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harts/chart8.xml" ContentType="application/vnd.openxmlformats-officedocument.drawingml.chart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70" r:id="rId4"/>
    <p:sldId id="344" r:id="rId5"/>
    <p:sldId id="365" r:id="rId6"/>
    <p:sldId id="347" r:id="rId7"/>
    <p:sldId id="348" r:id="rId8"/>
    <p:sldId id="360" r:id="rId9"/>
    <p:sldId id="358" r:id="rId10"/>
    <p:sldId id="366" r:id="rId11"/>
    <p:sldId id="368" r:id="rId12"/>
    <p:sldId id="367" r:id="rId13"/>
    <p:sldId id="369" r:id="rId14"/>
    <p:sldId id="355" r:id="rId15"/>
    <p:sldId id="357" r:id="rId16"/>
    <p:sldId id="343" r:id="rId17"/>
    <p:sldId id="359" r:id="rId18"/>
    <p:sldId id="351" r:id="rId19"/>
    <p:sldId id="345" r:id="rId20"/>
    <p:sldId id="370" r:id="rId21"/>
    <p:sldId id="373" r:id="rId22"/>
    <p:sldId id="346" r:id="rId23"/>
    <p:sldId id="361" r:id="rId24"/>
    <p:sldId id="362" r:id="rId25"/>
    <p:sldId id="363" r:id="rId26"/>
    <p:sldId id="352" r:id="rId27"/>
    <p:sldId id="353" r:id="rId28"/>
    <p:sldId id="371" r:id="rId29"/>
    <p:sldId id="372" r:id="rId30"/>
    <p:sldId id="364" r:id="rId31"/>
    <p:sldId id="341" r:id="rId32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80"/>
    <a:srgbClr val="FFCC03"/>
    <a:srgbClr val="009EFF"/>
    <a:srgbClr val="009EDB"/>
    <a:srgbClr val="56575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1" autoAdjust="0"/>
    <p:restoredTop sz="98757" autoAdjust="0"/>
  </p:normalViewPr>
  <p:slideViewPr>
    <p:cSldViewPr showGuides="1">
      <p:cViewPr>
        <p:scale>
          <a:sx n="110" d="100"/>
          <a:sy n="110" d="100"/>
        </p:scale>
        <p:origin x="-72" y="-366"/>
      </p:cViewPr>
      <p:guideLst>
        <p:guide orient="horz" pos="660"/>
        <p:guide orient="horz" pos="3012"/>
        <p:guide orient="horz" pos="4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26399;&#26435;&#30740;&#31350;\&#26399;&#26435;&#27874;&#21160;&#29575;&#20132;&#26131;&#31574;&#30053;\ImpliedVo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26399;&#26435;&#30740;&#31350;\&#26399;&#26435;&#27874;&#21160;&#29575;&#20132;&#26131;&#31574;&#30053;\ImpliedVo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26399;&#26435;&#30740;&#31350;\&#32929;&#25351;&#26399;&#26435;&#26080;&#39118;&#38505;&#22871;&#21033;&#31574;&#30053;\&#25910;&#30410;&#19982;&#25191;&#34892;&#20215;&#20851;&#31995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K:\&#32929;&#25351;&#26399;&#26435;&#26080;&#39118;&#38505;&#22871;&#21033;&#31574;&#30053;\&#20215;&#26684;&#26354;&#32447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26399;&#26435;&#30740;&#31350;\&#26399;&#26435;&#27874;&#21160;&#29575;&#20132;&#26131;&#31574;&#30053;\ImpliedVol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K:\2014-03-09%20&#22522;&#20110;&#39321;&#28207;&#24066;&#22330;&#30340;&#26399;&#26435;PCP&#24179;&#20215;&#22871;&#21033;&#23454;&#35777;&#30740;&#31350;\2014-03-18\yield20140317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26399;&#26435;&#30740;&#31350;\&#26399;&#26435;&#27874;&#21160;&#29575;&#20132;&#26131;&#31574;&#30053;\ImpliedVol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26399;&#26435;&#30740;&#31350;\&#26399;&#26435;&#27874;&#21160;&#29575;&#20132;&#26131;&#31574;&#30053;\ImpliedVo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/>
      <c:lineChart>
        <c:grouping val="standard"/>
        <c:ser>
          <c:idx val="0"/>
          <c:order val="0"/>
          <c:tx>
            <c:strRef>
              <c:f>'图形-无风险套利'!$D$6</c:f>
              <c:strCache>
                <c:ptCount val="1"/>
                <c:pt idx="0">
                  <c:v>P&amp;L</c:v>
                </c:pt>
              </c:strCache>
            </c:strRef>
          </c:tx>
          <c:marker>
            <c:symbol val="none"/>
          </c:marker>
          <c:cat>
            <c:numRef>
              <c:f>'图形-无风险套利'!$A$8:$A$38</c:f>
              <c:numCache>
                <c:formatCode>General</c:formatCode>
                <c:ptCount val="31"/>
                <c:pt idx="0">
                  <c:v>2000</c:v>
                </c:pt>
                <c:pt idx="1">
                  <c:v>2010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  <c:pt idx="6">
                  <c:v>2060</c:v>
                </c:pt>
                <c:pt idx="7">
                  <c:v>2070</c:v>
                </c:pt>
                <c:pt idx="8">
                  <c:v>2080</c:v>
                </c:pt>
                <c:pt idx="9">
                  <c:v>2090</c:v>
                </c:pt>
                <c:pt idx="10">
                  <c:v>2100</c:v>
                </c:pt>
                <c:pt idx="11">
                  <c:v>2110</c:v>
                </c:pt>
                <c:pt idx="12">
                  <c:v>2120</c:v>
                </c:pt>
                <c:pt idx="13">
                  <c:v>2130</c:v>
                </c:pt>
                <c:pt idx="14">
                  <c:v>2140</c:v>
                </c:pt>
                <c:pt idx="15">
                  <c:v>2150</c:v>
                </c:pt>
                <c:pt idx="16">
                  <c:v>2160</c:v>
                </c:pt>
                <c:pt idx="17">
                  <c:v>2170</c:v>
                </c:pt>
                <c:pt idx="18">
                  <c:v>2180</c:v>
                </c:pt>
                <c:pt idx="19">
                  <c:v>2190</c:v>
                </c:pt>
                <c:pt idx="20">
                  <c:v>2200</c:v>
                </c:pt>
                <c:pt idx="21">
                  <c:v>2210</c:v>
                </c:pt>
                <c:pt idx="22">
                  <c:v>2220</c:v>
                </c:pt>
                <c:pt idx="23">
                  <c:v>2230</c:v>
                </c:pt>
                <c:pt idx="24">
                  <c:v>2240</c:v>
                </c:pt>
                <c:pt idx="25">
                  <c:v>2250</c:v>
                </c:pt>
                <c:pt idx="26">
                  <c:v>2260</c:v>
                </c:pt>
                <c:pt idx="27">
                  <c:v>2270</c:v>
                </c:pt>
                <c:pt idx="28">
                  <c:v>2280</c:v>
                </c:pt>
                <c:pt idx="29">
                  <c:v>2290</c:v>
                </c:pt>
                <c:pt idx="30">
                  <c:v>2300</c:v>
                </c:pt>
              </c:numCache>
            </c:numRef>
          </c:cat>
          <c:val>
            <c:numRef>
              <c:f>'图形-无风险套利'!$D$8:$D$38</c:f>
              <c:numCache>
                <c:formatCode>General</c:formatCode>
                <c:ptCount val="31"/>
                <c:pt idx="0">
                  <c:v>68</c:v>
                </c:pt>
                <c:pt idx="1">
                  <c:v>68</c:v>
                </c:pt>
                <c:pt idx="2">
                  <c:v>68</c:v>
                </c:pt>
                <c:pt idx="3">
                  <c:v>68</c:v>
                </c:pt>
                <c:pt idx="4">
                  <c:v>68</c:v>
                </c:pt>
                <c:pt idx="5">
                  <c:v>68</c:v>
                </c:pt>
                <c:pt idx="6">
                  <c:v>58</c:v>
                </c:pt>
                <c:pt idx="7">
                  <c:v>48</c:v>
                </c:pt>
                <c:pt idx="8">
                  <c:v>38</c:v>
                </c:pt>
                <c:pt idx="9">
                  <c:v>27.999999999999986</c:v>
                </c:pt>
                <c:pt idx="10">
                  <c:v>17.999999999999986</c:v>
                </c:pt>
                <c:pt idx="11">
                  <c:v>17.999999999999986</c:v>
                </c:pt>
                <c:pt idx="12">
                  <c:v>17.999999999999986</c:v>
                </c:pt>
                <c:pt idx="13">
                  <c:v>17.999999999999986</c:v>
                </c:pt>
                <c:pt idx="14">
                  <c:v>17.999999999999986</c:v>
                </c:pt>
                <c:pt idx="15">
                  <c:v>17.999999999999986</c:v>
                </c:pt>
                <c:pt idx="16">
                  <c:v>17.999999999999986</c:v>
                </c:pt>
                <c:pt idx="17">
                  <c:v>17.999999999999986</c:v>
                </c:pt>
                <c:pt idx="18">
                  <c:v>17.999999999999986</c:v>
                </c:pt>
                <c:pt idx="19">
                  <c:v>17.999999999999986</c:v>
                </c:pt>
                <c:pt idx="20">
                  <c:v>17.999999999999986</c:v>
                </c:pt>
                <c:pt idx="21">
                  <c:v>17.999999999999986</c:v>
                </c:pt>
                <c:pt idx="22">
                  <c:v>17.999999999999986</c:v>
                </c:pt>
                <c:pt idx="23">
                  <c:v>17.999999999999986</c:v>
                </c:pt>
                <c:pt idx="24">
                  <c:v>17.999999999999986</c:v>
                </c:pt>
                <c:pt idx="25">
                  <c:v>17.999999999999986</c:v>
                </c:pt>
                <c:pt idx="26">
                  <c:v>17.999999999999986</c:v>
                </c:pt>
                <c:pt idx="27">
                  <c:v>17.999999999999986</c:v>
                </c:pt>
                <c:pt idx="28">
                  <c:v>17.999999999999986</c:v>
                </c:pt>
                <c:pt idx="29">
                  <c:v>17.999999999999986</c:v>
                </c:pt>
                <c:pt idx="30">
                  <c:v>17.999999999999986</c:v>
                </c:pt>
              </c:numCache>
            </c:numRef>
          </c:val>
        </c:ser>
        <c:marker val="1"/>
        <c:axId val="122374016"/>
        <c:axId val="122789888"/>
      </c:lineChart>
      <c:catAx>
        <c:axId val="1223740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zh-CN"/>
                  <a:t>HS300</a:t>
                </a:r>
                <a:r>
                  <a:rPr lang="zh-CN" altLang="en-US"/>
                  <a:t>指数</a:t>
                </a:r>
              </a:p>
            </c:rich>
          </c:tx>
          <c:layout/>
        </c:title>
        <c:numFmt formatCode="General" sourceLinked="1"/>
        <c:tickLblPos val="nextTo"/>
        <c:txPr>
          <a:bodyPr rot="-2700000"/>
          <a:lstStyle/>
          <a:p>
            <a:pPr>
              <a:defRPr/>
            </a:pPr>
            <a:endParaRPr lang="zh-CN"/>
          </a:p>
        </c:txPr>
        <c:crossAx val="122789888"/>
        <c:crosses val="autoZero"/>
        <c:auto val="1"/>
        <c:lblAlgn val="ctr"/>
        <c:lblOffset val="100"/>
      </c:catAx>
      <c:valAx>
        <c:axId val="122789888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0" vert="wordArtVertRtl"/>
              <a:lstStyle/>
              <a:p>
                <a:pPr>
                  <a:defRPr/>
                </a:pPr>
                <a:r>
                  <a:rPr lang="zh-CN" altLang="en-US"/>
                  <a:t>损益</a:t>
                </a:r>
              </a:p>
            </c:rich>
          </c:tx>
          <c:layout/>
        </c:title>
        <c:numFmt formatCode="General" sourceLinked="1"/>
        <c:tickLblPos val="nextTo"/>
        <c:crossAx val="122374016"/>
        <c:crosses val="autoZero"/>
        <c:crossBetween val="between"/>
      </c:valAx>
    </c:plotArea>
    <c:legend>
      <c:legendPos val="t"/>
      <c:layout/>
    </c:legend>
    <c:plotVisOnly val="1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autoTitleDeleted val="1"/>
    <c:plotArea>
      <c:layout>
        <c:manualLayout>
          <c:layoutTarget val="inner"/>
          <c:xMode val="edge"/>
          <c:yMode val="edge"/>
          <c:x val="9.4413463023004476E-2"/>
          <c:y val="0.15036509859344532"/>
          <c:w val="0.88094781534661104"/>
          <c:h val="0.60255400767211853"/>
        </c:manualLayout>
      </c:layout>
      <c:lineChart>
        <c:grouping val="standard"/>
        <c:ser>
          <c:idx val="0"/>
          <c:order val="0"/>
          <c:tx>
            <c:strRef>
              <c:f>'图形-无风险套利'!$G$6</c:f>
              <c:strCache>
                <c:ptCount val="1"/>
                <c:pt idx="0">
                  <c:v>P&amp;L</c:v>
                </c:pt>
              </c:strCache>
            </c:strRef>
          </c:tx>
          <c:marker>
            <c:symbol val="none"/>
          </c:marker>
          <c:cat>
            <c:numRef>
              <c:f>'图形-无风险套利'!$A$8:$A$38</c:f>
              <c:numCache>
                <c:formatCode>General</c:formatCode>
                <c:ptCount val="31"/>
                <c:pt idx="0">
                  <c:v>2000</c:v>
                </c:pt>
                <c:pt idx="1">
                  <c:v>2010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  <c:pt idx="6">
                  <c:v>2060</c:v>
                </c:pt>
                <c:pt idx="7">
                  <c:v>2070</c:v>
                </c:pt>
                <c:pt idx="8">
                  <c:v>2080</c:v>
                </c:pt>
                <c:pt idx="9">
                  <c:v>2090</c:v>
                </c:pt>
                <c:pt idx="10">
                  <c:v>2100</c:v>
                </c:pt>
                <c:pt idx="11">
                  <c:v>2110</c:v>
                </c:pt>
                <c:pt idx="12">
                  <c:v>2120</c:v>
                </c:pt>
                <c:pt idx="13">
                  <c:v>2130</c:v>
                </c:pt>
                <c:pt idx="14">
                  <c:v>2140</c:v>
                </c:pt>
                <c:pt idx="15">
                  <c:v>2150</c:v>
                </c:pt>
                <c:pt idx="16">
                  <c:v>2160</c:v>
                </c:pt>
                <c:pt idx="17">
                  <c:v>2170</c:v>
                </c:pt>
                <c:pt idx="18">
                  <c:v>2180</c:v>
                </c:pt>
                <c:pt idx="19">
                  <c:v>2190</c:v>
                </c:pt>
                <c:pt idx="20">
                  <c:v>2200</c:v>
                </c:pt>
                <c:pt idx="21">
                  <c:v>2210</c:v>
                </c:pt>
                <c:pt idx="22">
                  <c:v>2220</c:v>
                </c:pt>
                <c:pt idx="23">
                  <c:v>2230</c:v>
                </c:pt>
                <c:pt idx="24">
                  <c:v>2240</c:v>
                </c:pt>
                <c:pt idx="25">
                  <c:v>2250</c:v>
                </c:pt>
                <c:pt idx="26">
                  <c:v>2260</c:v>
                </c:pt>
                <c:pt idx="27">
                  <c:v>2270</c:v>
                </c:pt>
                <c:pt idx="28">
                  <c:v>2280</c:v>
                </c:pt>
                <c:pt idx="29">
                  <c:v>2290</c:v>
                </c:pt>
                <c:pt idx="30">
                  <c:v>2300</c:v>
                </c:pt>
              </c:numCache>
            </c:numRef>
          </c:cat>
          <c:val>
            <c:numRef>
              <c:f>'图形-无风险套利'!$G$8:$G$38</c:f>
              <c:numCache>
                <c:formatCode>General</c:formatCode>
                <c:ptCount val="31"/>
                <c:pt idx="0">
                  <c:v>4.9000000000000083</c:v>
                </c:pt>
                <c:pt idx="1">
                  <c:v>4.9000000000000083</c:v>
                </c:pt>
                <c:pt idx="2">
                  <c:v>4.9000000000000083</c:v>
                </c:pt>
                <c:pt idx="3">
                  <c:v>4.9000000000000083</c:v>
                </c:pt>
                <c:pt idx="4">
                  <c:v>4.9000000000000083</c:v>
                </c:pt>
                <c:pt idx="5">
                  <c:v>4.9000000000000083</c:v>
                </c:pt>
                <c:pt idx="6">
                  <c:v>4.9000000000000083</c:v>
                </c:pt>
                <c:pt idx="7">
                  <c:v>4.9000000000000083</c:v>
                </c:pt>
                <c:pt idx="8">
                  <c:v>4.9000000000000083</c:v>
                </c:pt>
                <c:pt idx="9">
                  <c:v>4.9000000000000083</c:v>
                </c:pt>
                <c:pt idx="10">
                  <c:v>4.9000000000000083</c:v>
                </c:pt>
                <c:pt idx="11">
                  <c:v>4.8999999999999986</c:v>
                </c:pt>
                <c:pt idx="12">
                  <c:v>4.8999999999999986</c:v>
                </c:pt>
                <c:pt idx="13">
                  <c:v>4.8999999999999986</c:v>
                </c:pt>
                <c:pt idx="14">
                  <c:v>4.8999999999999986</c:v>
                </c:pt>
                <c:pt idx="15">
                  <c:v>4.8999999999999986</c:v>
                </c:pt>
                <c:pt idx="16">
                  <c:v>4.8999999999999986</c:v>
                </c:pt>
                <c:pt idx="17">
                  <c:v>4.8999999999999986</c:v>
                </c:pt>
                <c:pt idx="18">
                  <c:v>4.8999999999999986</c:v>
                </c:pt>
                <c:pt idx="19">
                  <c:v>4.8999999999999986</c:v>
                </c:pt>
                <c:pt idx="20">
                  <c:v>4.8999999999999986</c:v>
                </c:pt>
                <c:pt idx="21">
                  <c:v>14.900000000000002</c:v>
                </c:pt>
                <c:pt idx="22">
                  <c:v>24.9</c:v>
                </c:pt>
                <c:pt idx="23">
                  <c:v>34.9</c:v>
                </c:pt>
                <c:pt idx="24">
                  <c:v>44.9</c:v>
                </c:pt>
                <c:pt idx="25">
                  <c:v>54.9</c:v>
                </c:pt>
                <c:pt idx="26">
                  <c:v>54.9</c:v>
                </c:pt>
                <c:pt idx="27">
                  <c:v>54.9</c:v>
                </c:pt>
                <c:pt idx="28">
                  <c:v>54.9</c:v>
                </c:pt>
                <c:pt idx="29">
                  <c:v>54.9</c:v>
                </c:pt>
                <c:pt idx="30">
                  <c:v>54.9</c:v>
                </c:pt>
              </c:numCache>
            </c:numRef>
          </c:val>
        </c:ser>
        <c:marker val="1"/>
        <c:axId val="123166720"/>
        <c:axId val="123168640"/>
      </c:lineChart>
      <c:catAx>
        <c:axId val="1231667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zh-CN"/>
                  <a:t>HS300</a:t>
                </a:r>
                <a:r>
                  <a:rPr lang="zh-CN" altLang="en-US"/>
                  <a:t>指数</a:t>
                </a:r>
              </a:p>
            </c:rich>
          </c:tx>
          <c:layout/>
        </c:title>
        <c:numFmt formatCode="General" sourceLinked="1"/>
        <c:tickLblPos val="nextTo"/>
        <c:txPr>
          <a:bodyPr rot="-2700000"/>
          <a:lstStyle/>
          <a:p>
            <a:pPr>
              <a:defRPr/>
            </a:pPr>
            <a:endParaRPr lang="zh-CN"/>
          </a:p>
        </c:txPr>
        <c:crossAx val="123168640"/>
        <c:crosses val="autoZero"/>
        <c:auto val="1"/>
        <c:lblAlgn val="ctr"/>
        <c:lblOffset val="100"/>
      </c:catAx>
      <c:valAx>
        <c:axId val="123168640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0" vert="wordArtVertRtl"/>
              <a:lstStyle/>
              <a:p>
                <a:pPr>
                  <a:defRPr/>
                </a:pPr>
                <a:r>
                  <a:rPr lang="zh-CN" altLang="en-US"/>
                  <a:t>损益</a:t>
                </a:r>
              </a:p>
            </c:rich>
          </c:tx>
          <c:layout/>
        </c:title>
        <c:numFmt formatCode="General" sourceLinked="1"/>
        <c:tickLblPos val="nextTo"/>
        <c:crossAx val="123166720"/>
        <c:crosses val="autoZero"/>
        <c:crossBetween val="between"/>
      </c:valAx>
    </c:plotArea>
    <c:legend>
      <c:legendPos val="t"/>
      <c:layout/>
    </c:legend>
    <c:plotVisOnly val="1"/>
  </c:chart>
  <c:spPr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plotArea>
      <c:layout/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IO1405-C-2200到期收益</c:v>
                </c:pt>
              </c:strCache>
            </c:strRef>
          </c:tx>
          <c:spPr>
            <a:ln w="38100">
              <a:solidFill>
                <a:srgbClr val="FF8080"/>
              </a:solidFill>
            </a:ln>
          </c:spPr>
          <c:marker>
            <c:symbol val="none"/>
          </c:marker>
          <c:cat>
            <c:numRef>
              <c:f>Sheet1!$A$2:$A$19</c:f>
              <c:numCache>
                <c:formatCode>General</c:formatCode>
                <c:ptCount val="18"/>
                <c:pt idx="0">
                  <c:v>1800</c:v>
                </c:pt>
                <c:pt idx="1">
                  <c:v>1850</c:v>
                </c:pt>
                <c:pt idx="2">
                  <c:v>1900</c:v>
                </c:pt>
                <c:pt idx="3">
                  <c:v>1950</c:v>
                </c:pt>
                <c:pt idx="4">
                  <c:v>2000</c:v>
                </c:pt>
                <c:pt idx="5">
                  <c:v>2050</c:v>
                </c:pt>
                <c:pt idx="6">
                  <c:v>2100</c:v>
                </c:pt>
                <c:pt idx="7">
                  <c:v>2150</c:v>
                </c:pt>
                <c:pt idx="8">
                  <c:v>2200</c:v>
                </c:pt>
                <c:pt idx="9">
                  <c:v>2250</c:v>
                </c:pt>
                <c:pt idx="10">
                  <c:v>2300</c:v>
                </c:pt>
                <c:pt idx="11">
                  <c:v>2350</c:v>
                </c:pt>
                <c:pt idx="12">
                  <c:v>2400</c:v>
                </c:pt>
                <c:pt idx="13">
                  <c:v>2450</c:v>
                </c:pt>
                <c:pt idx="14">
                  <c:v>2500</c:v>
                </c:pt>
                <c:pt idx="15">
                  <c:v>2550</c:v>
                </c:pt>
                <c:pt idx="16">
                  <c:v>2600</c:v>
                </c:pt>
              </c:numCache>
            </c:num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400</c:v>
                </c:pt>
                <c:pt idx="1">
                  <c:v>350</c:v>
                </c:pt>
                <c:pt idx="2">
                  <c:v>300</c:v>
                </c:pt>
                <c:pt idx="3">
                  <c:v>250</c:v>
                </c:pt>
                <c:pt idx="4">
                  <c:v>200</c:v>
                </c:pt>
                <c:pt idx="5">
                  <c:v>150</c:v>
                </c:pt>
                <c:pt idx="6">
                  <c:v>100</c:v>
                </c:pt>
                <c:pt idx="7">
                  <c:v>50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I01405-P-2200到期收益</c:v>
                </c:pt>
              </c:strCache>
            </c:strRef>
          </c:tx>
          <c:spPr>
            <a:ln w="38100">
              <a:solidFill>
                <a:schemeClr val="tx2">
                  <a:lumMod val="60000"/>
                  <a:lumOff val="40000"/>
                </a:schemeClr>
              </a:solidFill>
              <a:prstDash val="sysDash"/>
            </a:ln>
          </c:spPr>
          <c:marker>
            <c:symbol val="none"/>
          </c:marker>
          <c:cat>
            <c:numRef>
              <c:f>Sheet1!$A$2:$A$19</c:f>
              <c:numCache>
                <c:formatCode>General</c:formatCode>
                <c:ptCount val="18"/>
                <c:pt idx="0">
                  <c:v>1800</c:v>
                </c:pt>
                <c:pt idx="1">
                  <c:v>1850</c:v>
                </c:pt>
                <c:pt idx="2">
                  <c:v>1900</c:v>
                </c:pt>
                <c:pt idx="3">
                  <c:v>1950</c:v>
                </c:pt>
                <c:pt idx="4">
                  <c:v>2000</c:v>
                </c:pt>
                <c:pt idx="5">
                  <c:v>2050</c:v>
                </c:pt>
                <c:pt idx="6">
                  <c:v>2100</c:v>
                </c:pt>
                <c:pt idx="7">
                  <c:v>2150</c:v>
                </c:pt>
                <c:pt idx="8">
                  <c:v>2200</c:v>
                </c:pt>
                <c:pt idx="9">
                  <c:v>2250</c:v>
                </c:pt>
                <c:pt idx="10">
                  <c:v>2300</c:v>
                </c:pt>
                <c:pt idx="11">
                  <c:v>2350</c:v>
                </c:pt>
                <c:pt idx="12">
                  <c:v>2400</c:v>
                </c:pt>
                <c:pt idx="13">
                  <c:v>2450</c:v>
                </c:pt>
                <c:pt idx="14">
                  <c:v>2500</c:v>
                </c:pt>
                <c:pt idx="15">
                  <c:v>2550</c:v>
                </c:pt>
                <c:pt idx="16">
                  <c:v>2600</c:v>
                </c:pt>
              </c:numCache>
            </c:num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50</c:v>
                </c:pt>
                <c:pt idx="10">
                  <c:v>100</c:v>
                </c:pt>
                <c:pt idx="11">
                  <c:v>150</c:v>
                </c:pt>
                <c:pt idx="12">
                  <c:v>200</c:v>
                </c:pt>
                <c:pt idx="13">
                  <c:v>250</c:v>
                </c:pt>
                <c:pt idx="14">
                  <c:v>300</c:v>
                </c:pt>
                <c:pt idx="15">
                  <c:v>350</c:v>
                </c:pt>
                <c:pt idx="16">
                  <c:v>400</c:v>
                </c:pt>
              </c:numCache>
            </c:numRef>
          </c:val>
        </c:ser>
        <c:marker val="1"/>
        <c:axId val="123624832"/>
        <c:axId val="123655680"/>
      </c:lineChart>
      <c:catAx>
        <c:axId val="1236248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zh-CN" altLang="en-US" sz="1400"/>
                  <a:t>执行价</a:t>
                </a:r>
              </a:p>
            </c:rich>
          </c:tx>
          <c:layout/>
        </c:title>
        <c:numFmt formatCode="General" sourceLinked="1"/>
        <c:tickLblPos val="low"/>
        <c:spPr>
          <a:ln>
            <a:noFill/>
          </a:ln>
        </c:spPr>
        <c:txPr>
          <a:bodyPr rot="-2700000"/>
          <a:lstStyle/>
          <a:p>
            <a:pPr>
              <a:defRPr sz="1400"/>
            </a:pPr>
            <a:endParaRPr lang="zh-CN"/>
          </a:p>
        </c:txPr>
        <c:crossAx val="123655680"/>
        <c:crosses val="autoZero"/>
        <c:auto val="1"/>
        <c:lblAlgn val="ctr"/>
        <c:lblOffset val="100"/>
      </c:catAx>
      <c:valAx>
        <c:axId val="123655680"/>
        <c:scaling>
          <c:orientation val="minMax"/>
          <c:max val="450"/>
          <c:min val="-50"/>
        </c:scaling>
        <c:axPos val="l"/>
        <c:majorGridlines>
          <c:spPr>
            <a:ln>
              <a:solidFill>
                <a:schemeClr val="accent1"/>
              </a:solidFill>
              <a:prstDash val="sysDot"/>
            </a:ln>
          </c:spPr>
        </c:majorGridlines>
        <c:title>
          <c:tx>
            <c:rich>
              <a:bodyPr rot="0" vert="wordArtVertRtl"/>
              <a:lstStyle/>
              <a:p>
                <a:pPr>
                  <a:defRPr sz="1400"/>
                </a:pPr>
                <a:r>
                  <a:rPr lang="zh-CN" altLang="en-US" sz="1400"/>
                  <a:t>行权收益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zh-CN"/>
          </a:p>
        </c:txPr>
        <c:crossAx val="123624832"/>
        <c:crosses val="autoZero"/>
        <c:crossBetween val="between"/>
        <c:majorUnit val="50"/>
      </c:valAx>
    </c:plotArea>
    <c:legend>
      <c:legendPos val="t"/>
      <c:layout/>
      <c:txPr>
        <a:bodyPr/>
        <a:lstStyle/>
        <a:p>
          <a:pPr>
            <a:defRPr sz="1400"/>
          </a:pPr>
          <a:endParaRPr lang="zh-CN"/>
        </a:p>
      </c:txPr>
    </c:legend>
    <c:plotVisOnly val="1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/>
      <c:lineChart>
        <c:grouping val="standard"/>
        <c:ser>
          <c:idx val="0"/>
          <c:order val="0"/>
          <c:tx>
            <c:strRef>
              <c:f>恒生指数期权!$B$1</c:f>
              <c:strCache>
                <c:ptCount val="1"/>
                <c:pt idx="0">
                  <c:v>5月恒生指数看涨期权最新价</c:v>
                </c:pt>
              </c:strCache>
            </c:strRef>
          </c:tx>
          <c:spPr>
            <a:ln>
              <a:solidFill>
                <a:srgbClr val="FF8080"/>
              </a:solidFill>
            </a:ln>
          </c:spPr>
          <c:marker>
            <c:symbol val="none"/>
          </c:marker>
          <c:cat>
            <c:numRef>
              <c:f>恒生指数期权!$A$2:$A$10</c:f>
              <c:numCache>
                <c:formatCode>General</c:formatCode>
                <c:ptCount val="9"/>
                <c:pt idx="0">
                  <c:v>21000</c:v>
                </c:pt>
                <c:pt idx="1">
                  <c:v>21200</c:v>
                </c:pt>
                <c:pt idx="2">
                  <c:v>21400</c:v>
                </c:pt>
                <c:pt idx="3">
                  <c:v>21600</c:v>
                </c:pt>
                <c:pt idx="4">
                  <c:v>21800</c:v>
                </c:pt>
                <c:pt idx="5">
                  <c:v>22000</c:v>
                </c:pt>
                <c:pt idx="6">
                  <c:v>22200</c:v>
                </c:pt>
                <c:pt idx="7">
                  <c:v>22400</c:v>
                </c:pt>
                <c:pt idx="8">
                  <c:v>22600</c:v>
                </c:pt>
              </c:numCache>
            </c:numRef>
          </c:cat>
          <c:val>
            <c:numRef>
              <c:f>恒生指数期权!$B$2:$B$10</c:f>
              <c:numCache>
                <c:formatCode>General</c:formatCode>
                <c:ptCount val="9"/>
                <c:pt idx="0">
                  <c:v>759</c:v>
                </c:pt>
                <c:pt idx="1">
                  <c:v>586</c:v>
                </c:pt>
                <c:pt idx="2">
                  <c:v>456</c:v>
                </c:pt>
                <c:pt idx="3">
                  <c:v>334</c:v>
                </c:pt>
                <c:pt idx="4">
                  <c:v>226</c:v>
                </c:pt>
                <c:pt idx="5">
                  <c:v>151</c:v>
                </c:pt>
                <c:pt idx="6">
                  <c:v>94</c:v>
                </c:pt>
                <c:pt idx="7">
                  <c:v>58</c:v>
                </c:pt>
                <c:pt idx="8">
                  <c:v>32</c:v>
                </c:pt>
              </c:numCache>
            </c:numRef>
          </c:val>
        </c:ser>
        <c:ser>
          <c:idx val="1"/>
          <c:order val="1"/>
          <c:tx>
            <c:strRef>
              <c:f>恒生指数期权!$C$1</c:f>
              <c:strCache>
                <c:ptCount val="1"/>
                <c:pt idx="0">
                  <c:v>5月恒生指数看跌期权最新价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恒生指数期权!$A$2:$A$10</c:f>
              <c:numCache>
                <c:formatCode>General</c:formatCode>
                <c:ptCount val="9"/>
                <c:pt idx="0">
                  <c:v>21000</c:v>
                </c:pt>
                <c:pt idx="1">
                  <c:v>21200</c:v>
                </c:pt>
                <c:pt idx="2">
                  <c:v>21400</c:v>
                </c:pt>
                <c:pt idx="3">
                  <c:v>21600</c:v>
                </c:pt>
                <c:pt idx="4">
                  <c:v>21800</c:v>
                </c:pt>
                <c:pt idx="5">
                  <c:v>22000</c:v>
                </c:pt>
                <c:pt idx="6">
                  <c:v>22200</c:v>
                </c:pt>
                <c:pt idx="7">
                  <c:v>22400</c:v>
                </c:pt>
                <c:pt idx="8">
                  <c:v>22600</c:v>
                </c:pt>
              </c:numCache>
            </c:numRef>
          </c:cat>
          <c:val>
            <c:numRef>
              <c:f>恒生指数期权!$C$2:$C$10</c:f>
              <c:numCache>
                <c:formatCode>General</c:formatCode>
                <c:ptCount val="9"/>
                <c:pt idx="0">
                  <c:v>82</c:v>
                </c:pt>
                <c:pt idx="1">
                  <c:v>121</c:v>
                </c:pt>
                <c:pt idx="2">
                  <c:v>177</c:v>
                </c:pt>
                <c:pt idx="3">
                  <c:v>250</c:v>
                </c:pt>
                <c:pt idx="4">
                  <c:v>348</c:v>
                </c:pt>
                <c:pt idx="5">
                  <c:v>463</c:v>
                </c:pt>
                <c:pt idx="6">
                  <c:v>615</c:v>
                </c:pt>
                <c:pt idx="7">
                  <c:v>775</c:v>
                </c:pt>
                <c:pt idx="8">
                  <c:v>948</c:v>
                </c:pt>
              </c:numCache>
            </c:numRef>
          </c:val>
        </c:ser>
        <c:marker val="1"/>
        <c:axId val="122868864"/>
        <c:axId val="122870784"/>
      </c:lineChart>
      <c:catAx>
        <c:axId val="1228688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zh-CN" altLang="en-US" dirty="0" smtClean="0"/>
                  <a:t>恒生指数期权执行</a:t>
                </a:r>
                <a:r>
                  <a:rPr lang="zh-CN" altLang="en-US" dirty="0"/>
                  <a:t>价</a:t>
                </a:r>
              </a:p>
            </c:rich>
          </c:tx>
          <c:layout/>
        </c:title>
        <c:numFmt formatCode="General" sourceLinked="1"/>
        <c:tickLblPos val="nextTo"/>
        <c:crossAx val="122870784"/>
        <c:crosses val="autoZero"/>
        <c:auto val="1"/>
        <c:lblAlgn val="ctr"/>
        <c:lblOffset val="100"/>
      </c:catAx>
      <c:valAx>
        <c:axId val="122870784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0" vert="wordArtVertRtl"/>
              <a:lstStyle/>
              <a:p>
                <a:pPr>
                  <a:defRPr/>
                </a:pPr>
                <a:r>
                  <a:rPr lang="zh-CN" altLang="en-US"/>
                  <a:t>期权价格</a:t>
                </a:r>
              </a:p>
            </c:rich>
          </c:tx>
          <c:layout/>
        </c:title>
        <c:numFmt formatCode="General" sourceLinked="1"/>
        <c:tickLblPos val="nextTo"/>
        <c:crossAx val="122868864"/>
        <c:crosses val="autoZero"/>
        <c:crossBetween val="between"/>
      </c:valAx>
    </c:plotArea>
    <c:legend>
      <c:legendPos val="t"/>
      <c:layout/>
    </c:legend>
    <c:plotVisOnly val="1"/>
  </c:chart>
  <c:spPr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plotArea>
      <c:layout/>
      <c:lineChart>
        <c:grouping val="standard"/>
        <c:ser>
          <c:idx val="0"/>
          <c:order val="0"/>
          <c:tx>
            <c:strRef>
              <c:f>'图形-无风险套利'!$I$7</c:f>
              <c:strCache>
                <c:ptCount val="1"/>
                <c:pt idx="0">
                  <c:v>IO1405-C-2150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  <a:prstDash val="sysDash"/>
            </a:ln>
          </c:spPr>
          <c:marker>
            <c:symbol val="none"/>
          </c:marker>
          <c:cat>
            <c:numRef>
              <c:f>'图形-无风险套利'!$A$8:$A$38</c:f>
              <c:numCache>
                <c:formatCode>General</c:formatCode>
                <c:ptCount val="31"/>
                <c:pt idx="0">
                  <c:v>2000</c:v>
                </c:pt>
                <c:pt idx="1">
                  <c:v>2010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  <c:pt idx="6">
                  <c:v>2060</c:v>
                </c:pt>
                <c:pt idx="7">
                  <c:v>2070</c:v>
                </c:pt>
                <c:pt idx="8">
                  <c:v>2080</c:v>
                </c:pt>
                <c:pt idx="9">
                  <c:v>2090</c:v>
                </c:pt>
                <c:pt idx="10">
                  <c:v>2100</c:v>
                </c:pt>
                <c:pt idx="11">
                  <c:v>2110</c:v>
                </c:pt>
                <c:pt idx="12">
                  <c:v>2120</c:v>
                </c:pt>
                <c:pt idx="13">
                  <c:v>2130</c:v>
                </c:pt>
                <c:pt idx="14">
                  <c:v>2140</c:v>
                </c:pt>
                <c:pt idx="15">
                  <c:v>2150</c:v>
                </c:pt>
                <c:pt idx="16">
                  <c:v>2160</c:v>
                </c:pt>
                <c:pt idx="17">
                  <c:v>2170</c:v>
                </c:pt>
                <c:pt idx="18">
                  <c:v>2180</c:v>
                </c:pt>
                <c:pt idx="19">
                  <c:v>2190</c:v>
                </c:pt>
                <c:pt idx="20">
                  <c:v>2200</c:v>
                </c:pt>
                <c:pt idx="21">
                  <c:v>2210</c:v>
                </c:pt>
                <c:pt idx="22">
                  <c:v>2220</c:v>
                </c:pt>
                <c:pt idx="23">
                  <c:v>2230</c:v>
                </c:pt>
                <c:pt idx="24">
                  <c:v>2240</c:v>
                </c:pt>
                <c:pt idx="25">
                  <c:v>2250</c:v>
                </c:pt>
                <c:pt idx="26">
                  <c:v>2260</c:v>
                </c:pt>
                <c:pt idx="27">
                  <c:v>2270</c:v>
                </c:pt>
                <c:pt idx="28">
                  <c:v>2280</c:v>
                </c:pt>
                <c:pt idx="29">
                  <c:v>2290</c:v>
                </c:pt>
                <c:pt idx="30">
                  <c:v>2300</c:v>
                </c:pt>
              </c:numCache>
            </c:numRef>
          </c:cat>
          <c:val>
            <c:numRef>
              <c:f>'图形-无风险套利'!$I$8:$I$38</c:f>
              <c:numCache>
                <c:formatCode>General</c:formatCode>
                <c:ptCount val="31"/>
                <c:pt idx="0">
                  <c:v>-26</c:v>
                </c:pt>
                <c:pt idx="1">
                  <c:v>-26</c:v>
                </c:pt>
                <c:pt idx="2">
                  <c:v>-26</c:v>
                </c:pt>
                <c:pt idx="3">
                  <c:v>-26</c:v>
                </c:pt>
                <c:pt idx="4">
                  <c:v>-26</c:v>
                </c:pt>
                <c:pt idx="5">
                  <c:v>-26</c:v>
                </c:pt>
                <c:pt idx="6">
                  <c:v>-26</c:v>
                </c:pt>
                <c:pt idx="7">
                  <c:v>-26</c:v>
                </c:pt>
                <c:pt idx="8">
                  <c:v>-26</c:v>
                </c:pt>
                <c:pt idx="9">
                  <c:v>-26</c:v>
                </c:pt>
                <c:pt idx="10">
                  <c:v>-26</c:v>
                </c:pt>
                <c:pt idx="11">
                  <c:v>-26</c:v>
                </c:pt>
                <c:pt idx="12">
                  <c:v>-26</c:v>
                </c:pt>
                <c:pt idx="13">
                  <c:v>-26</c:v>
                </c:pt>
                <c:pt idx="14">
                  <c:v>-26</c:v>
                </c:pt>
                <c:pt idx="15">
                  <c:v>-26</c:v>
                </c:pt>
                <c:pt idx="16">
                  <c:v>-16</c:v>
                </c:pt>
                <c:pt idx="17">
                  <c:v>-6</c:v>
                </c:pt>
                <c:pt idx="18">
                  <c:v>4</c:v>
                </c:pt>
                <c:pt idx="19">
                  <c:v>14</c:v>
                </c:pt>
                <c:pt idx="20">
                  <c:v>24</c:v>
                </c:pt>
                <c:pt idx="21">
                  <c:v>34</c:v>
                </c:pt>
                <c:pt idx="22">
                  <c:v>44</c:v>
                </c:pt>
                <c:pt idx="23">
                  <c:v>54</c:v>
                </c:pt>
                <c:pt idx="24">
                  <c:v>64</c:v>
                </c:pt>
                <c:pt idx="25">
                  <c:v>74</c:v>
                </c:pt>
                <c:pt idx="26">
                  <c:v>84</c:v>
                </c:pt>
                <c:pt idx="27">
                  <c:v>94</c:v>
                </c:pt>
                <c:pt idx="28">
                  <c:v>104</c:v>
                </c:pt>
                <c:pt idx="29">
                  <c:v>114</c:v>
                </c:pt>
                <c:pt idx="30">
                  <c:v>124</c:v>
                </c:pt>
              </c:numCache>
            </c:numRef>
          </c:val>
        </c:ser>
        <c:ser>
          <c:idx val="1"/>
          <c:order val="1"/>
          <c:tx>
            <c:strRef>
              <c:f>'图形-无风险套利'!$J$7</c:f>
              <c:strCache>
                <c:ptCount val="1"/>
                <c:pt idx="0">
                  <c:v>IO1405-C-2200</c:v>
                </c:pt>
              </c:strCache>
            </c:strRef>
          </c:tx>
          <c:spPr>
            <a:ln>
              <a:solidFill>
                <a:schemeClr val="accent4">
                  <a:lumMod val="60000"/>
                  <a:lumOff val="40000"/>
                </a:schemeClr>
              </a:solidFill>
              <a:prstDash val="sysDash"/>
            </a:ln>
          </c:spPr>
          <c:marker>
            <c:symbol val="none"/>
          </c:marker>
          <c:cat>
            <c:numRef>
              <c:f>'图形-无风险套利'!$A$8:$A$38</c:f>
              <c:numCache>
                <c:formatCode>General</c:formatCode>
                <c:ptCount val="31"/>
                <c:pt idx="0">
                  <c:v>2000</c:v>
                </c:pt>
                <c:pt idx="1">
                  <c:v>2010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  <c:pt idx="6">
                  <c:v>2060</c:v>
                </c:pt>
                <c:pt idx="7">
                  <c:v>2070</c:v>
                </c:pt>
                <c:pt idx="8">
                  <c:v>2080</c:v>
                </c:pt>
                <c:pt idx="9">
                  <c:v>2090</c:v>
                </c:pt>
                <c:pt idx="10">
                  <c:v>2100</c:v>
                </c:pt>
                <c:pt idx="11">
                  <c:v>2110</c:v>
                </c:pt>
                <c:pt idx="12">
                  <c:v>2120</c:v>
                </c:pt>
                <c:pt idx="13">
                  <c:v>2130</c:v>
                </c:pt>
                <c:pt idx="14">
                  <c:v>2140</c:v>
                </c:pt>
                <c:pt idx="15">
                  <c:v>2150</c:v>
                </c:pt>
                <c:pt idx="16">
                  <c:v>2160</c:v>
                </c:pt>
                <c:pt idx="17">
                  <c:v>2170</c:v>
                </c:pt>
                <c:pt idx="18">
                  <c:v>2180</c:v>
                </c:pt>
                <c:pt idx="19">
                  <c:v>2190</c:v>
                </c:pt>
                <c:pt idx="20">
                  <c:v>2200</c:v>
                </c:pt>
                <c:pt idx="21">
                  <c:v>2210</c:v>
                </c:pt>
                <c:pt idx="22">
                  <c:v>2220</c:v>
                </c:pt>
                <c:pt idx="23">
                  <c:v>2230</c:v>
                </c:pt>
                <c:pt idx="24">
                  <c:v>2240</c:v>
                </c:pt>
                <c:pt idx="25">
                  <c:v>2250</c:v>
                </c:pt>
                <c:pt idx="26">
                  <c:v>2260</c:v>
                </c:pt>
                <c:pt idx="27">
                  <c:v>2270</c:v>
                </c:pt>
                <c:pt idx="28">
                  <c:v>2280</c:v>
                </c:pt>
                <c:pt idx="29">
                  <c:v>2290</c:v>
                </c:pt>
                <c:pt idx="30">
                  <c:v>2300</c:v>
                </c:pt>
              </c:numCache>
            </c:numRef>
          </c:cat>
          <c:val>
            <c:numRef>
              <c:f>'图形-无风险套利'!$J$8:$J$38</c:f>
              <c:numCache>
                <c:formatCode>General</c:formatCode>
                <c:ptCount val="31"/>
                <c:pt idx="0">
                  <c:v>34</c:v>
                </c:pt>
                <c:pt idx="1">
                  <c:v>34</c:v>
                </c:pt>
                <c:pt idx="2">
                  <c:v>34</c:v>
                </c:pt>
                <c:pt idx="3">
                  <c:v>34</c:v>
                </c:pt>
                <c:pt idx="4">
                  <c:v>34</c:v>
                </c:pt>
                <c:pt idx="5">
                  <c:v>34</c:v>
                </c:pt>
                <c:pt idx="6">
                  <c:v>34</c:v>
                </c:pt>
                <c:pt idx="7">
                  <c:v>34</c:v>
                </c:pt>
                <c:pt idx="8">
                  <c:v>34</c:v>
                </c:pt>
                <c:pt idx="9">
                  <c:v>34</c:v>
                </c:pt>
                <c:pt idx="10">
                  <c:v>34</c:v>
                </c:pt>
                <c:pt idx="11">
                  <c:v>34</c:v>
                </c:pt>
                <c:pt idx="12">
                  <c:v>34</c:v>
                </c:pt>
                <c:pt idx="13">
                  <c:v>34</c:v>
                </c:pt>
                <c:pt idx="14">
                  <c:v>34</c:v>
                </c:pt>
                <c:pt idx="15">
                  <c:v>34</c:v>
                </c:pt>
                <c:pt idx="16">
                  <c:v>34</c:v>
                </c:pt>
                <c:pt idx="17">
                  <c:v>34</c:v>
                </c:pt>
                <c:pt idx="18">
                  <c:v>34</c:v>
                </c:pt>
                <c:pt idx="19">
                  <c:v>34</c:v>
                </c:pt>
                <c:pt idx="20">
                  <c:v>34</c:v>
                </c:pt>
                <c:pt idx="21">
                  <c:v>14</c:v>
                </c:pt>
                <c:pt idx="22">
                  <c:v>-6</c:v>
                </c:pt>
                <c:pt idx="23">
                  <c:v>-26</c:v>
                </c:pt>
                <c:pt idx="24">
                  <c:v>-46</c:v>
                </c:pt>
                <c:pt idx="25">
                  <c:v>-66</c:v>
                </c:pt>
                <c:pt idx="26">
                  <c:v>-86</c:v>
                </c:pt>
                <c:pt idx="27">
                  <c:v>-106</c:v>
                </c:pt>
                <c:pt idx="28">
                  <c:v>-126</c:v>
                </c:pt>
                <c:pt idx="29">
                  <c:v>-146</c:v>
                </c:pt>
                <c:pt idx="30">
                  <c:v>-166</c:v>
                </c:pt>
              </c:numCache>
            </c:numRef>
          </c:val>
        </c:ser>
        <c:ser>
          <c:idx val="2"/>
          <c:order val="2"/>
          <c:tx>
            <c:strRef>
              <c:f>'图形-无风险套利'!$K$7</c:f>
              <c:strCache>
                <c:ptCount val="1"/>
                <c:pt idx="0">
                  <c:v>IO1405-C-2250</c:v>
                </c:pt>
              </c:strCache>
            </c:strRef>
          </c:tx>
          <c:spPr>
            <a:ln>
              <a:prstDash val="sysDash"/>
            </a:ln>
          </c:spPr>
          <c:marker>
            <c:symbol val="none"/>
          </c:marker>
          <c:cat>
            <c:numRef>
              <c:f>'图形-无风险套利'!$A$8:$A$38</c:f>
              <c:numCache>
                <c:formatCode>General</c:formatCode>
                <c:ptCount val="31"/>
                <c:pt idx="0">
                  <c:v>2000</c:v>
                </c:pt>
                <c:pt idx="1">
                  <c:v>2010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  <c:pt idx="6">
                  <c:v>2060</c:v>
                </c:pt>
                <c:pt idx="7">
                  <c:v>2070</c:v>
                </c:pt>
                <c:pt idx="8">
                  <c:v>2080</c:v>
                </c:pt>
                <c:pt idx="9">
                  <c:v>2090</c:v>
                </c:pt>
                <c:pt idx="10">
                  <c:v>2100</c:v>
                </c:pt>
                <c:pt idx="11">
                  <c:v>2110</c:v>
                </c:pt>
                <c:pt idx="12">
                  <c:v>2120</c:v>
                </c:pt>
                <c:pt idx="13">
                  <c:v>2130</c:v>
                </c:pt>
                <c:pt idx="14">
                  <c:v>2140</c:v>
                </c:pt>
                <c:pt idx="15">
                  <c:v>2150</c:v>
                </c:pt>
                <c:pt idx="16">
                  <c:v>2160</c:v>
                </c:pt>
                <c:pt idx="17">
                  <c:v>2170</c:v>
                </c:pt>
                <c:pt idx="18">
                  <c:v>2180</c:v>
                </c:pt>
                <c:pt idx="19">
                  <c:v>2190</c:v>
                </c:pt>
                <c:pt idx="20">
                  <c:v>2200</c:v>
                </c:pt>
                <c:pt idx="21">
                  <c:v>2210</c:v>
                </c:pt>
                <c:pt idx="22">
                  <c:v>2220</c:v>
                </c:pt>
                <c:pt idx="23">
                  <c:v>2230</c:v>
                </c:pt>
                <c:pt idx="24">
                  <c:v>2240</c:v>
                </c:pt>
                <c:pt idx="25">
                  <c:v>2250</c:v>
                </c:pt>
                <c:pt idx="26">
                  <c:v>2260</c:v>
                </c:pt>
                <c:pt idx="27">
                  <c:v>2270</c:v>
                </c:pt>
                <c:pt idx="28">
                  <c:v>2280</c:v>
                </c:pt>
                <c:pt idx="29">
                  <c:v>2290</c:v>
                </c:pt>
                <c:pt idx="30">
                  <c:v>2300</c:v>
                </c:pt>
              </c:numCache>
            </c:numRef>
          </c:cat>
          <c:val>
            <c:numRef>
              <c:f>'图形-无风险套利'!$K$8:$K$38</c:f>
              <c:numCache>
                <c:formatCode>General</c:formatCode>
                <c:ptCount val="31"/>
                <c:pt idx="0">
                  <c:v>-3</c:v>
                </c:pt>
                <c:pt idx="1">
                  <c:v>-3</c:v>
                </c:pt>
                <c:pt idx="2">
                  <c:v>-3</c:v>
                </c:pt>
                <c:pt idx="3">
                  <c:v>-3</c:v>
                </c:pt>
                <c:pt idx="4">
                  <c:v>-3</c:v>
                </c:pt>
                <c:pt idx="5">
                  <c:v>-3</c:v>
                </c:pt>
                <c:pt idx="6">
                  <c:v>-3</c:v>
                </c:pt>
                <c:pt idx="7">
                  <c:v>-3</c:v>
                </c:pt>
                <c:pt idx="8">
                  <c:v>-3</c:v>
                </c:pt>
                <c:pt idx="9">
                  <c:v>-3</c:v>
                </c:pt>
                <c:pt idx="10">
                  <c:v>-3</c:v>
                </c:pt>
                <c:pt idx="11">
                  <c:v>-3</c:v>
                </c:pt>
                <c:pt idx="12">
                  <c:v>-3</c:v>
                </c:pt>
                <c:pt idx="13">
                  <c:v>-3</c:v>
                </c:pt>
                <c:pt idx="14">
                  <c:v>-3</c:v>
                </c:pt>
                <c:pt idx="15">
                  <c:v>-3</c:v>
                </c:pt>
                <c:pt idx="16">
                  <c:v>-3</c:v>
                </c:pt>
                <c:pt idx="17">
                  <c:v>-3</c:v>
                </c:pt>
                <c:pt idx="18">
                  <c:v>-3</c:v>
                </c:pt>
                <c:pt idx="19">
                  <c:v>-3</c:v>
                </c:pt>
                <c:pt idx="20">
                  <c:v>-3</c:v>
                </c:pt>
                <c:pt idx="21">
                  <c:v>-3</c:v>
                </c:pt>
                <c:pt idx="22">
                  <c:v>-3</c:v>
                </c:pt>
                <c:pt idx="23">
                  <c:v>-3</c:v>
                </c:pt>
                <c:pt idx="24">
                  <c:v>-3</c:v>
                </c:pt>
                <c:pt idx="25">
                  <c:v>-3</c:v>
                </c:pt>
                <c:pt idx="26">
                  <c:v>7</c:v>
                </c:pt>
                <c:pt idx="27">
                  <c:v>17</c:v>
                </c:pt>
                <c:pt idx="28">
                  <c:v>27</c:v>
                </c:pt>
                <c:pt idx="29">
                  <c:v>37</c:v>
                </c:pt>
                <c:pt idx="30">
                  <c:v>47</c:v>
                </c:pt>
              </c:numCache>
            </c:numRef>
          </c:val>
        </c:ser>
        <c:ser>
          <c:idx val="3"/>
          <c:order val="3"/>
          <c:tx>
            <c:strRef>
              <c:f>'图形-无风险套利'!$L$7</c:f>
              <c:strCache>
                <c:ptCount val="1"/>
                <c:pt idx="0">
                  <c:v>P&amp;L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'图形-无风险套利'!$A$8:$A$38</c:f>
              <c:numCache>
                <c:formatCode>General</c:formatCode>
                <c:ptCount val="31"/>
                <c:pt idx="0">
                  <c:v>2000</c:v>
                </c:pt>
                <c:pt idx="1">
                  <c:v>2010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  <c:pt idx="6">
                  <c:v>2060</c:v>
                </c:pt>
                <c:pt idx="7">
                  <c:v>2070</c:v>
                </c:pt>
                <c:pt idx="8">
                  <c:v>2080</c:v>
                </c:pt>
                <c:pt idx="9">
                  <c:v>2090</c:v>
                </c:pt>
                <c:pt idx="10">
                  <c:v>2100</c:v>
                </c:pt>
                <c:pt idx="11">
                  <c:v>2110</c:v>
                </c:pt>
                <c:pt idx="12">
                  <c:v>2120</c:v>
                </c:pt>
                <c:pt idx="13">
                  <c:v>2130</c:v>
                </c:pt>
                <c:pt idx="14">
                  <c:v>2140</c:v>
                </c:pt>
                <c:pt idx="15">
                  <c:v>2150</c:v>
                </c:pt>
                <c:pt idx="16">
                  <c:v>2160</c:v>
                </c:pt>
                <c:pt idx="17">
                  <c:v>2170</c:v>
                </c:pt>
                <c:pt idx="18">
                  <c:v>2180</c:v>
                </c:pt>
                <c:pt idx="19">
                  <c:v>2190</c:v>
                </c:pt>
                <c:pt idx="20">
                  <c:v>2200</c:v>
                </c:pt>
                <c:pt idx="21">
                  <c:v>2210</c:v>
                </c:pt>
                <c:pt idx="22">
                  <c:v>2220</c:v>
                </c:pt>
                <c:pt idx="23">
                  <c:v>2230</c:v>
                </c:pt>
                <c:pt idx="24">
                  <c:v>2240</c:v>
                </c:pt>
                <c:pt idx="25">
                  <c:v>2250</c:v>
                </c:pt>
                <c:pt idx="26">
                  <c:v>2260</c:v>
                </c:pt>
                <c:pt idx="27">
                  <c:v>2270</c:v>
                </c:pt>
                <c:pt idx="28">
                  <c:v>2280</c:v>
                </c:pt>
                <c:pt idx="29">
                  <c:v>2290</c:v>
                </c:pt>
                <c:pt idx="30">
                  <c:v>2300</c:v>
                </c:pt>
              </c:numCache>
            </c:numRef>
          </c:cat>
          <c:val>
            <c:numRef>
              <c:f>'图形-无风险套利'!$L$8:$L$38</c:f>
              <c:numCache>
                <c:formatCode>General</c:formatCode>
                <c:ptCount val="31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15</c:v>
                </c:pt>
                <c:pt idx="17">
                  <c:v>25</c:v>
                </c:pt>
                <c:pt idx="18">
                  <c:v>35</c:v>
                </c:pt>
                <c:pt idx="19">
                  <c:v>45</c:v>
                </c:pt>
                <c:pt idx="20">
                  <c:v>55</c:v>
                </c:pt>
                <c:pt idx="21">
                  <c:v>45</c:v>
                </c:pt>
                <c:pt idx="22">
                  <c:v>35</c:v>
                </c:pt>
                <c:pt idx="23">
                  <c:v>25</c:v>
                </c:pt>
                <c:pt idx="24">
                  <c:v>15</c:v>
                </c:pt>
                <c:pt idx="25">
                  <c:v>5</c:v>
                </c:pt>
                <c:pt idx="26">
                  <c:v>5</c:v>
                </c:pt>
                <c:pt idx="27">
                  <c:v>5</c:v>
                </c:pt>
                <c:pt idx="28">
                  <c:v>5</c:v>
                </c:pt>
                <c:pt idx="29">
                  <c:v>5</c:v>
                </c:pt>
                <c:pt idx="30">
                  <c:v>5</c:v>
                </c:pt>
              </c:numCache>
            </c:numRef>
          </c:val>
        </c:ser>
        <c:marker val="1"/>
        <c:axId val="123779712"/>
        <c:axId val="123785600"/>
      </c:lineChart>
      <c:catAx>
        <c:axId val="123779712"/>
        <c:scaling>
          <c:orientation val="minMax"/>
        </c:scaling>
        <c:axPos val="b"/>
        <c:numFmt formatCode="General" sourceLinked="1"/>
        <c:majorTickMark val="none"/>
        <c:tickLblPos val="low"/>
        <c:txPr>
          <a:bodyPr rot="-2700000"/>
          <a:lstStyle/>
          <a:p>
            <a:pPr>
              <a:defRPr/>
            </a:pPr>
            <a:endParaRPr lang="zh-CN"/>
          </a:p>
        </c:txPr>
        <c:crossAx val="123785600"/>
        <c:crosses val="autoZero"/>
        <c:auto val="1"/>
        <c:lblAlgn val="ctr"/>
        <c:lblOffset val="100"/>
      </c:catAx>
      <c:valAx>
        <c:axId val="123785600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numFmt formatCode="General" sourceLinked="1"/>
        <c:tickLblPos val="nextTo"/>
        <c:crossAx val="1237797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5.4637726805888492E-2"/>
          <c:y val="2.7777777777777842E-2"/>
          <c:w val="0.89999990870706359"/>
          <c:h val="8.371719160104997E-2"/>
        </c:manualLayout>
      </c:layout>
    </c:legend>
    <c:plotVisOnly val="1"/>
  </c:chart>
  <c:spPr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plotArea>
      <c:layout/>
      <c:lineChart>
        <c:grouping val="standard"/>
        <c:ser>
          <c:idx val="0"/>
          <c:order val="0"/>
          <c:tx>
            <c:strRef>
              <c:f>'22400'!$J$1</c:f>
              <c:strCache>
                <c:ptCount val="1"/>
                <c:pt idx="0">
                  <c:v>套利1</c:v>
                </c:pt>
              </c:strCache>
            </c:strRef>
          </c:tx>
          <c:spPr>
            <a:ln w="19050">
              <a:solidFill>
                <a:srgbClr val="FF8080"/>
              </a:solidFill>
            </a:ln>
          </c:spPr>
          <c:marker>
            <c:symbol val="none"/>
          </c:marker>
          <c:cat>
            <c:numRef>
              <c:f>'22400'!$I$3453:$I$40070</c:f>
              <c:numCache>
                <c:formatCode>[$-F400]h:mm:ss\ AM/PM</c:formatCode>
                <c:ptCount val="36618"/>
                <c:pt idx="0">
                  <c:v>735675.41666666744</c:v>
                </c:pt>
                <c:pt idx="1">
                  <c:v>735675.41666666744</c:v>
                </c:pt>
                <c:pt idx="2">
                  <c:v>735675.41667824145</c:v>
                </c:pt>
                <c:pt idx="3">
                  <c:v>735675.41667824145</c:v>
                </c:pt>
                <c:pt idx="4">
                  <c:v>735675.41668981721</c:v>
                </c:pt>
                <c:pt idx="5">
                  <c:v>735675.41668981721</c:v>
                </c:pt>
                <c:pt idx="6">
                  <c:v>735675.41670138901</c:v>
                </c:pt>
                <c:pt idx="7">
                  <c:v>735675.41670138901</c:v>
                </c:pt>
                <c:pt idx="8">
                  <c:v>735675.41671296302</c:v>
                </c:pt>
                <c:pt idx="9">
                  <c:v>735675.41672453994</c:v>
                </c:pt>
                <c:pt idx="10">
                  <c:v>735675.41672453994</c:v>
                </c:pt>
                <c:pt idx="11">
                  <c:v>735675.41673611244</c:v>
                </c:pt>
                <c:pt idx="12">
                  <c:v>735675.41673611244</c:v>
                </c:pt>
                <c:pt idx="13">
                  <c:v>735675.41674768541</c:v>
                </c:pt>
                <c:pt idx="14">
                  <c:v>735675.41674768541</c:v>
                </c:pt>
                <c:pt idx="15">
                  <c:v>735675.4167592593</c:v>
                </c:pt>
                <c:pt idx="16">
                  <c:v>735675.4167592593</c:v>
                </c:pt>
                <c:pt idx="17">
                  <c:v>735675.41677083343</c:v>
                </c:pt>
                <c:pt idx="18">
                  <c:v>735675.41677083343</c:v>
                </c:pt>
                <c:pt idx="19">
                  <c:v>735675.41678240744</c:v>
                </c:pt>
                <c:pt idx="20">
                  <c:v>735675.41678240744</c:v>
                </c:pt>
                <c:pt idx="21">
                  <c:v>735675.41679398145</c:v>
                </c:pt>
                <c:pt idx="22">
                  <c:v>735675.41679398145</c:v>
                </c:pt>
                <c:pt idx="23">
                  <c:v>735675.41680555744</c:v>
                </c:pt>
                <c:pt idx="24">
                  <c:v>735675.41680555744</c:v>
                </c:pt>
                <c:pt idx="25">
                  <c:v>735675.41681713273</c:v>
                </c:pt>
                <c:pt idx="26">
                  <c:v>735675.41681713273</c:v>
                </c:pt>
                <c:pt idx="27">
                  <c:v>735675.41682870442</c:v>
                </c:pt>
                <c:pt idx="28">
                  <c:v>735675.41682870442</c:v>
                </c:pt>
                <c:pt idx="29">
                  <c:v>735675.41684027773</c:v>
                </c:pt>
                <c:pt idx="30">
                  <c:v>735675.41684027773</c:v>
                </c:pt>
                <c:pt idx="31">
                  <c:v>735675.41685185244</c:v>
                </c:pt>
                <c:pt idx="32">
                  <c:v>735675.41685185244</c:v>
                </c:pt>
                <c:pt idx="33">
                  <c:v>735675.41686342924</c:v>
                </c:pt>
                <c:pt idx="34">
                  <c:v>735675.41686342924</c:v>
                </c:pt>
                <c:pt idx="35">
                  <c:v>735675.41687500244</c:v>
                </c:pt>
                <c:pt idx="36">
                  <c:v>735675.41687500244</c:v>
                </c:pt>
                <c:pt idx="37">
                  <c:v>735675.41688657715</c:v>
                </c:pt>
                <c:pt idx="38">
                  <c:v>735675.41688657715</c:v>
                </c:pt>
                <c:pt idx="39">
                  <c:v>735675.41689814941</c:v>
                </c:pt>
                <c:pt idx="40">
                  <c:v>735675.41689814941</c:v>
                </c:pt>
                <c:pt idx="41">
                  <c:v>735675.41690972249</c:v>
                </c:pt>
                <c:pt idx="42">
                  <c:v>735675.41690972249</c:v>
                </c:pt>
                <c:pt idx="43">
                  <c:v>735675.41692129744</c:v>
                </c:pt>
                <c:pt idx="44">
                  <c:v>735675.41692129744</c:v>
                </c:pt>
                <c:pt idx="45">
                  <c:v>735675.4169328704</c:v>
                </c:pt>
                <c:pt idx="46">
                  <c:v>735675.4169328704</c:v>
                </c:pt>
                <c:pt idx="47">
                  <c:v>735675.41694444441</c:v>
                </c:pt>
                <c:pt idx="48">
                  <c:v>735675.41694444441</c:v>
                </c:pt>
                <c:pt idx="49">
                  <c:v>735675.41695602133</c:v>
                </c:pt>
                <c:pt idx="50">
                  <c:v>735675.41695602133</c:v>
                </c:pt>
                <c:pt idx="51">
                  <c:v>735675.41696759255</c:v>
                </c:pt>
                <c:pt idx="52">
                  <c:v>735675.41696759255</c:v>
                </c:pt>
                <c:pt idx="53">
                  <c:v>735675.41697916668</c:v>
                </c:pt>
                <c:pt idx="54">
                  <c:v>735675.41697916668</c:v>
                </c:pt>
                <c:pt idx="55">
                  <c:v>735675.41699074244</c:v>
                </c:pt>
                <c:pt idx="56">
                  <c:v>735675.41699074244</c:v>
                </c:pt>
                <c:pt idx="57">
                  <c:v>735675.41700231482</c:v>
                </c:pt>
                <c:pt idx="58">
                  <c:v>735675.41700231482</c:v>
                </c:pt>
                <c:pt idx="59">
                  <c:v>735675.41701388895</c:v>
                </c:pt>
                <c:pt idx="60">
                  <c:v>735675.41701388895</c:v>
                </c:pt>
                <c:pt idx="61">
                  <c:v>735675.41702546342</c:v>
                </c:pt>
                <c:pt idx="62">
                  <c:v>735675.41702546342</c:v>
                </c:pt>
                <c:pt idx="63">
                  <c:v>735675.41703703743</c:v>
                </c:pt>
                <c:pt idx="64">
                  <c:v>735675.4170486111</c:v>
                </c:pt>
                <c:pt idx="65">
                  <c:v>735675.4170486111</c:v>
                </c:pt>
                <c:pt idx="66">
                  <c:v>735675.41706018522</c:v>
                </c:pt>
                <c:pt idx="67">
                  <c:v>735675.41706018522</c:v>
                </c:pt>
                <c:pt idx="68">
                  <c:v>735675.41707175889</c:v>
                </c:pt>
                <c:pt idx="69">
                  <c:v>735675.41707175889</c:v>
                </c:pt>
                <c:pt idx="70">
                  <c:v>735675.41708333441</c:v>
                </c:pt>
                <c:pt idx="71">
                  <c:v>735675.41708333441</c:v>
                </c:pt>
                <c:pt idx="72">
                  <c:v>735675.41709490749</c:v>
                </c:pt>
                <c:pt idx="73">
                  <c:v>735675.41709490749</c:v>
                </c:pt>
                <c:pt idx="74">
                  <c:v>735675.4171064815</c:v>
                </c:pt>
                <c:pt idx="75">
                  <c:v>735675.4171064815</c:v>
                </c:pt>
                <c:pt idx="76">
                  <c:v>735675.41711805179</c:v>
                </c:pt>
                <c:pt idx="77">
                  <c:v>735675.41711805179</c:v>
                </c:pt>
                <c:pt idx="78">
                  <c:v>735675.41712962929</c:v>
                </c:pt>
                <c:pt idx="79">
                  <c:v>735675.41712962929</c:v>
                </c:pt>
                <c:pt idx="80">
                  <c:v>735675.4171412033</c:v>
                </c:pt>
                <c:pt idx="81">
                  <c:v>735675.4171412033</c:v>
                </c:pt>
                <c:pt idx="82">
                  <c:v>735675.41715277778</c:v>
                </c:pt>
                <c:pt idx="83">
                  <c:v>735675.41715277778</c:v>
                </c:pt>
                <c:pt idx="84">
                  <c:v>735675.41716435179</c:v>
                </c:pt>
                <c:pt idx="85">
                  <c:v>735675.41716435179</c:v>
                </c:pt>
                <c:pt idx="86">
                  <c:v>735675.41717592592</c:v>
                </c:pt>
                <c:pt idx="87">
                  <c:v>735675.41717592592</c:v>
                </c:pt>
                <c:pt idx="88">
                  <c:v>735675.41718750005</c:v>
                </c:pt>
                <c:pt idx="89">
                  <c:v>735675.41718750005</c:v>
                </c:pt>
                <c:pt idx="90">
                  <c:v>735675.41719907336</c:v>
                </c:pt>
                <c:pt idx="91">
                  <c:v>735675.41719907336</c:v>
                </c:pt>
                <c:pt idx="92">
                  <c:v>735675.41721064842</c:v>
                </c:pt>
                <c:pt idx="93">
                  <c:v>735675.41721064842</c:v>
                </c:pt>
                <c:pt idx="94">
                  <c:v>735675.41722222243</c:v>
                </c:pt>
                <c:pt idx="95">
                  <c:v>735675.41722222243</c:v>
                </c:pt>
                <c:pt idx="96">
                  <c:v>735675.41723379644</c:v>
                </c:pt>
                <c:pt idx="97">
                  <c:v>735675.41723379644</c:v>
                </c:pt>
                <c:pt idx="98">
                  <c:v>735675.41724537034</c:v>
                </c:pt>
                <c:pt idx="99">
                  <c:v>735675.41724537034</c:v>
                </c:pt>
                <c:pt idx="100">
                  <c:v>735675.41725694761</c:v>
                </c:pt>
                <c:pt idx="101">
                  <c:v>735675.41725694761</c:v>
                </c:pt>
                <c:pt idx="102">
                  <c:v>735675.41726851847</c:v>
                </c:pt>
                <c:pt idx="103">
                  <c:v>735675.41726851847</c:v>
                </c:pt>
                <c:pt idx="104">
                  <c:v>735675.4172800926</c:v>
                </c:pt>
                <c:pt idx="105">
                  <c:v>735675.4172800926</c:v>
                </c:pt>
                <c:pt idx="106">
                  <c:v>735675.41729166661</c:v>
                </c:pt>
                <c:pt idx="107">
                  <c:v>735675.41729166661</c:v>
                </c:pt>
                <c:pt idx="108">
                  <c:v>735675.41730324074</c:v>
                </c:pt>
                <c:pt idx="109">
                  <c:v>735675.41730324074</c:v>
                </c:pt>
                <c:pt idx="110">
                  <c:v>735675.41731481487</c:v>
                </c:pt>
                <c:pt idx="111">
                  <c:v>735675.41731481487</c:v>
                </c:pt>
                <c:pt idx="112">
                  <c:v>735675.417326389</c:v>
                </c:pt>
                <c:pt idx="113">
                  <c:v>735675.417326389</c:v>
                </c:pt>
                <c:pt idx="114">
                  <c:v>735675.41733796301</c:v>
                </c:pt>
                <c:pt idx="115">
                  <c:v>735675.41733796301</c:v>
                </c:pt>
                <c:pt idx="116">
                  <c:v>735675.4173495369</c:v>
                </c:pt>
                <c:pt idx="117">
                  <c:v>735675.4173495369</c:v>
                </c:pt>
                <c:pt idx="118">
                  <c:v>735675.41736111115</c:v>
                </c:pt>
                <c:pt idx="119">
                  <c:v>735675.41736111115</c:v>
                </c:pt>
                <c:pt idx="120">
                  <c:v>735675.41737268516</c:v>
                </c:pt>
                <c:pt idx="121">
                  <c:v>735675.41737268516</c:v>
                </c:pt>
                <c:pt idx="122">
                  <c:v>735675.41738425929</c:v>
                </c:pt>
                <c:pt idx="123">
                  <c:v>735675.41739583341</c:v>
                </c:pt>
                <c:pt idx="124">
                  <c:v>735675.41739583341</c:v>
                </c:pt>
                <c:pt idx="125">
                  <c:v>735675.41740740743</c:v>
                </c:pt>
                <c:pt idx="126">
                  <c:v>735675.41740740743</c:v>
                </c:pt>
                <c:pt idx="127">
                  <c:v>735675.41741898132</c:v>
                </c:pt>
                <c:pt idx="128">
                  <c:v>735675.41741898132</c:v>
                </c:pt>
                <c:pt idx="129">
                  <c:v>735675.41743055556</c:v>
                </c:pt>
                <c:pt idx="130">
                  <c:v>735675.41743055556</c:v>
                </c:pt>
                <c:pt idx="131">
                  <c:v>735675.41744212958</c:v>
                </c:pt>
                <c:pt idx="132">
                  <c:v>735675.41744212958</c:v>
                </c:pt>
                <c:pt idx="133">
                  <c:v>735675.41745370405</c:v>
                </c:pt>
                <c:pt idx="134">
                  <c:v>735675.41745370405</c:v>
                </c:pt>
                <c:pt idx="135">
                  <c:v>735675.41746527783</c:v>
                </c:pt>
                <c:pt idx="136">
                  <c:v>735675.41746527783</c:v>
                </c:pt>
                <c:pt idx="137">
                  <c:v>735675.41747685184</c:v>
                </c:pt>
                <c:pt idx="138">
                  <c:v>735675.41747685184</c:v>
                </c:pt>
                <c:pt idx="139">
                  <c:v>735675.41748842644</c:v>
                </c:pt>
                <c:pt idx="140">
                  <c:v>735675.41748842644</c:v>
                </c:pt>
                <c:pt idx="141">
                  <c:v>735675.41749999998</c:v>
                </c:pt>
                <c:pt idx="142">
                  <c:v>735675.41749999998</c:v>
                </c:pt>
                <c:pt idx="143">
                  <c:v>735675.41751157399</c:v>
                </c:pt>
                <c:pt idx="144">
                  <c:v>735675.41751157399</c:v>
                </c:pt>
                <c:pt idx="145">
                  <c:v>735675.41752314905</c:v>
                </c:pt>
                <c:pt idx="146">
                  <c:v>735675.41752314905</c:v>
                </c:pt>
                <c:pt idx="147">
                  <c:v>735675.41753472225</c:v>
                </c:pt>
                <c:pt idx="148">
                  <c:v>735675.41753472225</c:v>
                </c:pt>
                <c:pt idx="149">
                  <c:v>735675.41754629649</c:v>
                </c:pt>
                <c:pt idx="150">
                  <c:v>735675.41754629649</c:v>
                </c:pt>
                <c:pt idx="151">
                  <c:v>735675.4175578705</c:v>
                </c:pt>
                <c:pt idx="152">
                  <c:v>735675.4175578705</c:v>
                </c:pt>
                <c:pt idx="153">
                  <c:v>735675.41756944428</c:v>
                </c:pt>
                <c:pt idx="154">
                  <c:v>735675.41756944428</c:v>
                </c:pt>
                <c:pt idx="155">
                  <c:v>735675.41758101853</c:v>
                </c:pt>
                <c:pt idx="156">
                  <c:v>735675.41758101853</c:v>
                </c:pt>
                <c:pt idx="157">
                  <c:v>735675.4175925923</c:v>
                </c:pt>
                <c:pt idx="158">
                  <c:v>735675.4175925923</c:v>
                </c:pt>
                <c:pt idx="159">
                  <c:v>735675.41760416701</c:v>
                </c:pt>
                <c:pt idx="160">
                  <c:v>735675.41760416701</c:v>
                </c:pt>
                <c:pt idx="161">
                  <c:v>735675.41761574242</c:v>
                </c:pt>
                <c:pt idx="162">
                  <c:v>735675.41761574242</c:v>
                </c:pt>
                <c:pt idx="163">
                  <c:v>735675.41762731771</c:v>
                </c:pt>
                <c:pt idx="164">
                  <c:v>735675.41762731771</c:v>
                </c:pt>
                <c:pt idx="165">
                  <c:v>735675.41763888893</c:v>
                </c:pt>
                <c:pt idx="166">
                  <c:v>735675.41763888893</c:v>
                </c:pt>
                <c:pt idx="167">
                  <c:v>735675.41765046294</c:v>
                </c:pt>
                <c:pt idx="168">
                  <c:v>735675.41765046294</c:v>
                </c:pt>
                <c:pt idx="169">
                  <c:v>735675.41766203742</c:v>
                </c:pt>
                <c:pt idx="170">
                  <c:v>735675.41766203742</c:v>
                </c:pt>
                <c:pt idx="171">
                  <c:v>735675.41767361143</c:v>
                </c:pt>
                <c:pt idx="172">
                  <c:v>735675.41767361143</c:v>
                </c:pt>
                <c:pt idx="173">
                  <c:v>735675.41768518544</c:v>
                </c:pt>
                <c:pt idx="174">
                  <c:v>735675.41768518544</c:v>
                </c:pt>
                <c:pt idx="175">
                  <c:v>735675.41769675922</c:v>
                </c:pt>
                <c:pt idx="176">
                  <c:v>735675.41769675922</c:v>
                </c:pt>
                <c:pt idx="177">
                  <c:v>735675.41770833335</c:v>
                </c:pt>
                <c:pt idx="178">
                  <c:v>735675.41770833335</c:v>
                </c:pt>
                <c:pt idx="179">
                  <c:v>735675.41771990736</c:v>
                </c:pt>
                <c:pt idx="180">
                  <c:v>735675.41771990736</c:v>
                </c:pt>
                <c:pt idx="181">
                  <c:v>735675.41773148149</c:v>
                </c:pt>
                <c:pt idx="182">
                  <c:v>735675.41773148149</c:v>
                </c:pt>
                <c:pt idx="183">
                  <c:v>735675.41774305538</c:v>
                </c:pt>
                <c:pt idx="184">
                  <c:v>735675.41774305538</c:v>
                </c:pt>
                <c:pt idx="185">
                  <c:v>735675.41775462963</c:v>
                </c:pt>
                <c:pt idx="186">
                  <c:v>735675.41775462963</c:v>
                </c:pt>
                <c:pt idx="187">
                  <c:v>735675.41776620375</c:v>
                </c:pt>
                <c:pt idx="188">
                  <c:v>735675.41776620375</c:v>
                </c:pt>
                <c:pt idx="189">
                  <c:v>735675.41777777777</c:v>
                </c:pt>
                <c:pt idx="190">
                  <c:v>735675.41777777777</c:v>
                </c:pt>
                <c:pt idx="191">
                  <c:v>735675.41778935189</c:v>
                </c:pt>
                <c:pt idx="192">
                  <c:v>735675.41778935189</c:v>
                </c:pt>
                <c:pt idx="193">
                  <c:v>735675.41780092742</c:v>
                </c:pt>
                <c:pt idx="194">
                  <c:v>735675.41780092742</c:v>
                </c:pt>
                <c:pt idx="195">
                  <c:v>735675.41781250003</c:v>
                </c:pt>
                <c:pt idx="196">
                  <c:v>735675.41782407404</c:v>
                </c:pt>
                <c:pt idx="197">
                  <c:v>735675.41782407404</c:v>
                </c:pt>
                <c:pt idx="198">
                  <c:v>735675.41783564945</c:v>
                </c:pt>
                <c:pt idx="199">
                  <c:v>735675.41783564945</c:v>
                </c:pt>
                <c:pt idx="200">
                  <c:v>735675.41784722242</c:v>
                </c:pt>
                <c:pt idx="201">
                  <c:v>735675.41784722242</c:v>
                </c:pt>
                <c:pt idx="202">
                  <c:v>735675.41785879643</c:v>
                </c:pt>
                <c:pt idx="203">
                  <c:v>735675.41785879643</c:v>
                </c:pt>
                <c:pt idx="204">
                  <c:v>735675.41787037032</c:v>
                </c:pt>
                <c:pt idx="205">
                  <c:v>735675.41787037032</c:v>
                </c:pt>
                <c:pt idx="206">
                  <c:v>735675.41788194445</c:v>
                </c:pt>
                <c:pt idx="207">
                  <c:v>735675.41788194445</c:v>
                </c:pt>
                <c:pt idx="208">
                  <c:v>735675.41789351904</c:v>
                </c:pt>
                <c:pt idx="209">
                  <c:v>735675.41789351904</c:v>
                </c:pt>
                <c:pt idx="210">
                  <c:v>735675.41790509259</c:v>
                </c:pt>
                <c:pt idx="211">
                  <c:v>735675.41790509259</c:v>
                </c:pt>
                <c:pt idx="212">
                  <c:v>735675.41791666672</c:v>
                </c:pt>
                <c:pt idx="213">
                  <c:v>735675.41791666672</c:v>
                </c:pt>
                <c:pt idx="214">
                  <c:v>735675.41792824073</c:v>
                </c:pt>
                <c:pt idx="215">
                  <c:v>735675.41792824073</c:v>
                </c:pt>
                <c:pt idx="216">
                  <c:v>735675.41793981486</c:v>
                </c:pt>
                <c:pt idx="217">
                  <c:v>735675.41793981486</c:v>
                </c:pt>
                <c:pt idx="218">
                  <c:v>735675.4179513891</c:v>
                </c:pt>
                <c:pt idx="219">
                  <c:v>735675.4179513891</c:v>
                </c:pt>
                <c:pt idx="220">
                  <c:v>735675.41796296299</c:v>
                </c:pt>
                <c:pt idx="221">
                  <c:v>735675.41796296299</c:v>
                </c:pt>
                <c:pt idx="222">
                  <c:v>735675.41797453701</c:v>
                </c:pt>
                <c:pt idx="223">
                  <c:v>735675.41797453701</c:v>
                </c:pt>
                <c:pt idx="224">
                  <c:v>735675.41798611241</c:v>
                </c:pt>
                <c:pt idx="225">
                  <c:v>735675.41798611241</c:v>
                </c:pt>
                <c:pt idx="226">
                  <c:v>735675.41799768514</c:v>
                </c:pt>
                <c:pt idx="227">
                  <c:v>735675.41799768514</c:v>
                </c:pt>
                <c:pt idx="228">
                  <c:v>735675.41800925927</c:v>
                </c:pt>
                <c:pt idx="229">
                  <c:v>735675.41800925927</c:v>
                </c:pt>
                <c:pt idx="230">
                  <c:v>735675.41802083445</c:v>
                </c:pt>
                <c:pt idx="231">
                  <c:v>735675.41802083445</c:v>
                </c:pt>
                <c:pt idx="232">
                  <c:v>735675.41803240741</c:v>
                </c:pt>
                <c:pt idx="233">
                  <c:v>735675.41803240741</c:v>
                </c:pt>
                <c:pt idx="234">
                  <c:v>735675.41804398154</c:v>
                </c:pt>
                <c:pt idx="235">
                  <c:v>735675.41804398154</c:v>
                </c:pt>
                <c:pt idx="236">
                  <c:v>735675.41805555555</c:v>
                </c:pt>
                <c:pt idx="237">
                  <c:v>735675.41805555555</c:v>
                </c:pt>
                <c:pt idx="238">
                  <c:v>735675.41806713259</c:v>
                </c:pt>
                <c:pt idx="239">
                  <c:v>735675.41806713259</c:v>
                </c:pt>
                <c:pt idx="240">
                  <c:v>735675.41807870369</c:v>
                </c:pt>
                <c:pt idx="241">
                  <c:v>735675.41807870369</c:v>
                </c:pt>
                <c:pt idx="242">
                  <c:v>735675.41809027782</c:v>
                </c:pt>
                <c:pt idx="243">
                  <c:v>735675.41809027782</c:v>
                </c:pt>
                <c:pt idx="244">
                  <c:v>735675.41810185183</c:v>
                </c:pt>
                <c:pt idx="245">
                  <c:v>735675.41810185183</c:v>
                </c:pt>
                <c:pt idx="246">
                  <c:v>735675.41811342642</c:v>
                </c:pt>
                <c:pt idx="247">
                  <c:v>735675.41811342642</c:v>
                </c:pt>
                <c:pt idx="248">
                  <c:v>735675.41812500043</c:v>
                </c:pt>
                <c:pt idx="249">
                  <c:v>735675.41812500043</c:v>
                </c:pt>
                <c:pt idx="250">
                  <c:v>735675.4181365741</c:v>
                </c:pt>
                <c:pt idx="251">
                  <c:v>735675.4181365741</c:v>
                </c:pt>
                <c:pt idx="252">
                  <c:v>735675.41814814811</c:v>
                </c:pt>
                <c:pt idx="253">
                  <c:v>735675.41815972223</c:v>
                </c:pt>
                <c:pt idx="254">
                  <c:v>735675.41815972223</c:v>
                </c:pt>
                <c:pt idx="255">
                  <c:v>735675.41817129625</c:v>
                </c:pt>
                <c:pt idx="256">
                  <c:v>735675.41817129625</c:v>
                </c:pt>
                <c:pt idx="257">
                  <c:v>735675.41818287049</c:v>
                </c:pt>
                <c:pt idx="258">
                  <c:v>735675.41818287049</c:v>
                </c:pt>
                <c:pt idx="259">
                  <c:v>735675.4181944445</c:v>
                </c:pt>
                <c:pt idx="260">
                  <c:v>735675.4181944445</c:v>
                </c:pt>
                <c:pt idx="261">
                  <c:v>735675.41820601944</c:v>
                </c:pt>
                <c:pt idx="262">
                  <c:v>735675.41820601944</c:v>
                </c:pt>
                <c:pt idx="263">
                  <c:v>735675.41821759264</c:v>
                </c:pt>
                <c:pt idx="264">
                  <c:v>735675.41821759264</c:v>
                </c:pt>
                <c:pt idx="265">
                  <c:v>735675.41822916665</c:v>
                </c:pt>
                <c:pt idx="266">
                  <c:v>735675.41822916665</c:v>
                </c:pt>
                <c:pt idx="267">
                  <c:v>735675.41824074241</c:v>
                </c:pt>
                <c:pt idx="268">
                  <c:v>735675.41824074241</c:v>
                </c:pt>
                <c:pt idx="269">
                  <c:v>735675.41825231747</c:v>
                </c:pt>
                <c:pt idx="270">
                  <c:v>735675.41825231747</c:v>
                </c:pt>
                <c:pt idx="271">
                  <c:v>735675.41826388903</c:v>
                </c:pt>
                <c:pt idx="272">
                  <c:v>735675.41826388903</c:v>
                </c:pt>
                <c:pt idx="273">
                  <c:v>735675.41827546293</c:v>
                </c:pt>
                <c:pt idx="274">
                  <c:v>735675.41827546293</c:v>
                </c:pt>
                <c:pt idx="275">
                  <c:v>735675.41828704043</c:v>
                </c:pt>
                <c:pt idx="276">
                  <c:v>735675.41828704043</c:v>
                </c:pt>
                <c:pt idx="277">
                  <c:v>735675.41829861142</c:v>
                </c:pt>
                <c:pt idx="278">
                  <c:v>735675.41829861142</c:v>
                </c:pt>
                <c:pt idx="279">
                  <c:v>735675.4183101852</c:v>
                </c:pt>
                <c:pt idx="280">
                  <c:v>735675.4183101852</c:v>
                </c:pt>
                <c:pt idx="281">
                  <c:v>735675.41832175921</c:v>
                </c:pt>
                <c:pt idx="282">
                  <c:v>735675.41832175921</c:v>
                </c:pt>
                <c:pt idx="283">
                  <c:v>735675.41833333345</c:v>
                </c:pt>
                <c:pt idx="284">
                  <c:v>735675.41833333345</c:v>
                </c:pt>
                <c:pt idx="285">
                  <c:v>735675.41834490746</c:v>
                </c:pt>
                <c:pt idx="286">
                  <c:v>735675.41834490746</c:v>
                </c:pt>
                <c:pt idx="287">
                  <c:v>735675.41835648241</c:v>
                </c:pt>
                <c:pt idx="288">
                  <c:v>735675.41835648241</c:v>
                </c:pt>
                <c:pt idx="289">
                  <c:v>735675.41836805537</c:v>
                </c:pt>
                <c:pt idx="290">
                  <c:v>735675.41836805537</c:v>
                </c:pt>
                <c:pt idx="291">
                  <c:v>735675.41837962938</c:v>
                </c:pt>
                <c:pt idx="292">
                  <c:v>735675.41837962938</c:v>
                </c:pt>
                <c:pt idx="293">
                  <c:v>735675.41839120374</c:v>
                </c:pt>
                <c:pt idx="294">
                  <c:v>735675.41839120374</c:v>
                </c:pt>
                <c:pt idx="295">
                  <c:v>735675.41840277775</c:v>
                </c:pt>
                <c:pt idx="296">
                  <c:v>735675.41840277775</c:v>
                </c:pt>
                <c:pt idx="297">
                  <c:v>735675.418414352</c:v>
                </c:pt>
                <c:pt idx="298">
                  <c:v>735675.418414352</c:v>
                </c:pt>
                <c:pt idx="299">
                  <c:v>735675.41842592962</c:v>
                </c:pt>
                <c:pt idx="300">
                  <c:v>735675.41842592962</c:v>
                </c:pt>
                <c:pt idx="301">
                  <c:v>735675.4184375027</c:v>
                </c:pt>
                <c:pt idx="302">
                  <c:v>735675.4184375027</c:v>
                </c:pt>
                <c:pt idx="303">
                  <c:v>735675.41844907391</c:v>
                </c:pt>
                <c:pt idx="304">
                  <c:v>735675.41844907391</c:v>
                </c:pt>
                <c:pt idx="305">
                  <c:v>735675.41846064944</c:v>
                </c:pt>
                <c:pt idx="306">
                  <c:v>735675.4184722224</c:v>
                </c:pt>
                <c:pt idx="307">
                  <c:v>735675.4184722224</c:v>
                </c:pt>
                <c:pt idx="308">
                  <c:v>735675.41848379909</c:v>
                </c:pt>
                <c:pt idx="309">
                  <c:v>735675.41848379909</c:v>
                </c:pt>
                <c:pt idx="310">
                  <c:v>735675.41849537042</c:v>
                </c:pt>
                <c:pt idx="311">
                  <c:v>735675.41849537042</c:v>
                </c:pt>
                <c:pt idx="312">
                  <c:v>735675.41850694444</c:v>
                </c:pt>
                <c:pt idx="313">
                  <c:v>735675.41850694444</c:v>
                </c:pt>
                <c:pt idx="314">
                  <c:v>735675.41851851856</c:v>
                </c:pt>
                <c:pt idx="315">
                  <c:v>735675.41851851856</c:v>
                </c:pt>
                <c:pt idx="316">
                  <c:v>735675.41853009257</c:v>
                </c:pt>
                <c:pt idx="317">
                  <c:v>735675.41853009257</c:v>
                </c:pt>
                <c:pt idx="318">
                  <c:v>735675.4185416667</c:v>
                </c:pt>
                <c:pt idx="319">
                  <c:v>735675.4185416667</c:v>
                </c:pt>
                <c:pt idx="320">
                  <c:v>735675.41855324362</c:v>
                </c:pt>
                <c:pt idx="321">
                  <c:v>735675.41855324362</c:v>
                </c:pt>
                <c:pt idx="322">
                  <c:v>735675.41856481484</c:v>
                </c:pt>
                <c:pt idx="323">
                  <c:v>735675.41856481484</c:v>
                </c:pt>
                <c:pt idx="324">
                  <c:v>735675.41857638885</c:v>
                </c:pt>
                <c:pt idx="325">
                  <c:v>735675.41857638885</c:v>
                </c:pt>
                <c:pt idx="326">
                  <c:v>735675.41858796345</c:v>
                </c:pt>
                <c:pt idx="327">
                  <c:v>735675.41858796345</c:v>
                </c:pt>
                <c:pt idx="328">
                  <c:v>735675.41859953711</c:v>
                </c:pt>
                <c:pt idx="329">
                  <c:v>735675.41859953711</c:v>
                </c:pt>
                <c:pt idx="330">
                  <c:v>735675.41861111205</c:v>
                </c:pt>
                <c:pt idx="331">
                  <c:v>735675.41861111205</c:v>
                </c:pt>
                <c:pt idx="332">
                  <c:v>735675.41862268792</c:v>
                </c:pt>
                <c:pt idx="333">
                  <c:v>735675.41862268792</c:v>
                </c:pt>
                <c:pt idx="334">
                  <c:v>735675.41863425949</c:v>
                </c:pt>
                <c:pt idx="335">
                  <c:v>735675.41863425949</c:v>
                </c:pt>
                <c:pt idx="336">
                  <c:v>735675.41864583443</c:v>
                </c:pt>
                <c:pt idx="337">
                  <c:v>735675.41864583443</c:v>
                </c:pt>
                <c:pt idx="338">
                  <c:v>735675.41865741054</c:v>
                </c:pt>
                <c:pt idx="339">
                  <c:v>735675.41865741054</c:v>
                </c:pt>
                <c:pt idx="340">
                  <c:v>735675.41866898153</c:v>
                </c:pt>
                <c:pt idx="341">
                  <c:v>735675.41866898153</c:v>
                </c:pt>
                <c:pt idx="342">
                  <c:v>735675.41868055554</c:v>
                </c:pt>
                <c:pt idx="343">
                  <c:v>735675.41868055554</c:v>
                </c:pt>
                <c:pt idx="344">
                  <c:v>735675.41869213246</c:v>
                </c:pt>
                <c:pt idx="345">
                  <c:v>735675.41869213246</c:v>
                </c:pt>
                <c:pt idx="346">
                  <c:v>735675.41870370402</c:v>
                </c:pt>
                <c:pt idx="347">
                  <c:v>735675.41870370402</c:v>
                </c:pt>
                <c:pt idx="348">
                  <c:v>735675.4187152778</c:v>
                </c:pt>
                <c:pt idx="349">
                  <c:v>735675.4187152778</c:v>
                </c:pt>
                <c:pt idx="350">
                  <c:v>735675.41872685205</c:v>
                </c:pt>
                <c:pt idx="351">
                  <c:v>735675.41872685205</c:v>
                </c:pt>
                <c:pt idx="352">
                  <c:v>735675.41873842594</c:v>
                </c:pt>
                <c:pt idx="353">
                  <c:v>735675.41873842594</c:v>
                </c:pt>
                <c:pt idx="354">
                  <c:v>735675.41874999937</c:v>
                </c:pt>
                <c:pt idx="355">
                  <c:v>735675.41874999937</c:v>
                </c:pt>
                <c:pt idx="356">
                  <c:v>735675.41876157408</c:v>
                </c:pt>
                <c:pt idx="357">
                  <c:v>735675.41876157408</c:v>
                </c:pt>
                <c:pt idx="358">
                  <c:v>735675.41877314844</c:v>
                </c:pt>
                <c:pt idx="359">
                  <c:v>735675.41878472245</c:v>
                </c:pt>
                <c:pt idx="360">
                  <c:v>735675.41878472245</c:v>
                </c:pt>
                <c:pt idx="361">
                  <c:v>735675.41879629705</c:v>
                </c:pt>
                <c:pt idx="362">
                  <c:v>735675.41879629705</c:v>
                </c:pt>
                <c:pt idx="363">
                  <c:v>735675.41880787245</c:v>
                </c:pt>
                <c:pt idx="364">
                  <c:v>735675.41880787245</c:v>
                </c:pt>
                <c:pt idx="365">
                  <c:v>735675.41881944449</c:v>
                </c:pt>
                <c:pt idx="366">
                  <c:v>735675.41881944449</c:v>
                </c:pt>
                <c:pt idx="367">
                  <c:v>735675.41883101943</c:v>
                </c:pt>
                <c:pt idx="368">
                  <c:v>735675.41883101943</c:v>
                </c:pt>
                <c:pt idx="369">
                  <c:v>735675.41884259263</c:v>
                </c:pt>
                <c:pt idx="370">
                  <c:v>735675.41884259263</c:v>
                </c:pt>
                <c:pt idx="371">
                  <c:v>735675.41885416745</c:v>
                </c:pt>
                <c:pt idx="372">
                  <c:v>735675.41885416745</c:v>
                </c:pt>
                <c:pt idx="373">
                  <c:v>735675.41886574461</c:v>
                </c:pt>
                <c:pt idx="374">
                  <c:v>735675.41886574461</c:v>
                </c:pt>
                <c:pt idx="375">
                  <c:v>735675.41887731745</c:v>
                </c:pt>
                <c:pt idx="376">
                  <c:v>735675.41887731745</c:v>
                </c:pt>
                <c:pt idx="377">
                  <c:v>735675.41888888902</c:v>
                </c:pt>
                <c:pt idx="378">
                  <c:v>735675.41888888902</c:v>
                </c:pt>
                <c:pt idx="379">
                  <c:v>735675.41890046292</c:v>
                </c:pt>
                <c:pt idx="380">
                  <c:v>735675.41890046292</c:v>
                </c:pt>
                <c:pt idx="381">
                  <c:v>735675.41891203704</c:v>
                </c:pt>
                <c:pt idx="382">
                  <c:v>735675.41891203704</c:v>
                </c:pt>
                <c:pt idx="383">
                  <c:v>735675.41892361245</c:v>
                </c:pt>
                <c:pt idx="384">
                  <c:v>735675.41892361245</c:v>
                </c:pt>
                <c:pt idx="385">
                  <c:v>735675.41893518541</c:v>
                </c:pt>
                <c:pt idx="386">
                  <c:v>735675.41893518541</c:v>
                </c:pt>
                <c:pt idx="387">
                  <c:v>735675.41894675931</c:v>
                </c:pt>
                <c:pt idx="388">
                  <c:v>735675.41894675931</c:v>
                </c:pt>
                <c:pt idx="389">
                  <c:v>735675.41895833344</c:v>
                </c:pt>
                <c:pt idx="390">
                  <c:v>735675.41895833344</c:v>
                </c:pt>
                <c:pt idx="391">
                  <c:v>735675.41896990733</c:v>
                </c:pt>
                <c:pt idx="392">
                  <c:v>735675.41896990733</c:v>
                </c:pt>
                <c:pt idx="393">
                  <c:v>735675.41898148204</c:v>
                </c:pt>
                <c:pt idx="394">
                  <c:v>735675.41898148204</c:v>
                </c:pt>
                <c:pt idx="395">
                  <c:v>735675.41899305559</c:v>
                </c:pt>
                <c:pt idx="396">
                  <c:v>735675.41899305559</c:v>
                </c:pt>
                <c:pt idx="397">
                  <c:v>735675.4190046296</c:v>
                </c:pt>
                <c:pt idx="398">
                  <c:v>735675.4190046296</c:v>
                </c:pt>
                <c:pt idx="399">
                  <c:v>735675.41901620373</c:v>
                </c:pt>
                <c:pt idx="400">
                  <c:v>735675.41901620373</c:v>
                </c:pt>
                <c:pt idx="401">
                  <c:v>735675.41902777774</c:v>
                </c:pt>
                <c:pt idx="402">
                  <c:v>735675.41902777774</c:v>
                </c:pt>
                <c:pt idx="403">
                  <c:v>735675.41903935187</c:v>
                </c:pt>
                <c:pt idx="404">
                  <c:v>735675.41903935187</c:v>
                </c:pt>
                <c:pt idx="405">
                  <c:v>735675.41905092704</c:v>
                </c:pt>
                <c:pt idx="406">
                  <c:v>735675.41905092704</c:v>
                </c:pt>
                <c:pt idx="407">
                  <c:v>735675.4190625</c:v>
                </c:pt>
                <c:pt idx="408">
                  <c:v>735675.4190625</c:v>
                </c:pt>
                <c:pt idx="409">
                  <c:v>735675.4190740739</c:v>
                </c:pt>
                <c:pt idx="410">
                  <c:v>735675.4190740739</c:v>
                </c:pt>
                <c:pt idx="411">
                  <c:v>735675.41908564942</c:v>
                </c:pt>
                <c:pt idx="412">
                  <c:v>735675.4190972225</c:v>
                </c:pt>
                <c:pt idx="413">
                  <c:v>735675.4190972225</c:v>
                </c:pt>
                <c:pt idx="414">
                  <c:v>735675.41910879628</c:v>
                </c:pt>
                <c:pt idx="415">
                  <c:v>735675.41910879628</c:v>
                </c:pt>
                <c:pt idx="416">
                  <c:v>735675.41912037029</c:v>
                </c:pt>
                <c:pt idx="417">
                  <c:v>735675.41912037029</c:v>
                </c:pt>
                <c:pt idx="418">
                  <c:v>735675.41913194431</c:v>
                </c:pt>
                <c:pt idx="419">
                  <c:v>735675.41913194431</c:v>
                </c:pt>
                <c:pt idx="420">
                  <c:v>735675.41914351832</c:v>
                </c:pt>
                <c:pt idx="421">
                  <c:v>735675.41914351832</c:v>
                </c:pt>
                <c:pt idx="422">
                  <c:v>735675.41915509256</c:v>
                </c:pt>
                <c:pt idx="423">
                  <c:v>735675.41915509256</c:v>
                </c:pt>
                <c:pt idx="424">
                  <c:v>735675.41916666669</c:v>
                </c:pt>
                <c:pt idx="425">
                  <c:v>735675.41916666669</c:v>
                </c:pt>
                <c:pt idx="426">
                  <c:v>735675.41917823837</c:v>
                </c:pt>
                <c:pt idx="427">
                  <c:v>735675.41917823837</c:v>
                </c:pt>
                <c:pt idx="428">
                  <c:v>735675.41918981436</c:v>
                </c:pt>
                <c:pt idx="429">
                  <c:v>735675.41918981436</c:v>
                </c:pt>
                <c:pt idx="430">
                  <c:v>735675.41920138884</c:v>
                </c:pt>
                <c:pt idx="431">
                  <c:v>735675.41920138884</c:v>
                </c:pt>
                <c:pt idx="432">
                  <c:v>735675.41921296297</c:v>
                </c:pt>
                <c:pt idx="433">
                  <c:v>735675.41921296297</c:v>
                </c:pt>
                <c:pt idx="434">
                  <c:v>735675.41922453744</c:v>
                </c:pt>
                <c:pt idx="435">
                  <c:v>735675.41922453744</c:v>
                </c:pt>
                <c:pt idx="436">
                  <c:v>735675.41923611145</c:v>
                </c:pt>
                <c:pt idx="437">
                  <c:v>735675.41923611145</c:v>
                </c:pt>
                <c:pt idx="438">
                  <c:v>735675.41924768523</c:v>
                </c:pt>
                <c:pt idx="439">
                  <c:v>735675.41924768523</c:v>
                </c:pt>
                <c:pt idx="440">
                  <c:v>735675.4192592589</c:v>
                </c:pt>
                <c:pt idx="441">
                  <c:v>735675.4192592589</c:v>
                </c:pt>
                <c:pt idx="442">
                  <c:v>735675.41927083349</c:v>
                </c:pt>
                <c:pt idx="443">
                  <c:v>735675.41927083349</c:v>
                </c:pt>
                <c:pt idx="444">
                  <c:v>735675.4192824075</c:v>
                </c:pt>
                <c:pt idx="445">
                  <c:v>735675.4192824075</c:v>
                </c:pt>
                <c:pt idx="446">
                  <c:v>735675.41929398151</c:v>
                </c:pt>
                <c:pt idx="447">
                  <c:v>735675.41929398151</c:v>
                </c:pt>
                <c:pt idx="448">
                  <c:v>735675.41930555529</c:v>
                </c:pt>
                <c:pt idx="449">
                  <c:v>735675.41930555529</c:v>
                </c:pt>
                <c:pt idx="450">
                  <c:v>735675.4193171293</c:v>
                </c:pt>
                <c:pt idx="451">
                  <c:v>735675.4193171293</c:v>
                </c:pt>
                <c:pt idx="452">
                  <c:v>735675.41932870366</c:v>
                </c:pt>
                <c:pt idx="453">
                  <c:v>735675.41934027697</c:v>
                </c:pt>
                <c:pt idx="454">
                  <c:v>735675.41934027697</c:v>
                </c:pt>
                <c:pt idx="455">
                  <c:v>735675.4193518518</c:v>
                </c:pt>
                <c:pt idx="456">
                  <c:v>735675.4193518518</c:v>
                </c:pt>
                <c:pt idx="457">
                  <c:v>735675.41936342593</c:v>
                </c:pt>
                <c:pt idx="458">
                  <c:v>735675.41936342593</c:v>
                </c:pt>
                <c:pt idx="459">
                  <c:v>735675.41937500006</c:v>
                </c:pt>
                <c:pt idx="460">
                  <c:v>735675.41937500006</c:v>
                </c:pt>
                <c:pt idx="461">
                  <c:v>735675.41938657407</c:v>
                </c:pt>
                <c:pt idx="462">
                  <c:v>735675.41938657407</c:v>
                </c:pt>
                <c:pt idx="463">
                  <c:v>735675.41939814819</c:v>
                </c:pt>
                <c:pt idx="464">
                  <c:v>735675.41939814819</c:v>
                </c:pt>
                <c:pt idx="465">
                  <c:v>735675.41940972221</c:v>
                </c:pt>
                <c:pt idx="466">
                  <c:v>735675.41940972221</c:v>
                </c:pt>
                <c:pt idx="467">
                  <c:v>735675.41942129645</c:v>
                </c:pt>
                <c:pt idx="468">
                  <c:v>735675.41942129645</c:v>
                </c:pt>
                <c:pt idx="469">
                  <c:v>735675.41943287035</c:v>
                </c:pt>
                <c:pt idx="470">
                  <c:v>735675.41943287035</c:v>
                </c:pt>
                <c:pt idx="471">
                  <c:v>735675.41944444447</c:v>
                </c:pt>
                <c:pt idx="472">
                  <c:v>735675.41944444447</c:v>
                </c:pt>
                <c:pt idx="473">
                  <c:v>735675.41945601942</c:v>
                </c:pt>
                <c:pt idx="474">
                  <c:v>735675.41945601942</c:v>
                </c:pt>
                <c:pt idx="475">
                  <c:v>735675.41946759261</c:v>
                </c:pt>
                <c:pt idx="476">
                  <c:v>735675.41946759261</c:v>
                </c:pt>
                <c:pt idx="477">
                  <c:v>735675.41947916639</c:v>
                </c:pt>
                <c:pt idx="478">
                  <c:v>735675.41947916639</c:v>
                </c:pt>
                <c:pt idx="479">
                  <c:v>735675.41949074075</c:v>
                </c:pt>
                <c:pt idx="480">
                  <c:v>735675.41949074075</c:v>
                </c:pt>
                <c:pt idx="481">
                  <c:v>735675.41950231476</c:v>
                </c:pt>
                <c:pt idx="482">
                  <c:v>735675.41950231476</c:v>
                </c:pt>
                <c:pt idx="483">
                  <c:v>735675.41951388889</c:v>
                </c:pt>
                <c:pt idx="484">
                  <c:v>735675.41951388889</c:v>
                </c:pt>
                <c:pt idx="485">
                  <c:v>735675.4195254629</c:v>
                </c:pt>
                <c:pt idx="486">
                  <c:v>735675.4195254629</c:v>
                </c:pt>
                <c:pt idx="487">
                  <c:v>735675.41953703703</c:v>
                </c:pt>
                <c:pt idx="488">
                  <c:v>735675.41953703703</c:v>
                </c:pt>
                <c:pt idx="489">
                  <c:v>735675.41954861116</c:v>
                </c:pt>
                <c:pt idx="490">
                  <c:v>735675.41954861116</c:v>
                </c:pt>
                <c:pt idx="491">
                  <c:v>735675.41956018517</c:v>
                </c:pt>
                <c:pt idx="492">
                  <c:v>735675.41956018517</c:v>
                </c:pt>
                <c:pt idx="493">
                  <c:v>735675.41957175836</c:v>
                </c:pt>
                <c:pt idx="494">
                  <c:v>735675.41957175836</c:v>
                </c:pt>
                <c:pt idx="495">
                  <c:v>735675.41958333342</c:v>
                </c:pt>
                <c:pt idx="496">
                  <c:v>735675.41958333342</c:v>
                </c:pt>
                <c:pt idx="497">
                  <c:v>735675.41959490732</c:v>
                </c:pt>
                <c:pt idx="498">
                  <c:v>735675.41959490732</c:v>
                </c:pt>
                <c:pt idx="499">
                  <c:v>735675.41960648145</c:v>
                </c:pt>
                <c:pt idx="500">
                  <c:v>735675.41960648145</c:v>
                </c:pt>
                <c:pt idx="501">
                  <c:v>735675.41961805336</c:v>
                </c:pt>
                <c:pt idx="502">
                  <c:v>735675.41961805336</c:v>
                </c:pt>
                <c:pt idx="503">
                  <c:v>735675.41962962958</c:v>
                </c:pt>
                <c:pt idx="504">
                  <c:v>735675.41962962958</c:v>
                </c:pt>
                <c:pt idx="505">
                  <c:v>735675.41964120371</c:v>
                </c:pt>
                <c:pt idx="506">
                  <c:v>735675.41964120371</c:v>
                </c:pt>
                <c:pt idx="507">
                  <c:v>735675.41965277772</c:v>
                </c:pt>
                <c:pt idx="508">
                  <c:v>735675.41966435185</c:v>
                </c:pt>
                <c:pt idx="509">
                  <c:v>735675.41966435185</c:v>
                </c:pt>
                <c:pt idx="510">
                  <c:v>735675.41967592645</c:v>
                </c:pt>
                <c:pt idx="511">
                  <c:v>735675.41967592645</c:v>
                </c:pt>
                <c:pt idx="512">
                  <c:v>735675.41968750244</c:v>
                </c:pt>
                <c:pt idx="513">
                  <c:v>735675.41968750244</c:v>
                </c:pt>
                <c:pt idx="514">
                  <c:v>735675.41969907389</c:v>
                </c:pt>
                <c:pt idx="515">
                  <c:v>735675.41969907389</c:v>
                </c:pt>
                <c:pt idx="516">
                  <c:v>735675.41971064813</c:v>
                </c:pt>
                <c:pt idx="517">
                  <c:v>735675.41971064813</c:v>
                </c:pt>
                <c:pt idx="518">
                  <c:v>735675.41972222249</c:v>
                </c:pt>
                <c:pt idx="519">
                  <c:v>735675.41972222249</c:v>
                </c:pt>
                <c:pt idx="520">
                  <c:v>735675.4197337965</c:v>
                </c:pt>
                <c:pt idx="521">
                  <c:v>735675.4197337965</c:v>
                </c:pt>
                <c:pt idx="522">
                  <c:v>735675.41974537028</c:v>
                </c:pt>
                <c:pt idx="523">
                  <c:v>735675.41974537028</c:v>
                </c:pt>
                <c:pt idx="524">
                  <c:v>735675.41975694441</c:v>
                </c:pt>
                <c:pt idx="525">
                  <c:v>735675.41975694441</c:v>
                </c:pt>
                <c:pt idx="526">
                  <c:v>735675.4197685183</c:v>
                </c:pt>
                <c:pt idx="527">
                  <c:v>735675.4197685183</c:v>
                </c:pt>
                <c:pt idx="528">
                  <c:v>735675.41978009231</c:v>
                </c:pt>
                <c:pt idx="529">
                  <c:v>735675.41978009231</c:v>
                </c:pt>
                <c:pt idx="530">
                  <c:v>735675.41979166667</c:v>
                </c:pt>
                <c:pt idx="531">
                  <c:v>735675.41979166667</c:v>
                </c:pt>
                <c:pt idx="532">
                  <c:v>735675.41980324243</c:v>
                </c:pt>
                <c:pt idx="533">
                  <c:v>735675.41980324243</c:v>
                </c:pt>
                <c:pt idx="534">
                  <c:v>735675.41981481481</c:v>
                </c:pt>
                <c:pt idx="535">
                  <c:v>735675.41981481481</c:v>
                </c:pt>
                <c:pt idx="536">
                  <c:v>735675.41982638941</c:v>
                </c:pt>
                <c:pt idx="537">
                  <c:v>735675.41982638941</c:v>
                </c:pt>
                <c:pt idx="538">
                  <c:v>735675.41983796295</c:v>
                </c:pt>
                <c:pt idx="539">
                  <c:v>735675.41983796295</c:v>
                </c:pt>
                <c:pt idx="540">
                  <c:v>735675.41984953708</c:v>
                </c:pt>
                <c:pt idx="541">
                  <c:v>735675.41984953708</c:v>
                </c:pt>
                <c:pt idx="542">
                  <c:v>735675.41986111144</c:v>
                </c:pt>
                <c:pt idx="543">
                  <c:v>735675.41986111144</c:v>
                </c:pt>
                <c:pt idx="544">
                  <c:v>735675.41987268522</c:v>
                </c:pt>
                <c:pt idx="545">
                  <c:v>735675.41987268522</c:v>
                </c:pt>
                <c:pt idx="546">
                  <c:v>735675.41988425923</c:v>
                </c:pt>
                <c:pt idx="547">
                  <c:v>735675.41988425923</c:v>
                </c:pt>
                <c:pt idx="548">
                  <c:v>735675.41989583441</c:v>
                </c:pt>
                <c:pt idx="549">
                  <c:v>735675.41989583441</c:v>
                </c:pt>
                <c:pt idx="550">
                  <c:v>735675.41990740749</c:v>
                </c:pt>
                <c:pt idx="551">
                  <c:v>735675.41990740749</c:v>
                </c:pt>
                <c:pt idx="552">
                  <c:v>735675.41991898138</c:v>
                </c:pt>
                <c:pt idx="553">
                  <c:v>735675.41991898138</c:v>
                </c:pt>
                <c:pt idx="554">
                  <c:v>735675.41993055539</c:v>
                </c:pt>
                <c:pt idx="555">
                  <c:v>735675.41993055539</c:v>
                </c:pt>
                <c:pt idx="556">
                  <c:v>735675.41994212929</c:v>
                </c:pt>
                <c:pt idx="557">
                  <c:v>735675.41994212929</c:v>
                </c:pt>
                <c:pt idx="558">
                  <c:v>735675.41995370365</c:v>
                </c:pt>
                <c:pt idx="559">
                  <c:v>735675.41995370365</c:v>
                </c:pt>
                <c:pt idx="560">
                  <c:v>735675.41996527778</c:v>
                </c:pt>
                <c:pt idx="561">
                  <c:v>735675.41996527778</c:v>
                </c:pt>
                <c:pt idx="562">
                  <c:v>735675.4199768519</c:v>
                </c:pt>
                <c:pt idx="563">
                  <c:v>735675.41998842591</c:v>
                </c:pt>
                <c:pt idx="564">
                  <c:v>735675.41998842591</c:v>
                </c:pt>
                <c:pt idx="565">
                  <c:v>735675.42</c:v>
                </c:pt>
                <c:pt idx="566">
                  <c:v>735675.42</c:v>
                </c:pt>
                <c:pt idx="567">
                  <c:v>735675.42001157394</c:v>
                </c:pt>
                <c:pt idx="568">
                  <c:v>735675.42001157394</c:v>
                </c:pt>
                <c:pt idx="569">
                  <c:v>735675.42002315004</c:v>
                </c:pt>
                <c:pt idx="570">
                  <c:v>735675.42002315004</c:v>
                </c:pt>
                <c:pt idx="571">
                  <c:v>735675.42003472243</c:v>
                </c:pt>
                <c:pt idx="572">
                  <c:v>735675.42003472243</c:v>
                </c:pt>
                <c:pt idx="573">
                  <c:v>735675.42004629644</c:v>
                </c:pt>
                <c:pt idx="574">
                  <c:v>735675.42004629644</c:v>
                </c:pt>
                <c:pt idx="575">
                  <c:v>735675.42005787045</c:v>
                </c:pt>
                <c:pt idx="576">
                  <c:v>735675.42005787045</c:v>
                </c:pt>
                <c:pt idx="577">
                  <c:v>735675.42006944446</c:v>
                </c:pt>
                <c:pt idx="578">
                  <c:v>735675.42006944446</c:v>
                </c:pt>
                <c:pt idx="579">
                  <c:v>735675.42008101905</c:v>
                </c:pt>
                <c:pt idx="580">
                  <c:v>735675.42008101905</c:v>
                </c:pt>
                <c:pt idx="581">
                  <c:v>735675.4200925926</c:v>
                </c:pt>
                <c:pt idx="582">
                  <c:v>735675.4200925926</c:v>
                </c:pt>
                <c:pt idx="583">
                  <c:v>735675.42010416673</c:v>
                </c:pt>
                <c:pt idx="584">
                  <c:v>735675.42010416673</c:v>
                </c:pt>
                <c:pt idx="585">
                  <c:v>735675.42011574074</c:v>
                </c:pt>
                <c:pt idx="586">
                  <c:v>735675.42011574074</c:v>
                </c:pt>
                <c:pt idx="587">
                  <c:v>735675.42012731545</c:v>
                </c:pt>
                <c:pt idx="588">
                  <c:v>735675.42012731545</c:v>
                </c:pt>
                <c:pt idx="589">
                  <c:v>735675.42013888888</c:v>
                </c:pt>
                <c:pt idx="590">
                  <c:v>735675.42013888888</c:v>
                </c:pt>
                <c:pt idx="591">
                  <c:v>735675.420150463</c:v>
                </c:pt>
                <c:pt idx="592">
                  <c:v>735675.420150463</c:v>
                </c:pt>
                <c:pt idx="593">
                  <c:v>735675.42016203701</c:v>
                </c:pt>
                <c:pt idx="594">
                  <c:v>735675.42016203701</c:v>
                </c:pt>
                <c:pt idx="595">
                  <c:v>735675.42017361114</c:v>
                </c:pt>
                <c:pt idx="596">
                  <c:v>735675.42017361114</c:v>
                </c:pt>
                <c:pt idx="597">
                  <c:v>735675.42018518515</c:v>
                </c:pt>
                <c:pt idx="598">
                  <c:v>735675.42018518515</c:v>
                </c:pt>
                <c:pt idx="599">
                  <c:v>735675.42019675928</c:v>
                </c:pt>
                <c:pt idx="600">
                  <c:v>735675.42019675928</c:v>
                </c:pt>
                <c:pt idx="601">
                  <c:v>735675.42020833341</c:v>
                </c:pt>
                <c:pt idx="602">
                  <c:v>735675.42020833341</c:v>
                </c:pt>
                <c:pt idx="603">
                  <c:v>735675.4202199073</c:v>
                </c:pt>
                <c:pt idx="604">
                  <c:v>735675.4202199073</c:v>
                </c:pt>
                <c:pt idx="605">
                  <c:v>735675.42023148143</c:v>
                </c:pt>
                <c:pt idx="606">
                  <c:v>735675.42023148143</c:v>
                </c:pt>
                <c:pt idx="607">
                  <c:v>735675.42024305556</c:v>
                </c:pt>
                <c:pt idx="608">
                  <c:v>735675.42024305556</c:v>
                </c:pt>
                <c:pt idx="609">
                  <c:v>735675.42025463236</c:v>
                </c:pt>
                <c:pt idx="610">
                  <c:v>735675.42025463236</c:v>
                </c:pt>
                <c:pt idx="611">
                  <c:v>735675.42026620405</c:v>
                </c:pt>
                <c:pt idx="612">
                  <c:v>735675.42026620405</c:v>
                </c:pt>
                <c:pt idx="613">
                  <c:v>735675.42027777783</c:v>
                </c:pt>
                <c:pt idx="614">
                  <c:v>735675.42027777783</c:v>
                </c:pt>
                <c:pt idx="615">
                  <c:v>735675.42028935184</c:v>
                </c:pt>
                <c:pt idx="616">
                  <c:v>735675.42028935184</c:v>
                </c:pt>
                <c:pt idx="617">
                  <c:v>735675.42030092643</c:v>
                </c:pt>
                <c:pt idx="618">
                  <c:v>735675.42030092643</c:v>
                </c:pt>
                <c:pt idx="619">
                  <c:v>735675.42031249998</c:v>
                </c:pt>
                <c:pt idx="620">
                  <c:v>735675.4203240741</c:v>
                </c:pt>
                <c:pt idx="621">
                  <c:v>735675.4203240741</c:v>
                </c:pt>
                <c:pt idx="622">
                  <c:v>735675.42033564905</c:v>
                </c:pt>
                <c:pt idx="623">
                  <c:v>735675.42033564905</c:v>
                </c:pt>
                <c:pt idx="624">
                  <c:v>735675.42034722224</c:v>
                </c:pt>
                <c:pt idx="625">
                  <c:v>735675.42034722224</c:v>
                </c:pt>
                <c:pt idx="626">
                  <c:v>735675.42035879625</c:v>
                </c:pt>
                <c:pt idx="627">
                  <c:v>735675.42035879625</c:v>
                </c:pt>
                <c:pt idx="628">
                  <c:v>735675.42037037038</c:v>
                </c:pt>
                <c:pt idx="629">
                  <c:v>735675.42037037038</c:v>
                </c:pt>
                <c:pt idx="630">
                  <c:v>735675.42038194451</c:v>
                </c:pt>
                <c:pt idx="631">
                  <c:v>735675.42038194451</c:v>
                </c:pt>
                <c:pt idx="632">
                  <c:v>735675.42039351852</c:v>
                </c:pt>
                <c:pt idx="633">
                  <c:v>735675.42039351852</c:v>
                </c:pt>
                <c:pt idx="634">
                  <c:v>735675.42040509265</c:v>
                </c:pt>
                <c:pt idx="635">
                  <c:v>735675.42040509265</c:v>
                </c:pt>
                <c:pt idx="636">
                  <c:v>735675.42041666701</c:v>
                </c:pt>
                <c:pt idx="637">
                  <c:v>735675.42041666701</c:v>
                </c:pt>
                <c:pt idx="638">
                  <c:v>735675.42042824242</c:v>
                </c:pt>
                <c:pt idx="639">
                  <c:v>735675.42042824242</c:v>
                </c:pt>
                <c:pt idx="640">
                  <c:v>735675.4204398148</c:v>
                </c:pt>
                <c:pt idx="641">
                  <c:v>735675.4204398148</c:v>
                </c:pt>
                <c:pt idx="642">
                  <c:v>735675.42045138904</c:v>
                </c:pt>
                <c:pt idx="643">
                  <c:v>735675.42045138904</c:v>
                </c:pt>
                <c:pt idx="644">
                  <c:v>735675.42046296294</c:v>
                </c:pt>
                <c:pt idx="645">
                  <c:v>735675.42046296294</c:v>
                </c:pt>
                <c:pt idx="646">
                  <c:v>735675.42047453742</c:v>
                </c:pt>
                <c:pt idx="647">
                  <c:v>735675.42047453742</c:v>
                </c:pt>
                <c:pt idx="648">
                  <c:v>735675.42048611434</c:v>
                </c:pt>
                <c:pt idx="649">
                  <c:v>735675.42048611434</c:v>
                </c:pt>
                <c:pt idx="650">
                  <c:v>735675.42049768544</c:v>
                </c:pt>
                <c:pt idx="651">
                  <c:v>735675.42049768544</c:v>
                </c:pt>
                <c:pt idx="652">
                  <c:v>735675.42050925898</c:v>
                </c:pt>
                <c:pt idx="653">
                  <c:v>735675.42050925898</c:v>
                </c:pt>
                <c:pt idx="654">
                  <c:v>735675.42052083404</c:v>
                </c:pt>
                <c:pt idx="655">
                  <c:v>735675.42052083404</c:v>
                </c:pt>
                <c:pt idx="656">
                  <c:v>735675.42053240747</c:v>
                </c:pt>
                <c:pt idx="657">
                  <c:v>735675.42053240747</c:v>
                </c:pt>
                <c:pt idx="658">
                  <c:v>735675.42054398148</c:v>
                </c:pt>
                <c:pt idx="659">
                  <c:v>735675.42054398148</c:v>
                </c:pt>
                <c:pt idx="660">
                  <c:v>735675.42055555549</c:v>
                </c:pt>
                <c:pt idx="661">
                  <c:v>735675.42055555549</c:v>
                </c:pt>
                <c:pt idx="662">
                  <c:v>735675.42056712962</c:v>
                </c:pt>
                <c:pt idx="663">
                  <c:v>735675.42056712962</c:v>
                </c:pt>
                <c:pt idx="664">
                  <c:v>735675.42057870328</c:v>
                </c:pt>
                <c:pt idx="665">
                  <c:v>735675.42057870328</c:v>
                </c:pt>
                <c:pt idx="666">
                  <c:v>735675.42059027776</c:v>
                </c:pt>
                <c:pt idx="667">
                  <c:v>735675.42059027776</c:v>
                </c:pt>
                <c:pt idx="668">
                  <c:v>735675.42060185201</c:v>
                </c:pt>
                <c:pt idx="669">
                  <c:v>735675.42060185201</c:v>
                </c:pt>
                <c:pt idx="670">
                  <c:v>735675.42061342741</c:v>
                </c:pt>
                <c:pt idx="671">
                  <c:v>735675.42061342741</c:v>
                </c:pt>
                <c:pt idx="672">
                  <c:v>735675.42062500294</c:v>
                </c:pt>
                <c:pt idx="673">
                  <c:v>735675.42062500294</c:v>
                </c:pt>
                <c:pt idx="674">
                  <c:v>735675.42063657404</c:v>
                </c:pt>
                <c:pt idx="675">
                  <c:v>735675.42063657404</c:v>
                </c:pt>
                <c:pt idx="676">
                  <c:v>735675.4206481484</c:v>
                </c:pt>
                <c:pt idx="677">
                  <c:v>735675.42065972241</c:v>
                </c:pt>
                <c:pt idx="678">
                  <c:v>735675.42065972241</c:v>
                </c:pt>
                <c:pt idx="679">
                  <c:v>735675.42065972241</c:v>
                </c:pt>
                <c:pt idx="680">
                  <c:v>735675.42067129642</c:v>
                </c:pt>
                <c:pt idx="681">
                  <c:v>735675.42067129642</c:v>
                </c:pt>
                <c:pt idx="682">
                  <c:v>735675.42068287043</c:v>
                </c:pt>
                <c:pt idx="683">
                  <c:v>735675.42069444444</c:v>
                </c:pt>
                <c:pt idx="684">
                  <c:v>735675.42069444444</c:v>
                </c:pt>
                <c:pt idx="685">
                  <c:v>735675.42070601904</c:v>
                </c:pt>
                <c:pt idx="686">
                  <c:v>735675.42070601904</c:v>
                </c:pt>
                <c:pt idx="687">
                  <c:v>735675.42071759258</c:v>
                </c:pt>
                <c:pt idx="688">
                  <c:v>735675.42071759258</c:v>
                </c:pt>
                <c:pt idx="689">
                  <c:v>735675.42072916671</c:v>
                </c:pt>
                <c:pt idx="690">
                  <c:v>735675.42072916671</c:v>
                </c:pt>
                <c:pt idx="691">
                  <c:v>735675.42074074072</c:v>
                </c:pt>
                <c:pt idx="692">
                  <c:v>735675.42074074072</c:v>
                </c:pt>
                <c:pt idx="693">
                  <c:v>735675.42075231485</c:v>
                </c:pt>
                <c:pt idx="694">
                  <c:v>735675.42075231485</c:v>
                </c:pt>
                <c:pt idx="695">
                  <c:v>735675.42076388909</c:v>
                </c:pt>
                <c:pt idx="696">
                  <c:v>735675.42076388909</c:v>
                </c:pt>
                <c:pt idx="697">
                  <c:v>735675.42077546299</c:v>
                </c:pt>
                <c:pt idx="698">
                  <c:v>735675.42077546299</c:v>
                </c:pt>
                <c:pt idx="699">
                  <c:v>735675.42078703945</c:v>
                </c:pt>
                <c:pt idx="700">
                  <c:v>735675.42078703945</c:v>
                </c:pt>
                <c:pt idx="701">
                  <c:v>735675.42079861113</c:v>
                </c:pt>
                <c:pt idx="702">
                  <c:v>735675.42079861113</c:v>
                </c:pt>
                <c:pt idx="703">
                  <c:v>735675.42081018514</c:v>
                </c:pt>
                <c:pt idx="704">
                  <c:v>735675.42081018514</c:v>
                </c:pt>
                <c:pt idx="705">
                  <c:v>735675.4208217595</c:v>
                </c:pt>
                <c:pt idx="706">
                  <c:v>735675.4208217595</c:v>
                </c:pt>
                <c:pt idx="707">
                  <c:v>735675.42083333444</c:v>
                </c:pt>
                <c:pt idx="708">
                  <c:v>735675.42083333444</c:v>
                </c:pt>
                <c:pt idx="709">
                  <c:v>735675.42084490741</c:v>
                </c:pt>
                <c:pt idx="710">
                  <c:v>735675.42084490741</c:v>
                </c:pt>
                <c:pt idx="711">
                  <c:v>735675.4208564841</c:v>
                </c:pt>
                <c:pt idx="712">
                  <c:v>735675.4208564841</c:v>
                </c:pt>
                <c:pt idx="713">
                  <c:v>735675.42086805531</c:v>
                </c:pt>
                <c:pt idx="714">
                  <c:v>735675.42086805531</c:v>
                </c:pt>
                <c:pt idx="715">
                  <c:v>735675.42087962967</c:v>
                </c:pt>
                <c:pt idx="716">
                  <c:v>735675.42087962967</c:v>
                </c:pt>
                <c:pt idx="717">
                  <c:v>735675.42089120403</c:v>
                </c:pt>
                <c:pt idx="718">
                  <c:v>735675.42089120403</c:v>
                </c:pt>
                <c:pt idx="719">
                  <c:v>735675.42090277781</c:v>
                </c:pt>
                <c:pt idx="720">
                  <c:v>735675.42090277781</c:v>
                </c:pt>
                <c:pt idx="721">
                  <c:v>735675.42091435182</c:v>
                </c:pt>
                <c:pt idx="722">
                  <c:v>735675.42091435182</c:v>
                </c:pt>
                <c:pt idx="723">
                  <c:v>735675.42092592863</c:v>
                </c:pt>
                <c:pt idx="724">
                  <c:v>735675.42092592863</c:v>
                </c:pt>
                <c:pt idx="725">
                  <c:v>735675.42093750043</c:v>
                </c:pt>
                <c:pt idx="726">
                  <c:v>735675.42093750043</c:v>
                </c:pt>
                <c:pt idx="727">
                  <c:v>735675.42094907397</c:v>
                </c:pt>
                <c:pt idx="728">
                  <c:v>735675.42094907397</c:v>
                </c:pt>
                <c:pt idx="729">
                  <c:v>735675.42096064845</c:v>
                </c:pt>
                <c:pt idx="730">
                  <c:v>735675.42096064845</c:v>
                </c:pt>
                <c:pt idx="731">
                  <c:v>735675.42097222223</c:v>
                </c:pt>
                <c:pt idx="732">
                  <c:v>735675.42097222223</c:v>
                </c:pt>
                <c:pt idx="733">
                  <c:v>735675.4209837974</c:v>
                </c:pt>
                <c:pt idx="734">
                  <c:v>735675.4209837974</c:v>
                </c:pt>
                <c:pt idx="735">
                  <c:v>735675.42099537048</c:v>
                </c:pt>
                <c:pt idx="736">
                  <c:v>735675.42099537048</c:v>
                </c:pt>
                <c:pt idx="737">
                  <c:v>735675.42100694799</c:v>
                </c:pt>
                <c:pt idx="738">
                  <c:v>735675.42100694799</c:v>
                </c:pt>
                <c:pt idx="739">
                  <c:v>735675.42101851851</c:v>
                </c:pt>
                <c:pt idx="740">
                  <c:v>735675.42101851851</c:v>
                </c:pt>
                <c:pt idx="741">
                  <c:v>735675.42103009264</c:v>
                </c:pt>
                <c:pt idx="742">
                  <c:v>735675.42103009264</c:v>
                </c:pt>
                <c:pt idx="743">
                  <c:v>735675.42104166665</c:v>
                </c:pt>
                <c:pt idx="744">
                  <c:v>735675.42104166665</c:v>
                </c:pt>
                <c:pt idx="745">
                  <c:v>735675.4210532445</c:v>
                </c:pt>
                <c:pt idx="746">
                  <c:v>735675.4210532445</c:v>
                </c:pt>
                <c:pt idx="747">
                  <c:v>735675.42106481746</c:v>
                </c:pt>
                <c:pt idx="748">
                  <c:v>735675.42106481746</c:v>
                </c:pt>
                <c:pt idx="749">
                  <c:v>735675.42107638903</c:v>
                </c:pt>
                <c:pt idx="750">
                  <c:v>735675.42107638903</c:v>
                </c:pt>
                <c:pt idx="751">
                  <c:v>735675.42108796444</c:v>
                </c:pt>
                <c:pt idx="752">
                  <c:v>735675.42108796444</c:v>
                </c:pt>
                <c:pt idx="753">
                  <c:v>735675.42109953705</c:v>
                </c:pt>
                <c:pt idx="754">
                  <c:v>735675.42111111141</c:v>
                </c:pt>
                <c:pt idx="755">
                  <c:v>735675.42111111141</c:v>
                </c:pt>
                <c:pt idx="756">
                  <c:v>735675.42112268542</c:v>
                </c:pt>
                <c:pt idx="757">
                  <c:v>735675.42112268542</c:v>
                </c:pt>
                <c:pt idx="758">
                  <c:v>735675.42113425932</c:v>
                </c:pt>
                <c:pt idx="759">
                  <c:v>735675.42113425932</c:v>
                </c:pt>
                <c:pt idx="760">
                  <c:v>735675.42114583345</c:v>
                </c:pt>
                <c:pt idx="761">
                  <c:v>735675.42114583345</c:v>
                </c:pt>
                <c:pt idx="762">
                  <c:v>735675.42115740944</c:v>
                </c:pt>
                <c:pt idx="763">
                  <c:v>735675.42115740944</c:v>
                </c:pt>
                <c:pt idx="764">
                  <c:v>735675.42116898147</c:v>
                </c:pt>
                <c:pt idx="765">
                  <c:v>735675.42116898147</c:v>
                </c:pt>
                <c:pt idx="766">
                  <c:v>735675.4211805556</c:v>
                </c:pt>
                <c:pt idx="767">
                  <c:v>735675.4211805556</c:v>
                </c:pt>
                <c:pt idx="768">
                  <c:v>735675.42119212961</c:v>
                </c:pt>
                <c:pt idx="769">
                  <c:v>735675.42119212961</c:v>
                </c:pt>
                <c:pt idx="770">
                  <c:v>735675.42120370443</c:v>
                </c:pt>
                <c:pt idx="771">
                  <c:v>735675.42120370443</c:v>
                </c:pt>
                <c:pt idx="772">
                  <c:v>735675.42121527775</c:v>
                </c:pt>
                <c:pt idx="773">
                  <c:v>735675.42121527775</c:v>
                </c:pt>
                <c:pt idx="774">
                  <c:v>735675.42122685444</c:v>
                </c:pt>
                <c:pt idx="775">
                  <c:v>735675.42122685444</c:v>
                </c:pt>
                <c:pt idx="776">
                  <c:v>735675.42123842705</c:v>
                </c:pt>
                <c:pt idx="777">
                  <c:v>735675.42123842705</c:v>
                </c:pt>
                <c:pt idx="778">
                  <c:v>735675.42125000281</c:v>
                </c:pt>
                <c:pt idx="779">
                  <c:v>735675.42125000281</c:v>
                </c:pt>
                <c:pt idx="780">
                  <c:v>735675.42126157403</c:v>
                </c:pt>
                <c:pt idx="781">
                  <c:v>735675.42126157403</c:v>
                </c:pt>
                <c:pt idx="782">
                  <c:v>735675.42127314943</c:v>
                </c:pt>
                <c:pt idx="783">
                  <c:v>735675.42127314943</c:v>
                </c:pt>
                <c:pt idx="784">
                  <c:v>735675.42128472542</c:v>
                </c:pt>
                <c:pt idx="785">
                  <c:v>735675.42128472542</c:v>
                </c:pt>
                <c:pt idx="786">
                  <c:v>735675.42129629897</c:v>
                </c:pt>
                <c:pt idx="787">
                  <c:v>735675.42129629897</c:v>
                </c:pt>
                <c:pt idx="788">
                  <c:v>735675.42130787042</c:v>
                </c:pt>
                <c:pt idx="789">
                  <c:v>735675.42130787042</c:v>
                </c:pt>
                <c:pt idx="790">
                  <c:v>735675.42131944431</c:v>
                </c:pt>
                <c:pt idx="791">
                  <c:v>735675.42131944431</c:v>
                </c:pt>
                <c:pt idx="792">
                  <c:v>735675.42133101902</c:v>
                </c:pt>
                <c:pt idx="793">
                  <c:v>735675.42133101902</c:v>
                </c:pt>
                <c:pt idx="794">
                  <c:v>735675.42134259257</c:v>
                </c:pt>
                <c:pt idx="795">
                  <c:v>735675.42134259257</c:v>
                </c:pt>
                <c:pt idx="796">
                  <c:v>735675.42135416705</c:v>
                </c:pt>
                <c:pt idx="797">
                  <c:v>735675.42135416705</c:v>
                </c:pt>
                <c:pt idx="798">
                  <c:v>735675.4213657435</c:v>
                </c:pt>
                <c:pt idx="799">
                  <c:v>735675.4213657435</c:v>
                </c:pt>
                <c:pt idx="800">
                  <c:v>735675.42137731484</c:v>
                </c:pt>
                <c:pt idx="801">
                  <c:v>735675.42137731484</c:v>
                </c:pt>
                <c:pt idx="802">
                  <c:v>735675.42138888885</c:v>
                </c:pt>
                <c:pt idx="803">
                  <c:v>735675.42138888885</c:v>
                </c:pt>
                <c:pt idx="804">
                  <c:v>735675.42140046344</c:v>
                </c:pt>
                <c:pt idx="805">
                  <c:v>735675.42140046344</c:v>
                </c:pt>
                <c:pt idx="806">
                  <c:v>735675.42141203745</c:v>
                </c:pt>
                <c:pt idx="807">
                  <c:v>735675.42141203745</c:v>
                </c:pt>
                <c:pt idx="808">
                  <c:v>735675.42142361461</c:v>
                </c:pt>
                <c:pt idx="809">
                  <c:v>735675.42143518745</c:v>
                </c:pt>
                <c:pt idx="810">
                  <c:v>735675.42143518745</c:v>
                </c:pt>
                <c:pt idx="811">
                  <c:v>735675.42144675925</c:v>
                </c:pt>
                <c:pt idx="812">
                  <c:v>735675.42144675925</c:v>
                </c:pt>
                <c:pt idx="813">
                  <c:v>735675.42145833443</c:v>
                </c:pt>
                <c:pt idx="814">
                  <c:v>735675.42145833443</c:v>
                </c:pt>
                <c:pt idx="815">
                  <c:v>735675.42146990751</c:v>
                </c:pt>
                <c:pt idx="816">
                  <c:v>735675.42146990751</c:v>
                </c:pt>
                <c:pt idx="817">
                  <c:v>735675.42148148245</c:v>
                </c:pt>
                <c:pt idx="818">
                  <c:v>735675.42148148245</c:v>
                </c:pt>
                <c:pt idx="819">
                  <c:v>735675.42149305553</c:v>
                </c:pt>
                <c:pt idx="820">
                  <c:v>735675.42149305553</c:v>
                </c:pt>
                <c:pt idx="821">
                  <c:v>735675.42150463234</c:v>
                </c:pt>
                <c:pt idx="822">
                  <c:v>735675.42150463234</c:v>
                </c:pt>
                <c:pt idx="823">
                  <c:v>735675.42151620402</c:v>
                </c:pt>
                <c:pt idx="824">
                  <c:v>735675.42151620402</c:v>
                </c:pt>
                <c:pt idx="825">
                  <c:v>735675.42152777943</c:v>
                </c:pt>
                <c:pt idx="826">
                  <c:v>735675.42152777943</c:v>
                </c:pt>
                <c:pt idx="827">
                  <c:v>735675.42153935181</c:v>
                </c:pt>
                <c:pt idx="828">
                  <c:v>735675.42153935181</c:v>
                </c:pt>
                <c:pt idx="829">
                  <c:v>735675.42155092745</c:v>
                </c:pt>
                <c:pt idx="830">
                  <c:v>735675.42155092745</c:v>
                </c:pt>
                <c:pt idx="831">
                  <c:v>735675.42156249995</c:v>
                </c:pt>
                <c:pt idx="832">
                  <c:v>735675.42156249995</c:v>
                </c:pt>
                <c:pt idx="833">
                  <c:v>735675.42157407408</c:v>
                </c:pt>
                <c:pt idx="834">
                  <c:v>735675.42157407408</c:v>
                </c:pt>
                <c:pt idx="835">
                  <c:v>735675.42158565042</c:v>
                </c:pt>
                <c:pt idx="836">
                  <c:v>735675.42158565042</c:v>
                </c:pt>
                <c:pt idx="837">
                  <c:v>735675.42159722245</c:v>
                </c:pt>
                <c:pt idx="838">
                  <c:v>735675.42159722245</c:v>
                </c:pt>
                <c:pt idx="839">
                  <c:v>735675.42160879704</c:v>
                </c:pt>
                <c:pt idx="840">
                  <c:v>735675.42160879704</c:v>
                </c:pt>
                <c:pt idx="841">
                  <c:v>735675.42162037245</c:v>
                </c:pt>
                <c:pt idx="842">
                  <c:v>735675.42162037245</c:v>
                </c:pt>
                <c:pt idx="843">
                  <c:v>735675.42163194786</c:v>
                </c:pt>
                <c:pt idx="844">
                  <c:v>735675.42163194786</c:v>
                </c:pt>
                <c:pt idx="845">
                  <c:v>735675.42164351942</c:v>
                </c:pt>
                <c:pt idx="846">
                  <c:v>735675.42164351942</c:v>
                </c:pt>
                <c:pt idx="847">
                  <c:v>735675.42165509565</c:v>
                </c:pt>
                <c:pt idx="848">
                  <c:v>735675.42165509565</c:v>
                </c:pt>
                <c:pt idx="849">
                  <c:v>735675.42166666745</c:v>
                </c:pt>
                <c:pt idx="850">
                  <c:v>735675.42166666745</c:v>
                </c:pt>
                <c:pt idx="851">
                  <c:v>735675.42167824204</c:v>
                </c:pt>
                <c:pt idx="852">
                  <c:v>735675.42167824204</c:v>
                </c:pt>
                <c:pt idx="853">
                  <c:v>735675.42168981722</c:v>
                </c:pt>
                <c:pt idx="854">
                  <c:v>735675.42168981722</c:v>
                </c:pt>
                <c:pt idx="855">
                  <c:v>735675.42170138902</c:v>
                </c:pt>
                <c:pt idx="856">
                  <c:v>735675.42170138902</c:v>
                </c:pt>
                <c:pt idx="857">
                  <c:v>735675.42171296291</c:v>
                </c:pt>
                <c:pt idx="858">
                  <c:v>735675.42171296291</c:v>
                </c:pt>
                <c:pt idx="859">
                  <c:v>735675.42172453995</c:v>
                </c:pt>
                <c:pt idx="860">
                  <c:v>735675.42172453995</c:v>
                </c:pt>
                <c:pt idx="861">
                  <c:v>735675.42173611245</c:v>
                </c:pt>
                <c:pt idx="862">
                  <c:v>735675.42174768541</c:v>
                </c:pt>
                <c:pt idx="863">
                  <c:v>735675.42174768541</c:v>
                </c:pt>
                <c:pt idx="864">
                  <c:v>735675.42174768541</c:v>
                </c:pt>
                <c:pt idx="865">
                  <c:v>735675.4217592593</c:v>
                </c:pt>
                <c:pt idx="866">
                  <c:v>735675.42177083343</c:v>
                </c:pt>
                <c:pt idx="867">
                  <c:v>735675.42177083343</c:v>
                </c:pt>
                <c:pt idx="868">
                  <c:v>735675.42178240744</c:v>
                </c:pt>
                <c:pt idx="869">
                  <c:v>735675.42178240744</c:v>
                </c:pt>
                <c:pt idx="870">
                  <c:v>735675.42179398204</c:v>
                </c:pt>
                <c:pt idx="871">
                  <c:v>735675.42179398204</c:v>
                </c:pt>
                <c:pt idx="872">
                  <c:v>735675.42180555745</c:v>
                </c:pt>
                <c:pt idx="873">
                  <c:v>735675.42180555745</c:v>
                </c:pt>
                <c:pt idx="874">
                  <c:v>735675.42181713297</c:v>
                </c:pt>
                <c:pt idx="875">
                  <c:v>735675.42181713297</c:v>
                </c:pt>
                <c:pt idx="876">
                  <c:v>735675.42182870442</c:v>
                </c:pt>
                <c:pt idx="877">
                  <c:v>735675.42182870442</c:v>
                </c:pt>
                <c:pt idx="878">
                  <c:v>735675.42184027773</c:v>
                </c:pt>
                <c:pt idx="879">
                  <c:v>735675.42184027773</c:v>
                </c:pt>
                <c:pt idx="880">
                  <c:v>735675.42185185244</c:v>
                </c:pt>
                <c:pt idx="881">
                  <c:v>735675.42185185244</c:v>
                </c:pt>
                <c:pt idx="882">
                  <c:v>735675.42186342925</c:v>
                </c:pt>
                <c:pt idx="883">
                  <c:v>735675.42186342925</c:v>
                </c:pt>
                <c:pt idx="884">
                  <c:v>735675.42187500244</c:v>
                </c:pt>
                <c:pt idx="885">
                  <c:v>735675.42187500244</c:v>
                </c:pt>
                <c:pt idx="886">
                  <c:v>735675.4218865775</c:v>
                </c:pt>
                <c:pt idx="887">
                  <c:v>735675.4218865775</c:v>
                </c:pt>
                <c:pt idx="888">
                  <c:v>735675.42189814942</c:v>
                </c:pt>
                <c:pt idx="889">
                  <c:v>735675.42189814942</c:v>
                </c:pt>
                <c:pt idx="890">
                  <c:v>735675.4219097225</c:v>
                </c:pt>
                <c:pt idx="891">
                  <c:v>735675.4219097225</c:v>
                </c:pt>
                <c:pt idx="892">
                  <c:v>735675.42192129744</c:v>
                </c:pt>
                <c:pt idx="893">
                  <c:v>735675.42192129744</c:v>
                </c:pt>
                <c:pt idx="894">
                  <c:v>735675.42193287041</c:v>
                </c:pt>
                <c:pt idx="895">
                  <c:v>735675.42193287041</c:v>
                </c:pt>
                <c:pt idx="896">
                  <c:v>735675.42194444442</c:v>
                </c:pt>
                <c:pt idx="897">
                  <c:v>735675.42194444442</c:v>
                </c:pt>
                <c:pt idx="898">
                  <c:v>735675.42195602192</c:v>
                </c:pt>
                <c:pt idx="899">
                  <c:v>735675.42195602192</c:v>
                </c:pt>
                <c:pt idx="900">
                  <c:v>735675.42196759442</c:v>
                </c:pt>
                <c:pt idx="901">
                  <c:v>735675.42196759442</c:v>
                </c:pt>
                <c:pt idx="902">
                  <c:v>735675.42197916668</c:v>
                </c:pt>
                <c:pt idx="903">
                  <c:v>735675.42197916668</c:v>
                </c:pt>
                <c:pt idx="904">
                  <c:v>735675.42199074244</c:v>
                </c:pt>
                <c:pt idx="905">
                  <c:v>735675.42199074244</c:v>
                </c:pt>
                <c:pt idx="906">
                  <c:v>735675.42200231482</c:v>
                </c:pt>
                <c:pt idx="907">
                  <c:v>735675.42200231482</c:v>
                </c:pt>
                <c:pt idx="908">
                  <c:v>735675.42201388883</c:v>
                </c:pt>
                <c:pt idx="909">
                  <c:v>735675.42201388883</c:v>
                </c:pt>
                <c:pt idx="910">
                  <c:v>735675.42202546343</c:v>
                </c:pt>
                <c:pt idx="911">
                  <c:v>735675.42202546343</c:v>
                </c:pt>
                <c:pt idx="912">
                  <c:v>735675.42203703744</c:v>
                </c:pt>
                <c:pt idx="913">
                  <c:v>735675.42203703744</c:v>
                </c:pt>
                <c:pt idx="914">
                  <c:v>735675.4220486111</c:v>
                </c:pt>
                <c:pt idx="915">
                  <c:v>735675.42206018523</c:v>
                </c:pt>
                <c:pt idx="916">
                  <c:v>735675.42206018523</c:v>
                </c:pt>
                <c:pt idx="917">
                  <c:v>735675.42207175889</c:v>
                </c:pt>
                <c:pt idx="918">
                  <c:v>735675.42207175889</c:v>
                </c:pt>
                <c:pt idx="919">
                  <c:v>735675.42208333442</c:v>
                </c:pt>
                <c:pt idx="920">
                  <c:v>735675.42208333442</c:v>
                </c:pt>
                <c:pt idx="921">
                  <c:v>735675.4220949075</c:v>
                </c:pt>
                <c:pt idx="922">
                  <c:v>735675.4220949075</c:v>
                </c:pt>
                <c:pt idx="923">
                  <c:v>735675.42210648151</c:v>
                </c:pt>
                <c:pt idx="924">
                  <c:v>735675.42210648151</c:v>
                </c:pt>
                <c:pt idx="925">
                  <c:v>735675.42211805226</c:v>
                </c:pt>
                <c:pt idx="926">
                  <c:v>735675.42211805226</c:v>
                </c:pt>
                <c:pt idx="927">
                  <c:v>735675.4221296293</c:v>
                </c:pt>
                <c:pt idx="928">
                  <c:v>735675.4221296293</c:v>
                </c:pt>
                <c:pt idx="929">
                  <c:v>735675.42214120366</c:v>
                </c:pt>
                <c:pt idx="930">
                  <c:v>735675.42214120366</c:v>
                </c:pt>
                <c:pt idx="931">
                  <c:v>735675.42215277778</c:v>
                </c:pt>
                <c:pt idx="932">
                  <c:v>735675.42215277778</c:v>
                </c:pt>
                <c:pt idx="933">
                  <c:v>735675.42216435191</c:v>
                </c:pt>
                <c:pt idx="934">
                  <c:v>735675.42216435191</c:v>
                </c:pt>
                <c:pt idx="935">
                  <c:v>735675.42217592592</c:v>
                </c:pt>
                <c:pt idx="936">
                  <c:v>735675.42217592592</c:v>
                </c:pt>
                <c:pt idx="937">
                  <c:v>735675.42218750005</c:v>
                </c:pt>
                <c:pt idx="938">
                  <c:v>735675.42218750005</c:v>
                </c:pt>
                <c:pt idx="939">
                  <c:v>735675.42219907336</c:v>
                </c:pt>
                <c:pt idx="940">
                  <c:v>735675.42219907336</c:v>
                </c:pt>
                <c:pt idx="941">
                  <c:v>735675.42221064842</c:v>
                </c:pt>
                <c:pt idx="942">
                  <c:v>735675.42221064842</c:v>
                </c:pt>
                <c:pt idx="943">
                  <c:v>735675.42222222243</c:v>
                </c:pt>
                <c:pt idx="944">
                  <c:v>735675.42222222243</c:v>
                </c:pt>
                <c:pt idx="945">
                  <c:v>735675.42223379645</c:v>
                </c:pt>
                <c:pt idx="946">
                  <c:v>735675.42223379645</c:v>
                </c:pt>
                <c:pt idx="947">
                  <c:v>735675.42224537034</c:v>
                </c:pt>
                <c:pt idx="948">
                  <c:v>735675.42224537034</c:v>
                </c:pt>
                <c:pt idx="949">
                  <c:v>735675.4222569475</c:v>
                </c:pt>
                <c:pt idx="950">
                  <c:v>735675.4222569475</c:v>
                </c:pt>
                <c:pt idx="951">
                  <c:v>735675.42226851848</c:v>
                </c:pt>
                <c:pt idx="952">
                  <c:v>735675.42226851848</c:v>
                </c:pt>
                <c:pt idx="953">
                  <c:v>735675.42228009261</c:v>
                </c:pt>
                <c:pt idx="954">
                  <c:v>735675.42228009261</c:v>
                </c:pt>
                <c:pt idx="955">
                  <c:v>735675.42229166662</c:v>
                </c:pt>
                <c:pt idx="956">
                  <c:v>735675.42229166662</c:v>
                </c:pt>
                <c:pt idx="957">
                  <c:v>735675.42230324075</c:v>
                </c:pt>
                <c:pt idx="958">
                  <c:v>735675.42230324075</c:v>
                </c:pt>
                <c:pt idx="959">
                  <c:v>735675.42231481476</c:v>
                </c:pt>
                <c:pt idx="960">
                  <c:v>735675.42231481476</c:v>
                </c:pt>
                <c:pt idx="961">
                  <c:v>735675.422326389</c:v>
                </c:pt>
                <c:pt idx="962">
                  <c:v>735675.422326389</c:v>
                </c:pt>
                <c:pt idx="963">
                  <c:v>735675.42233796301</c:v>
                </c:pt>
                <c:pt idx="964">
                  <c:v>735675.42233796301</c:v>
                </c:pt>
                <c:pt idx="965">
                  <c:v>735675.42234953691</c:v>
                </c:pt>
                <c:pt idx="966">
                  <c:v>735675.42234953691</c:v>
                </c:pt>
                <c:pt idx="967">
                  <c:v>735675.42236111115</c:v>
                </c:pt>
                <c:pt idx="968">
                  <c:v>735675.42236111115</c:v>
                </c:pt>
                <c:pt idx="969">
                  <c:v>735675.42237268516</c:v>
                </c:pt>
                <c:pt idx="970">
                  <c:v>735675.42237268516</c:v>
                </c:pt>
                <c:pt idx="971">
                  <c:v>735675.42238425929</c:v>
                </c:pt>
                <c:pt idx="972">
                  <c:v>735675.42238425929</c:v>
                </c:pt>
                <c:pt idx="973">
                  <c:v>735675.42239583342</c:v>
                </c:pt>
                <c:pt idx="974">
                  <c:v>735675.42239583342</c:v>
                </c:pt>
                <c:pt idx="975">
                  <c:v>735675.42240740743</c:v>
                </c:pt>
                <c:pt idx="976">
                  <c:v>735675.42240740743</c:v>
                </c:pt>
                <c:pt idx="977">
                  <c:v>735675.42241898132</c:v>
                </c:pt>
                <c:pt idx="978">
                  <c:v>735675.42241898132</c:v>
                </c:pt>
                <c:pt idx="979">
                  <c:v>735675.42243055557</c:v>
                </c:pt>
                <c:pt idx="980">
                  <c:v>735675.42243055557</c:v>
                </c:pt>
                <c:pt idx="981">
                  <c:v>735675.42244212958</c:v>
                </c:pt>
                <c:pt idx="982">
                  <c:v>735675.42244212958</c:v>
                </c:pt>
                <c:pt idx="983">
                  <c:v>735675.42245370441</c:v>
                </c:pt>
                <c:pt idx="984">
                  <c:v>735675.42245370441</c:v>
                </c:pt>
                <c:pt idx="985">
                  <c:v>735675.42246527784</c:v>
                </c:pt>
                <c:pt idx="986">
                  <c:v>735675.42246527784</c:v>
                </c:pt>
                <c:pt idx="987">
                  <c:v>735675.42247685185</c:v>
                </c:pt>
                <c:pt idx="988">
                  <c:v>735675.42247685185</c:v>
                </c:pt>
                <c:pt idx="989">
                  <c:v>735675.42248842644</c:v>
                </c:pt>
                <c:pt idx="990">
                  <c:v>735675.42248842644</c:v>
                </c:pt>
                <c:pt idx="991">
                  <c:v>735675.42249999999</c:v>
                </c:pt>
                <c:pt idx="992">
                  <c:v>735675.42249999999</c:v>
                </c:pt>
                <c:pt idx="993">
                  <c:v>735675.42251157388</c:v>
                </c:pt>
                <c:pt idx="994">
                  <c:v>735675.42251157388</c:v>
                </c:pt>
                <c:pt idx="995">
                  <c:v>735675.42252314941</c:v>
                </c:pt>
                <c:pt idx="996">
                  <c:v>735675.42252314941</c:v>
                </c:pt>
                <c:pt idx="997">
                  <c:v>735675.42253472225</c:v>
                </c:pt>
                <c:pt idx="998">
                  <c:v>735675.42253472225</c:v>
                </c:pt>
                <c:pt idx="999">
                  <c:v>735675.4225462965</c:v>
                </c:pt>
                <c:pt idx="1000">
                  <c:v>735675.42255787051</c:v>
                </c:pt>
                <c:pt idx="1001">
                  <c:v>735675.42255787051</c:v>
                </c:pt>
                <c:pt idx="1002">
                  <c:v>735675.42256944429</c:v>
                </c:pt>
                <c:pt idx="1003">
                  <c:v>735675.42256944429</c:v>
                </c:pt>
                <c:pt idx="1004">
                  <c:v>735675.42258101853</c:v>
                </c:pt>
                <c:pt idx="1005">
                  <c:v>735675.42258101853</c:v>
                </c:pt>
                <c:pt idx="1006">
                  <c:v>735675.42259259231</c:v>
                </c:pt>
                <c:pt idx="1007">
                  <c:v>735675.42259259231</c:v>
                </c:pt>
                <c:pt idx="1008">
                  <c:v>735675.42260416702</c:v>
                </c:pt>
                <c:pt idx="1009">
                  <c:v>735675.42260416702</c:v>
                </c:pt>
                <c:pt idx="1010">
                  <c:v>735675.42261574243</c:v>
                </c:pt>
                <c:pt idx="1011">
                  <c:v>735675.42261574243</c:v>
                </c:pt>
                <c:pt idx="1012">
                  <c:v>735675.42262731795</c:v>
                </c:pt>
                <c:pt idx="1013">
                  <c:v>735675.42262731795</c:v>
                </c:pt>
                <c:pt idx="1014">
                  <c:v>735675.42263888894</c:v>
                </c:pt>
                <c:pt idx="1015">
                  <c:v>735675.42263888894</c:v>
                </c:pt>
                <c:pt idx="1016">
                  <c:v>735675.42265046295</c:v>
                </c:pt>
                <c:pt idx="1017">
                  <c:v>735675.42265046295</c:v>
                </c:pt>
                <c:pt idx="1018">
                  <c:v>735675.42266203742</c:v>
                </c:pt>
                <c:pt idx="1019">
                  <c:v>735675.42266203742</c:v>
                </c:pt>
                <c:pt idx="1020">
                  <c:v>735675.42267361144</c:v>
                </c:pt>
                <c:pt idx="1021">
                  <c:v>735675.42267361144</c:v>
                </c:pt>
                <c:pt idx="1022">
                  <c:v>735675.42268518545</c:v>
                </c:pt>
                <c:pt idx="1023">
                  <c:v>735675.42268518545</c:v>
                </c:pt>
                <c:pt idx="1024">
                  <c:v>735675.42269675923</c:v>
                </c:pt>
                <c:pt idx="1025">
                  <c:v>735675.42269675923</c:v>
                </c:pt>
                <c:pt idx="1026">
                  <c:v>735675.42270833335</c:v>
                </c:pt>
                <c:pt idx="1027">
                  <c:v>735675.42270833335</c:v>
                </c:pt>
                <c:pt idx="1028">
                  <c:v>735675.42271990736</c:v>
                </c:pt>
                <c:pt idx="1029">
                  <c:v>735675.42271990736</c:v>
                </c:pt>
                <c:pt idx="1030">
                  <c:v>735675.42273148149</c:v>
                </c:pt>
                <c:pt idx="1031">
                  <c:v>735675.42273148149</c:v>
                </c:pt>
                <c:pt idx="1032">
                  <c:v>735675.42274305539</c:v>
                </c:pt>
                <c:pt idx="1033">
                  <c:v>735675.42274305539</c:v>
                </c:pt>
                <c:pt idx="1034">
                  <c:v>735675.42275462963</c:v>
                </c:pt>
                <c:pt idx="1035">
                  <c:v>735675.42275462963</c:v>
                </c:pt>
                <c:pt idx="1036">
                  <c:v>735675.42276620411</c:v>
                </c:pt>
                <c:pt idx="1037">
                  <c:v>735675.42276620411</c:v>
                </c:pt>
                <c:pt idx="1038">
                  <c:v>735675.42277777777</c:v>
                </c:pt>
                <c:pt idx="1039">
                  <c:v>735675.42277777777</c:v>
                </c:pt>
                <c:pt idx="1040">
                  <c:v>735675.4227893519</c:v>
                </c:pt>
                <c:pt idx="1041">
                  <c:v>735675.4227893519</c:v>
                </c:pt>
                <c:pt idx="1042">
                  <c:v>735675.42280092742</c:v>
                </c:pt>
                <c:pt idx="1043">
                  <c:v>735675.42280092742</c:v>
                </c:pt>
                <c:pt idx="1044">
                  <c:v>735675.42281250004</c:v>
                </c:pt>
                <c:pt idx="1045">
                  <c:v>735675.42281250004</c:v>
                </c:pt>
                <c:pt idx="1046">
                  <c:v>735675.42282407405</c:v>
                </c:pt>
                <c:pt idx="1047">
                  <c:v>735675.42282407405</c:v>
                </c:pt>
                <c:pt idx="1048">
                  <c:v>735675.42283565004</c:v>
                </c:pt>
                <c:pt idx="1049">
                  <c:v>735675.42283565004</c:v>
                </c:pt>
                <c:pt idx="1050">
                  <c:v>735675.42284722242</c:v>
                </c:pt>
                <c:pt idx="1051">
                  <c:v>735675.42284722242</c:v>
                </c:pt>
                <c:pt idx="1052">
                  <c:v>735675.42285879643</c:v>
                </c:pt>
                <c:pt idx="1053">
                  <c:v>735675.42285879643</c:v>
                </c:pt>
                <c:pt idx="1054">
                  <c:v>735675.42287037033</c:v>
                </c:pt>
                <c:pt idx="1055">
                  <c:v>735675.42287037033</c:v>
                </c:pt>
                <c:pt idx="1056">
                  <c:v>735675.42288194445</c:v>
                </c:pt>
                <c:pt idx="1057">
                  <c:v>735675.42288194445</c:v>
                </c:pt>
                <c:pt idx="1058">
                  <c:v>735675.42289351905</c:v>
                </c:pt>
                <c:pt idx="1059">
                  <c:v>735675.42289351905</c:v>
                </c:pt>
                <c:pt idx="1060">
                  <c:v>735675.42290509259</c:v>
                </c:pt>
                <c:pt idx="1061">
                  <c:v>735675.42290509259</c:v>
                </c:pt>
                <c:pt idx="1062">
                  <c:v>735675.42291666672</c:v>
                </c:pt>
                <c:pt idx="1063">
                  <c:v>735675.42291666672</c:v>
                </c:pt>
                <c:pt idx="1064">
                  <c:v>735675.42292824073</c:v>
                </c:pt>
                <c:pt idx="1065">
                  <c:v>735675.42292824073</c:v>
                </c:pt>
                <c:pt idx="1066">
                  <c:v>735675.42293981486</c:v>
                </c:pt>
                <c:pt idx="1067">
                  <c:v>735675.42293981486</c:v>
                </c:pt>
                <c:pt idx="1068">
                  <c:v>735675.4229513891</c:v>
                </c:pt>
                <c:pt idx="1069">
                  <c:v>735675.4229513891</c:v>
                </c:pt>
                <c:pt idx="1070">
                  <c:v>735675.422962963</c:v>
                </c:pt>
                <c:pt idx="1071">
                  <c:v>735675.422962963</c:v>
                </c:pt>
                <c:pt idx="1072">
                  <c:v>735675.42297453701</c:v>
                </c:pt>
                <c:pt idx="1073">
                  <c:v>735675.42298611242</c:v>
                </c:pt>
                <c:pt idx="1074">
                  <c:v>735675.42298611242</c:v>
                </c:pt>
                <c:pt idx="1075">
                  <c:v>735675.42299768515</c:v>
                </c:pt>
                <c:pt idx="1076">
                  <c:v>735675.42299768515</c:v>
                </c:pt>
                <c:pt idx="1077">
                  <c:v>735675.42300925928</c:v>
                </c:pt>
                <c:pt idx="1078">
                  <c:v>735675.42300925928</c:v>
                </c:pt>
                <c:pt idx="1079">
                  <c:v>735675.42302083445</c:v>
                </c:pt>
                <c:pt idx="1080">
                  <c:v>735675.42302083445</c:v>
                </c:pt>
                <c:pt idx="1081">
                  <c:v>735675.42303240742</c:v>
                </c:pt>
                <c:pt idx="1082">
                  <c:v>735675.42303240742</c:v>
                </c:pt>
                <c:pt idx="1083">
                  <c:v>735675.42304398143</c:v>
                </c:pt>
                <c:pt idx="1084">
                  <c:v>735675.42304398143</c:v>
                </c:pt>
                <c:pt idx="1085">
                  <c:v>735675.42305555742</c:v>
                </c:pt>
                <c:pt idx="1086">
                  <c:v>735675.42305555742</c:v>
                </c:pt>
                <c:pt idx="1087">
                  <c:v>735675.42306713259</c:v>
                </c:pt>
                <c:pt idx="1088">
                  <c:v>735675.42306713259</c:v>
                </c:pt>
                <c:pt idx="1089">
                  <c:v>735675.42307870369</c:v>
                </c:pt>
                <c:pt idx="1090">
                  <c:v>735675.42307870369</c:v>
                </c:pt>
                <c:pt idx="1091">
                  <c:v>735675.42309027782</c:v>
                </c:pt>
                <c:pt idx="1092">
                  <c:v>735675.42309027782</c:v>
                </c:pt>
                <c:pt idx="1093">
                  <c:v>735675.42310185183</c:v>
                </c:pt>
                <c:pt idx="1094">
                  <c:v>735675.42310185183</c:v>
                </c:pt>
                <c:pt idx="1095">
                  <c:v>735675.42311342643</c:v>
                </c:pt>
                <c:pt idx="1096">
                  <c:v>735675.42311342643</c:v>
                </c:pt>
                <c:pt idx="1097">
                  <c:v>735675.42312500044</c:v>
                </c:pt>
                <c:pt idx="1098">
                  <c:v>735675.42312500044</c:v>
                </c:pt>
                <c:pt idx="1099">
                  <c:v>735675.4231365741</c:v>
                </c:pt>
                <c:pt idx="1100">
                  <c:v>735675.4231365741</c:v>
                </c:pt>
                <c:pt idx="1101">
                  <c:v>735675.42314814811</c:v>
                </c:pt>
                <c:pt idx="1102">
                  <c:v>735675.42314814811</c:v>
                </c:pt>
                <c:pt idx="1103">
                  <c:v>735675.42315972224</c:v>
                </c:pt>
                <c:pt idx="1104">
                  <c:v>735675.42315972224</c:v>
                </c:pt>
                <c:pt idx="1105">
                  <c:v>735675.42317129625</c:v>
                </c:pt>
                <c:pt idx="1106">
                  <c:v>735675.42317129625</c:v>
                </c:pt>
                <c:pt idx="1107">
                  <c:v>735675.42318287049</c:v>
                </c:pt>
                <c:pt idx="1108">
                  <c:v>735675.42318287049</c:v>
                </c:pt>
                <c:pt idx="1109">
                  <c:v>735675.42319444451</c:v>
                </c:pt>
                <c:pt idx="1110">
                  <c:v>735675.42319444451</c:v>
                </c:pt>
                <c:pt idx="1111">
                  <c:v>735675.42320601945</c:v>
                </c:pt>
                <c:pt idx="1112">
                  <c:v>735675.42320601945</c:v>
                </c:pt>
                <c:pt idx="1113">
                  <c:v>735675.42321759264</c:v>
                </c:pt>
                <c:pt idx="1114">
                  <c:v>735675.42321759264</c:v>
                </c:pt>
                <c:pt idx="1115">
                  <c:v>735675.42322916701</c:v>
                </c:pt>
                <c:pt idx="1116">
                  <c:v>735675.42322916701</c:v>
                </c:pt>
                <c:pt idx="1117">
                  <c:v>735675.42324074241</c:v>
                </c:pt>
                <c:pt idx="1118">
                  <c:v>735675.42324074241</c:v>
                </c:pt>
                <c:pt idx="1119">
                  <c:v>735675.42325231771</c:v>
                </c:pt>
                <c:pt idx="1120">
                  <c:v>735675.42325231771</c:v>
                </c:pt>
                <c:pt idx="1121">
                  <c:v>735675.42326388904</c:v>
                </c:pt>
                <c:pt idx="1122">
                  <c:v>735675.42326388904</c:v>
                </c:pt>
                <c:pt idx="1123">
                  <c:v>735675.42327546293</c:v>
                </c:pt>
                <c:pt idx="1124">
                  <c:v>735675.42327546293</c:v>
                </c:pt>
                <c:pt idx="1125">
                  <c:v>735675.4232870409</c:v>
                </c:pt>
                <c:pt idx="1126">
                  <c:v>735675.4232870409</c:v>
                </c:pt>
                <c:pt idx="1127">
                  <c:v>735675.42329861142</c:v>
                </c:pt>
                <c:pt idx="1128">
                  <c:v>735675.42329861142</c:v>
                </c:pt>
                <c:pt idx="1129">
                  <c:v>735675.4233101852</c:v>
                </c:pt>
                <c:pt idx="1130">
                  <c:v>735675.4233101852</c:v>
                </c:pt>
                <c:pt idx="1131">
                  <c:v>735675.42332175921</c:v>
                </c:pt>
                <c:pt idx="1132">
                  <c:v>735675.42332175921</c:v>
                </c:pt>
                <c:pt idx="1133">
                  <c:v>735675.42333333404</c:v>
                </c:pt>
                <c:pt idx="1134">
                  <c:v>735675.42333333404</c:v>
                </c:pt>
                <c:pt idx="1135">
                  <c:v>735675.42334490735</c:v>
                </c:pt>
                <c:pt idx="1136">
                  <c:v>735675.42334490735</c:v>
                </c:pt>
                <c:pt idx="1137">
                  <c:v>735675.42335648241</c:v>
                </c:pt>
                <c:pt idx="1138">
                  <c:v>735675.42335648241</c:v>
                </c:pt>
                <c:pt idx="1139">
                  <c:v>735675.42336805537</c:v>
                </c:pt>
                <c:pt idx="1140">
                  <c:v>735675.42336805537</c:v>
                </c:pt>
                <c:pt idx="1141">
                  <c:v>735675.42337962938</c:v>
                </c:pt>
                <c:pt idx="1142">
                  <c:v>735675.42337962938</c:v>
                </c:pt>
                <c:pt idx="1143">
                  <c:v>735675.42339120375</c:v>
                </c:pt>
                <c:pt idx="1144">
                  <c:v>735675.42339120375</c:v>
                </c:pt>
                <c:pt idx="1145">
                  <c:v>735675.42340277904</c:v>
                </c:pt>
                <c:pt idx="1146">
                  <c:v>735675.42340277904</c:v>
                </c:pt>
                <c:pt idx="1147">
                  <c:v>735675.423414352</c:v>
                </c:pt>
                <c:pt idx="1148">
                  <c:v>735675.423414352</c:v>
                </c:pt>
                <c:pt idx="1149">
                  <c:v>735675.42342592985</c:v>
                </c:pt>
                <c:pt idx="1150">
                  <c:v>735675.42342592985</c:v>
                </c:pt>
                <c:pt idx="1151">
                  <c:v>735675.4234375027</c:v>
                </c:pt>
                <c:pt idx="1152">
                  <c:v>735675.4234375027</c:v>
                </c:pt>
                <c:pt idx="1153">
                  <c:v>735675.42344907392</c:v>
                </c:pt>
                <c:pt idx="1154">
                  <c:v>735675.42344907392</c:v>
                </c:pt>
                <c:pt idx="1155">
                  <c:v>735675.42346064944</c:v>
                </c:pt>
                <c:pt idx="1156">
                  <c:v>735675.42346064944</c:v>
                </c:pt>
                <c:pt idx="1157">
                  <c:v>735675.42347222241</c:v>
                </c:pt>
                <c:pt idx="1158">
                  <c:v>735675.42347222241</c:v>
                </c:pt>
                <c:pt idx="1159">
                  <c:v>735675.42348379886</c:v>
                </c:pt>
                <c:pt idx="1160">
                  <c:v>735675.42348379886</c:v>
                </c:pt>
                <c:pt idx="1161">
                  <c:v>735675.42349537043</c:v>
                </c:pt>
                <c:pt idx="1162">
                  <c:v>735675.42349537043</c:v>
                </c:pt>
                <c:pt idx="1163">
                  <c:v>735675.42350694444</c:v>
                </c:pt>
                <c:pt idx="1164">
                  <c:v>735675.42350694444</c:v>
                </c:pt>
                <c:pt idx="1165">
                  <c:v>735675.42351851857</c:v>
                </c:pt>
                <c:pt idx="1166">
                  <c:v>735675.42351851857</c:v>
                </c:pt>
                <c:pt idx="1167">
                  <c:v>735675.42353009258</c:v>
                </c:pt>
                <c:pt idx="1168">
                  <c:v>735675.42353009258</c:v>
                </c:pt>
                <c:pt idx="1169">
                  <c:v>735675.42354166671</c:v>
                </c:pt>
                <c:pt idx="1170">
                  <c:v>735675.42354166671</c:v>
                </c:pt>
                <c:pt idx="1171">
                  <c:v>735675.4235532434</c:v>
                </c:pt>
                <c:pt idx="1172">
                  <c:v>735675.4235532434</c:v>
                </c:pt>
                <c:pt idx="1173">
                  <c:v>735675.42356481485</c:v>
                </c:pt>
                <c:pt idx="1174">
                  <c:v>735675.42357638909</c:v>
                </c:pt>
                <c:pt idx="1175">
                  <c:v>735675.42357638909</c:v>
                </c:pt>
                <c:pt idx="1176">
                  <c:v>735675.42358796345</c:v>
                </c:pt>
                <c:pt idx="1177">
                  <c:v>735675.42358796345</c:v>
                </c:pt>
                <c:pt idx="1178">
                  <c:v>735675.423599537</c:v>
                </c:pt>
                <c:pt idx="1179">
                  <c:v>735675.423599537</c:v>
                </c:pt>
                <c:pt idx="1180">
                  <c:v>735675.4236111124</c:v>
                </c:pt>
                <c:pt idx="1181">
                  <c:v>735675.4236111124</c:v>
                </c:pt>
                <c:pt idx="1182">
                  <c:v>735675.42362268781</c:v>
                </c:pt>
                <c:pt idx="1183">
                  <c:v>735675.42362268781</c:v>
                </c:pt>
                <c:pt idx="1184">
                  <c:v>735675.4236342595</c:v>
                </c:pt>
                <c:pt idx="1185">
                  <c:v>735675.4236342595</c:v>
                </c:pt>
                <c:pt idx="1186">
                  <c:v>735675.42364583444</c:v>
                </c:pt>
                <c:pt idx="1187">
                  <c:v>735675.42365741055</c:v>
                </c:pt>
                <c:pt idx="1188">
                  <c:v>735675.42365741055</c:v>
                </c:pt>
                <c:pt idx="1189">
                  <c:v>735675.42365741055</c:v>
                </c:pt>
                <c:pt idx="1190">
                  <c:v>735675.42366898153</c:v>
                </c:pt>
                <c:pt idx="1191">
                  <c:v>735675.42366898153</c:v>
                </c:pt>
                <c:pt idx="1192">
                  <c:v>735675.42368055554</c:v>
                </c:pt>
                <c:pt idx="1193">
                  <c:v>735675.42368055554</c:v>
                </c:pt>
                <c:pt idx="1194">
                  <c:v>735675.42369213235</c:v>
                </c:pt>
                <c:pt idx="1195">
                  <c:v>735675.42369213235</c:v>
                </c:pt>
                <c:pt idx="1196">
                  <c:v>735675.42370370403</c:v>
                </c:pt>
                <c:pt idx="1197">
                  <c:v>735675.42370370403</c:v>
                </c:pt>
                <c:pt idx="1198">
                  <c:v>735675.42371527781</c:v>
                </c:pt>
                <c:pt idx="1199">
                  <c:v>735675.42371527781</c:v>
                </c:pt>
                <c:pt idx="1200">
                  <c:v>735675.42372685205</c:v>
                </c:pt>
                <c:pt idx="1201">
                  <c:v>735675.42372685205</c:v>
                </c:pt>
                <c:pt idx="1202">
                  <c:v>735675.42373842595</c:v>
                </c:pt>
                <c:pt idx="1203">
                  <c:v>735675.42373842595</c:v>
                </c:pt>
                <c:pt idx="1204">
                  <c:v>735675.42374999996</c:v>
                </c:pt>
                <c:pt idx="1205">
                  <c:v>735675.42376157409</c:v>
                </c:pt>
                <c:pt idx="1206">
                  <c:v>735675.42376157409</c:v>
                </c:pt>
                <c:pt idx="1207">
                  <c:v>735675.42377314845</c:v>
                </c:pt>
                <c:pt idx="1208">
                  <c:v>735675.42377314845</c:v>
                </c:pt>
                <c:pt idx="1209">
                  <c:v>735675.42378472444</c:v>
                </c:pt>
                <c:pt idx="1210">
                  <c:v>735675.42378472444</c:v>
                </c:pt>
                <c:pt idx="1211">
                  <c:v>735675.42379629705</c:v>
                </c:pt>
                <c:pt idx="1212">
                  <c:v>735675.42379629705</c:v>
                </c:pt>
                <c:pt idx="1213">
                  <c:v>735675.42380787316</c:v>
                </c:pt>
                <c:pt idx="1214">
                  <c:v>735675.42380787316</c:v>
                </c:pt>
                <c:pt idx="1215">
                  <c:v>735675.42381944449</c:v>
                </c:pt>
                <c:pt idx="1216">
                  <c:v>735675.42381944449</c:v>
                </c:pt>
                <c:pt idx="1217">
                  <c:v>735675.42383101943</c:v>
                </c:pt>
                <c:pt idx="1218">
                  <c:v>735675.42383101943</c:v>
                </c:pt>
                <c:pt idx="1219">
                  <c:v>735675.42384259263</c:v>
                </c:pt>
                <c:pt idx="1220">
                  <c:v>735675.42384259263</c:v>
                </c:pt>
                <c:pt idx="1221">
                  <c:v>735675.42385416944</c:v>
                </c:pt>
                <c:pt idx="1222">
                  <c:v>735675.42385416944</c:v>
                </c:pt>
                <c:pt idx="1223">
                  <c:v>735675.42386574449</c:v>
                </c:pt>
                <c:pt idx="1224">
                  <c:v>735675.42386574449</c:v>
                </c:pt>
                <c:pt idx="1225">
                  <c:v>735675.42387731757</c:v>
                </c:pt>
                <c:pt idx="1226">
                  <c:v>735675.42387731757</c:v>
                </c:pt>
                <c:pt idx="1227">
                  <c:v>735675.42388888902</c:v>
                </c:pt>
                <c:pt idx="1228">
                  <c:v>735675.42388888902</c:v>
                </c:pt>
                <c:pt idx="1229">
                  <c:v>735675.42390046292</c:v>
                </c:pt>
                <c:pt idx="1230">
                  <c:v>735675.42390046292</c:v>
                </c:pt>
                <c:pt idx="1231">
                  <c:v>735675.42391203705</c:v>
                </c:pt>
                <c:pt idx="1232">
                  <c:v>735675.42391203705</c:v>
                </c:pt>
                <c:pt idx="1233">
                  <c:v>735675.42392361385</c:v>
                </c:pt>
                <c:pt idx="1234">
                  <c:v>735675.42392361385</c:v>
                </c:pt>
                <c:pt idx="1235">
                  <c:v>735675.42393518542</c:v>
                </c:pt>
                <c:pt idx="1236">
                  <c:v>735675.42393518542</c:v>
                </c:pt>
                <c:pt idx="1237">
                  <c:v>735675.4239467592</c:v>
                </c:pt>
                <c:pt idx="1238">
                  <c:v>735675.4239467592</c:v>
                </c:pt>
                <c:pt idx="1239">
                  <c:v>735675.42395833344</c:v>
                </c:pt>
                <c:pt idx="1240">
                  <c:v>735675.42395833344</c:v>
                </c:pt>
                <c:pt idx="1241">
                  <c:v>735675.42396990734</c:v>
                </c:pt>
                <c:pt idx="1242">
                  <c:v>735675.42396990734</c:v>
                </c:pt>
                <c:pt idx="1243">
                  <c:v>735675.42398148205</c:v>
                </c:pt>
                <c:pt idx="1244">
                  <c:v>735675.42398148205</c:v>
                </c:pt>
                <c:pt idx="1245">
                  <c:v>735675.42399305559</c:v>
                </c:pt>
                <c:pt idx="1246">
                  <c:v>735675.42399305559</c:v>
                </c:pt>
                <c:pt idx="1247">
                  <c:v>735675.4240046296</c:v>
                </c:pt>
                <c:pt idx="1248">
                  <c:v>735675.4240046296</c:v>
                </c:pt>
                <c:pt idx="1249">
                  <c:v>735675.42401620373</c:v>
                </c:pt>
                <c:pt idx="1250">
                  <c:v>735675.42401620373</c:v>
                </c:pt>
                <c:pt idx="1251">
                  <c:v>735675.42402777774</c:v>
                </c:pt>
                <c:pt idx="1252">
                  <c:v>735675.42402777774</c:v>
                </c:pt>
                <c:pt idx="1253">
                  <c:v>735675.42403935187</c:v>
                </c:pt>
                <c:pt idx="1254">
                  <c:v>735675.42403935187</c:v>
                </c:pt>
                <c:pt idx="1255">
                  <c:v>735675.42405092705</c:v>
                </c:pt>
                <c:pt idx="1256">
                  <c:v>735675.42405092705</c:v>
                </c:pt>
                <c:pt idx="1257">
                  <c:v>735675.42406250001</c:v>
                </c:pt>
                <c:pt idx="1258">
                  <c:v>735675.42406250001</c:v>
                </c:pt>
                <c:pt idx="1259">
                  <c:v>735675.4240740739</c:v>
                </c:pt>
                <c:pt idx="1260">
                  <c:v>735675.4240740739</c:v>
                </c:pt>
                <c:pt idx="1261">
                  <c:v>735675.42408564943</c:v>
                </c:pt>
                <c:pt idx="1262">
                  <c:v>735675.42408564943</c:v>
                </c:pt>
                <c:pt idx="1263">
                  <c:v>735675.42409722251</c:v>
                </c:pt>
                <c:pt idx="1264">
                  <c:v>735675.42409722251</c:v>
                </c:pt>
                <c:pt idx="1265">
                  <c:v>735675.42410879629</c:v>
                </c:pt>
                <c:pt idx="1266">
                  <c:v>735675.42410879629</c:v>
                </c:pt>
                <c:pt idx="1267">
                  <c:v>735675.4241203703</c:v>
                </c:pt>
                <c:pt idx="1268">
                  <c:v>735675.4241203703</c:v>
                </c:pt>
                <c:pt idx="1269">
                  <c:v>735675.42413194431</c:v>
                </c:pt>
                <c:pt idx="1270">
                  <c:v>735675.42413194431</c:v>
                </c:pt>
                <c:pt idx="1271">
                  <c:v>735675.42414351832</c:v>
                </c:pt>
                <c:pt idx="1272">
                  <c:v>735675.42414351832</c:v>
                </c:pt>
                <c:pt idx="1273">
                  <c:v>735675.42415509257</c:v>
                </c:pt>
                <c:pt idx="1274">
                  <c:v>735675.42415509257</c:v>
                </c:pt>
                <c:pt idx="1275">
                  <c:v>735675.42416666669</c:v>
                </c:pt>
                <c:pt idx="1276">
                  <c:v>735675.42417824036</c:v>
                </c:pt>
                <c:pt idx="1277">
                  <c:v>735675.42417824036</c:v>
                </c:pt>
                <c:pt idx="1278">
                  <c:v>735675.42418981437</c:v>
                </c:pt>
                <c:pt idx="1279">
                  <c:v>735675.42418981437</c:v>
                </c:pt>
                <c:pt idx="1280">
                  <c:v>735675.42420138884</c:v>
                </c:pt>
                <c:pt idx="1281">
                  <c:v>735675.42420138884</c:v>
                </c:pt>
                <c:pt idx="1282">
                  <c:v>735675.42421296297</c:v>
                </c:pt>
                <c:pt idx="1283">
                  <c:v>735675.42421296297</c:v>
                </c:pt>
                <c:pt idx="1284">
                  <c:v>735675.42422453745</c:v>
                </c:pt>
                <c:pt idx="1285">
                  <c:v>735675.42422453745</c:v>
                </c:pt>
                <c:pt idx="1286">
                  <c:v>735675.42423611204</c:v>
                </c:pt>
                <c:pt idx="1287">
                  <c:v>735675.42423611204</c:v>
                </c:pt>
                <c:pt idx="1288">
                  <c:v>735675.42424768524</c:v>
                </c:pt>
                <c:pt idx="1289">
                  <c:v>735675.42424768524</c:v>
                </c:pt>
                <c:pt idx="1290">
                  <c:v>735675.4242592589</c:v>
                </c:pt>
                <c:pt idx="1291">
                  <c:v>735675.4242592589</c:v>
                </c:pt>
                <c:pt idx="1292">
                  <c:v>735675.42427083349</c:v>
                </c:pt>
                <c:pt idx="1293">
                  <c:v>735675.42427083349</c:v>
                </c:pt>
                <c:pt idx="1294">
                  <c:v>735675.4242824075</c:v>
                </c:pt>
                <c:pt idx="1295">
                  <c:v>735675.4242824075</c:v>
                </c:pt>
                <c:pt idx="1296">
                  <c:v>735675.42429398152</c:v>
                </c:pt>
                <c:pt idx="1297">
                  <c:v>735675.42429398152</c:v>
                </c:pt>
                <c:pt idx="1298">
                  <c:v>735675.42430555529</c:v>
                </c:pt>
                <c:pt idx="1299">
                  <c:v>735675.42430555529</c:v>
                </c:pt>
                <c:pt idx="1300">
                  <c:v>735675.42431712931</c:v>
                </c:pt>
                <c:pt idx="1301">
                  <c:v>735675.42431712931</c:v>
                </c:pt>
                <c:pt idx="1302">
                  <c:v>735675.42432870367</c:v>
                </c:pt>
                <c:pt idx="1303">
                  <c:v>735675.42432870367</c:v>
                </c:pt>
                <c:pt idx="1304">
                  <c:v>735675.42434027698</c:v>
                </c:pt>
                <c:pt idx="1305">
                  <c:v>735675.42434027698</c:v>
                </c:pt>
                <c:pt idx="1306">
                  <c:v>735675.42435185181</c:v>
                </c:pt>
                <c:pt idx="1307">
                  <c:v>735675.42435185181</c:v>
                </c:pt>
                <c:pt idx="1308">
                  <c:v>735675.42436342593</c:v>
                </c:pt>
                <c:pt idx="1309">
                  <c:v>735675.42436342593</c:v>
                </c:pt>
                <c:pt idx="1310">
                  <c:v>735675.42437499936</c:v>
                </c:pt>
                <c:pt idx="1311">
                  <c:v>735675.42437499936</c:v>
                </c:pt>
                <c:pt idx="1312">
                  <c:v>735675.42438657407</c:v>
                </c:pt>
                <c:pt idx="1313">
                  <c:v>735675.42438657407</c:v>
                </c:pt>
                <c:pt idx="1314">
                  <c:v>735675.4243981482</c:v>
                </c:pt>
                <c:pt idx="1315">
                  <c:v>735675.4243981482</c:v>
                </c:pt>
                <c:pt idx="1316">
                  <c:v>735675.42440972221</c:v>
                </c:pt>
                <c:pt idx="1317">
                  <c:v>735675.42440972221</c:v>
                </c:pt>
                <c:pt idx="1318">
                  <c:v>735675.42442129645</c:v>
                </c:pt>
                <c:pt idx="1319">
                  <c:v>735675.42442129645</c:v>
                </c:pt>
                <c:pt idx="1320">
                  <c:v>735675.42443287035</c:v>
                </c:pt>
                <c:pt idx="1321">
                  <c:v>735675.42443287035</c:v>
                </c:pt>
                <c:pt idx="1322">
                  <c:v>735675.42444444448</c:v>
                </c:pt>
                <c:pt idx="1323">
                  <c:v>735675.42444444448</c:v>
                </c:pt>
                <c:pt idx="1324">
                  <c:v>735675.42445601942</c:v>
                </c:pt>
                <c:pt idx="1325">
                  <c:v>735675.42445601942</c:v>
                </c:pt>
                <c:pt idx="1326">
                  <c:v>735675.42446759262</c:v>
                </c:pt>
                <c:pt idx="1327">
                  <c:v>735675.42446759262</c:v>
                </c:pt>
                <c:pt idx="1328">
                  <c:v>735675.42447916628</c:v>
                </c:pt>
                <c:pt idx="1329">
                  <c:v>735675.42447916628</c:v>
                </c:pt>
                <c:pt idx="1330">
                  <c:v>735675.42449074145</c:v>
                </c:pt>
                <c:pt idx="1331">
                  <c:v>735675.42449074145</c:v>
                </c:pt>
                <c:pt idx="1332">
                  <c:v>735675.42450231477</c:v>
                </c:pt>
                <c:pt idx="1333">
                  <c:v>735675.42450231477</c:v>
                </c:pt>
                <c:pt idx="1334">
                  <c:v>735675.42451388889</c:v>
                </c:pt>
                <c:pt idx="1335">
                  <c:v>735675.42452546302</c:v>
                </c:pt>
                <c:pt idx="1336">
                  <c:v>735675.42452546302</c:v>
                </c:pt>
                <c:pt idx="1337">
                  <c:v>735675.42453703703</c:v>
                </c:pt>
                <c:pt idx="1338">
                  <c:v>735675.42453703703</c:v>
                </c:pt>
                <c:pt idx="1339">
                  <c:v>735675.42454861116</c:v>
                </c:pt>
                <c:pt idx="1340">
                  <c:v>735675.42454861116</c:v>
                </c:pt>
                <c:pt idx="1341">
                  <c:v>735675.42456018517</c:v>
                </c:pt>
                <c:pt idx="1342">
                  <c:v>735675.42456018517</c:v>
                </c:pt>
                <c:pt idx="1343">
                  <c:v>735675.42457175837</c:v>
                </c:pt>
                <c:pt idx="1344">
                  <c:v>735675.42457175837</c:v>
                </c:pt>
                <c:pt idx="1345">
                  <c:v>735675.42458333343</c:v>
                </c:pt>
                <c:pt idx="1346">
                  <c:v>735675.42458333343</c:v>
                </c:pt>
                <c:pt idx="1347">
                  <c:v>735675.42459490732</c:v>
                </c:pt>
                <c:pt idx="1348">
                  <c:v>735675.42459490732</c:v>
                </c:pt>
                <c:pt idx="1349">
                  <c:v>735675.42460648145</c:v>
                </c:pt>
                <c:pt idx="1350">
                  <c:v>735675.42460648145</c:v>
                </c:pt>
                <c:pt idx="1351">
                  <c:v>735675.42461805337</c:v>
                </c:pt>
                <c:pt idx="1352">
                  <c:v>735675.42461805337</c:v>
                </c:pt>
                <c:pt idx="1353">
                  <c:v>735675.42462962959</c:v>
                </c:pt>
                <c:pt idx="1354">
                  <c:v>735675.42462962959</c:v>
                </c:pt>
                <c:pt idx="1355">
                  <c:v>735675.42464120372</c:v>
                </c:pt>
                <c:pt idx="1356">
                  <c:v>735675.42464120372</c:v>
                </c:pt>
                <c:pt idx="1357">
                  <c:v>735675.42465277773</c:v>
                </c:pt>
                <c:pt idx="1358">
                  <c:v>735675.42465277773</c:v>
                </c:pt>
                <c:pt idx="1359">
                  <c:v>735675.42466435209</c:v>
                </c:pt>
                <c:pt idx="1360">
                  <c:v>735675.42466435209</c:v>
                </c:pt>
                <c:pt idx="1361">
                  <c:v>735675.42467592645</c:v>
                </c:pt>
                <c:pt idx="1362">
                  <c:v>735675.42467592645</c:v>
                </c:pt>
                <c:pt idx="1363">
                  <c:v>735675.42468750244</c:v>
                </c:pt>
                <c:pt idx="1364">
                  <c:v>735675.42468750244</c:v>
                </c:pt>
                <c:pt idx="1365">
                  <c:v>735675.42469907389</c:v>
                </c:pt>
                <c:pt idx="1366">
                  <c:v>735675.42469907389</c:v>
                </c:pt>
                <c:pt idx="1367">
                  <c:v>735675.42471064813</c:v>
                </c:pt>
                <c:pt idx="1368">
                  <c:v>735675.42471064813</c:v>
                </c:pt>
                <c:pt idx="1369">
                  <c:v>735675.42472222249</c:v>
                </c:pt>
                <c:pt idx="1370">
                  <c:v>735675.42472222249</c:v>
                </c:pt>
                <c:pt idx="1371">
                  <c:v>735675.42473379651</c:v>
                </c:pt>
                <c:pt idx="1372">
                  <c:v>735675.42473379651</c:v>
                </c:pt>
                <c:pt idx="1373">
                  <c:v>735675.42474537028</c:v>
                </c:pt>
                <c:pt idx="1374">
                  <c:v>735675.42474537028</c:v>
                </c:pt>
                <c:pt idx="1375">
                  <c:v>735675.42475694441</c:v>
                </c:pt>
                <c:pt idx="1376">
                  <c:v>735675.42475694441</c:v>
                </c:pt>
                <c:pt idx="1377">
                  <c:v>735675.42476851831</c:v>
                </c:pt>
                <c:pt idx="1378">
                  <c:v>735675.42476851831</c:v>
                </c:pt>
                <c:pt idx="1379">
                  <c:v>735675.42478009232</c:v>
                </c:pt>
                <c:pt idx="1380">
                  <c:v>735675.42478009232</c:v>
                </c:pt>
                <c:pt idx="1381">
                  <c:v>735675.42479166668</c:v>
                </c:pt>
                <c:pt idx="1382">
                  <c:v>735675.42479166668</c:v>
                </c:pt>
                <c:pt idx="1383">
                  <c:v>735675.42480324244</c:v>
                </c:pt>
                <c:pt idx="1384">
                  <c:v>735675.42481481482</c:v>
                </c:pt>
                <c:pt idx="1385">
                  <c:v>735675.42481481482</c:v>
                </c:pt>
                <c:pt idx="1386">
                  <c:v>735675.42482638941</c:v>
                </c:pt>
                <c:pt idx="1387">
                  <c:v>735675.42482638941</c:v>
                </c:pt>
                <c:pt idx="1388">
                  <c:v>735675.42483796342</c:v>
                </c:pt>
                <c:pt idx="1389">
                  <c:v>735675.42483796342</c:v>
                </c:pt>
                <c:pt idx="1390">
                  <c:v>735675.42484953708</c:v>
                </c:pt>
                <c:pt idx="1391">
                  <c:v>735675.42484953708</c:v>
                </c:pt>
                <c:pt idx="1392">
                  <c:v>735675.42486111145</c:v>
                </c:pt>
                <c:pt idx="1393">
                  <c:v>735675.42486111145</c:v>
                </c:pt>
                <c:pt idx="1394">
                  <c:v>735675.42487268522</c:v>
                </c:pt>
                <c:pt idx="1395">
                  <c:v>735675.42487268522</c:v>
                </c:pt>
                <c:pt idx="1396">
                  <c:v>735675.42488425924</c:v>
                </c:pt>
                <c:pt idx="1397">
                  <c:v>735675.42488425924</c:v>
                </c:pt>
                <c:pt idx="1398">
                  <c:v>735675.42489583441</c:v>
                </c:pt>
                <c:pt idx="1399">
                  <c:v>735675.42489583441</c:v>
                </c:pt>
                <c:pt idx="1400">
                  <c:v>735675.42490740749</c:v>
                </c:pt>
                <c:pt idx="1401">
                  <c:v>735675.42490740749</c:v>
                </c:pt>
                <c:pt idx="1402">
                  <c:v>735675.42491898139</c:v>
                </c:pt>
                <c:pt idx="1403">
                  <c:v>735675.42491898139</c:v>
                </c:pt>
                <c:pt idx="1404">
                  <c:v>735675.42493055528</c:v>
                </c:pt>
                <c:pt idx="1405">
                  <c:v>735675.42493055528</c:v>
                </c:pt>
                <c:pt idx="1406">
                  <c:v>735675.42494212929</c:v>
                </c:pt>
                <c:pt idx="1407">
                  <c:v>735675.42494212929</c:v>
                </c:pt>
                <c:pt idx="1408">
                  <c:v>735675.42495370365</c:v>
                </c:pt>
                <c:pt idx="1409">
                  <c:v>735675.42495370365</c:v>
                </c:pt>
                <c:pt idx="1410">
                  <c:v>735675.42496527778</c:v>
                </c:pt>
                <c:pt idx="1411">
                  <c:v>735675.42496527778</c:v>
                </c:pt>
                <c:pt idx="1412">
                  <c:v>735675.42497685179</c:v>
                </c:pt>
                <c:pt idx="1413">
                  <c:v>735675.42497685179</c:v>
                </c:pt>
                <c:pt idx="1414">
                  <c:v>735675.42498842592</c:v>
                </c:pt>
                <c:pt idx="1415">
                  <c:v>735675.42498842592</c:v>
                </c:pt>
                <c:pt idx="1416">
                  <c:v>735675.42500000005</c:v>
                </c:pt>
                <c:pt idx="1417">
                  <c:v>735675.42500000005</c:v>
                </c:pt>
                <c:pt idx="1418">
                  <c:v>735675.42501157406</c:v>
                </c:pt>
                <c:pt idx="1419">
                  <c:v>735675.42501157406</c:v>
                </c:pt>
                <c:pt idx="1420">
                  <c:v>735675.42502315005</c:v>
                </c:pt>
                <c:pt idx="1421">
                  <c:v>735675.42502315005</c:v>
                </c:pt>
                <c:pt idx="1422">
                  <c:v>735675.42503472243</c:v>
                </c:pt>
                <c:pt idx="1423">
                  <c:v>735675.42503472243</c:v>
                </c:pt>
                <c:pt idx="1424">
                  <c:v>735675.42504629644</c:v>
                </c:pt>
                <c:pt idx="1425">
                  <c:v>735675.42504629644</c:v>
                </c:pt>
                <c:pt idx="1426">
                  <c:v>735675.42505787045</c:v>
                </c:pt>
                <c:pt idx="1427">
                  <c:v>735675.42505787045</c:v>
                </c:pt>
                <c:pt idx="1428">
                  <c:v>735675.42506944446</c:v>
                </c:pt>
                <c:pt idx="1429">
                  <c:v>735675.42506944446</c:v>
                </c:pt>
                <c:pt idx="1430">
                  <c:v>735675.42508101941</c:v>
                </c:pt>
                <c:pt idx="1431">
                  <c:v>735675.42508101941</c:v>
                </c:pt>
                <c:pt idx="1432">
                  <c:v>735675.4250925926</c:v>
                </c:pt>
                <c:pt idx="1433">
                  <c:v>735675.4250925926</c:v>
                </c:pt>
                <c:pt idx="1434">
                  <c:v>735675.42510416661</c:v>
                </c:pt>
                <c:pt idx="1435">
                  <c:v>735675.42510416661</c:v>
                </c:pt>
                <c:pt idx="1436">
                  <c:v>735675.42511574074</c:v>
                </c:pt>
                <c:pt idx="1437">
                  <c:v>735675.42511574074</c:v>
                </c:pt>
                <c:pt idx="1438">
                  <c:v>735675.42512731545</c:v>
                </c:pt>
                <c:pt idx="1439">
                  <c:v>735675.42512731545</c:v>
                </c:pt>
                <c:pt idx="1440">
                  <c:v>735675.42513888888</c:v>
                </c:pt>
                <c:pt idx="1441">
                  <c:v>735675.42513888888</c:v>
                </c:pt>
                <c:pt idx="1442">
                  <c:v>735675.42515046301</c:v>
                </c:pt>
                <c:pt idx="1443">
                  <c:v>735675.42515046301</c:v>
                </c:pt>
                <c:pt idx="1444">
                  <c:v>735675.42516203702</c:v>
                </c:pt>
                <c:pt idx="1445">
                  <c:v>735675.42516203702</c:v>
                </c:pt>
                <c:pt idx="1446">
                  <c:v>735675.42517361115</c:v>
                </c:pt>
                <c:pt idx="1447">
                  <c:v>735675.42518518551</c:v>
                </c:pt>
                <c:pt idx="1448">
                  <c:v>735675.42518518551</c:v>
                </c:pt>
                <c:pt idx="1449">
                  <c:v>735675.42519675929</c:v>
                </c:pt>
                <c:pt idx="1450">
                  <c:v>735675.42519675929</c:v>
                </c:pt>
                <c:pt idx="1451">
                  <c:v>735675.42520833341</c:v>
                </c:pt>
                <c:pt idx="1452">
                  <c:v>735675.42520833341</c:v>
                </c:pt>
                <c:pt idx="1453">
                  <c:v>735675.42521990731</c:v>
                </c:pt>
                <c:pt idx="1454">
                  <c:v>735675.42521990731</c:v>
                </c:pt>
                <c:pt idx="1455">
                  <c:v>735675.42523148144</c:v>
                </c:pt>
                <c:pt idx="1456">
                  <c:v>735675.42523148144</c:v>
                </c:pt>
                <c:pt idx="1457">
                  <c:v>735675.42524305556</c:v>
                </c:pt>
                <c:pt idx="1458">
                  <c:v>735675.42524305556</c:v>
                </c:pt>
                <c:pt idx="1459">
                  <c:v>735675.42525463272</c:v>
                </c:pt>
                <c:pt idx="1460">
                  <c:v>735675.42525463272</c:v>
                </c:pt>
                <c:pt idx="1461">
                  <c:v>735675.42526620405</c:v>
                </c:pt>
                <c:pt idx="1462">
                  <c:v>735675.42526620405</c:v>
                </c:pt>
                <c:pt idx="1463">
                  <c:v>735675.42527777783</c:v>
                </c:pt>
                <c:pt idx="1464">
                  <c:v>735675.42527777783</c:v>
                </c:pt>
                <c:pt idx="1465">
                  <c:v>735675.42528935184</c:v>
                </c:pt>
                <c:pt idx="1466">
                  <c:v>735675.42528935184</c:v>
                </c:pt>
                <c:pt idx="1467">
                  <c:v>735675.42530092644</c:v>
                </c:pt>
                <c:pt idx="1468">
                  <c:v>735675.42530092644</c:v>
                </c:pt>
                <c:pt idx="1469">
                  <c:v>735675.42531249998</c:v>
                </c:pt>
                <c:pt idx="1470">
                  <c:v>735675.42531249998</c:v>
                </c:pt>
                <c:pt idx="1471">
                  <c:v>735675.42532407411</c:v>
                </c:pt>
                <c:pt idx="1472">
                  <c:v>735675.42532407411</c:v>
                </c:pt>
                <c:pt idx="1473">
                  <c:v>735675.42533564905</c:v>
                </c:pt>
                <c:pt idx="1474">
                  <c:v>735675.42533564905</c:v>
                </c:pt>
                <c:pt idx="1475">
                  <c:v>735675.42534722225</c:v>
                </c:pt>
                <c:pt idx="1476">
                  <c:v>735675.42534722225</c:v>
                </c:pt>
                <c:pt idx="1477">
                  <c:v>735675.42535879649</c:v>
                </c:pt>
                <c:pt idx="1478">
                  <c:v>735675.42535879649</c:v>
                </c:pt>
                <c:pt idx="1479">
                  <c:v>735675.42537037039</c:v>
                </c:pt>
                <c:pt idx="1480">
                  <c:v>735675.42537037039</c:v>
                </c:pt>
                <c:pt idx="1481">
                  <c:v>735675.4253819444</c:v>
                </c:pt>
                <c:pt idx="1482">
                  <c:v>735675.4253819444</c:v>
                </c:pt>
                <c:pt idx="1483">
                  <c:v>735675.42539351853</c:v>
                </c:pt>
                <c:pt idx="1484">
                  <c:v>735675.42539351853</c:v>
                </c:pt>
                <c:pt idx="1485">
                  <c:v>735675.42540509254</c:v>
                </c:pt>
                <c:pt idx="1486">
                  <c:v>735675.42540509254</c:v>
                </c:pt>
                <c:pt idx="1487">
                  <c:v>735675.42541666701</c:v>
                </c:pt>
                <c:pt idx="1488">
                  <c:v>735675.42541666701</c:v>
                </c:pt>
                <c:pt idx="1489">
                  <c:v>735675.42542824242</c:v>
                </c:pt>
                <c:pt idx="1490">
                  <c:v>735675.42542824242</c:v>
                </c:pt>
                <c:pt idx="1491">
                  <c:v>735675.4254398148</c:v>
                </c:pt>
                <c:pt idx="1492">
                  <c:v>735675.4254398148</c:v>
                </c:pt>
                <c:pt idx="1493">
                  <c:v>735675.42545138905</c:v>
                </c:pt>
                <c:pt idx="1494">
                  <c:v>735675.42545138905</c:v>
                </c:pt>
                <c:pt idx="1495">
                  <c:v>735675.42546296294</c:v>
                </c:pt>
                <c:pt idx="1496">
                  <c:v>735675.42546296294</c:v>
                </c:pt>
                <c:pt idx="1497">
                  <c:v>735675.42547453742</c:v>
                </c:pt>
                <c:pt idx="1498">
                  <c:v>735675.42547453742</c:v>
                </c:pt>
                <c:pt idx="1499">
                  <c:v>735675.42548611434</c:v>
                </c:pt>
                <c:pt idx="1500">
                  <c:v>735675.42548611434</c:v>
                </c:pt>
                <c:pt idx="1501">
                  <c:v>735675.42549768544</c:v>
                </c:pt>
                <c:pt idx="1502">
                  <c:v>735675.42549768544</c:v>
                </c:pt>
                <c:pt idx="1503">
                  <c:v>735675.42550925899</c:v>
                </c:pt>
                <c:pt idx="1504">
                  <c:v>735675.42550925899</c:v>
                </c:pt>
                <c:pt idx="1505">
                  <c:v>735675.42552083405</c:v>
                </c:pt>
                <c:pt idx="1506">
                  <c:v>735675.42552083405</c:v>
                </c:pt>
                <c:pt idx="1507">
                  <c:v>735675.42553240748</c:v>
                </c:pt>
                <c:pt idx="1508">
                  <c:v>735675.42553240748</c:v>
                </c:pt>
                <c:pt idx="1509">
                  <c:v>735675.42554398149</c:v>
                </c:pt>
                <c:pt idx="1510">
                  <c:v>735675.42555555562</c:v>
                </c:pt>
                <c:pt idx="1511">
                  <c:v>735675.42555555562</c:v>
                </c:pt>
                <c:pt idx="1512">
                  <c:v>735675.42556712963</c:v>
                </c:pt>
                <c:pt idx="1513">
                  <c:v>735675.42556712963</c:v>
                </c:pt>
                <c:pt idx="1514">
                  <c:v>735675.42557870329</c:v>
                </c:pt>
                <c:pt idx="1515">
                  <c:v>735675.42557870329</c:v>
                </c:pt>
                <c:pt idx="1516">
                  <c:v>735675.42559027777</c:v>
                </c:pt>
                <c:pt idx="1517">
                  <c:v>735675.42559027777</c:v>
                </c:pt>
                <c:pt idx="1518">
                  <c:v>735675.42560185201</c:v>
                </c:pt>
                <c:pt idx="1519">
                  <c:v>735675.42560185201</c:v>
                </c:pt>
                <c:pt idx="1520">
                  <c:v>735675.42561342742</c:v>
                </c:pt>
                <c:pt idx="1521">
                  <c:v>735675.42561342742</c:v>
                </c:pt>
                <c:pt idx="1522">
                  <c:v>735675.42562500294</c:v>
                </c:pt>
                <c:pt idx="1523">
                  <c:v>735675.42562500294</c:v>
                </c:pt>
                <c:pt idx="1524">
                  <c:v>735675.42563657404</c:v>
                </c:pt>
                <c:pt idx="1525">
                  <c:v>735675.42563657404</c:v>
                </c:pt>
                <c:pt idx="1526">
                  <c:v>735675.4256481484</c:v>
                </c:pt>
                <c:pt idx="1527">
                  <c:v>735675.4256481484</c:v>
                </c:pt>
                <c:pt idx="1528">
                  <c:v>735675.42565972242</c:v>
                </c:pt>
                <c:pt idx="1529">
                  <c:v>735675.42565972242</c:v>
                </c:pt>
                <c:pt idx="1530">
                  <c:v>735675.42567129643</c:v>
                </c:pt>
                <c:pt idx="1531">
                  <c:v>735675.42567129643</c:v>
                </c:pt>
                <c:pt idx="1532">
                  <c:v>735675.42568287044</c:v>
                </c:pt>
                <c:pt idx="1533">
                  <c:v>735675.42568287044</c:v>
                </c:pt>
                <c:pt idx="1534">
                  <c:v>735675.42569444445</c:v>
                </c:pt>
                <c:pt idx="1535">
                  <c:v>735675.42569444445</c:v>
                </c:pt>
                <c:pt idx="1536">
                  <c:v>735675.42570601904</c:v>
                </c:pt>
                <c:pt idx="1537">
                  <c:v>735675.42570601904</c:v>
                </c:pt>
                <c:pt idx="1538">
                  <c:v>735675.42571759259</c:v>
                </c:pt>
                <c:pt idx="1539">
                  <c:v>735675.42571759259</c:v>
                </c:pt>
                <c:pt idx="1540">
                  <c:v>735675.42572916672</c:v>
                </c:pt>
                <c:pt idx="1541">
                  <c:v>735675.42572916672</c:v>
                </c:pt>
                <c:pt idx="1542">
                  <c:v>735675.42574074073</c:v>
                </c:pt>
                <c:pt idx="1543">
                  <c:v>735675.42574074073</c:v>
                </c:pt>
                <c:pt idx="1544">
                  <c:v>735675.42575231544</c:v>
                </c:pt>
                <c:pt idx="1545">
                  <c:v>735675.42575231544</c:v>
                </c:pt>
                <c:pt idx="1546">
                  <c:v>735675.4257638891</c:v>
                </c:pt>
                <c:pt idx="1547">
                  <c:v>735675.4257638891</c:v>
                </c:pt>
                <c:pt idx="1548">
                  <c:v>735675.42577546299</c:v>
                </c:pt>
                <c:pt idx="1549">
                  <c:v>735675.42577546299</c:v>
                </c:pt>
                <c:pt idx="1550">
                  <c:v>735675.42578703945</c:v>
                </c:pt>
                <c:pt idx="1551">
                  <c:v>735675.42578703945</c:v>
                </c:pt>
                <c:pt idx="1552">
                  <c:v>735675.42579861113</c:v>
                </c:pt>
                <c:pt idx="1553">
                  <c:v>735675.42579861113</c:v>
                </c:pt>
                <c:pt idx="1554">
                  <c:v>735675.42581018514</c:v>
                </c:pt>
                <c:pt idx="1555">
                  <c:v>735675.42581018514</c:v>
                </c:pt>
                <c:pt idx="1556">
                  <c:v>735675.42582175951</c:v>
                </c:pt>
                <c:pt idx="1557">
                  <c:v>735675.42582175951</c:v>
                </c:pt>
                <c:pt idx="1558">
                  <c:v>735675.42583333445</c:v>
                </c:pt>
                <c:pt idx="1559">
                  <c:v>735675.42583333445</c:v>
                </c:pt>
                <c:pt idx="1560">
                  <c:v>735675.42584490741</c:v>
                </c:pt>
                <c:pt idx="1561">
                  <c:v>735675.42584490741</c:v>
                </c:pt>
                <c:pt idx="1562">
                  <c:v>735675.42585648422</c:v>
                </c:pt>
                <c:pt idx="1563">
                  <c:v>735675.42586805532</c:v>
                </c:pt>
                <c:pt idx="1564">
                  <c:v>735675.42586805532</c:v>
                </c:pt>
                <c:pt idx="1565">
                  <c:v>735675.42587962968</c:v>
                </c:pt>
                <c:pt idx="1566">
                  <c:v>735675.42587962968</c:v>
                </c:pt>
                <c:pt idx="1567">
                  <c:v>735675.42589120404</c:v>
                </c:pt>
                <c:pt idx="1568">
                  <c:v>735675.42589120404</c:v>
                </c:pt>
                <c:pt idx="1569">
                  <c:v>735675.42590277782</c:v>
                </c:pt>
                <c:pt idx="1570">
                  <c:v>735675.42590277782</c:v>
                </c:pt>
                <c:pt idx="1571">
                  <c:v>735675.42591435183</c:v>
                </c:pt>
                <c:pt idx="1572">
                  <c:v>735675.42591435183</c:v>
                </c:pt>
                <c:pt idx="1573">
                  <c:v>735675.42592592863</c:v>
                </c:pt>
                <c:pt idx="1574">
                  <c:v>735675.42592592863</c:v>
                </c:pt>
                <c:pt idx="1575">
                  <c:v>735675.42593750043</c:v>
                </c:pt>
                <c:pt idx="1576">
                  <c:v>735675.42593750043</c:v>
                </c:pt>
                <c:pt idx="1577">
                  <c:v>735675.42594907398</c:v>
                </c:pt>
                <c:pt idx="1578">
                  <c:v>735675.42594907398</c:v>
                </c:pt>
                <c:pt idx="1579">
                  <c:v>735675.42596064904</c:v>
                </c:pt>
                <c:pt idx="1580">
                  <c:v>735675.42596064904</c:v>
                </c:pt>
                <c:pt idx="1581">
                  <c:v>735675.42597222223</c:v>
                </c:pt>
                <c:pt idx="1582">
                  <c:v>735675.42597222223</c:v>
                </c:pt>
                <c:pt idx="1583">
                  <c:v>735675.42598379741</c:v>
                </c:pt>
                <c:pt idx="1584">
                  <c:v>735675.42598379741</c:v>
                </c:pt>
                <c:pt idx="1585">
                  <c:v>735675.42599537049</c:v>
                </c:pt>
                <c:pt idx="1586">
                  <c:v>735675.42599537049</c:v>
                </c:pt>
                <c:pt idx="1587">
                  <c:v>735675.42600694799</c:v>
                </c:pt>
                <c:pt idx="1588">
                  <c:v>735675.42600694799</c:v>
                </c:pt>
                <c:pt idx="1589">
                  <c:v>735675.42601851851</c:v>
                </c:pt>
                <c:pt idx="1590">
                  <c:v>735675.42601851851</c:v>
                </c:pt>
                <c:pt idx="1591">
                  <c:v>735675.42603009264</c:v>
                </c:pt>
                <c:pt idx="1592">
                  <c:v>735675.42603009264</c:v>
                </c:pt>
                <c:pt idx="1593">
                  <c:v>735675.42604166665</c:v>
                </c:pt>
                <c:pt idx="1594">
                  <c:v>735675.42604166665</c:v>
                </c:pt>
                <c:pt idx="1595">
                  <c:v>735675.42605324462</c:v>
                </c:pt>
                <c:pt idx="1596">
                  <c:v>735675.42605324462</c:v>
                </c:pt>
                <c:pt idx="1597">
                  <c:v>735675.42606481747</c:v>
                </c:pt>
                <c:pt idx="1598">
                  <c:v>735675.42606481747</c:v>
                </c:pt>
                <c:pt idx="1599">
                  <c:v>735675.42607638903</c:v>
                </c:pt>
                <c:pt idx="1600">
                  <c:v>735675.42607638903</c:v>
                </c:pt>
                <c:pt idx="1601">
                  <c:v>735675.42608796444</c:v>
                </c:pt>
                <c:pt idx="1602">
                  <c:v>735675.42608796444</c:v>
                </c:pt>
                <c:pt idx="1603">
                  <c:v>735675.42609953741</c:v>
                </c:pt>
                <c:pt idx="1604">
                  <c:v>735675.42609953741</c:v>
                </c:pt>
                <c:pt idx="1605">
                  <c:v>735675.42611111142</c:v>
                </c:pt>
                <c:pt idx="1606">
                  <c:v>735675.42611111142</c:v>
                </c:pt>
                <c:pt idx="1607">
                  <c:v>735675.42612268543</c:v>
                </c:pt>
                <c:pt idx="1608">
                  <c:v>735675.42613425921</c:v>
                </c:pt>
                <c:pt idx="1609">
                  <c:v>735675.42613425921</c:v>
                </c:pt>
                <c:pt idx="1610">
                  <c:v>735675.42614583345</c:v>
                </c:pt>
                <c:pt idx="1611">
                  <c:v>735675.42614583345</c:v>
                </c:pt>
                <c:pt idx="1612">
                  <c:v>735675.42615740944</c:v>
                </c:pt>
                <c:pt idx="1613">
                  <c:v>735675.42615740944</c:v>
                </c:pt>
                <c:pt idx="1614">
                  <c:v>735675.42616898147</c:v>
                </c:pt>
                <c:pt idx="1615">
                  <c:v>735675.42616898147</c:v>
                </c:pt>
                <c:pt idx="1616">
                  <c:v>735675.4261805556</c:v>
                </c:pt>
                <c:pt idx="1617">
                  <c:v>735675.4261805556</c:v>
                </c:pt>
                <c:pt idx="1618">
                  <c:v>735675.42619212961</c:v>
                </c:pt>
                <c:pt idx="1619">
                  <c:v>735675.42619212961</c:v>
                </c:pt>
                <c:pt idx="1620">
                  <c:v>735675.42620370444</c:v>
                </c:pt>
                <c:pt idx="1621">
                  <c:v>735675.42620370444</c:v>
                </c:pt>
                <c:pt idx="1622">
                  <c:v>735675.42621527775</c:v>
                </c:pt>
                <c:pt idx="1623">
                  <c:v>735675.42621527775</c:v>
                </c:pt>
                <c:pt idx="1624">
                  <c:v>735675.42622685444</c:v>
                </c:pt>
                <c:pt idx="1625">
                  <c:v>735675.42622685444</c:v>
                </c:pt>
                <c:pt idx="1626">
                  <c:v>735675.4262384274</c:v>
                </c:pt>
                <c:pt idx="1627">
                  <c:v>735675.4262384274</c:v>
                </c:pt>
                <c:pt idx="1628">
                  <c:v>735675.4262500027</c:v>
                </c:pt>
                <c:pt idx="1629">
                  <c:v>735675.4262500027</c:v>
                </c:pt>
                <c:pt idx="1630">
                  <c:v>735675.42626157403</c:v>
                </c:pt>
                <c:pt idx="1631">
                  <c:v>735675.42626157403</c:v>
                </c:pt>
                <c:pt idx="1632">
                  <c:v>735675.42627314944</c:v>
                </c:pt>
                <c:pt idx="1633">
                  <c:v>735675.42627314944</c:v>
                </c:pt>
                <c:pt idx="1634">
                  <c:v>735675.42628472543</c:v>
                </c:pt>
                <c:pt idx="1635">
                  <c:v>735675.42628472543</c:v>
                </c:pt>
                <c:pt idx="1636">
                  <c:v>735675.42629629909</c:v>
                </c:pt>
                <c:pt idx="1637">
                  <c:v>735675.42629629909</c:v>
                </c:pt>
                <c:pt idx="1638">
                  <c:v>735675.42630787042</c:v>
                </c:pt>
                <c:pt idx="1639">
                  <c:v>735675.42630787042</c:v>
                </c:pt>
                <c:pt idx="1640">
                  <c:v>735675.42631944432</c:v>
                </c:pt>
                <c:pt idx="1641">
                  <c:v>735675.42631944432</c:v>
                </c:pt>
                <c:pt idx="1642">
                  <c:v>735675.42633101903</c:v>
                </c:pt>
                <c:pt idx="1643">
                  <c:v>735675.42633101903</c:v>
                </c:pt>
                <c:pt idx="1644">
                  <c:v>735675.42634259257</c:v>
                </c:pt>
                <c:pt idx="1645">
                  <c:v>735675.42634259257</c:v>
                </c:pt>
                <c:pt idx="1646">
                  <c:v>735675.42635416705</c:v>
                </c:pt>
                <c:pt idx="1647">
                  <c:v>735675.42635416705</c:v>
                </c:pt>
                <c:pt idx="1648">
                  <c:v>735675.42636574362</c:v>
                </c:pt>
                <c:pt idx="1649">
                  <c:v>735675.42636574362</c:v>
                </c:pt>
                <c:pt idx="1650">
                  <c:v>735675.42637731484</c:v>
                </c:pt>
                <c:pt idx="1651">
                  <c:v>735675.42637731484</c:v>
                </c:pt>
                <c:pt idx="1652">
                  <c:v>735675.42638888885</c:v>
                </c:pt>
                <c:pt idx="1653">
                  <c:v>735675.42638888885</c:v>
                </c:pt>
                <c:pt idx="1654">
                  <c:v>735675.42640046345</c:v>
                </c:pt>
                <c:pt idx="1655">
                  <c:v>735675.42640046345</c:v>
                </c:pt>
                <c:pt idx="1656">
                  <c:v>735675.42641203944</c:v>
                </c:pt>
                <c:pt idx="1657">
                  <c:v>735675.42641203944</c:v>
                </c:pt>
                <c:pt idx="1658">
                  <c:v>735675.42642361461</c:v>
                </c:pt>
                <c:pt idx="1659">
                  <c:v>735675.42642361461</c:v>
                </c:pt>
                <c:pt idx="1660">
                  <c:v>735675.42643518792</c:v>
                </c:pt>
                <c:pt idx="1661">
                  <c:v>735675.42643518792</c:v>
                </c:pt>
                <c:pt idx="1662">
                  <c:v>735675.42644675949</c:v>
                </c:pt>
                <c:pt idx="1663">
                  <c:v>735675.42644675949</c:v>
                </c:pt>
                <c:pt idx="1664">
                  <c:v>735675.42645833443</c:v>
                </c:pt>
                <c:pt idx="1665">
                  <c:v>735675.42645833443</c:v>
                </c:pt>
                <c:pt idx="1666">
                  <c:v>735675.4264699074</c:v>
                </c:pt>
                <c:pt idx="1667">
                  <c:v>735675.4264699074</c:v>
                </c:pt>
                <c:pt idx="1668">
                  <c:v>735675.4264814842</c:v>
                </c:pt>
                <c:pt idx="1669">
                  <c:v>735675.4264814842</c:v>
                </c:pt>
                <c:pt idx="1670">
                  <c:v>735675.42649305554</c:v>
                </c:pt>
                <c:pt idx="1671">
                  <c:v>735675.42649305554</c:v>
                </c:pt>
                <c:pt idx="1672">
                  <c:v>735675.42650463246</c:v>
                </c:pt>
                <c:pt idx="1673">
                  <c:v>735675.42650463246</c:v>
                </c:pt>
                <c:pt idx="1674">
                  <c:v>735675.42651620402</c:v>
                </c:pt>
                <c:pt idx="1675">
                  <c:v>735675.42651620402</c:v>
                </c:pt>
                <c:pt idx="1676">
                  <c:v>735675.42652777943</c:v>
                </c:pt>
                <c:pt idx="1677">
                  <c:v>735675.42652777943</c:v>
                </c:pt>
                <c:pt idx="1678">
                  <c:v>735675.42653935181</c:v>
                </c:pt>
                <c:pt idx="1679">
                  <c:v>735675.42653935181</c:v>
                </c:pt>
                <c:pt idx="1680">
                  <c:v>735675.42655092874</c:v>
                </c:pt>
                <c:pt idx="1681">
                  <c:v>735675.42655092874</c:v>
                </c:pt>
                <c:pt idx="1682">
                  <c:v>735675.42656249995</c:v>
                </c:pt>
                <c:pt idx="1683">
                  <c:v>735675.42656249995</c:v>
                </c:pt>
                <c:pt idx="1684">
                  <c:v>735675.42657407408</c:v>
                </c:pt>
                <c:pt idx="1685">
                  <c:v>735675.42657407408</c:v>
                </c:pt>
                <c:pt idx="1686">
                  <c:v>735675.42658565042</c:v>
                </c:pt>
                <c:pt idx="1687">
                  <c:v>735675.42658565042</c:v>
                </c:pt>
                <c:pt idx="1688">
                  <c:v>735675.42659722245</c:v>
                </c:pt>
                <c:pt idx="1689">
                  <c:v>735675.42659722245</c:v>
                </c:pt>
                <c:pt idx="1690">
                  <c:v>735675.42660879705</c:v>
                </c:pt>
                <c:pt idx="1691">
                  <c:v>735675.42660879705</c:v>
                </c:pt>
                <c:pt idx="1692">
                  <c:v>735675.42662037245</c:v>
                </c:pt>
                <c:pt idx="1693">
                  <c:v>735675.42662037245</c:v>
                </c:pt>
                <c:pt idx="1694">
                  <c:v>735675.42663194775</c:v>
                </c:pt>
                <c:pt idx="1695">
                  <c:v>735675.42663194775</c:v>
                </c:pt>
                <c:pt idx="1696">
                  <c:v>735675.42664351943</c:v>
                </c:pt>
                <c:pt idx="1697">
                  <c:v>735675.42665509577</c:v>
                </c:pt>
                <c:pt idx="1698">
                  <c:v>735675.42665509577</c:v>
                </c:pt>
                <c:pt idx="1699">
                  <c:v>735675.42666666745</c:v>
                </c:pt>
                <c:pt idx="1700">
                  <c:v>735675.42666666745</c:v>
                </c:pt>
                <c:pt idx="1701">
                  <c:v>735675.42667824205</c:v>
                </c:pt>
                <c:pt idx="1702">
                  <c:v>735675.42667824205</c:v>
                </c:pt>
                <c:pt idx="1703">
                  <c:v>735675.42668981745</c:v>
                </c:pt>
                <c:pt idx="1704">
                  <c:v>735675.42668981745</c:v>
                </c:pt>
                <c:pt idx="1705">
                  <c:v>735675.42670138902</c:v>
                </c:pt>
                <c:pt idx="1706">
                  <c:v>735675.42670138902</c:v>
                </c:pt>
                <c:pt idx="1707">
                  <c:v>735675.42671296292</c:v>
                </c:pt>
                <c:pt idx="1708">
                  <c:v>735675.42671296292</c:v>
                </c:pt>
                <c:pt idx="1709">
                  <c:v>735675.4267245403</c:v>
                </c:pt>
                <c:pt idx="1710">
                  <c:v>735675.4267245403</c:v>
                </c:pt>
                <c:pt idx="1711">
                  <c:v>735675.42673611245</c:v>
                </c:pt>
                <c:pt idx="1712">
                  <c:v>735675.42673611245</c:v>
                </c:pt>
                <c:pt idx="1713">
                  <c:v>735675.42674768541</c:v>
                </c:pt>
                <c:pt idx="1714">
                  <c:v>735675.42674768541</c:v>
                </c:pt>
                <c:pt idx="1715">
                  <c:v>735675.42675925931</c:v>
                </c:pt>
                <c:pt idx="1716">
                  <c:v>735675.42675925931</c:v>
                </c:pt>
                <c:pt idx="1717">
                  <c:v>735675.42677083344</c:v>
                </c:pt>
                <c:pt idx="1718">
                  <c:v>735675.42677083344</c:v>
                </c:pt>
                <c:pt idx="1719">
                  <c:v>735675.42678240745</c:v>
                </c:pt>
                <c:pt idx="1720">
                  <c:v>735675.42678240745</c:v>
                </c:pt>
                <c:pt idx="1721">
                  <c:v>735675.42679398204</c:v>
                </c:pt>
                <c:pt idx="1722">
                  <c:v>735675.42679398204</c:v>
                </c:pt>
                <c:pt idx="1723">
                  <c:v>735675.42680555745</c:v>
                </c:pt>
                <c:pt idx="1724">
                  <c:v>735675.42680555745</c:v>
                </c:pt>
                <c:pt idx="1725">
                  <c:v>735675.42681713309</c:v>
                </c:pt>
                <c:pt idx="1726">
                  <c:v>735675.42681713309</c:v>
                </c:pt>
                <c:pt idx="1727">
                  <c:v>735675.42682870443</c:v>
                </c:pt>
                <c:pt idx="1728">
                  <c:v>735675.42682870443</c:v>
                </c:pt>
                <c:pt idx="1729">
                  <c:v>735675.42684027774</c:v>
                </c:pt>
                <c:pt idx="1730">
                  <c:v>735675.42684027774</c:v>
                </c:pt>
                <c:pt idx="1731">
                  <c:v>735675.42685185245</c:v>
                </c:pt>
                <c:pt idx="1732">
                  <c:v>735675.42685185245</c:v>
                </c:pt>
                <c:pt idx="1733">
                  <c:v>735675.4268634296</c:v>
                </c:pt>
                <c:pt idx="1734">
                  <c:v>735675.4268634296</c:v>
                </c:pt>
                <c:pt idx="1735">
                  <c:v>735675.42687500245</c:v>
                </c:pt>
                <c:pt idx="1736">
                  <c:v>735675.42687500245</c:v>
                </c:pt>
                <c:pt idx="1737">
                  <c:v>735675.42688657762</c:v>
                </c:pt>
                <c:pt idx="1738">
                  <c:v>735675.42688657762</c:v>
                </c:pt>
                <c:pt idx="1739">
                  <c:v>735675.42689814942</c:v>
                </c:pt>
                <c:pt idx="1740">
                  <c:v>735675.42689814942</c:v>
                </c:pt>
                <c:pt idx="1741">
                  <c:v>735675.4269097225</c:v>
                </c:pt>
                <c:pt idx="1742">
                  <c:v>735675.4269097225</c:v>
                </c:pt>
                <c:pt idx="1743">
                  <c:v>735675.42692129745</c:v>
                </c:pt>
                <c:pt idx="1744">
                  <c:v>735675.42692129745</c:v>
                </c:pt>
                <c:pt idx="1745">
                  <c:v>735675.42693287041</c:v>
                </c:pt>
                <c:pt idx="1746">
                  <c:v>735675.42693287041</c:v>
                </c:pt>
                <c:pt idx="1747">
                  <c:v>735675.42694444442</c:v>
                </c:pt>
                <c:pt idx="1748">
                  <c:v>735675.42694444442</c:v>
                </c:pt>
                <c:pt idx="1749">
                  <c:v>735675.42695602193</c:v>
                </c:pt>
                <c:pt idx="1750">
                  <c:v>735675.42696759442</c:v>
                </c:pt>
                <c:pt idx="1751">
                  <c:v>735675.42696759442</c:v>
                </c:pt>
                <c:pt idx="1752">
                  <c:v>735675.42697916669</c:v>
                </c:pt>
                <c:pt idx="1753">
                  <c:v>735675.42697916669</c:v>
                </c:pt>
                <c:pt idx="1754">
                  <c:v>735675.42699074245</c:v>
                </c:pt>
                <c:pt idx="1755">
                  <c:v>735675.42699074245</c:v>
                </c:pt>
                <c:pt idx="1756">
                  <c:v>735675.42700231483</c:v>
                </c:pt>
                <c:pt idx="1757">
                  <c:v>735675.42700231483</c:v>
                </c:pt>
                <c:pt idx="1758">
                  <c:v>735675.42701388884</c:v>
                </c:pt>
                <c:pt idx="1759">
                  <c:v>735675.42701388884</c:v>
                </c:pt>
                <c:pt idx="1760">
                  <c:v>735675.42702546343</c:v>
                </c:pt>
                <c:pt idx="1761">
                  <c:v>735675.42702546343</c:v>
                </c:pt>
                <c:pt idx="1762">
                  <c:v>735675.42703703744</c:v>
                </c:pt>
                <c:pt idx="1763">
                  <c:v>735675.42703703744</c:v>
                </c:pt>
                <c:pt idx="1764">
                  <c:v>735675.42704861111</c:v>
                </c:pt>
                <c:pt idx="1765">
                  <c:v>735675.42704861111</c:v>
                </c:pt>
                <c:pt idx="1766">
                  <c:v>735675.42706018523</c:v>
                </c:pt>
                <c:pt idx="1767">
                  <c:v>735675.42706018523</c:v>
                </c:pt>
                <c:pt idx="1768">
                  <c:v>735675.4270717589</c:v>
                </c:pt>
                <c:pt idx="1769">
                  <c:v>735675.4270717589</c:v>
                </c:pt>
                <c:pt idx="1770">
                  <c:v>735675.42708333442</c:v>
                </c:pt>
                <c:pt idx="1771">
                  <c:v>735675.42708333442</c:v>
                </c:pt>
                <c:pt idx="1772">
                  <c:v>735675.4270949075</c:v>
                </c:pt>
                <c:pt idx="1773">
                  <c:v>735675.4270949075</c:v>
                </c:pt>
                <c:pt idx="1774">
                  <c:v>735675.42710648151</c:v>
                </c:pt>
                <c:pt idx="1775">
                  <c:v>735675.42710648151</c:v>
                </c:pt>
                <c:pt idx="1776">
                  <c:v>735675.42711805226</c:v>
                </c:pt>
                <c:pt idx="1777">
                  <c:v>735675.42711805226</c:v>
                </c:pt>
                <c:pt idx="1778">
                  <c:v>735675.4271296293</c:v>
                </c:pt>
                <c:pt idx="1779">
                  <c:v>735675.4271296293</c:v>
                </c:pt>
                <c:pt idx="1780">
                  <c:v>735675.42714120366</c:v>
                </c:pt>
                <c:pt idx="1781">
                  <c:v>735675.42714120366</c:v>
                </c:pt>
                <c:pt idx="1782">
                  <c:v>735675.42715277779</c:v>
                </c:pt>
                <c:pt idx="1783">
                  <c:v>735675.42715277779</c:v>
                </c:pt>
                <c:pt idx="1784">
                  <c:v>735675.4271643518</c:v>
                </c:pt>
                <c:pt idx="1785">
                  <c:v>735675.42717592593</c:v>
                </c:pt>
                <c:pt idx="1786">
                  <c:v>735675.42717592593</c:v>
                </c:pt>
                <c:pt idx="1787">
                  <c:v>735675.42718750041</c:v>
                </c:pt>
                <c:pt idx="1788">
                  <c:v>735675.42718750041</c:v>
                </c:pt>
                <c:pt idx="1789">
                  <c:v>735675.42719907337</c:v>
                </c:pt>
                <c:pt idx="1790">
                  <c:v>735675.42719907337</c:v>
                </c:pt>
                <c:pt idx="1791">
                  <c:v>735675.42721064843</c:v>
                </c:pt>
                <c:pt idx="1792">
                  <c:v>735675.42721064843</c:v>
                </c:pt>
                <c:pt idx="1793">
                  <c:v>735675.42722222244</c:v>
                </c:pt>
                <c:pt idx="1794">
                  <c:v>735675.42722222244</c:v>
                </c:pt>
                <c:pt idx="1795">
                  <c:v>735675.42723379645</c:v>
                </c:pt>
                <c:pt idx="1796">
                  <c:v>735675.42723379645</c:v>
                </c:pt>
                <c:pt idx="1797">
                  <c:v>735675.42724537035</c:v>
                </c:pt>
                <c:pt idx="1798">
                  <c:v>735675.42724537035</c:v>
                </c:pt>
                <c:pt idx="1799">
                  <c:v>735675.4272569475</c:v>
                </c:pt>
                <c:pt idx="1800">
                  <c:v>735675.4272569475</c:v>
                </c:pt>
                <c:pt idx="1801">
                  <c:v>735675.42726851848</c:v>
                </c:pt>
                <c:pt idx="1802">
                  <c:v>735675.42726851848</c:v>
                </c:pt>
                <c:pt idx="1803">
                  <c:v>735675.42728009261</c:v>
                </c:pt>
                <c:pt idx="1804">
                  <c:v>735675.42728009261</c:v>
                </c:pt>
                <c:pt idx="1805">
                  <c:v>735675.42729166662</c:v>
                </c:pt>
                <c:pt idx="1806">
                  <c:v>735675.42729166662</c:v>
                </c:pt>
                <c:pt idx="1807">
                  <c:v>735675.42730324075</c:v>
                </c:pt>
                <c:pt idx="1808">
                  <c:v>735675.42730324075</c:v>
                </c:pt>
                <c:pt idx="1809">
                  <c:v>735675.42731481476</c:v>
                </c:pt>
                <c:pt idx="1810">
                  <c:v>735675.42731481476</c:v>
                </c:pt>
                <c:pt idx="1811">
                  <c:v>735675.42732638901</c:v>
                </c:pt>
                <c:pt idx="1812">
                  <c:v>735675.42732638901</c:v>
                </c:pt>
                <c:pt idx="1813">
                  <c:v>735675.4273379629</c:v>
                </c:pt>
                <c:pt idx="1814">
                  <c:v>735675.4273379629</c:v>
                </c:pt>
                <c:pt idx="1815">
                  <c:v>735675.42734953691</c:v>
                </c:pt>
                <c:pt idx="1816">
                  <c:v>735675.42734953691</c:v>
                </c:pt>
                <c:pt idx="1817">
                  <c:v>735675.42736111151</c:v>
                </c:pt>
                <c:pt idx="1818">
                  <c:v>735675.42736111151</c:v>
                </c:pt>
                <c:pt idx="1819">
                  <c:v>735675.42737268517</c:v>
                </c:pt>
                <c:pt idx="1820">
                  <c:v>735675.42737268517</c:v>
                </c:pt>
                <c:pt idx="1821">
                  <c:v>735675.4273842593</c:v>
                </c:pt>
                <c:pt idx="1822">
                  <c:v>735675.4273842593</c:v>
                </c:pt>
                <c:pt idx="1823">
                  <c:v>735675.42739583342</c:v>
                </c:pt>
                <c:pt idx="1824">
                  <c:v>735675.42739583342</c:v>
                </c:pt>
                <c:pt idx="1825">
                  <c:v>735675.42740740743</c:v>
                </c:pt>
                <c:pt idx="1826">
                  <c:v>735675.42740740743</c:v>
                </c:pt>
                <c:pt idx="1827">
                  <c:v>735675.42741898133</c:v>
                </c:pt>
                <c:pt idx="1828">
                  <c:v>735675.42741898133</c:v>
                </c:pt>
                <c:pt idx="1829">
                  <c:v>735675.42743055557</c:v>
                </c:pt>
                <c:pt idx="1830">
                  <c:v>735675.42743055557</c:v>
                </c:pt>
                <c:pt idx="1831">
                  <c:v>735675.42744212958</c:v>
                </c:pt>
                <c:pt idx="1832">
                  <c:v>735675.42744212958</c:v>
                </c:pt>
                <c:pt idx="1833">
                  <c:v>735675.42745370441</c:v>
                </c:pt>
                <c:pt idx="1834">
                  <c:v>735675.42745370441</c:v>
                </c:pt>
                <c:pt idx="1835">
                  <c:v>735675.42746527772</c:v>
                </c:pt>
                <c:pt idx="1836">
                  <c:v>735675.42746527772</c:v>
                </c:pt>
                <c:pt idx="1837">
                  <c:v>735675.42747685185</c:v>
                </c:pt>
                <c:pt idx="1838">
                  <c:v>735675.42747685185</c:v>
                </c:pt>
                <c:pt idx="1839">
                  <c:v>735675.42748842645</c:v>
                </c:pt>
                <c:pt idx="1840">
                  <c:v>735675.42748842645</c:v>
                </c:pt>
                <c:pt idx="1841">
                  <c:v>735675.42749999999</c:v>
                </c:pt>
                <c:pt idx="1842">
                  <c:v>735675.42749999999</c:v>
                </c:pt>
                <c:pt idx="1843">
                  <c:v>735675.42751157389</c:v>
                </c:pt>
                <c:pt idx="1844">
                  <c:v>735675.42751157389</c:v>
                </c:pt>
                <c:pt idx="1845">
                  <c:v>735675.42752314941</c:v>
                </c:pt>
                <c:pt idx="1846">
                  <c:v>735675.42752314941</c:v>
                </c:pt>
                <c:pt idx="1847">
                  <c:v>735675.42753472249</c:v>
                </c:pt>
                <c:pt idx="1848">
                  <c:v>735675.42753472249</c:v>
                </c:pt>
                <c:pt idx="1849">
                  <c:v>735675.4275462965</c:v>
                </c:pt>
                <c:pt idx="1850">
                  <c:v>735675.4275462965</c:v>
                </c:pt>
                <c:pt idx="1851">
                  <c:v>735675.4275578704</c:v>
                </c:pt>
                <c:pt idx="1852">
                  <c:v>735675.4275578704</c:v>
                </c:pt>
                <c:pt idx="1853">
                  <c:v>735675.42756944429</c:v>
                </c:pt>
                <c:pt idx="1854">
                  <c:v>735675.42756944429</c:v>
                </c:pt>
                <c:pt idx="1855">
                  <c:v>735675.42758101854</c:v>
                </c:pt>
                <c:pt idx="1856">
                  <c:v>735675.42758101854</c:v>
                </c:pt>
                <c:pt idx="1857">
                  <c:v>735675.42759259231</c:v>
                </c:pt>
                <c:pt idx="1858">
                  <c:v>735675.42760416702</c:v>
                </c:pt>
                <c:pt idx="1859">
                  <c:v>735675.42760416702</c:v>
                </c:pt>
                <c:pt idx="1860">
                  <c:v>735675.42761574243</c:v>
                </c:pt>
                <c:pt idx="1861">
                  <c:v>735675.42761574243</c:v>
                </c:pt>
                <c:pt idx="1862">
                  <c:v>735675.42762731784</c:v>
                </c:pt>
                <c:pt idx="1863">
                  <c:v>735675.42762731784</c:v>
                </c:pt>
                <c:pt idx="1864">
                  <c:v>735675.42763888894</c:v>
                </c:pt>
                <c:pt idx="1865">
                  <c:v>735675.42763888894</c:v>
                </c:pt>
                <c:pt idx="1866">
                  <c:v>735675.42765046295</c:v>
                </c:pt>
                <c:pt idx="1867">
                  <c:v>735675.42765046295</c:v>
                </c:pt>
                <c:pt idx="1868">
                  <c:v>735675.42766203743</c:v>
                </c:pt>
                <c:pt idx="1869">
                  <c:v>735675.42766203743</c:v>
                </c:pt>
                <c:pt idx="1870">
                  <c:v>735675.42767361144</c:v>
                </c:pt>
                <c:pt idx="1871">
                  <c:v>735675.42767361144</c:v>
                </c:pt>
                <c:pt idx="1872">
                  <c:v>735675.42768518545</c:v>
                </c:pt>
                <c:pt idx="1873">
                  <c:v>735675.42768518545</c:v>
                </c:pt>
                <c:pt idx="1874">
                  <c:v>735675.42769675923</c:v>
                </c:pt>
                <c:pt idx="1875">
                  <c:v>735675.42769675923</c:v>
                </c:pt>
                <c:pt idx="1876">
                  <c:v>735675.42770833347</c:v>
                </c:pt>
                <c:pt idx="1877">
                  <c:v>735675.42770833347</c:v>
                </c:pt>
                <c:pt idx="1878">
                  <c:v>735675.42771990737</c:v>
                </c:pt>
                <c:pt idx="1879">
                  <c:v>735675.42771990737</c:v>
                </c:pt>
                <c:pt idx="1880">
                  <c:v>735675.4277314815</c:v>
                </c:pt>
                <c:pt idx="1881">
                  <c:v>735675.4277314815</c:v>
                </c:pt>
                <c:pt idx="1882">
                  <c:v>735675.42774305539</c:v>
                </c:pt>
                <c:pt idx="1883">
                  <c:v>735675.42774305539</c:v>
                </c:pt>
                <c:pt idx="1884">
                  <c:v>735675.42775462964</c:v>
                </c:pt>
                <c:pt idx="1885">
                  <c:v>735675.42775462964</c:v>
                </c:pt>
                <c:pt idx="1886">
                  <c:v>735675.42776620365</c:v>
                </c:pt>
                <c:pt idx="1887">
                  <c:v>735675.42776620365</c:v>
                </c:pt>
                <c:pt idx="1888">
                  <c:v>735675.42777777778</c:v>
                </c:pt>
                <c:pt idx="1889">
                  <c:v>735675.42777777778</c:v>
                </c:pt>
                <c:pt idx="1890">
                  <c:v>735675.4277893519</c:v>
                </c:pt>
                <c:pt idx="1891">
                  <c:v>735675.4277893519</c:v>
                </c:pt>
                <c:pt idx="1892">
                  <c:v>735675.42780092743</c:v>
                </c:pt>
                <c:pt idx="1893">
                  <c:v>735675.42780092743</c:v>
                </c:pt>
                <c:pt idx="1894">
                  <c:v>735675.42781250004</c:v>
                </c:pt>
                <c:pt idx="1895">
                  <c:v>735675.42781250004</c:v>
                </c:pt>
                <c:pt idx="1896">
                  <c:v>735675.42782407405</c:v>
                </c:pt>
                <c:pt idx="1897">
                  <c:v>735675.42782407405</c:v>
                </c:pt>
                <c:pt idx="1898">
                  <c:v>735675.42783565004</c:v>
                </c:pt>
                <c:pt idx="1899">
                  <c:v>735675.42783565004</c:v>
                </c:pt>
                <c:pt idx="1900">
                  <c:v>735675.42784722243</c:v>
                </c:pt>
                <c:pt idx="1901">
                  <c:v>735675.42784722243</c:v>
                </c:pt>
                <c:pt idx="1902">
                  <c:v>735675.42785879644</c:v>
                </c:pt>
                <c:pt idx="1903">
                  <c:v>735675.42785879644</c:v>
                </c:pt>
                <c:pt idx="1904">
                  <c:v>735675.42787037033</c:v>
                </c:pt>
                <c:pt idx="1905">
                  <c:v>735675.42787037033</c:v>
                </c:pt>
                <c:pt idx="1906">
                  <c:v>735675.4278819476</c:v>
                </c:pt>
                <c:pt idx="1907">
                  <c:v>735675.4278819476</c:v>
                </c:pt>
                <c:pt idx="1908">
                  <c:v>735675.42789351905</c:v>
                </c:pt>
                <c:pt idx="1909">
                  <c:v>735675.42789351905</c:v>
                </c:pt>
                <c:pt idx="1910">
                  <c:v>735675.4279050926</c:v>
                </c:pt>
                <c:pt idx="1911">
                  <c:v>735675.4279050926</c:v>
                </c:pt>
                <c:pt idx="1912">
                  <c:v>735675.42791666673</c:v>
                </c:pt>
                <c:pt idx="1913">
                  <c:v>735675.42791666673</c:v>
                </c:pt>
                <c:pt idx="1914">
                  <c:v>735675.42792824074</c:v>
                </c:pt>
                <c:pt idx="1915">
                  <c:v>735675.42792824074</c:v>
                </c:pt>
                <c:pt idx="1916">
                  <c:v>735675.42793981486</c:v>
                </c:pt>
                <c:pt idx="1917">
                  <c:v>735675.42793981486</c:v>
                </c:pt>
                <c:pt idx="1918">
                  <c:v>735675.42795138911</c:v>
                </c:pt>
                <c:pt idx="1919">
                  <c:v>735675.42795138911</c:v>
                </c:pt>
                <c:pt idx="1920">
                  <c:v>735675.427962963</c:v>
                </c:pt>
                <c:pt idx="1921">
                  <c:v>735675.427962963</c:v>
                </c:pt>
                <c:pt idx="1922">
                  <c:v>735675.42797453701</c:v>
                </c:pt>
                <c:pt idx="1923">
                  <c:v>735675.42797453701</c:v>
                </c:pt>
                <c:pt idx="1924">
                  <c:v>735675.42798611242</c:v>
                </c:pt>
                <c:pt idx="1925">
                  <c:v>735675.42799768515</c:v>
                </c:pt>
                <c:pt idx="1926">
                  <c:v>735675.42799768515</c:v>
                </c:pt>
                <c:pt idx="1927">
                  <c:v>735675.42800925928</c:v>
                </c:pt>
                <c:pt idx="1928">
                  <c:v>735675.42800925928</c:v>
                </c:pt>
                <c:pt idx="1929">
                  <c:v>735675.4280208362</c:v>
                </c:pt>
                <c:pt idx="1930">
                  <c:v>735675.4280208362</c:v>
                </c:pt>
                <c:pt idx="1931">
                  <c:v>735675.42803240742</c:v>
                </c:pt>
                <c:pt idx="1932">
                  <c:v>735675.42803240742</c:v>
                </c:pt>
                <c:pt idx="1933">
                  <c:v>735675.42804398143</c:v>
                </c:pt>
                <c:pt idx="1934">
                  <c:v>735675.42804398143</c:v>
                </c:pt>
                <c:pt idx="1935">
                  <c:v>735675.42805555742</c:v>
                </c:pt>
                <c:pt idx="1936">
                  <c:v>735675.42805555742</c:v>
                </c:pt>
                <c:pt idx="1937">
                  <c:v>735675.42806713236</c:v>
                </c:pt>
                <c:pt idx="1938">
                  <c:v>735675.42806713236</c:v>
                </c:pt>
                <c:pt idx="1939">
                  <c:v>735675.4280787037</c:v>
                </c:pt>
                <c:pt idx="1940">
                  <c:v>735675.4280787037</c:v>
                </c:pt>
                <c:pt idx="1941">
                  <c:v>735675.42809027783</c:v>
                </c:pt>
                <c:pt idx="1942">
                  <c:v>735675.42809027783</c:v>
                </c:pt>
                <c:pt idx="1943">
                  <c:v>735675.42810185184</c:v>
                </c:pt>
                <c:pt idx="1944">
                  <c:v>735675.42810185184</c:v>
                </c:pt>
                <c:pt idx="1945">
                  <c:v>735675.42811342643</c:v>
                </c:pt>
                <c:pt idx="1946">
                  <c:v>735675.42811342643</c:v>
                </c:pt>
                <c:pt idx="1947">
                  <c:v>735675.42812500044</c:v>
                </c:pt>
                <c:pt idx="1948">
                  <c:v>735675.42812500044</c:v>
                </c:pt>
                <c:pt idx="1949">
                  <c:v>735675.4281365741</c:v>
                </c:pt>
                <c:pt idx="1950">
                  <c:v>735675.4281365741</c:v>
                </c:pt>
                <c:pt idx="1951">
                  <c:v>735675.42814814812</c:v>
                </c:pt>
                <c:pt idx="1952">
                  <c:v>735675.42814814812</c:v>
                </c:pt>
                <c:pt idx="1953">
                  <c:v>735675.42815972224</c:v>
                </c:pt>
                <c:pt idx="1954">
                  <c:v>735675.42815972224</c:v>
                </c:pt>
                <c:pt idx="1955">
                  <c:v>735675.42817129625</c:v>
                </c:pt>
                <c:pt idx="1956">
                  <c:v>735675.42817129625</c:v>
                </c:pt>
                <c:pt idx="1957">
                  <c:v>735675.4281828705</c:v>
                </c:pt>
                <c:pt idx="1958">
                  <c:v>735675.4281828705</c:v>
                </c:pt>
                <c:pt idx="1959">
                  <c:v>735675.42819444451</c:v>
                </c:pt>
                <c:pt idx="1960">
                  <c:v>735675.42819444451</c:v>
                </c:pt>
                <c:pt idx="1961">
                  <c:v>735675.42820601945</c:v>
                </c:pt>
                <c:pt idx="1962">
                  <c:v>735675.42820601945</c:v>
                </c:pt>
                <c:pt idx="1963">
                  <c:v>735675.42821759265</c:v>
                </c:pt>
                <c:pt idx="1964">
                  <c:v>735675.42821759265</c:v>
                </c:pt>
                <c:pt idx="1965">
                  <c:v>735675.42822916701</c:v>
                </c:pt>
                <c:pt idx="1966">
                  <c:v>735675.42822916701</c:v>
                </c:pt>
                <c:pt idx="1967">
                  <c:v>735675.42824074242</c:v>
                </c:pt>
                <c:pt idx="1968">
                  <c:v>735675.42824074242</c:v>
                </c:pt>
                <c:pt idx="1969">
                  <c:v>735675.42825231771</c:v>
                </c:pt>
                <c:pt idx="1970">
                  <c:v>735675.42825231771</c:v>
                </c:pt>
                <c:pt idx="1971">
                  <c:v>735675.42826388904</c:v>
                </c:pt>
                <c:pt idx="1972">
                  <c:v>735675.42826388904</c:v>
                </c:pt>
                <c:pt idx="1973">
                  <c:v>735675.42827546294</c:v>
                </c:pt>
                <c:pt idx="1974">
                  <c:v>735675.42827546294</c:v>
                </c:pt>
                <c:pt idx="1975">
                  <c:v>735675.42828704102</c:v>
                </c:pt>
                <c:pt idx="1976">
                  <c:v>735675.42828704102</c:v>
                </c:pt>
                <c:pt idx="1977">
                  <c:v>735675.42829861143</c:v>
                </c:pt>
                <c:pt idx="1978">
                  <c:v>735675.42829861143</c:v>
                </c:pt>
                <c:pt idx="1979">
                  <c:v>735675.42831018521</c:v>
                </c:pt>
                <c:pt idx="1980">
                  <c:v>735675.42831018521</c:v>
                </c:pt>
                <c:pt idx="1981">
                  <c:v>735675.42832175922</c:v>
                </c:pt>
                <c:pt idx="1982">
                  <c:v>735675.42832175922</c:v>
                </c:pt>
                <c:pt idx="1983">
                  <c:v>735675.42833333404</c:v>
                </c:pt>
                <c:pt idx="1984">
                  <c:v>735675.42833333404</c:v>
                </c:pt>
                <c:pt idx="1985">
                  <c:v>735675.42834490747</c:v>
                </c:pt>
                <c:pt idx="1986">
                  <c:v>735675.42834490747</c:v>
                </c:pt>
                <c:pt idx="1987">
                  <c:v>735675.42835648241</c:v>
                </c:pt>
                <c:pt idx="1988">
                  <c:v>735675.42835648241</c:v>
                </c:pt>
                <c:pt idx="1989">
                  <c:v>735675.42836805538</c:v>
                </c:pt>
                <c:pt idx="1990">
                  <c:v>735675.42836805538</c:v>
                </c:pt>
                <c:pt idx="1991">
                  <c:v>735675.42837962939</c:v>
                </c:pt>
                <c:pt idx="1992">
                  <c:v>735675.42837962939</c:v>
                </c:pt>
                <c:pt idx="1993">
                  <c:v>735675.42839120375</c:v>
                </c:pt>
                <c:pt idx="1994">
                  <c:v>735675.42840277904</c:v>
                </c:pt>
                <c:pt idx="1995">
                  <c:v>735675.42840277904</c:v>
                </c:pt>
                <c:pt idx="1996">
                  <c:v>735675.42841435201</c:v>
                </c:pt>
                <c:pt idx="1997">
                  <c:v>735675.42841435201</c:v>
                </c:pt>
                <c:pt idx="1998">
                  <c:v>735675.42842592986</c:v>
                </c:pt>
                <c:pt idx="1999">
                  <c:v>735675.42842592986</c:v>
                </c:pt>
                <c:pt idx="2000">
                  <c:v>735675.42843750294</c:v>
                </c:pt>
                <c:pt idx="2001">
                  <c:v>735675.42843750294</c:v>
                </c:pt>
                <c:pt idx="2002">
                  <c:v>735675.42844907392</c:v>
                </c:pt>
                <c:pt idx="2003">
                  <c:v>735675.42844907392</c:v>
                </c:pt>
                <c:pt idx="2004">
                  <c:v>735675.42846064945</c:v>
                </c:pt>
                <c:pt idx="2005">
                  <c:v>735675.42846064945</c:v>
                </c:pt>
                <c:pt idx="2006">
                  <c:v>735675.42847222241</c:v>
                </c:pt>
                <c:pt idx="2007">
                  <c:v>735675.42847222241</c:v>
                </c:pt>
                <c:pt idx="2008">
                  <c:v>735675.4284837991</c:v>
                </c:pt>
                <c:pt idx="2009">
                  <c:v>735675.4284837991</c:v>
                </c:pt>
                <c:pt idx="2010">
                  <c:v>735675.42849537043</c:v>
                </c:pt>
                <c:pt idx="2011">
                  <c:v>735675.42849537043</c:v>
                </c:pt>
                <c:pt idx="2012">
                  <c:v>735675.42850694444</c:v>
                </c:pt>
                <c:pt idx="2013">
                  <c:v>735675.42850694444</c:v>
                </c:pt>
                <c:pt idx="2014">
                  <c:v>735675.42851851857</c:v>
                </c:pt>
                <c:pt idx="2015">
                  <c:v>735675.42851851857</c:v>
                </c:pt>
                <c:pt idx="2016">
                  <c:v>735675.42853009258</c:v>
                </c:pt>
                <c:pt idx="2017">
                  <c:v>735675.42853009258</c:v>
                </c:pt>
                <c:pt idx="2018">
                  <c:v>735675.42854166671</c:v>
                </c:pt>
                <c:pt idx="2019">
                  <c:v>735675.42854166671</c:v>
                </c:pt>
                <c:pt idx="2020">
                  <c:v>735675.4285532434</c:v>
                </c:pt>
                <c:pt idx="2021">
                  <c:v>735675.4285532434</c:v>
                </c:pt>
                <c:pt idx="2022">
                  <c:v>735675.42856481485</c:v>
                </c:pt>
                <c:pt idx="2023">
                  <c:v>735675.42856481485</c:v>
                </c:pt>
                <c:pt idx="2024">
                  <c:v>735675.42857638909</c:v>
                </c:pt>
                <c:pt idx="2025">
                  <c:v>735675.42857638909</c:v>
                </c:pt>
                <c:pt idx="2026">
                  <c:v>735675.42858796404</c:v>
                </c:pt>
                <c:pt idx="2027">
                  <c:v>735675.42858796404</c:v>
                </c:pt>
                <c:pt idx="2028">
                  <c:v>735675.428599537</c:v>
                </c:pt>
                <c:pt idx="2029">
                  <c:v>735675.428599537</c:v>
                </c:pt>
                <c:pt idx="2030">
                  <c:v>735675.42861111241</c:v>
                </c:pt>
                <c:pt idx="2031">
                  <c:v>735675.42861111241</c:v>
                </c:pt>
                <c:pt idx="2032">
                  <c:v>735675.42862268782</c:v>
                </c:pt>
                <c:pt idx="2033">
                  <c:v>735675.42862268782</c:v>
                </c:pt>
                <c:pt idx="2034">
                  <c:v>735675.4286342595</c:v>
                </c:pt>
                <c:pt idx="2035">
                  <c:v>735675.4286342595</c:v>
                </c:pt>
                <c:pt idx="2036">
                  <c:v>735675.42864583444</c:v>
                </c:pt>
                <c:pt idx="2037">
                  <c:v>735675.42864583444</c:v>
                </c:pt>
                <c:pt idx="2038">
                  <c:v>735675.42865741055</c:v>
                </c:pt>
                <c:pt idx="2039">
                  <c:v>735675.42865741055</c:v>
                </c:pt>
                <c:pt idx="2040">
                  <c:v>735675.42866898153</c:v>
                </c:pt>
                <c:pt idx="2041">
                  <c:v>735675.42866898153</c:v>
                </c:pt>
                <c:pt idx="2042">
                  <c:v>735675.42868055555</c:v>
                </c:pt>
                <c:pt idx="2043">
                  <c:v>735675.42868055555</c:v>
                </c:pt>
                <c:pt idx="2044">
                  <c:v>735675.42869213235</c:v>
                </c:pt>
                <c:pt idx="2045">
                  <c:v>735675.42869213235</c:v>
                </c:pt>
                <c:pt idx="2046">
                  <c:v>735675.42870370403</c:v>
                </c:pt>
                <c:pt idx="2047">
                  <c:v>735675.42870370403</c:v>
                </c:pt>
                <c:pt idx="2048">
                  <c:v>735675.42871527781</c:v>
                </c:pt>
                <c:pt idx="2049">
                  <c:v>735675.42871527781</c:v>
                </c:pt>
                <c:pt idx="2050">
                  <c:v>735675.42872685241</c:v>
                </c:pt>
                <c:pt idx="2051">
                  <c:v>735675.42872685241</c:v>
                </c:pt>
                <c:pt idx="2052">
                  <c:v>735675.42873842595</c:v>
                </c:pt>
                <c:pt idx="2053">
                  <c:v>735675.42873842595</c:v>
                </c:pt>
                <c:pt idx="2054">
                  <c:v>735675.42874999996</c:v>
                </c:pt>
                <c:pt idx="2055">
                  <c:v>735675.42876157409</c:v>
                </c:pt>
                <c:pt idx="2056">
                  <c:v>735675.42876157409</c:v>
                </c:pt>
                <c:pt idx="2057">
                  <c:v>735675.42877314845</c:v>
                </c:pt>
                <c:pt idx="2058">
                  <c:v>735675.42877314845</c:v>
                </c:pt>
                <c:pt idx="2059">
                  <c:v>735675.42878472444</c:v>
                </c:pt>
                <c:pt idx="2060">
                  <c:v>735675.42878472444</c:v>
                </c:pt>
                <c:pt idx="2061">
                  <c:v>735675.4287962974</c:v>
                </c:pt>
                <c:pt idx="2062">
                  <c:v>735675.4287962974</c:v>
                </c:pt>
                <c:pt idx="2063">
                  <c:v>735675.42880787305</c:v>
                </c:pt>
                <c:pt idx="2064">
                  <c:v>735675.42880787305</c:v>
                </c:pt>
                <c:pt idx="2065">
                  <c:v>735675.4288194445</c:v>
                </c:pt>
                <c:pt idx="2066">
                  <c:v>735675.4288194445</c:v>
                </c:pt>
                <c:pt idx="2067">
                  <c:v>735675.42883101944</c:v>
                </c:pt>
                <c:pt idx="2068">
                  <c:v>735675.42883101944</c:v>
                </c:pt>
                <c:pt idx="2069">
                  <c:v>735675.42884259264</c:v>
                </c:pt>
                <c:pt idx="2070">
                  <c:v>735675.42884259264</c:v>
                </c:pt>
                <c:pt idx="2071">
                  <c:v>735675.42885416932</c:v>
                </c:pt>
                <c:pt idx="2072">
                  <c:v>735675.42885416932</c:v>
                </c:pt>
                <c:pt idx="2073">
                  <c:v>735675.4288657445</c:v>
                </c:pt>
                <c:pt idx="2074">
                  <c:v>735675.4288657445</c:v>
                </c:pt>
                <c:pt idx="2075">
                  <c:v>735675.42887731746</c:v>
                </c:pt>
                <c:pt idx="2076">
                  <c:v>735675.42887731746</c:v>
                </c:pt>
                <c:pt idx="2077">
                  <c:v>735675.42888888903</c:v>
                </c:pt>
                <c:pt idx="2078">
                  <c:v>735675.42888888903</c:v>
                </c:pt>
                <c:pt idx="2079">
                  <c:v>735675.42890046292</c:v>
                </c:pt>
                <c:pt idx="2080">
                  <c:v>735675.42890046292</c:v>
                </c:pt>
                <c:pt idx="2081">
                  <c:v>735675.42891203705</c:v>
                </c:pt>
                <c:pt idx="2082">
                  <c:v>735675.42891203705</c:v>
                </c:pt>
                <c:pt idx="2083">
                  <c:v>735675.42892361409</c:v>
                </c:pt>
                <c:pt idx="2084">
                  <c:v>735675.42892361409</c:v>
                </c:pt>
                <c:pt idx="2085">
                  <c:v>735675.42893518542</c:v>
                </c:pt>
                <c:pt idx="2086">
                  <c:v>735675.42893518542</c:v>
                </c:pt>
                <c:pt idx="2087">
                  <c:v>735675.42894675932</c:v>
                </c:pt>
                <c:pt idx="2088">
                  <c:v>735675.42894675932</c:v>
                </c:pt>
                <c:pt idx="2089">
                  <c:v>735675.42895833345</c:v>
                </c:pt>
                <c:pt idx="2090">
                  <c:v>735675.42895833345</c:v>
                </c:pt>
                <c:pt idx="2091">
                  <c:v>735675.42896990746</c:v>
                </c:pt>
                <c:pt idx="2092">
                  <c:v>735675.42896990746</c:v>
                </c:pt>
                <c:pt idx="2093">
                  <c:v>735675.42898148205</c:v>
                </c:pt>
                <c:pt idx="2094">
                  <c:v>735675.42898148205</c:v>
                </c:pt>
                <c:pt idx="2095">
                  <c:v>735675.4289930556</c:v>
                </c:pt>
                <c:pt idx="2096">
                  <c:v>735675.4289930556</c:v>
                </c:pt>
                <c:pt idx="2097">
                  <c:v>735675.42900462961</c:v>
                </c:pt>
                <c:pt idx="2098">
                  <c:v>735675.42900462961</c:v>
                </c:pt>
                <c:pt idx="2099">
                  <c:v>735675.42901620374</c:v>
                </c:pt>
                <c:pt idx="2100">
                  <c:v>735675.42901620374</c:v>
                </c:pt>
                <c:pt idx="2101">
                  <c:v>735675.42902777775</c:v>
                </c:pt>
                <c:pt idx="2102">
                  <c:v>735675.42902777775</c:v>
                </c:pt>
                <c:pt idx="2103">
                  <c:v>735675.42903935187</c:v>
                </c:pt>
                <c:pt idx="2104">
                  <c:v>735675.42903935187</c:v>
                </c:pt>
                <c:pt idx="2105">
                  <c:v>735675.42905092705</c:v>
                </c:pt>
                <c:pt idx="2106">
                  <c:v>735675.42905092705</c:v>
                </c:pt>
                <c:pt idx="2107">
                  <c:v>735675.42906250001</c:v>
                </c:pt>
                <c:pt idx="2108">
                  <c:v>735675.42906250001</c:v>
                </c:pt>
                <c:pt idx="2109">
                  <c:v>735675.42907407391</c:v>
                </c:pt>
                <c:pt idx="2110">
                  <c:v>735675.42907407391</c:v>
                </c:pt>
                <c:pt idx="2111">
                  <c:v>735675.42908564943</c:v>
                </c:pt>
                <c:pt idx="2112">
                  <c:v>735675.42908564943</c:v>
                </c:pt>
                <c:pt idx="2113">
                  <c:v>735675.4290972224</c:v>
                </c:pt>
                <c:pt idx="2114">
                  <c:v>735675.4290972224</c:v>
                </c:pt>
                <c:pt idx="2115">
                  <c:v>735675.42910879629</c:v>
                </c:pt>
                <c:pt idx="2116">
                  <c:v>735675.42910879629</c:v>
                </c:pt>
                <c:pt idx="2117">
                  <c:v>735675.4291203703</c:v>
                </c:pt>
                <c:pt idx="2118">
                  <c:v>735675.4291203703</c:v>
                </c:pt>
                <c:pt idx="2119">
                  <c:v>735675.42913194431</c:v>
                </c:pt>
                <c:pt idx="2120">
                  <c:v>735675.42913194431</c:v>
                </c:pt>
                <c:pt idx="2121">
                  <c:v>735675.42914351856</c:v>
                </c:pt>
                <c:pt idx="2122">
                  <c:v>735675.42914351856</c:v>
                </c:pt>
                <c:pt idx="2123">
                  <c:v>735675.42915509257</c:v>
                </c:pt>
                <c:pt idx="2124">
                  <c:v>735675.42915509257</c:v>
                </c:pt>
                <c:pt idx="2125">
                  <c:v>735675.4291666667</c:v>
                </c:pt>
                <c:pt idx="2126">
                  <c:v>735675.4291666667</c:v>
                </c:pt>
                <c:pt idx="2127">
                  <c:v>735675.42917824036</c:v>
                </c:pt>
                <c:pt idx="2128">
                  <c:v>735675.42918981437</c:v>
                </c:pt>
                <c:pt idx="2129">
                  <c:v>735675.42918981437</c:v>
                </c:pt>
                <c:pt idx="2130">
                  <c:v>735675.42920138885</c:v>
                </c:pt>
                <c:pt idx="2131">
                  <c:v>735675.42920138885</c:v>
                </c:pt>
                <c:pt idx="2132">
                  <c:v>735675.42921296298</c:v>
                </c:pt>
                <c:pt idx="2133">
                  <c:v>735675.42921296298</c:v>
                </c:pt>
                <c:pt idx="2134">
                  <c:v>735675.42922453745</c:v>
                </c:pt>
                <c:pt idx="2135">
                  <c:v>735675.42922453745</c:v>
                </c:pt>
                <c:pt idx="2136">
                  <c:v>735675.42923611205</c:v>
                </c:pt>
                <c:pt idx="2137">
                  <c:v>735675.42923611205</c:v>
                </c:pt>
                <c:pt idx="2138">
                  <c:v>735675.42924768524</c:v>
                </c:pt>
                <c:pt idx="2139">
                  <c:v>735675.42924768524</c:v>
                </c:pt>
                <c:pt idx="2140">
                  <c:v>735675.4292592589</c:v>
                </c:pt>
                <c:pt idx="2141">
                  <c:v>735675.4292592589</c:v>
                </c:pt>
                <c:pt idx="2142">
                  <c:v>735675.4292708335</c:v>
                </c:pt>
                <c:pt idx="2143">
                  <c:v>735675.4292708335</c:v>
                </c:pt>
                <c:pt idx="2144">
                  <c:v>735675.42928240751</c:v>
                </c:pt>
                <c:pt idx="2145">
                  <c:v>735675.42928240751</c:v>
                </c:pt>
                <c:pt idx="2146">
                  <c:v>735675.42929398152</c:v>
                </c:pt>
                <c:pt idx="2147">
                  <c:v>735675.42929398152</c:v>
                </c:pt>
                <c:pt idx="2148">
                  <c:v>735675.4293055553</c:v>
                </c:pt>
                <c:pt idx="2149">
                  <c:v>735675.4293055553</c:v>
                </c:pt>
                <c:pt idx="2150">
                  <c:v>735675.42931712966</c:v>
                </c:pt>
                <c:pt idx="2151">
                  <c:v>735675.42931712966</c:v>
                </c:pt>
                <c:pt idx="2152">
                  <c:v>735675.42932870367</c:v>
                </c:pt>
                <c:pt idx="2153">
                  <c:v>735675.42932870367</c:v>
                </c:pt>
                <c:pt idx="2154">
                  <c:v>735675.42934027698</c:v>
                </c:pt>
                <c:pt idx="2155">
                  <c:v>735675.42934027698</c:v>
                </c:pt>
                <c:pt idx="2156">
                  <c:v>735675.42935185181</c:v>
                </c:pt>
                <c:pt idx="2157">
                  <c:v>735675.42935185181</c:v>
                </c:pt>
                <c:pt idx="2158">
                  <c:v>735675.42936342594</c:v>
                </c:pt>
                <c:pt idx="2159">
                  <c:v>735675.42936342594</c:v>
                </c:pt>
                <c:pt idx="2160">
                  <c:v>735675.42937499937</c:v>
                </c:pt>
                <c:pt idx="2161">
                  <c:v>735675.42938657408</c:v>
                </c:pt>
                <c:pt idx="2162">
                  <c:v>735675.42938657408</c:v>
                </c:pt>
                <c:pt idx="2163">
                  <c:v>735675.42939814809</c:v>
                </c:pt>
                <c:pt idx="2164">
                  <c:v>735675.42939814809</c:v>
                </c:pt>
                <c:pt idx="2165">
                  <c:v>735675.42940972222</c:v>
                </c:pt>
                <c:pt idx="2166">
                  <c:v>735675.42940972222</c:v>
                </c:pt>
                <c:pt idx="2167">
                  <c:v>735675.42942129704</c:v>
                </c:pt>
                <c:pt idx="2168">
                  <c:v>735675.42942129704</c:v>
                </c:pt>
                <c:pt idx="2169">
                  <c:v>735675.42943287035</c:v>
                </c:pt>
                <c:pt idx="2170">
                  <c:v>735675.42943287035</c:v>
                </c:pt>
                <c:pt idx="2171">
                  <c:v>735675.42944444448</c:v>
                </c:pt>
                <c:pt idx="2172">
                  <c:v>735675.42944444448</c:v>
                </c:pt>
                <c:pt idx="2173">
                  <c:v>735675.42945601942</c:v>
                </c:pt>
                <c:pt idx="2174">
                  <c:v>735675.42945601942</c:v>
                </c:pt>
                <c:pt idx="2175">
                  <c:v>735675.42946759262</c:v>
                </c:pt>
                <c:pt idx="2176">
                  <c:v>735675.42946759262</c:v>
                </c:pt>
                <c:pt idx="2177">
                  <c:v>735675.42947916628</c:v>
                </c:pt>
                <c:pt idx="2178">
                  <c:v>735675.42947916628</c:v>
                </c:pt>
                <c:pt idx="2179">
                  <c:v>735675.42949074204</c:v>
                </c:pt>
                <c:pt idx="2180">
                  <c:v>735675.42949074204</c:v>
                </c:pt>
                <c:pt idx="2181">
                  <c:v>735675.42950231477</c:v>
                </c:pt>
                <c:pt idx="2182">
                  <c:v>735675.42950231477</c:v>
                </c:pt>
                <c:pt idx="2183">
                  <c:v>735675.4295138889</c:v>
                </c:pt>
                <c:pt idx="2184">
                  <c:v>735675.4295138889</c:v>
                </c:pt>
                <c:pt idx="2185">
                  <c:v>735675.42952546291</c:v>
                </c:pt>
                <c:pt idx="2186">
                  <c:v>735675.42952546291</c:v>
                </c:pt>
                <c:pt idx="2187">
                  <c:v>735675.42953703704</c:v>
                </c:pt>
                <c:pt idx="2188">
                  <c:v>735675.42953703704</c:v>
                </c:pt>
                <c:pt idx="2189">
                  <c:v>735675.42954861117</c:v>
                </c:pt>
                <c:pt idx="2190">
                  <c:v>735675.42954861117</c:v>
                </c:pt>
                <c:pt idx="2191">
                  <c:v>735675.42956018518</c:v>
                </c:pt>
                <c:pt idx="2192">
                  <c:v>735675.42956018518</c:v>
                </c:pt>
                <c:pt idx="2193">
                  <c:v>735675.42957175896</c:v>
                </c:pt>
                <c:pt idx="2194">
                  <c:v>735675.42957175896</c:v>
                </c:pt>
                <c:pt idx="2195">
                  <c:v>735675.42958333343</c:v>
                </c:pt>
                <c:pt idx="2196">
                  <c:v>735675.42958333343</c:v>
                </c:pt>
                <c:pt idx="2197">
                  <c:v>735675.42959490733</c:v>
                </c:pt>
                <c:pt idx="2198">
                  <c:v>735675.42959490733</c:v>
                </c:pt>
                <c:pt idx="2199">
                  <c:v>735675.42960648204</c:v>
                </c:pt>
                <c:pt idx="2200">
                  <c:v>735675.42960648204</c:v>
                </c:pt>
                <c:pt idx="2201">
                  <c:v>735675.42961805337</c:v>
                </c:pt>
                <c:pt idx="2202">
                  <c:v>735675.42961805337</c:v>
                </c:pt>
                <c:pt idx="2203">
                  <c:v>735675.42962962959</c:v>
                </c:pt>
                <c:pt idx="2204">
                  <c:v>735675.42962962959</c:v>
                </c:pt>
                <c:pt idx="2205">
                  <c:v>735675.42964120372</c:v>
                </c:pt>
                <c:pt idx="2206">
                  <c:v>735675.42964120372</c:v>
                </c:pt>
                <c:pt idx="2207">
                  <c:v>735675.42965277773</c:v>
                </c:pt>
                <c:pt idx="2208">
                  <c:v>735675.42965277773</c:v>
                </c:pt>
                <c:pt idx="2209">
                  <c:v>735675.42966435209</c:v>
                </c:pt>
                <c:pt idx="2210">
                  <c:v>735675.42966435209</c:v>
                </c:pt>
                <c:pt idx="2211">
                  <c:v>735675.42967592645</c:v>
                </c:pt>
                <c:pt idx="2212">
                  <c:v>735675.42967592645</c:v>
                </c:pt>
                <c:pt idx="2213">
                  <c:v>735675.42968750244</c:v>
                </c:pt>
                <c:pt idx="2214">
                  <c:v>735675.42969907389</c:v>
                </c:pt>
                <c:pt idx="2215">
                  <c:v>735675.42969907389</c:v>
                </c:pt>
                <c:pt idx="2216">
                  <c:v>735675.42971064814</c:v>
                </c:pt>
                <c:pt idx="2217">
                  <c:v>735675.42971064814</c:v>
                </c:pt>
                <c:pt idx="2218">
                  <c:v>735675.4297222225</c:v>
                </c:pt>
                <c:pt idx="2219">
                  <c:v>735675.4297222225</c:v>
                </c:pt>
                <c:pt idx="2220">
                  <c:v>735675.42973379651</c:v>
                </c:pt>
                <c:pt idx="2221">
                  <c:v>735675.42973379651</c:v>
                </c:pt>
                <c:pt idx="2222">
                  <c:v>735675.42974537029</c:v>
                </c:pt>
                <c:pt idx="2223">
                  <c:v>735675.42974537029</c:v>
                </c:pt>
                <c:pt idx="2224">
                  <c:v>735675.42975694442</c:v>
                </c:pt>
                <c:pt idx="2225">
                  <c:v>735675.42975694442</c:v>
                </c:pt>
                <c:pt idx="2226">
                  <c:v>735675.42976851831</c:v>
                </c:pt>
                <c:pt idx="2227">
                  <c:v>735675.42976851831</c:v>
                </c:pt>
                <c:pt idx="2228">
                  <c:v>735675.42978009256</c:v>
                </c:pt>
                <c:pt idx="2229">
                  <c:v>735675.42978009256</c:v>
                </c:pt>
                <c:pt idx="2230">
                  <c:v>735675.42979166668</c:v>
                </c:pt>
                <c:pt idx="2231">
                  <c:v>735675.42979166668</c:v>
                </c:pt>
                <c:pt idx="2232">
                  <c:v>735675.42980324244</c:v>
                </c:pt>
                <c:pt idx="2233">
                  <c:v>735675.42980324244</c:v>
                </c:pt>
                <c:pt idx="2234">
                  <c:v>735675.42981481482</c:v>
                </c:pt>
                <c:pt idx="2235">
                  <c:v>735675.42981481482</c:v>
                </c:pt>
                <c:pt idx="2236">
                  <c:v>735675.42982638942</c:v>
                </c:pt>
                <c:pt idx="2237">
                  <c:v>735675.42982638942</c:v>
                </c:pt>
                <c:pt idx="2238">
                  <c:v>735675.42983796343</c:v>
                </c:pt>
                <c:pt idx="2239">
                  <c:v>735675.42983796343</c:v>
                </c:pt>
                <c:pt idx="2240">
                  <c:v>735675.42984953709</c:v>
                </c:pt>
                <c:pt idx="2241">
                  <c:v>735675.42984953709</c:v>
                </c:pt>
                <c:pt idx="2242">
                  <c:v>735675.42986111145</c:v>
                </c:pt>
                <c:pt idx="2243">
                  <c:v>735675.42986111145</c:v>
                </c:pt>
                <c:pt idx="2244">
                  <c:v>735675.42987268523</c:v>
                </c:pt>
                <c:pt idx="2245">
                  <c:v>735675.42987268523</c:v>
                </c:pt>
                <c:pt idx="2246">
                  <c:v>735675.42988425924</c:v>
                </c:pt>
                <c:pt idx="2247">
                  <c:v>735675.42988425924</c:v>
                </c:pt>
                <c:pt idx="2248">
                  <c:v>735675.42989583442</c:v>
                </c:pt>
                <c:pt idx="2249">
                  <c:v>735675.42989583442</c:v>
                </c:pt>
                <c:pt idx="2250">
                  <c:v>735675.4299074075</c:v>
                </c:pt>
                <c:pt idx="2251">
                  <c:v>735675.4299074075</c:v>
                </c:pt>
                <c:pt idx="2252">
                  <c:v>735675.42991898139</c:v>
                </c:pt>
                <c:pt idx="2253">
                  <c:v>735675.42991898139</c:v>
                </c:pt>
                <c:pt idx="2254">
                  <c:v>735675.42993055528</c:v>
                </c:pt>
                <c:pt idx="2255">
                  <c:v>735675.42993055528</c:v>
                </c:pt>
                <c:pt idx="2256">
                  <c:v>735675.4299421293</c:v>
                </c:pt>
                <c:pt idx="2257">
                  <c:v>735675.4299421293</c:v>
                </c:pt>
                <c:pt idx="2258">
                  <c:v>735675.42995370401</c:v>
                </c:pt>
                <c:pt idx="2259">
                  <c:v>735675.42995370401</c:v>
                </c:pt>
                <c:pt idx="2260">
                  <c:v>735675.42996527778</c:v>
                </c:pt>
                <c:pt idx="2261">
                  <c:v>735675.42996527778</c:v>
                </c:pt>
                <c:pt idx="2262">
                  <c:v>735675.42997685191</c:v>
                </c:pt>
                <c:pt idx="2263">
                  <c:v>735675.42997685191</c:v>
                </c:pt>
                <c:pt idx="2264">
                  <c:v>735675.42998842592</c:v>
                </c:pt>
                <c:pt idx="2265">
                  <c:v>735675.42998842592</c:v>
                </c:pt>
                <c:pt idx="2266">
                  <c:v>735675.43</c:v>
                </c:pt>
                <c:pt idx="2267">
                  <c:v>735675.43</c:v>
                </c:pt>
                <c:pt idx="2268">
                  <c:v>735675.43001157406</c:v>
                </c:pt>
                <c:pt idx="2269">
                  <c:v>735675.43001157406</c:v>
                </c:pt>
                <c:pt idx="2270">
                  <c:v>735675.43002315005</c:v>
                </c:pt>
                <c:pt idx="2271">
                  <c:v>735675.43002315005</c:v>
                </c:pt>
                <c:pt idx="2272">
                  <c:v>735675.43003472243</c:v>
                </c:pt>
                <c:pt idx="2273">
                  <c:v>735675.43004629645</c:v>
                </c:pt>
                <c:pt idx="2274">
                  <c:v>735675.43004629645</c:v>
                </c:pt>
                <c:pt idx="2275">
                  <c:v>735675.43005787244</c:v>
                </c:pt>
                <c:pt idx="2276">
                  <c:v>735675.43005787244</c:v>
                </c:pt>
                <c:pt idx="2277">
                  <c:v>735675.43006944447</c:v>
                </c:pt>
                <c:pt idx="2278">
                  <c:v>735675.43006944447</c:v>
                </c:pt>
                <c:pt idx="2279">
                  <c:v>735675.43008101941</c:v>
                </c:pt>
                <c:pt idx="2280">
                  <c:v>735675.43008101941</c:v>
                </c:pt>
                <c:pt idx="2281">
                  <c:v>735675.43009259261</c:v>
                </c:pt>
                <c:pt idx="2282">
                  <c:v>735675.43009259261</c:v>
                </c:pt>
                <c:pt idx="2283">
                  <c:v>735675.43010416662</c:v>
                </c:pt>
                <c:pt idx="2284">
                  <c:v>735675.43010416662</c:v>
                </c:pt>
                <c:pt idx="2285">
                  <c:v>735675.43011574075</c:v>
                </c:pt>
                <c:pt idx="2286">
                  <c:v>735675.43011574075</c:v>
                </c:pt>
                <c:pt idx="2287">
                  <c:v>735675.4301273172</c:v>
                </c:pt>
                <c:pt idx="2288">
                  <c:v>735675.4301273172</c:v>
                </c:pt>
                <c:pt idx="2289">
                  <c:v>735675.43013888889</c:v>
                </c:pt>
                <c:pt idx="2290">
                  <c:v>735675.43013888889</c:v>
                </c:pt>
                <c:pt idx="2291">
                  <c:v>735675.43015046301</c:v>
                </c:pt>
                <c:pt idx="2292">
                  <c:v>735675.43015046301</c:v>
                </c:pt>
                <c:pt idx="2293">
                  <c:v>735675.43016203702</c:v>
                </c:pt>
                <c:pt idx="2294">
                  <c:v>735675.43016203702</c:v>
                </c:pt>
                <c:pt idx="2295">
                  <c:v>735675.43017361115</c:v>
                </c:pt>
                <c:pt idx="2296">
                  <c:v>735675.43017361115</c:v>
                </c:pt>
                <c:pt idx="2297">
                  <c:v>735675.4301851854</c:v>
                </c:pt>
                <c:pt idx="2298">
                  <c:v>735675.4301851854</c:v>
                </c:pt>
                <c:pt idx="2299">
                  <c:v>735675.43019675929</c:v>
                </c:pt>
                <c:pt idx="2300">
                  <c:v>735675.43019675929</c:v>
                </c:pt>
                <c:pt idx="2301">
                  <c:v>735675.43020833342</c:v>
                </c:pt>
                <c:pt idx="2302">
                  <c:v>735675.43020833342</c:v>
                </c:pt>
                <c:pt idx="2303">
                  <c:v>735675.43021990731</c:v>
                </c:pt>
                <c:pt idx="2304">
                  <c:v>735675.43021990731</c:v>
                </c:pt>
                <c:pt idx="2305">
                  <c:v>735675.43023148144</c:v>
                </c:pt>
                <c:pt idx="2306">
                  <c:v>735675.43023148144</c:v>
                </c:pt>
                <c:pt idx="2307">
                  <c:v>735675.43024305557</c:v>
                </c:pt>
                <c:pt idx="2308">
                  <c:v>735675.43024305557</c:v>
                </c:pt>
                <c:pt idx="2309">
                  <c:v>735675.43025463261</c:v>
                </c:pt>
                <c:pt idx="2310">
                  <c:v>735675.43025463261</c:v>
                </c:pt>
                <c:pt idx="2311">
                  <c:v>735675.43026620441</c:v>
                </c:pt>
                <c:pt idx="2312">
                  <c:v>735675.43026620441</c:v>
                </c:pt>
                <c:pt idx="2313">
                  <c:v>735675.43027777784</c:v>
                </c:pt>
                <c:pt idx="2314">
                  <c:v>735675.43027777784</c:v>
                </c:pt>
                <c:pt idx="2315">
                  <c:v>735675.43028935185</c:v>
                </c:pt>
                <c:pt idx="2316">
                  <c:v>735675.43028935185</c:v>
                </c:pt>
                <c:pt idx="2317">
                  <c:v>735675.43030092644</c:v>
                </c:pt>
                <c:pt idx="2318">
                  <c:v>735675.43030092644</c:v>
                </c:pt>
                <c:pt idx="2319">
                  <c:v>735675.43031249999</c:v>
                </c:pt>
                <c:pt idx="2320">
                  <c:v>735675.43031249999</c:v>
                </c:pt>
                <c:pt idx="2321">
                  <c:v>735675.43032407411</c:v>
                </c:pt>
                <c:pt idx="2322">
                  <c:v>735675.43032407411</c:v>
                </c:pt>
                <c:pt idx="2323">
                  <c:v>735675.43033564941</c:v>
                </c:pt>
                <c:pt idx="2324">
                  <c:v>735675.43033564941</c:v>
                </c:pt>
                <c:pt idx="2325">
                  <c:v>735675.43034722225</c:v>
                </c:pt>
                <c:pt idx="2326">
                  <c:v>735675.43034722225</c:v>
                </c:pt>
                <c:pt idx="2327">
                  <c:v>735675.4303587965</c:v>
                </c:pt>
                <c:pt idx="2328">
                  <c:v>735675.4303587965</c:v>
                </c:pt>
                <c:pt idx="2329">
                  <c:v>735675.43037037039</c:v>
                </c:pt>
                <c:pt idx="2330">
                  <c:v>735675.43037037039</c:v>
                </c:pt>
                <c:pt idx="2331">
                  <c:v>735675.4303819444</c:v>
                </c:pt>
                <c:pt idx="2332">
                  <c:v>735675.4303819444</c:v>
                </c:pt>
                <c:pt idx="2333">
                  <c:v>735675.43039351853</c:v>
                </c:pt>
                <c:pt idx="2334">
                  <c:v>735675.43039351853</c:v>
                </c:pt>
                <c:pt idx="2335">
                  <c:v>735675.43040509254</c:v>
                </c:pt>
                <c:pt idx="2336">
                  <c:v>735675.43040509254</c:v>
                </c:pt>
                <c:pt idx="2337">
                  <c:v>735675.43041666702</c:v>
                </c:pt>
                <c:pt idx="2338">
                  <c:v>735675.43041666702</c:v>
                </c:pt>
                <c:pt idx="2339">
                  <c:v>735675.43042824243</c:v>
                </c:pt>
                <c:pt idx="2340">
                  <c:v>735675.43042824243</c:v>
                </c:pt>
                <c:pt idx="2341">
                  <c:v>735675.43043981481</c:v>
                </c:pt>
                <c:pt idx="2342">
                  <c:v>735675.43043981481</c:v>
                </c:pt>
                <c:pt idx="2343">
                  <c:v>735675.43045138905</c:v>
                </c:pt>
                <c:pt idx="2344">
                  <c:v>735675.43046296295</c:v>
                </c:pt>
                <c:pt idx="2345">
                  <c:v>735675.43046296295</c:v>
                </c:pt>
                <c:pt idx="2346">
                  <c:v>735675.43047453742</c:v>
                </c:pt>
                <c:pt idx="2347">
                  <c:v>735675.43047453742</c:v>
                </c:pt>
                <c:pt idx="2348">
                  <c:v>735675.43048611423</c:v>
                </c:pt>
                <c:pt idx="2349">
                  <c:v>735675.43048611423</c:v>
                </c:pt>
                <c:pt idx="2350">
                  <c:v>735675.43049768545</c:v>
                </c:pt>
                <c:pt idx="2351">
                  <c:v>735675.43049768545</c:v>
                </c:pt>
                <c:pt idx="2352">
                  <c:v>735675.43050925899</c:v>
                </c:pt>
                <c:pt idx="2353">
                  <c:v>735675.43050925899</c:v>
                </c:pt>
                <c:pt idx="2354">
                  <c:v>735675.43052083405</c:v>
                </c:pt>
                <c:pt idx="2355">
                  <c:v>735675.43052083405</c:v>
                </c:pt>
                <c:pt idx="2356">
                  <c:v>735675.43053240748</c:v>
                </c:pt>
                <c:pt idx="2357">
                  <c:v>735675.43053240748</c:v>
                </c:pt>
                <c:pt idx="2358">
                  <c:v>735675.43054398149</c:v>
                </c:pt>
                <c:pt idx="2359">
                  <c:v>735675.43054398149</c:v>
                </c:pt>
                <c:pt idx="2360">
                  <c:v>735675.4305555555</c:v>
                </c:pt>
                <c:pt idx="2361">
                  <c:v>735675.4305555555</c:v>
                </c:pt>
                <c:pt idx="2362">
                  <c:v>735675.43056712963</c:v>
                </c:pt>
                <c:pt idx="2363">
                  <c:v>735675.43056712963</c:v>
                </c:pt>
                <c:pt idx="2364">
                  <c:v>735675.43057870376</c:v>
                </c:pt>
                <c:pt idx="2365">
                  <c:v>735675.43057870376</c:v>
                </c:pt>
                <c:pt idx="2366">
                  <c:v>735675.43059027777</c:v>
                </c:pt>
                <c:pt idx="2367">
                  <c:v>735675.43059027777</c:v>
                </c:pt>
                <c:pt idx="2368">
                  <c:v>735675.43060185201</c:v>
                </c:pt>
                <c:pt idx="2369">
                  <c:v>735675.43060185201</c:v>
                </c:pt>
                <c:pt idx="2370">
                  <c:v>735675.43061342742</c:v>
                </c:pt>
                <c:pt idx="2371">
                  <c:v>735675.43061342742</c:v>
                </c:pt>
                <c:pt idx="2372">
                  <c:v>735675.43062500295</c:v>
                </c:pt>
                <c:pt idx="2373">
                  <c:v>735675.43062500295</c:v>
                </c:pt>
                <c:pt idx="2374">
                  <c:v>735675.43063657405</c:v>
                </c:pt>
                <c:pt idx="2375">
                  <c:v>735675.43063657405</c:v>
                </c:pt>
                <c:pt idx="2376">
                  <c:v>735675.43064814841</c:v>
                </c:pt>
                <c:pt idx="2377">
                  <c:v>735675.43064814841</c:v>
                </c:pt>
                <c:pt idx="2378">
                  <c:v>735675.43065972242</c:v>
                </c:pt>
                <c:pt idx="2379">
                  <c:v>735675.43065972242</c:v>
                </c:pt>
                <c:pt idx="2380">
                  <c:v>735675.43067129643</c:v>
                </c:pt>
                <c:pt idx="2381">
                  <c:v>735675.43067129643</c:v>
                </c:pt>
                <c:pt idx="2382">
                  <c:v>735675.43068287044</c:v>
                </c:pt>
                <c:pt idx="2383">
                  <c:v>735675.43068287044</c:v>
                </c:pt>
                <c:pt idx="2384">
                  <c:v>735675.43069444445</c:v>
                </c:pt>
                <c:pt idx="2385">
                  <c:v>735675.43069444445</c:v>
                </c:pt>
                <c:pt idx="2386">
                  <c:v>735675.43070601905</c:v>
                </c:pt>
                <c:pt idx="2387">
                  <c:v>735675.43070601905</c:v>
                </c:pt>
                <c:pt idx="2388">
                  <c:v>735675.43071759259</c:v>
                </c:pt>
                <c:pt idx="2389">
                  <c:v>735675.43071759259</c:v>
                </c:pt>
                <c:pt idx="2390">
                  <c:v>735675.43072916672</c:v>
                </c:pt>
                <c:pt idx="2391">
                  <c:v>735675.43072916672</c:v>
                </c:pt>
                <c:pt idx="2392">
                  <c:v>735675.43074074073</c:v>
                </c:pt>
                <c:pt idx="2393">
                  <c:v>735675.43074074073</c:v>
                </c:pt>
                <c:pt idx="2394">
                  <c:v>735675.43075231544</c:v>
                </c:pt>
                <c:pt idx="2395">
                  <c:v>735675.43075231544</c:v>
                </c:pt>
                <c:pt idx="2396">
                  <c:v>735675.4307638891</c:v>
                </c:pt>
                <c:pt idx="2397">
                  <c:v>735675.4307638891</c:v>
                </c:pt>
                <c:pt idx="2398">
                  <c:v>735675.430775463</c:v>
                </c:pt>
                <c:pt idx="2399">
                  <c:v>735675.430775463</c:v>
                </c:pt>
                <c:pt idx="2400">
                  <c:v>735675.4307870398</c:v>
                </c:pt>
                <c:pt idx="2401">
                  <c:v>735675.4307870398</c:v>
                </c:pt>
                <c:pt idx="2402">
                  <c:v>735675.43079861114</c:v>
                </c:pt>
                <c:pt idx="2403">
                  <c:v>735675.43081018515</c:v>
                </c:pt>
                <c:pt idx="2404">
                  <c:v>735675.43081018515</c:v>
                </c:pt>
                <c:pt idx="2405">
                  <c:v>735675.43082175951</c:v>
                </c:pt>
                <c:pt idx="2406">
                  <c:v>735675.43082175951</c:v>
                </c:pt>
                <c:pt idx="2407">
                  <c:v>735675.43083333445</c:v>
                </c:pt>
                <c:pt idx="2408">
                  <c:v>735675.43083333445</c:v>
                </c:pt>
                <c:pt idx="2409">
                  <c:v>735675.43084490742</c:v>
                </c:pt>
                <c:pt idx="2410">
                  <c:v>735675.43084490742</c:v>
                </c:pt>
                <c:pt idx="2411">
                  <c:v>735675.43085648445</c:v>
                </c:pt>
                <c:pt idx="2412">
                  <c:v>735675.43085648445</c:v>
                </c:pt>
                <c:pt idx="2413">
                  <c:v>735675.43086805556</c:v>
                </c:pt>
                <c:pt idx="2414">
                  <c:v>735675.43086805556</c:v>
                </c:pt>
                <c:pt idx="2415">
                  <c:v>735675.43087962968</c:v>
                </c:pt>
                <c:pt idx="2416">
                  <c:v>735675.43087962968</c:v>
                </c:pt>
                <c:pt idx="2417">
                  <c:v>735675.43089120404</c:v>
                </c:pt>
                <c:pt idx="2418">
                  <c:v>735675.43089120404</c:v>
                </c:pt>
                <c:pt idx="2419">
                  <c:v>735675.43090277782</c:v>
                </c:pt>
                <c:pt idx="2420">
                  <c:v>735675.43090277782</c:v>
                </c:pt>
                <c:pt idx="2421">
                  <c:v>735675.43091435183</c:v>
                </c:pt>
                <c:pt idx="2422">
                  <c:v>735675.43091435183</c:v>
                </c:pt>
                <c:pt idx="2423">
                  <c:v>735675.4309259291</c:v>
                </c:pt>
                <c:pt idx="2424">
                  <c:v>735675.4309259291</c:v>
                </c:pt>
                <c:pt idx="2425">
                  <c:v>735675.43093750044</c:v>
                </c:pt>
                <c:pt idx="2426">
                  <c:v>735675.43093750044</c:v>
                </c:pt>
                <c:pt idx="2427">
                  <c:v>735675.43094907398</c:v>
                </c:pt>
                <c:pt idx="2428">
                  <c:v>735675.43094907398</c:v>
                </c:pt>
                <c:pt idx="2429">
                  <c:v>735675.43096064904</c:v>
                </c:pt>
                <c:pt idx="2430">
                  <c:v>735675.43096064904</c:v>
                </c:pt>
                <c:pt idx="2431">
                  <c:v>735675.43097222224</c:v>
                </c:pt>
                <c:pt idx="2432">
                  <c:v>735675.43097222224</c:v>
                </c:pt>
                <c:pt idx="2433">
                  <c:v>735675.43098379741</c:v>
                </c:pt>
                <c:pt idx="2434">
                  <c:v>735675.43098379741</c:v>
                </c:pt>
                <c:pt idx="2435">
                  <c:v>735675.43099537049</c:v>
                </c:pt>
                <c:pt idx="2436">
                  <c:v>735675.43099537049</c:v>
                </c:pt>
                <c:pt idx="2437">
                  <c:v>735675.431006948</c:v>
                </c:pt>
                <c:pt idx="2438">
                  <c:v>735675.431006948</c:v>
                </c:pt>
                <c:pt idx="2439">
                  <c:v>735675.43101851852</c:v>
                </c:pt>
                <c:pt idx="2440">
                  <c:v>735675.43101851852</c:v>
                </c:pt>
                <c:pt idx="2441">
                  <c:v>735675.43103009264</c:v>
                </c:pt>
                <c:pt idx="2442">
                  <c:v>735675.43103009264</c:v>
                </c:pt>
                <c:pt idx="2443">
                  <c:v>735675.43104166701</c:v>
                </c:pt>
                <c:pt idx="2444">
                  <c:v>735675.43104166701</c:v>
                </c:pt>
                <c:pt idx="2445">
                  <c:v>735675.43105324474</c:v>
                </c:pt>
                <c:pt idx="2446">
                  <c:v>735675.43105324474</c:v>
                </c:pt>
                <c:pt idx="2447">
                  <c:v>735675.43106481771</c:v>
                </c:pt>
                <c:pt idx="2448">
                  <c:v>735675.43106481771</c:v>
                </c:pt>
                <c:pt idx="2449">
                  <c:v>735675.43107638904</c:v>
                </c:pt>
                <c:pt idx="2450">
                  <c:v>735675.43107638904</c:v>
                </c:pt>
                <c:pt idx="2451">
                  <c:v>735675.43108796445</c:v>
                </c:pt>
                <c:pt idx="2452">
                  <c:v>735675.43108796445</c:v>
                </c:pt>
                <c:pt idx="2453">
                  <c:v>735675.43109953741</c:v>
                </c:pt>
                <c:pt idx="2454">
                  <c:v>735675.43109953741</c:v>
                </c:pt>
                <c:pt idx="2455">
                  <c:v>735675.43111111142</c:v>
                </c:pt>
                <c:pt idx="2456">
                  <c:v>735675.43111111142</c:v>
                </c:pt>
                <c:pt idx="2457">
                  <c:v>735675.43112268543</c:v>
                </c:pt>
                <c:pt idx="2458">
                  <c:v>735675.43112268543</c:v>
                </c:pt>
                <c:pt idx="2459">
                  <c:v>735675.43113425921</c:v>
                </c:pt>
                <c:pt idx="2460">
                  <c:v>735675.43113425921</c:v>
                </c:pt>
                <c:pt idx="2461">
                  <c:v>735675.43114583404</c:v>
                </c:pt>
                <c:pt idx="2462">
                  <c:v>735675.43114583404</c:v>
                </c:pt>
                <c:pt idx="2463">
                  <c:v>735675.43115740945</c:v>
                </c:pt>
                <c:pt idx="2464">
                  <c:v>735675.43115740945</c:v>
                </c:pt>
                <c:pt idx="2465">
                  <c:v>735675.43116898148</c:v>
                </c:pt>
                <c:pt idx="2466">
                  <c:v>735675.43116898148</c:v>
                </c:pt>
                <c:pt idx="2467">
                  <c:v>735675.43118055561</c:v>
                </c:pt>
                <c:pt idx="2468">
                  <c:v>735675.43118055561</c:v>
                </c:pt>
                <c:pt idx="2469">
                  <c:v>735675.43119212962</c:v>
                </c:pt>
                <c:pt idx="2470">
                  <c:v>735675.43119212962</c:v>
                </c:pt>
                <c:pt idx="2471">
                  <c:v>735675.43120370444</c:v>
                </c:pt>
                <c:pt idx="2472">
                  <c:v>735675.43121527904</c:v>
                </c:pt>
                <c:pt idx="2473">
                  <c:v>735675.43121527904</c:v>
                </c:pt>
                <c:pt idx="2474">
                  <c:v>735675.43122685445</c:v>
                </c:pt>
                <c:pt idx="2475">
                  <c:v>735675.43122685445</c:v>
                </c:pt>
                <c:pt idx="2476">
                  <c:v>735675.43123842741</c:v>
                </c:pt>
                <c:pt idx="2477">
                  <c:v>735675.43123842741</c:v>
                </c:pt>
                <c:pt idx="2478">
                  <c:v>735675.4312500027</c:v>
                </c:pt>
                <c:pt idx="2479">
                  <c:v>735675.4312500027</c:v>
                </c:pt>
                <c:pt idx="2480">
                  <c:v>735675.43126157403</c:v>
                </c:pt>
                <c:pt idx="2481">
                  <c:v>735675.43126157403</c:v>
                </c:pt>
                <c:pt idx="2482">
                  <c:v>735675.43127314944</c:v>
                </c:pt>
                <c:pt idx="2483">
                  <c:v>735675.43127314944</c:v>
                </c:pt>
                <c:pt idx="2484">
                  <c:v>735675.43128472543</c:v>
                </c:pt>
                <c:pt idx="2485">
                  <c:v>735675.43128472543</c:v>
                </c:pt>
                <c:pt idx="2486">
                  <c:v>735675.43129629886</c:v>
                </c:pt>
                <c:pt idx="2487">
                  <c:v>735675.43129629886</c:v>
                </c:pt>
                <c:pt idx="2488">
                  <c:v>735675.43130787043</c:v>
                </c:pt>
                <c:pt idx="2489">
                  <c:v>735675.43130787043</c:v>
                </c:pt>
                <c:pt idx="2490">
                  <c:v>735675.43131944432</c:v>
                </c:pt>
                <c:pt idx="2491">
                  <c:v>735675.43131944432</c:v>
                </c:pt>
                <c:pt idx="2492">
                  <c:v>735675.43133101903</c:v>
                </c:pt>
                <c:pt idx="2493">
                  <c:v>735675.43133101903</c:v>
                </c:pt>
                <c:pt idx="2494">
                  <c:v>735675.43134259258</c:v>
                </c:pt>
                <c:pt idx="2495">
                  <c:v>735675.43134259258</c:v>
                </c:pt>
                <c:pt idx="2496">
                  <c:v>735675.43135416741</c:v>
                </c:pt>
                <c:pt idx="2497">
                  <c:v>735675.43135416741</c:v>
                </c:pt>
                <c:pt idx="2498">
                  <c:v>735675.4313657434</c:v>
                </c:pt>
                <c:pt idx="2499">
                  <c:v>735675.4313657434</c:v>
                </c:pt>
                <c:pt idx="2500">
                  <c:v>735675.43137731485</c:v>
                </c:pt>
                <c:pt idx="2501">
                  <c:v>735675.43137731485</c:v>
                </c:pt>
                <c:pt idx="2502">
                  <c:v>735675.43138888909</c:v>
                </c:pt>
                <c:pt idx="2503">
                  <c:v>735675.43138888909</c:v>
                </c:pt>
                <c:pt idx="2504">
                  <c:v>735675.43140046345</c:v>
                </c:pt>
                <c:pt idx="2505">
                  <c:v>735675.43141203944</c:v>
                </c:pt>
                <c:pt idx="2506">
                  <c:v>735675.43142361473</c:v>
                </c:pt>
                <c:pt idx="2507">
                  <c:v>735675.43142361473</c:v>
                </c:pt>
                <c:pt idx="2508">
                  <c:v>735675.43143518781</c:v>
                </c:pt>
                <c:pt idx="2509">
                  <c:v>735675.43143518781</c:v>
                </c:pt>
                <c:pt idx="2510">
                  <c:v>735675.4314467595</c:v>
                </c:pt>
                <c:pt idx="2511">
                  <c:v>735675.4314467595</c:v>
                </c:pt>
                <c:pt idx="2512">
                  <c:v>735675.43145833444</c:v>
                </c:pt>
                <c:pt idx="2513">
                  <c:v>735675.43145833444</c:v>
                </c:pt>
                <c:pt idx="2514">
                  <c:v>735675.4314699074</c:v>
                </c:pt>
                <c:pt idx="2515">
                  <c:v>735675.4314699074</c:v>
                </c:pt>
                <c:pt idx="2516">
                  <c:v>735675.43148148421</c:v>
                </c:pt>
                <c:pt idx="2517">
                  <c:v>735675.43148148421</c:v>
                </c:pt>
                <c:pt idx="2518">
                  <c:v>735675.43149305554</c:v>
                </c:pt>
                <c:pt idx="2519">
                  <c:v>735675.43149305554</c:v>
                </c:pt>
                <c:pt idx="2520">
                  <c:v>735675.43150463235</c:v>
                </c:pt>
                <c:pt idx="2521">
                  <c:v>735675.43150463235</c:v>
                </c:pt>
                <c:pt idx="2522">
                  <c:v>735675.43151620403</c:v>
                </c:pt>
                <c:pt idx="2523">
                  <c:v>735675.43151620403</c:v>
                </c:pt>
                <c:pt idx="2524">
                  <c:v>735675.43152777944</c:v>
                </c:pt>
                <c:pt idx="2525">
                  <c:v>735675.43152777944</c:v>
                </c:pt>
                <c:pt idx="2526">
                  <c:v>735675.43153935182</c:v>
                </c:pt>
                <c:pt idx="2527">
                  <c:v>735675.43153935182</c:v>
                </c:pt>
                <c:pt idx="2528">
                  <c:v>735675.43155092886</c:v>
                </c:pt>
                <c:pt idx="2529">
                  <c:v>735675.43155092886</c:v>
                </c:pt>
                <c:pt idx="2530">
                  <c:v>735675.43156250042</c:v>
                </c:pt>
                <c:pt idx="2531">
                  <c:v>735675.43156250042</c:v>
                </c:pt>
                <c:pt idx="2532">
                  <c:v>735675.43157407409</c:v>
                </c:pt>
                <c:pt idx="2533">
                  <c:v>735675.43157407409</c:v>
                </c:pt>
                <c:pt idx="2534">
                  <c:v>735675.43158565043</c:v>
                </c:pt>
                <c:pt idx="2535">
                  <c:v>735675.43158565043</c:v>
                </c:pt>
                <c:pt idx="2536">
                  <c:v>735675.43159722444</c:v>
                </c:pt>
                <c:pt idx="2537">
                  <c:v>735675.43159722444</c:v>
                </c:pt>
                <c:pt idx="2538">
                  <c:v>735675.43160879705</c:v>
                </c:pt>
                <c:pt idx="2539">
                  <c:v>735675.43160879705</c:v>
                </c:pt>
                <c:pt idx="2540">
                  <c:v>735675.43162037316</c:v>
                </c:pt>
                <c:pt idx="2541">
                  <c:v>735675.43162037316</c:v>
                </c:pt>
                <c:pt idx="2542">
                  <c:v>735675.43163194775</c:v>
                </c:pt>
                <c:pt idx="2543">
                  <c:v>735675.43163194775</c:v>
                </c:pt>
                <c:pt idx="2544">
                  <c:v>735675.43164351943</c:v>
                </c:pt>
                <c:pt idx="2545">
                  <c:v>735675.43164351943</c:v>
                </c:pt>
                <c:pt idx="2546">
                  <c:v>735675.43165509589</c:v>
                </c:pt>
                <c:pt idx="2547">
                  <c:v>735675.43165509589</c:v>
                </c:pt>
                <c:pt idx="2548">
                  <c:v>735675.43166666944</c:v>
                </c:pt>
                <c:pt idx="2549">
                  <c:v>735675.43166666944</c:v>
                </c:pt>
                <c:pt idx="2550">
                  <c:v>735675.43167824205</c:v>
                </c:pt>
                <c:pt idx="2551">
                  <c:v>735675.43167824205</c:v>
                </c:pt>
                <c:pt idx="2552">
                  <c:v>735675.43168981757</c:v>
                </c:pt>
                <c:pt idx="2553">
                  <c:v>735675.43168981757</c:v>
                </c:pt>
                <c:pt idx="2554">
                  <c:v>735675.43170138902</c:v>
                </c:pt>
                <c:pt idx="2555">
                  <c:v>735675.43170138902</c:v>
                </c:pt>
                <c:pt idx="2556">
                  <c:v>735675.43171296292</c:v>
                </c:pt>
                <c:pt idx="2557">
                  <c:v>735675.43171296292</c:v>
                </c:pt>
                <c:pt idx="2558">
                  <c:v>735675.43172454019</c:v>
                </c:pt>
                <c:pt idx="2559">
                  <c:v>735675.43172454019</c:v>
                </c:pt>
                <c:pt idx="2560">
                  <c:v>735675.43173611385</c:v>
                </c:pt>
                <c:pt idx="2561">
                  <c:v>735675.43174768542</c:v>
                </c:pt>
                <c:pt idx="2562">
                  <c:v>735675.43174768542</c:v>
                </c:pt>
                <c:pt idx="2563">
                  <c:v>735675.4317592592</c:v>
                </c:pt>
                <c:pt idx="2564">
                  <c:v>735675.4317592592</c:v>
                </c:pt>
                <c:pt idx="2565">
                  <c:v>735675.43177083344</c:v>
                </c:pt>
                <c:pt idx="2566">
                  <c:v>735675.43177083344</c:v>
                </c:pt>
                <c:pt idx="2567">
                  <c:v>735675.43178240745</c:v>
                </c:pt>
                <c:pt idx="2568">
                  <c:v>735675.43178240745</c:v>
                </c:pt>
                <c:pt idx="2569">
                  <c:v>735675.43179398205</c:v>
                </c:pt>
                <c:pt idx="2570">
                  <c:v>735675.43179398205</c:v>
                </c:pt>
                <c:pt idx="2571">
                  <c:v>735675.43180555745</c:v>
                </c:pt>
                <c:pt idx="2572">
                  <c:v>735675.43180555745</c:v>
                </c:pt>
                <c:pt idx="2573">
                  <c:v>735675.43181713286</c:v>
                </c:pt>
                <c:pt idx="2574">
                  <c:v>735675.43181713286</c:v>
                </c:pt>
                <c:pt idx="2575">
                  <c:v>735675.43182870443</c:v>
                </c:pt>
                <c:pt idx="2576">
                  <c:v>735675.43182870443</c:v>
                </c:pt>
                <c:pt idx="2577">
                  <c:v>735675.43184027774</c:v>
                </c:pt>
                <c:pt idx="2578">
                  <c:v>735675.43184027774</c:v>
                </c:pt>
                <c:pt idx="2579">
                  <c:v>735675.43185185245</c:v>
                </c:pt>
                <c:pt idx="2580">
                  <c:v>735675.43185185245</c:v>
                </c:pt>
                <c:pt idx="2581">
                  <c:v>735675.43186342949</c:v>
                </c:pt>
                <c:pt idx="2582">
                  <c:v>735675.43186342949</c:v>
                </c:pt>
                <c:pt idx="2583">
                  <c:v>735675.43187500245</c:v>
                </c:pt>
                <c:pt idx="2584">
                  <c:v>735675.43187500245</c:v>
                </c:pt>
                <c:pt idx="2585">
                  <c:v>735675.4318865774</c:v>
                </c:pt>
                <c:pt idx="2586">
                  <c:v>735675.4318865774</c:v>
                </c:pt>
                <c:pt idx="2587">
                  <c:v>735675.43189814943</c:v>
                </c:pt>
                <c:pt idx="2588">
                  <c:v>735675.43189814943</c:v>
                </c:pt>
                <c:pt idx="2589">
                  <c:v>735675.43190972251</c:v>
                </c:pt>
                <c:pt idx="2590">
                  <c:v>735675.43190972251</c:v>
                </c:pt>
                <c:pt idx="2591">
                  <c:v>735675.43192129745</c:v>
                </c:pt>
                <c:pt idx="2592">
                  <c:v>735675.43192129745</c:v>
                </c:pt>
                <c:pt idx="2593">
                  <c:v>735675.43193287042</c:v>
                </c:pt>
                <c:pt idx="2594">
                  <c:v>735675.43193287042</c:v>
                </c:pt>
                <c:pt idx="2595">
                  <c:v>735675.43194444443</c:v>
                </c:pt>
                <c:pt idx="2596">
                  <c:v>735675.43194444443</c:v>
                </c:pt>
                <c:pt idx="2597">
                  <c:v>735675.43195602193</c:v>
                </c:pt>
                <c:pt idx="2598">
                  <c:v>735675.43195602193</c:v>
                </c:pt>
                <c:pt idx="2599">
                  <c:v>735675.43196759443</c:v>
                </c:pt>
                <c:pt idx="2600">
                  <c:v>735675.43196759443</c:v>
                </c:pt>
                <c:pt idx="2601">
                  <c:v>735675.43197916669</c:v>
                </c:pt>
                <c:pt idx="2602">
                  <c:v>735675.43197916669</c:v>
                </c:pt>
                <c:pt idx="2603">
                  <c:v>735675.43199074245</c:v>
                </c:pt>
                <c:pt idx="2604">
                  <c:v>735675.43199074245</c:v>
                </c:pt>
                <c:pt idx="2605">
                  <c:v>735675.43200231483</c:v>
                </c:pt>
                <c:pt idx="2606">
                  <c:v>735675.43200231483</c:v>
                </c:pt>
                <c:pt idx="2607">
                  <c:v>735675.43201388884</c:v>
                </c:pt>
                <c:pt idx="2608">
                  <c:v>735675.43201388884</c:v>
                </c:pt>
                <c:pt idx="2609">
                  <c:v>735675.43202546344</c:v>
                </c:pt>
                <c:pt idx="2610">
                  <c:v>735675.43202546344</c:v>
                </c:pt>
                <c:pt idx="2611">
                  <c:v>735675.43203703745</c:v>
                </c:pt>
                <c:pt idx="2612">
                  <c:v>735675.43203703745</c:v>
                </c:pt>
                <c:pt idx="2613">
                  <c:v>735675.43204861111</c:v>
                </c:pt>
                <c:pt idx="2614">
                  <c:v>735675.43204861111</c:v>
                </c:pt>
                <c:pt idx="2615">
                  <c:v>735675.43206018524</c:v>
                </c:pt>
                <c:pt idx="2616">
                  <c:v>735675.43206018524</c:v>
                </c:pt>
                <c:pt idx="2617">
                  <c:v>735675.4320717589</c:v>
                </c:pt>
                <c:pt idx="2618">
                  <c:v>735675.4320717589</c:v>
                </c:pt>
                <c:pt idx="2619">
                  <c:v>735675.43208333442</c:v>
                </c:pt>
                <c:pt idx="2620">
                  <c:v>735675.43208333442</c:v>
                </c:pt>
                <c:pt idx="2621">
                  <c:v>735675.4320949075</c:v>
                </c:pt>
                <c:pt idx="2622">
                  <c:v>735675.4320949075</c:v>
                </c:pt>
                <c:pt idx="2623">
                  <c:v>735675.43210648152</c:v>
                </c:pt>
                <c:pt idx="2624">
                  <c:v>735675.43210648152</c:v>
                </c:pt>
                <c:pt idx="2625">
                  <c:v>735675.43211805227</c:v>
                </c:pt>
                <c:pt idx="2626">
                  <c:v>735675.43211805227</c:v>
                </c:pt>
                <c:pt idx="2627">
                  <c:v>735675.43212962931</c:v>
                </c:pt>
                <c:pt idx="2628">
                  <c:v>735675.43212962931</c:v>
                </c:pt>
                <c:pt idx="2629">
                  <c:v>735675.43214120367</c:v>
                </c:pt>
                <c:pt idx="2630">
                  <c:v>735675.43214120367</c:v>
                </c:pt>
                <c:pt idx="2631">
                  <c:v>735675.43215277779</c:v>
                </c:pt>
                <c:pt idx="2632">
                  <c:v>735675.43215277779</c:v>
                </c:pt>
                <c:pt idx="2633">
                  <c:v>735675.43216435181</c:v>
                </c:pt>
                <c:pt idx="2634">
                  <c:v>735675.43216435181</c:v>
                </c:pt>
                <c:pt idx="2635">
                  <c:v>735675.43217592593</c:v>
                </c:pt>
                <c:pt idx="2636">
                  <c:v>735675.43217592593</c:v>
                </c:pt>
                <c:pt idx="2637">
                  <c:v>735675.43218749994</c:v>
                </c:pt>
                <c:pt idx="2638">
                  <c:v>735675.43218749994</c:v>
                </c:pt>
                <c:pt idx="2639">
                  <c:v>735675.43219907396</c:v>
                </c:pt>
                <c:pt idx="2640">
                  <c:v>735675.43221064843</c:v>
                </c:pt>
                <c:pt idx="2641">
                  <c:v>735675.43221064843</c:v>
                </c:pt>
                <c:pt idx="2642">
                  <c:v>735675.43222222244</c:v>
                </c:pt>
                <c:pt idx="2643">
                  <c:v>735675.43222222244</c:v>
                </c:pt>
                <c:pt idx="2644">
                  <c:v>735675.43223379645</c:v>
                </c:pt>
                <c:pt idx="2645">
                  <c:v>735675.43223379645</c:v>
                </c:pt>
                <c:pt idx="2646">
                  <c:v>735675.43224537035</c:v>
                </c:pt>
                <c:pt idx="2647">
                  <c:v>735675.43224537035</c:v>
                </c:pt>
                <c:pt idx="2648">
                  <c:v>735675.43225694785</c:v>
                </c:pt>
                <c:pt idx="2649">
                  <c:v>735675.43225694785</c:v>
                </c:pt>
                <c:pt idx="2650">
                  <c:v>735675.43226851849</c:v>
                </c:pt>
                <c:pt idx="2651">
                  <c:v>735675.43226851849</c:v>
                </c:pt>
                <c:pt idx="2652">
                  <c:v>735675.43228009262</c:v>
                </c:pt>
                <c:pt idx="2653">
                  <c:v>735675.43228009262</c:v>
                </c:pt>
                <c:pt idx="2654">
                  <c:v>735675.43229166663</c:v>
                </c:pt>
                <c:pt idx="2655">
                  <c:v>735675.43229166663</c:v>
                </c:pt>
                <c:pt idx="2656">
                  <c:v>735675.43230324145</c:v>
                </c:pt>
                <c:pt idx="2657">
                  <c:v>735675.43230324145</c:v>
                </c:pt>
                <c:pt idx="2658">
                  <c:v>735675.43231481477</c:v>
                </c:pt>
                <c:pt idx="2659">
                  <c:v>735675.43231481477</c:v>
                </c:pt>
                <c:pt idx="2660">
                  <c:v>735675.43232638901</c:v>
                </c:pt>
                <c:pt idx="2661">
                  <c:v>735675.43232638901</c:v>
                </c:pt>
                <c:pt idx="2662">
                  <c:v>735675.43233796302</c:v>
                </c:pt>
                <c:pt idx="2663">
                  <c:v>735675.43233796302</c:v>
                </c:pt>
                <c:pt idx="2664">
                  <c:v>735675.43234953692</c:v>
                </c:pt>
                <c:pt idx="2665">
                  <c:v>735675.43234953692</c:v>
                </c:pt>
                <c:pt idx="2666">
                  <c:v>735675.43236111151</c:v>
                </c:pt>
                <c:pt idx="2667">
                  <c:v>735675.43236111151</c:v>
                </c:pt>
                <c:pt idx="2668">
                  <c:v>735675.43237268517</c:v>
                </c:pt>
                <c:pt idx="2669">
                  <c:v>735675.43237268517</c:v>
                </c:pt>
                <c:pt idx="2670">
                  <c:v>735675.4323842593</c:v>
                </c:pt>
                <c:pt idx="2671">
                  <c:v>735675.4323842593</c:v>
                </c:pt>
                <c:pt idx="2672">
                  <c:v>735675.43239583343</c:v>
                </c:pt>
                <c:pt idx="2673">
                  <c:v>735675.43239583343</c:v>
                </c:pt>
                <c:pt idx="2674">
                  <c:v>735675.43240740744</c:v>
                </c:pt>
                <c:pt idx="2675">
                  <c:v>735675.43240740744</c:v>
                </c:pt>
                <c:pt idx="2676">
                  <c:v>735675.43241898133</c:v>
                </c:pt>
                <c:pt idx="2677">
                  <c:v>735675.43241898133</c:v>
                </c:pt>
                <c:pt idx="2678">
                  <c:v>735675.43243055558</c:v>
                </c:pt>
                <c:pt idx="2679">
                  <c:v>735675.43243055558</c:v>
                </c:pt>
                <c:pt idx="2680">
                  <c:v>735675.43244212959</c:v>
                </c:pt>
                <c:pt idx="2681">
                  <c:v>735675.43244212959</c:v>
                </c:pt>
                <c:pt idx="2682">
                  <c:v>735675.43245370442</c:v>
                </c:pt>
                <c:pt idx="2683">
                  <c:v>735675.43245370442</c:v>
                </c:pt>
                <c:pt idx="2684">
                  <c:v>735675.43246527773</c:v>
                </c:pt>
                <c:pt idx="2685">
                  <c:v>735675.43246527773</c:v>
                </c:pt>
                <c:pt idx="2686">
                  <c:v>735675.43247685209</c:v>
                </c:pt>
                <c:pt idx="2687">
                  <c:v>735675.43247685209</c:v>
                </c:pt>
                <c:pt idx="2688">
                  <c:v>735675.43248842645</c:v>
                </c:pt>
                <c:pt idx="2689">
                  <c:v>735675.43248842645</c:v>
                </c:pt>
                <c:pt idx="2690">
                  <c:v>735675.4325</c:v>
                </c:pt>
                <c:pt idx="2691">
                  <c:v>735675.4325</c:v>
                </c:pt>
                <c:pt idx="2692">
                  <c:v>735675.43251157389</c:v>
                </c:pt>
                <c:pt idx="2693">
                  <c:v>735675.43251157389</c:v>
                </c:pt>
                <c:pt idx="2694">
                  <c:v>735675.43252314941</c:v>
                </c:pt>
                <c:pt idx="2695">
                  <c:v>735675.43252314941</c:v>
                </c:pt>
                <c:pt idx="2696">
                  <c:v>735675.43253472249</c:v>
                </c:pt>
                <c:pt idx="2697">
                  <c:v>735675.43253472249</c:v>
                </c:pt>
                <c:pt idx="2698">
                  <c:v>735675.43254629651</c:v>
                </c:pt>
                <c:pt idx="2699">
                  <c:v>735675.43254629651</c:v>
                </c:pt>
                <c:pt idx="2700">
                  <c:v>735675.4325578704</c:v>
                </c:pt>
                <c:pt idx="2701">
                  <c:v>735675.4325578704</c:v>
                </c:pt>
                <c:pt idx="2702">
                  <c:v>735675.4325694443</c:v>
                </c:pt>
                <c:pt idx="2703">
                  <c:v>735675.4325694443</c:v>
                </c:pt>
                <c:pt idx="2704">
                  <c:v>735675.43258101854</c:v>
                </c:pt>
                <c:pt idx="2705">
                  <c:v>735675.43258101854</c:v>
                </c:pt>
                <c:pt idx="2706">
                  <c:v>735675.43259259232</c:v>
                </c:pt>
                <c:pt idx="2707">
                  <c:v>735675.43259259232</c:v>
                </c:pt>
                <c:pt idx="2708">
                  <c:v>735675.43260416703</c:v>
                </c:pt>
                <c:pt idx="2709">
                  <c:v>735675.43260416703</c:v>
                </c:pt>
                <c:pt idx="2710">
                  <c:v>735675.43261574244</c:v>
                </c:pt>
                <c:pt idx="2711">
                  <c:v>735675.43261574244</c:v>
                </c:pt>
                <c:pt idx="2712">
                  <c:v>735675.43262731784</c:v>
                </c:pt>
                <c:pt idx="2713">
                  <c:v>735675.43262731784</c:v>
                </c:pt>
                <c:pt idx="2714">
                  <c:v>735675.43263888895</c:v>
                </c:pt>
                <c:pt idx="2715">
                  <c:v>735675.43263888895</c:v>
                </c:pt>
                <c:pt idx="2716">
                  <c:v>735675.43265046342</c:v>
                </c:pt>
                <c:pt idx="2717">
                  <c:v>735675.43265046342</c:v>
                </c:pt>
                <c:pt idx="2718">
                  <c:v>735675.43266203743</c:v>
                </c:pt>
                <c:pt idx="2719">
                  <c:v>735675.43267361145</c:v>
                </c:pt>
                <c:pt idx="2720">
                  <c:v>735675.43267361145</c:v>
                </c:pt>
                <c:pt idx="2721">
                  <c:v>735675.43268518744</c:v>
                </c:pt>
                <c:pt idx="2722">
                  <c:v>735675.43268518744</c:v>
                </c:pt>
                <c:pt idx="2723">
                  <c:v>735675.43269675924</c:v>
                </c:pt>
                <c:pt idx="2724">
                  <c:v>735675.43269675924</c:v>
                </c:pt>
                <c:pt idx="2725">
                  <c:v>735675.43270833348</c:v>
                </c:pt>
                <c:pt idx="2726">
                  <c:v>735675.43270833348</c:v>
                </c:pt>
                <c:pt idx="2727">
                  <c:v>735675.43271990737</c:v>
                </c:pt>
                <c:pt idx="2728">
                  <c:v>735675.43271990737</c:v>
                </c:pt>
                <c:pt idx="2729">
                  <c:v>735675.4327314815</c:v>
                </c:pt>
                <c:pt idx="2730">
                  <c:v>735675.4327314815</c:v>
                </c:pt>
                <c:pt idx="2731">
                  <c:v>735675.43274305528</c:v>
                </c:pt>
                <c:pt idx="2732">
                  <c:v>735675.43274305528</c:v>
                </c:pt>
                <c:pt idx="2733">
                  <c:v>735675.43275462964</c:v>
                </c:pt>
                <c:pt idx="2734">
                  <c:v>735675.43275462964</c:v>
                </c:pt>
                <c:pt idx="2735">
                  <c:v>735675.43276620365</c:v>
                </c:pt>
                <c:pt idx="2736">
                  <c:v>735675.43276620365</c:v>
                </c:pt>
                <c:pt idx="2737">
                  <c:v>735675.43277777778</c:v>
                </c:pt>
                <c:pt idx="2738">
                  <c:v>735675.43277777778</c:v>
                </c:pt>
                <c:pt idx="2739">
                  <c:v>735675.43278935179</c:v>
                </c:pt>
                <c:pt idx="2740">
                  <c:v>735675.43278935179</c:v>
                </c:pt>
                <c:pt idx="2741">
                  <c:v>735675.43280092743</c:v>
                </c:pt>
                <c:pt idx="2742">
                  <c:v>735675.43280092743</c:v>
                </c:pt>
                <c:pt idx="2743">
                  <c:v>735675.43281250005</c:v>
                </c:pt>
                <c:pt idx="2744">
                  <c:v>735675.43281250005</c:v>
                </c:pt>
                <c:pt idx="2745">
                  <c:v>735675.43282407441</c:v>
                </c:pt>
                <c:pt idx="2746">
                  <c:v>735675.43282407441</c:v>
                </c:pt>
                <c:pt idx="2747">
                  <c:v>735675.43283565005</c:v>
                </c:pt>
                <c:pt idx="2748">
                  <c:v>735675.43283565005</c:v>
                </c:pt>
                <c:pt idx="2749">
                  <c:v>735675.43284722243</c:v>
                </c:pt>
                <c:pt idx="2750">
                  <c:v>735675.43284722243</c:v>
                </c:pt>
                <c:pt idx="2751">
                  <c:v>735675.43285879644</c:v>
                </c:pt>
                <c:pt idx="2752">
                  <c:v>735675.43285879644</c:v>
                </c:pt>
                <c:pt idx="2753">
                  <c:v>735675.43287037034</c:v>
                </c:pt>
                <c:pt idx="2754">
                  <c:v>735675.43287037034</c:v>
                </c:pt>
                <c:pt idx="2755">
                  <c:v>735675.43288194761</c:v>
                </c:pt>
                <c:pt idx="2756">
                  <c:v>735675.43288194761</c:v>
                </c:pt>
                <c:pt idx="2757">
                  <c:v>735675.43289351941</c:v>
                </c:pt>
                <c:pt idx="2758">
                  <c:v>735675.43289351941</c:v>
                </c:pt>
                <c:pt idx="2759">
                  <c:v>735675.4329050926</c:v>
                </c:pt>
                <c:pt idx="2760">
                  <c:v>735675.4329050926</c:v>
                </c:pt>
                <c:pt idx="2761">
                  <c:v>735675.43291666661</c:v>
                </c:pt>
                <c:pt idx="2762">
                  <c:v>735675.43291666661</c:v>
                </c:pt>
                <c:pt idx="2763">
                  <c:v>735675.43292824074</c:v>
                </c:pt>
                <c:pt idx="2764">
                  <c:v>735675.43292824074</c:v>
                </c:pt>
                <c:pt idx="2765">
                  <c:v>735675.43293981487</c:v>
                </c:pt>
                <c:pt idx="2766">
                  <c:v>735675.43293981487</c:v>
                </c:pt>
                <c:pt idx="2767">
                  <c:v>735675.432951389</c:v>
                </c:pt>
                <c:pt idx="2768">
                  <c:v>735675.432951389</c:v>
                </c:pt>
                <c:pt idx="2769">
                  <c:v>735675.43296296301</c:v>
                </c:pt>
                <c:pt idx="2770">
                  <c:v>735675.43296296301</c:v>
                </c:pt>
                <c:pt idx="2771">
                  <c:v>735675.43297453702</c:v>
                </c:pt>
                <c:pt idx="2772">
                  <c:v>735675.43297453702</c:v>
                </c:pt>
                <c:pt idx="2773">
                  <c:v>735675.43298611243</c:v>
                </c:pt>
                <c:pt idx="2774">
                  <c:v>735675.43298611243</c:v>
                </c:pt>
                <c:pt idx="2775">
                  <c:v>735675.43299768551</c:v>
                </c:pt>
                <c:pt idx="2776">
                  <c:v>735675.43299768551</c:v>
                </c:pt>
                <c:pt idx="2777">
                  <c:v>735675.43300925929</c:v>
                </c:pt>
                <c:pt idx="2778">
                  <c:v>735675.43300925929</c:v>
                </c:pt>
                <c:pt idx="2779">
                  <c:v>735675.43302083609</c:v>
                </c:pt>
                <c:pt idx="2780">
                  <c:v>735675.43302083609</c:v>
                </c:pt>
                <c:pt idx="2781">
                  <c:v>735675.43303240743</c:v>
                </c:pt>
                <c:pt idx="2782">
                  <c:v>735675.43303240743</c:v>
                </c:pt>
                <c:pt idx="2783">
                  <c:v>735675.43304398144</c:v>
                </c:pt>
                <c:pt idx="2784">
                  <c:v>735675.43304398144</c:v>
                </c:pt>
                <c:pt idx="2785">
                  <c:v>735675.43305555743</c:v>
                </c:pt>
                <c:pt idx="2786">
                  <c:v>735675.43305555743</c:v>
                </c:pt>
                <c:pt idx="2787">
                  <c:v>735675.43306713272</c:v>
                </c:pt>
                <c:pt idx="2788">
                  <c:v>735675.43306713272</c:v>
                </c:pt>
                <c:pt idx="2789">
                  <c:v>735675.4330787037</c:v>
                </c:pt>
                <c:pt idx="2790">
                  <c:v>735675.4330787037</c:v>
                </c:pt>
                <c:pt idx="2791">
                  <c:v>735675.43309027783</c:v>
                </c:pt>
                <c:pt idx="2792">
                  <c:v>735675.43309027783</c:v>
                </c:pt>
                <c:pt idx="2793">
                  <c:v>735675.43310185184</c:v>
                </c:pt>
                <c:pt idx="2794">
                  <c:v>735675.43310185184</c:v>
                </c:pt>
                <c:pt idx="2795">
                  <c:v>735675.43311342644</c:v>
                </c:pt>
                <c:pt idx="2796">
                  <c:v>735675.43311342644</c:v>
                </c:pt>
                <c:pt idx="2797">
                  <c:v>735675.43312500045</c:v>
                </c:pt>
                <c:pt idx="2798">
                  <c:v>735675.43313657411</c:v>
                </c:pt>
                <c:pt idx="2799">
                  <c:v>735675.43313657411</c:v>
                </c:pt>
                <c:pt idx="2800">
                  <c:v>735675.43314814812</c:v>
                </c:pt>
                <c:pt idx="2801">
                  <c:v>735675.43314814812</c:v>
                </c:pt>
                <c:pt idx="2802">
                  <c:v>735675.43315972225</c:v>
                </c:pt>
                <c:pt idx="2803">
                  <c:v>735675.43315972225</c:v>
                </c:pt>
                <c:pt idx="2804">
                  <c:v>735675.43317129649</c:v>
                </c:pt>
                <c:pt idx="2805">
                  <c:v>735675.43317129649</c:v>
                </c:pt>
                <c:pt idx="2806">
                  <c:v>735675.4331828705</c:v>
                </c:pt>
                <c:pt idx="2807">
                  <c:v>735675.4331828705</c:v>
                </c:pt>
                <c:pt idx="2808">
                  <c:v>735675.4331944444</c:v>
                </c:pt>
                <c:pt idx="2809">
                  <c:v>735675.4331944444</c:v>
                </c:pt>
                <c:pt idx="2810">
                  <c:v>735675.43320602144</c:v>
                </c:pt>
                <c:pt idx="2811">
                  <c:v>735675.43320602144</c:v>
                </c:pt>
                <c:pt idx="2812">
                  <c:v>735675.43321759254</c:v>
                </c:pt>
                <c:pt idx="2813">
                  <c:v>735675.43321759254</c:v>
                </c:pt>
                <c:pt idx="2814">
                  <c:v>735675.43322916701</c:v>
                </c:pt>
                <c:pt idx="2815">
                  <c:v>735675.43322916701</c:v>
                </c:pt>
                <c:pt idx="2816">
                  <c:v>735675.43324074242</c:v>
                </c:pt>
                <c:pt idx="2817">
                  <c:v>735675.43324074242</c:v>
                </c:pt>
                <c:pt idx="2818">
                  <c:v>735675.43325231771</c:v>
                </c:pt>
                <c:pt idx="2819">
                  <c:v>735675.43325231771</c:v>
                </c:pt>
                <c:pt idx="2820">
                  <c:v>735675.43326388905</c:v>
                </c:pt>
                <c:pt idx="2821">
                  <c:v>735675.43326388905</c:v>
                </c:pt>
                <c:pt idx="2822">
                  <c:v>735675.43327546294</c:v>
                </c:pt>
                <c:pt idx="2823">
                  <c:v>735675.43327546294</c:v>
                </c:pt>
                <c:pt idx="2824">
                  <c:v>735675.4332870408</c:v>
                </c:pt>
                <c:pt idx="2825">
                  <c:v>735675.4332870408</c:v>
                </c:pt>
                <c:pt idx="2826">
                  <c:v>735675.43329861143</c:v>
                </c:pt>
                <c:pt idx="2827">
                  <c:v>735675.43329861143</c:v>
                </c:pt>
                <c:pt idx="2828">
                  <c:v>735675.43331018521</c:v>
                </c:pt>
                <c:pt idx="2829">
                  <c:v>735675.43331018521</c:v>
                </c:pt>
                <c:pt idx="2830">
                  <c:v>735675.43332175922</c:v>
                </c:pt>
                <c:pt idx="2831">
                  <c:v>735675.43332175922</c:v>
                </c:pt>
                <c:pt idx="2832">
                  <c:v>735675.43333333405</c:v>
                </c:pt>
                <c:pt idx="2833">
                  <c:v>735675.43333333405</c:v>
                </c:pt>
                <c:pt idx="2834">
                  <c:v>735675.43334490748</c:v>
                </c:pt>
                <c:pt idx="2835">
                  <c:v>735675.43334490748</c:v>
                </c:pt>
                <c:pt idx="2836">
                  <c:v>735675.43335648242</c:v>
                </c:pt>
                <c:pt idx="2837">
                  <c:v>735675.43335648242</c:v>
                </c:pt>
                <c:pt idx="2838">
                  <c:v>735675.43336805538</c:v>
                </c:pt>
                <c:pt idx="2839">
                  <c:v>735675.43336805538</c:v>
                </c:pt>
                <c:pt idx="2840">
                  <c:v>735675.43337962939</c:v>
                </c:pt>
                <c:pt idx="2841">
                  <c:v>735675.43337962939</c:v>
                </c:pt>
                <c:pt idx="2842">
                  <c:v>735675.43339120375</c:v>
                </c:pt>
                <c:pt idx="2843">
                  <c:v>735675.43339120375</c:v>
                </c:pt>
                <c:pt idx="2844">
                  <c:v>735675.43340277905</c:v>
                </c:pt>
                <c:pt idx="2845">
                  <c:v>735675.43340277905</c:v>
                </c:pt>
                <c:pt idx="2846">
                  <c:v>735675.43341435201</c:v>
                </c:pt>
                <c:pt idx="2847">
                  <c:v>735675.43341435201</c:v>
                </c:pt>
                <c:pt idx="2848">
                  <c:v>735675.43342592975</c:v>
                </c:pt>
                <c:pt idx="2849">
                  <c:v>735675.43342592975</c:v>
                </c:pt>
                <c:pt idx="2850">
                  <c:v>735675.43343750294</c:v>
                </c:pt>
                <c:pt idx="2851">
                  <c:v>735675.43343750294</c:v>
                </c:pt>
                <c:pt idx="2852">
                  <c:v>735675.43344907393</c:v>
                </c:pt>
                <c:pt idx="2853">
                  <c:v>735675.43344907393</c:v>
                </c:pt>
                <c:pt idx="2854">
                  <c:v>735675.43346064945</c:v>
                </c:pt>
                <c:pt idx="2855">
                  <c:v>735675.43346064945</c:v>
                </c:pt>
                <c:pt idx="2856">
                  <c:v>735675.43347222242</c:v>
                </c:pt>
                <c:pt idx="2857">
                  <c:v>735675.43347222242</c:v>
                </c:pt>
                <c:pt idx="2858">
                  <c:v>735675.43348379945</c:v>
                </c:pt>
                <c:pt idx="2859">
                  <c:v>735675.43348379945</c:v>
                </c:pt>
                <c:pt idx="2860">
                  <c:v>735675.43349537044</c:v>
                </c:pt>
                <c:pt idx="2861">
                  <c:v>735675.43349537044</c:v>
                </c:pt>
                <c:pt idx="2862">
                  <c:v>735675.43350694445</c:v>
                </c:pt>
                <c:pt idx="2863">
                  <c:v>735675.43350694445</c:v>
                </c:pt>
                <c:pt idx="2864">
                  <c:v>735675.43351851846</c:v>
                </c:pt>
                <c:pt idx="2865">
                  <c:v>735675.43351851846</c:v>
                </c:pt>
                <c:pt idx="2866">
                  <c:v>735675.43353009259</c:v>
                </c:pt>
                <c:pt idx="2867">
                  <c:v>735675.43353009259</c:v>
                </c:pt>
                <c:pt idx="2868">
                  <c:v>735675.43354166672</c:v>
                </c:pt>
                <c:pt idx="2869">
                  <c:v>735675.43354166672</c:v>
                </c:pt>
                <c:pt idx="2870">
                  <c:v>735675.43355324375</c:v>
                </c:pt>
                <c:pt idx="2871">
                  <c:v>735675.43355324375</c:v>
                </c:pt>
                <c:pt idx="2872">
                  <c:v>735675.43356481544</c:v>
                </c:pt>
                <c:pt idx="2873">
                  <c:v>735675.43356481544</c:v>
                </c:pt>
                <c:pt idx="2874">
                  <c:v>735675.4335763891</c:v>
                </c:pt>
                <c:pt idx="2875">
                  <c:v>735675.4335763891</c:v>
                </c:pt>
                <c:pt idx="2876">
                  <c:v>735675.43358796404</c:v>
                </c:pt>
                <c:pt idx="2877">
                  <c:v>735675.43358796404</c:v>
                </c:pt>
                <c:pt idx="2878">
                  <c:v>735675.43359953701</c:v>
                </c:pt>
                <c:pt idx="2879">
                  <c:v>735675.43359953701</c:v>
                </c:pt>
                <c:pt idx="2880">
                  <c:v>735675.43361111241</c:v>
                </c:pt>
                <c:pt idx="2881">
                  <c:v>735675.43361111241</c:v>
                </c:pt>
                <c:pt idx="2882">
                  <c:v>735675.43362268806</c:v>
                </c:pt>
                <c:pt idx="2883">
                  <c:v>735675.43363425951</c:v>
                </c:pt>
                <c:pt idx="2884">
                  <c:v>735675.43363425951</c:v>
                </c:pt>
                <c:pt idx="2885">
                  <c:v>735675.43364583445</c:v>
                </c:pt>
                <c:pt idx="2886">
                  <c:v>735675.43364583445</c:v>
                </c:pt>
                <c:pt idx="2887">
                  <c:v>735675.43365741114</c:v>
                </c:pt>
                <c:pt idx="2888">
                  <c:v>735675.43365741114</c:v>
                </c:pt>
                <c:pt idx="2889">
                  <c:v>735675.43366898154</c:v>
                </c:pt>
                <c:pt idx="2890">
                  <c:v>735675.43366898154</c:v>
                </c:pt>
                <c:pt idx="2891">
                  <c:v>735675.43368055555</c:v>
                </c:pt>
                <c:pt idx="2892">
                  <c:v>735675.43368055555</c:v>
                </c:pt>
                <c:pt idx="2893">
                  <c:v>735675.43369213259</c:v>
                </c:pt>
                <c:pt idx="2894">
                  <c:v>735675.43369213259</c:v>
                </c:pt>
                <c:pt idx="2895">
                  <c:v>735675.43370370404</c:v>
                </c:pt>
                <c:pt idx="2896">
                  <c:v>735675.43370370404</c:v>
                </c:pt>
                <c:pt idx="2897">
                  <c:v>735675.43371527782</c:v>
                </c:pt>
                <c:pt idx="2898">
                  <c:v>735675.43371527782</c:v>
                </c:pt>
                <c:pt idx="2899">
                  <c:v>735675.43372685241</c:v>
                </c:pt>
                <c:pt idx="2900">
                  <c:v>735675.43372685241</c:v>
                </c:pt>
                <c:pt idx="2901">
                  <c:v>735675.43373842642</c:v>
                </c:pt>
                <c:pt idx="2902">
                  <c:v>735675.43373842642</c:v>
                </c:pt>
                <c:pt idx="2903">
                  <c:v>735675.43374999997</c:v>
                </c:pt>
                <c:pt idx="2904">
                  <c:v>735675.43374999997</c:v>
                </c:pt>
                <c:pt idx="2905">
                  <c:v>735675.4337615741</c:v>
                </c:pt>
                <c:pt idx="2906">
                  <c:v>735675.4337615741</c:v>
                </c:pt>
                <c:pt idx="2907">
                  <c:v>735675.43377314904</c:v>
                </c:pt>
                <c:pt idx="2908">
                  <c:v>735675.43377314904</c:v>
                </c:pt>
                <c:pt idx="2909">
                  <c:v>735675.43378472445</c:v>
                </c:pt>
                <c:pt idx="2910">
                  <c:v>735675.43378472445</c:v>
                </c:pt>
                <c:pt idx="2911">
                  <c:v>735675.43379629741</c:v>
                </c:pt>
                <c:pt idx="2912">
                  <c:v>735675.43379629741</c:v>
                </c:pt>
                <c:pt idx="2913">
                  <c:v>735675.43380787305</c:v>
                </c:pt>
                <c:pt idx="2914">
                  <c:v>735675.43380787305</c:v>
                </c:pt>
                <c:pt idx="2915">
                  <c:v>735675.4338194445</c:v>
                </c:pt>
                <c:pt idx="2916">
                  <c:v>735675.4338194445</c:v>
                </c:pt>
                <c:pt idx="2917">
                  <c:v>735675.43383101944</c:v>
                </c:pt>
                <c:pt idx="2918">
                  <c:v>735675.43383101944</c:v>
                </c:pt>
                <c:pt idx="2919">
                  <c:v>735675.43384259264</c:v>
                </c:pt>
                <c:pt idx="2920">
                  <c:v>735675.43384259264</c:v>
                </c:pt>
                <c:pt idx="2921">
                  <c:v>735675.43385416921</c:v>
                </c:pt>
                <c:pt idx="2922">
                  <c:v>735675.43385416921</c:v>
                </c:pt>
                <c:pt idx="2923">
                  <c:v>735675.43386574462</c:v>
                </c:pt>
                <c:pt idx="2924">
                  <c:v>735675.43386574462</c:v>
                </c:pt>
                <c:pt idx="2925">
                  <c:v>735675.43387731747</c:v>
                </c:pt>
                <c:pt idx="2926">
                  <c:v>735675.43387731747</c:v>
                </c:pt>
                <c:pt idx="2927">
                  <c:v>735675.43388888903</c:v>
                </c:pt>
                <c:pt idx="2928">
                  <c:v>735675.43388888903</c:v>
                </c:pt>
                <c:pt idx="2929">
                  <c:v>735675.43390046293</c:v>
                </c:pt>
                <c:pt idx="2930">
                  <c:v>735675.43390046293</c:v>
                </c:pt>
                <c:pt idx="2931">
                  <c:v>735675.43391203741</c:v>
                </c:pt>
                <c:pt idx="2932">
                  <c:v>735675.43391203741</c:v>
                </c:pt>
                <c:pt idx="2933">
                  <c:v>735675.43392361375</c:v>
                </c:pt>
                <c:pt idx="2934">
                  <c:v>735675.43392361375</c:v>
                </c:pt>
                <c:pt idx="2935">
                  <c:v>735675.43393518543</c:v>
                </c:pt>
                <c:pt idx="2936">
                  <c:v>735675.43393518543</c:v>
                </c:pt>
                <c:pt idx="2937">
                  <c:v>735675.43394675921</c:v>
                </c:pt>
                <c:pt idx="2938">
                  <c:v>735675.43394675921</c:v>
                </c:pt>
                <c:pt idx="2939">
                  <c:v>735675.43395833345</c:v>
                </c:pt>
                <c:pt idx="2940">
                  <c:v>735675.43395833345</c:v>
                </c:pt>
                <c:pt idx="2941">
                  <c:v>735675.43396990746</c:v>
                </c:pt>
                <c:pt idx="2942">
                  <c:v>735675.43396990746</c:v>
                </c:pt>
                <c:pt idx="2943">
                  <c:v>735675.43398148241</c:v>
                </c:pt>
                <c:pt idx="2944">
                  <c:v>735675.43398148241</c:v>
                </c:pt>
                <c:pt idx="2945">
                  <c:v>735675.4339930556</c:v>
                </c:pt>
                <c:pt idx="2946">
                  <c:v>735675.4339930556</c:v>
                </c:pt>
                <c:pt idx="2947">
                  <c:v>735675.43400462961</c:v>
                </c:pt>
                <c:pt idx="2948">
                  <c:v>735675.43400462961</c:v>
                </c:pt>
                <c:pt idx="2949">
                  <c:v>735675.43401620374</c:v>
                </c:pt>
                <c:pt idx="2950">
                  <c:v>735675.43401620374</c:v>
                </c:pt>
                <c:pt idx="2951">
                  <c:v>735675.43402777775</c:v>
                </c:pt>
                <c:pt idx="2952">
                  <c:v>735675.43402777775</c:v>
                </c:pt>
                <c:pt idx="2953">
                  <c:v>735675.43403935188</c:v>
                </c:pt>
                <c:pt idx="2954">
                  <c:v>735675.43403935188</c:v>
                </c:pt>
                <c:pt idx="2955">
                  <c:v>735675.4340509274</c:v>
                </c:pt>
                <c:pt idx="2956">
                  <c:v>735675.43406250002</c:v>
                </c:pt>
                <c:pt idx="2957">
                  <c:v>735675.43406250002</c:v>
                </c:pt>
                <c:pt idx="2958">
                  <c:v>735675.43407407391</c:v>
                </c:pt>
                <c:pt idx="2959">
                  <c:v>735675.43407407391</c:v>
                </c:pt>
                <c:pt idx="2960">
                  <c:v>735675.43408564944</c:v>
                </c:pt>
                <c:pt idx="2961">
                  <c:v>735675.43408564944</c:v>
                </c:pt>
                <c:pt idx="2962">
                  <c:v>735675.4340972224</c:v>
                </c:pt>
                <c:pt idx="2963">
                  <c:v>735675.4340972224</c:v>
                </c:pt>
                <c:pt idx="2964">
                  <c:v>735675.4341087963</c:v>
                </c:pt>
                <c:pt idx="2965">
                  <c:v>735675.4341087963</c:v>
                </c:pt>
                <c:pt idx="2966">
                  <c:v>735675.43412037031</c:v>
                </c:pt>
                <c:pt idx="2967">
                  <c:v>735675.43412037031</c:v>
                </c:pt>
                <c:pt idx="2968">
                  <c:v>735675.43413194432</c:v>
                </c:pt>
                <c:pt idx="2969">
                  <c:v>735675.43413194432</c:v>
                </c:pt>
                <c:pt idx="2970">
                  <c:v>735675.43414351856</c:v>
                </c:pt>
                <c:pt idx="2971">
                  <c:v>735675.43414351856</c:v>
                </c:pt>
                <c:pt idx="2972">
                  <c:v>735675.43415509257</c:v>
                </c:pt>
                <c:pt idx="2973">
                  <c:v>735675.43415509257</c:v>
                </c:pt>
                <c:pt idx="2974">
                  <c:v>735675.4341666667</c:v>
                </c:pt>
                <c:pt idx="2975">
                  <c:v>735675.4341666667</c:v>
                </c:pt>
                <c:pt idx="2976">
                  <c:v>735675.43417824036</c:v>
                </c:pt>
                <c:pt idx="2977">
                  <c:v>735675.43417824036</c:v>
                </c:pt>
                <c:pt idx="2978">
                  <c:v>735675.43418981438</c:v>
                </c:pt>
                <c:pt idx="2979">
                  <c:v>735675.43418981438</c:v>
                </c:pt>
                <c:pt idx="2980">
                  <c:v>735675.43420138885</c:v>
                </c:pt>
                <c:pt idx="2981">
                  <c:v>735675.43420138885</c:v>
                </c:pt>
                <c:pt idx="2982">
                  <c:v>735675.43421296298</c:v>
                </c:pt>
                <c:pt idx="2983">
                  <c:v>735675.43421296298</c:v>
                </c:pt>
                <c:pt idx="2984">
                  <c:v>735675.43422453944</c:v>
                </c:pt>
                <c:pt idx="2985">
                  <c:v>735675.43422453944</c:v>
                </c:pt>
                <c:pt idx="2986">
                  <c:v>735675.43423611205</c:v>
                </c:pt>
                <c:pt idx="2987">
                  <c:v>735675.43423611205</c:v>
                </c:pt>
                <c:pt idx="2988">
                  <c:v>735675.43424768513</c:v>
                </c:pt>
                <c:pt idx="2989">
                  <c:v>735675.43424768513</c:v>
                </c:pt>
                <c:pt idx="2990">
                  <c:v>735675.43425925926</c:v>
                </c:pt>
                <c:pt idx="2991">
                  <c:v>735675.43425925926</c:v>
                </c:pt>
                <c:pt idx="2992">
                  <c:v>735675.4342708335</c:v>
                </c:pt>
                <c:pt idx="2993">
                  <c:v>735675.4342708335</c:v>
                </c:pt>
                <c:pt idx="2994">
                  <c:v>735675.4342824074</c:v>
                </c:pt>
                <c:pt idx="2995">
                  <c:v>735675.4342824074</c:v>
                </c:pt>
                <c:pt idx="2996">
                  <c:v>735675.43429398153</c:v>
                </c:pt>
                <c:pt idx="2997">
                  <c:v>735675.43429398153</c:v>
                </c:pt>
                <c:pt idx="2998">
                  <c:v>735675.4343055553</c:v>
                </c:pt>
                <c:pt idx="2999">
                  <c:v>735675.4343055553</c:v>
                </c:pt>
                <c:pt idx="3000">
                  <c:v>735675.43431712966</c:v>
                </c:pt>
                <c:pt idx="3001">
                  <c:v>735675.43431712966</c:v>
                </c:pt>
                <c:pt idx="3002">
                  <c:v>735675.43432870368</c:v>
                </c:pt>
                <c:pt idx="3003">
                  <c:v>735675.43432870368</c:v>
                </c:pt>
                <c:pt idx="3004">
                  <c:v>735675.43434027699</c:v>
                </c:pt>
                <c:pt idx="3005">
                  <c:v>735675.43434027699</c:v>
                </c:pt>
                <c:pt idx="3006">
                  <c:v>735675.43435185181</c:v>
                </c:pt>
                <c:pt idx="3007">
                  <c:v>735675.43435185181</c:v>
                </c:pt>
                <c:pt idx="3008">
                  <c:v>735675.43436342594</c:v>
                </c:pt>
                <c:pt idx="3009">
                  <c:v>735675.43436342594</c:v>
                </c:pt>
                <c:pt idx="3010">
                  <c:v>735675.43437499937</c:v>
                </c:pt>
                <c:pt idx="3011">
                  <c:v>735675.43437499937</c:v>
                </c:pt>
                <c:pt idx="3012">
                  <c:v>735675.43438657408</c:v>
                </c:pt>
                <c:pt idx="3013">
                  <c:v>735675.43438657408</c:v>
                </c:pt>
                <c:pt idx="3014">
                  <c:v>735675.43439814821</c:v>
                </c:pt>
                <c:pt idx="3015">
                  <c:v>735675.43439814821</c:v>
                </c:pt>
                <c:pt idx="3016">
                  <c:v>735675.43440972222</c:v>
                </c:pt>
                <c:pt idx="3017">
                  <c:v>735675.43440972222</c:v>
                </c:pt>
                <c:pt idx="3018">
                  <c:v>735675.43442129705</c:v>
                </c:pt>
                <c:pt idx="3019">
                  <c:v>735675.43442129705</c:v>
                </c:pt>
                <c:pt idx="3020">
                  <c:v>735675.43443287048</c:v>
                </c:pt>
                <c:pt idx="3021">
                  <c:v>735675.43443287048</c:v>
                </c:pt>
                <c:pt idx="3022">
                  <c:v>735675.43444444449</c:v>
                </c:pt>
                <c:pt idx="3023">
                  <c:v>735675.43444444449</c:v>
                </c:pt>
                <c:pt idx="3024">
                  <c:v>735675.43445601943</c:v>
                </c:pt>
                <c:pt idx="3025">
                  <c:v>735675.43446759263</c:v>
                </c:pt>
                <c:pt idx="3026">
                  <c:v>735675.43446759263</c:v>
                </c:pt>
                <c:pt idx="3027">
                  <c:v>735675.43446759263</c:v>
                </c:pt>
                <c:pt idx="3028">
                  <c:v>735675.43447916629</c:v>
                </c:pt>
                <c:pt idx="3029">
                  <c:v>735675.43449074205</c:v>
                </c:pt>
                <c:pt idx="3030">
                  <c:v>735675.43449074205</c:v>
                </c:pt>
                <c:pt idx="3031">
                  <c:v>735675.43450231478</c:v>
                </c:pt>
                <c:pt idx="3032">
                  <c:v>735675.43450231478</c:v>
                </c:pt>
                <c:pt idx="3033">
                  <c:v>735675.4345138889</c:v>
                </c:pt>
                <c:pt idx="3034">
                  <c:v>735675.4345138889</c:v>
                </c:pt>
                <c:pt idx="3035">
                  <c:v>735675.43452546292</c:v>
                </c:pt>
                <c:pt idx="3036">
                  <c:v>735675.43452546292</c:v>
                </c:pt>
                <c:pt idx="3037">
                  <c:v>735675.43453703704</c:v>
                </c:pt>
                <c:pt idx="3038">
                  <c:v>735675.43453703704</c:v>
                </c:pt>
                <c:pt idx="3039">
                  <c:v>735675.43454861036</c:v>
                </c:pt>
                <c:pt idx="3040">
                  <c:v>735675.43454861036</c:v>
                </c:pt>
                <c:pt idx="3041">
                  <c:v>735675.43456018518</c:v>
                </c:pt>
                <c:pt idx="3042">
                  <c:v>735675.43456018518</c:v>
                </c:pt>
                <c:pt idx="3043">
                  <c:v>735675.43457175896</c:v>
                </c:pt>
                <c:pt idx="3044">
                  <c:v>735675.43457175896</c:v>
                </c:pt>
                <c:pt idx="3045">
                  <c:v>735675.43458333344</c:v>
                </c:pt>
                <c:pt idx="3046">
                  <c:v>735675.43458333344</c:v>
                </c:pt>
                <c:pt idx="3047">
                  <c:v>735675.43459490733</c:v>
                </c:pt>
                <c:pt idx="3048">
                  <c:v>735675.43459490733</c:v>
                </c:pt>
                <c:pt idx="3049">
                  <c:v>735675.43460648204</c:v>
                </c:pt>
                <c:pt idx="3050">
                  <c:v>735675.43460648204</c:v>
                </c:pt>
                <c:pt idx="3051">
                  <c:v>735675.43461805396</c:v>
                </c:pt>
                <c:pt idx="3052">
                  <c:v>735675.43461805396</c:v>
                </c:pt>
                <c:pt idx="3053">
                  <c:v>735675.4346296296</c:v>
                </c:pt>
                <c:pt idx="3054">
                  <c:v>735675.4346296296</c:v>
                </c:pt>
                <c:pt idx="3055">
                  <c:v>735675.43464120373</c:v>
                </c:pt>
                <c:pt idx="3056">
                  <c:v>735675.43464120373</c:v>
                </c:pt>
                <c:pt idx="3057">
                  <c:v>735675.43465277774</c:v>
                </c:pt>
                <c:pt idx="3058">
                  <c:v>735675.43465277774</c:v>
                </c:pt>
                <c:pt idx="3059">
                  <c:v>735675.4346643521</c:v>
                </c:pt>
                <c:pt idx="3060">
                  <c:v>735675.4346643521</c:v>
                </c:pt>
                <c:pt idx="3061">
                  <c:v>735675.43467592704</c:v>
                </c:pt>
                <c:pt idx="3062">
                  <c:v>735675.43467592704</c:v>
                </c:pt>
                <c:pt idx="3063">
                  <c:v>735675.43468750245</c:v>
                </c:pt>
                <c:pt idx="3064">
                  <c:v>735675.43468750245</c:v>
                </c:pt>
                <c:pt idx="3065">
                  <c:v>735675.4346990739</c:v>
                </c:pt>
                <c:pt idx="3066">
                  <c:v>735675.4346990739</c:v>
                </c:pt>
                <c:pt idx="3067">
                  <c:v>735675.43471064814</c:v>
                </c:pt>
                <c:pt idx="3068">
                  <c:v>735675.43471064814</c:v>
                </c:pt>
                <c:pt idx="3069">
                  <c:v>735675.4347222225</c:v>
                </c:pt>
                <c:pt idx="3070">
                  <c:v>735675.4347222225</c:v>
                </c:pt>
                <c:pt idx="3071">
                  <c:v>735675.4347337964</c:v>
                </c:pt>
                <c:pt idx="3072">
                  <c:v>735675.4347337964</c:v>
                </c:pt>
                <c:pt idx="3073">
                  <c:v>735675.43474537029</c:v>
                </c:pt>
                <c:pt idx="3074">
                  <c:v>735675.43474537029</c:v>
                </c:pt>
                <c:pt idx="3075">
                  <c:v>735675.43475694442</c:v>
                </c:pt>
                <c:pt idx="3076">
                  <c:v>735675.43475694442</c:v>
                </c:pt>
                <c:pt idx="3077">
                  <c:v>735675.43476851832</c:v>
                </c:pt>
                <c:pt idx="3078">
                  <c:v>735675.43476851832</c:v>
                </c:pt>
                <c:pt idx="3079">
                  <c:v>735675.43478009256</c:v>
                </c:pt>
                <c:pt idx="3080">
                  <c:v>735675.43478009256</c:v>
                </c:pt>
                <c:pt idx="3081">
                  <c:v>735675.43479166669</c:v>
                </c:pt>
                <c:pt idx="3082">
                  <c:v>735675.43479166669</c:v>
                </c:pt>
                <c:pt idx="3083">
                  <c:v>735675.43480324245</c:v>
                </c:pt>
                <c:pt idx="3084">
                  <c:v>735675.43480324245</c:v>
                </c:pt>
                <c:pt idx="3085">
                  <c:v>735675.43481481483</c:v>
                </c:pt>
                <c:pt idx="3086">
                  <c:v>735675.43481481483</c:v>
                </c:pt>
                <c:pt idx="3087">
                  <c:v>735675.43482638942</c:v>
                </c:pt>
                <c:pt idx="3088">
                  <c:v>735675.43482638942</c:v>
                </c:pt>
                <c:pt idx="3089">
                  <c:v>735675.43483796343</c:v>
                </c:pt>
                <c:pt idx="3090">
                  <c:v>735675.43483796343</c:v>
                </c:pt>
                <c:pt idx="3091">
                  <c:v>735675.43484953709</c:v>
                </c:pt>
                <c:pt idx="3092">
                  <c:v>735675.43484953709</c:v>
                </c:pt>
                <c:pt idx="3093">
                  <c:v>735675.43486111145</c:v>
                </c:pt>
                <c:pt idx="3094">
                  <c:v>735675.43486111145</c:v>
                </c:pt>
                <c:pt idx="3095">
                  <c:v>735675.43487268523</c:v>
                </c:pt>
                <c:pt idx="3096">
                  <c:v>735675.43487268523</c:v>
                </c:pt>
                <c:pt idx="3097">
                  <c:v>735675.43488425924</c:v>
                </c:pt>
                <c:pt idx="3098">
                  <c:v>735675.43488425924</c:v>
                </c:pt>
                <c:pt idx="3099">
                  <c:v>735675.43489583442</c:v>
                </c:pt>
                <c:pt idx="3100">
                  <c:v>735675.43489583442</c:v>
                </c:pt>
                <c:pt idx="3101">
                  <c:v>735675.4349074075</c:v>
                </c:pt>
                <c:pt idx="3102">
                  <c:v>735675.43491898139</c:v>
                </c:pt>
                <c:pt idx="3103">
                  <c:v>735675.43491898139</c:v>
                </c:pt>
                <c:pt idx="3104">
                  <c:v>735675.43493055529</c:v>
                </c:pt>
                <c:pt idx="3105">
                  <c:v>735675.43493055529</c:v>
                </c:pt>
                <c:pt idx="3106">
                  <c:v>735675.4349421293</c:v>
                </c:pt>
                <c:pt idx="3107">
                  <c:v>735675.4349421293</c:v>
                </c:pt>
                <c:pt idx="3108">
                  <c:v>735675.43495370401</c:v>
                </c:pt>
                <c:pt idx="3109">
                  <c:v>735675.43495370401</c:v>
                </c:pt>
                <c:pt idx="3110">
                  <c:v>735675.43496527779</c:v>
                </c:pt>
                <c:pt idx="3111">
                  <c:v>735675.43496527779</c:v>
                </c:pt>
                <c:pt idx="3112">
                  <c:v>735675.4349768518</c:v>
                </c:pt>
                <c:pt idx="3113">
                  <c:v>735675.4349768518</c:v>
                </c:pt>
                <c:pt idx="3114">
                  <c:v>735675.43498842593</c:v>
                </c:pt>
                <c:pt idx="3115">
                  <c:v>735675.43498842593</c:v>
                </c:pt>
                <c:pt idx="3116">
                  <c:v>735675.43500000041</c:v>
                </c:pt>
                <c:pt idx="3117">
                  <c:v>735675.43500000041</c:v>
                </c:pt>
                <c:pt idx="3118">
                  <c:v>735675.43501157407</c:v>
                </c:pt>
                <c:pt idx="3119">
                  <c:v>735675.43501157407</c:v>
                </c:pt>
                <c:pt idx="3120">
                  <c:v>735675.43502315041</c:v>
                </c:pt>
                <c:pt idx="3121">
                  <c:v>735675.43502315041</c:v>
                </c:pt>
                <c:pt idx="3122">
                  <c:v>735675.43503472244</c:v>
                </c:pt>
                <c:pt idx="3123">
                  <c:v>735675.43503472244</c:v>
                </c:pt>
                <c:pt idx="3124">
                  <c:v>735675.43504629645</c:v>
                </c:pt>
                <c:pt idx="3125">
                  <c:v>735675.43504629645</c:v>
                </c:pt>
                <c:pt idx="3126">
                  <c:v>735675.43505787244</c:v>
                </c:pt>
                <c:pt idx="3127">
                  <c:v>735675.43505787244</c:v>
                </c:pt>
                <c:pt idx="3128">
                  <c:v>735675.43506944447</c:v>
                </c:pt>
                <c:pt idx="3129">
                  <c:v>735675.43506944447</c:v>
                </c:pt>
                <c:pt idx="3130">
                  <c:v>735675.43508101942</c:v>
                </c:pt>
                <c:pt idx="3131">
                  <c:v>735675.43508101942</c:v>
                </c:pt>
                <c:pt idx="3132">
                  <c:v>735675.43509259261</c:v>
                </c:pt>
                <c:pt idx="3133">
                  <c:v>735675.43509259261</c:v>
                </c:pt>
                <c:pt idx="3134">
                  <c:v>735675.43510416662</c:v>
                </c:pt>
                <c:pt idx="3135">
                  <c:v>735675.43510416662</c:v>
                </c:pt>
                <c:pt idx="3136">
                  <c:v>735675.43511574075</c:v>
                </c:pt>
                <c:pt idx="3137">
                  <c:v>735675.43511574075</c:v>
                </c:pt>
                <c:pt idx="3138">
                  <c:v>735675.43512731732</c:v>
                </c:pt>
                <c:pt idx="3139">
                  <c:v>735675.43512731732</c:v>
                </c:pt>
                <c:pt idx="3140">
                  <c:v>735675.43513888889</c:v>
                </c:pt>
                <c:pt idx="3141">
                  <c:v>735675.43513888889</c:v>
                </c:pt>
                <c:pt idx="3142">
                  <c:v>735675.4351504629</c:v>
                </c:pt>
                <c:pt idx="3143">
                  <c:v>735675.4351504629</c:v>
                </c:pt>
                <c:pt idx="3144">
                  <c:v>735675.43516203703</c:v>
                </c:pt>
                <c:pt idx="3145">
                  <c:v>735675.43516203703</c:v>
                </c:pt>
                <c:pt idx="3146">
                  <c:v>735675.43517361151</c:v>
                </c:pt>
                <c:pt idx="3147">
                  <c:v>735675.43517361151</c:v>
                </c:pt>
                <c:pt idx="3148">
                  <c:v>735675.4351851854</c:v>
                </c:pt>
                <c:pt idx="3149">
                  <c:v>735675.4351851854</c:v>
                </c:pt>
                <c:pt idx="3150">
                  <c:v>735675.4351967593</c:v>
                </c:pt>
                <c:pt idx="3151">
                  <c:v>735675.4351967593</c:v>
                </c:pt>
                <c:pt idx="3152">
                  <c:v>735675.43520833342</c:v>
                </c:pt>
                <c:pt idx="3153">
                  <c:v>735675.43520833342</c:v>
                </c:pt>
                <c:pt idx="3154">
                  <c:v>735675.43521990732</c:v>
                </c:pt>
                <c:pt idx="3155">
                  <c:v>735675.43521990732</c:v>
                </c:pt>
                <c:pt idx="3156">
                  <c:v>735675.43523148145</c:v>
                </c:pt>
                <c:pt idx="3157">
                  <c:v>735675.43523148145</c:v>
                </c:pt>
                <c:pt idx="3158">
                  <c:v>735675.43524305557</c:v>
                </c:pt>
                <c:pt idx="3159">
                  <c:v>735675.43524305557</c:v>
                </c:pt>
                <c:pt idx="3160">
                  <c:v>735675.43525463261</c:v>
                </c:pt>
                <c:pt idx="3161">
                  <c:v>735675.43525463261</c:v>
                </c:pt>
                <c:pt idx="3162">
                  <c:v>735675.43526620441</c:v>
                </c:pt>
                <c:pt idx="3163">
                  <c:v>735675.43526620441</c:v>
                </c:pt>
                <c:pt idx="3164">
                  <c:v>735675.43527777772</c:v>
                </c:pt>
                <c:pt idx="3165">
                  <c:v>735675.43527777772</c:v>
                </c:pt>
                <c:pt idx="3166">
                  <c:v>735675.43528935185</c:v>
                </c:pt>
                <c:pt idx="3167">
                  <c:v>735675.43528935185</c:v>
                </c:pt>
                <c:pt idx="3168">
                  <c:v>735675.43530092645</c:v>
                </c:pt>
                <c:pt idx="3169">
                  <c:v>735675.43530092645</c:v>
                </c:pt>
                <c:pt idx="3170">
                  <c:v>735675.43531249999</c:v>
                </c:pt>
                <c:pt idx="3171">
                  <c:v>735675.43531249999</c:v>
                </c:pt>
                <c:pt idx="3172">
                  <c:v>735675.43532407412</c:v>
                </c:pt>
                <c:pt idx="3173">
                  <c:v>735675.43532407412</c:v>
                </c:pt>
                <c:pt idx="3174">
                  <c:v>735675.43533564941</c:v>
                </c:pt>
                <c:pt idx="3175">
                  <c:v>735675.43533564941</c:v>
                </c:pt>
                <c:pt idx="3176">
                  <c:v>735675.43534722249</c:v>
                </c:pt>
                <c:pt idx="3177">
                  <c:v>735675.43534722249</c:v>
                </c:pt>
                <c:pt idx="3178">
                  <c:v>735675.4353587965</c:v>
                </c:pt>
                <c:pt idx="3179">
                  <c:v>735675.4353587965</c:v>
                </c:pt>
                <c:pt idx="3180">
                  <c:v>735675.43537037028</c:v>
                </c:pt>
                <c:pt idx="3181">
                  <c:v>735675.43537037028</c:v>
                </c:pt>
                <c:pt idx="3182">
                  <c:v>735675.43538194441</c:v>
                </c:pt>
                <c:pt idx="3183">
                  <c:v>735675.43538194441</c:v>
                </c:pt>
                <c:pt idx="3184">
                  <c:v>735675.43539351854</c:v>
                </c:pt>
                <c:pt idx="3185">
                  <c:v>735675.43540509255</c:v>
                </c:pt>
                <c:pt idx="3186">
                  <c:v>735675.43540509255</c:v>
                </c:pt>
                <c:pt idx="3187">
                  <c:v>735675.43541666702</c:v>
                </c:pt>
                <c:pt idx="3188">
                  <c:v>735675.43541666702</c:v>
                </c:pt>
                <c:pt idx="3189">
                  <c:v>735675.43542824243</c:v>
                </c:pt>
                <c:pt idx="3190">
                  <c:v>735675.43542824243</c:v>
                </c:pt>
                <c:pt idx="3191">
                  <c:v>735675.43543981481</c:v>
                </c:pt>
                <c:pt idx="3192">
                  <c:v>735675.43543981481</c:v>
                </c:pt>
                <c:pt idx="3193">
                  <c:v>735675.43545138941</c:v>
                </c:pt>
                <c:pt idx="3194">
                  <c:v>735675.43545138941</c:v>
                </c:pt>
                <c:pt idx="3195">
                  <c:v>735675.43546296295</c:v>
                </c:pt>
                <c:pt idx="3196">
                  <c:v>735675.43546296295</c:v>
                </c:pt>
                <c:pt idx="3197">
                  <c:v>735675.43547453743</c:v>
                </c:pt>
                <c:pt idx="3198">
                  <c:v>735675.43547453743</c:v>
                </c:pt>
                <c:pt idx="3199">
                  <c:v>735675.43548611423</c:v>
                </c:pt>
                <c:pt idx="3200">
                  <c:v>735675.43548611423</c:v>
                </c:pt>
                <c:pt idx="3201">
                  <c:v>735675.43549768545</c:v>
                </c:pt>
                <c:pt idx="3202">
                  <c:v>735675.43549768545</c:v>
                </c:pt>
                <c:pt idx="3203">
                  <c:v>735675.43550925888</c:v>
                </c:pt>
                <c:pt idx="3204">
                  <c:v>735675.43550925888</c:v>
                </c:pt>
                <c:pt idx="3205">
                  <c:v>735675.43552083441</c:v>
                </c:pt>
                <c:pt idx="3206">
                  <c:v>735675.43552083441</c:v>
                </c:pt>
                <c:pt idx="3207">
                  <c:v>735675.43553240749</c:v>
                </c:pt>
                <c:pt idx="3208">
                  <c:v>735675.43553240749</c:v>
                </c:pt>
                <c:pt idx="3209">
                  <c:v>735675.4355439815</c:v>
                </c:pt>
                <c:pt idx="3210">
                  <c:v>735675.4355439815</c:v>
                </c:pt>
                <c:pt idx="3211">
                  <c:v>735675.43555555551</c:v>
                </c:pt>
                <c:pt idx="3212">
                  <c:v>735675.43555555551</c:v>
                </c:pt>
                <c:pt idx="3213">
                  <c:v>735675.43556712964</c:v>
                </c:pt>
                <c:pt idx="3214">
                  <c:v>735675.43556712964</c:v>
                </c:pt>
                <c:pt idx="3215">
                  <c:v>735675.4355787033</c:v>
                </c:pt>
                <c:pt idx="3216">
                  <c:v>735675.4355787033</c:v>
                </c:pt>
                <c:pt idx="3217">
                  <c:v>735675.43559027778</c:v>
                </c:pt>
                <c:pt idx="3218">
                  <c:v>735675.43559027778</c:v>
                </c:pt>
                <c:pt idx="3219">
                  <c:v>735675.43560185202</c:v>
                </c:pt>
                <c:pt idx="3220">
                  <c:v>735675.43560185202</c:v>
                </c:pt>
                <c:pt idx="3221">
                  <c:v>735675.43561342743</c:v>
                </c:pt>
                <c:pt idx="3222">
                  <c:v>735675.43561342743</c:v>
                </c:pt>
                <c:pt idx="3223">
                  <c:v>735675.4356250033</c:v>
                </c:pt>
                <c:pt idx="3224">
                  <c:v>735675.4356250033</c:v>
                </c:pt>
                <c:pt idx="3225">
                  <c:v>735675.43563657405</c:v>
                </c:pt>
                <c:pt idx="3226">
                  <c:v>735675.43563657405</c:v>
                </c:pt>
                <c:pt idx="3227">
                  <c:v>735675.43564814841</c:v>
                </c:pt>
                <c:pt idx="3228">
                  <c:v>735675.43564814841</c:v>
                </c:pt>
                <c:pt idx="3229">
                  <c:v>735675.43565972243</c:v>
                </c:pt>
                <c:pt idx="3230">
                  <c:v>735675.43565972243</c:v>
                </c:pt>
                <c:pt idx="3231">
                  <c:v>735675.43567129644</c:v>
                </c:pt>
                <c:pt idx="3232">
                  <c:v>735675.43567129644</c:v>
                </c:pt>
                <c:pt idx="3233">
                  <c:v>735675.43568287045</c:v>
                </c:pt>
                <c:pt idx="3234">
                  <c:v>735675.43568287045</c:v>
                </c:pt>
                <c:pt idx="3235">
                  <c:v>735675.4356944476</c:v>
                </c:pt>
                <c:pt idx="3236">
                  <c:v>735675.4356944476</c:v>
                </c:pt>
                <c:pt idx="3237">
                  <c:v>735675.43570601905</c:v>
                </c:pt>
                <c:pt idx="3238">
                  <c:v>735675.43570601905</c:v>
                </c:pt>
                <c:pt idx="3239">
                  <c:v>735675.4357175926</c:v>
                </c:pt>
                <c:pt idx="3240">
                  <c:v>735675.4357175926</c:v>
                </c:pt>
                <c:pt idx="3241">
                  <c:v>735675.43572916673</c:v>
                </c:pt>
                <c:pt idx="3242">
                  <c:v>735675.43572916673</c:v>
                </c:pt>
                <c:pt idx="3243">
                  <c:v>735675.43574074074</c:v>
                </c:pt>
                <c:pt idx="3244">
                  <c:v>735675.43574074074</c:v>
                </c:pt>
                <c:pt idx="3245">
                  <c:v>735675.43575231545</c:v>
                </c:pt>
                <c:pt idx="3246">
                  <c:v>735675.43576388911</c:v>
                </c:pt>
                <c:pt idx="3247">
                  <c:v>735675.43576388911</c:v>
                </c:pt>
                <c:pt idx="3248">
                  <c:v>735675.435775463</c:v>
                </c:pt>
                <c:pt idx="3249">
                  <c:v>735675.435775463</c:v>
                </c:pt>
                <c:pt idx="3250">
                  <c:v>735675.43578703981</c:v>
                </c:pt>
                <c:pt idx="3251">
                  <c:v>735675.43578703981</c:v>
                </c:pt>
                <c:pt idx="3252">
                  <c:v>735675.43579861114</c:v>
                </c:pt>
                <c:pt idx="3253">
                  <c:v>735675.43579861114</c:v>
                </c:pt>
                <c:pt idx="3254">
                  <c:v>735675.43581018515</c:v>
                </c:pt>
                <c:pt idx="3255">
                  <c:v>735675.43581018515</c:v>
                </c:pt>
                <c:pt idx="3256">
                  <c:v>735675.4358217594</c:v>
                </c:pt>
                <c:pt idx="3257">
                  <c:v>735675.4358217594</c:v>
                </c:pt>
                <c:pt idx="3258">
                  <c:v>735675.4358333362</c:v>
                </c:pt>
                <c:pt idx="3259">
                  <c:v>735675.4358333362</c:v>
                </c:pt>
                <c:pt idx="3260">
                  <c:v>735675.43584490742</c:v>
                </c:pt>
                <c:pt idx="3261">
                  <c:v>735675.43584490742</c:v>
                </c:pt>
                <c:pt idx="3262">
                  <c:v>735675.43585648446</c:v>
                </c:pt>
                <c:pt idx="3263">
                  <c:v>735675.43585648446</c:v>
                </c:pt>
                <c:pt idx="3264">
                  <c:v>735675.43586805556</c:v>
                </c:pt>
                <c:pt idx="3265">
                  <c:v>735675.43586805556</c:v>
                </c:pt>
                <c:pt idx="3266">
                  <c:v>735675.43587962957</c:v>
                </c:pt>
                <c:pt idx="3267">
                  <c:v>735675.43587962957</c:v>
                </c:pt>
                <c:pt idx="3268">
                  <c:v>735675.43589120405</c:v>
                </c:pt>
                <c:pt idx="3269">
                  <c:v>735675.43589120405</c:v>
                </c:pt>
                <c:pt idx="3270">
                  <c:v>735675.43590277783</c:v>
                </c:pt>
                <c:pt idx="3271">
                  <c:v>735675.43590277783</c:v>
                </c:pt>
                <c:pt idx="3272">
                  <c:v>735675.43591435184</c:v>
                </c:pt>
                <c:pt idx="3273">
                  <c:v>735675.43591435184</c:v>
                </c:pt>
                <c:pt idx="3274">
                  <c:v>735675.43592592923</c:v>
                </c:pt>
                <c:pt idx="3275">
                  <c:v>735675.43592592923</c:v>
                </c:pt>
                <c:pt idx="3276">
                  <c:v>735675.43593750044</c:v>
                </c:pt>
                <c:pt idx="3277">
                  <c:v>735675.43593750044</c:v>
                </c:pt>
                <c:pt idx="3278">
                  <c:v>735675.43594907399</c:v>
                </c:pt>
                <c:pt idx="3279">
                  <c:v>735675.43594907399</c:v>
                </c:pt>
                <c:pt idx="3280">
                  <c:v>735675.43596064905</c:v>
                </c:pt>
                <c:pt idx="3281">
                  <c:v>735675.43596064905</c:v>
                </c:pt>
                <c:pt idx="3282">
                  <c:v>735675.43597222224</c:v>
                </c:pt>
                <c:pt idx="3283">
                  <c:v>735675.43597222224</c:v>
                </c:pt>
                <c:pt idx="3284">
                  <c:v>735675.43598379742</c:v>
                </c:pt>
                <c:pt idx="3285">
                  <c:v>735675.43598379742</c:v>
                </c:pt>
                <c:pt idx="3286">
                  <c:v>735675.4359953705</c:v>
                </c:pt>
                <c:pt idx="3287">
                  <c:v>735675.4359953705</c:v>
                </c:pt>
                <c:pt idx="3288">
                  <c:v>735675.43600694847</c:v>
                </c:pt>
                <c:pt idx="3289">
                  <c:v>735675.43600694847</c:v>
                </c:pt>
                <c:pt idx="3290">
                  <c:v>735675.43601851852</c:v>
                </c:pt>
                <c:pt idx="3291">
                  <c:v>735675.43601851852</c:v>
                </c:pt>
                <c:pt idx="3292">
                  <c:v>735675.43603009265</c:v>
                </c:pt>
                <c:pt idx="3293">
                  <c:v>735675.43603009265</c:v>
                </c:pt>
                <c:pt idx="3294">
                  <c:v>735675.43604166701</c:v>
                </c:pt>
                <c:pt idx="3295">
                  <c:v>735675.43604166701</c:v>
                </c:pt>
                <c:pt idx="3296">
                  <c:v>735675.43605324463</c:v>
                </c:pt>
                <c:pt idx="3297">
                  <c:v>735675.43605324463</c:v>
                </c:pt>
                <c:pt idx="3298">
                  <c:v>735675.43606481771</c:v>
                </c:pt>
                <c:pt idx="3299">
                  <c:v>735675.43606481771</c:v>
                </c:pt>
                <c:pt idx="3300">
                  <c:v>735675.43607638904</c:v>
                </c:pt>
                <c:pt idx="3301">
                  <c:v>735675.43607638904</c:v>
                </c:pt>
                <c:pt idx="3302">
                  <c:v>735675.43608796445</c:v>
                </c:pt>
                <c:pt idx="3303">
                  <c:v>735675.43608796445</c:v>
                </c:pt>
                <c:pt idx="3304">
                  <c:v>735675.43609953742</c:v>
                </c:pt>
                <c:pt idx="3305">
                  <c:v>735675.43609953742</c:v>
                </c:pt>
                <c:pt idx="3306">
                  <c:v>735675.43611111143</c:v>
                </c:pt>
                <c:pt idx="3307">
                  <c:v>735675.43611111143</c:v>
                </c:pt>
                <c:pt idx="3308">
                  <c:v>735675.43612268544</c:v>
                </c:pt>
                <c:pt idx="3309">
                  <c:v>735675.43612268544</c:v>
                </c:pt>
                <c:pt idx="3310">
                  <c:v>735675.43613425922</c:v>
                </c:pt>
                <c:pt idx="3311">
                  <c:v>735675.43613425922</c:v>
                </c:pt>
                <c:pt idx="3312">
                  <c:v>735675.43614583404</c:v>
                </c:pt>
                <c:pt idx="3313">
                  <c:v>735675.43614583404</c:v>
                </c:pt>
                <c:pt idx="3314">
                  <c:v>735675.43615740945</c:v>
                </c:pt>
                <c:pt idx="3315">
                  <c:v>735675.43615740945</c:v>
                </c:pt>
                <c:pt idx="3316">
                  <c:v>735675.43616898148</c:v>
                </c:pt>
                <c:pt idx="3317">
                  <c:v>735675.43616898148</c:v>
                </c:pt>
                <c:pt idx="3318">
                  <c:v>735675.43618055549</c:v>
                </c:pt>
                <c:pt idx="3319">
                  <c:v>735675.43618055549</c:v>
                </c:pt>
                <c:pt idx="3320">
                  <c:v>735675.43619212962</c:v>
                </c:pt>
                <c:pt idx="3321">
                  <c:v>735675.43619212962</c:v>
                </c:pt>
                <c:pt idx="3322">
                  <c:v>735675.43620370445</c:v>
                </c:pt>
                <c:pt idx="3323">
                  <c:v>735675.43620370445</c:v>
                </c:pt>
                <c:pt idx="3324">
                  <c:v>735675.43621527904</c:v>
                </c:pt>
                <c:pt idx="3325">
                  <c:v>735675.43621527904</c:v>
                </c:pt>
                <c:pt idx="3326">
                  <c:v>735675.43622685445</c:v>
                </c:pt>
                <c:pt idx="3327">
                  <c:v>735675.43622685445</c:v>
                </c:pt>
                <c:pt idx="3328">
                  <c:v>735675.43623842741</c:v>
                </c:pt>
                <c:pt idx="3329">
                  <c:v>735675.43623842741</c:v>
                </c:pt>
                <c:pt idx="3330">
                  <c:v>735675.43625000294</c:v>
                </c:pt>
                <c:pt idx="3331">
                  <c:v>735675.43625000294</c:v>
                </c:pt>
                <c:pt idx="3332">
                  <c:v>735675.43626157404</c:v>
                </c:pt>
                <c:pt idx="3333">
                  <c:v>735675.43626157404</c:v>
                </c:pt>
                <c:pt idx="3334">
                  <c:v>735675.43627314945</c:v>
                </c:pt>
                <c:pt idx="3335">
                  <c:v>735675.43627314945</c:v>
                </c:pt>
                <c:pt idx="3336">
                  <c:v>735675.4362847259</c:v>
                </c:pt>
                <c:pt idx="3337">
                  <c:v>735675.4362847259</c:v>
                </c:pt>
                <c:pt idx="3338">
                  <c:v>735675.4362962991</c:v>
                </c:pt>
                <c:pt idx="3339">
                  <c:v>735675.4362962991</c:v>
                </c:pt>
                <c:pt idx="3340">
                  <c:v>735675.43630787043</c:v>
                </c:pt>
                <c:pt idx="3341">
                  <c:v>735675.43630787043</c:v>
                </c:pt>
                <c:pt idx="3342">
                  <c:v>735675.43631944433</c:v>
                </c:pt>
                <c:pt idx="3343">
                  <c:v>735675.43631944433</c:v>
                </c:pt>
                <c:pt idx="3344">
                  <c:v>735675.43633101904</c:v>
                </c:pt>
                <c:pt idx="3345">
                  <c:v>735675.43633101904</c:v>
                </c:pt>
                <c:pt idx="3346">
                  <c:v>735675.43634259258</c:v>
                </c:pt>
                <c:pt idx="3347">
                  <c:v>735675.43635416741</c:v>
                </c:pt>
                <c:pt idx="3348">
                  <c:v>735675.43635416741</c:v>
                </c:pt>
                <c:pt idx="3349">
                  <c:v>735675.4363657434</c:v>
                </c:pt>
                <c:pt idx="3350">
                  <c:v>735675.4363657434</c:v>
                </c:pt>
                <c:pt idx="3351">
                  <c:v>735675.43637731485</c:v>
                </c:pt>
                <c:pt idx="3352">
                  <c:v>735675.43637731485</c:v>
                </c:pt>
                <c:pt idx="3353">
                  <c:v>735675.43638888909</c:v>
                </c:pt>
                <c:pt idx="3354">
                  <c:v>735675.43638888909</c:v>
                </c:pt>
                <c:pt idx="3355">
                  <c:v>735675.43640046404</c:v>
                </c:pt>
                <c:pt idx="3356">
                  <c:v>735675.43640046404</c:v>
                </c:pt>
                <c:pt idx="3357">
                  <c:v>735675.43641203945</c:v>
                </c:pt>
                <c:pt idx="3358">
                  <c:v>735675.43641203945</c:v>
                </c:pt>
                <c:pt idx="3359">
                  <c:v>735675.43642361497</c:v>
                </c:pt>
                <c:pt idx="3360">
                  <c:v>735675.43642361497</c:v>
                </c:pt>
                <c:pt idx="3361">
                  <c:v>735675.43643518782</c:v>
                </c:pt>
                <c:pt idx="3362">
                  <c:v>735675.43643518782</c:v>
                </c:pt>
                <c:pt idx="3363">
                  <c:v>735675.4364467595</c:v>
                </c:pt>
                <c:pt idx="3364">
                  <c:v>735675.4364467595</c:v>
                </c:pt>
                <c:pt idx="3365">
                  <c:v>735675.43645833444</c:v>
                </c:pt>
                <c:pt idx="3366">
                  <c:v>735675.43645833444</c:v>
                </c:pt>
                <c:pt idx="3367">
                  <c:v>735675.43646990741</c:v>
                </c:pt>
                <c:pt idx="3368">
                  <c:v>735675.43646990741</c:v>
                </c:pt>
                <c:pt idx="3369">
                  <c:v>735675.4364814841</c:v>
                </c:pt>
                <c:pt idx="3370">
                  <c:v>735675.4364814841</c:v>
                </c:pt>
                <c:pt idx="3371">
                  <c:v>735675.43649305555</c:v>
                </c:pt>
                <c:pt idx="3372">
                  <c:v>735675.43649305555</c:v>
                </c:pt>
                <c:pt idx="3373">
                  <c:v>735675.43650463235</c:v>
                </c:pt>
                <c:pt idx="3374">
                  <c:v>735675.43650463235</c:v>
                </c:pt>
                <c:pt idx="3375">
                  <c:v>735675.43651620403</c:v>
                </c:pt>
                <c:pt idx="3376">
                  <c:v>735675.43651620403</c:v>
                </c:pt>
                <c:pt idx="3377">
                  <c:v>735675.43652777944</c:v>
                </c:pt>
                <c:pt idx="3378">
                  <c:v>735675.43652777944</c:v>
                </c:pt>
                <c:pt idx="3379">
                  <c:v>735675.43653935182</c:v>
                </c:pt>
                <c:pt idx="3380">
                  <c:v>735675.43653935182</c:v>
                </c:pt>
                <c:pt idx="3381">
                  <c:v>735675.43655092863</c:v>
                </c:pt>
                <c:pt idx="3382">
                  <c:v>735675.43655092863</c:v>
                </c:pt>
                <c:pt idx="3383">
                  <c:v>735675.43656250043</c:v>
                </c:pt>
                <c:pt idx="3384">
                  <c:v>735675.43656250043</c:v>
                </c:pt>
                <c:pt idx="3385">
                  <c:v>735675.43657407409</c:v>
                </c:pt>
                <c:pt idx="3386">
                  <c:v>735675.43657407409</c:v>
                </c:pt>
                <c:pt idx="3387">
                  <c:v>735675.43658565043</c:v>
                </c:pt>
                <c:pt idx="3388">
                  <c:v>735675.43658565043</c:v>
                </c:pt>
                <c:pt idx="3389">
                  <c:v>735675.43659722444</c:v>
                </c:pt>
                <c:pt idx="3390">
                  <c:v>735675.43659722444</c:v>
                </c:pt>
                <c:pt idx="3391">
                  <c:v>735675.4366087974</c:v>
                </c:pt>
                <c:pt idx="3392">
                  <c:v>735675.4366087974</c:v>
                </c:pt>
                <c:pt idx="3393">
                  <c:v>735675.43662037305</c:v>
                </c:pt>
                <c:pt idx="3394">
                  <c:v>735675.43662037305</c:v>
                </c:pt>
                <c:pt idx="3395">
                  <c:v>735675.43663194799</c:v>
                </c:pt>
                <c:pt idx="3396">
                  <c:v>735675.43663194799</c:v>
                </c:pt>
                <c:pt idx="3397">
                  <c:v>735675.43664351944</c:v>
                </c:pt>
                <c:pt idx="3398">
                  <c:v>735675.43664351944</c:v>
                </c:pt>
                <c:pt idx="3399">
                  <c:v>735675.43665509589</c:v>
                </c:pt>
                <c:pt idx="3400">
                  <c:v>735675.43665509589</c:v>
                </c:pt>
                <c:pt idx="3401">
                  <c:v>735675.43666666932</c:v>
                </c:pt>
                <c:pt idx="3402">
                  <c:v>735675.43666666932</c:v>
                </c:pt>
                <c:pt idx="3403">
                  <c:v>735675.43667824205</c:v>
                </c:pt>
                <c:pt idx="3404">
                  <c:v>735675.43667824205</c:v>
                </c:pt>
                <c:pt idx="3405">
                  <c:v>735675.43668981746</c:v>
                </c:pt>
                <c:pt idx="3406">
                  <c:v>735675.43668981746</c:v>
                </c:pt>
                <c:pt idx="3407">
                  <c:v>735675.43670138903</c:v>
                </c:pt>
                <c:pt idx="3408">
                  <c:v>735675.43670138903</c:v>
                </c:pt>
                <c:pt idx="3409">
                  <c:v>735675.43671296292</c:v>
                </c:pt>
                <c:pt idx="3410">
                  <c:v>735675.43671296292</c:v>
                </c:pt>
                <c:pt idx="3411">
                  <c:v>735675.4367245402</c:v>
                </c:pt>
                <c:pt idx="3412">
                  <c:v>735675.4367245402</c:v>
                </c:pt>
                <c:pt idx="3413">
                  <c:v>735675.43673611409</c:v>
                </c:pt>
                <c:pt idx="3414">
                  <c:v>735675.43674768542</c:v>
                </c:pt>
                <c:pt idx="3415">
                  <c:v>735675.43674768542</c:v>
                </c:pt>
                <c:pt idx="3416">
                  <c:v>735675.43675925932</c:v>
                </c:pt>
                <c:pt idx="3417">
                  <c:v>735675.43675925932</c:v>
                </c:pt>
                <c:pt idx="3418">
                  <c:v>735675.43677083345</c:v>
                </c:pt>
                <c:pt idx="3419">
                  <c:v>735675.43677083345</c:v>
                </c:pt>
                <c:pt idx="3420">
                  <c:v>735675.43678240944</c:v>
                </c:pt>
                <c:pt idx="3421">
                  <c:v>735675.43678240944</c:v>
                </c:pt>
                <c:pt idx="3422">
                  <c:v>735675.43679398205</c:v>
                </c:pt>
                <c:pt idx="3423">
                  <c:v>735675.43679398205</c:v>
                </c:pt>
                <c:pt idx="3424">
                  <c:v>735675.43680555839</c:v>
                </c:pt>
                <c:pt idx="3425">
                  <c:v>735675.43680555839</c:v>
                </c:pt>
                <c:pt idx="3426">
                  <c:v>735675.43681713287</c:v>
                </c:pt>
                <c:pt idx="3427">
                  <c:v>735675.43681713287</c:v>
                </c:pt>
                <c:pt idx="3428">
                  <c:v>735675.43682870443</c:v>
                </c:pt>
                <c:pt idx="3429">
                  <c:v>735675.43682870443</c:v>
                </c:pt>
                <c:pt idx="3430">
                  <c:v>735675.43684027775</c:v>
                </c:pt>
                <c:pt idx="3431">
                  <c:v>735675.43684027775</c:v>
                </c:pt>
                <c:pt idx="3432">
                  <c:v>735675.43685185444</c:v>
                </c:pt>
                <c:pt idx="3433">
                  <c:v>735675.43685185444</c:v>
                </c:pt>
                <c:pt idx="3434">
                  <c:v>735675.4368634295</c:v>
                </c:pt>
                <c:pt idx="3435">
                  <c:v>735675.4368634295</c:v>
                </c:pt>
                <c:pt idx="3436">
                  <c:v>735675.43687500281</c:v>
                </c:pt>
                <c:pt idx="3437">
                  <c:v>735675.43687500281</c:v>
                </c:pt>
                <c:pt idx="3438">
                  <c:v>735675.4368865774</c:v>
                </c:pt>
                <c:pt idx="3439">
                  <c:v>735675.4368865774</c:v>
                </c:pt>
                <c:pt idx="3440">
                  <c:v>735675.43689814943</c:v>
                </c:pt>
                <c:pt idx="3441">
                  <c:v>735675.43689814943</c:v>
                </c:pt>
                <c:pt idx="3442">
                  <c:v>735675.4369097224</c:v>
                </c:pt>
                <c:pt idx="3443">
                  <c:v>735675.4369097224</c:v>
                </c:pt>
                <c:pt idx="3444">
                  <c:v>735675.43692129897</c:v>
                </c:pt>
                <c:pt idx="3445">
                  <c:v>735675.43692129897</c:v>
                </c:pt>
                <c:pt idx="3446">
                  <c:v>735675.43693287042</c:v>
                </c:pt>
                <c:pt idx="3447">
                  <c:v>735675.43693287042</c:v>
                </c:pt>
                <c:pt idx="3448">
                  <c:v>735675.43694444443</c:v>
                </c:pt>
                <c:pt idx="3449">
                  <c:v>735675.43694444443</c:v>
                </c:pt>
                <c:pt idx="3450">
                  <c:v>735675.43695602193</c:v>
                </c:pt>
                <c:pt idx="3451">
                  <c:v>735675.43695602193</c:v>
                </c:pt>
                <c:pt idx="3452">
                  <c:v>735675.43696759443</c:v>
                </c:pt>
                <c:pt idx="3453">
                  <c:v>735675.43696759443</c:v>
                </c:pt>
                <c:pt idx="3454">
                  <c:v>735675.4369791667</c:v>
                </c:pt>
                <c:pt idx="3455">
                  <c:v>735675.4369791667</c:v>
                </c:pt>
                <c:pt idx="3456">
                  <c:v>735675.4369907435</c:v>
                </c:pt>
                <c:pt idx="3457">
                  <c:v>735675.4369907435</c:v>
                </c:pt>
                <c:pt idx="3458">
                  <c:v>735675.43700231484</c:v>
                </c:pt>
                <c:pt idx="3459">
                  <c:v>735675.43700231484</c:v>
                </c:pt>
                <c:pt idx="3460">
                  <c:v>735675.43701388885</c:v>
                </c:pt>
                <c:pt idx="3461">
                  <c:v>735675.43701388885</c:v>
                </c:pt>
                <c:pt idx="3462">
                  <c:v>735675.43702546344</c:v>
                </c:pt>
                <c:pt idx="3463">
                  <c:v>735675.43702546344</c:v>
                </c:pt>
                <c:pt idx="3464">
                  <c:v>735675.43703703745</c:v>
                </c:pt>
                <c:pt idx="3465">
                  <c:v>735675.43703703745</c:v>
                </c:pt>
                <c:pt idx="3466">
                  <c:v>735675.43704861111</c:v>
                </c:pt>
                <c:pt idx="3467">
                  <c:v>735675.43704861111</c:v>
                </c:pt>
                <c:pt idx="3468">
                  <c:v>735675.43706018524</c:v>
                </c:pt>
                <c:pt idx="3469">
                  <c:v>735675.43706018524</c:v>
                </c:pt>
                <c:pt idx="3470">
                  <c:v>735675.4370717589</c:v>
                </c:pt>
                <c:pt idx="3471">
                  <c:v>735675.4370717589</c:v>
                </c:pt>
                <c:pt idx="3472">
                  <c:v>735675.43708333443</c:v>
                </c:pt>
                <c:pt idx="3473">
                  <c:v>735675.43708333443</c:v>
                </c:pt>
                <c:pt idx="3474">
                  <c:v>735675.43709490751</c:v>
                </c:pt>
                <c:pt idx="3475">
                  <c:v>735675.43709490751</c:v>
                </c:pt>
                <c:pt idx="3476">
                  <c:v>735675.43710648152</c:v>
                </c:pt>
                <c:pt idx="3477">
                  <c:v>735675.43710648152</c:v>
                </c:pt>
                <c:pt idx="3478">
                  <c:v>735675.43711805227</c:v>
                </c:pt>
                <c:pt idx="3479">
                  <c:v>735675.43711805227</c:v>
                </c:pt>
                <c:pt idx="3480">
                  <c:v>735675.43712962966</c:v>
                </c:pt>
                <c:pt idx="3481">
                  <c:v>735675.43714120367</c:v>
                </c:pt>
                <c:pt idx="3482">
                  <c:v>735675.43714120367</c:v>
                </c:pt>
                <c:pt idx="3483">
                  <c:v>735675.4371527778</c:v>
                </c:pt>
                <c:pt idx="3484">
                  <c:v>735675.4371527778</c:v>
                </c:pt>
                <c:pt idx="3485">
                  <c:v>735675.43716435181</c:v>
                </c:pt>
                <c:pt idx="3486">
                  <c:v>735675.43716435181</c:v>
                </c:pt>
                <c:pt idx="3487">
                  <c:v>735675.43717592594</c:v>
                </c:pt>
                <c:pt idx="3488">
                  <c:v>735675.43717592594</c:v>
                </c:pt>
                <c:pt idx="3489">
                  <c:v>735675.43718749995</c:v>
                </c:pt>
                <c:pt idx="3490">
                  <c:v>735675.43718749995</c:v>
                </c:pt>
                <c:pt idx="3491">
                  <c:v>735675.43719907396</c:v>
                </c:pt>
                <c:pt idx="3492">
                  <c:v>735675.43719907396</c:v>
                </c:pt>
                <c:pt idx="3493">
                  <c:v>735675.43721064844</c:v>
                </c:pt>
                <c:pt idx="3494">
                  <c:v>735675.43721064844</c:v>
                </c:pt>
                <c:pt idx="3495">
                  <c:v>735675.43722222245</c:v>
                </c:pt>
                <c:pt idx="3496">
                  <c:v>735675.43722222245</c:v>
                </c:pt>
                <c:pt idx="3497">
                  <c:v>735675.43723379704</c:v>
                </c:pt>
                <c:pt idx="3498">
                  <c:v>735675.43723379704</c:v>
                </c:pt>
                <c:pt idx="3499">
                  <c:v>735675.43724537035</c:v>
                </c:pt>
                <c:pt idx="3500">
                  <c:v>735675.43724537035</c:v>
                </c:pt>
                <c:pt idx="3501">
                  <c:v>735675.43725694786</c:v>
                </c:pt>
                <c:pt idx="3502">
                  <c:v>735675.43725694786</c:v>
                </c:pt>
                <c:pt idx="3503">
                  <c:v>735675.43726851849</c:v>
                </c:pt>
                <c:pt idx="3504">
                  <c:v>735675.43726851849</c:v>
                </c:pt>
                <c:pt idx="3505">
                  <c:v>735675.43728009262</c:v>
                </c:pt>
                <c:pt idx="3506">
                  <c:v>735675.43728009262</c:v>
                </c:pt>
                <c:pt idx="3507">
                  <c:v>735675.43729166663</c:v>
                </c:pt>
                <c:pt idx="3508">
                  <c:v>735675.43729166663</c:v>
                </c:pt>
                <c:pt idx="3509">
                  <c:v>735675.43730324204</c:v>
                </c:pt>
                <c:pt idx="3510">
                  <c:v>735675.43730324204</c:v>
                </c:pt>
                <c:pt idx="3511">
                  <c:v>735675.43731481477</c:v>
                </c:pt>
                <c:pt idx="3512">
                  <c:v>735675.43731481477</c:v>
                </c:pt>
                <c:pt idx="3513">
                  <c:v>735675.43732638902</c:v>
                </c:pt>
                <c:pt idx="3514">
                  <c:v>735675.43732638902</c:v>
                </c:pt>
                <c:pt idx="3515">
                  <c:v>735675.43733796291</c:v>
                </c:pt>
                <c:pt idx="3516">
                  <c:v>735675.43733796291</c:v>
                </c:pt>
                <c:pt idx="3517">
                  <c:v>735675.43734953692</c:v>
                </c:pt>
                <c:pt idx="3518">
                  <c:v>735675.43734953692</c:v>
                </c:pt>
                <c:pt idx="3519">
                  <c:v>735675.4373611114</c:v>
                </c:pt>
                <c:pt idx="3520">
                  <c:v>735675.4373611114</c:v>
                </c:pt>
                <c:pt idx="3521">
                  <c:v>735675.43737268518</c:v>
                </c:pt>
                <c:pt idx="3522">
                  <c:v>735675.43737268518</c:v>
                </c:pt>
                <c:pt idx="3523">
                  <c:v>735675.4373842593</c:v>
                </c:pt>
                <c:pt idx="3524">
                  <c:v>735675.4373842593</c:v>
                </c:pt>
                <c:pt idx="3525">
                  <c:v>735675.43739583343</c:v>
                </c:pt>
                <c:pt idx="3526">
                  <c:v>735675.43739583343</c:v>
                </c:pt>
                <c:pt idx="3527">
                  <c:v>735675.43740740744</c:v>
                </c:pt>
                <c:pt idx="3528">
                  <c:v>735675.43740740744</c:v>
                </c:pt>
                <c:pt idx="3529">
                  <c:v>735675.43741898146</c:v>
                </c:pt>
                <c:pt idx="3530">
                  <c:v>735675.43741898146</c:v>
                </c:pt>
                <c:pt idx="3531">
                  <c:v>735675.43743055558</c:v>
                </c:pt>
                <c:pt idx="3532">
                  <c:v>735675.43743055558</c:v>
                </c:pt>
                <c:pt idx="3533">
                  <c:v>735675.43744212959</c:v>
                </c:pt>
                <c:pt idx="3534">
                  <c:v>735675.43744212959</c:v>
                </c:pt>
                <c:pt idx="3535">
                  <c:v>735675.43745370442</c:v>
                </c:pt>
                <c:pt idx="3536">
                  <c:v>735675.43745370442</c:v>
                </c:pt>
                <c:pt idx="3537">
                  <c:v>735675.43746527773</c:v>
                </c:pt>
                <c:pt idx="3538">
                  <c:v>735675.43746527773</c:v>
                </c:pt>
                <c:pt idx="3539">
                  <c:v>735675.43747685209</c:v>
                </c:pt>
                <c:pt idx="3540">
                  <c:v>735675.43747685209</c:v>
                </c:pt>
                <c:pt idx="3541">
                  <c:v>735675.43748842645</c:v>
                </c:pt>
                <c:pt idx="3542">
                  <c:v>735675.43748842645</c:v>
                </c:pt>
                <c:pt idx="3543">
                  <c:v>735675.4375</c:v>
                </c:pt>
                <c:pt idx="3544">
                  <c:v>735675.4375</c:v>
                </c:pt>
                <c:pt idx="3545">
                  <c:v>735675.43751157389</c:v>
                </c:pt>
                <c:pt idx="3546">
                  <c:v>735675.43751157389</c:v>
                </c:pt>
                <c:pt idx="3547">
                  <c:v>735675.43752314942</c:v>
                </c:pt>
                <c:pt idx="3548">
                  <c:v>735675.43752314942</c:v>
                </c:pt>
                <c:pt idx="3549">
                  <c:v>735675.4375347225</c:v>
                </c:pt>
                <c:pt idx="3550">
                  <c:v>735675.43754629651</c:v>
                </c:pt>
                <c:pt idx="3551">
                  <c:v>735675.43754629651</c:v>
                </c:pt>
                <c:pt idx="3552">
                  <c:v>735675.43755787041</c:v>
                </c:pt>
                <c:pt idx="3553">
                  <c:v>735675.43755787041</c:v>
                </c:pt>
                <c:pt idx="3554">
                  <c:v>735675.4375694443</c:v>
                </c:pt>
                <c:pt idx="3555">
                  <c:v>735675.4375694443</c:v>
                </c:pt>
                <c:pt idx="3556">
                  <c:v>735675.43758101854</c:v>
                </c:pt>
                <c:pt idx="3557">
                  <c:v>735675.43758101854</c:v>
                </c:pt>
                <c:pt idx="3558">
                  <c:v>735675.43759259256</c:v>
                </c:pt>
                <c:pt idx="3559">
                  <c:v>735675.43759259256</c:v>
                </c:pt>
                <c:pt idx="3560">
                  <c:v>735675.43760416703</c:v>
                </c:pt>
                <c:pt idx="3561">
                  <c:v>735675.43760416703</c:v>
                </c:pt>
                <c:pt idx="3562">
                  <c:v>735675.43761574244</c:v>
                </c:pt>
                <c:pt idx="3563">
                  <c:v>735675.43761574244</c:v>
                </c:pt>
                <c:pt idx="3564">
                  <c:v>735675.43762731797</c:v>
                </c:pt>
                <c:pt idx="3565">
                  <c:v>735675.43762731797</c:v>
                </c:pt>
                <c:pt idx="3566">
                  <c:v>735675.43763888883</c:v>
                </c:pt>
                <c:pt idx="3567">
                  <c:v>735675.43763888883</c:v>
                </c:pt>
                <c:pt idx="3568">
                  <c:v>735675.43765046343</c:v>
                </c:pt>
                <c:pt idx="3569">
                  <c:v>735675.43765046343</c:v>
                </c:pt>
                <c:pt idx="3570">
                  <c:v>735675.43766203744</c:v>
                </c:pt>
                <c:pt idx="3571">
                  <c:v>735675.43766203744</c:v>
                </c:pt>
                <c:pt idx="3572">
                  <c:v>735675.43767361145</c:v>
                </c:pt>
                <c:pt idx="3573">
                  <c:v>735675.43767361145</c:v>
                </c:pt>
                <c:pt idx="3574">
                  <c:v>735675.43768518744</c:v>
                </c:pt>
                <c:pt idx="3575">
                  <c:v>735675.43768518744</c:v>
                </c:pt>
                <c:pt idx="3576">
                  <c:v>735675.43769675924</c:v>
                </c:pt>
                <c:pt idx="3577">
                  <c:v>735675.43769675924</c:v>
                </c:pt>
                <c:pt idx="3578">
                  <c:v>735675.43770833348</c:v>
                </c:pt>
                <c:pt idx="3579">
                  <c:v>735675.43770833348</c:v>
                </c:pt>
                <c:pt idx="3580">
                  <c:v>735675.43771990738</c:v>
                </c:pt>
                <c:pt idx="3581">
                  <c:v>735675.43771990738</c:v>
                </c:pt>
                <c:pt idx="3582">
                  <c:v>735675.43773148151</c:v>
                </c:pt>
                <c:pt idx="3583">
                  <c:v>735675.43773148151</c:v>
                </c:pt>
                <c:pt idx="3584">
                  <c:v>735675.43774305528</c:v>
                </c:pt>
                <c:pt idx="3585">
                  <c:v>735675.43774305528</c:v>
                </c:pt>
                <c:pt idx="3586">
                  <c:v>735675.43775462965</c:v>
                </c:pt>
                <c:pt idx="3587">
                  <c:v>735675.43775462965</c:v>
                </c:pt>
                <c:pt idx="3588">
                  <c:v>735675.43776620401</c:v>
                </c:pt>
                <c:pt idx="3589">
                  <c:v>735675.43776620401</c:v>
                </c:pt>
                <c:pt idx="3590">
                  <c:v>735675.43777777778</c:v>
                </c:pt>
                <c:pt idx="3591">
                  <c:v>735675.43777777778</c:v>
                </c:pt>
                <c:pt idx="3592">
                  <c:v>735675.43778935191</c:v>
                </c:pt>
                <c:pt idx="3593">
                  <c:v>735675.43778935191</c:v>
                </c:pt>
                <c:pt idx="3594">
                  <c:v>735675.43780092744</c:v>
                </c:pt>
                <c:pt idx="3595">
                  <c:v>735675.43780092744</c:v>
                </c:pt>
                <c:pt idx="3596">
                  <c:v>735675.43781250005</c:v>
                </c:pt>
                <c:pt idx="3597">
                  <c:v>735675.43781250005</c:v>
                </c:pt>
                <c:pt idx="3598">
                  <c:v>735675.43782407441</c:v>
                </c:pt>
                <c:pt idx="3599">
                  <c:v>735675.43782407441</c:v>
                </c:pt>
                <c:pt idx="3600">
                  <c:v>735675.43783565005</c:v>
                </c:pt>
                <c:pt idx="3601">
                  <c:v>735675.43783565005</c:v>
                </c:pt>
                <c:pt idx="3602">
                  <c:v>735675.43784722243</c:v>
                </c:pt>
                <c:pt idx="3603">
                  <c:v>735675.43785879645</c:v>
                </c:pt>
                <c:pt idx="3604">
                  <c:v>735675.43785879645</c:v>
                </c:pt>
                <c:pt idx="3605">
                  <c:v>735675.43785879645</c:v>
                </c:pt>
                <c:pt idx="3606">
                  <c:v>735675.43787037034</c:v>
                </c:pt>
                <c:pt idx="3607">
                  <c:v>735675.4378819475</c:v>
                </c:pt>
                <c:pt idx="3608">
                  <c:v>735675.4378819475</c:v>
                </c:pt>
                <c:pt idx="3609">
                  <c:v>735675.43789351941</c:v>
                </c:pt>
                <c:pt idx="3610">
                  <c:v>735675.43789351941</c:v>
                </c:pt>
                <c:pt idx="3611">
                  <c:v>735675.43790509261</c:v>
                </c:pt>
                <c:pt idx="3612">
                  <c:v>735675.43790509261</c:v>
                </c:pt>
                <c:pt idx="3613">
                  <c:v>735675.43791666662</c:v>
                </c:pt>
                <c:pt idx="3614">
                  <c:v>735675.43791666662</c:v>
                </c:pt>
                <c:pt idx="3615">
                  <c:v>735675.43792824075</c:v>
                </c:pt>
                <c:pt idx="3616">
                  <c:v>735675.43792824075</c:v>
                </c:pt>
                <c:pt idx="3617">
                  <c:v>735675.43793981476</c:v>
                </c:pt>
                <c:pt idx="3618">
                  <c:v>735675.43793981476</c:v>
                </c:pt>
                <c:pt idx="3619">
                  <c:v>735675.437951389</c:v>
                </c:pt>
                <c:pt idx="3620">
                  <c:v>735675.437951389</c:v>
                </c:pt>
                <c:pt idx="3621">
                  <c:v>735675.43796296301</c:v>
                </c:pt>
                <c:pt idx="3622">
                  <c:v>735675.43796296301</c:v>
                </c:pt>
                <c:pt idx="3623">
                  <c:v>735675.43797453702</c:v>
                </c:pt>
                <c:pt idx="3624">
                  <c:v>735675.43797453702</c:v>
                </c:pt>
                <c:pt idx="3625">
                  <c:v>735675.43798611243</c:v>
                </c:pt>
                <c:pt idx="3626">
                  <c:v>735675.43798611243</c:v>
                </c:pt>
                <c:pt idx="3627">
                  <c:v>735675.4379976854</c:v>
                </c:pt>
                <c:pt idx="3628">
                  <c:v>735675.4379976854</c:v>
                </c:pt>
                <c:pt idx="3629">
                  <c:v>735675.43800925929</c:v>
                </c:pt>
                <c:pt idx="3630">
                  <c:v>735675.43800925929</c:v>
                </c:pt>
                <c:pt idx="3631">
                  <c:v>735675.43802083586</c:v>
                </c:pt>
                <c:pt idx="3632">
                  <c:v>735675.43802083586</c:v>
                </c:pt>
                <c:pt idx="3633">
                  <c:v>735675.43803240743</c:v>
                </c:pt>
                <c:pt idx="3634">
                  <c:v>735675.43803240743</c:v>
                </c:pt>
                <c:pt idx="3635">
                  <c:v>735675.43804398144</c:v>
                </c:pt>
                <c:pt idx="3636">
                  <c:v>735675.43804398144</c:v>
                </c:pt>
                <c:pt idx="3637">
                  <c:v>735675.43805555743</c:v>
                </c:pt>
                <c:pt idx="3638">
                  <c:v>735675.43805555743</c:v>
                </c:pt>
                <c:pt idx="3639">
                  <c:v>735675.43806713261</c:v>
                </c:pt>
                <c:pt idx="3640">
                  <c:v>735675.43807870371</c:v>
                </c:pt>
                <c:pt idx="3641">
                  <c:v>735675.43807870371</c:v>
                </c:pt>
                <c:pt idx="3642">
                  <c:v>735675.43809027784</c:v>
                </c:pt>
                <c:pt idx="3643">
                  <c:v>735675.43809027784</c:v>
                </c:pt>
                <c:pt idx="3644">
                  <c:v>735675.43810185185</c:v>
                </c:pt>
                <c:pt idx="3645">
                  <c:v>735675.43810185185</c:v>
                </c:pt>
                <c:pt idx="3646">
                  <c:v>735675.43811342644</c:v>
                </c:pt>
                <c:pt idx="3647">
                  <c:v>735675.43811342644</c:v>
                </c:pt>
                <c:pt idx="3648">
                  <c:v>735675.43812500045</c:v>
                </c:pt>
                <c:pt idx="3649">
                  <c:v>735675.43812500045</c:v>
                </c:pt>
                <c:pt idx="3650">
                  <c:v>735675.43813657411</c:v>
                </c:pt>
                <c:pt idx="3651">
                  <c:v>735675.43813657411</c:v>
                </c:pt>
                <c:pt idx="3652">
                  <c:v>735675.43814814813</c:v>
                </c:pt>
                <c:pt idx="3653">
                  <c:v>735675.43814814813</c:v>
                </c:pt>
                <c:pt idx="3654">
                  <c:v>735675.43815972225</c:v>
                </c:pt>
                <c:pt idx="3655">
                  <c:v>735675.43815972225</c:v>
                </c:pt>
                <c:pt idx="3656">
                  <c:v>735675.4381712965</c:v>
                </c:pt>
                <c:pt idx="3657">
                  <c:v>735675.4381712965</c:v>
                </c:pt>
                <c:pt idx="3658">
                  <c:v>735675.43818287051</c:v>
                </c:pt>
                <c:pt idx="3659">
                  <c:v>735675.43818287051</c:v>
                </c:pt>
                <c:pt idx="3660">
                  <c:v>735675.4381944444</c:v>
                </c:pt>
                <c:pt idx="3661">
                  <c:v>735675.4381944444</c:v>
                </c:pt>
                <c:pt idx="3662">
                  <c:v>735675.43820602132</c:v>
                </c:pt>
                <c:pt idx="3663">
                  <c:v>735675.43820602132</c:v>
                </c:pt>
                <c:pt idx="3664">
                  <c:v>735675.43821759254</c:v>
                </c:pt>
                <c:pt idx="3665">
                  <c:v>735675.43821759254</c:v>
                </c:pt>
                <c:pt idx="3666">
                  <c:v>735675.43822916702</c:v>
                </c:pt>
                <c:pt idx="3667">
                  <c:v>735675.43822916702</c:v>
                </c:pt>
                <c:pt idx="3668">
                  <c:v>735675.43824074243</c:v>
                </c:pt>
                <c:pt idx="3669">
                  <c:v>735675.43824074243</c:v>
                </c:pt>
                <c:pt idx="3670">
                  <c:v>735675.43825231795</c:v>
                </c:pt>
                <c:pt idx="3671">
                  <c:v>735675.43825231795</c:v>
                </c:pt>
                <c:pt idx="3672">
                  <c:v>735675.43826388905</c:v>
                </c:pt>
                <c:pt idx="3673">
                  <c:v>735675.43826388905</c:v>
                </c:pt>
                <c:pt idx="3674">
                  <c:v>735675.43827546295</c:v>
                </c:pt>
                <c:pt idx="3675">
                  <c:v>735675.43827546295</c:v>
                </c:pt>
                <c:pt idx="3676">
                  <c:v>735675.43828704103</c:v>
                </c:pt>
                <c:pt idx="3677">
                  <c:v>735675.43828704103</c:v>
                </c:pt>
                <c:pt idx="3678">
                  <c:v>735675.43829861144</c:v>
                </c:pt>
                <c:pt idx="3679">
                  <c:v>735675.43829861144</c:v>
                </c:pt>
                <c:pt idx="3680">
                  <c:v>735675.43831018521</c:v>
                </c:pt>
                <c:pt idx="3681">
                  <c:v>735675.43831018521</c:v>
                </c:pt>
                <c:pt idx="3682">
                  <c:v>735675.43832175923</c:v>
                </c:pt>
                <c:pt idx="3683">
                  <c:v>735675.43832175923</c:v>
                </c:pt>
                <c:pt idx="3684">
                  <c:v>735675.43833333405</c:v>
                </c:pt>
                <c:pt idx="3685">
                  <c:v>735675.43833333405</c:v>
                </c:pt>
                <c:pt idx="3686">
                  <c:v>735675.43834490748</c:v>
                </c:pt>
                <c:pt idx="3687">
                  <c:v>735675.43834490748</c:v>
                </c:pt>
                <c:pt idx="3688">
                  <c:v>735675.43835648242</c:v>
                </c:pt>
                <c:pt idx="3689">
                  <c:v>735675.43835648242</c:v>
                </c:pt>
                <c:pt idx="3690">
                  <c:v>735675.43836805539</c:v>
                </c:pt>
                <c:pt idx="3691">
                  <c:v>735675.43836805539</c:v>
                </c:pt>
                <c:pt idx="3692">
                  <c:v>735675.43837962928</c:v>
                </c:pt>
                <c:pt idx="3693">
                  <c:v>735675.43837962928</c:v>
                </c:pt>
                <c:pt idx="3694">
                  <c:v>735675.43839120411</c:v>
                </c:pt>
                <c:pt idx="3695">
                  <c:v>735675.43839120411</c:v>
                </c:pt>
                <c:pt idx="3696">
                  <c:v>735675.43840277905</c:v>
                </c:pt>
                <c:pt idx="3697">
                  <c:v>735675.43840277905</c:v>
                </c:pt>
                <c:pt idx="3698">
                  <c:v>735675.43841435201</c:v>
                </c:pt>
                <c:pt idx="3699">
                  <c:v>735675.43841435201</c:v>
                </c:pt>
                <c:pt idx="3700">
                  <c:v>735675.43842592987</c:v>
                </c:pt>
                <c:pt idx="3701">
                  <c:v>735675.43842592987</c:v>
                </c:pt>
                <c:pt idx="3702">
                  <c:v>735675.43843750295</c:v>
                </c:pt>
                <c:pt idx="3703">
                  <c:v>735675.43843750295</c:v>
                </c:pt>
                <c:pt idx="3704">
                  <c:v>735675.43844907393</c:v>
                </c:pt>
                <c:pt idx="3705">
                  <c:v>735675.43844907393</c:v>
                </c:pt>
                <c:pt idx="3706">
                  <c:v>735675.43846065004</c:v>
                </c:pt>
                <c:pt idx="3707">
                  <c:v>735675.43846065004</c:v>
                </c:pt>
                <c:pt idx="3708">
                  <c:v>735675.43847222242</c:v>
                </c:pt>
                <c:pt idx="3709">
                  <c:v>735675.43847222242</c:v>
                </c:pt>
                <c:pt idx="3710">
                  <c:v>735675.43848379946</c:v>
                </c:pt>
                <c:pt idx="3711">
                  <c:v>735675.43848379946</c:v>
                </c:pt>
                <c:pt idx="3712">
                  <c:v>735675.43849537044</c:v>
                </c:pt>
                <c:pt idx="3713">
                  <c:v>735675.43849537044</c:v>
                </c:pt>
                <c:pt idx="3714">
                  <c:v>735675.43850694445</c:v>
                </c:pt>
                <c:pt idx="3715">
                  <c:v>735675.43850694445</c:v>
                </c:pt>
                <c:pt idx="3716">
                  <c:v>735675.43851851847</c:v>
                </c:pt>
                <c:pt idx="3717">
                  <c:v>735675.43853009259</c:v>
                </c:pt>
                <c:pt idx="3718">
                  <c:v>735675.43853009259</c:v>
                </c:pt>
                <c:pt idx="3719">
                  <c:v>735675.43854166672</c:v>
                </c:pt>
                <c:pt idx="3720">
                  <c:v>735675.43854166672</c:v>
                </c:pt>
                <c:pt idx="3721">
                  <c:v>735675.43855324376</c:v>
                </c:pt>
                <c:pt idx="3722">
                  <c:v>735675.43855324376</c:v>
                </c:pt>
                <c:pt idx="3723">
                  <c:v>735675.43856481544</c:v>
                </c:pt>
                <c:pt idx="3724">
                  <c:v>735675.43856481544</c:v>
                </c:pt>
                <c:pt idx="3725">
                  <c:v>735675.4385763891</c:v>
                </c:pt>
                <c:pt idx="3726">
                  <c:v>735675.4385763891</c:v>
                </c:pt>
                <c:pt idx="3727">
                  <c:v>735675.43858796405</c:v>
                </c:pt>
                <c:pt idx="3728">
                  <c:v>735675.43858796405</c:v>
                </c:pt>
                <c:pt idx="3729">
                  <c:v>735675.43859953701</c:v>
                </c:pt>
                <c:pt idx="3730">
                  <c:v>735675.43859953701</c:v>
                </c:pt>
                <c:pt idx="3731">
                  <c:v>735675.43861111242</c:v>
                </c:pt>
                <c:pt idx="3732">
                  <c:v>735675.43861111242</c:v>
                </c:pt>
                <c:pt idx="3733">
                  <c:v>735675.43862268806</c:v>
                </c:pt>
                <c:pt idx="3734">
                  <c:v>735675.43862268806</c:v>
                </c:pt>
                <c:pt idx="3735">
                  <c:v>735675.43863425951</c:v>
                </c:pt>
                <c:pt idx="3736">
                  <c:v>735675.43863425951</c:v>
                </c:pt>
                <c:pt idx="3737">
                  <c:v>735675.43864583445</c:v>
                </c:pt>
                <c:pt idx="3738">
                  <c:v>735675.43864583445</c:v>
                </c:pt>
                <c:pt idx="3739">
                  <c:v>735675.43865741102</c:v>
                </c:pt>
                <c:pt idx="3740">
                  <c:v>735675.43865741102</c:v>
                </c:pt>
                <c:pt idx="3741">
                  <c:v>735675.43866898143</c:v>
                </c:pt>
                <c:pt idx="3742">
                  <c:v>735675.43866898143</c:v>
                </c:pt>
                <c:pt idx="3743">
                  <c:v>735675.43868055742</c:v>
                </c:pt>
                <c:pt idx="3744">
                  <c:v>735675.43868055742</c:v>
                </c:pt>
                <c:pt idx="3745">
                  <c:v>735675.43869213259</c:v>
                </c:pt>
                <c:pt idx="3746">
                  <c:v>735675.43869213259</c:v>
                </c:pt>
                <c:pt idx="3747">
                  <c:v>735675.43870370404</c:v>
                </c:pt>
                <c:pt idx="3748">
                  <c:v>735675.43870370404</c:v>
                </c:pt>
                <c:pt idx="3749">
                  <c:v>735675.43871527782</c:v>
                </c:pt>
                <c:pt idx="3750">
                  <c:v>735675.43871527782</c:v>
                </c:pt>
                <c:pt idx="3751">
                  <c:v>735675.43872685242</c:v>
                </c:pt>
                <c:pt idx="3752">
                  <c:v>735675.43872685242</c:v>
                </c:pt>
                <c:pt idx="3753">
                  <c:v>735675.43873842643</c:v>
                </c:pt>
                <c:pt idx="3754">
                  <c:v>735675.43873842643</c:v>
                </c:pt>
                <c:pt idx="3755">
                  <c:v>735675.43874999997</c:v>
                </c:pt>
                <c:pt idx="3756">
                  <c:v>735675.43874999997</c:v>
                </c:pt>
                <c:pt idx="3757">
                  <c:v>735675.4387615741</c:v>
                </c:pt>
                <c:pt idx="3758">
                  <c:v>735675.4387615741</c:v>
                </c:pt>
                <c:pt idx="3759">
                  <c:v>735675.43877314904</c:v>
                </c:pt>
                <c:pt idx="3760">
                  <c:v>735675.43877314904</c:v>
                </c:pt>
                <c:pt idx="3761">
                  <c:v>735675.43878472445</c:v>
                </c:pt>
                <c:pt idx="3762">
                  <c:v>735675.43878472445</c:v>
                </c:pt>
                <c:pt idx="3763">
                  <c:v>735675.43879629741</c:v>
                </c:pt>
                <c:pt idx="3764">
                  <c:v>735675.43879629741</c:v>
                </c:pt>
                <c:pt idx="3765">
                  <c:v>735675.43880787352</c:v>
                </c:pt>
                <c:pt idx="3766">
                  <c:v>735675.43880787352</c:v>
                </c:pt>
                <c:pt idx="3767">
                  <c:v>735675.43881944451</c:v>
                </c:pt>
                <c:pt idx="3768">
                  <c:v>735675.43881944451</c:v>
                </c:pt>
                <c:pt idx="3769">
                  <c:v>735675.43883101945</c:v>
                </c:pt>
                <c:pt idx="3770">
                  <c:v>735675.43883101945</c:v>
                </c:pt>
                <c:pt idx="3771">
                  <c:v>735675.43884259264</c:v>
                </c:pt>
                <c:pt idx="3772">
                  <c:v>735675.43884259264</c:v>
                </c:pt>
                <c:pt idx="3773">
                  <c:v>735675.43885416933</c:v>
                </c:pt>
                <c:pt idx="3774">
                  <c:v>735675.43885416933</c:v>
                </c:pt>
                <c:pt idx="3775">
                  <c:v>735675.43886574474</c:v>
                </c:pt>
                <c:pt idx="3776">
                  <c:v>735675.43886574474</c:v>
                </c:pt>
                <c:pt idx="3777">
                  <c:v>735675.43887731771</c:v>
                </c:pt>
                <c:pt idx="3778">
                  <c:v>735675.43887731771</c:v>
                </c:pt>
                <c:pt idx="3779">
                  <c:v>735675.43888888904</c:v>
                </c:pt>
                <c:pt idx="3780">
                  <c:v>735675.43890046293</c:v>
                </c:pt>
                <c:pt idx="3781">
                  <c:v>735675.43890046293</c:v>
                </c:pt>
                <c:pt idx="3782">
                  <c:v>735675.43891203741</c:v>
                </c:pt>
                <c:pt idx="3783">
                  <c:v>735675.43891203741</c:v>
                </c:pt>
                <c:pt idx="3784">
                  <c:v>735675.43892361375</c:v>
                </c:pt>
                <c:pt idx="3785">
                  <c:v>735675.43892361375</c:v>
                </c:pt>
                <c:pt idx="3786">
                  <c:v>735675.43893518543</c:v>
                </c:pt>
                <c:pt idx="3787">
                  <c:v>735675.43893518543</c:v>
                </c:pt>
                <c:pt idx="3788">
                  <c:v>735675.43894675921</c:v>
                </c:pt>
                <c:pt idx="3789">
                  <c:v>735675.43894675921</c:v>
                </c:pt>
                <c:pt idx="3790">
                  <c:v>735675.43895833404</c:v>
                </c:pt>
                <c:pt idx="3791">
                  <c:v>735675.43895833404</c:v>
                </c:pt>
                <c:pt idx="3792">
                  <c:v>735675.43896990735</c:v>
                </c:pt>
                <c:pt idx="3793">
                  <c:v>735675.43896990735</c:v>
                </c:pt>
                <c:pt idx="3794">
                  <c:v>735675.43898148241</c:v>
                </c:pt>
                <c:pt idx="3795">
                  <c:v>735675.43898148241</c:v>
                </c:pt>
                <c:pt idx="3796">
                  <c:v>735675.43899305561</c:v>
                </c:pt>
                <c:pt idx="3797">
                  <c:v>735675.43899305561</c:v>
                </c:pt>
                <c:pt idx="3798">
                  <c:v>735675.43900462962</c:v>
                </c:pt>
                <c:pt idx="3799">
                  <c:v>735675.43900462962</c:v>
                </c:pt>
                <c:pt idx="3800">
                  <c:v>735675.43901620375</c:v>
                </c:pt>
                <c:pt idx="3801">
                  <c:v>735675.43901620375</c:v>
                </c:pt>
                <c:pt idx="3802">
                  <c:v>735675.43902777904</c:v>
                </c:pt>
                <c:pt idx="3803">
                  <c:v>735675.43902777904</c:v>
                </c:pt>
                <c:pt idx="3804">
                  <c:v>735675.43903935188</c:v>
                </c:pt>
                <c:pt idx="3805">
                  <c:v>735675.43903935188</c:v>
                </c:pt>
                <c:pt idx="3806">
                  <c:v>735675.43905092741</c:v>
                </c:pt>
                <c:pt idx="3807">
                  <c:v>735675.43905092741</c:v>
                </c:pt>
                <c:pt idx="3808">
                  <c:v>735675.43906250002</c:v>
                </c:pt>
                <c:pt idx="3809">
                  <c:v>735675.43906250002</c:v>
                </c:pt>
                <c:pt idx="3810">
                  <c:v>735675.43907407392</c:v>
                </c:pt>
                <c:pt idx="3811">
                  <c:v>735675.43907407392</c:v>
                </c:pt>
                <c:pt idx="3812">
                  <c:v>735675.43908564944</c:v>
                </c:pt>
                <c:pt idx="3813">
                  <c:v>735675.43908564944</c:v>
                </c:pt>
                <c:pt idx="3814">
                  <c:v>735675.43909722241</c:v>
                </c:pt>
                <c:pt idx="3815">
                  <c:v>735675.43909722241</c:v>
                </c:pt>
                <c:pt idx="3816">
                  <c:v>735675.4391087963</c:v>
                </c:pt>
                <c:pt idx="3817">
                  <c:v>735675.4391087963</c:v>
                </c:pt>
                <c:pt idx="3818">
                  <c:v>735675.43912037031</c:v>
                </c:pt>
                <c:pt idx="3819">
                  <c:v>735675.43912037031</c:v>
                </c:pt>
                <c:pt idx="3820">
                  <c:v>735675.43913194432</c:v>
                </c:pt>
                <c:pt idx="3821">
                  <c:v>735675.43913194432</c:v>
                </c:pt>
                <c:pt idx="3822">
                  <c:v>735675.43914351857</c:v>
                </c:pt>
                <c:pt idx="3823">
                  <c:v>735675.43914351857</c:v>
                </c:pt>
                <c:pt idx="3824">
                  <c:v>735675.43915509258</c:v>
                </c:pt>
                <c:pt idx="3825">
                  <c:v>735675.43915509258</c:v>
                </c:pt>
                <c:pt idx="3826">
                  <c:v>735675.43916666671</c:v>
                </c:pt>
                <c:pt idx="3827">
                  <c:v>735675.43916666671</c:v>
                </c:pt>
                <c:pt idx="3828">
                  <c:v>735675.43917824037</c:v>
                </c:pt>
                <c:pt idx="3829">
                  <c:v>735675.43917824037</c:v>
                </c:pt>
                <c:pt idx="3830">
                  <c:v>735675.43918981438</c:v>
                </c:pt>
                <c:pt idx="3831">
                  <c:v>735675.43918981438</c:v>
                </c:pt>
                <c:pt idx="3832">
                  <c:v>735675.43920138909</c:v>
                </c:pt>
                <c:pt idx="3833">
                  <c:v>735675.43920138909</c:v>
                </c:pt>
                <c:pt idx="3834">
                  <c:v>735675.43921296299</c:v>
                </c:pt>
                <c:pt idx="3835">
                  <c:v>735675.43921296299</c:v>
                </c:pt>
                <c:pt idx="3836">
                  <c:v>735675.43922453944</c:v>
                </c:pt>
                <c:pt idx="3837">
                  <c:v>735675.43922453944</c:v>
                </c:pt>
                <c:pt idx="3838">
                  <c:v>735675.4392361124</c:v>
                </c:pt>
                <c:pt idx="3839">
                  <c:v>735675.4392361124</c:v>
                </c:pt>
                <c:pt idx="3840">
                  <c:v>735675.43924768514</c:v>
                </c:pt>
                <c:pt idx="3841">
                  <c:v>735675.43924768514</c:v>
                </c:pt>
                <c:pt idx="3842">
                  <c:v>735675.43925925926</c:v>
                </c:pt>
                <c:pt idx="3843">
                  <c:v>735675.43925925926</c:v>
                </c:pt>
                <c:pt idx="3844">
                  <c:v>735675.43927083351</c:v>
                </c:pt>
                <c:pt idx="3845">
                  <c:v>735675.43927083351</c:v>
                </c:pt>
                <c:pt idx="3846">
                  <c:v>735675.4392824074</c:v>
                </c:pt>
                <c:pt idx="3847">
                  <c:v>735675.43929398153</c:v>
                </c:pt>
                <c:pt idx="3848">
                  <c:v>735675.43929398153</c:v>
                </c:pt>
                <c:pt idx="3849">
                  <c:v>735675.43930555531</c:v>
                </c:pt>
                <c:pt idx="3850">
                  <c:v>735675.43930555531</c:v>
                </c:pt>
                <c:pt idx="3851">
                  <c:v>735675.43931712967</c:v>
                </c:pt>
                <c:pt idx="3852">
                  <c:v>735675.43931712967</c:v>
                </c:pt>
                <c:pt idx="3853">
                  <c:v>735675.43932870368</c:v>
                </c:pt>
                <c:pt idx="3854">
                  <c:v>735675.43932870368</c:v>
                </c:pt>
                <c:pt idx="3855">
                  <c:v>735675.43934027699</c:v>
                </c:pt>
                <c:pt idx="3856">
                  <c:v>735675.43934027699</c:v>
                </c:pt>
                <c:pt idx="3857">
                  <c:v>735675.43935185182</c:v>
                </c:pt>
                <c:pt idx="3858">
                  <c:v>735675.43935185182</c:v>
                </c:pt>
                <c:pt idx="3859">
                  <c:v>735675.43936342595</c:v>
                </c:pt>
                <c:pt idx="3860">
                  <c:v>735675.43936342595</c:v>
                </c:pt>
                <c:pt idx="3861">
                  <c:v>735675.43937499996</c:v>
                </c:pt>
                <c:pt idx="3862">
                  <c:v>735675.43937499996</c:v>
                </c:pt>
                <c:pt idx="3863">
                  <c:v>735675.43938657409</c:v>
                </c:pt>
                <c:pt idx="3864">
                  <c:v>735675.43938657409</c:v>
                </c:pt>
                <c:pt idx="3865">
                  <c:v>735675.4393981481</c:v>
                </c:pt>
                <c:pt idx="3866">
                  <c:v>735675.4393981481</c:v>
                </c:pt>
                <c:pt idx="3867">
                  <c:v>735675.43940972222</c:v>
                </c:pt>
                <c:pt idx="3868">
                  <c:v>735675.43940972222</c:v>
                </c:pt>
                <c:pt idx="3869">
                  <c:v>735675.43942129705</c:v>
                </c:pt>
                <c:pt idx="3870">
                  <c:v>735675.43942129705</c:v>
                </c:pt>
                <c:pt idx="3871">
                  <c:v>735675.43943287048</c:v>
                </c:pt>
                <c:pt idx="3872">
                  <c:v>735675.43943287048</c:v>
                </c:pt>
                <c:pt idx="3873">
                  <c:v>735675.43944444449</c:v>
                </c:pt>
                <c:pt idx="3874">
                  <c:v>735675.43944444449</c:v>
                </c:pt>
                <c:pt idx="3875">
                  <c:v>735675.43945601943</c:v>
                </c:pt>
                <c:pt idx="3876">
                  <c:v>735675.43945601943</c:v>
                </c:pt>
                <c:pt idx="3877">
                  <c:v>735675.43946759263</c:v>
                </c:pt>
                <c:pt idx="3878">
                  <c:v>735675.43946759263</c:v>
                </c:pt>
                <c:pt idx="3879">
                  <c:v>735675.43947916629</c:v>
                </c:pt>
                <c:pt idx="3880">
                  <c:v>735675.43947916629</c:v>
                </c:pt>
                <c:pt idx="3881">
                  <c:v>735675.43949074205</c:v>
                </c:pt>
                <c:pt idx="3882">
                  <c:v>735675.43949074205</c:v>
                </c:pt>
                <c:pt idx="3883">
                  <c:v>735675.43950231478</c:v>
                </c:pt>
                <c:pt idx="3884">
                  <c:v>735675.43950231478</c:v>
                </c:pt>
                <c:pt idx="3885">
                  <c:v>735675.43951388891</c:v>
                </c:pt>
                <c:pt idx="3886">
                  <c:v>735675.43951388891</c:v>
                </c:pt>
                <c:pt idx="3887">
                  <c:v>735675.43952546292</c:v>
                </c:pt>
                <c:pt idx="3888">
                  <c:v>735675.43952546292</c:v>
                </c:pt>
                <c:pt idx="3889">
                  <c:v>735675.43953703705</c:v>
                </c:pt>
                <c:pt idx="3890">
                  <c:v>735675.43953703705</c:v>
                </c:pt>
                <c:pt idx="3891">
                  <c:v>735675.43954861106</c:v>
                </c:pt>
                <c:pt idx="3892">
                  <c:v>735675.43954861106</c:v>
                </c:pt>
                <c:pt idx="3893">
                  <c:v>735675.43956018519</c:v>
                </c:pt>
                <c:pt idx="3894">
                  <c:v>735675.43956018519</c:v>
                </c:pt>
                <c:pt idx="3895">
                  <c:v>735675.43957175897</c:v>
                </c:pt>
                <c:pt idx="3896">
                  <c:v>735675.43957175897</c:v>
                </c:pt>
                <c:pt idx="3897">
                  <c:v>735675.43958333344</c:v>
                </c:pt>
                <c:pt idx="3898">
                  <c:v>735675.43958333344</c:v>
                </c:pt>
                <c:pt idx="3899">
                  <c:v>735675.43959490734</c:v>
                </c:pt>
                <c:pt idx="3900">
                  <c:v>735675.43959490734</c:v>
                </c:pt>
                <c:pt idx="3901">
                  <c:v>735675.43960648205</c:v>
                </c:pt>
                <c:pt idx="3902">
                  <c:v>735675.43960648205</c:v>
                </c:pt>
                <c:pt idx="3903">
                  <c:v>735675.43961805536</c:v>
                </c:pt>
                <c:pt idx="3904">
                  <c:v>735675.43961805536</c:v>
                </c:pt>
                <c:pt idx="3905">
                  <c:v>735675.4396296296</c:v>
                </c:pt>
                <c:pt idx="3906">
                  <c:v>735675.4396296296</c:v>
                </c:pt>
                <c:pt idx="3907">
                  <c:v>735675.43964120373</c:v>
                </c:pt>
                <c:pt idx="3908">
                  <c:v>735675.43964120373</c:v>
                </c:pt>
                <c:pt idx="3909">
                  <c:v>735675.43965277774</c:v>
                </c:pt>
                <c:pt idx="3910">
                  <c:v>735675.43965277774</c:v>
                </c:pt>
                <c:pt idx="3911">
                  <c:v>735675.4396643521</c:v>
                </c:pt>
                <c:pt idx="3912">
                  <c:v>735675.4396643521</c:v>
                </c:pt>
                <c:pt idx="3913">
                  <c:v>735675.43967592705</c:v>
                </c:pt>
                <c:pt idx="3914">
                  <c:v>735675.43967592705</c:v>
                </c:pt>
                <c:pt idx="3915">
                  <c:v>735675.43968750245</c:v>
                </c:pt>
                <c:pt idx="3916">
                  <c:v>735675.43968750245</c:v>
                </c:pt>
                <c:pt idx="3917">
                  <c:v>735675.4396990739</c:v>
                </c:pt>
                <c:pt idx="3918">
                  <c:v>735675.43971064815</c:v>
                </c:pt>
                <c:pt idx="3919">
                  <c:v>735675.43971064815</c:v>
                </c:pt>
                <c:pt idx="3920">
                  <c:v>735675.43972222251</c:v>
                </c:pt>
                <c:pt idx="3921">
                  <c:v>735675.43972222251</c:v>
                </c:pt>
                <c:pt idx="3922">
                  <c:v>735675.4397337964</c:v>
                </c:pt>
                <c:pt idx="3923">
                  <c:v>735675.4397337964</c:v>
                </c:pt>
                <c:pt idx="3924">
                  <c:v>735675.4397453703</c:v>
                </c:pt>
                <c:pt idx="3925">
                  <c:v>735675.4397453703</c:v>
                </c:pt>
                <c:pt idx="3926">
                  <c:v>735675.43975694443</c:v>
                </c:pt>
                <c:pt idx="3927">
                  <c:v>735675.43975694443</c:v>
                </c:pt>
                <c:pt idx="3928">
                  <c:v>735675.43976851832</c:v>
                </c:pt>
                <c:pt idx="3929">
                  <c:v>735675.43976851832</c:v>
                </c:pt>
                <c:pt idx="3930">
                  <c:v>735675.43978009257</c:v>
                </c:pt>
                <c:pt idx="3931">
                  <c:v>735675.43978009257</c:v>
                </c:pt>
                <c:pt idx="3932">
                  <c:v>735675.43979166669</c:v>
                </c:pt>
                <c:pt idx="3933">
                  <c:v>735675.43979166669</c:v>
                </c:pt>
                <c:pt idx="3934">
                  <c:v>735675.43980324245</c:v>
                </c:pt>
                <c:pt idx="3935">
                  <c:v>735675.43980324245</c:v>
                </c:pt>
                <c:pt idx="3936">
                  <c:v>735675.43981481483</c:v>
                </c:pt>
                <c:pt idx="3937">
                  <c:v>735675.43981481483</c:v>
                </c:pt>
                <c:pt idx="3938">
                  <c:v>735675.43982638943</c:v>
                </c:pt>
                <c:pt idx="3939">
                  <c:v>735675.43982638943</c:v>
                </c:pt>
                <c:pt idx="3940">
                  <c:v>735675.43983796344</c:v>
                </c:pt>
                <c:pt idx="3941">
                  <c:v>735675.43983796344</c:v>
                </c:pt>
                <c:pt idx="3942">
                  <c:v>735675.4398495371</c:v>
                </c:pt>
                <c:pt idx="3943">
                  <c:v>735675.4398495371</c:v>
                </c:pt>
                <c:pt idx="3944">
                  <c:v>735675.43986111204</c:v>
                </c:pt>
                <c:pt idx="3945">
                  <c:v>735675.43986111204</c:v>
                </c:pt>
                <c:pt idx="3946">
                  <c:v>735675.43987268524</c:v>
                </c:pt>
                <c:pt idx="3947">
                  <c:v>735675.43987268524</c:v>
                </c:pt>
                <c:pt idx="3948">
                  <c:v>735675.43988425925</c:v>
                </c:pt>
                <c:pt idx="3949">
                  <c:v>735675.43988425925</c:v>
                </c:pt>
                <c:pt idx="3950">
                  <c:v>735675.43989583442</c:v>
                </c:pt>
                <c:pt idx="3951">
                  <c:v>735675.43989583442</c:v>
                </c:pt>
                <c:pt idx="3952">
                  <c:v>735675.4399074075</c:v>
                </c:pt>
                <c:pt idx="3953">
                  <c:v>735675.4399074075</c:v>
                </c:pt>
                <c:pt idx="3954">
                  <c:v>735675.43991898128</c:v>
                </c:pt>
                <c:pt idx="3955">
                  <c:v>735675.43991898128</c:v>
                </c:pt>
                <c:pt idx="3956">
                  <c:v>735675.43993055529</c:v>
                </c:pt>
                <c:pt idx="3957">
                  <c:v>735675.43993055529</c:v>
                </c:pt>
                <c:pt idx="3958">
                  <c:v>735675.43994212931</c:v>
                </c:pt>
                <c:pt idx="3959">
                  <c:v>735675.43994212931</c:v>
                </c:pt>
                <c:pt idx="3960">
                  <c:v>735675.43995370402</c:v>
                </c:pt>
                <c:pt idx="3961">
                  <c:v>735675.43995370402</c:v>
                </c:pt>
                <c:pt idx="3962">
                  <c:v>735675.43996527779</c:v>
                </c:pt>
                <c:pt idx="3963">
                  <c:v>735675.43996527779</c:v>
                </c:pt>
                <c:pt idx="3964">
                  <c:v>735675.43997685181</c:v>
                </c:pt>
                <c:pt idx="3965">
                  <c:v>735675.43997685181</c:v>
                </c:pt>
                <c:pt idx="3966">
                  <c:v>735675.43998842593</c:v>
                </c:pt>
                <c:pt idx="3967">
                  <c:v>735675.43998842593</c:v>
                </c:pt>
                <c:pt idx="3968">
                  <c:v>735675.44000000041</c:v>
                </c:pt>
                <c:pt idx="3969">
                  <c:v>735675.44000000041</c:v>
                </c:pt>
                <c:pt idx="3970">
                  <c:v>735675.44001157407</c:v>
                </c:pt>
                <c:pt idx="3971">
                  <c:v>735675.44001157407</c:v>
                </c:pt>
                <c:pt idx="3972">
                  <c:v>735675.44002315041</c:v>
                </c:pt>
                <c:pt idx="3973">
                  <c:v>735675.44002315041</c:v>
                </c:pt>
                <c:pt idx="3974">
                  <c:v>735675.44003472244</c:v>
                </c:pt>
                <c:pt idx="3975">
                  <c:v>735675.44003472244</c:v>
                </c:pt>
                <c:pt idx="3976">
                  <c:v>735675.44004629645</c:v>
                </c:pt>
                <c:pt idx="3977">
                  <c:v>735675.44004629645</c:v>
                </c:pt>
                <c:pt idx="3978">
                  <c:v>735675.44005787245</c:v>
                </c:pt>
                <c:pt idx="3979">
                  <c:v>735675.44005787245</c:v>
                </c:pt>
                <c:pt idx="3980">
                  <c:v>735675.44006944448</c:v>
                </c:pt>
                <c:pt idx="3981">
                  <c:v>735675.44006944448</c:v>
                </c:pt>
                <c:pt idx="3982">
                  <c:v>735675.44008101942</c:v>
                </c:pt>
                <c:pt idx="3983">
                  <c:v>735675.44008101942</c:v>
                </c:pt>
                <c:pt idx="3984">
                  <c:v>735675.44009259262</c:v>
                </c:pt>
                <c:pt idx="3985">
                  <c:v>735675.44009259262</c:v>
                </c:pt>
                <c:pt idx="3986">
                  <c:v>735675.44010416663</c:v>
                </c:pt>
                <c:pt idx="3987">
                  <c:v>735675.44010416663</c:v>
                </c:pt>
                <c:pt idx="3988">
                  <c:v>735675.44011574145</c:v>
                </c:pt>
                <c:pt idx="3989">
                  <c:v>735675.44011574145</c:v>
                </c:pt>
                <c:pt idx="3990">
                  <c:v>735675.44012731721</c:v>
                </c:pt>
                <c:pt idx="3991">
                  <c:v>735675.44012731721</c:v>
                </c:pt>
                <c:pt idx="3992">
                  <c:v>735675.44013888889</c:v>
                </c:pt>
                <c:pt idx="3993">
                  <c:v>735675.44013888889</c:v>
                </c:pt>
                <c:pt idx="3994">
                  <c:v>735675.44015046302</c:v>
                </c:pt>
                <c:pt idx="3995">
                  <c:v>735675.44015046302</c:v>
                </c:pt>
                <c:pt idx="3996">
                  <c:v>735675.44016203703</c:v>
                </c:pt>
                <c:pt idx="3997">
                  <c:v>735675.44016203703</c:v>
                </c:pt>
                <c:pt idx="3998">
                  <c:v>735675.44017361151</c:v>
                </c:pt>
                <c:pt idx="3999">
                  <c:v>735675.44018518541</c:v>
                </c:pt>
                <c:pt idx="4000">
                  <c:v>735675.44018518541</c:v>
                </c:pt>
                <c:pt idx="4001">
                  <c:v>735675.4401967593</c:v>
                </c:pt>
                <c:pt idx="4002">
                  <c:v>735675.4401967593</c:v>
                </c:pt>
                <c:pt idx="4003">
                  <c:v>735675.44020833343</c:v>
                </c:pt>
                <c:pt idx="4004">
                  <c:v>735675.44020833343</c:v>
                </c:pt>
                <c:pt idx="4005">
                  <c:v>735675.44021990732</c:v>
                </c:pt>
                <c:pt idx="4006">
                  <c:v>735675.44021990732</c:v>
                </c:pt>
                <c:pt idx="4007">
                  <c:v>735675.44023148145</c:v>
                </c:pt>
                <c:pt idx="4008">
                  <c:v>735675.44023148145</c:v>
                </c:pt>
                <c:pt idx="4009">
                  <c:v>735675.44024305558</c:v>
                </c:pt>
                <c:pt idx="4010">
                  <c:v>735675.44024305558</c:v>
                </c:pt>
                <c:pt idx="4011">
                  <c:v>735675.44025463273</c:v>
                </c:pt>
                <c:pt idx="4012">
                  <c:v>735675.44025463273</c:v>
                </c:pt>
                <c:pt idx="4013">
                  <c:v>735675.44026620442</c:v>
                </c:pt>
                <c:pt idx="4014">
                  <c:v>735675.44026620442</c:v>
                </c:pt>
                <c:pt idx="4015">
                  <c:v>735675.44027777773</c:v>
                </c:pt>
                <c:pt idx="4016">
                  <c:v>735675.44027777773</c:v>
                </c:pt>
                <c:pt idx="4017">
                  <c:v>735675.44028935209</c:v>
                </c:pt>
                <c:pt idx="4018">
                  <c:v>735675.44028935209</c:v>
                </c:pt>
                <c:pt idx="4019">
                  <c:v>735675.44030092645</c:v>
                </c:pt>
                <c:pt idx="4020">
                  <c:v>735675.44030092645</c:v>
                </c:pt>
                <c:pt idx="4021">
                  <c:v>735675.4403125</c:v>
                </c:pt>
                <c:pt idx="4022">
                  <c:v>735675.4403125</c:v>
                </c:pt>
                <c:pt idx="4023">
                  <c:v>735675.44032407412</c:v>
                </c:pt>
                <c:pt idx="4024">
                  <c:v>735675.44032407412</c:v>
                </c:pt>
                <c:pt idx="4025">
                  <c:v>735675.44033564941</c:v>
                </c:pt>
                <c:pt idx="4026">
                  <c:v>735675.44033564941</c:v>
                </c:pt>
                <c:pt idx="4027">
                  <c:v>735675.44034722249</c:v>
                </c:pt>
                <c:pt idx="4028">
                  <c:v>735675.44034722249</c:v>
                </c:pt>
                <c:pt idx="4029">
                  <c:v>735675.44035879651</c:v>
                </c:pt>
                <c:pt idx="4030">
                  <c:v>735675.44035879651</c:v>
                </c:pt>
                <c:pt idx="4031">
                  <c:v>735675.44037037028</c:v>
                </c:pt>
                <c:pt idx="4032">
                  <c:v>735675.44037037028</c:v>
                </c:pt>
                <c:pt idx="4033">
                  <c:v>735675.44038194441</c:v>
                </c:pt>
                <c:pt idx="4034">
                  <c:v>735675.44038194441</c:v>
                </c:pt>
                <c:pt idx="4035">
                  <c:v>735675.44039351854</c:v>
                </c:pt>
                <c:pt idx="4036">
                  <c:v>735675.44039351854</c:v>
                </c:pt>
                <c:pt idx="4037">
                  <c:v>735675.44040509255</c:v>
                </c:pt>
                <c:pt idx="4038">
                  <c:v>735675.44040509255</c:v>
                </c:pt>
                <c:pt idx="4039">
                  <c:v>735675.44041666703</c:v>
                </c:pt>
                <c:pt idx="4040">
                  <c:v>735675.44041666703</c:v>
                </c:pt>
                <c:pt idx="4041">
                  <c:v>735675.44042824244</c:v>
                </c:pt>
                <c:pt idx="4042">
                  <c:v>735675.44042824244</c:v>
                </c:pt>
                <c:pt idx="4043">
                  <c:v>735675.44043981482</c:v>
                </c:pt>
                <c:pt idx="4044">
                  <c:v>735675.44043981482</c:v>
                </c:pt>
                <c:pt idx="4045">
                  <c:v>735675.44045138941</c:v>
                </c:pt>
                <c:pt idx="4046">
                  <c:v>735675.44045138941</c:v>
                </c:pt>
                <c:pt idx="4047">
                  <c:v>735675.44046296342</c:v>
                </c:pt>
                <c:pt idx="4048">
                  <c:v>735675.44046296342</c:v>
                </c:pt>
                <c:pt idx="4049">
                  <c:v>735675.44047453743</c:v>
                </c:pt>
                <c:pt idx="4050">
                  <c:v>735675.44047453743</c:v>
                </c:pt>
                <c:pt idx="4051">
                  <c:v>735675.44048611436</c:v>
                </c:pt>
                <c:pt idx="4052">
                  <c:v>735675.44048611436</c:v>
                </c:pt>
                <c:pt idx="4053">
                  <c:v>735675.44049768744</c:v>
                </c:pt>
                <c:pt idx="4054">
                  <c:v>735675.44049768744</c:v>
                </c:pt>
                <c:pt idx="4055">
                  <c:v>735675.44050925889</c:v>
                </c:pt>
                <c:pt idx="4056">
                  <c:v>735675.44050925889</c:v>
                </c:pt>
                <c:pt idx="4057">
                  <c:v>735675.44052083441</c:v>
                </c:pt>
                <c:pt idx="4058">
                  <c:v>735675.44052083441</c:v>
                </c:pt>
                <c:pt idx="4059">
                  <c:v>735675.44053240749</c:v>
                </c:pt>
                <c:pt idx="4060">
                  <c:v>735675.44053240749</c:v>
                </c:pt>
                <c:pt idx="4061">
                  <c:v>735675.4405439815</c:v>
                </c:pt>
                <c:pt idx="4062">
                  <c:v>735675.4405439815</c:v>
                </c:pt>
                <c:pt idx="4063">
                  <c:v>735675.44055555551</c:v>
                </c:pt>
                <c:pt idx="4064">
                  <c:v>735675.44055555551</c:v>
                </c:pt>
                <c:pt idx="4065">
                  <c:v>735675.44056712964</c:v>
                </c:pt>
                <c:pt idx="4066">
                  <c:v>735675.44056712964</c:v>
                </c:pt>
                <c:pt idx="4067">
                  <c:v>735675.4405787033</c:v>
                </c:pt>
                <c:pt idx="4068">
                  <c:v>735675.4405787033</c:v>
                </c:pt>
                <c:pt idx="4069">
                  <c:v>735675.44059027778</c:v>
                </c:pt>
                <c:pt idx="4070">
                  <c:v>735675.44059027778</c:v>
                </c:pt>
                <c:pt idx="4071">
                  <c:v>735675.44060185202</c:v>
                </c:pt>
                <c:pt idx="4072">
                  <c:v>735675.44060185202</c:v>
                </c:pt>
                <c:pt idx="4073">
                  <c:v>735675.44061342743</c:v>
                </c:pt>
                <c:pt idx="4074">
                  <c:v>735675.44061342743</c:v>
                </c:pt>
                <c:pt idx="4075">
                  <c:v>735675.44062500319</c:v>
                </c:pt>
                <c:pt idx="4076">
                  <c:v>735675.44062500319</c:v>
                </c:pt>
                <c:pt idx="4077">
                  <c:v>735675.44063657441</c:v>
                </c:pt>
                <c:pt idx="4078">
                  <c:v>735675.44063657441</c:v>
                </c:pt>
                <c:pt idx="4079">
                  <c:v>735675.44064814842</c:v>
                </c:pt>
                <c:pt idx="4080">
                  <c:v>735675.44064814842</c:v>
                </c:pt>
                <c:pt idx="4081">
                  <c:v>735675.44065972243</c:v>
                </c:pt>
                <c:pt idx="4082">
                  <c:v>735675.44067129644</c:v>
                </c:pt>
                <c:pt idx="4083">
                  <c:v>735675.44067129644</c:v>
                </c:pt>
                <c:pt idx="4084">
                  <c:v>735675.44068287045</c:v>
                </c:pt>
                <c:pt idx="4085">
                  <c:v>735675.44068287045</c:v>
                </c:pt>
                <c:pt idx="4086">
                  <c:v>735675.44069444761</c:v>
                </c:pt>
                <c:pt idx="4087">
                  <c:v>735675.44069444761</c:v>
                </c:pt>
                <c:pt idx="4088">
                  <c:v>735675.44070601941</c:v>
                </c:pt>
                <c:pt idx="4089">
                  <c:v>735675.44070601941</c:v>
                </c:pt>
                <c:pt idx="4090">
                  <c:v>735675.4407175926</c:v>
                </c:pt>
                <c:pt idx="4091">
                  <c:v>735675.4407175926</c:v>
                </c:pt>
                <c:pt idx="4092">
                  <c:v>735675.44072916661</c:v>
                </c:pt>
                <c:pt idx="4093">
                  <c:v>735675.44072916661</c:v>
                </c:pt>
                <c:pt idx="4094">
                  <c:v>735675.44074074074</c:v>
                </c:pt>
                <c:pt idx="4095">
                  <c:v>735675.44074074074</c:v>
                </c:pt>
                <c:pt idx="4096">
                  <c:v>735675.44075231545</c:v>
                </c:pt>
                <c:pt idx="4097">
                  <c:v>735675.44075231545</c:v>
                </c:pt>
                <c:pt idx="4098">
                  <c:v>735675.440763889</c:v>
                </c:pt>
                <c:pt idx="4099">
                  <c:v>735675.440763889</c:v>
                </c:pt>
                <c:pt idx="4100">
                  <c:v>735675.44077546301</c:v>
                </c:pt>
                <c:pt idx="4101">
                  <c:v>735675.44077546301</c:v>
                </c:pt>
                <c:pt idx="4102">
                  <c:v>735675.4407870397</c:v>
                </c:pt>
                <c:pt idx="4103">
                  <c:v>735675.4407870397</c:v>
                </c:pt>
                <c:pt idx="4104">
                  <c:v>735675.44079861115</c:v>
                </c:pt>
                <c:pt idx="4105">
                  <c:v>735675.44079861115</c:v>
                </c:pt>
                <c:pt idx="4106">
                  <c:v>735675.44081018551</c:v>
                </c:pt>
                <c:pt idx="4107">
                  <c:v>735675.44081018551</c:v>
                </c:pt>
                <c:pt idx="4108">
                  <c:v>735675.4408217594</c:v>
                </c:pt>
                <c:pt idx="4109">
                  <c:v>735675.4408217594</c:v>
                </c:pt>
                <c:pt idx="4110">
                  <c:v>735675.44083333609</c:v>
                </c:pt>
                <c:pt idx="4111">
                  <c:v>735675.44083333609</c:v>
                </c:pt>
                <c:pt idx="4112">
                  <c:v>735675.44084490743</c:v>
                </c:pt>
                <c:pt idx="4113">
                  <c:v>735675.44084490743</c:v>
                </c:pt>
                <c:pt idx="4114">
                  <c:v>735675.44085648435</c:v>
                </c:pt>
                <c:pt idx="4115">
                  <c:v>735675.44085648435</c:v>
                </c:pt>
                <c:pt idx="4116">
                  <c:v>735675.44086805556</c:v>
                </c:pt>
                <c:pt idx="4117">
                  <c:v>735675.44086805556</c:v>
                </c:pt>
                <c:pt idx="4118">
                  <c:v>735675.44087962958</c:v>
                </c:pt>
                <c:pt idx="4119">
                  <c:v>735675.44087962958</c:v>
                </c:pt>
                <c:pt idx="4120">
                  <c:v>735675.44089120405</c:v>
                </c:pt>
                <c:pt idx="4121">
                  <c:v>735675.44089120405</c:v>
                </c:pt>
                <c:pt idx="4122">
                  <c:v>735675.44090277783</c:v>
                </c:pt>
                <c:pt idx="4123">
                  <c:v>735675.44090277783</c:v>
                </c:pt>
                <c:pt idx="4124">
                  <c:v>735675.44091435184</c:v>
                </c:pt>
                <c:pt idx="4125">
                  <c:v>735675.44091435184</c:v>
                </c:pt>
                <c:pt idx="4126">
                  <c:v>735675.44092592911</c:v>
                </c:pt>
                <c:pt idx="4127">
                  <c:v>735675.44092592911</c:v>
                </c:pt>
                <c:pt idx="4128">
                  <c:v>735675.44093750045</c:v>
                </c:pt>
                <c:pt idx="4129">
                  <c:v>735675.44093750045</c:v>
                </c:pt>
                <c:pt idx="4130">
                  <c:v>735675.44094907399</c:v>
                </c:pt>
                <c:pt idx="4131">
                  <c:v>735675.44094907399</c:v>
                </c:pt>
                <c:pt idx="4132">
                  <c:v>735675.44096064905</c:v>
                </c:pt>
                <c:pt idx="4133">
                  <c:v>735675.44096064905</c:v>
                </c:pt>
                <c:pt idx="4134">
                  <c:v>735675.44097222225</c:v>
                </c:pt>
                <c:pt idx="4135">
                  <c:v>735675.44097222225</c:v>
                </c:pt>
                <c:pt idx="4136">
                  <c:v>735675.44098379742</c:v>
                </c:pt>
                <c:pt idx="4137">
                  <c:v>735675.44098379742</c:v>
                </c:pt>
                <c:pt idx="4138">
                  <c:v>735675.4409953705</c:v>
                </c:pt>
                <c:pt idx="4139">
                  <c:v>735675.4409953705</c:v>
                </c:pt>
                <c:pt idx="4140">
                  <c:v>735675.44100694836</c:v>
                </c:pt>
                <c:pt idx="4141">
                  <c:v>735675.44100694836</c:v>
                </c:pt>
                <c:pt idx="4142">
                  <c:v>735675.44101851853</c:v>
                </c:pt>
                <c:pt idx="4143">
                  <c:v>735675.44101851853</c:v>
                </c:pt>
                <c:pt idx="4144">
                  <c:v>735675.44103009254</c:v>
                </c:pt>
                <c:pt idx="4145">
                  <c:v>735675.44104166701</c:v>
                </c:pt>
                <c:pt idx="4146">
                  <c:v>735675.44104166701</c:v>
                </c:pt>
                <c:pt idx="4147">
                  <c:v>735675.44105324475</c:v>
                </c:pt>
                <c:pt idx="4148">
                  <c:v>735675.44105324475</c:v>
                </c:pt>
                <c:pt idx="4149">
                  <c:v>735675.44106481771</c:v>
                </c:pt>
                <c:pt idx="4150">
                  <c:v>735675.44106481771</c:v>
                </c:pt>
                <c:pt idx="4151">
                  <c:v>735675.44107638905</c:v>
                </c:pt>
                <c:pt idx="4152">
                  <c:v>735675.44107638905</c:v>
                </c:pt>
                <c:pt idx="4153">
                  <c:v>735675.44108796585</c:v>
                </c:pt>
                <c:pt idx="4154">
                  <c:v>735675.44108796585</c:v>
                </c:pt>
                <c:pt idx="4155">
                  <c:v>735675.44109953742</c:v>
                </c:pt>
                <c:pt idx="4156">
                  <c:v>735675.44109953742</c:v>
                </c:pt>
                <c:pt idx="4157">
                  <c:v>735675.44111111143</c:v>
                </c:pt>
                <c:pt idx="4158">
                  <c:v>735675.44111111143</c:v>
                </c:pt>
                <c:pt idx="4159">
                  <c:v>735675.44112268544</c:v>
                </c:pt>
                <c:pt idx="4160">
                  <c:v>735675.44112268544</c:v>
                </c:pt>
                <c:pt idx="4161">
                  <c:v>735675.44113425922</c:v>
                </c:pt>
                <c:pt idx="4162">
                  <c:v>735675.44113425922</c:v>
                </c:pt>
                <c:pt idx="4163">
                  <c:v>735675.44114583405</c:v>
                </c:pt>
                <c:pt idx="4164">
                  <c:v>735675.44114583405</c:v>
                </c:pt>
                <c:pt idx="4165">
                  <c:v>735675.44115741015</c:v>
                </c:pt>
                <c:pt idx="4166">
                  <c:v>735675.44115741015</c:v>
                </c:pt>
                <c:pt idx="4167">
                  <c:v>735675.44116898149</c:v>
                </c:pt>
                <c:pt idx="4168">
                  <c:v>735675.44116898149</c:v>
                </c:pt>
                <c:pt idx="4169">
                  <c:v>735675.44118055562</c:v>
                </c:pt>
                <c:pt idx="4170">
                  <c:v>735675.44118055562</c:v>
                </c:pt>
                <c:pt idx="4171">
                  <c:v>735675.44119212963</c:v>
                </c:pt>
                <c:pt idx="4172">
                  <c:v>735675.44119212963</c:v>
                </c:pt>
                <c:pt idx="4173">
                  <c:v>735675.44120370445</c:v>
                </c:pt>
                <c:pt idx="4174">
                  <c:v>735675.44120370445</c:v>
                </c:pt>
                <c:pt idx="4175">
                  <c:v>735675.44121527905</c:v>
                </c:pt>
                <c:pt idx="4176">
                  <c:v>735675.44121527905</c:v>
                </c:pt>
                <c:pt idx="4177">
                  <c:v>735675.44122685445</c:v>
                </c:pt>
                <c:pt idx="4178">
                  <c:v>735675.44122685445</c:v>
                </c:pt>
                <c:pt idx="4179">
                  <c:v>735675.44123842742</c:v>
                </c:pt>
                <c:pt idx="4180">
                  <c:v>735675.44123842742</c:v>
                </c:pt>
                <c:pt idx="4181">
                  <c:v>735675.44125000294</c:v>
                </c:pt>
                <c:pt idx="4182">
                  <c:v>735675.44125000294</c:v>
                </c:pt>
                <c:pt idx="4183">
                  <c:v>735675.44126157404</c:v>
                </c:pt>
                <c:pt idx="4184">
                  <c:v>735675.44126157404</c:v>
                </c:pt>
                <c:pt idx="4185">
                  <c:v>735675.44127314945</c:v>
                </c:pt>
                <c:pt idx="4186">
                  <c:v>735675.44127314945</c:v>
                </c:pt>
                <c:pt idx="4187">
                  <c:v>735675.44128472602</c:v>
                </c:pt>
                <c:pt idx="4188">
                  <c:v>735675.44128472602</c:v>
                </c:pt>
                <c:pt idx="4189">
                  <c:v>735675.44129629945</c:v>
                </c:pt>
                <c:pt idx="4190">
                  <c:v>735675.44129629945</c:v>
                </c:pt>
                <c:pt idx="4191">
                  <c:v>735675.44130787044</c:v>
                </c:pt>
                <c:pt idx="4192">
                  <c:v>735675.44130787044</c:v>
                </c:pt>
                <c:pt idx="4193">
                  <c:v>735675.44131944433</c:v>
                </c:pt>
                <c:pt idx="4194">
                  <c:v>735675.44131944433</c:v>
                </c:pt>
                <c:pt idx="4195">
                  <c:v>735675.44133101904</c:v>
                </c:pt>
                <c:pt idx="4196">
                  <c:v>735675.44133101904</c:v>
                </c:pt>
                <c:pt idx="4197">
                  <c:v>735675.44134259259</c:v>
                </c:pt>
                <c:pt idx="4198">
                  <c:v>735675.44134259259</c:v>
                </c:pt>
                <c:pt idx="4199">
                  <c:v>735675.44135416741</c:v>
                </c:pt>
                <c:pt idx="4200">
                  <c:v>735675.44135416741</c:v>
                </c:pt>
                <c:pt idx="4201">
                  <c:v>735675.44136574375</c:v>
                </c:pt>
                <c:pt idx="4202">
                  <c:v>735675.44136574375</c:v>
                </c:pt>
                <c:pt idx="4203">
                  <c:v>735675.44137731544</c:v>
                </c:pt>
                <c:pt idx="4204">
                  <c:v>735675.4413888891</c:v>
                </c:pt>
                <c:pt idx="4205">
                  <c:v>735675.4413888891</c:v>
                </c:pt>
                <c:pt idx="4206">
                  <c:v>735675.44140046404</c:v>
                </c:pt>
                <c:pt idx="4207">
                  <c:v>735675.44140046404</c:v>
                </c:pt>
                <c:pt idx="4208">
                  <c:v>735675.44141203945</c:v>
                </c:pt>
                <c:pt idx="4209">
                  <c:v>735675.44141203945</c:v>
                </c:pt>
                <c:pt idx="4210">
                  <c:v>735675.44142361509</c:v>
                </c:pt>
                <c:pt idx="4211">
                  <c:v>735675.44142361509</c:v>
                </c:pt>
                <c:pt idx="4212">
                  <c:v>735675.44143518806</c:v>
                </c:pt>
                <c:pt idx="4213">
                  <c:v>735675.44143518806</c:v>
                </c:pt>
                <c:pt idx="4214">
                  <c:v>735675.44144675951</c:v>
                </c:pt>
                <c:pt idx="4215">
                  <c:v>735675.44144675951</c:v>
                </c:pt>
                <c:pt idx="4216">
                  <c:v>735675.44145833445</c:v>
                </c:pt>
                <c:pt idx="4217">
                  <c:v>735675.44145833445</c:v>
                </c:pt>
                <c:pt idx="4218">
                  <c:v>735675.44146990741</c:v>
                </c:pt>
                <c:pt idx="4219">
                  <c:v>735675.44146990741</c:v>
                </c:pt>
                <c:pt idx="4220">
                  <c:v>735675.44148148422</c:v>
                </c:pt>
                <c:pt idx="4221">
                  <c:v>735675.44148148422</c:v>
                </c:pt>
                <c:pt idx="4222">
                  <c:v>735675.44149305555</c:v>
                </c:pt>
                <c:pt idx="4223">
                  <c:v>735675.44149305555</c:v>
                </c:pt>
                <c:pt idx="4224">
                  <c:v>735675.44150463259</c:v>
                </c:pt>
                <c:pt idx="4225">
                  <c:v>735675.44150463259</c:v>
                </c:pt>
                <c:pt idx="4226">
                  <c:v>735675.44151620404</c:v>
                </c:pt>
                <c:pt idx="4227">
                  <c:v>735675.44151620404</c:v>
                </c:pt>
                <c:pt idx="4228">
                  <c:v>735675.44152777945</c:v>
                </c:pt>
                <c:pt idx="4229">
                  <c:v>735675.44152777945</c:v>
                </c:pt>
                <c:pt idx="4230">
                  <c:v>735675.44153935183</c:v>
                </c:pt>
                <c:pt idx="4231">
                  <c:v>735675.44153935183</c:v>
                </c:pt>
                <c:pt idx="4232">
                  <c:v>735675.44155092863</c:v>
                </c:pt>
                <c:pt idx="4233">
                  <c:v>735675.44155092863</c:v>
                </c:pt>
                <c:pt idx="4234">
                  <c:v>735675.44156250043</c:v>
                </c:pt>
                <c:pt idx="4235">
                  <c:v>735675.44156250043</c:v>
                </c:pt>
                <c:pt idx="4236">
                  <c:v>735675.4415740741</c:v>
                </c:pt>
                <c:pt idx="4237">
                  <c:v>735675.4415740741</c:v>
                </c:pt>
                <c:pt idx="4238">
                  <c:v>735675.44158565043</c:v>
                </c:pt>
                <c:pt idx="4239">
                  <c:v>735675.44158565043</c:v>
                </c:pt>
                <c:pt idx="4240">
                  <c:v>735675.44159722445</c:v>
                </c:pt>
                <c:pt idx="4241">
                  <c:v>735675.44159722445</c:v>
                </c:pt>
                <c:pt idx="4242">
                  <c:v>735675.44160879741</c:v>
                </c:pt>
                <c:pt idx="4243">
                  <c:v>735675.44160879741</c:v>
                </c:pt>
                <c:pt idx="4244">
                  <c:v>735675.44162037305</c:v>
                </c:pt>
                <c:pt idx="4245">
                  <c:v>735675.44162037305</c:v>
                </c:pt>
                <c:pt idx="4246">
                  <c:v>735675.44163194799</c:v>
                </c:pt>
                <c:pt idx="4247">
                  <c:v>735675.44163194799</c:v>
                </c:pt>
                <c:pt idx="4248">
                  <c:v>735675.44164351944</c:v>
                </c:pt>
                <c:pt idx="4249">
                  <c:v>735675.44164351944</c:v>
                </c:pt>
                <c:pt idx="4250">
                  <c:v>735675.4416550959</c:v>
                </c:pt>
                <c:pt idx="4251">
                  <c:v>735675.4416550959</c:v>
                </c:pt>
                <c:pt idx="4252">
                  <c:v>735675.44166666921</c:v>
                </c:pt>
                <c:pt idx="4253">
                  <c:v>735675.44166666921</c:v>
                </c:pt>
                <c:pt idx="4254">
                  <c:v>735675.44167824241</c:v>
                </c:pt>
                <c:pt idx="4255">
                  <c:v>735675.44167824241</c:v>
                </c:pt>
                <c:pt idx="4256">
                  <c:v>735675.44168981747</c:v>
                </c:pt>
                <c:pt idx="4257">
                  <c:v>735675.44168981747</c:v>
                </c:pt>
                <c:pt idx="4258">
                  <c:v>735675.44170138903</c:v>
                </c:pt>
                <c:pt idx="4259">
                  <c:v>735675.44170138903</c:v>
                </c:pt>
                <c:pt idx="4260">
                  <c:v>735675.44171296293</c:v>
                </c:pt>
                <c:pt idx="4261">
                  <c:v>735675.44171296293</c:v>
                </c:pt>
                <c:pt idx="4262">
                  <c:v>735675.44172454043</c:v>
                </c:pt>
                <c:pt idx="4263">
                  <c:v>735675.44172454043</c:v>
                </c:pt>
                <c:pt idx="4264">
                  <c:v>735675.44173611375</c:v>
                </c:pt>
                <c:pt idx="4265">
                  <c:v>735675.44173611375</c:v>
                </c:pt>
                <c:pt idx="4266">
                  <c:v>735675.44174768543</c:v>
                </c:pt>
                <c:pt idx="4267">
                  <c:v>735675.44175925921</c:v>
                </c:pt>
                <c:pt idx="4268">
                  <c:v>735675.44175925921</c:v>
                </c:pt>
                <c:pt idx="4269">
                  <c:v>735675.44177083345</c:v>
                </c:pt>
                <c:pt idx="4270">
                  <c:v>735675.44177083345</c:v>
                </c:pt>
                <c:pt idx="4271">
                  <c:v>735675.44178240944</c:v>
                </c:pt>
                <c:pt idx="4272">
                  <c:v>735675.44178240944</c:v>
                </c:pt>
                <c:pt idx="4273">
                  <c:v>735675.44179398241</c:v>
                </c:pt>
                <c:pt idx="4274">
                  <c:v>735675.44179398241</c:v>
                </c:pt>
                <c:pt idx="4275">
                  <c:v>735675.44180555816</c:v>
                </c:pt>
                <c:pt idx="4276">
                  <c:v>735675.44180555816</c:v>
                </c:pt>
                <c:pt idx="4277">
                  <c:v>735675.44181713322</c:v>
                </c:pt>
                <c:pt idx="4278">
                  <c:v>735675.44181713322</c:v>
                </c:pt>
                <c:pt idx="4279">
                  <c:v>735675.44182870444</c:v>
                </c:pt>
                <c:pt idx="4280">
                  <c:v>735675.44182870444</c:v>
                </c:pt>
                <c:pt idx="4281">
                  <c:v>735675.44184027775</c:v>
                </c:pt>
                <c:pt idx="4282">
                  <c:v>735675.44184027775</c:v>
                </c:pt>
                <c:pt idx="4283">
                  <c:v>735675.44185185444</c:v>
                </c:pt>
                <c:pt idx="4284">
                  <c:v>735675.44185185444</c:v>
                </c:pt>
                <c:pt idx="4285">
                  <c:v>735675.44186342962</c:v>
                </c:pt>
                <c:pt idx="4286">
                  <c:v>735675.44186342962</c:v>
                </c:pt>
                <c:pt idx="4287">
                  <c:v>735675.4418750027</c:v>
                </c:pt>
                <c:pt idx="4288">
                  <c:v>735675.4418750027</c:v>
                </c:pt>
                <c:pt idx="4289">
                  <c:v>735675.44188657752</c:v>
                </c:pt>
                <c:pt idx="4290">
                  <c:v>735675.44188657752</c:v>
                </c:pt>
                <c:pt idx="4291">
                  <c:v>735675.44189814944</c:v>
                </c:pt>
                <c:pt idx="4292">
                  <c:v>735675.44189814944</c:v>
                </c:pt>
                <c:pt idx="4293">
                  <c:v>735675.4419097224</c:v>
                </c:pt>
                <c:pt idx="4294">
                  <c:v>735675.4419097224</c:v>
                </c:pt>
                <c:pt idx="4295">
                  <c:v>735675.44192129909</c:v>
                </c:pt>
                <c:pt idx="4296">
                  <c:v>735675.44192129909</c:v>
                </c:pt>
                <c:pt idx="4297">
                  <c:v>735675.44193287042</c:v>
                </c:pt>
                <c:pt idx="4298">
                  <c:v>735675.44193287042</c:v>
                </c:pt>
                <c:pt idx="4299">
                  <c:v>735675.44194444444</c:v>
                </c:pt>
                <c:pt idx="4300">
                  <c:v>735675.44194444444</c:v>
                </c:pt>
                <c:pt idx="4301">
                  <c:v>735675.44195602217</c:v>
                </c:pt>
                <c:pt idx="4302">
                  <c:v>735675.44195602217</c:v>
                </c:pt>
                <c:pt idx="4303">
                  <c:v>735675.44196759444</c:v>
                </c:pt>
                <c:pt idx="4304">
                  <c:v>735675.44196759444</c:v>
                </c:pt>
                <c:pt idx="4305">
                  <c:v>735675.4419791667</c:v>
                </c:pt>
                <c:pt idx="4306">
                  <c:v>735675.4419791667</c:v>
                </c:pt>
                <c:pt idx="4307">
                  <c:v>735675.44199074362</c:v>
                </c:pt>
                <c:pt idx="4308">
                  <c:v>735675.44199074362</c:v>
                </c:pt>
                <c:pt idx="4309">
                  <c:v>735675.44200231484</c:v>
                </c:pt>
                <c:pt idx="4310">
                  <c:v>735675.44200231484</c:v>
                </c:pt>
                <c:pt idx="4311">
                  <c:v>735675.44201388885</c:v>
                </c:pt>
                <c:pt idx="4312">
                  <c:v>735675.44201388885</c:v>
                </c:pt>
                <c:pt idx="4313">
                  <c:v>735675.44202546345</c:v>
                </c:pt>
                <c:pt idx="4314">
                  <c:v>735675.44202546345</c:v>
                </c:pt>
                <c:pt idx="4315">
                  <c:v>735675.44203703944</c:v>
                </c:pt>
                <c:pt idx="4316">
                  <c:v>735675.44203703944</c:v>
                </c:pt>
                <c:pt idx="4317">
                  <c:v>735675.44204861112</c:v>
                </c:pt>
                <c:pt idx="4318">
                  <c:v>735675.44204861112</c:v>
                </c:pt>
                <c:pt idx="4319">
                  <c:v>735675.44206018513</c:v>
                </c:pt>
                <c:pt idx="4320">
                  <c:v>735675.44206018513</c:v>
                </c:pt>
                <c:pt idx="4321">
                  <c:v>735675.44207175926</c:v>
                </c:pt>
                <c:pt idx="4322">
                  <c:v>735675.44207175926</c:v>
                </c:pt>
                <c:pt idx="4323">
                  <c:v>735675.44208333443</c:v>
                </c:pt>
                <c:pt idx="4324">
                  <c:v>735675.44208333443</c:v>
                </c:pt>
                <c:pt idx="4325">
                  <c:v>735675.4420949074</c:v>
                </c:pt>
                <c:pt idx="4326">
                  <c:v>735675.4420949074</c:v>
                </c:pt>
                <c:pt idx="4327">
                  <c:v>735675.44210648153</c:v>
                </c:pt>
                <c:pt idx="4328">
                  <c:v>735675.44210648153</c:v>
                </c:pt>
                <c:pt idx="4329">
                  <c:v>735675.44211805251</c:v>
                </c:pt>
                <c:pt idx="4330">
                  <c:v>735675.44211805251</c:v>
                </c:pt>
                <c:pt idx="4331">
                  <c:v>735675.44212962966</c:v>
                </c:pt>
                <c:pt idx="4332">
                  <c:v>735675.44212962966</c:v>
                </c:pt>
                <c:pt idx="4333">
                  <c:v>735675.44214120368</c:v>
                </c:pt>
                <c:pt idx="4334">
                  <c:v>735675.44214120368</c:v>
                </c:pt>
                <c:pt idx="4335">
                  <c:v>735675.4421527778</c:v>
                </c:pt>
                <c:pt idx="4336">
                  <c:v>735675.4421527778</c:v>
                </c:pt>
                <c:pt idx="4337">
                  <c:v>735675.44216435181</c:v>
                </c:pt>
                <c:pt idx="4338">
                  <c:v>735675.44216435181</c:v>
                </c:pt>
                <c:pt idx="4339">
                  <c:v>735675.44217592594</c:v>
                </c:pt>
                <c:pt idx="4340">
                  <c:v>735675.44217592594</c:v>
                </c:pt>
                <c:pt idx="4341">
                  <c:v>735675.44218749995</c:v>
                </c:pt>
                <c:pt idx="4342">
                  <c:v>735675.44218749995</c:v>
                </c:pt>
                <c:pt idx="4343">
                  <c:v>735675.44219907396</c:v>
                </c:pt>
                <c:pt idx="4344">
                  <c:v>735675.44219907396</c:v>
                </c:pt>
                <c:pt idx="4345">
                  <c:v>735675.44221064844</c:v>
                </c:pt>
                <c:pt idx="4346">
                  <c:v>735675.44221064844</c:v>
                </c:pt>
                <c:pt idx="4347">
                  <c:v>735675.44222222245</c:v>
                </c:pt>
                <c:pt idx="4348">
                  <c:v>735675.44222222245</c:v>
                </c:pt>
                <c:pt idx="4349">
                  <c:v>735675.44223379705</c:v>
                </c:pt>
                <c:pt idx="4350">
                  <c:v>735675.44223379705</c:v>
                </c:pt>
                <c:pt idx="4351">
                  <c:v>735675.44224537048</c:v>
                </c:pt>
                <c:pt idx="4352">
                  <c:v>735675.44224537048</c:v>
                </c:pt>
                <c:pt idx="4353">
                  <c:v>735675.44225694775</c:v>
                </c:pt>
                <c:pt idx="4354">
                  <c:v>735675.44225694775</c:v>
                </c:pt>
                <c:pt idx="4355">
                  <c:v>735675.4422685185</c:v>
                </c:pt>
                <c:pt idx="4356">
                  <c:v>735675.4422685185</c:v>
                </c:pt>
                <c:pt idx="4357">
                  <c:v>735675.44228009263</c:v>
                </c:pt>
                <c:pt idx="4358">
                  <c:v>735675.44228009263</c:v>
                </c:pt>
                <c:pt idx="4359">
                  <c:v>735675.44229166664</c:v>
                </c:pt>
                <c:pt idx="4360">
                  <c:v>735675.44229166664</c:v>
                </c:pt>
                <c:pt idx="4361">
                  <c:v>735675.44230324205</c:v>
                </c:pt>
                <c:pt idx="4362">
                  <c:v>735675.44230324205</c:v>
                </c:pt>
                <c:pt idx="4363">
                  <c:v>735675.44231481478</c:v>
                </c:pt>
                <c:pt idx="4364">
                  <c:v>735675.44231481478</c:v>
                </c:pt>
                <c:pt idx="4365">
                  <c:v>735675.44232638902</c:v>
                </c:pt>
                <c:pt idx="4366">
                  <c:v>735675.44232638902</c:v>
                </c:pt>
                <c:pt idx="4367">
                  <c:v>735675.44233796292</c:v>
                </c:pt>
                <c:pt idx="4368">
                  <c:v>735675.44233796292</c:v>
                </c:pt>
                <c:pt idx="4369">
                  <c:v>735675.44234953693</c:v>
                </c:pt>
                <c:pt idx="4370">
                  <c:v>735675.44234953693</c:v>
                </c:pt>
                <c:pt idx="4371">
                  <c:v>735675.44236111105</c:v>
                </c:pt>
                <c:pt idx="4372">
                  <c:v>735675.44236111105</c:v>
                </c:pt>
                <c:pt idx="4373">
                  <c:v>735675.44237268518</c:v>
                </c:pt>
                <c:pt idx="4374">
                  <c:v>735675.44237268518</c:v>
                </c:pt>
                <c:pt idx="4375">
                  <c:v>735675.44238425931</c:v>
                </c:pt>
                <c:pt idx="4376">
                  <c:v>735675.44238425931</c:v>
                </c:pt>
                <c:pt idx="4377">
                  <c:v>735675.44239583344</c:v>
                </c:pt>
                <c:pt idx="4378">
                  <c:v>735675.44239583344</c:v>
                </c:pt>
                <c:pt idx="4379">
                  <c:v>735675.44240740745</c:v>
                </c:pt>
                <c:pt idx="4380">
                  <c:v>735675.44240740745</c:v>
                </c:pt>
                <c:pt idx="4381">
                  <c:v>735675.44241898146</c:v>
                </c:pt>
                <c:pt idx="4382">
                  <c:v>735675.44241898146</c:v>
                </c:pt>
                <c:pt idx="4383">
                  <c:v>735675.44243055559</c:v>
                </c:pt>
                <c:pt idx="4384">
                  <c:v>735675.44243055559</c:v>
                </c:pt>
                <c:pt idx="4385">
                  <c:v>735675.4424421296</c:v>
                </c:pt>
                <c:pt idx="4386">
                  <c:v>735675.4424421296</c:v>
                </c:pt>
                <c:pt idx="4387">
                  <c:v>735675.44245370443</c:v>
                </c:pt>
                <c:pt idx="4388">
                  <c:v>735675.44246527774</c:v>
                </c:pt>
                <c:pt idx="4389">
                  <c:v>735675.44246527774</c:v>
                </c:pt>
                <c:pt idx="4390">
                  <c:v>735675.4424768521</c:v>
                </c:pt>
                <c:pt idx="4391">
                  <c:v>735675.4424768521</c:v>
                </c:pt>
                <c:pt idx="4392">
                  <c:v>735675.4425347225</c:v>
                </c:pt>
                <c:pt idx="4393">
                  <c:v>735675.4425462964</c:v>
                </c:pt>
                <c:pt idx="4394">
                  <c:v>735675.4425462964</c:v>
                </c:pt>
                <c:pt idx="4395">
                  <c:v>735675.44255787041</c:v>
                </c:pt>
                <c:pt idx="4396">
                  <c:v>735675.44255787041</c:v>
                </c:pt>
                <c:pt idx="4397">
                  <c:v>735675.44258101855</c:v>
                </c:pt>
                <c:pt idx="4398">
                  <c:v>735675.44258101855</c:v>
                </c:pt>
                <c:pt idx="4399">
                  <c:v>735675.44258101855</c:v>
                </c:pt>
                <c:pt idx="4400">
                  <c:v>735675.44259259256</c:v>
                </c:pt>
                <c:pt idx="4401">
                  <c:v>735675.44259259256</c:v>
                </c:pt>
                <c:pt idx="4402">
                  <c:v>735675.44260416704</c:v>
                </c:pt>
                <c:pt idx="4403">
                  <c:v>735675.44260416704</c:v>
                </c:pt>
                <c:pt idx="4404">
                  <c:v>735675.44261574245</c:v>
                </c:pt>
                <c:pt idx="4405">
                  <c:v>735675.44261574245</c:v>
                </c:pt>
                <c:pt idx="4406">
                  <c:v>735675.44262731844</c:v>
                </c:pt>
                <c:pt idx="4407">
                  <c:v>735675.44262731844</c:v>
                </c:pt>
                <c:pt idx="4408">
                  <c:v>735675.44263888884</c:v>
                </c:pt>
                <c:pt idx="4409">
                  <c:v>735675.44263888884</c:v>
                </c:pt>
                <c:pt idx="4410">
                  <c:v>735675.44265046343</c:v>
                </c:pt>
                <c:pt idx="4411">
                  <c:v>735675.44265046343</c:v>
                </c:pt>
                <c:pt idx="4412">
                  <c:v>735675.44266203744</c:v>
                </c:pt>
                <c:pt idx="4413">
                  <c:v>735675.44266203744</c:v>
                </c:pt>
                <c:pt idx="4414">
                  <c:v>735675.44267361145</c:v>
                </c:pt>
                <c:pt idx="4415">
                  <c:v>735675.44267361145</c:v>
                </c:pt>
                <c:pt idx="4416">
                  <c:v>735675.44268518745</c:v>
                </c:pt>
                <c:pt idx="4417">
                  <c:v>735675.44268518745</c:v>
                </c:pt>
                <c:pt idx="4418">
                  <c:v>735675.44269675924</c:v>
                </c:pt>
                <c:pt idx="4419">
                  <c:v>735675.44269675924</c:v>
                </c:pt>
                <c:pt idx="4420">
                  <c:v>735675.44270833349</c:v>
                </c:pt>
                <c:pt idx="4421">
                  <c:v>735675.44270833349</c:v>
                </c:pt>
                <c:pt idx="4422">
                  <c:v>735675.44271990738</c:v>
                </c:pt>
                <c:pt idx="4423">
                  <c:v>735675.44271990738</c:v>
                </c:pt>
                <c:pt idx="4424">
                  <c:v>735675.44273148151</c:v>
                </c:pt>
                <c:pt idx="4425">
                  <c:v>735675.44273148151</c:v>
                </c:pt>
                <c:pt idx="4426">
                  <c:v>735675.44274305529</c:v>
                </c:pt>
                <c:pt idx="4427">
                  <c:v>735675.44274305529</c:v>
                </c:pt>
                <c:pt idx="4428">
                  <c:v>735675.44275462965</c:v>
                </c:pt>
                <c:pt idx="4429">
                  <c:v>735675.44275462965</c:v>
                </c:pt>
                <c:pt idx="4430">
                  <c:v>735675.44276620401</c:v>
                </c:pt>
                <c:pt idx="4431">
                  <c:v>735675.44276620401</c:v>
                </c:pt>
                <c:pt idx="4432">
                  <c:v>735675.44277777779</c:v>
                </c:pt>
                <c:pt idx="4433">
                  <c:v>735675.44277777779</c:v>
                </c:pt>
                <c:pt idx="4434">
                  <c:v>735675.4427893518</c:v>
                </c:pt>
                <c:pt idx="4435">
                  <c:v>735675.44280092744</c:v>
                </c:pt>
                <c:pt idx="4436">
                  <c:v>735675.44280092744</c:v>
                </c:pt>
                <c:pt idx="4437">
                  <c:v>735675.44281250041</c:v>
                </c:pt>
                <c:pt idx="4438">
                  <c:v>735675.44281250041</c:v>
                </c:pt>
                <c:pt idx="4439">
                  <c:v>735675.44282407442</c:v>
                </c:pt>
                <c:pt idx="4440">
                  <c:v>735675.44282407442</c:v>
                </c:pt>
                <c:pt idx="4441">
                  <c:v>735675.44283565041</c:v>
                </c:pt>
                <c:pt idx="4442">
                  <c:v>735675.44283565041</c:v>
                </c:pt>
                <c:pt idx="4443">
                  <c:v>735675.44284722244</c:v>
                </c:pt>
                <c:pt idx="4444">
                  <c:v>735675.44284722244</c:v>
                </c:pt>
                <c:pt idx="4445">
                  <c:v>735675.44285879645</c:v>
                </c:pt>
                <c:pt idx="4446">
                  <c:v>735675.44285879645</c:v>
                </c:pt>
                <c:pt idx="4447">
                  <c:v>735675.44287037035</c:v>
                </c:pt>
                <c:pt idx="4448">
                  <c:v>735675.44287037035</c:v>
                </c:pt>
                <c:pt idx="4449">
                  <c:v>735675.4428819475</c:v>
                </c:pt>
                <c:pt idx="4450">
                  <c:v>735675.4428819475</c:v>
                </c:pt>
                <c:pt idx="4451">
                  <c:v>735675.44289351942</c:v>
                </c:pt>
                <c:pt idx="4452">
                  <c:v>735675.44289351942</c:v>
                </c:pt>
                <c:pt idx="4453">
                  <c:v>735675.44290509261</c:v>
                </c:pt>
                <c:pt idx="4454">
                  <c:v>735675.44290509261</c:v>
                </c:pt>
                <c:pt idx="4455">
                  <c:v>735675.44291666662</c:v>
                </c:pt>
                <c:pt idx="4456">
                  <c:v>735675.44291666662</c:v>
                </c:pt>
                <c:pt idx="4457">
                  <c:v>735675.44292824075</c:v>
                </c:pt>
                <c:pt idx="4458">
                  <c:v>735675.44292824075</c:v>
                </c:pt>
                <c:pt idx="4459">
                  <c:v>735675.44293981476</c:v>
                </c:pt>
                <c:pt idx="4460">
                  <c:v>735675.44293981476</c:v>
                </c:pt>
                <c:pt idx="4461">
                  <c:v>735675.44295138901</c:v>
                </c:pt>
                <c:pt idx="4462">
                  <c:v>735675.44295138901</c:v>
                </c:pt>
                <c:pt idx="4463">
                  <c:v>735675.4429629629</c:v>
                </c:pt>
                <c:pt idx="4464">
                  <c:v>735675.4429629629</c:v>
                </c:pt>
                <c:pt idx="4465">
                  <c:v>735675.44297453703</c:v>
                </c:pt>
                <c:pt idx="4466">
                  <c:v>735675.44297453703</c:v>
                </c:pt>
                <c:pt idx="4467">
                  <c:v>735675.44298611244</c:v>
                </c:pt>
                <c:pt idx="4468">
                  <c:v>735675.44298611244</c:v>
                </c:pt>
                <c:pt idx="4469">
                  <c:v>735675.4429976854</c:v>
                </c:pt>
                <c:pt idx="4470">
                  <c:v>735675.4429976854</c:v>
                </c:pt>
                <c:pt idx="4471">
                  <c:v>735675.4430092593</c:v>
                </c:pt>
                <c:pt idx="4472">
                  <c:v>735675.4430092593</c:v>
                </c:pt>
                <c:pt idx="4473">
                  <c:v>735675.4430208361</c:v>
                </c:pt>
                <c:pt idx="4474">
                  <c:v>735675.4430208361</c:v>
                </c:pt>
                <c:pt idx="4475">
                  <c:v>735675.44303240743</c:v>
                </c:pt>
                <c:pt idx="4476">
                  <c:v>735675.44303240743</c:v>
                </c:pt>
                <c:pt idx="4477">
                  <c:v>735675.44304398145</c:v>
                </c:pt>
                <c:pt idx="4478">
                  <c:v>735675.44304398145</c:v>
                </c:pt>
                <c:pt idx="4479">
                  <c:v>735675.44305555744</c:v>
                </c:pt>
                <c:pt idx="4480">
                  <c:v>735675.44305555744</c:v>
                </c:pt>
                <c:pt idx="4481">
                  <c:v>735675.44306713261</c:v>
                </c:pt>
                <c:pt idx="4482">
                  <c:v>735675.44306713261</c:v>
                </c:pt>
                <c:pt idx="4483">
                  <c:v>735675.44307870371</c:v>
                </c:pt>
                <c:pt idx="4484">
                  <c:v>735675.44307870371</c:v>
                </c:pt>
                <c:pt idx="4485">
                  <c:v>735675.44309027772</c:v>
                </c:pt>
                <c:pt idx="4486">
                  <c:v>735675.44309027772</c:v>
                </c:pt>
                <c:pt idx="4487">
                  <c:v>735675.44310185185</c:v>
                </c:pt>
                <c:pt idx="4488">
                  <c:v>735675.44311342645</c:v>
                </c:pt>
                <c:pt idx="4489">
                  <c:v>735675.44311342645</c:v>
                </c:pt>
                <c:pt idx="4490">
                  <c:v>735675.44312500244</c:v>
                </c:pt>
                <c:pt idx="4491">
                  <c:v>735675.44312500244</c:v>
                </c:pt>
                <c:pt idx="4492">
                  <c:v>735675.44313657412</c:v>
                </c:pt>
                <c:pt idx="4493">
                  <c:v>735675.44313657412</c:v>
                </c:pt>
                <c:pt idx="4494">
                  <c:v>735675.44314814813</c:v>
                </c:pt>
                <c:pt idx="4495">
                  <c:v>735675.44314814813</c:v>
                </c:pt>
                <c:pt idx="4496">
                  <c:v>735675.44315972249</c:v>
                </c:pt>
                <c:pt idx="4497">
                  <c:v>735675.44315972249</c:v>
                </c:pt>
                <c:pt idx="4498">
                  <c:v>735675.4431712965</c:v>
                </c:pt>
                <c:pt idx="4499">
                  <c:v>735675.4431712965</c:v>
                </c:pt>
                <c:pt idx="4500">
                  <c:v>735675.4431828704</c:v>
                </c:pt>
                <c:pt idx="4501">
                  <c:v>735675.4431828704</c:v>
                </c:pt>
                <c:pt idx="4502">
                  <c:v>735675.44319444441</c:v>
                </c:pt>
                <c:pt idx="4503">
                  <c:v>735675.44319444441</c:v>
                </c:pt>
                <c:pt idx="4504">
                  <c:v>735675.4432060211</c:v>
                </c:pt>
                <c:pt idx="4505">
                  <c:v>735675.4432060211</c:v>
                </c:pt>
                <c:pt idx="4506">
                  <c:v>735675.44321759255</c:v>
                </c:pt>
                <c:pt idx="4507">
                  <c:v>735675.44321759255</c:v>
                </c:pt>
                <c:pt idx="4508">
                  <c:v>735675.44322916702</c:v>
                </c:pt>
                <c:pt idx="4509">
                  <c:v>735675.44322916702</c:v>
                </c:pt>
                <c:pt idx="4510">
                  <c:v>735675.44324074243</c:v>
                </c:pt>
                <c:pt idx="4511">
                  <c:v>735675.44324074243</c:v>
                </c:pt>
                <c:pt idx="4512">
                  <c:v>735675.44325231784</c:v>
                </c:pt>
                <c:pt idx="4513">
                  <c:v>735675.44325231784</c:v>
                </c:pt>
                <c:pt idx="4514">
                  <c:v>735675.44326388941</c:v>
                </c:pt>
                <c:pt idx="4515">
                  <c:v>735675.44326388941</c:v>
                </c:pt>
                <c:pt idx="4516">
                  <c:v>735675.44327546295</c:v>
                </c:pt>
                <c:pt idx="4517">
                  <c:v>735675.44327546295</c:v>
                </c:pt>
                <c:pt idx="4518">
                  <c:v>735675.44328704115</c:v>
                </c:pt>
                <c:pt idx="4519">
                  <c:v>735675.44328704115</c:v>
                </c:pt>
                <c:pt idx="4520">
                  <c:v>735675.44329861144</c:v>
                </c:pt>
                <c:pt idx="4521">
                  <c:v>735675.44329861144</c:v>
                </c:pt>
                <c:pt idx="4522">
                  <c:v>735675.44331018522</c:v>
                </c:pt>
                <c:pt idx="4523">
                  <c:v>735675.44331018522</c:v>
                </c:pt>
                <c:pt idx="4524">
                  <c:v>735675.44332175923</c:v>
                </c:pt>
                <c:pt idx="4525">
                  <c:v>735675.44332175923</c:v>
                </c:pt>
                <c:pt idx="4526">
                  <c:v>735675.44333333441</c:v>
                </c:pt>
                <c:pt idx="4527">
                  <c:v>735675.44333333441</c:v>
                </c:pt>
                <c:pt idx="4528">
                  <c:v>735675.44334490749</c:v>
                </c:pt>
                <c:pt idx="4529">
                  <c:v>735675.44334490749</c:v>
                </c:pt>
                <c:pt idx="4530">
                  <c:v>735675.44335648243</c:v>
                </c:pt>
                <c:pt idx="4531">
                  <c:v>735675.44335648243</c:v>
                </c:pt>
                <c:pt idx="4532">
                  <c:v>735675.44336805539</c:v>
                </c:pt>
                <c:pt idx="4533">
                  <c:v>735675.44336805539</c:v>
                </c:pt>
                <c:pt idx="4534">
                  <c:v>735675.44337962929</c:v>
                </c:pt>
                <c:pt idx="4535">
                  <c:v>735675.44337962929</c:v>
                </c:pt>
                <c:pt idx="4536">
                  <c:v>735675.44339120365</c:v>
                </c:pt>
                <c:pt idx="4537">
                  <c:v>735675.44339120365</c:v>
                </c:pt>
                <c:pt idx="4538">
                  <c:v>735675.44340277941</c:v>
                </c:pt>
                <c:pt idx="4539">
                  <c:v>735675.44340277941</c:v>
                </c:pt>
                <c:pt idx="4540">
                  <c:v>735675.44341435202</c:v>
                </c:pt>
                <c:pt idx="4541">
                  <c:v>735675.44341435202</c:v>
                </c:pt>
                <c:pt idx="4542">
                  <c:v>735675.44342593022</c:v>
                </c:pt>
                <c:pt idx="4543">
                  <c:v>735675.44342593022</c:v>
                </c:pt>
                <c:pt idx="4544">
                  <c:v>735675.4434375033</c:v>
                </c:pt>
                <c:pt idx="4545">
                  <c:v>735675.4434375033</c:v>
                </c:pt>
                <c:pt idx="4546">
                  <c:v>735675.44344907394</c:v>
                </c:pt>
                <c:pt idx="4547">
                  <c:v>735675.44344907394</c:v>
                </c:pt>
                <c:pt idx="4548">
                  <c:v>735675.44346065004</c:v>
                </c:pt>
                <c:pt idx="4549">
                  <c:v>735675.44346065004</c:v>
                </c:pt>
                <c:pt idx="4550">
                  <c:v>735675.44347222243</c:v>
                </c:pt>
                <c:pt idx="4551">
                  <c:v>735675.44347222243</c:v>
                </c:pt>
                <c:pt idx="4552">
                  <c:v>735675.44348379935</c:v>
                </c:pt>
                <c:pt idx="4553">
                  <c:v>735675.44348379935</c:v>
                </c:pt>
                <c:pt idx="4554">
                  <c:v>735675.44349537045</c:v>
                </c:pt>
                <c:pt idx="4555">
                  <c:v>735675.44349537045</c:v>
                </c:pt>
                <c:pt idx="4556">
                  <c:v>735675.4435069476</c:v>
                </c:pt>
                <c:pt idx="4557">
                  <c:v>735675.4435069476</c:v>
                </c:pt>
                <c:pt idx="4558">
                  <c:v>735675.44351851847</c:v>
                </c:pt>
                <c:pt idx="4559">
                  <c:v>735675.4435300926</c:v>
                </c:pt>
                <c:pt idx="4560">
                  <c:v>735675.4435300926</c:v>
                </c:pt>
                <c:pt idx="4561">
                  <c:v>735675.44354166673</c:v>
                </c:pt>
                <c:pt idx="4562">
                  <c:v>735675.44354166673</c:v>
                </c:pt>
                <c:pt idx="4563">
                  <c:v>735675.44355324376</c:v>
                </c:pt>
                <c:pt idx="4564">
                  <c:v>735675.44355324376</c:v>
                </c:pt>
                <c:pt idx="4565">
                  <c:v>735675.44356481545</c:v>
                </c:pt>
                <c:pt idx="4566">
                  <c:v>735675.44356481545</c:v>
                </c:pt>
                <c:pt idx="4567">
                  <c:v>735675.44357638911</c:v>
                </c:pt>
                <c:pt idx="4568">
                  <c:v>735675.44357638911</c:v>
                </c:pt>
                <c:pt idx="4569">
                  <c:v>735675.44358796405</c:v>
                </c:pt>
                <c:pt idx="4570">
                  <c:v>735675.44358796405</c:v>
                </c:pt>
                <c:pt idx="4571">
                  <c:v>735675.44359953701</c:v>
                </c:pt>
                <c:pt idx="4572">
                  <c:v>735675.44359953701</c:v>
                </c:pt>
                <c:pt idx="4573">
                  <c:v>735675.44361111242</c:v>
                </c:pt>
                <c:pt idx="4574">
                  <c:v>735675.44361111242</c:v>
                </c:pt>
                <c:pt idx="4575">
                  <c:v>735675.44362268806</c:v>
                </c:pt>
                <c:pt idx="4576">
                  <c:v>735675.44362268806</c:v>
                </c:pt>
                <c:pt idx="4577">
                  <c:v>735675.4436342594</c:v>
                </c:pt>
                <c:pt idx="4578">
                  <c:v>735675.4436342594</c:v>
                </c:pt>
                <c:pt idx="4579">
                  <c:v>735675.4436458362</c:v>
                </c:pt>
                <c:pt idx="4580">
                  <c:v>735675.4436458362</c:v>
                </c:pt>
                <c:pt idx="4581">
                  <c:v>735675.44365741103</c:v>
                </c:pt>
                <c:pt idx="4582">
                  <c:v>735675.44365741103</c:v>
                </c:pt>
                <c:pt idx="4583">
                  <c:v>735675.44366898143</c:v>
                </c:pt>
                <c:pt idx="4584">
                  <c:v>735675.44366898143</c:v>
                </c:pt>
                <c:pt idx="4585">
                  <c:v>735675.44368055742</c:v>
                </c:pt>
                <c:pt idx="4586">
                  <c:v>735675.44368055742</c:v>
                </c:pt>
                <c:pt idx="4587">
                  <c:v>735675.44369213236</c:v>
                </c:pt>
                <c:pt idx="4588">
                  <c:v>735675.44369213236</c:v>
                </c:pt>
                <c:pt idx="4589">
                  <c:v>735675.44370370405</c:v>
                </c:pt>
                <c:pt idx="4590">
                  <c:v>735675.44370370405</c:v>
                </c:pt>
                <c:pt idx="4591">
                  <c:v>735675.44371527783</c:v>
                </c:pt>
                <c:pt idx="4592">
                  <c:v>735675.44371527783</c:v>
                </c:pt>
                <c:pt idx="4593">
                  <c:v>735675.44372685242</c:v>
                </c:pt>
                <c:pt idx="4594">
                  <c:v>735675.44372685242</c:v>
                </c:pt>
                <c:pt idx="4595">
                  <c:v>735675.44373842643</c:v>
                </c:pt>
                <c:pt idx="4596">
                  <c:v>735675.44373842643</c:v>
                </c:pt>
                <c:pt idx="4597">
                  <c:v>735675.44374999998</c:v>
                </c:pt>
                <c:pt idx="4598">
                  <c:v>735675.44374999998</c:v>
                </c:pt>
                <c:pt idx="4599">
                  <c:v>735675.4437615741</c:v>
                </c:pt>
                <c:pt idx="4600">
                  <c:v>735675.4437615741</c:v>
                </c:pt>
                <c:pt idx="4601">
                  <c:v>735675.44377314905</c:v>
                </c:pt>
                <c:pt idx="4602">
                  <c:v>735675.44377314905</c:v>
                </c:pt>
                <c:pt idx="4603">
                  <c:v>735675.44378472504</c:v>
                </c:pt>
                <c:pt idx="4604">
                  <c:v>735675.44378472504</c:v>
                </c:pt>
                <c:pt idx="4605">
                  <c:v>735675.44379629742</c:v>
                </c:pt>
                <c:pt idx="4606">
                  <c:v>735675.44379629742</c:v>
                </c:pt>
                <c:pt idx="4607">
                  <c:v>735675.44380787353</c:v>
                </c:pt>
                <c:pt idx="4608">
                  <c:v>735675.44380787353</c:v>
                </c:pt>
                <c:pt idx="4609">
                  <c:v>735675.44381944451</c:v>
                </c:pt>
                <c:pt idx="4610">
                  <c:v>735675.44383101945</c:v>
                </c:pt>
                <c:pt idx="4611">
                  <c:v>735675.44383101945</c:v>
                </c:pt>
                <c:pt idx="4612">
                  <c:v>735675.44384259265</c:v>
                </c:pt>
                <c:pt idx="4613">
                  <c:v>735675.44384259265</c:v>
                </c:pt>
                <c:pt idx="4614">
                  <c:v>735675.44385416945</c:v>
                </c:pt>
                <c:pt idx="4615">
                  <c:v>735675.44385416945</c:v>
                </c:pt>
                <c:pt idx="4616">
                  <c:v>735675.44386574463</c:v>
                </c:pt>
                <c:pt idx="4617">
                  <c:v>735675.44386574463</c:v>
                </c:pt>
                <c:pt idx="4618">
                  <c:v>735675.44387731771</c:v>
                </c:pt>
                <c:pt idx="4619">
                  <c:v>735675.44387731771</c:v>
                </c:pt>
                <c:pt idx="4620">
                  <c:v>735675.44388888904</c:v>
                </c:pt>
                <c:pt idx="4621">
                  <c:v>735675.44388888904</c:v>
                </c:pt>
                <c:pt idx="4622">
                  <c:v>735675.44390046294</c:v>
                </c:pt>
                <c:pt idx="4623">
                  <c:v>735675.44390046294</c:v>
                </c:pt>
                <c:pt idx="4624">
                  <c:v>735675.44391203742</c:v>
                </c:pt>
                <c:pt idx="4625">
                  <c:v>735675.44391203742</c:v>
                </c:pt>
                <c:pt idx="4626">
                  <c:v>735675.44392361434</c:v>
                </c:pt>
                <c:pt idx="4627">
                  <c:v>735675.44392361434</c:v>
                </c:pt>
                <c:pt idx="4628">
                  <c:v>735675.44393518544</c:v>
                </c:pt>
                <c:pt idx="4629">
                  <c:v>735675.44393518544</c:v>
                </c:pt>
                <c:pt idx="4630">
                  <c:v>735675.44394675922</c:v>
                </c:pt>
                <c:pt idx="4631">
                  <c:v>735675.44394675922</c:v>
                </c:pt>
                <c:pt idx="4632">
                  <c:v>735675.44395833404</c:v>
                </c:pt>
                <c:pt idx="4633">
                  <c:v>735675.44396990747</c:v>
                </c:pt>
                <c:pt idx="4634">
                  <c:v>735675.44396990747</c:v>
                </c:pt>
                <c:pt idx="4635">
                  <c:v>735675.44398148241</c:v>
                </c:pt>
                <c:pt idx="4636">
                  <c:v>735675.44398148241</c:v>
                </c:pt>
                <c:pt idx="4637">
                  <c:v>735675.44399305549</c:v>
                </c:pt>
                <c:pt idx="4638">
                  <c:v>735675.44399305549</c:v>
                </c:pt>
                <c:pt idx="4639">
                  <c:v>735675.44400462962</c:v>
                </c:pt>
                <c:pt idx="4640">
                  <c:v>735675.44400462962</c:v>
                </c:pt>
                <c:pt idx="4641">
                  <c:v>735675.44401620375</c:v>
                </c:pt>
                <c:pt idx="4642">
                  <c:v>735675.44401620375</c:v>
                </c:pt>
                <c:pt idx="4643">
                  <c:v>735675.44402777904</c:v>
                </c:pt>
                <c:pt idx="4644">
                  <c:v>735675.44402777904</c:v>
                </c:pt>
                <c:pt idx="4645">
                  <c:v>735675.44403935189</c:v>
                </c:pt>
                <c:pt idx="4646">
                  <c:v>735675.44403935189</c:v>
                </c:pt>
                <c:pt idx="4647">
                  <c:v>735675.44405092741</c:v>
                </c:pt>
                <c:pt idx="4648">
                  <c:v>735675.44405092741</c:v>
                </c:pt>
                <c:pt idx="4649">
                  <c:v>735675.44406250003</c:v>
                </c:pt>
                <c:pt idx="4650">
                  <c:v>735675.44406250003</c:v>
                </c:pt>
                <c:pt idx="4651">
                  <c:v>735675.44407407392</c:v>
                </c:pt>
                <c:pt idx="4652">
                  <c:v>735675.44407407392</c:v>
                </c:pt>
                <c:pt idx="4653">
                  <c:v>735675.44408564945</c:v>
                </c:pt>
                <c:pt idx="4654">
                  <c:v>735675.44408564945</c:v>
                </c:pt>
                <c:pt idx="4655">
                  <c:v>735675.44409722241</c:v>
                </c:pt>
                <c:pt idx="4656">
                  <c:v>735675.44409722241</c:v>
                </c:pt>
                <c:pt idx="4657">
                  <c:v>735675.44410879631</c:v>
                </c:pt>
                <c:pt idx="4658">
                  <c:v>735675.44410879631</c:v>
                </c:pt>
                <c:pt idx="4659">
                  <c:v>735675.44412037032</c:v>
                </c:pt>
                <c:pt idx="4660">
                  <c:v>735675.44412037032</c:v>
                </c:pt>
                <c:pt idx="4661">
                  <c:v>735675.44413194433</c:v>
                </c:pt>
                <c:pt idx="4662">
                  <c:v>735675.44413194433</c:v>
                </c:pt>
                <c:pt idx="4663">
                  <c:v>735675.44414351857</c:v>
                </c:pt>
                <c:pt idx="4664">
                  <c:v>735675.44414351857</c:v>
                </c:pt>
                <c:pt idx="4665">
                  <c:v>735675.44415509258</c:v>
                </c:pt>
                <c:pt idx="4666">
                  <c:v>735675.44415509258</c:v>
                </c:pt>
                <c:pt idx="4667">
                  <c:v>735675.44416666671</c:v>
                </c:pt>
                <c:pt idx="4668">
                  <c:v>735675.44416666671</c:v>
                </c:pt>
                <c:pt idx="4669">
                  <c:v>735675.44417824037</c:v>
                </c:pt>
                <c:pt idx="4670">
                  <c:v>735675.44417824037</c:v>
                </c:pt>
                <c:pt idx="4671">
                  <c:v>735675.44418981439</c:v>
                </c:pt>
                <c:pt idx="4672">
                  <c:v>735675.44418981439</c:v>
                </c:pt>
                <c:pt idx="4673">
                  <c:v>735675.44420138909</c:v>
                </c:pt>
                <c:pt idx="4674">
                  <c:v>735675.44420138909</c:v>
                </c:pt>
                <c:pt idx="4675">
                  <c:v>735675.44421296299</c:v>
                </c:pt>
                <c:pt idx="4676">
                  <c:v>735675.44421296299</c:v>
                </c:pt>
                <c:pt idx="4677">
                  <c:v>735675.44422453945</c:v>
                </c:pt>
                <c:pt idx="4678">
                  <c:v>735675.44422453945</c:v>
                </c:pt>
                <c:pt idx="4679">
                  <c:v>735675.44423611241</c:v>
                </c:pt>
                <c:pt idx="4680">
                  <c:v>735675.44423611241</c:v>
                </c:pt>
                <c:pt idx="4681">
                  <c:v>735675.44424768514</c:v>
                </c:pt>
                <c:pt idx="4682">
                  <c:v>735675.44424768514</c:v>
                </c:pt>
                <c:pt idx="4683">
                  <c:v>735675.44425925927</c:v>
                </c:pt>
                <c:pt idx="4684">
                  <c:v>735675.44425925927</c:v>
                </c:pt>
                <c:pt idx="4685">
                  <c:v>735675.4442708334</c:v>
                </c:pt>
                <c:pt idx="4686">
                  <c:v>735675.4442708334</c:v>
                </c:pt>
                <c:pt idx="4687">
                  <c:v>735675.44428240741</c:v>
                </c:pt>
                <c:pt idx="4688">
                  <c:v>735675.44428240741</c:v>
                </c:pt>
                <c:pt idx="4689">
                  <c:v>735675.44429398153</c:v>
                </c:pt>
                <c:pt idx="4690">
                  <c:v>735675.44429398153</c:v>
                </c:pt>
                <c:pt idx="4691">
                  <c:v>735675.44430555531</c:v>
                </c:pt>
                <c:pt idx="4692">
                  <c:v>735675.44430555531</c:v>
                </c:pt>
                <c:pt idx="4693">
                  <c:v>735675.44431712967</c:v>
                </c:pt>
                <c:pt idx="4694">
                  <c:v>735675.44431712967</c:v>
                </c:pt>
                <c:pt idx="4695">
                  <c:v>735675.44432870368</c:v>
                </c:pt>
                <c:pt idx="4696">
                  <c:v>735675.44432870368</c:v>
                </c:pt>
                <c:pt idx="4697">
                  <c:v>735675.44434027688</c:v>
                </c:pt>
                <c:pt idx="4698">
                  <c:v>735675.44434027688</c:v>
                </c:pt>
                <c:pt idx="4699">
                  <c:v>735675.44435185182</c:v>
                </c:pt>
                <c:pt idx="4700">
                  <c:v>735675.44435185182</c:v>
                </c:pt>
                <c:pt idx="4701">
                  <c:v>735675.44436342595</c:v>
                </c:pt>
                <c:pt idx="4702">
                  <c:v>735675.44436342595</c:v>
                </c:pt>
                <c:pt idx="4703">
                  <c:v>735675.44437499996</c:v>
                </c:pt>
                <c:pt idx="4704">
                  <c:v>735675.44437499996</c:v>
                </c:pt>
                <c:pt idx="4705">
                  <c:v>735675.44438657409</c:v>
                </c:pt>
                <c:pt idx="4706">
                  <c:v>735675.4443981481</c:v>
                </c:pt>
                <c:pt idx="4707">
                  <c:v>735675.4443981481</c:v>
                </c:pt>
                <c:pt idx="4708">
                  <c:v>735675.44440972223</c:v>
                </c:pt>
                <c:pt idx="4709">
                  <c:v>735675.44440972223</c:v>
                </c:pt>
                <c:pt idx="4710">
                  <c:v>735675.4444212974</c:v>
                </c:pt>
                <c:pt idx="4711">
                  <c:v>735675.4444212974</c:v>
                </c:pt>
                <c:pt idx="4712">
                  <c:v>735675.44443287048</c:v>
                </c:pt>
                <c:pt idx="4713">
                  <c:v>735675.44443287048</c:v>
                </c:pt>
                <c:pt idx="4714">
                  <c:v>735675.4444444445</c:v>
                </c:pt>
                <c:pt idx="4715">
                  <c:v>735675.4444444445</c:v>
                </c:pt>
                <c:pt idx="4716">
                  <c:v>735675.44445601944</c:v>
                </c:pt>
                <c:pt idx="4717">
                  <c:v>735675.44445601944</c:v>
                </c:pt>
                <c:pt idx="4718">
                  <c:v>735675.44446759264</c:v>
                </c:pt>
                <c:pt idx="4719">
                  <c:v>735675.44446759264</c:v>
                </c:pt>
                <c:pt idx="4720">
                  <c:v>735675.4444791663</c:v>
                </c:pt>
                <c:pt idx="4721">
                  <c:v>735675.4444791663</c:v>
                </c:pt>
                <c:pt idx="4722">
                  <c:v>735675.44449074205</c:v>
                </c:pt>
                <c:pt idx="4723">
                  <c:v>735675.44449074205</c:v>
                </c:pt>
                <c:pt idx="4724">
                  <c:v>735675.44450231479</c:v>
                </c:pt>
                <c:pt idx="4725">
                  <c:v>735675.44450231479</c:v>
                </c:pt>
                <c:pt idx="4726">
                  <c:v>735675.44451388891</c:v>
                </c:pt>
                <c:pt idx="4727">
                  <c:v>735675.44451388891</c:v>
                </c:pt>
                <c:pt idx="4728">
                  <c:v>735675.44452546292</c:v>
                </c:pt>
                <c:pt idx="4729">
                  <c:v>735675.44452546292</c:v>
                </c:pt>
                <c:pt idx="4730">
                  <c:v>735675.44453703705</c:v>
                </c:pt>
                <c:pt idx="4731">
                  <c:v>735675.44453703705</c:v>
                </c:pt>
                <c:pt idx="4732">
                  <c:v>735675.44454861106</c:v>
                </c:pt>
                <c:pt idx="4733">
                  <c:v>735675.44454861106</c:v>
                </c:pt>
                <c:pt idx="4734">
                  <c:v>735675.44456018519</c:v>
                </c:pt>
                <c:pt idx="4735">
                  <c:v>735675.44456018519</c:v>
                </c:pt>
                <c:pt idx="4736">
                  <c:v>735675.44457175897</c:v>
                </c:pt>
                <c:pt idx="4737">
                  <c:v>735675.44457175897</c:v>
                </c:pt>
                <c:pt idx="4738">
                  <c:v>735675.44458333345</c:v>
                </c:pt>
                <c:pt idx="4739">
                  <c:v>735675.44458333345</c:v>
                </c:pt>
                <c:pt idx="4740">
                  <c:v>735675.44459490746</c:v>
                </c:pt>
                <c:pt idx="4741">
                  <c:v>735675.44459490746</c:v>
                </c:pt>
                <c:pt idx="4742">
                  <c:v>735675.44460648205</c:v>
                </c:pt>
                <c:pt idx="4743">
                  <c:v>735675.44460648205</c:v>
                </c:pt>
                <c:pt idx="4744">
                  <c:v>735675.44461805536</c:v>
                </c:pt>
                <c:pt idx="4745">
                  <c:v>735675.44461805536</c:v>
                </c:pt>
                <c:pt idx="4746">
                  <c:v>735675.44462962961</c:v>
                </c:pt>
                <c:pt idx="4747">
                  <c:v>735675.44462962961</c:v>
                </c:pt>
                <c:pt idx="4748">
                  <c:v>735675.44464120374</c:v>
                </c:pt>
                <c:pt idx="4749">
                  <c:v>735675.44464120374</c:v>
                </c:pt>
                <c:pt idx="4750">
                  <c:v>735675.44465277775</c:v>
                </c:pt>
                <c:pt idx="4751">
                  <c:v>735675.44465277775</c:v>
                </c:pt>
                <c:pt idx="4752">
                  <c:v>735675.44466435211</c:v>
                </c:pt>
                <c:pt idx="4753">
                  <c:v>735675.44466435211</c:v>
                </c:pt>
                <c:pt idx="4754">
                  <c:v>735675.44467592705</c:v>
                </c:pt>
                <c:pt idx="4755">
                  <c:v>735675.44467592705</c:v>
                </c:pt>
                <c:pt idx="4756">
                  <c:v>735675.44468750281</c:v>
                </c:pt>
                <c:pt idx="4757">
                  <c:v>735675.44468750281</c:v>
                </c:pt>
                <c:pt idx="4758">
                  <c:v>735675.44469907391</c:v>
                </c:pt>
                <c:pt idx="4759">
                  <c:v>735675.44469907391</c:v>
                </c:pt>
                <c:pt idx="4760">
                  <c:v>735675.44471064815</c:v>
                </c:pt>
                <c:pt idx="4761">
                  <c:v>735675.44471064815</c:v>
                </c:pt>
                <c:pt idx="4762">
                  <c:v>735675.4447222224</c:v>
                </c:pt>
                <c:pt idx="4763">
                  <c:v>735675.44473379641</c:v>
                </c:pt>
                <c:pt idx="4764">
                  <c:v>735675.44473379641</c:v>
                </c:pt>
                <c:pt idx="4765">
                  <c:v>735675.4447453703</c:v>
                </c:pt>
                <c:pt idx="4766">
                  <c:v>735675.4447453703</c:v>
                </c:pt>
                <c:pt idx="4767">
                  <c:v>735675.44475694443</c:v>
                </c:pt>
                <c:pt idx="4768">
                  <c:v>735675.44475694443</c:v>
                </c:pt>
                <c:pt idx="4769">
                  <c:v>735675.44476851856</c:v>
                </c:pt>
                <c:pt idx="4770">
                  <c:v>735675.44476851856</c:v>
                </c:pt>
                <c:pt idx="4771">
                  <c:v>735675.44478009257</c:v>
                </c:pt>
                <c:pt idx="4772">
                  <c:v>735675.44478009257</c:v>
                </c:pt>
                <c:pt idx="4773">
                  <c:v>735675.4447916667</c:v>
                </c:pt>
                <c:pt idx="4774">
                  <c:v>735675.4447916667</c:v>
                </c:pt>
                <c:pt idx="4775">
                  <c:v>735675.4448032435</c:v>
                </c:pt>
                <c:pt idx="4776">
                  <c:v>735675.4448032435</c:v>
                </c:pt>
                <c:pt idx="4777">
                  <c:v>735675.44481481484</c:v>
                </c:pt>
                <c:pt idx="4778">
                  <c:v>735675.44481481484</c:v>
                </c:pt>
                <c:pt idx="4779">
                  <c:v>735675.44482638943</c:v>
                </c:pt>
                <c:pt idx="4780">
                  <c:v>735675.44482638943</c:v>
                </c:pt>
                <c:pt idx="4781">
                  <c:v>735675.44483796344</c:v>
                </c:pt>
                <c:pt idx="4782">
                  <c:v>735675.44483796344</c:v>
                </c:pt>
                <c:pt idx="4783">
                  <c:v>735675.4448495371</c:v>
                </c:pt>
                <c:pt idx="4784">
                  <c:v>735675.4448495371</c:v>
                </c:pt>
                <c:pt idx="4785">
                  <c:v>735675.44486111205</c:v>
                </c:pt>
                <c:pt idx="4786">
                  <c:v>735675.44486111205</c:v>
                </c:pt>
                <c:pt idx="4787">
                  <c:v>735675.44487268524</c:v>
                </c:pt>
                <c:pt idx="4788">
                  <c:v>735675.44487268524</c:v>
                </c:pt>
                <c:pt idx="4789">
                  <c:v>735675.44488425925</c:v>
                </c:pt>
                <c:pt idx="4790">
                  <c:v>735675.44488425925</c:v>
                </c:pt>
                <c:pt idx="4791">
                  <c:v>735675.44489583443</c:v>
                </c:pt>
                <c:pt idx="4792">
                  <c:v>735675.44489583443</c:v>
                </c:pt>
                <c:pt idx="4793">
                  <c:v>735675.44490740751</c:v>
                </c:pt>
                <c:pt idx="4794">
                  <c:v>735675.44490740751</c:v>
                </c:pt>
                <c:pt idx="4795">
                  <c:v>735675.44491898129</c:v>
                </c:pt>
                <c:pt idx="4796">
                  <c:v>735675.44491898129</c:v>
                </c:pt>
                <c:pt idx="4797">
                  <c:v>735675.4449305553</c:v>
                </c:pt>
                <c:pt idx="4798">
                  <c:v>735675.4449305553</c:v>
                </c:pt>
                <c:pt idx="4799">
                  <c:v>735675.44494212966</c:v>
                </c:pt>
                <c:pt idx="4800">
                  <c:v>735675.44494212966</c:v>
                </c:pt>
                <c:pt idx="4801">
                  <c:v>735675.44495370402</c:v>
                </c:pt>
                <c:pt idx="4802">
                  <c:v>735675.44495370402</c:v>
                </c:pt>
                <c:pt idx="4803">
                  <c:v>735675.4449652778</c:v>
                </c:pt>
                <c:pt idx="4804">
                  <c:v>735675.4449652778</c:v>
                </c:pt>
                <c:pt idx="4805">
                  <c:v>735675.44497685181</c:v>
                </c:pt>
                <c:pt idx="4806">
                  <c:v>735675.44497685181</c:v>
                </c:pt>
                <c:pt idx="4807">
                  <c:v>735675.44498842594</c:v>
                </c:pt>
                <c:pt idx="4808">
                  <c:v>735675.44498842594</c:v>
                </c:pt>
                <c:pt idx="4809">
                  <c:v>735675.44499999937</c:v>
                </c:pt>
                <c:pt idx="4810">
                  <c:v>735675.44499999937</c:v>
                </c:pt>
                <c:pt idx="4811">
                  <c:v>735675.44501157408</c:v>
                </c:pt>
                <c:pt idx="4812">
                  <c:v>735675.44501157408</c:v>
                </c:pt>
                <c:pt idx="4813">
                  <c:v>735675.44502315042</c:v>
                </c:pt>
                <c:pt idx="4814">
                  <c:v>735675.44502315042</c:v>
                </c:pt>
                <c:pt idx="4815">
                  <c:v>735675.44503472245</c:v>
                </c:pt>
                <c:pt idx="4816">
                  <c:v>735675.44503472245</c:v>
                </c:pt>
                <c:pt idx="4817">
                  <c:v>735675.44504629704</c:v>
                </c:pt>
                <c:pt idx="4818">
                  <c:v>735675.44504629704</c:v>
                </c:pt>
                <c:pt idx="4819">
                  <c:v>735675.44505787245</c:v>
                </c:pt>
                <c:pt idx="4820">
                  <c:v>735675.44505787245</c:v>
                </c:pt>
                <c:pt idx="4821">
                  <c:v>735675.44506944448</c:v>
                </c:pt>
                <c:pt idx="4822">
                  <c:v>735675.44506944448</c:v>
                </c:pt>
                <c:pt idx="4823">
                  <c:v>735675.44508101942</c:v>
                </c:pt>
                <c:pt idx="4824">
                  <c:v>735675.44508101942</c:v>
                </c:pt>
                <c:pt idx="4825">
                  <c:v>735675.44509259262</c:v>
                </c:pt>
                <c:pt idx="4826">
                  <c:v>735675.44509259262</c:v>
                </c:pt>
                <c:pt idx="4827">
                  <c:v>735675.44510416663</c:v>
                </c:pt>
                <c:pt idx="4828">
                  <c:v>735675.44510416663</c:v>
                </c:pt>
                <c:pt idx="4829">
                  <c:v>735675.44511574204</c:v>
                </c:pt>
                <c:pt idx="4830">
                  <c:v>735675.44511574204</c:v>
                </c:pt>
                <c:pt idx="4831">
                  <c:v>735675.44512731722</c:v>
                </c:pt>
                <c:pt idx="4832">
                  <c:v>735675.44512731722</c:v>
                </c:pt>
                <c:pt idx="4833">
                  <c:v>735675.4451388889</c:v>
                </c:pt>
                <c:pt idx="4834">
                  <c:v>735675.4451388889</c:v>
                </c:pt>
                <c:pt idx="4835">
                  <c:v>735675.44515046291</c:v>
                </c:pt>
                <c:pt idx="4836">
                  <c:v>735675.44515046291</c:v>
                </c:pt>
                <c:pt idx="4837">
                  <c:v>735675.44516203704</c:v>
                </c:pt>
                <c:pt idx="4838">
                  <c:v>735675.44516203704</c:v>
                </c:pt>
                <c:pt idx="4839">
                  <c:v>735675.4451736114</c:v>
                </c:pt>
                <c:pt idx="4840">
                  <c:v>735675.4451736114</c:v>
                </c:pt>
                <c:pt idx="4841">
                  <c:v>735675.44518518541</c:v>
                </c:pt>
                <c:pt idx="4842">
                  <c:v>735675.4451967593</c:v>
                </c:pt>
                <c:pt idx="4843">
                  <c:v>735675.4451967593</c:v>
                </c:pt>
                <c:pt idx="4844">
                  <c:v>735675.44520833343</c:v>
                </c:pt>
                <c:pt idx="4845">
                  <c:v>735675.44520833343</c:v>
                </c:pt>
                <c:pt idx="4846">
                  <c:v>735675.44521990733</c:v>
                </c:pt>
                <c:pt idx="4847">
                  <c:v>735675.44521990733</c:v>
                </c:pt>
                <c:pt idx="4848">
                  <c:v>735675.44523148204</c:v>
                </c:pt>
                <c:pt idx="4849">
                  <c:v>735675.44523148204</c:v>
                </c:pt>
                <c:pt idx="4850">
                  <c:v>735675.44524305558</c:v>
                </c:pt>
                <c:pt idx="4851">
                  <c:v>735675.44524305558</c:v>
                </c:pt>
                <c:pt idx="4852">
                  <c:v>735675.44525463297</c:v>
                </c:pt>
                <c:pt idx="4853">
                  <c:v>735675.44525463297</c:v>
                </c:pt>
                <c:pt idx="4854">
                  <c:v>735675.44526620442</c:v>
                </c:pt>
                <c:pt idx="4855">
                  <c:v>735675.44526620442</c:v>
                </c:pt>
                <c:pt idx="4856">
                  <c:v>735675.44527777773</c:v>
                </c:pt>
                <c:pt idx="4857">
                  <c:v>735675.44527777773</c:v>
                </c:pt>
                <c:pt idx="4858">
                  <c:v>735675.44528935209</c:v>
                </c:pt>
                <c:pt idx="4859">
                  <c:v>735675.44528935209</c:v>
                </c:pt>
                <c:pt idx="4860">
                  <c:v>735675.44530092645</c:v>
                </c:pt>
                <c:pt idx="4861">
                  <c:v>735675.44530092645</c:v>
                </c:pt>
                <c:pt idx="4862">
                  <c:v>735675.4453125</c:v>
                </c:pt>
                <c:pt idx="4863">
                  <c:v>735675.4453125</c:v>
                </c:pt>
                <c:pt idx="4864">
                  <c:v>735675.44532407413</c:v>
                </c:pt>
                <c:pt idx="4865">
                  <c:v>735675.44532407413</c:v>
                </c:pt>
                <c:pt idx="4866">
                  <c:v>735675.44533564942</c:v>
                </c:pt>
                <c:pt idx="4867">
                  <c:v>735675.44533564942</c:v>
                </c:pt>
                <c:pt idx="4868">
                  <c:v>735675.4453472225</c:v>
                </c:pt>
                <c:pt idx="4869">
                  <c:v>735675.4453472225</c:v>
                </c:pt>
                <c:pt idx="4870">
                  <c:v>735675.44535879651</c:v>
                </c:pt>
                <c:pt idx="4871">
                  <c:v>735675.44535879651</c:v>
                </c:pt>
                <c:pt idx="4872">
                  <c:v>735675.44537037029</c:v>
                </c:pt>
                <c:pt idx="4873">
                  <c:v>735675.44537037029</c:v>
                </c:pt>
                <c:pt idx="4874">
                  <c:v>735675.44538194442</c:v>
                </c:pt>
                <c:pt idx="4875">
                  <c:v>735675.44538194442</c:v>
                </c:pt>
                <c:pt idx="4876">
                  <c:v>735675.44539351854</c:v>
                </c:pt>
                <c:pt idx="4877">
                  <c:v>735675.44539351854</c:v>
                </c:pt>
                <c:pt idx="4878">
                  <c:v>735675.44540509442</c:v>
                </c:pt>
                <c:pt idx="4879">
                  <c:v>735675.44540509442</c:v>
                </c:pt>
                <c:pt idx="4880">
                  <c:v>735675.44541666703</c:v>
                </c:pt>
                <c:pt idx="4881">
                  <c:v>735675.44541666703</c:v>
                </c:pt>
                <c:pt idx="4882">
                  <c:v>735675.44542824244</c:v>
                </c:pt>
                <c:pt idx="4883">
                  <c:v>735675.44542824244</c:v>
                </c:pt>
                <c:pt idx="4884">
                  <c:v>735675.44543981482</c:v>
                </c:pt>
                <c:pt idx="4885">
                  <c:v>735675.44543981482</c:v>
                </c:pt>
                <c:pt idx="4886">
                  <c:v>735675.44545138942</c:v>
                </c:pt>
                <c:pt idx="4887">
                  <c:v>735675.44545138942</c:v>
                </c:pt>
                <c:pt idx="4888">
                  <c:v>735675.44546296343</c:v>
                </c:pt>
                <c:pt idx="4889">
                  <c:v>735675.44546296343</c:v>
                </c:pt>
                <c:pt idx="4890">
                  <c:v>735675.44547453744</c:v>
                </c:pt>
                <c:pt idx="4891">
                  <c:v>735675.44547453744</c:v>
                </c:pt>
                <c:pt idx="4892">
                  <c:v>735675.44548611436</c:v>
                </c:pt>
                <c:pt idx="4893">
                  <c:v>735675.44548611436</c:v>
                </c:pt>
                <c:pt idx="4894">
                  <c:v>735675.44549768744</c:v>
                </c:pt>
                <c:pt idx="4895">
                  <c:v>735675.44549768744</c:v>
                </c:pt>
                <c:pt idx="4896">
                  <c:v>735675.44550925889</c:v>
                </c:pt>
                <c:pt idx="4897">
                  <c:v>735675.44550925889</c:v>
                </c:pt>
                <c:pt idx="4898">
                  <c:v>735675.44552083442</c:v>
                </c:pt>
                <c:pt idx="4899">
                  <c:v>735675.4455324075</c:v>
                </c:pt>
                <c:pt idx="4900">
                  <c:v>735675.4455324075</c:v>
                </c:pt>
                <c:pt idx="4901">
                  <c:v>735675.44554398151</c:v>
                </c:pt>
                <c:pt idx="4902">
                  <c:v>735675.44554398151</c:v>
                </c:pt>
                <c:pt idx="4903">
                  <c:v>735675.44555555552</c:v>
                </c:pt>
                <c:pt idx="4904">
                  <c:v>735675.44555555552</c:v>
                </c:pt>
                <c:pt idx="4905">
                  <c:v>735675.44556712965</c:v>
                </c:pt>
                <c:pt idx="4906">
                  <c:v>735675.44556712965</c:v>
                </c:pt>
                <c:pt idx="4907">
                  <c:v>735675.44557870366</c:v>
                </c:pt>
                <c:pt idx="4908">
                  <c:v>735675.44557870366</c:v>
                </c:pt>
                <c:pt idx="4909">
                  <c:v>735675.44559027778</c:v>
                </c:pt>
                <c:pt idx="4910">
                  <c:v>735675.44559027778</c:v>
                </c:pt>
                <c:pt idx="4911">
                  <c:v>735675.44560185203</c:v>
                </c:pt>
                <c:pt idx="4912">
                  <c:v>735675.44560185203</c:v>
                </c:pt>
                <c:pt idx="4913">
                  <c:v>735675.44561342744</c:v>
                </c:pt>
                <c:pt idx="4914">
                  <c:v>735675.44561342744</c:v>
                </c:pt>
                <c:pt idx="4915">
                  <c:v>735675.44562500319</c:v>
                </c:pt>
                <c:pt idx="4916">
                  <c:v>735675.44562500319</c:v>
                </c:pt>
                <c:pt idx="4917">
                  <c:v>735675.44563657441</c:v>
                </c:pt>
                <c:pt idx="4918">
                  <c:v>735675.44563657441</c:v>
                </c:pt>
                <c:pt idx="4919">
                  <c:v>735675.44564814842</c:v>
                </c:pt>
                <c:pt idx="4920">
                  <c:v>735675.44564814842</c:v>
                </c:pt>
                <c:pt idx="4921">
                  <c:v>735675.44565972243</c:v>
                </c:pt>
                <c:pt idx="4922">
                  <c:v>735675.44565972243</c:v>
                </c:pt>
                <c:pt idx="4923">
                  <c:v>735675.44567129645</c:v>
                </c:pt>
                <c:pt idx="4924">
                  <c:v>735675.44567129645</c:v>
                </c:pt>
                <c:pt idx="4925">
                  <c:v>735675.44568287244</c:v>
                </c:pt>
                <c:pt idx="4926">
                  <c:v>735675.44568287244</c:v>
                </c:pt>
                <c:pt idx="4927">
                  <c:v>735675.4456944475</c:v>
                </c:pt>
                <c:pt idx="4928">
                  <c:v>735675.4456944475</c:v>
                </c:pt>
                <c:pt idx="4929">
                  <c:v>735675.44570601941</c:v>
                </c:pt>
                <c:pt idx="4930">
                  <c:v>735675.44570601941</c:v>
                </c:pt>
                <c:pt idx="4931">
                  <c:v>735675.44571759261</c:v>
                </c:pt>
                <c:pt idx="4932">
                  <c:v>735675.44571759261</c:v>
                </c:pt>
                <c:pt idx="4933">
                  <c:v>735675.44572916662</c:v>
                </c:pt>
                <c:pt idx="4934">
                  <c:v>735675.44572916662</c:v>
                </c:pt>
                <c:pt idx="4935">
                  <c:v>735675.44574074075</c:v>
                </c:pt>
                <c:pt idx="4936">
                  <c:v>735675.44574074075</c:v>
                </c:pt>
                <c:pt idx="4937">
                  <c:v>735675.4457523172</c:v>
                </c:pt>
                <c:pt idx="4938">
                  <c:v>735675.4457523172</c:v>
                </c:pt>
                <c:pt idx="4939">
                  <c:v>735675.445763889</c:v>
                </c:pt>
                <c:pt idx="4940">
                  <c:v>735675.445763889</c:v>
                </c:pt>
                <c:pt idx="4941">
                  <c:v>735675.44577546301</c:v>
                </c:pt>
                <c:pt idx="4942">
                  <c:v>735675.44577546301</c:v>
                </c:pt>
                <c:pt idx="4943">
                  <c:v>735675.4457870397</c:v>
                </c:pt>
                <c:pt idx="4944">
                  <c:v>735675.4457870397</c:v>
                </c:pt>
                <c:pt idx="4945">
                  <c:v>735675.44579861115</c:v>
                </c:pt>
                <c:pt idx="4946">
                  <c:v>735675.44579861115</c:v>
                </c:pt>
                <c:pt idx="4947">
                  <c:v>735675.4458101854</c:v>
                </c:pt>
                <c:pt idx="4948">
                  <c:v>735675.4458101854</c:v>
                </c:pt>
                <c:pt idx="4949">
                  <c:v>735675.44582175941</c:v>
                </c:pt>
                <c:pt idx="4950">
                  <c:v>735675.44582175941</c:v>
                </c:pt>
                <c:pt idx="4951">
                  <c:v>735675.44583333586</c:v>
                </c:pt>
                <c:pt idx="4952">
                  <c:v>735675.44583333586</c:v>
                </c:pt>
                <c:pt idx="4953">
                  <c:v>735675.44584490743</c:v>
                </c:pt>
                <c:pt idx="4954">
                  <c:v>735675.44584490743</c:v>
                </c:pt>
                <c:pt idx="4955">
                  <c:v>735675.44585648435</c:v>
                </c:pt>
                <c:pt idx="4956">
                  <c:v>735675.44585648435</c:v>
                </c:pt>
                <c:pt idx="4957">
                  <c:v>735675.44586805557</c:v>
                </c:pt>
                <c:pt idx="4958">
                  <c:v>735675.44586805557</c:v>
                </c:pt>
                <c:pt idx="4959">
                  <c:v>735675.44587962958</c:v>
                </c:pt>
                <c:pt idx="4960">
                  <c:v>735675.44587962958</c:v>
                </c:pt>
                <c:pt idx="4961">
                  <c:v>735675.44589120441</c:v>
                </c:pt>
                <c:pt idx="4962">
                  <c:v>735675.44589120441</c:v>
                </c:pt>
                <c:pt idx="4963">
                  <c:v>735675.44590277784</c:v>
                </c:pt>
                <c:pt idx="4964">
                  <c:v>735675.44591435185</c:v>
                </c:pt>
                <c:pt idx="4965">
                  <c:v>735675.44591435185</c:v>
                </c:pt>
                <c:pt idx="4966">
                  <c:v>735675.44592592912</c:v>
                </c:pt>
                <c:pt idx="4967">
                  <c:v>735675.44592592912</c:v>
                </c:pt>
                <c:pt idx="4968">
                  <c:v>735675.44593750045</c:v>
                </c:pt>
                <c:pt idx="4969">
                  <c:v>735675.44593750045</c:v>
                </c:pt>
                <c:pt idx="4970">
                  <c:v>735675.44594907388</c:v>
                </c:pt>
                <c:pt idx="4971">
                  <c:v>735675.44594907388</c:v>
                </c:pt>
                <c:pt idx="4972">
                  <c:v>735675.44596064941</c:v>
                </c:pt>
                <c:pt idx="4973">
                  <c:v>735675.44596064941</c:v>
                </c:pt>
                <c:pt idx="4974">
                  <c:v>735675.44597222225</c:v>
                </c:pt>
                <c:pt idx="4975">
                  <c:v>735675.44597222225</c:v>
                </c:pt>
                <c:pt idx="4976">
                  <c:v>735675.44598379743</c:v>
                </c:pt>
                <c:pt idx="4977">
                  <c:v>735675.44598379743</c:v>
                </c:pt>
                <c:pt idx="4978">
                  <c:v>735675.44599537051</c:v>
                </c:pt>
                <c:pt idx="4979">
                  <c:v>735675.44599537051</c:v>
                </c:pt>
                <c:pt idx="4980">
                  <c:v>735675.44600694836</c:v>
                </c:pt>
                <c:pt idx="4981">
                  <c:v>735675.44600694836</c:v>
                </c:pt>
                <c:pt idx="4982">
                  <c:v>735675.44601851853</c:v>
                </c:pt>
                <c:pt idx="4983">
                  <c:v>735675.44601851853</c:v>
                </c:pt>
                <c:pt idx="4984">
                  <c:v>735675.44603009254</c:v>
                </c:pt>
                <c:pt idx="4985">
                  <c:v>735675.44603009254</c:v>
                </c:pt>
                <c:pt idx="4986">
                  <c:v>735675.44604166702</c:v>
                </c:pt>
                <c:pt idx="4987">
                  <c:v>735675.44604166702</c:v>
                </c:pt>
                <c:pt idx="4988">
                  <c:v>735675.44605324499</c:v>
                </c:pt>
                <c:pt idx="4989">
                  <c:v>735675.44605324499</c:v>
                </c:pt>
                <c:pt idx="4990">
                  <c:v>735675.44606481795</c:v>
                </c:pt>
                <c:pt idx="4991">
                  <c:v>735675.44606481795</c:v>
                </c:pt>
                <c:pt idx="4992">
                  <c:v>735675.44607638905</c:v>
                </c:pt>
                <c:pt idx="4993">
                  <c:v>735675.44607638905</c:v>
                </c:pt>
                <c:pt idx="4994">
                  <c:v>735675.44608796574</c:v>
                </c:pt>
                <c:pt idx="4995">
                  <c:v>735675.44608796574</c:v>
                </c:pt>
                <c:pt idx="4996">
                  <c:v>735675.44609953742</c:v>
                </c:pt>
                <c:pt idx="4997">
                  <c:v>735675.44609953742</c:v>
                </c:pt>
                <c:pt idx="4998">
                  <c:v>735675.44611111144</c:v>
                </c:pt>
                <c:pt idx="4999">
                  <c:v>735675.44611111144</c:v>
                </c:pt>
                <c:pt idx="5000">
                  <c:v>735675.44612268545</c:v>
                </c:pt>
                <c:pt idx="5001">
                  <c:v>735675.44612268545</c:v>
                </c:pt>
                <c:pt idx="5002">
                  <c:v>735675.44613425923</c:v>
                </c:pt>
                <c:pt idx="5003">
                  <c:v>735675.44613425923</c:v>
                </c:pt>
                <c:pt idx="5004">
                  <c:v>735675.44614583405</c:v>
                </c:pt>
                <c:pt idx="5005">
                  <c:v>735675.44614583405</c:v>
                </c:pt>
                <c:pt idx="5006">
                  <c:v>735675.44615741016</c:v>
                </c:pt>
                <c:pt idx="5007">
                  <c:v>735675.44615741016</c:v>
                </c:pt>
                <c:pt idx="5008">
                  <c:v>735675.44616898149</c:v>
                </c:pt>
                <c:pt idx="5009">
                  <c:v>735675.44616898149</c:v>
                </c:pt>
                <c:pt idx="5010">
                  <c:v>735675.4461805555</c:v>
                </c:pt>
                <c:pt idx="5011">
                  <c:v>735675.4461805555</c:v>
                </c:pt>
                <c:pt idx="5012">
                  <c:v>735675.44619212963</c:v>
                </c:pt>
                <c:pt idx="5013">
                  <c:v>735675.44619212963</c:v>
                </c:pt>
                <c:pt idx="5014">
                  <c:v>735675.44620370667</c:v>
                </c:pt>
                <c:pt idx="5015">
                  <c:v>735675.44620370667</c:v>
                </c:pt>
                <c:pt idx="5016">
                  <c:v>735675.44621527905</c:v>
                </c:pt>
                <c:pt idx="5017">
                  <c:v>735675.44621527905</c:v>
                </c:pt>
                <c:pt idx="5018">
                  <c:v>735675.44622685481</c:v>
                </c:pt>
                <c:pt idx="5019">
                  <c:v>735675.44622685481</c:v>
                </c:pt>
                <c:pt idx="5020">
                  <c:v>735675.44623842742</c:v>
                </c:pt>
                <c:pt idx="5021">
                  <c:v>735675.44623842742</c:v>
                </c:pt>
                <c:pt idx="5022">
                  <c:v>735675.44625000295</c:v>
                </c:pt>
                <c:pt idx="5023">
                  <c:v>735675.44625000295</c:v>
                </c:pt>
                <c:pt idx="5024">
                  <c:v>735675.44626157405</c:v>
                </c:pt>
                <c:pt idx="5025">
                  <c:v>735675.44626157405</c:v>
                </c:pt>
                <c:pt idx="5026">
                  <c:v>735675.44627315004</c:v>
                </c:pt>
                <c:pt idx="5027">
                  <c:v>735675.44627315004</c:v>
                </c:pt>
                <c:pt idx="5028">
                  <c:v>735675.4462847258</c:v>
                </c:pt>
                <c:pt idx="5029">
                  <c:v>735675.44629629946</c:v>
                </c:pt>
                <c:pt idx="5030">
                  <c:v>735675.44629629946</c:v>
                </c:pt>
                <c:pt idx="5031">
                  <c:v>735675.44630787044</c:v>
                </c:pt>
                <c:pt idx="5032">
                  <c:v>735675.44630787044</c:v>
                </c:pt>
                <c:pt idx="5033">
                  <c:v>735675.44631944434</c:v>
                </c:pt>
                <c:pt idx="5034">
                  <c:v>735675.44631944434</c:v>
                </c:pt>
                <c:pt idx="5035">
                  <c:v>735675.44633101905</c:v>
                </c:pt>
                <c:pt idx="5036">
                  <c:v>735675.44633101905</c:v>
                </c:pt>
                <c:pt idx="5037">
                  <c:v>735675.44634259259</c:v>
                </c:pt>
                <c:pt idx="5038">
                  <c:v>735675.44634259259</c:v>
                </c:pt>
                <c:pt idx="5039">
                  <c:v>735675.44635416742</c:v>
                </c:pt>
                <c:pt idx="5040">
                  <c:v>735675.44635416742</c:v>
                </c:pt>
                <c:pt idx="5041">
                  <c:v>735675.44636574376</c:v>
                </c:pt>
                <c:pt idx="5042">
                  <c:v>735675.44636574376</c:v>
                </c:pt>
                <c:pt idx="5043">
                  <c:v>735675.44637731544</c:v>
                </c:pt>
                <c:pt idx="5044">
                  <c:v>735675.44637731544</c:v>
                </c:pt>
                <c:pt idx="5045">
                  <c:v>735675.4463888891</c:v>
                </c:pt>
                <c:pt idx="5046">
                  <c:v>735675.4463888891</c:v>
                </c:pt>
                <c:pt idx="5047">
                  <c:v>735675.44640046405</c:v>
                </c:pt>
                <c:pt idx="5048">
                  <c:v>735675.44640046405</c:v>
                </c:pt>
                <c:pt idx="5049">
                  <c:v>735675.4464120398</c:v>
                </c:pt>
                <c:pt idx="5050">
                  <c:v>735675.4464120398</c:v>
                </c:pt>
                <c:pt idx="5051">
                  <c:v>735675.44642361486</c:v>
                </c:pt>
                <c:pt idx="5052">
                  <c:v>735675.44642361486</c:v>
                </c:pt>
                <c:pt idx="5053">
                  <c:v>735675.44643518806</c:v>
                </c:pt>
                <c:pt idx="5054">
                  <c:v>735675.44643518806</c:v>
                </c:pt>
                <c:pt idx="5055">
                  <c:v>735675.44644675951</c:v>
                </c:pt>
                <c:pt idx="5056">
                  <c:v>735675.44644675951</c:v>
                </c:pt>
                <c:pt idx="5057">
                  <c:v>735675.44645833445</c:v>
                </c:pt>
                <c:pt idx="5058">
                  <c:v>735675.44645833445</c:v>
                </c:pt>
                <c:pt idx="5059">
                  <c:v>735675.44646990742</c:v>
                </c:pt>
                <c:pt idx="5060">
                  <c:v>735675.44646990742</c:v>
                </c:pt>
                <c:pt idx="5061">
                  <c:v>735675.44648148445</c:v>
                </c:pt>
                <c:pt idx="5062">
                  <c:v>735675.44648148445</c:v>
                </c:pt>
                <c:pt idx="5063">
                  <c:v>735675.44649305742</c:v>
                </c:pt>
                <c:pt idx="5064">
                  <c:v>735675.44649305742</c:v>
                </c:pt>
                <c:pt idx="5065">
                  <c:v>735675.44650463259</c:v>
                </c:pt>
                <c:pt idx="5066">
                  <c:v>735675.44650463259</c:v>
                </c:pt>
                <c:pt idx="5067">
                  <c:v>735675.44651620404</c:v>
                </c:pt>
                <c:pt idx="5068">
                  <c:v>735675.44651620404</c:v>
                </c:pt>
                <c:pt idx="5069">
                  <c:v>735675.44652777945</c:v>
                </c:pt>
                <c:pt idx="5070">
                  <c:v>735675.44652777945</c:v>
                </c:pt>
                <c:pt idx="5071">
                  <c:v>735675.44653935183</c:v>
                </c:pt>
                <c:pt idx="5072">
                  <c:v>735675.44653935183</c:v>
                </c:pt>
                <c:pt idx="5073">
                  <c:v>735675.4465509291</c:v>
                </c:pt>
                <c:pt idx="5074">
                  <c:v>735675.4465509291</c:v>
                </c:pt>
                <c:pt idx="5075">
                  <c:v>735675.44656250044</c:v>
                </c:pt>
                <c:pt idx="5076">
                  <c:v>735675.44656250044</c:v>
                </c:pt>
                <c:pt idx="5077">
                  <c:v>735675.4465740741</c:v>
                </c:pt>
                <c:pt idx="5078">
                  <c:v>735675.4465740741</c:v>
                </c:pt>
                <c:pt idx="5079">
                  <c:v>735675.44658565044</c:v>
                </c:pt>
                <c:pt idx="5080">
                  <c:v>735675.44658565044</c:v>
                </c:pt>
                <c:pt idx="5081">
                  <c:v>735675.44659722445</c:v>
                </c:pt>
                <c:pt idx="5082">
                  <c:v>735675.44659722445</c:v>
                </c:pt>
                <c:pt idx="5083">
                  <c:v>735675.44660879741</c:v>
                </c:pt>
                <c:pt idx="5084">
                  <c:v>735675.44660879741</c:v>
                </c:pt>
                <c:pt idx="5085">
                  <c:v>735675.44662037352</c:v>
                </c:pt>
                <c:pt idx="5086">
                  <c:v>735675.44662037352</c:v>
                </c:pt>
                <c:pt idx="5087">
                  <c:v>735675.446631948</c:v>
                </c:pt>
                <c:pt idx="5088">
                  <c:v>735675.446631948</c:v>
                </c:pt>
                <c:pt idx="5089">
                  <c:v>735675.44664351945</c:v>
                </c:pt>
                <c:pt idx="5090">
                  <c:v>735675.44664351945</c:v>
                </c:pt>
                <c:pt idx="5091">
                  <c:v>735675.44665509672</c:v>
                </c:pt>
                <c:pt idx="5092">
                  <c:v>735675.44666666933</c:v>
                </c:pt>
                <c:pt idx="5093">
                  <c:v>735675.44666666933</c:v>
                </c:pt>
                <c:pt idx="5094">
                  <c:v>735675.44667824241</c:v>
                </c:pt>
                <c:pt idx="5095">
                  <c:v>735675.44667824241</c:v>
                </c:pt>
                <c:pt idx="5096">
                  <c:v>735675.44668981771</c:v>
                </c:pt>
                <c:pt idx="5097">
                  <c:v>735675.44668981771</c:v>
                </c:pt>
                <c:pt idx="5098">
                  <c:v>735675.44670138904</c:v>
                </c:pt>
                <c:pt idx="5099">
                  <c:v>735675.44670138904</c:v>
                </c:pt>
                <c:pt idx="5100">
                  <c:v>735675.44671296293</c:v>
                </c:pt>
                <c:pt idx="5101">
                  <c:v>735675.44671296293</c:v>
                </c:pt>
                <c:pt idx="5102">
                  <c:v>735675.4467245409</c:v>
                </c:pt>
                <c:pt idx="5103">
                  <c:v>735675.4467245409</c:v>
                </c:pt>
                <c:pt idx="5104">
                  <c:v>735675.44673611375</c:v>
                </c:pt>
                <c:pt idx="5105">
                  <c:v>735675.44673611375</c:v>
                </c:pt>
                <c:pt idx="5106">
                  <c:v>735675.44674768543</c:v>
                </c:pt>
                <c:pt idx="5107">
                  <c:v>735675.44674768543</c:v>
                </c:pt>
                <c:pt idx="5108">
                  <c:v>735675.44675925921</c:v>
                </c:pt>
                <c:pt idx="5109">
                  <c:v>735675.44675925921</c:v>
                </c:pt>
                <c:pt idx="5110">
                  <c:v>735675.44677083404</c:v>
                </c:pt>
                <c:pt idx="5111">
                  <c:v>735675.44677083404</c:v>
                </c:pt>
                <c:pt idx="5112">
                  <c:v>735675.44678240945</c:v>
                </c:pt>
                <c:pt idx="5113">
                  <c:v>735675.44678240945</c:v>
                </c:pt>
                <c:pt idx="5114">
                  <c:v>735675.44679398241</c:v>
                </c:pt>
                <c:pt idx="5115">
                  <c:v>735675.44679398241</c:v>
                </c:pt>
                <c:pt idx="5116">
                  <c:v>735675.44680555817</c:v>
                </c:pt>
                <c:pt idx="5117">
                  <c:v>735675.44680555817</c:v>
                </c:pt>
                <c:pt idx="5118">
                  <c:v>735675.44681713323</c:v>
                </c:pt>
                <c:pt idx="5119">
                  <c:v>735675.44681713323</c:v>
                </c:pt>
                <c:pt idx="5120">
                  <c:v>735675.44682870444</c:v>
                </c:pt>
                <c:pt idx="5121">
                  <c:v>735675.44682870444</c:v>
                </c:pt>
                <c:pt idx="5122">
                  <c:v>735675.44684027904</c:v>
                </c:pt>
                <c:pt idx="5123">
                  <c:v>735675.44684027904</c:v>
                </c:pt>
                <c:pt idx="5124">
                  <c:v>735675.44685185445</c:v>
                </c:pt>
                <c:pt idx="5125">
                  <c:v>735675.44685185445</c:v>
                </c:pt>
                <c:pt idx="5126">
                  <c:v>735675.44686342985</c:v>
                </c:pt>
                <c:pt idx="5127">
                  <c:v>735675.44686342985</c:v>
                </c:pt>
                <c:pt idx="5128">
                  <c:v>735675.4468750027</c:v>
                </c:pt>
                <c:pt idx="5129">
                  <c:v>735675.4468750027</c:v>
                </c:pt>
                <c:pt idx="5130">
                  <c:v>735675.44688657753</c:v>
                </c:pt>
                <c:pt idx="5131">
                  <c:v>735675.44688657753</c:v>
                </c:pt>
                <c:pt idx="5132">
                  <c:v>735675.44689814944</c:v>
                </c:pt>
                <c:pt idx="5133">
                  <c:v>735675.44689814944</c:v>
                </c:pt>
                <c:pt idx="5134">
                  <c:v>735675.44690972241</c:v>
                </c:pt>
                <c:pt idx="5135">
                  <c:v>735675.44690972241</c:v>
                </c:pt>
                <c:pt idx="5136">
                  <c:v>735675.44692129886</c:v>
                </c:pt>
                <c:pt idx="5137">
                  <c:v>735675.44692129886</c:v>
                </c:pt>
                <c:pt idx="5138">
                  <c:v>735675.44693287043</c:v>
                </c:pt>
                <c:pt idx="5139">
                  <c:v>735675.44693287043</c:v>
                </c:pt>
                <c:pt idx="5140">
                  <c:v>735675.44694444444</c:v>
                </c:pt>
                <c:pt idx="5141">
                  <c:v>735675.44694444444</c:v>
                </c:pt>
                <c:pt idx="5142">
                  <c:v>735675.44695602218</c:v>
                </c:pt>
                <c:pt idx="5143">
                  <c:v>735675.44695602218</c:v>
                </c:pt>
                <c:pt idx="5144">
                  <c:v>735675.44696759444</c:v>
                </c:pt>
                <c:pt idx="5145">
                  <c:v>735675.44697916671</c:v>
                </c:pt>
                <c:pt idx="5146">
                  <c:v>735675.44697916671</c:v>
                </c:pt>
                <c:pt idx="5147">
                  <c:v>735675.4469907434</c:v>
                </c:pt>
                <c:pt idx="5148">
                  <c:v>735675.4469907434</c:v>
                </c:pt>
                <c:pt idx="5149">
                  <c:v>735675.44700231485</c:v>
                </c:pt>
                <c:pt idx="5150">
                  <c:v>735675.44700231485</c:v>
                </c:pt>
                <c:pt idx="5151">
                  <c:v>735675.44701388909</c:v>
                </c:pt>
                <c:pt idx="5152">
                  <c:v>735675.44701388909</c:v>
                </c:pt>
                <c:pt idx="5153">
                  <c:v>735675.44702546345</c:v>
                </c:pt>
                <c:pt idx="5154">
                  <c:v>735675.44702546345</c:v>
                </c:pt>
                <c:pt idx="5155">
                  <c:v>735675.44703703944</c:v>
                </c:pt>
                <c:pt idx="5156">
                  <c:v>735675.44703703944</c:v>
                </c:pt>
                <c:pt idx="5157">
                  <c:v>735675.44704861112</c:v>
                </c:pt>
                <c:pt idx="5158">
                  <c:v>735675.44704861112</c:v>
                </c:pt>
                <c:pt idx="5159">
                  <c:v>735675.44706018514</c:v>
                </c:pt>
                <c:pt idx="5160">
                  <c:v>735675.44706018514</c:v>
                </c:pt>
                <c:pt idx="5161">
                  <c:v>735675.44707175926</c:v>
                </c:pt>
                <c:pt idx="5162">
                  <c:v>735675.44707175926</c:v>
                </c:pt>
                <c:pt idx="5163">
                  <c:v>735675.44708333444</c:v>
                </c:pt>
                <c:pt idx="5164">
                  <c:v>735675.44708333444</c:v>
                </c:pt>
                <c:pt idx="5165">
                  <c:v>735675.4470949074</c:v>
                </c:pt>
                <c:pt idx="5166">
                  <c:v>735675.4470949074</c:v>
                </c:pt>
                <c:pt idx="5167">
                  <c:v>735675.44710648153</c:v>
                </c:pt>
                <c:pt idx="5168">
                  <c:v>735675.44710648153</c:v>
                </c:pt>
                <c:pt idx="5169">
                  <c:v>735675.44711805275</c:v>
                </c:pt>
                <c:pt idx="5170">
                  <c:v>735675.44711805275</c:v>
                </c:pt>
                <c:pt idx="5171">
                  <c:v>735675.44712962967</c:v>
                </c:pt>
                <c:pt idx="5172">
                  <c:v>735675.44712962967</c:v>
                </c:pt>
                <c:pt idx="5173">
                  <c:v>735675.44714120368</c:v>
                </c:pt>
                <c:pt idx="5174">
                  <c:v>735675.44714120368</c:v>
                </c:pt>
                <c:pt idx="5175">
                  <c:v>735675.44715277781</c:v>
                </c:pt>
                <c:pt idx="5176">
                  <c:v>735675.44715277781</c:v>
                </c:pt>
                <c:pt idx="5177">
                  <c:v>735675.44716435182</c:v>
                </c:pt>
                <c:pt idx="5178">
                  <c:v>735675.44716435182</c:v>
                </c:pt>
                <c:pt idx="5179">
                  <c:v>735675.44717592595</c:v>
                </c:pt>
                <c:pt idx="5180">
                  <c:v>735675.44717592595</c:v>
                </c:pt>
                <c:pt idx="5181">
                  <c:v>735675.44718750042</c:v>
                </c:pt>
                <c:pt idx="5182">
                  <c:v>735675.44718750042</c:v>
                </c:pt>
                <c:pt idx="5183">
                  <c:v>735675.44719907397</c:v>
                </c:pt>
                <c:pt idx="5184">
                  <c:v>735675.44719907397</c:v>
                </c:pt>
                <c:pt idx="5185">
                  <c:v>735675.44721064845</c:v>
                </c:pt>
                <c:pt idx="5186">
                  <c:v>735675.44721064845</c:v>
                </c:pt>
                <c:pt idx="5187">
                  <c:v>735675.44722222444</c:v>
                </c:pt>
                <c:pt idx="5188">
                  <c:v>735675.44722222444</c:v>
                </c:pt>
                <c:pt idx="5189">
                  <c:v>735675.44723379705</c:v>
                </c:pt>
                <c:pt idx="5190">
                  <c:v>735675.44723379705</c:v>
                </c:pt>
                <c:pt idx="5191">
                  <c:v>735675.44724537048</c:v>
                </c:pt>
                <c:pt idx="5192">
                  <c:v>735675.44724537048</c:v>
                </c:pt>
                <c:pt idx="5193">
                  <c:v>735675.44725694775</c:v>
                </c:pt>
                <c:pt idx="5194">
                  <c:v>735675.44725694775</c:v>
                </c:pt>
                <c:pt idx="5195">
                  <c:v>735675.4472685185</c:v>
                </c:pt>
                <c:pt idx="5196">
                  <c:v>735675.4472685185</c:v>
                </c:pt>
                <c:pt idx="5197">
                  <c:v>735675.44728009263</c:v>
                </c:pt>
                <c:pt idx="5198">
                  <c:v>735675.44728009263</c:v>
                </c:pt>
                <c:pt idx="5199">
                  <c:v>735675.44729166664</c:v>
                </c:pt>
                <c:pt idx="5200">
                  <c:v>735675.44730324205</c:v>
                </c:pt>
                <c:pt idx="5201">
                  <c:v>735675.44730324205</c:v>
                </c:pt>
                <c:pt idx="5202">
                  <c:v>735675.44731481478</c:v>
                </c:pt>
                <c:pt idx="5203">
                  <c:v>735675.44731481478</c:v>
                </c:pt>
                <c:pt idx="5204">
                  <c:v>735675.44732638902</c:v>
                </c:pt>
                <c:pt idx="5205">
                  <c:v>735675.44732638902</c:v>
                </c:pt>
                <c:pt idx="5206">
                  <c:v>735675.44733796292</c:v>
                </c:pt>
                <c:pt idx="5207">
                  <c:v>735675.44733796292</c:v>
                </c:pt>
                <c:pt idx="5208">
                  <c:v>735675.44734953693</c:v>
                </c:pt>
                <c:pt idx="5209">
                  <c:v>735675.44734953693</c:v>
                </c:pt>
                <c:pt idx="5210">
                  <c:v>735675.44736111141</c:v>
                </c:pt>
                <c:pt idx="5211">
                  <c:v>735675.44736111141</c:v>
                </c:pt>
                <c:pt idx="5212">
                  <c:v>735675.44737268519</c:v>
                </c:pt>
                <c:pt idx="5213">
                  <c:v>735675.44737268519</c:v>
                </c:pt>
                <c:pt idx="5214">
                  <c:v>735675.4473842592</c:v>
                </c:pt>
                <c:pt idx="5215">
                  <c:v>735675.4473842592</c:v>
                </c:pt>
                <c:pt idx="5216">
                  <c:v>735675.44739583344</c:v>
                </c:pt>
                <c:pt idx="5217">
                  <c:v>735675.44739583344</c:v>
                </c:pt>
                <c:pt idx="5218">
                  <c:v>735675.44740740745</c:v>
                </c:pt>
                <c:pt idx="5219">
                  <c:v>735675.44740740745</c:v>
                </c:pt>
                <c:pt idx="5220">
                  <c:v>735675.44741898146</c:v>
                </c:pt>
                <c:pt idx="5221">
                  <c:v>735675.44741898146</c:v>
                </c:pt>
                <c:pt idx="5222">
                  <c:v>735675.44743055559</c:v>
                </c:pt>
                <c:pt idx="5223">
                  <c:v>735675.44743055559</c:v>
                </c:pt>
                <c:pt idx="5224">
                  <c:v>735675.4474421296</c:v>
                </c:pt>
                <c:pt idx="5225">
                  <c:v>735675.4474421296</c:v>
                </c:pt>
                <c:pt idx="5226">
                  <c:v>735675.44745370443</c:v>
                </c:pt>
                <c:pt idx="5227">
                  <c:v>735675.44745370443</c:v>
                </c:pt>
                <c:pt idx="5228">
                  <c:v>735675.44746527774</c:v>
                </c:pt>
                <c:pt idx="5229">
                  <c:v>735675.44746527774</c:v>
                </c:pt>
                <c:pt idx="5230">
                  <c:v>735675.4474768521</c:v>
                </c:pt>
                <c:pt idx="5231">
                  <c:v>735675.4474768521</c:v>
                </c:pt>
                <c:pt idx="5232">
                  <c:v>735675.44748842705</c:v>
                </c:pt>
                <c:pt idx="5233">
                  <c:v>735675.44748842705</c:v>
                </c:pt>
                <c:pt idx="5234">
                  <c:v>735675.44750000001</c:v>
                </c:pt>
                <c:pt idx="5235">
                  <c:v>735675.44750000001</c:v>
                </c:pt>
                <c:pt idx="5236">
                  <c:v>735675.4475115739</c:v>
                </c:pt>
                <c:pt idx="5237">
                  <c:v>735675.4475115739</c:v>
                </c:pt>
                <c:pt idx="5238">
                  <c:v>735675.44752314943</c:v>
                </c:pt>
                <c:pt idx="5239">
                  <c:v>735675.44752314943</c:v>
                </c:pt>
                <c:pt idx="5240">
                  <c:v>735675.44753472251</c:v>
                </c:pt>
                <c:pt idx="5241">
                  <c:v>735675.44753472251</c:v>
                </c:pt>
                <c:pt idx="5242">
                  <c:v>735675.4475462964</c:v>
                </c:pt>
                <c:pt idx="5243">
                  <c:v>735675.4475462964</c:v>
                </c:pt>
                <c:pt idx="5244">
                  <c:v>735675.44755787042</c:v>
                </c:pt>
                <c:pt idx="5245">
                  <c:v>735675.44755787042</c:v>
                </c:pt>
                <c:pt idx="5246">
                  <c:v>735675.44756944431</c:v>
                </c:pt>
                <c:pt idx="5247">
                  <c:v>735675.44756944431</c:v>
                </c:pt>
                <c:pt idx="5248">
                  <c:v>735675.44758101855</c:v>
                </c:pt>
                <c:pt idx="5249">
                  <c:v>735675.44758101855</c:v>
                </c:pt>
                <c:pt idx="5250">
                  <c:v>735675.44759259257</c:v>
                </c:pt>
                <c:pt idx="5251">
                  <c:v>735675.44759259257</c:v>
                </c:pt>
                <c:pt idx="5252">
                  <c:v>735675.44760416704</c:v>
                </c:pt>
                <c:pt idx="5253">
                  <c:v>735675.44760416704</c:v>
                </c:pt>
                <c:pt idx="5254">
                  <c:v>735675.44761574245</c:v>
                </c:pt>
                <c:pt idx="5255">
                  <c:v>735675.44761574245</c:v>
                </c:pt>
                <c:pt idx="5256">
                  <c:v>735675.44762731856</c:v>
                </c:pt>
                <c:pt idx="5257">
                  <c:v>735675.44762731856</c:v>
                </c:pt>
                <c:pt idx="5258">
                  <c:v>735675.44763888884</c:v>
                </c:pt>
                <c:pt idx="5259">
                  <c:v>735675.44763888884</c:v>
                </c:pt>
                <c:pt idx="5260">
                  <c:v>735675.44765046344</c:v>
                </c:pt>
                <c:pt idx="5261">
                  <c:v>735675.44765046344</c:v>
                </c:pt>
                <c:pt idx="5262">
                  <c:v>735675.44766203745</c:v>
                </c:pt>
                <c:pt idx="5263">
                  <c:v>735675.44766203745</c:v>
                </c:pt>
                <c:pt idx="5264">
                  <c:v>735675.44767361204</c:v>
                </c:pt>
                <c:pt idx="5265">
                  <c:v>735675.44768518745</c:v>
                </c:pt>
                <c:pt idx="5266">
                  <c:v>735675.44768518745</c:v>
                </c:pt>
                <c:pt idx="5267">
                  <c:v>735675.44769675925</c:v>
                </c:pt>
                <c:pt idx="5268">
                  <c:v>735675.44769675925</c:v>
                </c:pt>
                <c:pt idx="5269">
                  <c:v>735675.44770833349</c:v>
                </c:pt>
                <c:pt idx="5270">
                  <c:v>735675.44770833349</c:v>
                </c:pt>
                <c:pt idx="5271">
                  <c:v>735675.44771990739</c:v>
                </c:pt>
                <c:pt idx="5272">
                  <c:v>735675.44771990739</c:v>
                </c:pt>
                <c:pt idx="5273">
                  <c:v>735675.44773148152</c:v>
                </c:pt>
                <c:pt idx="5274">
                  <c:v>735675.44773148152</c:v>
                </c:pt>
                <c:pt idx="5275">
                  <c:v>735675.44774305529</c:v>
                </c:pt>
                <c:pt idx="5276">
                  <c:v>735675.44774305529</c:v>
                </c:pt>
                <c:pt idx="5277">
                  <c:v>735675.44775462965</c:v>
                </c:pt>
                <c:pt idx="5278">
                  <c:v>735675.44775462965</c:v>
                </c:pt>
                <c:pt idx="5279">
                  <c:v>735675.44776620402</c:v>
                </c:pt>
                <c:pt idx="5280">
                  <c:v>735675.44776620402</c:v>
                </c:pt>
                <c:pt idx="5281">
                  <c:v>735675.44777777779</c:v>
                </c:pt>
                <c:pt idx="5282">
                  <c:v>735675.44777777779</c:v>
                </c:pt>
                <c:pt idx="5283">
                  <c:v>735675.44778935181</c:v>
                </c:pt>
                <c:pt idx="5284">
                  <c:v>735675.44778935181</c:v>
                </c:pt>
                <c:pt idx="5285">
                  <c:v>735675.44780092745</c:v>
                </c:pt>
                <c:pt idx="5286">
                  <c:v>735675.44780092745</c:v>
                </c:pt>
                <c:pt idx="5287">
                  <c:v>735675.44781249994</c:v>
                </c:pt>
                <c:pt idx="5288">
                  <c:v>735675.44781249994</c:v>
                </c:pt>
                <c:pt idx="5289">
                  <c:v>735675.44782407442</c:v>
                </c:pt>
                <c:pt idx="5290">
                  <c:v>735675.44782407442</c:v>
                </c:pt>
                <c:pt idx="5291">
                  <c:v>735675.44783565041</c:v>
                </c:pt>
                <c:pt idx="5292">
                  <c:v>735675.44783565041</c:v>
                </c:pt>
                <c:pt idx="5293">
                  <c:v>735675.44784722244</c:v>
                </c:pt>
                <c:pt idx="5294">
                  <c:v>735675.44784722244</c:v>
                </c:pt>
                <c:pt idx="5295">
                  <c:v>735675.44785879645</c:v>
                </c:pt>
                <c:pt idx="5296">
                  <c:v>735675.44785879645</c:v>
                </c:pt>
                <c:pt idx="5297">
                  <c:v>735675.44787037035</c:v>
                </c:pt>
                <c:pt idx="5298">
                  <c:v>735675.44787037035</c:v>
                </c:pt>
                <c:pt idx="5299">
                  <c:v>735675.44788194785</c:v>
                </c:pt>
                <c:pt idx="5300">
                  <c:v>735675.44788194785</c:v>
                </c:pt>
                <c:pt idx="5301">
                  <c:v>735675.44789351942</c:v>
                </c:pt>
                <c:pt idx="5302">
                  <c:v>735675.44789351942</c:v>
                </c:pt>
                <c:pt idx="5303">
                  <c:v>735675.44790509262</c:v>
                </c:pt>
                <c:pt idx="5304">
                  <c:v>735675.44790509262</c:v>
                </c:pt>
                <c:pt idx="5305">
                  <c:v>735675.44791666663</c:v>
                </c:pt>
                <c:pt idx="5306">
                  <c:v>735675.44791666663</c:v>
                </c:pt>
                <c:pt idx="5307">
                  <c:v>735675.44792824145</c:v>
                </c:pt>
                <c:pt idx="5308">
                  <c:v>735675.44792824145</c:v>
                </c:pt>
                <c:pt idx="5309">
                  <c:v>735675.44793981477</c:v>
                </c:pt>
                <c:pt idx="5310">
                  <c:v>735675.44793981477</c:v>
                </c:pt>
                <c:pt idx="5311">
                  <c:v>735675.44795138901</c:v>
                </c:pt>
                <c:pt idx="5312">
                  <c:v>735675.44795138901</c:v>
                </c:pt>
                <c:pt idx="5313">
                  <c:v>735675.44796296302</c:v>
                </c:pt>
                <c:pt idx="5314">
                  <c:v>735675.44796296302</c:v>
                </c:pt>
                <c:pt idx="5315">
                  <c:v>735675.44797453703</c:v>
                </c:pt>
                <c:pt idx="5316">
                  <c:v>735675.44797453703</c:v>
                </c:pt>
                <c:pt idx="5317">
                  <c:v>735675.44798611244</c:v>
                </c:pt>
                <c:pt idx="5318">
                  <c:v>735675.44799768541</c:v>
                </c:pt>
                <c:pt idx="5319">
                  <c:v>735675.44799768541</c:v>
                </c:pt>
                <c:pt idx="5320">
                  <c:v>735675.4480092593</c:v>
                </c:pt>
                <c:pt idx="5321">
                  <c:v>735675.4480092593</c:v>
                </c:pt>
                <c:pt idx="5322">
                  <c:v>735675.44802083657</c:v>
                </c:pt>
                <c:pt idx="5323">
                  <c:v>735675.44802083657</c:v>
                </c:pt>
                <c:pt idx="5324">
                  <c:v>735675.44803240744</c:v>
                </c:pt>
                <c:pt idx="5325">
                  <c:v>735675.44803240744</c:v>
                </c:pt>
                <c:pt idx="5326">
                  <c:v>735675.44804398145</c:v>
                </c:pt>
                <c:pt idx="5327">
                  <c:v>735675.44804398145</c:v>
                </c:pt>
                <c:pt idx="5328">
                  <c:v>735675.44805555744</c:v>
                </c:pt>
                <c:pt idx="5329">
                  <c:v>735675.44805555744</c:v>
                </c:pt>
                <c:pt idx="5330">
                  <c:v>735675.44806713273</c:v>
                </c:pt>
                <c:pt idx="5331">
                  <c:v>735675.44806713273</c:v>
                </c:pt>
                <c:pt idx="5332">
                  <c:v>735675.44807870372</c:v>
                </c:pt>
                <c:pt idx="5333">
                  <c:v>735675.44807870372</c:v>
                </c:pt>
                <c:pt idx="5334">
                  <c:v>735675.44809027773</c:v>
                </c:pt>
                <c:pt idx="5335">
                  <c:v>735675.44809027773</c:v>
                </c:pt>
                <c:pt idx="5336">
                  <c:v>735675.44810185209</c:v>
                </c:pt>
                <c:pt idx="5337">
                  <c:v>735675.44810185209</c:v>
                </c:pt>
                <c:pt idx="5338">
                  <c:v>735675.44811342645</c:v>
                </c:pt>
                <c:pt idx="5339">
                  <c:v>735675.44811342645</c:v>
                </c:pt>
                <c:pt idx="5340">
                  <c:v>735675.44812500244</c:v>
                </c:pt>
                <c:pt idx="5341">
                  <c:v>735675.44812500244</c:v>
                </c:pt>
                <c:pt idx="5342">
                  <c:v>735675.44813657412</c:v>
                </c:pt>
                <c:pt idx="5343">
                  <c:v>735675.44813657412</c:v>
                </c:pt>
                <c:pt idx="5344">
                  <c:v>735675.44814814813</c:v>
                </c:pt>
                <c:pt idx="5345">
                  <c:v>735675.44814814813</c:v>
                </c:pt>
                <c:pt idx="5346">
                  <c:v>735675.44815972249</c:v>
                </c:pt>
                <c:pt idx="5347">
                  <c:v>735675.44815972249</c:v>
                </c:pt>
                <c:pt idx="5348">
                  <c:v>735675.44817129651</c:v>
                </c:pt>
                <c:pt idx="5349">
                  <c:v>735675.44817129651</c:v>
                </c:pt>
                <c:pt idx="5350">
                  <c:v>735675.4481828704</c:v>
                </c:pt>
                <c:pt idx="5351">
                  <c:v>735675.4481828704</c:v>
                </c:pt>
                <c:pt idx="5352">
                  <c:v>735675.44819444441</c:v>
                </c:pt>
                <c:pt idx="5353">
                  <c:v>735675.44819444441</c:v>
                </c:pt>
                <c:pt idx="5354">
                  <c:v>735675.44820602133</c:v>
                </c:pt>
                <c:pt idx="5355">
                  <c:v>735675.44820602133</c:v>
                </c:pt>
                <c:pt idx="5356">
                  <c:v>735675.44821759255</c:v>
                </c:pt>
                <c:pt idx="5357">
                  <c:v>735675.44821759255</c:v>
                </c:pt>
                <c:pt idx="5358">
                  <c:v>735675.44822916703</c:v>
                </c:pt>
                <c:pt idx="5359">
                  <c:v>735675.44822916703</c:v>
                </c:pt>
                <c:pt idx="5360">
                  <c:v>735675.44824074244</c:v>
                </c:pt>
                <c:pt idx="5361">
                  <c:v>735675.44825231784</c:v>
                </c:pt>
                <c:pt idx="5362">
                  <c:v>735675.44825231784</c:v>
                </c:pt>
                <c:pt idx="5363">
                  <c:v>735675.44826388941</c:v>
                </c:pt>
                <c:pt idx="5364">
                  <c:v>735675.44826388941</c:v>
                </c:pt>
                <c:pt idx="5365">
                  <c:v>735675.44827546342</c:v>
                </c:pt>
                <c:pt idx="5366">
                  <c:v>735675.44827546342</c:v>
                </c:pt>
                <c:pt idx="5367">
                  <c:v>735675.44828704116</c:v>
                </c:pt>
                <c:pt idx="5368">
                  <c:v>735675.44828704116</c:v>
                </c:pt>
                <c:pt idx="5369">
                  <c:v>735675.44829861145</c:v>
                </c:pt>
                <c:pt idx="5370">
                  <c:v>735675.44829861145</c:v>
                </c:pt>
                <c:pt idx="5371">
                  <c:v>735675.44831018522</c:v>
                </c:pt>
                <c:pt idx="5372">
                  <c:v>735675.44831018522</c:v>
                </c:pt>
                <c:pt idx="5373">
                  <c:v>735675.44832175924</c:v>
                </c:pt>
                <c:pt idx="5374">
                  <c:v>735675.44832175924</c:v>
                </c:pt>
                <c:pt idx="5375">
                  <c:v>735675.44833333441</c:v>
                </c:pt>
                <c:pt idx="5376">
                  <c:v>735675.44833333441</c:v>
                </c:pt>
                <c:pt idx="5377">
                  <c:v>735675.44834490749</c:v>
                </c:pt>
                <c:pt idx="5378">
                  <c:v>735675.44834490749</c:v>
                </c:pt>
                <c:pt idx="5379">
                  <c:v>735675.44835648243</c:v>
                </c:pt>
                <c:pt idx="5380">
                  <c:v>735675.44835648243</c:v>
                </c:pt>
                <c:pt idx="5381">
                  <c:v>735675.44836805528</c:v>
                </c:pt>
                <c:pt idx="5382">
                  <c:v>735675.44836805528</c:v>
                </c:pt>
                <c:pt idx="5383">
                  <c:v>735675.44837962929</c:v>
                </c:pt>
                <c:pt idx="5384">
                  <c:v>735675.44837962929</c:v>
                </c:pt>
                <c:pt idx="5385">
                  <c:v>735675.44839120365</c:v>
                </c:pt>
                <c:pt idx="5386">
                  <c:v>735675.44839120365</c:v>
                </c:pt>
                <c:pt idx="5387">
                  <c:v>735675.44840277941</c:v>
                </c:pt>
                <c:pt idx="5388">
                  <c:v>735675.44840277941</c:v>
                </c:pt>
                <c:pt idx="5389">
                  <c:v>735675.44841435202</c:v>
                </c:pt>
                <c:pt idx="5390">
                  <c:v>735675.44841435202</c:v>
                </c:pt>
                <c:pt idx="5391">
                  <c:v>735675.44842593023</c:v>
                </c:pt>
                <c:pt idx="5392">
                  <c:v>735675.44842593023</c:v>
                </c:pt>
                <c:pt idx="5393">
                  <c:v>735675.44843750319</c:v>
                </c:pt>
                <c:pt idx="5394">
                  <c:v>735675.44843750319</c:v>
                </c:pt>
                <c:pt idx="5395">
                  <c:v>735675.44844907406</c:v>
                </c:pt>
                <c:pt idx="5396">
                  <c:v>735675.44844907406</c:v>
                </c:pt>
                <c:pt idx="5397">
                  <c:v>735675.44846065005</c:v>
                </c:pt>
                <c:pt idx="5398">
                  <c:v>735675.44846065005</c:v>
                </c:pt>
                <c:pt idx="5399">
                  <c:v>735675.44847222243</c:v>
                </c:pt>
                <c:pt idx="5400">
                  <c:v>735675.44847222243</c:v>
                </c:pt>
                <c:pt idx="5401">
                  <c:v>735675.44848379935</c:v>
                </c:pt>
                <c:pt idx="5402">
                  <c:v>735675.44848379935</c:v>
                </c:pt>
                <c:pt idx="5403">
                  <c:v>735675.44849537045</c:v>
                </c:pt>
                <c:pt idx="5404">
                  <c:v>735675.44849537045</c:v>
                </c:pt>
                <c:pt idx="5405">
                  <c:v>735675.44850694761</c:v>
                </c:pt>
                <c:pt idx="5406">
                  <c:v>735675.44850694761</c:v>
                </c:pt>
                <c:pt idx="5407">
                  <c:v>735675.44851851847</c:v>
                </c:pt>
                <c:pt idx="5408">
                  <c:v>735675.44851851847</c:v>
                </c:pt>
                <c:pt idx="5409">
                  <c:v>735675.4485300926</c:v>
                </c:pt>
                <c:pt idx="5410">
                  <c:v>735675.4485300926</c:v>
                </c:pt>
                <c:pt idx="5411">
                  <c:v>735675.44854166661</c:v>
                </c:pt>
                <c:pt idx="5412">
                  <c:v>735675.44854166661</c:v>
                </c:pt>
                <c:pt idx="5413">
                  <c:v>735675.448553244</c:v>
                </c:pt>
                <c:pt idx="5414">
                  <c:v>735675.448553244</c:v>
                </c:pt>
                <c:pt idx="5415">
                  <c:v>735675.44856481545</c:v>
                </c:pt>
                <c:pt idx="5416">
                  <c:v>735675.44856481545</c:v>
                </c:pt>
                <c:pt idx="5417">
                  <c:v>735675.448576389</c:v>
                </c:pt>
                <c:pt idx="5418">
                  <c:v>735675.448576389</c:v>
                </c:pt>
                <c:pt idx="5419">
                  <c:v>735675.44858796441</c:v>
                </c:pt>
                <c:pt idx="5420">
                  <c:v>735675.44858796441</c:v>
                </c:pt>
                <c:pt idx="5421">
                  <c:v>735675.44859953702</c:v>
                </c:pt>
                <c:pt idx="5422">
                  <c:v>735675.44861111243</c:v>
                </c:pt>
                <c:pt idx="5423">
                  <c:v>735675.44861111243</c:v>
                </c:pt>
                <c:pt idx="5424">
                  <c:v>735675.44862268853</c:v>
                </c:pt>
                <c:pt idx="5425">
                  <c:v>735675.44862268853</c:v>
                </c:pt>
                <c:pt idx="5426">
                  <c:v>735675.4486342594</c:v>
                </c:pt>
                <c:pt idx="5427">
                  <c:v>735675.4486342594</c:v>
                </c:pt>
                <c:pt idx="5428">
                  <c:v>735675.44864583609</c:v>
                </c:pt>
                <c:pt idx="5429">
                  <c:v>735675.44864583609</c:v>
                </c:pt>
                <c:pt idx="5430">
                  <c:v>735675.44865741127</c:v>
                </c:pt>
                <c:pt idx="5431">
                  <c:v>735675.44865741127</c:v>
                </c:pt>
                <c:pt idx="5432">
                  <c:v>735675.44866898144</c:v>
                </c:pt>
                <c:pt idx="5433">
                  <c:v>735675.44866898144</c:v>
                </c:pt>
                <c:pt idx="5434">
                  <c:v>735675.44868055743</c:v>
                </c:pt>
                <c:pt idx="5435">
                  <c:v>735675.44868055743</c:v>
                </c:pt>
                <c:pt idx="5436">
                  <c:v>735675.44869213272</c:v>
                </c:pt>
                <c:pt idx="5437">
                  <c:v>735675.44869213272</c:v>
                </c:pt>
                <c:pt idx="5438">
                  <c:v>735675.44870370405</c:v>
                </c:pt>
                <c:pt idx="5439">
                  <c:v>735675.44870370405</c:v>
                </c:pt>
                <c:pt idx="5440">
                  <c:v>735675.44871527783</c:v>
                </c:pt>
                <c:pt idx="5441">
                  <c:v>735675.44871527783</c:v>
                </c:pt>
                <c:pt idx="5442">
                  <c:v>735675.44872685242</c:v>
                </c:pt>
                <c:pt idx="5443">
                  <c:v>735675.44872685242</c:v>
                </c:pt>
                <c:pt idx="5444">
                  <c:v>735675.44873842644</c:v>
                </c:pt>
                <c:pt idx="5445">
                  <c:v>735675.44873842644</c:v>
                </c:pt>
                <c:pt idx="5446">
                  <c:v>735675.44874999998</c:v>
                </c:pt>
                <c:pt idx="5447">
                  <c:v>735675.44874999998</c:v>
                </c:pt>
                <c:pt idx="5448">
                  <c:v>735675.44876157411</c:v>
                </c:pt>
                <c:pt idx="5449">
                  <c:v>735675.44876157411</c:v>
                </c:pt>
                <c:pt idx="5450">
                  <c:v>735675.44877314905</c:v>
                </c:pt>
                <c:pt idx="5451">
                  <c:v>735675.44877314905</c:v>
                </c:pt>
                <c:pt idx="5452">
                  <c:v>735675.44878472504</c:v>
                </c:pt>
                <c:pt idx="5453">
                  <c:v>735675.44878472504</c:v>
                </c:pt>
                <c:pt idx="5454">
                  <c:v>735675.44879629742</c:v>
                </c:pt>
                <c:pt idx="5455">
                  <c:v>735675.44879629742</c:v>
                </c:pt>
                <c:pt idx="5456">
                  <c:v>735675.44880787353</c:v>
                </c:pt>
                <c:pt idx="5457">
                  <c:v>735675.44880787353</c:v>
                </c:pt>
                <c:pt idx="5458">
                  <c:v>735675.4488194444</c:v>
                </c:pt>
                <c:pt idx="5459">
                  <c:v>735675.4488194444</c:v>
                </c:pt>
                <c:pt idx="5460">
                  <c:v>735675.44883102144</c:v>
                </c:pt>
                <c:pt idx="5461">
                  <c:v>735675.44883102144</c:v>
                </c:pt>
                <c:pt idx="5462">
                  <c:v>735675.44884259254</c:v>
                </c:pt>
                <c:pt idx="5463">
                  <c:v>735675.44884259254</c:v>
                </c:pt>
                <c:pt idx="5464">
                  <c:v>735675.44885416969</c:v>
                </c:pt>
                <c:pt idx="5465">
                  <c:v>735675.44885416969</c:v>
                </c:pt>
                <c:pt idx="5466">
                  <c:v>735675.44886574475</c:v>
                </c:pt>
                <c:pt idx="5467">
                  <c:v>735675.44886574475</c:v>
                </c:pt>
                <c:pt idx="5468">
                  <c:v>735675.44887731771</c:v>
                </c:pt>
                <c:pt idx="5469">
                  <c:v>735675.44887731771</c:v>
                </c:pt>
                <c:pt idx="5470">
                  <c:v>735675.44888888905</c:v>
                </c:pt>
                <c:pt idx="5471">
                  <c:v>735675.44888888905</c:v>
                </c:pt>
                <c:pt idx="5472">
                  <c:v>735675.44890046294</c:v>
                </c:pt>
                <c:pt idx="5473">
                  <c:v>735675.44890046294</c:v>
                </c:pt>
                <c:pt idx="5474">
                  <c:v>735675.44891203742</c:v>
                </c:pt>
                <c:pt idx="5475">
                  <c:v>735675.44891203742</c:v>
                </c:pt>
                <c:pt idx="5476">
                  <c:v>735675.44892361434</c:v>
                </c:pt>
                <c:pt idx="5477">
                  <c:v>735675.44892361434</c:v>
                </c:pt>
                <c:pt idx="5478">
                  <c:v>735675.44893518544</c:v>
                </c:pt>
                <c:pt idx="5479">
                  <c:v>735675.44893518544</c:v>
                </c:pt>
                <c:pt idx="5480">
                  <c:v>735675.44894675922</c:v>
                </c:pt>
                <c:pt idx="5481">
                  <c:v>735675.44894675922</c:v>
                </c:pt>
                <c:pt idx="5482">
                  <c:v>735675.44895833405</c:v>
                </c:pt>
                <c:pt idx="5483">
                  <c:v>735675.44895833405</c:v>
                </c:pt>
                <c:pt idx="5484">
                  <c:v>735675.44896990748</c:v>
                </c:pt>
                <c:pt idx="5485">
                  <c:v>735675.44896990748</c:v>
                </c:pt>
                <c:pt idx="5486">
                  <c:v>735675.44898148242</c:v>
                </c:pt>
                <c:pt idx="5487">
                  <c:v>735675.44898148242</c:v>
                </c:pt>
                <c:pt idx="5488">
                  <c:v>735675.44899305562</c:v>
                </c:pt>
                <c:pt idx="5489">
                  <c:v>735675.44899305562</c:v>
                </c:pt>
                <c:pt idx="5490">
                  <c:v>735675.44900462963</c:v>
                </c:pt>
                <c:pt idx="5491">
                  <c:v>735675.44900462963</c:v>
                </c:pt>
                <c:pt idx="5492">
                  <c:v>735675.44901620375</c:v>
                </c:pt>
                <c:pt idx="5493">
                  <c:v>735675.44902777905</c:v>
                </c:pt>
                <c:pt idx="5494">
                  <c:v>735675.44902777905</c:v>
                </c:pt>
                <c:pt idx="5495">
                  <c:v>735675.44903935189</c:v>
                </c:pt>
                <c:pt idx="5496">
                  <c:v>735675.44903935189</c:v>
                </c:pt>
                <c:pt idx="5497">
                  <c:v>735675.44905092742</c:v>
                </c:pt>
                <c:pt idx="5498">
                  <c:v>735675.44905092742</c:v>
                </c:pt>
                <c:pt idx="5499">
                  <c:v>735675.44906250003</c:v>
                </c:pt>
                <c:pt idx="5500">
                  <c:v>735675.44906250003</c:v>
                </c:pt>
                <c:pt idx="5501">
                  <c:v>735675.44907407393</c:v>
                </c:pt>
                <c:pt idx="5502">
                  <c:v>735675.44907407393</c:v>
                </c:pt>
                <c:pt idx="5503">
                  <c:v>735675.44908564945</c:v>
                </c:pt>
                <c:pt idx="5504">
                  <c:v>735675.44908564945</c:v>
                </c:pt>
                <c:pt idx="5505">
                  <c:v>735675.44909722242</c:v>
                </c:pt>
                <c:pt idx="5506">
                  <c:v>735675.44909722242</c:v>
                </c:pt>
                <c:pt idx="5507">
                  <c:v>735675.44910879631</c:v>
                </c:pt>
                <c:pt idx="5508">
                  <c:v>735675.44910879631</c:v>
                </c:pt>
                <c:pt idx="5509">
                  <c:v>735675.44912037032</c:v>
                </c:pt>
                <c:pt idx="5510">
                  <c:v>735675.44912037032</c:v>
                </c:pt>
                <c:pt idx="5511">
                  <c:v>735675.44913194433</c:v>
                </c:pt>
                <c:pt idx="5512">
                  <c:v>735675.44913194433</c:v>
                </c:pt>
                <c:pt idx="5513">
                  <c:v>735675.44914351846</c:v>
                </c:pt>
                <c:pt idx="5514">
                  <c:v>735675.44914351846</c:v>
                </c:pt>
                <c:pt idx="5515">
                  <c:v>735675.44915509259</c:v>
                </c:pt>
                <c:pt idx="5516">
                  <c:v>735675.44915509259</c:v>
                </c:pt>
                <c:pt idx="5517">
                  <c:v>735675.44916666672</c:v>
                </c:pt>
                <c:pt idx="5518">
                  <c:v>735675.44916666672</c:v>
                </c:pt>
                <c:pt idx="5519">
                  <c:v>735675.44917824038</c:v>
                </c:pt>
                <c:pt idx="5520">
                  <c:v>735675.44917824038</c:v>
                </c:pt>
                <c:pt idx="5521">
                  <c:v>735675.44918981486</c:v>
                </c:pt>
                <c:pt idx="5522">
                  <c:v>735675.44918981486</c:v>
                </c:pt>
                <c:pt idx="5523">
                  <c:v>735675.4492013891</c:v>
                </c:pt>
                <c:pt idx="5524">
                  <c:v>735675.4492013891</c:v>
                </c:pt>
                <c:pt idx="5525">
                  <c:v>735675.44921296299</c:v>
                </c:pt>
                <c:pt idx="5526">
                  <c:v>735675.44921296299</c:v>
                </c:pt>
                <c:pt idx="5527">
                  <c:v>735675.44922453945</c:v>
                </c:pt>
                <c:pt idx="5528">
                  <c:v>735675.44922453945</c:v>
                </c:pt>
                <c:pt idx="5529">
                  <c:v>735675.44923611241</c:v>
                </c:pt>
                <c:pt idx="5530">
                  <c:v>735675.44923611241</c:v>
                </c:pt>
                <c:pt idx="5531">
                  <c:v>735675.44924768514</c:v>
                </c:pt>
                <c:pt idx="5532">
                  <c:v>735675.44924768514</c:v>
                </c:pt>
                <c:pt idx="5533">
                  <c:v>735675.44925925927</c:v>
                </c:pt>
                <c:pt idx="5534">
                  <c:v>735675.44925925927</c:v>
                </c:pt>
                <c:pt idx="5535">
                  <c:v>735675.4492708334</c:v>
                </c:pt>
                <c:pt idx="5536">
                  <c:v>735675.4492708334</c:v>
                </c:pt>
                <c:pt idx="5537">
                  <c:v>735675.44928240741</c:v>
                </c:pt>
                <c:pt idx="5538">
                  <c:v>735675.44929398154</c:v>
                </c:pt>
                <c:pt idx="5539">
                  <c:v>735675.44929398154</c:v>
                </c:pt>
                <c:pt idx="5540">
                  <c:v>735675.44929398154</c:v>
                </c:pt>
                <c:pt idx="5541">
                  <c:v>735675.44930555532</c:v>
                </c:pt>
                <c:pt idx="5542">
                  <c:v>735675.44930555532</c:v>
                </c:pt>
                <c:pt idx="5543">
                  <c:v>735675.44931712968</c:v>
                </c:pt>
                <c:pt idx="5544">
                  <c:v>735675.44931712968</c:v>
                </c:pt>
                <c:pt idx="5545">
                  <c:v>735675.44932870369</c:v>
                </c:pt>
                <c:pt idx="5546">
                  <c:v>735675.44932870369</c:v>
                </c:pt>
                <c:pt idx="5547">
                  <c:v>735675.44934027689</c:v>
                </c:pt>
                <c:pt idx="5548">
                  <c:v>735675.44934027689</c:v>
                </c:pt>
                <c:pt idx="5549">
                  <c:v>735675.44935185183</c:v>
                </c:pt>
                <c:pt idx="5550">
                  <c:v>735675.44936342642</c:v>
                </c:pt>
                <c:pt idx="5551">
                  <c:v>735675.44936342642</c:v>
                </c:pt>
                <c:pt idx="5552">
                  <c:v>735675.44937499997</c:v>
                </c:pt>
                <c:pt idx="5553">
                  <c:v>735675.44937499997</c:v>
                </c:pt>
                <c:pt idx="5554">
                  <c:v>735675.4493865741</c:v>
                </c:pt>
                <c:pt idx="5555">
                  <c:v>735675.4493865741</c:v>
                </c:pt>
                <c:pt idx="5556">
                  <c:v>735675.44939814811</c:v>
                </c:pt>
                <c:pt idx="5557">
                  <c:v>735675.44939814811</c:v>
                </c:pt>
                <c:pt idx="5558">
                  <c:v>735675.44940972223</c:v>
                </c:pt>
                <c:pt idx="5559">
                  <c:v>735675.44940972223</c:v>
                </c:pt>
                <c:pt idx="5560">
                  <c:v>735675.44942129741</c:v>
                </c:pt>
                <c:pt idx="5561">
                  <c:v>735675.44942129741</c:v>
                </c:pt>
                <c:pt idx="5562">
                  <c:v>735675.44943287049</c:v>
                </c:pt>
                <c:pt idx="5563">
                  <c:v>735675.44943287049</c:v>
                </c:pt>
                <c:pt idx="5564">
                  <c:v>735675.4494444445</c:v>
                </c:pt>
                <c:pt idx="5565">
                  <c:v>735675.4494444445</c:v>
                </c:pt>
                <c:pt idx="5566">
                  <c:v>735675.44945601944</c:v>
                </c:pt>
                <c:pt idx="5567">
                  <c:v>735675.44945601944</c:v>
                </c:pt>
                <c:pt idx="5568">
                  <c:v>735675.44946759264</c:v>
                </c:pt>
                <c:pt idx="5569">
                  <c:v>735675.44946759264</c:v>
                </c:pt>
                <c:pt idx="5570">
                  <c:v>735675.4494791663</c:v>
                </c:pt>
                <c:pt idx="5571">
                  <c:v>735675.4494791663</c:v>
                </c:pt>
                <c:pt idx="5572">
                  <c:v>735675.44949074241</c:v>
                </c:pt>
                <c:pt idx="5573">
                  <c:v>735675.44949074241</c:v>
                </c:pt>
                <c:pt idx="5574">
                  <c:v>735675.44950231479</c:v>
                </c:pt>
                <c:pt idx="5575">
                  <c:v>735675.44950231479</c:v>
                </c:pt>
                <c:pt idx="5576">
                  <c:v>735675.44951388892</c:v>
                </c:pt>
                <c:pt idx="5577">
                  <c:v>735675.44951388892</c:v>
                </c:pt>
                <c:pt idx="5578">
                  <c:v>735675.44952546293</c:v>
                </c:pt>
                <c:pt idx="5579">
                  <c:v>735675.44952546293</c:v>
                </c:pt>
                <c:pt idx="5580">
                  <c:v>735675.44953703741</c:v>
                </c:pt>
                <c:pt idx="5581">
                  <c:v>735675.44953703741</c:v>
                </c:pt>
                <c:pt idx="5582">
                  <c:v>735675.44954861107</c:v>
                </c:pt>
                <c:pt idx="5583">
                  <c:v>735675.44954861107</c:v>
                </c:pt>
                <c:pt idx="5584">
                  <c:v>735675.4495601852</c:v>
                </c:pt>
                <c:pt idx="5585">
                  <c:v>735675.4495601852</c:v>
                </c:pt>
                <c:pt idx="5586">
                  <c:v>735675.44957175897</c:v>
                </c:pt>
                <c:pt idx="5587">
                  <c:v>735675.44957175897</c:v>
                </c:pt>
                <c:pt idx="5588">
                  <c:v>735675.44958333345</c:v>
                </c:pt>
                <c:pt idx="5589">
                  <c:v>735675.44958333345</c:v>
                </c:pt>
                <c:pt idx="5590">
                  <c:v>735675.44959490746</c:v>
                </c:pt>
                <c:pt idx="5591">
                  <c:v>735675.44959490746</c:v>
                </c:pt>
                <c:pt idx="5592">
                  <c:v>735675.44960648241</c:v>
                </c:pt>
                <c:pt idx="5593">
                  <c:v>735675.44960648241</c:v>
                </c:pt>
                <c:pt idx="5594">
                  <c:v>735675.44961805537</c:v>
                </c:pt>
                <c:pt idx="5595">
                  <c:v>735675.44961805537</c:v>
                </c:pt>
                <c:pt idx="5596">
                  <c:v>735675.44962962961</c:v>
                </c:pt>
                <c:pt idx="5597">
                  <c:v>735675.44962962961</c:v>
                </c:pt>
                <c:pt idx="5598">
                  <c:v>735675.44964120374</c:v>
                </c:pt>
                <c:pt idx="5599">
                  <c:v>735675.44964120374</c:v>
                </c:pt>
                <c:pt idx="5600">
                  <c:v>735675.44965277775</c:v>
                </c:pt>
                <c:pt idx="5601">
                  <c:v>735675.44965277775</c:v>
                </c:pt>
                <c:pt idx="5602">
                  <c:v>735675.449664352</c:v>
                </c:pt>
                <c:pt idx="5603">
                  <c:v>735675.449664352</c:v>
                </c:pt>
                <c:pt idx="5604">
                  <c:v>735675.4496759274</c:v>
                </c:pt>
                <c:pt idx="5605">
                  <c:v>735675.4496759274</c:v>
                </c:pt>
                <c:pt idx="5606">
                  <c:v>735675.4496875027</c:v>
                </c:pt>
                <c:pt idx="5607">
                  <c:v>735675.4496875027</c:v>
                </c:pt>
                <c:pt idx="5608">
                  <c:v>735675.44969907391</c:v>
                </c:pt>
                <c:pt idx="5609">
                  <c:v>735675.44969907391</c:v>
                </c:pt>
                <c:pt idx="5610">
                  <c:v>735675.44971064851</c:v>
                </c:pt>
                <c:pt idx="5611">
                  <c:v>735675.44971064851</c:v>
                </c:pt>
                <c:pt idx="5612">
                  <c:v>735675.4497222224</c:v>
                </c:pt>
                <c:pt idx="5613">
                  <c:v>735675.4497222224</c:v>
                </c:pt>
                <c:pt idx="5614">
                  <c:v>735675.44973379641</c:v>
                </c:pt>
                <c:pt idx="5615">
                  <c:v>735675.44973379641</c:v>
                </c:pt>
                <c:pt idx="5616">
                  <c:v>735675.44974537031</c:v>
                </c:pt>
                <c:pt idx="5617">
                  <c:v>735675.44975694444</c:v>
                </c:pt>
                <c:pt idx="5618">
                  <c:v>735675.44975694444</c:v>
                </c:pt>
                <c:pt idx="5619">
                  <c:v>735675.44975694444</c:v>
                </c:pt>
                <c:pt idx="5620">
                  <c:v>735675.44976851856</c:v>
                </c:pt>
                <c:pt idx="5621">
                  <c:v>735675.44976851856</c:v>
                </c:pt>
                <c:pt idx="5622">
                  <c:v>735675.44978009257</c:v>
                </c:pt>
                <c:pt idx="5623">
                  <c:v>735675.4497916667</c:v>
                </c:pt>
                <c:pt idx="5624">
                  <c:v>735675.4497916667</c:v>
                </c:pt>
                <c:pt idx="5625">
                  <c:v>735675.44980324362</c:v>
                </c:pt>
                <c:pt idx="5626">
                  <c:v>735675.44980324362</c:v>
                </c:pt>
                <c:pt idx="5627">
                  <c:v>735675.44981481484</c:v>
                </c:pt>
                <c:pt idx="5628">
                  <c:v>735675.44981481484</c:v>
                </c:pt>
                <c:pt idx="5629">
                  <c:v>735675.44982638943</c:v>
                </c:pt>
                <c:pt idx="5630">
                  <c:v>735675.44982638943</c:v>
                </c:pt>
                <c:pt idx="5631">
                  <c:v>735675.44983796345</c:v>
                </c:pt>
                <c:pt idx="5632">
                  <c:v>735675.44983796345</c:v>
                </c:pt>
                <c:pt idx="5633">
                  <c:v>735675.44984953711</c:v>
                </c:pt>
                <c:pt idx="5634">
                  <c:v>735675.44984953711</c:v>
                </c:pt>
                <c:pt idx="5635">
                  <c:v>735675.44986111205</c:v>
                </c:pt>
                <c:pt idx="5636">
                  <c:v>735675.44986111205</c:v>
                </c:pt>
                <c:pt idx="5637">
                  <c:v>735675.44987268513</c:v>
                </c:pt>
                <c:pt idx="5638">
                  <c:v>735675.44987268513</c:v>
                </c:pt>
                <c:pt idx="5639">
                  <c:v>735675.44988425949</c:v>
                </c:pt>
                <c:pt idx="5640">
                  <c:v>735675.44988425949</c:v>
                </c:pt>
                <c:pt idx="5641">
                  <c:v>735675.44989583443</c:v>
                </c:pt>
                <c:pt idx="5642">
                  <c:v>735675.44989583443</c:v>
                </c:pt>
                <c:pt idx="5643">
                  <c:v>735675.4499074074</c:v>
                </c:pt>
                <c:pt idx="5644">
                  <c:v>735675.4499074074</c:v>
                </c:pt>
                <c:pt idx="5645">
                  <c:v>735675.44991898129</c:v>
                </c:pt>
                <c:pt idx="5646">
                  <c:v>735675.44991898129</c:v>
                </c:pt>
                <c:pt idx="5647">
                  <c:v>735675.4499305553</c:v>
                </c:pt>
                <c:pt idx="5648">
                  <c:v>735675.4499305553</c:v>
                </c:pt>
                <c:pt idx="5649">
                  <c:v>735675.44994212966</c:v>
                </c:pt>
                <c:pt idx="5650">
                  <c:v>735675.44994212966</c:v>
                </c:pt>
                <c:pt idx="5651">
                  <c:v>735675.44995370402</c:v>
                </c:pt>
                <c:pt idx="5652">
                  <c:v>735675.44995370402</c:v>
                </c:pt>
                <c:pt idx="5653">
                  <c:v>735675.4499652778</c:v>
                </c:pt>
                <c:pt idx="5654">
                  <c:v>735675.4499652778</c:v>
                </c:pt>
                <c:pt idx="5655">
                  <c:v>735675.44997685181</c:v>
                </c:pt>
                <c:pt idx="5656">
                  <c:v>735675.44997685181</c:v>
                </c:pt>
                <c:pt idx="5657">
                  <c:v>735675.44998842594</c:v>
                </c:pt>
                <c:pt idx="5658">
                  <c:v>735675.44998842594</c:v>
                </c:pt>
                <c:pt idx="5659">
                  <c:v>735675.45000000042</c:v>
                </c:pt>
                <c:pt idx="5660">
                  <c:v>735675.45000000042</c:v>
                </c:pt>
                <c:pt idx="5661">
                  <c:v>735675.45001157408</c:v>
                </c:pt>
                <c:pt idx="5662">
                  <c:v>735675.45001157408</c:v>
                </c:pt>
                <c:pt idx="5663">
                  <c:v>735675.45002315042</c:v>
                </c:pt>
                <c:pt idx="5664">
                  <c:v>735675.45002315042</c:v>
                </c:pt>
                <c:pt idx="5665">
                  <c:v>735675.45003472245</c:v>
                </c:pt>
                <c:pt idx="5666">
                  <c:v>735675.45003472245</c:v>
                </c:pt>
                <c:pt idx="5667">
                  <c:v>735675.45004629705</c:v>
                </c:pt>
                <c:pt idx="5668">
                  <c:v>735675.45004629705</c:v>
                </c:pt>
                <c:pt idx="5669">
                  <c:v>735675.45005787245</c:v>
                </c:pt>
                <c:pt idx="5670">
                  <c:v>735675.45005787245</c:v>
                </c:pt>
                <c:pt idx="5671">
                  <c:v>735675.45006944449</c:v>
                </c:pt>
                <c:pt idx="5672">
                  <c:v>735675.45006944449</c:v>
                </c:pt>
                <c:pt idx="5673">
                  <c:v>735675.45008101943</c:v>
                </c:pt>
                <c:pt idx="5674">
                  <c:v>735675.45008101943</c:v>
                </c:pt>
                <c:pt idx="5675">
                  <c:v>735675.45009259263</c:v>
                </c:pt>
                <c:pt idx="5676">
                  <c:v>735675.45009259263</c:v>
                </c:pt>
                <c:pt idx="5677">
                  <c:v>735675.45010416664</c:v>
                </c:pt>
                <c:pt idx="5678">
                  <c:v>735675.45010416664</c:v>
                </c:pt>
                <c:pt idx="5679">
                  <c:v>735675.45011574205</c:v>
                </c:pt>
                <c:pt idx="5680">
                  <c:v>735675.45012731745</c:v>
                </c:pt>
                <c:pt idx="5681">
                  <c:v>735675.45012731745</c:v>
                </c:pt>
                <c:pt idx="5682">
                  <c:v>735675.4501388889</c:v>
                </c:pt>
                <c:pt idx="5683">
                  <c:v>735675.4501388889</c:v>
                </c:pt>
                <c:pt idx="5684">
                  <c:v>735675.45015046292</c:v>
                </c:pt>
                <c:pt idx="5685">
                  <c:v>735675.45015046292</c:v>
                </c:pt>
                <c:pt idx="5686">
                  <c:v>735675.45016203704</c:v>
                </c:pt>
                <c:pt idx="5687">
                  <c:v>735675.45016203704</c:v>
                </c:pt>
                <c:pt idx="5688">
                  <c:v>735675.45017361105</c:v>
                </c:pt>
                <c:pt idx="5689">
                  <c:v>735675.45017361105</c:v>
                </c:pt>
                <c:pt idx="5690">
                  <c:v>735675.45018518541</c:v>
                </c:pt>
                <c:pt idx="5691">
                  <c:v>735675.45018518541</c:v>
                </c:pt>
                <c:pt idx="5692">
                  <c:v>735675.45019675931</c:v>
                </c:pt>
                <c:pt idx="5693">
                  <c:v>735675.45019675931</c:v>
                </c:pt>
                <c:pt idx="5694">
                  <c:v>735675.45020833344</c:v>
                </c:pt>
                <c:pt idx="5695">
                  <c:v>735675.45020833344</c:v>
                </c:pt>
                <c:pt idx="5696">
                  <c:v>735675.45021990733</c:v>
                </c:pt>
                <c:pt idx="5697">
                  <c:v>735675.45021990733</c:v>
                </c:pt>
                <c:pt idx="5698">
                  <c:v>735675.45023148204</c:v>
                </c:pt>
                <c:pt idx="5699">
                  <c:v>735675.45023148204</c:v>
                </c:pt>
                <c:pt idx="5700">
                  <c:v>735675.45024305559</c:v>
                </c:pt>
                <c:pt idx="5701">
                  <c:v>735675.45024305559</c:v>
                </c:pt>
                <c:pt idx="5702">
                  <c:v>735675.45025463309</c:v>
                </c:pt>
                <c:pt idx="5703">
                  <c:v>735675.45025463309</c:v>
                </c:pt>
                <c:pt idx="5704">
                  <c:v>735675.45026620443</c:v>
                </c:pt>
                <c:pt idx="5705">
                  <c:v>735675.45026620443</c:v>
                </c:pt>
                <c:pt idx="5706">
                  <c:v>735675.45027777774</c:v>
                </c:pt>
                <c:pt idx="5707">
                  <c:v>735675.45027777774</c:v>
                </c:pt>
                <c:pt idx="5708">
                  <c:v>735675.4502893521</c:v>
                </c:pt>
                <c:pt idx="5709">
                  <c:v>735675.4502893521</c:v>
                </c:pt>
                <c:pt idx="5710">
                  <c:v>735675.45030092704</c:v>
                </c:pt>
                <c:pt idx="5711">
                  <c:v>735675.45030092704</c:v>
                </c:pt>
                <c:pt idx="5712">
                  <c:v>735675.4503125</c:v>
                </c:pt>
                <c:pt idx="5713">
                  <c:v>735675.4503125</c:v>
                </c:pt>
                <c:pt idx="5714">
                  <c:v>735675.45032407413</c:v>
                </c:pt>
                <c:pt idx="5715">
                  <c:v>735675.45032407413</c:v>
                </c:pt>
                <c:pt idx="5716">
                  <c:v>735675.45033564942</c:v>
                </c:pt>
                <c:pt idx="5717">
                  <c:v>735675.45033564942</c:v>
                </c:pt>
                <c:pt idx="5718">
                  <c:v>735675.4503472225</c:v>
                </c:pt>
                <c:pt idx="5719">
                  <c:v>735675.4503472225</c:v>
                </c:pt>
                <c:pt idx="5720">
                  <c:v>735675.4503587964</c:v>
                </c:pt>
                <c:pt idx="5721">
                  <c:v>735675.4503587964</c:v>
                </c:pt>
                <c:pt idx="5722">
                  <c:v>735675.45037037029</c:v>
                </c:pt>
                <c:pt idx="5723">
                  <c:v>735675.45037037029</c:v>
                </c:pt>
                <c:pt idx="5724">
                  <c:v>735675.45038194442</c:v>
                </c:pt>
                <c:pt idx="5725">
                  <c:v>735675.45038194442</c:v>
                </c:pt>
                <c:pt idx="5726">
                  <c:v>735675.45039351855</c:v>
                </c:pt>
                <c:pt idx="5727">
                  <c:v>735675.45039351855</c:v>
                </c:pt>
                <c:pt idx="5728">
                  <c:v>735675.45040509442</c:v>
                </c:pt>
                <c:pt idx="5729">
                  <c:v>735675.45040509442</c:v>
                </c:pt>
                <c:pt idx="5730">
                  <c:v>735675.45041666704</c:v>
                </c:pt>
                <c:pt idx="5731">
                  <c:v>735675.45041666704</c:v>
                </c:pt>
                <c:pt idx="5732">
                  <c:v>735675.45042824245</c:v>
                </c:pt>
                <c:pt idx="5733">
                  <c:v>735675.45042824245</c:v>
                </c:pt>
                <c:pt idx="5734">
                  <c:v>735675.45043981483</c:v>
                </c:pt>
                <c:pt idx="5735">
                  <c:v>735675.45043981483</c:v>
                </c:pt>
                <c:pt idx="5736">
                  <c:v>735675.45045138942</c:v>
                </c:pt>
                <c:pt idx="5737">
                  <c:v>735675.45045138942</c:v>
                </c:pt>
                <c:pt idx="5738">
                  <c:v>735675.45046296343</c:v>
                </c:pt>
                <c:pt idx="5739">
                  <c:v>735675.45046296343</c:v>
                </c:pt>
                <c:pt idx="5740">
                  <c:v>735675.45047453744</c:v>
                </c:pt>
                <c:pt idx="5741">
                  <c:v>735675.45047453744</c:v>
                </c:pt>
                <c:pt idx="5742">
                  <c:v>735675.45048611437</c:v>
                </c:pt>
                <c:pt idx="5743">
                  <c:v>735675.45049768745</c:v>
                </c:pt>
                <c:pt idx="5744">
                  <c:v>735675.45049768745</c:v>
                </c:pt>
                <c:pt idx="5745">
                  <c:v>735675.45049768745</c:v>
                </c:pt>
                <c:pt idx="5746">
                  <c:v>735675.4505092589</c:v>
                </c:pt>
                <c:pt idx="5747">
                  <c:v>735675.4505092589</c:v>
                </c:pt>
                <c:pt idx="5748">
                  <c:v>735675.45052083442</c:v>
                </c:pt>
                <c:pt idx="5749">
                  <c:v>735675.4505324075</c:v>
                </c:pt>
                <c:pt idx="5750">
                  <c:v>735675.4505324075</c:v>
                </c:pt>
                <c:pt idx="5751">
                  <c:v>735675.45054398151</c:v>
                </c:pt>
                <c:pt idx="5752">
                  <c:v>735675.45054398151</c:v>
                </c:pt>
                <c:pt idx="5753">
                  <c:v>735675.45055555552</c:v>
                </c:pt>
                <c:pt idx="5754">
                  <c:v>735675.45055555552</c:v>
                </c:pt>
                <c:pt idx="5755">
                  <c:v>735675.45056712965</c:v>
                </c:pt>
                <c:pt idx="5756">
                  <c:v>735675.45056712965</c:v>
                </c:pt>
                <c:pt idx="5757">
                  <c:v>735675.45057870366</c:v>
                </c:pt>
                <c:pt idx="5758">
                  <c:v>735675.45057870366</c:v>
                </c:pt>
                <c:pt idx="5759">
                  <c:v>735675.45059027779</c:v>
                </c:pt>
                <c:pt idx="5760">
                  <c:v>735675.45059027779</c:v>
                </c:pt>
                <c:pt idx="5761">
                  <c:v>735675.45060185203</c:v>
                </c:pt>
                <c:pt idx="5762">
                  <c:v>735675.45060185203</c:v>
                </c:pt>
                <c:pt idx="5763">
                  <c:v>735675.45061342744</c:v>
                </c:pt>
                <c:pt idx="5764">
                  <c:v>735675.45061342744</c:v>
                </c:pt>
                <c:pt idx="5765">
                  <c:v>735675.45062500343</c:v>
                </c:pt>
                <c:pt idx="5766">
                  <c:v>735675.45062500343</c:v>
                </c:pt>
                <c:pt idx="5767">
                  <c:v>735675.45063657442</c:v>
                </c:pt>
                <c:pt idx="5768">
                  <c:v>735675.45063657442</c:v>
                </c:pt>
                <c:pt idx="5769">
                  <c:v>735675.45064814843</c:v>
                </c:pt>
                <c:pt idx="5770">
                  <c:v>735675.45064814843</c:v>
                </c:pt>
                <c:pt idx="5771">
                  <c:v>735675.45065972244</c:v>
                </c:pt>
                <c:pt idx="5772">
                  <c:v>735675.45065972244</c:v>
                </c:pt>
                <c:pt idx="5773">
                  <c:v>735675.45067129645</c:v>
                </c:pt>
                <c:pt idx="5774">
                  <c:v>735675.45067129645</c:v>
                </c:pt>
                <c:pt idx="5775">
                  <c:v>735675.45068287244</c:v>
                </c:pt>
                <c:pt idx="5776">
                  <c:v>735675.45068287244</c:v>
                </c:pt>
                <c:pt idx="5777">
                  <c:v>735675.4506944475</c:v>
                </c:pt>
                <c:pt idx="5778">
                  <c:v>735675.4506944475</c:v>
                </c:pt>
                <c:pt idx="5779">
                  <c:v>735675.45070601942</c:v>
                </c:pt>
                <c:pt idx="5780">
                  <c:v>735675.45070601942</c:v>
                </c:pt>
                <c:pt idx="5781">
                  <c:v>735675.45071759261</c:v>
                </c:pt>
                <c:pt idx="5782">
                  <c:v>735675.45071759261</c:v>
                </c:pt>
                <c:pt idx="5783">
                  <c:v>735675.45072916662</c:v>
                </c:pt>
                <c:pt idx="5784">
                  <c:v>735675.45072916662</c:v>
                </c:pt>
                <c:pt idx="5785">
                  <c:v>735675.45074074075</c:v>
                </c:pt>
                <c:pt idx="5786">
                  <c:v>735675.45074074075</c:v>
                </c:pt>
                <c:pt idx="5787">
                  <c:v>735675.45075231732</c:v>
                </c:pt>
                <c:pt idx="5788">
                  <c:v>735675.45075231732</c:v>
                </c:pt>
                <c:pt idx="5789">
                  <c:v>735675.45076388901</c:v>
                </c:pt>
                <c:pt idx="5790">
                  <c:v>735675.45076388901</c:v>
                </c:pt>
                <c:pt idx="5791">
                  <c:v>735675.4507754629</c:v>
                </c:pt>
                <c:pt idx="5792">
                  <c:v>735675.4507754629</c:v>
                </c:pt>
                <c:pt idx="5793">
                  <c:v>735675.45078703994</c:v>
                </c:pt>
                <c:pt idx="5794">
                  <c:v>735675.45078703994</c:v>
                </c:pt>
                <c:pt idx="5795">
                  <c:v>735675.45079861151</c:v>
                </c:pt>
                <c:pt idx="5796">
                  <c:v>735675.45079861151</c:v>
                </c:pt>
                <c:pt idx="5797">
                  <c:v>735675.4508101854</c:v>
                </c:pt>
                <c:pt idx="5798">
                  <c:v>735675.4508101854</c:v>
                </c:pt>
                <c:pt idx="5799">
                  <c:v>735675.45082175941</c:v>
                </c:pt>
                <c:pt idx="5800">
                  <c:v>735675.45082175941</c:v>
                </c:pt>
                <c:pt idx="5801">
                  <c:v>735675.4508333361</c:v>
                </c:pt>
                <c:pt idx="5802">
                  <c:v>735675.4508333361</c:v>
                </c:pt>
                <c:pt idx="5803">
                  <c:v>735675.45084490743</c:v>
                </c:pt>
                <c:pt idx="5804">
                  <c:v>735675.45084490743</c:v>
                </c:pt>
                <c:pt idx="5805">
                  <c:v>735675.45085648459</c:v>
                </c:pt>
                <c:pt idx="5806">
                  <c:v>735675.45085648459</c:v>
                </c:pt>
                <c:pt idx="5807">
                  <c:v>735675.45086805557</c:v>
                </c:pt>
                <c:pt idx="5808">
                  <c:v>735675.45086805557</c:v>
                </c:pt>
                <c:pt idx="5809">
                  <c:v>735675.45087962958</c:v>
                </c:pt>
                <c:pt idx="5810">
                  <c:v>735675.45087962958</c:v>
                </c:pt>
                <c:pt idx="5811">
                  <c:v>735675.45089120441</c:v>
                </c:pt>
                <c:pt idx="5812">
                  <c:v>735675.45089120441</c:v>
                </c:pt>
                <c:pt idx="5813">
                  <c:v>735675.45090277772</c:v>
                </c:pt>
                <c:pt idx="5814">
                  <c:v>735675.45090277772</c:v>
                </c:pt>
                <c:pt idx="5815">
                  <c:v>735675.45091435185</c:v>
                </c:pt>
                <c:pt idx="5816">
                  <c:v>735675.45091435185</c:v>
                </c:pt>
                <c:pt idx="5817">
                  <c:v>735675.45092592924</c:v>
                </c:pt>
                <c:pt idx="5818">
                  <c:v>735675.45092592924</c:v>
                </c:pt>
                <c:pt idx="5819">
                  <c:v>735675.45093750244</c:v>
                </c:pt>
                <c:pt idx="5820">
                  <c:v>735675.45093750244</c:v>
                </c:pt>
                <c:pt idx="5821">
                  <c:v>735675.45094907389</c:v>
                </c:pt>
                <c:pt idx="5822">
                  <c:v>735675.45094907389</c:v>
                </c:pt>
                <c:pt idx="5823">
                  <c:v>735675.45096064941</c:v>
                </c:pt>
                <c:pt idx="5824">
                  <c:v>735675.45096064941</c:v>
                </c:pt>
                <c:pt idx="5825">
                  <c:v>735675.45097222249</c:v>
                </c:pt>
                <c:pt idx="5826">
                  <c:v>735675.45097222249</c:v>
                </c:pt>
                <c:pt idx="5827">
                  <c:v>735675.45098379743</c:v>
                </c:pt>
                <c:pt idx="5828">
                  <c:v>735675.45098379743</c:v>
                </c:pt>
                <c:pt idx="5829">
                  <c:v>735675.4509953704</c:v>
                </c:pt>
                <c:pt idx="5830">
                  <c:v>735675.4509953704</c:v>
                </c:pt>
                <c:pt idx="5831">
                  <c:v>735675.45100694872</c:v>
                </c:pt>
                <c:pt idx="5832">
                  <c:v>735675.45100694872</c:v>
                </c:pt>
                <c:pt idx="5833">
                  <c:v>735675.45101851854</c:v>
                </c:pt>
                <c:pt idx="5834">
                  <c:v>735675.45101851854</c:v>
                </c:pt>
                <c:pt idx="5835">
                  <c:v>735675.45103009255</c:v>
                </c:pt>
                <c:pt idx="5836">
                  <c:v>735675.45103009255</c:v>
                </c:pt>
                <c:pt idx="5837">
                  <c:v>735675.45104166702</c:v>
                </c:pt>
                <c:pt idx="5838">
                  <c:v>735675.45104166702</c:v>
                </c:pt>
                <c:pt idx="5839">
                  <c:v>735675.45105324499</c:v>
                </c:pt>
                <c:pt idx="5840">
                  <c:v>735675.45105324499</c:v>
                </c:pt>
                <c:pt idx="5841">
                  <c:v>735675.45106481784</c:v>
                </c:pt>
                <c:pt idx="5842">
                  <c:v>735675.45106481784</c:v>
                </c:pt>
                <c:pt idx="5843">
                  <c:v>735675.45107638941</c:v>
                </c:pt>
                <c:pt idx="5844">
                  <c:v>735675.45107638941</c:v>
                </c:pt>
                <c:pt idx="5845">
                  <c:v>735675.45108796563</c:v>
                </c:pt>
                <c:pt idx="5846">
                  <c:v>735675.45108796563</c:v>
                </c:pt>
                <c:pt idx="5847">
                  <c:v>735675.45109953743</c:v>
                </c:pt>
                <c:pt idx="5848">
                  <c:v>735675.45109953743</c:v>
                </c:pt>
                <c:pt idx="5849">
                  <c:v>735675.45111111144</c:v>
                </c:pt>
                <c:pt idx="5850">
                  <c:v>735675.45111111144</c:v>
                </c:pt>
                <c:pt idx="5851">
                  <c:v>735675.45112268545</c:v>
                </c:pt>
                <c:pt idx="5852">
                  <c:v>735675.45112268545</c:v>
                </c:pt>
                <c:pt idx="5853">
                  <c:v>735675.45113425923</c:v>
                </c:pt>
                <c:pt idx="5854">
                  <c:v>735675.45113425923</c:v>
                </c:pt>
                <c:pt idx="5855">
                  <c:v>735675.45114583441</c:v>
                </c:pt>
                <c:pt idx="5856">
                  <c:v>735675.45114583441</c:v>
                </c:pt>
                <c:pt idx="5857">
                  <c:v>735675.45115741005</c:v>
                </c:pt>
                <c:pt idx="5858">
                  <c:v>735675.45115741005</c:v>
                </c:pt>
                <c:pt idx="5859">
                  <c:v>735675.4511689815</c:v>
                </c:pt>
                <c:pt idx="5860">
                  <c:v>735675.4511689815</c:v>
                </c:pt>
                <c:pt idx="5861">
                  <c:v>735675.45118055551</c:v>
                </c:pt>
                <c:pt idx="5862">
                  <c:v>735675.45118055551</c:v>
                </c:pt>
                <c:pt idx="5863">
                  <c:v>735675.45119212964</c:v>
                </c:pt>
                <c:pt idx="5864">
                  <c:v>735675.45119212964</c:v>
                </c:pt>
                <c:pt idx="5865">
                  <c:v>735675.45120370656</c:v>
                </c:pt>
                <c:pt idx="5866">
                  <c:v>735675.45120370656</c:v>
                </c:pt>
                <c:pt idx="5867">
                  <c:v>735675.45121527941</c:v>
                </c:pt>
                <c:pt idx="5868">
                  <c:v>735675.45121527941</c:v>
                </c:pt>
                <c:pt idx="5869">
                  <c:v>735675.4512268547</c:v>
                </c:pt>
                <c:pt idx="5870">
                  <c:v>735675.4512268547</c:v>
                </c:pt>
                <c:pt idx="5871">
                  <c:v>735675.45123842743</c:v>
                </c:pt>
                <c:pt idx="5872">
                  <c:v>735675.45123842743</c:v>
                </c:pt>
                <c:pt idx="5873">
                  <c:v>735675.4512500033</c:v>
                </c:pt>
                <c:pt idx="5874">
                  <c:v>735675.4512500033</c:v>
                </c:pt>
                <c:pt idx="5875">
                  <c:v>735675.45126157405</c:v>
                </c:pt>
                <c:pt idx="5876">
                  <c:v>735675.45126157405</c:v>
                </c:pt>
                <c:pt idx="5877">
                  <c:v>735675.45127315004</c:v>
                </c:pt>
                <c:pt idx="5878">
                  <c:v>735675.45127315004</c:v>
                </c:pt>
                <c:pt idx="5879">
                  <c:v>735675.45128472603</c:v>
                </c:pt>
                <c:pt idx="5880">
                  <c:v>735675.45128472603</c:v>
                </c:pt>
                <c:pt idx="5881">
                  <c:v>735675.45129629935</c:v>
                </c:pt>
                <c:pt idx="5882">
                  <c:v>735675.45129629935</c:v>
                </c:pt>
                <c:pt idx="5883">
                  <c:v>735675.45130787045</c:v>
                </c:pt>
                <c:pt idx="5884">
                  <c:v>735675.45131944446</c:v>
                </c:pt>
                <c:pt idx="5885">
                  <c:v>735675.45131944446</c:v>
                </c:pt>
                <c:pt idx="5886">
                  <c:v>735675.45133101905</c:v>
                </c:pt>
                <c:pt idx="5887">
                  <c:v>735675.45133101905</c:v>
                </c:pt>
                <c:pt idx="5888">
                  <c:v>735675.4513425926</c:v>
                </c:pt>
                <c:pt idx="5889">
                  <c:v>735675.4513425926</c:v>
                </c:pt>
                <c:pt idx="5890">
                  <c:v>735675.45135416742</c:v>
                </c:pt>
                <c:pt idx="5891">
                  <c:v>735675.45135416742</c:v>
                </c:pt>
                <c:pt idx="5892">
                  <c:v>735675.45136574376</c:v>
                </c:pt>
                <c:pt idx="5893">
                  <c:v>735675.45136574376</c:v>
                </c:pt>
                <c:pt idx="5894">
                  <c:v>735675.45137731545</c:v>
                </c:pt>
                <c:pt idx="5895">
                  <c:v>735675.45137731545</c:v>
                </c:pt>
                <c:pt idx="5896">
                  <c:v>735675.45138888911</c:v>
                </c:pt>
                <c:pt idx="5897">
                  <c:v>735675.45138888911</c:v>
                </c:pt>
                <c:pt idx="5898">
                  <c:v>735675.45140046405</c:v>
                </c:pt>
                <c:pt idx="5899">
                  <c:v>735675.45140046405</c:v>
                </c:pt>
                <c:pt idx="5900">
                  <c:v>735675.45141203981</c:v>
                </c:pt>
                <c:pt idx="5901">
                  <c:v>735675.45141203981</c:v>
                </c:pt>
                <c:pt idx="5902">
                  <c:v>735675.4514236151</c:v>
                </c:pt>
                <c:pt idx="5903">
                  <c:v>735675.4514236151</c:v>
                </c:pt>
                <c:pt idx="5904">
                  <c:v>735675.45143518806</c:v>
                </c:pt>
                <c:pt idx="5905">
                  <c:v>735675.45143518806</c:v>
                </c:pt>
                <c:pt idx="5906">
                  <c:v>735675.4514467594</c:v>
                </c:pt>
                <c:pt idx="5907">
                  <c:v>735675.4514467594</c:v>
                </c:pt>
                <c:pt idx="5908">
                  <c:v>735675.4514583362</c:v>
                </c:pt>
                <c:pt idx="5909">
                  <c:v>735675.4514583362</c:v>
                </c:pt>
                <c:pt idx="5910">
                  <c:v>735675.45146990742</c:v>
                </c:pt>
                <c:pt idx="5911">
                  <c:v>735675.45146990742</c:v>
                </c:pt>
                <c:pt idx="5912">
                  <c:v>735675.45148148446</c:v>
                </c:pt>
                <c:pt idx="5913">
                  <c:v>735675.45148148446</c:v>
                </c:pt>
                <c:pt idx="5914">
                  <c:v>735675.45149305742</c:v>
                </c:pt>
                <c:pt idx="5915">
                  <c:v>735675.45149305742</c:v>
                </c:pt>
                <c:pt idx="5916">
                  <c:v>735675.45150463236</c:v>
                </c:pt>
                <c:pt idx="5917">
                  <c:v>735675.45150463236</c:v>
                </c:pt>
                <c:pt idx="5918">
                  <c:v>735675.45151620405</c:v>
                </c:pt>
                <c:pt idx="5919">
                  <c:v>735675.45151620405</c:v>
                </c:pt>
                <c:pt idx="5920">
                  <c:v>735675.45152778062</c:v>
                </c:pt>
                <c:pt idx="5921">
                  <c:v>735675.45152778062</c:v>
                </c:pt>
                <c:pt idx="5922">
                  <c:v>735675.45153935184</c:v>
                </c:pt>
                <c:pt idx="5923">
                  <c:v>735675.45153935184</c:v>
                </c:pt>
                <c:pt idx="5924">
                  <c:v>735675.45155092923</c:v>
                </c:pt>
                <c:pt idx="5925">
                  <c:v>735675.45155092923</c:v>
                </c:pt>
                <c:pt idx="5926">
                  <c:v>735675.45156250044</c:v>
                </c:pt>
                <c:pt idx="5927">
                  <c:v>735675.45156250044</c:v>
                </c:pt>
                <c:pt idx="5928">
                  <c:v>735675.4515740741</c:v>
                </c:pt>
                <c:pt idx="5929">
                  <c:v>735675.4515740741</c:v>
                </c:pt>
                <c:pt idx="5930">
                  <c:v>735675.45158565044</c:v>
                </c:pt>
                <c:pt idx="5931">
                  <c:v>735675.45158565044</c:v>
                </c:pt>
                <c:pt idx="5932">
                  <c:v>735675.45159722504</c:v>
                </c:pt>
                <c:pt idx="5933">
                  <c:v>735675.45159722504</c:v>
                </c:pt>
                <c:pt idx="5934">
                  <c:v>735675.45160879742</c:v>
                </c:pt>
                <c:pt idx="5935">
                  <c:v>735675.45160879742</c:v>
                </c:pt>
                <c:pt idx="5936">
                  <c:v>735675.45162037353</c:v>
                </c:pt>
                <c:pt idx="5937">
                  <c:v>735675.45162037353</c:v>
                </c:pt>
                <c:pt idx="5938">
                  <c:v>735675.45163194847</c:v>
                </c:pt>
                <c:pt idx="5939">
                  <c:v>735675.45163194847</c:v>
                </c:pt>
                <c:pt idx="5940">
                  <c:v>735675.45164351945</c:v>
                </c:pt>
                <c:pt idx="5941">
                  <c:v>735675.45164351945</c:v>
                </c:pt>
                <c:pt idx="5942">
                  <c:v>735675.45165509661</c:v>
                </c:pt>
                <c:pt idx="5943">
                  <c:v>735675.45165509661</c:v>
                </c:pt>
                <c:pt idx="5944">
                  <c:v>735675.45166666945</c:v>
                </c:pt>
                <c:pt idx="5945">
                  <c:v>735675.45166666945</c:v>
                </c:pt>
                <c:pt idx="5946">
                  <c:v>735675.45167824242</c:v>
                </c:pt>
                <c:pt idx="5947">
                  <c:v>735675.45167824242</c:v>
                </c:pt>
                <c:pt idx="5948">
                  <c:v>735675.45168981771</c:v>
                </c:pt>
                <c:pt idx="5949">
                  <c:v>735675.45168981771</c:v>
                </c:pt>
                <c:pt idx="5950">
                  <c:v>735675.45170138904</c:v>
                </c:pt>
                <c:pt idx="5951">
                  <c:v>735675.45170138904</c:v>
                </c:pt>
                <c:pt idx="5952">
                  <c:v>735675.45171296294</c:v>
                </c:pt>
                <c:pt idx="5953">
                  <c:v>735675.45171296294</c:v>
                </c:pt>
                <c:pt idx="5954">
                  <c:v>735675.45172454102</c:v>
                </c:pt>
                <c:pt idx="5955">
                  <c:v>735675.45172454102</c:v>
                </c:pt>
                <c:pt idx="5956">
                  <c:v>735675.45173611434</c:v>
                </c:pt>
                <c:pt idx="5957">
                  <c:v>735675.45173611434</c:v>
                </c:pt>
                <c:pt idx="5958">
                  <c:v>735675.45174768544</c:v>
                </c:pt>
                <c:pt idx="5959">
                  <c:v>735675.45174768544</c:v>
                </c:pt>
                <c:pt idx="5960">
                  <c:v>735675.45175925922</c:v>
                </c:pt>
                <c:pt idx="5961">
                  <c:v>735675.45177083404</c:v>
                </c:pt>
                <c:pt idx="5962">
                  <c:v>735675.45177083404</c:v>
                </c:pt>
                <c:pt idx="5963">
                  <c:v>735675.45178240945</c:v>
                </c:pt>
                <c:pt idx="5964">
                  <c:v>735675.45178240945</c:v>
                </c:pt>
                <c:pt idx="5965">
                  <c:v>735675.45179398241</c:v>
                </c:pt>
                <c:pt idx="5966">
                  <c:v>735675.45179398241</c:v>
                </c:pt>
                <c:pt idx="5967">
                  <c:v>735675.45180555852</c:v>
                </c:pt>
                <c:pt idx="5968">
                  <c:v>735675.45180555852</c:v>
                </c:pt>
                <c:pt idx="5969">
                  <c:v>735675.45181713346</c:v>
                </c:pt>
                <c:pt idx="5970">
                  <c:v>735675.45181713346</c:v>
                </c:pt>
                <c:pt idx="5971">
                  <c:v>735675.45182870445</c:v>
                </c:pt>
                <c:pt idx="5972">
                  <c:v>735675.45182870445</c:v>
                </c:pt>
                <c:pt idx="5973">
                  <c:v>735675.45184027904</c:v>
                </c:pt>
                <c:pt idx="5974">
                  <c:v>735675.45184027904</c:v>
                </c:pt>
                <c:pt idx="5975">
                  <c:v>735675.45185185445</c:v>
                </c:pt>
                <c:pt idx="5976">
                  <c:v>735675.45185185445</c:v>
                </c:pt>
                <c:pt idx="5977">
                  <c:v>735675.45186342986</c:v>
                </c:pt>
                <c:pt idx="5978">
                  <c:v>735675.45186342986</c:v>
                </c:pt>
                <c:pt idx="5979">
                  <c:v>735675.45187500294</c:v>
                </c:pt>
                <c:pt idx="5980">
                  <c:v>735675.45187500294</c:v>
                </c:pt>
                <c:pt idx="5981">
                  <c:v>735675.45188657765</c:v>
                </c:pt>
                <c:pt idx="5982">
                  <c:v>735675.45188657765</c:v>
                </c:pt>
                <c:pt idx="5983">
                  <c:v>735675.45189814945</c:v>
                </c:pt>
                <c:pt idx="5984">
                  <c:v>735675.45189814945</c:v>
                </c:pt>
                <c:pt idx="5985">
                  <c:v>735675.45190972241</c:v>
                </c:pt>
                <c:pt idx="5986">
                  <c:v>735675.45190972241</c:v>
                </c:pt>
                <c:pt idx="5987">
                  <c:v>735675.4519212991</c:v>
                </c:pt>
                <c:pt idx="5988">
                  <c:v>735675.4519212991</c:v>
                </c:pt>
                <c:pt idx="5989">
                  <c:v>735675.45193287043</c:v>
                </c:pt>
                <c:pt idx="5990">
                  <c:v>735675.45193287043</c:v>
                </c:pt>
                <c:pt idx="5991">
                  <c:v>735675.45194444444</c:v>
                </c:pt>
                <c:pt idx="5992">
                  <c:v>735675.45194444444</c:v>
                </c:pt>
                <c:pt idx="5993">
                  <c:v>735675.45195602218</c:v>
                </c:pt>
                <c:pt idx="5994">
                  <c:v>735675.45195602218</c:v>
                </c:pt>
                <c:pt idx="5995">
                  <c:v>735675.45196759445</c:v>
                </c:pt>
                <c:pt idx="5996">
                  <c:v>735675.45196759445</c:v>
                </c:pt>
                <c:pt idx="5997">
                  <c:v>735675.45197916671</c:v>
                </c:pt>
                <c:pt idx="5998">
                  <c:v>735675.45197916671</c:v>
                </c:pt>
                <c:pt idx="5999">
                  <c:v>735675.4519907434</c:v>
                </c:pt>
                <c:pt idx="6000">
                  <c:v>735675.4519907434</c:v>
                </c:pt>
                <c:pt idx="6001">
                  <c:v>735675.45200231485</c:v>
                </c:pt>
                <c:pt idx="6002">
                  <c:v>735675.45200231485</c:v>
                </c:pt>
                <c:pt idx="6003">
                  <c:v>735675.45201388909</c:v>
                </c:pt>
                <c:pt idx="6004">
                  <c:v>735675.45201388909</c:v>
                </c:pt>
                <c:pt idx="6005">
                  <c:v>735675.45202546404</c:v>
                </c:pt>
                <c:pt idx="6006">
                  <c:v>735675.45202546404</c:v>
                </c:pt>
                <c:pt idx="6007">
                  <c:v>735675.45203703945</c:v>
                </c:pt>
                <c:pt idx="6008">
                  <c:v>735675.45203703945</c:v>
                </c:pt>
                <c:pt idx="6009">
                  <c:v>735675.45204861113</c:v>
                </c:pt>
                <c:pt idx="6010">
                  <c:v>735675.45204861113</c:v>
                </c:pt>
                <c:pt idx="6011">
                  <c:v>735675.45206018514</c:v>
                </c:pt>
                <c:pt idx="6012">
                  <c:v>735675.45206018514</c:v>
                </c:pt>
                <c:pt idx="6013">
                  <c:v>735675.45207175927</c:v>
                </c:pt>
                <c:pt idx="6014">
                  <c:v>735675.45207175927</c:v>
                </c:pt>
                <c:pt idx="6015">
                  <c:v>735675.45208333444</c:v>
                </c:pt>
                <c:pt idx="6016">
                  <c:v>735675.45208333444</c:v>
                </c:pt>
                <c:pt idx="6017">
                  <c:v>735675.45209490741</c:v>
                </c:pt>
                <c:pt idx="6018">
                  <c:v>735675.45209490741</c:v>
                </c:pt>
                <c:pt idx="6019">
                  <c:v>735675.45210648153</c:v>
                </c:pt>
                <c:pt idx="6020">
                  <c:v>735675.45210648153</c:v>
                </c:pt>
                <c:pt idx="6021">
                  <c:v>735675.45211805275</c:v>
                </c:pt>
                <c:pt idx="6022">
                  <c:v>735675.45211805275</c:v>
                </c:pt>
                <c:pt idx="6023">
                  <c:v>735675.45212962967</c:v>
                </c:pt>
                <c:pt idx="6024">
                  <c:v>735675.45212962967</c:v>
                </c:pt>
                <c:pt idx="6025">
                  <c:v>735675.45214120368</c:v>
                </c:pt>
                <c:pt idx="6026">
                  <c:v>735675.45215277781</c:v>
                </c:pt>
                <c:pt idx="6027">
                  <c:v>735675.45215277781</c:v>
                </c:pt>
                <c:pt idx="6028">
                  <c:v>735675.45216435182</c:v>
                </c:pt>
                <c:pt idx="6029">
                  <c:v>735675.45216435182</c:v>
                </c:pt>
                <c:pt idx="6030">
                  <c:v>735675.45217592595</c:v>
                </c:pt>
                <c:pt idx="6031">
                  <c:v>735675.45217592595</c:v>
                </c:pt>
                <c:pt idx="6032">
                  <c:v>735675.45218750043</c:v>
                </c:pt>
                <c:pt idx="6033">
                  <c:v>735675.45218750043</c:v>
                </c:pt>
                <c:pt idx="6034">
                  <c:v>735675.45219907397</c:v>
                </c:pt>
                <c:pt idx="6035">
                  <c:v>735675.45219907397</c:v>
                </c:pt>
                <c:pt idx="6036">
                  <c:v>735675.45221064845</c:v>
                </c:pt>
                <c:pt idx="6037">
                  <c:v>735675.45221064845</c:v>
                </c:pt>
                <c:pt idx="6038">
                  <c:v>735675.45222222444</c:v>
                </c:pt>
                <c:pt idx="6039">
                  <c:v>735675.45222222444</c:v>
                </c:pt>
                <c:pt idx="6040">
                  <c:v>735675.4522337974</c:v>
                </c:pt>
                <c:pt idx="6041">
                  <c:v>735675.4522337974</c:v>
                </c:pt>
                <c:pt idx="6042">
                  <c:v>735675.45224537048</c:v>
                </c:pt>
                <c:pt idx="6043">
                  <c:v>735675.45224537048</c:v>
                </c:pt>
                <c:pt idx="6044">
                  <c:v>735675.45225694799</c:v>
                </c:pt>
                <c:pt idx="6045">
                  <c:v>735675.45225694799</c:v>
                </c:pt>
                <c:pt idx="6046">
                  <c:v>735675.45226851851</c:v>
                </c:pt>
                <c:pt idx="6047">
                  <c:v>735675.45226851851</c:v>
                </c:pt>
                <c:pt idx="6048">
                  <c:v>735675.45228009264</c:v>
                </c:pt>
                <c:pt idx="6049">
                  <c:v>735675.45228009264</c:v>
                </c:pt>
                <c:pt idx="6050">
                  <c:v>735675.45229166665</c:v>
                </c:pt>
                <c:pt idx="6051">
                  <c:v>735675.45229166665</c:v>
                </c:pt>
                <c:pt idx="6052">
                  <c:v>735675.45230324205</c:v>
                </c:pt>
                <c:pt idx="6053">
                  <c:v>735675.45230324205</c:v>
                </c:pt>
                <c:pt idx="6054">
                  <c:v>735675.45231481479</c:v>
                </c:pt>
                <c:pt idx="6055">
                  <c:v>735675.45231481479</c:v>
                </c:pt>
                <c:pt idx="6056">
                  <c:v>735675.45232638903</c:v>
                </c:pt>
                <c:pt idx="6057">
                  <c:v>735675.45232638903</c:v>
                </c:pt>
                <c:pt idx="6058">
                  <c:v>735675.45233796292</c:v>
                </c:pt>
                <c:pt idx="6059">
                  <c:v>735675.45233796292</c:v>
                </c:pt>
                <c:pt idx="6060">
                  <c:v>735675.45234953694</c:v>
                </c:pt>
                <c:pt idx="6061">
                  <c:v>735675.45234953694</c:v>
                </c:pt>
                <c:pt idx="6062">
                  <c:v>735675.45236111141</c:v>
                </c:pt>
                <c:pt idx="6063">
                  <c:v>735675.45236111141</c:v>
                </c:pt>
                <c:pt idx="6064">
                  <c:v>735675.45237268519</c:v>
                </c:pt>
                <c:pt idx="6065">
                  <c:v>735675.45237268519</c:v>
                </c:pt>
                <c:pt idx="6066">
                  <c:v>735675.45238425932</c:v>
                </c:pt>
                <c:pt idx="6067">
                  <c:v>735675.45238425932</c:v>
                </c:pt>
                <c:pt idx="6068">
                  <c:v>735675.45239583345</c:v>
                </c:pt>
                <c:pt idx="6069">
                  <c:v>735675.45239583345</c:v>
                </c:pt>
                <c:pt idx="6070">
                  <c:v>735675.45240740944</c:v>
                </c:pt>
                <c:pt idx="6071">
                  <c:v>735675.45240740944</c:v>
                </c:pt>
                <c:pt idx="6072">
                  <c:v>735675.45241898147</c:v>
                </c:pt>
                <c:pt idx="6073">
                  <c:v>735675.45241898147</c:v>
                </c:pt>
                <c:pt idx="6074">
                  <c:v>735675.4524305556</c:v>
                </c:pt>
                <c:pt idx="6075">
                  <c:v>735675.4524305556</c:v>
                </c:pt>
                <c:pt idx="6076">
                  <c:v>735675.45244212961</c:v>
                </c:pt>
                <c:pt idx="6077">
                  <c:v>735675.45244212961</c:v>
                </c:pt>
                <c:pt idx="6078">
                  <c:v>735675.45245370443</c:v>
                </c:pt>
                <c:pt idx="6079">
                  <c:v>735675.45245370443</c:v>
                </c:pt>
                <c:pt idx="6080">
                  <c:v>735675.45246527775</c:v>
                </c:pt>
                <c:pt idx="6081">
                  <c:v>735675.45246527775</c:v>
                </c:pt>
                <c:pt idx="6082">
                  <c:v>735675.45247685211</c:v>
                </c:pt>
                <c:pt idx="6083">
                  <c:v>735675.45247685211</c:v>
                </c:pt>
                <c:pt idx="6084">
                  <c:v>735675.45248842705</c:v>
                </c:pt>
                <c:pt idx="6085">
                  <c:v>735675.45248842705</c:v>
                </c:pt>
                <c:pt idx="6086">
                  <c:v>735675.45250000001</c:v>
                </c:pt>
                <c:pt idx="6087">
                  <c:v>735675.45250000001</c:v>
                </c:pt>
                <c:pt idx="6088">
                  <c:v>735675.45251157391</c:v>
                </c:pt>
                <c:pt idx="6089">
                  <c:v>735675.45251157391</c:v>
                </c:pt>
                <c:pt idx="6090">
                  <c:v>735675.45252314943</c:v>
                </c:pt>
                <c:pt idx="6091">
                  <c:v>735675.45252314943</c:v>
                </c:pt>
                <c:pt idx="6092">
                  <c:v>735675.4525347224</c:v>
                </c:pt>
                <c:pt idx="6093">
                  <c:v>735675.4525347224</c:v>
                </c:pt>
                <c:pt idx="6094">
                  <c:v>735675.45254629641</c:v>
                </c:pt>
                <c:pt idx="6095">
                  <c:v>735675.45254629641</c:v>
                </c:pt>
                <c:pt idx="6096">
                  <c:v>735675.45255787042</c:v>
                </c:pt>
                <c:pt idx="6097">
                  <c:v>735675.45255787042</c:v>
                </c:pt>
                <c:pt idx="6098">
                  <c:v>735675.45256944431</c:v>
                </c:pt>
                <c:pt idx="6099">
                  <c:v>735675.45256944431</c:v>
                </c:pt>
                <c:pt idx="6100">
                  <c:v>735675.45258101902</c:v>
                </c:pt>
                <c:pt idx="6101">
                  <c:v>735675.45258101902</c:v>
                </c:pt>
                <c:pt idx="6102">
                  <c:v>735675.45259259257</c:v>
                </c:pt>
                <c:pt idx="6103">
                  <c:v>735675.45259259257</c:v>
                </c:pt>
                <c:pt idx="6104">
                  <c:v>735675.45260416705</c:v>
                </c:pt>
                <c:pt idx="6105">
                  <c:v>735675.4526157435</c:v>
                </c:pt>
                <c:pt idx="6106">
                  <c:v>735675.4526157435</c:v>
                </c:pt>
                <c:pt idx="6107">
                  <c:v>735675.45262731833</c:v>
                </c:pt>
                <c:pt idx="6108">
                  <c:v>735675.45262731833</c:v>
                </c:pt>
                <c:pt idx="6109">
                  <c:v>735675.45263888885</c:v>
                </c:pt>
                <c:pt idx="6110">
                  <c:v>735675.45263888885</c:v>
                </c:pt>
                <c:pt idx="6111">
                  <c:v>735675.45265046344</c:v>
                </c:pt>
                <c:pt idx="6112">
                  <c:v>735675.45265046344</c:v>
                </c:pt>
                <c:pt idx="6113">
                  <c:v>735675.45266203745</c:v>
                </c:pt>
                <c:pt idx="6114">
                  <c:v>735675.45266203745</c:v>
                </c:pt>
                <c:pt idx="6115">
                  <c:v>735675.45267361205</c:v>
                </c:pt>
                <c:pt idx="6116">
                  <c:v>735675.45267361205</c:v>
                </c:pt>
                <c:pt idx="6117">
                  <c:v>735675.45268518745</c:v>
                </c:pt>
                <c:pt idx="6118">
                  <c:v>735675.45268518745</c:v>
                </c:pt>
                <c:pt idx="6119">
                  <c:v>735675.45269675925</c:v>
                </c:pt>
                <c:pt idx="6120">
                  <c:v>735675.45269675925</c:v>
                </c:pt>
                <c:pt idx="6121">
                  <c:v>735675.4527083335</c:v>
                </c:pt>
                <c:pt idx="6122">
                  <c:v>735675.4527083335</c:v>
                </c:pt>
                <c:pt idx="6123">
                  <c:v>735675.45271990739</c:v>
                </c:pt>
                <c:pt idx="6124">
                  <c:v>735675.45271990739</c:v>
                </c:pt>
                <c:pt idx="6125">
                  <c:v>735675.45273148152</c:v>
                </c:pt>
                <c:pt idx="6126">
                  <c:v>735675.45273148152</c:v>
                </c:pt>
                <c:pt idx="6127">
                  <c:v>735675.4527430553</c:v>
                </c:pt>
                <c:pt idx="6128">
                  <c:v>735675.4527430553</c:v>
                </c:pt>
                <c:pt idx="6129">
                  <c:v>735675.45275463234</c:v>
                </c:pt>
                <c:pt idx="6130">
                  <c:v>735675.45275463234</c:v>
                </c:pt>
                <c:pt idx="6131">
                  <c:v>735675.45276620402</c:v>
                </c:pt>
                <c:pt idx="6132">
                  <c:v>735675.45276620402</c:v>
                </c:pt>
                <c:pt idx="6133">
                  <c:v>735675.4527777778</c:v>
                </c:pt>
                <c:pt idx="6134">
                  <c:v>735675.4527777778</c:v>
                </c:pt>
                <c:pt idx="6135">
                  <c:v>735675.45278935181</c:v>
                </c:pt>
                <c:pt idx="6136">
                  <c:v>735675.45278935181</c:v>
                </c:pt>
                <c:pt idx="6137">
                  <c:v>735675.45280092745</c:v>
                </c:pt>
                <c:pt idx="6138">
                  <c:v>735675.45280092745</c:v>
                </c:pt>
                <c:pt idx="6139">
                  <c:v>735675.45281249995</c:v>
                </c:pt>
                <c:pt idx="6140">
                  <c:v>735675.45281249995</c:v>
                </c:pt>
                <c:pt idx="6141">
                  <c:v>735675.45282407443</c:v>
                </c:pt>
                <c:pt idx="6142">
                  <c:v>735675.45282407443</c:v>
                </c:pt>
                <c:pt idx="6143">
                  <c:v>735675.45283565042</c:v>
                </c:pt>
                <c:pt idx="6144">
                  <c:v>735675.45283565042</c:v>
                </c:pt>
                <c:pt idx="6145">
                  <c:v>735675.45284722245</c:v>
                </c:pt>
                <c:pt idx="6146">
                  <c:v>735675.45284722245</c:v>
                </c:pt>
                <c:pt idx="6147">
                  <c:v>735675.45285879704</c:v>
                </c:pt>
                <c:pt idx="6148">
                  <c:v>735675.45285879704</c:v>
                </c:pt>
                <c:pt idx="6149">
                  <c:v>735675.45287037035</c:v>
                </c:pt>
                <c:pt idx="6150">
                  <c:v>735675.45287037035</c:v>
                </c:pt>
                <c:pt idx="6151">
                  <c:v>735675.45288194786</c:v>
                </c:pt>
                <c:pt idx="6152">
                  <c:v>735675.45288194786</c:v>
                </c:pt>
                <c:pt idx="6153">
                  <c:v>735675.45289351942</c:v>
                </c:pt>
                <c:pt idx="6154">
                  <c:v>735675.45289351942</c:v>
                </c:pt>
                <c:pt idx="6155">
                  <c:v>735675.45290509262</c:v>
                </c:pt>
                <c:pt idx="6156">
                  <c:v>735675.45290509262</c:v>
                </c:pt>
                <c:pt idx="6157">
                  <c:v>735675.45291666663</c:v>
                </c:pt>
                <c:pt idx="6158">
                  <c:v>735675.45291666663</c:v>
                </c:pt>
                <c:pt idx="6159">
                  <c:v>735675.45292824204</c:v>
                </c:pt>
                <c:pt idx="6160">
                  <c:v>735675.45292824204</c:v>
                </c:pt>
                <c:pt idx="6161">
                  <c:v>735675.45293981477</c:v>
                </c:pt>
                <c:pt idx="6162">
                  <c:v>735675.45293981477</c:v>
                </c:pt>
                <c:pt idx="6163">
                  <c:v>735675.45295138902</c:v>
                </c:pt>
                <c:pt idx="6164">
                  <c:v>735675.45295138902</c:v>
                </c:pt>
                <c:pt idx="6165">
                  <c:v>735675.45296296291</c:v>
                </c:pt>
                <c:pt idx="6166">
                  <c:v>735675.45296296291</c:v>
                </c:pt>
                <c:pt idx="6167">
                  <c:v>735675.45297453704</c:v>
                </c:pt>
                <c:pt idx="6168">
                  <c:v>735675.45297453704</c:v>
                </c:pt>
                <c:pt idx="6169">
                  <c:v>735675.45298611245</c:v>
                </c:pt>
                <c:pt idx="6170">
                  <c:v>735675.45298611245</c:v>
                </c:pt>
                <c:pt idx="6171">
                  <c:v>735675.45299768541</c:v>
                </c:pt>
                <c:pt idx="6172">
                  <c:v>735675.45299768541</c:v>
                </c:pt>
                <c:pt idx="6173">
                  <c:v>735675.4530092593</c:v>
                </c:pt>
                <c:pt idx="6174">
                  <c:v>735675.45302083669</c:v>
                </c:pt>
                <c:pt idx="6175">
                  <c:v>735675.45302083669</c:v>
                </c:pt>
                <c:pt idx="6176">
                  <c:v>735675.45303240744</c:v>
                </c:pt>
                <c:pt idx="6177">
                  <c:v>735675.45303240744</c:v>
                </c:pt>
                <c:pt idx="6178">
                  <c:v>735675.45304398204</c:v>
                </c:pt>
                <c:pt idx="6179">
                  <c:v>735675.45304398204</c:v>
                </c:pt>
                <c:pt idx="6180">
                  <c:v>735675.45305555745</c:v>
                </c:pt>
                <c:pt idx="6181">
                  <c:v>735675.45305555745</c:v>
                </c:pt>
                <c:pt idx="6182">
                  <c:v>735675.45306713297</c:v>
                </c:pt>
                <c:pt idx="6183">
                  <c:v>735675.45306713297</c:v>
                </c:pt>
                <c:pt idx="6184">
                  <c:v>735675.45307870372</c:v>
                </c:pt>
                <c:pt idx="6185">
                  <c:v>735675.45307870372</c:v>
                </c:pt>
                <c:pt idx="6186">
                  <c:v>735675.45309027773</c:v>
                </c:pt>
                <c:pt idx="6187">
                  <c:v>735675.45309027773</c:v>
                </c:pt>
                <c:pt idx="6188">
                  <c:v>735675.45310185209</c:v>
                </c:pt>
                <c:pt idx="6189">
                  <c:v>735675.45310185209</c:v>
                </c:pt>
                <c:pt idx="6190">
                  <c:v>735675.45311342645</c:v>
                </c:pt>
                <c:pt idx="6191">
                  <c:v>735675.45311342645</c:v>
                </c:pt>
                <c:pt idx="6192">
                  <c:v>735675.45312500244</c:v>
                </c:pt>
                <c:pt idx="6193">
                  <c:v>735675.45312500244</c:v>
                </c:pt>
                <c:pt idx="6194">
                  <c:v>735675.45313657413</c:v>
                </c:pt>
                <c:pt idx="6195">
                  <c:v>735675.45313657413</c:v>
                </c:pt>
                <c:pt idx="6196">
                  <c:v>735675.45314814814</c:v>
                </c:pt>
                <c:pt idx="6197">
                  <c:v>735675.45314814814</c:v>
                </c:pt>
                <c:pt idx="6198">
                  <c:v>735675.4531597225</c:v>
                </c:pt>
                <c:pt idx="6199">
                  <c:v>735675.4531597225</c:v>
                </c:pt>
                <c:pt idx="6200">
                  <c:v>735675.45317129651</c:v>
                </c:pt>
                <c:pt idx="6201">
                  <c:v>735675.45317129651</c:v>
                </c:pt>
                <c:pt idx="6202">
                  <c:v>735675.45318287041</c:v>
                </c:pt>
                <c:pt idx="6203">
                  <c:v>735675.45318287041</c:v>
                </c:pt>
                <c:pt idx="6204">
                  <c:v>735675.45319444442</c:v>
                </c:pt>
                <c:pt idx="6205">
                  <c:v>735675.45319444442</c:v>
                </c:pt>
                <c:pt idx="6206">
                  <c:v>735675.45320602192</c:v>
                </c:pt>
                <c:pt idx="6207">
                  <c:v>735675.45320602192</c:v>
                </c:pt>
                <c:pt idx="6208">
                  <c:v>735675.45321759442</c:v>
                </c:pt>
                <c:pt idx="6209">
                  <c:v>735675.45321759442</c:v>
                </c:pt>
                <c:pt idx="6210">
                  <c:v>735675.45322916703</c:v>
                </c:pt>
                <c:pt idx="6211">
                  <c:v>735675.45322916703</c:v>
                </c:pt>
                <c:pt idx="6212">
                  <c:v>735675.45324074244</c:v>
                </c:pt>
                <c:pt idx="6213">
                  <c:v>735675.45324074244</c:v>
                </c:pt>
                <c:pt idx="6214">
                  <c:v>735675.45325231797</c:v>
                </c:pt>
                <c:pt idx="6215">
                  <c:v>735675.45325231797</c:v>
                </c:pt>
                <c:pt idx="6216">
                  <c:v>735675.45326388942</c:v>
                </c:pt>
                <c:pt idx="6217">
                  <c:v>735675.45326388942</c:v>
                </c:pt>
                <c:pt idx="6218">
                  <c:v>735675.45327546343</c:v>
                </c:pt>
                <c:pt idx="6219">
                  <c:v>735675.45327546343</c:v>
                </c:pt>
                <c:pt idx="6220">
                  <c:v>735675.45328704116</c:v>
                </c:pt>
                <c:pt idx="6221">
                  <c:v>735675.45328704116</c:v>
                </c:pt>
                <c:pt idx="6222">
                  <c:v>735675.45329861145</c:v>
                </c:pt>
                <c:pt idx="6223">
                  <c:v>735675.45329861145</c:v>
                </c:pt>
                <c:pt idx="6224">
                  <c:v>735675.45331018523</c:v>
                </c:pt>
                <c:pt idx="6225">
                  <c:v>735675.45331018523</c:v>
                </c:pt>
                <c:pt idx="6226">
                  <c:v>735675.45332175924</c:v>
                </c:pt>
                <c:pt idx="6227">
                  <c:v>735675.45332175924</c:v>
                </c:pt>
                <c:pt idx="6228">
                  <c:v>735675.45333333442</c:v>
                </c:pt>
                <c:pt idx="6229">
                  <c:v>735675.45333333442</c:v>
                </c:pt>
                <c:pt idx="6230">
                  <c:v>735675.4533449075</c:v>
                </c:pt>
                <c:pt idx="6231">
                  <c:v>735675.4533449075</c:v>
                </c:pt>
                <c:pt idx="6232">
                  <c:v>735675.45335648244</c:v>
                </c:pt>
                <c:pt idx="6233">
                  <c:v>735675.45335648244</c:v>
                </c:pt>
                <c:pt idx="6234">
                  <c:v>735675.45336805528</c:v>
                </c:pt>
                <c:pt idx="6235">
                  <c:v>735675.4533796293</c:v>
                </c:pt>
                <c:pt idx="6236">
                  <c:v>735675.4533796293</c:v>
                </c:pt>
                <c:pt idx="6237">
                  <c:v>735675.45339120401</c:v>
                </c:pt>
                <c:pt idx="6238">
                  <c:v>735675.45339120401</c:v>
                </c:pt>
                <c:pt idx="6239">
                  <c:v>735675.45340277941</c:v>
                </c:pt>
                <c:pt idx="6240">
                  <c:v>735675.45340277941</c:v>
                </c:pt>
                <c:pt idx="6241">
                  <c:v>735675.45341435203</c:v>
                </c:pt>
                <c:pt idx="6242">
                  <c:v>735675.45341435203</c:v>
                </c:pt>
                <c:pt idx="6243">
                  <c:v>735675.45342593023</c:v>
                </c:pt>
                <c:pt idx="6244">
                  <c:v>735675.45342593023</c:v>
                </c:pt>
                <c:pt idx="6245">
                  <c:v>735675.45343750319</c:v>
                </c:pt>
                <c:pt idx="6246">
                  <c:v>735675.45343750319</c:v>
                </c:pt>
                <c:pt idx="6247">
                  <c:v>735675.45344907406</c:v>
                </c:pt>
                <c:pt idx="6248">
                  <c:v>735675.45344907406</c:v>
                </c:pt>
                <c:pt idx="6249">
                  <c:v>735675.45346065005</c:v>
                </c:pt>
                <c:pt idx="6250">
                  <c:v>735675.45346065005</c:v>
                </c:pt>
                <c:pt idx="6251">
                  <c:v>735675.45347222243</c:v>
                </c:pt>
                <c:pt idx="6252">
                  <c:v>735675.45347222243</c:v>
                </c:pt>
                <c:pt idx="6253">
                  <c:v>735675.45348379959</c:v>
                </c:pt>
                <c:pt idx="6254">
                  <c:v>735675.45348379959</c:v>
                </c:pt>
                <c:pt idx="6255">
                  <c:v>735675.45349537244</c:v>
                </c:pt>
                <c:pt idx="6256">
                  <c:v>735675.45349537244</c:v>
                </c:pt>
                <c:pt idx="6257">
                  <c:v>735675.4535069475</c:v>
                </c:pt>
                <c:pt idx="6258">
                  <c:v>735675.4535069475</c:v>
                </c:pt>
                <c:pt idx="6259">
                  <c:v>735675.45351851848</c:v>
                </c:pt>
                <c:pt idx="6260">
                  <c:v>735675.45351851848</c:v>
                </c:pt>
                <c:pt idx="6261">
                  <c:v>735675.45353009261</c:v>
                </c:pt>
                <c:pt idx="6262">
                  <c:v>735675.45353009261</c:v>
                </c:pt>
                <c:pt idx="6263">
                  <c:v>735675.45354166662</c:v>
                </c:pt>
                <c:pt idx="6264">
                  <c:v>735675.45354166662</c:v>
                </c:pt>
                <c:pt idx="6265">
                  <c:v>735675.45355324412</c:v>
                </c:pt>
                <c:pt idx="6266">
                  <c:v>735675.45355324412</c:v>
                </c:pt>
                <c:pt idx="6267">
                  <c:v>735675.4535648172</c:v>
                </c:pt>
                <c:pt idx="6268">
                  <c:v>735675.4535648172</c:v>
                </c:pt>
                <c:pt idx="6269">
                  <c:v>735675.453576389</c:v>
                </c:pt>
                <c:pt idx="6270">
                  <c:v>735675.453576389</c:v>
                </c:pt>
                <c:pt idx="6271">
                  <c:v>735675.45358796441</c:v>
                </c:pt>
                <c:pt idx="6272">
                  <c:v>735675.45358796441</c:v>
                </c:pt>
                <c:pt idx="6273">
                  <c:v>735675.45359953702</c:v>
                </c:pt>
                <c:pt idx="6274">
                  <c:v>735675.45359953702</c:v>
                </c:pt>
                <c:pt idx="6275">
                  <c:v>735675.45361111243</c:v>
                </c:pt>
                <c:pt idx="6276">
                  <c:v>735675.45361111243</c:v>
                </c:pt>
                <c:pt idx="6277">
                  <c:v>735675.45362268842</c:v>
                </c:pt>
                <c:pt idx="6278">
                  <c:v>735675.45362268842</c:v>
                </c:pt>
                <c:pt idx="6279">
                  <c:v>735675.45363425941</c:v>
                </c:pt>
                <c:pt idx="6280">
                  <c:v>735675.45363425941</c:v>
                </c:pt>
                <c:pt idx="6281">
                  <c:v>735675.45364583586</c:v>
                </c:pt>
                <c:pt idx="6282">
                  <c:v>735675.45364583586</c:v>
                </c:pt>
                <c:pt idx="6283">
                  <c:v>735675.4536574115</c:v>
                </c:pt>
                <c:pt idx="6284">
                  <c:v>735675.4536574115</c:v>
                </c:pt>
                <c:pt idx="6285">
                  <c:v>735675.45366898144</c:v>
                </c:pt>
                <c:pt idx="6286">
                  <c:v>735675.45366898144</c:v>
                </c:pt>
                <c:pt idx="6287">
                  <c:v>735675.45368055743</c:v>
                </c:pt>
                <c:pt idx="6288">
                  <c:v>735675.45368055743</c:v>
                </c:pt>
                <c:pt idx="6289">
                  <c:v>735675.45369213261</c:v>
                </c:pt>
                <c:pt idx="6290">
                  <c:v>735675.45369213261</c:v>
                </c:pt>
                <c:pt idx="6291">
                  <c:v>735675.45370370441</c:v>
                </c:pt>
                <c:pt idx="6292">
                  <c:v>735675.45370370441</c:v>
                </c:pt>
                <c:pt idx="6293">
                  <c:v>735675.45371527784</c:v>
                </c:pt>
                <c:pt idx="6294">
                  <c:v>735675.45372685243</c:v>
                </c:pt>
                <c:pt idx="6295">
                  <c:v>735675.45372685243</c:v>
                </c:pt>
                <c:pt idx="6296">
                  <c:v>735675.45373842644</c:v>
                </c:pt>
                <c:pt idx="6297">
                  <c:v>735675.45373842644</c:v>
                </c:pt>
                <c:pt idx="6298">
                  <c:v>735675.45374999999</c:v>
                </c:pt>
                <c:pt idx="6299">
                  <c:v>735675.45374999999</c:v>
                </c:pt>
                <c:pt idx="6300">
                  <c:v>735675.45376157411</c:v>
                </c:pt>
                <c:pt idx="6301">
                  <c:v>735675.45376157411</c:v>
                </c:pt>
                <c:pt idx="6302">
                  <c:v>735675.45377314941</c:v>
                </c:pt>
                <c:pt idx="6303">
                  <c:v>735675.45377314941</c:v>
                </c:pt>
                <c:pt idx="6304">
                  <c:v>735675.45378472493</c:v>
                </c:pt>
                <c:pt idx="6305">
                  <c:v>735675.45378472493</c:v>
                </c:pt>
                <c:pt idx="6306">
                  <c:v>735675.45379629743</c:v>
                </c:pt>
                <c:pt idx="6307">
                  <c:v>735675.45379629743</c:v>
                </c:pt>
                <c:pt idx="6308">
                  <c:v>735675.45380787365</c:v>
                </c:pt>
                <c:pt idx="6309">
                  <c:v>735675.45380787365</c:v>
                </c:pt>
                <c:pt idx="6310">
                  <c:v>735675.4538194444</c:v>
                </c:pt>
                <c:pt idx="6311">
                  <c:v>735675.4538194444</c:v>
                </c:pt>
                <c:pt idx="6312">
                  <c:v>735675.45383102132</c:v>
                </c:pt>
                <c:pt idx="6313">
                  <c:v>735675.45383102132</c:v>
                </c:pt>
                <c:pt idx="6314">
                  <c:v>735675.45384259254</c:v>
                </c:pt>
                <c:pt idx="6315">
                  <c:v>735675.45384259254</c:v>
                </c:pt>
                <c:pt idx="6316">
                  <c:v>735675.45385416958</c:v>
                </c:pt>
                <c:pt idx="6317">
                  <c:v>735675.45385416958</c:v>
                </c:pt>
                <c:pt idx="6318">
                  <c:v>735675.45386574499</c:v>
                </c:pt>
                <c:pt idx="6319">
                  <c:v>735675.45386574499</c:v>
                </c:pt>
                <c:pt idx="6320">
                  <c:v>735675.45387731795</c:v>
                </c:pt>
                <c:pt idx="6321">
                  <c:v>735675.45387731795</c:v>
                </c:pt>
                <c:pt idx="6322">
                  <c:v>735675.45388888905</c:v>
                </c:pt>
                <c:pt idx="6323">
                  <c:v>735675.45388888905</c:v>
                </c:pt>
                <c:pt idx="6324">
                  <c:v>735675.45390046295</c:v>
                </c:pt>
                <c:pt idx="6325">
                  <c:v>735675.45390046295</c:v>
                </c:pt>
                <c:pt idx="6326">
                  <c:v>735675.45391203742</c:v>
                </c:pt>
                <c:pt idx="6327">
                  <c:v>735675.45391203742</c:v>
                </c:pt>
                <c:pt idx="6328">
                  <c:v>735675.45392361423</c:v>
                </c:pt>
                <c:pt idx="6329">
                  <c:v>735675.45392361423</c:v>
                </c:pt>
                <c:pt idx="6330">
                  <c:v>735675.45393518545</c:v>
                </c:pt>
                <c:pt idx="6331">
                  <c:v>735675.45393518545</c:v>
                </c:pt>
                <c:pt idx="6332">
                  <c:v>735675.45394675923</c:v>
                </c:pt>
                <c:pt idx="6333">
                  <c:v>735675.45394675923</c:v>
                </c:pt>
                <c:pt idx="6334">
                  <c:v>735675.45395833405</c:v>
                </c:pt>
                <c:pt idx="6335">
                  <c:v>735675.45395833405</c:v>
                </c:pt>
                <c:pt idx="6336">
                  <c:v>735675.45396990748</c:v>
                </c:pt>
                <c:pt idx="6337">
                  <c:v>735675.45396990748</c:v>
                </c:pt>
                <c:pt idx="6338">
                  <c:v>735675.45398148242</c:v>
                </c:pt>
                <c:pt idx="6339">
                  <c:v>735675.45398148242</c:v>
                </c:pt>
                <c:pt idx="6340">
                  <c:v>735675.4539930555</c:v>
                </c:pt>
                <c:pt idx="6341">
                  <c:v>735675.4539930555</c:v>
                </c:pt>
                <c:pt idx="6342">
                  <c:v>735675.45400462963</c:v>
                </c:pt>
                <c:pt idx="6343">
                  <c:v>735675.45400462963</c:v>
                </c:pt>
                <c:pt idx="6344">
                  <c:v>735675.45401620411</c:v>
                </c:pt>
                <c:pt idx="6345">
                  <c:v>735675.45401620411</c:v>
                </c:pt>
                <c:pt idx="6346">
                  <c:v>735675.45402777905</c:v>
                </c:pt>
                <c:pt idx="6347">
                  <c:v>735675.45402777905</c:v>
                </c:pt>
                <c:pt idx="6348">
                  <c:v>735675.4540393519</c:v>
                </c:pt>
                <c:pt idx="6349">
                  <c:v>735675.4540393519</c:v>
                </c:pt>
                <c:pt idx="6350">
                  <c:v>735675.45405092742</c:v>
                </c:pt>
                <c:pt idx="6351">
                  <c:v>735675.45405092742</c:v>
                </c:pt>
                <c:pt idx="6352">
                  <c:v>735675.45406250004</c:v>
                </c:pt>
                <c:pt idx="6353">
                  <c:v>735675.45406250004</c:v>
                </c:pt>
                <c:pt idx="6354">
                  <c:v>735675.45407407393</c:v>
                </c:pt>
                <c:pt idx="6355">
                  <c:v>735675.45407407393</c:v>
                </c:pt>
                <c:pt idx="6356">
                  <c:v>735675.45408565004</c:v>
                </c:pt>
                <c:pt idx="6357">
                  <c:v>735675.45408565004</c:v>
                </c:pt>
                <c:pt idx="6358">
                  <c:v>735675.45409722242</c:v>
                </c:pt>
                <c:pt idx="6359">
                  <c:v>735675.45409722242</c:v>
                </c:pt>
                <c:pt idx="6360">
                  <c:v>735675.45410879632</c:v>
                </c:pt>
                <c:pt idx="6361">
                  <c:v>735675.45410879632</c:v>
                </c:pt>
                <c:pt idx="6362">
                  <c:v>735675.45412037033</c:v>
                </c:pt>
                <c:pt idx="6363">
                  <c:v>735675.45412037033</c:v>
                </c:pt>
                <c:pt idx="6364">
                  <c:v>735675.45413194434</c:v>
                </c:pt>
                <c:pt idx="6365">
                  <c:v>735675.45413194434</c:v>
                </c:pt>
                <c:pt idx="6366">
                  <c:v>735675.45414351847</c:v>
                </c:pt>
                <c:pt idx="6367">
                  <c:v>735675.45414351847</c:v>
                </c:pt>
                <c:pt idx="6368">
                  <c:v>735675.45415509259</c:v>
                </c:pt>
                <c:pt idx="6369">
                  <c:v>735675.45415509259</c:v>
                </c:pt>
                <c:pt idx="6370">
                  <c:v>735675.45416666672</c:v>
                </c:pt>
                <c:pt idx="6371">
                  <c:v>735675.45416666672</c:v>
                </c:pt>
                <c:pt idx="6372">
                  <c:v>735675.45417824038</c:v>
                </c:pt>
                <c:pt idx="6373">
                  <c:v>735675.45417824038</c:v>
                </c:pt>
                <c:pt idx="6374">
                  <c:v>735675.45418981486</c:v>
                </c:pt>
                <c:pt idx="6375">
                  <c:v>735675.45418981486</c:v>
                </c:pt>
                <c:pt idx="6376">
                  <c:v>735675.4542013891</c:v>
                </c:pt>
                <c:pt idx="6377">
                  <c:v>735675.454212963</c:v>
                </c:pt>
                <c:pt idx="6378">
                  <c:v>735675.454212963</c:v>
                </c:pt>
                <c:pt idx="6379">
                  <c:v>735675.4542245398</c:v>
                </c:pt>
                <c:pt idx="6380">
                  <c:v>735675.4542245398</c:v>
                </c:pt>
                <c:pt idx="6381">
                  <c:v>735675.45423611242</c:v>
                </c:pt>
                <c:pt idx="6382">
                  <c:v>735675.45423611242</c:v>
                </c:pt>
                <c:pt idx="6383">
                  <c:v>735675.45424768515</c:v>
                </c:pt>
                <c:pt idx="6384">
                  <c:v>735675.45424768515</c:v>
                </c:pt>
                <c:pt idx="6385">
                  <c:v>735675.45425925928</c:v>
                </c:pt>
                <c:pt idx="6386">
                  <c:v>735675.45425925928</c:v>
                </c:pt>
                <c:pt idx="6387">
                  <c:v>735675.4542708334</c:v>
                </c:pt>
                <c:pt idx="6388">
                  <c:v>735675.4542708334</c:v>
                </c:pt>
                <c:pt idx="6389">
                  <c:v>735675.45428240742</c:v>
                </c:pt>
                <c:pt idx="6390">
                  <c:v>735675.45428240742</c:v>
                </c:pt>
                <c:pt idx="6391">
                  <c:v>735675.45429398143</c:v>
                </c:pt>
                <c:pt idx="6392">
                  <c:v>735675.45429398143</c:v>
                </c:pt>
                <c:pt idx="6393">
                  <c:v>735675.45430555556</c:v>
                </c:pt>
                <c:pt idx="6394">
                  <c:v>735675.45430555556</c:v>
                </c:pt>
                <c:pt idx="6395">
                  <c:v>735675.45431712968</c:v>
                </c:pt>
                <c:pt idx="6396">
                  <c:v>735675.45431712968</c:v>
                </c:pt>
                <c:pt idx="6397">
                  <c:v>735675.45432870369</c:v>
                </c:pt>
                <c:pt idx="6398">
                  <c:v>735675.45432870369</c:v>
                </c:pt>
                <c:pt idx="6399">
                  <c:v>735675.45434027736</c:v>
                </c:pt>
                <c:pt idx="6400">
                  <c:v>735675.45434027736</c:v>
                </c:pt>
                <c:pt idx="6401">
                  <c:v>735675.45435185183</c:v>
                </c:pt>
                <c:pt idx="6402">
                  <c:v>735675.45435185183</c:v>
                </c:pt>
                <c:pt idx="6403">
                  <c:v>735675.45436342643</c:v>
                </c:pt>
                <c:pt idx="6404">
                  <c:v>735675.45436342643</c:v>
                </c:pt>
                <c:pt idx="6405">
                  <c:v>735675.45437499997</c:v>
                </c:pt>
                <c:pt idx="6406">
                  <c:v>735675.45437499997</c:v>
                </c:pt>
                <c:pt idx="6407">
                  <c:v>735675.4543865741</c:v>
                </c:pt>
                <c:pt idx="6408">
                  <c:v>735675.4543865741</c:v>
                </c:pt>
                <c:pt idx="6409">
                  <c:v>735675.45439814811</c:v>
                </c:pt>
                <c:pt idx="6410">
                  <c:v>735675.45439814811</c:v>
                </c:pt>
                <c:pt idx="6411">
                  <c:v>735675.45440972224</c:v>
                </c:pt>
                <c:pt idx="6412">
                  <c:v>735675.45440972224</c:v>
                </c:pt>
                <c:pt idx="6413">
                  <c:v>735675.45442129741</c:v>
                </c:pt>
                <c:pt idx="6414">
                  <c:v>735675.45442129741</c:v>
                </c:pt>
                <c:pt idx="6415">
                  <c:v>735675.45443287049</c:v>
                </c:pt>
                <c:pt idx="6416">
                  <c:v>735675.45443287049</c:v>
                </c:pt>
                <c:pt idx="6417">
                  <c:v>735675.45444444451</c:v>
                </c:pt>
                <c:pt idx="6418">
                  <c:v>735675.45444444451</c:v>
                </c:pt>
                <c:pt idx="6419">
                  <c:v>735675.45445601945</c:v>
                </c:pt>
                <c:pt idx="6420">
                  <c:v>735675.45445601945</c:v>
                </c:pt>
                <c:pt idx="6421">
                  <c:v>735675.45446759264</c:v>
                </c:pt>
                <c:pt idx="6422">
                  <c:v>735675.45446759264</c:v>
                </c:pt>
                <c:pt idx="6423">
                  <c:v>735675.45447916666</c:v>
                </c:pt>
                <c:pt idx="6424">
                  <c:v>735675.45447916666</c:v>
                </c:pt>
                <c:pt idx="6425">
                  <c:v>735675.45449074241</c:v>
                </c:pt>
                <c:pt idx="6426">
                  <c:v>735675.45449074241</c:v>
                </c:pt>
                <c:pt idx="6427">
                  <c:v>735675.45450231479</c:v>
                </c:pt>
                <c:pt idx="6428">
                  <c:v>735675.45450231479</c:v>
                </c:pt>
                <c:pt idx="6429">
                  <c:v>735675.45451388892</c:v>
                </c:pt>
                <c:pt idx="6430">
                  <c:v>735675.45451388892</c:v>
                </c:pt>
                <c:pt idx="6431">
                  <c:v>735675.45452546293</c:v>
                </c:pt>
                <c:pt idx="6432">
                  <c:v>735675.45452546293</c:v>
                </c:pt>
                <c:pt idx="6433">
                  <c:v>735675.45453703741</c:v>
                </c:pt>
                <c:pt idx="6434">
                  <c:v>735675.45453703741</c:v>
                </c:pt>
                <c:pt idx="6435">
                  <c:v>735675.45454861107</c:v>
                </c:pt>
                <c:pt idx="6436">
                  <c:v>735675.45454861107</c:v>
                </c:pt>
                <c:pt idx="6437">
                  <c:v>735675.4545601852</c:v>
                </c:pt>
                <c:pt idx="6438">
                  <c:v>735675.4545601852</c:v>
                </c:pt>
                <c:pt idx="6439">
                  <c:v>735675.45457175898</c:v>
                </c:pt>
                <c:pt idx="6440">
                  <c:v>735675.45457175898</c:v>
                </c:pt>
                <c:pt idx="6441">
                  <c:v>735675.45458333404</c:v>
                </c:pt>
                <c:pt idx="6442">
                  <c:v>735675.45458333404</c:v>
                </c:pt>
                <c:pt idx="6443">
                  <c:v>735675.45459490735</c:v>
                </c:pt>
                <c:pt idx="6444">
                  <c:v>735675.45459490735</c:v>
                </c:pt>
                <c:pt idx="6445">
                  <c:v>735675.45460648241</c:v>
                </c:pt>
                <c:pt idx="6446">
                  <c:v>735675.45460648241</c:v>
                </c:pt>
                <c:pt idx="6447">
                  <c:v>735675.45461805537</c:v>
                </c:pt>
                <c:pt idx="6448">
                  <c:v>735675.45461805537</c:v>
                </c:pt>
                <c:pt idx="6449">
                  <c:v>735675.45462962962</c:v>
                </c:pt>
                <c:pt idx="6450">
                  <c:v>735675.45462962962</c:v>
                </c:pt>
                <c:pt idx="6451">
                  <c:v>735675.45464120375</c:v>
                </c:pt>
                <c:pt idx="6452">
                  <c:v>735675.45464120375</c:v>
                </c:pt>
                <c:pt idx="6453">
                  <c:v>735675.45465277904</c:v>
                </c:pt>
                <c:pt idx="6454">
                  <c:v>735675.45465277904</c:v>
                </c:pt>
                <c:pt idx="6455">
                  <c:v>735675.454664352</c:v>
                </c:pt>
                <c:pt idx="6456">
                  <c:v>735675.454664352</c:v>
                </c:pt>
                <c:pt idx="6457">
                  <c:v>735675.45467592741</c:v>
                </c:pt>
                <c:pt idx="6458">
                  <c:v>735675.45467592741</c:v>
                </c:pt>
                <c:pt idx="6459">
                  <c:v>735675.4546875027</c:v>
                </c:pt>
                <c:pt idx="6460">
                  <c:v>735675.4546875027</c:v>
                </c:pt>
                <c:pt idx="6461">
                  <c:v>735675.45469907392</c:v>
                </c:pt>
                <c:pt idx="6462">
                  <c:v>735675.45469907392</c:v>
                </c:pt>
                <c:pt idx="6463">
                  <c:v>735675.4547106484</c:v>
                </c:pt>
                <c:pt idx="6464">
                  <c:v>735675.45472222241</c:v>
                </c:pt>
                <c:pt idx="6465">
                  <c:v>735675.45472222241</c:v>
                </c:pt>
                <c:pt idx="6466">
                  <c:v>735675.45473379642</c:v>
                </c:pt>
                <c:pt idx="6467">
                  <c:v>735675.45473379642</c:v>
                </c:pt>
                <c:pt idx="6468">
                  <c:v>735675.45474537031</c:v>
                </c:pt>
                <c:pt idx="6469">
                  <c:v>735675.45474537031</c:v>
                </c:pt>
                <c:pt idx="6470">
                  <c:v>735675.45475694444</c:v>
                </c:pt>
                <c:pt idx="6471">
                  <c:v>735675.45475694444</c:v>
                </c:pt>
                <c:pt idx="6472">
                  <c:v>735675.45476851857</c:v>
                </c:pt>
                <c:pt idx="6473">
                  <c:v>735675.45476851857</c:v>
                </c:pt>
                <c:pt idx="6474">
                  <c:v>735675.45478009258</c:v>
                </c:pt>
                <c:pt idx="6475">
                  <c:v>735675.45478009258</c:v>
                </c:pt>
                <c:pt idx="6476">
                  <c:v>735675.45479166671</c:v>
                </c:pt>
                <c:pt idx="6477">
                  <c:v>735675.45479166671</c:v>
                </c:pt>
                <c:pt idx="6478">
                  <c:v>735675.4548032434</c:v>
                </c:pt>
                <c:pt idx="6479">
                  <c:v>735675.4548032434</c:v>
                </c:pt>
                <c:pt idx="6480">
                  <c:v>735675.45481481485</c:v>
                </c:pt>
                <c:pt idx="6481">
                  <c:v>735675.45481481485</c:v>
                </c:pt>
                <c:pt idx="6482">
                  <c:v>735675.45482638944</c:v>
                </c:pt>
                <c:pt idx="6483">
                  <c:v>735675.45482638944</c:v>
                </c:pt>
                <c:pt idx="6484">
                  <c:v>735675.45483796345</c:v>
                </c:pt>
                <c:pt idx="6485">
                  <c:v>735675.45483796345</c:v>
                </c:pt>
                <c:pt idx="6486">
                  <c:v>735675.454849537</c:v>
                </c:pt>
                <c:pt idx="6487">
                  <c:v>735675.454849537</c:v>
                </c:pt>
                <c:pt idx="6488">
                  <c:v>735675.4548611124</c:v>
                </c:pt>
                <c:pt idx="6489">
                  <c:v>735675.4548611124</c:v>
                </c:pt>
                <c:pt idx="6490">
                  <c:v>735675.45487268514</c:v>
                </c:pt>
                <c:pt idx="6491">
                  <c:v>735675.45487268514</c:v>
                </c:pt>
                <c:pt idx="6492">
                  <c:v>735675.4548842595</c:v>
                </c:pt>
                <c:pt idx="6493">
                  <c:v>735675.4548842595</c:v>
                </c:pt>
                <c:pt idx="6494">
                  <c:v>735675.45489583444</c:v>
                </c:pt>
                <c:pt idx="6495">
                  <c:v>735675.45489583444</c:v>
                </c:pt>
                <c:pt idx="6496">
                  <c:v>735675.4549074074</c:v>
                </c:pt>
                <c:pt idx="6497">
                  <c:v>735675.4549074074</c:v>
                </c:pt>
                <c:pt idx="6498">
                  <c:v>735675.4549189813</c:v>
                </c:pt>
                <c:pt idx="6499">
                  <c:v>735675.4549189813</c:v>
                </c:pt>
                <c:pt idx="6500">
                  <c:v>735675.45493055531</c:v>
                </c:pt>
                <c:pt idx="6501">
                  <c:v>735675.45493055531</c:v>
                </c:pt>
                <c:pt idx="6502">
                  <c:v>735675.45494212967</c:v>
                </c:pt>
                <c:pt idx="6503">
                  <c:v>735675.45494212967</c:v>
                </c:pt>
                <c:pt idx="6504">
                  <c:v>735675.45495370403</c:v>
                </c:pt>
                <c:pt idx="6505">
                  <c:v>735675.45495370403</c:v>
                </c:pt>
                <c:pt idx="6506">
                  <c:v>735675.45496527781</c:v>
                </c:pt>
                <c:pt idx="6507">
                  <c:v>735675.45496527781</c:v>
                </c:pt>
                <c:pt idx="6508">
                  <c:v>735675.45497685182</c:v>
                </c:pt>
                <c:pt idx="6509">
                  <c:v>735675.45497685182</c:v>
                </c:pt>
                <c:pt idx="6510">
                  <c:v>735675.45498842595</c:v>
                </c:pt>
                <c:pt idx="6511">
                  <c:v>735675.45498842595</c:v>
                </c:pt>
                <c:pt idx="6512">
                  <c:v>735675.45499999996</c:v>
                </c:pt>
                <c:pt idx="6513">
                  <c:v>735675.45499999996</c:v>
                </c:pt>
                <c:pt idx="6514">
                  <c:v>735675.45501157409</c:v>
                </c:pt>
                <c:pt idx="6515">
                  <c:v>735675.45501157409</c:v>
                </c:pt>
                <c:pt idx="6516">
                  <c:v>735675.45502315043</c:v>
                </c:pt>
                <c:pt idx="6517">
                  <c:v>735675.45502315043</c:v>
                </c:pt>
                <c:pt idx="6518">
                  <c:v>735675.45503472444</c:v>
                </c:pt>
                <c:pt idx="6519">
                  <c:v>735675.45503472444</c:v>
                </c:pt>
                <c:pt idx="6520">
                  <c:v>735675.45504629705</c:v>
                </c:pt>
                <c:pt idx="6521">
                  <c:v>735675.45504629705</c:v>
                </c:pt>
                <c:pt idx="6522">
                  <c:v>735675.45505787316</c:v>
                </c:pt>
                <c:pt idx="6523">
                  <c:v>735675.45505787316</c:v>
                </c:pt>
                <c:pt idx="6524">
                  <c:v>735675.45506944449</c:v>
                </c:pt>
                <c:pt idx="6525">
                  <c:v>735675.45506944449</c:v>
                </c:pt>
                <c:pt idx="6526">
                  <c:v>735675.45508101943</c:v>
                </c:pt>
                <c:pt idx="6527">
                  <c:v>735675.45508101943</c:v>
                </c:pt>
                <c:pt idx="6528">
                  <c:v>735675.45509259263</c:v>
                </c:pt>
                <c:pt idx="6529">
                  <c:v>735675.45509259263</c:v>
                </c:pt>
                <c:pt idx="6530">
                  <c:v>735675.45510416664</c:v>
                </c:pt>
                <c:pt idx="6531">
                  <c:v>735675.45511574205</c:v>
                </c:pt>
                <c:pt idx="6532">
                  <c:v>735675.45511574205</c:v>
                </c:pt>
                <c:pt idx="6533">
                  <c:v>735675.45512731757</c:v>
                </c:pt>
                <c:pt idx="6534">
                  <c:v>735675.45512731757</c:v>
                </c:pt>
                <c:pt idx="6535">
                  <c:v>735675.45513888891</c:v>
                </c:pt>
                <c:pt idx="6536">
                  <c:v>735675.45513888891</c:v>
                </c:pt>
                <c:pt idx="6537">
                  <c:v>735675.45515046292</c:v>
                </c:pt>
                <c:pt idx="6538">
                  <c:v>735675.45515046292</c:v>
                </c:pt>
                <c:pt idx="6539">
                  <c:v>735675.45516203705</c:v>
                </c:pt>
                <c:pt idx="6540">
                  <c:v>735675.45516203705</c:v>
                </c:pt>
                <c:pt idx="6541">
                  <c:v>735675.45517361141</c:v>
                </c:pt>
                <c:pt idx="6542">
                  <c:v>735675.45517361141</c:v>
                </c:pt>
                <c:pt idx="6543">
                  <c:v>735675.45518518542</c:v>
                </c:pt>
                <c:pt idx="6544">
                  <c:v>735675.45518518542</c:v>
                </c:pt>
                <c:pt idx="6545">
                  <c:v>735675.4551967592</c:v>
                </c:pt>
                <c:pt idx="6546">
                  <c:v>735675.4551967592</c:v>
                </c:pt>
                <c:pt idx="6547">
                  <c:v>735675.45520833344</c:v>
                </c:pt>
                <c:pt idx="6548">
                  <c:v>735675.45520833344</c:v>
                </c:pt>
                <c:pt idx="6549">
                  <c:v>735675.45521990734</c:v>
                </c:pt>
                <c:pt idx="6550">
                  <c:v>735675.45521990734</c:v>
                </c:pt>
                <c:pt idx="6551">
                  <c:v>735675.45523148205</c:v>
                </c:pt>
                <c:pt idx="6552">
                  <c:v>735675.45523148205</c:v>
                </c:pt>
                <c:pt idx="6553">
                  <c:v>735675.45524305559</c:v>
                </c:pt>
                <c:pt idx="6554">
                  <c:v>735675.45524305559</c:v>
                </c:pt>
                <c:pt idx="6555">
                  <c:v>735675.45525463286</c:v>
                </c:pt>
                <c:pt idx="6556">
                  <c:v>735675.45525463286</c:v>
                </c:pt>
                <c:pt idx="6557">
                  <c:v>735675.45526620443</c:v>
                </c:pt>
                <c:pt idx="6558">
                  <c:v>735675.45526620443</c:v>
                </c:pt>
                <c:pt idx="6559">
                  <c:v>735675.45527777774</c:v>
                </c:pt>
                <c:pt idx="6560">
                  <c:v>735675.45527777774</c:v>
                </c:pt>
                <c:pt idx="6561">
                  <c:v>735675.4552893521</c:v>
                </c:pt>
                <c:pt idx="6562">
                  <c:v>735675.4552893521</c:v>
                </c:pt>
                <c:pt idx="6563">
                  <c:v>735675.45530092705</c:v>
                </c:pt>
                <c:pt idx="6564">
                  <c:v>735675.45530092705</c:v>
                </c:pt>
                <c:pt idx="6565">
                  <c:v>735675.45531250001</c:v>
                </c:pt>
                <c:pt idx="6566">
                  <c:v>735675.45531250001</c:v>
                </c:pt>
                <c:pt idx="6567">
                  <c:v>735675.45532407402</c:v>
                </c:pt>
                <c:pt idx="6568">
                  <c:v>735675.45532407402</c:v>
                </c:pt>
                <c:pt idx="6569">
                  <c:v>735675.45533564943</c:v>
                </c:pt>
                <c:pt idx="6570">
                  <c:v>735675.45533564943</c:v>
                </c:pt>
                <c:pt idx="6571">
                  <c:v>735675.45534722251</c:v>
                </c:pt>
                <c:pt idx="6572">
                  <c:v>735675.45534722251</c:v>
                </c:pt>
                <c:pt idx="6573">
                  <c:v>735675.4553587964</c:v>
                </c:pt>
                <c:pt idx="6574">
                  <c:v>735675.4553587964</c:v>
                </c:pt>
                <c:pt idx="6575">
                  <c:v>735675.4553703703</c:v>
                </c:pt>
                <c:pt idx="6576">
                  <c:v>735675.4553703703</c:v>
                </c:pt>
                <c:pt idx="6577">
                  <c:v>735675.45538194443</c:v>
                </c:pt>
                <c:pt idx="6578">
                  <c:v>735675.45538194443</c:v>
                </c:pt>
                <c:pt idx="6579">
                  <c:v>735675.45539351855</c:v>
                </c:pt>
                <c:pt idx="6580">
                  <c:v>735675.45539351855</c:v>
                </c:pt>
                <c:pt idx="6581">
                  <c:v>735675.45540509443</c:v>
                </c:pt>
                <c:pt idx="6582">
                  <c:v>735675.45540509443</c:v>
                </c:pt>
                <c:pt idx="6583">
                  <c:v>735675.45541666704</c:v>
                </c:pt>
                <c:pt idx="6584">
                  <c:v>735675.45541666704</c:v>
                </c:pt>
                <c:pt idx="6585">
                  <c:v>735675.45542824245</c:v>
                </c:pt>
                <c:pt idx="6586">
                  <c:v>735675.45542824245</c:v>
                </c:pt>
                <c:pt idx="6587">
                  <c:v>735675.45543981483</c:v>
                </c:pt>
                <c:pt idx="6588">
                  <c:v>735675.45543981483</c:v>
                </c:pt>
                <c:pt idx="6589">
                  <c:v>735675.45545138943</c:v>
                </c:pt>
                <c:pt idx="6590">
                  <c:v>735675.45545138943</c:v>
                </c:pt>
                <c:pt idx="6591">
                  <c:v>735675.45546296344</c:v>
                </c:pt>
                <c:pt idx="6592">
                  <c:v>735675.45546296344</c:v>
                </c:pt>
                <c:pt idx="6593">
                  <c:v>735675.45547453745</c:v>
                </c:pt>
                <c:pt idx="6594">
                  <c:v>735675.45548611472</c:v>
                </c:pt>
                <c:pt idx="6595">
                  <c:v>735675.45548611472</c:v>
                </c:pt>
                <c:pt idx="6596">
                  <c:v>735675.45549768745</c:v>
                </c:pt>
                <c:pt idx="6597">
                  <c:v>735675.45549768745</c:v>
                </c:pt>
                <c:pt idx="6598">
                  <c:v>735675.4555092589</c:v>
                </c:pt>
                <c:pt idx="6599">
                  <c:v>735675.4555092589</c:v>
                </c:pt>
                <c:pt idx="6600">
                  <c:v>735675.45552083442</c:v>
                </c:pt>
                <c:pt idx="6601">
                  <c:v>735675.45552083442</c:v>
                </c:pt>
                <c:pt idx="6602">
                  <c:v>735675.4555324075</c:v>
                </c:pt>
                <c:pt idx="6603">
                  <c:v>735675.4555324075</c:v>
                </c:pt>
                <c:pt idx="6604">
                  <c:v>735675.45554398152</c:v>
                </c:pt>
                <c:pt idx="6605">
                  <c:v>735675.45554398152</c:v>
                </c:pt>
                <c:pt idx="6606">
                  <c:v>735675.45555555553</c:v>
                </c:pt>
                <c:pt idx="6607">
                  <c:v>735675.45555555553</c:v>
                </c:pt>
                <c:pt idx="6608">
                  <c:v>735675.45556712965</c:v>
                </c:pt>
                <c:pt idx="6609">
                  <c:v>735675.45556712965</c:v>
                </c:pt>
                <c:pt idx="6610">
                  <c:v>735675.45557870367</c:v>
                </c:pt>
                <c:pt idx="6611">
                  <c:v>735675.45557870367</c:v>
                </c:pt>
                <c:pt idx="6612">
                  <c:v>735675.45559027779</c:v>
                </c:pt>
                <c:pt idx="6613">
                  <c:v>735675.45559027779</c:v>
                </c:pt>
                <c:pt idx="6614">
                  <c:v>735675.45560185204</c:v>
                </c:pt>
                <c:pt idx="6615">
                  <c:v>735675.45560185204</c:v>
                </c:pt>
                <c:pt idx="6616">
                  <c:v>735675.45561342745</c:v>
                </c:pt>
                <c:pt idx="6617">
                  <c:v>735675.45561342745</c:v>
                </c:pt>
                <c:pt idx="6618">
                  <c:v>735675.45562500355</c:v>
                </c:pt>
                <c:pt idx="6619">
                  <c:v>735675.45562500355</c:v>
                </c:pt>
                <c:pt idx="6620">
                  <c:v>735675.45563657442</c:v>
                </c:pt>
                <c:pt idx="6621">
                  <c:v>735675.45563657442</c:v>
                </c:pt>
                <c:pt idx="6622">
                  <c:v>735675.45564814843</c:v>
                </c:pt>
                <c:pt idx="6623">
                  <c:v>735675.45564814843</c:v>
                </c:pt>
                <c:pt idx="6624">
                  <c:v>735675.45565972244</c:v>
                </c:pt>
                <c:pt idx="6625">
                  <c:v>735675.45565972244</c:v>
                </c:pt>
                <c:pt idx="6626">
                  <c:v>735675.45567129645</c:v>
                </c:pt>
                <c:pt idx="6627">
                  <c:v>735675.45567129645</c:v>
                </c:pt>
                <c:pt idx="6628">
                  <c:v>735675.45568287245</c:v>
                </c:pt>
                <c:pt idx="6629">
                  <c:v>735675.45568287245</c:v>
                </c:pt>
                <c:pt idx="6630">
                  <c:v>735675.45569444785</c:v>
                </c:pt>
                <c:pt idx="6631">
                  <c:v>735675.45569444785</c:v>
                </c:pt>
                <c:pt idx="6632">
                  <c:v>735675.45570601942</c:v>
                </c:pt>
                <c:pt idx="6633">
                  <c:v>735675.45570601942</c:v>
                </c:pt>
                <c:pt idx="6634">
                  <c:v>735675.45571759262</c:v>
                </c:pt>
                <c:pt idx="6635">
                  <c:v>735675.45571759262</c:v>
                </c:pt>
                <c:pt idx="6636">
                  <c:v>735675.45572916663</c:v>
                </c:pt>
                <c:pt idx="6637">
                  <c:v>735675.45572916663</c:v>
                </c:pt>
                <c:pt idx="6638">
                  <c:v>735675.45574074145</c:v>
                </c:pt>
                <c:pt idx="6639">
                  <c:v>735675.45574074145</c:v>
                </c:pt>
                <c:pt idx="6640">
                  <c:v>735675.45575231721</c:v>
                </c:pt>
                <c:pt idx="6641">
                  <c:v>735675.45575231721</c:v>
                </c:pt>
                <c:pt idx="6642">
                  <c:v>735675.45576388901</c:v>
                </c:pt>
                <c:pt idx="6643">
                  <c:v>735675.45576388901</c:v>
                </c:pt>
                <c:pt idx="6644">
                  <c:v>735675.45577546302</c:v>
                </c:pt>
                <c:pt idx="6645">
                  <c:v>735675.45577546302</c:v>
                </c:pt>
                <c:pt idx="6646">
                  <c:v>735675.45578703994</c:v>
                </c:pt>
                <c:pt idx="6647">
                  <c:v>735675.45578703994</c:v>
                </c:pt>
                <c:pt idx="6648">
                  <c:v>735675.45579861151</c:v>
                </c:pt>
                <c:pt idx="6649">
                  <c:v>735675.45579861151</c:v>
                </c:pt>
                <c:pt idx="6650">
                  <c:v>735675.45581018541</c:v>
                </c:pt>
                <c:pt idx="6651">
                  <c:v>735675.45581018541</c:v>
                </c:pt>
                <c:pt idx="6652">
                  <c:v>735675.45582175942</c:v>
                </c:pt>
                <c:pt idx="6653">
                  <c:v>735675.45582175942</c:v>
                </c:pt>
                <c:pt idx="6654">
                  <c:v>735675.45583333657</c:v>
                </c:pt>
                <c:pt idx="6655">
                  <c:v>735675.45584490744</c:v>
                </c:pt>
                <c:pt idx="6656">
                  <c:v>735675.45584490744</c:v>
                </c:pt>
                <c:pt idx="6657">
                  <c:v>735675.45585648459</c:v>
                </c:pt>
                <c:pt idx="6658">
                  <c:v>735675.45585648459</c:v>
                </c:pt>
                <c:pt idx="6659">
                  <c:v>735675.45586805558</c:v>
                </c:pt>
                <c:pt idx="6660">
                  <c:v>735675.45586805558</c:v>
                </c:pt>
                <c:pt idx="6661">
                  <c:v>735675.45587962959</c:v>
                </c:pt>
                <c:pt idx="6662">
                  <c:v>735675.45587962959</c:v>
                </c:pt>
                <c:pt idx="6663">
                  <c:v>735675.45589120442</c:v>
                </c:pt>
                <c:pt idx="6664">
                  <c:v>735675.45589120442</c:v>
                </c:pt>
                <c:pt idx="6665">
                  <c:v>735675.45590277773</c:v>
                </c:pt>
                <c:pt idx="6666">
                  <c:v>735675.45590277773</c:v>
                </c:pt>
                <c:pt idx="6667">
                  <c:v>735675.45591435209</c:v>
                </c:pt>
                <c:pt idx="6668">
                  <c:v>735675.45591435209</c:v>
                </c:pt>
                <c:pt idx="6669">
                  <c:v>735675.45592592924</c:v>
                </c:pt>
                <c:pt idx="6670">
                  <c:v>735675.45592592924</c:v>
                </c:pt>
                <c:pt idx="6671">
                  <c:v>735675.45593750244</c:v>
                </c:pt>
                <c:pt idx="6672">
                  <c:v>735675.45593750244</c:v>
                </c:pt>
                <c:pt idx="6673">
                  <c:v>735675.45594907389</c:v>
                </c:pt>
                <c:pt idx="6674">
                  <c:v>735675.45594907389</c:v>
                </c:pt>
                <c:pt idx="6675">
                  <c:v>735675.45596064941</c:v>
                </c:pt>
                <c:pt idx="6676">
                  <c:v>735675.45596064941</c:v>
                </c:pt>
                <c:pt idx="6677">
                  <c:v>735675.45597222249</c:v>
                </c:pt>
                <c:pt idx="6678">
                  <c:v>735675.45597222249</c:v>
                </c:pt>
                <c:pt idx="6679">
                  <c:v>735675.45598379744</c:v>
                </c:pt>
                <c:pt idx="6680">
                  <c:v>735675.45598379744</c:v>
                </c:pt>
                <c:pt idx="6681">
                  <c:v>735675.4559953704</c:v>
                </c:pt>
                <c:pt idx="6682">
                  <c:v>735675.4559953704</c:v>
                </c:pt>
                <c:pt idx="6683">
                  <c:v>735675.45600694872</c:v>
                </c:pt>
                <c:pt idx="6684">
                  <c:v>735675.45600694872</c:v>
                </c:pt>
                <c:pt idx="6685">
                  <c:v>735675.45601851854</c:v>
                </c:pt>
                <c:pt idx="6686">
                  <c:v>735675.45601851854</c:v>
                </c:pt>
                <c:pt idx="6687">
                  <c:v>735675.45603009255</c:v>
                </c:pt>
                <c:pt idx="6688">
                  <c:v>735675.45603009255</c:v>
                </c:pt>
                <c:pt idx="6689">
                  <c:v>735675.45604166703</c:v>
                </c:pt>
                <c:pt idx="6690">
                  <c:v>735675.45604166703</c:v>
                </c:pt>
                <c:pt idx="6691">
                  <c:v>735675.456053245</c:v>
                </c:pt>
                <c:pt idx="6692">
                  <c:v>735675.456053245</c:v>
                </c:pt>
                <c:pt idx="6693">
                  <c:v>735675.45606481784</c:v>
                </c:pt>
                <c:pt idx="6694">
                  <c:v>735675.45606481784</c:v>
                </c:pt>
                <c:pt idx="6695">
                  <c:v>735675.45607638941</c:v>
                </c:pt>
                <c:pt idx="6696">
                  <c:v>735675.45607638941</c:v>
                </c:pt>
                <c:pt idx="6697">
                  <c:v>735675.45608796575</c:v>
                </c:pt>
                <c:pt idx="6698">
                  <c:v>735675.45608796575</c:v>
                </c:pt>
                <c:pt idx="6699">
                  <c:v>735675.45609953743</c:v>
                </c:pt>
                <c:pt idx="6700">
                  <c:v>735675.45609953743</c:v>
                </c:pt>
                <c:pt idx="6701">
                  <c:v>735675.45611111145</c:v>
                </c:pt>
                <c:pt idx="6702">
                  <c:v>735675.45611111145</c:v>
                </c:pt>
                <c:pt idx="6703">
                  <c:v>735675.45612268744</c:v>
                </c:pt>
                <c:pt idx="6704">
                  <c:v>735675.45612268744</c:v>
                </c:pt>
                <c:pt idx="6705">
                  <c:v>735675.45613425924</c:v>
                </c:pt>
                <c:pt idx="6706">
                  <c:v>735675.45613425924</c:v>
                </c:pt>
                <c:pt idx="6707">
                  <c:v>735675.45614583441</c:v>
                </c:pt>
                <c:pt idx="6708">
                  <c:v>735675.45614583441</c:v>
                </c:pt>
                <c:pt idx="6709">
                  <c:v>735675.45615741005</c:v>
                </c:pt>
                <c:pt idx="6710">
                  <c:v>735675.45615741005</c:v>
                </c:pt>
                <c:pt idx="6711">
                  <c:v>735675.4561689815</c:v>
                </c:pt>
                <c:pt idx="6712">
                  <c:v>735675.4561689815</c:v>
                </c:pt>
                <c:pt idx="6713">
                  <c:v>735675.45618055551</c:v>
                </c:pt>
                <c:pt idx="6714">
                  <c:v>735675.45618055551</c:v>
                </c:pt>
                <c:pt idx="6715">
                  <c:v>735675.45619212964</c:v>
                </c:pt>
                <c:pt idx="6716">
                  <c:v>735675.45619212964</c:v>
                </c:pt>
                <c:pt idx="6717">
                  <c:v>735675.45620370633</c:v>
                </c:pt>
                <c:pt idx="6718">
                  <c:v>735675.45620370633</c:v>
                </c:pt>
                <c:pt idx="6719">
                  <c:v>735675.45621527941</c:v>
                </c:pt>
                <c:pt idx="6720">
                  <c:v>735675.45621527941</c:v>
                </c:pt>
                <c:pt idx="6721">
                  <c:v>735675.45622685459</c:v>
                </c:pt>
                <c:pt idx="6722">
                  <c:v>735675.45622685459</c:v>
                </c:pt>
                <c:pt idx="6723">
                  <c:v>735675.45623842743</c:v>
                </c:pt>
                <c:pt idx="6724">
                  <c:v>735675.45623842743</c:v>
                </c:pt>
                <c:pt idx="6725">
                  <c:v>735675.45625000319</c:v>
                </c:pt>
                <c:pt idx="6726">
                  <c:v>735675.45625000319</c:v>
                </c:pt>
                <c:pt idx="6727">
                  <c:v>735675.45626157441</c:v>
                </c:pt>
                <c:pt idx="6728">
                  <c:v>735675.45627315005</c:v>
                </c:pt>
                <c:pt idx="6729">
                  <c:v>735675.45627315005</c:v>
                </c:pt>
                <c:pt idx="6730">
                  <c:v>735675.45628472615</c:v>
                </c:pt>
                <c:pt idx="6731">
                  <c:v>735675.45628472615</c:v>
                </c:pt>
                <c:pt idx="6732">
                  <c:v>735675.45629629935</c:v>
                </c:pt>
                <c:pt idx="6733">
                  <c:v>735675.45629629935</c:v>
                </c:pt>
                <c:pt idx="6734">
                  <c:v>735675.45630787045</c:v>
                </c:pt>
                <c:pt idx="6735">
                  <c:v>735675.45630787045</c:v>
                </c:pt>
                <c:pt idx="6736">
                  <c:v>735675.45631944446</c:v>
                </c:pt>
                <c:pt idx="6737">
                  <c:v>735675.45631944446</c:v>
                </c:pt>
                <c:pt idx="6738">
                  <c:v>735675.45633101941</c:v>
                </c:pt>
                <c:pt idx="6739">
                  <c:v>735675.45633101941</c:v>
                </c:pt>
                <c:pt idx="6740">
                  <c:v>735675.4563425926</c:v>
                </c:pt>
                <c:pt idx="6741">
                  <c:v>735675.4563425926</c:v>
                </c:pt>
                <c:pt idx="6742">
                  <c:v>735675.45635416743</c:v>
                </c:pt>
                <c:pt idx="6743">
                  <c:v>735675.45635416743</c:v>
                </c:pt>
                <c:pt idx="6744">
                  <c:v>735675.456365744</c:v>
                </c:pt>
                <c:pt idx="6745">
                  <c:v>735675.456365744</c:v>
                </c:pt>
                <c:pt idx="6746">
                  <c:v>735675.45637731545</c:v>
                </c:pt>
                <c:pt idx="6747">
                  <c:v>735675.45637731545</c:v>
                </c:pt>
                <c:pt idx="6748">
                  <c:v>735675.456388889</c:v>
                </c:pt>
                <c:pt idx="6749">
                  <c:v>735675.456388889</c:v>
                </c:pt>
                <c:pt idx="6750">
                  <c:v>735675.45640046441</c:v>
                </c:pt>
                <c:pt idx="6751">
                  <c:v>735675.45640046441</c:v>
                </c:pt>
                <c:pt idx="6752">
                  <c:v>735675.4564120397</c:v>
                </c:pt>
                <c:pt idx="6753">
                  <c:v>735675.4564120397</c:v>
                </c:pt>
                <c:pt idx="6754">
                  <c:v>735675.45642361545</c:v>
                </c:pt>
                <c:pt idx="6755">
                  <c:v>735675.45642361545</c:v>
                </c:pt>
                <c:pt idx="6756">
                  <c:v>735675.45643518853</c:v>
                </c:pt>
                <c:pt idx="6757">
                  <c:v>735675.45643518853</c:v>
                </c:pt>
                <c:pt idx="6758">
                  <c:v>735675.4564467594</c:v>
                </c:pt>
                <c:pt idx="6759">
                  <c:v>735675.4564467594</c:v>
                </c:pt>
                <c:pt idx="6760">
                  <c:v>735675.45645833609</c:v>
                </c:pt>
                <c:pt idx="6761">
                  <c:v>735675.45645833609</c:v>
                </c:pt>
                <c:pt idx="6762">
                  <c:v>735675.45646990743</c:v>
                </c:pt>
                <c:pt idx="6763">
                  <c:v>735675.45646990743</c:v>
                </c:pt>
                <c:pt idx="6764">
                  <c:v>735675.45648148435</c:v>
                </c:pt>
                <c:pt idx="6765">
                  <c:v>735675.45648148435</c:v>
                </c:pt>
                <c:pt idx="6766">
                  <c:v>735675.45649305743</c:v>
                </c:pt>
                <c:pt idx="6767">
                  <c:v>735675.45649305743</c:v>
                </c:pt>
                <c:pt idx="6768">
                  <c:v>735675.45650463272</c:v>
                </c:pt>
                <c:pt idx="6769">
                  <c:v>735675.45650463272</c:v>
                </c:pt>
                <c:pt idx="6770">
                  <c:v>735675.45651620405</c:v>
                </c:pt>
                <c:pt idx="6771">
                  <c:v>735675.45651620405</c:v>
                </c:pt>
                <c:pt idx="6772">
                  <c:v>735675.45652778063</c:v>
                </c:pt>
                <c:pt idx="6773">
                  <c:v>735675.45652778063</c:v>
                </c:pt>
                <c:pt idx="6774">
                  <c:v>735675.45653935184</c:v>
                </c:pt>
                <c:pt idx="6775">
                  <c:v>735675.45653935184</c:v>
                </c:pt>
                <c:pt idx="6776">
                  <c:v>735675.45655092911</c:v>
                </c:pt>
                <c:pt idx="6777">
                  <c:v>735675.45655092911</c:v>
                </c:pt>
                <c:pt idx="6778">
                  <c:v>735675.45656250045</c:v>
                </c:pt>
                <c:pt idx="6779">
                  <c:v>735675.45656250045</c:v>
                </c:pt>
                <c:pt idx="6780">
                  <c:v>735675.45657407411</c:v>
                </c:pt>
                <c:pt idx="6781">
                  <c:v>735675.45657407411</c:v>
                </c:pt>
                <c:pt idx="6782">
                  <c:v>735675.45658565045</c:v>
                </c:pt>
                <c:pt idx="6783">
                  <c:v>735675.45658565045</c:v>
                </c:pt>
                <c:pt idx="6784">
                  <c:v>735675.45659722504</c:v>
                </c:pt>
                <c:pt idx="6785">
                  <c:v>735675.45659722504</c:v>
                </c:pt>
                <c:pt idx="6786">
                  <c:v>735675.45660879742</c:v>
                </c:pt>
                <c:pt idx="6787">
                  <c:v>735675.45660879742</c:v>
                </c:pt>
                <c:pt idx="6788">
                  <c:v>735675.45662037353</c:v>
                </c:pt>
                <c:pt idx="6789">
                  <c:v>735675.45663194836</c:v>
                </c:pt>
                <c:pt idx="6790">
                  <c:v>735675.45663194836</c:v>
                </c:pt>
                <c:pt idx="6791">
                  <c:v>735675.45664352144</c:v>
                </c:pt>
                <c:pt idx="6792">
                  <c:v>735675.45664352144</c:v>
                </c:pt>
                <c:pt idx="6793">
                  <c:v>735675.45665509626</c:v>
                </c:pt>
                <c:pt idx="6794">
                  <c:v>735675.45665509626</c:v>
                </c:pt>
                <c:pt idx="6795">
                  <c:v>735675.45666666969</c:v>
                </c:pt>
                <c:pt idx="6796">
                  <c:v>735675.45666666969</c:v>
                </c:pt>
                <c:pt idx="6797">
                  <c:v>735675.45667824242</c:v>
                </c:pt>
                <c:pt idx="6798">
                  <c:v>735675.45667824242</c:v>
                </c:pt>
                <c:pt idx="6799">
                  <c:v>735675.45668981771</c:v>
                </c:pt>
                <c:pt idx="6800">
                  <c:v>735675.45668981771</c:v>
                </c:pt>
                <c:pt idx="6801">
                  <c:v>735675.45670138905</c:v>
                </c:pt>
                <c:pt idx="6802">
                  <c:v>735675.45670138905</c:v>
                </c:pt>
                <c:pt idx="6803">
                  <c:v>735675.45671296294</c:v>
                </c:pt>
                <c:pt idx="6804">
                  <c:v>735675.45671296294</c:v>
                </c:pt>
                <c:pt idx="6805">
                  <c:v>735675.4567245408</c:v>
                </c:pt>
                <c:pt idx="6806">
                  <c:v>735675.4567245408</c:v>
                </c:pt>
                <c:pt idx="6807">
                  <c:v>735675.45673611434</c:v>
                </c:pt>
                <c:pt idx="6808">
                  <c:v>735675.45673611434</c:v>
                </c:pt>
                <c:pt idx="6809">
                  <c:v>735675.45674768544</c:v>
                </c:pt>
                <c:pt idx="6810">
                  <c:v>735675.45674768544</c:v>
                </c:pt>
                <c:pt idx="6811">
                  <c:v>735675.45675925922</c:v>
                </c:pt>
                <c:pt idx="6812">
                  <c:v>735675.45675925922</c:v>
                </c:pt>
                <c:pt idx="6813">
                  <c:v>735675.45677083405</c:v>
                </c:pt>
                <c:pt idx="6814">
                  <c:v>735675.45677083405</c:v>
                </c:pt>
                <c:pt idx="6815">
                  <c:v>735675.45678241015</c:v>
                </c:pt>
                <c:pt idx="6816">
                  <c:v>735675.45678241015</c:v>
                </c:pt>
                <c:pt idx="6817">
                  <c:v>735675.45679398242</c:v>
                </c:pt>
                <c:pt idx="6818">
                  <c:v>735675.45679398242</c:v>
                </c:pt>
                <c:pt idx="6819">
                  <c:v>735675.45680555864</c:v>
                </c:pt>
                <c:pt idx="6820">
                  <c:v>735675.45680555864</c:v>
                </c:pt>
                <c:pt idx="6821">
                  <c:v>735675.4568171337</c:v>
                </c:pt>
                <c:pt idx="6822">
                  <c:v>735675.4568171337</c:v>
                </c:pt>
                <c:pt idx="6823">
                  <c:v>735675.45682870445</c:v>
                </c:pt>
                <c:pt idx="6824">
                  <c:v>735675.45682870445</c:v>
                </c:pt>
                <c:pt idx="6825">
                  <c:v>735675.45684027905</c:v>
                </c:pt>
                <c:pt idx="6826">
                  <c:v>735675.45684027905</c:v>
                </c:pt>
                <c:pt idx="6827">
                  <c:v>735675.45685185445</c:v>
                </c:pt>
                <c:pt idx="6828">
                  <c:v>735675.45685185445</c:v>
                </c:pt>
                <c:pt idx="6829">
                  <c:v>735675.45686342975</c:v>
                </c:pt>
                <c:pt idx="6830">
                  <c:v>735675.45686342975</c:v>
                </c:pt>
                <c:pt idx="6831">
                  <c:v>735675.45687500294</c:v>
                </c:pt>
                <c:pt idx="6832">
                  <c:v>735675.45687500294</c:v>
                </c:pt>
                <c:pt idx="6833">
                  <c:v>735675.456886578</c:v>
                </c:pt>
                <c:pt idx="6834">
                  <c:v>735675.456886578</c:v>
                </c:pt>
                <c:pt idx="6835">
                  <c:v>735675.45689814945</c:v>
                </c:pt>
                <c:pt idx="6836">
                  <c:v>735675.45689814945</c:v>
                </c:pt>
                <c:pt idx="6837">
                  <c:v>735675.45690972242</c:v>
                </c:pt>
                <c:pt idx="6838">
                  <c:v>735675.45690972242</c:v>
                </c:pt>
                <c:pt idx="6839">
                  <c:v>735675.45692129945</c:v>
                </c:pt>
                <c:pt idx="6840">
                  <c:v>735675.45692129945</c:v>
                </c:pt>
                <c:pt idx="6841">
                  <c:v>735675.45693287044</c:v>
                </c:pt>
                <c:pt idx="6842">
                  <c:v>735675.45693287044</c:v>
                </c:pt>
                <c:pt idx="6843">
                  <c:v>735675.45694444445</c:v>
                </c:pt>
                <c:pt idx="6844">
                  <c:v>735675.45694444445</c:v>
                </c:pt>
                <c:pt idx="6845">
                  <c:v>735675.45695602254</c:v>
                </c:pt>
                <c:pt idx="6846">
                  <c:v>735675.45695602254</c:v>
                </c:pt>
                <c:pt idx="6847">
                  <c:v>735675.45696759445</c:v>
                </c:pt>
                <c:pt idx="6848">
                  <c:v>735675.45697916672</c:v>
                </c:pt>
                <c:pt idx="6849">
                  <c:v>735675.45697916672</c:v>
                </c:pt>
                <c:pt idx="6850">
                  <c:v>735675.45699074375</c:v>
                </c:pt>
                <c:pt idx="6851">
                  <c:v>735675.45699074375</c:v>
                </c:pt>
                <c:pt idx="6852">
                  <c:v>735675.45700231544</c:v>
                </c:pt>
                <c:pt idx="6853">
                  <c:v>735675.45700231544</c:v>
                </c:pt>
                <c:pt idx="6854">
                  <c:v>735675.4570138891</c:v>
                </c:pt>
                <c:pt idx="6855">
                  <c:v>735675.4570138891</c:v>
                </c:pt>
                <c:pt idx="6856">
                  <c:v>735675.45702546404</c:v>
                </c:pt>
                <c:pt idx="6857">
                  <c:v>735675.45702546404</c:v>
                </c:pt>
                <c:pt idx="6858">
                  <c:v>735675.45703703945</c:v>
                </c:pt>
                <c:pt idx="6859">
                  <c:v>735675.45703703945</c:v>
                </c:pt>
                <c:pt idx="6860">
                  <c:v>735675.45704861113</c:v>
                </c:pt>
                <c:pt idx="6861">
                  <c:v>735675.45704861113</c:v>
                </c:pt>
                <c:pt idx="6862">
                  <c:v>735675.45706018514</c:v>
                </c:pt>
                <c:pt idx="6863">
                  <c:v>735675.45706018514</c:v>
                </c:pt>
                <c:pt idx="6864">
                  <c:v>735675.45707175927</c:v>
                </c:pt>
                <c:pt idx="6865">
                  <c:v>735675.45707175927</c:v>
                </c:pt>
                <c:pt idx="6866">
                  <c:v>735675.45708333445</c:v>
                </c:pt>
                <c:pt idx="6867">
                  <c:v>735675.45708333445</c:v>
                </c:pt>
                <c:pt idx="6868">
                  <c:v>735675.45709490741</c:v>
                </c:pt>
                <c:pt idx="6869">
                  <c:v>735675.45709490741</c:v>
                </c:pt>
                <c:pt idx="6870">
                  <c:v>735675.45710648154</c:v>
                </c:pt>
                <c:pt idx="6871">
                  <c:v>735675.45710648154</c:v>
                </c:pt>
                <c:pt idx="6872">
                  <c:v>735675.45711805276</c:v>
                </c:pt>
                <c:pt idx="6873">
                  <c:v>735675.45711805276</c:v>
                </c:pt>
                <c:pt idx="6874">
                  <c:v>735675.45712962968</c:v>
                </c:pt>
                <c:pt idx="6875">
                  <c:v>735675.45712962968</c:v>
                </c:pt>
                <c:pt idx="6876">
                  <c:v>735675.45714120369</c:v>
                </c:pt>
                <c:pt idx="6877">
                  <c:v>735675.45714120369</c:v>
                </c:pt>
                <c:pt idx="6878">
                  <c:v>735675.45715277782</c:v>
                </c:pt>
                <c:pt idx="6879">
                  <c:v>735675.45715277782</c:v>
                </c:pt>
                <c:pt idx="6880">
                  <c:v>735675.45716435183</c:v>
                </c:pt>
                <c:pt idx="6881">
                  <c:v>735675.45716435183</c:v>
                </c:pt>
                <c:pt idx="6882">
                  <c:v>735675.45717592642</c:v>
                </c:pt>
                <c:pt idx="6883">
                  <c:v>735675.45717592642</c:v>
                </c:pt>
                <c:pt idx="6884">
                  <c:v>735675.45718750043</c:v>
                </c:pt>
                <c:pt idx="6885">
                  <c:v>735675.45718750043</c:v>
                </c:pt>
                <c:pt idx="6886">
                  <c:v>735675.45719907398</c:v>
                </c:pt>
                <c:pt idx="6887">
                  <c:v>735675.45719907398</c:v>
                </c:pt>
                <c:pt idx="6888">
                  <c:v>735675.45721064904</c:v>
                </c:pt>
                <c:pt idx="6889">
                  <c:v>735675.45721064904</c:v>
                </c:pt>
                <c:pt idx="6890">
                  <c:v>735675.45722222445</c:v>
                </c:pt>
                <c:pt idx="6891">
                  <c:v>735675.45722222445</c:v>
                </c:pt>
                <c:pt idx="6892">
                  <c:v>735675.45723379741</c:v>
                </c:pt>
                <c:pt idx="6893">
                  <c:v>735675.45723379741</c:v>
                </c:pt>
                <c:pt idx="6894">
                  <c:v>735675.45724537049</c:v>
                </c:pt>
                <c:pt idx="6895">
                  <c:v>735675.45724537049</c:v>
                </c:pt>
                <c:pt idx="6896">
                  <c:v>735675.45725694799</c:v>
                </c:pt>
                <c:pt idx="6897">
                  <c:v>735675.45725694799</c:v>
                </c:pt>
                <c:pt idx="6898">
                  <c:v>735675.45726851851</c:v>
                </c:pt>
                <c:pt idx="6899">
                  <c:v>735675.45726851851</c:v>
                </c:pt>
                <c:pt idx="6900">
                  <c:v>735675.45728009264</c:v>
                </c:pt>
                <c:pt idx="6901">
                  <c:v>735675.45728009264</c:v>
                </c:pt>
                <c:pt idx="6902">
                  <c:v>735675.45729166665</c:v>
                </c:pt>
                <c:pt idx="6903">
                  <c:v>735675.45729166665</c:v>
                </c:pt>
                <c:pt idx="6904">
                  <c:v>735675.45730324241</c:v>
                </c:pt>
                <c:pt idx="6905">
                  <c:v>735675.45730324241</c:v>
                </c:pt>
                <c:pt idx="6906">
                  <c:v>735675.45731481479</c:v>
                </c:pt>
                <c:pt idx="6907">
                  <c:v>735675.45731481479</c:v>
                </c:pt>
                <c:pt idx="6908">
                  <c:v>735675.45732638903</c:v>
                </c:pt>
                <c:pt idx="6909">
                  <c:v>735675.45732638903</c:v>
                </c:pt>
                <c:pt idx="6910">
                  <c:v>735675.45733796293</c:v>
                </c:pt>
                <c:pt idx="6911">
                  <c:v>735675.45733796293</c:v>
                </c:pt>
                <c:pt idx="6912">
                  <c:v>735675.45734953706</c:v>
                </c:pt>
                <c:pt idx="6913">
                  <c:v>735675.45734953706</c:v>
                </c:pt>
                <c:pt idx="6914">
                  <c:v>735675.45736111142</c:v>
                </c:pt>
                <c:pt idx="6915">
                  <c:v>735675.45736111142</c:v>
                </c:pt>
                <c:pt idx="6916">
                  <c:v>735675.4573726852</c:v>
                </c:pt>
                <c:pt idx="6917">
                  <c:v>735675.4573726852</c:v>
                </c:pt>
                <c:pt idx="6918">
                  <c:v>735675.45738425921</c:v>
                </c:pt>
                <c:pt idx="6919">
                  <c:v>735675.45738425921</c:v>
                </c:pt>
                <c:pt idx="6920">
                  <c:v>735675.45739583345</c:v>
                </c:pt>
                <c:pt idx="6921">
                  <c:v>735675.45740740944</c:v>
                </c:pt>
                <c:pt idx="6922">
                  <c:v>735675.45740740944</c:v>
                </c:pt>
                <c:pt idx="6923">
                  <c:v>735675.45741898147</c:v>
                </c:pt>
                <c:pt idx="6924">
                  <c:v>735675.45741898147</c:v>
                </c:pt>
                <c:pt idx="6925">
                  <c:v>735675.4574305556</c:v>
                </c:pt>
                <c:pt idx="6926">
                  <c:v>735675.4574305556</c:v>
                </c:pt>
                <c:pt idx="6927">
                  <c:v>735675.45744212961</c:v>
                </c:pt>
                <c:pt idx="6928">
                  <c:v>735675.45744212961</c:v>
                </c:pt>
                <c:pt idx="6929">
                  <c:v>735675.45745370444</c:v>
                </c:pt>
                <c:pt idx="6930">
                  <c:v>735675.45745370444</c:v>
                </c:pt>
                <c:pt idx="6931">
                  <c:v>735675.45746527775</c:v>
                </c:pt>
                <c:pt idx="6932">
                  <c:v>735675.45746527775</c:v>
                </c:pt>
                <c:pt idx="6933">
                  <c:v>735675.457476852</c:v>
                </c:pt>
                <c:pt idx="6934">
                  <c:v>735675.457476852</c:v>
                </c:pt>
                <c:pt idx="6935">
                  <c:v>735675.4574884274</c:v>
                </c:pt>
                <c:pt idx="6936">
                  <c:v>735675.4574884274</c:v>
                </c:pt>
                <c:pt idx="6937">
                  <c:v>735675.45750000002</c:v>
                </c:pt>
                <c:pt idx="6938">
                  <c:v>735675.45750000002</c:v>
                </c:pt>
                <c:pt idx="6939">
                  <c:v>735675.45751157391</c:v>
                </c:pt>
                <c:pt idx="6940">
                  <c:v>735675.45751157391</c:v>
                </c:pt>
                <c:pt idx="6941">
                  <c:v>735675.45752314944</c:v>
                </c:pt>
                <c:pt idx="6942">
                  <c:v>735675.45752314944</c:v>
                </c:pt>
                <c:pt idx="6943">
                  <c:v>735675.4575347224</c:v>
                </c:pt>
                <c:pt idx="6944">
                  <c:v>735675.4575347224</c:v>
                </c:pt>
                <c:pt idx="6945">
                  <c:v>735675.45754629641</c:v>
                </c:pt>
                <c:pt idx="6946">
                  <c:v>735675.45754629641</c:v>
                </c:pt>
                <c:pt idx="6947">
                  <c:v>735675.45755787042</c:v>
                </c:pt>
                <c:pt idx="6948">
                  <c:v>735675.45755787042</c:v>
                </c:pt>
                <c:pt idx="6949">
                  <c:v>735675.45756944432</c:v>
                </c:pt>
                <c:pt idx="6950">
                  <c:v>735675.45756944432</c:v>
                </c:pt>
                <c:pt idx="6951">
                  <c:v>735675.45758101903</c:v>
                </c:pt>
                <c:pt idx="6952">
                  <c:v>735675.45758101903</c:v>
                </c:pt>
                <c:pt idx="6953">
                  <c:v>735675.45759259257</c:v>
                </c:pt>
                <c:pt idx="6954">
                  <c:v>735675.45759259257</c:v>
                </c:pt>
                <c:pt idx="6955">
                  <c:v>735675.45760416705</c:v>
                </c:pt>
                <c:pt idx="6956">
                  <c:v>735675.45760416705</c:v>
                </c:pt>
                <c:pt idx="6957">
                  <c:v>735675.45761574362</c:v>
                </c:pt>
                <c:pt idx="6958">
                  <c:v>735675.45761574362</c:v>
                </c:pt>
                <c:pt idx="6959">
                  <c:v>735675.45762731833</c:v>
                </c:pt>
                <c:pt idx="6960">
                  <c:v>735675.45762731833</c:v>
                </c:pt>
                <c:pt idx="6961">
                  <c:v>735675.45763888885</c:v>
                </c:pt>
                <c:pt idx="6962">
                  <c:v>735675.45763888885</c:v>
                </c:pt>
                <c:pt idx="6963">
                  <c:v>735675.45765046345</c:v>
                </c:pt>
                <c:pt idx="6964">
                  <c:v>735675.45765046345</c:v>
                </c:pt>
                <c:pt idx="6965">
                  <c:v>735675.45766203944</c:v>
                </c:pt>
                <c:pt idx="6966">
                  <c:v>735675.45766203944</c:v>
                </c:pt>
                <c:pt idx="6967">
                  <c:v>735675.45767361205</c:v>
                </c:pt>
                <c:pt idx="6968">
                  <c:v>735675.45767361205</c:v>
                </c:pt>
                <c:pt idx="6969">
                  <c:v>735675.45768518792</c:v>
                </c:pt>
                <c:pt idx="6970">
                  <c:v>735675.45768518792</c:v>
                </c:pt>
                <c:pt idx="6971">
                  <c:v>735675.45769675949</c:v>
                </c:pt>
                <c:pt idx="6972">
                  <c:v>735675.45769675949</c:v>
                </c:pt>
                <c:pt idx="6973">
                  <c:v>735675.4577083335</c:v>
                </c:pt>
                <c:pt idx="6974">
                  <c:v>735675.4577083335</c:v>
                </c:pt>
                <c:pt idx="6975">
                  <c:v>735675.45771990728</c:v>
                </c:pt>
                <c:pt idx="6976">
                  <c:v>735675.45771990728</c:v>
                </c:pt>
                <c:pt idx="6977">
                  <c:v>735675.45773148153</c:v>
                </c:pt>
                <c:pt idx="6978">
                  <c:v>735675.45773148153</c:v>
                </c:pt>
                <c:pt idx="6979">
                  <c:v>735675.4577430553</c:v>
                </c:pt>
                <c:pt idx="6980">
                  <c:v>735675.4577430553</c:v>
                </c:pt>
                <c:pt idx="6981">
                  <c:v>735675.45775463246</c:v>
                </c:pt>
                <c:pt idx="6982">
                  <c:v>735675.45775463246</c:v>
                </c:pt>
                <c:pt idx="6983">
                  <c:v>735675.45776620402</c:v>
                </c:pt>
                <c:pt idx="6984">
                  <c:v>735675.45776620402</c:v>
                </c:pt>
                <c:pt idx="6985">
                  <c:v>735675.4577777778</c:v>
                </c:pt>
                <c:pt idx="6986">
                  <c:v>735675.4577777778</c:v>
                </c:pt>
                <c:pt idx="6987">
                  <c:v>735675.45778935181</c:v>
                </c:pt>
                <c:pt idx="6988">
                  <c:v>735675.45780092874</c:v>
                </c:pt>
                <c:pt idx="6989">
                  <c:v>735675.45780092874</c:v>
                </c:pt>
                <c:pt idx="6990">
                  <c:v>735675.45781249995</c:v>
                </c:pt>
                <c:pt idx="6991">
                  <c:v>735675.45781249995</c:v>
                </c:pt>
                <c:pt idx="6992">
                  <c:v>735675.45782407443</c:v>
                </c:pt>
                <c:pt idx="6993">
                  <c:v>735675.45782407443</c:v>
                </c:pt>
                <c:pt idx="6994">
                  <c:v>735675.45783565042</c:v>
                </c:pt>
                <c:pt idx="6995">
                  <c:v>735675.45783565042</c:v>
                </c:pt>
                <c:pt idx="6996">
                  <c:v>735675.45784722245</c:v>
                </c:pt>
                <c:pt idx="6997">
                  <c:v>735675.45784722245</c:v>
                </c:pt>
                <c:pt idx="6998">
                  <c:v>735675.45785879705</c:v>
                </c:pt>
                <c:pt idx="6999">
                  <c:v>735675.45785879705</c:v>
                </c:pt>
                <c:pt idx="7000">
                  <c:v>735675.45787037048</c:v>
                </c:pt>
                <c:pt idx="7001">
                  <c:v>735675.45787037048</c:v>
                </c:pt>
                <c:pt idx="7002">
                  <c:v>735675.45788194775</c:v>
                </c:pt>
                <c:pt idx="7003">
                  <c:v>735675.45788194775</c:v>
                </c:pt>
                <c:pt idx="7004">
                  <c:v>735675.45789351943</c:v>
                </c:pt>
                <c:pt idx="7005">
                  <c:v>735675.45789351943</c:v>
                </c:pt>
                <c:pt idx="7006">
                  <c:v>735675.45790509263</c:v>
                </c:pt>
                <c:pt idx="7007">
                  <c:v>735675.45790509263</c:v>
                </c:pt>
                <c:pt idx="7008">
                  <c:v>735675.45791666664</c:v>
                </c:pt>
                <c:pt idx="7009">
                  <c:v>735675.45791666664</c:v>
                </c:pt>
                <c:pt idx="7010">
                  <c:v>735675.45792824205</c:v>
                </c:pt>
                <c:pt idx="7011">
                  <c:v>735675.45792824205</c:v>
                </c:pt>
                <c:pt idx="7012">
                  <c:v>735675.45793981478</c:v>
                </c:pt>
                <c:pt idx="7013">
                  <c:v>735675.45793981478</c:v>
                </c:pt>
                <c:pt idx="7014">
                  <c:v>735675.45795138902</c:v>
                </c:pt>
                <c:pt idx="7015">
                  <c:v>735675.45795138902</c:v>
                </c:pt>
                <c:pt idx="7016">
                  <c:v>735675.45796296292</c:v>
                </c:pt>
                <c:pt idx="7017">
                  <c:v>735675.45796296292</c:v>
                </c:pt>
                <c:pt idx="7018">
                  <c:v>735675.45797453704</c:v>
                </c:pt>
                <c:pt idx="7019">
                  <c:v>735675.45797453704</c:v>
                </c:pt>
                <c:pt idx="7020">
                  <c:v>735675.45798611245</c:v>
                </c:pt>
                <c:pt idx="7021">
                  <c:v>735675.45798611245</c:v>
                </c:pt>
                <c:pt idx="7022">
                  <c:v>735675.45799768541</c:v>
                </c:pt>
                <c:pt idx="7023">
                  <c:v>735675.45799768541</c:v>
                </c:pt>
                <c:pt idx="7024">
                  <c:v>735675.45800925931</c:v>
                </c:pt>
                <c:pt idx="7025">
                  <c:v>735675.45800925931</c:v>
                </c:pt>
                <c:pt idx="7026">
                  <c:v>735675.4580208367</c:v>
                </c:pt>
                <c:pt idx="7027">
                  <c:v>735675.4580208367</c:v>
                </c:pt>
                <c:pt idx="7028">
                  <c:v>735675.45803240745</c:v>
                </c:pt>
                <c:pt idx="7029">
                  <c:v>735675.45803240745</c:v>
                </c:pt>
                <c:pt idx="7030">
                  <c:v>735675.45804398204</c:v>
                </c:pt>
                <c:pt idx="7031">
                  <c:v>735675.45804398204</c:v>
                </c:pt>
                <c:pt idx="7032">
                  <c:v>735675.45805555745</c:v>
                </c:pt>
                <c:pt idx="7033">
                  <c:v>735675.45806713309</c:v>
                </c:pt>
                <c:pt idx="7034">
                  <c:v>735675.45806713309</c:v>
                </c:pt>
                <c:pt idx="7035">
                  <c:v>735675.45807870373</c:v>
                </c:pt>
                <c:pt idx="7036">
                  <c:v>735675.45807870373</c:v>
                </c:pt>
                <c:pt idx="7037">
                  <c:v>735675.45809027774</c:v>
                </c:pt>
                <c:pt idx="7038">
                  <c:v>735675.45809027774</c:v>
                </c:pt>
                <c:pt idx="7039">
                  <c:v>735675.4581018521</c:v>
                </c:pt>
                <c:pt idx="7040">
                  <c:v>735675.4581018521</c:v>
                </c:pt>
                <c:pt idx="7041">
                  <c:v>735675.45811342704</c:v>
                </c:pt>
                <c:pt idx="7042">
                  <c:v>735675.45811342704</c:v>
                </c:pt>
                <c:pt idx="7043">
                  <c:v>735675.45812500245</c:v>
                </c:pt>
                <c:pt idx="7044">
                  <c:v>735675.45812500245</c:v>
                </c:pt>
                <c:pt idx="7045">
                  <c:v>735675.45813657413</c:v>
                </c:pt>
                <c:pt idx="7046">
                  <c:v>735675.45813657413</c:v>
                </c:pt>
                <c:pt idx="7047">
                  <c:v>735675.45814814814</c:v>
                </c:pt>
                <c:pt idx="7048">
                  <c:v>735675.45814814814</c:v>
                </c:pt>
                <c:pt idx="7049">
                  <c:v>735675.4581597225</c:v>
                </c:pt>
                <c:pt idx="7050">
                  <c:v>735675.4581597225</c:v>
                </c:pt>
                <c:pt idx="7051">
                  <c:v>735675.4581712964</c:v>
                </c:pt>
                <c:pt idx="7052">
                  <c:v>735675.4581712964</c:v>
                </c:pt>
                <c:pt idx="7053">
                  <c:v>735675.45818287041</c:v>
                </c:pt>
                <c:pt idx="7054">
                  <c:v>735675.45818287041</c:v>
                </c:pt>
                <c:pt idx="7055">
                  <c:v>735675.45819444442</c:v>
                </c:pt>
                <c:pt idx="7056">
                  <c:v>735675.45819444442</c:v>
                </c:pt>
                <c:pt idx="7057">
                  <c:v>735675.45820602193</c:v>
                </c:pt>
                <c:pt idx="7058">
                  <c:v>735675.45820602193</c:v>
                </c:pt>
                <c:pt idx="7059">
                  <c:v>735675.45821759442</c:v>
                </c:pt>
                <c:pt idx="7060">
                  <c:v>735675.45821759442</c:v>
                </c:pt>
                <c:pt idx="7061">
                  <c:v>735675.45822916704</c:v>
                </c:pt>
                <c:pt idx="7062">
                  <c:v>735675.45822916704</c:v>
                </c:pt>
                <c:pt idx="7063">
                  <c:v>735675.45824074245</c:v>
                </c:pt>
                <c:pt idx="7064">
                  <c:v>735675.45824074245</c:v>
                </c:pt>
                <c:pt idx="7065">
                  <c:v>735675.45825231844</c:v>
                </c:pt>
                <c:pt idx="7066">
                  <c:v>735675.45825231844</c:v>
                </c:pt>
                <c:pt idx="7067">
                  <c:v>735675.45826388942</c:v>
                </c:pt>
                <c:pt idx="7068">
                  <c:v>735675.45826388942</c:v>
                </c:pt>
                <c:pt idx="7069">
                  <c:v>735675.45827546343</c:v>
                </c:pt>
                <c:pt idx="7070">
                  <c:v>735675.45827546343</c:v>
                </c:pt>
                <c:pt idx="7071">
                  <c:v>735675.45828704163</c:v>
                </c:pt>
                <c:pt idx="7072">
                  <c:v>735675.45828704163</c:v>
                </c:pt>
                <c:pt idx="7073">
                  <c:v>735675.45829861145</c:v>
                </c:pt>
                <c:pt idx="7074">
                  <c:v>735675.45829861145</c:v>
                </c:pt>
                <c:pt idx="7075">
                  <c:v>735675.45831018523</c:v>
                </c:pt>
                <c:pt idx="7076">
                  <c:v>735675.45831018523</c:v>
                </c:pt>
                <c:pt idx="7077">
                  <c:v>735675.45832175924</c:v>
                </c:pt>
                <c:pt idx="7078">
                  <c:v>735675.45832175924</c:v>
                </c:pt>
                <c:pt idx="7079">
                  <c:v>735675.45833333442</c:v>
                </c:pt>
                <c:pt idx="7080">
                  <c:v>735675.45833333442</c:v>
                </c:pt>
                <c:pt idx="7081">
                  <c:v>735675.4583449075</c:v>
                </c:pt>
                <c:pt idx="7082">
                  <c:v>735675.4583449075</c:v>
                </c:pt>
                <c:pt idx="7083">
                  <c:v>735675.45835648244</c:v>
                </c:pt>
                <c:pt idx="7084">
                  <c:v>735675.45835648244</c:v>
                </c:pt>
                <c:pt idx="7085">
                  <c:v>735675.45836805529</c:v>
                </c:pt>
                <c:pt idx="7086">
                  <c:v>735675.4583796293</c:v>
                </c:pt>
                <c:pt idx="7087">
                  <c:v>735675.4583796293</c:v>
                </c:pt>
                <c:pt idx="7088">
                  <c:v>735675.45839120401</c:v>
                </c:pt>
                <c:pt idx="7089">
                  <c:v>735675.45839120401</c:v>
                </c:pt>
                <c:pt idx="7090">
                  <c:v>735675.45840277942</c:v>
                </c:pt>
                <c:pt idx="7091">
                  <c:v>735675.45840277942</c:v>
                </c:pt>
                <c:pt idx="7092">
                  <c:v>735675.45841435203</c:v>
                </c:pt>
                <c:pt idx="7093">
                  <c:v>735675.45841435203</c:v>
                </c:pt>
                <c:pt idx="7094">
                  <c:v>735675.45842593047</c:v>
                </c:pt>
                <c:pt idx="7095">
                  <c:v>735675.45842593047</c:v>
                </c:pt>
                <c:pt idx="7096">
                  <c:v>735675.45843750343</c:v>
                </c:pt>
                <c:pt idx="7097">
                  <c:v>735675.45843750343</c:v>
                </c:pt>
                <c:pt idx="7098">
                  <c:v>735675.45844907407</c:v>
                </c:pt>
                <c:pt idx="7099">
                  <c:v>735675.45844907407</c:v>
                </c:pt>
                <c:pt idx="7100">
                  <c:v>735675.45846065041</c:v>
                </c:pt>
                <c:pt idx="7101">
                  <c:v>735675.45846065041</c:v>
                </c:pt>
                <c:pt idx="7102">
                  <c:v>735675.45847222244</c:v>
                </c:pt>
                <c:pt idx="7103">
                  <c:v>735675.45847222244</c:v>
                </c:pt>
                <c:pt idx="7104">
                  <c:v>735675.45848379959</c:v>
                </c:pt>
                <c:pt idx="7105">
                  <c:v>735675.45848379959</c:v>
                </c:pt>
                <c:pt idx="7106">
                  <c:v>735675.45849537244</c:v>
                </c:pt>
                <c:pt idx="7107">
                  <c:v>735675.45849537244</c:v>
                </c:pt>
                <c:pt idx="7108">
                  <c:v>735675.4585069475</c:v>
                </c:pt>
                <c:pt idx="7109">
                  <c:v>735675.4585069475</c:v>
                </c:pt>
                <c:pt idx="7110">
                  <c:v>735675.45851851848</c:v>
                </c:pt>
                <c:pt idx="7111">
                  <c:v>735675.45851851848</c:v>
                </c:pt>
                <c:pt idx="7112">
                  <c:v>735675.45853009261</c:v>
                </c:pt>
                <c:pt idx="7113">
                  <c:v>735675.45853009261</c:v>
                </c:pt>
                <c:pt idx="7114">
                  <c:v>735675.45854166662</c:v>
                </c:pt>
                <c:pt idx="7115">
                  <c:v>735675.45854166662</c:v>
                </c:pt>
                <c:pt idx="7116">
                  <c:v>735675.45855324413</c:v>
                </c:pt>
                <c:pt idx="7117">
                  <c:v>735675.45855324413</c:v>
                </c:pt>
                <c:pt idx="7118">
                  <c:v>735675.45856481732</c:v>
                </c:pt>
                <c:pt idx="7119">
                  <c:v>735675.45856481732</c:v>
                </c:pt>
                <c:pt idx="7120">
                  <c:v>735675.45857638901</c:v>
                </c:pt>
                <c:pt idx="7121">
                  <c:v>735675.45857638901</c:v>
                </c:pt>
                <c:pt idx="7122">
                  <c:v>735675.45858796441</c:v>
                </c:pt>
                <c:pt idx="7123">
                  <c:v>735675.45858796441</c:v>
                </c:pt>
                <c:pt idx="7124">
                  <c:v>735675.45859953703</c:v>
                </c:pt>
                <c:pt idx="7125">
                  <c:v>735675.45859953703</c:v>
                </c:pt>
                <c:pt idx="7126">
                  <c:v>735675.45861111244</c:v>
                </c:pt>
                <c:pt idx="7127">
                  <c:v>735675.45861111244</c:v>
                </c:pt>
                <c:pt idx="7128">
                  <c:v>735675.45862268843</c:v>
                </c:pt>
                <c:pt idx="7129">
                  <c:v>735675.45862268843</c:v>
                </c:pt>
                <c:pt idx="7130">
                  <c:v>735675.45863425941</c:v>
                </c:pt>
                <c:pt idx="7131">
                  <c:v>735675.45863425941</c:v>
                </c:pt>
                <c:pt idx="7132">
                  <c:v>735675.4586458361</c:v>
                </c:pt>
                <c:pt idx="7133">
                  <c:v>735675.4586458361</c:v>
                </c:pt>
                <c:pt idx="7134">
                  <c:v>735675.45865741151</c:v>
                </c:pt>
                <c:pt idx="7135">
                  <c:v>735675.45865741151</c:v>
                </c:pt>
                <c:pt idx="7136">
                  <c:v>735675.45866898145</c:v>
                </c:pt>
                <c:pt idx="7137">
                  <c:v>735675.45866898145</c:v>
                </c:pt>
                <c:pt idx="7138">
                  <c:v>735675.45868055744</c:v>
                </c:pt>
                <c:pt idx="7139">
                  <c:v>735675.45868055744</c:v>
                </c:pt>
                <c:pt idx="7140">
                  <c:v>735675.45869213261</c:v>
                </c:pt>
                <c:pt idx="7141">
                  <c:v>735675.45869213261</c:v>
                </c:pt>
                <c:pt idx="7142">
                  <c:v>735675.45870370441</c:v>
                </c:pt>
                <c:pt idx="7143">
                  <c:v>735675.45871527772</c:v>
                </c:pt>
                <c:pt idx="7144">
                  <c:v>735675.45871527772</c:v>
                </c:pt>
                <c:pt idx="7145">
                  <c:v>735675.45872685243</c:v>
                </c:pt>
                <c:pt idx="7146">
                  <c:v>735675.45872685243</c:v>
                </c:pt>
                <c:pt idx="7147">
                  <c:v>735675.45873842645</c:v>
                </c:pt>
                <c:pt idx="7148">
                  <c:v>735675.45873842645</c:v>
                </c:pt>
                <c:pt idx="7149">
                  <c:v>735675.45874999999</c:v>
                </c:pt>
                <c:pt idx="7150">
                  <c:v>735675.45874999999</c:v>
                </c:pt>
                <c:pt idx="7151">
                  <c:v>735675.45876157412</c:v>
                </c:pt>
                <c:pt idx="7152">
                  <c:v>735675.45876157412</c:v>
                </c:pt>
                <c:pt idx="7153">
                  <c:v>735675.45877314941</c:v>
                </c:pt>
                <c:pt idx="7154">
                  <c:v>735675.45877314941</c:v>
                </c:pt>
                <c:pt idx="7155">
                  <c:v>735675.45878472493</c:v>
                </c:pt>
                <c:pt idx="7156">
                  <c:v>735675.45878472493</c:v>
                </c:pt>
                <c:pt idx="7157">
                  <c:v>735675.45879629743</c:v>
                </c:pt>
                <c:pt idx="7158">
                  <c:v>735675.45879629743</c:v>
                </c:pt>
                <c:pt idx="7159">
                  <c:v>735675.45880787354</c:v>
                </c:pt>
                <c:pt idx="7160">
                  <c:v>735675.45880787354</c:v>
                </c:pt>
                <c:pt idx="7161">
                  <c:v>735675.45881944441</c:v>
                </c:pt>
                <c:pt idx="7162">
                  <c:v>735675.45881944441</c:v>
                </c:pt>
                <c:pt idx="7163">
                  <c:v>735675.4588310211</c:v>
                </c:pt>
                <c:pt idx="7164">
                  <c:v>735675.4588310211</c:v>
                </c:pt>
                <c:pt idx="7165">
                  <c:v>735675.45884259255</c:v>
                </c:pt>
                <c:pt idx="7166">
                  <c:v>735675.45884259255</c:v>
                </c:pt>
                <c:pt idx="7167">
                  <c:v>735675.45885416958</c:v>
                </c:pt>
                <c:pt idx="7168">
                  <c:v>735675.45885416958</c:v>
                </c:pt>
                <c:pt idx="7169">
                  <c:v>735675.45886574499</c:v>
                </c:pt>
                <c:pt idx="7170">
                  <c:v>735675.45886574499</c:v>
                </c:pt>
                <c:pt idx="7171">
                  <c:v>735675.45887731784</c:v>
                </c:pt>
                <c:pt idx="7172">
                  <c:v>735675.45887731784</c:v>
                </c:pt>
                <c:pt idx="7173">
                  <c:v>735675.45888888941</c:v>
                </c:pt>
                <c:pt idx="7174">
                  <c:v>735675.45888888941</c:v>
                </c:pt>
                <c:pt idx="7175">
                  <c:v>735675.45890046295</c:v>
                </c:pt>
                <c:pt idx="7176">
                  <c:v>735675.45890046295</c:v>
                </c:pt>
                <c:pt idx="7177">
                  <c:v>735675.45891203743</c:v>
                </c:pt>
                <c:pt idx="7178">
                  <c:v>735675.45891203743</c:v>
                </c:pt>
                <c:pt idx="7179">
                  <c:v>735675.45892361423</c:v>
                </c:pt>
                <c:pt idx="7180">
                  <c:v>735675.45892361423</c:v>
                </c:pt>
                <c:pt idx="7181">
                  <c:v>735675.45893518545</c:v>
                </c:pt>
                <c:pt idx="7182">
                  <c:v>735675.45893518545</c:v>
                </c:pt>
                <c:pt idx="7183">
                  <c:v>735675.45894675923</c:v>
                </c:pt>
                <c:pt idx="7184">
                  <c:v>735675.45894675923</c:v>
                </c:pt>
                <c:pt idx="7185">
                  <c:v>735675.45895833441</c:v>
                </c:pt>
                <c:pt idx="7186">
                  <c:v>735675.45895833441</c:v>
                </c:pt>
                <c:pt idx="7187">
                  <c:v>735675.45896990749</c:v>
                </c:pt>
                <c:pt idx="7188">
                  <c:v>735675.45896990749</c:v>
                </c:pt>
                <c:pt idx="7189">
                  <c:v>735675.45898148243</c:v>
                </c:pt>
                <c:pt idx="7190">
                  <c:v>735675.45898148243</c:v>
                </c:pt>
                <c:pt idx="7191">
                  <c:v>735675.45899305551</c:v>
                </c:pt>
                <c:pt idx="7192">
                  <c:v>735675.45899305551</c:v>
                </c:pt>
                <c:pt idx="7193">
                  <c:v>735675.45900462964</c:v>
                </c:pt>
                <c:pt idx="7194">
                  <c:v>735675.45900462964</c:v>
                </c:pt>
                <c:pt idx="7195">
                  <c:v>735675.45901620365</c:v>
                </c:pt>
                <c:pt idx="7196">
                  <c:v>735675.45901620365</c:v>
                </c:pt>
                <c:pt idx="7197">
                  <c:v>735675.45902777941</c:v>
                </c:pt>
                <c:pt idx="7198">
                  <c:v>735675.45902777941</c:v>
                </c:pt>
                <c:pt idx="7199">
                  <c:v>735675.4590393519</c:v>
                </c:pt>
                <c:pt idx="7200">
                  <c:v>735675.4590393519</c:v>
                </c:pt>
                <c:pt idx="7201">
                  <c:v>735675.45905092743</c:v>
                </c:pt>
                <c:pt idx="7202">
                  <c:v>735675.45905092743</c:v>
                </c:pt>
                <c:pt idx="7203">
                  <c:v>735675.45906250004</c:v>
                </c:pt>
                <c:pt idx="7204">
                  <c:v>735675.45906250004</c:v>
                </c:pt>
                <c:pt idx="7205">
                  <c:v>735675.45907407394</c:v>
                </c:pt>
                <c:pt idx="7206">
                  <c:v>735675.45907407394</c:v>
                </c:pt>
                <c:pt idx="7207">
                  <c:v>735675.45908565004</c:v>
                </c:pt>
                <c:pt idx="7208">
                  <c:v>735675.45908565004</c:v>
                </c:pt>
                <c:pt idx="7209">
                  <c:v>735675.45909722243</c:v>
                </c:pt>
                <c:pt idx="7210">
                  <c:v>735675.45909722243</c:v>
                </c:pt>
                <c:pt idx="7211">
                  <c:v>735675.45910879632</c:v>
                </c:pt>
                <c:pt idx="7212">
                  <c:v>735675.45912037033</c:v>
                </c:pt>
                <c:pt idx="7213">
                  <c:v>735675.45912037033</c:v>
                </c:pt>
                <c:pt idx="7214">
                  <c:v>735675.45913194446</c:v>
                </c:pt>
                <c:pt idx="7215">
                  <c:v>735675.45913194446</c:v>
                </c:pt>
                <c:pt idx="7216">
                  <c:v>735675.45914351847</c:v>
                </c:pt>
                <c:pt idx="7217">
                  <c:v>735675.45914351847</c:v>
                </c:pt>
                <c:pt idx="7218">
                  <c:v>735675.4591550926</c:v>
                </c:pt>
                <c:pt idx="7219">
                  <c:v>735675.4591550926</c:v>
                </c:pt>
                <c:pt idx="7220">
                  <c:v>735675.45916666673</c:v>
                </c:pt>
                <c:pt idx="7221">
                  <c:v>735675.45916666673</c:v>
                </c:pt>
                <c:pt idx="7222">
                  <c:v>735675.45917824039</c:v>
                </c:pt>
                <c:pt idx="7223">
                  <c:v>735675.45917824039</c:v>
                </c:pt>
                <c:pt idx="7224">
                  <c:v>735675.45918981486</c:v>
                </c:pt>
                <c:pt idx="7225">
                  <c:v>735675.45918981486</c:v>
                </c:pt>
                <c:pt idx="7226">
                  <c:v>735675.45920138911</c:v>
                </c:pt>
                <c:pt idx="7227">
                  <c:v>735675.45920138911</c:v>
                </c:pt>
                <c:pt idx="7228">
                  <c:v>735675.459212963</c:v>
                </c:pt>
                <c:pt idx="7229">
                  <c:v>735675.459212963</c:v>
                </c:pt>
                <c:pt idx="7230">
                  <c:v>735675.45922453981</c:v>
                </c:pt>
                <c:pt idx="7231">
                  <c:v>735675.45922453981</c:v>
                </c:pt>
                <c:pt idx="7232">
                  <c:v>735675.45923611242</c:v>
                </c:pt>
                <c:pt idx="7233">
                  <c:v>735675.45923611242</c:v>
                </c:pt>
                <c:pt idx="7234">
                  <c:v>735675.45924768515</c:v>
                </c:pt>
                <c:pt idx="7235">
                  <c:v>735675.45924768515</c:v>
                </c:pt>
                <c:pt idx="7236">
                  <c:v>735675.45925925928</c:v>
                </c:pt>
                <c:pt idx="7237">
                  <c:v>735675.45925925928</c:v>
                </c:pt>
                <c:pt idx="7238">
                  <c:v>735675.45927083341</c:v>
                </c:pt>
                <c:pt idx="7239">
                  <c:v>735675.45927083341</c:v>
                </c:pt>
                <c:pt idx="7240">
                  <c:v>735675.45928240742</c:v>
                </c:pt>
                <c:pt idx="7241">
                  <c:v>735675.45928240742</c:v>
                </c:pt>
                <c:pt idx="7242">
                  <c:v>735675.45929398143</c:v>
                </c:pt>
                <c:pt idx="7243">
                  <c:v>735675.45929398143</c:v>
                </c:pt>
                <c:pt idx="7244">
                  <c:v>735675.45930555556</c:v>
                </c:pt>
                <c:pt idx="7245">
                  <c:v>735675.45930555556</c:v>
                </c:pt>
                <c:pt idx="7246">
                  <c:v>735675.45931712957</c:v>
                </c:pt>
                <c:pt idx="7247">
                  <c:v>735675.45931712957</c:v>
                </c:pt>
                <c:pt idx="7248">
                  <c:v>735675.4593287037</c:v>
                </c:pt>
                <c:pt idx="7249">
                  <c:v>735675.4593287037</c:v>
                </c:pt>
                <c:pt idx="7250">
                  <c:v>735675.45934027736</c:v>
                </c:pt>
                <c:pt idx="7251">
                  <c:v>735675.45934027736</c:v>
                </c:pt>
                <c:pt idx="7252">
                  <c:v>735675.45935185184</c:v>
                </c:pt>
                <c:pt idx="7253">
                  <c:v>735675.45935185184</c:v>
                </c:pt>
                <c:pt idx="7254">
                  <c:v>735675.45936342643</c:v>
                </c:pt>
                <c:pt idx="7255">
                  <c:v>735675.45936342643</c:v>
                </c:pt>
                <c:pt idx="7256">
                  <c:v>735675.45937499998</c:v>
                </c:pt>
                <c:pt idx="7257">
                  <c:v>735675.45937499998</c:v>
                </c:pt>
                <c:pt idx="7258">
                  <c:v>735675.4593865741</c:v>
                </c:pt>
                <c:pt idx="7259">
                  <c:v>735675.4593865741</c:v>
                </c:pt>
                <c:pt idx="7260">
                  <c:v>735675.45939814812</c:v>
                </c:pt>
                <c:pt idx="7261">
                  <c:v>735675.45939814812</c:v>
                </c:pt>
                <c:pt idx="7262">
                  <c:v>735675.45940972224</c:v>
                </c:pt>
                <c:pt idx="7263">
                  <c:v>735675.45940972224</c:v>
                </c:pt>
                <c:pt idx="7264">
                  <c:v>735675.45942129742</c:v>
                </c:pt>
                <c:pt idx="7265">
                  <c:v>735675.45942129742</c:v>
                </c:pt>
                <c:pt idx="7266">
                  <c:v>735675.4594328705</c:v>
                </c:pt>
                <c:pt idx="7267">
                  <c:v>735675.4594328705</c:v>
                </c:pt>
                <c:pt idx="7268">
                  <c:v>735675.45944444451</c:v>
                </c:pt>
                <c:pt idx="7269">
                  <c:v>735675.45944444451</c:v>
                </c:pt>
                <c:pt idx="7270">
                  <c:v>735675.45945601945</c:v>
                </c:pt>
                <c:pt idx="7271">
                  <c:v>735675.45945601945</c:v>
                </c:pt>
                <c:pt idx="7272">
                  <c:v>735675.45946759265</c:v>
                </c:pt>
                <c:pt idx="7273">
                  <c:v>735675.45946759265</c:v>
                </c:pt>
                <c:pt idx="7274">
                  <c:v>735675.45947916666</c:v>
                </c:pt>
                <c:pt idx="7275">
                  <c:v>735675.45947916666</c:v>
                </c:pt>
                <c:pt idx="7276">
                  <c:v>735675.45949074242</c:v>
                </c:pt>
                <c:pt idx="7277">
                  <c:v>735675.45949074242</c:v>
                </c:pt>
                <c:pt idx="7278">
                  <c:v>735675.4595023148</c:v>
                </c:pt>
                <c:pt idx="7279">
                  <c:v>735675.4595023148</c:v>
                </c:pt>
                <c:pt idx="7280">
                  <c:v>735675.45951388893</c:v>
                </c:pt>
                <c:pt idx="7281">
                  <c:v>735675.45951388893</c:v>
                </c:pt>
                <c:pt idx="7282">
                  <c:v>735675.45952546294</c:v>
                </c:pt>
                <c:pt idx="7283">
                  <c:v>735675.45952546294</c:v>
                </c:pt>
                <c:pt idx="7284">
                  <c:v>735675.45953703742</c:v>
                </c:pt>
                <c:pt idx="7285">
                  <c:v>735675.45953703742</c:v>
                </c:pt>
                <c:pt idx="7286">
                  <c:v>735675.45954861108</c:v>
                </c:pt>
                <c:pt idx="7287">
                  <c:v>735675.45954861108</c:v>
                </c:pt>
                <c:pt idx="7288">
                  <c:v>735675.45956018521</c:v>
                </c:pt>
                <c:pt idx="7289">
                  <c:v>735675.45956018521</c:v>
                </c:pt>
                <c:pt idx="7290">
                  <c:v>735675.45957175898</c:v>
                </c:pt>
                <c:pt idx="7291">
                  <c:v>735675.45957175898</c:v>
                </c:pt>
                <c:pt idx="7292">
                  <c:v>735675.45958333404</c:v>
                </c:pt>
                <c:pt idx="7293">
                  <c:v>735675.45958333404</c:v>
                </c:pt>
                <c:pt idx="7294">
                  <c:v>735675.45959490747</c:v>
                </c:pt>
                <c:pt idx="7295">
                  <c:v>735675.45959490747</c:v>
                </c:pt>
                <c:pt idx="7296">
                  <c:v>735675.45960648241</c:v>
                </c:pt>
                <c:pt idx="7297">
                  <c:v>735675.45961805538</c:v>
                </c:pt>
                <c:pt idx="7298">
                  <c:v>735675.45961805538</c:v>
                </c:pt>
                <c:pt idx="7299">
                  <c:v>735675.45962962962</c:v>
                </c:pt>
                <c:pt idx="7300">
                  <c:v>735675.45962962962</c:v>
                </c:pt>
                <c:pt idx="7301">
                  <c:v>735675.45964120375</c:v>
                </c:pt>
                <c:pt idx="7302">
                  <c:v>735675.45964120375</c:v>
                </c:pt>
                <c:pt idx="7303">
                  <c:v>735675.45965277904</c:v>
                </c:pt>
                <c:pt idx="7304">
                  <c:v>735675.45965277904</c:v>
                </c:pt>
                <c:pt idx="7305">
                  <c:v>735675.45966435201</c:v>
                </c:pt>
                <c:pt idx="7306">
                  <c:v>735675.45966435201</c:v>
                </c:pt>
                <c:pt idx="7307">
                  <c:v>735675.45967592741</c:v>
                </c:pt>
                <c:pt idx="7308">
                  <c:v>735675.45967592741</c:v>
                </c:pt>
                <c:pt idx="7309">
                  <c:v>735675.45968750294</c:v>
                </c:pt>
                <c:pt idx="7310">
                  <c:v>735675.45968750294</c:v>
                </c:pt>
                <c:pt idx="7311">
                  <c:v>735675.45969907392</c:v>
                </c:pt>
                <c:pt idx="7312">
                  <c:v>735675.45969907392</c:v>
                </c:pt>
                <c:pt idx="7313">
                  <c:v>735675.4597106484</c:v>
                </c:pt>
                <c:pt idx="7314">
                  <c:v>735675.4597106484</c:v>
                </c:pt>
                <c:pt idx="7315">
                  <c:v>735675.45972222241</c:v>
                </c:pt>
                <c:pt idx="7316">
                  <c:v>735675.45972222241</c:v>
                </c:pt>
                <c:pt idx="7317">
                  <c:v>735675.45973379642</c:v>
                </c:pt>
                <c:pt idx="7318">
                  <c:v>735675.45973379642</c:v>
                </c:pt>
                <c:pt idx="7319">
                  <c:v>735675.45974537032</c:v>
                </c:pt>
                <c:pt idx="7320">
                  <c:v>735675.45974537032</c:v>
                </c:pt>
                <c:pt idx="7321">
                  <c:v>735675.45975694444</c:v>
                </c:pt>
                <c:pt idx="7322">
                  <c:v>735675.45975694444</c:v>
                </c:pt>
                <c:pt idx="7323">
                  <c:v>735675.45976851857</c:v>
                </c:pt>
                <c:pt idx="7324">
                  <c:v>735675.45976851857</c:v>
                </c:pt>
                <c:pt idx="7325">
                  <c:v>735675.45978009258</c:v>
                </c:pt>
                <c:pt idx="7326">
                  <c:v>735675.45978009258</c:v>
                </c:pt>
                <c:pt idx="7327">
                  <c:v>735675.45979166671</c:v>
                </c:pt>
                <c:pt idx="7328">
                  <c:v>735675.45979166671</c:v>
                </c:pt>
                <c:pt idx="7329">
                  <c:v>735675.4598032434</c:v>
                </c:pt>
                <c:pt idx="7330">
                  <c:v>735675.4598032434</c:v>
                </c:pt>
                <c:pt idx="7331">
                  <c:v>735675.45981481485</c:v>
                </c:pt>
                <c:pt idx="7332">
                  <c:v>735675.45981481485</c:v>
                </c:pt>
                <c:pt idx="7333">
                  <c:v>735675.45982638944</c:v>
                </c:pt>
                <c:pt idx="7334">
                  <c:v>735675.45982638944</c:v>
                </c:pt>
                <c:pt idx="7335">
                  <c:v>735675.45983796404</c:v>
                </c:pt>
                <c:pt idx="7336">
                  <c:v>735675.45983796404</c:v>
                </c:pt>
                <c:pt idx="7337">
                  <c:v>735675.459849537</c:v>
                </c:pt>
                <c:pt idx="7338">
                  <c:v>735675.459849537</c:v>
                </c:pt>
                <c:pt idx="7339">
                  <c:v>735675.45986111241</c:v>
                </c:pt>
                <c:pt idx="7340">
                  <c:v>735675.45986111241</c:v>
                </c:pt>
                <c:pt idx="7341">
                  <c:v>735675.45987268514</c:v>
                </c:pt>
                <c:pt idx="7342">
                  <c:v>735675.45987268514</c:v>
                </c:pt>
                <c:pt idx="7343">
                  <c:v>735675.4598842595</c:v>
                </c:pt>
                <c:pt idx="7344">
                  <c:v>735675.4598842595</c:v>
                </c:pt>
                <c:pt idx="7345">
                  <c:v>735675.45989583444</c:v>
                </c:pt>
                <c:pt idx="7346">
                  <c:v>735675.45989583444</c:v>
                </c:pt>
                <c:pt idx="7347">
                  <c:v>735675.45990740741</c:v>
                </c:pt>
                <c:pt idx="7348">
                  <c:v>735675.45990740741</c:v>
                </c:pt>
                <c:pt idx="7349">
                  <c:v>735675.4599189813</c:v>
                </c:pt>
                <c:pt idx="7350">
                  <c:v>735675.4599189813</c:v>
                </c:pt>
                <c:pt idx="7351">
                  <c:v>735675.45993055531</c:v>
                </c:pt>
                <c:pt idx="7352">
                  <c:v>735675.45993055531</c:v>
                </c:pt>
                <c:pt idx="7353">
                  <c:v>735675.45994212967</c:v>
                </c:pt>
                <c:pt idx="7354">
                  <c:v>735675.45994212967</c:v>
                </c:pt>
                <c:pt idx="7355">
                  <c:v>735675.45995370403</c:v>
                </c:pt>
                <c:pt idx="7356">
                  <c:v>735675.45996527781</c:v>
                </c:pt>
                <c:pt idx="7357">
                  <c:v>735675.45996527781</c:v>
                </c:pt>
                <c:pt idx="7358">
                  <c:v>735675.45997685182</c:v>
                </c:pt>
                <c:pt idx="7359">
                  <c:v>735675.45997685182</c:v>
                </c:pt>
                <c:pt idx="7360">
                  <c:v>735675.45998842595</c:v>
                </c:pt>
                <c:pt idx="7361">
                  <c:v>735675.45998842595</c:v>
                </c:pt>
                <c:pt idx="7362">
                  <c:v>735675.46000000043</c:v>
                </c:pt>
                <c:pt idx="7363">
                  <c:v>735675.46000000043</c:v>
                </c:pt>
                <c:pt idx="7364">
                  <c:v>735675.46001157409</c:v>
                </c:pt>
                <c:pt idx="7365">
                  <c:v>735675.46001157409</c:v>
                </c:pt>
                <c:pt idx="7366">
                  <c:v>735675.46002315043</c:v>
                </c:pt>
                <c:pt idx="7367">
                  <c:v>735675.46002315043</c:v>
                </c:pt>
                <c:pt idx="7368">
                  <c:v>735675.46003472444</c:v>
                </c:pt>
                <c:pt idx="7369">
                  <c:v>735675.46003472444</c:v>
                </c:pt>
                <c:pt idx="7370">
                  <c:v>735675.4600462974</c:v>
                </c:pt>
                <c:pt idx="7371">
                  <c:v>735675.4600462974</c:v>
                </c:pt>
                <c:pt idx="7372">
                  <c:v>735675.46005787305</c:v>
                </c:pt>
                <c:pt idx="7373">
                  <c:v>735675.46005787305</c:v>
                </c:pt>
                <c:pt idx="7374">
                  <c:v>735675.4600694445</c:v>
                </c:pt>
                <c:pt idx="7375">
                  <c:v>735675.4600694445</c:v>
                </c:pt>
                <c:pt idx="7376">
                  <c:v>735675.46008101944</c:v>
                </c:pt>
                <c:pt idx="7377">
                  <c:v>735675.46008101944</c:v>
                </c:pt>
                <c:pt idx="7378">
                  <c:v>735675.46009259264</c:v>
                </c:pt>
                <c:pt idx="7379">
                  <c:v>735675.46009259264</c:v>
                </c:pt>
                <c:pt idx="7380">
                  <c:v>735675.46010416665</c:v>
                </c:pt>
                <c:pt idx="7381">
                  <c:v>735675.46010416665</c:v>
                </c:pt>
                <c:pt idx="7382">
                  <c:v>735675.46011574205</c:v>
                </c:pt>
                <c:pt idx="7383">
                  <c:v>735675.46011574205</c:v>
                </c:pt>
                <c:pt idx="7384">
                  <c:v>735675.46012731746</c:v>
                </c:pt>
                <c:pt idx="7385">
                  <c:v>735675.46012731746</c:v>
                </c:pt>
                <c:pt idx="7386">
                  <c:v>735675.46013888891</c:v>
                </c:pt>
                <c:pt idx="7387">
                  <c:v>735675.46013888891</c:v>
                </c:pt>
                <c:pt idx="7388">
                  <c:v>735675.46015046292</c:v>
                </c:pt>
                <c:pt idx="7389">
                  <c:v>735675.46015046292</c:v>
                </c:pt>
                <c:pt idx="7390">
                  <c:v>735675.46016203705</c:v>
                </c:pt>
                <c:pt idx="7391">
                  <c:v>735675.46016203705</c:v>
                </c:pt>
                <c:pt idx="7392">
                  <c:v>735675.46017361141</c:v>
                </c:pt>
                <c:pt idx="7393">
                  <c:v>735675.46017361141</c:v>
                </c:pt>
                <c:pt idx="7394">
                  <c:v>735675.46018518542</c:v>
                </c:pt>
                <c:pt idx="7395">
                  <c:v>735675.46018518542</c:v>
                </c:pt>
                <c:pt idx="7396">
                  <c:v>735675.46019675932</c:v>
                </c:pt>
                <c:pt idx="7397">
                  <c:v>735675.46019675932</c:v>
                </c:pt>
                <c:pt idx="7398">
                  <c:v>735675.46020833345</c:v>
                </c:pt>
                <c:pt idx="7399">
                  <c:v>735675.46020833345</c:v>
                </c:pt>
                <c:pt idx="7400">
                  <c:v>735675.46021990746</c:v>
                </c:pt>
                <c:pt idx="7401">
                  <c:v>735675.46021990746</c:v>
                </c:pt>
                <c:pt idx="7402">
                  <c:v>735675.46023148205</c:v>
                </c:pt>
                <c:pt idx="7403">
                  <c:v>735675.46023148205</c:v>
                </c:pt>
                <c:pt idx="7404">
                  <c:v>735675.4602430556</c:v>
                </c:pt>
                <c:pt idx="7405">
                  <c:v>735675.4602430556</c:v>
                </c:pt>
                <c:pt idx="7406">
                  <c:v>735675.46025463287</c:v>
                </c:pt>
                <c:pt idx="7407">
                  <c:v>735675.46025463287</c:v>
                </c:pt>
                <c:pt idx="7408">
                  <c:v>735675.46026620443</c:v>
                </c:pt>
                <c:pt idx="7409">
                  <c:v>735675.46027777775</c:v>
                </c:pt>
                <c:pt idx="7410">
                  <c:v>735675.46027777775</c:v>
                </c:pt>
                <c:pt idx="7411">
                  <c:v>735675.46028935211</c:v>
                </c:pt>
                <c:pt idx="7412">
                  <c:v>735675.46028935211</c:v>
                </c:pt>
                <c:pt idx="7413">
                  <c:v>735675.46030092705</c:v>
                </c:pt>
                <c:pt idx="7414">
                  <c:v>735675.46030092705</c:v>
                </c:pt>
                <c:pt idx="7415">
                  <c:v>735675.46031250001</c:v>
                </c:pt>
                <c:pt idx="7416">
                  <c:v>735675.46031250001</c:v>
                </c:pt>
                <c:pt idx="7417">
                  <c:v>735675.46032407403</c:v>
                </c:pt>
                <c:pt idx="7418">
                  <c:v>735675.46032407403</c:v>
                </c:pt>
                <c:pt idx="7419">
                  <c:v>735675.46033564943</c:v>
                </c:pt>
                <c:pt idx="7420">
                  <c:v>735675.46033564943</c:v>
                </c:pt>
                <c:pt idx="7421">
                  <c:v>735675.4603472224</c:v>
                </c:pt>
                <c:pt idx="7422">
                  <c:v>735675.4603472224</c:v>
                </c:pt>
                <c:pt idx="7423">
                  <c:v>735675.46035879641</c:v>
                </c:pt>
                <c:pt idx="7424">
                  <c:v>735675.46035879641</c:v>
                </c:pt>
                <c:pt idx="7425">
                  <c:v>735675.4603703703</c:v>
                </c:pt>
                <c:pt idx="7426">
                  <c:v>735675.4603703703</c:v>
                </c:pt>
                <c:pt idx="7427">
                  <c:v>735675.46038194443</c:v>
                </c:pt>
                <c:pt idx="7428">
                  <c:v>735675.46038194443</c:v>
                </c:pt>
                <c:pt idx="7429">
                  <c:v>735675.46039351902</c:v>
                </c:pt>
                <c:pt idx="7430">
                  <c:v>735675.46039351902</c:v>
                </c:pt>
                <c:pt idx="7431">
                  <c:v>735675.46040509443</c:v>
                </c:pt>
                <c:pt idx="7432">
                  <c:v>735675.46040509443</c:v>
                </c:pt>
                <c:pt idx="7433">
                  <c:v>735675.46041666705</c:v>
                </c:pt>
                <c:pt idx="7434">
                  <c:v>735675.46041666705</c:v>
                </c:pt>
                <c:pt idx="7435">
                  <c:v>735675.4604282435</c:v>
                </c:pt>
                <c:pt idx="7436">
                  <c:v>735675.4604282435</c:v>
                </c:pt>
                <c:pt idx="7437">
                  <c:v>735675.46043981484</c:v>
                </c:pt>
                <c:pt idx="7438">
                  <c:v>735675.46043981484</c:v>
                </c:pt>
                <c:pt idx="7439">
                  <c:v>735675.46045138943</c:v>
                </c:pt>
                <c:pt idx="7440">
                  <c:v>735675.46045138943</c:v>
                </c:pt>
                <c:pt idx="7441">
                  <c:v>735675.46046296344</c:v>
                </c:pt>
                <c:pt idx="7442">
                  <c:v>735675.46046296344</c:v>
                </c:pt>
                <c:pt idx="7443">
                  <c:v>735675.46047453745</c:v>
                </c:pt>
                <c:pt idx="7444">
                  <c:v>735675.46047453745</c:v>
                </c:pt>
                <c:pt idx="7445">
                  <c:v>735675.46048611461</c:v>
                </c:pt>
                <c:pt idx="7446">
                  <c:v>735675.46048611461</c:v>
                </c:pt>
                <c:pt idx="7447">
                  <c:v>735675.46049768745</c:v>
                </c:pt>
                <c:pt idx="7448">
                  <c:v>735675.46049768745</c:v>
                </c:pt>
                <c:pt idx="7449">
                  <c:v>735675.4605092589</c:v>
                </c:pt>
                <c:pt idx="7450">
                  <c:v>735675.4605092589</c:v>
                </c:pt>
                <c:pt idx="7451">
                  <c:v>735675.46052083443</c:v>
                </c:pt>
                <c:pt idx="7452">
                  <c:v>735675.46052083443</c:v>
                </c:pt>
                <c:pt idx="7453">
                  <c:v>735675.46053240751</c:v>
                </c:pt>
                <c:pt idx="7454">
                  <c:v>735675.46053240751</c:v>
                </c:pt>
                <c:pt idx="7455">
                  <c:v>735675.46054398152</c:v>
                </c:pt>
                <c:pt idx="7456">
                  <c:v>735675.46054398152</c:v>
                </c:pt>
                <c:pt idx="7457">
                  <c:v>735675.46055555553</c:v>
                </c:pt>
                <c:pt idx="7458">
                  <c:v>735675.46055555553</c:v>
                </c:pt>
                <c:pt idx="7459">
                  <c:v>735675.46056713234</c:v>
                </c:pt>
                <c:pt idx="7460">
                  <c:v>735675.46057870367</c:v>
                </c:pt>
                <c:pt idx="7461">
                  <c:v>735675.46057870367</c:v>
                </c:pt>
                <c:pt idx="7462">
                  <c:v>735675.4605902778</c:v>
                </c:pt>
                <c:pt idx="7463">
                  <c:v>735675.4605902778</c:v>
                </c:pt>
                <c:pt idx="7464">
                  <c:v>735675.46060185204</c:v>
                </c:pt>
                <c:pt idx="7465">
                  <c:v>735675.46060185204</c:v>
                </c:pt>
                <c:pt idx="7466">
                  <c:v>735675.46061342745</c:v>
                </c:pt>
                <c:pt idx="7467">
                  <c:v>735675.46061342745</c:v>
                </c:pt>
                <c:pt idx="7468">
                  <c:v>735675.46062500379</c:v>
                </c:pt>
                <c:pt idx="7469">
                  <c:v>735675.46062500379</c:v>
                </c:pt>
                <c:pt idx="7470">
                  <c:v>735675.46063657443</c:v>
                </c:pt>
                <c:pt idx="7471">
                  <c:v>735675.46063657443</c:v>
                </c:pt>
                <c:pt idx="7472">
                  <c:v>735675.46064814844</c:v>
                </c:pt>
                <c:pt idx="7473">
                  <c:v>735675.46064814844</c:v>
                </c:pt>
                <c:pt idx="7474">
                  <c:v>735675.46065972245</c:v>
                </c:pt>
                <c:pt idx="7475">
                  <c:v>735675.46065972245</c:v>
                </c:pt>
                <c:pt idx="7476">
                  <c:v>735675.46067129704</c:v>
                </c:pt>
                <c:pt idx="7477">
                  <c:v>735675.46067129704</c:v>
                </c:pt>
                <c:pt idx="7478">
                  <c:v>735675.46068287245</c:v>
                </c:pt>
                <c:pt idx="7479">
                  <c:v>735675.46068287245</c:v>
                </c:pt>
                <c:pt idx="7480">
                  <c:v>735675.46069444786</c:v>
                </c:pt>
                <c:pt idx="7481">
                  <c:v>735675.46069444786</c:v>
                </c:pt>
                <c:pt idx="7482">
                  <c:v>735675.46070601942</c:v>
                </c:pt>
                <c:pt idx="7483">
                  <c:v>735675.46070601942</c:v>
                </c:pt>
                <c:pt idx="7484">
                  <c:v>735675.46071759262</c:v>
                </c:pt>
                <c:pt idx="7485">
                  <c:v>735675.46071759262</c:v>
                </c:pt>
                <c:pt idx="7486">
                  <c:v>735675.46072916663</c:v>
                </c:pt>
                <c:pt idx="7487">
                  <c:v>735675.46072916663</c:v>
                </c:pt>
                <c:pt idx="7488">
                  <c:v>735675.46074074204</c:v>
                </c:pt>
                <c:pt idx="7489">
                  <c:v>735675.46074074204</c:v>
                </c:pt>
                <c:pt idx="7490">
                  <c:v>735675.46075231722</c:v>
                </c:pt>
                <c:pt idx="7491">
                  <c:v>735675.46075231722</c:v>
                </c:pt>
                <c:pt idx="7492">
                  <c:v>735675.46076388902</c:v>
                </c:pt>
                <c:pt idx="7493">
                  <c:v>735675.46076388902</c:v>
                </c:pt>
                <c:pt idx="7494">
                  <c:v>735675.46077546291</c:v>
                </c:pt>
                <c:pt idx="7495">
                  <c:v>735675.46077546291</c:v>
                </c:pt>
                <c:pt idx="7496">
                  <c:v>735675.46078703995</c:v>
                </c:pt>
                <c:pt idx="7497">
                  <c:v>735675.46078703995</c:v>
                </c:pt>
                <c:pt idx="7498">
                  <c:v>735675.4607986114</c:v>
                </c:pt>
                <c:pt idx="7499">
                  <c:v>735675.4607986114</c:v>
                </c:pt>
                <c:pt idx="7500">
                  <c:v>735675.46081018541</c:v>
                </c:pt>
                <c:pt idx="7501">
                  <c:v>735675.46081018541</c:v>
                </c:pt>
                <c:pt idx="7502">
                  <c:v>735675.46082175942</c:v>
                </c:pt>
                <c:pt idx="7503">
                  <c:v>735675.46082175942</c:v>
                </c:pt>
                <c:pt idx="7504">
                  <c:v>735675.46083333669</c:v>
                </c:pt>
                <c:pt idx="7505">
                  <c:v>735675.46083333669</c:v>
                </c:pt>
                <c:pt idx="7506">
                  <c:v>735675.46084490744</c:v>
                </c:pt>
                <c:pt idx="7507">
                  <c:v>735675.46084490744</c:v>
                </c:pt>
                <c:pt idx="7508">
                  <c:v>735675.46085648471</c:v>
                </c:pt>
                <c:pt idx="7509">
                  <c:v>735675.46085648471</c:v>
                </c:pt>
                <c:pt idx="7510">
                  <c:v>735675.46086805558</c:v>
                </c:pt>
                <c:pt idx="7511">
                  <c:v>735675.46086805558</c:v>
                </c:pt>
                <c:pt idx="7512">
                  <c:v>735675.46087962959</c:v>
                </c:pt>
                <c:pt idx="7513">
                  <c:v>735675.46089120442</c:v>
                </c:pt>
                <c:pt idx="7514">
                  <c:v>735675.46089120442</c:v>
                </c:pt>
                <c:pt idx="7515">
                  <c:v>735675.46090277773</c:v>
                </c:pt>
                <c:pt idx="7516">
                  <c:v>735675.46090277773</c:v>
                </c:pt>
                <c:pt idx="7517">
                  <c:v>735675.46091435209</c:v>
                </c:pt>
                <c:pt idx="7518">
                  <c:v>735675.46091435209</c:v>
                </c:pt>
                <c:pt idx="7519">
                  <c:v>735675.46092592925</c:v>
                </c:pt>
                <c:pt idx="7520">
                  <c:v>735675.46092592925</c:v>
                </c:pt>
                <c:pt idx="7521">
                  <c:v>735675.46093750244</c:v>
                </c:pt>
                <c:pt idx="7522">
                  <c:v>735675.46093750244</c:v>
                </c:pt>
                <c:pt idx="7523">
                  <c:v>735675.46094907389</c:v>
                </c:pt>
                <c:pt idx="7524">
                  <c:v>735675.46094907389</c:v>
                </c:pt>
                <c:pt idx="7525">
                  <c:v>735675.46096064942</c:v>
                </c:pt>
                <c:pt idx="7526">
                  <c:v>735675.46096064942</c:v>
                </c:pt>
                <c:pt idx="7527">
                  <c:v>735675.4609722225</c:v>
                </c:pt>
                <c:pt idx="7528">
                  <c:v>735675.4609722225</c:v>
                </c:pt>
                <c:pt idx="7529">
                  <c:v>735675.46098379744</c:v>
                </c:pt>
                <c:pt idx="7530">
                  <c:v>735675.46098379744</c:v>
                </c:pt>
                <c:pt idx="7531">
                  <c:v>735675.46099537041</c:v>
                </c:pt>
                <c:pt idx="7532">
                  <c:v>735675.46099537041</c:v>
                </c:pt>
                <c:pt idx="7533">
                  <c:v>735675.46100694884</c:v>
                </c:pt>
                <c:pt idx="7534">
                  <c:v>735675.46100694884</c:v>
                </c:pt>
                <c:pt idx="7535">
                  <c:v>735675.46101851854</c:v>
                </c:pt>
                <c:pt idx="7536">
                  <c:v>735675.46101851854</c:v>
                </c:pt>
                <c:pt idx="7537">
                  <c:v>735675.46103009442</c:v>
                </c:pt>
                <c:pt idx="7538">
                  <c:v>735675.46103009442</c:v>
                </c:pt>
                <c:pt idx="7539">
                  <c:v>735675.46104166703</c:v>
                </c:pt>
                <c:pt idx="7540">
                  <c:v>735675.46104166703</c:v>
                </c:pt>
                <c:pt idx="7541">
                  <c:v>735675.46105324524</c:v>
                </c:pt>
                <c:pt idx="7542">
                  <c:v>735675.46105324524</c:v>
                </c:pt>
                <c:pt idx="7543">
                  <c:v>735675.46106481797</c:v>
                </c:pt>
                <c:pt idx="7544">
                  <c:v>735675.46106481797</c:v>
                </c:pt>
                <c:pt idx="7545">
                  <c:v>735675.46107638942</c:v>
                </c:pt>
                <c:pt idx="7546">
                  <c:v>735675.46107638942</c:v>
                </c:pt>
                <c:pt idx="7547">
                  <c:v>735675.46108796622</c:v>
                </c:pt>
                <c:pt idx="7548">
                  <c:v>735675.46108796622</c:v>
                </c:pt>
                <c:pt idx="7549">
                  <c:v>735675.46109953744</c:v>
                </c:pt>
                <c:pt idx="7550">
                  <c:v>735675.46109953744</c:v>
                </c:pt>
                <c:pt idx="7551">
                  <c:v>735675.46111111145</c:v>
                </c:pt>
                <c:pt idx="7552">
                  <c:v>735675.46111111145</c:v>
                </c:pt>
                <c:pt idx="7553">
                  <c:v>735675.46112268744</c:v>
                </c:pt>
                <c:pt idx="7554">
                  <c:v>735675.46112268744</c:v>
                </c:pt>
                <c:pt idx="7555">
                  <c:v>735675.46113425924</c:v>
                </c:pt>
                <c:pt idx="7556">
                  <c:v>735675.46113425924</c:v>
                </c:pt>
                <c:pt idx="7557">
                  <c:v>735675.46114583442</c:v>
                </c:pt>
                <c:pt idx="7558">
                  <c:v>735675.46114583442</c:v>
                </c:pt>
                <c:pt idx="7559">
                  <c:v>735675.46115741052</c:v>
                </c:pt>
                <c:pt idx="7560">
                  <c:v>735675.46115741052</c:v>
                </c:pt>
                <c:pt idx="7561">
                  <c:v>735675.46116898151</c:v>
                </c:pt>
                <c:pt idx="7562">
                  <c:v>735675.46116898151</c:v>
                </c:pt>
                <c:pt idx="7563">
                  <c:v>735675.46118055552</c:v>
                </c:pt>
                <c:pt idx="7564">
                  <c:v>735675.46119212965</c:v>
                </c:pt>
                <c:pt idx="7565">
                  <c:v>735675.46119212965</c:v>
                </c:pt>
                <c:pt idx="7566">
                  <c:v>735675.4612037068</c:v>
                </c:pt>
                <c:pt idx="7567">
                  <c:v>735675.4612037068</c:v>
                </c:pt>
                <c:pt idx="7568">
                  <c:v>735675.46121527941</c:v>
                </c:pt>
                <c:pt idx="7569">
                  <c:v>735675.46121527941</c:v>
                </c:pt>
                <c:pt idx="7570">
                  <c:v>735675.46122685494</c:v>
                </c:pt>
                <c:pt idx="7571">
                  <c:v>735675.46122685494</c:v>
                </c:pt>
                <c:pt idx="7572">
                  <c:v>735675.46123842744</c:v>
                </c:pt>
                <c:pt idx="7573">
                  <c:v>735675.46123842744</c:v>
                </c:pt>
                <c:pt idx="7574">
                  <c:v>735675.46125000319</c:v>
                </c:pt>
                <c:pt idx="7575">
                  <c:v>735675.46125000319</c:v>
                </c:pt>
                <c:pt idx="7576">
                  <c:v>735675.46126157441</c:v>
                </c:pt>
                <c:pt idx="7577">
                  <c:v>735675.46126157441</c:v>
                </c:pt>
                <c:pt idx="7578">
                  <c:v>735675.46127315005</c:v>
                </c:pt>
                <c:pt idx="7579">
                  <c:v>735675.46127315005</c:v>
                </c:pt>
                <c:pt idx="7580">
                  <c:v>735675.46128472616</c:v>
                </c:pt>
                <c:pt idx="7581">
                  <c:v>735675.46128472616</c:v>
                </c:pt>
                <c:pt idx="7582">
                  <c:v>735675.46129629959</c:v>
                </c:pt>
                <c:pt idx="7583">
                  <c:v>735675.46129629959</c:v>
                </c:pt>
                <c:pt idx="7584">
                  <c:v>735675.46130787244</c:v>
                </c:pt>
                <c:pt idx="7585">
                  <c:v>735675.46130787244</c:v>
                </c:pt>
                <c:pt idx="7586">
                  <c:v>735675.46131944447</c:v>
                </c:pt>
                <c:pt idx="7587">
                  <c:v>735675.46131944447</c:v>
                </c:pt>
                <c:pt idx="7588">
                  <c:v>735675.46133101941</c:v>
                </c:pt>
                <c:pt idx="7589">
                  <c:v>735675.46133101941</c:v>
                </c:pt>
                <c:pt idx="7590">
                  <c:v>735675.46134259261</c:v>
                </c:pt>
                <c:pt idx="7591">
                  <c:v>735675.46134259261</c:v>
                </c:pt>
                <c:pt idx="7592">
                  <c:v>735675.46135416743</c:v>
                </c:pt>
                <c:pt idx="7593">
                  <c:v>735675.46135416743</c:v>
                </c:pt>
                <c:pt idx="7594">
                  <c:v>735675.46136574412</c:v>
                </c:pt>
                <c:pt idx="7595">
                  <c:v>735675.46136574412</c:v>
                </c:pt>
                <c:pt idx="7596">
                  <c:v>735675.4613773172</c:v>
                </c:pt>
                <c:pt idx="7597">
                  <c:v>735675.4613773172</c:v>
                </c:pt>
                <c:pt idx="7598">
                  <c:v>735675.461388889</c:v>
                </c:pt>
                <c:pt idx="7599">
                  <c:v>735675.461388889</c:v>
                </c:pt>
                <c:pt idx="7600">
                  <c:v>735675.46140046441</c:v>
                </c:pt>
                <c:pt idx="7601">
                  <c:v>735675.46140046441</c:v>
                </c:pt>
                <c:pt idx="7602">
                  <c:v>735675.4614120397</c:v>
                </c:pt>
                <c:pt idx="7603">
                  <c:v>735675.4614120397</c:v>
                </c:pt>
                <c:pt idx="7604">
                  <c:v>735675.46142361546</c:v>
                </c:pt>
                <c:pt idx="7605">
                  <c:v>735675.46142361546</c:v>
                </c:pt>
                <c:pt idx="7606">
                  <c:v>735675.46143518842</c:v>
                </c:pt>
                <c:pt idx="7607">
                  <c:v>735675.46143518842</c:v>
                </c:pt>
                <c:pt idx="7608">
                  <c:v>735675.46144675941</c:v>
                </c:pt>
                <c:pt idx="7609">
                  <c:v>735675.46144675941</c:v>
                </c:pt>
                <c:pt idx="7610">
                  <c:v>735675.46145833586</c:v>
                </c:pt>
                <c:pt idx="7611">
                  <c:v>735675.46145833586</c:v>
                </c:pt>
                <c:pt idx="7612">
                  <c:v>735675.46146990743</c:v>
                </c:pt>
                <c:pt idx="7613">
                  <c:v>735675.46146990743</c:v>
                </c:pt>
                <c:pt idx="7614">
                  <c:v>735675.46148148435</c:v>
                </c:pt>
                <c:pt idx="7615">
                  <c:v>735675.46149305743</c:v>
                </c:pt>
                <c:pt idx="7616">
                  <c:v>735675.46149305743</c:v>
                </c:pt>
                <c:pt idx="7617">
                  <c:v>735675.46150463261</c:v>
                </c:pt>
                <c:pt idx="7618">
                  <c:v>735675.46150463261</c:v>
                </c:pt>
                <c:pt idx="7619">
                  <c:v>735675.46151620441</c:v>
                </c:pt>
                <c:pt idx="7620">
                  <c:v>735675.46151620441</c:v>
                </c:pt>
                <c:pt idx="7621">
                  <c:v>735675.46152778051</c:v>
                </c:pt>
                <c:pt idx="7622">
                  <c:v>735675.46152778051</c:v>
                </c:pt>
                <c:pt idx="7623">
                  <c:v>735675.46153935185</c:v>
                </c:pt>
                <c:pt idx="7624">
                  <c:v>735675.46153935185</c:v>
                </c:pt>
                <c:pt idx="7625">
                  <c:v>735675.46155092912</c:v>
                </c:pt>
                <c:pt idx="7626">
                  <c:v>735675.46155092912</c:v>
                </c:pt>
                <c:pt idx="7627">
                  <c:v>735675.46156250045</c:v>
                </c:pt>
                <c:pt idx="7628">
                  <c:v>735675.46156250045</c:v>
                </c:pt>
                <c:pt idx="7629">
                  <c:v>735675.46157407411</c:v>
                </c:pt>
                <c:pt idx="7630">
                  <c:v>735675.46157407411</c:v>
                </c:pt>
                <c:pt idx="7631">
                  <c:v>735675.46158565045</c:v>
                </c:pt>
                <c:pt idx="7632">
                  <c:v>735675.46158565045</c:v>
                </c:pt>
                <c:pt idx="7633">
                  <c:v>735675.46159722493</c:v>
                </c:pt>
                <c:pt idx="7634">
                  <c:v>735675.46159722493</c:v>
                </c:pt>
                <c:pt idx="7635">
                  <c:v>735675.46160879743</c:v>
                </c:pt>
                <c:pt idx="7636">
                  <c:v>735675.46160879743</c:v>
                </c:pt>
                <c:pt idx="7637">
                  <c:v>735675.46162037365</c:v>
                </c:pt>
                <c:pt idx="7638">
                  <c:v>735675.46162037365</c:v>
                </c:pt>
                <c:pt idx="7639">
                  <c:v>735675.46163194836</c:v>
                </c:pt>
                <c:pt idx="7640">
                  <c:v>735675.46163194836</c:v>
                </c:pt>
                <c:pt idx="7641">
                  <c:v>735675.46164352132</c:v>
                </c:pt>
                <c:pt idx="7642">
                  <c:v>735675.46164352132</c:v>
                </c:pt>
                <c:pt idx="7643">
                  <c:v>735675.46165509662</c:v>
                </c:pt>
                <c:pt idx="7644">
                  <c:v>735675.46165509662</c:v>
                </c:pt>
                <c:pt idx="7645">
                  <c:v>735675.46166666958</c:v>
                </c:pt>
                <c:pt idx="7646">
                  <c:v>735675.46166666958</c:v>
                </c:pt>
                <c:pt idx="7647">
                  <c:v>735675.46167824243</c:v>
                </c:pt>
                <c:pt idx="7648">
                  <c:v>735675.46167824243</c:v>
                </c:pt>
                <c:pt idx="7649">
                  <c:v>735675.46168981795</c:v>
                </c:pt>
                <c:pt idx="7650">
                  <c:v>735675.46168981795</c:v>
                </c:pt>
                <c:pt idx="7651">
                  <c:v>735675.46170138905</c:v>
                </c:pt>
                <c:pt idx="7652">
                  <c:v>735675.46170138905</c:v>
                </c:pt>
                <c:pt idx="7653">
                  <c:v>735675.46171296295</c:v>
                </c:pt>
                <c:pt idx="7654">
                  <c:v>735675.46171296295</c:v>
                </c:pt>
                <c:pt idx="7655">
                  <c:v>735675.46172454103</c:v>
                </c:pt>
                <c:pt idx="7656">
                  <c:v>735675.46172454103</c:v>
                </c:pt>
                <c:pt idx="7657">
                  <c:v>735675.46173611423</c:v>
                </c:pt>
                <c:pt idx="7658">
                  <c:v>735675.46173611423</c:v>
                </c:pt>
                <c:pt idx="7659">
                  <c:v>735675.46174768545</c:v>
                </c:pt>
                <c:pt idx="7660">
                  <c:v>735675.46174768545</c:v>
                </c:pt>
                <c:pt idx="7661">
                  <c:v>735675.46175925923</c:v>
                </c:pt>
                <c:pt idx="7662">
                  <c:v>735675.46175925923</c:v>
                </c:pt>
                <c:pt idx="7663">
                  <c:v>735675.46177083405</c:v>
                </c:pt>
                <c:pt idx="7664">
                  <c:v>735675.46177083405</c:v>
                </c:pt>
                <c:pt idx="7665">
                  <c:v>735675.46178241016</c:v>
                </c:pt>
                <c:pt idx="7666">
                  <c:v>735675.46178241016</c:v>
                </c:pt>
                <c:pt idx="7667">
                  <c:v>735675.46179398242</c:v>
                </c:pt>
                <c:pt idx="7668">
                  <c:v>735675.46179398242</c:v>
                </c:pt>
                <c:pt idx="7669">
                  <c:v>735675.46180555853</c:v>
                </c:pt>
                <c:pt idx="7670">
                  <c:v>735675.46180555853</c:v>
                </c:pt>
                <c:pt idx="7671">
                  <c:v>735675.46181713394</c:v>
                </c:pt>
                <c:pt idx="7672">
                  <c:v>735675.46182870667</c:v>
                </c:pt>
                <c:pt idx="7673">
                  <c:v>735675.46182870667</c:v>
                </c:pt>
                <c:pt idx="7674">
                  <c:v>735675.46184027905</c:v>
                </c:pt>
                <c:pt idx="7675">
                  <c:v>735675.46184027905</c:v>
                </c:pt>
                <c:pt idx="7676">
                  <c:v>735675.46185185481</c:v>
                </c:pt>
                <c:pt idx="7677">
                  <c:v>735675.46185185481</c:v>
                </c:pt>
                <c:pt idx="7678">
                  <c:v>735675.46186342987</c:v>
                </c:pt>
                <c:pt idx="7679">
                  <c:v>735675.46186342987</c:v>
                </c:pt>
                <c:pt idx="7680">
                  <c:v>735675.46187500295</c:v>
                </c:pt>
                <c:pt idx="7681">
                  <c:v>735675.46187500295</c:v>
                </c:pt>
                <c:pt idx="7682">
                  <c:v>735675.46188657789</c:v>
                </c:pt>
                <c:pt idx="7683">
                  <c:v>735675.46188657789</c:v>
                </c:pt>
                <c:pt idx="7684">
                  <c:v>735675.46189815004</c:v>
                </c:pt>
                <c:pt idx="7685">
                  <c:v>735675.46189815004</c:v>
                </c:pt>
                <c:pt idx="7686">
                  <c:v>735675.46190972242</c:v>
                </c:pt>
                <c:pt idx="7687">
                  <c:v>735675.46190972242</c:v>
                </c:pt>
                <c:pt idx="7688">
                  <c:v>735675.46192129946</c:v>
                </c:pt>
                <c:pt idx="7689">
                  <c:v>735675.46192129946</c:v>
                </c:pt>
                <c:pt idx="7690">
                  <c:v>735675.46193287044</c:v>
                </c:pt>
                <c:pt idx="7691">
                  <c:v>735675.46193287044</c:v>
                </c:pt>
                <c:pt idx="7692">
                  <c:v>735675.46194444445</c:v>
                </c:pt>
                <c:pt idx="7693">
                  <c:v>735675.46194444445</c:v>
                </c:pt>
                <c:pt idx="7694">
                  <c:v>735675.46195602254</c:v>
                </c:pt>
                <c:pt idx="7695">
                  <c:v>735675.46195602254</c:v>
                </c:pt>
                <c:pt idx="7696">
                  <c:v>735675.46196759527</c:v>
                </c:pt>
                <c:pt idx="7697">
                  <c:v>735675.46196759527</c:v>
                </c:pt>
                <c:pt idx="7698">
                  <c:v>735675.46197916672</c:v>
                </c:pt>
                <c:pt idx="7699">
                  <c:v>735675.46197916672</c:v>
                </c:pt>
                <c:pt idx="7700">
                  <c:v>735675.46199074376</c:v>
                </c:pt>
                <c:pt idx="7701">
                  <c:v>735675.46199074376</c:v>
                </c:pt>
                <c:pt idx="7702">
                  <c:v>735675.46200231544</c:v>
                </c:pt>
                <c:pt idx="7703">
                  <c:v>735675.46200231544</c:v>
                </c:pt>
                <c:pt idx="7704">
                  <c:v>735675.4620138891</c:v>
                </c:pt>
                <c:pt idx="7705">
                  <c:v>735675.4620138891</c:v>
                </c:pt>
                <c:pt idx="7706">
                  <c:v>735675.46202546405</c:v>
                </c:pt>
                <c:pt idx="7707">
                  <c:v>735675.46202546405</c:v>
                </c:pt>
                <c:pt idx="7708">
                  <c:v>735675.4620370398</c:v>
                </c:pt>
                <c:pt idx="7709">
                  <c:v>735675.4620370398</c:v>
                </c:pt>
                <c:pt idx="7710">
                  <c:v>735675.46204861114</c:v>
                </c:pt>
                <c:pt idx="7711">
                  <c:v>735675.46204861114</c:v>
                </c:pt>
                <c:pt idx="7712">
                  <c:v>735675.46206018515</c:v>
                </c:pt>
                <c:pt idx="7713">
                  <c:v>735675.46206018515</c:v>
                </c:pt>
                <c:pt idx="7714">
                  <c:v>735675.46207175928</c:v>
                </c:pt>
                <c:pt idx="7715">
                  <c:v>735675.46207175928</c:v>
                </c:pt>
                <c:pt idx="7716">
                  <c:v>735675.46208333445</c:v>
                </c:pt>
                <c:pt idx="7717">
                  <c:v>735675.46208333445</c:v>
                </c:pt>
                <c:pt idx="7718">
                  <c:v>735675.46209490742</c:v>
                </c:pt>
                <c:pt idx="7719">
                  <c:v>735675.46209490742</c:v>
                </c:pt>
                <c:pt idx="7720">
                  <c:v>735675.46210648143</c:v>
                </c:pt>
                <c:pt idx="7721">
                  <c:v>735675.46210648143</c:v>
                </c:pt>
                <c:pt idx="7722">
                  <c:v>735675.46211805288</c:v>
                </c:pt>
                <c:pt idx="7723">
                  <c:v>735675.46211805288</c:v>
                </c:pt>
                <c:pt idx="7724">
                  <c:v>735675.46212962968</c:v>
                </c:pt>
                <c:pt idx="7725">
                  <c:v>735675.46212962968</c:v>
                </c:pt>
                <c:pt idx="7726">
                  <c:v>735675.46214120369</c:v>
                </c:pt>
                <c:pt idx="7727">
                  <c:v>735675.46214120369</c:v>
                </c:pt>
                <c:pt idx="7728">
                  <c:v>735675.46215277782</c:v>
                </c:pt>
                <c:pt idx="7729">
                  <c:v>735675.46215277782</c:v>
                </c:pt>
                <c:pt idx="7730">
                  <c:v>735675.46216435183</c:v>
                </c:pt>
                <c:pt idx="7731">
                  <c:v>735675.46216435183</c:v>
                </c:pt>
                <c:pt idx="7732">
                  <c:v>735675.46217592643</c:v>
                </c:pt>
                <c:pt idx="7733">
                  <c:v>735675.46217592643</c:v>
                </c:pt>
                <c:pt idx="7734">
                  <c:v>735675.46218750044</c:v>
                </c:pt>
                <c:pt idx="7735">
                  <c:v>735675.46218750044</c:v>
                </c:pt>
                <c:pt idx="7736">
                  <c:v>735675.46219907398</c:v>
                </c:pt>
                <c:pt idx="7737">
                  <c:v>735675.46219907398</c:v>
                </c:pt>
                <c:pt idx="7738">
                  <c:v>735675.46221064904</c:v>
                </c:pt>
                <c:pt idx="7739">
                  <c:v>735675.46221064904</c:v>
                </c:pt>
                <c:pt idx="7740">
                  <c:v>735675.46222222445</c:v>
                </c:pt>
                <c:pt idx="7741">
                  <c:v>735675.46222222445</c:v>
                </c:pt>
                <c:pt idx="7742">
                  <c:v>735675.46223379741</c:v>
                </c:pt>
                <c:pt idx="7743">
                  <c:v>735675.46223379741</c:v>
                </c:pt>
                <c:pt idx="7744">
                  <c:v>735675.46224537049</c:v>
                </c:pt>
                <c:pt idx="7745">
                  <c:v>735675.46224537049</c:v>
                </c:pt>
                <c:pt idx="7746">
                  <c:v>735675.462256948</c:v>
                </c:pt>
                <c:pt idx="7747">
                  <c:v>735675.462256948</c:v>
                </c:pt>
                <c:pt idx="7748">
                  <c:v>735675.46226851852</c:v>
                </c:pt>
                <c:pt idx="7749">
                  <c:v>735675.46226851852</c:v>
                </c:pt>
                <c:pt idx="7750">
                  <c:v>735675.46228009264</c:v>
                </c:pt>
                <c:pt idx="7751">
                  <c:v>735675.46228009264</c:v>
                </c:pt>
                <c:pt idx="7752">
                  <c:v>735675.46229166701</c:v>
                </c:pt>
                <c:pt idx="7753">
                  <c:v>735675.46229166701</c:v>
                </c:pt>
                <c:pt idx="7754">
                  <c:v>735675.46230324241</c:v>
                </c:pt>
                <c:pt idx="7755">
                  <c:v>735675.46231481479</c:v>
                </c:pt>
                <c:pt idx="7756">
                  <c:v>735675.46231481479</c:v>
                </c:pt>
                <c:pt idx="7757">
                  <c:v>735675.46232638904</c:v>
                </c:pt>
                <c:pt idx="7758">
                  <c:v>735675.46232638904</c:v>
                </c:pt>
                <c:pt idx="7759">
                  <c:v>735675.46233796293</c:v>
                </c:pt>
                <c:pt idx="7760">
                  <c:v>735675.46233796293</c:v>
                </c:pt>
                <c:pt idx="7761">
                  <c:v>735675.46234953706</c:v>
                </c:pt>
                <c:pt idx="7762">
                  <c:v>735675.46234953706</c:v>
                </c:pt>
                <c:pt idx="7763">
                  <c:v>735675.46236111142</c:v>
                </c:pt>
                <c:pt idx="7764">
                  <c:v>735675.46236111142</c:v>
                </c:pt>
                <c:pt idx="7765">
                  <c:v>735675.4623726852</c:v>
                </c:pt>
                <c:pt idx="7766">
                  <c:v>735675.4623726852</c:v>
                </c:pt>
                <c:pt idx="7767">
                  <c:v>735675.46238425921</c:v>
                </c:pt>
                <c:pt idx="7768">
                  <c:v>735675.46238425921</c:v>
                </c:pt>
                <c:pt idx="7769">
                  <c:v>735675.46239583404</c:v>
                </c:pt>
                <c:pt idx="7770">
                  <c:v>735675.46239583404</c:v>
                </c:pt>
                <c:pt idx="7771">
                  <c:v>735675.46240740945</c:v>
                </c:pt>
                <c:pt idx="7772">
                  <c:v>735675.46240740945</c:v>
                </c:pt>
                <c:pt idx="7773">
                  <c:v>735675.46241898148</c:v>
                </c:pt>
                <c:pt idx="7774">
                  <c:v>735675.46241898148</c:v>
                </c:pt>
                <c:pt idx="7775">
                  <c:v>735675.46243055561</c:v>
                </c:pt>
                <c:pt idx="7776">
                  <c:v>735675.46243055561</c:v>
                </c:pt>
                <c:pt idx="7777">
                  <c:v>735675.46244212962</c:v>
                </c:pt>
                <c:pt idx="7778">
                  <c:v>735675.46244212962</c:v>
                </c:pt>
                <c:pt idx="7779">
                  <c:v>735675.46245370444</c:v>
                </c:pt>
                <c:pt idx="7780">
                  <c:v>735675.46245370444</c:v>
                </c:pt>
                <c:pt idx="7781">
                  <c:v>735675.46246527904</c:v>
                </c:pt>
                <c:pt idx="7782">
                  <c:v>735675.46246527904</c:v>
                </c:pt>
                <c:pt idx="7783">
                  <c:v>735675.462476852</c:v>
                </c:pt>
                <c:pt idx="7784">
                  <c:v>735675.462476852</c:v>
                </c:pt>
                <c:pt idx="7785">
                  <c:v>735675.46248842741</c:v>
                </c:pt>
                <c:pt idx="7786">
                  <c:v>735675.46248842741</c:v>
                </c:pt>
                <c:pt idx="7787">
                  <c:v>735675.46250000002</c:v>
                </c:pt>
                <c:pt idx="7788">
                  <c:v>735675.46250000002</c:v>
                </c:pt>
                <c:pt idx="7789">
                  <c:v>735675.46251157392</c:v>
                </c:pt>
                <c:pt idx="7790">
                  <c:v>735675.46251157392</c:v>
                </c:pt>
                <c:pt idx="7791">
                  <c:v>735675.46252314944</c:v>
                </c:pt>
                <c:pt idx="7792">
                  <c:v>735675.46252314944</c:v>
                </c:pt>
                <c:pt idx="7793">
                  <c:v>735675.46253472241</c:v>
                </c:pt>
                <c:pt idx="7794">
                  <c:v>735675.46253472241</c:v>
                </c:pt>
                <c:pt idx="7795">
                  <c:v>735675.46254629642</c:v>
                </c:pt>
                <c:pt idx="7796">
                  <c:v>735675.46254629642</c:v>
                </c:pt>
                <c:pt idx="7797">
                  <c:v>735675.46255787043</c:v>
                </c:pt>
                <c:pt idx="7798">
                  <c:v>735675.46255787043</c:v>
                </c:pt>
                <c:pt idx="7799">
                  <c:v>735675.46256944432</c:v>
                </c:pt>
                <c:pt idx="7800">
                  <c:v>735675.46256944432</c:v>
                </c:pt>
                <c:pt idx="7801">
                  <c:v>735675.46258101903</c:v>
                </c:pt>
                <c:pt idx="7802">
                  <c:v>735675.46258101903</c:v>
                </c:pt>
                <c:pt idx="7803">
                  <c:v>735675.46259259258</c:v>
                </c:pt>
                <c:pt idx="7804">
                  <c:v>735675.46259259258</c:v>
                </c:pt>
                <c:pt idx="7805">
                  <c:v>735675.46260416741</c:v>
                </c:pt>
                <c:pt idx="7806">
                  <c:v>735675.46260416741</c:v>
                </c:pt>
                <c:pt idx="7807">
                  <c:v>735675.4626157434</c:v>
                </c:pt>
                <c:pt idx="7808">
                  <c:v>735675.4626157434</c:v>
                </c:pt>
                <c:pt idx="7809">
                  <c:v>735675.46262731857</c:v>
                </c:pt>
                <c:pt idx="7810">
                  <c:v>735675.46262731857</c:v>
                </c:pt>
                <c:pt idx="7811">
                  <c:v>735675.46263888909</c:v>
                </c:pt>
                <c:pt idx="7812">
                  <c:v>735675.46265046345</c:v>
                </c:pt>
                <c:pt idx="7813">
                  <c:v>735675.46265046345</c:v>
                </c:pt>
                <c:pt idx="7814">
                  <c:v>735675.46266203944</c:v>
                </c:pt>
                <c:pt idx="7815">
                  <c:v>735675.46266203944</c:v>
                </c:pt>
                <c:pt idx="7816">
                  <c:v>735675.4626736124</c:v>
                </c:pt>
                <c:pt idx="7817">
                  <c:v>735675.4626736124</c:v>
                </c:pt>
                <c:pt idx="7818">
                  <c:v>735675.46268518781</c:v>
                </c:pt>
                <c:pt idx="7819">
                  <c:v>735675.46268518781</c:v>
                </c:pt>
                <c:pt idx="7820">
                  <c:v>735675.4626967595</c:v>
                </c:pt>
                <c:pt idx="7821">
                  <c:v>735675.4626967595</c:v>
                </c:pt>
                <c:pt idx="7822">
                  <c:v>735675.46270833351</c:v>
                </c:pt>
                <c:pt idx="7823">
                  <c:v>735675.46270833351</c:v>
                </c:pt>
                <c:pt idx="7824">
                  <c:v>735675.46271990729</c:v>
                </c:pt>
                <c:pt idx="7825">
                  <c:v>735675.46271990729</c:v>
                </c:pt>
                <c:pt idx="7826">
                  <c:v>735675.46273148153</c:v>
                </c:pt>
                <c:pt idx="7827">
                  <c:v>735675.46273148153</c:v>
                </c:pt>
                <c:pt idx="7828">
                  <c:v>735675.46274305531</c:v>
                </c:pt>
                <c:pt idx="7829">
                  <c:v>735675.46274305531</c:v>
                </c:pt>
                <c:pt idx="7830">
                  <c:v>735675.46275463235</c:v>
                </c:pt>
                <c:pt idx="7831">
                  <c:v>735675.46275463235</c:v>
                </c:pt>
                <c:pt idx="7832">
                  <c:v>735675.46276620403</c:v>
                </c:pt>
                <c:pt idx="7833">
                  <c:v>735675.46276620403</c:v>
                </c:pt>
                <c:pt idx="7834">
                  <c:v>735675.46277777781</c:v>
                </c:pt>
                <c:pt idx="7835">
                  <c:v>735675.46277777781</c:v>
                </c:pt>
                <c:pt idx="7836">
                  <c:v>735675.46278935182</c:v>
                </c:pt>
                <c:pt idx="7837">
                  <c:v>735675.46278935182</c:v>
                </c:pt>
                <c:pt idx="7838">
                  <c:v>735675.46280092886</c:v>
                </c:pt>
                <c:pt idx="7839">
                  <c:v>735675.46280092886</c:v>
                </c:pt>
                <c:pt idx="7840">
                  <c:v>735675.46281250042</c:v>
                </c:pt>
                <c:pt idx="7841">
                  <c:v>735675.46281250042</c:v>
                </c:pt>
                <c:pt idx="7842">
                  <c:v>735675.46282407444</c:v>
                </c:pt>
                <c:pt idx="7843">
                  <c:v>735675.46282407444</c:v>
                </c:pt>
                <c:pt idx="7844">
                  <c:v>735675.46283565043</c:v>
                </c:pt>
                <c:pt idx="7845">
                  <c:v>735675.46283565043</c:v>
                </c:pt>
                <c:pt idx="7846">
                  <c:v>735675.46284722444</c:v>
                </c:pt>
                <c:pt idx="7847">
                  <c:v>735675.46284722444</c:v>
                </c:pt>
                <c:pt idx="7848">
                  <c:v>735675.46285879705</c:v>
                </c:pt>
                <c:pt idx="7849">
                  <c:v>735675.46285879705</c:v>
                </c:pt>
                <c:pt idx="7850">
                  <c:v>735675.46287037048</c:v>
                </c:pt>
                <c:pt idx="7851">
                  <c:v>735675.46287037048</c:v>
                </c:pt>
                <c:pt idx="7852">
                  <c:v>735675.46288194775</c:v>
                </c:pt>
                <c:pt idx="7853">
                  <c:v>735675.46288194775</c:v>
                </c:pt>
                <c:pt idx="7854">
                  <c:v>735675.46289351943</c:v>
                </c:pt>
                <c:pt idx="7855">
                  <c:v>735675.46289351943</c:v>
                </c:pt>
                <c:pt idx="7856">
                  <c:v>735675.46290509263</c:v>
                </c:pt>
                <c:pt idx="7857">
                  <c:v>735675.46290509263</c:v>
                </c:pt>
                <c:pt idx="7858">
                  <c:v>735675.46291666664</c:v>
                </c:pt>
                <c:pt idx="7859">
                  <c:v>735675.46291666664</c:v>
                </c:pt>
                <c:pt idx="7860">
                  <c:v>735675.46292824205</c:v>
                </c:pt>
                <c:pt idx="7861">
                  <c:v>735675.46292824205</c:v>
                </c:pt>
                <c:pt idx="7862">
                  <c:v>735675.46293981478</c:v>
                </c:pt>
                <c:pt idx="7863">
                  <c:v>735675.46293981478</c:v>
                </c:pt>
                <c:pt idx="7864">
                  <c:v>735675.46295138902</c:v>
                </c:pt>
                <c:pt idx="7865">
                  <c:v>735675.46295138902</c:v>
                </c:pt>
                <c:pt idx="7866">
                  <c:v>735675.46296296292</c:v>
                </c:pt>
                <c:pt idx="7867">
                  <c:v>735675.46296296292</c:v>
                </c:pt>
                <c:pt idx="7868">
                  <c:v>735675.46297453705</c:v>
                </c:pt>
                <c:pt idx="7869">
                  <c:v>735675.46297453705</c:v>
                </c:pt>
                <c:pt idx="7870">
                  <c:v>735675.46298611385</c:v>
                </c:pt>
                <c:pt idx="7871">
                  <c:v>735675.46299768542</c:v>
                </c:pt>
                <c:pt idx="7872">
                  <c:v>735675.46299768542</c:v>
                </c:pt>
                <c:pt idx="7873">
                  <c:v>735675.4630092592</c:v>
                </c:pt>
                <c:pt idx="7874">
                  <c:v>735675.4630092592</c:v>
                </c:pt>
                <c:pt idx="7875">
                  <c:v>735675.4630208367</c:v>
                </c:pt>
                <c:pt idx="7876">
                  <c:v>735675.4630208367</c:v>
                </c:pt>
                <c:pt idx="7877">
                  <c:v>735675.46303240745</c:v>
                </c:pt>
                <c:pt idx="7878">
                  <c:v>735675.46303240745</c:v>
                </c:pt>
                <c:pt idx="7879">
                  <c:v>735675.46304398205</c:v>
                </c:pt>
                <c:pt idx="7880">
                  <c:v>735675.46304398205</c:v>
                </c:pt>
                <c:pt idx="7881">
                  <c:v>735675.46305555745</c:v>
                </c:pt>
                <c:pt idx="7882">
                  <c:v>735675.46305555745</c:v>
                </c:pt>
                <c:pt idx="7883">
                  <c:v>735675.46306713286</c:v>
                </c:pt>
                <c:pt idx="7884">
                  <c:v>735675.46306713286</c:v>
                </c:pt>
                <c:pt idx="7885">
                  <c:v>735675.46307870373</c:v>
                </c:pt>
                <c:pt idx="7886">
                  <c:v>735675.46307870373</c:v>
                </c:pt>
                <c:pt idx="7887">
                  <c:v>735675.46309027774</c:v>
                </c:pt>
                <c:pt idx="7888">
                  <c:v>735675.46309027774</c:v>
                </c:pt>
                <c:pt idx="7889">
                  <c:v>735675.4631018521</c:v>
                </c:pt>
                <c:pt idx="7890">
                  <c:v>735675.4631018521</c:v>
                </c:pt>
                <c:pt idx="7891">
                  <c:v>735675.46311342705</c:v>
                </c:pt>
                <c:pt idx="7892">
                  <c:v>735675.46311342705</c:v>
                </c:pt>
                <c:pt idx="7893">
                  <c:v>735675.46312500245</c:v>
                </c:pt>
                <c:pt idx="7894">
                  <c:v>735675.46312500245</c:v>
                </c:pt>
                <c:pt idx="7895">
                  <c:v>735675.46313657402</c:v>
                </c:pt>
                <c:pt idx="7896">
                  <c:v>735675.46313657402</c:v>
                </c:pt>
                <c:pt idx="7897">
                  <c:v>735675.46314814815</c:v>
                </c:pt>
                <c:pt idx="7898">
                  <c:v>735675.46314814815</c:v>
                </c:pt>
                <c:pt idx="7899">
                  <c:v>735675.46315972251</c:v>
                </c:pt>
                <c:pt idx="7900">
                  <c:v>735675.46315972251</c:v>
                </c:pt>
                <c:pt idx="7901">
                  <c:v>735675.4631712964</c:v>
                </c:pt>
                <c:pt idx="7902">
                  <c:v>735675.4631712964</c:v>
                </c:pt>
                <c:pt idx="7903">
                  <c:v>735675.46318287042</c:v>
                </c:pt>
                <c:pt idx="7904">
                  <c:v>735675.46318287042</c:v>
                </c:pt>
                <c:pt idx="7905">
                  <c:v>735675.46319444443</c:v>
                </c:pt>
                <c:pt idx="7906">
                  <c:v>735675.46319444443</c:v>
                </c:pt>
                <c:pt idx="7907">
                  <c:v>735675.46320602193</c:v>
                </c:pt>
                <c:pt idx="7908">
                  <c:v>735675.46320602193</c:v>
                </c:pt>
                <c:pt idx="7909">
                  <c:v>735675.46321759443</c:v>
                </c:pt>
                <c:pt idx="7910">
                  <c:v>735675.46322916704</c:v>
                </c:pt>
                <c:pt idx="7911">
                  <c:v>735675.46322916704</c:v>
                </c:pt>
                <c:pt idx="7912">
                  <c:v>735675.46324074245</c:v>
                </c:pt>
                <c:pt idx="7913">
                  <c:v>735675.46324074245</c:v>
                </c:pt>
                <c:pt idx="7914">
                  <c:v>735675.46325231856</c:v>
                </c:pt>
                <c:pt idx="7915">
                  <c:v>735675.46325231856</c:v>
                </c:pt>
                <c:pt idx="7916">
                  <c:v>735675.46326388943</c:v>
                </c:pt>
                <c:pt idx="7917">
                  <c:v>735675.46326388943</c:v>
                </c:pt>
                <c:pt idx="7918">
                  <c:v>735675.46327546344</c:v>
                </c:pt>
                <c:pt idx="7919">
                  <c:v>735675.46327546344</c:v>
                </c:pt>
                <c:pt idx="7920">
                  <c:v>735675.46328704176</c:v>
                </c:pt>
                <c:pt idx="7921">
                  <c:v>735675.46328704176</c:v>
                </c:pt>
                <c:pt idx="7922">
                  <c:v>735675.46329861204</c:v>
                </c:pt>
                <c:pt idx="7923">
                  <c:v>735675.46329861204</c:v>
                </c:pt>
                <c:pt idx="7924">
                  <c:v>735675.46331018524</c:v>
                </c:pt>
                <c:pt idx="7925">
                  <c:v>735675.46331018524</c:v>
                </c:pt>
                <c:pt idx="7926">
                  <c:v>735675.46332175925</c:v>
                </c:pt>
                <c:pt idx="7927">
                  <c:v>735675.46332175925</c:v>
                </c:pt>
                <c:pt idx="7928">
                  <c:v>735675.46333333442</c:v>
                </c:pt>
                <c:pt idx="7929">
                  <c:v>735675.46333333442</c:v>
                </c:pt>
                <c:pt idx="7930">
                  <c:v>735675.4633449075</c:v>
                </c:pt>
                <c:pt idx="7931">
                  <c:v>735675.4633449075</c:v>
                </c:pt>
                <c:pt idx="7932">
                  <c:v>735675.46335648245</c:v>
                </c:pt>
                <c:pt idx="7933">
                  <c:v>735675.46335648245</c:v>
                </c:pt>
                <c:pt idx="7934">
                  <c:v>735675.46336805529</c:v>
                </c:pt>
                <c:pt idx="7935">
                  <c:v>735675.46336805529</c:v>
                </c:pt>
                <c:pt idx="7936">
                  <c:v>735675.46337962931</c:v>
                </c:pt>
                <c:pt idx="7937">
                  <c:v>735675.46337962931</c:v>
                </c:pt>
                <c:pt idx="7938">
                  <c:v>735675.46339120402</c:v>
                </c:pt>
                <c:pt idx="7939">
                  <c:v>735675.46339120402</c:v>
                </c:pt>
                <c:pt idx="7940">
                  <c:v>735675.46340277942</c:v>
                </c:pt>
                <c:pt idx="7941">
                  <c:v>735675.46340277942</c:v>
                </c:pt>
                <c:pt idx="7942">
                  <c:v>735675.46341435204</c:v>
                </c:pt>
                <c:pt idx="7943">
                  <c:v>735675.46341435204</c:v>
                </c:pt>
                <c:pt idx="7944">
                  <c:v>735675.46342593071</c:v>
                </c:pt>
                <c:pt idx="7945">
                  <c:v>735675.46342593071</c:v>
                </c:pt>
                <c:pt idx="7946">
                  <c:v>735675.46343750355</c:v>
                </c:pt>
                <c:pt idx="7947">
                  <c:v>735675.46343750355</c:v>
                </c:pt>
                <c:pt idx="7948">
                  <c:v>735675.46344907407</c:v>
                </c:pt>
                <c:pt idx="7949">
                  <c:v>735675.46344907407</c:v>
                </c:pt>
                <c:pt idx="7950">
                  <c:v>735675.46346065041</c:v>
                </c:pt>
                <c:pt idx="7951">
                  <c:v>735675.46346065041</c:v>
                </c:pt>
                <c:pt idx="7952">
                  <c:v>735675.46347222244</c:v>
                </c:pt>
                <c:pt idx="7953">
                  <c:v>735675.46347222244</c:v>
                </c:pt>
                <c:pt idx="7954">
                  <c:v>735675.4634837996</c:v>
                </c:pt>
                <c:pt idx="7955">
                  <c:v>735675.4634837996</c:v>
                </c:pt>
                <c:pt idx="7956">
                  <c:v>735675.46349537245</c:v>
                </c:pt>
                <c:pt idx="7957">
                  <c:v>735675.46349537245</c:v>
                </c:pt>
                <c:pt idx="7958">
                  <c:v>735675.46350694785</c:v>
                </c:pt>
                <c:pt idx="7959">
                  <c:v>735675.46350694785</c:v>
                </c:pt>
                <c:pt idx="7960">
                  <c:v>735675.46351851849</c:v>
                </c:pt>
                <c:pt idx="7961">
                  <c:v>735675.46351851849</c:v>
                </c:pt>
                <c:pt idx="7962">
                  <c:v>735675.46353009262</c:v>
                </c:pt>
                <c:pt idx="7963">
                  <c:v>735675.46353009262</c:v>
                </c:pt>
                <c:pt idx="7964">
                  <c:v>735675.46354166663</c:v>
                </c:pt>
                <c:pt idx="7965">
                  <c:v>735675.46354166663</c:v>
                </c:pt>
                <c:pt idx="7966">
                  <c:v>735675.46355324413</c:v>
                </c:pt>
                <c:pt idx="7967">
                  <c:v>735675.46355324413</c:v>
                </c:pt>
                <c:pt idx="7968">
                  <c:v>735675.46356481721</c:v>
                </c:pt>
                <c:pt idx="7969">
                  <c:v>735675.46356481721</c:v>
                </c:pt>
                <c:pt idx="7970">
                  <c:v>735675.46357638901</c:v>
                </c:pt>
                <c:pt idx="7971">
                  <c:v>735675.46357638901</c:v>
                </c:pt>
                <c:pt idx="7972">
                  <c:v>735675.46358796442</c:v>
                </c:pt>
                <c:pt idx="7973">
                  <c:v>735675.46358796442</c:v>
                </c:pt>
                <c:pt idx="7974">
                  <c:v>735675.46359953703</c:v>
                </c:pt>
                <c:pt idx="7975">
                  <c:v>735675.46359953703</c:v>
                </c:pt>
                <c:pt idx="7976">
                  <c:v>735675.46361111244</c:v>
                </c:pt>
                <c:pt idx="7977">
                  <c:v>735675.46361111244</c:v>
                </c:pt>
                <c:pt idx="7978">
                  <c:v>735675.46362268843</c:v>
                </c:pt>
                <c:pt idx="7979">
                  <c:v>735675.46362268843</c:v>
                </c:pt>
                <c:pt idx="7980">
                  <c:v>735675.46363425942</c:v>
                </c:pt>
                <c:pt idx="7981">
                  <c:v>735675.46363425942</c:v>
                </c:pt>
                <c:pt idx="7982">
                  <c:v>735675.46364583657</c:v>
                </c:pt>
                <c:pt idx="7983">
                  <c:v>735675.46365741151</c:v>
                </c:pt>
                <c:pt idx="7984">
                  <c:v>735675.46365741151</c:v>
                </c:pt>
                <c:pt idx="7985">
                  <c:v>735675.46366898145</c:v>
                </c:pt>
                <c:pt idx="7986">
                  <c:v>735675.46366898145</c:v>
                </c:pt>
                <c:pt idx="7987">
                  <c:v>735675.46368055744</c:v>
                </c:pt>
                <c:pt idx="7988">
                  <c:v>735675.46368055744</c:v>
                </c:pt>
                <c:pt idx="7989">
                  <c:v>735675.46369213273</c:v>
                </c:pt>
                <c:pt idx="7990">
                  <c:v>735675.46369213273</c:v>
                </c:pt>
                <c:pt idx="7991">
                  <c:v>735675.46370370442</c:v>
                </c:pt>
                <c:pt idx="7992">
                  <c:v>735675.46370370442</c:v>
                </c:pt>
                <c:pt idx="7993">
                  <c:v>735675.46371527773</c:v>
                </c:pt>
                <c:pt idx="7994">
                  <c:v>735675.46371527773</c:v>
                </c:pt>
                <c:pt idx="7995">
                  <c:v>735675.46372685244</c:v>
                </c:pt>
                <c:pt idx="7996">
                  <c:v>735675.46372685244</c:v>
                </c:pt>
                <c:pt idx="7997">
                  <c:v>735675.46373842645</c:v>
                </c:pt>
                <c:pt idx="7998">
                  <c:v>735675.46373842645</c:v>
                </c:pt>
                <c:pt idx="7999">
                  <c:v>735675.46375000244</c:v>
                </c:pt>
                <c:pt idx="8000">
                  <c:v>735675.46375000244</c:v>
                </c:pt>
                <c:pt idx="8001">
                  <c:v>735675.46376157412</c:v>
                </c:pt>
                <c:pt idx="8002">
                  <c:v>735675.46376157412</c:v>
                </c:pt>
                <c:pt idx="8003">
                  <c:v>735675.46377314941</c:v>
                </c:pt>
                <c:pt idx="8004">
                  <c:v>735675.46377314941</c:v>
                </c:pt>
                <c:pt idx="8005">
                  <c:v>735675.46378472529</c:v>
                </c:pt>
                <c:pt idx="8006">
                  <c:v>735675.46378472529</c:v>
                </c:pt>
                <c:pt idx="8007">
                  <c:v>735675.46379629744</c:v>
                </c:pt>
                <c:pt idx="8008">
                  <c:v>735675.46379629744</c:v>
                </c:pt>
                <c:pt idx="8009">
                  <c:v>735675.46380787354</c:v>
                </c:pt>
                <c:pt idx="8010">
                  <c:v>735675.46380787354</c:v>
                </c:pt>
                <c:pt idx="8011">
                  <c:v>735675.46381944441</c:v>
                </c:pt>
                <c:pt idx="8012">
                  <c:v>735675.46381944441</c:v>
                </c:pt>
                <c:pt idx="8013">
                  <c:v>735675.46383102133</c:v>
                </c:pt>
                <c:pt idx="8014">
                  <c:v>735675.46383102133</c:v>
                </c:pt>
                <c:pt idx="8015">
                  <c:v>735675.46384259255</c:v>
                </c:pt>
                <c:pt idx="8016">
                  <c:v>735675.46384259255</c:v>
                </c:pt>
                <c:pt idx="8017">
                  <c:v>735675.46385416982</c:v>
                </c:pt>
                <c:pt idx="8018">
                  <c:v>735675.46385416982</c:v>
                </c:pt>
                <c:pt idx="8019">
                  <c:v>735675.463865745</c:v>
                </c:pt>
                <c:pt idx="8020">
                  <c:v>735675.463865745</c:v>
                </c:pt>
                <c:pt idx="8021">
                  <c:v>735675.46387731784</c:v>
                </c:pt>
                <c:pt idx="8022">
                  <c:v>735675.46387731784</c:v>
                </c:pt>
                <c:pt idx="8023">
                  <c:v>735675.46388888941</c:v>
                </c:pt>
                <c:pt idx="8024">
                  <c:v>735675.46388888941</c:v>
                </c:pt>
                <c:pt idx="8025">
                  <c:v>735675.46390046342</c:v>
                </c:pt>
                <c:pt idx="8026">
                  <c:v>735675.46390046342</c:v>
                </c:pt>
                <c:pt idx="8027">
                  <c:v>735675.46391203743</c:v>
                </c:pt>
                <c:pt idx="8028">
                  <c:v>735675.46391203743</c:v>
                </c:pt>
                <c:pt idx="8029">
                  <c:v>735675.46392361436</c:v>
                </c:pt>
                <c:pt idx="8030">
                  <c:v>735675.46392361436</c:v>
                </c:pt>
                <c:pt idx="8031">
                  <c:v>735675.46393518744</c:v>
                </c:pt>
                <c:pt idx="8032">
                  <c:v>735675.46393518744</c:v>
                </c:pt>
                <c:pt idx="8033">
                  <c:v>735675.46394675924</c:v>
                </c:pt>
                <c:pt idx="8034">
                  <c:v>735675.46394675924</c:v>
                </c:pt>
                <c:pt idx="8035">
                  <c:v>735675.46395833441</c:v>
                </c:pt>
                <c:pt idx="8036">
                  <c:v>735675.46395833441</c:v>
                </c:pt>
                <c:pt idx="8037">
                  <c:v>735675.46396990749</c:v>
                </c:pt>
                <c:pt idx="8038">
                  <c:v>735675.46396990749</c:v>
                </c:pt>
                <c:pt idx="8039">
                  <c:v>735675.46398148243</c:v>
                </c:pt>
                <c:pt idx="8040">
                  <c:v>735675.46398148243</c:v>
                </c:pt>
                <c:pt idx="8041">
                  <c:v>735675.46399305551</c:v>
                </c:pt>
                <c:pt idx="8042">
                  <c:v>735675.46399305551</c:v>
                </c:pt>
                <c:pt idx="8043">
                  <c:v>735675.46400462964</c:v>
                </c:pt>
                <c:pt idx="8044">
                  <c:v>735675.46400462964</c:v>
                </c:pt>
                <c:pt idx="8045">
                  <c:v>735675.46401620365</c:v>
                </c:pt>
                <c:pt idx="8046">
                  <c:v>735675.46402777941</c:v>
                </c:pt>
                <c:pt idx="8047">
                  <c:v>735675.46402777941</c:v>
                </c:pt>
                <c:pt idx="8048">
                  <c:v>735675.46403935179</c:v>
                </c:pt>
                <c:pt idx="8049">
                  <c:v>735675.46403935179</c:v>
                </c:pt>
                <c:pt idx="8050">
                  <c:v>735675.46405092743</c:v>
                </c:pt>
                <c:pt idx="8051">
                  <c:v>735675.46405092743</c:v>
                </c:pt>
                <c:pt idx="8052">
                  <c:v>735675.46406250005</c:v>
                </c:pt>
                <c:pt idx="8053">
                  <c:v>735675.46406250005</c:v>
                </c:pt>
                <c:pt idx="8054">
                  <c:v>735675.46407407406</c:v>
                </c:pt>
                <c:pt idx="8055">
                  <c:v>735675.46407407406</c:v>
                </c:pt>
                <c:pt idx="8056">
                  <c:v>735675.46408565005</c:v>
                </c:pt>
                <c:pt idx="8057">
                  <c:v>735675.46408565005</c:v>
                </c:pt>
                <c:pt idx="8058">
                  <c:v>735675.46409722243</c:v>
                </c:pt>
                <c:pt idx="8059">
                  <c:v>735675.46409722243</c:v>
                </c:pt>
                <c:pt idx="8060">
                  <c:v>735675.46410879632</c:v>
                </c:pt>
                <c:pt idx="8061">
                  <c:v>735675.46410879632</c:v>
                </c:pt>
                <c:pt idx="8062">
                  <c:v>735675.46412037034</c:v>
                </c:pt>
                <c:pt idx="8063">
                  <c:v>735675.46412037034</c:v>
                </c:pt>
                <c:pt idx="8064">
                  <c:v>735675.46413194446</c:v>
                </c:pt>
                <c:pt idx="8065">
                  <c:v>735675.46413194446</c:v>
                </c:pt>
                <c:pt idx="8066">
                  <c:v>735675.46414351847</c:v>
                </c:pt>
                <c:pt idx="8067">
                  <c:v>735675.46414351847</c:v>
                </c:pt>
                <c:pt idx="8068">
                  <c:v>735675.4641550926</c:v>
                </c:pt>
                <c:pt idx="8069">
                  <c:v>735675.4641550926</c:v>
                </c:pt>
                <c:pt idx="8070">
                  <c:v>735675.46416666661</c:v>
                </c:pt>
                <c:pt idx="8071">
                  <c:v>735675.46416666661</c:v>
                </c:pt>
                <c:pt idx="8072">
                  <c:v>735675.46417824039</c:v>
                </c:pt>
                <c:pt idx="8073">
                  <c:v>735675.46417824039</c:v>
                </c:pt>
                <c:pt idx="8074">
                  <c:v>735675.46418981487</c:v>
                </c:pt>
                <c:pt idx="8075">
                  <c:v>735675.46418981487</c:v>
                </c:pt>
                <c:pt idx="8076">
                  <c:v>735675.464201389</c:v>
                </c:pt>
                <c:pt idx="8077">
                  <c:v>735675.464201389</c:v>
                </c:pt>
                <c:pt idx="8078">
                  <c:v>735675.46421296301</c:v>
                </c:pt>
                <c:pt idx="8079">
                  <c:v>735675.46421296301</c:v>
                </c:pt>
                <c:pt idx="8080">
                  <c:v>735675.4642245397</c:v>
                </c:pt>
                <c:pt idx="8081">
                  <c:v>735675.4642245397</c:v>
                </c:pt>
                <c:pt idx="8082">
                  <c:v>735675.46423611243</c:v>
                </c:pt>
                <c:pt idx="8083">
                  <c:v>735675.46423611243</c:v>
                </c:pt>
                <c:pt idx="8084">
                  <c:v>735675.46424768551</c:v>
                </c:pt>
                <c:pt idx="8085">
                  <c:v>735675.46424768551</c:v>
                </c:pt>
                <c:pt idx="8086">
                  <c:v>735675.46425925929</c:v>
                </c:pt>
                <c:pt idx="8087">
                  <c:v>735675.46425925929</c:v>
                </c:pt>
                <c:pt idx="8088">
                  <c:v>735675.46427083341</c:v>
                </c:pt>
                <c:pt idx="8089">
                  <c:v>735675.46427083341</c:v>
                </c:pt>
                <c:pt idx="8090">
                  <c:v>735675.46428240743</c:v>
                </c:pt>
                <c:pt idx="8091">
                  <c:v>735675.46428240743</c:v>
                </c:pt>
                <c:pt idx="8092">
                  <c:v>735675.46429398144</c:v>
                </c:pt>
                <c:pt idx="8093">
                  <c:v>735675.46429398144</c:v>
                </c:pt>
                <c:pt idx="8094">
                  <c:v>735675.46430555556</c:v>
                </c:pt>
                <c:pt idx="8095">
                  <c:v>735675.46430555556</c:v>
                </c:pt>
                <c:pt idx="8096">
                  <c:v>735675.46431712958</c:v>
                </c:pt>
                <c:pt idx="8097">
                  <c:v>735675.46431712958</c:v>
                </c:pt>
                <c:pt idx="8098">
                  <c:v>735675.4643287037</c:v>
                </c:pt>
                <c:pt idx="8099">
                  <c:v>735675.4643287037</c:v>
                </c:pt>
                <c:pt idx="8100">
                  <c:v>735675.46434027737</c:v>
                </c:pt>
                <c:pt idx="8101">
                  <c:v>735675.46434027737</c:v>
                </c:pt>
                <c:pt idx="8102">
                  <c:v>735675.46435185184</c:v>
                </c:pt>
                <c:pt idx="8103">
                  <c:v>735675.46435185184</c:v>
                </c:pt>
                <c:pt idx="8104">
                  <c:v>735675.46436342644</c:v>
                </c:pt>
                <c:pt idx="8105">
                  <c:v>735675.46436342644</c:v>
                </c:pt>
                <c:pt idx="8106">
                  <c:v>735675.46437499998</c:v>
                </c:pt>
                <c:pt idx="8107">
                  <c:v>735675.46437499998</c:v>
                </c:pt>
                <c:pt idx="8108">
                  <c:v>735675.46438657411</c:v>
                </c:pt>
                <c:pt idx="8109">
                  <c:v>735675.46438657411</c:v>
                </c:pt>
                <c:pt idx="8110">
                  <c:v>735675.46439814812</c:v>
                </c:pt>
                <c:pt idx="8111">
                  <c:v>735675.46439814812</c:v>
                </c:pt>
                <c:pt idx="8112">
                  <c:v>735675.46440972225</c:v>
                </c:pt>
                <c:pt idx="8113">
                  <c:v>735675.46442129742</c:v>
                </c:pt>
                <c:pt idx="8114">
                  <c:v>735675.46442129742</c:v>
                </c:pt>
                <c:pt idx="8115">
                  <c:v>735675.4644328705</c:v>
                </c:pt>
                <c:pt idx="8116">
                  <c:v>735675.4644328705</c:v>
                </c:pt>
                <c:pt idx="8117">
                  <c:v>735675.4644444444</c:v>
                </c:pt>
                <c:pt idx="8118">
                  <c:v>735675.4644444444</c:v>
                </c:pt>
                <c:pt idx="8119">
                  <c:v>735675.46445602144</c:v>
                </c:pt>
                <c:pt idx="8120">
                  <c:v>735675.46445602144</c:v>
                </c:pt>
                <c:pt idx="8121">
                  <c:v>735675.46446759254</c:v>
                </c:pt>
                <c:pt idx="8122">
                  <c:v>735675.46446759254</c:v>
                </c:pt>
                <c:pt idx="8123">
                  <c:v>735675.46447916667</c:v>
                </c:pt>
                <c:pt idx="8124">
                  <c:v>735675.46447916667</c:v>
                </c:pt>
                <c:pt idx="8125">
                  <c:v>735675.46449074242</c:v>
                </c:pt>
                <c:pt idx="8126">
                  <c:v>735675.46449074242</c:v>
                </c:pt>
                <c:pt idx="8127">
                  <c:v>735675.4645023148</c:v>
                </c:pt>
                <c:pt idx="8128">
                  <c:v>735675.4645023148</c:v>
                </c:pt>
                <c:pt idx="8129">
                  <c:v>735675.46451388893</c:v>
                </c:pt>
                <c:pt idx="8130">
                  <c:v>735675.46451388893</c:v>
                </c:pt>
                <c:pt idx="8131">
                  <c:v>735675.46452546294</c:v>
                </c:pt>
                <c:pt idx="8132">
                  <c:v>735675.46452546294</c:v>
                </c:pt>
                <c:pt idx="8133">
                  <c:v>735675.46453703742</c:v>
                </c:pt>
                <c:pt idx="8134">
                  <c:v>735675.46453703742</c:v>
                </c:pt>
                <c:pt idx="8135">
                  <c:v>735675.46454861108</c:v>
                </c:pt>
                <c:pt idx="8136">
                  <c:v>735675.46454861108</c:v>
                </c:pt>
                <c:pt idx="8137">
                  <c:v>735675.46456018521</c:v>
                </c:pt>
                <c:pt idx="8138">
                  <c:v>735675.46456018521</c:v>
                </c:pt>
                <c:pt idx="8139">
                  <c:v>735675.46457175899</c:v>
                </c:pt>
                <c:pt idx="8140">
                  <c:v>735675.46457175899</c:v>
                </c:pt>
                <c:pt idx="8141">
                  <c:v>735675.46458333405</c:v>
                </c:pt>
                <c:pt idx="8142">
                  <c:v>735675.46458333405</c:v>
                </c:pt>
                <c:pt idx="8143">
                  <c:v>735675.46459490748</c:v>
                </c:pt>
                <c:pt idx="8144">
                  <c:v>735675.46459490748</c:v>
                </c:pt>
                <c:pt idx="8145">
                  <c:v>735675.46460648242</c:v>
                </c:pt>
                <c:pt idx="8146">
                  <c:v>735675.46460648242</c:v>
                </c:pt>
                <c:pt idx="8147">
                  <c:v>735675.46461805538</c:v>
                </c:pt>
                <c:pt idx="8148">
                  <c:v>735675.46461805538</c:v>
                </c:pt>
                <c:pt idx="8149">
                  <c:v>735675.46462962963</c:v>
                </c:pt>
                <c:pt idx="8150">
                  <c:v>735675.46462962963</c:v>
                </c:pt>
                <c:pt idx="8151">
                  <c:v>735675.46464120375</c:v>
                </c:pt>
                <c:pt idx="8152">
                  <c:v>735675.46464120375</c:v>
                </c:pt>
                <c:pt idx="8153">
                  <c:v>735675.46465277905</c:v>
                </c:pt>
                <c:pt idx="8154">
                  <c:v>735675.46465277905</c:v>
                </c:pt>
                <c:pt idx="8155">
                  <c:v>735675.46466435201</c:v>
                </c:pt>
                <c:pt idx="8156">
                  <c:v>735675.46466435201</c:v>
                </c:pt>
                <c:pt idx="8157">
                  <c:v>735675.46467592742</c:v>
                </c:pt>
                <c:pt idx="8158">
                  <c:v>735675.46467592742</c:v>
                </c:pt>
                <c:pt idx="8159">
                  <c:v>735675.46468750294</c:v>
                </c:pt>
                <c:pt idx="8160">
                  <c:v>735675.46468750294</c:v>
                </c:pt>
                <c:pt idx="8161">
                  <c:v>735675.46469907393</c:v>
                </c:pt>
                <c:pt idx="8162">
                  <c:v>735675.46469907393</c:v>
                </c:pt>
                <c:pt idx="8163">
                  <c:v>735675.4647106484</c:v>
                </c:pt>
                <c:pt idx="8164">
                  <c:v>735675.4647106484</c:v>
                </c:pt>
                <c:pt idx="8165">
                  <c:v>735675.46472222242</c:v>
                </c:pt>
                <c:pt idx="8166">
                  <c:v>735675.46472222242</c:v>
                </c:pt>
                <c:pt idx="8167">
                  <c:v>735675.46473379643</c:v>
                </c:pt>
                <c:pt idx="8168">
                  <c:v>735675.46473379643</c:v>
                </c:pt>
                <c:pt idx="8169">
                  <c:v>735675.46474537032</c:v>
                </c:pt>
                <c:pt idx="8170">
                  <c:v>735675.46474537032</c:v>
                </c:pt>
                <c:pt idx="8171">
                  <c:v>735675.46475694445</c:v>
                </c:pt>
                <c:pt idx="8172">
                  <c:v>735675.46475694445</c:v>
                </c:pt>
                <c:pt idx="8173">
                  <c:v>735675.46476851846</c:v>
                </c:pt>
                <c:pt idx="8174">
                  <c:v>735675.46478009259</c:v>
                </c:pt>
                <c:pt idx="8175">
                  <c:v>735675.46478009259</c:v>
                </c:pt>
                <c:pt idx="8176">
                  <c:v>735675.46479166672</c:v>
                </c:pt>
                <c:pt idx="8177">
                  <c:v>735675.46479166672</c:v>
                </c:pt>
                <c:pt idx="8178">
                  <c:v>735675.46480324375</c:v>
                </c:pt>
                <c:pt idx="8179">
                  <c:v>735675.46480324375</c:v>
                </c:pt>
                <c:pt idx="8180">
                  <c:v>735675.46481481544</c:v>
                </c:pt>
                <c:pt idx="8181">
                  <c:v>735675.46481481544</c:v>
                </c:pt>
                <c:pt idx="8182">
                  <c:v>735675.46482638945</c:v>
                </c:pt>
                <c:pt idx="8183">
                  <c:v>735675.46482638945</c:v>
                </c:pt>
                <c:pt idx="8184">
                  <c:v>735675.46483796404</c:v>
                </c:pt>
                <c:pt idx="8185">
                  <c:v>735675.46483796404</c:v>
                </c:pt>
                <c:pt idx="8186">
                  <c:v>735675.46484953701</c:v>
                </c:pt>
                <c:pt idx="8187">
                  <c:v>735675.46484953701</c:v>
                </c:pt>
                <c:pt idx="8188">
                  <c:v>735675.46486111241</c:v>
                </c:pt>
                <c:pt idx="8189">
                  <c:v>735675.46486111241</c:v>
                </c:pt>
                <c:pt idx="8190">
                  <c:v>735675.46487268514</c:v>
                </c:pt>
                <c:pt idx="8191">
                  <c:v>735675.46487268514</c:v>
                </c:pt>
                <c:pt idx="8192">
                  <c:v>735675.46488425951</c:v>
                </c:pt>
                <c:pt idx="8193">
                  <c:v>735675.46488425951</c:v>
                </c:pt>
                <c:pt idx="8194">
                  <c:v>735675.46489583445</c:v>
                </c:pt>
                <c:pt idx="8195">
                  <c:v>735675.46489583445</c:v>
                </c:pt>
                <c:pt idx="8196">
                  <c:v>735675.46490740741</c:v>
                </c:pt>
                <c:pt idx="8197">
                  <c:v>735675.46490740741</c:v>
                </c:pt>
                <c:pt idx="8198">
                  <c:v>735675.46491898131</c:v>
                </c:pt>
                <c:pt idx="8199">
                  <c:v>735675.46491898131</c:v>
                </c:pt>
                <c:pt idx="8200">
                  <c:v>735675.46493055532</c:v>
                </c:pt>
                <c:pt idx="8201">
                  <c:v>735675.46493055532</c:v>
                </c:pt>
                <c:pt idx="8202">
                  <c:v>735675.46494212968</c:v>
                </c:pt>
                <c:pt idx="8203">
                  <c:v>735675.46494212968</c:v>
                </c:pt>
                <c:pt idx="8204">
                  <c:v>735675.46495370404</c:v>
                </c:pt>
                <c:pt idx="8205">
                  <c:v>735675.46495370404</c:v>
                </c:pt>
                <c:pt idx="8206">
                  <c:v>735675.46496527782</c:v>
                </c:pt>
                <c:pt idx="8207">
                  <c:v>735675.46496527782</c:v>
                </c:pt>
                <c:pt idx="8208">
                  <c:v>735675.46497685183</c:v>
                </c:pt>
                <c:pt idx="8209">
                  <c:v>735675.46497685183</c:v>
                </c:pt>
                <c:pt idx="8210">
                  <c:v>735675.46498842642</c:v>
                </c:pt>
                <c:pt idx="8211">
                  <c:v>735675.46498842642</c:v>
                </c:pt>
                <c:pt idx="8212">
                  <c:v>735675.46499999997</c:v>
                </c:pt>
                <c:pt idx="8213">
                  <c:v>735675.46499999997</c:v>
                </c:pt>
                <c:pt idx="8214">
                  <c:v>735675.4650115741</c:v>
                </c:pt>
                <c:pt idx="8215">
                  <c:v>735675.4650115741</c:v>
                </c:pt>
                <c:pt idx="8216">
                  <c:v>735675.46502315043</c:v>
                </c:pt>
                <c:pt idx="8217">
                  <c:v>735675.46502315043</c:v>
                </c:pt>
                <c:pt idx="8218">
                  <c:v>735675.46503472445</c:v>
                </c:pt>
                <c:pt idx="8219">
                  <c:v>735675.46503472445</c:v>
                </c:pt>
                <c:pt idx="8220">
                  <c:v>735675.46504629741</c:v>
                </c:pt>
                <c:pt idx="8221">
                  <c:v>735675.46504629741</c:v>
                </c:pt>
                <c:pt idx="8222">
                  <c:v>735675.46505787305</c:v>
                </c:pt>
                <c:pt idx="8223">
                  <c:v>735675.46505787305</c:v>
                </c:pt>
                <c:pt idx="8224">
                  <c:v>735675.4650694445</c:v>
                </c:pt>
                <c:pt idx="8225">
                  <c:v>735675.4650694445</c:v>
                </c:pt>
                <c:pt idx="8226">
                  <c:v>735675.46508101944</c:v>
                </c:pt>
                <c:pt idx="8227">
                  <c:v>735675.46508101944</c:v>
                </c:pt>
                <c:pt idx="8228">
                  <c:v>735675.46509259264</c:v>
                </c:pt>
                <c:pt idx="8229">
                  <c:v>735675.46510416665</c:v>
                </c:pt>
                <c:pt idx="8230">
                  <c:v>735675.46510416665</c:v>
                </c:pt>
                <c:pt idx="8231">
                  <c:v>735675.46511574241</c:v>
                </c:pt>
                <c:pt idx="8232">
                  <c:v>735675.46511574241</c:v>
                </c:pt>
                <c:pt idx="8233">
                  <c:v>735675.46512731747</c:v>
                </c:pt>
                <c:pt idx="8234">
                  <c:v>735675.46512731747</c:v>
                </c:pt>
                <c:pt idx="8235">
                  <c:v>735675.46513888892</c:v>
                </c:pt>
                <c:pt idx="8236">
                  <c:v>735675.46513888892</c:v>
                </c:pt>
                <c:pt idx="8237">
                  <c:v>735675.46515046293</c:v>
                </c:pt>
                <c:pt idx="8238">
                  <c:v>735675.46515046293</c:v>
                </c:pt>
                <c:pt idx="8239">
                  <c:v>735675.46516203741</c:v>
                </c:pt>
                <c:pt idx="8240">
                  <c:v>735675.46516203741</c:v>
                </c:pt>
                <c:pt idx="8241">
                  <c:v>735675.46517361142</c:v>
                </c:pt>
                <c:pt idx="8242">
                  <c:v>735675.46517361142</c:v>
                </c:pt>
                <c:pt idx="8243">
                  <c:v>735675.46518518543</c:v>
                </c:pt>
                <c:pt idx="8244">
                  <c:v>735675.46518518543</c:v>
                </c:pt>
                <c:pt idx="8245">
                  <c:v>735675.46519675921</c:v>
                </c:pt>
                <c:pt idx="8246">
                  <c:v>735675.46519675921</c:v>
                </c:pt>
                <c:pt idx="8247">
                  <c:v>735675.46520833345</c:v>
                </c:pt>
                <c:pt idx="8248">
                  <c:v>735675.46520833345</c:v>
                </c:pt>
                <c:pt idx="8249">
                  <c:v>735675.46521990746</c:v>
                </c:pt>
                <c:pt idx="8250">
                  <c:v>735675.46521990746</c:v>
                </c:pt>
                <c:pt idx="8251">
                  <c:v>735675.46523148241</c:v>
                </c:pt>
                <c:pt idx="8252">
                  <c:v>735675.46523148241</c:v>
                </c:pt>
                <c:pt idx="8253">
                  <c:v>735675.4652430556</c:v>
                </c:pt>
                <c:pt idx="8254">
                  <c:v>735675.4652430556</c:v>
                </c:pt>
                <c:pt idx="8255">
                  <c:v>735675.46525463322</c:v>
                </c:pt>
                <c:pt idx="8256">
                  <c:v>735675.46525463322</c:v>
                </c:pt>
                <c:pt idx="8257">
                  <c:v>735675.46526620444</c:v>
                </c:pt>
                <c:pt idx="8258">
                  <c:v>735675.46526620444</c:v>
                </c:pt>
                <c:pt idx="8259">
                  <c:v>735675.46527777775</c:v>
                </c:pt>
                <c:pt idx="8260">
                  <c:v>735675.46527777775</c:v>
                </c:pt>
                <c:pt idx="8261">
                  <c:v>735675.465289352</c:v>
                </c:pt>
                <c:pt idx="8262">
                  <c:v>735675.465289352</c:v>
                </c:pt>
                <c:pt idx="8263">
                  <c:v>735675.4653009274</c:v>
                </c:pt>
                <c:pt idx="8264">
                  <c:v>735675.4653009274</c:v>
                </c:pt>
                <c:pt idx="8265">
                  <c:v>735675.46531250002</c:v>
                </c:pt>
                <c:pt idx="8266">
                  <c:v>735675.46531250002</c:v>
                </c:pt>
                <c:pt idx="8267">
                  <c:v>735675.46532407403</c:v>
                </c:pt>
                <c:pt idx="8268">
                  <c:v>735675.46532407403</c:v>
                </c:pt>
                <c:pt idx="8269">
                  <c:v>735675.46533564944</c:v>
                </c:pt>
                <c:pt idx="8270">
                  <c:v>735675.46533564944</c:v>
                </c:pt>
                <c:pt idx="8271">
                  <c:v>735675.4653472224</c:v>
                </c:pt>
                <c:pt idx="8272">
                  <c:v>735675.4653472224</c:v>
                </c:pt>
                <c:pt idx="8273">
                  <c:v>735675.46535879641</c:v>
                </c:pt>
                <c:pt idx="8274">
                  <c:v>735675.46535879641</c:v>
                </c:pt>
                <c:pt idx="8275">
                  <c:v>735675.46537037031</c:v>
                </c:pt>
                <c:pt idx="8276">
                  <c:v>735675.46537037031</c:v>
                </c:pt>
                <c:pt idx="8277">
                  <c:v>735675.46538194444</c:v>
                </c:pt>
                <c:pt idx="8278">
                  <c:v>735675.46538194444</c:v>
                </c:pt>
                <c:pt idx="8279">
                  <c:v>735675.46539351903</c:v>
                </c:pt>
                <c:pt idx="8280">
                  <c:v>735675.46539351903</c:v>
                </c:pt>
                <c:pt idx="8281">
                  <c:v>735675.46540509444</c:v>
                </c:pt>
                <c:pt idx="8282">
                  <c:v>735675.46540509444</c:v>
                </c:pt>
                <c:pt idx="8283">
                  <c:v>735675.46541666705</c:v>
                </c:pt>
                <c:pt idx="8284">
                  <c:v>735675.46541666705</c:v>
                </c:pt>
                <c:pt idx="8285">
                  <c:v>735675.46542824362</c:v>
                </c:pt>
                <c:pt idx="8286">
                  <c:v>735675.46542824362</c:v>
                </c:pt>
                <c:pt idx="8287">
                  <c:v>735675.46543981484</c:v>
                </c:pt>
                <c:pt idx="8288">
                  <c:v>735675.46543981484</c:v>
                </c:pt>
                <c:pt idx="8289">
                  <c:v>735675.46545138943</c:v>
                </c:pt>
                <c:pt idx="8290">
                  <c:v>735675.46545138943</c:v>
                </c:pt>
                <c:pt idx="8291">
                  <c:v>735675.46546296345</c:v>
                </c:pt>
                <c:pt idx="8292">
                  <c:v>735675.46547453944</c:v>
                </c:pt>
                <c:pt idx="8293">
                  <c:v>735675.46547453944</c:v>
                </c:pt>
                <c:pt idx="8294">
                  <c:v>735675.46548611461</c:v>
                </c:pt>
                <c:pt idx="8295">
                  <c:v>735675.46548611461</c:v>
                </c:pt>
                <c:pt idx="8296">
                  <c:v>735675.46549768792</c:v>
                </c:pt>
                <c:pt idx="8297">
                  <c:v>735675.46549768792</c:v>
                </c:pt>
                <c:pt idx="8298">
                  <c:v>735675.46550925926</c:v>
                </c:pt>
                <c:pt idx="8299">
                  <c:v>735675.46550925926</c:v>
                </c:pt>
                <c:pt idx="8300">
                  <c:v>735675.46552083443</c:v>
                </c:pt>
                <c:pt idx="8301">
                  <c:v>735675.46552083443</c:v>
                </c:pt>
                <c:pt idx="8302">
                  <c:v>735675.4655324074</c:v>
                </c:pt>
                <c:pt idx="8303">
                  <c:v>735675.4655324074</c:v>
                </c:pt>
                <c:pt idx="8304">
                  <c:v>735675.46554398153</c:v>
                </c:pt>
                <c:pt idx="8305">
                  <c:v>735675.46554398153</c:v>
                </c:pt>
                <c:pt idx="8306">
                  <c:v>735675.46555555554</c:v>
                </c:pt>
                <c:pt idx="8307">
                  <c:v>735675.46555555554</c:v>
                </c:pt>
                <c:pt idx="8308">
                  <c:v>735675.46556713246</c:v>
                </c:pt>
                <c:pt idx="8309">
                  <c:v>735675.46556713246</c:v>
                </c:pt>
                <c:pt idx="8310">
                  <c:v>735675.46557870368</c:v>
                </c:pt>
                <c:pt idx="8311">
                  <c:v>735675.46557870368</c:v>
                </c:pt>
                <c:pt idx="8312">
                  <c:v>735675.4655902778</c:v>
                </c:pt>
                <c:pt idx="8313">
                  <c:v>735675.4655902778</c:v>
                </c:pt>
                <c:pt idx="8314">
                  <c:v>735675.46560185205</c:v>
                </c:pt>
                <c:pt idx="8315">
                  <c:v>735675.46560185205</c:v>
                </c:pt>
                <c:pt idx="8316">
                  <c:v>735675.46561342874</c:v>
                </c:pt>
                <c:pt idx="8317">
                  <c:v>735675.46561342874</c:v>
                </c:pt>
                <c:pt idx="8318">
                  <c:v>735675.46562500356</c:v>
                </c:pt>
                <c:pt idx="8319">
                  <c:v>735675.46562500356</c:v>
                </c:pt>
                <c:pt idx="8320">
                  <c:v>735675.46563657443</c:v>
                </c:pt>
                <c:pt idx="8321">
                  <c:v>735675.46563657443</c:v>
                </c:pt>
                <c:pt idx="8322">
                  <c:v>735675.46564814844</c:v>
                </c:pt>
                <c:pt idx="8323">
                  <c:v>735675.46564814844</c:v>
                </c:pt>
                <c:pt idx="8324">
                  <c:v>735675.46565972245</c:v>
                </c:pt>
                <c:pt idx="8325">
                  <c:v>735675.46565972245</c:v>
                </c:pt>
                <c:pt idx="8326">
                  <c:v>735675.46567129705</c:v>
                </c:pt>
                <c:pt idx="8327">
                  <c:v>735675.46567129705</c:v>
                </c:pt>
                <c:pt idx="8328">
                  <c:v>735675.46568287245</c:v>
                </c:pt>
                <c:pt idx="8329">
                  <c:v>735675.46568287245</c:v>
                </c:pt>
                <c:pt idx="8330">
                  <c:v>735675.46569444775</c:v>
                </c:pt>
                <c:pt idx="8331">
                  <c:v>735675.46569444775</c:v>
                </c:pt>
                <c:pt idx="8332">
                  <c:v>735675.46570601943</c:v>
                </c:pt>
                <c:pt idx="8333">
                  <c:v>735675.46570601943</c:v>
                </c:pt>
                <c:pt idx="8334">
                  <c:v>735675.46571759263</c:v>
                </c:pt>
                <c:pt idx="8335">
                  <c:v>735675.46571759263</c:v>
                </c:pt>
                <c:pt idx="8336">
                  <c:v>735675.46572916664</c:v>
                </c:pt>
                <c:pt idx="8337">
                  <c:v>735675.46572916664</c:v>
                </c:pt>
                <c:pt idx="8338">
                  <c:v>735675.46574074205</c:v>
                </c:pt>
                <c:pt idx="8339">
                  <c:v>735675.46574074205</c:v>
                </c:pt>
                <c:pt idx="8340">
                  <c:v>735675.46575231745</c:v>
                </c:pt>
                <c:pt idx="8341">
                  <c:v>735675.46575231745</c:v>
                </c:pt>
                <c:pt idx="8342">
                  <c:v>735675.46576388902</c:v>
                </c:pt>
                <c:pt idx="8343">
                  <c:v>735675.46576388902</c:v>
                </c:pt>
                <c:pt idx="8344">
                  <c:v>735675.46577546292</c:v>
                </c:pt>
                <c:pt idx="8345">
                  <c:v>735675.46577546292</c:v>
                </c:pt>
                <c:pt idx="8346">
                  <c:v>735675.4657870403</c:v>
                </c:pt>
                <c:pt idx="8347">
                  <c:v>735675.4657870403</c:v>
                </c:pt>
                <c:pt idx="8348">
                  <c:v>735675.46579861105</c:v>
                </c:pt>
                <c:pt idx="8349">
                  <c:v>735675.46581018541</c:v>
                </c:pt>
                <c:pt idx="8350">
                  <c:v>735675.46581018541</c:v>
                </c:pt>
                <c:pt idx="8351">
                  <c:v>735675.46582175943</c:v>
                </c:pt>
                <c:pt idx="8352">
                  <c:v>735675.46582175943</c:v>
                </c:pt>
                <c:pt idx="8353">
                  <c:v>735675.4658333367</c:v>
                </c:pt>
                <c:pt idx="8354">
                  <c:v>735675.4658333367</c:v>
                </c:pt>
                <c:pt idx="8355">
                  <c:v>735675.46584490745</c:v>
                </c:pt>
                <c:pt idx="8356">
                  <c:v>735675.46584490745</c:v>
                </c:pt>
                <c:pt idx="8357">
                  <c:v>735675.46585648495</c:v>
                </c:pt>
                <c:pt idx="8358">
                  <c:v>735675.46585648495</c:v>
                </c:pt>
                <c:pt idx="8359">
                  <c:v>735675.46586805559</c:v>
                </c:pt>
                <c:pt idx="8360">
                  <c:v>735675.46586805559</c:v>
                </c:pt>
                <c:pt idx="8361">
                  <c:v>735675.4658796296</c:v>
                </c:pt>
                <c:pt idx="8362">
                  <c:v>735675.4658796296</c:v>
                </c:pt>
                <c:pt idx="8363">
                  <c:v>735675.46589120443</c:v>
                </c:pt>
                <c:pt idx="8364">
                  <c:v>735675.46589120443</c:v>
                </c:pt>
                <c:pt idx="8365">
                  <c:v>735675.46590277774</c:v>
                </c:pt>
                <c:pt idx="8366">
                  <c:v>735675.46590277774</c:v>
                </c:pt>
                <c:pt idx="8367">
                  <c:v>735675.4659143521</c:v>
                </c:pt>
                <c:pt idx="8368">
                  <c:v>735675.4659143521</c:v>
                </c:pt>
                <c:pt idx="8369">
                  <c:v>735675.4659259296</c:v>
                </c:pt>
                <c:pt idx="8370">
                  <c:v>735675.4659259296</c:v>
                </c:pt>
                <c:pt idx="8371">
                  <c:v>735675.46593750245</c:v>
                </c:pt>
                <c:pt idx="8372">
                  <c:v>735675.46593750245</c:v>
                </c:pt>
                <c:pt idx="8373">
                  <c:v>735675.4659490739</c:v>
                </c:pt>
                <c:pt idx="8374">
                  <c:v>735675.4659490739</c:v>
                </c:pt>
                <c:pt idx="8375">
                  <c:v>735675.46596064942</c:v>
                </c:pt>
                <c:pt idx="8376">
                  <c:v>735675.46596064942</c:v>
                </c:pt>
                <c:pt idx="8377">
                  <c:v>735675.4659722225</c:v>
                </c:pt>
                <c:pt idx="8378">
                  <c:v>735675.4659722225</c:v>
                </c:pt>
                <c:pt idx="8379">
                  <c:v>735675.46598379745</c:v>
                </c:pt>
                <c:pt idx="8380">
                  <c:v>735675.46598379745</c:v>
                </c:pt>
                <c:pt idx="8381">
                  <c:v>735675.46599537041</c:v>
                </c:pt>
                <c:pt idx="8382">
                  <c:v>735675.46599537041</c:v>
                </c:pt>
                <c:pt idx="8383">
                  <c:v>735675.46600694885</c:v>
                </c:pt>
                <c:pt idx="8384">
                  <c:v>735675.46600694885</c:v>
                </c:pt>
                <c:pt idx="8385">
                  <c:v>735675.46601851855</c:v>
                </c:pt>
                <c:pt idx="8386">
                  <c:v>735675.46601851855</c:v>
                </c:pt>
                <c:pt idx="8387">
                  <c:v>735675.46603009442</c:v>
                </c:pt>
                <c:pt idx="8388">
                  <c:v>735675.46603009442</c:v>
                </c:pt>
                <c:pt idx="8389">
                  <c:v>735675.46604166704</c:v>
                </c:pt>
                <c:pt idx="8390">
                  <c:v>735675.46604166704</c:v>
                </c:pt>
                <c:pt idx="8391">
                  <c:v>735675.46605324536</c:v>
                </c:pt>
                <c:pt idx="8392">
                  <c:v>735675.46605324536</c:v>
                </c:pt>
                <c:pt idx="8393">
                  <c:v>735675.46606481844</c:v>
                </c:pt>
                <c:pt idx="8394">
                  <c:v>735675.46606481844</c:v>
                </c:pt>
                <c:pt idx="8395">
                  <c:v>735675.46607638942</c:v>
                </c:pt>
                <c:pt idx="8396">
                  <c:v>735675.46607638942</c:v>
                </c:pt>
                <c:pt idx="8397">
                  <c:v>735675.46608796623</c:v>
                </c:pt>
                <c:pt idx="8398">
                  <c:v>735675.46608796623</c:v>
                </c:pt>
                <c:pt idx="8399">
                  <c:v>735675.46609953744</c:v>
                </c:pt>
                <c:pt idx="8400">
                  <c:v>735675.46611111145</c:v>
                </c:pt>
                <c:pt idx="8401">
                  <c:v>735675.46611111145</c:v>
                </c:pt>
                <c:pt idx="8402">
                  <c:v>735675.46612268745</c:v>
                </c:pt>
                <c:pt idx="8403">
                  <c:v>735675.46612268745</c:v>
                </c:pt>
                <c:pt idx="8404">
                  <c:v>735675.46613425924</c:v>
                </c:pt>
                <c:pt idx="8405">
                  <c:v>735675.46613425924</c:v>
                </c:pt>
                <c:pt idx="8406">
                  <c:v>735675.46614583442</c:v>
                </c:pt>
                <c:pt idx="8407">
                  <c:v>735675.46614583442</c:v>
                </c:pt>
                <c:pt idx="8408">
                  <c:v>735675.46615741053</c:v>
                </c:pt>
                <c:pt idx="8409">
                  <c:v>735675.46615741053</c:v>
                </c:pt>
                <c:pt idx="8410">
                  <c:v>735675.46616898151</c:v>
                </c:pt>
                <c:pt idx="8411">
                  <c:v>735675.46616898151</c:v>
                </c:pt>
                <c:pt idx="8412">
                  <c:v>735675.46618055552</c:v>
                </c:pt>
                <c:pt idx="8413">
                  <c:v>735675.46618055552</c:v>
                </c:pt>
                <c:pt idx="8414">
                  <c:v>735675.46619212965</c:v>
                </c:pt>
                <c:pt idx="8415">
                  <c:v>735675.46619212965</c:v>
                </c:pt>
                <c:pt idx="8416">
                  <c:v>735675.46620370715</c:v>
                </c:pt>
                <c:pt idx="8417">
                  <c:v>735675.46620370715</c:v>
                </c:pt>
                <c:pt idx="8418">
                  <c:v>735675.46621527942</c:v>
                </c:pt>
                <c:pt idx="8419">
                  <c:v>735675.46621527942</c:v>
                </c:pt>
                <c:pt idx="8420">
                  <c:v>735675.46622685483</c:v>
                </c:pt>
                <c:pt idx="8421">
                  <c:v>735675.46623842744</c:v>
                </c:pt>
                <c:pt idx="8422">
                  <c:v>735675.46623842744</c:v>
                </c:pt>
                <c:pt idx="8423">
                  <c:v>735675.46623842744</c:v>
                </c:pt>
                <c:pt idx="8424">
                  <c:v>735675.46625000343</c:v>
                </c:pt>
                <c:pt idx="8425">
                  <c:v>735675.46625000343</c:v>
                </c:pt>
                <c:pt idx="8426">
                  <c:v>735675.46626157442</c:v>
                </c:pt>
                <c:pt idx="8427">
                  <c:v>735675.46626157442</c:v>
                </c:pt>
                <c:pt idx="8428">
                  <c:v>735675.46627315041</c:v>
                </c:pt>
                <c:pt idx="8429">
                  <c:v>735675.46627315041</c:v>
                </c:pt>
                <c:pt idx="8430">
                  <c:v>735675.46628472616</c:v>
                </c:pt>
                <c:pt idx="8431">
                  <c:v>735675.46628472616</c:v>
                </c:pt>
                <c:pt idx="8432">
                  <c:v>735675.46629629959</c:v>
                </c:pt>
                <c:pt idx="8433">
                  <c:v>735675.46629629959</c:v>
                </c:pt>
                <c:pt idx="8434">
                  <c:v>735675.46630787244</c:v>
                </c:pt>
                <c:pt idx="8435">
                  <c:v>735675.46630787244</c:v>
                </c:pt>
                <c:pt idx="8436">
                  <c:v>735675.46631944447</c:v>
                </c:pt>
                <c:pt idx="8437">
                  <c:v>735675.46633101942</c:v>
                </c:pt>
                <c:pt idx="8438">
                  <c:v>735675.46633101942</c:v>
                </c:pt>
                <c:pt idx="8439">
                  <c:v>735675.46633101942</c:v>
                </c:pt>
                <c:pt idx="8440">
                  <c:v>735675.46634259261</c:v>
                </c:pt>
                <c:pt idx="8441">
                  <c:v>735675.46634259261</c:v>
                </c:pt>
                <c:pt idx="8442">
                  <c:v>735675.46635416744</c:v>
                </c:pt>
                <c:pt idx="8443">
                  <c:v>735675.46635416744</c:v>
                </c:pt>
                <c:pt idx="8444">
                  <c:v>735675.46636574413</c:v>
                </c:pt>
                <c:pt idx="8445">
                  <c:v>735675.46637731732</c:v>
                </c:pt>
                <c:pt idx="8446">
                  <c:v>735675.46637731732</c:v>
                </c:pt>
                <c:pt idx="8447">
                  <c:v>735675.46638888901</c:v>
                </c:pt>
                <c:pt idx="8448">
                  <c:v>735675.46638888901</c:v>
                </c:pt>
                <c:pt idx="8449">
                  <c:v>735675.46640046441</c:v>
                </c:pt>
                <c:pt idx="8450">
                  <c:v>735675.46640046441</c:v>
                </c:pt>
                <c:pt idx="8451">
                  <c:v>735675.46641203994</c:v>
                </c:pt>
                <c:pt idx="8452">
                  <c:v>735675.46641203994</c:v>
                </c:pt>
                <c:pt idx="8453">
                  <c:v>735675.46642361546</c:v>
                </c:pt>
                <c:pt idx="8454">
                  <c:v>735675.46642361546</c:v>
                </c:pt>
                <c:pt idx="8455">
                  <c:v>735675.46643518843</c:v>
                </c:pt>
                <c:pt idx="8456">
                  <c:v>735675.46643518843</c:v>
                </c:pt>
                <c:pt idx="8457">
                  <c:v>735675.46644675941</c:v>
                </c:pt>
                <c:pt idx="8458">
                  <c:v>735675.46644675941</c:v>
                </c:pt>
                <c:pt idx="8459">
                  <c:v>735675.4664583361</c:v>
                </c:pt>
                <c:pt idx="8460">
                  <c:v>735675.4664583361</c:v>
                </c:pt>
                <c:pt idx="8461">
                  <c:v>735675.46646990743</c:v>
                </c:pt>
                <c:pt idx="8462">
                  <c:v>735675.46646990743</c:v>
                </c:pt>
                <c:pt idx="8463">
                  <c:v>735675.46648148459</c:v>
                </c:pt>
                <c:pt idx="8464">
                  <c:v>735675.46648148459</c:v>
                </c:pt>
                <c:pt idx="8465">
                  <c:v>735675.46649305744</c:v>
                </c:pt>
                <c:pt idx="8466">
                  <c:v>735675.46649305744</c:v>
                </c:pt>
                <c:pt idx="8467">
                  <c:v>735675.46650463261</c:v>
                </c:pt>
                <c:pt idx="8468">
                  <c:v>735675.46650463261</c:v>
                </c:pt>
                <c:pt idx="8469">
                  <c:v>735675.46651620441</c:v>
                </c:pt>
                <c:pt idx="8470">
                  <c:v>735675.46651620441</c:v>
                </c:pt>
                <c:pt idx="8471">
                  <c:v>735675.46652778052</c:v>
                </c:pt>
                <c:pt idx="8472">
                  <c:v>735675.46652778052</c:v>
                </c:pt>
                <c:pt idx="8473">
                  <c:v>735675.46653935185</c:v>
                </c:pt>
                <c:pt idx="8474">
                  <c:v>735675.46653935185</c:v>
                </c:pt>
                <c:pt idx="8475">
                  <c:v>735675.46655092924</c:v>
                </c:pt>
                <c:pt idx="8476">
                  <c:v>735675.46655092924</c:v>
                </c:pt>
                <c:pt idx="8477">
                  <c:v>735675.46656250244</c:v>
                </c:pt>
                <c:pt idx="8478">
                  <c:v>735675.46656250244</c:v>
                </c:pt>
                <c:pt idx="8479">
                  <c:v>735675.46657407412</c:v>
                </c:pt>
                <c:pt idx="8480">
                  <c:v>735675.46657407412</c:v>
                </c:pt>
                <c:pt idx="8481">
                  <c:v>735675.46658565139</c:v>
                </c:pt>
                <c:pt idx="8482">
                  <c:v>735675.46658565139</c:v>
                </c:pt>
                <c:pt idx="8483">
                  <c:v>735675.46659722493</c:v>
                </c:pt>
                <c:pt idx="8484">
                  <c:v>735675.46659722493</c:v>
                </c:pt>
                <c:pt idx="8485">
                  <c:v>735675.46660879743</c:v>
                </c:pt>
                <c:pt idx="8486">
                  <c:v>735675.46660879743</c:v>
                </c:pt>
                <c:pt idx="8487">
                  <c:v>735675.46662037354</c:v>
                </c:pt>
                <c:pt idx="8488">
                  <c:v>735675.46662037354</c:v>
                </c:pt>
                <c:pt idx="8489">
                  <c:v>735675.46663194872</c:v>
                </c:pt>
                <c:pt idx="8490">
                  <c:v>735675.46663194872</c:v>
                </c:pt>
                <c:pt idx="8491">
                  <c:v>735675.4666435211</c:v>
                </c:pt>
                <c:pt idx="8492">
                  <c:v>735675.4666435211</c:v>
                </c:pt>
                <c:pt idx="8493">
                  <c:v>735675.46665509674</c:v>
                </c:pt>
                <c:pt idx="8494">
                  <c:v>735675.46665509674</c:v>
                </c:pt>
                <c:pt idx="8495">
                  <c:v>735675.46666666958</c:v>
                </c:pt>
                <c:pt idx="8496">
                  <c:v>735675.46666666958</c:v>
                </c:pt>
                <c:pt idx="8497">
                  <c:v>735675.46667824243</c:v>
                </c:pt>
                <c:pt idx="8498">
                  <c:v>735675.46667824243</c:v>
                </c:pt>
                <c:pt idx="8499">
                  <c:v>735675.46668981784</c:v>
                </c:pt>
                <c:pt idx="8500">
                  <c:v>735675.46668981784</c:v>
                </c:pt>
                <c:pt idx="8501">
                  <c:v>735675.46670138941</c:v>
                </c:pt>
                <c:pt idx="8502">
                  <c:v>735675.46670138941</c:v>
                </c:pt>
                <c:pt idx="8503">
                  <c:v>735675.46671296295</c:v>
                </c:pt>
                <c:pt idx="8504">
                  <c:v>735675.46671296295</c:v>
                </c:pt>
                <c:pt idx="8505">
                  <c:v>735675.46672454115</c:v>
                </c:pt>
                <c:pt idx="8506">
                  <c:v>735675.46673611423</c:v>
                </c:pt>
                <c:pt idx="8507">
                  <c:v>735675.46673611423</c:v>
                </c:pt>
                <c:pt idx="8508">
                  <c:v>735675.46674768545</c:v>
                </c:pt>
                <c:pt idx="8509">
                  <c:v>735675.46674768545</c:v>
                </c:pt>
                <c:pt idx="8510">
                  <c:v>735675.46675925923</c:v>
                </c:pt>
                <c:pt idx="8511">
                  <c:v>735675.46675925923</c:v>
                </c:pt>
                <c:pt idx="8512">
                  <c:v>735675.46677083441</c:v>
                </c:pt>
                <c:pt idx="8513">
                  <c:v>735675.46677083441</c:v>
                </c:pt>
                <c:pt idx="8514">
                  <c:v>735675.46678241005</c:v>
                </c:pt>
                <c:pt idx="8515">
                  <c:v>735675.46678241005</c:v>
                </c:pt>
                <c:pt idx="8516">
                  <c:v>735675.46679398243</c:v>
                </c:pt>
                <c:pt idx="8517">
                  <c:v>735675.46679398243</c:v>
                </c:pt>
                <c:pt idx="8518">
                  <c:v>735675.46680555865</c:v>
                </c:pt>
                <c:pt idx="8519">
                  <c:v>735675.46680555865</c:v>
                </c:pt>
                <c:pt idx="8520">
                  <c:v>735675.46681713394</c:v>
                </c:pt>
                <c:pt idx="8521">
                  <c:v>735675.46681713394</c:v>
                </c:pt>
                <c:pt idx="8522">
                  <c:v>735675.46682870656</c:v>
                </c:pt>
                <c:pt idx="8523">
                  <c:v>735675.46682870656</c:v>
                </c:pt>
                <c:pt idx="8524">
                  <c:v>735675.46684027941</c:v>
                </c:pt>
                <c:pt idx="8525">
                  <c:v>735675.46684027941</c:v>
                </c:pt>
                <c:pt idx="8526">
                  <c:v>735675.4668518547</c:v>
                </c:pt>
                <c:pt idx="8527">
                  <c:v>735675.4668518547</c:v>
                </c:pt>
                <c:pt idx="8528">
                  <c:v>735675.46686343022</c:v>
                </c:pt>
                <c:pt idx="8529">
                  <c:v>735675.46686343022</c:v>
                </c:pt>
                <c:pt idx="8530">
                  <c:v>735675.4668750033</c:v>
                </c:pt>
                <c:pt idx="8531">
                  <c:v>735675.4668750033</c:v>
                </c:pt>
                <c:pt idx="8532">
                  <c:v>735675.46688657789</c:v>
                </c:pt>
                <c:pt idx="8533">
                  <c:v>735675.46688657789</c:v>
                </c:pt>
                <c:pt idx="8534">
                  <c:v>735675.46689815004</c:v>
                </c:pt>
                <c:pt idx="8535">
                  <c:v>735675.46689815004</c:v>
                </c:pt>
                <c:pt idx="8536">
                  <c:v>735675.46690972243</c:v>
                </c:pt>
                <c:pt idx="8537">
                  <c:v>735675.46690972243</c:v>
                </c:pt>
                <c:pt idx="8538">
                  <c:v>735675.46692129935</c:v>
                </c:pt>
                <c:pt idx="8539">
                  <c:v>735675.46692129935</c:v>
                </c:pt>
                <c:pt idx="8540">
                  <c:v>735675.46693287045</c:v>
                </c:pt>
                <c:pt idx="8541">
                  <c:v>735675.46693287045</c:v>
                </c:pt>
                <c:pt idx="8542">
                  <c:v>735675.4669444476</c:v>
                </c:pt>
                <c:pt idx="8543">
                  <c:v>735675.4669444476</c:v>
                </c:pt>
                <c:pt idx="8544">
                  <c:v>735675.46695602254</c:v>
                </c:pt>
                <c:pt idx="8545">
                  <c:v>735675.46695602254</c:v>
                </c:pt>
                <c:pt idx="8546">
                  <c:v>735675.46696759539</c:v>
                </c:pt>
                <c:pt idx="8547">
                  <c:v>735675.46696759539</c:v>
                </c:pt>
                <c:pt idx="8548">
                  <c:v>735675.46697916673</c:v>
                </c:pt>
                <c:pt idx="8549">
                  <c:v>735675.46697916673</c:v>
                </c:pt>
                <c:pt idx="8550">
                  <c:v>735675.46699074376</c:v>
                </c:pt>
                <c:pt idx="8551">
                  <c:v>735675.46699074376</c:v>
                </c:pt>
                <c:pt idx="8552">
                  <c:v>735675.46700231545</c:v>
                </c:pt>
                <c:pt idx="8553">
                  <c:v>735675.46700231545</c:v>
                </c:pt>
                <c:pt idx="8554">
                  <c:v>735675.46701388911</c:v>
                </c:pt>
                <c:pt idx="8555">
                  <c:v>735675.46701388911</c:v>
                </c:pt>
                <c:pt idx="8556">
                  <c:v>735675.46702546405</c:v>
                </c:pt>
                <c:pt idx="8557">
                  <c:v>735675.46702546405</c:v>
                </c:pt>
                <c:pt idx="8558">
                  <c:v>735675.46703703981</c:v>
                </c:pt>
                <c:pt idx="8559">
                  <c:v>735675.46703703981</c:v>
                </c:pt>
                <c:pt idx="8560">
                  <c:v>735675.46704861114</c:v>
                </c:pt>
                <c:pt idx="8561">
                  <c:v>735675.46706018515</c:v>
                </c:pt>
                <c:pt idx="8562">
                  <c:v>735675.46706018515</c:v>
                </c:pt>
                <c:pt idx="8563">
                  <c:v>735675.46707175928</c:v>
                </c:pt>
                <c:pt idx="8564">
                  <c:v>735675.46707175928</c:v>
                </c:pt>
                <c:pt idx="8565">
                  <c:v>735675.4670833362</c:v>
                </c:pt>
                <c:pt idx="8566">
                  <c:v>735675.4670833362</c:v>
                </c:pt>
                <c:pt idx="8567">
                  <c:v>735675.46709490742</c:v>
                </c:pt>
                <c:pt idx="8568">
                  <c:v>735675.46709490742</c:v>
                </c:pt>
                <c:pt idx="8569">
                  <c:v>735675.46710648143</c:v>
                </c:pt>
                <c:pt idx="8570">
                  <c:v>735675.46710648143</c:v>
                </c:pt>
                <c:pt idx="8571">
                  <c:v>735675.46711805288</c:v>
                </c:pt>
                <c:pt idx="8572">
                  <c:v>735675.46711805288</c:v>
                </c:pt>
                <c:pt idx="8573">
                  <c:v>735675.46712962957</c:v>
                </c:pt>
                <c:pt idx="8574">
                  <c:v>735675.46712962957</c:v>
                </c:pt>
                <c:pt idx="8575">
                  <c:v>735675.4671412037</c:v>
                </c:pt>
                <c:pt idx="8576">
                  <c:v>735675.4671412037</c:v>
                </c:pt>
                <c:pt idx="8577">
                  <c:v>735675.46715277783</c:v>
                </c:pt>
                <c:pt idx="8578">
                  <c:v>735675.46715277783</c:v>
                </c:pt>
                <c:pt idx="8579">
                  <c:v>735675.46716435184</c:v>
                </c:pt>
                <c:pt idx="8580">
                  <c:v>735675.46716435184</c:v>
                </c:pt>
                <c:pt idx="8581">
                  <c:v>735675.46717592643</c:v>
                </c:pt>
                <c:pt idx="8582">
                  <c:v>735675.46717592643</c:v>
                </c:pt>
                <c:pt idx="8583">
                  <c:v>735675.46718750044</c:v>
                </c:pt>
                <c:pt idx="8584">
                  <c:v>735675.46718750044</c:v>
                </c:pt>
                <c:pt idx="8585">
                  <c:v>735675.46719907399</c:v>
                </c:pt>
                <c:pt idx="8586">
                  <c:v>735675.46719907399</c:v>
                </c:pt>
                <c:pt idx="8587">
                  <c:v>735675.46721064905</c:v>
                </c:pt>
                <c:pt idx="8588">
                  <c:v>735675.46721064905</c:v>
                </c:pt>
                <c:pt idx="8589">
                  <c:v>735675.46722222504</c:v>
                </c:pt>
                <c:pt idx="8590">
                  <c:v>735675.46722222504</c:v>
                </c:pt>
                <c:pt idx="8591">
                  <c:v>735675.46723379742</c:v>
                </c:pt>
                <c:pt idx="8592">
                  <c:v>735675.46723379742</c:v>
                </c:pt>
                <c:pt idx="8593">
                  <c:v>735675.4672453705</c:v>
                </c:pt>
                <c:pt idx="8594">
                  <c:v>735675.4672453705</c:v>
                </c:pt>
                <c:pt idx="8595">
                  <c:v>735675.46725694847</c:v>
                </c:pt>
                <c:pt idx="8596">
                  <c:v>735675.46725694847</c:v>
                </c:pt>
                <c:pt idx="8597">
                  <c:v>735675.46726851852</c:v>
                </c:pt>
                <c:pt idx="8598">
                  <c:v>735675.46726851852</c:v>
                </c:pt>
                <c:pt idx="8599">
                  <c:v>735675.46728009265</c:v>
                </c:pt>
                <c:pt idx="8600">
                  <c:v>735675.46728009265</c:v>
                </c:pt>
                <c:pt idx="8601">
                  <c:v>735675.46729166701</c:v>
                </c:pt>
                <c:pt idx="8602">
                  <c:v>735675.46729166701</c:v>
                </c:pt>
                <c:pt idx="8603">
                  <c:v>735675.46730324242</c:v>
                </c:pt>
                <c:pt idx="8604">
                  <c:v>735675.46730324242</c:v>
                </c:pt>
                <c:pt idx="8605">
                  <c:v>735675.4673148148</c:v>
                </c:pt>
                <c:pt idx="8606">
                  <c:v>735675.4673148148</c:v>
                </c:pt>
                <c:pt idx="8607">
                  <c:v>735675.46732638904</c:v>
                </c:pt>
                <c:pt idx="8608">
                  <c:v>735675.46732638904</c:v>
                </c:pt>
                <c:pt idx="8609">
                  <c:v>735675.46733796294</c:v>
                </c:pt>
                <c:pt idx="8610">
                  <c:v>735675.46734953707</c:v>
                </c:pt>
                <c:pt idx="8611">
                  <c:v>735675.46734953707</c:v>
                </c:pt>
                <c:pt idx="8612">
                  <c:v>735675.46736111143</c:v>
                </c:pt>
                <c:pt idx="8613">
                  <c:v>735675.46736111143</c:v>
                </c:pt>
                <c:pt idx="8614">
                  <c:v>735675.46737268521</c:v>
                </c:pt>
                <c:pt idx="8615">
                  <c:v>735675.46737268521</c:v>
                </c:pt>
                <c:pt idx="8616">
                  <c:v>735675.46738425922</c:v>
                </c:pt>
                <c:pt idx="8617">
                  <c:v>735675.46738425922</c:v>
                </c:pt>
                <c:pt idx="8618">
                  <c:v>735675.46739583404</c:v>
                </c:pt>
                <c:pt idx="8619">
                  <c:v>735675.46739583404</c:v>
                </c:pt>
                <c:pt idx="8620">
                  <c:v>735675.46740740945</c:v>
                </c:pt>
                <c:pt idx="8621">
                  <c:v>735675.46740740945</c:v>
                </c:pt>
                <c:pt idx="8622">
                  <c:v>735675.46741898148</c:v>
                </c:pt>
                <c:pt idx="8623">
                  <c:v>735675.46741898148</c:v>
                </c:pt>
                <c:pt idx="8624">
                  <c:v>735675.46743055549</c:v>
                </c:pt>
                <c:pt idx="8625">
                  <c:v>735675.46743055549</c:v>
                </c:pt>
                <c:pt idx="8626">
                  <c:v>735675.46744212962</c:v>
                </c:pt>
                <c:pt idx="8627">
                  <c:v>735675.46744212962</c:v>
                </c:pt>
                <c:pt idx="8628">
                  <c:v>735675.46745370445</c:v>
                </c:pt>
                <c:pt idx="8629">
                  <c:v>735675.46745370445</c:v>
                </c:pt>
                <c:pt idx="8630">
                  <c:v>735675.46746527904</c:v>
                </c:pt>
                <c:pt idx="8631">
                  <c:v>735675.46746527904</c:v>
                </c:pt>
                <c:pt idx="8632">
                  <c:v>735675.46747685201</c:v>
                </c:pt>
                <c:pt idx="8633">
                  <c:v>735675.46747685201</c:v>
                </c:pt>
                <c:pt idx="8634">
                  <c:v>735675.46748842741</c:v>
                </c:pt>
                <c:pt idx="8635">
                  <c:v>735675.46748842741</c:v>
                </c:pt>
                <c:pt idx="8636">
                  <c:v>735675.46750000003</c:v>
                </c:pt>
                <c:pt idx="8637">
                  <c:v>735675.46750000003</c:v>
                </c:pt>
                <c:pt idx="8638">
                  <c:v>735675.46751157392</c:v>
                </c:pt>
                <c:pt idx="8639">
                  <c:v>735675.46751157392</c:v>
                </c:pt>
                <c:pt idx="8640">
                  <c:v>735675.46752314945</c:v>
                </c:pt>
                <c:pt idx="8641">
                  <c:v>735675.46752314945</c:v>
                </c:pt>
                <c:pt idx="8642">
                  <c:v>735675.46753472241</c:v>
                </c:pt>
                <c:pt idx="8643">
                  <c:v>735675.46753472241</c:v>
                </c:pt>
                <c:pt idx="8644">
                  <c:v>735675.46754629642</c:v>
                </c:pt>
                <c:pt idx="8645">
                  <c:v>735675.46754629642</c:v>
                </c:pt>
                <c:pt idx="8646">
                  <c:v>735675.46755787043</c:v>
                </c:pt>
                <c:pt idx="8647">
                  <c:v>735675.46755787043</c:v>
                </c:pt>
                <c:pt idx="8648">
                  <c:v>735675.46756944433</c:v>
                </c:pt>
                <c:pt idx="8649">
                  <c:v>735675.46756944433</c:v>
                </c:pt>
                <c:pt idx="8650">
                  <c:v>735675.46758101904</c:v>
                </c:pt>
                <c:pt idx="8651">
                  <c:v>735675.46758101904</c:v>
                </c:pt>
                <c:pt idx="8652">
                  <c:v>735675.46759259258</c:v>
                </c:pt>
                <c:pt idx="8653">
                  <c:v>735675.46759259258</c:v>
                </c:pt>
                <c:pt idx="8654">
                  <c:v>735675.46760416741</c:v>
                </c:pt>
                <c:pt idx="8655">
                  <c:v>735675.46760416741</c:v>
                </c:pt>
                <c:pt idx="8656">
                  <c:v>735675.4676157434</c:v>
                </c:pt>
                <c:pt idx="8657">
                  <c:v>735675.4676157434</c:v>
                </c:pt>
                <c:pt idx="8658">
                  <c:v>735675.46762731869</c:v>
                </c:pt>
                <c:pt idx="8659">
                  <c:v>735675.46762731869</c:v>
                </c:pt>
                <c:pt idx="8660">
                  <c:v>735675.46763888909</c:v>
                </c:pt>
                <c:pt idx="8661">
                  <c:v>735675.46763888909</c:v>
                </c:pt>
                <c:pt idx="8662">
                  <c:v>735675.46765046404</c:v>
                </c:pt>
                <c:pt idx="8663">
                  <c:v>735675.46765046404</c:v>
                </c:pt>
                <c:pt idx="8664">
                  <c:v>735675.46766203945</c:v>
                </c:pt>
                <c:pt idx="8665">
                  <c:v>735675.46767361241</c:v>
                </c:pt>
                <c:pt idx="8666">
                  <c:v>735675.46767361241</c:v>
                </c:pt>
                <c:pt idx="8667">
                  <c:v>735675.46768518782</c:v>
                </c:pt>
                <c:pt idx="8668">
                  <c:v>735675.46768518782</c:v>
                </c:pt>
                <c:pt idx="8669">
                  <c:v>735675.4676967595</c:v>
                </c:pt>
                <c:pt idx="8670">
                  <c:v>735675.4676967595</c:v>
                </c:pt>
                <c:pt idx="8671">
                  <c:v>735675.4677083334</c:v>
                </c:pt>
                <c:pt idx="8672">
                  <c:v>735675.4677083334</c:v>
                </c:pt>
                <c:pt idx="8673">
                  <c:v>735675.46771990729</c:v>
                </c:pt>
                <c:pt idx="8674">
                  <c:v>735675.46771990729</c:v>
                </c:pt>
                <c:pt idx="8675">
                  <c:v>735675.46773148153</c:v>
                </c:pt>
                <c:pt idx="8676">
                  <c:v>735675.46773148153</c:v>
                </c:pt>
                <c:pt idx="8677">
                  <c:v>735675.46774305531</c:v>
                </c:pt>
                <c:pt idx="8678">
                  <c:v>735675.46774305531</c:v>
                </c:pt>
                <c:pt idx="8679">
                  <c:v>735675.46775463235</c:v>
                </c:pt>
                <c:pt idx="8680">
                  <c:v>735675.46775463235</c:v>
                </c:pt>
                <c:pt idx="8681">
                  <c:v>735675.46776620403</c:v>
                </c:pt>
                <c:pt idx="8682">
                  <c:v>735675.46776620403</c:v>
                </c:pt>
                <c:pt idx="8683">
                  <c:v>735675.46777777781</c:v>
                </c:pt>
                <c:pt idx="8684">
                  <c:v>735675.46777777781</c:v>
                </c:pt>
                <c:pt idx="8685">
                  <c:v>735675.46778935182</c:v>
                </c:pt>
                <c:pt idx="8686">
                  <c:v>735675.46778935182</c:v>
                </c:pt>
                <c:pt idx="8687">
                  <c:v>735675.46780092863</c:v>
                </c:pt>
                <c:pt idx="8688">
                  <c:v>735675.46780092863</c:v>
                </c:pt>
                <c:pt idx="8689">
                  <c:v>735675.46781250043</c:v>
                </c:pt>
                <c:pt idx="8690">
                  <c:v>735675.46781250043</c:v>
                </c:pt>
                <c:pt idx="8691">
                  <c:v>735675.46782407444</c:v>
                </c:pt>
                <c:pt idx="8692">
                  <c:v>735675.46782407444</c:v>
                </c:pt>
                <c:pt idx="8693">
                  <c:v>735675.46783565043</c:v>
                </c:pt>
                <c:pt idx="8694">
                  <c:v>735675.46783565043</c:v>
                </c:pt>
                <c:pt idx="8695">
                  <c:v>735675.46784722444</c:v>
                </c:pt>
                <c:pt idx="8696">
                  <c:v>735675.46784722444</c:v>
                </c:pt>
                <c:pt idx="8697">
                  <c:v>735675.4678587974</c:v>
                </c:pt>
                <c:pt idx="8698">
                  <c:v>735675.4678587974</c:v>
                </c:pt>
                <c:pt idx="8699">
                  <c:v>735675.46787037048</c:v>
                </c:pt>
                <c:pt idx="8700">
                  <c:v>735675.46787037048</c:v>
                </c:pt>
                <c:pt idx="8701">
                  <c:v>735675.46788194799</c:v>
                </c:pt>
                <c:pt idx="8702">
                  <c:v>735675.46788194799</c:v>
                </c:pt>
                <c:pt idx="8703">
                  <c:v>735675.46789351944</c:v>
                </c:pt>
                <c:pt idx="8704">
                  <c:v>735675.46789351944</c:v>
                </c:pt>
                <c:pt idx="8705">
                  <c:v>735675.46790509264</c:v>
                </c:pt>
                <c:pt idx="8706">
                  <c:v>735675.46790509264</c:v>
                </c:pt>
                <c:pt idx="8707">
                  <c:v>735675.46791666665</c:v>
                </c:pt>
                <c:pt idx="8708">
                  <c:v>735675.46791666665</c:v>
                </c:pt>
                <c:pt idx="8709">
                  <c:v>735675.46792824205</c:v>
                </c:pt>
                <c:pt idx="8710">
                  <c:v>735675.46792824205</c:v>
                </c:pt>
                <c:pt idx="8711">
                  <c:v>735675.46793981479</c:v>
                </c:pt>
                <c:pt idx="8712">
                  <c:v>735675.46793981479</c:v>
                </c:pt>
                <c:pt idx="8713">
                  <c:v>735675.46795138903</c:v>
                </c:pt>
                <c:pt idx="8714">
                  <c:v>735675.46795138903</c:v>
                </c:pt>
                <c:pt idx="8715">
                  <c:v>735675.46796296292</c:v>
                </c:pt>
                <c:pt idx="8716">
                  <c:v>735675.46796296292</c:v>
                </c:pt>
                <c:pt idx="8717">
                  <c:v>735675.46797453705</c:v>
                </c:pt>
                <c:pt idx="8718">
                  <c:v>735675.46797453705</c:v>
                </c:pt>
                <c:pt idx="8719">
                  <c:v>735675.46798611409</c:v>
                </c:pt>
                <c:pt idx="8720">
                  <c:v>735675.46799768542</c:v>
                </c:pt>
                <c:pt idx="8721">
                  <c:v>735675.46799768542</c:v>
                </c:pt>
                <c:pt idx="8722">
                  <c:v>735675.46800925932</c:v>
                </c:pt>
                <c:pt idx="8723">
                  <c:v>735675.46800925932</c:v>
                </c:pt>
                <c:pt idx="8724">
                  <c:v>735675.46802083694</c:v>
                </c:pt>
                <c:pt idx="8725">
                  <c:v>735675.46802083694</c:v>
                </c:pt>
                <c:pt idx="8726">
                  <c:v>735675.46803240944</c:v>
                </c:pt>
                <c:pt idx="8727">
                  <c:v>735675.46803240944</c:v>
                </c:pt>
                <c:pt idx="8728">
                  <c:v>735675.46804398205</c:v>
                </c:pt>
                <c:pt idx="8729">
                  <c:v>735675.46804398205</c:v>
                </c:pt>
                <c:pt idx="8730">
                  <c:v>735675.46805555839</c:v>
                </c:pt>
                <c:pt idx="8731">
                  <c:v>735675.46805555839</c:v>
                </c:pt>
                <c:pt idx="8732">
                  <c:v>735675.46806713287</c:v>
                </c:pt>
                <c:pt idx="8733">
                  <c:v>735675.46806713287</c:v>
                </c:pt>
                <c:pt idx="8734">
                  <c:v>735675.46807870374</c:v>
                </c:pt>
                <c:pt idx="8735">
                  <c:v>735675.46807870374</c:v>
                </c:pt>
                <c:pt idx="8736">
                  <c:v>735675.46809027775</c:v>
                </c:pt>
                <c:pt idx="8737">
                  <c:v>735675.46809027775</c:v>
                </c:pt>
                <c:pt idx="8738">
                  <c:v>735675.46810185211</c:v>
                </c:pt>
                <c:pt idx="8739">
                  <c:v>735675.46810185211</c:v>
                </c:pt>
                <c:pt idx="8740">
                  <c:v>735675.46811342705</c:v>
                </c:pt>
                <c:pt idx="8741">
                  <c:v>735675.46811342705</c:v>
                </c:pt>
                <c:pt idx="8742">
                  <c:v>735675.46812500281</c:v>
                </c:pt>
                <c:pt idx="8743">
                  <c:v>735675.46812500281</c:v>
                </c:pt>
                <c:pt idx="8744">
                  <c:v>735675.46813657403</c:v>
                </c:pt>
                <c:pt idx="8745">
                  <c:v>735675.46813657403</c:v>
                </c:pt>
                <c:pt idx="8746">
                  <c:v>735675.46814814815</c:v>
                </c:pt>
                <c:pt idx="8747">
                  <c:v>735675.46814814815</c:v>
                </c:pt>
                <c:pt idx="8748">
                  <c:v>735675.4681597224</c:v>
                </c:pt>
                <c:pt idx="8749">
                  <c:v>735675.4681597224</c:v>
                </c:pt>
                <c:pt idx="8750">
                  <c:v>735675.46817129641</c:v>
                </c:pt>
                <c:pt idx="8751">
                  <c:v>735675.46817129641</c:v>
                </c:pt>
                <c:pt idx="8752">
                  <c:v>735675.46818287042</c:v>
                </c:pt>
                <c:pt idx="8753">
                  <c:v>735675.46818287042</c:v>
                </c:pt>
                <c:pt idx="8754">
                  <c:v>735675.46819444443</c:v>
                </c:pt>
                <c:pt idx="8755">
                  <c:v>735675.46819444443</c:v>
                </c:pt>
                <c:pt idx="8756">
                  <c:v>735675.46820602193</c:v>
                </c:pt>
                <c:pt idx="8757">
                  <c:v>735675.46820602193</c:v>
                </c:pt>
                <c:pt idx="8758">
                  <c:v>735675.46821759443</c:v>
                </c:pt>
                <c:pt idx="8759">
                  <c:v>735675.46821759443</c:v>
                </c:pt>
                <c:pt idx="8760">
                  <c:v>735675.46822916705</c:v>
                </c:pt>
                <c:pt idx="8761">
                  <c:v>735675.46822916705</c:v>
                </c:pt>
                <c:pt idx="8762">
                  <c:v>735675.4682407435</c:v>
                </c:pt>
                <c:pt idx="8763">
                  <c:v>735675.4682407435</c:v>
                </c:pt>
                <c:pt idx="8764">
                  <c:v>735675.46825231833</c:v>
                </c:pt>
                <c:pt idx="8765">
                  <c:v>735675.46825231833</c:v>
                </c:pt>
                <c:pt idx="8766">
                  <c:v>735675.46826388943</c:v>
                </c:pt>
                <c:pt idx="8767">
                  <c:v>735675.46826388943</c:v>
                </c:pt>
                <c:pt idx="8768">
                  <c:v>735675.46827546344</c:v>
                </c:pt>
                <c:pt idx="8769">
                  <c:v>735675.46827546344</c:v>
                </c:pt>
                <c:pt idx="8770">
                  <c:v>735675.46828704176</c:v>
                </c:pt>
                <c:pt idx="8771">
                  <c:v>735675.46828704176</c:v>
                </c:pt>
                <c:pt idx="8772">
                  <c:v>735675.46829861205</c:v>
                </c:pt>
                <c:pt idx="8773">
                  <c:v>735675.46829861205</c:v>
                </c:pt>
                <c:pt idx="8774">
                  <c:v>735675.46831018524</c:v>
                </c:pt>
                <c:pt idx="8775">
                  <c:v>735675.46831018524</c:v>
                </c:pt>
                <c:pt idx="8776">
                  <c:v>735675.46832175925</c:v>
                </c:pt>
                <c:pt idx="8777">
                  <c:v>735675.46832175925</c:v>
                </c:pt>
                <c:pt idx="8778">
                  <c:v>735675.46833333443</c:v>
                </c:pt>
                <c:pt idx="8779">
                  <c:v>735675.46833333443</c:v>
                </c:pt>
                <c:pt idx="8780">
                  <c:v>735675.46834490751</c:v>
                </c:pt>
                <c:pt idx="8781">
                  <c:v>735675.46834490751</c:v>
                </c:pt>
                <c:pt idx="8782">
                  <c:v>735675.46835648245</c:v>
                </c:pt>
                <c:pt idx="8783">
                  <c:v>735675.46835648245</c:v>
                </c:pt>
                <c:pt idx="8784">
                  <c:v>735675.4683680553</c:v>
                </c:pt>
                <c:pt idx="8785">
                  <c:v>735675.4683680553</c:v>
                </c:pt>
                <c:pt idx="8786">
                  <c:v>735675.46837962966</c:v>
                </c:pt>
                <c:pt idx="8787">
                  <c:v>735675.46837962966</c:v>
                </c:pt>
                <c:pt idx="8788">
                  <c:v>735675.46839120402</c:v>
                </c:pt>
                <c:pt idx="8789">
                  <c:v>735675.46839120402</c:v>
                </c:pt>
                <c:pt idx="8790">
                  <c:v>735675.46840277943</c:v>
                </c:pt>
                <c:pt idx="8791">
                  <c:v>735675.46840277943</c:v>
                </c:pt>
                <c:pt idx="8792">
                  <c:v>735675.46841435204</c:v>
                </c:pt>
                <c:pt idx="8793">
                  <c:v>735675.46841435204</c:v>
                </c:pt>
                <c:pt idx="8794">
                  <c:v>735675.46842593071</c:v>
                </c:pt>
                <c:pt idx="8795">
                  <c:v>735675.46842593071</c:v>
                </c:pt>
                <c:pt idx="8796">
                  <c:v>735675.46843750379</c:v>
                </c:pt>
                <c:pt idx="8797">
                  <c:v>735675.46843750379</c:v>
                </c:pt>
                <c:pt idx="8798">
                  <c:v>735675.46844907408</c:v>
                </c:pt>
                <c:pt idx="8799">
                  <c:v>735675.46844907408</c:v>
                </c:pt>
                <c:pt idx="8800">
                  <c:v>735675.46846065042</c:v>
                </c:pt>
                <c:pt idx="8801">
                  <c:v>735675.46846065042</c:v>
                </c:pt>
                <c:pt idx="8802">
                  <c:v>735675.46847222245</c:v>
                </c:pt>
                <c:pt idx="8803">
                  <c:v>735675.46847222245</c:v>
                </c:pt>
                <c:pt idx="8804">
                  <c:v>735675.46848379984</c:v>
                </c:pt>
                <c:pt idx="8805">
                  <c:v>735675.46848379984</c:v>
                </c:pt>
                <c:pt idx="8806">
                  <c:v>735675.46849537245</c:v>
                </c:pt>
                <c:pt idx="8807">
                  <c:v>735675.46849537245</c:v>
                </c:pt>
                <c:pt idx="8808">
                  <c:v>735675.46850694786</c:v>
                </c:pt>
                <c:pt idx="8809">
                  <c:v>735675.46850694786</c:v>
                </c:pt>
                <c:pt idx="8810">
                  <c:v>735675.46851851849</c:v>
                </c:pt>
                <c:pt idx="8811">
                  <c:v>735675.46851851849</c:v>
                </c:pt>
                <c:pt idx="8812">
                  <c:v>735675.46853009262</c:v>
                </c:pt>
                <c:pt idx="8813">
                  <c:v>735675.46853009262</c:v>
                </c:pt>
                <c:pt idx="8814">
                  <c:v>735675.46854166663</c:v>
                </c:pt>
                <c:pt idx="8815">
                  <c:v>735675.4685532446</c:v>
                </c:pt>
                <c:pt idx="8816">
                  <c:v>735675.4685532446</c:v>
                </c:pt>
                <c:pt idx="8817">
                  <c:v>735675.46856481722</c:v>
                </c:pt>
                <c:pt idx="8818">
                  <c:v>735675.46856481722</c:v>
                </c:pt>
                <c:pt idx="8819">
                  <c:v>735675.46857638902</c:v>
                </c:pt>
                <c:pt idx="8820">
                  <c:v>735675.46857638902</c:v>
                </c:pt>
                <c:pt idx="8821">
                  <c:v>735675.46858796442</c:v>
                </c:pt>
                <c:pt idx="8822">
                  <c:v>735675.46858796442</c:v>
                </c:pt>
                <c:pt idx="8823">
                  <c:v>735675.46859953704</c:v>
                </c:pt>
                <c:pt idx="8824">
                  <c:v>735675.46859953704</c:v>
                </c:pt>
                <c:pt idx="8825">
                  <c:v>735675.46861111245</c:v>
                </c:pt>
                <c:pt idx="8826">
                  <c:v>735675.46861111245</c:v>
                </c:pt>
                <c:pt idx="8827">
                  <c:v>735675.46862268867</c:v>
                </c:pt>
                <c:pt idx="8828">
                  <c:v>735675.46862268867</c:v>
                </c:pt>
                <c:pt idx="8829">
                  <c:v>735675.46863425942</c:v>
                </c:pt>
                <c:pt idx="8830">
                  <c:v>735675.46863425942</c:v>
                </c:pt>
                <c:pt idx="8831">
                  <c:v>735675.46864583669</c:v>
                </c:pt>
                <c:pt idx="8832">
                  <c:v>735675.46864583669</c:v>
                </c:pt>
                <c:pt idx="8833">
                  <c:v>735675.46865741187</c:v>
                </c:pt>
                <c:pt idx="8834">
                  <c:v>735675.46865741187</c:v>
                </c:pt>
                <c:pt idx="8835">
                  <c:v>735675.46866898204</c:v>
                </c:pt>
                <c:pt idx="8836">
                  <c:v>735675.46866898204</c:v>
                </c:pt>
                <c:pt idx="8837">
                  <c:v>735675.46868055745</c:v>
                </c:pt>
                <c:pt idx="8838">
                  <c:v>735675.46868055745</c:v>
                </c:pt>
                <c:pt idx="8839">
                  <c:v>735675.46869213297</c:v>
                </c:pt>
                <c:pt idx="8840">
                  <c:v>735675.46869213297</c:v>
                </c:pt>
                <c:pt idx="8841">
                  <c:v>735675.46870370442</c:v>
                </c:pt>
                <c:pt idx="8842">
                  <c:v>735675.46870370442</c:v>
                </c:pt>
                <c:pt idx="8843">
                  <c:v>735675.46871527773</c:v>
                </c:pt>
                <c:pt idx="8844">
                  <c:v>735675.46871527773</c:v>
                </c:pt>
                <c:pt idx="8845">
                  <c:v>735675.46872685244</c:v>
                </c:pt>
                <c:pt idx="8846">
                  <c:v>735675.46872685244</c:v>
                </c:pt>
                <c:pt idx="8847">
                  <c:v>735675.46873842645</c:v>
                </c:pt>
                <c:pt idx="8848">
                  <c:v>735675.46873842645</c:v>
                </c:pt>
                <c:pt idx="8849">
                  <c:v>735675.46875000244</c:v>
                </c:pt>
                <c:pt idx="8850">
                  <c:v>735675.46875000244</c:v>
                </c:pt>
                <c:pt idx="8851">
                  <c:v>735675.46876157413</c:v>
                </c:pt>
                <c:pt idx="8852">
                  <c:v>735675.46876157413</c:v>
                </c:pt>
                <c:pt idx="8853">
                  <c:v>735675.46877314942</c:v>
                </c:pt>
                <c:pt idx="8854">
                  <c:v>735675.46877314942</c:v>
                </c:pt>
                <c:pt idx="8855">
                  <c:v>735675.46878472529</c:v>
                </c:pt>
                <c:pt idx="8856">
                  <c:v>735675.46878472529</c:v>
                </c:pt>
                <c:pt idx="8857">
                  <c:v>735675.46879629744</c:v>
                </c:pt>
                <c:pt idx="8858">
                  <c:v>735675.46879629744</c:v>
                </c:pt>
                <c:pt idx="8859">
                  <c:v>735675.46880787355</c:v>
                </c:pt>
                <c:pt idx="8860">
                  <c:v>735675.46880787355</c:v>
                </c:pt>
                <c:pt idx="8861">
                  <c:v>735675.46881944442</c:v>
                </c:pt>
                <c:pt idx="8862">
                  <c:v>735675.46881944442</c:v>
                </c:pt>
                <c:pt idx="8863">
                  <c:v>735675.46883102192</c:v>
                </c:pt>
                <c:pt idx="8864">
                  <c:v>735675.46883102192</c:v>
                </c:pt>
                <c:pt idx="8865">
                  <c:v>735675.46884259442</c:v>
                </c:pt>
                <c:pt idx="8866">
                  <c:v>735675.46884259442</c:v>
                </c:pt>
                <c:pt idx="8867">
                  <c:v>735675.46885416983</c:v>
                </c:pt>
                <c:pt idx="8868">
                  <c:v>735675.46885416983</c:v>
                </c:pt>
                <c:pt idx="8869">
                  <c:v>735675.46886574524</c:v>
                </c:pt>
                <c:pt idx="8870">
                  <c:v>735675.46887731797</c:v>
                </c:pt>
                <c:pt idx="8871">
                  <c:v>735675.46887731797</c:v>
                </c:pt>
                <c:pt idx="8872">
                  <c:v>735675.46888888942</c:v>
                </c:pt>
                <c:pt idx="8873">
                  <c:v>735675.46888888942</c:v>
                </c:pt>
                <c:pt idx="8874">
                  <c:v>735675.46890046343</c:v>
                </c:pt>
                <c:pt idx="8875">
                  <c:v>735675.46890046343</c:v>
                </c:pt>
                <c:pt idx="8876">
                  <c:v>735675.46891203744</c:v>
                </c:pt>
                <c:pt idx="8877">
                  <c:v>735675.46891203744</c:v>
                </c:pt>
                <c:pt idx="8878">
                  <c:v>735675.46892361436</c:v>
                </c:pt>
                <c:pt idx="8879">
                  <c:v>735675.46892361436</c:v>
                </c:pt>
                <c:pt idx="8880">
                  <c:v>735675.46893518744</c:v>
                </c:pt>
                <c:pt idx="8881">
                  <c:v>735675.46893518744</c:v>
                </c:pt>
                <c:pt idx="8882">
                  <c:v>735675.46894675924</c:v>
                </c:pt>
                <c:pt idx="8883">
                  <c:v>735675.46894675924</c:v>
                </c:pt>
                <c:pt idx="8884">
                  <c:v>735675.46895833442</c:v>
                </c:pt>
                <c:pt idx="8885">
                  <c:v>735675.46895833442</c:v>
                </c:pt>
                <c:pt idx="8886">
                  <c:v>735675.4689699075</c:v>
                </c:pt>
                <c:pt idx="8887">
                  <c:v>735675.4689699075</c:v>
                </c:pt>
                <c:pt idx="8888">
                  <c:v>735675.46898148244</c:v>
                </c:pt>
                <c:pt idx="8889">
                  <c:v>735675.46898148244</c:v>
                </c:pt>
                <c:pt idx="8890">
                  <c:v>735675.46899305552</c:v>
                </c:pt>
                <c:pt idx="8891">
                  <c:v>735675.46899305552</c:v>
                </c:pt>
                <c:pt idx="8892">
                  <c:v>735675.46900462965</c:v>
                </c:pt>
                <c:pt idx="8893">
                  <c:v>735675.46900462965</c:v>
                </c:pt>
                <c:pt idx="8894">
                  <c:v>735675.46901620401</c:v>
                </c:pt>
                <c:pt idx="8895">
                  <c:v>735675.46901620401</c:v>
                </c:pt>
                <c:pt idx="8896">
                  <c:v>735675.46902777941</c:v>
                </c:pt>
                <c:pt idx="8897">
                  <c:v>735675.46902777941</c:v>
                </c:pt>
                <c:pt idx="8898">
                  <c:v>735675.46903935191</c:v>
                </c:pt>
                <c:pt idx="8899">
                  <c:v>735675.46903935191</c:v>
                </c:pt>
                <c:pt idx="8900">
                  <c:v>735675.46905092744</c:v>
                </c:pt>
                <c:pt idx="8901">
                  <c:v>735675.46905092744</c:v>
                </c:pt>
                <c:pt idx="8902">
                  <c:v>735675.46906250005</c:v>
                </c:pt>
                <c:pt idx="8903">
                  <c:v>735675.46906250005</c:v>
                </c:pt>
                <c:pt idx="8904">
                  <c:v>735675.46907407406</c:v>
                </c:pt>
                <c:pt idx="8905">
                  <c:v>735675.46907407406</c:v>
                </c:pt>
                <c:pt idx="8906">
                  <c:v>735675.46908565005</c:v>
                </c:pt>
                <c:pt idx="8907">
                  <c:v>735675.46908565005</c:v>
                </c:pt>
                <c:pt idx="8908">
                  <c:v>735675.46909722243</c:v>
                </c:pt>
                <c:pt idx="8909">
                  <c:v>735675.46909722243</c:v>
                </c:pt>
                <c:pt idx="8910">
                  <c:v>735675.46910879633</c:v>
                </c:pt>
                <c:pt idx="8911">
                  <c:v>735675.46910879633</c:v>
                </c:pt>
                <c:pt idx="8912">
                  <c:v>735675.46912037034</c:v>
                </c:pt>
                <c:pt idx="8913">
                  <c:v>735675.46912037034</c:v>
                </c:pt>
                <c:pt idx="8914">
                  <c:v>735675.46913194447</c:v>
                </c:pt>
                <c:pt idx="8915">
                  <c:v>735675.46913194447</c:v>
                </c:pt>
                <c:pt idx="8916">
                  <c:v>735675.46914351848</c:v>
                </c:pt>
                <c:pt idx="8917">
                  <c:v>735675.46914351848</c:v>
                </c:pt>
                <c:pt idx="8918">
                  <c:v>735675.46915509261</c:v>
                </c:pt>
                <c:pt idx="8919">
                  <c:v>735675.46915509261</c:v>
                </c:pt>
                <c:pt idx="8920">
                  <c:v>735675.46916666662</c:v>
                </c:pt>
                <c:pt idx="8921">
                  <c:v>735675.46916666662</c:v>
                </c:pt>
                <c:pt idx="8922">
                  <c:v>735675.46917824028</c:v>
                </c:pt>
                <c:pt idx="8923">
                  <c:v>735675.46917824028</c:v>
                </c:pt>
                <c:pt idx="8924">
                  <c:v>735675.46918981476</c:v>
                </c:pt>
                <c:pt idx="8925">
                  <c:v>735675.46918981476</c:v>
                </c:pt>
                <c:pt idx="8926">
                  <c:v>735675.469201389</c:v>
                </c:pt>
                <c:pt idx="8927">
                  <c:v>735675.469201389</c:v>
                </c:pt>
                <c:pt idx="8928">
                  <c:v>735675.46921296301</c:v>
                </c:pt>
                <c:pt idx="8929">
                  <c:v>735675.46921296301</c:v>
                </c:pt>
                <c:pt idx="8930">
                  <c:v>735675.4692245397</c:v>
                </c:pt>
                <c:pt idx="8931">
                  <c:v>735675.4692245397</c:v>
                </c:pt>
                <c:pt idx="8932">
                  <c:v>735675.46923611243</c:v>
                </c:pt>
                <c:pt idx="8933">
                  <c:v>735675.46923611243</c:v>
                </c:pt>
                <c:pt idx="8934">
                  <c:v>735675.4692476854</c:v>
                </c:pt>
                <c:pt idx="8935">
                  <c:v>735675.46925925929</c:v>
                </c:pt>
                <c:pt idx="8936">
                  <c:v>735675.46925925929</c:v>
                </c:pt>
                <c:pt idx="8937">
                  <c:v>735675.46927083342</c:v>
                </c:pt>
                <c:pt idx="8938">
                  <c:v>735675.46927083342</c:v>
                </c:pt>
                <c:pt idx="8939">
                  <c:v>735675.46928240743</c:v>
                </c:pt>
                <c:pt idx="8940">
                  <c:v>735675.46928240743</c:v>
                </c:pt>
                <c:pt idx="8941">
                  <c:v>735675.46929398144</c:v>
                </c:pt>
                <c:pt idx="8942">
                  <c:v>735675.46929398144</c:v>
                </c:pt>
                <c:pt idx="8943">
                  <c:v>735675.46930555557</c:v>
                </c:pt>
                <c:pt idx="8944">
                  <c:v>735675.46930555557</c:v>
                </c:pt>
                <c:pt idx="8945">
                  <c:v>735675.46931712958</c:v>
                </c:pt>
                <c:pt idx="8946">
                  <c:v>735675.46931712958</c:v>
                </c:pt>
                <c:pt idx="8947">
                  <c:v>735675.46932870371</c:v>
                </c:pt>
                <c:pt idx="8948">
                  <c:v>735675.46932870371</c:v>
                </c:pt>
                <c:pt idx="8949">
                  <c:v>735675.46934027737</c:v>
                </c:pt>
                <c:pt idx="8950">
                  <c:v>735675.46934027737</c:v>
                </c:pt>
                <c:pt idx="8951">
                  <c:v>735675.46935185185</c:v>
                </c:pt>
                <c:pt idx="8952">
                  <c:v>735675.46935185185</c:v>
                </c:pt>
                <c:pt idx="8953">
                  <c:v>735675.46936342644</c:v>
                </c:pt>
                <c:pt idx="8954">
                  <c:v>735675.46936342644</c:v>
                </c:pt>
                <c:pt idx="8955">
                  <c:v>735675.46937499999</c:v>
                </c:pt>
                <c:pt idx="8956">
                  <c:v>735675.46937499999</c:v>
                </c:pt>
                <c:pt idx="8957">
                  <c:v>735675.46938657411</c:v>
                </c:pt>
                <c:pt idx="8958">
                  <c:v>735675.46938657411</c:v>
                </c:pt>
                <c:pt idx="8959">
                  <c:v>735675.46939814813</c:v>
                </c:pt>
                <c:pt idx="8960">
                  <c:v>735675.46939814813</c:v>
                </c:pt>
                <c:pt idx="8961">
                  <c:v>735675.46940972225</c:v>
                </c:pt>
                <c:pt idx="8962">
                  <c:v>735675.46940972225</c:v>
                </c:pt>
                <c:pt idx="8963">
                  <c:v>735675.46942129743</c:v>
                </c:pt>
                <c:pt idx="8964">
                  <c:v>735675.46942129743</c:v>
                </c:pt>
                <c:pt idx="8965">
                  <c:v>735675.46943287051</c:v>
                </c:pt>
                <c:pt idx="8966">
                  <c:v>735675.46943287051</c:v>
                </c:pt>
                <c:pt idx="8967">
                  <c:v>735675.4694444444</c:v>
                </c:pt>
                <c:pt idx="8968">
                  <c:v>735675.4694444444</c:v>
                </c:pt>
                <c:pt idx="8969">
                  <c:v>735675.46945602132</c:v>
                </c:pt>
                <c:pt idx="8970">
                  <c:v>735675.46945602132</c:v>
                </c:pt>
                <c:pt idx="8971">
                  <c:v>735675.46946759254</c:v>
                </c:pt>
                <c:pt idx="8972">
                  <c:v>735675.46946759254</c:v>
                </c:pt>
                <c:pt idx="8973">
                  <c:v>735675.46947916667</c:v>
                </c:pt>
                <c:pt idx="8974">
                  <c:v>735675.46947916667</c:v>
                </c:pt>
                <c:pt idx="8975">
                  <c:v>735675.46949074243</c:v>
                </c:pt>
                <c:pt idx="8976">
                  <c:v>735675.46949074243</c:v>
                </c:pt>
                <c:pt idx="8977">
                  <c:v>735675.46950231481</c:v>
                </c:pt>
                <c:pt idx="8978">
                  <c:v>735675.46950231481</c:v>
                </c:pt>
                <c:pt idx="8979">
                  <c:v>735675.46951388894</c:v>
                </c:pt>
                <c:pt idx="8980">
                  <c:v>735675.46951388894</c:v>
                </c:pt>
                <c:pt idx="8981">
                  <c:v>735675.46952546295</c:v>
                </c:pt>
                <c:pt idx="8982">
                  <c:v>735675.46952546295</c:v>
                </c:pt>
                <c:pt idx="8983">
                  <c:v>735675.46953703742</c:v>
                </c:pt>
                <c:pt idx="8984">
                  <c:v>735675.46954861109</c:v>
                </c:pt>
                <c:pt idx="8985">
                  <c:v>735675.46954861109</c:v>
                </c:pt>
                <c:pt idx="8986">
                  <c:v>735675.46956018521</c:v>
                </c:pt>
                <c:pt idx="8987">
                  <c:v>735675.46956018521</c:v>
                </c:pt>
                <c:pt idx="8988">
                  <c:v>735675.46957175899</c:v>
                </c:pt>
                <c:pt idx="8989">
                  <c:v>735675.46957175899</c:v>
                </c:pt>
                <c:pt idx="8990">
                  <c:v>735675.46958333405</c:v>
                </c:pt>
                <c:pt idx="8991">
                  <c:v>735675.46958333405</c:v>
                </c:pt>
                <c:pt idx="8992">
                  <c:v>735675.46959490748</c:v>
                </c:pt>
                <c:pt idx="8993">
                  <c:v>735675.46959490748</c:v>
                </c:pt>
                <c:pt idx="8994">
                  <c:v>735675.46960648242</c:v>
                </c:pt>
                <c:pt idx="8995">
                  <c:v>735675.46960648242</c:v>
                </c:pt>
                <c:pt idx="8996">
                  <c:v>735675.46961805539</c:v>
                </c:pt>
                <c:pt idx="8997">
                  <c:v>735675.46961805539</c:v>
                </c:pt>
                <c:pt idx="8998">
                  <c:v>735675.46962962963</c:v>
                </c:pt>
                <c:pt idx="8999">
                  <c:v>735675.46962962963</c:v>
                </c:pt>
                <c:pt idx="9000">
                  <c:v>735675.46964120411</c:v>
                </c:pt>
                <c:pt idx="9001">
                  <c:v>735675.46964120411</c:v>
                </c:pt>
                <c:pt idx="9002">
                  <c:v>735675.46965277905</c:v>
                </c:pt>
                <c:pt idx="9003">
                  <c:v>735675.46965277905</c:v>
                </c:pt>
                <c:pt idx="9004">
                  <c:v>735675.46966435201</c:v>
                </c:pt>
                <c:pt idx="9005">
                  <c:v>735675.46966435201</c:v>
                </c:pt>
                <c:pt idx="9006">
                  <c:v>735675.46967592742</c:v>
                </c:pt>
                <c:pt idx="9007">
                  <c:v>735675.46967592742</c:v>
                </c:pt>
                <c:pt idx="9008">
                  <c:v>735675.46968750295</c:v>
                </c:pt>
                <c:pt idx="9009">
                  <c:v>735675.46968750295</c:v>
                </c:pt>
                <c:pt idx="9010">
                  <c:v>735675.46969907393</c:v>
                </c:pt>
                <c:pt idx="9011">
                  <c:v>735675.46969907393</c:v>
                </c:pt>
                <c:pt idx="9012">
                  <c:v>735675.46971064841</c:v>
                </c:pt>
                <c:pt idx="9013">
                  <c:v>735675.46971064841</c:v>
                </c:pt>
                <c:pt idx="9014">
                  <c:v>735675.46972222242</c:v>
                </c:pt>
                <c:pt idx="9015">
                  <c:v>735675.46972222242</c:v>
                </c:pt>
                <c:pt idx="9016">
                  <c:v>735675.46973379643</c:v>
                </c:pt>
                <c:pt idx="9017">
                  <c:v>735675.46973379643</c:v>
                </c:pt>
                <c:pt idx="9018">
                  <c:v>735675.46974537033</c:v>
                </c:pt>
                <c:pt idx="9019">
                  <c:v>735675.46974537033</c:v>
                </c:pt>
                <c:pt idx="9020">
                  <c:v>735675.46975694445</c:v>
                </c:pt>
                <c:pt idx="9021">
                  <c:v>735675.46975694445</c:v>
                </c:pt>
                <c:pt idx="9022">
                  <c:v>735675.46976851847</c:v>
                </c:pt>
                <c:pt idx="9023">
                  <c:v>735675.46976851847</c:v>
                </c:pt>
                <c:pt idx="9024">
                  <c:v>735675.46978009259</c:v>
                </c:pt>
                <c:pt idx="9025">
                  <c:v>735675.46978009259</c:v>
                </c:pt>
                <c:pt idx="9026">
                  <c:v>735675.46979166672</c:v>
                </c:pt>
                <c:pt idx="9027">
                  <c:v>735675.46979166672</c:v>
                </c:pt>
                <c:pt idx="9028">
                  <c:v>735675.46980324376</c:v>
                </c:pt>
                <c:pt idx="9029">
                  <c:v>735675.46980324376</c:v>
                </c:pt>
                <c:pt idx="9030">
                  <c:v>735675.46981481544</c:v>
                </c:pt>
                <c:pt idx="9031">
                  <c:v>735675.46981481544</c:v>
                </c:pt>
                <c:pt idx="9032">
                  <c:v>735675.46982638945</c:v>
                </c:pt>
                <c:pt idx="9033">
                  <c:v>735675.46982638945</c:v>
                </c:pt>
                <c:pt idx="9034">
                  <c:v>735675.46983796405</c:v>
                </c:pt>
                <c:pt idx="9035">
                  <c:v>735675.46983796405</c:v>
                </c:pt>
                <c:pt idx="9036">
                  <c:v>735675.46984953701</c:v>
                </c:pt>
                <c:pt idx="9037">
                  <c:v>735675.46984953701</c:v>
                </c:pt>
                <c:pt idx="9038">
                  <c:v>735675.46986111242</c:v>
                </c:pt>
                <c:pt idx="9039">
                  <c:v>735675.46986111242</c:v>
                </c:pt>
                <c:pt idx="9040">
                  <c:v>735675.46987268515</c:v>
                </c:pt>
                <c:pt idx="9041">
                  <c:v>735675.46987268515</c:v>
                </c:pt>
                <c:pt idx="9042">
                  <c:v>735675.46988425951</c:v>
                </c:pt>
                <c:pt idx="9043">
                  <c:v>735675.46989583445</c:v>
                </c:pt>
                <c:pt idx="9044">
                  <c:v>735675.46989583445</c:v>
                </c:pt>
                <c:pt idx="9045">
                  <c:v>735675.46990740742</c:v>
                </c:pt>
                <c:pt idx="9046">
                  <c:v>735675.46990740742</c:v>
                </c:pt>
                <c:pt idx="9047">
                  <c:v>735675.46991898131</c:v>
                </c:pt>
                <c:pt idx="9048">
                  <c:v>735675.46991898131</c:v>
                </c:pt>
                <c:pt idx="9049">
                  <c:v>735675.46993055556</c:v>
                </c:pt>
                <c:pt idx="9050">
                  <c:v>735675.46993055556</c:v>
                </c:pt>
                <c:pt idx="9051">
                  <c:v>735675.46994212968</c:v>
                </c:pt>
                <c:pt idx="9052">
                  <c:v>735675.46994212968</c:v>
                </c:pt>
                <c:pt idx="9053">
                  <c:v>735675.46995370404</c:v>
                </c:pt>
                <c:pt idx="9054">
                  <c:v>735675.46995370404</c:v>
                </c:pt>
                <c:pt idx="9055">
                  <c:v>735675.46996527782</c:v>
                </c:pt>
                <c:pt idx="9056">
                  <c:v>735675.46996527782</c:v>
                </c:pt>
                <c:pt idx="9057">
                  <c:v>735675.46997685183</c:v>
                </c:pt>
                <c:pt idx="9058">
                  <c:v>735675.46997685183</c:v>
                </c:pt>
                <c:pt idx="9059">
                  <c:v>735675.46998842643</c:v>
                </c:pt>
                <c:pt idx="9060">
                  <c:v>735675.46998842643</c:v>
                </c:pt>
                <c:pt idx="9061">
                  <c:v>735675.47</c:v>
                </c:pt>
                <c:pt idx="9062">
                  <c:v>735675.47</c:v>
                </c:pt>
                <c:pt idx="9063">
                  <c:v>735675.47001157398</c:v>
                </c:pt>
                <c:pt idx="9064">
                  <c:v>735675.47001157398</c:v>
                </c:pt>
                <c:pt idx="9065">
                  <c:v>735675.47002314904</c:v>
                </c:pt>
                <c:pt idx="9066">
                  <c:v>735675.47002314904</c:v>
                </c:pt>
                <c:pt idx="9067">
                  <c:v>735675.47003472224</c:v>
                </c:pt>
                <c:pt idx="9068">
                  <c:v>735675.47003472224</c:v>
                </c:pt>
                <c:pt idx="9069">
                  <c:v>735675.47004629625</c:v>
                </c:pt>
                <c:pt idx="9070">
                  <c:v>735675.47004629625</c:v>
                </c:pt>
                <c:pt idx="9071">
                  <c:v>735675.47005787049</c:v>
                </c:pt>
                <c:pt idx="9072">
                  <c:v>735675.47005787049</c:v>
                </c:pt>
                <c:pt idx="9073">
                  <c:v>735675.47006944439</c:v>
                </c:pt>
                <c:pt idx="9074">
                  <c:v>735675.47006944439</c:v>
                </c:pt>
                <c:pt idx="9075">
                  <c:v>735675.47008101852</c:v>
                </c:pt>
                <c:pt idx="9076">
                  <c:v>735675.47008101852</c:v>
                </c:pt>
                <c:pt idx="9077">
                  <c:v>735675.4700925923</c:v>
                </c:pt>
                <c:pt idx="9078">
                  <c:v>735675.4700925923</c:v>
                </c:pt>
                <c:pt idx="9079">
                  <c:v>735675.47010416666</c:v>
                </c:pt>
                <c:pt idx="9080">
                  <c:v>735675.47010416666</c:v>
                </c:pt>
                <c:pt idx="9081">
                  <c:v>735675.47011574078</c:v>
                </c:pt>
                <c:pt idx="9082">
                  <c:v>735675.47011574078</c:v>
                </c:pt>
                <c:pt idx="9083">
                  <c:v>735675.47012731479</c:v>
                </c:pt>
                <c:pt idx="9084">
                  <c:v>735675.47012731479</c:v>
                </c:pt>
                <c:pt idx="9085">
                  <c:v>735675.47013888648</c:v>
                </c:pt>
                <c:pt idx="9086">
                  <c:v>735675.47013888648</c:v>
                </c:pt>
                <c:pt idx="9087">
                  <c:v>735675.47015046189</c:v>
                </c:pt>
                <c:pt idx="9088">
                  <c:v>735675.47015046189</c:v>
                </c:pt>
                <c:pt idx="9089">
                  <c:v>735675.47016203706</c:v>
                </c:pt>
                <c:pt idx="9090">
                  <c:v>735675.47016203706</c:v>
                </c:pt>
                <c:pt idx="9091">
                  <c:v>735675.47017361107</c:v>
                </c:pt>
                <c:pt idx="9092">
                  <c:v>735675.47017361107</c:v>
                </c:pt>
                <c:pt idx="9093">
                  <c:v>735675.4701851852</c:v>
                </c:pt>
                <c:pt idx="9094">
                  <c:v>735675.4701851852</c:v>
                </c:pt>
                <c:pt idx="9095">
                  <c:v>735675.47019675898</c:v>
                </c:pt>
                <c:pt idx="9096">
                  <c:v>735675.47019675898</c:v>
                </c:pt>
                <c:pt idx="9097">
                  <c:v>735675.47020833334</c:v>
                </c:pt>
                <c:pt idx="9098">
                  <c:v>735675.47020833334</c:v>
                </c:pt>
                <c:pt idx="9099">
                  <c:v>735675.47021990689</c:v>
                </c:pt>
                <c:pt idx="9100">
                  <c:v>735675.47021990689</c:v>
                </c:pt>
                <c:pt idx="9101">
                  <c:v>735675.47023148148</c:v>
                </c:pt>
                <c:pt idx="9102">
                  <c:v>735675.47024305537</c:v>
                </c:pt>
                <c:pt idx="9103">
                  <c:v>735675.47024305537</c:v>
                </c:pt>
                <c:pt idx="9104">
                  <c:v>735675.47025462962</c:v>
                </c:pt>
                <c:pt idx="9105">
                  <c:v>735675.47025462962</c:v>
                </c:pt>
                <c:pt idx="9106">
                  <c:v>735675.47026620375</c:v>
                </c:pt>
                <c:pt idx="9107">
                  <c:v>735675.47026620375</c:v>
                </c:pt>
                <c:pt idx="9108">
                  <c:v>735675.47027777776</c:v>
                </c:pt>
                <c:pt idx="9109">
                  <c:v>735675.47027777776</c:v>
                </c:pt>
                <c:pt idx="9110">
                  <c:v>735675.47028935188</c:v>
                </c:pt>
                <c:pt idx="9111">
                  <c:v>735675.47028935188</c:v>
                </c:pt>
                <c:pt idx="9112">
                  <c:v>735675.4703009259</c:v>
                </c:pt>
                <c:pt idx="9113">
                  <c:v>735675.4703009259</c:v>
                </c:pt>
                <c:pt idx="9114">
                  <c:v>735675.47031249898</c:v>
                </c:pt>
                <c:pt idx="9115">
                  <c:v>735675.47031249898</c:v>
                </c:pt>
                <c:pt idx="9116">
                  <c:v>735675.47032407392</c:v>
                </c:pt>
                <c:pt idx="9117">
                  <c:v>735675.47032407392</c:v>
                </c:pt>
                <c:pt idx="9118">
                  <c:v>735675.4703356484</c:v>
                </c:pt>
                <c:pt idx="9119">
                  <c:v>735675.4703356484</c:v>
                </c:pt>
                <c:pt idx="9120">
                  <c:v>735675.47034722217</c:v>
                </c:pt>
                <c:pt idx="9121">
                  <c:v>735675.47034722217</c:v>
                </c:pt>
                <c:pt idx="9122">
                  <c:v>735675.4703587963</c:v>
                </c:pt>
                <c:pt idx="9123">
                  <c:v>735675.4703587963</c:v>
                </c:pt>
                <c:pt idx="9124">
                  <c:v>735675.47037036752</c:v>
                </c:pt>
                <c:pt idx="9125">
                  <c:v>735675.47037036752</c:v>
                </c:pt>
                <c:pt idx="9126">
                  <c:v>735675.47038194432</c:v>
                </c:pt>
                <c:pt idx="9127">
                  <c:v>735675.47038194432</c:v>
                </c:pt>
                <c:pt idx="9128">
                  <c:v>735675.47039351857</c:v>
                </c:pt>
                <c:pt idx="9129">
                  <c:v>735675.47039351857</c:v>
                </c:pt>
                <c:pt idx="9130">
                  <c:v>735675.47040509258</c:v>
                </c:pt>
                <c:pt idx="9131">
                  <c:v>735675.47040509258</c:v>
                </c:pt>
                <c:pt idx="9132">
                  <c:v>735675.47041666671</c:v>
                </c:pt>
                <c:pt idx="9133">
                  <c:v>735675.47041666671</c:v>
                </c:pt>
                <c:pt idx="9134">
                  <c:v>735675.47042824072</c:v>
                </c:pt>
                <c:pt idx="9135">
                  <c:v>735675.47042824072</c:v>
                </c:pt>
                <c:pt idx="9136">
                  <c:v>735675.47043981438</c:v>
                </c:pt>
                <c:pt idx="9137">
                  <c:v>735675.47043981438</c:v>
                </c:pt>
                <c:pt idx="9138">
                  <c:v>735675.47045138909</c:v>
                </c:pt>
                <c:pt idx="9139">
                  <c:v>735675.47045138909</c:v>
                </c:pt>
                <c:pt idx="9140">
                  <c:v>735675.47046296299</c:v>
                </c:pt>
                <c:pt idx="9141">
                  <c:v>735675.470474537</c:v>
                </c:pt>
                <c:pt idx="9142">
                  <c:v>735675.470474537</c:v>
                </c:pt>
                <c:pt idx="9143">
                  <c:v>735675.470474537</c:v>
                </c:pt>
                <c:pt idx="9144">
                  <c:v>735675.4704861124</c:v>
                </c:pt>
                <c:pt idx="9145">
                  <c:v>735675.4704861124</c:v>
                </c:pt>
                <c:pt idx="9146">
                  <c:v>735675.47049768514</c:v>
                </c:pt>
                <c:pt idx="9147">
                  <c:v>735675.47049768514</c:v>
                </c:pt>
                <c:pt idx="9148">
                  <c:v>735675.47050925647</c:v>
                </c:pt>
                <c:pt idx="9149">
                  <c:v>735675.47050925647</c:v>
                </c:pt>
                <c:pt idx="9150">
                  <c:v>735675.47052083351</c:v>
                </c:pt>
                <c:pt idx="9151">
                  <c:v>735675.47052083351</c:v>
                </c:pt>
                <c:pt idx="9152">
                  <c:v>735675.47053240729</c:v>
                </c:pt>
                <c:pt idx="9153">
                  <c:v>735675.47053240729</c:v>
                </c:pt>
                <c:pt idx="9154">
                  <c:v>735675.4705439813</c:v>
                </c:pt>
                <c:pt idx="9155">
                  <c:v>735675.4705439813</c:v>
                </c:pt>
                <c:pt idx="9156">
                  <c:v>735675.47055555531</c:v>
                </c:pt>
                <c:pt idx="9157">
                  <c:v>735675.47055555531</c:v>
                </c:pt>
                <c:pt idx="9158">
                  <c:v>735675.47056712967</c:v>
                </c:pt>
                <c:pt idx="9159">
                  <c:v>735675.47056712967</c:v>
                </c:pt>
                <c:pt idx="9160">
                  <c:v>735675.470578701</c:v>
                </c:pt>
                <c:pt idx="9161">
                  <c:v>735675.47059027699</c:v>
                </c:pt>
                <c:pt idx="9162">
                  <c:v>735675.47059027699</c:v>
                </c:pt>
                <c:pt idx="9163">
                  <c:v>735675.47060185182</c:v>
                </c:pt>
                <c:pt idx="9164">
                  <c:v>735675.47060185182</c:v>
                </c:pt>
                <c:pt idx="9165">
                  <c:v>735675.47061342595</c:v>
                </c:pt>
                <c:pt idx="9166">
                  <c:v>735675.47061342595</c:v>
                </c:pt>
                <c:pt idx="9167">
                  <c:v>735675.47062500042</c:v>
                </c:pt>
                <c:pt idx="9168">
                  <c:v>735675.47062500042</c:v>
                </c:pt>
                <c:pt idx="9169">
                  <c:v>735675.47063657409</c:v>
                </c:pt>
                <c:pt idx="9170">
                  <c:v>735675.47063657409</c:v>
                </c:pt>
                <c:pt idx="9171">
                  <c:v>735675.4706481481</c:v>
                </c:pt>
                <c:pt idx="9172">
                  <c:v>735675.4706481481</c:v>
                </c:pt>
                <c:pt idx="9173">
                  <c:v>735675.47065972222</c:v>
                </c:pt>
                <c:pt idx="9174">
                  <c:v>735675.47065972222</c:v>
                </c:pt>
                <c:pt idx="9175">
                  <c:v>735675.47067129635</c:v>
                </c:pt>
                <c:pt idx="9176">
                  <c:v>735675.47067129635</c:v>
                </c:pt>
                <c:pt idx="9177">
                  <c:v>735675.47068287048</c:v>
                </c:pt>
                <c:pt idx="9178">
                  <c:v>735675.47068287048</c:v>
                </c:pt>
                <c:pt idx="9179">
                  <c:v>735675.47069444449</c:v>
                </c:pt>
                <c:pt idx="9180">
                  <c:v>735675.47069444449</c:v>
                </c:pt>
                <c:pt idx="9181">
                  <c:v>735675.4707060185</c:v>
                </c:pt>
                <c:pt idx="9182">
                  <c:v>735675.4707060185</c:v>
                </c:pt>
                <c:pt idx="9183">
                  <c:v>735675.47071759228</c:v>
                </c:pt>
                <c:pt idx="9184">
                  <c:v>735675.47071759228</c:v>
                </c:pt>
                <c:pt idx="9185">
                  <c:v>735675.47072916629</c:v>
                </c:pt>
                <c:pt idx="9186">
                  <c:v>735675.47072916629</c:v>
                </c:pt>
                <c:pt idx="9187">
                  <c:v>735675.47074074077</c:v>
                </c:pt>
                <c:pt idx="9188">
                  <c:v>735675.47074074077</c:v>
                </c:pt>
                <c:pt idx="9189">
                  <c:v>735675.47075231478</c:v>
                </c:pt>
                <c:pt idx="9190">
                  <c:v>735675.47075231478</c:v>
                </c:pt>
                <c:pt idx="9191">
                  <c:v>735675.47076388891</c:v>
                </c:pt>
                <c:pt idx="9192">
                  <c:v>735675.47076388891</c:v>
                </c:pt>
                <c:pt idx="9193">
                  <c:v>735675.47077546199</c:v>
                </c:pt>
                <c:pt idx="9194">
                  <c:v>735675.47077546199</c:v>
                </c:pt>
                <c:pt idx="9195">
                  <c:v>735675.47078703705</c:v>
                </c:pt>
                <c:pt idx="9196">
                  <c:v>735675.47078703705</c:v>
                </c:pt>
                <c:pt idx="9197">
                  <c:v>735675.47079861106</c:v>
                </c:pt>
                <c:pt idx="9198">
                  <c:v>735675.47079861106</c:v>
                </c:pt>
                <c:pt idx="9199">
                  <c:v>735675.47081018519</c:v>
                </c:pt>
                <c:pt idx="9200">
                  <c:v>735675.47081018519</c:v>
                </c:pt>
                <c:pt idx="9201">
                  <c:v>735675.4708217592</c:v>
                </c:pt>
                <c:pt idx="9202">
                  <c:v>735675.4708217592</c:v>
                </c:pt>
                <c:pt idx="9203">
                  <c:v>735675.47083333344</c:v>
                </c:pt>
                <c:pt idx="9204">
                  <c:v>735675.47083333344</c:v>
                </c:pt>
                <c:pt idx="9205">
                  <c:v>735675.47084490734</c:v>
                </c:pt>
                <c:pt idx="9206">
                  <c:v>735675.47084490734</c:v>
                </c:pt>
                <c:pt idx="9207">
                  <c:v>735675.47085648205</c:v>
                </c:pt>
                <c:pt idx="9208">
                  <c:v>735675.47085648205</c:v>
                </c:pt>
                <c:pt idx="9209">
                  <c:v>735675.47086805536</c:v>
                </c:pt>
                <c:pt idx="9210">
                  <c:v>735675.47086805536</c:v>
                </c:pt>
                <c:pt idx="9211">
                  <c:v>735675.47087962937</c:v>
                </c:pt>
                <c:pt idx="9212">
                  <c:v>735675.47087962937</c:v>
                </c:pt>
                <c:pt idx="9213">
                  <c:v>735675.47089120373</c:v>
                </c:pt>
                <c:pt idx="9214">
                  <c:v>735675.47089120373</c:v>
                </c:pt>
                <c:pt idx="9215">
                  <c:v>735675.47090277739</c:v>
                </c:pt>
                <c:pt idx="9216">
                  <c:v>735675.47090277739</c:v>
                </c:pt>
                <c:pt idx="9217">
                  <c:v>735675.47091435187</c:v>
                </c:pt>
                <c:pt idx="9218">
                  <c:v>735675.47091435187</c:v>
                </c:pt>
                <c:pt idx="9219">
                  <c:v>735675.47092592705</c:v>
                </c:pt>
                <c:pt idx="9220">
                  <c:v>735675.47092592705</c:v>
                </c:pt>
                <c:pt idx="9221">
                  <c:v>735675.47093750001</c:v>
                </c:pt>
                <c:pt idx="9222">
                  <c:v>735675.47094907123</c:v>
                </c:pt>
                <c:pt idx="9223">
                  <c:v>735675.47094907123</c:v>
                </c:pt>
                <c:pt idx="9224">
                  <c:v>735675.47096064815</c:v>
                </c:pt>
                <c:pt idx="9225">
                  <c:v>735675.47096064815</c:v>
                </c:pt>
                <c:pt idx="9226">
                  <c:v>735675.47097222228</c:v>
                </c:pt>
                <c:pt idx="9227">
                  <c:v>735675.47097222228</c:v>
                </c:pt>
                <c:pt idx="9228">
                  <c:v>735675.4709837964</c:v>
                </c:pt>
                <c:pt idx="9229">
                  <c:v>735675.4709837964</c:v>
                </c:pt>
                <c:pt idx="9230">
                  <c:v>735675.4709953703</c:v>
                </c:pt>
                <c:pt idx="9231">
                  <c:v>735675.4709953703</c:v>
                </c:pt>
                <c:pt idx="9232">
                  <c:v>735675.47100694443</c:v>
                </c:pt>
                <c:pt idx="9233">
                  <c:v>735675.47100694443</c:v>
                </c:pt>
                <c:pt idx="9234">
                  <c:v>735675.47101851832</c:v>
                </c:pt>
                <c:pt idx="9235">
                  <c:v>735675.47101851832</c:v>
                </c:pt>
                <c:pt idx="9236">
                  <c:v>735675.47103009257</c:v>
                </c:pt>
                <c:pt idx="9237">
                  <c:v>735675.47103009257</c:v>
                </c:pt>
                <c:pt idx="9238">
                  <c:v>735675.47104166669</c:v>
                </c:pt>
                <c:pt idx="9239">
                  <c:v>735675.47104166669</c:v>
                </c:pt>
                <c:pt idx="9240">
                  <c:v>735675.47105324245</c:v>
                </c:pt>
                <c:pt idx="9241">
                  <c:v>735675.47105324245</c:v>
                </c:pt>
                <c:pt idx="9242">
                  <c:v>735675.47106481483</c:v>
                </c:pt>
                <c:pt idx="9243">
                  <c:v>735675.47106481483</c:v>
                </c:pt>
                <c:pt idx="9244">
                  <c:v>735675.47107638884</c:v>
                </c:pt>
                <c:pt idx="9245">
                  <c:v>735675.47107638884</c:v>
                </c:pt>
                <c:pt idx="9246">
                  <c:v>735675.47108796344</c:v>
                </c:pt>
                <c:pt idx="9247">
                  <c:v>735675.47108796344</c:v>
                </c:pt>
                <c:pt idx="9248">
                  <c:v>735675.4710995371</c:v>
                </c:pt>
                <c:pt idx="9249">
                  <c:v>735675.4710995371</c:v>
                </c:pt>
                <c:pt idx="9250">
                  <c:v>735675.47111111111</c:v>
                </c:pt>
                <c:pt idx="9251">
                  <c:v>735675.47111111111</c:v>
                </c:pt>
                <c:pt idx="9252">
                  <c:v>735675.47112268524</c:v>
                </c:pt>
                <c:pt idx="9253">
                  <c:v>735675.47112268524</c:v>
                </c:pt>
                <c:pt idx="9254">
                  <c:v>735675.4711342589</c:v>
                </c:pt>
                <c:pt idx="9255">
                  <c:v>735675.4711342589</c:v>
                </c:pt>
                <c:pt idx="9256">
                  <c:v>735675.47114583349</c:v>
                </c:pt>
                <c:pt idx="9257">
                  <c:v>735675.47114583349</c:v>
                </c:pt>
                <c:pt idx="9258">
                  <c:v>735675.4711574075</c:v>
                </c:pt>
                <c:pt idx="9259">
                  <c:v>735675.4711574075</c:v>
                </c:pt>
                <c:pt idx="9260">
                  <c:v>735675.47116898128</c:v>
                </c:pt>
                <c:pt idx="9261">
                  <c:v>735675.47116898128</c:v>
                </c:pt>
                <c:pt idx="9262">
                  <c:v>735675.47118055529</c:v>
                </c:pt>
                <c:pt idx="9263">
                  <c:v>735675.47118055529</c:v>
                </c:pt>
                <c:pt idx="9264">
                  <c:v>735675.47119212931</c:v>
                </c:pt>
                <c:pt idx="9265">
                  <c:v>735675.47119212931</c:v>
                </c:pt>
                <c:pt idx="9266">
                  <c:v>735675.47120370402</c:v>
                </c:pt>
                <c:pt idx="9267">
                  <c:v>735675.47120370402</c:v>
                </c:pt>
                <c:pt idx="9268">
                  <c:v>735675.47121527779</c:v>
                </c:pt>
                <c:pt idx="9269">
                  <c:v>735675.47121527779</c:v>
                </c:pt>
                <c:pt idx="9270">
                  <c:v>735675.47122685204</c:v>
                </c:pt>
                <c:pt idx="9271">
                  <c:v>735675.47123842593</c:v>
                </c:pt>
                <c:pt idx="9272">
                  <c:v>735675.47123842593</c:v>
                </c:pt>
                <c:pt idx="9273">
                  <c:v>735675.47124999936</c:v>
                </c:pt>
                <c:pt idx="9274">
                  <c:v>735675.47124999936</c:v>
                </c:pt>
                <c:pt idx="9275">
                  <c:v>735675.47126157407</c:v>
                </c:pt>
                <c:pt idx="9276">
                  <c:v>735675.47126157407</c:v>
                </c:pt>
                <c:pt idx="9277">
                  <c:v>735675.47127314843</c:v>
                </c:pt>
                <c:pt idx="9278">
                  <c:v>735675.47127314843</c:v>
                </c:pt>
                <c:pt idx="9279">
                  <c:v>735675.47128472244</c:v>
                </c:pt>
                <c:pt idx="9280">
                  <c:v>735675.47128472244</c:v>
                </c:pt>
                <c:pt idx="9281">
                  <c:v>735675.47129629645</c:v>
                </c:pt>
                <c:pt idx="9282">
                  <c:v>735675.47129629645</c:v>
                </c:pt>
                <c:pt idx="9283">
                  <c:v>735675.47130787035</c:v>
                </c:pt>
                <c:pt idx="9284">
                  <c:v>735675.47130787035</c:v>
                </c:pt>
                <c:pt idx="9285">
                  <c:v>735675.47131944436</c:v>
                </c:pt>
                <c:pt idx="9286">
                  <c:v>735675.47131944436</c:v>
                </c:pt>
                <c:pt idx="9287">
                  <c:v>735675.47133101849</c:v>
                </c:pt>
                <c:pt idx="9288">
                  <c:v>735675.47133101849</c:v>
                </c:pt>
                <c:pt idx="9289">
                  <c:v>735675.47134259238</c:v>
                </c:pt>
                <c:pt idx="9290">
                  <c:v>735675.47134259238</c:v>
                </c:pt>
                <c:pt idx="9291">
                  <c:v>735675.47135416663</c:v>
                </c:pt>
                <c:pt idx="9292">
                  <c:v>735675.47135416663</c:v>
                </c:pt>
                <c:pt idx="9293">
                  <c:v>735675.47136574145</c:v>
                </c:pt>
                <c:pt idx="9294">
                  <c:v>735675.47136574145</c:v>
                </c:pt>
                <c:pt idx="9295">
                  <c:v>735675.47137731477</c:v>
                </c:pt>
                <c:pt idx="9296">
                  <c:v>735675.47137731477</c:v>
                </c:pt>
                <c:pt idx="9297">
                  <c:v>735675.47138888889</c:v>
                </c:pt>
                <c:pt idx="9298">
                  <c:v>735675.47138888889</c:v>
                </c:pt>
                <c:pt idx="9299">
                  <c:v>735675.47140046302</c:v>
                </c:pt>
                <c:pt idx="9300">
                  <c:v>735675.47140046302</c:v>
                </c:pt>
                <c:pt idx="9301">
                  <c:v>735675.47141203703</c:v>
                </c:pt>
                <c:pt idx="9302">
                  <c:v>735675.47141203703</c:v>
                </c:pt>
                <c:pt idx="9303">
                  <c:v>735675.47142361244</c:v>
                </c:pt>
                <c:pt idx="9304">
                  <c:v>735675.47142361244</c:v>
                </c:pt>
                <c:pt idx="9305">
                  <c:v>735675.47143518541</c:v>
                </c:pt>
                <c:pt idx="9306">
                  <c:v>735675.47143518541</c:v>
                </c:pt>
                <c:pt idx="9307">
                  <c:v>735675.4714467593</c:v>
                </c:pt>
                <c:pt idx="9308">
                  <c:v>735675.4714467593</c:v>
                </c:pt>
                <c:pt idx="9309">
                  <c:v>735675.47145833343</c:v>
                </c:pt>
                <c:pt idx="9310">
                  <c:v>735675.47145833343</c:v>
                </c:pt>
                <c:pt idx="9311">
                  <c:v>735675.47146990732</c:v>
                </c:pt>
                <c:pt idx="9312">
                  <c:v>735675.47146990732</c:v>
                </c:pt>
                <c:pt idx="9313">
                  <c:v>735675.47148148145</c:v>
                </c:pt>
                <c:pt idx="9314">
                  <c:v>735675.47148148145</c:v>
                </c:pt>
                <c:pt idx="9315">
                  <c:v>735675.47149305558</c:v>
                </c:pt>
                <c:pt idx="9316">
                  <c:v>735675.47149305558</c:v>
                </c:pt>
                <c:pt idx="9317">
                  <c:v>735675.47150462959</c:v>
                </c:pt>
                <c:pt idx="9318">
                  <c:v>735675.47150462959</c:v>
                </c:pt>
                <c:pt idx="9319">
                  <c:v>735675.47151620372</c:v>
                </c:pt>
                <c:pt idx="9320">
                  <c:v>735675.47151620372</c:v>
                </c:pt>
                <c:pt idx="9321">
                  <c:v>735675.47152777773</c:v>
                </c:pt>
                <c:pt idx="9322">
                  <c:v>735675.47152777773</c:v>
                </c:pt>
                <c:pt idx="9323">
                  <c:v>735675.47153935186</c:v>
                </c:pt>
                <c:pt idx="9324">
                  <c:v>735675.47153935186</c:v>
                </c:pt>
                <c:pt idx="9325">
                  <c:v>735675.47155092645</c:v>
                </c:pt>
                <c:pt idx="9326">
                  <c:v>735675.47155092645</c:v>
                </c:pt>
                <c:pt idx="9327">
                  <c:v>735675.4715625</c:v>
                </c:pt>
                <c:pt idx="9328">
                  <c:v>735675.4715625</c:v>
                </c:pt>
                <c:pt idx="9329">
                  <c:v>735675.47157407389</c:v>
                </c:pt>
                <c:pt idx="9330">
                  <c:v>735675.47157407389</c:v>
                </c:pt>
                <c:pt idx="9331">
                  <c:v>735675.47158564941</c:v>
                </c:pt>
                <c:pt idx="9332">
                  <c:v>735675.47158564941</c:v>
                </c:pt>
                <c:pt idx="9333">
                  <c:v>735675.47159722249</c:v>
                </c:pt>
                <c:pt idx="9334">
                  <c:v>735675.47159722249</c:v>
                </c:pt>
                <c:pt idx="9335">
                  <c:v>735675.47160879651</c:v>
                </c:pt>
                <c:pt idx="9336">
                  <c:v>735675.47160879651</c:v>
                </c:pt>
                <c:pt idx="9337">
                  <c:v>735675.4716203704</c:v>
                </c:pt>
                <c:pt idx="9338">
                  <c:v>735675.4716203704</c:v>
                </c:pt>
                <c:pt idx="9339">
                  <c:v>735675.47163194441</c:v>
                </c:pt>
                <c:pt idx="9340">
                  <c:v>735675.47163194441</c:v>
                </c:pt>
                <c:pt idx="9341">
                  <c:v>735675.47164351854</c:v>
                </c:pt>
                <c:pt idx="9342">
                  <c:v>735675.47164351854</c:v>
                </c:pt>
                <c:pt idx="9343">
                  <c:v>735675.47165509255</c:v>
                </c:pt>
                <c:pt idx="9344">
                  <c:v>735675.47165509255</c:v>
                </c:pt>
                <c:pt idx="9345">
                  <c:v>735675.47166666703</c:v>
                </c:pt>
                <c:pt idx="9346">
                  <c:v>735675.47167824069</c:v>
                </c:pt>
                <c:pt idx="9347">
                  <c:v>735675.47167824069</c:v>
                </c:pt>
                <c:pt idx="9348">
                  <c:v>735675.47168981482</c:v>
                </c:pt>
                <c:pt idx="9349">
                  <c:v>735675.47168981482</c:v>
                </c:pt>
                <c:pt idx="9350">
                  <c:v>735675.47170138895</c:v>
                </c:pt>
                <c:pt idx="9351">
                  <c:v>735675.47170138895</c:v>
                </c:pt>
                <c:pt idx="9352">
                  <c:v>735675.47171296296</c:v>
                </c:pt>
                <c:pt idx="9353">
                  <c:v>735675.47171296296</c:v>
                </c:pt>
                <c:pt idx="9354">
                  <c:v>735675.47172453743</c:v>
                </c:pt>
                <c:pt idx="9355">
                  <c:v>735675.47172453743</c:v>
                </c:pt>
                <c:pt idx="9356">
                  <c:v>735675.47173611145</c:v>
                </c:pt>
                <c:pt idx="9357">
                  <c:v>735675.47173611145</c:v>
                </c:pt>
                <c:pt idx="9358">
                  <c:v>735675.47174768522</c:v>
                </c:pt>
                <c:pt idx="9359">
                  <c:v>735675.47174768522</c:v>
                </c:pt>
                <c:pt idx="9360">
                  <c:v>735675.47175925889</c:v>
                </c:pt>
                <c:pt idx="9361">
                  <c:v>735675.47175925889</c:v>
                </c:pt>
                <c:pt idx="9362">
                  <c:v>735675.47177083348</c:v>
                </c:pt>
                <c:pt idx="9363">
                  <c:v>735675.47177083348</c:v>
                </c:pt>
                <c:pt idx="9364">
                  <c:v>735675.47178240749</c:v>
                </c:pt>
                <c:pt idx="9365">
                  <c:v>735675.47178240749</c:v>
                </c:pt>
                <c:pt idx="9366">
                  <c:v>735675.4717939815</c:v>
                </c:pt>
                <c:pt idx="9367">
                  <c:v>735675.4717939815</c:v>
                </c:pt>
                <c:pt idx="9368">
                  <c:v>735675.47180555551</c:v>
                </c:pt>
                <c:pt idx="9369">
                  <c:v>735675.47180555551</c:v>
                </c:pt>
                <c:pt idx="9370">
                  <c:v>735675.47181712964</c:v>
                </c:pt>
                <c:pt idx="9371">
                  <c:v>735675.47181712964</c:v>
                </c:pt>
                <c:pt idx="9372">
                  <c:v>735675.47182870365</c:v>
                </c:pt>
                <c:pt idx="9373">
                  <c:v>735675.47182870365</c:v>
                </c:pt>
                <c:pt idx="9374">
                  <c:v>735675.47184027778</c:v>
                </c:pt>
                <c:pt idx="9375">
                  <c:v>735675.47184027778</c:v>
                </c:pt>
                <c:pt idx="9376">
                  <c:v>735675.47185185202</c:v>
                </c:pt>
                <c:pt idx="9377">
                  <c:v>735675.47185185202</c:v>
                </c:pt>
                <c:pt idx="9378">
                  <c:v>735675.47186342743</c:v>
                </c:pt>
                <c:pt idx="9379">
                  <c:v>735675.47186342743</c:v>
                </c:pt>
                <c:pt idx="9380">
                  <c:v>735675.47187500005</c:v>
                </c:pt>
                <c:pt idx="9381">
                  <c:v>735675.47187500005</c:v>
                </c:pt>
                <c:pt idx="9382">
                  <c:v>735675.47188657441</c:v>
                </c:pt>
                <c:pt idx="9383">
                  <c:v>735675.47188657441</c:v>
                </c:pt>
                <c:pt idx="9384">
                  <c:v>735675.47189814842</c:v>
                </c:pt>
                <c:pt idx="9385">
                  <c:v>735675.47189814842</c:v>
                </c:pt>
                <c:pt idx="9386">
                  <c:v>735675.4719097222</c:v>
                </c:pt>
                <c:pt idx="9387">
                  <c:v>735675.4719097222</c:v>
                </c:pt>
                <c:pt idx="9388">
                  <c:v>735675.47192129644</c:v>
                </c:pt>
                <c:pt idx="9389">
                  <c:v>735675.47192129644</c:v>
                </c:pt>
                <c:pt idx="9390">
                  <c:v>735675.47193287034</c:v>
                </c:pt>
                <c:pt idx="9391">
                  <c:v>735675.47193287034</c:v>
                </c:pt>
                <c:pt idx="9392">
                  <c:v>735675.47194444446</c:v>
                </c:pt>
                <c:pt idx="9393">
                  <c:v>735675.47194444446</c:v>
                </c:pt>
                <c:pt idx="9394">
                  <c:v>735675.47195601941</c:v>
                </c:pt>
                <c:pt idx="9395">
                  <c:v>735675.47195601941</c:v>
                </c:pt>
                <c:pt idx="9396">
                  <c:v>735675.4719675926</c:v>
                </c:pt>
                <c:pt idx="9397">
                  <c:v>735675.4719675926</c:v>
                </c:pt>
                <c:pt idx="9398">
                  <c:v>735675.47197916638</c:v>
                </c:pt>
                <c:pt idx="9399">
                  <c:v>735675.47197916638</c:v>
                </c:pt>
                <c:pt idx="9400">
                  <c:v>735675.47199074074</c:v>
                </c:pt>
                <c:pt idx="9401">
                  <c:v>735675.47199074074</c:v>
                </c:pt>
                <c:pt idx="9402">
                  <c:v>735675.47200231487</c:v>
                </c:pt>
                <c:pt idx="9403">
                  <c:v>735675.47200231487</c:v>
                </c:pt>
                <c:pt idx="9404">
                  <c:v>735675.47201388888</c:v>
                </c:pt>
                <c:pt idx="9405">
                  <c:v>735675.47201388888</c:v>
                </c:pt>
                <c:pt idx="9406">
                  <c:v>735675.47202546301</c:v>
                </c:pt>
                <c:pt idx="9407">
                  <c:v>735675.47202546301</c:v>
                </c:pt>
                <c:pt idx="9408">
                  <c:v>735675.47203703702</c:v>
                </c:pt>
                <c:pt idx="9409">
                  <c:v>735675.47203703702</c:v>
                </c:pt>
                <c:pt idx="9410">
                  <c:v>735675.47204860847</c:v>
                </c:pt>
                <c:pt idx="9411">
                  <c:v>735675.47204860847</c:v>
                </c:pt>
                <c:pt idx="9412">
                  <c:v>735675.47206018516</c:v>
                </c:pt>
                <c:pt idx="9413">
                  <c:v>735675.47206018516</c:v>
                </c:pt>
                <c:pt idx="9414">
                  <c:v>735675.47207175836</c:v>
                </c:pt>
                <c:pt idx="9415">
                  <c:v>735675.47208333341</c:v>
                </c:pt>
                <c:pt idx="9416">
                  <c:v>735675.47208333341</c:v>
                </c:pt>
                <c:pt idx="9417">
                  <c:v>735675.47209490731</c:v>
                </c:pt>
                <c:pt idx="9418">
                  <c:v>735675.47209490731</c:v>
                </c:pt>
                <c:pt idx="9419">
                  <c:v>735675.47210648132</c:v>
                </c:pt>
                <c:pt idx="9420">
                  <c:v>735675.47210648132</c:v>
                </c:pt>
                <c:pt idx="9421">
                  <c:v>735675.47211805114</c:v>
                </c:pt>
                <c:pt idx="9422">
                  <c:v>735675.47211805114</c:v>
                </c:pt>
                <c:pt idx="9423">
                  <c:v>735675.47212962899</c:v>
                </c:pt>
                <c:pt idx="9424">
                  <c:v>735675.47212962899</c:v>
                </c:pt>
                <c:pt idx="9425">
                  <c:v>735675.47214120196</c:v>
                </c:pt>
                <c:pt idx="9426">
                  <c:v>735675.47214120196</c:v>
                </c:pt>
                <c:pt idx="9427">
                  <c:v>735675.47215277737</c:v>
                </c:pt>
                <c:pt idx="9428">
                  <c:v>735675.47215277737</c:v>
                </c:pt>
                <c:pt idx="9429">
                  <c:v>735675.47216435138</c:v>
                </c:pt>
                <c:pt idx="9430">
                  <c:v>735675.47216435138</c:v>
                </c:pt>
                <c:pt idx="9431">
                  <c:v>735675.47217592597</c:v>
                </c:pt>
                <c:pt idx="9432">
                  <c:v>735675.47217592597</c:v>
                </c:pt>
                <c:pt idx="9433">
                  <c:v>735675.47218749998</c:v>
                </c:pt>
                <c:pt idx="9434">
                  <c:v>735675.47218749998</c:v>
                </c:pt>
                <c:pt idx="9435">
                  <c:v>735675.47219907085</c:v>
                </c:pt>
                <c:pt idx="9436">
                  <c:v>735675.47219907085</c:v>
                </c:pt>
                <c:pt idx="9437">
                  <c:v>735675.47221064812</c:v>
                </c:pt>
                <c:pt idx="9438">
                  <c:v>735675.47221064812</c:v>
                </c:pt>
                <c:pt idx="9439">
                  <c:v>735675.47222222225</c:v>
                </c:pt>
                <c:pt idx="9440">
                  <c:v>735675.47222222225</c:v>
                </c:pt>
                <c:pt idx="9441">
                  <c:v>735675.47223379649</c:v>
                </c:pt>
                <c:pt idx="9442">
                  <c:v>735675.47223379649</c:v>
                </c:pt>
                <c:pt idx="9443">
                  <c:v>735675.47224537039</c:v>
                </c:pt>
                <c:pt idx="9444">
                  <c:v>735675.47224537039</c:v>
                </c:pt>
                <c:pt idx="9445">
                  <c:v>735675.4722569444</c:v>
                </c:pt>
                <c:pt idx="9446">
                  <c:v>735675.47226851829</c:v>
                </c:pt>
                <c:pt idx="9447">
                  <c:v>735675.47226851829</c:v>
                </c:pt>
                <c:pt idx="9448">
                  <c:v>735675.47226851829</c:v>
                </c:pt>
                <c:pt idx="9449">
                  <c:v>735675.4722800923</c:v>
                </c:pt>
                <c:pt idx="9450">
                  <c:v>735675.4722800923</c:v>
                </c:pt>
                <c:pt idx="9451">
                  <c:v>735675.47229166667</c:v>
                </c:pt>
                <c:pt idx="9452">
                  <c:v>735675.47229166667</c:v>
                </c:pt>
                <c:pt idx="9453">
                  <c:v>735675.47230324079</c:v>
                </c:pt>
                <c:pt idx="9454">
                  <c:v>735675.47230324079</c:v>
                </c:pt>
                <c:pt idx="9455">
                  <c:v>735675.47232638893</c:v>
                </c:pt>
                <c:pt idx="9456">
                  <c:v>735675.47232638893</c:v>
                </c:pt>
                <c:pt idx="9457">
                  <c:v>735675.47232638893</c:v>
                </c:pt>
                <c:pt idx="9458">
                  <c:v>735675.47233796236</c:v>
                </c:pt>
                <c:pt idx="9459">
                  <c:v>735675.47233796236</c:v>
                </c:pt>
                <c:pt idx="9460">
                  <c:v>735675.47234953637</c:v>
                </c:pt>
                <c:pt idx="9461">
                  <c:v>735675.47234953637</c:v>
                </c:pt>
                <c:pt idx="9462">
                  <c:v>735675.47236111108</c:v>
                </c:pt>
                <c:pt idx="9463">
                  <c:v>735675.47236111108</c:v>
                </c:pt>
                <c:pt idx="9464">
                  <c:v>735675.47237268265</c:v>
                </c:pt>
                <c:pt idx="9465">
                  <c:v>735675.47237268265</c:v>
                </c:pt>
                <c:pt idx="9466">
                  <c:v>735675.47238425899</c:v>
                </c:pt>
                <c:pt idx="9467">
                  <c:v>735675.47238425899</c:v>
                </c:pt>
                <c:pt idx="9468">
                  <c:v>735675.47239583335</c:v>
                </c:pt>
                <c:pt idx="9469">
                  <c:v>735675.47239583335</c:v>
                </c:pt>
                <c:pt idx="9470">
                  <c:v>735675.47240740748</c:v>
                </c:pt>
                <c:pt idx="9471">
                  <c:v>735675.47240740748</c:v>
                </c:pt>
                <c:pt idx="9472">
                  <c:v>735675.47241898137</c:v>
                </c:pt>
                <c:pt idx="9473">
                  <c:v>735675.47241898137</c:v>
                </c:pt>
                <c:pt idx="9474">
                  <c:v>735675.47243055538</c:v>
                </c:pt>
                <c:pt idx="9475">
                  <c:v>735675.47243055538</c:v>
                </c:pt>
                <c:pt idx="9476">
                  <c:v>735675.47244212939</c:v>
                </c:pt>
                <c:pt idx="9477">
                  <c:v>735675.47244212939</c:v>
                </c:pt>
                <c:pt idx="9478">
                  <c:v>735675.47245370375</c:v>
                </c:pt>
                <c:pt idx="9479">
                  <c:v>735675.47245370375</c:v>
                </c:pt>
                <c:pt idx="9480">
                  <c:v>735675.47246527777</c:v>
                </c:pt>
                <c:pt idx="9481">
                  <c:v>735675.47246527777</c:v>
                </c:pt>
                <c:pt idx="9482">
                  <c:v>735675.47247685189</c:v>
                </c:pt>
                <c:pt idx="9483">
                  <c:v>735675.47247685189</c:v>
                </c:pt>
                <c:pt idx="9484">
                  <c:v>735675.4724884259</c:v>
                </c:pt>
                <c:pt idx="9485">
                  <c:v>735675.4724884259</c:v>
                </c:pt>
                <c:pt idx="9486">
                  <c:v>735675.47249999898</c:v>
                </c:pt>
                <c:pt idx="9487">
                  <c:v>735675.47249999898</c:v>
                </c:pt>
                <c:pt idx="9488">
                  <c:v>735675.47251157148</c:v>
                </c:pt>
                <c:pt idx="9489">
                  <c:v>735675.47251157148</c:v>
                </c:pt>
                <c:pt idx="9490">
                  <c:v>735675.4725231484</c:v>
                </c:pt>
                <c:pt idx="9491">
                  <c:v>735675.4725231484</c:v>
                </c:pt>
                <c:pt idx="9492">
                  <c:v>735675.47253472218</c:v>
                </c:pt>
                <c:pt idx="9493">
                  <c:v>735675.47253472218</c:v>
                </c:pt>
                <c:pt idx="9494">
                  <c:v>735675.47254629631</c:v>
                </c:pt>
                <c:pt idx="9495">
                  <c:v>735675.47254629631</c:v>
                </c:pt>
                <c:pt idx="9496">
                  <c:v>735675.47255787032</c:v>
                </c:pt>
                <c:pt idx="9497">
                  <c:v>735675.47255787032</c:v>
                </c:pt>
                <c:pt idx="9498">
                  <c:v>735675.47256944398</c:v>
                </c:pt>
                <c:pt idx="9499">
                  <c:v>735675.47256944398</c:v>
                </c:pt>
                <c:pt idx="9500">
                  <c:v>735675.47258101846</c:v>
                </c:pt>
                <c:pt idx="9501">
                  <c:v>735675.47258101846</c:v>
                </c:pt>
                <c:pt idx="9502">
                  <c:v>735675.47259259236</c:v>
                </c:pt>
                <c:pt idx="9503">
                  <c:v>735675.47259259236</c:v>
                </c:pt>
                <c:pt idx="9504">
                  <c:v>735675.47260416672</c:v>
                </c:pt>
                <c:pt idx="9505">
                  <c:v>735675.47260416672</c:v>
                </c:pt>
                <c:pt idx="9506">
                  <c:v>735675.47261574073</c:v>
                </c:pt>
                <c:pt idx="9507">
                  <c:v>735675.47261574073</c:v>
                </c:pt>
                <c:pt idx="9508">
                  <c:v>735675.47262731544</c:v>
                </c:pt>
                <c:pt idx="9509">
                  <c:v>735675.47262731544</c:v>
                </c:pt>
                <c:pt idx="9510">
                  <c:v>735675.47263888887</c:v>
                </c:pt>
                <c:pt idx="9511">
                  <c:v>735675.47263888887</c:v>
                </c:pt>
                <c:pt idx="9512">
                  <c:v>735675.47265046299</c:v>
                </c:pt>
                <c:pt idx="9513">
                  <c:v>735675.47265046299</c:v>
                </c:pt>
                <c:pt idx="9514">
                  <c:v>735675.47266203701</c:v>
                </c:pt>
                <c:pt idx="9515">
                  <c:v>735675.47266203701</c:v>
                </c:pt>
                <c:pt idx="9516">
                  <c:v>735675.47267361113</c:v>
                </c:pt>
                <c:pt idx="9517">
                  <c:v>735675.47268518514</c:v>
                </c:pt>
                <c:pt idx="9518">
                  <c:v>735675.47268518514</c:v>
                </c:pt>
                <c:pt idx="9519">
                  <c:v>735675.47269675927</c:v>
                </c:pt>
                <c:pt idx="9520">
                  <c:v>735675.47269675927</c:v>
                </c:pt>
                <c:pt idx="9521">
                  <c:v>735675.47270833328</c:v>
                </c:pt>
                <c:pt idx="9522">
                  <c:v>735675.47270833328</c:v>
                </c:pt>
                <c:pt idx="9523">
                  <c:v>735675.47271990636</c:v>
                </c:pt>
                <c:pt idx="9524">
                  <c:v>735675.47271990636</c:v>
                </c:pt>
                <c:pt idx="9525">
                  <c:v>735675.47273148131</c:v>
                </c:pt>
                <c:pt idx="9526">
                  <c:v>735675.47273148131</c:v>
                </c:pt>
                <c:pt idx="9527">
                  <c:v>735675.47274305276</c:v>
                </c:pt>
                <c:pt idx="9528">
                  <c:v>735675.47274305276</c:v>
                </c:pt>
                <c:pt idx="9529">
                  <c:v>735675.47275462968</c:v>
                </c:pt>
                <c:pt idx="9530">
                  <c:v>735675.47275462968</c:v>
                </c:pt>
                <c:pt idx="9531">
                  <c:v>735675.47276620369</c:v>
                </c:pt>
                <c:pt idx="9532">
                  <c:v>735675.47276620369</c:v>
                </c:pt>
                <c:pt idx="9533">
                  <c:v>735675.47277777689</c:v>
                </c:pt>
                <c:pt idx="9534">
                  <c:v>735675.47277777689</c:v>
                </c:pt>
                <c:pt idx="9535">
                  <c:v>735675.47278935136</c:v>
                </c:pt>
                <c:pt idx="9536">
                  <c:v>735675.47278935136</c:v>
                </c:pt>
                <c:pt idx="9537">
                  <c:v>735675.47280092642</c:v>
                </c:pt>
                <c:pt idx="9538">
                  <c:v>735675.47280092642</c:v>
                </c:pt>
                <c:pt idx="9539">
                  <c:v>735675.47281249997</c:v>
                </c:pt>
                <c:pt idx="9540">
                  <c:v>735675.47281249997</c:v>
                </c:pt>
                <c:pt idx="9541">
                  <c:v>735675.4728240741</c:v>
                </c:pt>
                <c:pt idx="9542">
                  <c:v>735675.4728240741</c:v>
                </c:pt>
                <c:pt idx="9543">
                  <c:v>735675.47283564904</c:v>
                </c:pt>
                <c:pt idx="9544">
                  <c:v>735675.47283564904</c:v>
                </c:pt>
                <c:pt idx="9545">
                  <c:v>735675.47284722223</c:v>
                </c:pt>
                <c:pt idx="9546">
                  <c:v>735675.47284722223</c:v>
                </c:pt>
                <c:pt idx="9547">
                  <c:v>735675.47285879625</c:v>
                </c:pt>
                <c:pt idx="9548">
                  <c:v>735675.47285879625</c:v>
                </c:pt>
                <c:pt idx="9549">
                  <c:v>735675.47287037037</c:v>
                </c:pt>
                <c:pt idx="9550">
                  <c:v>735675.47287037037</c:v>
                </c:pt>
                <c:pt idx="9551">
                  <c:v>735675.4728819445</c:v>
                </c:pt>
                <c:pt idx="9552">
                  <c:v>735675.4728819445</c:v>
                </c:pt>
                <c:pt idx="9553">
                  <c:v>735675.47289351851</c:v>
                </c:pt>
                <c:pt idx="9554">
                  <c:v>735675.47290509229</c:v>
                </c:pt>
                <c:pt idx="9555">
                  <c:v>735675.47290509229</c:v>
                </c:pt>
                <c:pt idx="9556">
                  <c:v>735675.47290509229</c:v>
                </c:pt>
                <c:pt idx="9557">
                  <c:v>735675.4729166663</c:v>
                </c:pt>
                <c:pt idx="9558">
                  <c:v>735675.47292824078</c:v>
                </c:pt>
                <c:pt idx="9559">
                  <c:v>735675.47292824078</c:v>
                </c:pt>
                <c:pt idx="9560">
                  <c:v>735675.47293981398</c:v>
                </c:pt>
                <c:pt idx="9561">
                  <c:v>735675.47293981398</c:v>
                </c:pt>
                <c:pt idx="9562">
                  <c:v>735675.47295138892</c:v>
                </c:pt>
                <c:pt idx="9563">
                  <c:v>735675.47295138892</c:v>
                </c:pt>
                <c:pt idx="9564">
                  <c:v>735675.47296296188</c:v>
                </c:pt>
                <c:pt idx="9565">
                  <c:v>735675.47296296188</c:v>
                </c:pt>
                <c:pt idx="9566">
                  <c:v>735675.47297453706</c:v>
                </c:pt>
                <c:pt idx="9567">
                  <c:v>735675.47297453706</c:v>
                </c:pt>
                <c:pt idx="9568">
                  <c:v>735675.47298611142</c:v>
                </c:pt>
                <c:pt idx="9569">
                  <c:v>735675.47298611142</c:v>
                </c:pt>
                <c:pt idx="9570">
                  <c:v>735675.4729976852</c:v>
                </c:pt>
                <c:pt idx="9571">
                  <c:v>735675.4729976852</c:v>
                </c:pt>
                <c:pt idx="9572">
                  <c:v>735675.47300925897</c:v>
                </c:pt>
                <c:pt idx="9573">
                  <c:v>735675.47300925897</c:v>
                </c:pt>
                <c:pt idx="9574">
                  <c:v>735675.47302083345</c:v>
                </c:pt>
                <c:pt idx="9575">
                  <c:v>735675.47302083345</c:v>
                </c:pt>
                <c:pt idx="9576">
                  <c:v>735675.47303240746</c:v>
                </c:pt>
                <c:pt idx="9577">
                  <c:v>735675.47303240746</c:v>
                </c:pt>
                <c:pt idx="9578">
                  <c:v>735675.47304398147</c:v>
                </c:pt>
                <c:pt idx="9579">
                  <c:v>735675.47304398147</c:v>
                </c:pt>
                <c:pt idx="9580">
                  <c:v>735675.4730555556</c:v>
                </c:pt>
                <c:pt idx="9581">
                  <c:v>735675.4730555556</c:v>
                </c:pt>
                <c:pt idx="9582">
                  <c:v>735675.47306712961</c:v>
                </c:pt>
                <c:pt idx="9583">
                  <c:v>735675.47306712961</c:v>
                </c:pt>
                <c:pt idx="9584">
                  <c:v>735675.47307870339</c:v>
                </c:pt>
                <c:pt idx="9585">
                  <c:v>735675.47307870339</c:v>
                </c:pt>
                <c:pt idx="9586">
                  <c:v>735675.47309027729</c:v>
                </c:pt>
                <c:pt idx="9587">
                  <c:v>735675.47309027729</c:v>
                </c:pt>
                <c:pt idx="9588">
                  <c:v>735675.47310185188</c:v>
                </c:pt>
                <c:pt idx="9589">
                  <c:v>735675.47310185188</c:v>
                </c:pt>
                <c:pt idx="9590">
                  <c:v>735675.47311342589</c:v>
                </c:pt>
                <c:pt idx="9591">
                  <c:v>735675.47311342589</c:v>
                </c:pt>
                <c:pt idx="9592">
                  <c:v>735675.47312500002</c:v>
                </c:pt>
                <c:pt idx="9593">
                  <c:v>735675.47312500002</c:v>
                </c:pt>
                <c:pt idx="9594">
                  <c:v>735675.47313657391</c:v>
                </c:pt>
                <c:pt idx="9595">
                  <c:v>735675.47313657391</c:v>
                </c:pt>
                <c:pt idx="9596">
                  <c:v>735675.47314814816</c:v>
                </c:pt>
                <c:pt idx="9597">
                  <c:v>735675.47314814816</c:v>
                </c:pt>
                <c:pt idx="9598">
                  <c:v>735675.47315972217</c:v>
                </c:pt>
                <c:pt idx="9599">
                  <c:v>735675.47315972217</c:v>
                </c:pt>
                <c:pt idx="9600">
                  <c:v>735675.4731712963</c:v>
                </c:pt>
                <c:pt idx="9601">
                  <c:v>735675.4731712963</c:v>
                </c:pt>
                <c:pt idx="9602">
                  <c:v>735675.47318287031</c:v>
                </c:pt>
                <c:pt idx="9603">
                  <c:v>735675.47318287031</c:v>
                </c:pt>
                <c:pt idx="9604">
                  <c:v>735675.47319444432</c:v>
                </c:pt>
                <c:pt idx="9605">
                  <c:v>735675.47319444432</c:v>
                </c:pt>
                <c:pt idx="9606">
                  <c:v>735675.47320601903</c:v>
                </c:pt>
                <c:pt idx="9607">
                  <c:v>735675.47320601903</c:v>
                </c:pt>
                <c:pt idx="9608">
                  <c:v>735675.47321759257</c:v>
                </c:pt>
                <c:pt idx="9609">
                  <c:v>735675.47321759257</c:v>
                </c:pt>
                <c:pt idx="9610">
                  <c:v>735675.4732291667</c:v>
                </c:pt>
                <c:pt idx="9611">
                  <c:v>735675.4732291667</c:v>
                </c:pt>
                <c:pt idx="9612">
                  <c:v>735675.47324074071</c:v>
                </c:pt>
                <c:pt idx="9613">
                  <c:v>735675.47324074071</c:v>
                </c:pt>
                <c:pt idx="9614">
                  <c:v>735675.47325231484</c:v>
                </c:pt>
                <c:pt idx="9615">
                  <c:v>735675.47325231484</c:v>
                </c:pt>
                <c:pt idx="9616">
                  <c:v>735675.47326388885</c:v>
                </c:pt>
                <c:pt idx="9617">
                  <c:v>735675.47326388885</c:v>
                </c:pt>
                <c:pt idx="9618">
                  <c:v>735675.47327546298</c:v>
                </c:pt>
                <c:pt idx="9619">
                  <c:v>735675.47327546298</c:v>
                </c:pt>
                <c:pt idx="9620">
                  <c:v>735675.47328703944</c:v>
                </c:pt>
                <c:pt idx="9621">
                  <c:v>735675.47328703944</c:v>
                </c:pt>
                <c:pt idx="9622">
                  <c:v>735675.47329861112</c:v>
                </c:pt>
                <c:pt idx="9623">
                  <c:v>735675.47329861112</c:v>
                </c:pt>
                <c:pt idx="9624">
                  <c:v>735675.47331018397</c:v>
                </c:pt>
                <c:pt idx="9625">
                  <c:v>735675.47331018397</c:v>
                </c:pt>
                <c:pt idx="9626">
                  <c:v>735675.47332175926</c:v>
                </c:pt>
                <c:pt idx="9627">
                  <c:v>735675.4733333335</c:v>
                </c:pt>
                <c:pt idx="9628">
                  <c:v>735675.4733333335</c:v>
                </c:pt>
                <c:pt idx="9629">
                  <c:v>735675.47334490728</c:v>
                </c:pt>
                <c:pt idx="9630">
                  <c:v>735675.47334490728</c:v>
                </c:pt>
                <c:pt idx="9631">
                  <c:v>735675.47335648153</c:v>
                </c:pt>
                <c:pt idx="9632">
                  <c:v>735675.47335648153</c:v>
                </c:pt>
                <c:pt idx="9633">
                  <c:v>735675.47336805251</c:v>
                </c:pt>
                <c:pt idx="9634">
                  <c:v>735675.47336805251</c:v>
                </c:pt>
                <c:pt idx="9635">
                  <c:v>735675.47337962897</c:v>
                </c:pt>
                <c:pt idx="9636">
                  <c:v>735675.47337962897</c:v>
                </c:pt>
                <c:pt idx="9637">
                  <c:v>735675.47339120368</c:v>
                </c:pt>
                <c:pt idx="9638">
                  <c:v>735675.47339120368</c:v>
                </c:pt>
                <c:pt idx="9639">
                  <c:v>735675.4734027778</c:v>
                </c:pt>
                <c:pt idx="9640">
                  <c:v>735675.4734027778</c:v>
                </c:pt>
                <c:pt idx="9641">
                  <c:v>735675.47341435181</c:v>
                </c:pt>
                <c:pt idx="9642">
                  <c:v>735675.47341435181</c:v>
                </c:pt>
                <c:pt idx="9643">
                  <c:v>735675.47342592874</c:v>
                </c:pt>
                <c:pt idx="9644">
                  <c:v>735675.47342592874</c:v>
                </c:pt>
                <c:pt idx="9645">
                  <c:v>735675.47343749995</c:v>
                </c:pt>
                <c:pt idx="9646">
                  <c:v>735675.47343749995</c:v>
                </c:pt>
                <c:pt idx="9647">
                  <c:v>735675.47344907396</c:v>
                </c:pt>
                <c:pt idx="9648">
                  <c:v>735675.47344907396</c:v>
                </c:pt>
                <c:pt idx="9649">
                  <c:v>735675.47346064844</c:v>
                </c:pt>
                <c:pt idx="9650">
                  <c:v>735675.47346064844</c:v>
                </c:pt>
                <c:pt idx="9651">
                  <c:v>735675.47347222222</c:v>
                </c:pt>
                <c:pt idx="9652">
                  <c:v>735675.47347222222</c:v>
                </c:pt>
                <c:pt idx="9653">
                  <c:v>735675.47348379705</c:v>
                </c:pt>
                <c:pt idx="9654">
                  <c:v>735675.47348379705</c:v>
                </c:pt>
                <c:pt idx="9655">
                  <c:v>735675.47349537048</c:v>
                </c:pt>
                <c:pt idx="9656">
                  <c:v>735675.47349537048</c:v>
                </c:pt>
                <c:pt idx="9657">
                  <c:v>735675.47350694449</c:v>
                </c:pt>
                <c:pt idx="9658">
                  <c:v>735675.47350694449</c:v>
                </c:pt>
                <c:pt idx="9659">
                  <c:v>735675.47351851838</c:v>
                </c:pt>
                <c:pt idx="9660">
                  <c:v>735675.47351851838</c:v>
                </c:pt>
                <c:pt idx="9661">
                  <c:v>735675.47353009239</c:v>
                </c:pt>
                <c:pt idx="9662">
                  <c:v>735675.47353009239</c:v>
                </c:pt>
                <c:pt idx="9663">
                  <c:v>735675.47354166629</c:v>
                </c:pt>
                <c:pt idx="9664">
                  <c:v>735675.47354166629</c:v>
                </c:pt>
                <c:pt idx="9665">
                  <c:v>735675.47355324205</c:v>
                </c:pt>
                <c:pt idx="9666">
                  <c:v>735675.47356481478</c:v>
                </c:pt>
                <c:pt idx="9667">
                  <c:v>735675.4735763889</c:v>
                </c:pt>
                <c:pt idx="9668">
                  <c:v>735675.4735763889</c:v>
                </c:pt>
                <c:pt idx="9669">
                  <c:v>735675.47358796292</c:v>
                </c:pt>
                <c:pt idx="9670">
                  <c:v>735675.47358796292</c:v>
                </c:pt>
                <c:pt idx="9671">
                  <c:v>735675.47359953693</c:v>
                </c:pt>
                <c:pt idx="9672">
                  <c:v>735675.47361111105</c:v>
                </c:pt>
                <c:pt idx="9673">
                  <c:v>735675.47361111105</c:v>
                </c:pt>
                <c:pt idx="9674">
                  <c:v>735675.47361111105</c:v>
                </c:pt>
                <c:pt idx="9675">
                  <c:v>735675.47362268541</c:v>
                </c:pt>
                <c:pt idx="9676">
                  <c:v>735675.47362268541</c:v>
                </c:pt>
                <c:pt idx="9677">
                  <c:v>735675.47363425931</c:v>
                </c:pt>
                <c:pt idx="9678">
                  <c:v>735675.47363425931</c:v>
                </c:pt>
                <c:pt idx="9679">
                  <c:v>735675.47364583344</c:v>
                </c:pt>
                <c:pt idx="9680">
                  <c:v>735675.47364583344</c:v>
                </c:pt>
                <c:pt idx="9681">
                  <c:v>735675.47366898146</c:v>
                </c:pt>
                <c:pt idx="9682">
                  <c:v>735675.47366898146</c:v>
                </c:pt>
                <c:pt idx="9683">
                  <c:v>735675.47366898146</c:v>
                </c:pt>
                <c:pt idx="9684">
                  <c:v>735675.47368055559</c:v>
                </c:pt>
                <c:pt idx="9685">
                  <c:v>735675.47368055559</c:v>
                </c:pt>
                <c:pt idx="9686">
                  <c:v>735675.4736921296</c:v>
                </c:pt>
                <c:pt idx="9687">
                  <c:v>735675.4736921296</c:v>
                </c:pt>
                <c:pt idx="9688">
                  <c:v>735675.47370370373</c:v>
                </c:pt>
                <c:pt idx="9689">
                  <c:v>735675.47370370373</c:v>
                </c:pt>
                <c:pt idx="9690">
                  <c:v>735675.47371527739</c:v>
                </c:pt>
                <c:pt idx="9691">
                  <c:v>735675.47371527739</c:v>
                </c:pt>
                <c:pt idx="9692">
                  <c:v>735675.4737268521</c:v>
                </c:pt>
                <c:pt idx="9693">
                  <c:v>735675.4737268521</c:v>
                </c:pt>
                <c:pt idx="9694">
                  <c:v>735675.47373842588</c:v>
                </c:pt>
                <c:pt idx="9695">
                  <c:v>735675.47373842588</c:v>
                </c:pt>
                <c:pt idx="9696">
                  <c:v>735675.47375</c:v>
                </c:pt>
                <c:pt idx="9697">
                  <c:v>735675.47375</c:v>
                </c:pt>
                <c:pt idx="9698">
                  <c:v>735675.4737615739</c:v>
                </c:pt>
                <c:pt idx="9699">
                  <c:v>735675.4737615739</c:v>
                </c:pt>
                <c:pt idx="9700">
                  <c:v>735675.47377314814</c:v>
                </c:pt>
                <c:pt idx="9701">
                  <c:v>735675.47377314814</c:v>
                </c:pt>
                <c:pt idx="9702">
                  <c:v>735675.4737847225</c:v>
                </c:pt>
                <c:pt idx="9703">
                  <c:v>735675.4737847225</c:v>
                </c:pt>
                <c:pt idx="9704">
                  <c:v>735675.4737962964</c:v>
                </c:pt>
                <c:pt idx="9705">
                  <c:v>735675.4737962964</c:v>
                </c:pt>
                <c:pt idx="9706">
                  <c:v>735675.47380787041</c:v>
                </c:pt>
                <c:pt idx="9707">
                  <c:v>735675.47380787041</c:v>
                </c:pt>
                <c:pt idx="9708">
                  <c:v>735675.47381944431</c:v>
                </c:pt>
                <c:pt idx="9709">
                  <c:v>735675.47381944431</c:v>
                </c:pt>
                <c:pt idx="9710">
                  <c:v>735675.47383101855</c:v>
                </c:pt>
                <c:pt idx="9711">
                  <c:v>735675.47383101855</c:v>
                </c:pt>
                <c:pt idx="9712">
                  <c:v>735675.47384259256</c:v>
                </c:pt>
                <c:pt idx="9713">
                  <c:v>735675.47384259256</c:v>
                </c:pt>
                <c:pt idx="9714">
                  <c:v>735675.47385416704</c:v>
                </c:pt>
                <c:pt idx="9715">
                  <c:v>735675.47385416704</c:v>
                </c:pt>
                <c:pt idx="9716">
                  <c:v>735675.47386574245</c:v>
                </c:pt>
                <c:pt idx="9717">
                  <c:v>735675.47386574245</c:v>
                </c:pt>
                <c:pt idx="9718">
                  <c:v>735675.47387731483</c:v>
                </c:pt>
                <c:pt idx="9719">
                  <c:v>735675.47387731483</c:v>
                </c:pt>
                <c:pt idx="9720">
                  <c:v>735675.47388888884</c:v>
                </c:pt>
                <c:pt idx="9721">
                  <c:v>735675.47388888884</c:v>
                </c:pt>
                <c:pt idx="9722">
                  <c:v>735675.47390046297</c:v>
                </c:pt>
                <c:pt idx="9723">
                  <c:v>735675.47390046297</c:v>
                </c:pt>
                <c:pt idx="9724">
                  <c:v>735675.47391203709</c:v>
                </c:pt>
                <c:pt idx="9725">
                  <c:v>735675.47391203709</c:v>
                </c:pt>
                <c:pt idx="9726">
                  <c:v>735675.47392361145</c:v>
                </c:pt>
                <c:pt idx="9727">
                  <c:v>735675.47392361145</c:v>
                </c:pt>
                <c:pt idx="9728">
                  <c:v>735675.4739467589</c:v>
                </c:pt>
                <c:pt idx="9729">
                  <c:v>735675.4739467589</c:v>
                </c:pt>
                <c:pt idx="9730">
                  <c:v>735675.4739467589</c:v>
                </c:pt>
                <c:pt idx="9731">
                  <c:v>735675.47395833349</c:v>
                </c:pt>
                <c:pt idx="9732">
                  <c:v>735675.47395833349</c:v>
                </c:pt>
                <c:pt idx="9733">
                  <c:v>735675.47396990738</c:v>
                </c:pt>
                <c:pt idx="9734">
                  <c:v>735675.47396990738</c:v>
                </c:pt>
                <c:pt idx="9735">
                  <c:v>735675.47398148151</c:v>
                </c:pt>
                <c:pt idx="9736">
                  <c:v>735675.47398148151</c:v>
                </c:pt>
                <c:pt idx="9737">
                  <c:v>735675.47399305529</c:v>
                </c:pt>
                <c:pt idx="9738">
                  <c:v>735675.47399305529</c:v>
                </c:pt>
                <c:pt idx="9739">
                  <c:v>735675.4740046293</c:v>
                </c:pt>
                <c:pt idx="9740">
                  <c:v>735675.4740046293</c:v>
                </c:pt>
                <c:pt idx="9741">
                  <c:v>735675.47401620366</c:v>
                </c:pt>
                <c:pt idx="9742">
                  <c:v>735675.47401620366</c:v>
                </c:pt>
                <c:pt idx="9743">
                  <c:v>735675.47402777779</c:v>
                </c:pt>
                <c:pt idx="9744">
                  <c:v>735675.47402777779</c:v>
                </c:pt>
                <c:pt idx="9745">
                  <c:v>735675.47403934936</c:v>
                </c:pt>
                <c:pt idx="9746">
                  <c:v>735675.47403934936</c:v>
                </c:pt>
                <c:pt idx="9747">
                  <c:v>735675.47405092593</c:v>
                </c:pt>
                <c:pt idx="9748">
                  <c:v>735675.47405092593</c:v>
                </c:pt>
                <c:pt idx="9749">
                  <c:v>735675.47406250006</c:v>
                </c:pt>
                <c:pt idx="9750">
                  <c:v>735675.47406250006</c:v>
                </c:pt>
                <c:pt idx="9751">
                  <c:v>735675.47407407337</c:v>
                </c:pt>
                <c:pt idx="9752">
                  <c:v>735675.47407407337</c:v>
                </c:pt>
                <c:pt idx="9753">
                  <c:v>735675.47408564843</c:v>
                </c:pt>
                <c:pt idx="9754">
                  <c:v>735675.47408564843</c:v>
                </c:pt>
                <c:pt idx="9755">
                  <c:v>735675.47409722221</c:v>
                </c:pt>
                <c:pt idx="9756">
                  <c:v>735675.47409722221</c:v>
                </c:pt>
                <c:pt idx="9757">
                  <c:v>735675.47410879319</c:v>
                </c:pt>
                <c:pt idx="9758">
                  <c:v>735675.47410879319</c:v>
                </c:pt>
                <c:pt idx="9759">
                  <c:v>735675.47412036837</c:v>
                </c:pt>
                <c:pt idx="9760">
                  <c:v>735675.47412036837</c:v>
                </c:pt>
                <c:pt idx="9761">
                  <c:v>735675.47413194436</c:v>
                </c:pt>
                <c:pt idx="9762">
                  <c:v>735675.47413194436</c:v>
                </c:pt>
                <c:pt idx="9763">
                  <c:v>735675.47414351837</c:v>
                </c:pt>
                <c:pt idx="9764">
                  <c:v>735675.47414351837</c:v>
                </c:pt>
                <c:pt idx="9765">
                  <c:v>735675.47415509238</c:v>
                </c:pt>
                <c:pt idx="9766">
                  <c:v>735675.47415509238</c:v>
                </c:pt>
                <c:pt idx="9767">
                  <c:v>735675.47416666639</c:v>
                </c:pt>
                <c:pt idx="9768">
                  <c:v>735675.47416666639</c:v>
                </c:pt>
                <c:pt idx="9769">
                  <c:v>735675.47417823737</c:v>
                </c:pt>
                <c:pt idx="9770">
                  <c:v>735675.47417823737</c:v>
                </c:pt>
                <c:pt idx="9771">
                  <c:v>735675.47418981337</c:v>
                </c:pt>
                <c:pt idx="9772">
                  <c:v>735675.47418981337</c:v>
                </c:pt>
                <c:pt idx="9773">
                  <c:v>735675.47420138889</c:v>
                </c:pt>
                <c:pt idx="9774">
                  <c:v>735675.47420138889</c:v>
                </c:pt>
                <c:pt idx="9775">
                  <c:v>735675.47421296197</c:v>
                </c:pt>
                <c:pt idx="9776">
                  <c:v>735675.47421296197</c:v>
                </c:pt>
                <c:pt idx="9777">
                  <c:v>735675.47422453703</c:v>
                </c:pt>
                <c:pt idx="9778">
                  <c:v>735675.47422453703</c:v>
                </c:pt>
                <c:pt idx="9779">
                  <c:v>735675.47423611151</c:v>
                </c:pt>
                <c:pt idx="9780">
                  <c:v>735675.47423611151</c:v>
                </c:pt>
                <c:pt idx="9781">
                  <c:v>735675.47424768517</c:v>
                </c:pt>
                <c:pt idx="9782">
                  <c:v>735675.47424768517</c:v>
                </c:pt>
                <c:pt idx="9783">
                  <c:v>735675.47425925836</c:v>
                </c:pt>
                <c:pt idx="9784">
                  <c:v>735675.47425925836</c:v>
                </c:pt>
                <c:pt idx="9785">
                  <c:v>735675.47427083331</c:v>
                </c:pt>
                <c:pt idx="9786">
                  <c:v>735675.47427083331</c:v>
                </c:pt>
                <c:pt idx="9787">
                  <c:v>735675.47428240732</c:v>
                </c:pt>
                <c:pt idx="9788">
                  <c:v>735675.47428240732</c:v>
                </c:pt>
                <c:pt idx="9789">
                  <c:v>735675.47429398133</c:v>
                </c:pt>
                <c:pt idx="9790">
                  <c:v>735675.47429398133</c:v>
                </c:pt>
                <c:pt idx="9791">
                  <c:v>735675.47430555336</c:v>
                </c:pt>
                <c:pt idx="9792">
                  <c:v>735675.47431712889</c:v>
                </c:pt>
                <c:pt idx="9793">
                  <c:v>735675.47431712889</c:v>
                </c:pt>
                <c:pt idx="9794">
                  <c:v>735675.47432870336</c:v>
                </c:pt>
                <c:pt idx="9795">
                  <c:v>735675.47432870336</c:v>
                </c:pt>
                <c:pt idx="9796">
                  <c:v>735675.47434027458</c:v>
                </c:pt>
                <c:pt idx="9797">
                  <c:v>735675.47434027458</c:v>
                </c:pt>
                <c:pt idx="9798">
                  <c:v>735675.47435185139</c:v>
                </c:pt>
                <c:pt idx="9799">
                  <c:v>735675.47435185139</c:v>
                </c:pt>
                <c:pt idx="9800">
                  <c:v>735675.47436342598</c:v>
                </c:pt>
                <c:pt idx="9801">
                  <c:v>735675.47436342598</c:v>
                </c:pt>
                <c:pt idx="9802">
                  <c:v>735675.47437499836</c:v>
                </c:pt>
                <c:pt idx="9803">
                  <c:v>735675.47437499836</c:v>
                </c:pt>
                <c:pt idx="9804">
                  <c:v>735675.47438657389</c:v>
                </c:pt>
                <c:pt idx="9805">
                  <c:v>735675.47438657389</c:v>
                </c:pt>
                <c:pt idx="9806">
                  <c:v>735675.47439814697</c:v>
                </c:pt>
                <c:pt idx="9807">
                  <c:v>735675.47439814697</c:v>
                </c:pt>
                <c:pt idx="9808">
                  <c:v>735675.47440972226</c:v>
                </c:pt>
                <c:pt idx="9809">
                  <c:v>735675.47440972226</c:v>
                </c:pt>
                <c:pt idx="9810">
                  <c:v>735675.4744212965</c:v>
                </c:pt>
                <c:pt idx="9811">
                  <c:v>735675.4744212965</c:v>
                </c:pt>
                <c:pt idx="9812">
                  <c:v>735675.47443287028</c:v>
                </c:pt>
                <c:pt idx="9813">
                  <c:v>735675.47443287028</c:v>
                </c:pt>
                <c:pt idx="9814">
                  <c:v>735675.47444444429</c:v>
                </c:pt>
                <c:pt idx="9815">
                  <c:v>735675.47444444429</c:v>
                </c:pt>
                <c:pt idx="9816">
                  <c:v>735675.47445601854</c:v>
                </c:pt>
                <c:pt idx="9817">
                  <c:v>735675.47445601854</c:v>
                </c:pt>
                <c:pt idx="9818">
                  <c:v>735675.47446759231</c:v>
                </c:pt>
                <c:pt idx="9819">
                  <c:v>735675.47446759231</c:v>
                </c:pt>
                <c:pt idx="9820">
                  <c:v>735675.47447916341</c:v>
                </c:pt>
                <c:pt idx="9821">
                  <c:v>735675.47447916341</c:v>
                </c:pt>
                <c:pt idx="9822">
                  <c:v>735675.4744907408</c:v>
                </c:pt>
                <c:pt idx="9823">
                  <c:v>735675.4744907408</c:v>
                </c:pt>
                <c:pt idx="9824">
                  <c:v>735675.47450231388</c:v>
                </c:pt>
                <c:pt idx="9825">
                  <c:v>735675.47450231388</c:v>
                </c:pt>
                <c:pt idx="9826">
                  <c:v>735675.47451388836</c:v>
                </c:pt>
                <c:pt idx="9827">
                  <c:v>735675.47451388836</c:v>
                </c:pt>
                <c:pt idx="9828">
                  <c:v>735675.47452546237</c:v>
                </c:pt>
                <c:pt idx="9829">
                  <c:v>735675.47452546237</c:v>
                </c:pt>
                <c:pt idx="9830">
                  <c:v>735675.47453703708</c:v>
                </c:pt>
                <c:pt idx="9831">
                  <c:v>735675.47453703708</c:v>
                </c:pt>
                <c:pt idx="9832">
                  <c:v>735675.47454860772</c:v>
                </c:pt>
                <c:pt idx="9833">
                  <c:v>735675.47454860772</c:v>
                </c:pt>
                <c:pt idx="9834">
                  <c:v>735675.47456018336</c:v>
                </c:pt>
                <c:pt idx="9835">
                  <c:v>735675.47456018336</c:v>
                </c:pt>
                <c:pt idx="9836">
                  <c:v>735675.47457175585</c:v>
                </c:pt>
                <c:pt idx="9837">
                  <c:v>735675.47457175585</c:v>
                </c:pt>
                <c:pt idx="9838">
                  <c:v>735675.47458333347</c:v>
                </c:pt>
                <c:pt idx="9839">
                  <c:v>735675.47459490737</c:v>
                </c:pt>
                <c:pt idx="9840">
                  <c:v>735675.47459490737</c:v>
                </c:pt>
                <c:pt idx="9841">
                  <c:v>735675.47459490737</c:v>
                </c:pt>
                <c:pt idx="9842">
                  <c:v>735675.4746064815</c:v>
                </c:pt>
                <c:pt idx="9843">
                  <c:v>735675.4746064815</c:v>
                </c:pt>
                <c:pt idx="9844">
                  <c:v>735675.47461805178</c:v>
                </c:pt>
                <c:pt idx="9845">
                  <c:v>735675.47461805178</c:v>
                </c:pt>
                <c:pt idx="9846">
                  <c:v>735675.47462962929</c:v>
                </c:pt>
                <c:pt idx="9847">
                  <c:v>735675.47462962929</c:v>
                </c:pt>
                <c:pt idx="9848">
                  <c:v>735675.4746412033</c:v>
                </c:pt>
                <c:pt idx="9849">
                  <c:v>735675.4746412033</c:v>
                </c:pt>
                <c:pt idx="9850">
                  <c:v>735675.47465277778</c:v>
                </c:pt>
                <c:pt idx="9851">
                  <c:v>735675.4746643519</c:v>
                </c:pt>
                <c:pt idx="9852">
                  <c:v>735675.4746643519</c:v>
                </c:pt>
                <c:pt idx="9853">
                  <c:v>735675.47467592591</c:v>
                </c:pt>
                <c:pt idx="9854">
                  <c:v>735675.47467592591</c:v>
                </c:pt>
                <c:pt idx="9855">
                  <c:v>735675.47468750004</c:v>
                </c:pt>
                <c:pt idx="9856">
                  <c:v>735675.47468750004</c:v>
                </c:pt>
                <c:pt idx="9857">
                  <c:v>735675.47469907196</c:v>
                </c:pt>
                <c:pt idx="9858">
                  <c:v>735675.47469907196</c:v>
                </c:pt>
                <c:pt idx="9859">
                  <c:v>735675.47471064818</c:v>
                </c:pt>
                <c:pt idx="9860">
                  <c:v>735675.47471064818</c:v>
                </c:pt>
                <c:pt idx="9861">
                  <c:v>735675.47472222219</c:v>
                </c:pt>
                <c:pt idx="9862">
                  <c:v>735675.47472222219</c:v>
                </c:pt>
                <c:pt idx="9863">
                  <c:v>735675.47473379632</c:v>
                </c:pt>
                <c:pt idx="9864">
                  <c:v>735675.47473379632</c:v>
                </c:pt>
                <c:pt idx="9865">
                  <c:v>735675.47474536777</c:v>
                </c:pt>
                <c:pt idx="9866">
                  <c:v>735675.47474536777</c:v>
                </c:pt>
                <c:pt idx="9867">
                  <c:v>735675.47475694446</c:v>
                </c:pt>
                <c:pt idx="9868">
                  <c:v>735675.47475694446</c:v>
                </c:pt>
                <c:pt idx="9869">
                  <c:v>735675.47476851696</c:v>
                </c:pt>
                <c:pt idx="9870">
                  <c:v>735675.47476851696</c:v>
                </c:pt>
                <c:pt idx="9871">
                  <c:v>735675.47478009237</c:v>
                </c:pt>
                <c:pt idx="9872">
                  <c:v>735675.47478009237</c:v>
                </c:pt>
                <c:pt idx="9873">
                  <c:v>735675.47479166638</c:v>
                </c:pt>
                <c:pt idx="9874">
                  <c:v>735675.47479166638</c:v>
                </c:pt>
                <c:pt idx="9875">
                  <c:v>735675.47480324074</c:v>
                </c:pt>
                <c:pt idx="9876">
                  <c:v>735675.47480324074</c:v>
                </c:pt>
                <c:pt idx="9877">
                  <c:v>735675.47481481486</c:v>
                </c:pt>
                <c:pt idx="9878">
                  <c:v>735675.47481481486</c:v>
                </c:pt>
                <c:pt idx="9879">
                  <c:v>735675.47482638911</c:v>
                </c:pt>
                <c:pt idx="9880">
                  <c:v>735675.47482638911</c:v>
                </c:pt>
                <c:pt idx="9881">
                  <c:v>735675.474837963</c:v>
                </c:pt>
                <c:pt idx="9882">
                  <c:v>735675.474837963</c:v>
                </c:pt>
                <c:pt idx="9883">
                  <c:v>735675.4748495369</c:v>
                </c:pt>
                <c:pt idx="9884">
                  <c:v>735675.4748495369</c:v>
                </c:pt>
                <c:pt idx="9885">
                  <c:v>735675.47486111114</c:v>
                </c:pt>
                <c:pt idx="9886">
                  <c:v>735675.47486111114</c:v>
                </c:pt>
                <c:pt idx="9887">
                  <c:v>735675.47487268399</c:v>
                </c:pt>
                <c:pt idx="9888">
                  <c:v>735675.47487268399</c:v>
                </c:pt>
                <c:pt idx="9889">
                  <c:v>735675.47488425928</c:v>
                </c:pt>
                <c:pt idx="9890">
                  <c:v>735675.47488425928</c:v>
                </c:pt>
                <c:pt idx="9891">
                  <c:v>735675.47489583341</c:v>
                </c:pt>
                <c:pt idx="9892">
                  <c:v>735675.47489583341</c:v>
                </c:pt>
                <c:pt idx="9893">
                  <c:v>735675.4749074073</c:v>
                </c:pt>
                <c:pt idx="9894">
                  <c:v>735675.4749074073</c:v>
                </c:pt>
                <c:pt idx="9895">
                  <c:v>735675.47491897794</c:v>
                </c:pt>
                <c:pt idx="9896">
                  <c:v>735675.47493055288</c:v>
                </c:pt>
                <c:pt idx="9897">
                  <c:v>735675.47493055288</c:v>
                </c:pt>
                <c:pt idx="9898">
                  <c:v>735675.47494212899</c:v>
                </c:pt>
                <c:pt idx="9899">
                  <c:v>735675.47494212899</c:v>
                </c:pt>
                <c:pt idx="9900">
                  <c:v>735675.4749537037</c:v>
                </c:pt>
                <c:pt idx="9901">
                  <c:v>735675.4749537037</c:v>
                </c:pt>
                <c:pt idx="9902">
                  <c:v>735675.47496527736</c:v>
                </c:pt>
                <c:pt idx="9903">
                  <c:v>735675.47496527736</c:v>
                </c:pt>
                <c:pt idx="9904">
                  <c:v>735675.47497685137</c:v>
                </c:pt>
                <c:pt idx="9905">
                  <c:v>735675.47497685137</c:v>
                </c:pt>
                <c:pt idx="9906">
                  <c:v>735675.47498842597</c:v>
                </c:pt>
                <c:pt idx="9907">
                  <c:v>735675.47498842597</c:v>
                </c:pt>
                <c:pt idx="9908">
                  <c:v>735675.47499999718</c:v>
                </c:pt>
                <c:pt idx="9909">
                  <c:v>735675.47499999718</c:v>
                </c:pt>
                <c:pt idx="9910">
                  <c:v>735675.47501157399</c:v>
                </c:pt>
                <c:pt idx="9911">
                  <c:v>735675.47501157399</c:v>
                </c:pt>
                <c:pt idx="9912">
                  <c:v>735675.47502314905</c:v>
                </c:pt>
                <c:pt idx="9913">
                  <c:v>735675.47502314905</c:v>
                </c:pt>
                <c:pt idx="9914">
                  <c:v>735675.47503472224</c:v>
                </c:pt>
                <c:pt idx="9915">
                  <c:v>735675.47503472224</c:v>
                </c:pt>
                <c:pt idx="9916">
                  <c:v>735675.47504629625</c:v>
                </c:pt>
                <c:pt idx="9917">
                  <c:v>735675.47504629625</c:v>
                </c:pt>
                <c:pt idx="9918">
                  <c:v>735675.4750578705</c:v>
                </c:pt>
                <c:pt idx="9919">
                  <c:v>735675.4750578705</c:v>
                </c:pt>
                <c:pt idx="9920">
                  <c:v>735675.47506944439</c:v>
                </c:pt>
                <c:pt idx="9921">
                  <c:v>735675.47506944439</c:v>
                </c:pt>
                <c:pt idx="9922">
                  <c:v>735675.47508101852</c:v>
                </c:pt>
                <c:pt idx="9923">
                  <c:v>735675.47508101852</c:v>
                </c:pt>
                <c:pt idx="9924">
                  <c:v>735675.4750925923</c:v>
                </c:pt>
                <c:pt idx="9925">
                  <c:v>735675.4750925923</c:v>
                </c:pt>
                <c:pt idx="9926">
                  <c:v>735675.47510416666</c:v>
                </c:pt>
                <c:pt idx="9927">
                  <c:v>735675.47510416666</c:v>
                </c:pt>
                <c:pt idx="9928">
                  <c:v>735675.47511574079</c:v>
                </c:pt>
                <c:pt idx="9929">
                  <c:v>735675.47511574079</c:v>
                </c:pt>
                <c:pt idx="9930">
                  <c:v>735675.4751273148</c:v>
                </c:pt>
                <c:pt idx="9931">
                  <c:v>735675.4751273148</c:v>
                </c:pt>
                <c:pt idx="9932">
                  <c:v>735675.47513888648</c:v>
                </c:pt>
                <c:pt idx="9933">
                  <c:v>735675.47513888648</c:v>
                </c:pt>
                <c:pt idx="9934">
                  <c:v>735675.47515046236</c:v>
                </c:pt>
                <c:pt idx="9935">
                  <c:v>735675.47515046236</c:v>
                </c:pt>
                <c:pt idx="9936">
                  <c:v>735675.47516203707</c:v>
                </c:pt>
                <c:pt idx="9937">
                  <c:v>735675.47516203707</c:v>
                </c:pt>
                <c:pt idx="9938">
                  <c:v>735675.47517361108</c:v>
                </c:pt>
                <c:pt idx="9939">
                  <c:v>735675.47517361108</c:v>
                </c:pt>
                <c:pt idx="9940">
                  <c:v>735675.47518518521</c:v>
                </c:pt>
                <c:pt idx="9941">
                  <c:v>735675.47518518521</c:v>
                </c:pt>
                <c:pt idx="9942">
                  <c:v>735675.47519675898</c:v>
                </c:pt>
                <c:pt idx="9943">
                  <c:v>735675.47519675898</c:v>
                </c:pt>
                <c:pt idx="9944">
                  <c:v>735675.47520833334</c:v>
                </c:pt>
                <c:pt idx="9945">
                  <c:v>735675.47520833334</c:v>
                </c:pt>
                <c:pt idx="9946">
                  <c:v>735675.47521990736</c:v>
                </c:pt>
                <c:pt idx="9947">
                  <c:v>735675.47521990736</c:v>
                </c:pt>
                <c:pt idx="9948">
                  <c:v>735675.47523148148</c:v>
                </c:pt>
                <c:pt idx="9949">
                  <c:v>735675.47523148148</c:v>
                </c:pt>
                <c:pt idx="9950">
                  <c:v>735675.47524305538</c:v>
                </c:pt>
                <c:pt idx="9951">
                  <c:v>735675.47524305538</c:v>
                </c:pt>
                <c:pt idx="9952">
                  <c:v>735675.47525462962</c:v>
                </c:pt>
                <c:pt idx="9953">
                  <c:v>735675.47525462962</c:v>
                </c:pt>
                <c:pt idx="9954">
                  <c:v>735675.47526620375</c:v>
                </c:pt>
                <c:pt idx="9955">
                  <c:v>735675.47526620375</c:v>
                </c:pt>
                <c:pt idx="9956">
                  <c:v>735675.47527777776</c:v>
                </c:pt>
                <c:pt idx="9957">
                  <c:v>735675.47527777776</c:v>
                </c:pt>
                <c:pt idx="9958">
                  <c:v>735675.47528935189</c:v>
                </c:pt>
                <c:pt idx="9959">
                  <c:v>735675.4753009259</c:v>
                </c:pt>
                <c:pt idx="9960">
                  <c:v>735675.4753009259</c:v>
                </c:pt>
                <c:pt idx="9961">
                  <c:v>735675.47531249898</c:v>
                </c:pt>
                <c:pt idx="9962">
                  <c:v>735675.47531249898</c:v>
                </c:pt>
                <c:pt idx="9963">
                  <c:v>735675.47532407392</c:v>
                </c:pt>
                <c:pt idx="9964">
                  <c:v>735675.47532407392</c:v>
                </c:pt>
                <c:pt idx="9965">
                  <c:v>735675.4753356484</c:v>
                </c:pt>
                <c:pt idx="9966">
                  <c:v>735675.4753356484</c:v>
                </c:pt>
                <c:pt idx="9967">
                  <c:v>735675.47534722218</c:v>
                </c:pt>
                <c:pt idx="9968">
                  <c:v>735675.47534722218</c:v>
                </c:pt>
                <c:pt idx="9969">
                  <c:v>735675.47535879631</c:v>
                </c:pt>
                <c:pt idx="9970">
                  <c:v>735675.47535879631</c:v>
                </c:pt>
                <c:pt idx="9971">
                  <c:v>735675.47537036764</c:v>
                </c:pt>
                <c:pt idx="9972">
                  <c:v>735675.47537036764</c:v>
                </c:pt>
                <c:pt idx="9973">
                  <c:v>735675.47538194433</c:v>
                </c:pt>
                <c:pt idx="9974">
                  <c:v>735675.47538194433</c:v>
                </c:pt>
                <c:pt idx="9975">
                  <c:v>735675.47539351857</c:v>
                </c:pt>
                <c:pt idx="9976">
                  <c:v>735675.47539351857</c:v>
                </c:pt>
                <c:pt idx="9977">
                  <c:v>735675.47540509258</c:v>
                </c:pt>
                <c:pt idx="9978">
                  <c:v>735675.47540509258</c:v>
                </c:pt>
                <c:pt idx="9979">
                  <c:v>735675.47541666671</c:v>
                </c:pt>
                <c:pt idx="9980">
                  <c:v>735675.47541666671</c:v>
                </c:pt>
                <c:pt idx="9981">
                  <c:v>735675.47542824072</c:v>
                </c:pt>
                <c:pt idx="9982">
                  <c:v>735675.47542824072</c:v>
                </c:pt>
                <c:pt idx="9983">
                  <c:v>735675.47543981439</c:v>
                </c:pt>
                <c:pt idx="9984">
                  <c:v>735675.47543981439</c:v>
                </c:pt>
                <c:pt idx="9985">
                  <c:v>735675.47545138909</c:v>
                </c:pt>
                <c:pt idx="9986">
                  <c:v>735675.47545138909</c:v>
                </c:pt>
                <c:pt idx="9987">
                  <c:v>735675.47546296299</c:v>
                </c:pt>
                <c:pt idx="9988">
                  <c:v>735675.47546296299</c:v>
                </c:pt>
                <c:pt idx="9989">
                  <c:v>735675.475474537</c:v>
                </c:pt>
                <c:pt idx="9990">
                  <c:v>735675.475474537</c:v>
                </c:pt>
                <c:pt idx="9991">
                  <c:v>735675.47548611241</c:v>
                </c:pt>
                <c:pt idx="9992">
                  <c:v>735675.47548611241</c:v>
                </c:pt>
                <c:pt idx="9993">
                  <c:v>735675.47549768514</c:v>
                </c:pt>
                <c:pt idx="9994">
                  <c:v>735675.47549768514</c:v>
                </c:pt>
                <c:pt idx="9995">
                  <c:v>735675.47550925659</c:v>
                </c:pt>
                <c:pt idx="9996">
                  <c:v>735675.47550925659</c:v>
                </c:pt>
                <c:pt idx="9997">
                  <c:v>735675.4755208334</c:v>
                </c:pt>
                <c:pt idx="9998">
                  <c:v>735675.4755208334</c:v>
                </c:pt>
                <c:pt idx="9999">
                  <c:v>735675.47553240729</c:v>
                </c:pt>
                <c:pt idx="10000">
                  <c:v>735675.47553240729</c:v>
                </c:pt>
                <c:pt idx="10001">
                  <c:v>735675.4755439813</c:v>
                </c:pt>
                <c:pt idx="10002">
                  <c:v>735675.4755439813</c:v>
                </c:pt>
                <c:pt idx="10003">
                  <c:v>735675.47555555531</c:v>
                </c:pt>
                <c:pt idx="10004">
                  <c:v>735675.47555555531</c:v>
                </c:pt>
                <c:pt idx="10005">
                  <c:v>735675.47556712967</c:v>
                </c:pt>
                <c:pt idx="10006">
                  <c:v>735675.47556712967</c:v>
                </c:pt>
                <c:pt idx="10007">
                  <c:v>735675.47557870136</c:v>
                </c:pt>
                <c:pt idx="10008">
                  <c:v>735675.47557870136</c:v>
                </c:pt>
                <c:pt idx="10009">
                  <c:v>735675.47559027688</c:v>
                </c:pt>
                <c:pt idx="10010">
                  <c:v>735675.47559027688</c:v>
                </c:pt>
                <c:pt idx="10011">
                  <c:v>735675.47560185182</c:v>
                </c:pt>
                <c:pt idx="10012">
                  <c:v>735675.47560185182</c:v>
                </c:pt>
                <c:pt idx="10013">
                  <c:v>735675.47561342595</c:v>
                </c:pt>
                <c:pt idx="10014">
                  <c:v>735675.47561342595</c:v>
                </c:pt>
                <c:pt idx="10015">
                  <c:v>735675.47562500043</c:v>
                </c:pt>
                <c:pt idx="10016">
                  <c:v>735675.47562500043</c:v>
                </c:pt>
                <c:pt idx="10017">
                  <c:v>735675.47563657409</c:v>
                </c:pt>
                <c:pt idx="10018">
                  <c:v>735675.47563657409</c:v>
                </c:pt>
                <c:pt idx="10019">
                  <c:v>735675.4756481481</c:v>
                </c:pt>
                <c:pt idx="10020">
                  <c:v>735675.4756481481</c:v>
                </c:pt>
                <c:pt idx="10021">
                  <c:v>735675.47565972223</c:v>
                </c:pt>
                <c:pt idx="10022">
                  <c:v>735675.47565972223</c:v>
                </c:pt>
                <c:pt idx="10023">
                  <c:v>735675.47567129624</c:v>
                </c:pt>
                <c:pt idx="10024">
                  <c:v>735675.47567129624</c:v>
                </c:pt>
                <c:pt idx="10025">
                  <c:v>735675.47568287048</c:v>
                </c:pt>
                <c:pt idx="10026">
                  <c:v>735675.47568287048</c:v>
                </c:pt>
                <c:pt idx="10027">
                  <c:v>735675.4756944445</c:v>
                </c:pt>
                <c:pt idx="10028">
                  <c:v>735675.47570601851</c:v>
                </c:pt>
                <c:pt idx="10029">
                  <c:v>735675.47570601851</c:v>
                </c:pt>
                <c:pt idx="10030">
                  <c:v>735675.47571759229</c:v>
                </c:pt>
                <c:pt idx="10031">
                  <c:v>735675.47571759229</c:v>
                </c:pt>
                <c:pt idx="10032">
                  <c:v>735675.4757291663</c:v>
                </c:pt>
                <c:pt idx="10033">
                  <c:v>735675.4757291663</c:v>
                </c:pt>
                <c:pt idx="10034">
                  <c:v>735675.47574074077</c:v>
                </c:pt>
                <c:pt idx="10035">
                  <c:v>735675.47574074077</c:v>
                </c:pt>
                <c:pt idx="10036">
                  <c:v>735675.47575231479</c:v>
                </c:pt>
                <c:pt idx="10037">
                  <c:v>735675.47575231479</c:v>
                </c:pt>
                <c:pt idx="10038">
                  <c:v>735675.47576388891</c:v>
                </c:pt>
                <c:pt idx="10039">
                  <c:v>735675.47576388891</c:v>
                </c:pt>
                <c:pt idx="10040">
                  <c:v>735675.47577546199</c:v>
                </c:pt>
                <c:pt idx="10041">
                  <c:v>735675.47577546199</c:v>
                </c:pt>
                <c:pt idx="10042">
                  <c:v>735675.47578703705</c:v>
                </c:pt>
                <c:pt idx="10043">
                  <c:v>735675.47578703705</c:v>
                </c:pt>
                <c:pt idx="10044">
                  <c:v>735675.47579861106</c:v>
                </c:pt>
                <c:pt idx="10045">
                  <c:v>735675.47579861106</c:v>
                </c:pt>
                <c:pt idx="10046">
                  <c:v>735675.47581018519</c:v>
                </c:pt>
                <c:pt idx="10047">
                  <c:v>735675.47581018519</c:v>
                </c:pt>
                <c:pt idx="10048">
                  <c:v>735675.47582175932</c:v>
                </c:pt>
                <c:pt idx="10049">
                  <c:v>735675.47582175932</c:v>
                </c:pt>
                <c:pt idx="10050">
                  <c:v>735675.47583333345</c:v>
                </c:pt>
                <c:pt idx="10051">
                  <c:v>735675.47583333345</c:v>
                </c:pt>
                <c:pt idx="10052">
                  <c:v>735675.47584490746</c:v>
                </c:pt>
                <c:pt idx="10053">
                  <c:v>735675.47584490746</c:v>
                </c:pt>
                <c:pt idx="10054">
                  <c:v>735675.47585648205</c:v>
                </c:pt>
                <c:pt idx="10055">
                  <c:v>735675.47585648205</c:v>
                </c:pt>
                <c:pt idx="10056">
                  <c:v>735675.47586805536</c:v>
                </c:pt>
                <c:pt idx="10057">
                  <c:v>735675.47586805536</c:v>
                </c:pt>
                <c:pt idx="10058">
                  <c:v>735675.47587962938</c:v>
                </c:pt>
                <c:pt idx="10059">
                  <c:v>735675.47587962938</c:v>
                </c:pt>
                <c:pt idx="10060">
                  <c:v>735675.47589120374</c:v>
                </c:pt>
                <c:pt idx="10061">
                  <c:v>735675.47589120374</c:v>
                </c:pt>
                <c:pt idx="10062">
                  <c:v>735675.47590277728</c:v>
                </c:pt>
                <c:pt idx="10063">
                  <c:v>735675.47590277728</c:v>
                </c:pt>
                <c:pt idx="10064">
                  <c:v>735675.47591435187</c:v>
                </c:pt>
                <c:pt idx="10065">
                  <c:v>735675.47591435187</c:v>
                </c:pt>
                <c:pt idx="10066">
                  <c:v>735675.47592592705</c:v>
                </c:pt>
                <c:pt idx="10067">
                  <c:v>735675.47592592705</c:v>
                </c:pt>
                <c:pt idx="10068">
                  <c:v>735675.47593750001</c:v>
                </c:pt>
                <c:pt idx="10069">
                  <c:v>735675.47593750001</c:v>
                </c:pt>
                <c:pt idx="10070">
                  <c:v>735675.47594907123</c:v>
                </c:pt>
                <c:pt idx="10071">
                  <c:v>735675.47594907123</c:v>
                </c:pt>
                <c:pt idx="10072">
                  <c:v>735675.47596064815</c:v>
                </c:pt>
                <c:pt idx="10073">
                  <c:v>735675.47596064815</c:v>
                </c:pt>
                <c:pt idx="10074">
                  <c:v>735675.47597222216</c:v>
                </c:pt>
                <c:pt idx="10075">
                  <c:v>735675.47597222216</c:v>
                </c:pt>
                <c:pt idx="10076">
                  <c:v>735675.47598379641</c:v>
                </c:pt>
                <c:pt idx="10077">
                  <c:v>735675.4759953703</c:v>
                </c:pt>
                <c:pt idx="10078">
                  <c:v>735675.4759953703</c:v>
                </c:pt>
                <c:pt idx="10079">
                  <c:v>735675.47600694443</c:v>
                </c:pt>
                <c:pt idx="10080">
                  <c:v>735675.47600694443</c:v>
                </c:pt>
                <c:pt idx="10081">
                  <c:v>735675.47601851856</c:v>
                </c:pt>
                <c:pt idx="10082">
                  <c:v>735675.47601851856</c:v>
                </c:pt>
                <c:pt idx="10083">
                  <c:v>735675.47603009257</c:v>
                </c:pt>
                <c:pt idx="10084">
                  <c:v>735675.47603009257</c:v>
                </c:pt>
                <c:pt idx="10085">
                  <c:v>735675.4760416667</c:v>
                </c:pt>
                <c:pt idx="10086">
                  <c:v>735675.4760416667</c:v>
                </c:pt>
                <c:pt idx="10087">
                  <c:v>735675.4760532435</c:v>
                </c:pt>
                <c:pt idx="10088">
                  <c:v>735675.4760532435</c:v>
                </c:pt>
                <c:pt idx="10089">
                  <c:v>735675.47606481484</c:v>
                </c:pt>
                <c:pt idx="10090">
                  <c:v>735675.47606481484</c:v>
                </c:pt>
                <c:pt idx="10091">
                  <c:v>735675.47607638885</c:v>
                </c:pt>
                <c:pt idx="10092">
                  <c:v>735675.47607638885</c:v>
                </c:pt>
                <c:pt idx="10093">
                  <c:v>735675.47608796344</c:v>
                </c:pt>
                <c:pt idx="10094">
                  <c:v>735675.47608796344</c:v>
                </c:pt>
                <c:pt idx="10095">
                  <c:v>735675.4760995371</c:v>
                </c:pt>
                <c:pt idx="10096">
                  <c:v>735675.4760995371</c:v>
                </c:pt>
                <c:pt idx="10097">
                  <c:v>735675.47611111111</c:v>
                </c:pt>
                <c:pt idx="10098">
                  <c:v>735675.47611111111</c:v>
                </c:pt>
                <c:pt idx="10099">
                  <c:v>735675.47612268524</c:v>
                </c:pt>
                <c:pt idx="10100">
                  <c:v>735675.47612268524</c:v>
                </c:pt>
                <c:pt idx="10101">
                  <c:v>735675.4761342589</c:v>
                </c:pt>
                <c:pt idx="10102">
                  <c:v>735675.4761342589</c:v>
                </c:pt>
                <c:pt idx="10103">
                  <c:v>735675.4761458335</c:v>
                </c:pt>
                <c:pt idx="10104">
                  <c:v>735675.4761458335</c:v>
                </c:pt>
                <c:pt idx="10105">
                  <c:v>735675.47615740751</c:v>
                </c:pt>
                <c:pt idx="10106">
                  <c:v>735675.47615740751</c:v>
                </c:pt>
                <c:pt idx="10107">
                  <c:v>735675.47616898129</c:v>
                </c:pt>
                <c:pt idx="10108">
                  <c:v>735675.47616898129</c:v>
                </c:pt>
                <c:pt idx="10109">
                  <c:v>735675.4761805553</c:v>
                </c:pt>
                <c:pt idx="10110">
                  <c:v>735675.4761805553</c:v>
                </c:pt>
                <c:pt idx="10111">
                  <c:v>735675.47619212966</c:v>
                </c:pt>
                <c:pt idx="10112">
                  <c:v>735675.47619212966</c:v>
                </c:pt>
                <c:pt idx="10113">
                  <c:v>735675.47620370402</c:v>
                </c:pt>
                <c:pt idx="10114">
                  <c:v>735675.4762152778</c:v>
                </c:pt>
                <c:pt idx="10115">
                  <c:v>735675.4762152778</c:v>
                </c:pt>
                <c:pt idx="10116">
                  <c:v>735675.47622685204</c:v>
                </c:pt>
                <c:pt idx="10117">
                  <c:v>735675.47622685204</c:v>
                </c:pt>
                <c:pt idx="10118">
                  <c:v>735675.47623842594</c:v>
                </c:pt>
                <c:pt idx="10119">
                  <c:v>735675.47623842594</c:v>
                </c:pt>
                <c:pt idx="10120">
                  <c:v>735675.47624999937</c:v>
                </c:pt>
                <c:pt idx="10121">
                  <c:v>735675.47624999937</c:v>
                </c:pt>
                <c:pt idx="10122">
                  <c:v>735675.47626157408</c:v>
                </c:pt>
                <c:pt idx="10123">
                  <c:v>735675.47626157408</c:v>
                </c:pt>
                <c:pt idx="10124">
                  <c:v>735675.47627314844</c:v>
                </c:pt>
                <c:pt idx="10125">
                  <c:v>735675.47627314844</c:v>
                </c:pt>
                <c:pt idx="10126">
                  <c:v>735675.47628472245</c:v>
                </c:pt>
                <c:pt idx="10127">
                  <c:v>735675.47628472245</c:v>
                </c:pt>
                <c:pt idx="10128">
                  <c:v>735675.47629629704</c:v>
                </c:pt>
                <c:pt idx="10129">
                  <c:v>735675.47629629704</c:v>
                </c:pt>
                <c:pt idx="10130">
                  <c:v>735675.47630787035</c:v>
                </c:pt>
                <c:pt idx="10131">
                  <c:v>735675.47630787035</c:v>
                </c:pt>
                <c:pt idx="10132">
                  <c:v>735675.47631944437</c:v>
                </c:pt>
                <c:pt idx="10133">
                  <c:v>735675.47631944437</c:v>
                </c:pt>
                <c:pt idx="10134">
                  <c:v>735675.47633101849</c:v>
                </c:pt>
                <c:pt idx="10135">
                  <c:v>735675.47633101849</c:v>
                </c:pt>
                <c:pt idx="10136">
                  <c:v>735675.47634259239</c:v>
                </c:pt>
                <c:pt idx="10137">
                  <c:v>735675.47634259239</c:v>
                </c:pt>
                <c:pt idx="10138">
                  <c:v>735675.47635416663</c:v>
                </c:pt>
                <c:pt idx="10139">
                  <c:v>735675.47635416663</c:v>
                </c:pt>
                <c:pt idx="10140">
                  <c:v>735675.47636574204</c:v>
                </c:pt>
                <c:pt idx="10141">
                  <c:v>735675.47636574204</c:v>
                </c:pt>
                <c:pt idx="10142">
                  <c:v>735675.47637731477</c:v>
                </c:pt>
                <c:pt idx="10143">
                  <c:v>735675.47637731477</c:v>
                </c:pt>
                <c:pt idx="10144">
                  <c:v>735675.4763888889</c:v>
                </c:pt>
                <c:pt idx="10145">
                  <c:v>735675.4763888889</c:v>
                </c:pt>
                <c:pt idx="10146">
                  <c:v>735675.47640046291</c:v>
                </c:pt>
                <c:pt idx="10147">
                  <c:v>735675.47640046291</c:v>
                </c:pt>
                <c:pt idx="10148">
                  <c:v>735675.47641203704</c:v>
                </c:pt>
                <c:pt idx="10149">
                  <c:v>735675.47641203704</c:v>
                </c:pt>
                <c:pt idx="10150">
                  <c:v>735675.47642361245</c:v>
                </c:pt>
                <c:pt idx="10151">
                  <c:v>735675.47642361245</c:v>
                </c:pt>
                <c:pt idx="10152">
                  <c:v>735675.47643518541</c:v>
                </c:pt>
                <c:pt idx="10153">
                  <c:v>735675.47643518541</c:v>
                </c:pt>
                <c:pt idx="10154">
                  <c:v>735675.4764467593</c:v>
                </c:pt>
                <c:pt idx="10155">
                  <c:v>735675.4764467593</c:v>
                </c:pt>
                <c:pt idx="10156">
                  <c:v>735675.47645833343</c:v>
                </c:pt>
                <c:pt idx="10157">
                  <c:v>735675.47645833343</c:v>
                </c:pt>
                <c:pt idx="10158">
                  <c:v>735675.47646990733</c:v>
                </c:pt>
                <c:pt idx="10159">
                  <c:v>735675.47646990733</c:v>
                </c:pt>
                <c:pt idx="10160">
                  <c:v>735675.47648148204</c:v>
                </c:pt>
                <c:pt idx="10161">
                  <c:v>735675.47648148204</c:v>
                </c:pt>
                <c:pt idx="10162">
                  <c:v>735675.47649305558</c:v>
                </c:pt>
                <c:pt idx="10163">
                  <c:v>735675.47649305558</c:v>
                </c:pt>
                <c:pt idx="10164">
                  <c:v>735675.47650462959</c:v>
                </c:pt>
                <c:pt idx="10165">
                  <c:v>735675.47650462959</c:v>
                </c:pt>
                <c:pt idx="10166">
                  <c:v>735675.47651620372</c:v>
                </c:pt>
                <c:pt idx="10167">
                  <c:v>735675.47651620372</c:v>
                </c:pt>
                <c:pt idx="10168">
                  <c:v>735675.47652777773</c:v>
                </c:pt>
                <c:pt idx="10169">
                  <c:v>735675.47652777773</c:v>
                </c:pt>
                <c:pt idx="10170">
                  <c:v>735675.47653935186</c:v>
                </c:pt>
                <c:pt idx="10171">
                  <c:v>735675.47653935186</c:v>
                </c:pt>
                <c:pt idx="10172">
                  <c:v>735675.47655092645</c:v>
                </c:pt>
                <c:pt idx="10173">
                  <c:v>735675.4765625</c:v>
                </c:pt>
                <c:pt idx="10174">
                  <c:v>735675.4765625</c:v>
                </c:pt>
                <c:pt idx="10175">
                  <c:v>735675.47657407389</c:v>
                </c:pt>
                <c:pt idx="10176">
                  <c:v>735675.47657407389</c:v>
                </c:pt>
                <c:pt idx="10177">
                  <c:v>735675.47658564942</c:v>
                </c:pt>
                <c:pt idx="10178">
                  <c:v>735675.47658564942</c:v>
                </c:pt>
                <c:pt idx="10179">
                  <c:v>735675.4765972225</c:v>
                </c:pt>
                <c:pt idx="10180">
                  <c:v>735675.4765972225</c:v>
                </c:pt>
                <c:pt idx="10181">
                  <c:v>735675.47660879651</c:v>
                </c:pt>
                <c:pt idx="10182">
                  <c:v>735675.47660879651</c:v>
                </c:pt>
                <c:pt idx="10183">
                  <c:v>735675.47662037041</c:v>
                </c:pt>
                <c:pt idx="10184">
                  <c:v>735675.47662037041</c:v>
                </c:pt>
                <c:pt idx="10185">
                  <c:v>735675.47663194442</c:v>
                </c:pt>
                <c:pt idx="10186">
                  <c:v>735675.47663194442</c:v>
                </c:pt>
                <c:pt idx="10187">
                  <c:v>735675.47664351854</c:v>
                </c:pt>
                <c:pt idx="10188">
                  <c:v>735675.47664351854</c:v>
                </c:pt>
                <c:pt idx="10189">
                  <c:v>735675.47665509442</c:v>
                </c:pt>
                <c:pt idx="10190">
                  <c:v>735675.47665509442</c:v>
                </c:pt>
                <c:pt idx="10191">
                  <c:v>735675.47666666703</c:v>
                </c:pt>
                <c:pt idx="10192">
                  <c:v>735675.47666666703</c:v>
                </c:pt>
                <c:pt idx="10193">
                  <c:v>735675.4766782407</c:v>
                </c:pt>
                <c:pt idx="10194">
                  <c:v>735675.4766782407</c:v>
                </c:pt>
                <c:pt idx="10195">
                  <c:v>735675.47668981482</c:v>
                </c:pt>
                <c:pt idx="10196">
                  <c:v>735675.47668981482</c:v>
                </c:pt>
                <c:pt idx="10197">
                  <c:v>735675.47670138883</c:v>
                </c:pt>
                <c:pt idx="10198">
                  <c:v>735675.47670138883</c:v>
                </c:pt>
                <c:pt idx="10199">
                  <c:v>735675.47671296296</c:v>
                </c:pt>
                <c:pt idx="10200">
                  <c:v>735675.47671296296</c:v>
                </c:pt>
                <c:pt idx="10201">
                  <c:v>735675.47672453744</c:v>
                </c:pt>
                <c:pt idx="10202">
                  <c:v>735675.47672453744</c:v>
                </c:pt>
                <c:pt idx="10203">
                  <c:v>735675.47673611145</c:v>
                </c:pt>
                <c:pt idx="10204">
                  <c:v>735675.47673611145</c:v>
                </c:pt>
                <c:pt idx="10205">
                  <c:v>735675.47674768523</c:v>
                </c:pt>
                <c:pt idx="10206">
                  <c:v>735675.47674768523</c:v>
                </c:pt>
                <c:pt idx="10207">
                  <c:v>735675.47675925889</c:v>
                </c:pt>
                <c:pt idx="10208">
                  <c:v>735675.47675925889</c:v>
                </c:pt>
                <c:pt idx="10209">
                  <c:v>735675.47677083348</c:v>
                </c:pt>
                <c:pt idx="10210">
                  <c:v>735675.47677083348</c:v>
                </c:pt>
                <c:pt idx="10211">
                  <c:v>735675.4767824075</c:v>
                </c:pt>
                <c:pt idx="10212">
                  <c:v>735675.4767824075</c:v>
                </c:pt>
                <c:pt idx="10213">
                  <c:v>735675.47679398151</c:v>
                </c:pt>
                <c:pt idx="10214">
                  <c:v>735675.47679398151</c:v>
                </c:pt>
                <c:pt idx="10215">
                  <c:v>735675.47680555552</c:v>
                </c:pt>
                <c:pt idx="10216">
                  <c:v>735675.47680555552</c:v>
                </c:pt>
                <c:pt idx="10217">
                  <c:v>735675.47681712965</c:v>
                </c:pt>
                <c:pt idx="10218">
                  <c:v>735675.47681712965</c:v>
                </c:pt>
                <c:pt idx="10219">
                  <c:v>735675.47682870401</c:v>
                </c:pt>
                <c:pt idx="10220">
                  <c:v>735675.47682870401</c:v>
                </c:pt>
                <c:pt idx="10221">
                  <c:v>735675.47684027778</c:v>
                </c:pt>
                <c:pt idx="10222">
                  <c:v>735675.47684027778</c:v>
                </c:pt>
                <c:pt idx="10223">
                  <c:v>735675.47685185203</c:v>
                </c:pt>
                <c:pt idx="10224">
                  <c:v>735675.47685185203</c:v>
                </c:pt>
                <c:pt idx="10225">
                  <c:v>735675.47686342744</c:v>
                </c:pt>
                <c:pt idx="10226">
                  <c:v>735675.47686342744</c:v>
                </c:pt>
                <c:pt idx="10227">
                  <c:v>735675.47687500005</c:v>
                </c:pt>
                <c:pt idx="10228">
                  <c:v>735675.47687500005</c:v>
                </c:pt>
                <c:pt idx="10229">
                  <c:v>735675.47688657441</c:v>
                </c:pt>
                <c:pt idx="10230">
                  <c:v>735675.47688657441</c:v>
                </c:pt>
                <c:pt idx="10231">
                  <c:v>735675.47689814842</c:v>
                </c:pt>
                <c:pt idx="10232">
                  <c:v>735675.47689814842</c:v>
                </c:pt>
                <c:pt idx="10233">
                  <c:v>735675.4769097222</c:v>
                </c:pt>
                <c:pt idx="10234">
                  <c:v>735675.47692129645</c:v>
                </c:pt>
                <c:pt idx="10235">
                  <c:v>735675.47692129645</c:v>
                </c:pt>
                <c:pt idx="10236">
                  <c:v>735675.47693287034</c:v>
                </c:pt>
                <c:pt idx="10237">
                  <c:v>735675.47693287034</c:v>
                </c:pt>
                <c:pt idx="10238">
                  <c:v>735675.47694444447</c:v>
                </c:pt>
                <c:pt idx="10239">
                  <c:v>735675.47694444447</c:v>
                </c:pt>
                <c:pt idx="10240">
                  <c:v>735675.47695601941</c:v>
                </c:pt>
                <c:pt idx="10241">
                  <c:v>735675.47695601941</c:v>
                </c:pt>
                <c:pt idx="10242">
                  <c:v>735675.47696759261</c:v>
                </c:pt>
                <c:pt idx="10243">
                  <c:v>735675.47696759261</c:v>
                </c:pt>
                <c:pt idx="10244">
                  <c:v>735675.47697916639</c:v>
                </c:pt>
                <c:pt idx="10245">
                  <c:v>735675.47697916639</c:v>
                </c:pt>
                <c:pt idx="10246">
                  <c:v>735675.47699074075</c:v>
                </c:pt>
                <c:pt idx="10247">
                  <c:v>735675.47699074075</c:v>
                </c:pt>
                <c:pt idx="10248">
                  <c:v>735675.47700231476</c:v>
                </c:pt>
                <c:pt idx="10249">
                  <c:v>735675.47700231476</c:v>
                </c:pt>
                <c:pt idx="10250">
                  <c:v>735675.47701388889</c:v>
                </c:pt>
                <c:pt idx="10251">
                  <c:v>735675.47701388889</c:v>
                </c:pt>
                <c:pt idx="10252">
                  <c:v>735675.47702546301</c:v>
                </c:pt>
                <c:pt idx="10253">
                  <c:v>735675.47702546301</c:v>
                </c:pt>
                <c:pt idx="10254">
                  <c:v>735675.47703703702</c:v>
                </c:pt>
                <c:pt idx="10255">
                  <c:v>735675.47703703702</c:v>
                </c:pt>
                <c:pt idx="10256">
                  <c:v>735675.47704860859</c:v>
                </c:pt>
                <c:pt idx="10257">
                  <c:v>735675.47704860859</c:v>
                </c:pt>
                <c:pt idx="10258">
                  <c:v>735675.47706018516</c:v>
                </c:pt>
                <c:pt idx="10259">
                  <c:v>735675.47706018516</c:v>
                </c:pt>
                <c:pt idx="10260">
                  <c:v>735675.47707175836</c:v>
                </c:pt>
                <c:pt idx="10261">
                  <c:v>735675.47707175836</c:v>
                </c:pt>
                <c:pt idx="10262">
                  <c:v>735675.47708333342</c:v>
                </c:pt>
                <c:pt idx="10263">
                  <c:v>735675.47708333342</c:v>
                </c:pt>
                <c:pt idx="10264">
                  <c:v>735675.47709490731</c:v>
                </c:pt>
                <c:pt idx="10265">
                  <c:v>735675.47709490731</c:v>
                </c:pt>
                <c:pt idx="10266">
                  <c:v>735675.47710648132</c:v>
                </c:pt>
                <c:pt idx="10267">
                  <c:v>735675.47710648132</c:v>
                </c:pt>
                <c:pt idx="10268">
                  <c:v>735675.47711805126</c:v>
                </c:pt>
                <c:pt idx="10269">
                  <c:v>735675.47711805126</c:v>
                </c:pt>
                <c:pt idx="10270">
                  <c:v>735675.47712962888</c:v>
                </c:pt>
                <c:pt idx="10271">
                  <c:v>735675.47712962888</c:v>
                </c:pt>
                <c:pt idx="10272">
                  <c:v>735675.47714120336</c:v>
                </c:pt>
                <c:pt idx="10273">
                  <c:v>735675.47714120336</c:v>
                </c:pt>
                <c:pt idx="10274">
                  <c:v>735675.47715277737</c:v>
                </c:pt>
                <c:pt idx="10275">
                  <c:v>735675.47715277737</c:v>
                </c:pt>
                <c:pt idx="10276">
                  <c:v>735675.47716435138</c:v>
                </c:pt>
                <c:pt idx="10277">
                  <c:v>735675.47716435138</c:v>
                </c:pt>
                <c:pt idx="10278">
                  <c:v>735675.47717592597</c:v>
                </c:pt>
                <c:pt idx="10279">
                  <c:v>735675.47717592597</c:v>
                </c:pt>
                <c:pt idx="10280">
                  <c:v>735675.47718749999</c:v>
                </c:pt>
                <c:pt idx="10281">
                  <c:v>735675.47718749999</c:v>
                </c:pt>
                <c:pt idx="10282">
                  <c:v>735675.47719907085</c:v>
                </c:pt>
                <c:pt idx="10283">
                  <c:v>735675.47719907085</c:v>
                </c:pt>
                <c:pt idx="10284">
                  <c:v>735675.47721064813</c:v>
                </c:pt>
                <c:pt idx="10285">
                  <c:v>735675.47721064813</c:v>
                </c:pt>
                <c:pt idx="10286">
                  <c:v>735675.47722222225</c:v>
                </c:pt>
                <c:pt idx="10287">
                  <c:v>735675.47722222225</c:v>
                </c:pt>
                <c:pt idx="10288">
                  <c:v>735675.4772337965</c:v>
                </c:pt>
                <c:pt idx="10289">
                  <c:v>735675.4772337965</c:v>
                </c:pt>
                <c:pt idx="10290">
                  <c:v>735675.47724537039</c:v>
                </c:pt>
                <c:pt idx="10291">
                  <c:v>735675.47724537039</c:v>
                </c:pt>
                <c:pt idx="10292">
                  <c:v>735675.4772569444</c:v>
                </c:pt>
                <c:pt idx="10293">
                  <c:v>735675.4772569444</c:v>
                </c:pt>
                <c:pt idx="10294">
                  <c:v>735675.4772685183</c:v>
                </c:pt>
                <c:pt idx="10295">
                  <c:v>735675.4772685183</c:v>
                </c:pt>
                <c:pt idx="10296">
                  <c:v>735675.47728009231</c:v>
                </c:pt>
                <c:pt idx="10297">
                  <c:v>735675.47728009231</c:v>
                </c:pt>
                <c:pt idx="10298">
                  <c:v>735675.47729166667</c:v>
                </c:pt>
                <c:pt idx="10299">
                  <c:v>735675.47729166667</c:v>
                </c:pt>
                <c:pt idx="10300">
                  <c:v>735675.47730324068</c:v>
                </c:pt>
                <c:pt idx="10301">
                  <c:v>735675.47730324068</c:v>
                </c:pt>
                <c:pt idx="10302">
                  <c:v>735675.47731481399</c:v>
                </c:pt>
                <c:pt idx="10303">
                  <c:v>735675.47731481399</c:v>
                </c:pt>
                <c:pt idx="10304">
                  <c:v>735675.47732638894</c:v>
                </c:pt>
                <c:pt idx="10305">
                  <c:v>735675.47732638894</c:v>
                </c:pt>
                <c:pt idx="10306">
                  <c:v>735675.47733796237</c:v>
                </c:pt>
                <c:pt idx="10307">
                  <c:v>735675.47734953696</c:v>
                </c:pt>
                <c:pt idx="10308">
                  <c:v>735675.47734953696</c:v>
                </c:pt>
                <c:pt idx="10309">
                  <c:v>735675.47736111109</c:v>
                </c:pt>
                <c:pt idx="10310">
                  <c:v>735675.47736111109</c:v>
                </c:pt>
                <c:pt idx="10311">
                  <c:v>735675.47737268265</c:v>
                </c:pt>
                <c:pt idx="10312">
                  <c:v>735675.47737268265</c:v>
                </c:pt>
                <c:pt idx="10313">
                  <c:v>735675.47738425899</c:v>
                </c:pt>
                <c:pt idx="10314">
                  <c:v>735675.47738425899</c:v>
                </c:pt>
                <c:pt idx="10315">
                  <c:v>735675.47739583335</c:v>
                </c:pt>
                <c:pt idx="10316">
                  <c:v>735675.47739583335</c:v>
                </c:pt>
                <c:pt idx="10317">
                  <c:v>735675.47740740748</c:v>
                </c:pt>
                <c:pt idx="10318">
                  <c:v>735675.47740740748</c:v>
                </c:pt>
                <c:pt idx="10319">
                  <c:v>735675.47741898138</c:v>
                </c:pt>
                <c:pt idx="10320">
                  <c:v>735675.47741898138</c:v>
                </c:pt>
                <c:pt idx="10321">
                  <c:v>735675.47743055539</c:v>
                </c:pt>
                <c:pt idx="10322">
                  <c:v>735675.47743055539</c:v>
                </c:pt>
                <c:pt idx="10323">
                  <c:v>735675.47744212928</c:v>
                </c:pt>
                <c:pt idx="10324">
                  <c:v>735675.47744212928</c:v>
                </c:pt>
                <c:pt idx="10325">
                  <c:v>735675.47745370411</c:v>
                </c:pt>
                <c:pt idx="10326">
                  <c:v>735675.47745370411</c:v>
                </c:pt>
                <c:pt idx="10327">
                  <c:v>735675.47746527777</c:v>
                </c:pt>
                <c:pt idx="10328">
                  <c:v>735675.47746527777</c:v>
                </c:pt>
                <c:pt idx="10329">
                  <c:v>735675.4774768519</c:v>
                </c:pt>
                <c:pt idx="10330">
                  <c:v>735675.4774768519</c:v>
                </c:pt>
                <c:pt idx="10331">
                  <c:v>735675.47748842591</c:v>
                </c:pt>
                <c:pt idx="10332">
                  <c:v>735675.47748842591</c:v>
                </c:pt>
                <c:pt idx="10333">
                  <c:v>735675.47749999899</c:v>
                </c:pt>
                <c:pt idx="10334">
                  <c:v>735675.47749999899</c:v>
                </c:pt>
                <c:pt idx="10335">
                  <c:v>735675.47751157149</c:v>
                </c:pt>
                <c:pt idx="10336">
                  <c:v>735675.47751157149</c:v>
                </c:pt>
                <c:pt idx="10337">
                  <c:v>735675.47752314841</c:v>
                </c:pt>
                <c:pt idx="10338">
                  <c:v>735675.47752314841</c:v>
                </c:pt>
                <c:pt idx="10339">
                  <c:v>735675.47753472219</c:v>
                </c:pt>
                <c:pt idx="10340">
                  <c:v>735675.47753472219</c:v>
                </c:pt>
                <c:pt idx="10341">
                  <c:v>735675.47754629632</c:v>
                </c:pt>
                <c:pt idx="10342">
                  <c:v>735675.47756944399</c:v>
                </c:pt>
                <c:pt idx="10343">
                  <c:v>735675.47756944399</c:v>
                </c:pt>
                <c:pt idx="10344">
                  <c:v>735675.47758101847</c:v>
                </c:pt>
                <c:pt idx="10345">
                  <c:v>735675.47758101847</c:v>
                </c:pt>
                <c:pt idx="10346">
                  <c:v>735675.47759259236</c:v>
                </c:pt>
                <c:pt idx="10347">
                  <c:v>735675.47759259236</c:v>
                </c:pt>
                <c:pt idx="10348">
                  <c:v>735675.47760416672</c:v>
                </c:pt>
                <c:pt idx="10349">
                  <c:v>735675.47760416672</c:v>
                </c:pt>
                <c:pt idx="10350">
                  <c:v>735675.47761574073</c:v>
                </c:pt>
                <c:pt idx="10351">
                  <c:v>735675.47761574073</c:v>
                </c:pt>
                <c:pt idx="10352">
                  <c:v>735675.47762731544</c:v>
                </c:pt>
                <c:pt idx="10353">
                  <c:v>735675.47762731544</c:v>
                </c:pt>
                <c:pt idx="10354">
                  <c:v>735675.47763888887</c:v>
                </c:pt>
                <c:pt idx="10355">
                  <c:v>735675.47763888887</c:v>
                </c:pt>
                <c:pt idx="10356">
                  <c:v>735675.477650463</c:v>
                </c:pt>
                <c:pt idx="10357">
                  <c:v>735675.477650463</c:v>
                </c:pt>
                <c:pt idx="10358">
                  <c:v>735675.47766203701</c:v>
                </c:pt>
                <c:pt idx="10359">
                  <c:v>735675.47766203701</c:v>
                </c:pt>
                <c:pt idx="10360">
                  <c:v>735675.47767361114</c:v>
                </c:pt>
                <c:pt idx="10361">
                  <c:v>735675.47767361114</c:v>
                </c:pt>
                <c:pt idx="10362">
                  <c:v>735675.47768518515</c:v>
                </c:pt>
                <c:pt idx="10363">
                  <c:v>735675.47768518515</c:v>
                </c:pt>
                <c:pt idx="10364">
                  <c:v>735675.47769675928</c:v>
                </c:pt>
                <c:pt idx="10365">
                  <c:v>735675.47769675928</c:v>
                </c:pt>
                <c:pt idx="10366">
                  <c:v>735675.47770833329</c:v>
                </c:pt>
                <c:pt idx="10367">
                  <c:v>735675.47770833329</c:v>
                </c:pt>
                <c:pt idx="10368">
                  <c:v>735675.47771990637</c:v>
                </c:pt>
                <c:pt idx="10369">
                  <c:v>735675.47773148131</c:v>
                </c:pt>
                <c:pt idx="10370">
                  <c:v>735675.47773148131</c:v>
                </c:pt>
                <c:pt idx="10371">
                  <c:v>735675.47774305288</c:v>
                </c:pt>
                <c:pt idx="10372">
                  <c:v>735675.47774305288</c:v>
                </c:pt>
                <c:pt idx="10373">
                  <c:v>735675.47775462968</c:v>
                </c:pt>
                <c:pt idx="10374">
                  <c:v>735675.47775462968</c:v>
                </c:pt>
                <c:pt idx="10375">
                  <c:v>735675.47776620369</c:v>
                </c:pt>
                <c:pt idx="10376">
                  <c:v>735675.47776620369</c:v>
                </c:pt>
                <c:pt idx="10377">
                  <c:v>735675.47777777736</c:v>
                </c:pt>
                <c:pt idx="10378">
                  <c:v>735675.47777777736</c:v>
                </c:pt>
                <c:pt idx="10379">
                  <c:v>735675.47778935137</c:v>
                </c:pt>
                <c:pt idx="10380">
                  <c:v>735675.47778935137</c:v>
                </c:pt>
                <c:pt idx="10381">
                  <c:v>735675.47780092643</c:v>
                </c:pt>
                <c:pt idx="10382">
                  <c:v>735675.47780092643</c:v>
                </c:pt>
                <c:pt idx="10383">
                  <c:v>735675.47781249997</c:v>
                </c:pt>
                <c:pt idx="10384">
                  <c:v>735675.47781249997</c:v>
                </c:pt>
                <c:pt idx="10385">
                  <c:v>735675.4778240741</c:v>
                </c:pt>
                <c:pt idx="10386">
                  <c:v>735675.4778240741</c:v>
                </c:pt>
                <c:pt idx="10387">
                  <c:v>735675.47783564904</c:v>
                </c:pt>
                <c:pt idx="10388">
                  <c:v>735675.47783564904</c:v>
                </c:pt>
                <c:pt idx="10389">
                  <c:v>735675.47784722224</c:v>
                </c:pt>
                <c:pt idx="10390">
                  <c:v>735675.47784722224</c:v>
                </c:pt>
                <c:pt idx="10391">
                  <c:v>735675.47785879625</c:v>
                </c:pt>
                <c:pt idx="10392">
                  <c:v>735675.47785879625</c:v>
                </c:pt>
                <c:pt idx="10393">
                  <c:v>735675.47787037038</c:v>
                </c:pt>
                <c:pt idx="10394">
                  <c:v>735675.47787037038</c:v>
                </c:pt>
                <c:pt idx="10395">
                  <c:v>735675.47788194451</c:v>
                </c:pt>
                <c:pt idx="10396">
                  <c:v>735675.47789351852</c:v>
                </c:pt>
                <c:pt idx="10397">
                  <c:v>735675.47789351852</c:v>
                </c:pt>
                <c:pt idx="10398">
                  <c:v>735675.47789351852</c:v>
                </c:pt>
                <c:pt idx="10399">
                  <c:v>735675.4779050923</c:v>
                </c:pt>
                <c:pt idx="10400">
                  <c:v>735675.4779050923</c:v>
                </c:pt>
                <c:pt idx="10401">
                  <c:v>735675.47791666666</c:v>
                </c:pt>
                <c:pt idx="10402">
                  <c:v>735675.47791666666</c:v>
                </c:pt>
                <c:pt idx="10403">
                  <c:v>735675.47792824078</c:v>
                </c:pt>
                <c:pt idx="10404">
                  <c:v>735675.47792824078</c:v>
                </c:pt>
                <c:pt idx="10405">
                  <c:v>735675.47793981398</c:v>
                </c:pt>
                <c:pt idx="10406">
                  <c:v>735675.47793981398</c:v>
                </c:pt>
                <c:pt idx="10407">
                  <c:v>735675.47795138892</c:v>
                </c:pt>
                <c:pt idx="10408">
                  <c:v>735675.47795138892</c:v>
                </c:pt>
                <c:pt idx="10409">
                  <c:v>735675.47796296189</c:v>
                </c:pt>
                <c:pt idx="10410">
                  <c:v>735675.47796296189</c:v>
                </c:pt>
                <c:pt idx="10411">
                  <c:v>735675.47797453706</c:v>
                </c:pt>
                <c:pt idx="10412">
                  <c:v>735675.47797453706</c:v>
                </c:pt>
                <c:pt idx="10413">
                  <c:v>735675.47798611142</c:v>
                </c:pt>
                <c:pt idx="10414">
                  <c:v>735675.47798611142</c:v>
                </c:pt>
                <c:pt idx="10415">
                  <c:v>735675.4779976852</c:v>
                </c:pt>
                <c:pt idx="10416">
                  <c:v>735675.4779976852</c:v>
                </c:pt>
                <c:pt idx="10417">
                  <c:v>735675.47800925898</c:v>
                </c:pt>
                <c:pt idx="10418">
                  <c:v>735675.47800925898</c:v>
                </c:pt>
                <c:pt idx="10419">
                  <c:v>735675.47802083404</c:v>
                </c:pt>
                <c:pt idx="10420">
                  <c:v>735675.47802083404</c:v>
                </c:pt>
                <c:pt idx="10421">
                  <c:v>735675.47803240735</c:v>
                </c:pt>
                <c:pt idx="10422">
                  <c:v>735675.47803240735</c:v>
                </c:pt>
                <c:pt idx="10423">
                  <c:v>735675.47804398148</c:v>
                </c:pt>
                <c:pt idx="10424">
                  <c:v>735675.47804398148</c:v>
                </c:pt>
                <c:pt idx="10425">
                  <c:v>735675.47805555561</c:v>
                </c:pt>
                <c:pt idx="10426">
                  <c:v>735675.47805555561</c:v>
                </c:pt>
                <c:pt idx="10427">
                  <c:v>735675.47806712962</c:v>
                </c:pt>
                <c:pt idx="10428">
                  <c:v>735675.47806712962</c:v>
                </c:pt>
                <c:pt idx="10429">
                  <c:v>735675.47807870328</c:v>
                </c:pt>
                <c:pt idx="10430">
                  <c:v>735675.47807870328</c:v>
                </c:pt>
                <c:pt idx="10431">
                  <c:v>735675.47809027776</c:v>
                </c:pt>
                <c:pt idx="10432">
                  <c:v>735675.47809027776</c:v>
                </c:pt>
                <c:pt idx="10433">
                  <c:v>735675.47810185188</c:v>
                </c:pt>
                <c:pt idx="10434">
                  <c:v>735675.4781134259</c:v>
                </c:pt>
                <c:pt idx="10435">
                  <c:v>735675.4781134259</c:v>
                </c:pt>
                <c:pt idx="10436">
                  <c:v>735675.4781134259</c:v>
                </c:pt>
                <c:pt idx="10437">
                  <c:v>735675.47812500002</c:v>
                </c:pt>
                <c:pt idx="10438">
                  <c:v>735675.47812500002</c:v>
                </c:pt>
                <c:pt idx="10439">
                  <c:v>735675.47813657392</c:v>
                </c:pt>
                <c:pt idx="10440">
                  <c:v>735675.47813657392</c:v>
                </c:pt>
                <c:pt idx="10441">
                  <c:v>735675.47814814816</c:v>
                </c:pt>
                <c:pt idx="10442">
                  <c:v>735675.47814814816</c:v>
                </c:pt>
                <c:pt idx="10443">
                  <c:v>735675.47815972217</c:v>
                </c:pt>
                <c:pt idx="10444">
                  <c:v>735675.47815972217</c:v>
                </c:pt>
                <c:pt idx="10445">
                  <c:v>735675.47818287031</c:v>
                </c:pt>
                <c:pt idx="10446">
                  <c:v>735675.47818287031</c:v>
                </c:pt>
                <c:pt idx="10447">
                  <c:v>735675.47819444432</c:v>
                </c:pt>
                <c:pt idx="10448">
                  <c:v>735675.47819444432</c:v>
                </c:pt>
                <c:pt idx="10449">
                  <c:v>735675.47820601903</c:v>
                </c:pt>
                <c:pt idx="10450">
                  <c:v>735675.47820601903</c:v>
                </c:pt>
                <c:pt idx="10451">
                  <c:v>735675.47821759258</c:v>
                </c:pt>
                <c:pt idx="10452">
                  <c:v>735675.47821759258</c:v>
                </c:pt>
                <c:pt idx="10453">
                  <c:v>735675.47822916671</c:v>
                </c:pt>
                <c:pt idx="10454">
                  <c:v>735675.47822916671</c:v>
                </c:pt>
                <c:pt idx="10455">
                  <c:v>735675.47824074072</c:v>
                </c:pt>
                <c:pt idx="10456">
                  <c:v>735675.47824074072</c:v>
                </c:pt>
                <c:pt idx="10457">
                  <c:v>735675.47825231485</c:v>
                </c:pt>
                <c:pt idx="10458">
                  <c:v>735675.47825231485</c:v>
                </c:pt>
                <c:pt idx="10459">
                  <c:v>735675.47826388909</c:v>
                </c:pt>
                <c:pt idx="10460">
                  <c:v>735675.47827546299</c:v>
                </c:pt>
                <c:pt idx="10461">
                  <c:v>735675.47827546299</c:v>
                </c:pt>
                <c:pt idx="10462">
                  <c:v>735675.47828703944</c:v>
                </c:pt>
                <c:pt idx="10463">
                  <c:v>735675.47828703944</c:v>
                </c:pt>
                <c:pt idx="10464">
                  <c:v>735675.47829861112</c:v>
                </c:pt>
                <c:pt idx="10465">
                  <c:v>735675.47829861112</c:v>
                </c:pt>
                <c:pt idx="10466">
                  <c:v>735675.47831018397</c:v>
                </c:pt>
                <c:pt idx="10467">
                  <c:v>735675.47831018397</c:v>
                </c:pt>
                <c:pt idx="10468">
                  <c:v>735675.47832175926</c:v>
                </c:pt>
                <c:pt idx="10469">
                  <c:v>735675.47832175926</c:v>
                </c:pt>
                <c:pt idx="10470">
                  <c:v>735675.47833333351</c:v>
                </c:pt>
                <c:pt idx="10471">
                  <c:v>735675.47833333351</c:v>
                </c:pt>
                <c:pt idx="10472">
                  <c:v>735675.47834490729</c:v>
                </c:pt>
                <c:pt idx="10473">
                  <c:v>735675.47834490729</c:v>
                </c:pt>
                <c:pt idx="10474">
                  <c:v>735675.47835648153</c:v>
                </c:pt>
                <c:pt idx="10475">
                  <c:v>735675.47835648153</c:v>
                </c:pt>
                <c:pt idx="10476">
                  <c:v>735675.47836805275</c:v>
                </c:pt>
                <c:pt idx="10477">
                  <c:v>735675.47836805275</c:v>
                </c:pt>
                <c:pt idx="10478">
                  <c:v>735675.47837962897</c:v>
                </c:pt>
                <c:pt idx="10479">
                  <c:v>735675.47837962897</c:v>
                </c:pt>
                <c:pt idx="10480">
                  <c:v>735675.47839120368</c:v>
                </c:pt>
                <c:pt idx="10481">
                  <c:v>735675.47839120368</c:v>
                </c:pt>
                <c:pt idx="10482">
                  <c:v>735675.47840277781</c:v>
                </c:pt>
                <c:pt idx="10483">
                  <c:v>735675.47840277781</c:v>
                </c:pt>
                <c:pt idx="10484">
                  <c:v>735675.47841435182</c:v>
                </c:pt>
                <c:pt idx="10485">
                  <c:v>735675.47841435182</c:v>
                </c:pt>
                <c:pt idx="10486">
                  <c:v>735675.47842592886</c:v>
                </c:pt>
                <c:pt idx="10487">
                  <c:v>735675.47842592886</c:v>
                </c:pt>
                <c:pt idx="10488">
                  <c:v>735675.47843750042</c:v>
                </c:pt>
                <c:pt idx="10489">
                  <c:v>735675.47843750042</c:v>
                </c:pt>
                <c:pt idx="10490">
                  <c:v>735675.47844907397</c:v>
                </c:pt>
                <c:pt idx="10491">
                  <c:v>735675.47844907397</c:v>
                </c:pt>
                <c:pt idx="10492">
                  <c:v>735675.47846064845</c:v>
                </c:pt>
                <c:pt idx="10493">
                  <c:v>735675.47846064845</c:v>
                </c:pt>
                <c:pt idx="10494">
                  <c:v>735675.47847222222</c:v>
                </c:pt>
                <c:pt idx="10495">
                  <c:v>735675.47847222222</c:v>
                </c:pt>
                <c:pt idx="10496">
                  <c:v>735675.47848379705</c:v>
                </c:pt>
                <c:pt idx="10497">
                  <c:v>735675.47848379705</c:v>
                </c:pt>
                <c:pt idx="10498">
                  <c:v>735675.47849537048</c:v>
                </c:pt>
                <c:pt idx="10499">
                  <c:v>735675.47849537048</c:v>
                </c:pt>
                <c:pt idx="10500">
                  <c:v>735675.47850694449</c:v>
                </c:pt>
                <c:pt idx="10501">
                  <c:v>735675.47850694449</c:v>
                </c:pt>
                <c:pt idx="10502">
                  <c:v>735675.47851851839</c:v>
                </c:pt>
                <c:pt idx="10503">
                  <c:v>735675.47851851839</c:v>
                </c:pt>
                <c:pt idx="10504">
                  <c:v>735675.47853009228</c:v>
                </c:pt>
                <c:pt idx="10505">
                  <c:v>735675.47853009228</c:v>
                </c:pt>
                <c:pt idx="10506">
                  <c:v>735675.47854166629</c:v>
                </c:pt>
                <c:pt idx="10507">
                  <c:v>735675.47854166629</c:v>
                </c:pt>
                <c:pt idx="10508">
                  <c:v>735675.47855324205</c:v>
                </c:pt>
                <c:pt idx="10509">
                  <c:v>735675.47855324205</c:v>
                </c:pt>
                <c:pt idx="10510">
                  <c:v>735675.47856481478</c:v>
                </c:pt>
                <c:pt idx="10511">
                  <c:v>735675.47856481478</c:v>
                </c:pt>
                <c:pt idx="10512">
                  <c:v>735675.47857638891</c:v>
                </c:pt>
                <c:pt idx="10513">
                  <c:v>735675.47857638891</c:v>
                </c:pt>
                <c:pt idx="10514">
                  <c:v>735675.47858796292</c:v>
                </c:pt>
                <c:pt idx="10515">
                  <c:v>735675.47858796292</c:v>
                </c:pt>
                <c:pt idx="10516">
                  <c:v>735675.47859953693</c:v>
                </c:pt>
                <c:pt idx="10517">
                  <c:v>735675.47859953693</c:v>
                </c:pt>
                <c:pt idx="10518">
                  <c:v>735675.47861111141</c:v>
                </c:pt>
                <c:pt idx="10519">
                  <c:v>735675.47861111141</c:v>
                </c:pt>
                <c:pt idx="10520">
                  <c:v>735675.47862268542</c:v>
                </c:pt>
                <c:pt idx="10521">
                  <c:v>735675.4786342592</c:v>
                </c:pt>
                <c:pt idx="10522">
                  <c:v>735675.4786342592</c:v>
                </c:pt>
                <c:pt idx="10523">
                  <c:v>735675.47864583344</c:v>
                </c:pt>
                <c:pt idx="10524">
                  <c:v>735675.47864583344</c:v>
                </c:pt>
                <c:pt idx="10525">
                  <c:v>735675.47865740745</c:v>
                </c:pt>
                <c:pt idx="10526">
                  <c:v>735675.47865740745</c:v>
                </c:pt>
                <c:pt idx="10527">
                  <c:v>735675.47866898146</c:v>
                </c:pt>
                <c:pt idx="10528">
                  <c:v>735675.47866898146</c:v>
                </c:pt>
                <c:pt idx="10529">
                  <c:v>735675.47868055559</c:v>
                </c:pt>
                <c:pt idx="10530">
                  <c:v>735675.47868055559</c:v>
                </c:pt>
                <c:pt idx="10531">
                  <c:v>735675.4786921296</c:v>
                </c:pt>
                <c:pt idx="10532">
                  <c:v>735675.4786921296</c:v>
                </c:pt>
                <c:pt idx="10533">
                  <c:v>735675.47870370373</c:v>
                </c:pt>
                <c:pt idx="10534">
                  <c:v>735675.47870370373</c:v>
                </c:pt>
                <c:pt idx="10535">
                  <c:v>735675.47871527739</c:v>
                </c:pt>
                <c:pt idx="10536">
                  <c:v>735675.47871527739</c:v>
                </c:pt>
                <c:pt idx="10537">
                  <c:v>735675.4787268521</c:v>
                </c:pt>
                <c:pt idx="10538">
                  <c:v>735675.4787268521</c:v>
                </c:pt>
                <c:pt idx="10539">
                  <c:v>735675.47873842588</c:v>
                </c:pt>
                <c:pt idx="10540">
                  <c:v>735675.47873842588</c:v>
                </c:pt>
                <c:pt idx="10541">
                  <c:v>735675.47875000001</c:v>
                </c:pt>
                <c:pt idx="10542">
                  <c:v>735675.47875000001</c:v>
                </c:pt>
                <c:pt idx="10543">
                  <c:v>735675.4787615739</c:v>
                </c:pt>
                <c:pt idx="10544">
                  <c:v>735675.4787615739</c:v>
                </c:pt>
                <c:pt idx="10545">
                  <c:v>735675.47877314815</c:v>
                </c:pt>
                <c:pt idx="10546">
                  <c:v>735675.47877314815</c:v>
                </c:pt>
                <c:pt idx="10547">
                  <c:v>735675.47878472251</c:v>
                </c:pt>
                <c:pt idx="10548">
                  <c:v>735675.47878472251</c:v>
                </c:pt>
                <c:pt idx="10549">
                  <c:v>735675.4787962964</c:v>
                </c:pt>
                <c:pt idx="10550">
                  <c:v>735675.4787962964</c:v>
                </c:pt>
                <c:pt idx="10551">
                  <c:v>735675.47880787042</c:v>
                </c:pt>
                <c:pt idx="10552">
                  <c:v>735675.47880787042</c:v>
                </c:pt>
                <c:pt idx="10553">
                  <c:v>735675.47881944431</c:v>
                </c:pt>
                <c:pt idx="10554">
                  <c:v>735675.47881944431</c:v>
                </c:pt>
                <c:pt idx="10555">
                  <c:v>735675.47883101855</c:v>
                </c:pt>
                <c:pt idx="10556">
                  <c:v>735675.47883101855</c:v>
                </c:pt>
                <c:pt idx="10557">
                  <c:v>735675.47884259257</c:v>
                </c:pt>
                <c:pt idx="10558">
                  <c:v>735675.47884259257</c:v>
                </c:pt>
                <c:pt idx="10559">
                  <c:v>735675.47885416704</c:v>
                </c:pt>
                <c:pt idx="10560">
                  <c:v>735675.47885416704</c:v>
                </c:pt>
                <c:pt idx="10561">
                  <c:v>735675.47886574245</c:v>
                </c:pt>
                <c:pt idx="10562">
                  <c:v>735675.47886574245</c:v>
                </c:pt>
                <c:pt idx="10563">
                  <c:v>735675.47887731483</c:v>
                </c:pt>
                <c:pt idx="10564">
                  <c:v>735675.47887731483</c:v>
                </c:pt>
                <c:pt idx="10565">
                  <c:v>735675.47888888884</c:v>
                </c:pt>
                <c:pt idx="10566">
                  <c:v>735675.47888888884</c:v>
                </c:pt>
                <c:pt idx="10567">
                  <c:v>735675.47890046297</c:v>
                </c:pt>
                <c:pt idx="10568">
                  <c:v>735675.47890046297</c:v>
                </c:pt>
                <c:pt idx="10569">
                  <c:v>735675.4789120371</c:v>
                </c:pt>
                <c:pt idx="10570">
                  <c:v>735675.47892361204</c:v>
                </c:pt>
                <c:pt idx="10571">
                  <c:v>735675.47892361204</c:v>
                </c:pt>
                <c:pt idx="10572">
                  <c:v>735675.47893518524</c:v>
                </c:pt>
                <c:pt idx="10573">
                  <c:v>735675.47893518524</c:v>
                </c:pt>
                <c:pt idx="10574">
                  <c:v>735675.4789467589</c:v>
                </c:pt>
                <c:pt idx="10575">
                  <c:v>735675.4789467589</c:v>
                </c:pt>
                <c:pt idx="10576">
                  <c:v>735675.47895833349</c:v>
                </c:pt>
                <c:pt idx="10577">
                  <c:v>735675.47895833349</c:v>
                </c:pt>
                <c:pt idx="10578">
                  <c:v>735675.47896990739</c:v>
                </c:pt>
                <c:pt idx="10579">
                  <c:v>735675.47896990739</c:v>
                </c:pt>
                <c:pt idx="10580">
                  <c:v>735675.47898148152</c:v>
                </c:pt>
                <c:pt idx="10581">
                  <c:v>735675.47898148152</c:v>
                </c:pt>
                <c:pt idx="10582">
                  <c:v>735675.47899305529</c:v>
                </c:pt>
                <c:pt idx="10583">
                  <c:v>735675.47899305529</c:v>
                </c:pt>
                <c:pt idx="10584">
                  <c:v>735675.47900462931</c:v>
                </c:pt>
                <c:pt idx="10585">
                  <c:v>735675.47900462931</c:v>
                </c:pt>
                <c:pt idx="10586">
                  <c:v>735675.47901620367</c:v>
                </c:pt>
                <c:pt idx="10587">
                  <c:v>735675.47901620367</c:v>
                </c:pt>
                <c:pt idx="10588">
                  <c:v>735675.47902777779</c:v>
                </c:pt>
                <c:pt idx="10589">
                  <c:v>735675.47902777779</c:v>
                </c:pt>
                <c:pt idx="10590">
                  <c:v>735675.47903934936</c:v>
                </c:pt>
                <c:pt idx="10591">
                  <c:v>735675.47903934936</c:v>
                </c:pt>
                <c:pt idx="10592">
                  <c:v>735675.47905092593</c:v>
                </c:pt>
                <c:pt idx="10593">
                  <c:v>735675.47905092593</c:v>
                </c:pt>
                <c:pt idx="10594">
                  <c:v>735675.47906249936</c:v>
                </c:pt>
                <c:pt idx="10595">
                  <c:v>735675.47906249936</c:v>
                </c:pt>
                <c:pt idx="10596">
                  <c:v>735675.47907407396</c:v>
                </c:pt>
                <c:pt idx="10597">
                  <c:v>735675.47907407396</c:v>
                </c:pt>
                <c:pt idx="10598">
                  <c:v>735675.47908564843</c:v>
                </c:pt>
                <c:pt idx="10599">
                  <c:v>735675.47908564843</c:v>
                </c:pt>
                <c:pt idx="10600">
                  <c:v>735675.47909722221</c:v>
                </c:pt>
                <c:pt idx="10601">
                  <c:v>735675.47909722221</c:v>
                </c:pt>
                <c:pt idx="10602">
                  <c:v>735675.4791087932</c:v>
                </c:pt>
                <c:pt idx="10603">
                  <c:v>735675.4791087932</c:v>
                </c:pt>
                <c:pt idx="10604">
                  <c:v>735675.47912036837</c:v>
                </c:pt>
                <c:pt idx="10605">
                  <c:v>735675.47912036837</c:v>
                </c:pt>
                <c:pt idx="10606">
                  <c:v>735675.47913194436</c:v>
                </c:pt>
                <c:pt idx="10607">
                  <c:v>735675.47913194436</c:v>
                </c:pt>
                <c:pt idx="10608">
                  <c:v>735675.47914351837</c:v>
                </c:pt>
                <c:pt idx="10609">
                  <c:v>735675.47914351837</c:v>
                </c:pt>
                <c:pt idx="10610">
                  <c:v>735675.47915509238</c:v>
                </c:pt>
                <c:pt idx="10611">
                  <c:v>735675.47915509238</c:v>
                </c:pt>
                <c:pt idx="10612">
                  <c:v>735675.47916666628</c:v>
                </c:pt>
                <c:pt idx="10613">
                  <c:v>735675.47916666628</c:v>
                </c:pt>
                <c:pt idx="10614">
                  <c:v>735675.47917823738</c:v>
                </c:pt>
                <c:pt idx="10615">
                  <c:v>735675.47917823738</c:v>
                </c:pt>
                <c:pt idx="10616">
                  <c:v>735675.47918981337</c:v>
                </c:pt>
                <c:pt idx="10617">
                  <c:v>735675.47918981337</c:v>
                </c:pt>
                <c:pt idx="10618">
                  <c:v>735675.47920138889</c:v>
                </c:pt>
                <c:pt idx="10619">
                  <c:v>735675.47920138889</c:v>
                </c:pt>
                <c:pt idx="10620">
                  <c:v>735675.47921296197</c:v>
                </c:pt>
                <c:pt idx="10621">
                  <c:v>735675.47921296197</c:v>
                </c:pt>
                <c:pt idx="10622">
                  <c:v>735675.47922453703</c:v>
                </c:pt>
                <c:pt idx="10623">
                  <c:v>735675.47922453703</c:v>
                </c:pt>
                <c:pt idx="10624">
                  <c:v>735675.47923611151</c:v>
                </c:pt>
                <c:pt idx="10625">
                  <c:v>735675.47924768517</c:v>
                </c:pt>
                <c:pt idx="10626">
                  <c:v>735675.47924768517</c:v>
                </c:pt>
                <c:pt idx="10627">
                  <c:v>735675.47925925837</c:v>
                </c:pt>
                <c:pt idx="10628">
                  <c:v>735675.47925925837</c:v>
                </c:pt>
                <c:pt idx="10629">
                  <c:v>735675.47927083331</c:v>
                </c:pt>
                <c:pt idx="10630">
                  <c:v>735675.47927083331</c:v>
                </c:pt>
                <c:pt idx="10631">
                  <c:v>735675.47928240732</c:v>
                </c:pt>
                <c:pt idx="10632">
                  <c:v>735675.47928240732</c:v>
                </c:pt>
                <c:pt idx="10633">
                  <c:v>735675.47929398133</c:v>
                </c:pt>
                <c:pt idx="10634">
                  <c:v>735675.47929398133</c:v>
                </c:pt>
                <c:pt idx="10635">
                  <c:v>735675.47930555337</c:v>
                </c:pt>
                <c:pt idx="10636">
                  <c:v>735675.47930555337</c:v>
                </c:pt>
                <c:pt idx="10637">
                  <c:v>735675.47931712936</c:v>
                </c:pt>
                <c:pt idx="10638">
                  <c:v>735675.47931712936</c:v>
                </c:pt>
                <c:pt idx="10639">
                  <c:v>735675.47932870337</c:v>
                </c:pt>
                <c:pt idx="10640">
                  <c:v>735675.47932870337</c:v>
                </c:pt>
                <c:pt idx="10641">
                  <c:v>735675.47934027459</c:v>
                </c:pt>
                <c:pt idx="10642">
                  <c:v>735675.47934027459</c:v>
                </c:pt>
                <c:pt idx="10643">
                  <c:v>735675.47935185186</c:v>
                </c:pt>
                <c:pt idx="10644">
                  <c:v>735675.47935185186</c:v>
                </c:pt>
                <c:pt idx="10645">
                  <c:v>735675.47936342587</c:v>
                </c:pt>
                <c:pt idx="10646">
                  <c:v>735675.47936342587</c:v>
                </c:pt>
                <c:pt idx="10647">
                  <c:v>735675.47937499837</c:v>
                </c:pt>
                <c:pt idx="10648">
                  <c:v>735675.47937499837</c:v>
                </c:pt>
                <c:pt idx="10649">
                  <c:v>735675.47938657389</c:v>
                </c:pt>
                <c:pt idx="10650">
                  <c:v>735675.47938657389</c:v>
                </c:pt>
                <c:pt idx="10651">
                  <c:v>735675.47939814697</c:v>
                </c:pt>
                <c:pt idx="10652">
                  <c:v>735675.47939814697</c:v>
                </c:pt>
                <c:pt idx="10653">
                  <c:v>735675.47940972226</c:v>
                </c:pt>
                <c:pt idx="10654">
                  <c:v>735675.47940972226</c:v>
                </c:pt>
                <c:pt idx="10655">
                  <c:v>735675.47942129651</c:v>
                </c:pt>
                <c:pt idx="10656">
                  <c:v>735675.47942129651</c:v>
                </c:pt>
                <c:pt idx="10657">
                  <c:v>735675.47943287028</c:v>
                </c:pt>
                <c:pt idx="10658">
                  <c:v>735675.47943287028</c:v>
                </c:pt>
                <c:pt idx="10659">
                  <c:v>735675.4794444443</c:v>
                </c:pt>
                <c:pt idx="10660">
                  <c:v>735675.4794444443</c:v>
                </c:pt>
                <c:pt idx="10661">
                  <c:v>735675.47945601854</c:v>
                </c:pt>
                <c:pt idx="10662">
                  <c:v>735675.47945601854</c:v>
                </c:pt>
                <c:pt idx="10663">
                  <c:v>735675.47946759232</c:v>
                </c:pt>
                <c:pt idx="10664">
                  <c:v>735675.47946759232</c:v>
                </c:pt>
                <c:pt idx="10665">
                  <c:v>735675.47947916342</c:v>
                </c:pt>
                <c:pt idx="10666">
                  <c:v>735675.47947916342</c:v>
                </c:pt>
                <c:pt idx="10667">
                  <c:v>735675.47949074069</c:v>
                </c:pt>
                <c:pt idx="10668">
                  <c:v>735675.47949074069</c:v>
                </c:pt>
                <c:pt idx="10669">
                  <c:v>735675.47950231389</c:v>
                </c:pt>
                <c:pt idx="10670">
                  <c:v>735675.47950231389</c:v>
                </c:pt>
                <c:pt idx="10671">
                  <c:v>735675.47951388836</c:v>
                </c:pt>
                <c:pt idx="10672">
                  <c:v>735675.47951388836</c:v>
                </c:pt>
                <c:pt idx="10673">
                  <c:v>735675.47952546296</c:v>
                </c:pt>
                <c:pt idx="10674">
                  <c:v>735675.47953703708</c:v>
                </c:pt>
                <c:pt idx="10675">
                  <c:v>735675.47953703708</c:v>
                </c:pt>
                <c:pt idx="10676">
                  <c:v>735675.47954860772</c:v>
                </c:pt>
                <c:pt idx="10677">
                  <c:v>735675.47954860772</c:v>
                </c:pt>
                <c:pt idx="10678">
                  <c:v>735675.47956018336</c:v>
                </c:pt>
                <c:pt idx="10679">
                  <c:v>735675.47956018336</c:v>
                </c:pt>
                <c:pt idx="10680">
                  <c:v>735675.47957175598</c:v>
                </c:pt>
                <c:pt idx="10681">
                  <c:v>735675.47957175598</c:v>
                </c:pt>
                <c:pt idx="10682">
                  <c:v>735675.47958333348</c:v>
                </c:pt>
                <c:pt idx="10683">
                  <c:v>735675.47958333348</c:v>
                </c:pt>
                <c:pt idx="10684">
                  <c:v>735675.47959490737</c:v>
                </c:pt>
                <c:pt idx="10685">
                  <c:v>735675.47959490737</c:v>
                </c:pt>
                <c:pt idx="10686">
                  <c:v>735675.4796064815</c:v>
                </c:pt>
                <c:pt idx="10687">
                  <c:v>735675.4796064815</c:v>
                </c:pt>
                <c:pt idx="10688">
                  <c:v>735675.47961805179</c:v>
                </c:pt>
                <c:pt idx="10689">
                  <c:v>735675.47962962929</c:v>
                </c:pt>
                <c:pt idx="10690">
                  <c:v>735675.47962962929</c:v>
                </c:pt>
                <c:pt idx="10691">
                  <c:v>735675.47962962929</c:v>
                </c:pt>
                <c:pt idx="10692">
                  <c:v>735675.4796412033</c:v>
                </c:pt>
                <c:pt idx="10693">
                  <c:v>735675.4796412033</c:v>
                </c:pt>
                <c:pt idx="10694">
                  <c:v>735675.47965277778</c:v>
                </c:pt>
                <c:pt idx="10695">
                  <c:v>735675.47965277778</c:v>
                </c:pt>
                <c:pt idx="10696">
                  <c:v>735675.47966435179</c:v>
                </c:pt>
                <c:pt idx="10697">
                  <c:v>735675.47966435179</c:v>
                </c:pt>
                <c:pt idx="10698">
                  <c:v>735675.47967592592</c:v>
                </c:pt>
                <c:pt idx="10699">
                  <c:v>735675.47967592592</c:v>
                </c:pt>
                <c:pt idx="10700">
                  <c:v>735675.47968750005</c:v>
                </c:pt>
                <c:pt idx="10701">
                  <c:v>735675.47968750005</c:v>
                </c:pt>
                <c:pt idx="10702">
                  <c:v>735675.47969907336</c:v>
                </c:pt>
                <c:pt idx="10703">
                  <c:v>735675.47971064819</c:v>
                </c:pt>
                <c:pt idx="10704">
                  <c:v>735675.47971064819</c:v>
                </c:pt>
                <c:pt idx="10705">
                  <c:v>735675.4797222222</c:v>
                </c:pt>
                <c:pt idx="10706">
                  <c:v>735675.4797222222</c:v>
                </c:pt>
                <c:pt idx="10707">
                  <c:v>735675.47973379632</c:v>
                </c:pt>
                <c:pt idx="10708">
                  <c:v>735675.47973379632</c:v>
                </c:pt>
                <c:pt idx="10709">
                  <c:v>735675.47974536836</c:v>
                </c:pt>
                <c:pt idx="10710">
                  <c:v>735675.47974536836</c:v>
                </c:pt>
                <c:pt idx="10711">
                  <c:v>735675.47975694446</c:v>
                </c:pt>
                <c:pt idx="10712">
                  <c:v>735675.47975694446</c:v>
                </c:pt>
                <c:pt idx="10713">
                  <c:v>735675.47976851836</c:v>
                </c:pt>
                <c:pt idx="10714">
                  <c:v>735675.47976851836</c:v>
                </c:pt>
                <c:pt idx="10715">
                  <c:v>735675.47978009237</c:v>
                </c:pt>
                <c:pt idx="10716">
                  <c:v>735675.47978009237</c:v>
                </c:pt>
                <c:pt idx="10717">
                  <c:v>735675.47979166638</c:v>
                </c:pt>
                <c:pt idx="10718">
                  <c:v>735675.47979166638</c:v>
                </c:pt>
                <c:pt idx="10719">
                  <c:v>735675.47980324074</c:v>
                </c:pt>
                <c:pt idx="10720">
                  <c:v>735675.47980324074</c:v>
                </c:pt>
                <c:pt idx="10721">
                  <c:v>735675.47981481487</c:v>
                </c:pt>
                <c:pt idx="10722">
                  <c:v>735675.47981481487</c:v>
                </c:pt>
                <c:pt idx="10723">
                  <c:v>735675.479826389</c:v>
                </c:pt>
                <c:pt idx="10724">
                  <c:v>735675.479826389</c:v>
                </c:pt>
                <c:pt idx="10725">
                  <c:v>735675.47983796301</c:v>
                </c:pt>
                <c:pt idx="10726">
                  <c:v>735675.47983796301</c:v>
                </c:pt>
                <c:pt idx="10727">
                  <c:v>735675.4798495369</c:v>
                </c:pt>
                <c:pt idx="10728">
                  <c:v>735675.4798495369</c:v>
                </c:pt>
                <c:pt idx="10729">
                  <c:v>735675.47986111115</c:v>
                </c:pt>
                <c:pt idx="10730">
                  <c:v>735675.47986111115</c:v>
                </c:pt>
                <c:pt idx="10731">
                  <c:v>735675.47987268516</c:v>
                </c:pt>
                <c:pt idx="10732">
                  <c:v>735675.47987268516</c:v>
                </c:pt>
                <c:pt idx="10733">
                  <c:v>735675.47988425929</c:v>
                </c:pt>
                <c:pt idx="10734">
                  <c:v>735675.47988425929</c:v>
                </c:pt>
                <c:pt idx="10735">
                  <c:v>735675.47989583341</c:v>
                </c:pt>
                <c:pt idx="10736">
                  <c:v>735675.47989583341</c:v>
                </c:pt>
                <c:pt idx="10737">
                  <c:v>735675.47990740731</c:v>
                </c:pt>
                <c:pt idx="10738">
                  <c:v>735675.47990740731</c:v>
                </c:pt>
                <c:pt idx="10739">
                  <c:v>735675.47991897806</c:v>
                </c:pt>
                <c:pt idx="10740">
                  <c:v>735675.47991897806</c:v>
                </c:pt>
                <c:pt idx="10741">
                  <c:v>735675.47993055289</c:v>
                </c:pt>
                <c:pt idx="10742">
                  <c:v>735675.47993055289</c:v>
                </c:pt>
                <c:pt idx="10743">
                  <c:v>735675.47994212899</c:v>
                </c:pt>
                <c:pt idx="10744">
                  <c:v>735675.47994212899</c:v>
                </c:pt>
                <c:pt idx="10745">
                  <c:v>735675.4799537037</c:v>
                </c:pt>
                <c:pt idx="10746">
                  <c:v>735675.4799537037</c:v>
                </c:pt>
                <c:pt idx="10747">
                  <c:v>735675.47996527737</c:v>
                </c:pt>
                <c:pt idx="10748">
                  <c:v>735675.47997685138</c:v>
                </c:pt>
                <c:pt idx="10749">
                  <c:v>735675.47997685138</c:v>
                </c:pt>
                <c:pt idx="10750">
                  <c:v>735675.47998842597</c:v>
                </c:pt>
                <c:pt idx="10751">
                  <c:v>735675.47998842597</c:v>
                </c:pt>
                <c:pt idx="10752">
                  <c:v>735675.48</c:v>
                </c:pt>
                <c:pt idx="10753">
                  <c:v>735675.48</c:v>
                </c:pt>
                <c:pt idx="10754">
                  <c:v>735675.48001157399</c:v>
                </c:pt>
                <c:pt idx="10755">
                  <c:v>735675.48001157399</c:v>
                </c:pt>
                <c:pt idx="10756">
                  <c:v>735675.48002314905</c:v>
                </c:pt>
                <c:pt idx="10757">
                  <c:v>735675.48002314905</c:v>
                </c:pt>
                <c:pt idx="10758">
                  <c:v>735675.48003472225</c:v>
                </c:pt>
                <c:pt idx="10759">
                  <c:v>735675.48003472225</c:v>
                </c:pt>
                <c:pt idx="10760">
                  <c:v>735675.48004629649</c:v>
                </c:pt>
                <c:pt idx="10761">
                  <c:v>735675.48004629649</c:v>
                </c:pt>
                <c:pt idx="10762">
                  <c:v>735675.4800578705</c:v>
                </c:pt>
                <c:pt idx="10763">
                  <c:v>735675.4800578705</c:v>
                </c:pt>
                <c:pt idx="10764">
                  <c:v>735675.48006944428</c:v>
                </c:pt>
                <c:pt idx="10765">
                  <c:v>735675.48006944428</c:v>
                </c:pt>
                <c:pt idx="10766">
                  <c:v>735675.48008101853</c:v>
                </c:pt>
                <c:pt idx="10767">
                  <c:v>735675.48008101853</c:v>
                </c:pt>
                <c:pt idx="10768">
                  <c:v>735675.4800925923</c:v>
                </c:pt>
                <c:pt idx="10769">
                  <c:v>735675.4800925923</c:v>
                </c:pt>
                <c:pt idx="10770">
                  <c:v>735675.48010416667</c:v>
                </c:pt>
                <c:pt idx="10771">
                  <c:v>735675.48010416667</c:v>
                </c:pt>
                <c:pt idx="10772">
                  <c:v>735675.48011574079</c:v>
                </c:pt>
                <c:pt idx="10773">
                  <c:v>735675.48011574079</c:v>
                </c:pt>
                <c:pt idx="10774">
                  <c:v>735675.4801273148</c:v>
                </c:pt>
                <c:pt idx="10775">
                  <c:v>735675.4801273148</c:v>
                </c:pt>
                <c:pt idx="10776">
                  <c:v>735675.48013888649</c:v>
                </c:pt>
                <c:pt idx="10777">
                  <c:v>735675.48013888649</c:v>
                </c:pt>
                <c:pt idx="10778">
                  <c:v>735675.48015046236</c:v>
                </c:pt>
                <c:pt idx="10779">
                  <c:v>735675.48015046236</c:v>
                </c:pt>
                <c:pt idx="10780">
                  <c:v>735675.48016203707</c:v>
                </c:pt>
                <c:pt idx="10781">
                  <c:v>735675.48016203707</c:v>
                </c:pt>
                <c:pt idx="10782">
                  <c:v>735675.48017361108</c:v>
                </c:pt>
                <c:pt idx="10783">
                  <c:v>735675.48017361108</c:v>
                </c:pt>
                <c:pt idx="10784">
                  <c:v>735675.48018518521</c:v>
                </c:pt>
                <c:pt idx="10785">
                  <c:v>735675.48018518521</c:v>
                </c:pt>
                <c:pt idx="10786">
                  <c:v>735675.48019675899</c:v>
                </c:pt>
                <c:pt idx="10787">
                  <c:v>735675.48019675899</c:v>
                </c:pt>
                <c:pt idx="10788">
                  <c:v>735675.48020833335</c:v>
                </c:pt>
                <c:pt idx="10789">
                  <c:v>735675.48020833335</c:v>
                </c:pt>
                <c:pt idx="10790">
                  <c:v>735675.48021990736</c:v>
                </c:pt>
                <c:pt idx="10791">
                  <c:v>735675.48021990736</c:v>
                </c:pt>
                <c:pt idx="10792">
                  <c:v>735675.48023148149</c:v>
                </c:pt>
                <c:pt idx="10793">
                  <c:v>735675.48023148149</c:v>
                </c:pt>
                <c:pt idx="10794">
                  <c:v>735675.48024305538</c:v>
                </c:pt>
                <c:pt idx="10795">
                  <c:v>735675.48024305538</c:v>
                </c:pt>
                <c:pt idx="10796">
                  <c:v>735675.48025462963</c:v>
                </c:pt>
                <c:pt idx="10797">
                  <c:v>735675.48025462963</c:v>
                </c:pt>
                <c:pt idx="10798">
                  <c:v>735675.48026620375</c:v>
                </c:pt>
                <c:pt idx="10799">
                  <c:v>735675.48026620375</c:v>
                </c:pt>
                <c:pt idx="10800">
                  <c:v>735675.48027777777</c:v>
                </c:pt>
                <c:pt idx="10801">
                  <c:v>735675.48027777777</c:v>
                </c:pt>
                <c:pt idx="10802">
                  <c:v>735675.48028935189</c:v>
                </c:pt>
                <c:pt idx="10803">
                  <c:v>735675.48028935189</c:v>
                </c:pt>
                <c:pt idx="10804">
                  <c:v>735675.4803009259</c:v>
                </c:pt>
                <c:pt idx="10805">
                  <c:v>735675.4803009259</c:v>
                </c:pt>
                <c:pt idx="10806">
                  <c:v>735675.48031249898</c:v>
                </c:pt>
                <c:pt idx="10807">
                  <c:v>735675.48032407393</c:v>
                </c:pt>
                <c:pt idx="10808">
                  <c:v>735675.48032407393</c:v>
                </c:pt>
                <c:pt idx="10809">
                  <c:v>735675.4803356484</c:v>
                </c:pt>
                <c:pt idx="10810">
                  <c:v>735675.4803356484</c:v>
                </c:pt>
                <c:pt idx="10811">
                  <c:v>735675.48034722218</c:v>
                </c:pt>
                <c:pt idx="10812">
                  <c:v>735675.48034722218</c:v>
                </c:pt>
                <c:pt idx="10813">
                  <c:v>735675.48035879631</c:v>
                </c:pt>
                <c:pt idx="10814">
                  <c:v>735675.48035879631</c:v>
                </c:pt>
                <c:pt idx="10815">
                  <c:v>735675.48037036776</c:v>
                </c:pt>
                <c:pt idx="10816">
                  <c:v>735675.48037036776</c:v>
                </c:pt>
                <c:pt idx="10817">
                  <c:v>735675.48038194433</c:v>
                </c:pt>
                <c:pt idx="10818">
                  <c:v>735675.48038194433</c:v>
                </c:pt>
                <c:pt idx="10819">
                  <c:v>735675.48039351846</c:v>
                </c:pt>
                <c:pt idx="10820">
                  <c:v>735675.48039351846</c:v>
                </c:pt>
                <c:pt idx="10821">
                  <c:v>735675.48040509259</c:v>
                </c:pt>
                <c:pt idx="10822">
                  <c:v>735675.48040509259</c:v>
                </c:pt>
                <c:pt idx="10823">
                  <c:v>735675.48041666672</c:v>
                </c:pt>
                <c:pt idx="10824">
                  <c:v>735675.48041666672</c:v>
                </c:pt>
                <c:pt idx="10825">
                  <c:v>735675.48042824073</c:v>
                </c:pt>
                <c:pt idx="10826">
                  <c:v>735675.48042824073</c:v>
                </c:pt>
                <c:pt idx="10827">
                  <c:v>735675.48043981486</c:v>
                </c:pt>
                <c:pt idx="10828">
                  <c:v>735675.48043981486</c:v>
                </c:pt>
                <c:pt idx="10829">
                  <c:v>735675.4804513891</c:v>
                </c:pt>
                <c:pt idx="10830">
                  <c:v>735675.4804513891</c:v>
                </c:pt>
                <c:pt idx="10831">
                  <c:v>735675.48046296299</c:v>
                </c:pt>
                <c:pt idx="10832">
                  <c:v>735675.48046296299</c:v>
                </c:pt>
                <c:pt idx="10833">
                  <c:v>735675.48047453701</c:v>
                </c:pt>
                <c:pt idx="10834">
                  <c:v>735675.48047453701</c:v>
                </c:pt>
                <c:pt idx="10835">
                  <c:v>735675.48048611241</c:v>
                </c:pt>
                <c:pt idx="10836">
                  <c:v>735675.48048611241</c:v>
                </c:pt>
                <c:pt idx="10837">
                  <c:v>735675.48049768514</c:v>
                </c:pt>
                <c:pt idx="10838">
                  <c:v>735675.48049768514</c:v>
                </c:pt>
                <c:pt idx="10839">
                  <c:v>735675.48050925671</c:v>
                </c:pt>
                <c:pt idx="10840">
                  <c:v>735675.48050925671</c:v>
                </c:pt>
                <c:pt idx="10841">
                  <c:v>735675.4805208334</c:v>
                </c:pt>
                <c:pt idx="10842">
                  <c:v>735675.4805208334</c:v>
                </c:pt>
                <c:pt idx="10843">
                  <c:v>735675.48053240729</c:v>
                </c:pt>
                <c:pt idx="10844">
                  <c:v>735675.48053240729</c:v>
                </c:pt>
                <c:pt idx="10845">
                  <c:v>735675.48054398131</c:v>
                </c:pt>
                <c:pt idx="10846">
                  <c:v>735675.48054398131</c:v>
                </c:pt>
                <c:pt idx="10847">
                  <c:v>735675.48055555532</c:v>
                </c:pt>
                <c:pt idx="10848">
                  <c:v>735675.48055555532</c:v>
                </c:pt>
                <c:pt idx="10849">
                  <c:v>735675.48056712968</c:v>
                </c:pt>
                <c:pt idx="10850">
                  <c:v>735675.48056712968</c:v>
                </c:pt>
                <c:pt idx="10851">
                  <c:v>735675.48057870136</c:v>
                </c:pt>
                <c:pt idx="10852">
                  <c:v>735675.48057870136</c:v>
                </c:pt>
                <c:pt idx="10853">
                  <c:v>735675.48059027689</c:v>
                </c:pt>
                <c:pt idx="10854">
                  <c:v>735675.48059027689</c:v>
                </c:pt>
                <c:pt idx="10855">
                  <c:v>735675.48060185183</c:v>
                </c:pt>
                <c:pt idx="10856">
                  <c:v>735675.48060185183</c:v>
                </c:pt>
                <c:pt idx="10857">
                  <c:v>735675.48061342642</c:v>
                </c:pt>
                <c:pt idx="10858">
                  <c:v>735675.48061342642</c:v>
                </c:pt>
                <c:pt idx="10859">
                  <c:v>735675.48062500043</c:v>
                </c:pt>
                <c:pt idx="10860">
                  <c:v>735675.4806365741</c:v>
                </c:pt>
                <c:pt idx="10861">
                  <c:v>735675.4806365741</c:v>
                </c:pt>
                <c:pt idx="10862">
                  <c:v>735675.48064814811</c:v>
                </c:pt>
                <c:pt idx="10863">
                  <c:v>735675.48064814811</c:v>
                </c:pt>
                <c:pt idx="10864">
                  <c:v>735675.48065972223</c:v>
                </c:pt>
                <c:pt idx="10865">
                  <c:v>735675.48065972223</c:v>
                </c:pt>
                <c:pt idx="10866">
                  <c:v>735675.48067129625</c:v>
                </c:pt>
                <c:pt idx="10867">
                  <c:v>735675.48067129625</c:v>
                </c:pt>
                <c:pt idx="10868">
                  <c:v>735675.48068287049</c:v>
                </c:pt>
                <c:pt idx="10869">
                  <c:v>735675.48068287049</c:v>
                </c:pt>
                <c:pt idx="10870">
                  <c:v>735675.4806944445</c:v>
                </c:pt>
                <c:pt idx="10871">
                  <c:v>735675.4806944445</c:v>
                </c:pt>
                <c:pt idx="10872">
                  <c:v>735675.48070601851</c:v>
                </c:pt>
                <c:pt idx="10873">
                  <c:v>735675.48070601851</c:v>
                </c:pt>
                <c:pt idx="10874">
                  <c:v>735675.48071759229</c:v>
                </c:pt>
                <c:pt idx="10875">
                  <c:v>735675.48071759229</c:v>
                </c:pt>
                <c:pt idx="10876">
                  <c:v>735675.4807291663</c:v>
                </c:pt>
                <c:pt idx="10877">
                  <c:v>735675.4807291663</c:v>
                </c:pt>
                <c:pt idx="10878">
                  <c:v>735675.48074074078</c:v>
                </c:pt>
                <c:pt idx="10879">
                  <c:v>735675.48074074078</c:v>
                </c:pt>
                <c:pt idx="10880">
                  <c:v>735675.48075231479</c:v>
                </c:pt>
                <c:pt idx="10881">
                  <c:v>735675.48075231479</c:v>
                </c:pt>
                <c:pt idx="10882">
                  <c:v>735675.48076388892</c:v>
                </c:pt>
                <c:pt idx="10883">
                  <c:v>735675.48076388892</c:v>
                </c:pt>
                <c:pt idx="10884">
                  <c:v>735675.48077546188</c:v>
                </c:pt>
                <c:pt idx="10885">
                  <c:v>735675.48077546188</c:v>
                </c:pt>
                <c:pt idx="10886">
                  <c:v>735675.48078703741</c:v>
                </c:pt>
                <c:pt idx="10887">
                  <c:v>735675.48078703741</c:v>
                </c:pt>
                <c:pt idx="10888">
                  <c:v>735675.48079861107</c:v>
                </c:pt>
                <c:pt idx="10889">
                  <c:v>735675.48079861107</c:v>
                </c:pt>
                <c:pt idx="10890">
                  <c:v>735675.4808101852</c:v>
                </c:pt>
                <c:pt idx="10891">
                  <c:v>735675.4808101852</c:v>
                </c:pt>
                <c:pt idx="10892">
                  <c:v>735675.48082175921</c:v>
                </c:pt>
                <c:pt idx="10893">
                  <c:v>735675.48082175921</c:v>
                </c:pt>
                <c:pt idx="10894">
                  <c:v>735675.48083333345</c:v>
                </c:pt>
                <c:pt idx="10895">
                  <c:v>735675.48083333345</c:v>
                </c:pt>
                <c:pt idx="10896">
                  <c:v>735675.48084490746</c:v>
                </c:pt>
                <c:pt idx="10897">
                  <c:v>735675.48084490746</c:v>
                </c:pt>
                <c:pt idx="10898">
                  <c:v>735675.48085648241</c:v>
                </c:pt>
                <c:pt idx="10899">
                  <c:v>735675.48085648241</c:v>
                </c:pt>
                <c:pt idx="10900">
                  <c:v>735675.48086805537</c:v>
                </c:pt>
                <c:pt idx="10901">
                  <c:v>735675.48086805537</c:v>
                </c:pt>
                <c:pt idx="10902">
                  <c:v>735675.48087962938</c:v>
                </c:pt>
                <c:pt idx="10903">
                  <c:v>735675.48087962938</c:v>
                </c:pt>
                <c:pt idx="10904">
                  <c:v>735675.48089120374</c:v>
                </c:pt>
                <c:pt idx="10905">
                  <c:v>735675.48089120374</c:v>
                </c:pt>
                <c:pt idx="10906">
                  <c:v>735675.48090277729</c:v>
                </c:pt>
                <c:pt idx="10907">
                  <c:v>735675.48090277729</c:v>
                </c:pt>
                <c:pt idx="10908">
                  <c:v>735675.48091435188</c:v>
                </c:pt>
                <c:pt idx="10909">
                  <c:v>735675.48091435188</c:v>
                </c:pt>
                <c:pt idx="10910">
                  <c:v>735675.4809259274</c:v>
                </c:pt>
                <c:pt idx="10911">
                  <c:v>735675.4809259274</c:v>
                </c:pt>
                <c:pt idx="10912">
                  <c:v>735675.48093750002</c:v>
                </c:pt>
                <c:pt idx="10913">
                  <c:v>735675.48093750002</c:v>
                </c:pt>
                <c:pt idx="10914">
                  <c:v>735675.48094907124</c:v>
                </c:pt>
                <c:pt idx="10915">
                  <c:v>735675.48096064851</c:v>
                </c:pt>
                <c:pt idx="10916">
                  <c:v>735675.48096064851</c:v>
                </c:pt>
                <c:pt idx="10917">
                  <c:v>735675.48097222217</c:v>
                </c:pt>
                <c:pt idx="10918">
                  <c:v>735675.48097222217</c:v>
                </c:pt>
                <c:pt idx="10919">
                  <c:v>735675.48098379641</c:v>
                </c:pt>
                <c:pt idx="10920">
                  <c:v>735675.48098379641</c:v>
                </c:pt>
                <c:pt idx="10921">
                  <c:v>735675.48099537031</c:v>
                </c:pt>
                <c:pt idx="10922">
                  <c:v>735675.48099537031</c:v>
                </c:pt>
                <c:pt idx="10923">
                  <c:v>735675.48100694444</c:v>
                </c:pt>
                <c:pt idx="10924">
                  <c:v>735675.48101851856</c:v>
                </c:pt>
                <c:pt idx="10925">
                  <c:v>735675.48101851856</c:v>
                </c:pt>
                <c:pt idx="10926">
                  <c:v>735675.48101851856</c:v>
                </c:pt>
                <c:pt idx="10927">
                  <c:v>735675.48103009257</c:v>
                </c:pt>
                <c:pt idx="10928">
                  <c:v>735675.48103009257</c:v>
                </c:pt>
                <c:pt idx="10929">
                  <c:v>735675.4810416667</c:v>
                </c:pt>
                <c:pt idx="10930">
                  <c:v>735675.4810416667</c:v>
                </c:pt>
                <c:pt idx="10931">
                  <c:v>735675.48105324362</c:v>
                </c:pt>
                <c:pt idx="10932">
                  <c:v>735675.48105324362</c:v>
                </c:pt>
                <c:pt idx="10933">
                  <c:v>735675.48106481484</c:v>
                </c:pt>
                <c:pt idx="10934">
                  <c:v>735675.48106481484</c:v>
                </c:pt>
                <c:pt idx="10935">
                  <c:v>735675.48107638885</c:v>
                </c:pt>
                <c:pt idx="10936">
                  <c:v>735675.48107638885</c:v>
                </c:pt>
                <c:pt idx="10937">
                  <c:v>735675.48108796345</c:v>
                </c:pt>
                <c:pt idx="10938">
                  <c:v>735675.48108796345</c:v>
                </c:pt>
                <c:pt idx="10939">
                  <c:v>735675.48109953711</c:v>
                </c:pt>
                <c:pt idx="10940">
                  <c:v>735675.48109953711</c:v>
                </c:pt>
                <c:pt idx="10941">
                  <c:v>735675.48111111112</c:v>
                </c:pt>
                <c:pt idx="10942">
                  <c:v>735675.48111111112</c:v>
                </c:pt>
                <c:pt idx="10943">
                  <c:v>735675.48112268513</c:v>
                </c:pt>
                <c:pt idx="10944">
                  <c:v>735675.48112268513</c:v>
                </c:pt>
                <c:pt idx="10945">
                  <c:v>735675.48113425926</c:v>
                </c:pt>
                <c:pt idx="10946">
                  <c:v>735675.48113425926</c:v>
                </c:pt>
                <c:pt idx="10947">
                  <c:v>735675.4811458335</c:v>
                </c:pt>
                <c:pt idx="10948">
                  <c:v>735675.4811458335</c:v>
                </c:pt>
                <c:pt idx="10949">
                  <c:v>735675.4811574074</c:v>
                </c:pt>
                <c:pt idx="10950">
                  <c:v>735675.4811574074</c:v>
                </c:pt>
                <c:pt idx="10951">
                  <c:v>735675.48116898129</c:v>
                </c:pt>
                <c:pt idx="10952">
                  <c:v>735675.48116898129</c:v>
                </c:pt>
                <c:pt idx="10953">
                  <c:v>735675.4811805553</c:v>
                </c:pt>
                <c:pt idx="10954">
                  <c:v>735675.4811805553</c:v>
                </c:pt>
                <c:pt idx="10955">
                  <c:v>735675.48119212966</c:v>
                </c:pt>
                <c:pt idx="10956">
                  <c:v>735675.48119212966</c:v>
                </c:pt>
                <c:pt idx="10957">
                  <c:v>735675.48120370402</c:v>
                </c:pt>
                <c:pt idx="10958">
                  <c:v>735675.48120370402</c:v>
                </c:pt>
                <c:pt idx="10959">
                  <c:v>735675.4812152778</c:v>
                </c:pt>
                <c:pt idx="10960">
                  <c:v>735675.4812152778</c:v>
                </c:pt>
                <c:pt idx="10961">
                  <c:v>735675.48122685205</c:v>
                </c:pt>
                <c:pt idx="10962">
                  <c:v>735675.48122685205</c:v>
                </c:pt>
                <c:pt idx="10963">
                  <c:v>735675.48123842594</c:v>
                </c:pt>
                <c:pt idx="10964">
                  <c:v>735675.48124999937</c:v>
                </c:pt>
                <c:pt idx="10965">
                  <c:v>735675.48124999937</c:v>
                </c:pt>
                <c:pt idx="10966">
                  <c:v>735675.48126157408</c:v>
                </c:pt>
                <c:pt idx="10967">
                  <c:v>735675.48126157408</c:v>
                </c:pt>
                <c:pt idx="10968">
                  <c:v>735675.48127314844</c:v>
                </c:pt>
                <c:pt idx="10969">
                  <c:v>735675.48127314844</c:v>
                </c:pt>
                <c:pt idx="10970">
                  <c:v>735675.48128472245</c:v>
                </c:pt>
                <c:pt idx="10971">
                  <c:v>735675.48128472245</c:v>
                </c:pt>
                <c:pt idx="10972">
                  <c:v>735675.48129629705</c:v>
                </c:pt>
                <c:pt idx="10973">
                  <c:v>735675.48129629705</c:v>
                </c:pt>
                <c:pt idx="10974">
                  <c:v>735675.48130787048</c:v>
                </c:pt>
                <c:pt idx="10975">
                  <c:v>735675.48130787048</c:v>
                </c:pt>
                <c:pt idx="10976">
                  <c:v>735675.48131944437</c:v>
                </c:pt>
                <c:pt idx="10977">
                  <c:v>735675.48131944437</c:v>
                </c:pt>
                <c:pt idx="10978">
                  <c:v>735675.4813310185</c:v>
                </c:pt>
                <c:pt idx="10979">
                  <c:v>735675.4813310185</c:v>
                </c:pt>
                <c:pt idx="10980">
                  <c:v>735675.48134259239</c:v>
                </c:pt>
                <c:pt idx="10981">
                  <c:v>735675.48134259239</c:v>
                </c:pt>
                <c:pt idx="10982">
                  <c:v>735675.48135416664</c:v>
                </c:pt>
                <c:pt idx="10983">
                  <c:v>735675.48135416664</c:v>
                </c:pt>
                <c:pt idx="10984">
                  <c:v>735675.48136574205</c:v>
                </c:pt>
                <c:pt idx="10985">
                  <c:v>735675.48136574205</c:v>
                </c:pt>
                <c:pt idx="10986">
                  <c:v>735675.48137731478</c:v>
                </c:pt>
                <c:pt idx="10987">
                  <c:v>735675.48137731478</c:v>
                </c:pt>
                <c:pt idx="10988">
                  <c:v>735675.4813888889</c:v>
                </c:pt>
                <c:pt idx="10989">
                  <c:v>735675.4813888889</c:v>
                </c:pt>
                <c:pt idx="10990">
                  <c:v>735675.48140046292</c:v>
                </c:pt>
                <c:pt idx="10991">
                  <c:v>735675.48140046292</c:v>
                </c:pt>
                <c:pt idx="10992">
                  <c:v>735675.48141203704</c:v>
                </c:pt>
                <c:pt idx="10993">
                  <c:v>735675.48141203704</c:v>
                </c:pt>
                <c:pt idx="10994">
                  <c:v>735675.48142361245</c:v>
                </c:pt>
                <c:pt idx="10995">
                  <c:v>735675.48142361245</c:v>
                </c:pt>
                <c:pt idx="10996">
                  <c:v>735675.48143518541</c:v>
                </c:pt>
                <c:pt idx="10997">
                  <c:v>735675.48143518541</c:v>
                </c:pt>
                <c:pt idx="10998">
                  <c:v>735675.48144675931</c:v>
                </c:pt>
                <c:pt idx="10999">
                  <c:v>735675.48144675931</c:v>
                </c:pt>
                <c:pt idx="11000">
                  <c:v>735675.48145833344</c:v>
                </c:pt>
                <c:pt idx="11001">
                  <c:v>735675.48145833344</c:v>
                </c:pt>
                <c:pt idx="11002">
                  <c:v>735675.48146990733</c:v>
                </c:pt>
                <c:pt idx="11003">
                  <c:v>735675.48146990733</c:v>
                </c:pt>
                <c:pt idx="11004">
                  <c:v>735675.48148148204</c:v>
                </c:pt>
                <c:pt idx="11005">
                  <c:v>735675.48148148204</c:v>
                </c:pt>
                <c:pt idx="11006">
                  <c:v>735675.48149305559</c:v>
                </c:pt>
                <c:pt idx="11007">
                  <c:v>735675.48149305559</c:v>
                </c:pt>
                <c:pt idx="11008">
                  <c:v>735675.4815046296</c:v>
                </c:pt>
                <c:pt idx="11009">
                  <c:v>735675.4815046296</c:v>
                </c:pt>
                <c:pt idx="11010">
                  <c:v>735675.48151620373</c:v>
                </c:pt>
                <c:pt idx="11011">
                  <c:v>735675.48151620373</c:v>
                </c:pt>
                <c:pt idx="11012">
                  <c:v>735675.48152777774</c:v>
                </c:pt>
                <c:pt idx="11013">
                  <c:v>735675.48152777774</c:v>
                </c:pt>
                <c:pt idx="11014">
                  <c:v>735675.48153935187</c:v>
                </c:pt>
                <c:pt idx="11015">
                  <c:v>735675.48153935187</c:v>
                </c:pt>
                <c:pt idx="11016">
                  <c:v>735675.48155092704</c:v>
                </c:pt>
                <c:pt idx="11017">
                  <c:v>735675.48155092704</c:v>
                </c:pt>
                <c:pt idx="11018">
                  <c:v>735675.4815625</c:v>
                </c:pt>
                <c:pt idx="11019">
                  <c:v>735675.4815625</c:v>
                </c:pt>
                <c:pt idx="11020">
                  <c:v>735675.4815740739</c:v>
                </c:pt>
                <c:pt idx="11021">
                  <c:v>735675.4815740739</c:v>
                </c:pt>
                <c:pt idx="11022">
                  <c:v>735675.48158564942</c:v>
                </c:pt>
                <c:pt idx="11023">
                  <c:v>735675.4815972225</c:v>
                </c:pt>
                <c:pt idx="11024">
                  <c:v>735675.4815972225</c:v>
                </c:pt>
                <c:pt idx="11025">
                  <c:v>735675.4816087964</c:v>
                </c:pt>
                <c:pt idx="11026">
                  <c:v>735675.4816087964</c:v>
                </c:pt>
                <c:pt idx="11027">
                  <c:v>735675.48162037041</c:v>
                </c:pt>
                <c:pt idx="11028">
                  <c:v>735675.48162037041</c:v>
                </c:pt>
                <c:pt idx="11029">
                  <c:v>735675.48163194442</c:v>
                </c:pt>
                <c:pt idx="11030">
                  <c:v>735675.48163194442</c:v>
                </c:pt>
                <c:pt idx="11031">
                  <c:v>735675.48164351855</c:v>
                </c:pt>
                <c:pt idx="11032">
                  <c:v>735675.48164351855</c:v>
                </c:pt>
                <c:pt idx="11033">
                  <c:v>735675.48165509442</c:v>
                </c:pt>
                <c:pt idx="11034">
                  <c:v>735675.48165509442</c:v>
                </c:pt>
                <c:pt idx="11035">
                  <c:v>735675.48166666704</c:v>
                </c:pt>
                <c:pt idx="11036">
                  <c:v>735675.48166666704</c:v>
                </c:pt>
                <c:pt idx="11037">
                  <c:v>735675.4816782407</c:v>
                </c:pt>
                <c:pt idx="11038">
                  <c:v>735675.4816782407</c:v>
                </c:pt>
                <c:pt idx="11039">
                  <c:v>735675.48168981483</c:v>
                </c:pt>
                <c:pt idx="11040">
                  <c:v>735675.48168981483</c:v>
                </c:pt>
                <c:pt idx="11041">
                  <c:v>735675.48170138884</c:v>
                </c:pt>
                <c:pt idx="11042">
                  <c:v>735675.48170138884</c:v>
                </c:pt>
                <c:pt idx="11043">
                  <c:v>735675.48171296297</c:v>
                </c:pt>
                <c:pt idx="11044">
                  <c:v>735675.48171296297</c:v>
                </c:pt>
                <c:pt idx="11045">
                  <c:v>735675.48172453744</c:v>
                </c:pt>
                <c:pt idx="11046">
                  <c:v>735675.48172453744</c:v>
                </c:pt>
                <c:pt idx="11047">
                  <c:v>735675.48173611145</c:v>
                </c:pt>
                <c:pt idx="11048">
                  <c:v>735675.48173611145</c:v>
                </c:pt>
                <c:pt idx="11049">
                  <c:v>735675.48174768523</c:v>
                </c:pt>
                <c:pt idx="11050">
                  <c:v>735675.48174768523</c:v>
                </c:pt>
                <c:pt idx="11051">
                  <c:v>735675.4817592589</c:v>
                </c:pt>
                <c:pt idx="11052">
                  <c:v>735675.4817592589</c:v>
                </c:pt>
                <c:pt idx="11053">
                  <c:v>735675.48177083349</c:v>
                </c:pt>
                <c:pt idx="11054">
                  <c:v>735675.48177083349</c:v>
                </c:pt>
                <c:pt idx="11055">
                  <c:v>735675.4817824075</c:v>
                </c:pt>
                <c:pt idx="11056">
                  <c:v>735675.4817824075</c:v>
                </c:pt>
                <c:pt idx="11057">
                  <c:v>735675.48179398151</c:v>
                </c:pt>
                <c:pt idx="11058">
                  <c:v>735675.48179398151</c:v>
                </c:pt>
                <c:pt idx="11059">
                  <c:v>735675.48180555552</c:v>
                </c:pt>
                <c:pt idx="11060">
                  <c:v>735675.48180555552</c:v>
                </c:pt>
                <c:pt idx="11061">
                  <c:v>735675.48181712965</c:v>
                </c:pt>
                <c:pt idx="11062">
                  <c:v>735675.48181712965</c:v>
                </c:pt>
                <c:pt idx="11063">
                  <c:v>735675.48182870401</c:v>
                </c:pt>
                <c:pt idx="11064">
                  <c:v>735675.48182870401</c:v>
                </c:pt>
                <c:pt idx="11065">
                  <c:v>735675.48184027779</c:v>
                </c:pt>
                <c:pt idx="11066">
                  <c:v>735675.48184027779</c:v>
                </c:pt>
                <c:pt idx="11067">
                  <c:v>735675.48185185203</c:v>
                </c:pt>
                <c:pt idx="11068">
                  <c:v>735675.48185185203</c:v>
                </c:pt>
                <c:pt idx="11069">
                  <c:v>735675.48186342744</c:v>
                </c:pt>
                <c:pt idx="11070">
                  <c:v>735675.48186342744</c:v>
                </c:pt>
                <c:pt idx="11071">
                  <c:v>735675.48187500041</c:v>
                </c:pt>
                <c:pt idx="11072">
                  <c:v>735675.48187500041</c:v>
                </c:pt>
                <c:pt idx="11073">
                  <c:v>735675.48188657442</c:v>
                </c:pt>
                <c:pt idx="11074">
                  <c:v>735675.48188657442</c:v>
                </c:pt>
                <c:pt idx="11075">
                  <c:v>735675.48189814843</c:v>
                </c:pt>
                <c:pt idx="11076">
                  <c:v>735675.48189814843</c:v>
                </c:pt>
                <c:pt idx="11077">
                  <c:v>735675.48190972221</c:v>
                </c:pt>
                <c:pt idx="11078">
                  <c:v>735675.48190972221</c:v>
                </c:pt>
                <c:pt idx="11079">
                  <c:v>735675.48192129645</c:v>
                </c:pt>
                <c:pt idx="11080">
                  <c:v>735675.48192129645</c:v>
                </c:pt>
                <c:pt idx="11081">
                  <c:v>735675.48193287035</c:v>
                </c:pt>
                <c:pt idx="11082">
                  <c:v>735675.48193287035</c:v>
                </c:pt>
                <c:pt idx="11083">
                  <c:v>735675.48194444447</c:v>
                </c:pt>
                <c:pt idx="11084">
                  <c:v>735675.48194444447</c:v>
                </c:pt>
                <c:pt idx="11085">
                  <c:v>735675.48195601942</c:v>
                </c:pt>
                <c:pt idx="11086">
                  <c:v>735675.48195601942</c:v>
                </c:pt>
                <c:pt idx="11087">
                  <c:v>735675.48196759261</c:v>
                </c:pt>
                <c:pt idx="11088">
                  <c:v>735675.48197916639</c:v>
                </c:pt>
                <c:pt idx="11089">
                  <c:v>735675.48197916639</c:v>
                </c:pt>
                <c:pt idx="11090">
                  <c:v>735675.48199074075</c:v>
                </c:pt>
                <c:pt idx="11091">
                  <c:v>735675.48199074075</c:v>
                </c:pt>
                <c:pt idx="11092">
                  <c:v>735675.48200231476</c:v>
                </c:pt>
                <c:pt idx="11093">
                  <c:v>735675.48200231476</c:v>
                </c:pt>
                <c:pt idx="11094">
                  <c:v>735675.48201388889</c:v>
                </c:pt>
                <c:pt idx="11095">
                  <c:v>735675.48201388889</c:v>
                </c:pt>
                <c:pt idx="11096">
                  <c:v>735675.4820254629</c:v>
                </c:pt>
                <c:pt idx="11097">
                  <c:v>735675.4820254629</c:v>
                </c:pt>
                <c:pt idx="11098">
                  <c:v>735675.48203703703</c:v>
                </c:pt>
                <c:pt idx="11099">
                  <c:v>735675.48203703703</c:v>
                </c:pt>
                <c:pt idx="11100">
                  <c:v>735675.48204861116</c:v>
                </c:pt>
                <c:pt idx="11101">
                  <c:v>735675.48204861116</c:v>
                </c:pt>
                <c:pt idx="11102">
                  <c:v>735675.48206018517</c:v>
                </c:pt>
                <c:pt idx="11103">
                  <c:v>735675.48206018517</c:v>
                </c:pt>
                <c:pt idx="11104">
                  <c:v>735675.48207175836</c:v>
                </c:pt>
                <c:pt idx="11105">
                  <c:v>735675.48207175836</c:v>
                </c:pt>
                <c:pt idx="11106">
                  <c:v>735675.48208333342</c:v>
                </c:pt>
                <c:pt idx="11107">
                  <c:v>735675.48208333342</c:v>
                </c:pt>
                <c:pt idx="11108">
                  <c:v>735675.48209490732</c:v>
                </c:pt>
                <c:pt idx="11109">
                  <c:v>735675.48209490732</c:v>
                </c:pt>
                <c:pt idx="11110">
                  <c:v>735675.48210648133</c:v>
                </c:pt>
                <c:pt idx="11111">
                  <c:v>735675.48210648133</c:v>
                </c:pt>
                <c:pt idx="11112">
                  <c:v>735675.48211805127</c:v>
                </c:pt>
                <c:pt idx="11113">
                  <c:v>735675.48211805127</c:v>
                </c:pt>
                <c:pt idx="11114">
                  <c:v>735675.48212962889</c:v>
                </c:pt>
                <c:pt idx="11115">
                  <c:v>735675.48212962889</c:v>
                </c:pt>
                <c:pt idx="11116">
                  <c:v>735675.48214120336</c:v>
                </c:pt>
                <c:pt idx="11117">
                  <c:v>735675.48214120336</c:v>
                </c:pt>
                <c:pt idx="11118">
                  <c:v>735675.48215277737</c:v>
                </c:pt>
                <c:pt idx="11119">
                  <c:v>735675.48215277737</c:v>
                </c:pt>
                <c:pt idx="11120">
                  <c:v>735675.48216435139</c:v>
                </c:pt>
                <c:pt idx="11121">
                  <c:v>735675.48216435139</c:v>
                </c:pt>
                <c:pt idx="11122">
                  <c:v>735675.48217592598</c:v>
                </c:pt>
                <c:pt idx="11123">
                  <c:v>735675.48217592598</c:v>
                </c:pt>
                <c:pt idx="11124">
                  <c:v>735675.48218749999</c:v>
                </c:pt>
                <c:pt idx="11125">
                  <c:v>735675.48218749999</c:v>
                </c:pt>
                <c:pt idx="11126">
                  <c:v>735675.48219907098</c:v>
                </c:pt>
                <c:pt idx="11127">
                  <c:v>735675.48219907098</c:v>
                </c:pt>
                <c:pt idx="11128">
                  <c:v>735675.48221064813</c:v>
                </c:pt>
                <c:pt idx="11129">
                  <c:v>735675.48221064813</c:v>
                </c:pt>
                <c:pt idx="11130">
                  <c:v>735675.48222222249</c:v>
                </c:pt>
                <c:pt idx="11131">
                  <c:v>735675.48222222249</c:v>
                </c:pt>
                <c:pt idx="11132">
                  <c:v>735675.4822337965</c:v>
                </c:pt>
                <c:pt idx="11133">
                  <c:v>735675.4822337965</c:v>
                </c:pt>
                <c:pt idx="11134">
                  <c:v>735675.48224537028</c:v>
                </c:pt>
                <c:pt idx="11135">
                  <c:v>735675.48224537028</c:v>
                </c:pt>
                <c:pt idx="11136">
                  <c:v>735675.48225694441</c:v>
                </c:pt>
                <c:pt idx="11137">
                  <c:v>735675.48225694441</c:v>
                </c:pt>
                <c:pt idx="11138">
                  <c:v>735675.4822685183</c:v>
                </c:pt>
                <c:pt idx="11139">
                  <c:v>735675.4822685183</c:v>
                </c:pt>
                <c:pt idx="11140">
                  <c:v>735675.48228009231</c:v>
                </c:pt>
                <c:pt idx="11141">
                  <c:v>735675.48228009231</c:v>
                </c:pt>
                <c:pt idx="11142">
                  <c:v>735675.48229166667</c:v>
                </c:pt>
                <c:pt idx="11143">
                  <c:v>735675.48229166667</c:v>
                </c:pt>
                <c:pt idx="11144">
                  <c:v>735675.4823032408</c:v>
                </c:pt>
                <c:pt idx="11145">
                  <c:v>735675.4823032408</c:v>
                </c:pt>
                <c:pt idx="11146">
                  <c:v>735675.48231481388</c:v>
                </c:pt>
                <c:pt idx="11147">
                  <c:v>735675.48231481388</c:v>
                </c:pt>
                <c:pt idx="11148">
                  <c:v>735675.48232638894</c:v>
                </c:pt>
                <c:pt idx="11149">
                  <c:v>735675.48232638894</c:v>
                </c:pt>
                <c:pt idx="11150">
                  <c:v>735675.48233796237</c:v>
                </c:pt>
                <c:pt idx="11151">
                  <c:v>735675.48233796237</c:v>
                </c:pt>
                <c:pt idx="11152">
                  <c:v>735675.48234953696</c:v>
                </c:pt>
                <c:pt idx="11153">
                  <c:v>735675.48234953696</c:v>
                </c:pt>
                <c:pt idx="11154">
                  <c:v>735675.48236111109</c:v>
                </c:pt>
                <c:pt idx="11155">
                  <c:v>735675.48236111109</c:v>
                </c:pt>
                <c:pt idx="11156">
                  <c:v>735675.48237268336</c:v>
                </c:pt>
                <c:pt idx="11157">
                  <c:v>735675.48237268336</c:v>
                </c:pt>
                <c:pt idx="11158">
                  <c:v>735675.48238425888</c:v>
                </c:pt>
                <c:pt idx="11159">
                  <c:v>735675.48238425888</c:v>
                </c:pt>
                <c:pt idx="11160">
                  <c:v>735675.48239583347</c:v>
                </c:pt>
                <c:pt idx="11161">
                  <c:v>735675.48239583347</c:v>
                </c:pt>
                <c:pt idx="11162">
                  <c:v>735675.48240740749</c:v>
                </c:pt>
                <c:pt idx="11163">
                  <c:v>735675.48240740749</c:v>
                </c:pt>
                <c:pt idx="11164">
                  <c:v>735675.48241898138</c:v>
                </c:pt>
                <c:pt idx="11165">
                  <c:v>735675.48241898138</c:v>
                </c:pt>
                <c:pt idx="11166">
                  <c:v>735675.48243055539</c:v>
                </c:pt>
                <c:pt idx="11167">
                  <c:v>735675.48243055539</c:v>
                </c:pt>
                <c:pt idx="11168">
                  <c:v>735675.48244212929</c:v>
                </c:pt>
                <c:pt idx="11169">
                  <c:v>735675.48244212929</c:v>
                </c:pt>
                <c:pt idx="11170">
                  <c:v>735675.48245370365</c:v>
                </c:pt>
                <c:pt idx="11171">
                  <c:v>735675.48245370365</c:v>
                </c:pt>
                <c:pt idx="11172">
                  <c:v>735675.48246527778</c:v>
                </c:pt>
                <c:pt idx="11173">
                  <c:v>735675.48246527778</c:v>
                </c:pt>
                <c:pt idx="11174">
                  <c:v>735675.4824768519</c:v>
                </c:pt>
                <c:pt idx="11175">
                  <c:v>735675.4824768519</c:v>
                </c:pt>
                <c:pt idx="11176">
                  <c:v>735675.48248842591</c:v>
                </c:pt>
                <c:pt idx="11177">
                  <c:v>735675.48248842591</c:v>
                </c:pt>
                <c:pt idx="11178">
                  <c:v>735675.48249999899</c:v>
                </c:pt>
                <c:pt idx="11179">
                  <c:v>735675.48249999899</c:v>
                </c:pt>
                <c:pt idx="11180">
                  <c:v>735675.48251157196</c:v>
                </c:pt>
                <c:pt idx="11181">
                  <c:v>735675.48251157196</c:v>
                </c:pt>
                <c:pt idx="11182">
                  <c:v>735675.48252314841</c:v>
                </c:pt>
                <c:pt idx="11183">
                  <c:v>735675.48252314841</c:v>
                </c:pt>
                <c:pt idx="11184">
                  <c:v>735675.48253472219</c:v>
                </c:pt>
                <c:pt idx="11185">
                  <c:v>735675.48253472219</c:v>
                </c:pt>
                <c:pt idx="11186">
                  <c:v>735675.48254629632</c:v>
                </c:pt>
                <c:pt idx="11187">
                  <c:v>735675.48254629632</c:v>
                </c:pt>
                <c:pt idx="11188">
                  <c:v>735675.48255787033</c:v>
                </c:pt>
                <c:pt idx="11189">
                  <c:v>735675.48256944399</c:v>
                </c:pt>
                <c:pt idx="11190">
                  <c:v>735675.48256944399</c:v>
                </c:pt>
                <c:pt idx="11191">
                  <c:v>735675.48258101847</c:v>
                </c:pt>
                <c:pt idx="11192">
                  <c:v>735675.48258101847</c:v>
                </c:pt>
                <c:pt idx="11193">
                  <c:v>735675.48259259237</c:v>
                </c:pt>
                <c:pt idx="11194">
                  <c:v>735675.48259259237</c:v>
                </c:pt>
                <c:pt idx="11195">
                  <c:v>735675.48260416673</c:v>
                </c:pt>
                <c:pt idx="11196">
                  <c:v>735675.48260416673</c:v>
                </c:pt>
                <c:pt idx="11197">
                  <c:v>735675.48261574074</c:v>
                </c:pt>
                <c:pt idx="11198">
                  <c:v>735675.48261574074</c:v>
                </c:pt>
                <c:pt idx="11199">
                  <c:v>735675.48262731545</c:v>
                </c:pt>
                <c:pt idx="11200">
                  <c:v>735675.48262731545</c:v>
                </c:pt>
                <c:pt idx="11201">
                  <c:v>735675.48263888888</c:v>
                </c:pt>
                <c:pt idx="11202">
                  <c:v>735675.48263888888</c:v>
                </c:pt>
                <c:pt idx="11203">
                  <c:v>735675.482650463</c:v>
                </c:pt>
                <c:pt idx="11204">
                  <c:v>735675.482650463</c:v>
                </c:pt>
                <c:pt idx="11205">
                  <c:v>735675.48266203701</c:v>
                </c:pt>
                <c:pt idx="11206">
                  <c:v>735675.48266203701</c:v>
                </c:pt>
                <c:pt idx="11207">
                  <c:v>735675.48267361114</c:v>
                </c:pt>
                <c:pt idx="11208">
                  <c:v>735675.48267361114</c:v>
                </c:pt>
                <c:pt idx="11209">
                  <c:v>735675.48268518515</c:v>
                </c:pt>
                <c:pt idx="11210">
                  <c:v>735675.48268518515</c:v>
                </c:pt>
                <c:pt idx="11211">
                  <c:v>735675.48269675928</c:v>
                </c:pt>
                <c:pt idx="11212">
                  <c:v>735675.48269675928</c:v>
                </c:pt>
                <c:pt idx="11213">
                  <c:v>735675.48270833329</c:v>
                </c:pt>
                <c:pt idx="11214">
                  <c:v>735675.48270833329</c:v>
                </c:pt>
                <c:pt idx="11215">
                  <c:v>735675.48271990696</c:v>
                </c:pt>
                <c:pt idx="11216">
                  <c:v>735675.48271990696</c:v>
                </c:pt>
                <c:pt idx="11217">
                  <c:v>735675.48273148132</c:v>
                </c:pt>
                <c:pt idx="11218">
                  <c:v>735675.48273148132</c:v>
                </c:pt>
                <c:pt idx="11219">
                  <c:v>735675.48274305288</c:v>
                </c:pt>
                <c:pt idx="11220">
                  <c:v>735675.48274305288</c:v>
                </c:pt>
                <c:pt idx="11221">
                  <c:v>735675.48275462957</c:v>
                </c:pt>
                <c:pt idx="11222">
                  <c:v>735675.48275462957</c:v>
                </c:pt>
                <c:pt idx="11223">
                  <c:v>735675.4827662037</c:v>
                </c:pt>
                <c:pt idx="11224">
                  <c:v>735675.4827662037</c:v>
                </c:pt>
                <c:pt idx="11225">
                  <c:v>735675.48277777736</c:v>
                </c:pt>
                <c:pt idx="11226">
                  <c:v>735675.48277777736</c:v>
                </c:pt>
                <c:pt idx="11227">
                  <c:v>735675.48278935137</c:v>
                </c:pt>
                <c:pt idx="11228">
                  <c:v>735675.48278935137</c:v>
                </c:pt>
                <c:pt idx="11229">
                  <c:v>735675.48280092643</c:v>
                </c:pt>
                <c:pt idx="11230">
                  <c:v>735675.48280092643</c:v>
                </c:pt>
                <c:pt idx="11231">
                  <c:v>735675.48281249998</c:v>
                </c:pt>
                <c:pt idx="11232">
                  <c:v>735675.48281249998</c:v>
                </c:pt>
                <c:pt idx="11233">
                  <c:v>735675.4828240741</c:v>
                </c:pt>
                <c:pt idx="11234">
                  <c:v>735675.4828240741</c:v>
                </c:pt>
                <c:pt idx="11235">
                  <c:v>735675.48283564905</c:v>
                </c:pt>
                <c:pt idx="11236">
                  <c:v>735675.48283564905</c:v>
                </c:pt>
                <c:pt idx="11237">
                  <c:v>735675.48284722224</c:v>
                </c:pt>
                <c:pt idx="11238">
                  <c:v>735675.48284722224</c:v>
                </c:pt>
                <c:pt idx="11239">
                  <c:v>735675.48285879625</c:v>
                </c:pt>
                <c:pt idx="11240">
                  <c:v>735675.48285879625</c:v>
                </c:pt>
                <c:pt idx="11241">
                  <c:v>735675.48287037038</c:v>
                </c:pt>
                <c:pt idx="11242">
                  <c:v>735675.48287037038</c:v>
                </c:pt>
                <c:pt idx="11243">
                  <c:v>735675.48288194451</c:v>
                </c:pt>
                <c:pt idx="11244">
                  <c:v>735675.48288194451</c:v>
                </c:pt>
                <c:pt idx="11245">
                  <c:v>735675.48289351852</c:v>
                </c:pt>
                <c:pt idx="11246">
                  <c:v>735675.48289351852</c:v>
                </c:pt>
                <c:pt idx="11247">
                  <c:v>735675.4829050923</c:v>
                </c:pt>
                <c:pt idx="11248">
                  <c:v>735675.4829050923</c:v>
                </c:pt>
                <c:pt idx="11249">
                  <c:v>735675.48291666666</c:v>
                </c:pt>
                <c:pt idx="11250">
                  <c:v>735675.48291666666</c:v>
                </c:pt>
                <c:pt idx="11251">
                  <c:v>735675.48292824079</c:v>
                </c:pt>
                <c:pt idx="11252">
                  <c:v>735675.48292824079</c:v>
                </c:pt>
                <c:pt idx="11253">
                  <c:v>735675.48293981398</c:v>
                </c:pt>
                <c:pt idx="11254">
                  <c:v>735675.48293981398</c:v>
                </c:pt>
                <c:pt idx="11255">
                  <c:v>735675.48295138893</c:v>
                </c:pt>
                <c:pt idx="11256">
                  <c:v>735675.48295138893</c:v>
                </c:pt>
                <c:pt idx="11257">
                  <c:v>735675.48296296236</c:v>
                </c:pt>
                <c:pt idx="11258">
                  <c:v>735675.48296296236</c:v>
                </c:pt>
                <c:pt idx="11259">
                  <c:v>735675.48297453707</c:v>
                </c:pt>
                <c:pt idx="11260">
                  <c:v>735675.48298611143</c:v>
                </c:pt>
                <c:pt idx="11261">
                  <c:v>735675.48298611143</c:v>
                </c:pt>
                <c:pt idx="11262">
                  <c:v>735675.48299768521</c:v>
                </c:pt>
                <c:pt idx="11263">
                  <c:v>735675.48299768521</c:v>
                </c:pt>
                <c:pt idx="11264">
                  <c:v>735675.48300925898</c:v>
                </c:pt>
                <c:pt idx="11265">
                  <c:v>735675.48300925898</c:v>
                </c:pt>
                <c:pt idx="11266">
                  <c:v>735675.48302083404</c:v>
                </c:pt>
                <c:pt idx="11267">
                  <c:v>735675.48302083404</c:v>
                </c:pt>
                <c:pt idx="11268">
                  <c:v>735675.48303240747</c:v>
                </c:pt>
                <c:pt idx="11269">
                  <c:v>735675.48303240747</c:v>
                </c:pt>
                <c:pt idx="11270">
                  <c:v>735675.48304398148</c:v>
                </c:pt>
                <c:pt idx="11271">
                  <c:v>735675.48304398148</c:v>
                </c:pt>
                <c:pt idx="11272">
                  <c:v>735675.48305555549</c:v>
                </c:pt>
                <c:pt idx="11273">
                  <c:v>735675.48305555549</c:v>
                </c:pt>
                <c:pt idx="11274">
                  <c:v>735675.48306712962</c:v>
                </c:pt>
                <c:pt idx="11275">
                  <c:v>735675.48306712962</c:v>
                </c:pt>
                <c:pt idx="11276">
                  <c:v>735675.48307870328</c:v>
                </c:pt>
                <c:pt idx="11277">
                  <c:v>735675.48307870328</c:v>
                </c:pt>
                <c:pt idx="11278">
                  <c:v>735675.48309027776</c:v>
                </c:pt>
                <c:pt idx="11279">
                  <c:v>735675.48309027776</c:v>
                </c:pt>
                <c:pt idx="11280">
                  <c:v>735675.48310185189</c:v>
                </c:pt>
                <c:pt idx="11281">
                  <c:v>735675.48310185189</c:v>
                </c:pt>
                <c:pt idx="11282">
                  <c:v>735675.4831134259</c:v>
                </c:pt>
                <c:pt idx="11283">
                  <c:v>735675.4831134259</c:v>
                </c:pt>
                <c:pt idx="11284">
                  <c:v>735675.48312500003</c:v>
                </c:pt>
                <c:pt idx="11285">
                  <c:v>735675.48312500003</c:v>
                </c:pt>
                <c:pt idx="11286">
                  <c:v>735675.48313657392</c:v>
                </c:pt>
                <c:pt idx="11287">
                  <c:v>735675.48313657392</c:v>
                </c:pt>
                <c:pt idx="11288">
                  <c:v>735675.48314814817</c:v>
                </c:pt>
                <c:pt idx="11289">
                  <c:v>735675.48314814817</c:v>
                </c:pt>
                <c:pt idx="11290">
                  <c:v>735675.48315972218</c:v>
                </c:pt>
                <c:pt idx="11291">
                  <c:v>735675.48315972218</c:v>
                </c:pt>
                <c:pt idx="11292">
                  <c:v>735675.48317129631</c:v>
                </c:pt>
                <c:pt idx="11293">
                  <c:v>735675.48317129631</c:v>
                </c:pt>
                <c:pt idx="11294">
                  <c:v>735675.48318287032</c:v>
                </c:pt>
                <c:pt idx="11295">
                  <c:v>735675.48318287032</c:v>
                </c:pt>
                <c:pt idx="11296">
                  <c:v>735675.48319444433</c:v>
                </c:pt>
                <c:pt idx="11297">
                  <c:v>735675.48319444433</c:v>
                </c:pt>
                <c:pt idx="11298">
                  <c:v>735675.48320601904</c:v>
                </c:pt>
                <c:pt idx="11299">
                  <c:v>735675.48320601904</c:v>
                </c:pt>
                <c:pt idx="11300">
                  <c:v>735675.48321759258</c:v>
                </c:pt>
                <c:pt idx="11301">
                  <c:v>735675.48321759258</c:v>
                </c:pt>
                <c:pt idx="11302">
                  <c:v>735675.48322916671</c:v>
                </c:pt>
                <c:pt idx="11303">
                  <c:v>735675.48322916671</c:v>
                </c:pt>
                <c:pt idx="11304">
                  <c:v>735675.48324074072</c:v>
                </c:pt>
                <c:pt idx="11305">
                  <c:v>735675.48324074072</c:v>
                </c:pt>
                <c:pt idx="11306">
                  <c:v>735675.48325231485</c:v>
                </c:pt>
                <c:pt idx="11307">
                  <c:v>735675.48325231485</c:v>
                </c:pt>
                <c:pt idx="11308">
                  <c:v>735675.48326388909</c:v>
                </c:pt>
                <c:pt idx="11309">
                  <c:v>735675.48326388909</c:v>
                </c:pt>
                <c:pt idx="11310">
                  <c:v>735675.48327546299</c:v>
                </c:pt>
                <c:pt idx="11311">
                  <c:v>735675.48327546299</c:v>
                </c:pt>
                <c:pt idx="11312">
                  <c:v>735675.48328703945</c:v>
                </c:pt>
                <c:pt idx="11313">
                  <c:v>735675.48328703945</c:v>
                </c:pt>
                <c:pt idx="11314">
                  <c:v>735675.48329861113</c:v>
                </c:pt>
                <c:pt idx="11315">
                  <c:v>735675.48329861113</c:v>
                </c:pt>
                <c:pt idx="11316">
                  <c:v>735675.48331018398</c:v>
                </c:pt>
                <c:pt idx="11317">
                  <c:v>735675.48331018398</c:v>
                </c:pt>
                <c:pt idx="11318">
                  <c:v>735675.48332175927</c:v>
                </c:pt>
                <c:pt idx="11319">
                  <c:v>735675.48332175927</c:v>
                </c:pt>
                <c:pt idx="11320">
                  <c:v>735675.4833333334</c:v>
                </c:pt>
                <c:pt idx="11321">
                  <c:v>735675.48334490729</c:v>
                </c:pt>
                <c:pt idx="11322">
                  <c:v>735675.48334490729</c:v>
                </c:pt>
                <c:pt idx="11323">
                  <c:v>735675.48335648153</c:v>
                </c:pt>
                <c:pt idx="11324">
                  <c:v>735675.48335648153</c:v>
                </c:pt>
                <c:pt idx="11325">
                  <c:v>735675.48336805275</c:v>
                </c:pt>
                <c:pt idx="11326">
                  <c:v>735675.48336805275</c:v>
                </c:pt>
                <c:pt idx="11327">
                  <c:v>735675.48337962897</c:v>
                </c:pt>
                <c:pt idx="11328">
                  <c:v>735675.48337962897</c:v>
                </c:pt>
                <c:pt idx="11329">
                  <c:v>735675.48339120368</c:v>
                </c:pt>
                <c:pt idx="11330">
                  <c:v>735675.48339120368</c:v>
                </c:pt>
                <c:pt idx="11331">
                  <c:v>735675.48340277781</c:v>
                </c:pt>
                <c:pt idx="11332">
                  <c:v>735675.48340277781</c:v>
                </c:pt>
                <c:pt idx="11333">
                  <c:v>735675.48341435182</c:v>
                </c:pt>
                <c:pt idx="11334">
                  <c:v>735675.48341435182</c:v>
                </c:pt>
                <c:pt idx="11335">
                  <c:v>735675.48342592863</c:v>
                </c:pt>
                <c:pt idx="11336">
                  <c:v>735675.48342592863</c:v>
                </c:pt>
                <c:pt idx="11337">
                  <c:v>735675.48343750043</c:v>
                </c:pt>
                <c:pt idx="11338">
                  <c:v>735675.48343750043</c:v>
                </c:pt>
                <c:pt idx="11339">
                  <c:v>735675.48344907397</c:v>
                </c:pt>
                <c:pt idx="11340">
                  <c:v>735675.48344907397</c:v>
                </c:pt>
                <c:pt idx="11341">
                  <c:v>735675.48346064845</c:v>
                </c:pt>
                <c:pt idx="11342">
                  <c:v>735675.48346064845</c:v>
                </c:pt>
                <c:pt idx="11343">
                  <c:v>735675.48347222223</c:v>
                </c:pt>
                <c:pt idx="11344">
                  <c:v>735675.48347222223</c:v>
                </c:pt>
                <c:pt idx="11345">
                  <c:v>735675.4834837974</c:v>
                </c:pt>
                <c:pt idx="11346">
                  <c:v>735675.4834837974</c:v>
                </c:pt>
                <c:pt idx="11347">
                  <c:v>735675.48349537048</c:v>
                </c:pt>
                <c:pt idx="11348">
                  <c:v>735675.48349537048</c:v>
                </c:pt>
                <c:pt idx="11349">
                  <c:v>735675.4835069445</c:v>
                </c:pt>
                <c:pt idx="11350">
                  <c:v>735675.4835069445</c:v>
                </c:pt>
                <c:pt idx="11351">
                  <c:v>735675.48351851839</c:v>
                </c:pt>
                <c:pt idx="11352">
                  <c:v>735675.48351851839</c:v>
                </c:pt>
                <c:pt idx="11353">
                  <c:v>735675.48353009229</c:v>
                </c:pt>
                <c:pt idx="11354">
                  <c:v>735675.48353009229</c:v>
                </c:pt>
                <c:pt idx="11355">
                  <c:v>735675.4835416663</c:v>
                </c:pt>
                <c:pt idx="11356">
                  <c:v>735675.4835416663</c:v>
                </c:pt>
                <c:pt idx="11357">
                  <c:v>735675.48355324205</c:v>
                </c:pt>
                <c:pt idx="11358">
                  <c:v>735675.48355324205</c:v>
                </c:pt>
                <c:pt idx="11359">
                  <c:v>735675.48356481479</c:v>
                </c:pt>
                <c:pt idx="11360">
                  <c:v>735675.48356481479</c:v>
                </c:pt>
                <c:pt idx="11361">
                  <c:v>735675.48357638891</c:v>
                </c:pt>
                <c:pt idx="11362">
                  <c:v>735675.48357638891</c:v>
                </c:pt>
                <c:pt idx="11363">
                  <c:v>735675.48358796292</c:v>
                </c:pt>
                <c:pt idx="11364">
                  <c:v>735675.48358796292</c:v>
                </c:pt>
                <c:pt idx="11365">
                  <c:v>735675.48359953694</c:v>
                </c:pt>
                <c:pt idx="11366">
                  <c:v>735675.48359953694</c:v>
                </c:pt>
                <c:pt idx="11367">
                  <c:v>735675.48361111141</c:v>
                </c:pt>
                <c:pt idx="11368">
                  <c:v>735675.48361111141</c:v>
                </c:pt>
                <c:pt idx="11369">
                  <c:v>735675.48362268542</c:v>
                </c:pt>
                <c:pt idx="11370">
                  <c:v>735675.48362268542</c:v>
                </c:pt>
                <c:pt idx="11371">
                  <c:v>735675.48363425932</c:v>
                </c:pt>
                <c:pt idx="11372">
                  <c:v>735675.48363425932</c:v>
                </c:pt>
                <c:pt idx="11373">
                  <c:v>735675.48364583345</c:v>
                </c:pt>
                <c:pt idx="11374">
                  <c:v>735675.48365740944</c:v>
                </c:pt>
                <c:pt idx="11375">
                  <c:v>735675.48365740944</c:v>
                </c:pt>
                <c:pt idx="11376">
                  <c:v>735675.48366898147</c:v>
                </c:pt>
                <c:pt idx="11377">
                  <c:v>735675.48366898147</c:v>
                </c:pt>
                <c:pt idx="11378">
                  <c:v>735675.4836805556</c:v>
                </c:pt>
                <c:pt idx="11379">
                  <c:v>735675.4836805556</c:v>
                </c:pt>
                <c:pt idx="11380">
                  <c:v>735675.48369212961</c:v>
                </c:pt>
                <c:pt idx="11381">
                  <c:v>735675.48369212961</c:v>
                </c:pt>
                <c:pt idx="11382">
                  <c:v>735675.48370370374</c:v>
                </c:pt>
                <c:pt idx="11383">
                  <c:v>735675.48370370374</c:v>
                </c:pt>
                <c:pt idx="11384">
                  <c:v>735675.48371527728</c:v>
                </c:pt>
                <c:pt idx="11385">
                  <c:v>735675.48371527728</c:v>
                </c:pt>
                <c:pt idx="11386">
                  <c:v>735675.48372685211</c:v>
                </c:pt>
                <c:pt idx="11387">
                  <c:v>735675.48372685211</c:v>
                </c:pt>
                <c:pt idx="11388">
                  <c:v>735675.48373842589</c:v>
                </c:pt>
                <c:pt idx="11389">
                  <c:v>735675.48373842589</c:v>
                </c:pt>
                <c:pt idx="11390">
                  <c:v>735675.48375000001</c:v>
                </c:pt>
                <c:pt idx="11391">
                  <c:v>735675.48375000001</c:v>
                </c:pt>
                <c:pt idx="11392">
                  <c:v>735675.48376157391</c:v>
                </c:pt>
                <c:pt idx="11393">
                  <c:v>735675.48376157391</c:v>
                </c:pt>
                <c:pt idx="11394">
                  <c:v>735675.48377314815</c:v>
                </c:pt>
                <c:pt idx="11395">
                  <c:v>735675.48377314815</c:v>
                </c:pt>
                <c:pt idx="11396">
                  <c:v>735675.4837847224</c:v>
                </c:pt>
                <c:pt idx="11397">
                  <c:v>735675.4837847224</c:v>
                </c:pt>
                <c:pt idx="11398">
                  <c:v>735675.48379629641</c:v>
                </c:pt>
                <c:pt idx="11399">
                  <c:v>735675.48379629641</c:v>
                </c:pt>
                <c:pt idx="11400">
                  <c:v>735675.48380787042</c:v>
                </c:pt>
                <c:pt idx="11401">
                  <c:v>735675.48380787042</c:v>
                </c:pt>
                <c:pt idx="11402">
                  <c:v>735675.48381944431</c:v>
                </c:pt>
                <c:pt idx="11403">
                  <c:v>735675.48381944431</c:v>
                </c:pt>
                <c:pt idx="11404">
                  <c:v>735675.48383101902</c:v>
                </c:pt>
                <c:pt idx="11405">
                  <c:v>735675.48383101902</c:v>
                </c:pt>
                <c:pt idx="11406">
                  <c:v>735675.48384259257</c:v>
                </c:pt>
                <c:pt idx="11407">
                  <c:v>735675.48384259257</c:v>
                </c:pt>
                <c:pt idx="11408">
                  <c:v>735675.48385416705</c:v>
                </c:pt>
                <c:pt idx="11409">
                  <c:v>735675.48385416705</c:v>
                </c:pt>
                <c:pt idx="11410">
                  <c:v>735675.4838657435</c:v>
                </c:pt>
                <c:pt idx="11411">
                  <c:v>735675.4838657435</c:v>
                </c:pt>
                <c:pt idx="11412">
                  <c:v>735675.48387731484</c:v>
                </c:pt>
                <c:pt idx="11413">
                  <c:v>735675.48387731484</c:v>
                </c:pt>
                <c:pt idx="11414">
                  <c:v>735675.48388888885</c:v>
                </c:pt>
                <c:pt idx="11415">
                  <c:v>735675.48388888885</c:v>
                </c:pt>
                <c:pt idx="11416">
                  <c:v>735675.48390046298</c:v>
                </c:pt>
                <c:pt idx="11417">
                  <c:v>735675.48390046298</c:v>
                </c:pt>
                <c:pt idx="11418">
                  <c:v>735675.4839120371</c:v>
                </c:pt>
                <c:pt idx="11419">
                  <c:v>735675.4839120371</c:v>
                </c:pt>
                <c:pt idx="11420">
                  <c:v>735675.48392361205</c:v>
                </c:pt>
                <c:pt idx="11421">
                  <c:v>735675.48392361205</c:v>
                </c:pt>
                <c:pt idx="11422">
                  <c:v>735675.48393518524</c:v>
                </c:pt>
                <c:pt idx="11423">
                  <c:v>735675.48393518524</c:v>
                </c:pt>
                <c:pt idx="11424">
                  <c:v>735675.4839467589</c:v>
                </c:pt>
                <c:pt idx="11425">
                  <c:v>735675.4839467589</c:v>
                </c:pt>
                <c:pt idx="11426">
                  <c:v>735675.4839583335</c:v>
                </c:pt>
                <c:pt idx="11427">
                  <c:v>735675.4839583335</c:v>
                </c:pt>
                <c:pt idx="11428">
                  <c:v>735675.48396990739</c:v>
                </c:pt>
                <c:pt idx="11429">
                  <c:v>735675.48396990739</c:v>
                </c:pt>
                <c:pt idx="11430">
                  <c:v>735675.48398148152</c:v>
                </c:pt>
                <c:pt idx="11431">
                  <c:v>735675.4839930553</c:v>
                </c:pt>
                <c:pt idx="11432">
                  <c:v>735675.4839930553</c:v>
                </c:pt>
                <c:pt idx="11433">
                  <c:v>735675.48400462966</c:v>
                </c:pt>
                <c:pt idx="11434">
                  <c:v>735675.48400462966</c:v>
                </c:pt>
                <c:pt idx="11435">
                  <c:v>735675.48401620367</c:v>
                </c:pt>
                <c:pt idx="11436">
                  <c:v>735675.48401620367</c:v>
                </c:pt>
                <c:pt idx="11437">
                  <c:v>735675.4840277778</c:v>
                </c:pt>
                <c:pt idx="11438">
                  <c:v>735675.4840277778</c:v>
                </c:pt>
                <c:pt idx="11439">
                  <c:v>735675.48403934937</c:v>
                </c:pt>
                <c:pt idx="11440">
                  <c:v>735675.48403934937</c:v>
                </c:pt>
                <c:pt idx="11441">
                  <c:v>735675.48405092594</c:v>
                </c:pt>
                <c:pt idx="11442">
                  <c:v>735675.48405092594</c:v>
                </c:pt>
                <c:pt idx="11443">
                  <c:v>735675.48406249937</c:v>
                </c:pt>
                <c:pt idx="11444">
                  <c:v>735675.48407407396</c:v>
                </c:pt>
                <c:pt idx="11445">
                  <c:v>735675.48407407396</c:v>
                </c:pt>
                <c:pt idx="11446">
                  <c:v>735675.48407407396</c:v>
                </c:pt>
                <c:pt idx="11447">
                  <c:v>735675.48408564844</c:v>
                </c:pt>
                <c:pt idx="11448">
                  <c:v>735675.48408564844</c:v>
                </c:pt>
                <c:pt idx="11449">
                  <c:v>735675.48409722222</c:v>
                </c:pt>
                <c:pt idx="11450">
                  <c:v>735675.48409722222</c:v>
                </c:pt>
                <c:pt idx="11451">
                  <c:v>735675.4841087932</c:v>
                </c:pt>
                <c:pt idx="11452">
                  <c:v>735675.4841087932</c:v>
                </c:pt>
                <c:pt idx="11453">
                  <c:v>735675.48412036896</c:v>
                </c:pt>
                <c:pt idx="11454">
                  <c:v>735675.48412036896</c:v>
                </c:pt>
                <c:pt idx="11455">
                  <c:v>735675.48413194437</c:v>
                </c:pt>
                <c:pt idx="11456">
                  <c:v>735675.48413194437</c:v>
                </c:pt>
                <c:pt idx="11457">
                  <c:v>735675.48414351838</c:v>
                </c:pt>
                <c:pt idx="11458">
                  <c:v>735675.48414351838</c:v>
                </c:pt>
                <c:pt idx="11459">
                  <c:v>735675.48415509239</c:v>
                </c:pt>
                <c:pt idx="11460">
                  <c:v>735675.48415509239</c:v>
                </c:pt>
                <c:pt idx="11461">
                  <c:v>735675.48416666628</c:v>
                </c:pt>
                <c:pt idx="11462">
                  <c:v>735675.48416666628</c:v>
                </c:pt>
                <c:pt idx="11463">
                  <c:v>735675.48417823738</c:v>
                </c:pt>
                <c:pt idx="11464">
                  <c:v>735675.48417823738</c:v>
                </c:pt>
                <c:pt idx="11465">
                  <c:v>735675.48418981396</c:v>
                </c:pt>
                <c:pt idx="11466">
                  <c:v>735675.48418981396</c:v>
                </c:pt>
                <c:pt idx="11467">
                  <c:v>735675.4842013889</c:v>
                </c:pt>
                <c:pt idx="11468">
                  <c:v>735675.4842013889</c:v>
                </c:pt>
                <c:pt idx="11469">
                  <c:v>735675.48421296198</c:v>
                </c:pt>
                <c:pt idx="11470">
                  <c:v>735675.48421296198</c:v>
                </c:pt>
                <c:pt idx="11471">
                  <c:v>735675.48422453704</c:v>
                </c:pt>
                <c:pt idx="11472">
                  <c:v>735675.48422453704</c:v>
                </c:pt>
                <c:pt idx="11473">
                  <c:v>735675.4842361114</c:v>
                </c:pt>
                <c:pt idx="11474">
                  <c:v>735675.4842361114</c:v>
                </c:pt>
                <c:pt idx="11475">
                  <c:v>735675.48424768518</c:v>
                </c:pt>
                <c:pt idx="11476">
                  <c:v>735675.48424768518</c:v>
                </c:pt>
                <c:pt idx="11477">
                  <c:v>735675.48425925896</c:v>
                </c:pt>
                <c:pt idx="11478">
                  <c:v>735675.48425925896</c:v>
                </c:pt>
                <c:pt idx="11479">
                  <c:v>735675.48427083332</c:v>
                </c:pt>
                <c:pt idx="11480">
                  <c:v>735675.48427083332</c:v>
                </c:pt>
                <c:pt idx="11481">
                  <c:v>735675.48428240733</c:v>
                </c:pt>
                <c:pt idx="11482">
                  <c:v>735675.48428240733</c:v>
                </c:pt>
                <c:pt idx="11483">
                  <c:v>735675.48429398146</c:v>
                </c:pt>
                <c:pt idx="11484">
                  <c:v>735675.48429398146</c:v>
                </c:pt>
                <c:pt idx="11485">
                  <c:v>735675.48430555337</c:v>
                </c:pt>
                <c:pt idx="11486">
                  <c:v>735675.48430555337</c:v>
                </c:pt>
                <c:pt idx="11487">
                  <c:v>735675.48431712936</c:v>
                </c:pt>
                <c:pt idx="11488">
                  <c:v>735675.48431712936</c:v>
                </c:pt>
                <c:pt idx="11489">
                  <c:v>735675.48432870337</c:v>
                </c:pt>
                <c:pt idx="11490">
                  <c:v>735675.48432870337</c:v>
                </c:pt>
                <c:pt idx="11491">
                  <c:v>735675.48434027471</c:v>
                </c:pt>
                <c:pt idx="11492">
                  <c:v>735675.48435185186</c:v>
                </c:pt>
                <c:pt idx="11493">
                  <c:v>735675.48435185186</c:v>
                </c:pt>
                <c:pt idx="11494">
                  <c:v>735675.48436342587</c:v>
                </c:pt>
                <c:pt idx="11495">
                  <c:v>735675.48436342587</c:v>
                </c:pt>
                <c:pt idx="11496">
                  <c:v>735675.48437499837</c:v>
                </c:pt>
                <c:pt idx="11497">
                  <c:v>735675.48437499837</c:v>
                </c:pt>
                <c:pt idx="11498">
                  <c:v>735675.48438657389</c:v>
                </c:pt>
                <c:pt idx="11499">
                  <c:v>735675.48438657389</c:v>
                </c:pt>
                <c:pt idx="11500">
                  <c:v>735675.48439814697</c:v>
                </c:pt>
                <c:pt idx="11501">
                  <c:v>735675.48439814697</c:v>
                </c:pt>
                <c:pt idx="11502">
                  <c:v>735675.48440972227</c:v>
                </c:pt>
                <c:pt idx="11503">
                  <c:v>735675.48440972227</c:v>
                </c:pt>
                <c:pt idx="11504">
                  <c:v>735675.48442129651</c:v>
                </c:pt>
                <c:pt idx="11505">
                  <c:v>735675.48442129651</c:v>
                </c:pt>
                <c:pt idx="11506">
                  <c:v>735675.48443287029</c:v>
                </c:pt>
                <c:pt idx="11507">
                  <c:v>735675.48443287029</c:v>
                </c:pt>
                <c:pt idx="11508">
                  <c:v>735675.4844444443</c:v>
                </c:pt>
                <c:pt idx="11509">
                  <c:v>735675.4844444443</c:v>
                </c:pt>
                <c:pt idx="11510">
                  <c:v>735675.48445601854</c:v>
                </c:pt>
                <c:pt idx="11511">
                  <c:v>735675.48445601854</c:v>
                </c:pt>
                <c:pt idx="11512">
                  <c:v>735675.48446759256</c:v>
                </c:pt>
                <c:pt idx="11513">
                  <c:v>735675.48446759256</c:v>
                </c:pt>
                <c:pt idx="11514">
                  <c:v>735675.48447916354</c:v>
                </c:pt>
                <c:pt idx="11515">
                  <c:v>735675.48447916354</c:v>
                </c:pt>
                <c:pt idx="11516">
                  <c:v>735675.4844907407</c:v>
                </c:pt>
                <c:pt idx="11517">
                  <c:v>735675.4844907407</c:v>
                </c:pt>
                <c:pt idx="11518">
                  <c:v>735675.48450231436</c:v>
                </c:pt>
                <c:pt idx="11519">
                  <c:v>735675.48450231436</c:v>
                </c:pt>
                <c:pt idx="11520">
                  <c:v>735675.48451388837</c:v>
                </c:pt>
                <c:pt idx="11521">
                  <c:v>735675.48451388837</c:v>
                </c:pt>
                <c:pt idx="11522">
                  <c:v>735675.48452546296</c:v>
                </c:pt>
                <c:pt idx="11523">
                  <c:v>735675.48452546296</c:v>
                </c:pt>
                <c:pt idx="11524">
                  <c:v>735675.48453703709</c:v>
                </c:pt>
                <c:pt idx="11525">
                  <c:v>735675.48453703709</c:v>
                </c:pt>
                <c:pt idx="11526">
                  <c:v>735675.48454860796</c:v>
                </c:pt>
                <c:pt idx="11527">
                  <c:v>735675.48454860796</c:v>
                </c:pt>
                <c:pt idx="11528">
                  <c:v>735675.48456018337</c:v>
                </c:pt>
                <c:pt idx="11529">
                  <c:v>735675.48456018337</c:v>
                </c:pt>
                <c:pt idx="11530">
                  <c:v>735675.48457175621</c:v>
                </c:pt>
                <c:pt idx="11531">
                  <c:v>735675.48457175621</c:v>
                </c:pt>
                <c:pt idx="11532">
                  <c:v>735675.48458333348</c:v>
                </c:pt>
                <c:pt idx="11533">
                  <c:v>735675.48458333348</c:v>
                </c:pt>
                <c:pt idx="11534">
                  <c:v>735675.48459490738</c:v>
                </c:pt>
                <c:pt idx="11535">
                  <c:v>735675.48459490738</c:v>
                </c:pt>
                <c:pt idx="11536">
                  <c:v>735675.48460648151</c:v>
                </c:pt>
                <c:pt idx="11537">
                  <c:v>735675.48460648151</c:v>
                </c:pt>
                <c:pt idx="11538">
                  <c:v>735675.48461805226</c:v>
                </c:pt>
                <c:pt idx="11539">
                  <c:v>735675.48461805226</c:v>
                </c:pt>
                <c:pt idx="11540">
                  <c:v>735675.4846296293</c:v>
                </c:pt>
                <c:pt idx="11541">
                  <c:v>735675.4846296293</c:v>
                </c:pt>
                <c:pt idx="11542">
                  <c:v>735675.48464120366</c:v>
                </c:pt>
                <c:pt idx="11543">
                  <c:v>735675.48464120366</c:v>
                </c:pt>
                <c:pt idx="11544">
                  <c:v>735675.48465277778</c:v>
                </c:pt>
                <c:pt idx="11545">
                  <c:v>735675.48465277778</c:v>
                </c:pt>
                <c:pt idx="11546">
                  <c:v>735675.48466435191</c:v>
                </c:pt>
                <c:pt idx="11547">
                  <c:v>735675.48466435191</c:v>
                </c:pt>
                <c:pt idx="11548">
                  <c:v>735675.48467592592</c:v>
                </c:pt>
                <c:pt idx="11549">
                  <c:v>735675.48468750005</c:v>
                </c:pt>
                <c:pt idx="11550">
                  <c:v>735675.48468750005</c:v>
                </c:pt>
                <c:pt idx="11551">
                  <c:v>735675.48469907336</c:v>
                </c:pt>
                <c:pt idx="11552">
                  <c:v>735675.48469907336</c:v>
                </c:pt>
                <c:pt idx="11553">
                  <c:v>735675.48471064819</c:v>
                </c:pt>
                <c:pt idx="11554">
                  <c:v>735675.48471064819</c:v>
                </c:pt>
                <c:pt idx="11555">
                  <c:v>735675.4847222222</c:v>
                </c:pt>
                <c:pt idx="11556">
                  <c:v>735675.4847222222</c:v>
                </c:pt>
                <c:pt idx="11557">
                  <c:v>735675.48473379633</c:v>
                </c:pt>
                <c:pt idx="11558">
                  <c:v>735675.48473379633</c:v>
                </c:pt>
                <c:pt idx="11559">
                  <c:v>735675.48474536836</c:v>
                </c:pt>
                <c:pt idx="11560">
                  <c:v>735675.48474536836</c:v>
                </c:pt>
                <c:pt idx="11561">
                  <c:v>735675.48475694447</c:v>
                </c:pt>
                <c:pt idx="11562">
                  <c:v>735675.48475694447</c:v>
                </c:pt>
                <c:pt idx="11563">
                  <c:v>735675.48476851836</c:v>
                </c:pt>
                <c:pt idx="11564">
                  <c:v>735675.48476851836</c:v>
                </c:pt>
                <c:pt idx="11565">
                  <c:v>735675.48478009237</c:v>
                </c:pt>
                <c:pt idx="11566">
                  <c:v>735675.48478009237</c:v>
                </c:pt>
                <c:pt idx="11567">
                  <c:v>735675.48479166639</c:v>
                </c:pt>
                <c:pt idx="11568">
                  <c:v>735675.48479166639</c:v>
                </c:pt>
                <c:pt idx="11569">
                  <c:v>735675.48480324075</c:v>
                </c:pt>
                <c:pt idx="11570">
                  <c:v>735675.48480324075</c:v>
                </c:pt>
                <c:pt idx="11571">
                  <c:v>735675.48481481476</c:v>
                </c:pt>
                <c:pt idx="11572">
                  <c:v>735675.484826389</c:v>
                </c:pt>
                <c:pt idx="11573">
                  <c:v>735675.484826389</c:v>
                </c:pt>
                <c:pt idx="11574">
                  <c:v>735675.484826389</c:v>
                </c:pt>
                <c:pt idx="11575">
                  <c:v>735675.48483796301</c:v>
                </c:pt>
                <c:pt idx="11576">
                  <c:v>735675.48483796301</c:v>
                </c:pt>
                <c:pt idx="11577">
                  <c:v>735675.48484953691</c:v>
                </c:pt>
                <c:pt idx="11578">
                  <c:v>735675.48484953691</c:v>
                </c:pt>
                <c:pt idx="11579">
                  <c:v>735675.48486111115</c:v>
                </c:pt>
                <c:pt idx="11580">
                  <c:v>735675.48486111115</c:v>
                </c:pt>
                <c:pt idx="11581">
                  <c:v>735675.48487268516</c:v>
                </c:pt>
                <c:pt idx="11582">
                  <c:v>735675.48487268516</c:v>
                </c:pt>
                <c:pt idx="11583">
                  <c:v>735675.48488425929</c:v>
                </c:pt>
                <c:pt idx="11584">
                  <c:v>735675.48488425929</c:v>
                </c:pt>
                <c:pt idx="11585">
                  <c:v>735675.48489583342</c:v>
                </c:pt>
                <c:pt idx="11586">
                  <c:v>735675.48489583342</c:v>
                </c:pt>
                <c:pt idx="11587">
                  <c:v>735675.48490740731</c:v>
                </c:pt>
                <c:pt idx="11588">
                  <c:v>735675.48490740731</c:v>
                </c:pt>
                <c:pt idx="11589">
                  <c:v>735675.48491897807</c:v>
                </c:pt>
                <c:pt idx="11590">
                  <c:v>735675.48493055336</c:v>
                </c:pt>
                <c:pt idx="11591">
                  <c:v>735675.48493055336</c:v>
                </c:pt>
                <c:pt idx="11592">
                  <c:v>735675.48494212888</c:v>
                </c:pt>
                <c:pt idx="11593">
                  <c:v>735675.48494212888</c:v>
                </c:pt>
                <c:pt idx="11594">
                  <c:v>735675.48495370371</c:v>
                </c:pt>
                <c:pt idx="11595">
                  <c:v>735675.48495370371</c:v>
                </c:pt>
                <c:pt idx="11596">
                  <c:v>735675.48496527737</c:v>
                </c:pt>
                <c:pt idx="11597">
                  <c:v>735675.48496527737</c:v>
                </c:pt>
                <c:pt idx="11598">
                  <c:v>735675.48497685138</c:v>
                </c:pt>
                <c:pt idx="11599">
                  <c:v>735675.48497685138</c:v>
                </c:pt>
                <c:pt idx="11600">
                  <c:v>735675.48498842597</c:v>
                </c:pt>
                <c:pt idx="11601">
                  <c:v>735675.48498842597</c:v>
                </c:pt>
                <c:pt idx="11602">
                  <c:v>735675.48499999836</c:v>
                </c:pt>
                <c:pt idx="11603">
                  <c:v>735675.48499999836</c:v>
                </c:pt>
                <c:pt idx="11604">
                  <c:v>735675.48501157388</c:v>
                </c:pt>
                <c:pt idx="11605">
                  <c:v>735675.48501157388</c:v>
                </c:pt>
                <c:pt idx="11606">
                  <c:v>735675.48502314941</c:v>
                </c:pt>
                <c:pt idx="11607">
                  <c:v>735675.48502314941</c:v>
                </c:pt>
                <c:pt idx="11608">
                  <c:v>735675.48503472225</c:v>
                </c:pt>
                <c:pt idx="11609">
                  <c:v>735675.48503472225</c:v>
                </c:pt>
                <c:pt idx="11610">
                  <c:v>735675.4850462965</c:v>
                </c:pt>
                <c:pt idx="11611">
                  <c:v>735675.4850462965</c:v>
                </c:pt>
                <c:pt idx="11612">
                  <c:v>735675.48505787051</c:v>
                </c:pt>
                <c:pt idx="11613">
                  <c:v>735675.48505787051</c:v>
                </c:pt>
                <c:pt idx="11614">
                  <c:v>735675.48506944429</c:v>
                </c:pt>
                <c:pt idx="11615">
                  <c:v>735675.48506944429</c:v>
                </c:pt>
                <c:pt idx="11616">
                  <c:v>735675.48508101853</c:v>
                </c:pt>
                <c:pt idx="11617">
                  <c:v>735675.48508101853</c:v>
                </c:pt>
                <c:pt idx="11618">
                  <c:v>735675.48509259231</c:v>
                </c:pt>
                <c:pt idx="11619">
                  <c:v>735675.48509259231</c:v>
                </c:pt>
                <c:pt idx="11620">
                  <c:v>735675.48510416667</c:v>
                </c:pt>
                <c:pt idx="11621">
                  <c:v>735675.48510416667</c:v>
                </c:pt>
                <c:pt idx="11622">
                  <c:v>735675.48511574068</c:v>
                </c:pt>
                <c:pt idx="11623">
                  <c:v>735675.48511574068</c:v>
                </c:pt>
                <c:pt idx="11624">
                  <c:v>735675.48512731481</c:v>
                </c:pt>
                <c:pt idx="11625">
                  <c:v>735675.48512731481</c:v>
                </c:pt>
                <c:pt idx="11626">
                  <c:v>735675.48513888696</c:v>
                </c:pt>
                <c:pt idx="11627">
                  <c:v>735675.48513888696</c:v>
                </c:pt>
                <c:pt idx="11628">
                  <c:v>735675.48515046237</c:v>
                </c:pt>
                <c:pt idx="11629">
                  <c:v>735675.48515046237</c:v>
                </c:pt>
                <c:pt idx="11630">
                  <c:v>735675.48516203708</c:v>
                </c:pt>
                <c:pt idx="11631">
                  <c:v>735675.48516203708</c:v>
                </c:pt>
                <c:pt idx="11632">
                  <c:v>735675.48517361109</c:v>
                </c:pt>
                <c:pt idx="11633">
                  <c:v>735675.48517361109</c:v>
                </c:pt>
                <c:pt idx="11634">
                  <c:v>735675.48518518521</c:v>
                </c:pt>
                <c:pt idx="11635">
                  <c:v>735675.48518518521</c:v>
                </c:pt>
                <c:pt idx="11636">
                  <c:v>735675.48519675899</c:v>
                </c:pt>
                <c:pt idx="11637">
                  <c:v>735675.48519675899</c:v>
                </c:pt>
                <c:pt idx="11638">
                  <c:v>735675.48520833335</c:v>
                </c:pt>
                <c:pt idx="11639">
                  <c:v>735675.48521990736</c:v>
                </c:pt>
                <c:pt idx="11640">
                  <c:v>735675.48521990736</c:v>
                </c:pt>
                <c:pt idx="11641">
                  <c:v>735675.48523148149</c:v>
                </c:pt>
                <c:pt idx="11642">
                  <c:v>735675.48523148149</c:v>
                </c:pt>
                <c:pt idx="11643">
                  <c:v>735675.48524305539</c:v>
                </c:pt>
                <c:pt idx="11644">
                  <c:v>735675.48524305539</c:v>
                </c:pt>
                <c:pt idx="11645">
                  <c:v>735675.48525462963</c:v>
                </c:pt>
                <c:pt idx="11646">
                  <c:v>735675.48525462963</c:v>
                </c:pt>
                <c:pt idx="11647">
                  <c:v>735675.48526620411</c:v>
                </c:pt>
                <c:pt idx="11648">
                  <c:v>735675.48526620411</c:v>
                </c:pt>
                <c:pt idx="11649">
                  <c:v>735675.48527777777</c:v>
                </c:pt>
                <c:pt idx="11650">
                  <c:v>735675.48527777777</c:v>
                </c:pt>
                <c:pt idx="11651">
                  <c:v>735675.4852893519</c:v>
                </c:pt>
                <c:pt idx="11652">
                  <c:v>735675.4852893519</c:v>
                </c:pt>
                <c:pt idx="11653">
                  <c:v>735675.48530092591</c:v>
                </c:pt>
                <c:pt idx="11654">
                  <c:v>735675.48530092591</c:v>
                </c:pt>
                <c:pt idx="11655">
                  <c:v>735675.48531249899</c:v>
                </c:pt>
                <c:pt idx="11656">
                  <c:v>735675.48531249899</c:v>
                </c:pt>
                <c:pt idx="11657">
                  <c:v>735675.48532407393</c:v>
                </c:pt>
                <c:pt idx="11658">
                  <c:v>735675.48532407393</c:v>
                </c:pt>
                <c:pt idx="11659">
                  <c:v>735675.48533564841</c:v>
                </c:pt>
                <c:pt idx="11660">
                  <c:v>735675.48533564841</c:v>
                </c:pt>
                <c:pt idx="11661">
                  <c:v>735675.48534722219</c:v>
                </c:pt>
                <c:pt idx="11662">
                  <c:v>735675.48534722219</c:v>
                </c:pt>
                <c:pt idx="11663">
                  <c:v>735675.48535879632</c:v>
                </c:pt>
                <c:pt idx="11664">
                  <c:v>735675.48535879632</c:v>
                </c:pt>
                <c:pt idx="11665">
                  <c:v>735675.48537036777</c:v>
                </c:pt>
                <c:pt idx="11666">
                  <c:v>735675.48537036777</c:v>
                </c:pt>
                <c:pt idx="11667">
                  <c:v>735675.48538194434</c:v>
                </c:pt>
                <c:pt idx="11668">
                  <c:v>735675.48538194434</c:v>
                </c:pt>
                <c:pt idx="11669">
                  <c:v>735675.48539351847</c:v>
                </c:pt>
                <c:pt idx="11670">
                  <c:v>735675.48539351847</c:v>
                </c:pt>
                <c:pt idx="11671">
                  <c:v>735675.48540509259</c:v>
                </c:pt>
                <c:pt idx="11672">
                  <c:v>735675.48540509259</c:v>
                </c:pt>
                <c:pt idx="11673">
                  <c:v>735675.48541666672</c:v>
                </c:pt>
                <c:pt idx="11674">
                  <c:v>735675.48541666672</c:v>
                </c:pt>
                <c:pt idx="11675">
                  <c:v>735675.48542824073</c:v>
                </c:pt>
                <c:pt idx="11676">
                  <c:v>735675.48542824073</c:v>
                </c:pt>
                <c:pt idx="11677">
                  <c:v>735675.48543981486</c:v>
                </c:pt>
                <c:pt idx="11678">
                  <c:v>735675.48543981486</c:v>
                </c:pt>
                <c:pt idx="11679">
                  <c:v>735675.4854513891</c:v>
                </c:pt>
                <c:pt idx="11680">
                  <c:v>735675.4854513891</c:v>
                </c:pt>
                <c:pt idx="11681">
                  <c:v>735675.485462963</c:v>
                </c:pt>
                <c:pt idx="11682">
                  <c:v>735675.485462963</c:v>
                </c:pt>
                <c:pt idx="11683">
                  <c:v>735675.48547453701</c:v>
                </c:pt>
                <c:pt idx="11684">
                  <c:v>735675.48547453701</c:v>
                </c:pt>
                <c:pt idx="11685">
                  <c:v>735675.48548611242</c:v>
                </c:pt>
                <c:pt idx="11686">
                  <c:v>735675.48548611242</c:v>
                </c:pt>
                <c:pt idx="11687">
                  <c:v>735675.48549768515</c:v>
                </c:pt>
                <c:pt idx="11688">
                  <c:v>735675.48549768515</c:v>
                </c:pt>
                <c:pt idx="11689">
                  <c:v>735675.48550925672</c:v>
                </c:pt>
                <c:pt idx="11690">
                  <c:v>735675.48550925672</c:v>
                </c:pt>
                <c:pt idx="11691">
                  <c:v>735675.4855208334</c:v>
                </c:pt>
                <c:pt idx="11692">
                  <c:v>735675.4855208334</c:v>
                </c:pt>
                <c:pt idx="11693">
                  <c:v>735675.4855324073</c:v>
                </c:pt>
                <c:pt idx="11694">
                  <c:v>735675.4855324073</c:v>
                </c:pt>
                <c:pt idx="11695">
                  <c:v>735675.48554398131</c:v>
                </c:pt>
                <c:pt idx="11696">
                  <c:v>735675.48555555556</c:v>
                </c:pt>
                <c:pt idx="11697">
                  <c:v>735675.48555555556</c:v>
                </c:pt>
                <c:pt idx="11698">
                  <c:v>735675.48556712968</c:v>
                </c:pt>
                <c:pt idx="11699">
                  <c:v>735675.48556712968</c:v>
                </c:pt>
                <c:pt idx="11700">
                  <c:v>735675.48557870137</c:v>
                </c:pt>
                <c:pt idx="11701">
                  <c:v>735675.48557870137</c:v>
                </c:pt>
                <c:pt idx="11702">
                  <c:v>735675.48559027736</c:v>
                </c:pt>
                <c:pt idx="11703">
                  <c:v>735675.48559027736</c:v>
                </c:pt>
                <c:pt idx="11704">
                  <c:v>735675.48560185183</c:v>
                </c:pt>
                <c:pt idx="11705">
                  <c:v>735675.48560185183</c:v>
                </c:pt>
                <c:pt idx="11706">
                  <c:v>735675.48561342643</c:v>
                </c:pt>
                <c:pt idx="11707">
                  <c:v>735675.48561342643</c:v>
                </c:pt>
                <c:pt idx="11708">
                  <c:v>735675.48562500044</c:v>
                </c:pt>
                <c:pt idx="11709">
                  <c:v>735675.48562500044</c:v>
                </c:pt>
                <c:pt idx="11710">
                  <c:v>735675.4856365741</c:v>
                </c:pt>
                <c:pt idx="11711">
                  <c:v>735675.4856365741</c:v>
                </c:pt>
                <c:pt idx="11712">
                  <c:v>735675.48564814811</c:v>
                </c:pt>
                <c:pt idx="11713">
                  <c:v>735675.48564814811</c:v>
                </c:pt>
                <c:pt idx="11714">
                  <c:v>735675.48565972224</c:v>
                </c:pt>
                <c:pt idx="11715">
                  <c:v>735675.48565972224</c:v>
                </c:pt>
                <c:pt idx="11716">
                  <c:v>735675.48567129625</c:v>
                </c:pt>
                <c:pt idx="11717">
                  <c:v>735675.48567129625</c:v>
                </c:pt>
                <c:pt idx="11718">
                  <c:v>735675.48568287049</c:v>
                </c:pt>
                <c:pt idx="11719">
                  <c:v>735675.48568287049</c:v>
                </c:pt>
                <c:pt idx="11720">
                  <c:v>735675.48569444451</c:v>
                </c:pt>
                <c:pt idx="11721">
                  <c:v>735675.48569444451</c:v>
                </c:pt>
                <c:pt idx="11722">
                  <c:v>735675.48570601852</c:v>
                </c:pt>
                <c:pt idx="11723">
                  <c:v>735675.48570601852</c:v>
                </c:pt>
                <c:pt idx="11724">
                  <c:v>735675.4857175923</c:v>
                </c:pt>
                <c:pt idx="11725">
                  <c:v>735675.4857175923</c:v>
                </c:pt>
                <c:pt idx="11726">
                  <c:v>735675.48572916666</c:v>
                </c:pt>
                <c:pt idx="11727">
                  <c:v>735675.48572916666</c:v>
                </c:pt>
                <c:pt idx="11728">
                  <c:v>735675.48574074078</c:v>
                </c:pt>
                <c:pt idx="11729">
                  <c:v>735675.48574074078</c:v>
                </c:pt>
                <c:pt idx="11730">
                  <c:v>735675.48575231479</c:v>
                </c:pt>
                <c:pt idx="11731">
                  <c:v>735675.48575231479</c:v>
                </c:pt>
                <c:pt idx="11732">
                  <c:v>735675.48576388892</c:v>
                </c:pt>
                <c:pt idx="11733">
                  <c:v>735675.48576388892</c:v>
                </c:pt>
                <c:pt idx="11734">
                  <c:v>735675.48577546189</c:v>
                </c:pt>
                <c:pt idx="11735">
                  <c:v>735675.48577546189</c:v>
                </c:pt>
                <c:pt idx="11736">
                  <c:v>735675.48578703741</c:v>
                </c:pt>
                <c:pt idx="11737">
                  <c:v>735675.48578703741</c:v>
                </c:pt>
                <c:pt idx="11738">
                  <c:v>735675.48579861107</c:v>
                </c:pt>
                <c:pt idx="11739">
                  <c:v>735675.48579861107</c:v>
                </c:pt>
                <c:pt idx="11740">
                  <c:v>735675.4858101852</c:v>
                </c:pt>
                <c:pt idx="11741">
                  <c:v>735675.4858101852</c:v>
                </c:pt>
                <c:pt idx="11742">
                  <c:v>735675.48582175921</c:v>
                </c:pt>
                <c:pt idx="11743">
                  <c:v>735675.48582175921</c:v>
                </c:pt>
                <c:pt idx="11744">
                  <c:v>735675.48583333404</c:v>
                </c:pt>
                <c:pt idx="11745">
                  <c:v>735675.48583333404</c:v>
                </c:pt>
                <c:pt idx="11746">
                  <c:v>735675.48584490735</c:v>
                </c:pt>
                <c:pt idx="11747">
                  <c:v>735675.48584490735</c:v>
                </c:pt>
                <c:pt idx="11748">
                  <c:v>735675.48585648241</c:v>
                </c:pt>
                <c:pt idx="11749">
                  <c:v>735675.48586805537</c:v>
                </c:pt>
                <c:pt idx="11750">
                  <c:v>735675.48586805537</c:v>
                </c:pt>
                <c:pt idx="11751">
                  <c:v>735675.48587962938</c:v>
                </c:pt>
                <c:pt idx="11752">
                  <c:v>735675.48587962938</c:v>
                </c:pt>
                <c:pt idx="11753">
                  <c:v>735675.48589120375</c:v>
                </c:pt>
                <c:pt idx="11754">
                  <c:v>735675.48589120375</c:v>
                </c:pt>
                <c:pt idx="11755">
                  <c:v>735675.48590277776</c:v>
                </c:pt>
                <c:pt idx="11756">
                  <c:v>735675.48590277776</c:v>
                </c:pt>
                <c:pt idx="11757">
                  <c:v>735675.48591435188</c:v>
                </c:pt>
                <c:pt idx="11758">
                  <c:v>735675.48591435188</c:v>
                </c:pt>
                <c:pt idx="11759">
                  <c:v>735675.48592592741</c:v>
                </c:pt>
                <c:pt idx="11760">
                  <c:v>735675.48592592741</c:v>
                </c:pt>
                <c:pt idx="11761">
                  <c:v>735675.48593750002</c:v>
                </c:pt>
                <c:pt idx="11762">
                  <c:v>735675.48593750002</c:v>
                </c:pt>
                <c:pt idx="11763">
                  <c:v>735675.48594907136</c:v>
                </c:pt>
                <c:pt idx="11764">
                  <c:v>735675.48594907136</c:v>
                </c:pt>
                <c:pt idx="11765">
                  <c:v>735675.4859606484</c:v>
                </c:pt>
                <c:pt idx="11766">
                  <c:v>735675.4859606484</c:v>
                </c:pt>
                <c:pt idx="11767">
                  <c:v>735675.48597222217</c:v>
                </c:pt>
                <c:pt idx="11768">
                  <c:v>735675.48597222217</c:v>
                </c:pt>
                <c:pt idx="11769">
                  <c:v>735675.48598379642</c:v>
                </c:pt>
                <c:pt idx="11770">
                  <c:v>735675.48598379642</c:v>
                </c:pt>
                <c:pt idx="11771">
                  <c:v>735675.48599537031</c:v>
                </c:pt>
                <c:pt idx="11772">
                  <c:v>735675.48599537031</c:v>
                </c:pt>
                <c:pt idx="11773">
                  <c:v>735675.48600694444</c:v>
                </c:pt>
                <c:pt idx="11774">
                  <c:v>735675.48600694444</c:v>
                </c:pt>
                <c:pt idx="11775">
                  <c:v>735675.48601851857</c:v>
                </c:pt>
                <c:pt idx="11776">
                  <c:v>735675.48601851857</c:v>
                </c:pt>
                <c:pt idx="11777">
                  <c:v>735675.48603009258</c:v>
                </c:pt>
                <c:pt idx="11778">
                  <c:v>735675.48603009258</c:v>
                </c:pt>
                <c:pt idx="11779">
                  <c:v>735675.48604166671</c:v>
                </c:pt>
                <c:pt idx="11780">
                  <c:v>735675.48604166671</c:v>
                </c:pt>
                <c:pt idx="11781">
                  <c:v>735675.4860532434</c:v>
                </c:pt>
                <c:pt idx="11782">
                  <c:v>735675.4860532434</c:v>
                </c:pt>
                <c:pt idx="11783">
                  <c:v>735675.48606481485</c:v>
                </c:pt>
                <c:pt idx="11784">
                  <c:v>735675.48606481485</c:v>
                </c:pt>
                <c:pt idx="11785">
                  <c:v>735675.48607638909</c:v>
                </c:pt>
                <c:pt idx="11786">
                  <c:v>735675.48607638909</c:v>
                </c:pt>
                <c:pt idx="11787">
                  <c:v>735675.48608796345</c:v>
                </c:pt>
                <c:pt idx="11788">
                  <c:v>735675.48608796345</c:v>
                </c:pt>
                <c:pt idx="11789">
                  <c:v>735675.48611111112</c:v>
                </c:pt>
                <c:pt idx="11790">
                  <c:v>735675.48611111112</c:v>
                </c:pt>
                <c:pt idx="11791">
                  <c:v>735675.48611111112</c:v>
                </c:pt>
                <c:pt idx="11792">
                  <c:v>735675.48612268514</c:v>
                </c:pt>
                <c:pt idx="11793">
                  <c:v>735675.48612268514</c:v>
                </c:pt>
                <c:pt idx="11794">
                  <c:v>735675.48613425926</c:v>
                </c:pt>
                <c:pt idx="11795">
                  <c:v>735675.48613425926</c:v>
                </c:pt>
                <c:pt idx="11796">
                  <c:v>735675.48614583351</c:v>
                </c:pt>
                <c:pt idx="11797">
                  <c:v>735675.48614583351</c:v>
                </c:pt>
                <c:pt idx="11798">
                  <c:v>735675.4861574074</c:v>
                </c:pt>
                <c:pt idx="11799">
                  <c:v>735675.4861574074</c:v>
                </c:pt>
                <c:pt idx="11800">
                  <c:v>735675.4861689813</c:v>
                </c:pt>
                <c:pt idx="11801">
                  <c:v>735675.4861689813</c:v>
                </c:pt>
                <c:pt idx="11802">
                  <c:v>735675.48618055531</c:v>
                </c:pt>
                <c:pt idx="11803">
                  <c:v>735675.48618055531</c:v>
                </c:pt>
                <c:pt idx="11804">
                  <c:v>735675.48619212967</c:v>
                </c:pt>
                <c:pt idx="11805">
                  <c:v>735675.48619212967</c:v>
                </c:pt>
                <c:pt idx="11806">
                  <c:v>735675.48620370403</c:v>
                </c:pt>
                <c:pt idx="11807">
                  <c:v>735675.48620370403</c:v>
                </c:pt>
                <c:pt idx="11808">
                  <c:v>735675.48621527781</c:v>
                </c:pt>
                <c:pt idx="11809">
                  <c:v>735675.48621527781</c:v>
                </c:pt>
                <c:pt idx="11810">
                  <c:v>735675.48622685205</c:v>
                </c:pt>
                <c:pt idx="11811">
                  <c:v>735675.48622685205</c:v>
                </c:pt>
                <c:pt idx="11812">
                  <c:v>735675.48623842595</c:v>
                </c:pt>
                <c:pt idx="11813">
                  <c:v>735675.48623842595</c:v>
                </c:pt>
                <c:pt idx="11814">
                  <c:v>735675.48624999996</c:v>
                </c:pt>
                <c:pt idx="11815">
                  <c:v>735675.48624999996</c:v>
                </c:pt>
                <c:pt idx="11816">
                  <c:v>735675.48626157409</c:v>
                </c:pt>
                <c:pt idx="11817">
                  <c:v>735675.48626157409</c:v>
                </c:pt>
                <c:pt idx="11818">
                  <c:v>735675.48627314845</c:v>
                </c:pt>
                <c:pt idx="11819">
                  <c:v>735675.48627314845</c:v>
                </c:pt>
                <c:pt idx="11820">
                  <c:v>735675.48628472444</c:v>
                </c:pt>
                <c:pt idx="11821">
                  <c:v>735675.48628472444</c:v>
                </c:pt>
                <c:pt idx="11822">
                  <c:v>735675.48629629705</c:v>
                </c:pt>
                <c:pt idx="11823">
                  <c:v>735675.48630787048</c:v>
                </c:pt>
                <c:pt idx="11824">
                  <c:v>735675.48630787048</c:v>
                </c:pt>
                <c:pt idx="11825">
                  <c:v>735675.48631944438</c:v>
                </c:pt>
                <c:pt idx="11826">
                  <c:v>735675.48631944438</c:v>
                </c:pt>
                <c:pt idx="11827">
                  <c:v>735675.4863310185</c:v>
                </c:pt>
                <c:pt idx="11828">
                  <c:v>735675.4863310185</c:v>
                </c:pt>
                <c:pt idx="11829">
                  <c:v>735675.48634259228</c:v>
                </c:pt>
                <c:pt idx="11830">
                  <c:v>735675.48634259228</c:v>
                </c:pt>
                <c:pt idx="11831">
                  <c:v>735675.48635416664</c:v>
                </c:pt>
                <c:pt idx="11832">
                  <c:v>735675.48635416664</c:v>
                </c:pt>
                <c:pt idx="11833">
                  <c:v>735675.48636574205</c:v>
                </c:pt>
                <c:pt idx="11834">
                  <c:v>735675.48636574205</c:v>
                </c:pt>
                <c:pt idx="11835">
                  <c:v>735675.48637731478</c:v>
                </c:pt>
                <c:pt idx="11836">
                  <c:v>735675.48637731478</c:v>
                </c:pt>
                <c:pt idx="11837">
                  <c:v>735675.48638888891</c:v>
                </c:pt>
                <c:pt idx="11838">
                  <c:v>735675.48638888891</c:v>
                </c:pt>
                <c:pt idx="11839">
                  <c:v>735675.48640046292</c:v>
                </c:pt>
                <c:pt idx="11840">
                  <c:v>735675.48640046292</c:v>
                </c:pt>
                <c:pt idx="11841">
                  <c:v>735675.48641203705</c:v>
                </c:pt>
                <c:pt idx="11842">
                  <c:v>735675.48641203705</c:v>
                </c:pt>
                <c:pt idx="11843">
                  <c:v>735675.48642361385</c:v>
                </c:pt>
                <c:pt idx="11844">
                  <c:v>735675.48642361385</c:v>
                </c:pt>
                <c:pt idx="11845">
                  <c:v>735675.48643518542</c:v>
                </c:pt>
                <c:pt idx="11846">
                  <c:v>735675.48643518542</c:v>
                </c:pt>
                <c:pt idx="11847">
                  <c:v>735675.4864467592</c:v>
                </c:pt>
                <c:pt idx="11848">
                  <c:v>735675.4864467592</c:v>
                </c:pt>
                <c:pt idx="11849">
                  <c:v>735675.48645833344</c:v>
                </c:pt>
                <c:pt idx="11850">
                  <c:v>735675.48645833344</c:v>
                </c:pt>
                <c:pt idx="11851">
                  <c:v>735675.48646990734</c:v>
                </c:pt>
                <c:pt idx="11852">
                  <c:v>735675.48646990734</c:v>
                </c:pt>
                <c:pt idx="11853">
                  <c:v>735675.48648148205</c:v>
                </c:pt>
                <c:pt idx="11854">
                  <c:v>735675.48648148205</c:v>
                </c:pt>
                <c:pt idx="11855">
                  <c:v>735675.48649305559</c:v>
                </c:pt>
                <c:pt idx="11856">
                  <c:v>735675.48649305559</c:v>
                </c:pt>
                <c:pt idx="11857">
                  <c:v>735675.4865046296</c:v>
                </c:pt>
                <c:pt idx="11858">
                  <c:v>735675.4865046296</c:v>
                </c:pt>
                <c:pt idx="11859">
                  <c:v>735675.48651620373</c:v>
                </c:pt>
                <c:pt idx="11860">
                  <c:v>735675.48651620373</c:v>
                </c:pt>
                <c:pt idx="11861">
                  <c:v>735675.48652777774</c:v>
                </c:pt>
                <c:pt idx="11862">
                  <c:v>735675.48652777774</c:v>
                </c:pt>
                <c:pt idx="11863">
                  <c:v>735675.48653935187</c:v>
                </c:pt>
                <c:pt idx="11864">
                  <c:v>735675.48653935187</c:v>
                </c:pt>
                <c:pt idx="11865">
                  <c:v>735675.48655092705</c:v>
                </c:pt>
                <c:pt idx="11866">
                  <c:v>735675.48655092705</c:v>
                </c:pt>
                <c:pt idx="11867">
                  <c:v>735675.48656250001</c:v>
                </c:pt>
                <c:pt idx="11868">
                  <c:v>735675.48656250001</c:v>
                </c:pt>
                <c:pt idx="11869">
                  <c:v>735675.4865740739</c:v>
                </c:pt>
                <c:pt idx="11870">
                  <c:v>735675.4865740739</c:v>
                </c:pt>
                <c:pt idx="11871">
                  <c:v>735675.48658564943</c:v>
                </c:pt>
                <c:pt idx="11872">
                  <c:v>735675.48658564943</c:v>
                </c:pt>
                <c:pt idx="11873">
                  <c:v>735675.48659722251</c:v>
                </c:pt>
                <c:pt idx="11874">
                  <c:v>735675.48659722251</c:v>
                </c:pt>
                <c:pt idx="11875">
                  <c:v>735675.4866087964</c:v>
                </c:pt>
                <c:pt idx="11876">
                  <c:v>735675.4866087964</c:v>
                </c:pt>
                <c:pt idx="11877">
                  <c:v>735675.48662037042</c:v>
                </c:pt>
                <c:pt idx="11878">
                  <c:v>735675.48662037042</c:v>
                </c:pt>
                <c:pt idx="11879">
                  <c:v>735675.48663194443</c:v>
                </c:pt>
                <c:pt idx="11880">
                  <c:v>735675.48663194443</c:v>
                </c:pt>
                <c:pt idx="11881">
                  <c:v>735675.48664351855</c:v>
                </c:pt>
                <c:pt idx="11882">
                  <c:v>735675.48664351855</c:v>
                </c:pt>
                <c:pt idx="11883">
                  <c:v>735675.48665509443</c:v>
                </c:pt>
                <c:pt idx="11884">
                  <c:v>735675.48665509443</c:v>
                </c:pt>
                <c:pt idx="11885">
                  <c:v>735675.48666666704</c:v>
                </c:pt>
                <c:pt idx="11886">
                  <c:v>735675.48666666704</c:v>
                </c:pt>
                <c:pt idx="11887">
                  <c:v>735675.4866782407</c:v>
                </c:pt>
                <c:pt idx="11888">
                  <c:v>735675.4866782407</c:v>
                </c:pt>
                <c:pt idx="11889">
                  <c:v>735675.48668981483</c:v>
                </c:pt>
                <c:pt idx="11890">
                  <c:v>735675.48668981483</c:v>
                </c:pt>
                <c:pt idx="11891">
                  <c:v>735675.48670138884</c:v>
                </c:pt>
                <c:pt idx="11892">
                  <c:v>735675.48670138884</c:v>
                </c:pt>
                <c:pt idx="11893">
                  <c:v>735675.48671296297</c:v>
                </c:pt>
                <c:pt idx="11894">
                  <c:v>735675.48671296297</c:v>
                </c:pt>
                <c:pt idx="11895">
                  <c:v>735675.48672453745</c:v>
                </c:pt>
                <c:pt idx="11896">
                  <c:v>735675.48673611204</c:v>
                </c:pt>
                <c:pt idx="11897">
                  <c:v>735675.48673611204</c:v>
                </c:pt>
                <c:pt idx="11898">
                  <c:v>735675.48674768524</c:v>
                </c:pt>
                <c:pt idx="11899">
                  <c:v>735675.48674768524</c:v>
                </c:pt>
                <c:pt idx="11900">
                  <c:v>735675.4867592589</c:v>
                </c:pt>
                <c:pt idx="11901">
                  <c:v>735675.4867592589</c:v>
                </c:pt>
                <c:pt idx="11902">
                  <c:v>735675.48677083349</c:v>
                </c:pt>
                <c:pt idx="11903">
                  <c:v>735675.48677083349</c:v>
                </c:pt>
                <c:pt idx="11904">
                  <c:v>735675.4867824075</c:v>
                </c:pt>
                <c:pt idx="11905">
                  <c:v>735675.4867824075</c:v>
                </c:pt>
                <c:pt idx="11906">
                  <c:v>735675.48679398152</c:v>
                </c:pt>
                <c:pt idx="11907">
                  <c:v>735675.48679398152</c:v>
                </c:pt>
                <c:pt idx="11908">
                  <c:v>735675.48680555553</c:v>
                </c:pt>
                <c:pt idx="11909">
                  <c:v>735675.48680555553</c:v>
                </c:pt>
                <c:pt idx="11910">
                  <c:v>735675.48681712965</c:v>
                </c:pt>
                <c:pt idx="11911">
                  <c:v>735675.48681712965</c:v>
                </c:pt>
                <c:pt idx="11912">
                  <c:v>735675.48682870402</c:v>
                </c:pt>
                <c:pt idx="11913">
                  <c:v>735675.48682870402</c:v>
                </c:pt>
                <c:pt idx="11914">
                  <c:v>735675.48684027779</c:v>
                </c:pt>
                <c:pt idx="11915">
                  <c:v>735675.48684027779</c:v>
                </c:pt>
                <c:pt idx="11916">
                  <c:v>735675.48685185204</c:v>
                </c:pt>
                <c:pt idx="11917">
                  <c:v>735675.48685185204</c:v>
                </c:pt>
                <c:pt idx="11918">
                  <c:v>735675.48686342745</c:v>
                </c:pt>
                <c:pt idx="11919">
                  <c:v>735675.48686342745</c:v>
                </c:pt>
                <c:pt idx="11920">
                  <c:v>735675.48687499994</c:v>
                </c:pt>
                <c:pt idx="11921">
                  <c:v>735675.48687499994</c:v>
                </c:pt>
                <c:pt idx="11922">
                  <c:v>735675.48688657442</c:v>
                </c:pt>
                <c:pt idx="11923">
                  <c:v>735675.48688657442</c:v>
                </c:pt>
                <c:pt idx="11924">
                  <c:v>735675.48689814843</c:v>
                </c:pt>
                <c:pt idx="11925">
                  <c:v>735675.48689814843</c:v>
                </c:pt>
                <c:pt idx="11926">
                  <c:v>735675.48690972221</c:v>
                </c:pt>
                <c:pt idx="11927">
                  <c:v>735675.48690972221</c:v>
                </c:pt>
                <c:pt idx="11928">
                  <c:v>735675.48692129645</c:v>
                </c:pt>
                <c:pt idx="11929">
                  <c:v>735675.48692129645</c:v>
                </c:pt>
                <c:pt idx="11930">
                  <c:v>735675.48693287035</c:v>
                </c:pt>
                <c:pt idx="11931">
                  <c:v>735675.48693287035</c:v>
                </c:pt>
                <c:pt idx="11932">
                  <c:v>735675.48694444448</c:v>
                </c:pt>
                <c:pt idx="11933">
                  <c:v>735675.48694444448</c:v>
                </c:pt>
                <c:pt idx="11934">
                  <c:v>735675.48695601942</c:v>
                </c:pt>
                <c:pt idx="11935">
                  <c:v>735675.48695601942</c:v>
                </c:pt>
                <c:pt idx="11936">
                  <c:v>735675.48696759262</c:v>
                </c:pt>
                <c:pt idx="11937">
                  <c:v>735675.48696759262</c:v>
                </c:pt>
                <c:pt idx="11938">
                  <c:v>735675.48697916628</c:v>
                </c:pt>
                <c:pt idx="11939">
                  <c:v>735675.48697916628</c:v>
                </c:pt>
                <c:pt idx="11940">
                  <c:v>735675.48699074145</c:v>
                </c:pt>
                <c:pt idx="11941">
                  <c:v>735675.48699074145</c:v>
                </c:pt>
                <c:pt idx="11942">
                  <c:v>735675.48700231477</c:v>
                </c:pt>
                <c:pt idx="11943">
                  <c:v>735675.48700231477</c:v>
                </c:pt>
                <c:pt idx="11944">
                  <c:v>735675.48701388889</c:v>
                </c:pt>
                <c:pt idx="11945">
                  <c:v>735675.48701388889</c:v>
                </c:pt>
                <c:pt idx="11946">
                  <c:v>735675.48702546302</c:v>
                </c:pt>
                <c:pt idx="11947">
                  <c:v>735675.48702546302</c:v>
                </c:pt>
                <c:pt idx="11948">
                  <c:v>735675.48703703703</c:v>
                </c:pt>
                <c:pt idx="11949">
                  <c:v>735675.48703703703</c:v>
                </c:pt>
                <c:pt idx="11950">
                  <c:v>735675.48704861116</c:v>
                </c:pt>
                <c:pt idx="11951">
                  <c:v>735675.48706018517</c:v>
                </c:pt>
                <c:pt idx="11952">
                  <c:v>735675.48706018517</c:v>
                </c:pt>
                <c:pt idx="11953">
                  <c:v>735675.48707175837</c:v>
                </c:pt>
                <c:pt idx="11954">
                  <c:v>735675.48707175837</c:v>
                </c:pt>
                <c:pt idx="11955">
                  <c:v>735675.48708333343</c:v>
                </c:pt>
                <c:pt idx="11956">
                  <c:v>735675.48708333343</c:v>
                </c:pt>
                <c:pt idx="11957">
                  <c:v>735675.48709490732</c:v>
                </c:pt>
                <c:pt idx="11958">
                  <c:v>735675.48709490732</c:v>
                </c:pt>
                <c:pt idx="11959">
                  <c:v>735675.48710648133</c:v>
                </c:pt>
                <c:pt idx="11960">
                  <c:v>735675.48710648133</c:v>
                </c:pt>
                <c:pt idx="11961">
                  <c:v>735675.48711805127</c:v>
                </c:pt>
                <c:pt idx="11962">
                  <c:v>735675.48711805127</c:v>
                </c:pt>
                <c:pt idx="11963">
                  <c:v>735675.48712962936</c:v>
                </c:pt>
                <c:pt idx="11964">
                  <c:v>735675.48712962936</c:v>
                </c:pt>
                <c:pt idx="11965">
                  <c:v>735675.48714120337</c:v>
                </c:pt>
                <c:pt idx="11966">
                  <c:v>735675.48714120337</c:v>
                </c:pt>
                <c:pt idx="11967">
                  <c:v>735675.48715277738</c:v>
                </c:pt>
                <c:pt idx="11968">
                  <c:v>735675.48715277738</c:v>
                </c:pt>
                <c:pt idx="11969">
                  <c:v>735675.48716435186</c:v>
                </c:pt>
                <c:pt idx="11970">
                  <c:v>735675.48716435186</c:v>
                </c:pt>
                <c:pt idx="11971">
                  <c:v>735675.48717592587</c:v>
                </c:pt>
                <c:pt idx="11972">
                  <c:v>735675.48717592587</c:v>
                </c:pt>
                <c:pt idx="11973">
                  <c:v>735675.4871875</c:v>
                </c:pt>
                <c:pt idx="11974">
                  <c:v>735675.4871875</c:v>
                </c:pt>
                <c:pt idx="11975">
                  <c:v>735675.48719907121</c:v>
                </c:pt>
                <c:pt idx="11976">
                  <c:v>735675.48719907121</c:v>
                </c:pt>
                <c:pt idx="11977">
                  <c:v>735675.48721064813</c:v>
                </c:pt>
                <c:pt idx="11978">
                  <c:v>735675.48721064813</c:v>
                </c:pt>
                <c:pt idx="11979">
                  <c:v>735675.48722222249</c:v>
                </c:pt>
                <c:pt idx="11980">
                  <c:v>735675.48722222249</c:v>
                </c:pt>
                <c:pt idx="11981">
                  <c:v>735675.48723379651</c:v>
                </c:pt>
                <c:pt idx="11982">
                  <c:v>735675.48723379651</c:v>
                </c:pt>
                <c:pt idx="11983">
                  <c:v>735675.48724537028</c:v>
                </c:pt>
                <c:pt idx="11984">
                  <c:v>735675.48724537028</c:v>
                </c:pt>
                <c:pt idx="11985">
                  <c:v>735675.48725694441</c:v>
                </c:pt>
                <c:pt idx="11986">
                  <c:v>735675.48725694441</c:v>
                </c:pt>
                <c:pt idx="11987">
                  <c:v>735675.48726851831</c:v>
                </c:pt>
                <c:pt idx="11988">
                  <c:v>735675.48726851831</c:v>
                </c:pt>
                <c:pt idx="11989">
                  <c:v>735675.48728009232</c:v>
                </c:pt>
                <c:pt idx="11990">
                  <c:v>735675.48728009232</c:v>
                </c:pt>
                <c:pt idx="11991">
                  <c:v>735675.48729166668</c:v>
                </c:pt>
                <c:pt idx="11992">
                  <c:v>735675.48729166668</c:v>
                </c:pt>
                <c:pt idx="11993">
                  <c:v>735675.48730324069</c:v>
                </c:pt>
                <c:pt idx="11994">
                  <c:v>735675.48730324069</c:v>
                </c:pt>
                <c:pt idx="11995">
                  <c:v>735675.48731481389</c:v>
                </c:pt>
                <c:pt idx="11996">
                  <c:v>735675.48731481389</c:v>
                </c:pt>
                <c:pt idx="11997">
                  <c:v>735675.48732638895</c:v>
                </c:pt>
                <c:pt idx="11998">
                  <c:v>735675.48732638895</c:v>
                </c:pt>
                <c:pt idx="11999">
                  <c:v>735675.48733796296</c:v>
                </c:pt>
                <c:pt idx="12000">
                  <c:v>735675.48733796296</c:v>
                </c:pt>
                <c:pt idx="12001">
                  <c:v>735675.48734953697</c:v>
                </c:pt>
                <c:pt idx="12002">
                  <c:v>735675.4873611111</c:v>
                </c:pt>
                <c:pt idx="12003">
                  <c:v>735675.4873611111</c:v>
                </c:pt>
                <c:pt idx="12004">
                  <c:v>735675.48737268336</c:v>
                </c:pt>
                <c:pt idx="12005">
                  <c:v>735675.48737268336</c:v>
                </c:pt>
                <c:pt idx="12006">
                  <c:v>735675.48738425889</c:v>
                </c:pt>
                <c:pt idx="12007">
                  <c:v>735675.48738425889</c:v>
                </c:pt>
                <c:pt idx="12008">
                  <c:v>735675.48739583348</c:v>
                </c:pt>
                <c:pt idx="12009">
                  <c:v>735675.48739583348</c:v>
                </c:pt>
                <c:pt idx="12010">
                  <c:v>735675.48740740749</c:v>
                </c:pt>
                <c:pt idx="12011">
                  <c:v>735675.48740740749</c:v>
                </c:pt>
                <c:pt idx="12012">
                  <c:v>735675.48741898139</c:v>
                </c:pt>
                <c:pt idx="12013">
                  <c:v>735675.48741898139</c:v>
                </c:pt>
                <c:pt idx="12014">
                  <c:v>735675.48743055528</c:v>
                </c:pt>
                <c:pt idx="12015">
                  <c:v>735675.48743055528</c:v>
                </c:pt>
                <c:pt idx="12016">
                  <c:v>735675.48744212929</c:v>
                </c:pt>
                <c:pt idx="12017">
                  <c:v>735675.48744212929</c:v>
                </c:pt>
                <c:pt idx="12018">
                  <c:v>735675.48745370365</c:v>
                </c:pt>
                <c:pt idx="12019">
                  <c:v>735675.48745370365</c:v>
                </c:pt>
                <c:pt idx="12020">
                  <c:v>735675.48746527778</c:v>
                </c:pt>
                <c:pt idx="12021">
                  <c:v>735675.48746527778</c:v>
                </c:pt>
                <c:pt idx="12022">
                  <c:v>735675.48747685179</c:v>
                </c:pt>
                <c:pt idx="12023">
                  <c:v>735675.48747685179</c:v>
                </c:pt>
                <c:pt idx="12024">
                  <c:v>735675.48748842592</c:v>
                </c:pt>
                <c:pt idx="12025">
                  <c:v>735675.48748842592</c:v>
                </c:pt>
                <c:pt idx="12026">
                  <c:v>735675.48749999888</c:v>
                </c:pt>
                <c:pt idx="12027">
                  <c:v>735675.48749999888</c:v>
                </c:pt>
                <c:pt idx="12028">
                  <c:v>735675.48751157336</c:v>
                </c:pt>
                <c:pt idx="12029">
                  <c:v>735675.48751157336</c:v>
                </c:pt>
                <c:pt idx="12030">
                  <c:v>735675.48752314842</c:v>
                </c:pt>
                <c:pt idx="12031">
                  <c:v>735675.48752314842</c:v>
                </c:pt>
                <c:pt idx="12032">
                  <c:v>735675.4875347222</c:v>
                </c:pt>
                <c:pt idx="12033">
                  <c:v>735675.4875347222</c:v>
                </c:pt>
                <c:pt idx="12034">
                  <c:v>735675.48754629632</c:v>
                </c:pt>
                <c:pt idx="12035">
                  <c:v>735675.48754629632</c:v>
                </c:pt>
                <c:pt idx="12036">
                  <c:v>735675.48755787034</c:v>
                </c:pt>
                <c:pt idx="12037">
                  <c:v>735675.48755787034</c:v>
                </c:pt>
                <c:pt idx="12038">
                  <c:v>735675.48756944388</c:v>
                </c:pt>
                <c:pt idx="12039">
                  <c:v>735675.48756944388</c:v>
                </c:pt>
                <c:pt idx="12040">
                  <c:v>735675.48758101847</c:v>
                </c:pt>
                <c:pt idx="12041">
                  <c:v>735675.48758101847</c:v>
                </c:pt>
                <c:pt idx="12042">
                  <c:v>735675.48759259237</c:v>
                </c:pt>
                <c:pt idx="12043">
                  <c:v>735675.48759259237</c:v>
                </c:pt>
                <c:pt idx="12044">
                  <c:v>735675.48760416661</c:v>
                </c:pt>
                <c:pt idx="12045">
                  <c:v>735675.48760416661</c:v>
                </c:pt>
                <c:pt idx="12046">
                  <c:v>735675.48761574074</c:v>
                </c:pt>
                <c:pt idx="12047">
                  <c:v>735675.48761574074</c:v>
                </c:pt>
                <c:pt idx="12048">
                  <c:v>735675.48762731545</c:v>
                </c:pt>
                <c:pt idx="12049">
                  <c:v>735675.48762731545</c:v>
                </c:pt>
                <c:pt idx="12050">
                  <c:v>735675.48763888888</c:v>
                </c:pt>
                <c:pt idx="12051">
                  <c:v>735675.48763888888</c:v>
                </c:pt>
                <c:pt idx="12052">
                  <c:v>735675.48765046301</c:v>
                </c:pt>
                <c:pt idx="12053">
                  <c:v>735675.48765046301</c:v>
                </c:pt>
                <c:pt idx="12054">
                  <c:v>735675.48766203702</c:v>
                </c:pt>
                <c:pt idx="12055">
                  <c:v>735675.48766203702</c:v>
                </c:pt>
                <c:pt idx="12056">
                  <c:v>735675.48767361115</c:v>
                </c:pt>
                <c:pt idx="12057">
                  <c:v>735675.48767361115</c:v>
                </c:pt>
                <c:pt idx="12058">
                  <c:v>735675.48768518551</c:v>
                </c:pt>
                <c:pt idx="12059">
                  <c:v>735675.48769675929</c:v>
                </c:pt>
                <c:pt idx="12060">
                  <c:v>735675.48769675929</c:v>
                </c:pt>
                <c:pt idx="12061">
                  <c:v>735675.4877083333</c:v>
                </c:pt>
                <c:pt idx="12062">
                  <c:v>735675.4877083333</c:v>
                </c:pt>
                <c:pt idx="12063">
                  <c:v>735675.48771990696</c:v>
                </c:pt>
                <c:pt idx="12064">
                  <c:v>735675.48771990696</c:v>
                </c:pt>
                <c:pt idx="12065">
                  <c:v>735675.48773148132</c:v>
                </c:pt>
                <c:pt idx="12066">
                  <c:v>735675.48773148132</c:v>
                </c:pt>
                <c:pt idx="12067">
                  <c:v>735675.48774305289</c:v>
                </c:pt>
                <c:pt idx="12068">
                  <c:v>735675.48774305289</c:v>
                </c:pt>
                <c:pt idx="12069">
                  <c:v>735675.48775462958</c:v>
                </c:pt>
                <c:pt idx="12070">
                  <c:v>735675.48775462958</c:v>
                </c:pt>
                <c:pt idx="12071">
                  <c:v>735675.4877662037</c:v>
                </c:pt>
                <c:pt idx="12072">
                  <c:v>735675.4877662037</c:v>
                </c:pt>
                <c:pt idx="12073">
                  <c:v>735675.48777777737</c:v>
                </c:pt>
                <c:pt idx="12074">
                  <c:v>735675.48777777737</c:v>
                </c:pt>
                <c:pt idx="12075">
                  <c:v>735675.48778935138</c:v>
                </c:pt>
                <c:pt idx="12076">
                  <c:v>735675.48778935138</c:v>
                </c:pt>
                <c:pt idx="12077">
                  <c:v>735675.48780092644</c:v>
                </c:pt>
                <c:pt idx="12078">
                  <c:v>735675.48780092644</c:v>
                </c:pt>
                <c:pt idx="12079">
                  <c:v>735675.48781249998</c:v>
                </c:pt>
                <c:pt idx="12080">
                  <c:v>735675.48781249998</c:v>
                </c:pt>
                <c:pt idx="12081">
                  <c:v>735675.48782407411</c:v>
                </c:pt>
                <c:pt idx="12082">
                  <c:v>735675.48782407411</c:v>
                </c:pt>
                <c:pt idx="12083">
                  <c:v>735675.48783564905</c:v>
                </c:pt>
                <c:pt idx="12084">
                  <c:v>735675.48785879649</c:v>
                </c:pt>
                <c:pt idx="12085">
                  <c:v>735675.48785879649</c:v>
                </c:pt>
                <c:pt idx="12086">
                  <c:v>735675.48787037039</c:v>
                </c:pt>
                <c:pt idx="12087">
                  <c:v>735675.48787037039</c:v>
                </c:pt>
                <c:pt idx="12088">
                  <c:v>735675.4878819444</c:v>
                </c:pt>
                <c:pt idx="12089">
                  <c:v>735675.4878819444</c:v>
                </c:pt>
                <c:pt idx="12090">
                  <c:v>735675.48789351853</c:v>
                </c:pt>
                <c:pt idx="12091">
                  <c:v>735675.48789351853</c:v>
                </c:pt>
                <c:pt idx="12092">
                  <c:v>735675.4879050923</c:v>
                </c:pt>
                <c:pt idx="12093">
                  <c:v>735675.4879050923</c:v>
                </c:pt>
                <c:pt idx="12094">
                  <c:v>735675.48791666667</c:v>
                </c:pt>
                <c:pt idx="12095">
                  <c:v>735675.48791666667</c:v>
                </c:pt>
                <c:pt idx="12096">
                  <c:v>735675.48792824079</c:v>
                </c:pt>
                <c:pt idx="12097">
                  <c:v>735675.48792824079</c:v>
                </c:pt>
                <c:pt idx="12098">
                  <c:v>735675.48793981399</c:v>
                </c:pt>
                <c:pt idx="12099">
                  <c:v>735675.48793981399</c:v>
                </c:pt>
                <c:pt idx="12100">
                  <c:v>735675.48795138893</c:v>
                </c:pt>
                <c:pt idx="12101">
                  <c:v>735675.48795138893</c:v>
                </c:pt>
                <c:pt idx="12102">
                  <c:v>735675.48796296236</c:v>
                </c:pt>
                <c:pt idx="12103">
                  <c:v>735675.48796296236</c:v>
                </c:pt>
                <c:pt idx="12104">
                  <c:v>735675.48797453707</c:v>
                </c:pt>
                <c:pt idx="12105">
                  <c:v>735675.48797453707</c:v>
                </c:pt>
                <c:pt idx="12106">
                  <c:v>735675.48798611143</c:v>
                </c:pt>
                <c:pt idx="12107">
                  <c:v>735675.48798611143</c:v>
                </c:pt>
                <c:pt idx="12108">
                  <c:v>735675.48799768521</c:v>
                </c:pt>
                <c:pt idx="12109">
                  <c:v>735675.48799768521</c:v>
                </c:pt>
                <c:pt idx="12110">
                  <c:v>735675.48800925899</c:v>
                </c:pt>
                <c:pt idx="12111">
                  <c:v>735675.48800925899</c:v>
                </c:pt>
                <c:pt idx="12112">
                  <c:v>735675.48802083405</c:v>
                </c:pt>
                <c:pt idx="12113">
                  <c:v>735675.48802083405</c:v>
                </c:pt>
                <c:pt idx="12114">
                  <c:v>735675.48803240748</c:v>
                </c:pt>
                <c:pt idx="12115">
                  <c:v>735675.48803240748</c:v>
                </c:pt>
                <c:pt idx="12116">
                  <c:v>735675.48804398149</c:v>
                </c:pt>
                <c:pt idx="12117">
                  <c:v>735675.48804398149</c:v>
                </c:pt>
                <c:pt idx="12118">
                  <c:v>735675.48805555562</c:v>
                </c:pt>
                <c:pt idx="12119">
                  <c:v>735675.48805555562</c:v>
                </c:pt>
                <c:pt idx="12120">
                  <c:v>735675.48806712963</c:v>
                </c:pt>
                <c:pt idx="12121">
                  <c:v>735675.48806712963</c:v>
                </c:pt>
                <c:pt idx="12122">
                  <c:v>735675.48807870329</c:v>
                </c:pt>
                <c:pt idx="12123">
                  <c:v>735675.48807870329</c:v>
                </c:pt>
                <c:pt idx="12124">
                  <c:v>735675.48809027777</c:v>
                </c:pt>
                <c:pt idx="12125">
                  <c:v>735675.48809027777</c:v>
                </c:pt>
                <c:pt idx="12126">
                  <c:v>735675.48810185189</c:v>
                </c:pt>
                <c:pt idx="12127">
                  <c:v>735675.48810185189</c:v>
                </c:pt>
                <c:pt idx="12128">
                  <c:v>735675.4881134259</c:v>
                </c:pt>
                <c:pt idx="12129">
                  <c:v>735675.4881134259</c:v>
                </c:pt>
                <c:pt idx="12130">
                  <c:v>735675.48812500003</c:v>
                </c:pt>
                <c:pt idx="12131">
                  <c:v>735675.48812500003</c:v>
                </c:pt>
                <c:pt idx="12132">
                  <c:v>735675.48813657393</c:v>
                </c:pt>
                <c:pt idx="12133">
                  <c:v>735675.48813657393</c:v>
                </c:pt>
                <c:pt idx="12134">
                  <c:v>735675.48814814817</c:v>
                </c:pt>
                <c:pt idx="12135">
                  <c:v>735675.48815972218</c:v>
                </c:pt>
                <c:pt idx="12136">
                  <c:v>735675.48815972218</c:v>
                </c:pt>
                <c:pt idx="12137">
                  <c:v>735675.48817129631</c:v>
                </c:pt>
                <c:pt idx="12138">
                  <c:v>735675.48817129631</c:v>
                </c:pt>
                <c:pt idx="12139">
                  <c:v>735675.48818287032</c:v>
                </c:pt>
                <c:pt idx="12140">
                  <c:v>735675.48818287032</c:v>
                </c:pt>
                <c:pt idx="12141">
                  <c:v>735675.48819444433</c:v>
                </c:pt>
                <c:pt idx="12142">
                  <c:v>735675.48819444433</c:v>
                </c:pt>
                <c:pt idx="12143">
                  <c:v>735675.48820601904</c:v>
                </c:pt>
                <c:pt idx="12144">
                  <c:v>735675.48820601904</c:v>
                </c:pt>
                <c:pt idx="12145">
                  <c:v>735675.48821759259</c:v>
                </c:pt>
                <c:pt idx="12146">
                  <c:v>735675.48821759259</c:v>
                </c:pt>
                <c:pt idx="12147">
                  <c:v>735675.48822916672</c:v>
                </c:pt>
                <c:pt idx="12148">
                  <c:v>735675.48822916672</c:v>
                </c:pt>
                <c:pt idx="12149">
                  <c:v>735675.48824074073</c:v>
                </c:pt>
                <c:pt idx="12150">
                  <c:v>735675.48824074073</c:v>
                </c:pt>
                <c:pt idx="12151">
                  <c:v>735675.48825231544</c:v>
                </c:pt>
                <c:pt idx="12152">
                  <c:v>735675.48825231544</c:v>
                </c:pt>
                <c:pt idx="12153">
                  <c:v>735675.4882638891</c:v>
                </c:pt>
                <c:pt idx="12154">
                  <c:v>735675.4882638891</c:v>
                </c:pt>
                <c:pt idx="12155">
                  <c:v>735675.48827546299</c:v>
                </c:pt>
                <c:pt idx="12156">
                  <c:v>735675.48827546299</c:v>
                </c:pt>
                <c:pt idx="12157">
                  <c:v>735675.48828703945</c:v>
                </c:pt>
                <c:pt idx="12158">
                  <c:v>735675.48828703945</c:v>
                </c:pt>
                <c:pt idx="12159">
                  <c:v>735675.48829861113</c:v>
                </c:pt>
                <c:pt idx="12160">
                  <c:v>735675.48829861113</c:v>
                </c:pt>
                <c:pt idx="12161">
                  <c:v>735675.48831018398</c:v>
                </c:pt>
                <c:pt idx="12162">
                  <c:v>735675.48831018398</c:v>
                </c:pt>
                <c:pt idx="12163">
                  <c:v>735675.48832175927</c:v>
                </c:pt>
                <c:pt idx="12164">
                  <c:v>735675.48832175927</c:v>
                </c:pt>
                <c:pt idx="12165">
                  <c:v>735675.4883333334</c:v>
                </c:pt>
                <c:pt idx="12166">
                  <c:v>735675.4883333334</c:v>
                </c:pt>
                <c:pt idx="12167">
                  <c:v>735675.48834490729</c:v>
                </c:pt>
                <c:pt idx="12168">
                  <c:v>735675.48834490729</c:v>
                </c:pt>
                <c:pt idx="12169">
                  <c:v>735675.48835648154</c:v>
                </c:pt>
                <c:pt idx="12170">
                  <c:v>735675.48835648154</c:v>
                </c:pt>
                <c:pt idx="12171">
                  <c:v>735675.48836805276</c:v>
                </c:pt>
                <c:pt idx="12172">
                  <c:v>735675.48836805276</c:v>
                </c:pt>
                <c:pt idx="12173">
                  <c:v>735675.48837962898</c:v>
                </c:pt>
                <c:pt idx="12174">
                  <c:v>735675.48837962898</c:v>
                </c:pt>
                <c:pt idx="12175">
                  <c:v>735675.48839120369</c:v>
                </c:pt>
                <c:pt idx="12176">
                  <c:v>735675.48839120369</c:v>
                </c:pt>
                <c:pt idx="12177">
                  <c:v>735675.48840277782</c:v>
                </c:pt>
                <c:pt idx="12178">
                  <c:v>735675.48840277782</c:v>
                </c:pt>
                <c:pt idx="12179">
                  <c:v>735675.48841435183</c:v>
                </c:pt>
                <c:pt idx="12180">
                  <c:v>735675.48841435183</c:v>
                </c:pt>
                <c:pt idx="12181">
                  <c:v>735675.48842592863</c:v>
                </c:pt>
                <c:pt idx="12182">
                  <c:v>735675.48842592863</c:v>
                </c:pt>
                <c:pt idx="12183">
                  <c:v>735675.48843750043</c:v>
                </c:pt>
                <c:pt idx="12184">
                  <c:v>735675.48843750043</c:v>
                </c:pt>
                <c:pt idx="12185">
                  <c:v>735675.48844907398</c:v>
                </c:pt>
                <c:pt idx="12186">
                  <c:v>735675.48844907398</c:v>
                </c:pt>
                <c:pt idx="12187">
                  <c:v>735675.48846064904</c:v>
                </c:pt>
                <c:pt idx="12188">
                  <c:v>735675.48846064904</c:v>
                </c:pt>
                <c:pt idx="12189">
                  <c:v>735675.48847222223</c:v>
                </c:pt>
                <c:pt idx="12190">
                  <c:v>735675.48847222223</c:v>
                </c:pt>
                <c:pt idx="12191">
                  <c:v>735675.48848379741</c:v>
                </c:pt>
                <c:pt idx="12192">
                  <c:v>735675.48848379741</c:v>
                </c:pt>
                <c:pt idx="12193">
                  <c:v>735675.48849537049</c:v>
                </c:pt>
                <c:pt idx="12194">
                  <c:v>735675.48849537049</c:v>
                </c:pt>
                <c:pt idx="12195">
                  <c:v>735675.4885069445</c:v>
                </c:pt>
                <c:pt idx="12196">
                  <c:v>735675.4885069445</c:v>
                </c:pt>
                <c:pt idx="12197">
                  <c:v>735675.48851851828</c:v>
                </c:pt>
                <c:pt idx="12198">
                  <c:v>735675.48851851828</c:v>
                </c:pt>
                <c:pt idx="12199">
                  <c:v>735675.48853009229</c:v>
                </c:pt>
                <c:pt idx="12200">
                  <c:v>735675.4885416663</c:v>
                </c:pt>
                <c:pt idx="12201">
                  <c:v>735675.4885416663</c:v>
                </c:pt>
                <c:pt idx="12202">
                  <c:v>735675.48855324241</c:v>
                </c:pt>
                <c:pt idx="12203">
                  <c:v>735675.48855324241</c:v>
                </c:pt>
                <c:pt idx="12204">
                  <c:v>735675.48856481479</c:v>
                </c:pt>
                <c:pt idx="12205">
                  <c:v>735675.48856481479</c:v>
                </c:pt>
                <c:pt idx="12206">
                  <c:v>735675.48857638892</c:v>
                </c:pt>
                <c:pt idx="12207">
                  <c:v>735675.48857638892</c:v>
                </c:pt>
                <c:pt idx="12208">
                  <c:v>735675.48858796293</c:v>
                </c:pt>
                <c:pt idx="12209">
                  <c:v>735675.48858796293</c:v>
                </c:pt>
                <c:pt idx="12210">
                  <c:v>735675.48859953706</c:v>
                </c:pt>
                <c:pt idx="12211">
                  <c:v>735675.48859953706</c:v>
                </c:pt>
                <c:pt idx="12212">
                  <c:v>735675.48861111142</c:v>
                </c:pt>
                <c:pt idx="12213">
                  <c:v>735675.48861111142</c:v>
                </c:pt>
                <c:pt idx="12214">
                  <c:v>735675.48862268543</c:v>
                </c:pt>
                <c:pt idx="12215">
                  <c:v>735675.48862268543</c:v>
                </c:pt>
                <c:pt idx="12216">
                  <c:v>735675.48863425921</c:v>
                </c:pt>
                <c:pt idx="12217">
                  <c:v>735675.48863425921</c:v>
                </c:pt>
                <c:pt idx="12218">
                  <c:v>735675.48864583345</c:v>
                </c:pt>
                <c:pt idx="12219">
                  <c:v>735675.48865740944</c:v>
                </c:pt>
                <c:pt idx="12220">
                  <c:v>735675.48865740944</c:v>
                </c:pt>
                <c:pt idx="12221">
                  <c:v>735675.48865740944</c:v>
                </c:pt>
                <c:pt idx="12222">
                  <c:v>735675.48866898147</c:v>
                </c:pt>
                <c:pt idx="12223">
                  <c:v>735675.48866898147</c:v>
                </c:pt>
                <c:pt idx="12224">
                  <c:v>735675.4886805556</c:v>
                </c:pt>
                <c:pt idx="12225">
                  <c:v>735675.48869212961</c:v>
                </c:pt>
                <c:pt idx="12226">
                  <c:v>735675.48869212961</c:v>
                </c:pt>
                <c:pt idx="12227">
                  <c:v>735675.48870370374</c:v>
                </c:pt>
                <c:pt idx="12228">
                  <c:v>735675.48870370374</c:v>
                </c:pt>
                <c:pt idx="12229">
                  <c:v>735675.48871527729</c:v>
                </c:pt>
                <c:pt idx="12230">
                  <c:v>735675.48871527729</c:v>
                </c:pt>
                <c:pt idx="12231">
                  <c:v>735675.488726852</c:v>
                </c:pt>
                <c:pt idx="12232">
                  <c:v>735675.488726852</c:v>
                </c:pt>
                <c:pt idx="12233">
                  <c:v>735675.48873842589</c:v>
                </c:pt>
                <c:pt idx="12234">
                  <c:v>735675.48873842589</c:v>
                </c:pt>
                <c:pt idx="12235">
                  <c:v>735675.48875000002</c:v>
                </c:pt>
                <c:pt idx="12236">
                  <c:v>735675.48875000002</c:v>
                </c:pt>
                <c:pt idx="12237">
                  <c:v>735675.48876157391</c:v>
                </c:pt>
                <c:pt idx="12238">
                  <c:v>735675.48877314851</c:v>
                </c:pt>
                <c:pt idx="12239">
                  <c:v>735675.48877314851</c:v>
                </c:pt>
                <c:pt idx="12240">
                  <c:v>735675.48877314851</c:v>
                </c:pt>
                <c:pt idx="12241">
                  <c:v>735675.4887847224</c:v>
                </c:pt>
                <c:pt idx="12242">
                  <c:v>735675.4887847224</c:v>
                </c:pt>
                <c:pt idx="12243">
                  <c:v>735675.48879629641</c:v>
                </c:pt>
                <c:pt idx="12244">
                  <c:v>735675.48879629641</c:v>
                </c:pt>
                <c:pt idx="12245">
                  <c:v>735675.48880787042</c:v>
                </c:pt>
                <c:pt idx="12246">
                  <c:v>735675.48880787042</c:v>
                </c:pt>
                <c:pt idx="12247">
                  <c:v>735675.48881944432</c:v>
                </c:pt>
                <c:pt idx="12248">
                  <c:v>735675.48881944432</c:v>
                </c:pt>
                <c:pt idx="12249">
                  <c:v>735675.48883101903</c:v>
                </c:pt>
                <c:pt idx="12250">
                  <c:v>735675.48883101903</c:v>
                </c:pt>
                <c:pt idx="12251">
                  <c:v>735675.48884259257</c:v>
                </c:pt>
                <c:pt idx="12252">
                  <c:v>735675.48884259257</c:v>
                </c:pt>
                <c:pt idx="12253">
                  <c:v>735675.48885416705</c:v>
                </c:pt>
                <c:pt idx="12254">
                  <c:v>735675.48885416705</c:v>
                </c:pt>
                <c:pt idx="12255">
                  <c:v>735675.48886574362</c:v>
                </c:pt>
                <c:pt idx="12256">
                  <c:v>735675.48886574362</c:v>
                </c:pt>
                <c:pt idx="12257">
                  <c:v>735675.48887731484</c:v>
                </c:pt>
                <c:pt idx="12258">
                  <c:v>735675.48887731484</c:v>
                </c:pt>
                <c:pt idx="12259">
                  <c:v>735675.48888888885</c:v>
                </c:pt>
                <c:pt idx="12260">
                  <c:v>735675.48888888885</c:v>
                </c:pt>
                <c:pt idx="12261">
                  <c:v>735675.48890046298</c:v>
                </c:pt>
                <c:pt idx="12262">
                  <c:v>735675.48890046298</c:v>
                </c:pt>
                <c:pt idx="12263">
                  <c:v>735675.48891203711</c:v>
                </c:pt>
                <c:pt idx="12264">
                  <c:v>735675.48891203711</c:v>
                </c:pt>
                <c:pt idx="12265">
                  <c:v>735675.48892361205</c:v>
                </c:pt>
                <c:pt idx="12266">
                  <c:v>735675.48892361205</c:v>
                </c:pt>
                <c:pt idx="12267">
                  <c:v>735675.48893518513</c:v>
                </c:pt>
                <c:pt idx="12268">
                  <c:v>735675.48893518513</c:v>
                </c:pt>
                <c:pt idx="12269">
                  <c:v>735675.48894675926</c:v>
                </c:pt>
                <c:pt idx="12270">
                  <c:v>735675.4889583335</c:v>
                </c:pt>
                <c:pt idx="12271">
                  <c:v>735675.4889583335</c:v>
                </c:pt>
                <c:pt idx="12272">
                  <c:v>735675.48896990728</c:v>
                </c:pt>
                <c:pt idx="12273">
                  <c:v>735675.48896990728</c:v>
                </c:pt>
                <c:pt idx="12274">
                  <c:v>735675.48898148153</c:v>
                </c:pt>
                <c:pt idx="12275">
                  <c:v>735675.48898148153</c:v>
                </c:pt>
                <c:pt idx="12276">
                  <c:v>735675.4889930553</c:v>
                </c:pt>
                <c:pt idx="12277">
                  <c:v>735675.4889930553</c:v>
                </c:pt>
                <c:pt idx="12278">
                  <c:v>735675.48900462966</c:v>
                </c:pt>
                <c:pt idx="12279">
                  <c:v>735675.48900462966</c:v>
                </c:pt>
                <c:pt idx="12280">
                  <c:v>735675.48901620368</c:v>
                </c:pt>
                <c:pt idx="12281">
                  <c:v>735675.48901620368</c:v>
                </c:pt>
                <c:pt idx="12282">
                  <c:v>735675.4890277778</c:v>
                </c:pt>
                <c:pt idx="12283">
                  <c:v>735675.4890277778</c:v>
                </c:pt>
                <c:pt idx="12284">
                  <c:v>735675.48903934937</c:v>
                </c:pt>
                <c:pt idx="12285">
                  <c:v>735675.48903934937</c:v>
                </c:pt>
                <c:pt idx="12286">
                  <c:v>735675.48905092594</c:v>
                </c:pt>
                <c:pt idx="12287">
                  <c:v>735675.48905092594</c:v>
                </c:pt>
                <c:pt idx="12288">
                  <c:v>735675.48906249937</c:v>
                </c:pt>
                <c:pt idx="12289">
                  <c:v>735675.48906249937</c:v>
                </c:pt>
                <c:pt idx="12290">
                  <c:v>735675.48907407396</c:v>
                </c:pt>
                <c:pt idx="12291">
                  <c:v>735675.48907407396</c:v>
                </c:pt>
                <c:pt idx="12292">
                  <c:v>735675.48908564844</c:v>
                </c:pt>
                <c:pt idx="12293">
                  <c:v>735675.48908564844</c:v>
                </c:pt>
                <c:pt idx="12294">
                  <c:v>735675.48909722222</c:v>
                </c:pt>
                <c:pt idx="12295">
                  <c:v>735675.48909722222</c:v>
                </c:pt>
                <c:pt idx="12296">
                  <c:v>735675.4891087932</c:v>
                </c:pt>
                <c:pt idx="12297">
                  <c:v>735675.4891087932</c:v>
                </c:pt>
                <c:pt idx="12298">
                  <c:v>735675.48912037036</c:v>
                </c:pt>
                <c:pt idx="12299">
                  <c:v>735675.48912037036</c:v>
                </c:pt>
                <c:pt idx="12300">
                  <c:v>735675.48913194437</c:v>
                </c:pt>
                <c:pt idx="12301">
                  <c:v>735675.48913194437</c:v>
                </c:pt>
                <c:pt idx="12302">
                  <c:v>735675.48914351838</c:v>
                </c:pt>
                <c:pt idx="12303">
                  <c:v>735675.48914351838</c:v>
                </c:pt>
                <c:pt idx="12304">
                  <c:v>735675.48915509239</c:v>
                </c:pt>
                <c:pt idx="12305">
                  <c:v>735675.48915509239</c:v>
                </c:pt>
                <c:pt idx="12306">
                  <c:v>735675.48916666629</c:v>
                </c:pt>
                <c:pt idx="12307">
                  <c:v>735675.48916666629</c:v>
                </c:pt>
                <c:pt idx="12308">
                  <c:v>735675.48917823739</c:v>
                </c:pt>
                <c:pt idx="12309">
                  <c:v>735675.48917823739</c:v>
                </c:pt>
                <c:pt idx="12310">
                  <c:v>735675.48918981396</c:v>
                </c:pt>
                <c:pt idx="12311">
                  <c:v>735675.48918981396</c:v>
                </c:pt>
                <c:pt idx="12312">
                  <c:v>735675.4892013889</c:v>
                </c:pt>
                <c:pt idx="12313">
                  <c:v>735675.4892013889</c:v>
                </c:pt>
                <c:pt idx="12314">
                  <c:v>735675.48921296198</c:v>
                </c:pt>
                <c:pt idx="12315">
                  <c:v>735675.48921296198</c:v>
                </c:pt>
                <c:pt idx="12316">
                  <c:v>735675.48922453704</c:v>
                </c:pt>
                <c:pt idx="12317">
                  <c:v>735675.48922453704</c:v>
                </c:pt>
                <c:pt idx="12318">
                  <c:v>735675.48923611105</c:v>
                </c:pt>
                <c:pt idx="12319">
                  <c:v>735675.48923611105</c:v>
                </c:pt>
                <c:pt idx="12320">
                  <c:v>735675.48924768518</c:v>
                </c:pt>
                <c:pt idx="12321">
                  <c:v>735675.48924768518</c:v>
                </c:pt>
                <c:pt idx="12322">
                  <c:v>735675.48925925896</c:v>
                </c:pt>
                <c:pt idx="12323">
                  <c:v>735675.48925925896</c:v>
                </c:pt>
                <c:pt idx="12324">
                  <c:v>735675.48927083332</c:v>
                </c:pt>
                <c:pt idx="12325">
                  <c:v>735675.48927083332</c:v>
                </c:pt>
                <c:pt idx="12326">
                  <c:v>735675.48928240733</c:v>
                </c:pt>
                <c:pt idx="12327">
                  <c:v>735675.48929398146</c:v>
                </c:pt>
                <c:pt idx="12328">
                  <c:v>735675.48929398146</c:v>
                </c:pt>
                <c:pt idx="12329">
                  <c:v>735675.48930555396</c:v>
                </c:pt>
                <c:pt idx="12330">
                  <c:v>735675.48930555396</c:v>
                </c:pt>
                <c:pt idx="12331">
                  <c:v>735675.48931712937</c:v>
                </c:pt>
                <c:pt idx="12332">
                  <c:v>735675.48931712937</c:v>
                </c:pt>
                <c:pt idx="12333">
                  <c:v>735675.48932870338</c:v>
                </c:pt>
                <c:pt idx="12334">
                  <c:v>735675.48932870338</c:v>
                </c:pt>
                <c:pt idx="12335">
                  <c:v>735675.48934027494</c:v>
                </c:pt>
                <c:pt idx="12336">
                  <c:v>735675.48934027494</c:v>
                </c:pt>
                <c:pt idx="12337">
                  <c:v>735675.48935185187</c:v>
                </c:pt>
                <c:pt idx="12338">
                  <c:v>735675.48935185187</c:v>
                </c:pt>
                <c:pt idx="12339">
                  <c:v>735675.48936342588</c:v>
                </c:pt>
                <c:pt idx="12340">
                  <c:v>735675.48936342588</c:v>
                </c:pt>
                <c:pt idx="12341">
                  <c:v>735675.48937499896</c:v>
                </c:pt>
                <c:pt idx="12342">
                  <c:v>735675.48937499896</c:v>
                </c:pt>
                <c:pt idx="12343">
                  <c:v>735675.4893865739</c:v>
                </c:pt>
                <c:pt idx="12344">
                  <c:v>735675.4893865739</c:v>
                </c:pt>
                <c:pt idx="12345">
                  <c:v>735675.48939814698</c:v>
                </c:pt>
                <c:pt idx="12346">
                  <c:v>735675.48939814698</c:v>
                </c:pt>
                <c:pt idx="12347">
                  <c:v>735675.48940972227</c:v>
                </c:pt>
                <c:pt idx="12348">
                  <c:v>735675.48940972227</c:v>
                </c:pt>
                <c:pt idx="12349">
                  <c:v>735675.4894212964</c:v>
                </c:pt>
                <c:pt idx="12350">
                  <c:v>735675.4894212964</c:v>
                </c:pt>
                <c:pt idx="12351">
                  <c:v>735675.48943287029</c:v>
                </c:pt>
                <c:pt idx="12352">
                  <c:v>735675.48943287029</c:v>
                </c:pt>
                <c:pt idx="12353">
                  <c:v>735675.48944444431</c:v>
                </c:pt>
                <c:pt idx="12354">
                  <c:v>735675.48944444431</c:v>
                </c:pt>
                <c:pt idx="12355">
                  <c:v>735675.48945601855</c:v>
                </c:pt>
                <c:pt idx="12356">
                  <c:v>735675.48945601855</c:v>
                </c:pt>
                <c:pt idx="12357">
                  <c:v>735675.48946759256</c:v>
                </c:pt>
                <c:pt idx="12358">
                  <c:v>735675.48946759256</c:v>
                </c:pt>
                <c:pt idx="12359">
                  <c:v>735675.48947916366</c:v>
                </c:pt>
                <c:pt idx="12360">
                  <c:v>735675.48947916366</c:v>
                </c:pt>
                <c:pt idx="12361">
                  <c:v>735675.4894907407</c:v>
                </c:pt>
                <c:pt idx="12362">
                  <c:v>735675.4894907407</c:v>
                </c:pt>
                <c:pt idx="12363">
                  <c:v>735675.48950231436</c:v>
                </c:pt>
                <c:pt idx="12364">
                  <c:v>735675.48950231436</c:v>
                </c:pt>
                <c:pt idx="12365">
                  <c:v>735675.48951388837</c:v>
                </c:pt>
                <c:pt idx="12366">
                  <c:v>735675.48951388837</c:v>
                </c:pt>
                <c:pt idx="12367">
                  <c:v>735675.48952546297</c:v>
                </c:pt>
                <c:pt idx="12368">
                  <c:v>735675.48952546297</c:v>
                </c:pt>
                <c:pt idx="12369">
                  <c:v>735675.48953703709</c:v>
                </c:pt>
                <c:pt idx="12370">
                  <c:v>735675.48953703709</c:v>
                </c:pt>
                <c:pt idx="12371">
                  <c:v>735675.48954860796</c:v>
                </c:pt>
                <c:pt idx="12372">
                  <c:v>735675.48954860796</c:v>
                </c:pt>
                <c:pt idx="12373">
                  <c:v>735675.48956018337</c:v>
                </c:pt>
                <c:pt idx="12374">
                  <c:v>735675.48956018337</c:v>
                </c:pt>
                <c:pt idx="12375">
                  <c:v>735675.48957175622</c:v>
                </c:pt>
                <c:pt idx="12376">
                  <c:v>735675.48957175622</c:v>
                </c:pt>
                <c:pt idx="12377">
                  <c:v>735675.48958333349</c:v>
                </c:pt>
                <c:pt idx="12378">
                  <c:v>735675.48958333349</c:v>
                </c:pt>
                <c:pt idx="12379">
                  <c:v>735675.48959490738</c:v>
                </c:pt>
                <c:pt idx="12380">
                  <c:v>735675.48959490738</c:v>
                </c:pt>
                <c:pt idx="12381">
                  <c:v>735675.48960648151</c:v>
                </c:pt>
                <c:pt idx="12382">
                  <c:v>735675.48960648151</c:v>
                </c:pt>
                <c:pt idx="12383">
                  <c:v>735675.48961805226</c:v>
                </c:pt>
                <c:pt idx="12384">
                  <c:v>735675.4896296293</c:v>
                </c:pt>
                <c:pt idx="12385">
                  <c:v>735675.4896296293</c:v>
                </c:pt>
                <c:pt idx="12386">
                  <c:v>735675.48964120366</c:v>
                </c:pt>
                <c:pt idx="12387">
                  <c:v>735675.48964120366</c:v>
                </c:pt>
                <c:pt idx="12388">
                  <c:v>735675.48965277779</c:v>
                </c:pt>
                <c:pt idx="12389">
                  <c:v>735675.48965277779</c:v>
                </c:pt>
                <c:pt idx="12390">
                  <c:v>735675.4896643518</c:v>
                </c:pt>
                <c:pt idx="12391">
                  <c:v>735675.4896643518</c:v>
                </c:pt>
                <c:pt idx="12392">
                  <c:v>735675.48967592593</c:v>
                </c:pt>
                <c:pt idx="12393">
                  <c:v>735675.48967592593</c:v>
                </c:pt>
                <c:pt idx="12394">
                  <c:v>735675.48968750041</c:v>
                </c:pt>
                <c:pt idx="12395">
                  <c:v>735675.48968750041</c:v>
                </c:pt>
                <c:pt idx="12396">
                  <c:v>735675.48969907337</c:v>
                </c:pt>
                <c:pt idx="12397">
                  <c:v>735675.48969907337</c:v>
                </c:pt>
                <c:pt idx="12398">
                  <c:v>735675.48971064819</c:v>
                </c:pt>
                <c:pt idx="12399">
                  <c:v>735675.48971064819</c:v>
                </c:pt>
                <c:pt idx="12400">
                  <c:v>735675.48972222221</c:v>
                </c:pt>
                <c:pt idx="12401">
                  <c:v>735675.48972222221</c:v>
                </c:pt>
                <c:pt idx="12402">
                  <c:v>735675.48973379633</c:v>
                </c:pt>
                <c:pt idx="12403">
                  <c:v>735675.48973379633</c:v>
                </c:pt>
                <c:pt idx="12404">
                  <c:v>735675.48974536837</c:v>
                </c:pt>
                <c:pt idx="12405">
                  <c:v>735675.48974536837</c:v>
                </c:pt>
                <c:pt idx="12406">
                  <c:v>735675.48975694447</c:v>
                </c:pt>
                <c:pt idx="12407">
                  <c:v>735675.48975694447</c:v>
                </c:pt>
                <c:pt idx="12408">
                  <c:v>735675.48976851837</c:v>
                </c:pt>
                <c:pt idx="12409">
                  <c:v>735675.48976851837</c:v>
                </c:pt>
                <c:pt idx="12410">
                  <c:v>735675.48978009238</c:v>
                </c:pt>
                <c:pt idx="12411">
                  <c:v>735675.48978009238</c:v>
                </c:pt>
                <c:pt idx="12412">
                  <c:v>735675.48979166639</c:v>
                </c:pt>
                <c:pt idx="12413">
                  <c:v>735675.48979166639</c:v>
                </c:pt>
                <c:pt idx="12414">
                  <c:v>735675.48980324075</c:v>
                </c:pt>
                <c:pt idx="12415">
                  <c:v>735675.48980324075</c:v>
                </c:pt>
                <c:pt idx="12416">
                  <c:v>735675.48981481476</c:v>
                </c:pt>
                <c:pt idx="12417">
                  <c:v>735675.48981481476</c:v>
                </c:pt>
                <c:pt idx="12418">
                  <c:v>735675.48982638901</c:v>
                </c:pt>
                <c:pt idx="12419">
                  <c:v>735675.48982638901</c:v>
                </c:pt>
                <c:pt idx="12420">
                  <c:v>735675.4898379629</c:v>
                </c:pt>
                <c:pt idx="12421">
                  <c:v>735675.4898379629</c:v>
                </c:pt>
                <c:pt idx="12422">
                  <c:v>735675.48984953691</c:v>
                </c:pt>
                <c:pt idx="12423">
                  <c:v>735675.48984953691</c:v>
                </c:pt>
                <c:pt idx="12424">
                  <c:v>735675.48986111151</c:v>
                </c:pt>
                <c:pt idx="12425">
                  <c:v>735675.48986111151</c:v>
                </c:pt>
                <c:pt idx="12426">
                  <c:v>735675.48987268517</c:v>
                </c:pt>
                <c:pt idx="12427">
                  <c:v>735675.48987268517</c:v>
                </c:pt>
                <c:pt idx="12428">
                  <c:v>735675.4898842593</c:v>
                </c:pt>
                <c:pt idx="12429">
                  <c:v>735675.4898842593</c:v>
                </c:pt>
                <c:pt idx="12430">
                  <c:v>735675.48989583342</c:v>
                </c:pt>
                <c:pt idx="12431">
                  <c:v>735675.48989583342</c:v>
                </c:pt>
                <c:pt idx="12432">
                  <c:v>735675.48990740732</c:v>
                </c:pt>
                <c:pt idx="12433">
                  <c:v>735675.48990740732</c:v>
                </c:pt>
                <c:pt idx="12434">
                  <c:v>735675.48991897807</c:v>
                </c:pt>
                <c:pt idx="12435">
                  <c:v>735675.48991897807</c:v>
                </c:pt>
                <c:pt idx="12436">
                  <c:v>735675.48993055336</c:v>
                </c:pt>
                <c:pt idx="12437">
                  <c:v>735675.48993055336</c:v>
                </c:pt>
                <c:pt idx="12438">
                  <c:v>735675.48994212889</c:v>
                </c:pt>
                <c:pt idx="12439">
                  <c:v>735675.48994212889</c:v>
                </c:pt>
                <c:pt idx="12440">
                  <c:v>735675.48995370371</c:v>
                </c:pt>
                <c:pt idx="12441">
                  <c:v>735675.48995370371</c:v>
                </c:pt>
                <c:pt idx="12442">
                  <c:v>735675.48996527737</c:v>
                </c:pt>
                <c:pt idx="12443">
                  <c:v>735675.48996527737</c:v>
                </c:pt>
                <c:pt idx="12444">
                  <c:v>735675.48997685139</c:v>
                </c:pt>
                <c:pt idx="12445">
                  <c:v>735675.48997685139</c:v>
                </c:pt>
                <c:pt idx="12446">
                  <c:v>735675.48998842598</c:v>
                </c:pt>
                <c:pt idx="12447">
                  <c:v>735675.48998842598</c:v>
                </c:pt>
                <c:pt idx="12448">
                  <c:v>735675.49</c:v>
                </c:pt>
                <c:pt idx="12449">
                  <c:v>735675.49</c:v>
                </c:pt>
                <c:pt idx="12450">
                  <c:v>735675.49001157389</c:v>
                </c:pt>
                <c:pt idx="12451">
                  <c:v>735675.49002314941</c:v>
                </c:pt>
                <c:pt idx="12452">
                  <c:v>735675.49002314941</c:v>
                </c:pt>
                <c:pt idx="12453">
                  <c:v>735675.49003472249</c:v>
                </c:pt>
                <c:pt idx="12454">
                  <c:v>735675.49003472249</c:v>
                </c:pt>
                <c:pt idx="12455">
                  <c:v>735675.4900462965</c:v>
                </c:pt>
                <c:pt idx="12456">
                  <c:v>735675.4900462965</c:v>
                </c:pt>
                <c:pt idx="12457">
                  <c:v>735675.4900578704</c:v>
                </c:pt>
                <c:pt idx="12458">
                  <c:v>735675.4900578704</c:v>
                </c:pt>
                <c:pt idx="12459">
                  <c:v>735675.49006944429</c:v>
                </c:pt>
                <c:pt idx="12460">
                  <c:v>735675.49006944429</c:v>
                </c:pt>
                <c:pt idx="12461">
                  <c:v>735675.49008101854</c:v>
                </c:pt>
                <c:pt idx="12462">
                  <c:v>735675.49008101854</c:v>
                </c:pt>
                <c:pt idx="12463">
                  <c:v>735675.49009259231</c:v>
                </c:pt>
                <c:pt idx="12464">
                  <c:v>735675.49009259231</c:v>
                </c:pt>
                <c:pt idx="12465">
                  <c:v>735675.49010416667</c:v>
                </c:pt>
                <c:pt idx="12466">
                  <c:v>735675.49010416667</c:v>
                </c:pt>
                <c:pt idx="12467">
                  <c:v>735675.4901157408</c:v>
                </c:pt>
                <c:pt idx="12468">
                  <c:v>735675.4901157408</c:v>
                </c:pt>
                <c:pt idx="12469">
                  <c:v>735675.49012731481</c:v>
                </c:pt>
                <c:pt idx="12470">
                  <c:v>735675.49012731481</c:v>
                </c:pt>
                <c:pt idx="12471">
                  <c:v>735675.49013888836</c:v>
                </c:pt>
                <c:pt idx="12472">
                  <c:v>735675.49013888836</c:v>
                </c:pt>
                <c:pt idx="12473">
                  <c:v>735675.49015046237</c:v>
                </c:pt>
                <c:pt idx="12474">
                  <c:v>735675.49015046237</c:v>
                </c:pt>
                <c:pt idx="12475">
                  <c:v>735675.49016203708</c:v>
                </c:pt>
                <c:pt idx="12476">
                  <c:v>735675.49016203708</c:v>
                </c:pt>
                <c:pt idx="12477">
                  <c:v>735675.49017361109</c:v>
                </c:pt>
                <c:pt idx="12478">
                  <c:v>735675.49017361109</c:v>
                </c:pt>
                <c:pt idx="12479">
                  <c:v>735675.49018518522</c:v>
                </c:pt>
                <c:pt idx="12480">
                  <c:v>735675.49018518522</c:v>
                </c:pt>
                <c:pt idx="12481">
                  <c:v>735675.49019675888</c:v>
                </c:pt>
                <c:pt idx="12482">
                  <c:v>735675.49019675888</c:v>
                </c:pt>
                <c:pt idx="12483">
                  <c:v>735675.49020833347</c:v>
                </c:pt>
                <c:pt idx="12484">
                  <c:v>735675.49020833347</c:v>
                </c:pt>
                <c:pt idx="12485">
                  <c:v>735675.49021990737</c:v>
                </c:pt>
                <c:pt idx="12486">
                  <c:v>735675.49021990737</c:v>
                </c:pt>
                <c:pt idx="12487">
                  <c:v>735675.4902314815</c:v>
                </c:pt>
                <c:pt idx="12488">
                  <c:v>735675.4902314815</c:v>
                </c:pt>
                <c:pt idx="12489">
                  <c:v>735675.49024305539</c:v>
                </c:pt>
                <c:pt idx="12490">
                  <c:v>735675.49024305539</c:v>
                </c:pt>
                <c:pt idx="12491">
                  <c:v>735675.49025462964</c:v>
                </c:pt>
                <c:pt idx="12492">
                  <c:v>735675.49025462964</c:v>
                </c:pt>
                <c:pt idx="12493">
                  <c:v>735675.49026620365</c:v>
                </c:pt>
                <c:pt idx="12494">
                  <c:v>735675.49026620365</c:v>
                </c:pt>
                <c:pt idx="12495">
                  <c:v>735675.49027777778</c:v>
                </c:pt>
                <c:pt idx="12496">
                  <c:v>735675.49027777778</c:v>
                </c:pt>
                <c:pt idx="12497">
                  <c:v>735675.4902893519</c:v>
                </c:pt>
                <c:pt idx="12498">
                  <c:v>735675.4902893519</c:v>
                </c:pt>
                <c:pt idx="12499">
                  <c:v>735675.49030092591</c:v>
                </c:pt>
                <c:pt idx="12500">
                  <c:v>735675.49030092591</c:v>
                </c:pt>
                <c:pt idx="12501">
                  <c:v>735675.49031249899</c:v>
                </c:pt>
                <c:pt idx="12502">
                  <c:v>735675.49031249899</c:v>
                </c:pt>
                <c:pt idx="12503">
                  <c:v>735675.49032407394</c:v>
                </c:pt>
                <c:pt idx="12504">
                  <c:v>735675.49032407394</c:v>
                </c:pt>
                <c:pt idx="12505">
                  <c:v>735675.49033564841</c:v>
                </c:pt>
                <c:pt idx="12506">
                  <c:v>735675.49033564841</c:v>
                </c:pt>
                <c:pt idx="12507">
                  <c:v>735675.49034722219</c:v>
                </c:pt>
                <c:pt idx="12508">
                  <c:v>735675.49034722219</c:v>
                </c:pt>
                <c:pt idx="12509">
                  <c:v>735675.49035879632</c:v>
                </c:pt>
                <c:pt idx="12510">
                  <c:v>735675.49037036777</c:v>
                </c:pt>
                <c:pt idx="12511">
                  <c:v>735675.49037036777</c:v>
                </c:pt>
                <c:pt idx="12512">
                  <c:v>735675.49038194446</c:v>
                </c:pt>
                <c:pt idx="12513">
                  <c:v>735675.49038194446</c:v>
                </c:pt>
                <c:pt idx="12514">
                  <c:v>735675.49039351847</c:v>
                </c:pt>
                <c:pt idx="12515">
                  <c:v>735675.49039351847</c:v>
                </c:pt>
                <c:pt idx="12516">
                  <c:v>735675.4904050926</c:v>
                </c:pt>
                <c:pt idx="12517">
                  <c:v>735675.4904050926</c:v>
                </c:pt>
                <c:pt idx="12518">
                  <c:v>735675.49041666673</c:v>
                </c:pt>
                <c:pt idx="12519">
                  <c:v>735675.49041666673</c:v>
                </c:pt>
                <c:pt idx="12520">
                  <c:v>735675.49042824074</c:v>
                </c:pt>
                <c:pt idx="12521">
                  <c:v>735675.49042824074</c:v>
                </c:pt>
                <c:pt idx="12522">
                  <c:v>735675.49043981486</c:v>
                </c:pt>
                <c:pt idx="12523">
                  <c:v>735675.49043981486</c:v>
                </c:pt>
                <c:pt idx="12524">
                  <c:v>735675.49045138911</c:v>
                </c:pt>
                <c:pt idx="12525">
                  <c:v>735675.49045138911</c:v>
                </c:pt>
                <c:pt idx="12526">
                  <c:v>735675.490462963</c:v>
                </c:pt>
                <c:pt idx="12527">
                  <c:v>735675.490462963</c:v>
                </c:pt>
                <c:pt idx="12528">
                  <c:v>735675.49047453701</c:v>
                </c:pt>
                <c:pt idx="12529">
                  <c:v>735675.49047453701</c:v>
                </c:pt>
                <c:pt idx="12530">
                  <c:v>735675.49048611242</c:v>
                </c:pt>
                <c:pt idx="12531">
                  <c:v>735675.49048611242</c:v>
                </c:pt>
                <c:pt idx="12532">
                  <c:v>735675.49049768515</c:v>
                </c:pt>
                <c:pt idx="12533">
                  <c:v>735675.49049768515</c:v>
                </c:pt>
                <c:pt idx="12534">
                  <c:v>735675.49050925672</c:v>
                </c:pt>
                <c:pt idx="12535">
                  <c:v>735675.49050925672</c:v>
                </c:pt>
                <c:pt idx="12536">
                  <c:v>735675.49052083341</c:v>
                </c:pt>
                <c:pt idx="12537">
                  <c:v>735675.49052083341</c:v>
                </c:pt>
                <c:pt idx="12538">
                  <c:v>735675.4905324073</c:v>
                </c:pt>
                <c:pt idx="12539">
                  <c:v>735675.4905324073</c:v>
                </c:pt>
                <c:pt idx="12540">
                  <c:v>735675.49054398132</c:v>
                </c:pt>
                <c:pt idx="12541">
                  <c:v>735675.49054398132</c:v>
                </c:pt>
                <c:pt idx="12542">
                  <c:v>735675.49055555556</c:v>
                </c:pt>
                <c:pt idx="12543">
                  <c:v>735675.49055555556</c:v>
                </c:pt>
                <c:pt idx="12544">
                  <c:v>735675.49056712957</c:v>
                </c:pt>
                <c:pt idx="12545">
                  <c:v>735675.49056712957</c:v>
                </c:pt>
                <c:pt idx="12546">
                  <c:v>735675.49057870137</c:v>
                </c:pt>
                <c:pt idx="12547">
                  <c:v>735675.49057870137</c:v>
                </c:pt>
                <c:pt idx="12548">
                  <c:v>735675.49059027736</c:v>
                </c:pt>
                <c:pt idx="12549">
                  <c:v>735675.49059027736</c:v>
                </c:pt>
                <c:pt idx="12550">
                  <c:v>735675.49060185184</c:v>
                </c:pt>
                <c:pt idx="12551">
                  <c:v>735675.49060185184</c:v>
                </c:pt>
                <c:pt idx="12552">
                  <c:v>735675.49061342643</c:v>
                </c:pt>
                <c:pt idx="12553">
                  <c:v>735675.49061342643</c:v>
                </c:pt>
                <c:pt idx="12554">
                  <c:v>735675.49062500044</c:v>
                </c:pt>
                <c:pt idx="12555">
                  <c:v>735675.49062500044</c:v>
                </c:pt>
                <c:pt idx="12556">
                  <c:v>735675.4906365741</c:v>
                </c:pt>
                <c:pt idx="12557">
                  <c:v>735675.4906365741</c:v>
                </c:pt>
                <c:pt idx="12558">
                  <c:v>735675.49064814812</c:v>
                </c:pt>
                <c:pt idx="12559">
                  <c:v>735675.49064814812</c:v>
                </c:pt>
                <c:pt idx="12560">
                  <c:v>735675.49065972224</c:v>
                </c:pt>
                <c:pt idx="12561">
                  <c:v>735675.49065972224</c:v>
                </c:pt>
                <c:pt idx="12562">
                  <c:v>735675.49067129625</c:v>
                </c:pt>
                <c:pt idx="12563">
                  <c:v>735675.49067129625</c:v>
                </c:pt>
                <c:pt idx="12564">
                  <c:v>735675.4906828705</c:v>
                </c:pt>
                <c:pt idx="12565">
                  <c:v>735675.4906828705</c:v>
                </c:pt>
                <c:pt idx="12566">
                  <c:v>735675.49069444451</c:v>
                </c:pt>
                <c:pt idx="12567">
                  <c:v>735675.49069444451</c:v>
                </c:pt>
                <c:pt idx="12568">
                  <c:v>735675.49070601852</c:v>
                </c:pt>
                <c:pt idx="12569">
                  <c:v>735675.49070601852</c:v>
                </c:pt>
                <c:pt idx="12570">
                  <c:v>735675.4907175923</c:v>
                </c:pt>
                <c:pt idx="12571">
                  <c:v>735675.4907175923</c:v>
                </c:pt>
                <c:pt idx="12572">
                  <c:v>735675.49072916666</c:v>
                </c:pt>
                <c:pt idx="12573">
                  <c:v>735675.49072916666</c:v>
                </c:pt>
                <c:pt idx="12574">
                  <c:v>735675.49074074079</c:v>
                </c:pt>
                <c:pt idx="12575">
                  <c:v>735675.4907523148</c:v>
                </c:pt>
                <c:pt idx="12576">
                  <c:v>735675.4907523148</c:v>
                </c:pt>
                <c:pt idx="12577">
                  <c:v>735675.49076388893</c:v>
                </c:pt>
                <c:pt idx="12578">
                  <c:v>735675.49076388893</c:v>
                </c:pt>
                <c:pt idx="12579">
                  <c:v>735675.49077546236</c:v>
                </c:pt>
                <c:pt idx="12580">
                  <c:v>735675.49077546236</c:v>
                </c:pt>
                <c:pt idx="12581">
                  <c:v>735675.49078703742</c:v>
                </c:pt>
                <c:pt idx="12582">
                  <c:v>735675.49078703742</c:v>
                </c:pt>
                <c:pt idx="12583">
                  <c:v>735675.49079861108</c:v>
                </c:pt>
                <c:pt idx="12584">
                  <c:v>735675.49079861108</c:v>
                </c:pt>
                <c:pt idx="12585">
                  <c:v>735675.49081018521</c:v>
                </c:pt>
                <c:pt idx="12586">
                  <c:v>735675.49081018521</c:v>
                </c:pt>
                <c:pt idx="12587">
                  <c:v>735675.49082175922</c:v>
                </c:pt>
                <c:pt idx="12588">
                  <c:v>735675.49082175922</c:v>
                </c:pt>
                <c:pt idx="12589">
                  <c:v>735675.49083333404</c:v>
                </c:pt>
                <c:pt idx="12590">
                  <c:v>735675.49083333404</c:v>
                </c:pt>
                <c:pt idx="12591">
                  <c:v>735675.49084490747</c:v>
                </c:pt>
                <c:pt idx="12592">
                  <c:v>735675.49084490747</c:v>
                </c:pt>
                <c:pt idx="12593">
                  <c:v>735675.49085648241</c:v>
                </c:pt>
                <c:pt idx="12594">
                  <c:v>735675.49085648241</c:v>
                </c:pt>
                <c:pt idx="12595">
                  <c:v>735675.49086805538</c:v>
                </c:pt>
                <c:pt idx="12596">
                  <c:v>735675.49086805538</c:v>
                </c:pt>
                <c:pt idx="12597">
                  <c:v>735675.49087962939</c:v>
                </c:pt>
                <c:pt idx="12598">
                  <c:v>735675.49087962939</c:v>
                </c:pt>
                <c:pt idx="12599">
                  <c:v>735675.49089120375</c:v>
                </c:pt>
                <c:pt idx="12600">
                  <c:v>735675.49089120375</c:v>
                </c:pt>
                <c:pt idx="12601">
                  <c:v>735675.49090277776</c:v>
                </c:pt>
                <c:pt idx="12602">
                  <c:v>735675.49090277776</c:v>
                </c:pt>
                <c:pt idx="12603">
                  <c:v>735675.49091435189</c:v>
                </c:pt>
                <c:pt idx="12604">
                  <c:v>735675.49091435189</c:v>
                </c:pt>
                <c:pt idx="12605">
                  <c:v>735675.49092592741</c:v>
                </c:pt>
                <c:pt idx="12606">
                  <c:v>735675.49092592741</c:v>
                </c:pt>
                <c:pt idx="12607">
                  <c:v>735675.49093750003</c:v>
                </c:pt>
                <c:pt idx="12608">
                  <c:v>735675.49093750003</c:v>
                </c:pt>
                <c:pt idx="12609">
                  <c:v>735675.49094907148</c:v>
                </c:pt>
                <c:pt idx="12610">
                  <c:v>735675.49094907148</c:v>
                </c:pt>
                <c:pt idx="12611">
                  <c:v>735675.4909606484</c:v>
                </c:pt>
                <c:pt idx="12612">
                  <c:v>735675.4909606484</c:v>
                </c:pt>
                <c:pt idx="12613">
                  <c:v>735675.49097222218</c:v>
                </c:pt>
                <c:pt idx="12614">
                  <c:v>735675.49097222218</c:v>
                </c:pt>
                <c:pt idx="12615">
                  <c:v>735675.49098379642</c:v>
                </c:pt>
                <c:pt idx="12616">
                  <c:v>735675.49098379642</c:v>
                </c:pt>
                <c:pt idx="12617">
                  <c:v>735675.49099537032</c:v>
                </c:pt>
                <c:pt idx="12618">
                  <c:v>735675.49099537032</c:v>
                </c:pt>
                <c:pt idx="12619">
                  <c:v>735675.49100694444</c:v>
                </c:pt>
                <c:pt idx="12620">
                  <c:v>735675.49100694444</c:v>
                </c:pt>
                <c:pt idx="12621">
                  <c:v>735675.49101851857</c:v>
                </c:pt>
                <c:pt idx="12622">
                  <c:v>735675.49101851857</c:v>
                </c:pt>
                <c:pt idx="12623">
                  <c:v>735675.49103009258</c:v>
                </c:pt>
                <c:pt idx="12624">
                  <c:v>735675.49103009258</c:v>
                </c:pt>
                <c:pt idx="12625">
                  <c:v>735675.49104166671</c:v>
                </c:pt>
                <c:pt idx="12626">
                  <c:v>735675.49104166671</c:v>
                </c:pt>
                <c:pt idx="12627">
                  <c:v>735675.4910532434</c:v>
                </c:pt>
                <c:pt idx="12628">
                  <c:v>735675.4910532434</c:v>
                </c:pt>
                <c:pt idx="12629">
                  <c:v>735675.49106481485</c:v>
                </c:pt>
                <c:pt idx="12630">
                  <c:v>735675.49107638909</c:v>
                </c:pt>
                <c:pt idx="12631">
                  <c:v>735675.49107638909</c:v>
                </c:pt>
                <c:pt idx="12632">
                  <c:v>735675.49108796404</c:v>
                </c:pt>
                <c:pt idx="12633">
                  <c:v>735675.49108796404</c:v>
                </c:pt>
                <c:pt idx="12634">
                  <c:v>735675.491099537</c:v>
                </c:pt>
                <c:pt idx="12635">
                  <c:v>735675.491099537</c:v>
                </c:pt>
                <c:pt idx="12636">
                  <c:v>735675.49111111113</c:v>
                </c:pt>
                <c:pt idx="12637">
                  <c:v>735675.49111111113</c:v>
                </c:pt>
                <c:pt idx="12638">
                  <c:v>735675.49112268514</c:v>
                </c:pt>
                <c:pt idx="12639">
                  <c:v>735675.49112268514</c:v>
                </c:pt>
                <c:pt idx="12640">
                  <c:v>735675.49113425927</c:v>
                </c:pt>
                <c:pt idx="12641">
                  <c:v>735675.49113425927</c:v>
                </c:pt>
                <c:pt idx="12642">
                  <c:v>735675.4911458334</c:v>
                </c:pt>
                <c:pt idx="12643">
                  <c:v>735675.4911458334</c:v>
                </c:pt>
                <c:pt idx="12644">
                  <c:v>735675.49115740741</c:v>
                </c:pt>
                <c:pt idx="12645">
                  <c:v>735675.49115740741</c:v>
                </c:pt>
                <c:pt idx="12646">
                  <c:v>735675.4911689813</c:v>
                </c:pt>
                <c:pt idx="12647">
                  <c:v>735675.4911689813</c:v>
                </c:pt>
                <c:pt idx="12648">
                  <c:v>735675.49118055531</c:v>
                </c:pt>
                <c:pt idx="12649">
                  <c:v>735675.49118055531</c:v>
                </c:pt>
                <c:pt idx="12650">
                  <c:v>735675.49119212967</c:v>
                </c:pt>
                <c:pt idx="12651">
                  <c:v>735675.49119212967</c:v>
                </c:pt>
                <c:pt idx="12652">
                  <c:v>735675.49120370403</c:v>
                </c:pt>
                <c:pt idx="12653">
                  <c:v>735675.49120370403</c:v>
                </c:pt>
                <c:pt idx="12654">
                  <c:v>735675.49121527781</c:v>
                </c:pt>
                <c:pt idx="12655">
                  <c:v>735675.49121527781</c:v>
                </c:pt>
                <c:pt idx="12656">
                  <c:v>735675.49122685241</c:v>
                </c:pt>
                <c:pt idx="12657">
                  <c:v>735675.49122685241</c:v>
                </c:pt>
                <c:pt idx="12658">
                  <c:v>735675.49123842595</c:v>
                </c:pt>
                <c:pt idx="12659">
                  <c:v>735675.49123842595</c:v>
                </c:pt>
                <c:pt idx="12660">
                  <c:v>735675.49124999996</c:v>
                </c:pt>
                <c:pt idx="12661">
                  <c:v>735675.49124999996</c:v>
                </c:pt>
                <c:pt idx="12662">
                  <c:v>735675.49126157409</c:v>
                </c:pt>
                <c:pt idx="12663">
                  <c:v>735675.49126157409</c:v>
                </c:pt>
                <c:pt idx="12664">
                  <c:v>735675.49127314845</c:v>
                </c:pt>
                <c:pt idx="12665">
                  <c:v>735675.49127314845</c:v>
                </c:pt>
                <c:pt idx="12666">
                  <c:v>735675.49128472444</c:v>
                </c:pt>
                <c:pt idx="12667">
                  <c:v>735675.49128472444</c:v>
                </c:pt>
                <c:pt idx="12668">
                  <c:v>735675.4912962974</c:v>
                </c:pt>
                <c:pt idx="12669">
                  <c:v>735675.4912962974</c:v>
                </c:pt>
                <c:pt idx="12670">
                  <c:v>735675.49130787048</c:v>
                </c:pt>
                <c:pt idx="12671">
                  <c:v>735675.49130787048</c:v>
                </c:pt>
                <c:pt idx="12672">
                  <c:v>735675.49131944438</c:v>
                </c:pt>
                <c:pt idx="12673">
                  <c:v>735675.49131944438</c:v>
                </c:pt>
                <c:pt idx="12674">
                  <c:v>735675.49133101851</c:v>
                </c:pt>
                <c:pt idx="12675">
                  <c:v>735675.49133101851</c:v>
                </c:pt>
                <c:pt idx="12676">
                  <c:v>735675.49134259229</c:v>
                </c:pt>
                <c:pt idx="12677">
                  <c:v>735675.49134259229</c:v>
                </c:pt>
                <c:pt idx="12678">
                  <c:v>735675.49135416665</c:v>
                </c:pt>
                <c:pt idx="12679">
                  <c:v>735675.49135416665</c:v>
                </c:pt>
                <c:pt idx="12680">
                  <c:v>735675.49136574205</c:v>
                </c:pt>
                <c:pt idx="12681">
                  <c:v>735675.49136574205</c:v>
                </c:pt>
                <c:pt idx="12682">
                  <c:v>735675.49137731479</c:v>
                </c:pt>
                <c:pt idx="12683">
                  <c:v>735675.49137731479</c:v>
                </c:pt>
                <c:pt idx="12684">
                  <c:v>735675.49138888891</c:v>
                </c:pt>
                <c:pt idx="12685">
                  <c:v>735675.49140046292</c:v>
                </c:pt>
                <c:pt idx="12686">
                  <c:v>735675.49140046292</c:v>
                </c:pt>
                <c:pt idx="12687">
                  <c:v>735675.49141203705</c:v>
                </c:pt>
                <c:pt idx="12688">
                  <c:v>735675.49141203705</c:v>
                </c:pt>
                <c:pt idx="12689">
                  <c:v>735675.49142361409</c:v>
                </c:pt>
                <c:pt idx="12690">
                  <c:v>735675.49142361409</c:v>
                </c:pt>
                <c:pt idx="12691">
                  <c:v>735675.49143518542</c:v>
                </c:pt>
                <c:pt idx="12692">
                  <c:v>735675.49143518542</c:v>
                </c:pt>
                <c:pt idx="12693">
                  <c:v>735675.49144675932</c:v>
                </c:pt>
                <c:pt idx="12694">
                  <c:v>735675.49144675932</c:v>
                </c:pt>
                <c:pt idx="12695">
                  <c:v>735675.49145833345</c:v>
                </c:pt>
                <c:pt idx="12696">
                  <c:v>735675.49145833345</c:v>
                </c:pt>
                <c:pt idx="12697">
                  <c:v>735675.49146990746</c:v>
                </c:pt>
                <c:pt idx="12698">
                  <c:v>735675.49146990746</c:v>
                </c:pt>
                <c:pt idx="12699">
                  <c:v>735675.49148148205</c:v>
                </c:pt>
                <c:pt idx="12700">
                  <c:v>735675.49148148205</c:v>
                </c:pt>
                <c:pt idx="12701">
                  <c:v>735675.4914930556</c:v>
                </c:pt>
                <c:pt idx="12702">
                  <c:v>735675.4914930556</c:v>
                </c:pt>
                <c:pt idx="12703">
                  <c:v>735675.49150462961</c:v>
                </c:pt>
                <c:pt idx="12704">
                  <c:v>735675.49150462961</c:v>
                </c:pt>
                <c:pt idx="12705">
                  <c:v>735675.49151620374</c:v>
                </c:pt>
                <c:pt idx="12706">
                  <c:v>735675.49151620374</c:v>
                </c:pt>
                <c:pt idx="12707">
                  <c:v>735675.49152777775</c:v>
                </c:pt>
                <c:pt idx="12708">
                  <c:v>735675.49152777775</c:v>
                </c:pt>
                <c:pt idx="12709">
                  <c:v>735675.49153935187</c:v>
                </c:pt>
                <c:pt idx="12710">
                  <c:v>735675.49153935187</c:v>
                </c:pt>
                <c:pt idx="12711">
                  <c:v>735675.49155092705</c:v>
                </c:pt>
                <c:pt idx="12712">
                  <c:v>735675.49155092705</c:v>
                </c:pt>
                <c:pt idx="12713">
                  <c:v>735675.49156250001</c:v>
                </c:pt>
                <c:pt idx="12714">
                  <c:v>735675.49156250001</c:v>
                </c:pt>
                <c:pt idx="12715">
                  <c:v>735675.49157407391</c:v>
                </c:pt>
                <c:pt idx="12716">
                  <c:v>735675.49157407391</c:v>
                </c:pt>
                <c:pt idx="12717">
                  <c:v>735675.49158564943</c:v>
                </c:pt>
                <c:pt idx="12718">
                  <c:v>735675.49158564943</c:v>
                </c:pt>
                <c:pt idx="12719">
                  <c:v>735675.4915972224</c:v>
                </c:pt>
                <c:pt idx="12720">
                  <c:v>735675.4915972224</c:v>
                </c:pt>
                <c:pt idx="12721">
                  <c:v>735675.49160879641</c:v>
                </c:pt>
                <c:pt idx="12722">
                  <c:v>735675.49160879641</c:v>
                </c:pt>
                <c:pt idx="12723">
                  <c:v>735675.49162037042</c:v>
                </c:pt>
                <c:pt idx="12724">
                  <c:v>735675.49162037042</c:v>
                </c:pt>
                <c:pt idx="12725">
                  <c:v>735675.49163194443</c:v>
                </c:pt>
                <c:pt idx="12726">
                  <c:v>735675.49163194443</c:v>
                </c:pt>
                <c:pt idx="12727">
                  <c:v>735675.49164351902</c:v>
                </c:pt>
                <c:pt idx="12728">
                  <c:v>735675.49164351902</c:v>
                </c:pt>
                <c:pt idx="12729">
                  <c:v>735675.49165509443</c:v>
                </c:pt>
                <c:pt idx="12730">
                  <c:v>735675.49165509443</c:v>
                </c:pt>
                <c:pt idx="12731">
                  <c:v>735675.49166666705</c:v>
                </c:pt>
                <c:pt idx="12732">
                  <c:v>735675.49166666705</c:v>
                </c:pt>
                <c:pt idx="12733">
                  <c:v>735675.49167824071</c:v>
                </c:pt>
                <c:pt idx="12734">
                  <c:v>735675.49168981484</c:v>
                </c:pt>
                <c:pt idx="12735">
                  <c:v>735675.49168981484</c:v>
                </c:pt>
                <c:pt idx="12736">
                  <c:v>735675.49170138885</c:v>
                </c:pt>
                <c:pt idx="12737">
                  <c:v>735675.49170138885</c:v>
                </c:pt>
                <c:pt idx="12738">
                  <c:v>735675.49171296298</c:v>
                </c:pt>
                <c:pt idx="12739">
                  <c:v>735675.49171296298</c:v>
                </c:pt>
                <c:pt idx="12740">
                  <c:v>735675.49172453745</c:v>
                </c:pt>
                <c:pt idx="12741">
                  <c:v>735675.49172453745</c:v>
                </c:pt>
                <c:pt idx="12742">
                  <c:v>735675.49173611205</c:v>
                </c:pt>
                <c:pt idx="12743">
                  <c:v>735675.49173611205</c:v>
                </c:pt>
                <c:pt idx="12744">
                  <c:v>735675.49174768524</c:v>
                </c:pt>
                <c:pt idx="12745">
                  <c:v>735675.49174768524</c:v>
                </c:pt>
                <c:pt idx="12746">
                  <c:v>735675.4917592589</c:v>
                </c:pt>
                <c:pt idx="12747">
                  <c:v>735675.4917592589</c:v>
                </c:pt>
                <c:pt idx="12748">
                  <c:v>735675.4917708335</c:v>
                </c:pt>
                <c:pt idx="12749">
                  <c:v>735675.4917708335</c:v>
                </c:pt>
                <c:pt idx="12750">
                  <c:v>735675.49178240751</c:v>
                </c:pt>
                <c:pt idx="12751">
                  <c:v>735675.49178240751</c:v>
                </c:pt>
                <c:pt idx="12752">
                  <c:v>735675.49179398152</c:v>
                </c:pt>
                <c:pt idx="12753">
                  <c:v>735675.49179398152</c:v>
                </c:pt>
                <c:pt idx="12754">
                  <c:v>735675.49180555553</c:v>
                </c:pt>
                <c:pt idx="12755">
                  <c:v>735675.49180555553</c:v>
                </c:pt>
                <c:pt idx="12756">
                  <c:v>735675.49181713234</c:v>
                </c:pt>
                <c:pt idx="12757">
                  <c:v>735675.49181713234</c:v>
                </c:pt>
                <c:pt idx="12758">
                  <c:v>735675.49182870402</c:v>
                </c:pt>
                <c:pt idx="12759">
                  <c:v>735675.49182870402</c:v>
                </c:pt>
                <c:pt idx="12760">
                  <c:v>735675.4918402778</c:v>
                </c:pt>
                <c:pt idx="12761">
                  <c:v>735675.4918402778</c:v>
                </c:pt>
                <c:pt idx="12762">
                  <c:v>735675.49185185204</c:v>
                </c:pt>
                <c:pt idx="12763">
                  <c:v>735675.49185185204</c:v>
                </c:pt>
                <c:pt idx="12764">
                  <c:v>735675.49186342745</c:v>
                </c:pt>
                <c:pt idx="12765">
                  <c:v>735675.49186342745</c:v>
                </c:pt>
                <c:pt idx="12766">
                  <c:v>735675.49187499995</c:v>
                </c:pt>
                <c:pt idx="12767">
                  <c:v>735675.49187499995</c:v>
                </c:pt>
                <c:pt idx="12768">
                  <c:v>735675.49188657443</c:v>
                </c:pt>
                <c:pt idx="12769">
                  <c:v>735675.49188657443</c:v>
                </c:pt>
                <c:pt idx="12770">
                  <c:v>735675.49189814844</c:v>
                </c:pt>
                <c:pt idx="12771">
                  <c:v>735675.49189814844</c:v>
                </c:pt>
                <c:pt idx="12772">
                  <c:v>735675.49190972222</c:v>
                </c:pt>
                <c:pt idx="12773">
                  <c:v>735675.49190972222</c:v>
                </c:pt>
                <c:pt idx="12774">
                  <c:v>735675.49192129704</c:v>
                </c:pt>
                <c:pt idx="12775">
                  <c:v>735675.49192129704</c:v>
                </c:pt>
                <c:pt idx="12776">
                  <c:v>735675.49193287035</c:v>
                </c:pt>
                <c:pt idx="12777">
                  <c:v>735675.49193287035</c:v>
                </c:pt>
                <c:pt idx="12778">
                  <c:v>735675.49194444448</c:v>
                </c:pt>
                <c:pt idx="12779">
                  <c:v>735675.49194444448</c:v>
                </c:pt>
                <c:pt idx="12780">
                  <c:v>735675.49195601942</c:v>
                </c:pt>
                <c:pt idx="12781">
                  <c:v>735675.49195601942</c:v>
                </c:pt>
                <c:pt idx="12782">
                  <c:v>735675.49196759262</c:v>
                </c:pt>
                <c:pt idx="12783">
                  <c:v>735675.49196759262</c:v>
                </c:pt>
                <c:pt idx="12784">
                  <c:v>735675.49197916628</c:v>
                </c:pt>
                <c:pt idx="12785">
                  <c:v>735675.49197916628</c:v>
                </c:pt>
                <c:pt idx="12786">
                  <c:v>735675.49199074204</c:v>
                </c:pt>
                <c:pt idx="12787">
                  <c:v>735675.49199074204</c:v>
                </c:pt>
                <c:pt idx="12788">
                  <c:v>735675.49200231477</c:v>
                </c:pt>
                <c:pt idx="12789">
                  <c:v>735675.49200231477</c:v>
                </c:pt>
                <c:pt idx="12790">
                  <c:v>735675.4920138889</c:v>
                </c:pt>
                <c:pt idx="12791">
                  <c:v>735675.49202546291</c:v>
                </c:pt>
                <c:pt idx="12792">
                  <c:v>735675.49202546291</c:v>
                </c:pt>
                <c:pt idx="12793">
                  <c:v>735675.49203703704</c:v>
                </c:pt>
                <c:pt idx="12794">
                  <c:v>735675.49203703704</c:v>
                </c:pt>
                <c:pt idx="12795">
                  <c:v>735675.49204861117</c:v>
                </c:pt>
                <c:pt idx="12796">
                  <c:v>735675.49204861117</c:v>
                </c:pt>
                <c:pt idx="12797">
                  <c:v>735675.49206018518</c:v>
                </c:pt>
                <c:pt idx="12798">
                  <c:v>735675.49206018518</c:v>
                </c:pt>
                <c:pt idx="12799">
                  <c:v>735675.49207175896</c:v>
                </c:pt>
                <c:pt idx="12800">
                  <c:v>735675.49207175896</c:v>
                </c:pt>
                <c:pt idx="12801">
                  <c:v>735675.49208333343</c:v>
                </c:pt>
                <c:pt idx="12802">
                  <c:v>735675.49208333343</c:v>
                </c:pt>
                <c:pt idx="12803">
                  <c:v>735675.49209490733</c:v>
                </c:pt>
                <c:pt idx="12804">
                  <c:v>735675.49209490733</c:v>
                </c:pt>
                <c:pt idx="12805">
                  <c:v>735675.49210648146</c:v>
                </c:pt>
                <c:pt idx="12806">
                  <c:v>735675.49210648146</c:v>
                </c:pt>
                <c:pt idx="12807">
                  <c:v>735675.49211805128</c:v>
                </c:pt>
                <c:pt idx="12808">
                  <c:v>735675.49211805128</c:v>
                </c:pt>
                <c:pt idx="12809">
                  <c:v>735675.49212962936</c:v>
                </c:pt>
                <c:pt idx="12810">
                  <c:v>735675.49212962936</c:v>
                </c:pt>
                <c:pt idx="12811">
                  <c:v>735675.49214120337</c:v>
                </c:pt>
                <c:pt idx="12812">
                  <c:v>735675.49214120337</c:v>
                </c:pt>
                <c:pt idx="12813">
                  <c:v>735675.49215277738</c:v>
                </c:pt>
                <c:pt idx="12814">
                  <c:v>735675.49215277738</c:v>
                </c:pt>
                <c:pt idx="12815">
                  <c:v>735675.49216435186</c:v>
                </c:pt>
                <c:pt idx="12816">
                  <c:v>735675.49216435186</c:v>
                </c:pt>
                <c:pt idx="12817">
                  <c:v>735675.49217592587</c:v>
                </c:pt>
                <c:pt idx="12818">
                  <c:v>735675.49217592587</c:v>
                </c:pt>
                <c:pt idx="12819">
                  <c:v>735675.4921875</c:v>
                </c:pt>
                <c:pt idx="12820">
                  <c:v>735675.4921875</c:v>
                </c:pt>
                <c:pt idx="12821">
                  <c:v>735675.49219907122</c:v>
                </c:pt>
                <c:pt idx="12822">
                  <c:v>735675.49219907122</c:v>
                </c:pt>
                <c:pt idx="12823">
                  <c:v>735675.49221064814</c:v>
                </c:pt>
                <c:pt idx="12824">
                  <c:v>735675.49221064814</c:v>
                </c:pt>
                <c:pt idx="12825">
                  <c:v>735675.4922222225</c:v>
                </c:pt>
                <c:pt idx="12826">
                  <c:v>735675.4922222225</c:v>
                </c:pt>
                <c:pt idx="12827">
                  <c:v>735675.49223379651</c:v>
                </c:pt>
                <c:pt idx="12828">
                  <c:v>735675.49223379651</c:v>
                </c:pt>
                <c:pt idx="12829">
                  <c:v>735675.49224537029</c:v>
                </c:pt>
                <c:pt idx="12830">
                  <c:v>735675.49224537029</c:v>
                </c:pt>
                <c:pt idx="12831">
                  <c:v>735675.49225694442</c:v>
                </c:pt>
                <c:pt idx="12832">
                  <c:v>735675.49225694442</c:v>
                </c:pt>
                <c:pt idx="12833">
                  <c:v>735675.49226851831</c:v>
                </c:pt>
                <c:pt idx="12834">
                  <c:v>735675.49226851831</c:v>
                </c:pt>
                <c:pt idx="12835">
                  <c:v>735675.49228009256</c:v>
                </c:pt>
                <c:pt idx="12836">
                  <c:v>735675.49228009256</c:v>
                </c:pt>
                <c:pt idx="12837">
                  <c:v>735675.49229166668</c:v>
                </c:pt>
                <c:pt idx="12838">
                  <c:v>735675.49229166668</c:v>
                </c:pt>
                <c:pt idx="12839">
                  <c:v>735675.4923032407</c:v>
                </c:pt>
                <c:pt idx="12840">
                  <c:v>735675.4923032407</c:v>
                </c:pt>
                <c:pt idx="12841">
                  <c:v>735675.49231481436</c:v>
                </c:pt>
                <c:pt idx="12842">
                  <c:v>735675.49231481436</c:v>
                </c:pt>
                <c:pt idx="12843">
                  <c:v>735675.49232638883</c:v>
                </c:pt>
                <c:pt idx="12844">
                  <c:v>735675.49232638883</c:v>
                </c:pt>
                <c:pt idx="12845">
                  <c:v>735675.49233796296</c:v>
                </c:pt>
                <c:pt idx="12846">
                  <c:v>735675.49233796296</c:v>
                </c:pt>
                <c:pt idx="12847">
                  <c:v>735675.49234953697</c:v>
                </c:pt>
                <c:pt idx="12848">
                  <c:v>735675.49234953697</c:v>
                </c:pt>
                <c:pt idx="12849">
                  <c:v>735675.4923611111</c:v>
                </c:pt>
                <c:pt idx="12850">
                  <c:v>735675.4923611111</c:v>
                </c:pt>
                <c:pt idx="12851">
                  <c:v>735675.49237268337</c:v>
                </c:pt>
                <c:pt idx="12852">
                  <c:v>735675.49237268337</c:v>
                </c:pt>
                <c:pt idx="12853">
                  <c:v>735675.49238425889</c:v>
                </c:pt>
                <c:pt idx="12854">
                  <c:v>735675.49239583348</c:v>
                </c:pt>
                <c:pt idx="12855">
                  <c:v>735675.49239583348</c:v>
                </c:pt>
                <c:pt idx="12856">
                  <c:v>735675.4924074075</c:v>
                </c:pt>
                <c:pt idx="12857">
                  <c:v>735675.4924074075</c:v>
                </c:pt>
                <c:pt idx="12858">
                  <c:v>735675.49241898139</c:v>
                </c:pt>
                <c:pt idx="12859">
                  <c:v>735675.49241898139</c:v>
                </c:pt>
                <c:pt idx="12860">
                  <c:v>735675.49243055528</c:v>
                </c:pt>
                <c:pt idx="12861">
                  <c:v>735675.49243055528</c:v>
                </c:pt>
                <c:pt idx="12862">
                  <c:v>735675.4924421293</c:v>
                </c:pt>
                <c:pt idx="12863">
                  <c:v>735675.4924421293</c:v>
                </c:pt>
                <c:pt idx="12864">
                  <c:v>735675.49245370401</c:v>
                </c:pt>
                <c:pt idx="12865">
                  <c:v>735675.49245370401</c:v>
                </c:pt>
                <c:pt idx="12866">
                  <c:v>735675.49246527778</c:v>
                </c:pt>
                <c:pt idx="12867">
                  <c:v>735675.49246527778</c:v>
                </c:pt>
                <c:pt idx="12868">
                  <c:v>735675.49247685191</c:v>
                </c:pt>
                <c:pt idx="12869">
                  <c:v>735675.49247685191</c:v>
                </c:pt>
                <c:pt idx="12870">
                  <c:v>735675.49248842592</c:v>
                </c:pt>
                <c:pt idx="12871">
                  <c:v>735675.49248842592</c:v>
                </c:pt>
                <c:pt idx="12872">
                  <c:v>735675.49249999889</c:v>
                </c:pt>
                <c:pt idx="12873">
                  <c:v>735675.49249999889</c:v>
                </c:pt>
                <c:pt idx="12874">
                  <c:v>735675.49251157336</c:v>
                </c:pt>
                <c:pt idx="12875">
                  <c:v>735675.49251157336</c:v>
                </c:pt>
                <c:pt idx="12876">
                  <c:v>735675.49252314842</c:v>
                </c:pt>
                <c:pt idx="12877">
                  <c:v>735675.49252314842</c:v>
                </c:pt>
                <c:pt idx="12878">
                  <c:v>735675.4925347222</c:v>
                </c:pt>
                <c:pt idx="12879">
                  <c:v>735675.4925347222</c:v>
                </c:pt>
                <c:pt idx="12880">
                  <c:v>735675.49254629633</c:v>
                </c:pt>
                <c:pt idx="12881">
                  <c:v>735675.49254629633</c:v>
                </c:pt>
                <c:pt idx="12882">
                  <c:v>735675.49255787034</c:v>
                </c:pt>
                <c:pt idx="12883">
                  <c:v>735675.49255787034</c:v>
                </c:pt>
                <c:pt idx="12884">
                  <c:v>735675.49256944389</c:v>
                </c:pt>
                <c:pt idx="12885">
                  <c:v>735675.49256944389</c:v>
                </c:pt>
                <c:pt idx="12886">
                  <c:v>735675.49258101848</c:v>
                </c:pt>
                <c:pt idx="12887">
                  <c:v>735675.49258101848</c:v>
                </c:pt>
                <c:pt idx="12888">
                  <c:v>735675.49259259237</c:v>
                </c:pt>
                <c:pt idx="12889">
                  <c:v>735675.49259259237</c:v>
                </c:pt>
                <c:pt idx="12890">
                  <c:v>735675.49260416662</c:v>
                </c:pt>
                <c:pt idx="12891">
                  <c:v>735675.49260416662</c:v>
                </c:pt>
                <c:pt idx="12892">
                  <c:v>735675.49261574075</c:v>
                </c:pt>
                <c:pt idx="12893">
                  <c:v>735675.49261574075</c:v>
                </c:pt>
                <c:pt idx="12894">
                  <c:v>735675.4926273172</c:v>
                </c:pt>
                <c:pt idx="12895">
                  <c:v>735675.4926273172</c:v>
                </c:pt>
                <c:pt idx="12896">
                  <c:v>735675.49263888889</c:v>
                </c:pt>
                <c:pt idx="12897">
                  <c:v>735675.49263888889</c:v>
                </c:pt>
                <c:pt idx="12898">
                  <c:v>735675.49265046301</c:v>
                </c:pt>
                <c:pt idx="12899">
                  <c:v>735675.49265046301</c:v>
                </c:pt>
                <c:pt idx="12900">
                  <c:v>735675.49266203702</c:v>
                </c:pt>
                <c:pt idx="12901">
                  <c:v>735675.49266203702</c:v>
                </c:pt>
                <c:pt idx="12902">
                  <c:v>735675.49267361115</c:v>
                </c:pt>
                <c:pt idx="12903">
                  <c:v>735675.49267361115</c:v>
                </c:pt>
                <c:pt idx="12904">
                  <c:v>735675.4926851854</c:v>
                </c:pt>
                <c:pt idx="12905">
                  <c:v>735675.4926851854</c:v>
                </c:pt>
                <c:pt idx="12906">
                  <c:v>735675.49269675929</c:v>
                </c:pt>
                <c:pt idx="12907">
                  <c:v>735675.4927083333</c:v>
                </c:pt>
                <c:pt idx="12908">
                  <c:v>735675.4927083333</c:v>
                </c:pt>
                <c:pt idx="12909">
                  <c:v>735675.49271990696</c:v>
                </c:pt>
                <c:pt idx="12910">
                  <c:v>735675.49271990696</c:v>
                </c:pt>
                <c:pt idx="12911">
                  <c:v>735675.49273148132</c:v>
                </c:pt>
                <c:pt idx="12912">
                  <c:v>735675.49273148132</c:v>
                </c:pt>
                <c:pt idx="12913">
                  <c:v>735675.49274305336</c:v>
                </c:pt>
                <c:pt idx="12914">
                  <c:v>735675.49274305336</c:v>
                </c:pt>
                <c:pt idx="12915">
                  <c:v>735675.49275462958</c:v>
                </c:pt>
                <c:pt idx="12916">
                  <c:v>735675.49275462958</c:v>
                </c:pt>
                <c:pt idx="12917">
                  <c:v>735675.49276620371</c:v>
                </c:pt>
                <c:pt idx="12918">
                  <c:v>735675.49276620371</c:v>
                </c:pt>
                <c:pt idx="12919">
                  <c:v>735675.49277777737</c:v>
                </c:pt>
                <c:pt idx="12920">
                  <c:v>735675.49277777737</c:v>
                </c:pt>
                <c:pt idx="12921">
                  <c:v>735675.49278935138</c:v>
                </c:pt>
                <c:pt idx="12922">
                  <c:v>735675.49278935138</c:v>
                </c:pt>
                <c:pt idx="12923">
                  <c:v>735675.49280092644</c:v>
                </c:pt>
                <c:pt idx="12924">
                  <c:v>735675.49280092644</c:v>
                </c:pt>
                <c:pt idx="12925">
                  <c:v>735675.49281249999</c:v>
                </c:pt>
                <c:pt idx="12926">
                  <c:v>735675.49281249999</c:v>
                </c:pt>
                <c:pt idx="12927">
                  <c:v>735675.49282407411</c:v>
                </c:pt>
                <c:pt idx="12928">
                  <c:v>735675.49282407411</c:v>
                </c:pt>
                <c:pt idx="12929">
                  <c:v>735675.49283564941</c:v>
                </c:pt>
                <c:pt idx="12930">
                  <c:v>735675.49283564941</c:v>
                </c:pt>
                <c:pt idx="12931">
                  <c:v>735675.49284722225</c:v>
                </c:pt>
                <c:pt idx="12932">
                  <c:v>735675.49284722225</c:v>
                </c:pt>
                <c:pt idx="12933">
                  <c:v>735675.4928587965</c:v>
                </c:pt>
                <c:pt idx="12934">
                  <c:v>735675.4928587965</c:v>
                </c:pt>
                <c:pt idx="12935">
                  <c:v>735675.49287037039</c:v>
                </c:pt>
                <c:pt idx="12936">
                  <c:v>735675.49287037039</c:v>
                </c:pt>
                <c:pt idx="12937">
                  <c:v>735675.4928819444</c:v>
                </c:pt>
                <c:pt idx="12938">
                  <c:v>735675.4928819444</c:v>
                </c:pt>
                <c:pt idx="12939">
                  <c:v>735675.49289351853</c:v>
                </c:pt>
                <c:pt idx="12940">
                  <c:v>735675.49289351853</c:v>
                </c:pt>
                <c:pt idx="12941">
                  <c:v>735675.49290509231</c:v>
                </c:pt>
                <c:pt idx="12942">
                  <c:v>735675.49290509231</c:v>
                </c:pt>
                <c:pt idx="12943">
                  <c:v>735675.49291666667</c:v>
                </c:pt>
                <c:pt idx="12944">
                  <c:v>735675.49291666667</c:v>
                </c:pt>
                <c:pt idx="12945">
                  <c:v>735675.49292824068</c:v>
                </c:pt>
                <c:pt idx="12946">
                  <c:v>735675.49292824068</c:v>
                </c:pt>
                <c:pt idx="12947">
                  <c:v>735675.49293981399</c:v>
                </c:pt>
                <c:pt idx="12948">
                  <c:v>735675.49293981399</c:v>
                </c:pt>
                <c:pt idx="12949">
                  <c:v>735675.49295138894</c:v>
                </c:pt>
                <c:pt idx="12950">
                  <c:v>735675.49295138894</c:v>
                </c:pt>
                <c:pt idx="12951">
                  <c:v>735675.49296296237</c:v>
                </c:pt>
                <c:pt idx="12952">
                  <c:v>735675.49296296237</c:v>
                </c:pt>
                <c:pt idx="12953">
                  <c:v>735675.49297453708</c:v>
                </c:pt>
                <c:pt idx="12954">
                  <c:v>735675.49297453708</c:v>
                </c:pt>
                <c:pt idx="12955">
                  <c:v>735675.49298611144</c:v>
                </c:pt>
                <c:pt idx="12956">
                  <c:v>735675.49298611144</c:v>
                </c:pt>
                <c:pt idx="12957">
                  <c:v>735675.49299768521</c:v>
                </c:pt>
                <c:pt idx="12958">
                  <c:v>735675.49299768521</c:v>
                </c:pt>
                <c:pt idx="12959">
                  <c:v>735675.49300925899</c:v>
                </c:pt>
                <c:pt idx="12960">
                  <c:v>735675.49300925899</c:v>
                </c:pt>
                <c:pt idx="12961">
                  <c:v>735675.49302083405</c:v>
                </c:pt>
                <c:pt idx="12962">
                  <c:v>735675.49303240748</c:v>
                </c:pt>
                <c:pt idx="12963">
                  <c:v>735675.49303240748</c:v>
                </c:pt>
                <c:pt idx="12964">
                  <c:v>735675.49304398149</c:v>
                </c:pt>
                <c:pt idx="12965">
                  <c:v>735675.49304398149</c:v>
                </c:pt>
                <c:pt idx="12966">
                  <c:v>735675.4930555555</c:v>
                </c:pt>
                <c:pt idx="12967">
                  <c:v>735675.4930555555</c:v>
                </c:pt>
                <c:pt idx="12968">
                  <c:v>735675.49306712963</c:v>
                </c:pt>
                <c:pt idx="12969">
                  <c:v>735675.49306712963</c:v>
                </c:pt>
                <c:pt idx="12970">
                  <c:v>735675.49307870376</c:v>
                </c:pt>
                <c:pt idx="12971">
                  <c:v>735675.49307870376</c:v>
                </c:pt>
                <c:pt idx="12972">
                  <c:v>735675.49309027777</c:v>
                </c:pt>
                <c:pt idx="12973">
                  <c:v>735675.49309027777</c:v>
                </c:pt>
                <c:pt idx="12974">
                  <c:v>735675.4931018519</c:v>
                </c:pt>
                <c:pt idx="12975">
                  <c:v>735675.4931018519</c:v>
                </c:pt>
                <c:pt idx="12976">
                  <c:v>735675.49311342591</c:v>
                </c:pt>
                <c:pt idx="12977">
                  <c:v>735675.49311342591</c:v>
                </c:pt>
                <c:pt idx="12978">
                  <c:v>735675.49312500004</c:v>
                </c:pt>
                <c:pt idx="12979">
                  <c:v>735675.49312500004</c:v>
                </c:pt>
                <c:pt idx="12980">
                  <c:v>735675.49313657393</c:v>
                </c:pt>
                <c:pt idx="12981">
                  <c:v>735675.49313657393</c:v>
                </c:pt>
                <c:pt idx="12982">
                  <c:v>735675.49314814818</c:v>
                </c:pt>
                <c:pt idx="12983">
                  <c:v>735675.49314814818</c:v>
                </c:pt>
                <c:pt idx="12984">
                  <c:v>735675.49315972219</c:v>
                </c:pt>
                <c:pt idx="12985">
                  <c:v>735675.49315972219</c:v>
                </c:pt>
                <c:pt idx="12986">
                  <c:v>735675.49317129632</c:v>
                </c:pt>
                <c:pt idx="12987">
                  <c:v>735675.49317129632</c:v>
                </c:pt>
                <c:pt idx="12988">
                  <c:v>735675.49318287033</c:v>
                </c:pt>
                <c:pt idx="12989">
                  <c:v>735675.49318287033</c:v>
                </c:pt>
                <c:pt idx="12990">
                  <c:v>735675.49319444434</c:v>
                </c:pt>
                <c:pt idx="12991">
                  <c:v>735675.49319444434</c:v>
                </c:pt>
                <c:pt idx="12992">
                  <c:v>735675.49320601905</c:v>
                </c:pt>
                <c:pt idx="12993">
                  <c:v>735675.49320601905</c:v>
                </c:pt>
                <c:pt idx="12994">
                  <c:v>735675.49321759259</c:v>
                </c:pt>
                <c:pt idx="12995">
                  <c:v>735675.49321759259</c:v>
                </c:pt>
                <c:pt idx="12996">
                  <c:v>735675.49322916672</c:v>
                </c:pt>
                <c:pt idx="12997">
                  <c:v>735675.49322916672</c:v>
                </c:pt>
                <c:pt idx="12998">
                  <c:v>735675.49324074073</c:v>
                </c:pt>
                <c:pt idx="12999">
                  <c:v>735675.49324074073</c:v>
                </c:pt>
                <c:pt idx="13000">
                  <c:v>735675.49325231544</c:v>
                </c:pt>
                <c:pt idx="13001">
                  <c:v>735675.49325231544</c:v>
                </c:pt>
                <c:pt idx="13002">
                  <c:v>735675.4932638891</c:v>
                </c:pt>
                <c:pt idx="13003">
                  <c:v>735675.4932638891</c:v>
                </c:pt>
                <c:pt idx="13004">
                  <c:v>735675.493275463</c:v>
                </c:pt>
                <c:pt idx="13005">
                  <c:v>735675.493275463</c:v>
                </c:pt>
                <c:pt idx="13006">
                  <c:v>735675.4932870398</c:v>
                </c:pt>
                <c:pt idx="13007">
                  <c:v>735675.4932870398</c:v>
                </c:pt>
                <c:pt idx="13008">
                  <c:v>735675.49329861114</c:v>
                </c:pt>
                <c:pt idx="13009">
                  <c:v>735675.49329861114</c:v>
                </c:pt>
                <c:pt idx="13010">
                  <c:v>735675.49331018399</c:v>
                </c:pt>
                <c:pt idx="13011">
                  <c:v>735675.49331018399</c:v>
                </c:pt>
                <c:pt idx="13012">
                  <c:v>735675.49332175928</c:v>
                </c:pt>
                <c:pt idx="13013">
                  <c:v>735675.49332175928</c:v>
                </c:pt>
                <c:pt idx="13014">
                  <c:v>735675.4933333334</c:v>
                </c:pt>
                <c:pt idx="13015">
                  <c:v>735675.4933333334</c:v>
                </c:pt>
                <c:pt idx="13016">
                  <c:v>735675.4933449073</c:v>
                </c:pt>
                <c:pt idx="13017">
                  <c:v>735675.4933449073</c:v>
                </c:pt>
                <c:pt idx="13018">
                  <c:v>735675.49335648143</c:v>
                </c:pt>
                <c:pt idx="13019">
                  <c:v>735675.49335648143</c:v>
                </c:pt>
                <c:pt idx="13020">
                  <c:v>735675.49336805288</c:v>
                </c:pt>
                <c:pt idx="13021">
                  <c:v>735675.49337962898</c:v>
                </c:pt>
                <c:pt idx="13022">
                  <c:v>735675.49337962898</c:v>
                </c:pt>
                <c:pt idx="13023">
                  <c:v>735675.49339120369</c:v>
                </c:pt>
                <c:pt idx="13024">
                  <c:v>735675.49339120369</c:v>
                </c:pt>
                <c:pt idx="13025">
                  <c:v>735675.49340277782</c:v>
                </c:pt>
                <c:pt idx="13026">
                  <c:v>735675.49340277782</c:v>
                </c:pt>
                <c:pt idx="13027">
                  <c:v>735675.49341435183</c:v>
                </c:pt>
                <c:pt idx="13028">
                  <c:v>735675.49341435183</c:v>
                </c:pt>
                <c:pt idx="13029">
                  <c:v>735675.4934259291</c:v>
                </c:pt>
                <c:pt idx="13030">
                  <c:v>735675.4934259291</c:v>
                </c:pt>
                <c:pt idx="13031">
                  <c:v>735675.49343750044</c:v>
                </c:pt>
                <c:pt idx="13032">
                  <c:v>735675.49343750044</c:v>
                </c:pt>
                <c:pt idx="13033">
                  <c:v>735675.49344907398</c:v>
                </c:pt>
                <c:pt idx="13034">
                  <c:v>735675.49344907398</c:v>
                </c:pt>
                <c:pt idx="13035">
                  <c:v>735675.49346064904</c:v>
                </c:pt>
                <c:pt idx="13036">
                  <c:v>735675.49346064904</c:v>
                </c:pt>
                <c:pt idx="13037">
                  <c:v>735675.49347222224</c:v>
                </c:pt>
                <c:pt idx="13038">
                  <c:v>735675.49347222224</c:v>
                </c:pt>
                <c:pt idx="13039">
                  <c:v>735675.49348379741</c:v>
                </c:pt>
                <c:pt idx="13040">
                  <c:v>735675.49348379741</c:v>
                </c:pt>
                <c:pt idx="13041">
                  <c:v>735675.49349537049</c:v>
                </c:pt>
                <c:pt idx="13042">
                  <c:v>735675.49349537049</c:v>
                </c:pt>
                <c:pt idx="13043">
                  <c:v>735675.49350694451</c:v>
                </c:pt>
                <c:pt idx="13044">
                  <c:v>735675.49350694451</c:v>
                </c:pt>
                <c:pt idx="13045">
                  <c:v>735675.49351851828</c:v>
                </c:pt>
                <c:pt idx="13046">
                  <c:v>735675.49351851828</c:v>
                </c:pt>
                <c:pt idx="13047">
                  <c:v>735675.4935300923</c:v>
                </c:pt>
                <c:pt idx="13048">
                  <c:v>735675.4935300923</c:v>
                </c:pt>
                <c:pt idx="13049">
                  <c:v>735675.49354166666</c:v>
                </c:pt>
                <c:pt idx="13050">
                  <c:v>735675.49354166666</c:v>
                </c:pt>
                <c:pt idx="13051">
                  <c:v>735675.49355324241</c:v>
                </c:pt>
                <c:pt idx="13052">
                  <c:v>735675.49355324241</c:v>
                </c:pt>
                <c:pt idx="13053">
                  <c:v>735675.49356481479</c:v>
                </c:pt>
                <c:pt idx="13054">
                  <c:v>735675.49356481479</c:v>
                </c:pt>
                <c:pt idx="13055">
                  <c:v>735675.49357638892</c:v>
                </c:pt>
                <c:pt idx="13056">
                  <c:v>735675.49357638892</c:v>
                </c:pt>
                <c:pt idx="13057">
                  <c:v>735675.49358796293</c:v>
                </c:pt>
                <c:pt idx="13058">
                  <c:v>735675.49358796293</c:v>
                </c:pt>
                <c:pt idx="13059">
                  <c:v>735675.49359953706</c:v>
                </c:pt>
                <c:pt idx="13060">
                  <c:v>735675.49359953706</c:v>
                </c:pt>
                <c:pt idx="13061">
                  <c:v>735675.49361111142</c:v>
                </c:pt>
                <c:pt idx="13062">
                  <c:v>735675.49361111142</c:v>
                </c:pt>
                <c:pt idx="13063">
                  <c:v>735675.49362268543</c:v>
                </c:pt>
                <c:pt idx="13064">
                  <c:v>735675.49362268543</c:v>
                </c:pt>
                <c:pt idx="13065">
                  <c:v>735675.49363425921</c:v>
                </c:pt>
                <c:pt idx="13066">
                  <c:v>735675.49363425921</c:v>
                </c:pt>
                <c:pt idx="13067">
                  <c:v>735675.49364583404</c:v>
                </c:pt>
                <c:pt idx="13068">
                  <c:v>735675.49364583404</c:v>
                </c:pt>
                <c:pt idx="13069">
                  <c:v>735675.49365740945</c:v>
                </c:pt>
                <c:pt idx="13070">
                  <c:v>735675.49365740945</c:v>
                </c:pt>
                <c:pt idx="13071">
                  <c:v>735675.49366898148</c:v>
                </c:pt>
                <c:pt idx="13072">
                  <c:v>735675.49366898148</c:v>
                </c:pt>
                <c:pt idx="13073">
                  <c:v>735675.49368055561</c:v>
                </c:pt>
                <c:pt idx="13074">
                  <c:v>735675.49369212962</c:v>
                </c:pt>
                <c:pt idx="13075">
                  <c:v>735675.49369212962</c:v>
                </c:pt>
                <c:pt idx="13076">
                  <c:v>735675.49370370375</c:v>
                </c:pt>
                <c:pt idx="13077">
                  <c:v>735675.49370370375</c:v>
                </c:pt>
                <c:pt idx="13078">
                  <c:v>735675.49371527776</c:v>
                </c:pt>
                <c:pt idx="13079">
                  <c:v>735675.49371527776</c:v>
                </c:pt>
                <c:pt idx="13080">
                  <c:v>735675.493726852</c:v>
                </c:pt>
                <c:pt idx="13081">
                  <c:v>735675.493726852</c:v>
                </c:pt>
                <c:pt idx="13082">
                  <c:v>735675.4937384259</c:v>
                </c:pt>
                <c:pt idx="13083">
                  <c:v>735675.4937384259</c:v>
                </c:pt>
                <c:pt idx="13084">
                  <c:v>735675.49375000002</c:v>
                </c:pt>
                <c:pt idx="13085">
                  <c:v>735675.49375000002</c:v>
                </c:pt>
                <c:pt idx="13086">
                  <c:v>735675.49376157392</c:v>
                </c:pt>
                <c:pt idx="13087">
                  <c:v>735675.49376157392</c:v>
                </c:pt>
                <c:pt idx="13088">
                  <c:v>735675.4937731484</c:v>
                </c:pt>
                <c:pt idx="13089">
                  <c:v>735675.4937731484</c:v>
                </c:pt>
                <c:pt idx="13090">
                  <c:v>735675.49378472241</c:v>
                </c:pt>
                <c:pt idx="13091">
                  <c:v>735675.49378472241</c:v>
                </c:pt>
                <c:pt idx="13092">
                  <c:v>735675.49379629642</c:v>
                </c:pt>
                <c:pt idx="13093">
                  <c:v>735675.49379629642</c:v>
                </c:pt>
                <c:pt idx="13094">
                  <c:v>735675.49380787043</c:v>
                </c:pt>
                <c:pt idx="13095">
                  <c:v>735675.49380787043</c:v>
                </c:pt>
                <c:pt idx="13096">
                  <c:v>735675.49381944432</c:v>
                </c:pt>
                <c:pt idx="13097">
                  <c:v>735675.49381944432</c:v>
                </c:pt>
                <c:pt idx="13098">
                  <c:v>735675.49383101903</c:v>
                </c:pt>
                <c:pt idx="13099">
                  <c:v>735675.49383101903</c:v>
                </c:pt>
                <c:pt idx="13100">
                  <c:v>735675.49384259258</c:v>
                </c:pt>
                <c:pt idx="13101">
                  <c:v>735675.49384259258</c:v>
                </c:pt>
                <c:pt idx="13102">
                  <c:v>735675.49385416741</c:v>
                </c:pt>
                <c:pt idx="13103">
                  <c:v>735675.49385416741</c:v>
                </c:pt>
                <c:pt idx="13104">
                  <c:v>735675.4938657434</c:v>
                </c:pt>
                <c:pt idx="13105">
                  <c:v>735675.4938657434</c:v>
                </c:pt>
                <c:pt idx="13106">
                  <c:v>735675.49387731485</c:v>
                </c:pt>
                <c:pt idx="13107">
                  <c:v>735675.49387731485</c:v>
                </c:pt>
                <c:pt idx="13108">
                  <c:v>735675.49388888909</c:v>
                </c:pt>
                <c:pt idx="13109">
                  <c:v>735675.49388888909</c:v>
                </c:pt>
                <c:pt idx="13110">
                  <c:v>735675.49390046299</c:v>
                </c:pt>
                <c:pt idx="13111">
                  <c:v>735675.49390046299</c:v>
                </c:pt>
                <c:pt idx="13112">
                  <c:v>735675.493912037</c:v>
                </c:pt>
                <c:pt idx="13113">
                  <c:v>735675.493912037</c:v>
                </c:pt>
                <c:pt idx="13114">
                  <c:v>735675.4939236124</c:v>
                </c:pt>
                <c:pt idx="13115">
                  <c:v>735675.4939236124</c:v>
                </c:pt>
                <c:pt idx="13116">
                  <c:v>735675.49393518514</c:v>
                </c:pt>
                <c:pt idx="13117">
                  <c:v>735675.49393518514</c:v>
                </c:pt>
                <c:pt idx="13118">
                  <c:v>735675.49394675926</c:v>
                </c:pt>
                <c:pt idx="13119">
                  <c:v>735675.49394675926</c:v>
                </c:pt>
                <c:pt idx="13120">
                  <c:v>735675.49395833351</c:v>
                </c:pt>
                <c:pt idx="13121">
                  <c:v>735675.49395833351</c:v>
                </c:pt>
                <c:pt idx="13122">
                  <c:v>735675.49396990729</c:v>
                </c:pt>
                <c:pt idx="13123">
                  <c:v>735675.49398148153</c:v>
                </c:pt>
                <c:pt idx="13124">
                  <c:v>735675.49398148153</c:v>
                </c:pt>
                <c:pt idx="13125">
                  <c:v>735675.49399305531</c:v>
                </c:pt>
                <c:pt idx="13126">
                  <c:v>735675.49399305531</c:v>
                </c:pt>
                <c:pt idx="13127">
                  <c:v>735675.49400462967</c:v>
                </c:pt>
                <c:pt idx="13128">
                  <c:v>735675.49400462967</c:v>
                </c:pt>
                <c:pt idx="13129">
                  <c:v>735675.49401620368</c:v>
                </c:pt>
                <c:pt idx="13130">
                  <c:v>735675.49401620368</c:v>
                </c:pt>
                <c:pt idx="13131">
                  <c:v>735675.49402777781</c:v>
                </c:pt>
                <c:pt idx="13132">
                  <c:v>735675.49402777781</c:v>
                </c:pt>
                <c:pt idx="13133">
                  <c:v>735675.49403934996</c:v>
                </c:pt>
                <c:pt idx="13134">
                  <c:v>735675.49403934996</c:v>
                </c:pt>
                <c:pt idx="13135">
                  <c:v>735675.49405092595</c:v>
                </c:pt>
                <c:pt idx="13136">
                  <c:v>735675.49405092595</c:v>
                </c:pt>
                <c:pt idx="13137">
                  <c:v>735675.49406249996</c:v>
                </c:pt>
                <c:pt idx="13138">
                  <c:v>735675.49406249996</c:v>
                </c:pt>
                <c:pt idx="13139">
                  <c:v>735675.49407407397</c:v>
                </c:pt>
                <c:pt idx="13140">
                  <c:v>735675.49407407397</c:v>
                </c:pt>
                <c:pt idx="13141">
                  <c:v>735675.49408564845</c:v>
                </c:pt>
                <c:pt idx="13142">
                  <c:v>735675.49408564845</c:v>
                </c:pt>
                <c:pt idx="13143">
                  <c:v>735675.49409722222</c:v>
                </c:pt>
                <c:pt idx="13144">
                  <c:v>735675.49409722222</c:v>
                </c:pt>
                <c:pt idx="13145">
                  <c:v>735675.49410879356</c:v>
                </c:pt>
                <c:pt idx="13146">
                  <c:v>735675.49410879356</c:v>
                </c:pt>
                <c:pt idx="13147">
                  <c:v>735675.49412037036</c:v>
                </c:pt>
                <c:pt idx="13148">
                  <c:v>735675.49412037036</c:v>
                </c:pt>
                <c:pt idx="13149">
                  <c:v>735675.49413194438</c:v>
                </c:pt>
                <c:pt idx="13150">
                  <c:v>735675.49413194438</c:v>
                </c:pt>
                <c:pt idx="13151">
                  <c:v>735675.49414351839</c:v>
                </c:pt>
                <c:pt idx="13152">
                  <c:v>735675.49414351839</c:v>
                </c:pt>
                <c:pt idx="13153">
                  <c:v>735675.49415509228</c:v>
                </c:pt>
                <c:pt idx="13154">
                  <c:v>735675.49415509228</c:v>
                </c:pt>
                <c:pt idx="13155">
                  <c:v>735675.49416666629</c:v>
                </c:pt>
                <c:pt idx="13156">
                  <c:v>735675.49416666629</c:v>
                </c:pt>
                <c:pt idx="13157">
                  <c:v>735675.49417823774</c:v>
                </c:pt>
                <c:pt idx="13158">
                  <c:v>735675.49417823774</c:v>
                </c:pt>
                <c:pt idx="13159">
                  <c:v>735675.49418981397</c:v>
                </c:pt>
                <c:pt idx="13160">
                  <c:v>735675.49418981397</c:v>
                </c:pt>
                <c:pt idx="13161">
                  <c:v>735675.49420138891</c:v>
                </c:pt>
                <c:pt idx="13162">
                  <c:v>735675.49420138891</c:v>
                </c:pt>
                <c:pt idx="13163">
                  <c:v>735675.49421296199</c:v>
                </c:pt>
                <c:pt idx="13164">
                  <c:v>735675.49421296199</c:v>
                </c:pt>
                <c:pt idx="13165">
                  <c:v>735675.49422453705</c:v>
                </c:pt>
                <c:pt idx="13166">
                  <c:v>735675.49422453705</c:v>
                </c:pt>
                <c:pt idx="13167">
                  <c:v>735675.49423611141</c:v>
                </c:pt>
                <c:pt idx="13168">
                  <c:v>735675.49423611141</c:v>
                </c:pt>
                <c:pt idx="13169">
                  <c:v>735675.49424768519</c:v>
                </c:pt>
                <c:pt idx="13170">
                  <c:v>735675.49425925897</c:v>
                </c:pt>
                <c:pt idx="13171">
                  <c:v>735675.49425925897</c:v>
                </c:pt>
                <c:pt idx="13172">
                  <c:v>735675.49427083333</c:v>
                </c:pt>
                <c:pt idx="13173">
                  <c:v>735675.49427083333</c:v>
                </c:pt>
                <c:pt idx="13174">
                  <c:v>735675.49428240734</c:v>
                </c:pt>
                <c:pt idx="13175">
                  <c:v>735675.49428240734</c:v>
                </c:pt>
                <c:pt idx="13176">
                  <c:v>735675.49429398146</c:v>
                </c:pt>
                <c:pt idx="13177">
                  <c:v>735675.49429398146</c:v>
                </c:pt>
                <c:pt idx="13178">
                  <c:v>735675.49430555536</c:v>
                </c:pt>
                <c:pt idx="13179">
                  <c:v>735675.49430555536</c:v>
                </c:pt>
                <c:pt idx="13180">
                  <c:v>735675.49431712937</c:v>
                </c:pt>
                <c:pt idx="13181">
                  <c:v>735675.49431712937</c:v>
                </c:pt>
                <c:pt idx="13182">
                  <c:v>735675.49432870338</c:v>
                </c:pt>
                <c:pt idx="13183">
                  <c:v>735675.49432870338</c:v>
                </c:pt>
                <c:pt idx="13184">
                  <c:v>735675.49434027495</c:v>
                </c:pt>
                <c:pt idx="13185">
                  <c:v>735675.49434027495</c:v>
                </c:pt>
                <c:pt idx="13186">
                  <c:v>735675.49435185187</c:v>
                </c:pt>
                <c:pt idx="13187">
                  <c:v>735675.49435185187</c:v>
                </c:pt>
                <c:pt idx="13188">
                  <c:v>735675.49436342588</c:v>
                </c:pt>
                <c:pt idx="13189">
                  <c:v>735675.49436342588</c:v>
                </c:pt>
                <c:pt idx="13190">
                  <c:v>735675.49437499896</c:v>
                </c:pt>
                <c:pt idx="13191">
                  <c:v>735675.49437499896</c:v>
                </c:pt>
                <c:pt idx="13192">
                  <c:v>735675.4943865739</c:v>
                </c:pt>
                <c:pt idx="13193">
                  <c:v>735675.4943865739</c:v>
                </c:pt>
                <c:pt idx="13194">
                  <c:v>735675.49439814698</c:v>
                </c:pt>
                <c:pt idx="13195">
                  <c:v>735675.49439814698</c:v>
                </c:pt>
                <c:pt idx="13196">
                  <c:v>735675.49440972228</c:v>
                </c:pt>
                <c:pt idx="13197">
                  <c:v>735675.49440972228</c:v>
                </c:pt>
                <c:pt idx="13198">
                  <c:v>735675.4944212964</c:v>
                </c:pt>
                <c:pt idx="13199">
                  <c:v>735675.4944212964</c:v>
                </c:pt>
                <c:pt idx="13200">
                  <c:v>735675.4944328703</c:v>
                </c:pt>
                <c:pt idx="13201">
                  <c:v>735675.4944328703</c:v>
                </c:pt>
                <c:pt idx="13202">
                  <c:v>735675.49444444431</c:v>
                </c:pt>
                <c:pt idx="13203">
                  <c:v>735675.49444444431</c:v>
                </c:pt>
                <c:pt idx="13204">
                  <c:v>735675.49445601855</c:v>
                </c:pt>
                <c:pt idx="13205">
                  <c:v>735675.49445601855</c:v>
                </c:pt>
                <c:pt idx="13206">
                  <c:v>735675.49446759257</c:v>
                </c:pt>
                <c:pt idx="13207">
                  <c:v>735675.49446759257</c:v>
                </c:pt>
                <c:pt idx="13208">
                  <c:v>735675.49447916367</c:v>
                </c:pt>
                <c:pt idx="13209">
                  <c:v>735675.49447916367</c:v>
                </c:pt>
                <c:pt idx="13210">
                  <c:v>735675.4944907407</c:v>
                </c:pt>
                <c:pt idx="13211">
                  <c:v>735675.4944907407</c:v>
                </c:pt>
                <c:pt idx="13212">
                  <c:v>735675.49450231437</c:v>
                </c:pt>
                <c:pt idx="13213">
                  <c:v>735675.49450231437</c:v>
                </c:pt>
                <c:pt idx="13214">
                  <c:v>735675.49451388838</c:v>
                </c:pt>
                <c:pt idx="13215">
                  <c:v>735675.49451388838</c:v>
                </c:pt>
                <c:pt idx="13216">
                  <c:v>735675.49452546297</c:v>
                </c:pt>
                <c:pt idx="13217">
                  <c:v>735675.49452546297</c:v>
                </c:pt>
                <c:pt idx="13218">
                  <c:v>735675.4945370371</c:v>
                </c:pt>
                <c:pt idx="13219">
                  <c:v>735675.4945370371</c:v>
                </c:pt>
                <c:pt idx="13220">
                  <c:v>735675.49454860797</c:v>
                </c:pt>
                <c:pt idx="13221">
                  <c:v>735675.49454860797</c:v>
                </c:pt>
                <c:pt idx="13222">
                  <c:v>735675.49456018396</c:v>
                </c:pt>
                <c:pt idx="13223">
                  <c:v>735675.49456018396</c:v>
                </c:pt>
                <c:pt idx="13224">
                  <c:v>735675.49457175634</c:v>
                </c:pt>
                <c:pt idx="13225">
                  <c:v>735675.49457175634</c:v>
                </c:pt>
                <c:pt idx="13226">
                  <c:v>735675.49458333349</c:v>
                </c:pt>
                <c:pt idx="13227">
                  <c:v>735675.49458333349</c:v>
                </c:pt>
                <c:pt idx="13228">
                  <c:v>735675.49459490739</c:v>
                </c:pt>
                <c:pt idx="13229">
                  <c:v>735675.49459490739</c:v>
                </c:pt>
                <c:pt idx="13230">
                  <c:v>735675.49460648152</c:v>
                </c:pt>
                <c:pt idx="13231">
                  <c:v>735675.49460648152</c:v>
                </c:pt>
                <c:pt idx="13232">
                  <c:v>735675.49461805227</c:v>
                </c:pt>
                <c:pt idx="13233">
                  <c:v>735675.49461805227</c:v>
                </c:pt>
                <c:pt idx="13234">
                  <c:v>735675.49462962931</c:v>
                </c:pt>
                <c:pt idx="13235">
                  <c:v>735675.49462962931</c:v>
                </c:pt>
                <c:pt idx="13236">
                  <c:v>735675.49464120367</c:v>
                </c:pt>
                <c:pt idx="13237">
                  <c:v>735675.49465277779</c:v>
                </c:pt>
                <c:pt idx="13238">
                  <c:v>735675.49465277779</c:v>
                </c:pt>
                <c:pt idx="13239">
                  <c:v>735675.49466435181</c:v>
                </c:pt>
                <c:pt idx="13240">
                  <c:v>735675.49466435181</c:v>
                </c:pt>
                <c:pt idx="13241">
                  <c:v>735675.49467592593</c:v>
                </c:pt>
                <c:pt idx="13242">
                  <c:v>735675.49467592593</c:v>
                </c:pt>
                <c:pt idx="13243">
                  <c:v>735675.49468749994</c:v>
                </c:pt>
                <c:pt idx="13244">
                  <c:v>735675.49468749994</c:v>
                </c:pt>
                <c:pt idx="13245">
                  <c:v>735675.49469907396</c:v>
                </c:pt>
                <c:pt idx="13246">
                  <c:v>735675.49469907396</c:v>
                </c:pt>
                <c:pt idx="13247">
                  <c:v>735675.4947106482</c:v>
                </c:pt>
                <c:pt idx="13248">
                  <c:v>735675.4947106482</c:v>
                </c:pt>
                <c:pt idx="13249">
                  <c:v>735675.49472222221</c:v>
                </c:pt>
                <c:pt idx="13250">
                  <c:v>735675.49472222221</c:v>
                </c:pt>
                <c:pt idx="13251">
                  <c:v>735675.49473379634</c:v>
                </c:pt>
                <c:pt idx="13252">
                  <c:v>735675.49473379634</c:v>
                </c:pt>
                <c:pt idx="13253">
                  <c:v>735675.49474536837</c:v>
                </c:pt>
                <c:pt idx="13254">
                  <c:v>735675.49474536837</c:v>
                </c:pt>
                <c:pt idx="13255">
                  <c:v>735675.49475694448</c:v>
                </c:pt>
                <c:pt idx="13256">
                  <c:v>735675.49475694448</c:v>
                </c:pt>
                <c:pt idx="13257">
                  <c:v>735675.49476851837</c:v>
                </c:pt>
                <c:pt idx="13258">
                  <c:v>735675.49476851837</c:v>
                </c:pt>
                <c:pt idx="13259">
                  <c:v>735675.49478009238</c:v>
                </c:pt>
                <c:pt idx="13260">
                  <c:v>735675.49478009238</c:v>
                </c:pt>
                <c:pt idx="13261">
                  <c:v>735675.49479166628</c:v>
                </c:pt>
                <c:pt idx="13262">
                  <c:v>735675.49479166628</c:v>
                </c:pt>
                <c:pt idx="13263">
                  <c:v>735675.49480324145</c:v>
                </c:pt>
                <c:pt idx="13264">
                  <c:v>735675.49480324145</c:v>
                </c:pt>
                <c:pt idx="13265">
                  <c:v>735675.49481481477</c:v>
                </c:pt>
                <c:pt idx="13266">
                  <c:v>735675.49481481477</c:v>
                </c:pt>
                <c:pt idx="13267">
                  <c:v>735675.49482638901</c:v>
                </c:pt>
                <c:pt idx="13268">
                  <c:v>735675.49482638901</c:v>
                </c:pt>
                <c:pt idx="13269">
                  <c:v>735675.49483796302</c:v>
                </c:pt>
                <c:pt idx="13270">
                  <c:v>735675.49483796302</c:v>
                </c:pt>
                <c:pt idx="13271">
                  <c:v>735675.49484953692</c:v>
                </c:pt>
                <c:pt idx="13272">
                  <c:v>735675.49484953692</c:v>
                </c:pt>
                <c:pt idx="13273">
                  <c:v>735675.49486111151</c:v>
                </c:pt>
                <c:pt idx="13274">
                  <c:v>735675.49486111151</c:v>
                </c:pt>
                <c:pt idx="13275">
                  <c:v>735675.49487268517</c:v>
                </c:pt>
                <c:pt idx="13276">
                  <c:v>735675.49487268517</c:v>
                </c:pt>
                <c:pt idx="13277">
                  <c:v>735675.4948842593</c:v>
                </c:pt>
                <c:pt idx="13278">
                  <c:v>735675.4948842593</c:v>
                </c:pt>
                <c:pt idx="13279">
                  <c:v>735675.49489583343</c:v>
                </c:pt>
                <c:pt idx="13280">
                  <c:v>735675.49489583343</c:v>
                </c:pt>
                <c:pt idx="13281">
                  <c:v>735675.49490740732</c:v>
                </c:pt>
                <c:pt idx="13282">
                  <c:v>735675.49490740732</c:v>
                </c:pt>
                <c:pt idx="13283">
                  <c:v>735675.49491897819</c:v>
                </c:pt>
                <c:pt idx="13284">
                  <c:v>735675.49491897819</c:v>
                </c:pt>
                <c:pt idx="13285">
                  <c:v>735675.49493055337</c:v>
                </c:pt>
                <c:pt idx="13286">
                  <c:v>735675.49493055337</c:v>
                </c:pt>
                <c:pt idx="13287">
                  <c:v>735675.49494212936</c:v>
                </c:pt>
                <c:pt idx="13288">
                  <c:v>735675.49494212936</c:v>
                </c:pt>
                <c:pt idx="13289">
                  <c:v>735675.49495370372</c:v>
                </c:pt>
                <c:pt idx="13290">
                  <c:v>735675.49495370372</c:v>
                </c:pt>
                <c:pt idx="13291">
                  <c:v>735675.49496527738</c:v>
                </c:pt>
                <c:pt idx="13292">
                  <c:v>735675.49496527738</c:v>
                </c:pt>
                <c:pt idx="13293">
                  <c:v>735675.49497685186</c:v>
                </c:pt>
                <c:pt idx="13294">
                  <c:v>735675.49497685186</c:v>
                </c:pt>
                <c:pt idx="13295">
                  <c:v>735675.49498842587</c:v>
                </c:pt>
                <c:pt idx="13296">
                  <c:v>735675.495</c:v>
                </c:pt>
                <c:pt idx="13297">
                  <c:v>735675.495</c:v>
                </c:pt>
                <c:pt idx="13298">
                  <c:v>735675.49501157389</c:v>
                </c:pt>
                <c:pt idx="13299">
                  <c:v>735675.49501157389</c:v>
                </c:pt>
                <c:pt idx="13300">
                  <c:v>735675.49502314941</c:v>
                </c:pt>
                <c:pt idx="13301">
                  <c:v>735675.49502314941</c:v>
                </c:pt>
                <c:pt idx="13302">
                  <c:v>735675.49503472249</c:v>
                </c:pt>
                <c:pt idx="13303">
                  <c:v>735675.49503472249</c:v>
                </c:pt>
                <c:pt idx="13304">
                  <c:v>735675.49504629651</c:v>
                </c:pt>
                <c:pt idx="13305">
                  <c:v>735675.49504629651</c:v>
                </c:pt>
                <c:pt idx="13306">
                  <c:v>735675.4950578704</c:v>
                </c:pt>
                <c:pt idx="13307">
                  <c:v>735675.4950578704</c:v>
                </c:pt>
                <c:pt idx="13308">
                  <c:v>735675.4950694443</c:v>
                </c:pt>
                <c:pt idx="13309">
                  <c:v>735675.4950694443</c:v>
                </c:pt>
                <c:pt idx="13310">
                  <c:v>735675.49508101854</c:v>
                </c:pt>
                <c:pt idx="13311">
                  <c:v>735675.49508101854</c:v>
                </c:pt>
                <c:pt idx="13312">
                  <c:v>735675.49509259232</c:v>
                </c:pt>
                <c:pt idx="13313">
                  <c:v>735675.49509259232</c:v>
                </c:pt>
                <c:pt idx="13314">
                  <c:v>735675.49510416668</c:v>
                </c:pt>
                <c:pt idx="13315">
                  <c:v>735675.49510416668</c:v>
                </c:pt>
                <c:pt idx="13316">
                  <c:v>735675.49511574069</c:v>
                </c:pt>
                <c:pt idx="13317">
                  <c:v>735675.49511574069</c:v>
                </c:pt>
                <c:pt idx="13318">
                  <c:v>735675.49512731482</c:v>
                </c:pt>
                <c:pt idx="13319">
                  <c:v>735675.49512731482</c:v>
                </c:pt>
                <c:pt idx="13320">
                  <c:v>735675.49513888836</c:v>
                </c:pt>
                <c:pt idx="13321">
                  <c:v>735675.49513888836</c:v>
                </c:pt>
                <c:pt idx="13322">
                  <c:v>735675.49515046296</c:v>
                </c:pt>
                <c:pt idx="13323">
                  <c:v>735675.49515046296</c:v>
                </c:pt>
                <c:pt idx="13324">
                  <c:v>735675.49516203708</c:v>
                </c:pt>
                <c:pt idx="13325">
                  <c:v>735675.49516203708</c:v>
                </c:pt>
                <c:pt idx="13326">
                  <c:v>735675.4951736111</c:v>
                </c:pt>
                <c:pt idx="13327">
                  <c:v>735675.4951736111</c:v>
                </c:pt>
                <c:pt idx="13328">
                  <c:v>735675.49518518522</c:v>
                </c:pt>
                <c:pt idx="13329">
                  <c:v>735675.49518518522</c:v>
                </c:pt>
                <c:pt idx="13330">
                  <c:v>735675.49519675889</c:v>
                </c:pt>
                <c:pt idx="13331">
                  <c:v>735675.49519675889</c:v>
                </c:pt>
                <c:pt idx="13332">
                  <c:v>735675.49520833348</c:v>
                </c:pt>
                <c:pt idx="13333">
                  <c:v>735675.49520833348</c:v>
                </c:pt>
                <c:pt idx="13334">
                  <c:v>735675.49521990737</c:v>
                </c:pt>
                <c:pt idx="13335">
                  <c:v>735675.49521990737</c:v>
                </c:pt>
                <c:pt idx="13336">
                  <c:v>735675.4952314815</c:v>
                </c:pt>
                <c:pt idx="13337">
                  <c:v>735675.4952314815</c:v>
                </c:pt>
                <c:pt idx="13338">
                  <c:v>735675.49524305528</c:v>
                </c:pt>
                <c:pt idx="13339">
                  <c:v>735675.49524305528</c:v>
                </c:pt>
                <c:pt idx="13340">
                  <c:v>735675.49525462964</c:v>
                </c:pt>
                <c:pt idx="13341">
                  <c:v>735675.49525462964</c:v>
                </c:pt>
                <c:pt idx="13342">
                  <c:v>735675.49526620365</c:v>
                </c:pt>
                <c:pt idx="13343">
                  <c:v>735675.49526620365</c:v>
                </c:pt>
                <c:pt idx="13344">
                  <c:v>735675.49527777778</c:v>
                </c:pt>
                <c:pt idx="13345">
                  <c:v>735675.49527777778</c:v>
                </c:pt>
                <c:pt idx="13346">
                  <c:v>735675.49528935179</c:v>
                </c:pt>
                <c:pt idx="13347">
                  <c:v>735675.49528935179</c:v>
                </c:pt>
                <c:pt idx="13348">
                  <c:v>735675.49530092592</c:v>
                </c:pt>
                <c:pt idx="13349">
                  <c:v>735675.49530092592</c:v>
                </c:pt>
                <c:pt idx="13350">
                  <c:v>735675.49531249888</c:v>
                </c:pt>
                <c:pt idx="13351">
                  <c:v>735675.49532407406</c:v>
                </c:pt>
                <c:pt idx="13352">
                  <c:v>735675.49532407406</c:v>
                </c:pt>
                <c:pt idx="13353">
                  <c:v>735675.49533564842</c:v>
                </c:pt>
                <c:pt idx="13354">
                  <c:v>735675.49533564842</c:v>
                </c:pt>
                <c:pt idx="13355">
                  <c:v>735675.4953472222</c:v>
                </c:pt>
                <c:pt idx="13356">
                  <c:v>735675.4953472222</c:v>
                </c:pt>
                <c:pt idx="13357">
                  <c:v>735675.49535879632</c:v>
                </c:pt>
                <c:pt idx="13358">
                  <c:v>735675.49535879632</c:v>
                </c:pt>
                <c:pt idx="13359">
                  <c:v>735675.49537036836</c:v>
                </c:pt>
                <c:pt idx="13360">
                  <c:v>735675.49537036836</c:v>
                </c:pt>
                <c:pt idx="13361">
                  <c:v>735675.49538194446</c:v>
                </c:pt>
                <c:pt idx="13362">
                  <c:v>735675.49538194446</c:v>
                </c:pt>
                <c:pt idx="13363">
                  <c:v>735675.49539351847</c:v>
                </c:pt>
                <c:pt idx="13364">
                  <c:v>735675.49539351847</c:v>
                </c:pt>
                <c:pt idx="13365">
                  <c:v>735675.4954050926</c:v>
                </c:pt>
                <c:pt idx="13366">
                  <c:v>735675.4954050926</c:v>
                </c:pt>
                <c:pt idx="13367">
                  <c:v>735675.49541666661</c:v>
                </c:pt>
                <c:pt idx="13368">
                  <c:v>735675.49541666661</c:v>
                </c:pt>
                <c:pt idx="13369">
                  <c:v>735675.49542824074</c:v>
                </c:pt>
                <c:pt idx="13370">
                  <c:v>735675.49542824074</c:v>
                </c:pt>
                <c:pt idx="13371">
                  <c:v>735675.49543981487</c:v>
                </c:pt>
                <c:pt idx="13372">
                  <c:v>735675.49543981487</c:v>
                </c:pt>
                <c:pt idx="13373">
                  <c:v>735675.495451389</c:v>
                </c:pt>
                <c:pt idx="13374">
                  <c:v>735675.495451389</c:v>
                </c:pt>
                <c:pt idx="13375">
                  <c:v>735675.49546296301</c:v>
                </c:pt>
                <c:pt idx="13376">
                  <c:v>735675.49546296301</c:v>
                </c:pt>
                <c:pt idx="13377">
                  <c:v>735675.49547453702</c:v>
                </c:pt>
                <c:pt idx="13378">
                  <c:v>735675.49547453702</c:v>
                </c:pt>
                <c:pt idx="13379">
                  <c:v>735675.49548611243</c:v>
                </c:pt>
                <c:pt idx="13380">
                  <c:v>735675.49548611243</c:v>
                </c:pt>
                <c:pt idx="13381">
                  <c:v>735675.49549768551</c:v>
                </c:pt>
                <c:pt idx="13382">
                  <c:v>735675.49549768551</c:v>
                </c:pt>
                <c:pt idx="13383">
                  <c:v>735675.49550925836</c:v>
                </c:pt>
                <c:pt idx="13384">
                  <c:v>735675.49550925836</c:v>
                </c:pt>
                <c:pt idx="13385">
                  <c:v>735675.49552083341</c:v>
                </c:pt>
                <c:pt idx="13386">
                  <c:v>735675.49552083341</c:v>
                </c:pt>
                <c:pt idx="13387">
                  <c:v>735675.49553240731</c:v>
                </c:pt>
                <c:pt idx="13388">
                  <c:v>735675.49553240731</c:v>
                </c:pt>
                <c:pt idx="13389">
                  <c:v>735675.49554398132</c:v>
                </c:pt>
                <c:pt idx="13390">
                  <c:v>735675.49554398132</c:v>
                </c:pt>
                <c:pt idx="13391">
                  <c:v>735675.49555555556</c:v>
                </c:pt>
                <c:pt idx="13392">
                  <c:v>735675.49555555556</c:v>
                </c:pt>
                <c:pt idx="13393">
                  <c:v>735675.49556712958</c:v>
                </c:pt>
                <c:pt idx="13394">
                  <c:v>735675.49556712958</c:v>
                </c:pt>
                <c:pt idx="13395">
                  <c:v>735675.49557870196</c:v>
                </c:pt>
                <c:pt idx="13396">
                  <c:v>735675.49557870196</c:v>
                </c:pt>
                <c:pt idx="13397">
                  <c:v>735675.49559027737</c:v>
                </c:pt>
                <c:pt idx="13398">
                  <c:v>735675.49559027737</c:v>
                </c:pt>
                <c:pt idx="13399">
                  <c:v>735675.49560185184</c:v>
                </c:pt>
                <c:pt idx="13400">
                  <c:v>735675.49560185184</c:v>
                </c:pt>
                <c:pt idx="13401">
                  <c:v>735675.49561342644</c:v>
                </c:pt>
                <c:pt idx="13402">
                  <c:v>735675.49561342644</c:v>
                </c:pt>
                <c:pt idx="13403">
                  <c:v>735675.49562500045</c:v>
                </c:pt>
                <c:pt idx="13404">
                  <c:v>735675.49562500045</c:v>
                </c:pt>
                <c:pt idx="13405">
                  <c:v>735675.49563657411</c:v>
                </c:pt>
                <c:pt idx="13406">
                  <c:v>735675.49563657411</c:v>
                </c:pt>
                <c:pt idx="13407">
                  <c:v>735675.49564814812</c:v>
                </c:pt>
                <c:pt idx="13408">
                  <c:v>735675.49564814812</c:v>
                </c:pt>
                <c:pt idx="13409">
                  <c:v>735675.49565972225</c:v>
                </c:pt>
                <c:pt idx="13410">
                  <c:v>735675.49565972225</c:v>
                </c:pt>
                <c:pt idx="13411">
                  <c:v>735675.49567129649</c:v>
                </c:pt>
                <c:pt idx="13412">
                  <c:v>735675.49567129649</c:v>
                </c:pt>
                <c:pt idx="13413">
                  <c:v>735675.4956828705</c:v>
                </c:pt>
                <c:pt idx="13414">
                  <c:v>735675.4956828705</c:v>
                </c:pt>
                <c:pt idx="13415">
                  <c:v>735675.4956944444</c:v>
                </c:pt>
                <c:pt idx="13416">
                  <c:v>735675.4956944444</c:v>
                </c:pt>
                <c:pt idx="13417">
                  <c:v>735675.49570601853</c:v>
                </c:pt>
                <c:pt idx="13418">
                  <c:v>735675.49570601853</c:v>
                </c:pt>
                <c:pt idx="13419">
                  <c:v>735675.4957175923</c:v>
                </c:pt>
                <c:pt idx="13420">
                  <c:v>735675.4957175923</c:v>
                </c:pt>
                <c:pt idx="13421">
                  <c:v>735675.49572916667</c:v>
                </c:pt>
                <c:pt idx="13422">
                  <c:v>735675.49574074079</c:v>
                </c:pt>
                <c:pt idx="13423">
                  <c:v>735675.49574074079</c:v>
                </c:pt>
                <c:pt idx="13424">
                  <c:v>735675.4957523148</c:v>
                </c:pt>
                <c:pt idx="13425">
                  <c:v>735675.4957523148</c:v>
                </c:pt>
                <c:pt idx="13426">
                  <c:v>735675.49576388893</c:v>
                </c:pt>
                <c:pt idx="13427">
                  <c:v>735675.49576388893</c:v>
                </c:pt>
                <c:pt idx="13428">
                  <c:v>735675.49577546236</c:v>
                </c:pt>
                <c:pt idx="13429">
                  <c:v>735675.49577546236</c:v>
                </c:pt>
                <c:pt idx="13430">
                  <c:v>735675.49578703742</c:v>
                </c:pt>
                <c:pt idx="13431">
                  <c:v>735675.49578703742</c:v>
                </c:pt>
                <c:pt idx="13432">
                  <c:v>735675.49579861108</c:v>
                </c:pt>
                <c:pt idx="13433">
                  <c:v>735675.49579861108</c:v>
                </c:pt>
                <c:pt idx="13434">
                  <c:v>735675.49581018521</c:v>
                </c:pt>
                <c:pt idx="13435">
                  <c:v>735675.49581018521</c:v>
                </c:pt>
                <c:pt idx="13436">
                  <c:v>735675.49582175922</c:v>
                </c:pt>
                <c:pt idx="13437">
                  <c:v>735675.49582175922</c:v>
                </c:pt>
                <c:pt idx="13438">
                  <c:v>735675.49583333405</c:v>
                </c:pt>
                <c:pt idx="13439">
                  <c:v>735675.49583333405</c:v>
                </c:pt>
                <c:pt idx="13440">
                  <c:v>735675.49584490748</c:v>
                </c:pt>
                <c:pt idx="13441">
                  <c:v>735675.49584490748</c:v>
                </c:pt>
                <c:pt idx="13442">
                  <c:v>735675.49585648242</c:v>
                </c:pt>
                <c:pt idx="13443">
                  <c:v>735675.49585648242</c:v>
                </c:pt>
                <c:pt idx="13444">
                  <c:v>735675.49586805538</c:v>
                </c:pt>
                <c:pt idx="13445">
                  <c:v>735675.49586805538</c:v>
                </c:pt>
                <c:pt idx="13446">
                  <c:v>735675.49587962939</c:v>
                </c:pt>
                <c:pt idx="13447">
                  <c:v>735675.49587962939</c:v>
                </c:pt>
                <c:pt idx="13448">
                  <c:v>735675.49589120375</c:v>
                </c:pt>
                <c:pt idx="13449">
                  <c:v>735675.49589120375</c:v>
                </c:pt>
                <c:pt idx="13450">
                  <c:v>735675.49590277777</c:v>
                </c:pt>
                <c:pt idx="13451">
                  <c:v>735675.49590277777</c:v>
                </c:pt>
                <c:pt idx="13452">
                  <c:v>735675.49591435189</c:v>
                </c:pt>
                <c:pt idx="13453">
                  <c:v>735675.49591435189</c:v>
                </c:pt>
                <c:pt idx="13454">
                  <c:v>735675.49592592742</c:v>
                </c:pt>
                <c:pt idx="13455">
                  <c:v>735675.49592592742</c:v>
                </c:pt>
                <c:pt idx="13456">
                  <c:v>735675.49593750003</c:v>
                </c:pt>
                <c:pt idx="13457">
                  <c:v>735675.49593750003</c:v>
                </c:pt>
                <c:pt idx="13458">
                  <c:v>735675.49594907148</c:v>
                </c:pt>
                <c:pt idx="13459">
                  <c:v>735675.49594907148</c:v>
                </c:pt>
                <c:pt idx="13460">
                  <c:v>735675.4959606484</c:v>
                </c:pt>
                <c:pt idx="13461">
                  <c:v>735675.4959606484</c:v>
                </c:pt>
                <c:pt idx="13462">
                  <c:v>735675.49597222218</c:v>
                </c:pt>
                <c:pt idx="13463">
                  <c:v>735675.49597222218</c:v>
                </c:pt>
                <c:pt idx="13464">
                  <c:v>735675.49598379643</c:v>
                </c:pt>
                <c:pt idx="13465">
                  <c:v>735675.49598379643</c:v>
                </c:pt>
                <c:pt idx="13466">
                  <c:v>735675.49599537032</c:v>
                </c:pt>
                <c:pt idx="13467">
                  <c:v>735675.49599537032</c:v>
                </c:pt>
                <c:pt idx="13468">
                  <c:v>735675.49600694445</c:v>
                </c:pt>
                <c:pt idx="13469">
                  <c:v>735675.49600694445</c:v>
                </c:pt>
                <c:pt idx="13470">
                  <c:v>735675.49601851846</c:v>
                </c:pt>
                <c:pt idx="13471">
                  <c:v>735675.49601851846</c:v>
                </c:pt>
                <c:pt idx="13472">
                  <c:v>735675.49603009259</c:v>
                </c:pt>
                <c:pt idx="13473">
                  <c:v>735675.49603009259</c:v>
                </c:pt>
                <c:pt idx="13474">
                  <c:v>735675.49604166672</c:v>
                </c:pt>
                <c:pt idx="13475">
                  <c:v>735675.49604166672</c:v>
                </c:pt>
                <c:pt idx="13476">
                  <c:v>735675.49605324375</c:v>
                </c:pt>
                <c:pt idx="13477">
                  <c:v>735675.49605324375</c:v>
                </c:pt>
                <c:pt idx="13478">
                  <c:v>735675.49606481544</c:v>
                </c:pt>
                <c:pt idx="13479">
                  <c:v>735675.49606481544</c:v>
                </c:pt>
                <c:pt idx="13480">
                  <c:v>735675.4960763891</c:v>
                </c:pt>
                <c:pt idx="13481">
                  <c:v>735675.4960763891</c:v>
                </c:pt>
                <c:pt idx="13482">
                  <c:v>735675.49608796404</c:v>
                </c:pt>
                <c:pt idx="13483">
                  <c:v>735675.49608796404</c:v>
                </c:pt>
                <c:pt idx="13484">
                  <c:v>735675.49609953701</c:v>
                </c:pt>
                <c:pt idx="13485">
                  <c:v>735675.49609953701</c:v>
                </c:pt>
                <c:pt idx="13486">
                  <c:v>735675.49611111113</c:v>
                </c:pt>
                <c:pt idx="13487">
                  <c:v>735675.49611111113</c:v>
                </c:pt>
                <c:pt idx="13488">
                  <c:v>735675.49612268514</c:v>
                </c:pt>
                <c:pt idx="13489">
                  <c:v>735675.49612268514</c:v>
                </c:pt>
                <c:pt idx="13490">
                  <c:v>735675.49613425927</c:v>
                </c:pt>
                <c:pt idx="13491">
                  <c:v>735675.49613425927</c:v>
                </c:pt>
                <c:pt idx="13492">
                  <c:v>735675.4961458334</c:v>
                </c:pt>
                <c:pt idx="13493">
                  <c:v>735675.4961458334</c:v>
                </c:pt>
                <c:pt idx="13494">
                  <c:v>735675.49615740741</c:v>
                </c:pt>
                <c:pt idx="13495">
                  <c:v>735675.49615740741</c:v>
                </c:pt>
                <c:pt idx="13496">
                  <c:v>735675.49616898131</c:v>
                </c:pt>
                <c:pt idx="13497">
                  <c:v>735675.49618055532</c:v>
                </c:pt>
                <c:pt idx="13498">
                  <c:v>735675.49618055532</c:v>
                </c:pt>
                <c:pt idx="13499">
                  <c:v>735675.49619212968</c:v>
                </c:pt>
                <c:pt idx="13500">
                  <c:v>735675.49619212968</c:v>
                </c:pt>
                <c:pt idx="13501">
                  <c:v>735675.49620370404</c:v>
                </c:pt>
                <c:pt idx="13502">
                  <c:v>735675.49620370404</c:v>
                </c:pt>
                <c:pt idx="13503">
                  <c:v>735675.49621527782</c:v>
                </c:pt>
                <c:pt idx="13504">
                  <c:v>735675.49621527782</c:v>
                </c:pt>
                <c:pt idx="13505">
                  <c:v>735675.49622685241</c:v>
                </c:pt>
                <c:pt idx="13506">
                  <c:v>735675.49622685241</c:v>
                </c:pt>
                <c:pt idx="13507">
                  <c:v>735675.49623842642</c:v>
                </c:pt>
                <c:pt idx="13508">
                  <c:v>735675.49623842642</c:v>
                </c:pt>
                <c:pt idx="13509">
                  <c:v>735675.49624999997</c:v>
                </c:pt>
                <c:pt idx="13510">
                  <c:v>735675.49624999997</c:v>
                </c:pt>
                <c:pt idx="13511">
                  <c:v>735675.4962615741</c:v>
                </c:pt>
                <c:pt idx="13512">
                  <c:v>735675.4962615741</c:v>
                </c:pt>
                <c:pt idx="13513">
                  <c:v>735675.49627314904</c:v>
                </c:pt>
                <c:pt idx="13514">
                  <c:v>735675.49627314904</c:v>
                </c:pt>
                <c:pt idx="13515">
                  <c:v>735675.49628472445</c:v>
                </c:pt>
                <c:pt idx="13516">
                  <c:v>735675.49628472445</c:v>
                </c:pt>
                <c:pt idx="13517">
                  <c:v>735675.49629629741</c:v>
                </c:pt>
                <c:pt idx="13518">
                  <c:v>735675.49629629741</c:v>
                </c:pt>
                <c:pt idx="13519">
                  <c:v>735675.49630787049</c:v>
                </c:pt>
                <c:pt idx="13520">
                  <c:v>735675.49630787049</c:v>
                </c:pt>
                <c:pt idx="13521">
                  <c:v>735675.49631944438</c:v>
                </c:pt>
                <c:pt idx="13522">
                  <c:v>735675.49631944438</c:v>
                </c:pt>
                <c:pt idx="13523">
                  <c:v>735675.49633101851</c:v>
                </c:pt>
                <c:pt idx="13524">
                  <c:v>735675.49633101851</c:v>
                </c:pt>
                <c:pt idx="13525">
                  <c:v>735675.49634259229</c:v>
                </c:pt>
                <c:pt idx="13526">
                  <c:v>735675.49634259229</c:v>
                </c:pt>
                <c:pt idx="13527">
                  <c:v>735675.49635416665</c:v>
                </c:pt>
                <c:pt idx="13528">
                  <c:v>735675.49635416665</c:v>
                </c:pt>
                <c:pt idx="13529">
                  <c:v>735675.49636574241</c:v>
                </c:pt>
                <c:pt idx="13530">
                  <c:v>735675.49636574241</c:v>
                </c:pt>
                <c:pt idx="13531">
                  <c:v>735675.49637731479</c:v>
                </c:pt>
                <c:pt idx="13532">
                  <c:v>735675.49637731479</c:v>
                </c:pt>
                <c:pt idx="13533">
                  <c:v>735675.49638888892</c:v>
                </c:pt>
                <c:pt idx="13534">
                  <c:v>735675.49638888892</c:v>
                </c:pt>
                <c:pt idx="13535">
                  <c:v>735675.49640046293</c:v>
                </c:pt>
                <c:pt idx="13536">
                  <c:v>735675.49640046293</c:v>
                </c:pt>
                <c:pt idx="13537">
                  <c:v>735675.49641203741</c:v>
                </c:pt>
                <c:pt idx="13538">
                  <c:v>735675.49641203741</c:v>
                </c:pt>
                <c:pt idx="13539">
                  <c:v>735675.49642361375</c:v>
                </c:pt>
                <c:pt idx="13540">
                  <c:v>735675.49642361375</c:v>
                </c:pt>
                <c:pt idx="13541">
                  <c:v>735675.49643518543</c:v>
                </c:pt>
                <c:pt idx="13542">
                  <c:v>735675.49643518543</c:v>
                </c:pt>
                <c:pt idx="13543">
                  <c:v>735675.49644675921</c:v>
                </c:pt>
                <c:pt idx="13544">
                  <c:v>735675.49644675921</c:v>
                </c:pt>
                <c:pt idx="13545">
                  <c:v>735675.49645833345</c:v>
                </c:pt>
                <c:pt idx="13546">
                  <c:v>735675.49645833345</c:v>
                </c:pt>
                <c:pt idx="13547">
                  <c:v>735675.49646990746</c:v>
                </c:pt>
                <c:pt idx="13548">
                  <c:v>735675.49646990746</c:v>
                </c:pt>
                <c:pt idx="13549">
                  <c:v>735675.49648148241</c:v>
                </c:pt>
                <c:pt idx="13550">
                  <c:v>735675.49648148241</c:v>
                </c:pt>
                <c:pt idx="13551">
                  <c:v>735675.4964930556</c:v>
                </c:pt>
                <c:pt idx="13552">
                  <c:v>735675.4964930556</c:v>
                </c:pt>
                <c:pt idx="13553">
                  <c:v>735675.49650462961</c:v>
                </c:pt>
                <c:pt idx="13554">
                  <c:v>735675.49650462961</c:v>
                </c:pt>
                <c:pt idx="13555">
                  <c:v>735675.49651620374</c:v>
                </c:pt>
                <c:pt idx="13556">
                  <c:v>735675.49651620374</c:v>
                </c:pt>
                <c:pt idx="13557">
                  <c:v>735675.49652777775</c:v>
                </c:pt>
                <c:pt idx="13558">
                  <c:v>735675.49653935188</c:v>
                </c:pt>
                <c:pt idx="13559">
                  <c:v>735675.49653935188</c:v>
                </c:pt>
                <c:pt idx="13560">
                  <c:v>735675.4965509274</c:v>
                </c:pt>
                <c:pt idx="13561">
                  <c:v>735675.4965509274</c:v>
                </c:pt>
                <c:pt idx="13562">
                  <c:v>735675.49656250002</c:v>
                </c:pt>
                <c:pt idx="13563">
                  <c:v>735675.49656250002</c:v>
                </c:pt>
                <c:pt idx="13564">
                  <c:v>735675.49657407391</c:v>
                </c:pt>
                <c:pt idx="13565">
                  <c:v>735675.49657407391</c:v>
                </c:pt>
                <c:pt idx="13566">
                  <c:v>735675.49658564944</c:v>
                </c:pt>
                <c:pt idx="13567">
                  <c:v>735675.49658564944</c:v>
                </c:pt>
                <c:pt idx="13568">
                  <c:v>735675.4965972224</c:v>
                </c:pt>
                <c:pt idx="13569">
                  <c:v>735675.4965972224</c:v>
                </c:pt>
                <c:pt idx="13570">
                  <c:v>735675.49660879641</c:v>
                </c:pt>
                <c:pt idx="13571">
                  <c:v>735675.49660879641</c:v>
                </c:pt>
                <c:pt idx="13572">
                  <c:v>735675.49662037042</c:v>
                </c:pt>
                <c:pt idx="13573">
                  <c:v>735675.49662037042</c:v>
                </c:pt>
                <c:pt idx="13574">
                  <c:v>735675.49663194444</c:v>
                </c:pt>
                <c:pt idx="13575">
                  <c:v>735675.49663194444</c:v>
                </c:pt>
                <c:pt idx="13576">
                  <c:v>735675.49664351903</c:v>
                </c:pt>
                <c:pt idx="13577">
                  <c:v>735675.49664351903</c:v>
                </c:pt>
                <c:pt idx="13578">
                  <c:v>735675.49665509444</c:v>
                </c:pt>
                <c:pt idx="13579">
                  <c:v>735675.49665509444</c:v>
                </c:pt>
                <c:pt idx="13580">
                  <c:v>735675.49666666705</c:v>
                </c:pt>
                <c:pt idx="13581">
                  <c:v>735675.49666666705</c:v>
                </c:pt>
                <c:pt idx="13582">
                  <c:v>735675.49667824071</c:v>
                </c:pt>
                <c:pt idx="13583">
                  <c:v>735675.49667824071</c:v>
                </c:pt>
                <c:pt idx="13584">
                  <c:v>735675.49668981484</c:v>
                </c:pt>
                <c:pt idx="13585">
                  <c:v>735675.49668981484</c:v>
                </c:pt>
                <c:pt idx="13586">
                  <c:v>735675.49670138885</c:v>
                </c:pt>
                <c:pt idx="13587">
                  <c:v>735675.49670138885</c:v>
                </c:pt>
                <c:pt idx="13588">
                  <c:v>735675.49671296298</c:v>
                </c:pt>
                <c:pt idx="13589">
                  <c:v>735675.49671296298</c:v>
                </c:pt>
                <c:pt idx="13590">
                  <c:v>735675.49672453944</c:v>
                </c:pt>
                <c:pt idx="13591">
                  <c:v>735675.49672453944</c:v>
                </c:pt>
                <c:pt idx="13592">
                  <c:v>735675.49673611205</c:v>
                </c:pt>
                <c:pt idx="13593">
                  <c:v>735675.49673611205</c:v>
                </c:pt>
                <c:pt idx="13594">
                  <c:v>735675.49674768513</c:v>
                </c:pt>
                <c:pt idx="13595">
                  <c:v>735675.49674768513</c:v>
                </c:pt>
                <c:pt idx="13596">
                  <c:v>735675.49675925926</c:v>
                </c:pt>
                <c:pt idx="13597">
                  <c:v>735675.49675925926</c:v>
                </c:pt>
                <c:pt idx="13598">
                  <c:v>735675.4967708335</c:v>
                </c:pt>
                <c:pt idx="13599">
                  <c:v>735675.4967824074</c:v>
                </c:pt>
                <c:pt idx="13600">
                  <c:v>735675.4967824074</c:v>
                </c:pt>
                <c:pt idx="13601">
                  <c:v>735675.4967824074</c:v>
                </c:pt>
                <c:pt idx="13602">
                  <c:v>735675.49679398153</c:v>
                </c:pt>
                <c:pt idx="13603">
                  <c:v>735675.49679398153</c:v>
                </c:pt>
                <c:pt idx="13604">
                  <c:v>735675.49680555554</c:v>
                </c:pt>
                <c:pt idx="13605">
                  <c:v>735675.49680555554</c:v>
                </c:pt>
                <c:pt idx="13606">
                  <c:v>735675.49681713246</c:v>
                </c:pt>
                <c:pt idx="13607">
                  <c:v>735675.49681713246</c:v>
                </c:pt>
                <c:pt idx="13608">
                  <c:v>735675.49682870402</c:v>
                </c:pt>
                <c:pt idx="13609">
                  <c:v>735675.49682870402</c:v>
                </c:pt>
                <c:pt idx="13610">
                  <c:v>735675.4968402778</c:v>
                </c:pt>
                <c:pt idx="13611">
                  <c:v>735675.49685185205</c:v>
                </c:pt>
                <c:pt idx="13612">
                  <c:v>735675.49685185205</c:v>
                </c:pt>
                <c:pt idx="13613">
                  <c:v>735675.49686342874</c:v>
                </c:pt>
                <c:pt idx="13614">
                  <c:v>735675.49686342874</c:v>
                </c:pt>
                <c:pt idx="13615">
                  <c:v>735675.49687499995</c:v>
                </c:pt>
                <c:pt idx="13616">
                  <c:v>735675.49687499995</c:v>
                </c:pt>
                <c:pt idx="13617">
                  <c:v>735675.49688657443</c:v>
                </c:pt>
                <c:pt idx="13618">
                  <c:v>735675.49688657443</c:v>
                </c:pt>
                <c:pt idx="13619">
                  <c:v>735675.49689814844</c:v>
                </c:pt>
                <c:pt idx="13620">
                  <c:v>735675.49689814844</c:v>
                </c:pt>
                <c:pt idx="13621">
                  <c:v>735675.49690972222</c:v>
                </c:pt>
                <c:pt idx="13622">
                  <c:v>735675.49690972222</c:v>
                </c:pt>
                <c:pt idx="13623">
                  <c:v>735675.49692129705</c:v>
                </c:pt>
                <c:pt idx="13624">
                  <c:v>735675.49692129705</c:v>
                </c:pt>
                <c:pt idx="13625">
                  <c:v>735675.49693287048</c:v>
                </c:pt>
                <c:pt idx="13626">
                  <c:v>735675.49693287048</c:v>
                </c:pt>
                <c:pt idx="13627">
                  <c:v>735675.49694444449</c:v>
                </c:pt>
                <c:pt idx="13628">
                  <c:v>735675.49694444449</c:v>
                </c:pt>
                <c:pt idx="13629">
                  <c:v>735675.49695601943</c:v>
                </c:pt>
                <c:pt idx="13630">
                  <c:v>735675.49695601943</c:v>
                </c:pt>
                <c:pt idx="13631">
                  <c:v>735675.49696759263</c:v>
                </c:pt>
                <c:pt idx="13632">
                  <c:v>735675.49696759263</c:v>
                </c:pt>
                <c:pt idx="13633">
                  <c:v>735675.49697916629</c:v>
                </c:pt>
                <c:pt idx="13634">
                  <c:v>735675.49697916629</c:v>
                </c:pt>
                <c:pt idx="13635">
                  <c:v>735675.49699074205</c:v>
                </c:pt>
                <c:pt idx="13636">
                  <c:v>735675.49699074205</c:v>
                </c:pt>
                <c:pt idx="13637">
                  <c:v>735675.49700231478</c:v>
                </c:pt>
                <c:pt idx="13638">
                  <c:v>735675.49700231478</c:v>
                </c:pt>
                <c:pt idx="13639">
                  <c:v>735675.4970138889</c:v>
                </c:pt>
                <c:pt idx="13640">
                  <c:v>735675.4970138889</c:v>
                </c:pt>
                <c:pt idx="13641">
                  <c:v>735675.49702546292</c:v>
                </c:pt>
                <c:pt idx="13642">
                  <c:v>735675.49702546292</c:v>
                </c:pt>
                <c:pt idx="13643">
                  <c:v>735675.49703703704</c:v>
                </c:pt>
                <c:pt idx="13644">
                  <c:v>735675.49703703704</c:v>
                </c:pt>
                <c:pt idx="13645">
                  <c:v>735675.49704861036</c:v>
                </c:pt>
                <c:pt idx="13646">
                  <c:v>735675.49704861036</c:v>
                </c:pt>
                <c:pt idx="13647">
                  <c:v>735675.49706018518</c:v>
                </c:pt>
                <c:pt idx="13648">
                  <c:v>735675.49706018518</c:v>
                </c:pt>
                <c:pt idx="13649">
                  <c:v>735675.49707175896</c:v>
                </c:pt>
                <c:pt idx="13650">
                  <c:v>735675.49707175896</c:v>
                </c:pt>
                <c:pt idx="13651">
                  <c:v>735675.49708333344</c:v>
                </c:pt>
                <c:pt idx="13652">
                  <c:v>735675.49708333344</c:v>
                </c:pt>
                <c:pt idx="13653">
                  <c:v>735675.49709490733</c:v>
                </c:pt>
                <c:pt idx="13654">
                  <c:v>735675.49709490733</c:v>
                </c:pt>
                <c:pt idx="13655">
                  <c:v>735675.49710648146</c:v>
                </c:pt>
                <c:pt idx="13656">
                  <c:v>735675.49710648146</c:v>
                </c:pt>
                <c:pt idx="13657">
                  <c:v>735675.49711805128</c:v>
                </c:pt>
                <c:pt idx="13658">
                  <c:v>735675.49711805128</c:v>
                </c:pt>
                <c:pt idx="13659">
                  <c:v>735675.49712962937</c:v>
                </c:pt>
                <c:pt idx="13660">
                  <c:v>735675.49712962937</c:v>
                </c:pt>
                <c:pt idx="13661">
                  <c:v>735675.49714120338</c:v>
                </c:pt>
                <c:pt idx="13662">
                  <c:v>735675.49714120338</c:v>
                </c:pt>
                <c:pt idx="13663">
                  <c:v>735675.49715277739</c:v>
                </c:pt>
                <c:pt idx="13664">
                  <c:v>735675.49715277739</c:v>
                </c:pt>
                <c:pt idx="13665">
                  <c:v>735675.49716435187</c:v>
                </c:pt>
                <c:pt idx="13666">
                  <c:v>735675.49716435187</c:v>
                </c:pt>
                <c:pt idx="13667">
                  <c:v>735675.49717592588</c:v>
                </c:pt>
                <c:pt idx="13668">
                  <c:v>735675.49717592588</c:v>
                </c:pt>
                <c:pt idx="13669">
                  <c:v>735675.4971875</c:v>
                </c:pt>
                <c:pt idx="13670">
                  <c:v>735675.49719907122</c:v>
                </c:pt>
                <c:pt idx="13671">
                  <c:v>735675.49719907122</c:v>
                </c:pt>
                <c:pt idx="13672">
                  <c:v>735675.49721064814</c:v>
                </c:pt>
                <c:pt idx="13673">
                  <c:v>735675.49721064814</c:v>
                </c:pt>
                <c:pt idx="13674">
                  <c:v>735675.4972222225</c:v>
                </c:pt>
                <c:pt idx="13675">
                  <c:v>735675.4972222225</c:v>
                </c:pt>
                <c:pt idx="13676">
                  <c:v>735675.4972337964</c:v>
                </c:pt>
                <c:pt idx="13677">
                  <c:v>735675.4972337964</c:v>
                </c:pt>
                <c:pt idx="13678">
                  <c:v>735675.49724537029</c:v>
                </c:pt>
                <c:pt idx="13679">
                  <c:v>735675.49724537029</c:v>
                </c:pt>
                <c:pt idx="13680">
                  <c:v>735675.49725694442</c:v>
                </c:pt>
                <c:pt idx="13681">
                  <c:v>735675.49725694442</c:v>
                </c:pt>
                <c:pt idx="13682">
                  <c:v>735675.49726851832</c:v>
                </c:pt>
                <c:pt idx="13683">
                  <c:v>735675.49726851832</c:v>
                </c:pt>
                <c:pt idx="13684">
                  <c:v>735675.49728009256</c:v>
                </c:pt>
                <c:pt idx="13685">
                  <c:v>735675.49728009256</c:v>
                </c:pt>
                <c:pt idx="13686">
                  <c:v>735675.49729166669</c:v>
                </c:pt>
                <c:pt idx="13687">
                  <c:v>735675.49729166669</c:v>
                </c:pt>
                <c:pt idx="13688">
                  <c:v>735675.4973032407</c:v>
                </c:pt>
                <c:pt idx="13689">
                  <c:v>735675.4973032407</c:v>
                </c:pt>
                <c:pt idx="13690">
                  <c:v>735675.49731481436</c:v>
                </c:pt>
                <c:pt idx="13691">
                  <c:v>735675.49731481436</c:v>
                </c:pt>
                <c:pt idx="13692">
                  <c:v>735675.49732638884</c:v>
                </c:pt>
                <c:pt idx="13693">
                  <c:v>735675.49732638884</c:v>
                </c:pt>
                <c:pt idx="13694">
                  <c:v>735675.49733796297</c:v>
                </c:pt>
                <c:pt idx="13695">
                  <c:v>735675.49733796297</c:v>
                </c:pt>
                <c:pt idx="13696">
                  <c:v>735675.49734953698</c:v>
                </c:pt>
                <c:pt idx="13697">
                  <c:v>735675.49734953698</c:v>
                </c:pt>
                <c:pt idx="13698">
                  <c:v>735675.49736111111</c:v>
                </c:pt>
                <c:pt idx="13699">
                  <c:v>735675.49736111111</c:v>
                </c:pt>
                <c:pt idx="13700">
                  <c:v>735675.49737268337</c:v>
                </c:pt>
                <c:pt idx="13701">
                  <c:v>735675.49737268337</c:v>
                </c:pt>
                <c:pt idx="13702">
                  <c:v>735675.4973842589</c:v>
                </c:pt>
                <c:pt idx="13703">
                  <c:v>735675.4973842589</c:v>
                </c:pt>
                <c:pt idx="13704">
                  <c:v>735675.49739583349</c:v>
                </c:pt>
                <c:pt idx="13705">
                  <c:v>735675.49739583349</c:v>
                </c:pt>
                <c:pt idx="13706">
                  <c:v>735675.4974074075</c:v>
                </c:pt>
                <c:pt idx="13707">
                  <c:v>735675.4974074075</c:v>
                </c:pt>
                <c:pt idx="13708">
                  <c:v>735675.49741898139</c:v>
                </c:pt>
                <c:pt idx="13709">
                  <c:v>735675.49741898139</c:v>
                </c:pt>
                <c:pt idx="13710">
                  <c:v>735675.49743055529</c:v>
                </c:pt>
                <c:pt idx="13711">
                  <c:v>735675.49743055529</c:v>
                </c:pt>
                <c:pt idx="13712">
                  <c:v>735675.4974421293</c:v>
                </c:pt>
                <c:pt idx="13713">
                  <c:v>735675.4974421293</c:v>
                </c:pt>
                <c:pt idx="13714">
                  <c:v>735675.49745370401</c:v>
                </c:pt>
                <c:pt idx="13715">
                  <c:v>735675.49745370401</c:v>
                </c:pt>
                <c:pt idx="13716">
                  <c:v>735675.49746527779</c:v>
                </c:pt>
                <c:pt idx="13717">
                  <c:v>735675.49746527779</c:v>
                </c:pt>
                <c:pt idx="13718">
                  <c:v>735675.4974768518</c:v>
                </c:pt>
                <c:pt idx="13719">
                  <c:v>735675.4974768518</c:v>
                </c:pt>
                <c:pt idx="13720">
                  <c:v>735675.49748842593</c:v>
                </c:pt>
                <c:pt idx="13721">
                  <c:v>735675.49748842593</c:v>
                </c:pt>
                <c:pt idx="13722">
                  <c:v>735675.49750000006</c:v>
                </c:pt>
                <c:pt idx="13723">
                  <c:v>735675.49750000006</c:v>
                </c:pt>
                <c:pt idx="13724">
                  <c:v>735675.49751157337</c:v>
                </c:pt>
                <c:pt idx="13725">
                  <c:v>735675.49751157337</c:v>
                </c:pt>
                <c:pt idx="13726">
                  <c:v>735675.49752314843</c:v>
                </c:pt>
                <c:pt idx="13727">
                  <c:v>735675.49752314843</c:v>
                </c:pt>
                <c:pt idx="13728">
                  <c:v>735675.49753472221</c:v>
                </c:pt>
                <c:pt idx="13729">
                  <c:v>735675.49754629633</c:v>
                </c:pt>
                <c:pt idx="13730">
                  <c:v>735675.49754629633</c:v>
                </c:pt>
                <c:pt idx="13731">
                  <c:v>735675.49755787035</c:v>
                </c:pt>
                <c:pt idx="13732">
                  <c:v>735675.49755787035</c:v>
                </c:pt>
                <c:pt idx="13733">
                  <c:v>735675.49756944436</c:v>
                </c:pt>
                <c:pt idx="13734">
                  <c:v>735675.49756944436</c:v>
                </c:pt>
                <c:pt idx="13735">
                  <c:v>735675.49758101848</c:v>
                </c:pt>
                <c:pt idx="13736">
                  <c:v>735675.49758101848</c:v>
                </c:pt>
                <c:pt idx="13737">
                  <c:v>735675.49759259238</c:v>
                </c:pt>
                <c:pt idx="13738">
                  <c:v>735675.49759259238</c:v>
                </c:pt>
                <c:pt idx="13739">
                  <c:v>735675.49760416662</c:v>
                </c:pt>
                <c:pt idx="13740">
                  <c:v>735675.49760416662</c:v>
                </c:pt>
                <c:pt idx="13741">
                  <c:v>735675.49761574075</c:v>
                </c:pt>
                <c:pt idx="13742">
                  <c:v>735675.49761574075</c:v>
                </c:pt>
                <c:pt idx="13743">
                  <c:v>735675.49762731732</c:v>
                </c:pt>
                <c:pt idx="13744">
                  <c:v>735675.49762731732</c:v>
                </c:pt>
                <c:pt idx="13745">
                  <c:v>735675.49763888889</c:v>
                </c:pt>
                <c:pt idx="13746">
                  <c:v>735675.49763888889</c:v>
                </c:pt>
                <c:pt idx="13747">
                  <c:v>735675.4976504629</c:v>
                </c:pt>
                <c:pt idx="13748">
                  <c:v>735675.4976504629</c:v>
                </c:pt>
                <c:pt idx="13749">
                  <c:v>735675.49766203703</c:v>
                </c:pt>
                <c:pt idx="13750">
                  <c:v>735675.49766203703</c:v>
                </c:pt>
                <c:pt idx="13751">
                  <c:v>735675.49767361151</c:v>
                </c:pt>
                <c:pt idx="13752">
                  <c:v>735675.49767361151</c:v>
                </c:pt>
                <c:pt idx="13753">
                  <c:v>735675.4976851854</c:v>
                </c:pt>
                <c:pt idx="13754">
                  <c:v>735675.4976851854</c:v>
                </c:pt>
                <c:pt idx="13755">
                  <c:v>735675.4976967593</c:v>
                </c:pt>
                <c:pt idx="13756">
                  <c:v>735675.4976967593</c:v>
                </c:pt>
                <c:pt idx="13757">
                  <c:v>735675.49770833331</c:v>
                </c:pt>
                <c:pt idx="13758">
                  <c:v>735675.49770833331</c:v>
                </c:pt>
                <c:pt idx="13759">
                  <c:v>735675.49771990697</c:v>
                </c:pt>
                <c:pt idx="13760">
                  <c:v>735675.49771990697</c:v>
                </c:pt>
                <c:pt idx="13761">
                  <c:v>735675.49773148133</c:v>
                </c:pt>
                <c:pt idx="13762">
                  <c:v>735675.49773148133</c:v>
                </c:pt>
                <c:pt idx="13763">
                  <c:v>735675.49774305336</c:v>
                </c:pt>
                <c:pt idx="13764">
                  <c:v>735675.49774305336</c:v>
                </c:pt>
                <c:pt idx="13765">
                  <c:v>735675.49775462958</c:v>
                </c:pt>
                <c:pt idx="13766">
                  <c:v>735675.49775462958</c:v>
                </c:pt>
                <c:pt idx="13767">
                  <c:v>735675.49776620371</c:v>
                </c:pt>
                <c:pt idx="13768">
                  <c:v>735675.49776620371</c:v>
                </c:pt>
                <c:pt idx="13769">
                  <c:v>735675.49777777737</c:v>
                </c:pt>
                <c:pt idx="13770">
                  <c:v>735675.49777777737</c:v>
                </c:pt>
                <c:pt idx="13771">
                  <c:v>735675.49778935139</c:v>
                </c:pt>
                <c:pt idx="13772">
                  <c:v>735675.49778935139</c:v>
                </c:pt>
                <c:pt idx="13773">
                  <c:v>735675.49780092645</c:v>
                </c:pt>
                <c:pt idx="13774">
                  <c:v>735675.49780092645</c:v>
                </c:pt>
                <c:pt idx="13775">
                  <c:v>735675.49781249999</c:v>
                </c:pt>
                <c:pt idx="13776">
                  <c:v>735675.49781249999</c:v>
                </c:pt>
                <c:pt idx="13777">
                  <c:v>735675.49782407412</c:v>
                </c:pt>
                <c:pt idx="13778">
                  <c:v>735675.49782407412</c:v>
                </c:pt>
                <c:pt idx="13779">
                  <c:v>735675.49783564941</c:v>
                </c:pt>
                <c:pt idx="13780">
                  <c:v>735675.49783564941</c:v>
                </c:pt>
                <c:pt idx="13781">
                  <c:v>735675.49784722249</c:v>
                </c:pt>
                <c:pt idx="13782">
                  <c:v>735675.49784722249</c:v>
                </c:pt>
                <c:pt idx="13783">
                  <c:v>735675.4978587965</c:v>
                </c:pt>
                <c:pt idx="13784">
                  <c:v>735675.4978587965</c:v>
                </c:pt>
                <c:pt idx="13785">
                  <c:v>735675.49787037028</c:v>
                </c:pt>
                <c:pt idx="13786">
                  <c:v>735675.49787037028</c:v>
                </c:pt>
                <c:pt idx="13787">
                  <c:v>735675.49788194441</c:v>
                </c:pt>
                <c:pt idx="13788">
                  <c:v>735675.49788194441</c:v>
                </c:pt>
                <c:pt idx="13789">
                  <c:v>735675.49789351854</c:v>
                </c:pt>
                <c:pt idx="13790">
                  <c:v>735675.49790509231</c:v>
                </c:pt>
                <c:pt idx="13791">
                  <c:v>735675.49790509231</c:v>
                </c:pt>
                <c:pt idx="13792">
                  <c:v>735675.49791666667</c:v>
                </c:pt>
                <c:pt idx="13793">
                  <c:v>735675.49791666667</c:v>
                </c:pt>
                <c:pt idx="13794">
                  <c:v>735675.4979282408</c:v>
                </c:pt>
                <c:pt idx="13795">
                  <c:v>735675.4979282408</c:v>
                </c:pt>
                <c:pt idx="13796">
                  <c:v>735675.49793981388</c:v>
                </c:pt>
                <c:pt idx="13797">
                  <c:v>735675.49793981388</c:v>
                </c:pt>
                <c:pt idx="13798">
                  <c:v>735675.49795138894</c:v>
                </c:pt>
                <c:pt idx="13799">
                  <c:v>735675.49795138894</c:v>
                </c:pt>
                <c:pt idx="13800">
                  <c:v>735675.49796296237</c:v>
                </c:pt>
                <c:pt idx="13801">
                  <c:v>735675.49796296237</c:v>
                </c:pt>
                <c:pt idx="13802">
                  <c:v>735675.49797453708</c:v>
                </c:pt>
                <c:pt idx="13803">
                  <c:v>735675.49797453708</c:v>
                </c:pt>
                <c:pt idx="13804">
                  <c:v>735675.49798611144</c:v>
                </c:pt>
                <c:pt idx="13805">
                  <c:v>735675.49798611144</c:v>
                </c:pt>
                <c:pt idx="13806">
                  <c:v>735675.49799768522</c:v>
                </c:pt>
                <c:pt idx="13807">
                  <c:v>735675.49799768522</c:v>
                </c:pt>
                <c:pt idx="13808">
                  <c:v>735675.49800925888</c:v>
                </c:pt>
                <c:pt idx="13809">
                  <c:v>735675.49800925888</c:v>
                </c:pt>
                <c:pt idx="13810">
                  <c:v>735675.49802083441</c:v>
                </c:pt>
                <c:pt idx="13811">
                  <c:v>735675.49802083441</c:v>
                </c:pt>
                <c:pt idx="13812">
                  <c:v>735675.49803240749</c:v>
                </c:pt>
                <c:pt idx="13813">
                  <c:v>735675.49803240749</c:v>
                </c:pt>
                <c:pt idx="13814">
                  <c:v>735675.4980439815</c:v>
                </c:pt>
                <c:pt idx="13815">
                  <c:v>735675.4980439815</c:v>
                </c:pt>
                <c:pt idx="13816">
                  <c:v>735675.49805555551</c:v>
                </c:pt>
                <c:pt idx="13817">
                  <c:v>735675.49805555551</c:v>
                </c:pt>
                <c:pt idx="13818">
                  <c:v>735675.49806712964</c:v>
                </c:pt>
                <c:pt idx="13819">
                  <c:v>735675.49806712964</c:v>
                </c:pt>
                <c:pt idx="13820">
                  <c:v>735675.4980787033</c:v>
                </c:pt>
                <c:pt idx="13821">
                  <c:v>735675.4980787033</c:v>
                </c:pt>
                <c:pt idx="13822">
                  <c:v>735675.49809027778</c:v>
                </c:pt>
                <c:pt idx="13823">
                  <c:v>735675.49809027778</c:v>
                </c:pt>
                <c:pt idx="13824">
                  <c:v>735675.4981018519</c:v>
                </c:pt>
                <c:pt idx="13825">
                  <c:v>735675.4981018519</c:v>
                </c:pt>
                <c:pt idx="13826">
                  <c:v>735675.49811342591</c:v>
                </c:pt>
                <c:pt idx="13827">
                  <c:v>735675.49811342591</c:v>
                </c:pt>
                <c:pt idx="13828">
                  <c:v>735675.49812500004</c:v>
                </c:pt>
                <c:pt idx="13829">
                  <c:v>735675.49812500004</c:v>
                </c:pt>
                <c:pt idx="13830">
                  <c:v>735675.49813657394</c:v>
                </c:pt>
                <c:pt idx="13831">
                  <c:v>735675.49813657394</c:v>
                </c:pt>
                <c:pt idx="13832">
                  <c:v>735675.49814814818</c:v>
                </c:pt>
                <c:pt idx="13833">
                  <c:v>735675.49814814818</c:v>
                </c:pt>
                <c:pt idx="13834">
                  <c:v>735675.49815972219</c:v>
                </c:pt>
                <c:pt idx="13835">
                  <c:v>735675.49815972219</c:v>
                </c:pt>
                <c:pt idx="13836">
                  <c:v>735675.49817129632</c:v>
                </c:pt>
                <c:pt idx="13837">
                  <c:v>735675.49817129632</c:v>
                </c:pt>
                <c:pt idx="13838">
                  <c:v>735675.49818287033</c:v>
                </c:pt>
                <c:pt idx="13839">
                  <c:v>735675.49818287033</c:v>
                </c:pt>
                <c:pt idx="13840">
                  <c:v>735675.49819444446</c:v>
                </c:pt>
                <c:pt idx="13841">
                  <c:v>735675.49819444446</c:v>
                </c:pt>
                <c:pt idx="13842">
                  <c:v>735675.49820601905</c:v>
                </c:pt>
                <c:pt idx="13843">
                  <c:v>735675.49820601905</c:v>
                </c:pt>
                <c:pt idx="13844">
                  <c:v>735675.4982175926</c:v>
                </c:pt>
                <c:pt idx="13845">
                  <c:v>735675.4982175926</c:v>
                </c:pt>
                <c:pt idx="13846">
                  <c:v>735675.49822916673</c:v>
                </c:pt>
                <c:pt idx="13847">
                  <c:v>735675.49824074074</c:v>
                </c:pt>
                <c:pt idx="13848">
                  <c:v>735675.49824074074</c:v>
                </c:pt>
                <c:pt idx="13849">
                  <c:v>735675.49825231545</c:v>
                </c:pt>
                <c:pt idx="13850">
                  <c:v>735675.49825231545</c:v>
                </c:pt>
                <c:pt idx="13851">
                  <c:v>735675.49826388911</c:v>
                </c:pt>
                <c:pt idx="13852">
                  <c:v>735675.49826388911</c:v>
                </c:pt>
                <c:pt idx="13853">
                  <c:v>735675.498275463</c:v>
                </c:pt>
                <c:pt idx="13854">
                  <c:v>735675.498275463</c:v>
                </c:pt>
                <c:pt idx="13855">
                  <c:v>735675.49828703981</c:v>
                </c:pt>
                <c:pt idx="13856">
                  <c:v>735675.49828703981</c:v>
                </c:pt>
                <c:pt idx="13857">
                  <c:v>735675.49829861114</c:v>
                </c:pt>
                <c:pt idx="13858">
                  <c:v>735675.49829861114</c:v>
                </c:pt>
                <c:pt idx="13859">
                  <c:v>735675.49831018399</c:v>
                </c:pt>
                <c:pt idx="13860">
                  <c:v>735675.49831018399</c:v>
                </c:pt>
                <c:pt idx="13861">
                  <c:v>735675.49832175928</c:v>
                </c:pt>
                <c:pt idx="13862">
                  <c:v>735675.49832175928</c:v>
                </c:pt>
                <c:pt idx="13863">
                  <c:v>735675.49833333341</c:v>
                </c:pt>
                <c:pt idx="13864">
                  <c:v>735675.49833333341</c:v>
                </c:pt>
                <c:pt idx="13865">
                  <c:v>735675.4983449073</c:v>
                </c:pt>
                <c:pt idx="13866">
                  <c:v>735675.4983449073</c:v>
                </c:pt>
                <c:pt idx="13867">
                  <c:v>735675.49835648143</c:v>
                </c:pt>
                <c:pt idx="13868">
                  <c:v>735675.49835648143</c:v>
                </c:pt>
                <c:pt idx="13869">
                  <c:v>735675.49836805288</c:v>
                </c:pt>
                <c:pt idx="13870">
                  <c:v>735675.49836805288</c:v>
                </c:pt>
                <c:pt idx="13871">
                  <c:v>735675.49837962899</c:v>
                </c:pt>
                <c:pt idx="13872">
                  <c:v>735675.49837962899</c:v>
                </c:pt>
                <c:pt idx="13873">
                  <c:v>735675.4983912037</c:v>
                </c:pt>
                <c:pt idx="13874">
                  <c:v>735675.4983912037</c:v>
                </c:pt>
                <c:pt idx="13875">
                  <c:v>735675.49840277783</c:v>
                </c:pt>
                <c:pt idx="13876">
                  <c:v>735675.49840277783</c:v>
                </c:pt>
                <c:pt idx="13877">
                  <c:v>735675.49841435184</c:v>
                </c:pt>
                <c:pt idx="13878">
                  <c:v>735675.49841435184</c:v>
                </c:pt>
                <c:pt idx="13879">
                  <c:v>735675.49842592923</c:v>
                </c:pt>
                <c:pt idx="13880">
                  <c:v>735675.49842592923</c:v>
                </c:pt>
                <c:pt idx="13881">
                  <c:v>735675.49843750044</c:v>
                </c:pt>
                <c:pt idx="13882">
                  <c:v>735675.49843750044</c:v>
                </c:pt>
                <c:pt idx="13883">
                  <c:v>735675.49844907399</c:v>
                </c:pt>
                <c:pt idx="13884">
                  <c:v>735675.49844907399</c:v>
                </c:pt>
                <c:pt idx="13885">
                  <c:v>735675.49846064905</c:v>
                </c:pt>
                <c:pt idx="13886">
                  <c:v>735675.49846064905</c:v>
                </c:pt>
                <c:pt idx="13887">
                  <c:v>735675.49847222224</c:v>
                </c:pt>
                <c:pt idx="13888">
                  <c:v>735675.49847222224</c:v>
                </c:pt>
                <c:pt idx="13889">
                  <c:v>735675.49848379742</c:v>
                </c:pt>
                <c:pt idx="13890">
                  <c:v>735675.49848379742</c:v>
                </c:pt>
                <c:pt idx="13891">
                  <c:v>735675.4984953705</c:v>
                </c:pt>
                <c:pt idx="13892">
                  <c:v>735675.4984953705</c:v>
                </c:pt>
                <c:pt idx="13893">
                  <c:v>735675.49850694451</c:v>
                </c:pt>
                <c:pt idx="13894">
                  <c:v>735675.49850694451</c:v>
                </c:pt>
                <c:pt idx="13895">
                  <c:v>735675.49851851829</c:v>
                </c:pt>
                <c:pt idx="13896">
                  <c:v>735675.49851851829</c:v>
                </c:pt>
                <c:pt idx="13897">
                  <c:v>735675.4985300923</c:v>
                </c:pt>
                <c:pt idx="13898">
                  <c:v>735675.4985300923</c:v>
                </c:pt>
                <c:pt idx="13899">
                  <c:v>735675.49854166666</c:v>
                </c:pt>
                <c:pt idx="13900">
                  <c:v>735675.49854166666</c:v>
                </c:pt>
                <c:pt idx="13901">
                  <c:v>735675.49855324242</c:v>
                </c:pt>
                <c:pt idx="13902">
                  <c:v>735675.4985648148</c:v>
                </c:pt>
                <c:pt idx="13903">
                  <c:v>735675.4985648148</c:v>
                </c:pt>
                <c:pt idx="13904">
                  <c:v>735675.49857638893</c:v>
                </c:pt>
                <c:pt idx="13905">
                  <c:v>735675.49857638893</c:v>
                </c:pt>
                <c:pt idx="13906">
                  <c:v>735675.49858796294</c:v>
                </c:pt>
                <c:pt idx="13907">
                  <c:v>735675.49858796294</c:v>
                </c:pt>
                <c:pt idx="13908">
                  <c:v>735675.49859953707</c:v>
                </c:pt>
                <c:pt idx="13909">
                  <c:v>735675.49859953707</c:v>
                </c:pt>
                <c:pt idx="13910">
                  <c:v>735675.49861111143</c:v>
                </c:pt>
                <c:pt idx="13911">
                  <c:v>735675.49861111143</c:v>
                </c:pt>
                <c:pt idx="13912">
                  <c:v>735675.49862268544</c:v>
                </c:pt>
                <c:pt idx="13913">
                  <c:v>735675.49862268544</c:v>
                </c:pt>
                <c:pt idx="13914">
                  <c:v>735675.49863425922</c:v>
                </c:pt>
                <c:pt idx="13915">
                  <c:v>735675.49863425922</c:v>
                </c:pt>
                <c:pt idx="13916">
                  <c:v>735675.49864583404</c:v>
                </c:pt>
                <c:pt idx="13917">
                  <c:v>735675.49864583404</c:v>
                </c:pt>
                <c:pt idx="13918">
                  <c:v>735675.49865740945</c:v>
                </c:pt>
                <c:pt idx="13919">
                  <c:v>735675.49865740945</c:v>
                </c:pt>
                <c:pt idx="13920">
                  <c:v>735675.49866898148</c:v>
                </c:pt>
                <c:pt idx="13921">
                  <c:v>735675.49866898148</c:v>
                </c:pt>
                <c:pt idx="13922">
                  <c:v>735675.49868055549</c:v>
                </c:pt>
                <c:pt idx="13923">
                  <c:v>735675.49868055549</c:v>
                </c:pt>
                <c:pt idx="13924">
                  <c:v>735675.49869212962</c:v>
                </c:pt>
                <c:pt idx="13925">
                  <c:v>735675.49869212962</c:v>
                </c:pt>
                <c:pt idx="13926">
                  <c:v>735675.49870370375</c:v>
                </c:pt>
                <c:pt idx="13927">
                  <c:v>735675.49870370375</c:v>
                </c:pt>
                <c:pt idx="13928">
                  <c:v>735675.49871527776</c:v>
                </c:pt>
                <c:pt idx="13929">
                  <c:v>735675.49871527776</c:v>
                </c:pt>
                <c:pt idx="13930">
                  <c:v>735675.49872685201</c:v>
                </c:pt>
                <c:pt idx="13931">
                  <c:v>735675.49872685201</c:v>
                </c:pt>
                <c:pt idx="13932">
                  <c:v>735675.4987384259</c:v>
                </c:pt>
                <c:pt idx="13933">
                  <c:v>735675.4987384259</c:v>
                </c:pt>
                <c:pt idx="13934">
                  <c:v>735675.49875000003</c:v>
                </c:pt>
                <c:pt idx="13935">
                  <c:v>735675.49875000003</c:v>
                </c:pt>
                <c:pt idx="13936">
                  <c:v>735675.49876157392</c:v>
                </c:pt>
                <c:pt idx="13937">
                  <c:v>735675.49876157392</c:v>
                </c:pt>
                <c:pt idx="13938">
                  <c:v>735675.4987731484</c:v>
                </c:pt>
                <c:pt idx="13939">
                  <c:v>735675.4987731484</c:v>
                </c:pt>
                <c:pt idx="13940">
                  <c:v>735675.49878472241</c:v>
                </c:pt>
                <c:pt idx="13941">
                  <c:v>735675.49878472241</c:v>
                </c:pt>
                <c:pt idx="13942">
                  <c:v>735675.49879629642</c:v>
                </c:pt>
                <c:pt idx="13943">
                  <c:v>735675.49879629642</c:v>
                </c:pt>
                <c:pt idx="13944">
                  <c:v>735675.49880787043</c:v>
                </c:pt>
                <c:pt idx="13945">
                  <c:v>735675.49880787043</c:v>
                </c:pt>
                <c:pt idx="13946">
                  <c:v>735675.49881944433</c:v>
                </c:pt>
                <c:pt idx="13947">
                  <c:v>735675.49881944433</c:v>
                </c:pt>
                <c:pt idx="13948">
                  <c:v>735675.49883101904</c:v>
                </c:pt>
                <c:pt idx="13949">
                  <c:v>735675.49883101904</c:v>
                </c:pt>
                <c:pt idx="13950">
                  <c:v>735675.49884259258</c:v>
                </c:pt>
                <c:pt idx="13951">
                  <c:v>735675.49884259258</c:v>
                </c:pt>
                <c:pt idx="13952">
                  <c:v>735675.49885416741</c:v>
                </c:pt>
                <c:pt idx="13953">
                  <c:v>735675.49885416741</c:v>
                </c:pt>
                <c:pt idx="13954">
                  <c:v>735675.4988657434</c:v>
                </c:pt>
                <c:pt idx="13955">
                  <c:v>735675.4988657434</c:v>
                </c:pt>
                <c:pt idx="13956">
                  <c:v>735675.49887731485</c:v>
                </c:pt>
                <c:pt idx="13957">
                  <c:v>735675.49887731485</c:v>
                </c:pt>
                <c:pt idx="13958">
                  <c:v>735675.49888888909</c:v>
                </c:pt>
                <c:pt idx="13959">
                  <c:v>735675.49888888909</c:v>
                </c:pt>
                <c:pt idx="13960">
                  <c:v>735675.49890046299</c:v>
                </c:pt>
                <c:pt idx="13961">
                  <c:v>735675.498912037</c:v>
                </c:pt>
                <c:pt idx="13962">
                  <c:v>735675.498912037</c:v>
                </c:pt>
                <c:pt idx="13963">
                  <c:v>735675.49892361241</c:v>
                </c:pt>
                <c:pt idx="13964">
                  <c:v>735675.49892361241</c:v>
                </c:pt>
                <c:pt idx="13965">
                  <c:v>735675.49893518514</c:v>
                </c:pt>
                <c:pt idx="13966">
                  <c:v>735675.49893518514</c:v>
                </c:pt>
                <c:pt idx="13967">
                  <c:v>735675.49894675927</c:v>
                </c:pt>
                <c:pt idx="13968">
                  <c:v>735675.49894675927</c:v>
                </c:pt>
                <c:pt idx="13969">
                  <c:v>735675.4989583334</c:v>
                </c:pt>
                <c:pt idx="13970">
                  <c:v>735675.4989583334</c:v>
                </c:pt>
                <c:pt idx="13971">
                  <c:v>735675.49896990729</c:v>
                </c:pt>
                <c:pt idx="13972">
                  <c:v>735675.49896990729</c:v>
                </c:pt>
                <c:pt idx="13973">
                  <c:v>735675.49898148153</c:v>
                </c:pt>
                <c:pt idx="13974">
                  <c:v>735675.49898148153</c:v>
                </c:pt>
                <c:pt idx="13975">
                  <c:v>735675.49899305531</c:v>
                </c:pt>
                <c:pt idx="13976">
                  <c:v>735675.49899305531</c:v>
                </c:pt>
                <c:pt idx="13977">
                  <c:v>735675.49900462967</c:v>
                </c:pt>
                <c:pt idx="13978">
                  <c:v>735675.49900462967</c:v>
                </c:pt>
                <c:pt idx="13979">
                  <c:v>735675.49901620368</c:v>
                </c:pt>
                <c:pt idx="13980">
                  <c:v>735675.49901620368</c:v>
                </c:pt>
                <c:pt idx="13981">
                  <c:v>735675.49902777781</c:v>
                </c:pt>
                <c:pt idx="13982">
                  <c:v>735675.49902777781</c:v>
                </c:pt>
                <c:pt idx="13983">
                  <c:v>735675.49903935136</c:v>
                </c:pt>
                <c:pt idx="13984">
                  <c:v>735675.49903935136</c:v>
                </c:pt>
                <c:pt idx="13985">
                  <c:v>735675.49905092595</c:v>
                </c:pt>
                <c:pt idx="13986">
                  <c:v>735675.49905092595</c:v>
                </c:pt>
                <c:pt idx="13987">
                  <c:v>735675.49906249996</c:v>
                </c:pt>
                <c:pt idx="13988">
                  <c:v>735675.49906249996</c:v>
                </c:pt>
                <c:pt idx="13989">
                  <c:v>735675.49907407397</c:v>
                </c:pt>
                <c:pt idx="13990">
                  <c:v>735675.49907407397</c:v>
                </c:pt>
                <c:pt idx="13991">
                  <c:v>735675.49908564845</c:v>
                </c:pt>
                <c:pt idx="13992">
                  <c:v>735675.49908564845</c:v>
                </c:pt>
                <c:pt idx="13993">
                  <c:v>735675.49909722223</c:v>
                </c:pt>
                <c:pt idx="13994">
                  <c:v>735675.49909722223</c:v>
                </c:pt>
                <c:pt idx="13995">
                  <c:v>735675.49910879356</c:v>
                </c:pt>
                <c:pt idx="13996">
                  <c:v>735675.49910879356</c:v>
                </c:pt>
                <c:pt idx="13997">
                  <c:v>735675.49912037037</c:v>
                </c:pt>
                <c:pt idx="13998">
                  <c:v>735675.49912037037</c:v>
                </c:pt>
                <c:pt idx="13999">
                  <c:v>735675.49913194438</c:v>
                </c:pt>
                <c:pt idx="14000">
                  <c:v>735675.49913194438</c:v>
                </c:pt>
                <c:pt idx="14001">
                  <c:v>735675.49914351839</c:v>
                </c:pt>
                <c:pt idx="14002">
                  <c:v>735675.49914351839</c:v>
                </c:pt>
                <c:pt idx="14003">
                  <c:v>735675.49915509229</c:v>
                </c:pt>
                <c:pt idx="14004">
                  <c:v>735675.49915509229</c:v>
                </c:pt>
                <c:pt idx="14005">
                  <c:v>735675.4991666663</c:v>
                </c:pt>
                <c:pt idx="14006">
                  <c:v>735675.4991666663</c:v>
                </c:pt>
                <c:pt idx="14007">
                  <c:v>735675.49917823798</c:v>
                </c:pt>
                <c:pt idx="14008">
                  <c:v>735675.49917823798</c:v>
                </c:pt>
                <c:pt idx="14009">
                  <c:v>735675.49918981397</c:v>
                </c:pt>
                <c:pt idx="14010">
                  <c:v>735675.49918981397</c:v>
                </c:pt>
                <c:pt idx="14011">
                  <c:v>735675.49920138891</c:v>
                </c:pt>
                <c:pt idx="14012">
                  <c:v>735675.49920138891</c:v>
                </c:pt>
                <c:pt idx="14013">
                  <c:v>735675.49921296199</c:v>
                </c:pt>
                <c:pt idx="14014">
                  <c:v>735675.49921296199</c:v>
                </c:pt>
                <c:pt idx="14015">
                  <c:v>735675.49922453705</c:v>
                </c:pt>
                <c:pt idx="14016">
                  <c:v>735675.49922453705</c:v>
                </c:pt>
                <c:pt idx="14017">
                  <c:v>735675.49923611141</c:v>
                </c:pt>
                <c:pt idx="14018">
                  <c:v>735675.49923611141</c:v>
                </c:pt>
                <c:pt idx="14019">
                  <c:v>735675.49924768519</c:v>
                </c:pt>
                <c:pt idx="14020">
                  <c:v>735675.49925925897</c:v>
                </c:pt>
                <c:pt idx="14021">
                  <c:v>735675.49925925897</c:v>
                </c:pt>
                <c:pt idx="14022">
                  <c:v>735675.49927083333</c:v>
                </c:pt>
                <c:pt idx="14023">
                  <c:v>735675.49927083333</c:v>
                </c:pt>
                <c:pt idx="14024">
                  <c:v>735675.49928240746</c:v>
                </c:pt>
                <c:pt idx="14025">
                  <c:v>735675.49928240746</c:v>
                </c:pt>
                <c:pt idx="14026">
                  <c:v>735675.49929398147</c:v>
                </c:pt>
                <c:pt idx="14027">
                  <c:v>735675.49929398147</c:v>
                </c:pt>
                <c:pt idx="14028">
                  <c:v>735675.49930555536</c:v>
                </c:pt>
                <c:pt idx="14029">
                  <c:v>735675.49930555536</c:v>
                </c:pt>
                <c:pt idx="14030">
                  <c:v>735675.49931712938</c:v>
                </c:pt>
                <c:pt idx="14031">
                  <c:v>735675.49931712938</c:v>
                </c:pt>
                <c:pt idx="14032">
                  <c:v>735675.49932870339</c:v>
                </c:pt>
                <c:pt idx="14033">
                  <c:v>735675.49932870339</c:v>
                </c:pt>
                <c:pt idx="14034">
                  <c:v>735675.49934027495</c:v>
                </c:pt>
                <c:pt idx="14035">
                  <c:v>735675.49934027495</c:v>
                </c:pt>
                <c:pt idx="14036">
                  <c:v>735675.49935185187</c:v>
                </c:pt>
                <c:pt idx="14037">
                  <c:v>735675.49935185187</c:v>
                </c:pt>
                <c:pt idx="14038">
                  <c:v>735675.49936342589</c:v>
                </c:pt>
                <c:pt idx="14039">
                  <c:v>735675.49936342589</c:v>
                </c:pt>
                <c:pt idx="14040">
                  <c:v>735675.49937499897</c:v>
                </c:pt>
                <c:pt idx="14041">
                  <c:v>735675.49937499897</c:v>
                </c:pt>
                <c:pt idx="14042">
                  <c:v>735675.49938657391</c:v>
                </c:pt>
                <c:pt idx="14043">
                  <c:v>735675.49938657391</c:v>
                </c:pt>
                <c:pt idx="14044">
                  <c:v>735675.49939814699</c:v>
                </c:pt>
                <c:pt idx="14045">
                  <c:v>735675.49939814699</c:v>
                </c:pt>
                <c:pt idx="14046">
                  <c:v>735675.49940972216</c:v>
                </c:pt>
                <c:pt idx="14047">
                  <c:v>735675.49940972216</c:v>
                </c:pt>
                <c:pt idx="14048">
                  <c:v>735675.49942129641</c:v>
                </c:pt>
                <c:pt idx="14049">
                  <c:v>735675.49942129641</c:v>
                </c:pt>
                <c:pt idx="14050">
                  <c:v>735675.4994328703</c:v>
                </c:pt>
                <c:pt idx="14051">
                  <c:v>735675.4994328703</c:v>
                </c:pt>
                <c:pt idx="14052">
                  <c:v>735675.49944444431</c:v>
                </c:pt>
                <c:pt idx="14053">
                  <c:v>735675.49944444431</c:v>
                </c:pt>
                <c:pt idx="14054">
                  <c:v>735675.49945601902</c:v>
                </c:pt>
                <c:pt idx="14055">
                  <c:v>735675.49945601902</c:v>
                </c:pt>
                <c:pt idx="14056">
                  <c:v>735675.49946759257</c:v>
                </c:pt>
                <c:pt idx="14057">
                  <c:v>735675.49946759257</c:v>
                </c:pt>
                <c:pt idx="14058">
                  <c:v>735675.49947916367</c:v>
                </c:pt>
                <c:pt idx="14059">
                  <c:v>735675.49947916367</c:v>
                </c:pt>
                <c:pt idx="14060">
                  <c:v>735675.49949074071</c:v>
                </c:pt>
                <c:pt idx="14061">
                  <c:v>735675.49949074071</c:v>
                </c:pt>
                <c:pt idx="14062">
                  <c:v>735675.49950231437</c:v>
                </c:pt>
                <c:pt idx="14063">
                  <c:v>735675.49950231437</c:v>
                </c:pt>
                <c:pt idx="14064">
                  <c:v>735675.49951388838</c:v>
                </c:pt>
                <c:pt idx="14065">
                  <c:v>735675.49951388838</c:v>
                </c:pt>
                <c:pt idx="14066">
                  <c:v>735675.49952546298</c:v>
                </c:pt>
                <c:pt idx="14067">
                  <c:v>735675.4995370371</c:v>
                </c:pt>
                <c:pt idx="14068">
                  <c:v>735675.4995370371</c:v>
                </c:pt>
                <c:pt idx="14069">
                  <c:v>735675.49954860797</c:v>
                </c:pt>
                <c:pt idx="14070">
                  <c:v>735675.49954860797</c:v>
                </c:pt>
                <c:pt idx="14071">
                  <c:v>735675.49956018396</c:v>
                </c:pt>
                <c:pt idx="14072">
                  <c:v>735675.49956018396</c:v>
                </c:pt>
                <c:pt idx="14073">
                  <c:v>735675.49957175634</c:v>
                </c:pt>
                <c:pt idx="14074">
                  <c:v>735675.49957175634</c:v>
                </c:pt>
                <c:pt idx="14075">
                  <c:v>735675.4995833335</c:v>
                </c:pt>
                <c:pt idx="14076">
                  <c:v>735675.4995833335</c:v>
                </c:pt>
                <c:pt idx="14077">
                  <c:v>735675.49959490739</c:v>
                </c:pt>
                <c:pt idx="14078">
                  <c:v>735675.49959490739</c:v>
                </c:pt>
                <c:pt idx="14079">
                  <c:v>735675.49960648152</c:v>
                </c:pt>
                <c:pt idx="14080">
                  <c:v>735675.49960648152</c:v>
                </c:pt>
                <c:pt idx="14081">
                  <c:v>735675.49961805227</c:v>
                </c:pt>
                <c:pt idx="14082">
                  <c:v>735675.49961805227</c:v>
                </c:pt>
                <c:pt idx="14083">
                  <c:v>735675.49962962966</c:v>
                </c:pt>
                <c:pt idx="14084">
                  <c:v>735675.49962962966</c:v>
                </c:pt>
                <c:pt idx="14085">
                  <c:v>735675.4996527778</c:v>
                </c:pt>
                <c:pt idx="14086">
                  <c:v>735675.4996527778</c:v>
                </c:pt>
                <c:pt idx="14087">
                  <c:v>735675.4996527778</c:v>
                </c:pt>
                <c:pt idx="14088">
                  <c:v>735675.49966435181</c:v>
                </c:pt>
                <c:pt idx="14089">
                  <c:v>735675.49966435181</c:v>
                </c:pt>
                <c:pt idx="14090">
                  <c:v>735675.49967592594</c:v>
                </c:pt>
                <c:pt idx="14091">
                  <c:v>735675.49967592594</c:v>
                </c:pt>
                <c:pt idx="14092">
                  <c:v>735675.49968749995</c:v>
                </c:pt>
                <c:pt idx="14093">
                  <c:v>735675.49968749995</c:v>
                </c:pt>
                <c:pt idx="14094">
                  <c:v>735675.49969907396</c:v>
                </c:pt>
                <c:pt idx="14095">
                  <c:v>735675.49969907396</c:v>
                </c:pt>
                <c:pt idx="14096">
                  <c:v>735675.49971064809</c:v>
                </c:pt>
                <c:pt idx="14097">
                  <c:v>735675.49971064809</c:v>
                </c:pt>
                <c:pt idx="14098">
                  <c:v>735675.49972222222</c:v>
                </c:pt>
                <c:pt idx="14099">
                  <c:v>735675.49972222222</c:v>
                </c:pt>
                <c:pt idx="14100">
                  <c:v>735675.49973379634</c:v>
                </c:pt>
                <c:pt idx="14101">
                  <c:v>735675.49973379634</c:v>
                </c:pt>
                <c:pt idx="14102">
                  <c:v>735675.49974536896</c:v>
                </c:pt>
                <c:pt idx="14103">
                  <c:v>735675.49974536896</c:v>
                </c:pt>
                <c:pt idx="14104">
                  <c:v>735675.49975694448</c:v>
                </c:pt>
                <c:pt idx="14105">
                  <c:v>735675.49975694448</c:v>
                </c:pt>
                <c:pt idx="14106">
                  <c:v>735675.49976851838</c:v>
                </c:pt>
                <c:pt idx="14107">
                  <c:v>735675.49976851838</c:v>
                </c:pt>
                <c:pt idx="14108">
                  <c:v>735675.49978009239</c:v>
                </c:pt>
                <c:pt idx="14109">
                  <c:v>735675.49978009239</c:v>
                </c:pt>
                <c:pt idx="14110">
                  <c:v>735675.49979166628</c:v>
                </c:pt>
                <c:pt idx="14111">
                  <c:v>735675.49980324204</c:v>
                </c:pt>
                <c:pt idx="14112">
                  <c:v>735675.49980324204</c:v>
                </c:pt>
                <c:pt idx="14113">
                  <c:v>735675.49981481477</c:v>
                </c:pt>
                <c:pt idx="14114">
                  <c:v>735675.49981481477</c:v>
                </c:pt>
                <c:pt idx="14115">
                  <c:v>735675.49982638902</c:v>
                </c:pt>
                <c:pt idx="14116">
                  <c:v>735675.49982638902</c:v>
                </c:pt>
                <c:pt idx="14117">
                  <c:v>735675.49983796291</c:v>
                </c:pt>
                <c:pt idx="14118">
                  <c:v>735675.49983796291</c:v>
                </c:pt>
                <c:pt idx="14119">
                  <c:v>735675.49984953692</c:v>
                </c:pt>
                <c:pt idx="14120">
                  <c:v>735675.49984953692</c:v>
                </c:pt>
                <c:pt idx="14121">
                  <c:v>735675.4998611114</c:v>
                </c:pt>
                <c:pt idx="14122">
                  <c:v>735675.4998611114</c:v>
                </c:pt>
                <c:pt idx="14123">
                  <c:v>735675.49987268518</c:v>
                </c:pt>
                <c:pt idx="14124">
                  <c:v>735675.49987268518</c:v>
                </c:pt>
                <c:pt idx="14125">
                  <c:v>735675.4998842593</c:v>
                </c:pt>
                <c:pt idx="14126">
                  <c:v>735675.4998842593</c:v>
                </c:pt>
                <c:pt idx="14127">
                  <c:v>735675.49989583343</c:v>
                </c:pt>
                <c:pt idx="14128">
                  <c:v>735675.49989583343</c:v>
                </c:pt>
                <c:pt idx="14129">
                  <c:v>735675.49990740733</c:v>
                </c:pt>
                <c:pt idx="14130">
                  <c:v>735675.49990740733</c:v>
                </c:pt>
                <c:pt idx="14131">
                  <c:v>735675.49991897831</c:v>
                </c:pt>
                <c:pt idx="14132">
                  <c:v>735675.49991897831</c:v>
                </c:pt>
                <c:pt idx="14133">
                  <c:v>735675.49993055337</c:v>
                </c:pt>
                <c:pt idx="14134">
                  <c:v>735675.49993055337</c:v>
                </c:pt>
                <c:pt idx="14135">
                  <c:v>735675.49994212936</c:v>
                </c:pt>
                <c:pt idx="14136">
                  <c:v>735675.49994212936</c:v>
                </c:pt>
                <c:pt idx="14137">
                  <c:v>735675.49995370372</c:v>
                </c:pt>
                <c:pt idx="14138">
                  <c:v>735675.49995370372</c:v>
                </c:pt>
                <c:pt idx="14139">
                  <c:v>735675.49996527738</c:v>
                </c:pt>
                <c:pt idx="14140">
                  <c:v>735675.49996527738</c:v>
                </c:pt>
                <c:pt idx="14141">
                  <c:v>735675.49997685186</c:v>
                </c:pt>
                <c:pt idx="14142">
                  <c:v>735675.49997685186</c:v>
                </c:pt>
                <c:pt idx="14143">
                  <c:v>735675.49998842587</c:v>
                </c:pt>
                <c:pt idx="14144">
                  <c:v>735675.49998842587</c:v>
                </c:pt>
                <c:pt idx="14145">
                  <c:v>735675.54166666744</c:v>
                </c:pt>
                <c:pt idx="14146">
                  <c:v>735675.54166666744</c:v>
                </c:pt>
                <c:pt idx="14147">
                  <c:v>735675.54167824145</c:v>
                </c:pt>
                <c:pt idx="14148">
                  <c:v>735675.54167824145</c:v>
                </c:pt>
                <c:pt idx="14149">
                  <c:v>735675.54168981721</c:v>
                </c:pt>
                <c:pt idx="14150">
                  <c:v>735675.54168981721</c:v>
                </c:pt>
                <c:pt idx="14151">
                  <c:v>735675.54170138901</c:v>
                </c:pt>
                <c:pt idx="14152">
                  <c:v>735675.54170138901</c:v>
                </c:pt>
                <c:pt idx="14153">
                  <c:v>735675.54171296302</c:v>
                </c:pt>
                <c:pt idx="14154">
                  <c:v>735675.54171296302</c:v>
                </c:pt>
                <c:pt idx="14155">
                  <c:v>735675.54172453994</c:v>
                </c:pt>
                <c:pt idx="14156">
                  <c:v>735675.54172453994</c:v>
                </c:pt>
                <c:pt idx="14157">
                  <c:v>735675.54173611244</c:v>
                </c:pt>
                <c:pt idx="14158">
                  <c:v>735675.54173611244</c:v>
                </c:pt>
                <c:pt idx="14159">
                  <c:v>735675.54174768541</c:v>
                </c:pt>
                <c:pt idx="14160">
                  <c:v>735675.5417592593</c:v>
                </c:pt>
                <c:pt idx="14161">
                  <c:v>735675.5417592593</c:v>
                </c:pt>
                <c:pt idx="14162">
                  <c:v>735675.54177083343</c:v>
                </c:pt>
                <c:pt idx="14163">
                  <c:v>735675.54177083343</c:v>
                </c:pt>
                <c:pt idx="14164">
                  <c:v>735675.54178240744</c:v>
                </c:pt>
                <c:pt idx="14165">
                  <c:v>735675.54178240744</c:v>
                </c:pt>
                <c:pt idx="14166">
                  <c:v>735675.54179398145</c:v>
                </c:pt>
                <c:pt idx="14167">
                  <c:v>735675.54179398145</c:v>
                </c:pt>
                <c:pt idx="14168">
                  <c:v>735675.54180555744</c:v>
                </c:pt>
                <c:pt idx="14169">
                  <c:v>735675.54180555744</c:v>
                </c:pt>
                <c:pt idx="14170">
                  <c:v>735675.54181713273</c:v>
                </c:pt>
                <c:pt idx="14171">
                  <c:v>735675.54181713273</c:v>
                </c:pt>
                <c:pt idx="14172">
                  <c:v>735675.54182870442</c:v>
                </c:pt>
                <c:pt idx="14173">
                  <c:v>735675.54182870442</c:v>
                </c:pt>
                <c:pt idx="14174">
                  <c:v>735675.54184027773</c:v>
                </c:pt>
                <c:pt idx="14175">
                  <c:v>735675.54184027773</c:v>
                </c:pt>
                <c:pt idx="14176">
                  <c:v>735675.54185185244</c:v>
                </c:pt>
                <c:pt idx="14177">
                  <c:v>735675.54185185244</c:v>
                </c:pt>
                <c:pt idx="14178">
                  <c:v>735675.54186342924</c:v>
                </c:pt>
                <c:pt idx="14179">
                  <c:v>735675.54186342924</c:v>
                </c:pt>
                <c:pt idx="14180">
                  <c:v>735675.54187500244</c:v>
                </c:pt>
                <c:pt idx="14181">
                  <c:v>735675.54187500244</c:v>
                </c:pt>
                <c:pt idx="14182">
                  <c:v>735675.54188657715</c:v>
                </c:pt>
                <c:pt idx="14183">
                  <c:v>735675.54188657715</c:v>
                </c:pt>
                <c:pt idx="14184">
                  <c:v>735675.54189814941</c:v>
                </c:pt>
                <c:pt idx="14185">
                  <c:v>735675.54189814941</c:v>
                </c:pt>
                <c:pt idx="14186">
                  <c:v>735675.54190972249</c:v>
                </c:pt>
                <c:pt idx="14187">
                  <c:v>735675.54190972249</c:v>
                </c:pt>
                <c:pt idx="14188">
                  <c:v>735675.54192129744</c:v>
                </c:pt>
                <c:pt idx="14189">
                  <c:v>735675.5419328704</c:v>
                </c:pt>
                <c:pt idx="14190">
                  <c:v>735675.5419328704</c:v>
                </c:pt>
                <c:pt idx="14191">
                  <c:v>735675.54194444441</c:v>
                </c:pt>
                <c:pt idx="14192">
                  <c:v>735675.54194444441</c:v>
                </c:pt>
                <c:pt idx="14193">
                  <c:v>735675.54195602133</c:v>
                </c:pt>
                <c:pt idx="14194">
                  <c:v>735675.54195602133</c:v>
                </c:pt>
                <c:pt idx="14195">
                  <c:v>735675.54196759255</c:v>
                </c:pt>
                <c:pt idx="14196">
                  <c:v>735675.54196759255</c:v>
                </c:pt>
                <c:pt idx="14197">
                  <c:v>735675.54197916668</c:v>
                </c:pt>
                <c:pt idx="14198">
                  <c:v>735675.54197916668</c:v>
                </c:pt>
                <c:pt idx="14199">
                  <c:v>735675.54199074244</c:v>
                </c:pt>
                <c:pt idx="14200">
                  <c:v>735675.54199074244</c:v>
                </c:pt>
                <c:pt idx="14201">
                  <c:v>735675.54200231482</c:v>
                </c:pt>
                <c:pt idx="14202">
                  <c:v>735675.54200231482</c:v>
                </c:pt>
                <c:pt idx="14203">
                  <c:v>735675.54201388895</c:v>
                </c:pt>
                <c:pt idx="14204">
                  <c:v>735675.54201388895</c:v>
                </c:pt>
                <c:pt idx="14205">
                  <c:v>735675.54202546342</c:v>
                </c:pt>
                <c:pt idx="14206">
                  <c:v>735675.54202546342</c:v>
                </c:pt>
                <c:pt idx="14207">
                  <c:v>735675.54203703743</c:v>
                </c:pt>
                <c:pt idx="14208">
                  <c:v>735675.54203703743</c:v>
                </c:pt>
                <c:pt idx="14209">
                  <c:v>735675.5420486111</c:v>
                </c:pt>
                <c:pt idx="14210">
                  <c:v>735675.5420486111</c:v>
                </c:pt>
                <c:pt idx="14211">
                  <c:v>735675.54206018522</c:v>
                </c:pt>
                <c:pt idx="14212">
                  <c:v>735675.54206018522</c:v>
                </c:pt>
                <c:pt idx="14213">
                  <c:v>735675.54207175889</c:v>
                </c:pt>
                <c:pt idx="14214">
                  <c:v>735675.54207175889</c:v>
                </c:pt>
                <c:pt idx="14215">
                  <c:v>735675.54208333441</c:v>
                </c:pt>
                <c:pt idx="14216">
                  <c:v>735675.54208333441</c:v>
                </c:pt>
                <c:pt idx="14217">
                  <c:v>735675.54209490749</c:v>
                </c:pt>
                <c:pt idx="14218">
                  <c:v>735675.54209490749</c:v>
                </c:pt>
                <c:pt idx="14219">
                  <c:v>735675.5421064815</c:v>
                </c:pt>
                <c:pt idx="14220">
                  <c:v>735675.54211805179</c:v>
                </c:pt>
                <c:pt idx="14221">
                  <c:v>735675.54211805179</c:v>
                </c:pt>
                <c:pt idx="14222">
                  <c:v>735675.54212962929</c:v>
                </c:pt>
                <c:pt idx="14223">
                  <c:v>735675.54212962929</c:v>
                </c:pt>
                <c:pt idx="14224">
                  <c:v>735675.5421412033</c:v>
                </c:pt>
                <c:pt idx="14225">
                  <c:v>735675.5421412033</c:v>
                </c:pt>
                <c:pt idx="14226">
                  <c:v>735675.54215277778</c:v>
                </c:pt>
                <c:pt idx="14227">
                  <c:v>735675.54215277778</c:v>
                </c:pt>
                <c:pt idx="14228">
                  <c:v>735675.54216435179</c:v>
                </c:pt>
                <c:pt idx="14229">
                  <c:v>735675.54216435179</c:v>
                </c:pt>
                <c:pt idx="14230">
                  <c:v>735675.54217592592</c:v>
                </c:pt>
                <c:pt idx="14231">
                  <c:v>735675.54217592592</c:v>
                </c:pt>
                <c:pt idx="14232">
                  <c:v>735675.54218750005</c:v>
                </c:pt>
                <c:pt idx="14233">
                  <c:v>735675.54218750005</c:v>
                </c:pt>
                <c:pt idx="14234">
                  <c:v>735675.54219907336</c:v>
                </c:pt>
                <c:pt idx="14235">
                  <c:v>735675.54219907336</c:v>
                </c:pt>
                <c:pt idx="14236">
                  <c:v>735675.54221064842</c:v>
                </c:pt>
                <c:pt idx="14237">
                  <c:v>735675.54221064842</c:v>
                </c:pt>
                <c:pt idx="14238">
                  <c:v>735675.54222222243</c:v>
                </c:pt>
                <c:pt idx="14239">
                  <c:v>735675.54222222243</c:v>
                </c:pt>
                <c:pt idx="14240">
                  <c:v>735675.54223379644</c:v>
                </c:pt>
                <c:pt idx="14241">
                  <c:v>735675.54223379644</c:v>
                </c:pt>
                <c:pt idx="14242">
                  <c:v>735675.54224537034</c:v>
                </c:pt>
                <c:pt idx="14243">
                  <c:v>735675.54224537034</c:v>
                </c:pt>
                <c:pt idx="14244">
                  <c:v>735675.54225694761</c:v>
                </c:pt>
                <c:pt idx="14245">
                  <c:v>735675.54225694761</c:v>
                </c:pt>
                <c:pt idx="14246">
                  <c:v>735675.54226851847</c:v>
                </c:pt>
                <c:pt idx="14247">
                  <c:v>735675.54226851847</c:v>
                </c:pt>
                <c:pt idx="14248">
                  <c:v>735675.5422800926</c:v>
                </c:pt>
                <c:pt idx="14249">
                  <c:v>735675.5422800926</c:v>
                </c:pt>
                <c:pt idx="14250">
                  <c:v>735675.54229166661</c:v>
                </c:pt>
                <c:pt idx="14251">
                  <c:v>735675.54229166661</c:v>
                </c:pt>
                <c:pt idx="14252">
                  <c:v>735675.54230324074</c:v>
                </c:pt>
                <c:pt idx="14253">
                  <c:v>735675.54231481487</c:v>
                </c:pt>
                <c:pt idx="14254">
                  <c:v>735675.54231481487</c:v>
                </c:pt>
                <c:pt idx="14255">
                  <c:v>735675.542326389</c:v>
                </c:pt>
                <c:pt idx="14256">
                  <c:v>735675.542326389</c:v>
                </c:pt>
                <c:pt idx="14257">
                  <c:v>735675.54233796301</c:v>
                </c:pt>
                <c:pt idx="14258">
                  <c:v>735675.54233796301</c:v>
                </c:pt>
                <c:pt idx="14259">
                  <c:v>735675.5423495369</c:v>
                </c:pt>
                <c:pt idx="14260">
                  <c:v>735675.5423495369</c:v>
                </c:pt>
                <c:pt idx="14261">
                  <c:v>735675.54236111115</c:v>
                </c:pt>
                <c:pt idx="14262">
                  <c:v>735675.54236111115</c:v>
                </c:pt>
                <c:pt idx="14263">
                  <c:v>735675.54237268516</c:v>
                </c:pt>
                <c:pt idx="14264">
                  <c:v>735675.54237268516</c:v>
                </c:pt>
                <c:pt idx="14265">
                  <c:v>735675.54238425929</c:v>
                </c:pt>
                <c:pt idx="14266">
                  <c:v>735675.54238425929</c:v>
                </c:pt>
                <c:pt idx="14267">
                  <c:v>735675.54239583341</c:v>
                </c:pt>
                <c:pt idx="14268">
                  <c:v>735675.54239583341</c:v>
                </c:pt>
                <c:pt idx="14269">
                  <c:v>735675.54240740743</c:v>
                </c:pt>
                <c:pt idx="14270">
                  <c:v>735675.54240740743</c:v>
                </c:pt>
                <c:pt idx="14271">
                  <c:v>735675.54241898132</c:v>
                </c:pt>
                <c:pt idx="14272">
                  <c:v>735675.54241898132</c:v>
                </c:pt>
                <c:pt idx="14273">
                  <c:v>735675.54243055556</c:v>
                </c:pt>
                <c:pt idx="14274">
                  <c:v>735675.54243055556</c:v>
                </c:pt>
                <c:pt idx="14275">
                  <c:v>735675.54244212958</c:v>
                </c:pt>
                <c:pt idx="14276">
                  <c:v>735675.54244212958</c:v>
                </c:pt>
                <c:pt idx="14277">
                  <c:v>735675.54245370405</c:v>
                </c:pt>
                <c:pt idx="14278">
                  <c:v>735675.54245370405</c:v>
                </c:pt>
                <c:pt idx="14279">
                  <c:v>735675.54246527783</c:v>
                </c:pt>
                <c:pt idx="14280">
                  <c:v>735675.54246527783</c:v>
                </c:pt>
                <c:pt idx="14281">
                  <c:v>735675.54247685184</c:v>
                </c:pt>
                <c:pt idx="14282">
                  <c:v>735675.54247685184</c:v>
                </c:pt>
                <c:pt idx="14283">
                  <c:v>735675.54248842644</c:v>
                </c:pt>
                <c:pt idx="14284">
                  <c:v>735675.54248842644</c:v>
                </c:pt>
                <c:pt idx="14285">
                  <c:v>735675.54249999998</c:v>
                </c:pt>
                <c:pt idx="14286">
                  <c:v>735675.54249999998</c:v>
                </c:pt>
                <c:pt idx="14287">
                  <c:v>735675.54251157399</c:v>
                </c:pt>
                <c:pt idx="14288">
                  <c:v>735675.54252314905</c:v>
                </c:pt>
                <c:pt idx="14289">
                  <c:v>735675.54252314905</c:v>
                </c:pt>
                <c:pt idx="14290">
                  <c:v>735675.54253472225</c:v>
                </c:pt>
                <c:pt idx="14291">
                  <c:v>735675.54253472225</c:v>
                </c:pt>
                <c:pt idx="14292">
                  <c:v>735675.54254629649</c:v>
                </c:pt>
                <c:pt idx="14293">
                  <c:v>735675.54254629649</c:v>
                </c:pt>
                <c:pt idx="14294">
                  <c:v>735675.5425578705</c:v>
                </c:pt>
                <c:pt idx="14295">
                  <c:v>735675.5425578705</c:v>
                </c:pt>
                <c:pt idx="14296">
                  <c:v>735675.54256944428</c:v>
                </c:pt>
                <c:pt idx="14297">
                  <c:v>735675.54256944428</c:v>
                </c:pt>
                <c:pt idx="14298">
                  <c:v>735675.54258101853</c:v>
                </c:pt>
                <c:pt idx="14299">
                  <c:v>735675.54258101853</c:v>
                </c:pt>
                <c:pt idx="14300">
                  <c:v>735675.5425925923</c:v>
                </c:pt>
                <c:pt idx="14301">
                  <c:v>735675.5425925923</c:v>
                </c:pt>
                <c:pt idx="14302">
                  <c:v>735675.54260416701</c:v>
                </c:pt>
                <c:pt idx="14303">
                  <c:v>735675.54260416701</c:v>
                </c:pt>
                <c:pt idx="14304">
                  <c:v>735675.54261574242</c:v>
                </c:pt>
                <c:pt idx="14305">
                  <c:v>735675.54261574242</c:v>
                </c:pt>
                <c:pt idx="14306">
                  <c:v>735675.54262731771</c:v>
                </c:pt>
                <c:pt idx="14307">
                  <c:v>735675.54262731771</c:v>
                </c:pt>
                <c:pt idx="14308">
                  <c:v>735675.54263888893</c:v>
                </c:pt>
                <c:pt idx="14309">
                  <c:v>735675.54263888893</c:v>
                </c:pt>
                <c:pt idx="14310">
                  <c:v>735675.54265046294</c:v>
                </c:pt>
                <c:pt idx="14311">
                  <c:v>735675.54265046294</c:v>
                </c:pt>
                <c:pt idx="14312">
                  <c:v>735675.54266203742</c:v>
                </c:pt>
                <c:pt idx="14313">
                  <c:v>735675.54266203742</c:v>
                </c:pt>
                <c:pt idx="14314">
                  <c:v>735675.54267361143</c:v>
                </c:pt>
                <c:pt idx="14315">
                  <c:v>735675.54267361143</c:v>
                </c:pt>
                <c:pt idx="14316">
                  <c:v>735675.54268518544</c:v>
                </c:pt>
                <c:pt idx="14317">
                  <c:v>735675.54268518544</c:v>
                </c:pt>
                <c:pt idx="14318">
                  <c:v>735675.54269675922</c:v>
                </c:pt>
                <c:pt idx="14319">
                  <c:v>735675.54269675922</c:v>
                </c:pt>
                <c:pt idx="14320">
                  <c:v>735675.54270833335</c:v>
                </c:pt>
                <c:pt idx="14321">
                  <c:v>735675.54271990736</c:v>
                </c:pt>
                <c:pt idx="14322">
                  <c:v>735675.54271990736</c:v>
                </c:pt>
                <c:pt idx="14323">
                  <c:v>735675.54273148149</c:v>
                </c:pt>
                <c:pt idx="14324">
                  <c:v>735675.54273148149</c:v>
                </c:pt>
                <c:pt idx="14325">
                  <c:v>735675.54274305538</c:v>
                </c:pt>
                <c:pt idx="14326">
                  <c:v>735675.54274305538</c:v>
                </c:pt>
                <c:pt idx="14327">
                  <c:v>735675.54275462963</c:v>
                </c:pt>
                <c:pt idx="14328">
                  <c:v>735675.54275462963</c:v>
                </c:pt>
                <c:pt idx="14329">
                  <c:v>735675.54276620375</c:v>
                </c:pt>
                <c:pt idx="14330">
                  <c:v>735675.54276620375</c:v>
                </c:pt>
                <c:pt idx="14331">
                  <c:v>735675.54277777777</c:v>
                </c:pt>
                <c:pt idx="14332">
                  <c:v>735675.54277777777</c:v>
                </c:pt>
                <c:pt idx="14333">
                  <c:v>735675.54278935189</c:v>
                </c:pt>
                <c:pt idx="14334">
                  <c:v>735675.54278935189</c:v>
                </c:pt>
                <c:pt idx="14335">
                  <c:v>735675.54280092742</c:v>
                </c:pt>
                <c:pt idx="14336">
                  <c:v>735675.54280092742</c:v>
                </c:pt>
                <c:pt idx="14337">
                  <c:v>735675.54281250003</c:v>
                </c:pt>
                <c:pt idx="14338">
                  <c:v>735675.54281250003</c:v>
                </c:pt>
                <c:pt idx="14339">
                  <c:v>735675.54282407404</c:v>
                </c:pt>
                <c:pt idx="14340">
                  <c:v>735675.54282407404</c:v>
                </c:pt>
                <c:pt idx="14341">
                  <c:v>735675.54283564945</c:v>
                </c:pt>
                <c:pt idx="14342">
                  <c:v>735675.54283564945</c:v>
                </c:pt>
                <c:pt idx="14343">
                  <c:v>735675.54284722242</c:v>
                </c:pt>
                <c:pt idx="14344">
                  <c:v>735675.54284722242</c:v>
                </c:pt>
                <c:pt idx="14345">
                  <c:v>735675.54285879643</c:v>
                </c:pt>
                <c:pt idx="14346">
                  <c:v>735675.54285879643</c:v>
                </c:pt>
                <c:pt idx="14347">
                  <c:v>735675.54287037032</c:v>
                </c:pt>
                <c:pt idx="14348">
                  <c:v>735675.54287037032</c:v>
                </c:pt>
                <c:pt idx="14349">
                  <c:v>735675.54288194445</c:v>
                </c:pt>
                <c:pt idx="14350">
                  <c:v>735675.54288194445</c:v>
                </c:pt>
                <c:pt idx="14351">
                  <c:v>735675.54289351904</c:v>
                </c:pt>
                <c:pt idx="14352">
                  <c:v>735675.54289351904</c:v>
                </c:pt>
                <c:pt idx="14353">
                  <c:v>735675.54290509259</c:v>
                </c:pt>
                <c:pt idx="14354">
                  <c:v>735675.54291666672</c:v>
                </c:pt>
                <c:pt idx="14355">
                  <c:v>735675.54291666672</c:v>
                </c:pt>
                <c:pt idx="14356">
                  <c:v>735675.54292824073</c:v>
                </c:pt>
                <c:pt idx="14357">
                  <c:v>735675.54292824073</c:v>
                </c:pt>
                <c:pt idx="14358">
                  <c:v>735675.54293981486</c:v>
                </c:pt>
                <c:pt idx="14359">
                  <c:v>735675.54293981486</c:v>
                </c:pt>
                <c:pt idx="14360">
                  <c:v>735675.5429513891</c:v>
                </c:pt>
                <c:pt idx="14361">
                  <c:v>735675.5429513891</c:v>
                </c:pt>
                <c:pt idx="14362">
                  <c:v>735675.54296296299</c:v>
                </c:pt>
                <c:pt idx="14363">
                  <c:v>735675.54296296299</c:v>
                </c:pt>
                <c:pt idx="14364">
                  <c:v>735675.54297453701</c:v>
                </c:pt>
                <c:pt idx="14365">
                  <c:v>735675.54297453701</c:v>
                </c:pt>
                <c:pt idx="14366">
                  <c:v>735675.54298611241</c:v>
                </c:pt>
                <c:pt idx="14367">
                  <c:v>735675.54298611241</c:v>
                </c:pt>
                <c:pt idx="14368">
                  <c:v>735675.54299768514</c:v>
                </c:pt>
                <c:pt idx="14369">
                  <c:v>735675.54299768514</c:v>
                </c:pt>
                <c:pt idx="14370">
                  <c:v>735675.54300925927</c:v>
                </c:pt>
                <c:pt idx="14371">
                  <c:v>735675.54300925927</c:v>
                </c:pt>
                <c:pt idx="14372">
                  <c:v>735675.54302083445</c:v>
                </c:pt>
                <c:pt idx="14373">
                  <c:v>735675.54302083445</c:v>
                </c:pt>
                <c:pt idx="14374">
                  <c:v>735675.54303240741</c:v>
                </c:pt>
                <c:pt idx="14375">
                  <c:v>735675.54303240741</c:v>
                </c:pt>
                <c:pt idx="14376">
                  <c:v>735675.54304398154</c:v>
                </c:pt>
                <c:pt idx="14377">
                  <c:v>735675.54304398154</c:v>
                </c:pt>
                <c:pt idx="14378">
                  <c:v>735675.54305555555</c:v>
                </c:pt>
                <c:pt idx="14379">
                  <c:v>735675.54305555555</c:v>
                </c:pt>
                <c:pt idx="14380">
                  <c:v>735675.54306713259</c:v>
                </c:pt>
                <c:pt idx="14381">
                  <c:v>735675.54306713259</c:v>
                </c:pt>
                <c:pt idx="14382">
                  <c:v>735675.54307870369</c:v>
                </c:pt>
                <c:pt idx="14383">
                  <c:v>735675.54307870369</c:v>
                </c:pt>
                <c:pt idx="14384">
                  <c:v>735675.54309027782</c:v>
                </c:pt>
                <c:pt idx="14385">
                  <c:v>735675.54309027782</c:v>
                </c:pt>
                <c:pt idx="14386">
                  <c:v>735675.54310185183</c:v>
                </c:pt>
                <c:pt idx="14387">
                  <c:v>735675.54311342642</c:v>
                </c:pt>
                <c:pt idx="14388">
                  <c:v>735675.54311342642</c:v>
                </c:pt>
                <c:pt idx="14389">
                  <c:v>735675.54312500043</c:v>
                </c:pt>
                <c:pt idx="14390">
                  <c:v>735675.54312500043</c:v>
                </c:pt>
                <c:pt idx="14391">
                  <c:v>735675.5431365741</c:v>
                </c:pt>
                <c:pt idx="14392">
                  <c:v>735675.5431365741</c:v>
                </c:pt>
                <c:pt idx="14393">
                  <c:v>735675.54314814811</c:v>
                </c:pt>
                <c:pt idx="14394">
                  <c:v>735675.54314814811</c:v>
                </c:pt>
                <c:pt idx="14395">
                  <c:v>735675.54315972223</c:v>
                </c:pt>
                <c:pt idx="14396">
                  <c:v>735675.54315972223</c:v>
                </c:pt>
                <c:pt idx="14397">
                  <c:v>735675.54317129625</c:v>
                </c:pt>
                <c:pt idx="14398">
                  <c:v>735675.54317129625</c:v>
                </c:pt>
                <c:pt idx="14399">
                  <c:v>735675.54318287049</c:v>
                </c:pt>
                <c:pt idx="14400">
                  <c:v>735675.54318287049</c:v>
                </c:pt>
                <c:pt idx="14401">
                  <c:v>735675.5431944445</c:v>
                </c:pt>
                <c:pt idx="14402">
                  <c:v>735675.5431944445</c:v>
                </c:pt>
                <c:pt idx="14403">
                  <c:v>735675.54320601944</c:v>
                </c:pt>
                <c:pt idx="14404">
                  <c:v>735675.54320601944</c:v>
                </c:pt>
                <c:pt idx="14405">
                  <c:v>735675.54321759264</c:v>
                </c:pt>
                <c:pt idx="14406">
                  <c:v>735675.54321759264</c:v>
                </c:pt>
                <c:pt idx="14407">
                  <c:v>735675.54322916665</c:v>
                </c:pt>
                <c:pt idx="14408">
                  <c:v>735675.54322916665</c:v>
                </c:pt>
                <c:pt idx="14409">
                  <c:v>735675.54324074241</c:v>
                </c:pt>
                <c:pt idx="14410">
                  <c:v>735675.54324074241</c:v>
                </c:pt>
                <c:pt idx="14411">
                  <c:v>735675.54325231747</c:v>
                </c:pt>
                <c:pt idx="14412">
                  <c:v>735675.54325231747</c:v>
                </c:pt>
                <c:pt idx="14413">
                  <c:v>735675.54326388903</c:v>
                </c:pt>
                <c:pt idx="14414">
                  <c:v>735675.54326388903</c:v>
                </c:pt>
                <c:pt idx="14415">
                  <c:v>735675.54327546293</c:v>
                </c:pt>
                <c:pt idx="14416">
                  <c:v>735675.54327546293</c:v>
                </c:pt>
                <c:pt idx="14417">
                  <c:v>735675.54328704043</c:v>
                </c:pt>
                <c:pt idx="14418">
                  <c:v>735675.54329861142</c:v>
                </c:pt>
                <c:pt idx="14419">
                  <c:v>735675.54329861142</c:v>
                </c:pt>
                <c:pt idx="14420">
                  <c:v>735675.5433101852</c:v>
                </c:pt>
                <c:pt idx="14421">
                  <c:v>735675.5433101852</c:v>
                </c:pt>
                <c:pt idx="14422">
                  <c:v>735675.54332175921</c:v>
                </c:pt>
                <c:pt idx="14423">
                  <c:v>735675.54332175921</c:v>
                </c:pt>
                <c:pt idx="14424">
                  <c:v>735675.54333333345</c:v>
                </c:pt>
                <c:pt idx="14425">
                  <c:v>735675.54333333345</c:v>
                </c:pt>
                <c:pt idx="14426">
                  <c:v>735675.54334490746</c:v>
                </c:pt>
                <c:pt idx="14427">
                  <c:v>735675.54334490746</c:v>
                </c:pt>
                <c:pt idx="14428">
                  <c:v>735675.54335648241</c:v>
                </c:pt>
                <c:pt idx="14429">
                  <c:v>735675.54335648241</c:v>
                </c:pt>
                <c:pt idx="14430">
                  <c:v>735675.54336805537</c:v>
                </c:pt>
                <c:pt idx="14431">
                  <c:v>735675.54336805537</c:v>
                </c:pt>
                <c:pt idx="14432">
                  <c:v>735675.54337962938</c:v>
                </c:pt>
                <c:pt idx="14433">
                  <c:v>735675.54337962938</c:v>
                </c:pt>
                <c:pt idx="14434">
                  <c:v>735675.54339120374</c:v>
                </c:pt>
                <c:pt idx="14435">
                  <c:v>735675.54339120374</c:v>
                </c:pt>
                <c:pt idx="14436">
                  <c:v>735675.54340277775</c:v>
                </c:pt>
                <c:pt idx="14437">
                  <c:v>735675.54340277775</c:v>
                </c:pt>
                <c:pt idx="14438">
                  <c:v>735675.543414352</c:v>
                </c:pt>
                <c:pt idx="14439">
                  <c:v>735675.543414352</c:v>
                </c:pt>
                <c:pt idx="14440">
                  <c:v>735675.54342592962</c:v>
                </c:pt>
                <c:pt idx="14441">
                  <c:v>735675.54342592962</c:v>
                </c:pt>
                <c:pt idx="14442">
                  <c:v>735675.5434375027</c:v>
                </c:pt>
                <c:pt idx="14443">
                  <c:v>735675.5434375027</c:v>
                </c:pt>
                <c:pt idx="14444">
                  <c:v>735675.54344907391</c:v>
                </c:pt>
                <c:pt idx="14445">
                  <c:v>735675.54344907391</c:v>
                </c:pt>
                <c:pt idx="14446">
                  <c:v>735675.54346064944</c:v>
                </c:pt>
                <c:pt idx="14447">
                  <c:v>735675.54346064944</c:v>
                </c:pt>
                <c:pt idx="14448">
                  <c:v>735675.5434722224</c:v>
                </c:pt>
                <c:pt idx="14449">
                  <c:v>735675.54348379909</c:v>
                </c:pt>
                <c:pt idx="14450">
                  <c:v>735675.54348379909</c:v>
                </c:pt>
                <c:pt idx="14451">
                  <c:v>735675.54349537042</c:v>
                </c:pt>
                <c:pt idx="14452">
                  <c:v>735675.54349537042</c:v>
                </c:pt>
                <c:pt idx="14453">
                  <c:v>735675.54350694444</c:v>
                </c:pt>
                <c:pt idx="14454">
                  <c:v>735675.54350694444</c:v>
                </c:pt>
                <c:pt idx="14455">
                  <c:v>735675.54351851856</c:v>
                </c:pt>
                <c:pt idx="14456">
                  <c:v>735675.54351851856</c:v>
                </c:pt>
                <c:pt idx="14457">
                  <c:v>735675.54353009257</c:v>
                </c:pt>
                <c:pt idx="14458">
                  <c:v>735675.54353009257</c:v>
                </c:pt>
                <c:pt idx="14459">
                  <c:v>735675.5435416667</c:v>
                </c:pt>
                <c:pt idx="14460">
                  <c:v>735675.5435416667</c:v>
                </c:pt>
                <c:pt idx="14461">
                  <c:v>735675.54355324362</c:v>
                </c:pt>
                <c:pt idx="14462">
                  <c:v>735675.54355324362</c:v>
                </c:pt>
                <c:pt idx="14463">
                  <c:v>735675.54356481484</c:v>
                </c:pt>
                <c:pt idx="14464">
                  <c:v>735675.54356481484</c:v>
                </c:pt>
                <c:pt idx="14465">
                  <c:v>735675.54357638885</c:v>
                </c:pt>
                <c:pt idx="14466">
                  <c:v>735675.54357638885</c:v>
                </c:pt>
                <c:pt idx="14467">
                  <c:v>735675.54358796345</c:v>
                </c:pt>
                <c:pt idx="14468">
                  <c:v>735675.54358796345</c:v>
                </c:pt>
                <c:pt idx="14469">
                  <c:v>735675.54359953711</c:v>
                </c:pt>
                <c:pt idx="14470">
                  <c:v>735675.54359953711</c:v>
                </c:pt>
                <c:pt idx="14471">
                  <c:v>735675.54361111205</c:v>
                </c:pt>
                <c:pt idx="14472">
                  <c:v>735675.54361111205</c:v>
                </c:pt>
                <c:pt idx="14473">
                  <c:v>735675.54362268792</c:v>
                </c:pt>
                <c:pt idx="14474">
                  <c:v>735675.54362268792</c:v>
                </c:pt>
                <c:pt idx="14475">
                  <c:v>735675.54363425949</c:v>
                </c:pt>
                <c:pt idx="14476">
                  <c:v>735675.54363425949</c:v>
                </c:pt>
                <c:pt idx="14477">
                  <c:v>735675.54364583443</c:v>
                </c:pt>
                <c:pt idx="14478">
                  <c:v>735675.54364583443</c:v>
                </c:pt>
                <c:pt idx="14479">
                  <c:v>735675.54365741054</c:v>
                </c:pt>
                <c:pt idx="14480">
                  <c:v>735675.54365741054</c:v>
                </c:pt>
                <c:pt idx="14481">
                  <c:v>735675.54366898153</c:v>
                </c:pt>
                <c:pt idx="14482">
                  <c:v>735675.54368055554</c:v>
                </c:pt>
                <c:pt idx="14483">
                  <c:v>735675.54368055554</c:v>
                </c:pt>
                <c:pt idx="14484">
                  <c:v>735675.54369213246</c:v>
                </c:pt>
                <c:pt idx="14485">
                  <c:v>735675.54369213246</c:v>
                </c:pt>
                <c:pt idx="14486">
                  <c:v>735675.54370370402</c:v>
                </c:pt>
                <c:pt idx="14487">
                  <c:v>735675.54370370402</c:v>
                </c:pt>
                <c:pt idx="14488">
                  <c:v>735675.5437152778</c:v>
                </c:pt>
                <c:pt idx="14489">
                  <c:v>735675.5437152778</c:v>
                </c:pt>
                <c:pt idx="14490">
                  <c:v>735675.54372685205</c:v>
                </c:pt>
                <c:pt idx="14491">
                  <c:v>735675.54372685205</c:v>
                </c:pt>
                <c:pt idx="14492">
                  <c:v>735675.54373842594</c:v>
                </c:pt>
                <c:pt idx="14493">
                  <c:v>735675.54373842594</c:v>
                </c:pt>
                <c:pt idx="14494">
                  <c:v>735675.54374999937</c:v>
                </c:pt>
                <c:pt idx="14495">
                  <c:v>735675.54374999937</c:v>
                </c:pt>
                <c:pt idx="14496">
                  <c:v>735675.54376157408</c:v>
                </c:pt>
                <c:pt idx="14497">
                  <c:v>735675.54376157408</c:v>
                </c:pt>
                <c:pt idx="14498">
                  <c:v>735675.54377314844</c:v>
                </c:pt>
                <c:pt idx="14499">
                  <c:v>735675.54377314844</c:v>
                </c:pt>
                <c:pt idx="14500">
                  <c:v>735675.54378472245</c:v>
                </c:pt>
                <c:pt idx="14501">
                  <c:v>735675.54378472245</c:v>
                </c:pt>
                <c:pt idx="14502">
                  <c:v>735675.54379629705</c:v>
                </c:pt>
                <c:pt idx="14503">
                  <c:v>735675.54379629705</c:v>
                </c:pt>
                <c:pt idx="14504">
                  <c:v>735675.54380787245</c:v>
                </c:pt>
                <c:pt idx="14505">
                  <c:v>735675.54380787245</c:v>
                </c:pt>
                <c:pt idx="14506">
                  <c:v>735675.54381944449</c:v>
                </c:pt>
                <c:pt idx="14507">
                  <c:v>735675.54381944449</c:v>
                </c:pt>
                <c:pt idx="14508">
                  <c:v>735675.54383101943</c:v>
                </c:pt>
                <c:pt idx="14509">
                  <c:v>735675.54383101943</c:v>
                </c:pt>
                <c:pt idx="14510">
                  <c:v>735675.54384259263</c:v>
                </c:pt>
                <c:pt idx="14511">
                  <c:v>735675.54384259263</c:v>
                </c:pt>
                <c:pt idx="14512">
                  <c:v>735675.54385416745</c:v>
                </c:pt>
                <c:pt idx="14513">
                  <c:v>735675.54385416745</c:v>
                </c:pt>
                <c:pt idx="14514">
                  <c:v>735675.54386574461</c:v>
                </c:pt>
                <c:pt idx="14515">
                  <c:v>735675.54387731745</c:v>
                </c:pt>
                <c:pt idx="14516">
                  <c:v>735675.54387731745</c:v>
                </c:pt>
                <c:pt idx="14517">
                  <c:v>735675.54388888902</c:v>
                </c:pt>
                <c:pt idx="14518">
                  <c:v>735675.54388888902</c:v>
                </c:pt>
                <c:pt idx="14519">
                  <c:v>735675.54390046292</c:v>
                </c:pt>
                <c:pt idx="14520">
                  <c:v>735675.54390046292</c:v>
                </c:pt>
                <c:pt idx="14521">
                  <c:v>735675.54391203704</c:v>
                </c:pt>
                <c:pt idx="14522">
                  <c:v>735675.54391203704</c:v>
                </c:pt>
                <c:pt idx="14523">
                  <c:v>735675.54392361245</c:v>
                </c:pt>
                <c:pt idx="14524">
                  <c:v>735675.54392361245</c:v>
                </c:pt>
                <c:pt idx="14525">
                  <c:v>735675.54393518541</c:v>
                </c:pt>
                <c:pt idx="14526">
                  <c:v>735675.54393518541</c:v>
                </c:pt>
                <c:pt idx="14527">
                  <c:v>735675.54394675931</c:v>
                </c:pt>
                <c:pt idx="14528">
                  <c:v>735675.54394675931</c:v>
                </c:pt>
                <c:pt idx="14529">
                  <c:v>735675.54395833344</c:v>
                </c:pt>
                <c:pt idx="14530">
                  <c:v>735675.54395833344</c:v>
                </c:pt>
                <c:pt idx="14531">
                  <c:v>735675.54396990733</c:v>
                </c:pt>
                <c:pt idx="14532">
                  <c:v>735675.54396990733</c:v>
                </c:pt>
                <c:pt idx="14533">
                  <c:v>735675.54398148204</c:v>
                </c:pt>
                <c:pt idx="14534">
                  <c:v>735675.54398148204</c:v>
                </c:pt>
                <c:pt idx="14535">
                  <c:v>735675.54399305559</c:v>
                </c:pt>
                <c:pt idx="14536">
                  <c:v>735675.54399305559</c:v>
                </c:pt>
                <c:pt idx="14537">
                  <c:v>735675.5440046296</c:v>
                </c:pt>
                <c:pt idx="14538">
                  <c:v>735675.5440046296</c:v>
                </c:pt>
                <c:pt idx="14539">
                  <c:v>735675.54401620373</c:v>
                </c:pt>
                <c:pt idx="14540">
                  <c:v>735675.54401620373</c:v>
                </c:pt>
                <c:pt idx="14541">
                  <c:v>735675.54402777774</c:v>
                </c:pt>
                <c:pt idx="14542">
                  <c:v>735675.54402777774</c:v>
                </c:pt>
                <c:pt idx="14543">
                  <c:v>735675.54403935187</c:v>
                </c:pt>
                <c:pt idx="14544">
                  <c:v>735675.54405092704</c:v>
                </c:pt>
                <c:pt idx="14545">
                  <c:v>735675.54405092704</c:v>
                </c:pt>
                <c:pt idx="14546">
                  <c:v>735675.5440625</c:v>
                </c:pt>
                <c:pt idx="14547">
                  <c:v>735675.5440625</c:v>
                </c:pt>
                <c:pt idx="14548">
                  <c:v>735675.5440740739</c:v>
                </c:pt>
                <c:pt idx="14549">
                  <c:v>735675.5440740739</c:v>
                </c:pt>
                <c:pt idx="14550">
                  <c:v>735675.54408564942</c:v>
                </c:pt>
                <c:pt idx="14551">
                  <c:v>735675.54408564942</c:v>
                </c:pt>
                <c:pt idx="14552">
                  <c:v>735675.5440972225</c:v>
                </c:pt>
                <c:pt idx="14553">
                  <c:v>735675.5440972225</c:v>
                </c:pt>
                <c:pt idx="14554">
                  <c:v>735675.54410879628</c:v>
                </c:pt>
                <c:pt idx="14555">
                  <c:v>735675.54410879628</c:v>
                </c:pt>
                <c:pt idx="14556">
                  <c:v>735675.54412037029</c:v>
                </c:pt>
                <c:pt idx="14557">
                  <c:v>735675.54412037029</c:v>
                </c:pt>
                <c:pt idx="14558">
                  <c:v>735675.54413194431</c:v>
                </c:pt>
                <c:pt idx="14559">
                  <c:v>735675.54413194431</c:v>
                </c:pt>
                <c:pt idx="14560">
                  <c:v>735675.54414351832</c:v>
                </c:pt>
                <c:pt idx="14561">
                  <c:v>735675.54414351832</c:v>
                </c:pt>
                <c:pt idx="14562">
                  <c:v>735675.54415509256</c:v>
                </c:pt>
                <c:pt idx="14563">
                  <c:v>735675.54415509256</c:v>
                </c:pt>
                <c:pt idx="14564">
                  <c:v>735675.54416666669</c:v>
                </c:pt>
                <c:pt idx="14565">
                  <c:v>735675.54416666669</c:v>
                </c:pt>
                <c:pt idx="14566">
                  <c:v>735675.54417823837</c:v>
                </c:pt>
                <c:pt idx="14567">
                  <c:v>735675.54417823837</c:v>
                </c:pt>
                <c:pt idx="14568">
                  <c:v>735675.54418981436</c:v>
                </c:pt>
                <c:pt idx="14569">
                  <c:v>735675.54418981436</c:v>
                </c:pt>
                <c:pt idx="14570">
                  <c:v>735675.54420138884</c:v>
                </c:pt>
                <c:pt idx="14571">
                  <c:v>735675.54420138884</c:v>
                </c:pt>
                <c:pt idx="14572">
                  <c:v>735675.54421296297</c:v>
                </c:pt>
                <c:pt idx="14573">
                  <c:v>735675.54421296297</c:v>
                </c:pt>
                <c:pt idx="14574">
                  <c:v>735675.54422453744</c:v>
                </c:pt>
                <c:pt idx="14575">
                  <c:v>735675.54422453744</c:v>
                </c:pt>
                <c:pt idx="14576">
                  <c:v>735675.54423611145</c:v>
                </c:pt>
                <c:pt idx="14577">
                  <c:v>735675.54424768523</c:v>
                </c:pt>
                <c:pt idx="14578">
                  <c:v>735675.54424768523</c:v>
                </c:pt>
                <c:pt idx="14579">
                  <c:v>735675.5442592589</c:v>
                </c:pt>
                <c:pt idx="14580">
                  <c:v>735675.5442592589</c:v>
                </c:pt>
                <c:pt idx="14581">
                  <c:v>735675.54427083349</c:v>
                </c:pt>
                <c:pt idx="14582">
                  <c:v>735675.54427083349</c:v>
                </c:pt>
                <c:pt idx="14583">
                  <c:v>735675.5442824075</c:v>
                </c:pt>
                <c:pt idx="14584">
                  <c:v>735675.5442824075</c:v>
                </c:pt>
                <c:pt idx="14585">
                  <c:v>735675.54429398151</c:v>
                </c:pt>
                <c:pt idx="14586">
                  <c:v>735675.54429398151</c:v>
                </c:pt>
                <c:pt idx="14587">
                  <c:v>735675.54430555529</c:v>
                </c:pt>
                <c:pt idx="14588">
                  <c:v>735675.54430555529</c:v>
                </c:pt>
                <c:pt idx="14589">
                  <c:v>735675.5443171293</c:v>
                </c:pt>
                <c:pt idx="14590">
                  <c:v>735675.5443171293</c:v>
                </c:pt>
                <c:pt idx="14591">
                  <c:v>735675.54432870366</c:v>
                </c:pt>
                <c:pt idx="14592">
                  <c:v>735675.54432870366</c:v>
                </c:pt>
                <c:pt idx="14593">
                  <c:v>735675.54434027697</c:v>
                </c:pt>
                <c:pt idx="14594">
                  <c:v>735675.54434027697</c:v>
                </c:pt>
                <c:pt idx="14595">
                  <c:v>735675.5443518518</c:v>
                </c:pt>
                <c:pt idx="14596">
                  <c:v>735675.5443518518</c:v>
                </c:pt>
                <c:pt idx="14597">
                  <c:v>735675.54436342593</c:v>
                </c:pt>
                <c:pt idx="14598">
                  <c:v>735675.54436342593</c:v>
                </c:pt>
                <c:pt idx="14599">
                  <c:v>735675.54437500006</c:v>
                </c:pt>
                <c:pt idx="14600">
                  <c:v>735675.54437500006</c:v>
                </c:pt>
                <c:pt idx="14601">
                  <c:v>735675.54438657407</c:v>
                </c:pt>
                <c:pt idx="14602">
                  <c:v>735675.54438657407</c:v>
                </c:pt>
                <c:pt idx="14603">
                  <c:v>735675.54439814819</c:v>
                </c:pt>
                <c:pt idx="14604">
                  <c:v>735675.54439814819</c:v>
                </c:pt>
                <c:pt idx="14605">
                  <c:v>735675.54440972221</c:v>
                </c:pt>
                <c:pt idx="14606">
                  <c:v>735675.54440972221</c:v>
                </c:pt>
                <c:pt idx="14607">
                  <c:v>735675.54442129645</c:v>
                </c:pt>
                <c:pt idx="14608">
                  <c:v>735675.54442129645</c:v>
                </c:pt>
                <c:pt idx="14609">
                  <c:v>735675.54443287035</c:v>
                </c:pt>
                <c:pt idx="14610">
                  <c:v>735675.54443287035</c:v>
                </c:pt>
                <c:pt idx="14611">
                  <c:v>735675.54444444447</c:v>
                </c:pt>
                <c:pt idx="14612">
                  <c:v>735675.54445601942</c:v>
                </c:pt>
                <c:pt idx="14613">
                  <c:v>735675.54445601942</c:v>
                </c:pt>
                <c:pt idx="14614">
                  <c:v>735675.54446759261</c:v>
                </c:pt>
                <c:pt idx="14615">
                  <c:v>735675.54446759261</c:v>
                </c:pt>
                <c:pt idx="14616">
                  <c:v>735675.54447916639</c:v>
                </c:pt>
                <c:pt idx="14617">
                  <c:v>735675.54447916639</c:v>
                </c:pt>
                <c:pt idx="14618">
                  <c:v>735675.54449074075</c:v>
                </c:pt>
                <c:pt idx="14619">
                  <c:v>735675.54449074075</c:v>
                </c:pt>
                <c:pt idx="14620">
                  <c:v>735675.54450231476</c:v>
                </c:pt>
                <c:pt idx="14621">
                  <c:v>735675.54450231476</c:v>
                </c:pt>
                <c:pt idx="14622">
                  <c:v>735675.54451388889</c:v>
                </c:pt>
                <c:pt idx="14623">
                  <c:v>735675.54451388889</c:v>
                </c:pt>
                <c:pt idx="14624">
                  <c:v>735675.5445254629</c:v>
                </c:pt>
                <c:pt idx="14625">
                  <c:v>735675.5445254629</c:v>
                </c:pt>
                <c:pt idx="14626">
                  <c:v>735675.54453703703</c:v>
                </c:pt>
                <c:pt idx="14627">
                  <c:v>735675.54453703703</c:v>
                </c:pt>
                <c:pt idx="14628">
                  <c:v>735675.54454861116</c:v>
                </c:pt>
                <c:pt idx="14629">
                  <c:v>735675.54454861116</c:v>
                </c:pt>
                <c:pt idx="14630">
                  <c:v>735675.54456018517</c:v>
                </c:pt>
                <c:pt idx="14631">
                  <c:v>735675.54456018517</c:v>
                </c:pt>
                <c:pt idx="14632">
                  <c:v>735675.54457175836</c:v>
                </c:pt>
                <c:pt idx="14633">
                  <c:v>735675.54457175836</c:v>
                </c:pt>
                <c:pt idx="14634">
                  <c:v>735675.54458333342</c:v>
                </c:pt>
                <c:pt idx="14635">
                  <c:v>735675.54458333342</c:v>
                </c:pt>
                <c:pt idx="14636">
                  <c:v>735675.54459490732</c:v>
                </c:pt>
                <c:pt idx="14637">
                  <c:v>735675.54459490732</c:v>
                </c:pt>
                <c:pt idx="14638">
                  <c:v>735675.54460648145</c:v>
                </c:pt>
                <c:pt idx="14639">
                  <c:v>735675.54460648145</c:v>
                </c:pt>
                <c:pt idx="14640">
                  <c:v>735675.54461805336</c:v>
                </c:pt>
                <c:pt idx="14641">
                  <c:v>735675.54461805336</c:v>
                </c:pt>
                <c:pt idx="14642">
                  <c:v>735675.54462962958</c:v>
                </c:pt>
                <c:pt idx="14643">
                  <c:v>735675.54462962958</c:v>
                </c:pt>
                <c:pt idx="14644">
                  <c:v>735675.54464120371</c:v>
                </c:pt>
                <c:pt idx="14645">
                  <c:v>735675.54464120371</c:v>
                </c:pt>
                <c:pt idx="14646">
                  <c:v>735675.54465277772</c:v>
                </c:pt>
                <c:pt idx="14647">
                  <c:v>735675.54465277772</c:v>
                </c:pt>
                <c:pt idx="14648">
                  <c:v>735675.54466435185</c:v>
                </c:pt>
                <c:pt idx="14649">
                  <c:v>735675.54466435185</c:v>
                </c:pt>
                <c:pt idx="14650">
                  <c:v>735675.54467592645</c:v>
                </c:pt>
                <c:pt idx="14651">
                  <c:v>735675.54467592645</c:v>
                </c:pt>
                <c:pt idx="14652">
                  <c:v>735675.54468750244</c:v>
                </c:pt>
                <c:pt idx="14653">
                  <c:v>735675.54468750244</c:v>
                </c:pt>
                <c:pt idx="14654">
                  <c:v>735675.54469907389</c:v>
                </c:pt>
                <c:pt idx="14655">
                  <c:v>735675.54471064813</c:v>
                </c:pt>
                <c:pt idx="14656">
                  <c:v>735675.54471064813</c:v>
                </c:pt>
                <c:pt idx="14657">
                  <c:v>735675.54472222249</c:v>
                </c:pt>
                <c:pt idx="14658">
                  <c:v>735675.54472222249</c:v>
                </c:pt>
                <c:pt idx="14659">
                  <c:v>735675.5447337965</c:v>
                </c:pt>
                <c:pt idx="14660">
                  <c:v>735675.5447337965</c:v>
                </c:pt>
                <c:pt idx="14661">
                  <c:v>735675.54474537028</c:v>
                </c:pt>
                <c:pt idx="14662">
                  <c:v>735675.54474537028</c:v>
                </c:pt>
                <c:pt idx="14663">
                  <c:v>735675.54475694441</c:v>
                </c:pt>
                <c:pt idx="14664">
                  <c:v>735675.54475694441</c:v>
                </c:pt>
                <c:pt idx="14665">
                  <c:v>735675.5447685183</c:v>
                </c:pt>
                <c:pt idx="14666">
                  <c:v>735675.5447685183</c:v>
                </c:pt>
                <c:pt idx="14667">
                  <c:v>735675.54478009231</c:v>
                </c:pt>
                <c:pt idx="14668">
                  <c:v>735675.54478009231</c:v>
                </c:pt>
                <c:pt idx="14669">
                  <c:v>735675.54479166667</c:v>
                </c:pt>
                <c:pt idx="14670">
                  <c:v>735675.54479166667</c:v>
                </c:pt>
                <c:pt idx="14671">
                  <c:v>735675.54480324243</c:v>
                </c:pt>
                <c:pt idx="14672">
                  <c:v>735675.54480324243</c:v>
                </c:pt>
                <c:pt idx="14673">
                  <c:v>735675.54481481481</c:v>
                </c:pt>
                <c:pt idx="14674">
                  <c:v>735675.54481481481</c:v>
                </c:pt>
                <c:pt idx="14675">
                  <c:v>735675.54482638941</c:v>
                </c:pt>
                <c:pt idx="14676">
                  <c:v>735675.54482638941</c:v>
                </c:pt>
                <c:pt idx="14677">
                  <c:v>735675.54483796295</c:v>
                </c:pt>
                <c:pt idx="14678">
                  <c:v>735675.54483796295</c:v>
                </c:pt>
                <c:pt idx="14679">
                  <c:v>735675.54484953708</c:v>
                </c:pt>
                <c:pt idx="14680">
                  <c:v>735675.54484953708</c:v>
                </c:pt>
                <c:pt idx="14681">
                  <c:v>735675.54486111144</c:v>
                </c:pt>
                <c:pt idx="14682">
                  <c:v>735675.54486111144</c:v>
                </c:pt>
                <c:pt idx="14683">
                  <c:v>735675.54487268522</c:v>
                </c:pt>
                <c:pt idx="14684">
                  <c:v>735675.54487268522</c:v>
                </c:pt>
                <c:pt idx="14685">
                  <c:v>735675.54488425923</c:v>
                </c:pt>
                <c:pt idx="14686">
                  <c:v>735675.54488425923</c:v>
                </c:pt>
                <c:pt idx="14687">
                  <c:v>735675.54489583441</c:v>
                </c:pt>
                <c:pt idx="14688">
                  <c:v>735675.54489583441</c:v>
                </c:pt>
                <c:pt idx="14689">
                  <c:v>735675.54490740749</c:v>
                </c:pt>
                <c:pt idx="14690">
                  <c:v>735675.54490740749</c:v>
                </c:pt>
                <c:pt idx="14691">
                  <c:v>735675.54491898138</c:v>
                </c:pt>
                <c:pt idx="14692">
                  <c:v>735675.54491898138</c:v>
                </c:pt>
                <c:pt idx="14693">
                  <c:v>735675.54493055539</c:v>
                </c:pt>
                <c:pt idx="14694">
                  <c:v>735675.54493055539</c:v>
                </c:pt>
                <c:pt idx="14695">
                  <c:v>735675.54494212929</c:v>
                </c:pt>
                <c:pt idx="14696">
                  <c:v>735675.54494212929</c:v>
                </c:pt>
                <c:pt idx="14697">
                  <c:v>735675.54495370365</c:v>
                </c:pt>
                <c:pt idx="14698">
                  <c:v>735675.54495370365</c:v>
                </c:pt>
                <c:pt idx="14699">
                  <c:v>735675.54496527778</c:v>
                </c:pt>
                <c:pt idx="14700">
                  <c:v>735675.5449768519</c:v>
                </c:pt>
                <c:pt idx="14701">
                  <c:v>735675.5449768519</c:v>
                </c:pt>
                <c:pt idx="14702">
                  <c:v>735675.54498842591</c:v>
                </c:pt>
                <c:pt idx="14703">
                  <c:v>735675.54498842591</c:v>
                </c:pt>
                <c:pt idx="14704">
                  <c:v>735675.54500000004</c:v>
                </c:pt>
                <c:pt idx="14705">
                  <c:v>735675.54500000004</c:v>
                </c:pt>
                <c:pt idx="14706">
                  <c:v>735675.54501157394</c:v>
                </c:pt>
                <c:pt idx="14707">
                  <c:v>735675.54501157394</c:v>
                </c:pt>
                <c:pt idx="14708">
                  <c:v>735675.54502315004</c:v>
                </c:pt>
                <c:pt idx="14709">
                  <c:v>735675.54502315004</c:v>
                </c:pt>
                <c:pt idx="14710">
                  <c:v>735675.54503472243</c:v>
                </c:pt>
                <c:pt idx="14711">
                  <c:v>735675.54503472243</c:v>
                </c:pt>
                <c:pt idx="14712">
                  <c:v>735675.54504629644</c:v>
                </c:pt>
                <c:pt idx="14713">
                  <c:v>735675.54504629644</c:v>
                </c:pt>
                <c:pt idx="14714">
                  <c:v>735675.54505787045</c:v>
                </c:pt>
                <c:pt idx="14715">
                  <c:v>735675.54505787045</c:v>
                </c:pt>
                <c:pt idx="14716">
                  <c:v>735675.54506944446</c:v>
                </c:pt>
                <c:pt idx="14717">
                  <c:v>735675.54506944446</c:v>
                </c:pt>
                <c:pt idx="14718">
                  <c:v>735675.54508101905</c:v>
                </c:pt>
                <c:pt idx="14719">
                  <c:v>735675.54508101905</c:v>
                </c:pt>
                <c:pt idx="14720">
                  <c:v>735675.5450925926</c:v>
                </c:pt>
                <c:pt idx="14721">
                  <c:v>735675.5450925926</c:v>
                </c:pt>
                <c:pt idx="14722">
                  <c:v>735675.54510416673</c:v>
                </c:pt>
                <c:pt idx="14723">
                  <c:v>735675.54510416673</c:v>
                </c:pt>
                <c:pt idx="14724">
                  <c:v>735675.54511574074</c:v>
                </c:pt>
                <c:pt idx="14725">
                  <c:v>735675.54511574074</c:v>
                </c:pt>
                <c:pt idx="14726">
                  <c:v>735675.54512731545</c:v>
                </c:pt>
                <c:pt idx="14727">
                  <c:v>735675.54512731545</c:v>
                </c:pt>
                <c:pt idx="14728">
                  <c:v>735675.54513888888</c:v>
                </c:pt>
                <c:pt idx="14729">
                  <c:v>735675.54513888888</c:v>
                </c:pt>
                <c:pt idx="14730">
                  <c:v>735675.545150463</c:v>
                </c:pt>
                <c:pt idx="14731">
                  <c:v>735675.54516203701</c:v>
                </c:pt>
                <c:pt idx="14732">
                  <c:v>735675.54516203701</c:v>
                </c:pt>
                <c:pt idx="14733">
                  <c:v>735675.54517361114</c:v>
                </c:pt>
                <c:pt idx="14734">
                  <c:v>735675.54517361114</c:v>
                </c:pt>
                <c:pt idx="14735">
                  <c:v>735675.54518518515</c:v>
                </c:pt>
                <c:pt idx="14736">
                  <c:v>735675.54518518515</c:v>
                </c:pt>
                <c:pt idx="14737">
                  <c:v>735675.54519675928</c:v>
                </c:pt>
                <c:pt idx="14738">
                  <c:v>735675.54519675928</c:v>
                </c:pt>
                <c:pt idx="14739">
                  <c:v>735675.54520833341</c:v>
                </c:pt>
                <c:pt idx="14740">
                  <c:v>735675.54520833341</c:v>
                </c:pt>
                <c:pt idx="14741">
                  <c:v>735675.5452199073</c:v>
                </c:pt>
                <c:pt idx="14742">
                  <c:v>735675.5452199073</c:v>
                </c:pt>
                <c:pt idx="14743">
                  <c:v>735675.54523148143</c:v>
                </c:pt>
                <c:pt idx="14744">
                  <c:v>735675.54523148143</c:v>
                </c:pt>
                <c:pt idx="14745">
                  <c:v>735675.54524305556</c:v>
                </c:pt>
                <c:pt idx="14746">
                  <c:v>735675.54524305556</c:v>
                </c:pt>
                <c:pt idx="14747">
                  <c:v>735675.54525463236</c:v>
                </c:pt>
                <c:pt idx="14748">
                  <c:v>735675.54525463236</c:v>
                </c:pt>
                <c:pt idx="14749">
                  <c:v>735675.54526620405</c:v>
                </c:pt>
                <c:pt idx="14750">
                  <c:v>735675.54526620405</c:v>
                </c:pt>
                <c:pt idx="14751">
                  <c:v>735675.54527777783</c:v>
                </c:pt>
                <c:pt idx="14752">
                  <c:v>735675.54527777783</c:v>
                </c:pt>
                <c:pt idx="14753">
                  <c:v>735675.54528935184</c:v>
                </c:pt>
                <c:pt idx="14754">
                  <c:v>735675.54528935184</c:v>
                </c:pt>
                <c:pt idx="14755">
                  <c:v>735675.54530092643</c:v>
                </c:pt>
                <c:pt idx="14756">
                  <c:v>735675.54530092643</c:v>
                </c:pt>
                <c:pt idx="14757">
                  <c:v>735675.54531249998</c:v>
                </c:pt>
                <c:pt idx="14758">
                  <c:v>735675.54531249998</c:v>
                </c:pt>
                <c:pt idx="14759">
                  <c:v>735675.54534722224</c:v>
                </c:pt>
                <c:pt idx="14760">
                  <c:v>735675.54535879625</c:v>
                </c:pt>
                <c:pt idx="14761">
                  <c:v>735675.54535879625</c:v>
                </c:pt>
                <c:pt idx="14762">
                  <c:v>735675.54535879625</c:v>
                </c:pt>
                <c:pt idx="14763">
                  <c:v>735675.54537037038</c:v>
                </c:pt>
                <c:pt idx="14764">
                  <c:v>735675.54538194451</c:v>
                </c:pt>
                <c:pt idx="14765">
                  <c:v>735675.54538194451</c:v>
                </c:pt>
                <c:pt idx="14766">
                  <c:v>735675.54539351852</c:v>
                </c:pt>
                <c:pt idx="14767">
                  <c:v>735675.54539351852</c:v>
                </c:pt>
                <c:pt idx="14768">
                  <c:v>735675.54540509265</c:v>
                </c:pt>
                <c:pt idx="14769">
                  <c:v>735675.54540509265</c:v>
                </c:pt>
                <c:pt idx="14770">
                  <c:v>735675.54541666701</c:v>
                </c:pt>
                <c:pt idx="14771">
                  <c:v>735675.54541666701</c:v>
                </c:pt>
                <c:pt idx="14772">
                  <c:v>735675.54542824242</c:v>
                </c:pt>
                <c:pt idx="14773">
                  <c:v>735675.54542824242</c:v>
                </c:pt>
                <c:pt idx="14774">
                  <c:v>735675.5454398148</c:v>
                </c:pt>
                <c:pt idx="14775">
                  <c:v>735675.5454398148</c:v>
                </c:pt>
                <c:pt idx="14776">
                  <c:v>735675.54545138904</c:v>
                </c:pt>
                <c:pt idx="14777">
                  <c:v>735675.54545138904</c:v>
                </c:pt>
                <c:pt idx="14778">
                  <c:v>735675.54546296294</c:v>
                </c:pt>
                <c:pt idx="14779">
                  <c:v>735675.54546296294</c:v>
                </c:pt>
                <c:pt idx="14780">
                  <c:v>735675.54547453742</c:v>
                </c:pt>
                <c:pt idx="14781">
                  <c:v>735675.54547453742</c:v>
                </c:pt>
                <c:pt idx="14782">
                  <c:v>735675.54548611434</c:v>
                </c:pt>
                <c:pt idx="14783">
                  <c:v>735675.54548611434</c:v>
                </c:pt>
                <c:pt idx="14784">
                  <c:v>735675.54549768544</c:v>
                </c:pt>
                <c:pt idx="14785">
                  <c:v>735675.54549768544</c:v>
                </c:pt>
                <c:pt idx="14786">
                  <c:v>735675.54550925898</c:v>
                </c:pt>
                <c:pt idx="14787">
                  <c:v>735675.54550925898</c:v>
                </c:pt>
                <c:pt idx="14788">
                  <c:v>735675.54552083404</c:v>
                </c:pt>
                <c:pt idx="14789">
                  <c:v>735675.54552083404</c:v>
                </c:pt>
                <c:pt idx="14790">
                  <c:v>735675.54553240747</c:v>
                </c:pt>
                <c:pt idx="14791">
                  <c:v>735675.54553240747</c:v>
                </c:pt>
                <c:pt idx="14792">
                  <c:v>735675.54554398148</c:v>
                </c:pt>
                <c:pt idx="14793">
                  <c:v>735675.54554398148</c:v>
                </c:pt>
                <c:pt idx="14794">
                  <c:v>735675.54555555549</c:v>
                </c:pt>
                <c:pt idx="14795">
                  <c:v>735675.54555555549</c:v>
                </c:pt>
                <c:pt idx="14796">
                  <c:v>735675.54556712962</c:v>
                </c:pt>
                <c:pt idx="14797">
                  <c:v>735675.54556712962</c:v>
                </c:pt>
                <c:pt idx="14798">
                  <c:v>735675.54557870328</c:v>
                </c:pt>
                <c:pt idx="14799">
                  <c:v>735675.54559027776</c:v>
                </c:pt>
                <c:pt idx="14800">
                  <c:v>735675.54559027776</c:v>
                </c:pt>
                <c:pt idx="14801">
                  <c:v>735675.54560185201</c:v>
                </c:pt>
                <c:pt idx="14802">
                  <c:v>735675.54560185201</c:v>
                </c:pt>
                <c:pt idx="14803">
                  <c:v>735675.54561342741</c:v>
                </c:pt>
                <c:pt idx="14804">
                  <c:v>735675.54561342741</c:v>
                </c:pt>
                <c:pt idx="14805">
                  <c:v>735675.54562500294</c:v>
                </c:pt>
                <c:pt idx="14806">
                  <c:v>735675.54562500294</c:v>
                </c:pt>
                <c:pt idx="14807">
                  <c:v>735675.54563657404</c:v>
                </c:pt>
                <c:pt idx="14808">
                  <c:v>735675.54563657404</c:v>
                </c:pt>
                <c:pt idx="14809">
                  <c:v>735675.5456481484</c:v>
                </c:pt>
                <c:pt idx="14810">
                  <c:v>735675.5456481484</c:v>
                </c:pt>
                <c:pt idx="14811">
                  <c:v>735675.54565972241</c:v>
                </c:pt>
                <c:pt idx="14812">
                  <c:v>735675.54565972241</c:v>
                </c:pt>
                <c:pt idx="14813">
                  <c:v>735675.54567129642</c:v>
                </c:pt>
                <c:pt idx="14814">
                  <c:v>735675.54567129642</c:v>
                </c:pt>
                <c:pt idx="14815">
                  <c:v>735675.54568287043</c:v>
                </c:pt>
                <c:pt idx="14816">
                  <c:v>735675.54568287043</c:v>
                </c:pt>
                <c:pt idx="14817">
                  <c:v>735675.54569444444</c:v>
                </c:pt>
                <c:pt idx="14818">
                  <c:v>735675.54569444444</c:v>
                </c:pt>
                <c:pt idx="14819">
                  <c:v>735675.54570601904</c:v>
                </c:pt>
                <c:pt idx="14820">
                  <c:v>735675.54570601904</c:v>
                </c:pt>
                <c:pt idx="14821">
                  <c:v>735675.54571759258</c:v>
                </c:pt>
                <c:pt idx="14822">
                  <c:v>735675.54571759258</c:v>
                </c:pt>
                <c:pt idx="14823">
                  <c:v>735675.54572916671</c:v>
                </c:pt>
                <c:pt idx="14824">
                  <c:v>735675.54572916671</c:v>
                </c:pt>
                <c:pt idx="14825">
                  <c:v>735675.54574074072</c:v>
                </c:pt>
                <c:pt idx="14826">
                  <c:v>735675.54574074072</c:v>
                </c:pt>
                <c:pt idx="14827">
                  <c:v>735675.54575231485</c:v>
                </c:pt>
                <c:pt idx="14828">
                  <c:v>735675.54575231485</c:v>
                </c:pt>
                <c:pt idx="14829">
                  <c:v>735675.54576388909</c:v>
                </c:pt>
                <c:pt idx="14830">
                  <c:v>735675.54577546299</c:v>
                </c:pt>
                <c:pt idx="14831">
                  <c:v>735675.54577546299</c:v>
                </c:pt>
                <c:pt idx="14832">
                  <c:v>735675.54578703945</c:v>
                </c:pt>
                <c:pt idx="14833">
                  <c:v>735675.54578703945</c:v>
                </c:pt>
                <c:pt idx="14834">
                  <c:v>735675.54579861113</c:v>
                </c:pt>
                <c:pt idx="14835">
                  <c:v>735675.54579861113</c:v>
                </c:pt>
                <c:pt idx="14836">
                  <c:v>735675.54581018514</c:v>
                </c:pt>
                <c:pt idx="14837">
                  <c:v>735675.54581018514</c:v>
                </c:pt>
                <c:pt idx="14838">
                  <c:v>735675.5458217595</c:v>
                </c:pt>
                <c:pt idx="14839">
                  <c:v>735675.5458217595</c:v>
                </c:pt>
                <c:pt idx="14840">
                  <c:v>735675.54583333444</c:v>
                </c:pt>
                <c:pt idx="14841">
                  <c:v>735675.54583333444</c:v>
                </c:pt>
                <c:pt idx="14842">
                  <c:v>735675.54584490741</c:v>
                </c:pt>
                <c:pt idx="14843">
                  <c:v>735675.54584490741</c:v>
                </c:pt>
                <c:pt idx="14844">
                  <c:v>735675.5458564841</c:v>
                </c:pt>
                <c:pt idx="14845">
                  <c:v>735675.5458564841</c:v>
                </c:pt>
                <c:pt idx="14846">
                  <c:v>735675.54586805531</c:v>
                </c:pt>
                <c:pt idx="14847">
                  <c:v>735675.54586805531</c:v>
                </c:pt>
                <c:pt idx="14848">
                  <c:v>735675.54587962967</c:v>
                </c:pt>
                <c:pt idx="14849">
                  <c:v>735675.54587962967</c:v>
                </c:pt>
                <c:pt idx="14850">
                  <c:v>735675.54589120403</c:v>
                </c:pt>
                <c:pt idx="14851">
                  <c:v>735675.54589120403</c:v>
                </c:pt>
                <c:pt idx="14852">
                  <c:v>735675.54590277781</c:v>
                </c:pt>
                <c:pt idx="14853">
                  <c:v>735675.54590277781</c:v>
                </c:pt>
                <c:pt idx="14854">
                  <c:v>735675.54591435182</c:v>
                </c:pt>
                <c:pt idx="14855">
                  <c:v>735675.54591435182</c:v>
                </c:pt>
                <c:pt idx="14856">
                  <c:v>735675.54592592863</c:v>
                </c:pt>
                <c:pt idx="14857">
                  <c:v>735675.54592592863</c:v>
                </c:pt>
                <c:pt idx="14858">
                  <c:v>735675.54593750043</c:v>
                </c:pt>
                <c:pt idx="14859">
                  <c:v>735675.54593750043</c:v>
                </c:pt>
                <c:pt idx="14860">
                  <c:v>735675.54594907397</c:v>
                </c:pt>
                <c:pt idx="14861">
                  <c:v>735675.54594907397</c:v>
                </c:pt>
                <c:pt idx="14862">
                  <c:v>735675.54596064845</c:v>
                </c:pt>
                <c:pt idx="14863">
                  <c:v>735675.54596064845</c:v>
                </c:pt>
                <c:pt idx="14864">
                  <c:v>735675.54597222223</c:v>
                </c:pt>
                <c:pt idx="14865">
                  <c:v>735675.54597222223</c:v>
                </c:pt>
                <c:pt idx="14866">
                  <c:v>735675.5459837974</c:v>
                </c:pt>
                <c:pt idx="14867">
                  <c:v>735675.5459837974</c:v>
                </c:pt>
                <c:pt idx="14868">
                  <c:v>735675.54599537048</c:v>
                </c:pt>
                <c:pt idx="14869">
                  <c:v>735675.54600694799</c:v>
                </c:pt>
                <c:pt idx="14870">
                  <c:v>735675.54600694799</c:v>
                </c:pt>
                <c:pt idx="14871">
                  <c:v>735675.54601851851</c:v>
                </c:pt>
                <c:pt idx="14872">
                  <c:v>735675.54601851851</c:v>
                </c:pt>
                <c:pt idx="14873">
                  <c:v>735675.54603009264</c:v>
                </c:pt>
                <c:pt idx="14874">
                  <c:v>735675.54603009264</c:v>
                </c:pt>
                <c:pt idx="14875">
                  <c:v>735675.54604166665</c:v>
                </c:pt>
                <c:pt idx="14876">
                  <c:v>735675.54604166665</c:v>
                </c:pt>
                <c:pt idx="14877">
                  <c:v>735675.5460532445</c:v>
                </c:pt>
                <c:pt idx="14878">
                  <c:v>735675.5460532445</c:v>
                </c:pt>
                <c:pt idx="14879">
                  <c:v>735675.54606481746</c:v>
                </c:pt>
                <c:pt idx="14880">
                  <c:v>735675.54606481746</c:v>
                </c:pt>
                <c:pt idx="14881">
                  <c:v>735675.54607638903</c:v>
                </c:pt>
                <c:pt idx="14882">
                  <c:v>735675.54607638903</c:v>
                </c:pt>
                <c:pt idx="14883">
                  <c:v>735675.54608796444</c:v>
                </c:pt>
                <c:pt idx="14884">
                  <c:v>735675.54608796444</c:v>
                </c:pt>
                <c:pt idx="14885">
                  <c:v>735675.54609953705</c:v>
                </c:pt>
                <c:pt idx="14886">
                  <c:v>735675.54609953705</c:v>
                </c:pt>
                <c:pt idx="14887">
                  <c:v>735675.54611111141</c:v>
                </c:pt>
                <c:pt idx="14888">
                  <c:v>735675.54611111141</c:v>
                </c:pt>
                <c:pt idx="14889">
                  <c:v>735675.54612268542</c:v>
                </c:pt>
                <c:pt idx="14890">
                  <c:v>735675.54612268542</c:v>
                </c:pt>
                <c:pt idx="14891">
                  <c:v>735675.54613425932</c:v>
                </c:pt>
                <c:pt idx="14892">
                  <c:v>735675.54613425932</c:v>
                </c:pt>
                <c:pt idx="14893">
                  <c:v>735675.54614583345</c:v>
                </c:pt>
                <c:pt idx="14894">
                  <c:v>735675.54614583345</c:v>
                </c:pt>
                <c:pt idx="14895">
                  <c:v>735675.54615740944</c:v>
                </c:pt>
                <c:pt idx="14896">
                  <c:v>735675.54615740944</c:v>
                </c:pt>
                <c:pt idx="14897">
                  <c:v>735675.54616898147</c:v>
                </c:pt>
                <c:pt idx="14898">
                  <c:v>735675.54616898147</c:v>
                </c:pt>
                <c:pt idx="14899">
                  <c:v>735675.5461805556</c:v>
                </c:pt>
                <c:pt idx="14900">
                  <c:v>735675.5461805556</c:v>
                </c:pt>
                <c:pt idx="14901">
                  <c:v>735675.54619212961</c:v>
                </c:pt>
                <c:pt idx="14902">
                  <c:v>735675.54619212961</c:v>
                </c:pt>
                <c:pt idx="14903">
                  <c:v>735675.54620370443</c:v>
                </c:pt>
                <c:pt idx="14904">
                  <c:v>735675.54620370443</c:v>
                </c:pt>
                <c:pt idx="14905">
                  <c:v>735675.54621527775</c:v>
                </c:pt>
                <c:pt idx="14906">
                  <c:v>735675.54621527775</c:v>
                </c:pt>
                <c:pt idx="14907">
                  <c:v>735675.54622685444</c:v>
                </c:pt>
                <c:pt idx="14908">
                  <c:v>735675.54622685444</c:v>
                </c:pt>
                <c:pt idx="14909">
                  <c:v>735675.54623842705</c:v>
                </c:pt>
                <c:pt idx="14910">
                  <c:v>735675.54623842705</c:v>
                </c:pt>
                <c:pt idx="14911">
                  <c:v>735675.54625000281</c:v>
                </c:pt>
                <c:pt idx="14912">
                  <c:v>735675.54625000281</c:v>
                </c:pt>
                <c:pt idx="14913">
                  <c:v>735675.54626157403</c:v>
                </c:pt>
                <c:pt idx="14914">
                  <c:v>735675.54627314943</c:v>
                </c:pt>
                <c:pt idx="14915">
                  <c:v>735675.54627314943</c:v>
                </c:pt>
                <c:pt idx="14916">
                  <c:v>735675.54628472542</c:v>
                </c:pt>
                <c:pt idx="14917">
                  <c:v>735675.54628472542</c:v>
                </c:pt>
                <c:pt idx="14918">
                  <c:v>735675.54629629897</c:v>
                </c:pt>
                <c:pt idx="14919">
                  <c:v>735675.54629629897</c:v>
                </c:pt>
                <c:pt idx="14920">
                  <c:v>735675.54630787042</c:v>
                </c:pt>
                <c:pt idx="14921">
                  <c:v>735675.54630787042</c:v>
                </c:pt>
                <c:pt idx="14922">
                  <c:v>735675.54631944431</c:v>
                </c:pt>
                <c:pt idx="14923">
                  <c:v>735675.54631944431</c:v>
                </c:pt>
                <c:pt idx="14924">
                  <c:v>735675.54633101902</c:v>
                </c:pt>
                <c:pt idx="14925">
                  <c:v>735675.54633101902</c:v>
                </c:pt>
                <c:pt idx="14926">
                  <c:v>735675.54634259257</c:v>
                </c:pt>
                <c:pt idx="14927">
                  <c:v>735675.54634259257</c:v>
                </c:pt>
                <c:pt idx="14928">
                  <c:v>735675.54635416705</c:v>
                </c:pt>
                <c:pt idx="14929">
                  <c:v>735675.54635416705</c:v>
                </c:pt>
                <c:pt idx="14930">
                  <c:v>735675.5463657435</c:v>
                </c:pt>
                <c:pt idx="14931">
                  <c:v>735675.5463657435</c:v>
                </c:pt>
                <c:pt idx="14932">
                  <c:v>735675.54637731484</c:v>
                </c:pt>
                <c:pt idx="14933">
                  <c:v>735675.54637731484</c:v>
                </c:pt>
                <c:pt idx="14934">
                  <c:v>735675.54638888885</c:v>
                </c:pt>
                <c:pt idx="14935">
                  <c:v>735675.54638888885</c:v>
                </c:pt>
                <c:pt idx="14936">
                  <c:v>735675.54640046344</c:v>
                </c:pt>
                <c:pt idx="14937">
                  <c:v>735675.54640046344</c:v>
                </c:pt>
                <c:pt idx="14938">
                  <c:v>735675.54641203745</c:v>
                </c:pt>
                <c:pt idx="14939">
                  <c:v>735675.54641203745</c:v>
                </c:pt>
                <c:pt idx="14940">
                  <c:v>735675.54642361461</c:v>
                </c:pt>
                <c:pt idx="14941">
                  <c:v>735675.54642361461</c:v>
                </c:pt>
                <c:pt idx="14942">
                  <c:v>735675.54643518745</c:v>
                </c:pt>
                <c:pt idx="14943">
                  <c:v>735675.54643518745</c:v>
                </c:pt>
                <c:pt idx="14944">
                  <c:v>735675.54644675925</c:v>
                </c:pt>
                <c:pt idx="14945">
                  <c:v>735675.54644675925</c:v>
                </c:pt>
                <c:pt idx="14946">
                  <c:v>735675.54645833443</c:v>
                </c:pt>
                <c:pt idx="14947">
                  <c:v>735675.54646990751</c:v>
                </c:pt>
                <c:pt idx="14948">
                  <c:v>735675.54646990751</c:v>
                </c:pt>
                <c:pt idx="14949">
                  <c:v>735675.54648148245</c:v>
                </c:pt>
                <c:pt idx="14950">
                  <c:v>735675.54648148245</c:v>
                </c:pt>
                <c:pt idx="14951">
                  <c:v>735675.54649305553</c:v>
                </c:pt>
                <c:pt idx="14952">
                  <c:v>735675.54649305553</c:v>
                </c:pt>
                <c:pt idx="14953">
                  <c:v>735675.54650463234</c:v>
                </c:pt>
                <c:pt idx="14954">
                  <c:v>735675.54650463234</c:v>
                </c:pt>
                <c:pt idx="14955">
                  <c:v>735675.54651620402</c:v>
                </c:pt>
                <c:pt idx="14956">
                  <c:v>735675.54651620402</c:v>
                </c:pt>
                <c:pt idx="14957">
                  <c:v>735675.54652777943</c:v>
                </c:pt>
                <c:pt idx="14958">
                  <c:v>735675.54652777943</c:v>
                </c:pt>
                <c:pt idx="14959">
                  <c:v>735675.54653935181</c:v>
                </c:pt>
                <c:pt idx="14960">
                  <c:v>735675.54653935181</c:v>
                </c:pt>
                <c:pt idx="14961">
                  <c:v>735675.54655092745</c:v>
                </c:pt>
                <c:pt idx="14962">
                  <c:v>735675.54655092745</c:v>
                </c:pt>
                <c:pt idx="14963">
                  <c:v>735675.54656249995</c:v>
                </c:pt>
                <c:pt idx="14964">
                  <c:v>735675.54656249995</c:v>
                </c:pt>
                <c:pt idx="14965">
                  <c:v>735675.54657407408</c:v>
                </c:pt>
                <c:pt idx="14966">
                  <c:v>735675.54657407408</c:v>
                </c:pt>
                <c:pt idx="14967">
                  <c:v>735675.54658565042</c:v>
                </c:pt>
                <c:pt idx="14968">
                  <c:v>735675.54658565042</c:v>
                </c:pt>
                <c:pt idx="14969">
                  <c:v>735675.54659722245</c:v>
                </c:pt>
                <c:pt idx="14970">
                  <c:v>735675.54659722245</c:v>
                </c:pt>
                <c:pt idx="14971">
                  <c:v>735675.54660879704</c:v>
                </c:pt>
                <c:pt idx="14972">
                  <c:v>735675.54660879704</c:v>
                </c:pt>
                <c:pt idx="14973">
                  <c:v>735675.54662037245</c:v>
                </c:pt>
                <c:pt idx="14974">
                  <c:v>735675.54662037245</c:v>
                </c:pt>
                <c:pt idx="14975">
                  <c:v>735675.54663194786</c:v>
                </c:pt>
                <c:pt idx="14976">
                  <c:v>735675.54663194786</c:v>
                </c:pt>
                <c:pt idx="14977">
                  <c:v>735675.54664351942</c:v>
                </c:pt>
                <c:pt idx="14978">
                  <c:v>735675.54664351942</c:v>
                </c:pt>
                <c:pt idx="14979">
                  <c:v>735675.54665509565</c:v>
                </c:pt>
                <c:pt idx="14980">
                  <c:v>735675.54665509565</c:v>
                </c:pt>
                <c:pt idx="14981">
                  <c:v>735675.54666666745</c:v>
                </c:pt>
                <c:pt idx="14982">
                  <c:v>735675.54666666745</c:v>
                </c:pt>
                <c:pt idx="14983">
                  <c:v>735675.54667824204</c:v>
                </c:pt>
                <c:pt idx="14984">
                  <c:v>735675.54668981722</c:v>
                </c:pt>
                <c:pt idx="14985">
                  <c:v>735675.54668981722</c:v>
                </c:pt>
                <c:pt idx="14986">
                  <c:v>735675.54670138902</c:v>
                </c:pt>
                <c:pt idx="14987">
                  <c:v>735675.54670138902</c:v>
                </c:pt>
                <c:pt idx="14988">
                  <c:v>735675.54671296291</c:v>
                </c:pt>
                <c:pt idx="14989">
                  <c:v>735675.54671296291</c:v>
                </c:pt>
                <c:pt idx="14990">
                  <c:v>735675.54672453995</c:v>
                </c:pt>
                <c:pt idx="14991">
                  <c:v>735675.54672453995</c:v>
                </c:pt>
                <c:pt idx="14992">
                  <c:v>735675.54673611245</c:v>
                </c:pt>
                <c:pt idx="14993">
                  <c:v>735675.54673611245</c:v>
                </c:pt>
                <c:pt idx="14994">
                  <c:v>735675.54674768541</c:v>
                </c:pt>
                <c:pt idx="14995">
                  <c:v>735675.54674768541</c:v>
                </c:pt>
                <c:pt idx="14996">
                  <c:v>735675.5467592593</c:v>
                </c:pt>
                <c:pt idx="14997">
                  <c:v>735675.5467592593</c:v>
                </c:pt>
                <c:pt idx="14998">
                  <c:v>735675.54677083343</c:v>
                </c:pt>
                <c:pt idx="14999">
                  <c:v>735675.54677083343</c:v>
                </c:pt>
                <c:pt idx="15000">
                  <c:v>735675.54678240744</c:v>
                </c:pt>
                <c:pt idx="15001">
                  <c:v>735675.54678240744</c:v>
                </c:pt>
                <c:pt idx="15002">
                  <c:v>735675.54679398204</c:v>
                </c:pt>
                <c:pt idx="15003">
                  <c:v>735675.54679398204</c:v>
                </c:pt>
                <c:pt idx="15004">
                  <c:v>735675.54680555745</c:v>
                </c:pt>
                <c:pt idx="15005">
                  <c:v>735675.54680555745</c:v>
                </c:pt>
                <c:pt idx="15006">
                  <c:v>735675.54681713297</c:v>
                </c:pt>
                <c:pt idx="15007">
                  <c:v>735675.54681713297</c:v>
                </c:pt>
                <c:pt idx="15008">
                  <c:v>735675.54682870442</c:v>
                </c:pt>
                <c:pt idx="15009">
                  <c:v>735675.54682870442</c:v>
                </c:pt>
                <c:pt idx="15010">
                  <c:v>735675.54684027773</c:v>
                </c:pt>
                <c:pt idx="15011">
                  <c:v>735675.54684027773</c:v>
                </c:pt>
                <c:pt idx="15012">
                  <c:v>735675.54685185244</c:v>
                </c:pt>
                <c:pt idx="15013">
                  <c:v>735675.54685185244</c:v>
                </c:pt>
                <c:pt idx="15014">
                  <c:v>735675.54686342925</c:v>
                </c:pt>
                <c:pt idx="15015">
                  <c:v>735675.54687500244</c:v>
                </c:pt>
                <c:pt idx="15016">
                  <c:v>735675.54687500244</c:v>
                </c:pt>
                <c:pt idx="15017">
                  <c:v>735675.5468865775</c:v>
                </c:pt>
                <c:pt idx="15018">
                  <c:v>735675.5468865775</c:v>
                </c:pt>
                <c:pt idx="15019">
                  <c:v>735675.54689814942</c:v>
                </c:pt>
                <c:pt idx="15020">
                  <c:v>735675.54689814942</c:v>
                </c:pt>
                <c:pt idx="15021">
                  <c:v>735675.5469097225</c:v>
                </c:pt>
                <c:pt idx="15022">
                  <c:v>735675.5469097225</c:v>
                </c:pt>
                <c:pt idx="15023">
                  <c:v>735675.54692129744</c:v>
                </c:pt>
                <c:pt idx="15024">
                  <c:v>735675.54692129744</c:v>
                </c:pt>
                <c:pt idx="15025">
                  <c:v>735675.54693287041</c:v>
                </c:pt>
                <c:pt idx="15026">
                  <c:v>735675.54693287041</c:v>
                </c:pt>
                <c:pt idx="15027">
                  <c:v>735675.54694444442</c:v>
                </c:pt>
                <c:pt idx="15028">
                  <c:v>735675.54694444442</c:v>
                </c:pt>
                <c:pt idx="15029">
                  <c:v>735675.54695602192</c:v>
                </c:pt>
                <c:pt idx="15030">
                  <c:v>735675.54695602192</c:v>
                </c:pt>
                <c:pt idx="15031">
                  <c:v>735675.54696759442</c:v>
                </c:pt>
                <c:pt idx="15032">
                  <c:v>735675.54696759442</c:v>
                </c:pt>
                <c:pt idx="15033">
                  <c:v>735675.54697916668</c:v>
                </c:pt>
                <c:pt idx="15034">
                  <c:v>735675.54697916668</c:v>
                </c:pt>
                <c:pt idx="15035">
                  <c:v>735675.54699074244</c:v>
                </c:pt>
                <c:pt idx="15036">
                  <c:v>735675.54699074244</c:v>
                </c:pt>
                <c:pt idx="15037">
                  <c:v>735675.54700231482</c:v>
                </c:pt>
                <c:pt idx="15038">
                  <c:v>735675.54700231482</c:v>
                </c:pt>
                <c:pt idx="15039">
                  <c:v>735675.54701388883</c:v>
                </c:pt>
                <c:pt idx="15040">
                  <c:v>735675.54701388883</c:v>
                </c:pt>
                <c:pt idx="15041">
                  <c:v>735675.54702546343</c:v>
                </c:pt>
                <c:pt idx="15042">
                  <c:v>735675.54702546343</c:v>
                </c:pt>
                <c:pt idx="15043">
                  <c:v>735675.54703703744</c:v>
                </c:pt>
                <c:pt idx="15044">
                  <c:v>735675.54703703744</c:v>
                </c:pt>
                <c:pt idx="15045">
                  <c:v>735675.5470486111</c:v>
                </c:pt>
                <c:pt idx="15046">
                  <c:v>735675.5470486111</c:v>
                </c:pt>
                <c:pt idx="15047">
                  <c:v>735675.54706018523</c:v>
                </c:pt>
                <c:pt idx="15048">
                  <c:v>735675.54706018523</c:v>
                </c:pt>
                <c:pt idx="15049">
                  <c:v>735675.54707175889</c:v>
                </c:pt>
                <c:pt idx="15050">
                  <c:v>735675.54707175889</c:v>
                </c:pt>
                <c:pt idx="15051">
                  <c:v>735675.54708333442</c:v>
                </c:pt>
                <c:pt idx="15052">
                  <c:v>735675.54708333442</c:v>
                </c:pt>
                <c:pt idx="15053">
                  <c:v>735675.5470949075</c:v>
                </c:pt>
                <c:pt idx="15054">
                  <c:v>735675.5470949075</c:v>
                </c:pt>
                <c:pt idx="15055">
                  <c:v>735675.54710648151</c:v>
                </c:pt>
                <c:pt idx="15056">
                  <c:v>735675.54710648151</c:v>
                </c:pt>
                <c:pt idx="15057">
                  <c:v>735675.54711805226</c:v>
                </c:pt>
                <c:pt idx="15058">
                  <c:v>735675.5471296293</c:v>
                </c:pt>
                <c:pt idx="15059">
                  <c:v>735675.5471296293</c:v>
                </c:pt>
                <c:pt idx="15060">
                  <c:v>735675.54714120366</c:v>
                </c:pt>
                <c:pt idx="15061">
                  <c:v>735675.54714120366</c:v>
                </c:pt>
                <c:pt idx="15062">
                  <c:v>735675.54715277778</c:v>
                </c:pt>
                <c:pt idx="15063">
                  <c:v>735675.54715277778</c:v>
                </c:pt>
                <c:pt idx="15064">
                  <c:v>735675.54716435191</c:v>
                </c:pt>
                <c:pt idx="15065">
                  <c:v>735675.54716435191</c:v>
                </c:pt>
                <c:pt idx="15066">
                  <c:v>735675.54717592592</c:v>
                </c:pt>
                <c:pt idx="15067">
                  <c:v>735675.54717592592</c:v>
                </c:pt>
                <c:pt idx="15068">
                  <c:v>735675.54718750005</c:v>
                </c:pt>
                <c:pt idx="15069">
                  <c:v>735675.54718750005</c:v>
                </c:pt>
                <c:pt idx="15070">
                  <c:v>735675.54719907336</c:v>
                </c:pt>
                <c:pt idx="15071">
                  <c:v>735675.54719907336</c:v>
                </c:pt>
                <c:pt idx="15072">
                  <c:v>735675.54721064842</c:v>
                </c:pt>
                <c:pt idx="15073">
                  <c:v>735675.54721064842</c:v>
                </c:pt>
                <c:pt idx="15074">
                  <c:v>735675.54722222243</c:v>
                </c:pt>
                <c:pt idx="15075">
                  <c:v>735675.54722222243</c:v>
                </c:pt>
                <c:pt idx="15076">
                  <c:v>735675.54723379645</c:v>
                </c:pt>
                <c:pt idx="15077">
                  <c:v>735675.54723379645</c:v>
                </c:pt>
                <c:pt idx="15078">
                  <c:v>735675.54724537034</c:v>
                </c:pt>
                <c:pt idx="15079">
                  <c:v>735675.54724537034</c:v>
                </c:pt>
                <c:pt idx="15080">
                  <c:v>735675.5472569475</c:v>
                </c:pt>
                <c:pt idx="15081">
                  <c:v>735675.5472569475</c:v>
                </c:pt>
                <c:pt idx="15082">
                  <c:v>735675.54726851848</c:v>
                </c:pt>
                <c:pt idx="15083">
                  <c:v>735675.54726851848</c:v>
                </c:pt>
                <c:pt idx="15084">
                  <c:v>735675.54728009261</c:v>
                </c:pt>
                <c:pt idx="15085">
                  <c:v>735675.54728009261</c:v>
                </c:pt>
                <c:pt idx="15086">
                  <c:v>735675.54729166662</c:v>
                </c:pt>
                <c:pt idx="15087">
                  <c:v>735675.54729166662</c:v>
                </c:pt>
                <c:pt idx="15088">
                  <c:v>735675.54730324075</c:v>
                </c:pt>
                <c:pt idx="15089">
                  <c:v>735675.54730324075</c:v>
                </c:pt>
                <c:pt idx="15090">
                  <c:v>735675.54731481476</c:v>
                </c:pt>
                <c:pt idx="15091">
                  <c:v>735675.54731481476</c:v>
                </c:pt>
                <c:pt idx="15092">
                  <c:v>735675.547326389</c:v>
                </c:pt>
                <c:pt idx="15093">
                  <c:v>735675.547326389</c:v>
                </c:pt>
                <c:pt idx="15094">
                  <c:v>735675.54733796301</c:v>
                </c:pt>
                <c:pt idx="15095">
                  <c:v>735675.54733796301</c:v>
                </c:pt>
                <c:pt idx="15096">
                  <c:v>735675.54734953691</c:v>
                </c:pt>
                <c:pt idx="15097">
                  <c:v>735675.54736111115</c:v>
                </c:pt>
                <c:pt idx="15098">
                  <c:v>735675.54736111115</c:v>
                </c:pt>
                <c:pt idx="15099">
                  <c:v>735675.54737268516</c:v>
                </c:pt>
                <c:pt idx="15100">
                  <c:v>735675.54737268516</c:v>
                </c:pt>
                <c:pt idx="15101">
                  <c:v>735675.54738425929</c:v>
                </c:pt>
                <c:pt idx="15102">
                  <c:v>735675.54738425929</c:v>
                </c:pt>
                <c:pt idx="15103">
                  <c:v>735675.54739583342</c:v>
                </c:pt>
                <c:pt idx="15104">
                  <c:v>735675.54739583342</c:v>
                </c:pt>
                <c:pt idx="15105">
                  <c:v>735675.54740740743</c:v>
                </c:pt>
                <c:pt idx="15106">
                  <c:v>735675.54740740743</c:v>
                </c:pt>
                <c:pt idx="15107">
                  <c:v>735675.54741898132</c:v>
                </c:pt>
                <c:pt idx="15108">
                  <c:v>735675.54741898132</c:v>
                </c:pt>
                <c:pt idx="15109">
                  <c:v>735675.54743055557</c:v>
                </c:pt>
                <c:pt idx="15110">
                  <c:v>735675.54743055557</c:v>
                </c:pt>
                <c:pt idx="15111">
                  <c:v>735675.54744212958</c:v>
                </c:pt>
                <c:pt idx="15112">
                  <c:v>735675.54744212958</c:v>
                </c:pt>
                <c:pt idx="15113">
                  <c:v>735675.54745370441</c:v>
                </c:pt>
                <c:pt idx="15114">
                  <c:v>735675.54745370441</c:v>
                </c:pt>
                <c:pt idx="15115">
                  <c:v>735675.54746527784</c:v>
                </c:pt>
                <c:pt idx="15116">
                  <c:v>735675.54746527784</c:v>
                </c:pt>
                <c:pt idx="15117">
                  <c:v>735675.54747685185</c:v>
                </c:pt>
                <c:pt idx="15118">
                  <c:v>735675.54747685185</c:v>
                </c:pt>
                <c:pt idx="15119">
                  <c:v>735675.54748842644</c:v>
                </c:pt>
                <c:pt idx="15120">
                  <c:v>735675.54748842644</c:v>
                </c:pt>
                <c:pt idx="15121">
                  <c:v>735675.54749999999</c:v>
                </c:pt>
                <c:pt idx="15122">
                  <c:v>735675.54749999999</c:v>
                </c:pt>
                <c:pt idx="15123">
                  <c:v>735675.54751157388</c:v>
                </c:pt>
                <c:pt idx="15124">
                  <c:v>735675.54751157388</c:v>
                </c:pt>
                <c:pt idx="15125">
                  <c:v>735675.54752314941</c:v>
                </c:pt>
                <c:pt idx="15126">
                  <c:v>735675.54752314941</c:v>
                </c:pt>
                <c:pt idx="15127">
                  <c:v>735675.54753472225</c:v>
                </c:pt>
                <c:pt idx="15128">
                  <c:v>735675.54753472225</c:v>
                </c:pt>
                <c:pt idx="15129">
                  <c:v>735675.5475462965</c:v>
                </c:pt>
                <c:pt idx="15130">
                  <c:v>735675.5475462965</c:v>
                </c:pt>
                <c:pt idx="15131">
                  <c:v>735675.54755787051</c:v>
                </c:pt>
                <c:pt idx="15132">
                  <c:v>735675.54755787051</c:v>
                </c:pt>
                <c:pt idx="15133">
                  <c:v>735675.54756944429</c:v>
                </c:pt>
                <c:pt idx="15134">
                  <c:v>735675.54756944429</c:v>
                </c:pt>
                <c:pt idx="15135">
                  <c:v>735675.54758101853</c:v>
                </c:pt>
                <c:pt idx="15136">
                  <c:v>735675.54758101853</c:v>
                </c:pt>
                <c:pt idx="15137">
                  <c:v>735675.54759259231</c:v>
                </c:pt>
                <c:pt idx="15138">
                  <c:v>735675.54759259231</c:v>
                </c:pt>
                <c:pt idx="15139">
                  <c:v>735675.54760416702</c:v>
                </c:pt>
                <c:pt idx="15140">
                  <c:v>735675.54761574243</c:v>
                </c:pt>
                <c:pt idx="15141">
                  <c:v>735675.54761574243</c:v>
                </c:pt>
                <c:pt idx="15142">
                  <c:v>735675.54762731795</c:v>
                </c:pt>
                <c:pt idx="15143">
                  <c:v>735675.54762731795</c:v>
                </c:pt>
                <c:pt idx="15144">
                  <c:v>735675.54763888894</c:v>
                </c:pt>
                <c:pt idx="15145">
                  <c:v>735675.54763888894</c:v>
                </c:pt>
                <c:pt idx="15146">
                  <c:v>735675.54765046295</c:v>
                </c:pt>
                <c:pt idx="15147">
                  <c:v>735675.54765046295</c:v>
                </c:pt>
                <c:pt idx="15148">
                  <c:v>735675.54766203742</c:v>
                </c:pt>
                <c:pt idx="15149">
                  <c:v>735675.54766203742</c:v>
                </c:pt>
                <c:pt idx="15150">
                  <c:v>735675.54767361144</c:v>
                </c:pt>
                <c:pt idx="15151">
                  <c:v>735675.54767361144</c:v>
                </c:pt>
                <c:pt idx="15152">
                  <c:v>735675.54768518545</c:v>
                </c:pt>
                <c:pt idx="15153">
                  <c:v>735675.54768518545</c:v>
                </c:pt>
                <c:pt idx="15154">
                  <c:v>735675.54769675923</c:v>
                </c:pt>
                <c:pt idx="15155">
                  <c:v>735675.54769675923</c:v>
                </c:pt>
                <c:pt idx="15156">
                  <c:v>735675.54770833335</c:v>
                </c:pt>
                <c:pt idx="15157">
                  <c:v>735675.54770833335</c:v>
                </c:pt>
                <c:pt idx="15158">
                  <c:v>735675.54771990736</c:v>
                </c:pt>
                <c:pt idx="15159">
                  <c:v>735675.54771990736</c:v>
                </c:pt>
                <c:pt idx="15160">
                  <c:v>735675.54773148149</c:v>
                </c:pt>
                <c:pt idx="15161">
                  <c:v>735675.54773148149</c:v>
                </c:pt>
                <c:pt idx="15162">
                  <c:v>735675.54774305539</c:v>
                </c:pt>
                <c:pt idx="15163">
                  <c:v>735675.54774305539</c:v>
                </c:pt>
                <c:pt idx="15164">
                  <c:v>735675.54775462963</c:v>
                </c:pt>
                <c:pt idx="15165">
                  <c:v>735675.54775462963</c:v>
                </c:pt>
                <c:pt idx="15166">
                  <c:v>735675.54776620411</c:v>
                </c:pt>
                <c:pt idx="15167">
                  <c:v>735675.54776620411</c:v>
                </c:pt>
                <c:pt idx="15168">
                  <c:v>735675.54777777777</c:v>
                </c:pt>
                <c:pt idx="15169">
                  <c:v>735675.54777777777</c:v>
                </c:pt>
                <c:pt idx="15170">
                  <c:v>735675.5477893519</c:v>
                </c:pt>
                <c:pt idx="15171">
                  <c:v>735675.5477893519</c:v>
                </c:pt>
                <c:pt idx="15172">
                  <c:v>735675.54780092742</c:v>
                </c:pt>
                <c:pt idx="15173">
                  <c:v>735675.54780092742</c:v>
                </c:pt>
                <c:pt idx="15174">
                  <c:v>735675.54781250004</c:v>
                </c:pt>
                <c:pt idx="15175">
                  <c:v>735675.54781250004</c:v>
                </c:pt>
                <c:pt idx="15176">
                  <c:v>735675.54782407405</c:v>
                </c:pt>
                <c:pt idx="15177">
                  <c:v>735675.54782407405</c:v>
                </c:pt>
                <c:pt idx="15178">
                  <c:v>735675.54783565004</c:v>
                </c:pt>
                <c:pt idx="15179">
                  <c:v>735675.54784722242</c:v>
                </c:pt>
                <c:pt idx="15180">
                  <c:v>735675.54784722242</c:v>
                </c:pt>
                <c:pt idx="15181">
                  <c:v>735675.54785879643</c:v>
                </c:pt>
                <c:pt idx="15182">
                  <c:v>735675.54785879643</c:v>
                </c:pt>
                <c:pt idx="15183">
                  <c:v>735675.54787037033</c:v>
                </c:pt>
                <c:pt idx="15184">
                  <c:v>735675.54787037033</c:v>
                </c:pt>
                <c:pt idx="15185">
                  <c:v>735675.54788194445</c:v>
                </c:pt>
                <c:pt idx="15186">
                  <c:v>735675.54788194445</c:v>
                </c:pt>
                <c:pt idx="15187">
                  <c:v>735675.54789351905</c:v>
                </c:pt>
                <c:pt idx="15188">
                  <c:v>735675.54789351905</c:v>
                </c:pt>
                <c:pt idx="15189">
                  <c:v>735675.54790509259</c:v>
                </c:pt>
                <c:pt idx="15190">
                  <c:v>735675.54790509259</c:v>
                </c:pt>
                <c:pt idx="15191">
                  <c:v>735675.54791666672</c:v>
                </c:pt>
                <c:pt idx="15192">
                  <c:v>735675.54791666672</c:v>
                </c:pt>
                <c:pt idx="15193">
                  <c:v>735675.54792824073</c:v>
                </c:pt>
                <c:pt idx="15194">
                  <c:v>735675.54792824073</c:v>
                </c:pt>
                <c:pt idx="15195">
                  <c:v>735675.54793981486</c:v>
                </c:pt>
                <c:pt idx="15196">
                  <c:v>735675.54793981486</c:v>
                </c:pt>
                <c:pt idx="15197">
                  <c:v>735675.5479513891</c:v>
                </c:pt>
                <c:pt idx="15198">
                  <c:v>735675.5479513891</c:v>
                </c:pt>
                <c:pt idx="15199">
                  <c:v>735675.547962963</c:v>
                </c:pt>
                <c:pt idx="15200">
                  <c:v>735675.547962963</c:v>
                </c:pt>
                <c:pt idx="15201">
                  <c:v>735675.54797453701</c:v>
                </c:pt>
                <c:pt idx="15202">
                  <c:v>735675.54797453701</c:v>
                </c:pt>
                <c:pt idx="15203">
                  <c:v>735675.54798611242</c:v>
                </c:pt>
                <c:pt idx="15204">
                  <c:v>735675.54798611242</c:v>
                </c:pt>
                <c:pt idx="15205">
                  <c:v>735675.54799768515</c:v>
                </c:pt>
                <c:pt idx="15206">
                  <c:v>735675.54799768515</c:v>
                </c:pt>
                <c:pt idx="15207">
                  <c:v>735675.54800925928</c:v>
                </c:pt>
                <c:pt idx="15208">
                  <c:v>735675.54800925928</c:v>
                </c:pt>
                <c:pt idx="15209">
                  <c:v>735675.54802083445</c:v>
                </c:pt>
                <c:pt idx="15210">
                  <c:v>735675.54802083445</c:v>
                </c:pt>
                <c:pt idx="15211">
                  <c:v>735675.54803240742</c:v>
                </c:pt>
                <c:pt idx="15212">
                  <c:v>735675.54804398143</c:v>
                </c:pt>
                <c:pt idx="15213">
                  <c:v>735675.54804398143</c:v>
                </c:pt>
                <c:pt idx="15214">
                  <c:v>735675.54805555742</c:v>
                </c:pt>
                <c:pt idx="15215">
                  <c:v>735675.54805555742</c:v>
                </c:pt>
                <c:pt idx="15216">
                  <c:v>735675.54806713259</c:v>
                </c:pt>
                <c:pt idx="15217">
                  <c:v>735675.54806713259</c:v>
                </c:pt>
                <c:pt idx="15218">
                  <c:v>735675.54807870369</c:v>
                </c:pt>
                <c:pt idx="15219">
                  <c:v>735675.54807870369</c:v>
                </c:pt>
                <c:pt idx="15220">
                  <c:v>735675.54809027782</c:v>
                </c:pt>
                <c:pt idx="15221">
                  <c:v>735675.54809027782</c:v>
                </c:pt>
                <c:pt idx="15222">
                  <c:v>735675.54810185183</c:v>
                </c:pt>
                <c:pt idx="15223">
                  <c:v>735675.54810185183</c:v>
                </c:pt>
                <c:pt idx="15224">
                  <c:v>735675.54811342643</c:v>
                </c:pt>
                <c:pt idx="15225">
                  <c:v>735675.54811342643</c:v>
                </c:pt>
                <c:pt idx="15226">
                  <c:v>735675.54812500044</c:v>
                </c:pt>
                <c:pt idx="15227">
                  <c:v>735675.54812500044</c:v>
                </c:pt>
                <c:pt idx="15228">
                  <c:v>735675.5481365741</c:v>
                </c:pt>
                <c:pt idx="15229">
                  <c:v>735675.5481365741</c:v>
                </c:pt>
                <c:pt idx="15230">
                  <c:v>735675.54814814811</c:v>
                </c:pt>
                <c:pt idx="15231">
                  <c:v>735675.54814814811</c:v>
                </c:pt>
                <c:pt idx="15232">
                  <c:v>735675.54815972224</c:v>
                </c:pt>
                <c:pt idx="15233">
                  <c:v>735675.54815972224</c:v>
                </c:pt>
                <c:pt idx="15234">
                  <c:v>735675.54817129625</c:v>
                </c:pt>
                <c:pt idx="15235">
                  <c:v>735675.54817129625</c:v>
                </c:pt>
                <c:pt idx="15236">
                  <c:v>735675.54818287049</c:v>
                </c:pt>
                <c:pt idx="15237">
                  <c:v>735675.54818287049</c:v>
                </c:pt>
                <c:pt idx="15238">
                  <c:v>735675.54819444451</c:v>
                </c:pt>
                <c:pt idx="15239">
                  <c:v>735675.54819444451</c:v>
                </c:pt>
                <c:pt idx="15240">
                  <c:v>735675.54820601945</c:v>
                </c:pt>
                <c:pt idx="15241">
                  <c:v>735675.54820601945</c:v>
                </c:pt>
                <c:pt idx="15242">
                  <c:v>735675.54821759264</c:v>
                </c:pt>
                <c:pt idx="15243">
                  <c:v>735675.54822916701</c:v>
                </c:pt>
                <c:pt idx="15244">
                  <c:v>735675.54822916701</c:v>
                </c:pt>
                <c:pt idx="15245">
                  <c:v>735675.54824074241</c:v>
                </c:pt>
                <c:pt idx="15246">
                  <c:v>735675.54824074241</c:v>
                </c:pt>
                <c:pt idx="15247">
                  <c:v>735675.54825231771</c:v>
                </c:pt>
                <c:pt idx="15248">
                  <c:v>735675.54825231771</c:v>
                </c:pt>
                <c:pt idx="15249">
                  <c:v>735675.54826388904</c:v>
                </c:pt>
                <c:pt idx="15250">
                  <c:v>735675.54826388904</c:v>
                </c:pt>
                <c:pt idx="15251">
                  <c:v>735675.54827546293</c:v>
                </c:pt>
                <c:pt idx="15252">
                  <c:v>735675.54827546293</c:v>
                </c:pt>
                <c:pt idx="15253">
                  <c:v>735675.5482870409</c:v>
                </c:pt>
                <c:pt idx="15254">
                  <c:v>735675.5482870409</c:v>
                </c:pt>
                <c:pt idx="15255">
                  <c:v>735675.54829861142</c:v>
                </c:pt>
                <c:pt idx="15256">
                  <c:v>735675.54829861142</c:v>
                </c:pt>
                <c:pt idx="15257">
                  <c:v>735675.5483101852</c:v>
                </c:pt>
                <c:pt idx="15258">
                  <c:v>735675.5483101852</c:v>
                </c:pt>
                <c:pt idx="15259">
                  <c:v>735675.54832175921</c:v>
                </c:pt>
                <c:pt idx="15260">
                  <c:v>735675.54832175921</c:v>
                </c:pt>
                <c:pt idx="15261">
                  <c:v>735675.54833333404</c:v>
                </c:pt>
                <c:pt idx="15262">
                  <c:v>735675.54833333404</c:v>
                </c:pt>
                <c:pt idx="15263">
                  <c:v>735675.54834490735</c:v>
                </c:pt>
                <c:pt idx="15264">
                  <c:v>735675.54834490735</c:v>
                </c:pt>
                <c:pt idx="15265">
                  <c:v>735675.54835648241</c:v>
                </c:pt>
                <c:pt idx="15266">
                  <c:v>735675.54835648241</c:v>
                </c:pt>
                <c:pt idx="15267">
                  <c:v>735675.54836805537</c:v>
                </c:pt>
                <c:pt idx="15268">
                  <c:v>735675.54836805537</c:v>
                </c:pt>
                <c:pt idx="15269">
                  <c:v>735675.54837962938</c:v>
                </c:pt>
                <c:pt idx="15270">
                  <c:v>735675.54837962938</c:v>
                </c:pt>
                <c:pt idx="15271">
                  <c:v>735675.54839120375</c:v>
                </c:pt>
                <c:pt idx="15272">
                  <c:v>735675.54839120375</c:v>
                </c:pt>
                <c:pt idx="15273">
                  <c:v>735675.54840277904</c:v>
                </c:pt>
                <c:pt idx="15274">
                  <c:v>735675.548414352</c:v>
                </c:pt>
                <c:pt idx="15275">
                  <c:v>735675.548414352</c:v>
                </c:pt>
                <c:pt idx="15276">
                  <c:v>735675.54842592985</c:v>
                </c:pt>
                <c:pt idx="15277">
                  <c:v>735675.54842592985</c:v>
                </c:pt>
                <c:pt idx="15278">
                  <c:v>735675.5484375027</c:v>
                </c:pt>
                <c:pt idx="15279">
                  <c:v>735675.5484375027</c:v>
                </c:pt>
                <c:pt idx="15280">
                  <c:v>735675.54844907392</c:v>
                </c:pt>
                <c:pt idx="15281">
                  <c:v>735675.54844907392</c:v>
                </c:pt>
                <c:pt idx="15282">
                  <c:v>735675.54846064944</c:v>
                </c:pt>
                <c:pt idx="15283">
                  <c:v>735675.54846064944</c:v>
                </c:pt>
                <c:pt idx="15284">
                  <c:v>735675.54847222241</c:v>
                </c:pt>
                <c:pt idx="15285">
                  <c:v>735675.54847222241</c:v>
                </c:pt>
                <c:pt idx="15286">
                  <c:v>735675.54848379886</c:v>
                </c:pt>
                <c:pt idx="15287">
                  <c:v>735675.54848379886</c:v>
                </c:pt>
                <c:pt idx="15288">
                  <c:v>735675.54849537043</c:v>
                </c:pt>
                <c:pt idx="15289">
                  <c:v>735675.54849537043</c:v>
                </c:pt>
                <c:pt idx="15290">
                  <c:v>735675.54850694444</c:v>
                </c:pt>
                <c:pt idx="15291">
                  <c:v>735675.54850694444</c:v>
                </c:pt>
                <c:pt idx="15292">
                  <c:v>735675.54851851857</c:v>
                </c:pt>
                <c:pt idx="15293">
                  <c:v>735675.54851851857</c:v>
                </c:pt>
                <c:pt idx="15294">
                  <c:v>735675.54853009258</c:v>
                </c:pt>
                <c:pt idx="15295">
                  <c:v>735675.54853009258</c:v>
                </c:pt>
                <c:pt idx="15296">
                  <c:v>735675.54854166671</c:v>
                </c:pt>
                <c:pt idx="15297">
                  <c:v>735675.54854166671</c:v>
                </c:pt>
                <c:pt idx="15298">
                  <c:v>735675.5485532434</c:v>
                </c:pt>
                <c:pt idx="15299">
                  <c:v>735675.5485532434</c:v>
                </c:pt>
                <c:pt idx="15300">
                  <c:v>735675.54856481485</c:v>
                </c:pt>
                <c:pt idx="15301">
                  <c:v>735675.54856481485</c:v>
                </c:pt>
                <c:pt idx="15302">
                  <c:v>735675.54857638909</c:v>
                </c:pt>
                <c:pt idx="15303">
                  <c:v>735675.54857638909</c:v>
                </c:pt>
                <c:pt idx="15304">
                  <c:v>735675.54858796345</c:v>
                </c:pt>
                <c:pt idx="15305">
                  <c:v>735675.548599537</c:v>
                </c:pt>
                <c:pt idx="15306">
                  <c:v>735675.548599537</c:v>
                </c:pt>
                <c:pt idx="15307">
                  <c:v>735675.5486111124</c:v>
                </c:pt>
                <c:pt idx="15308">
                  <c:v>735675.5486111124</c:v>
                </c:pt>
                <c:pt idx="15309">
                  <c:v>735675.54862268781</c:v>
                </c:pt>
                <c:pt idx="15310">
                  <c:v>735675.54862268781</c:v>
                </c:pt>
                <c:pt idx="15311">
                  <c:v>735675.5486342595</c:v>
                </c:pt>
                <c:pt idx="15312">
                  <c:v>735675.5486342595</c:v>
                </c:pt>
                <c:pt idx="15313">
                  <c:v>735675.54864583444</c:v>
                </c:pt>
                <c:pt idx="15314">
                  <c:v>735675.54864583444</c:v>
                </c:pt>
                <c:pt idx="15315">
                  <c:v>735675.54865741055</c:v>
                </c:pt>
                <c:pt idx="15316">
                  <c:v>735675.54865741055</c:v>
                </c:pt>
                <c:pt idx="15317">
                  <c:v>735675.54866898153</c:v>
                </c:pt>
                <c:pt idx="15318">
                  <c:v>735675.54866898153</c:v>
                </c:pt>
                <c:pt idx="15319">
                  <c:v>735675.54868055554</c:v>
                </c:pt>
                <c:pt idx="15320">
                  <c:v>735675.54868055554</c:v>
                </c:pt>
                <c:pt idx="15321">
                  <c:v>735675.54869213235</c:v>
                </c:pt>
                <c:pt idx="15322">
                  <c:v>735675.54869213235</c:v>
                </c:pt>
                <c:pt idx="15323">
                  <c:v>735675.54870370403</c:v>
                </c:pt>
                <c:pt idx="15324">
                  <c:v>735675.54870370403</c:v>
                </c:pt>
                <c:pt idx="15325">
                  <c:v>735675.54871527781</c:v>
                </c:pt>
                <c:pt idx="15326">
                  <c:v>735675.54871527781</c:v>
                </c:pt>
                <c:pt idx="15327">
                  <c:v>735675.54872685205</c:v>
                </c:pt>
                <c:pt idx="15328">
                  <c:v>735675.54872685205</c:v>
                </c:pt>
                <c:pt idx="15329">
                  <c:v>735675.54873842595</c:v>
                </c:pt>
                <c:pt idx="15330">
                  <c:v>735675.54873842595</c:v>
                </c:pt>
                <c:pt idx="15331">
                  <c:v>735675.54874999996</c:v>
                </c:pt>
                <c:pt idx="15332">
                  <c:v>735675.54874999996</c:v>
                </c:pt>
                <c:pt idx="15333">
                  <c:v>735675.54876157409</c:v>
                </c:pt>
                <c:pt idx="15334">
                  <c:v>735675.54876157409</c:v>
                </c:pt>
                <c:pt idx="15335">
                  <c:v>735675.54877314845</c:v>
                </c:pt>
                <c:pt idx="15336">
                  <c:v>735675.54877314845</c:v>
                </c:pt>
                <c:pt idx="15337">
                  <c:v>735675.54878472444</c:v>
                </c:pt>
                <c:pt idx="15338">
                  <c:v>735675.54878472444</c:v>
                </c:pt>
                <c:pt idx="15339">
                  <c:v>735675.54879629705</c:v>
                </c:pt>
                <c:pt idx="15340">
                  <c:v>735675.54879629705</c:v>
                </c:pt>
                <c:pt idx="15341">
                  <c:v>735675.54880787316</c:v>
                </c:pt>
                <c:pt idx="15342">
                  <c:v>735675.54880787316</c:v>
                </c:pt>
                <c:pt idx="15343">
                  <c:v>735675.54881944449</c:v>
                </c:pt>
                <c:pt idx="15344">
                  <c:v>735675.54883101943</c:v>
                </c:pt>
                <c:pt idx="15345">
                  <c:v>735675.54883101943</c:v>
                </c:pt>
                <c:pt idx="15346">
                  <c:v>735675.54884259263</c:v>
                </c:pt>
                <c:pt idx="15347">
                  <c:v>735675.54884259263</c:v>
                </c:pt>
                <c:pt idx="15348">
                  <c:v>735675.54885416944</c:v>
                </c:pt>
                <c:pt idx="15349">
                  <c:v>735675.54885416944</c:v>
                </c:pt>
                <c:pt idx="15350">
                  <c:v>735675.54886574449</c:v>
                </c:pt>
                <c:pt idx="15351">
                  <c:v>735675.54886574449</c:v>
                </c:pt>
                <c:pt idx="15352">
                  <c:v>735675.54887731757</c:v>
                </c:pt>
                <c:pt idx="15353">
                  <c:v>735675.54887731757</c:v>
                </c:pt>
                <c:pt idx="15354">
                  <c:v>735675.54888888902</c:v>
                </c:pt>
                <c:pt idx="15355">
                  <c:v>735675.54888888902</c:v>
                </c:pt>
                <c:pt idx="15356">
                  <c:v>735675.54890046292</c:v>
                </c:pt>
                <c:pt idx="15357">
                  <c:v>735675.54890046292</c:v>
                </c:pt>
                <c:pt idx="15358">
                  <c:v>735675.54891203705</c:v>
                </c:pt>
                <c:pt idx="15359">
                  <c:v>735675.54891203705</c:v>
                </c:pt>
                <c:pt idx="15360">
                  <c:v>735675.54892361385</c:v>
                </c:pt>
                <c:pt idx="15361">
                  <c:v>735675.54892361385</c:v>
                </c:pt>
                <c:pt idx="15362">
                  <c:v>735675.54893518542</c:v>
                </c:pt>
                <c:pt idx="15363">
                  <c:v>735675.54893518542</c:v>
                </c:pt>
                <c:pt idx="15364">
                  <c:v>735675.5489467592</c:v>
                </c:pt>
                <c:pt idx="15365">
                  <c:v>735675.5489467592</c:v>
                </c:pt>
                <c:pt idx="15366">
                  <c:v>735675.54895833344</c:v>
                </c:pt>
                <c:pt idx="15367">
                  <c:v>735675.54895833344</c:v>
                </c:pt>
                <c:pt idx="15368">
                  <c:v>735675.54896990734</c:v>
                </c:pt>
                <c:pt idx="15369">
                  <c:v>735675.54896990734</c:v>
                </c:pt>
                <c:pt idx="15370">
                  <c:v>735675.54898148205</c:v>
                </c:pt>
                <c:pt idx="15371">
                  <c:v>735675.54898148205</c:v>
                </c:pt>
                <c:pt idx="15372">
                  <c:v>735675.54899305559</c:v>
                </c:pt>
                <c:pt idx="15373">
                  <c:v>735675.54899305559</c:v>
                </c:pt>
                <c:pt idx="15374">
                  <c:v>735675.5490046296</c:v>
                </c:pt>
                <c:pt idx="15375">
                  <c:v>735675.54901620373</c:v>
                </c:pt>
                <c:pt idx="15376">
                  <c:v>735675.54901620373</c:v>
                </c:pt>
                <c:pt idx="15377">
                  <c:v>735675.54902777774</c:v>
                </c:pt>
                <c:pt idx="15378">
                  <c:v>735675.54902777774</c:v>
                </c:pt>
                <c:pt idx="15379">
                  <c:v>735675.54903935187</c:v>
                </c:pt>
                <c:pt idx="15380">
                  <c:v>735675.54903935187</c:v>
                </c:pt>
                <c:pt idx="15381">
                  <c:v>735675.54905092705</c:v>
                </c:pt>
                <c:pt idx="15382">
                  <c:v>735675.54905092705</c:v>
                </c:pt>
                <c:pt idx="15383">
                  <c:v>735675.54906250001</c:v>
                </c:pt>
                <c:pt idx="15384">
                  <c:v>735675.54906250001</c:v>
                </c:pt>
                <c:pt idx="15385">
                  <c:v>735675.5490740739</c:v>
                </c:pt>
                <c:pt idx="15386">
                  <c:v>735675.5490740739</c:v>
                </c:pt>
                <c:pt idx="15387">
                  <c:v>735675.54908564943</c:v>
                </c:pt>
                <c:pt idx="15388">
                  <c:v>735675.54908564943</c:v>
                </c:pt>
                <c:pt idx="15389">
                  <c:v>735675.54909722251</c:v>
                </c:pt>
                <c:pt idx="15390">
                  <c:v>735675.54909722251</c:v>
                </c:pt>
                <c:pt idx="15391">
                  <c:v>735675.54910879629</c:v>
                </c:pt>
                <c:pt idx="15392">
                  <c:v>735675.54910879629</c:v>
                </c:pt>
                <c:pt idx="15393">
                  <c:v>735675.5491203703</c:v>
                </c:pt>
                <c:pt idx="15394">
                  <c:v>735675.5491203703</c:v>
                </c:pt>
                <c:pt idx="15395">
                  <c:v>735675.54913194431</c:v>
                </c:pt>
                <c:pt idx="15396">
                  <c:v>735675.54913194431</c:v>
                </c:pt>
                <c:pt idx="15397">
                  <c:v>735675.54914351832</c:v>
                </c:pt>
                <c:pt idx="15398">
                  <c:v>735675.54914351832</c:v>
                </c:pt>
                <c:pt idx="15399">
                  <c:v>735675.54915509257</c:v>
                </c:pt>
                <c:pt idx="15400">
                  <c:v>735675.54915509257</c:v>
                </c:pt>
                <c:pt idx="15401">
                  <c:v>735675.54916666669</c:v>
                </c:pt>
                <c:pt idx="15402">
                  <c:v>735675.54916666669</c:v>
                </c:pt>
                <c:pt idx="15403">
                  <c:v>735675.54917824036</c:v>
                </c:pt>
                <c:pt idx="15404">
                  <c:v>735675.54917824036</c:v>
                </c:pt>
                <c:pt idx="15405">
                  <c:v>735675.54918981437</c:v>
                </c:pt>
                <c:pt idx="15406">
                  <c:v>735675.54918981437</c:v>
                </c:pt>
                <c:pt idx="15407">
                  <c:v>735675.54920138884</c:v>
                </c:pt>
                <c:pt idx="15408">
                  <c:v>735675.54921296297</c:v>
                </c:pt>
                <c:pt idx="15409">
                  <c:v>735675.54921296297</c:v>
                </c:pt>
                <c:pt idx="15410">
                  <c:v>735675.54922453745</c:v>
                </c:pt>
                <c:pt idx="15411">
                  <c:v>735675.54922453745</c:v>
                </c:pt>
                <c:pt idx="15412">
                  <c:v>735675.54923611204</c:v>
                </c:pt>
                <c:pt idx="15413">
                  <c:v>735675.54923611204</c:v>
                </c:pt>
                <c:pt idx="15414">
                  <c:v>735675.54924768524</c:v>
                </c:pt>
                <c:pt idx="15415">
                  <c:v>735675.54924768524</c:v>
                </c:pt>
                <c:pt idx="15416">
                  <c:v>735675.5492592589</c:v>
                </c:pt>
                <c:pt idx="15417">
                  <c:v>735675.5492592589</c:v>
                </c:pt>
                <c:pt idx="15418">
                  <c:v>735675.54927083349</c:v>
                </c:pt>
                <c:pt idx="15419">
                  <c:v>735675.54927083349</c:v>
                </c:pt>
                <c:pt idx="15420">
                  <c:v>735675.5492824075</c:v>
                </c:pt>
                <c:pt idx="15421">
                  <c:v>735675.5492824075</c:v>
                </c:pt>
                <c:pt idx="15422">
                  <c:v>735675.54929398152</c:v>
                </c:pt>
                <c:pt idx="15423">
                  <c:v>735675.54929398152</c:v>
                </c:pt>
                <c:pt idx="15424">
                  <c:v>735675.54930555529</c:v>
                </c:pt>
                <c:pt idx="15425">
                  <c:v>735675.54930555529</c:v>
                </c:pt>
                <c:pt idx="15426">
                  <c:v>735675.54931712931</c:v>
                </c:pt>
                <c:pt idx="15427">
                  <c:v>735675.54931712931</c:v>
                </c:pt>
                <c:pt idx="15428">
                  <c:v>735675.54932870367</c:v>
                </c:pt>
                <c:pt idx="15429">
                  <c:v>735675.54932870367</c:v>
                </c:pt>
                <c:pt idx="15430">
                  <c:v>735675.54934027698</c:v>
                </c:pt>
                <c:pt idx="15431">
                  <c:v>735675.54934027698</c:v>
                </c:pt>
                <c:pt idx="15432">
                  <c:v>735675.54935185181</c:v>
                </c:pt>
                <c:pt idx="15433">
                  <c:v>735675.54935185181</c:v>
                </c:pt>
                <c:pt idx="15434">
                  <c:v>735675.54936342593</c:v>
                </c:pt>
                <c:pt idx="15435">
                  <c:v>735675.54936342593</c:v>
                </c:pt>
                <c:pt idx="15436">
                  <c:v>735675.54937499936</c:v>
                </c:pt>
                <c:pt idx="15437">
                  <c:v>735675.54937499936</c:v>
                </c:pt>
                <c:pt idx="15438">
                  <c:v>735675.54938657407</c:v>
                </c:pt>
                <c:pt idx="15439">
                  <c:v>735675.5493981482</c:v>
                </c:pt>
                <c:pt idx="15440">
                  <c:v>735675.5493981482</c:v>
                </c:pt>
                <c:pt idx="15441">
                  <c:v>735675.54940972221</c:v>
                </c:pt>
                <c:pt idx="15442">
                  <c:v>735675.54940972221</c:v>
                </c:pt>
                <c:pt idx="15443">
                  <c:v>735675.54942129645</c:v>
                </c:pt>
                <c:pt idx="15444">
                  <c:v>735675.54942129645</c:v>
                </c:pt>
                <c:pt idx="15445">
                  <c:v>735675.54943287035</c:v>
                </c:pt>
                <c:pt idx="15446">
                  <c:v>735675.54943287035</c:v>
                </c:pt>
                <c:pt idx="15447">
                  <c:v>735675.54944444448</c:v>
                </c:pt>
                <c:pt idx="15448">
                  <c:v>735675.54944444448</c:v>
                </c:pt>
                <c:pt idx="15449">
                  <c:v>735675.54945601942</c:v>
                </c:pt>
                <c:pt idx="15450">
                  <c:v>735675.54945601942</c:v>
                </c:pt>
                <c:pt idx="15451">
                  <c:v>735675.54946759262</c:v>
                </c:pt>
                <c:pt idx="15452">
                  <c:v>735675.54946759262</c:v>
                </c:pt>
                <c:pt idx="15453">
                  <c:v>735675.54947916628</c:v>
                </c:pt>
                <c:pt idx="15454">
                  <c:v>735675.54947916628</c:v>
                </c:pt>
                <c:pt idx="15455">
                  <c:v>735675.54949074145</c:v>
                </c:pt>
                <c:pt idx="15456">
                  <c:v>735675.54949074145</c:v>
                </c:pt>
                <c:pt idx="15457">
                  <c:v>735675.54950231477</c:v>
                </c:pt>
                <c:pt idx="15458">
                  <c:v>735675.54950231477</c:v>
                </c:pt>
                <c:pt idx="15459">
                  <c:v>735675.54951388889</c:v>
                </c:pt>
                <c:pt idx="15460">
                  <c:v>735675.54951388889</c:v>
                </c:pt>
                <c:pt idx="15461">
                  <c:v>735675.54952546302</c:v>
                </c:pt>
                <c:pt idx="15462">
                  <c:v>735675.54952546302</c:v>
                </c:pt>
                <c:pt idx="15463">
                  <c:v>735675.54953703703</c:v>
                </c:pt>
                <c:pt idx="15464">
                  <c:v>735675.54953703703</c:v>
                </c:pt>
                <c:pt idx="15465">
                  <c:v>735675.54954861116</c:v>
                </c:pt>
                <c:pt idx="15466">
                  <c:v>735675.54954861116</c:v>
                </c:pt>
                <c:pt idx="15467">
                  <c:v>735675.54956018517</c:v>
                </c:pt>
                <c:pt idx="15468">
                  <c:v>735675.54956018517</c:v>
                </c:pt>
                <c:pt idx="15469">
                  <c:v>735675.54957175837</c:v>
                </c:pt>
                <c:pt idx="15470">
                  <c:v>735675.54958333343</c:v>
                </c:pt>
                <c:pt idx="15471">
                  <c:v>735675.54958333343</c:v>
                </c:pt>
                <c:pt idx="15472">
                  <c:v>735675.54959490732</c:v>
                </c:pt>
                <c:pt idx="15473">
                  <c:v>735675.54959490732</c:v>
                </c:pt>
                <c:pt idx="15474">
                  <c:v>735675.54960648145</c:v>
                </c:pt>
                <c:pt idx="15475">
                  <c:v>735675.54960648145</c:v>
                </c:pt>
                <c:pt idx="15476">
                  <c:v>735675.54961805337</c:v>
                </c:pt>
                <c:pt idx="15477">
                  <c:v>735675.54961805337</c:v>
                </c:pt>
                <c:pt idx="15478">
                  <c:v>735675.54962962959</c:v>
                </c:pt>
                <c:pt idx="15479">
                  <c:v>735675.54962962959</c:v>
                </c:pt>
                <c:pt idx="15480">
                  <c:v>735675.54964120372</c:v>
                </c:pt>
                <c:pt idx="15481">
                  <c:v>735675.54964120372</c:v>
                </c:pt>
                <c:pt idx="15482">
                  <c:v>735675.54965277773</c:v>
                </c:pt>
                <c:pt idx="15483">
                  <c:v>735675.54965277773</c:v>
                </c:pt>
                <c:pt idx="15484">
                  <c:v>735675.54966435209</c:v>
                </c:pt>
                <c:pt idx="15485">
                  <c:v>735675.54966435209</c:v>
                </c:pt>
                <c:pt idx="15486">
                  <c:v>735675.54967592645</c:v>
                </c:pt>
                <c:pt idx="15487">
                  <c:v>735675.54967592645</c:v>
                </c:pt>
                <c:pt idx="15488">
                  <c:v>735675.54968750244</c:v>
                </c:pt>
                <c:pt idx="15489">
                  <c:v>735675.54968750244</c:v>
                </c:pt>
                <c:pt idx="15490">
                  <c:v>735675.54969907389</c:v>
                </c:pt>
                <c:pt idx="15491">
                  <c:v>735675.54969907389</c:v>
                </c:pt>
                <c:pt idx="15492">
                  <c:v>735675.54971064813</c:v>
                </c:pt>
                <c:pt idx="15493">
                  <c:v>735675.54971064813</c:v>
                </c:pt>
                <c:pt idx="15494">
                  <c:v>735675.54972222249</c:v>
                </c:pt>
                <c:pt idx="15495">
                  <c:v>735675.54972222249</c:v>
                </c:pt>
                <c:pt idx="15496">
                  <c:v>735675.54973379651</c:v>
                </c:pt>
                <c:pt idx="15497">
                  <c:v>735675.54973379651</c:v>
                </c:pt>
                <c:pt idx="15498">
                  <c:v>735675.54974537028</c:v>
                </c:pt>
                <c:pt idx="15499">
                  <c:v>735675.54975694441</c:v>
                </c:pt>
                <c:pt idx="15500">
                  <c:v>735675.54975694441</c:v>
                </c:pt>
                <c:pt idx="15501">
                  <c:v>735675.54976851831</c:v>
                </c:pt>
                <c:pt idx="15502">
                  <c:v>735675.54976851831</c:v>
                </c:pt>
                <c:pt idx="15503">
                  <c:v>735675.54978009232</c:v>
                </c:pt>
                <c:pt idx="15504">
                  <c:v>735675.54978009232</c:v>
                </c:pt>
                <c:pt idx="15505">
                  <c:v>735675.54979166668</c:v>
                </c:pt>
                <c:pt idx="15506">
                  <c:v>735675.54979166668</c:v>
                </c:pt>
                <c:pt idx="15507">
                  <c:v>735675.54980324244</c:v>
                </c:pt>
                <c:pt idx="15508">
                  <c:v>735675.54980324244</c:v>
                </c:pt>
                <c:pt idx="15509">
                  <c:v>735675.54981481482</c:v>
                </c:pt>
                <c:pt idx="15510">
                  <c:v>735675.54981481482</c:v>
                </c:pt>
                <c:pt idx="15511">
                  <c:v>735675.54982638941</c:v>
                </c:pt>
                <c:pt idx="15512">
                  <c:v>735675.54982638941</c:v>
                </c:pt>
                <c:pt idx="15513">
                  <c:v>735675.54983796342</c:v>
                </c:pt>
                <c:pt idx="15514">
                  <c:v>735675.54983796342</c:v>
                </c:pt>
                <c:pt idx="15515">
                  <c:v>735675.54984953708</c:v>
                </c:pt>
                <c:pt idx="15516">
                  <c:v>735675.54984953708</c:v>
                </c:pt>
                <c:pt idx="15517">
                  <c:v>735675.54986111145</c:v>
                </c:pt>
                <c:pt idx="15518">
                  <c:v>735675.54986111145</c:v>
                </c:pt>
                <c:pt idx="15519">
                  <c:v>735675.54987268522</c:v>
                </c:pt>
                <c:pt idx="15520">
                  <c:v>735675.54987268522</c:v>
                </c:pt>
                <c:pt idx="15521">
                  <c:v>735675.54988425924</c:v>
                </c:pt>
                <c:pt idx="15522">
                  <c:v>735675.54988425924</c:v>
                </c:pt>
                <c:pt idx="15523">
                  <c:v>735675.54989583441</c:v>
                </c:pt>
                <c:pt idx="15524">
                  <c:v>735675.54989583441</c:v>
                </c:pt>
                <c:pt idx="15525">
                  <c:v>735675.54990740749</c:v>
                </c:pt>
                <c:pt idx="15526">
                  <c:v>735675.54990740749</c:v>
                </c:pt>
                <c:pt idx="15527">
                  <c:v>735675.54991898139</c:v>
                </c:pt>
                <c:pt idx="15528">
                  <c:v>735675.54993055528</c:v>
                </c:pt>
                <c:pt idx="15529">
                  <c:v>735675.54993055528</c:v>
                </c:pt>
                <c:pt idx="15530">
                  <c:v>735675.54994212929</c:v>
                </c:pt>
                <c:pt idx="15531">
                  <c:v>735675.54994212929</c:v>
                </c:pt>
                <c:pt idx="15532">
                  <c:v>735675.54995370365</c:v>
                </c:pt>
                <c:pt idx="15533">
                  <c:v>735675.54995370365</c:v>
                </c:pt>
                <c:pt idx="15534">
                  <c:v>735675.54996527778</c:v>
                </c:pt>
                <c:pt idx="15535">
                  <c:v>735675.54996527778</c:v>
                </c:pt>
                <c:pt idx="15536">
                  <c:v>735675.54997685179</c:v>
                </c:pt>
                <c:pt idx="15537">
                  <c:v>735675.54997685179</c:v>
                </c:pt>
                <c:pt idx="15538">
                  <c:v>735675.54998842592</c:v>
                </c:pt>
                <c:pt idx="15539">
                  <c:v>735675.54998842592</c:v>
                </c:pt>
                <c:pt idx="15540">
                  <c:v>735675.55</c:v>
                </c:pt>
                <c:pt idx="15541">
                  <c:v>735675.55</c:v>
                </c:pt>
                <c:pt idx="15542">
                  <c:v>735675.55001157406</c:v>
                </c:pt>
                <c:pt idx="15543">
                  <c:v>735675.55001157406</c:v>
                </c:pt>
                <c:pt idx="15544">
                  <c:v>735675.55002315005</c:v>
                </c:pt>
                <c:pt idx="15545">
                  <c:v>735675.55003472243</c:v>
                </c:pt>
                <c:pt idx="15546">
                  <c:v>735675.55003472243</c:v>
                </c:pt>
                <c:pt idx="15547">
                  <c:v>735675.55004629644</c:v>
                </c:pt>
                <c:pt idx="15548">
                  <c:v>735675.55004629644</c:v>
                </c:pt>
                <c:pt idx="15549">
                  <c:v>735675.55005787045</c:v>
                </c:pt>
                <c:pt idx="15550">
                  <c:v>735675.55005787045</c:v>
                </c:pt>
                <c:pt idx="15551">
                  <c:v>735675.55006944446</c:v>
                </c:pt>
                <c:pt idx="15552">
                  <c:v>735675.55006944446</c:v>
                </c:pt>
                <c:pt idx="15553">
                  <c:v>735675.55008101941</c:v>
                </c:pt>
                <c:pt idx="15554">
                  <c:v>735675.55008101941</c:v>
                </c:pt>
                <c:pt idx="15555">
                  <c:v>735675.5500925926</c:v>
                </c:pt>
                <c:pt idx="15556">
                  <c:v>735675.5500925926</c:v>
                </c:pt>
                <c:pt idx="15557">
                  <c:v>735675.55010416661</c:v>
                </c:pt>
                <c:pt idx="15558">
                  <c:v>735675.55010416661</c:v>
                </c:pt>
                <c:pt idx="15559">
                  <c:v>735675.55011574074</c:v>
                </c:pt>
                <c:pt idx="15560">
                  <c:v>735675.55011574074</c:v>
                </c:pt>
                <c:pt idx="15561">
                  <c:v>735675.55012731545</c:v>
                </c:pt>
                <c:pt idx="15562">
                  <c:v>735675.55012731545</c:v>
                </c:pt>
                <c:pt idx="15563">
                  <c:v>735675.55013888888</c:v>
                </c:pt>
                <c:pt idx="15564">
                  <c:v>735675.55013888888</c:v>
                </c:pt>
                <c:pt idx="15565">
                  <c:v>735675.55015046301</c:v>
                </c:pt>
                <c:pt idx="15566">
                  <c:v>735675.55015046301</c:v>
                </c:pt>
                <c:pt idx="15567">
                  <c:v>735675.55016203702</c:v>
                </c:pt>
                <c:pt idx="15568">
                  <c:v>735675.55016203702</c:v>
                </c:pt>
                <c:pt idx="15569">
                  <c:v>735675.55017361115</c:v>
                </c:pt>
                <c:pt idx="15570">
                  <c:v>735675.55017361115</c:v>
                </c:pt>
                <c:pt idx="15571">
                  <c:v>735675.55018518551</c:v>
                </c:pt>
                <c:pt idx="15572">
                  <c:v>735675.55018518551</c:v>
                </c:pt>
                <c:pt idx="15573">
                  <c:v>735675.55019675929</c:v>
                </c:pt>
                <c:pt idx="15574">
                  <c:v>735675.55019675929</c:v>
                </c:pt>
                <c:pt idx="15575">
                  <c:v>735675.55020833341</c:v>
                </c:pt>
                <c:pt idx="15576">
                  <c:v>735675.55020833341</c:v>
                </c:pt>
                <c:pt idx="15577">
                  <c:v>735675.55021990731</c:v>
                </c:pt>
                <c:pt idx="15578">
                  <c:v>735675.55021990731</c:v>
                </c:pt>
                <c:pt idx="15579">
                  <c:v>735675.55023148144</c:v>
                </c:pt>
                <c:pt idx="15580">
                  <c:v>735675.55024305556</c:v>
                </c:pt>
                <c:pt idx="15581">
                  <c:v>735675.55024305556</c:v>
                </c:pt>
                <c:pt idx="15582">
                  <c:v>735675.55025463272</c:v>
                </c:pt>
                <c:pt idx="15583">
                  <c:v>735675.55025463272</c:v>
                </c:pt>
                <c:pt idx="15584">
                  <c:v>735675.55026620405</c:v>
                </c:pt>
                <c:pt idx="15585">
                  <c:v>735675.55026620405</c:v>
                </c:pt>
                <c:pt idx="15586">
                  <c:v>735675.55027777783</c:v>
                </c:pt>
                <c:pt idx="15587">
                  <c:v>735675.55027777783</c:v>
                </c:pt>
                <c:pt idx="15588">
                  <c:v>735675.55028935184</c:v>
                </c:pt>
                <c:pt idx="15589">
                  <c:v>735675.55030092644</c:v>
                </c:pt>
                <c:pt idx="15590">
                  <c:v>735675.55030092644</c:v>
                </c:pt>
                <c:pt idx="15591">
                  <c:v>735675.55031249998</c:v>
                </c:pt>
                <c:pt idx="15592">
                  <c:v>735675.55031249998</c:v>
                </c:pt>
                <c:pt idx="15593">
                  <c:v>735675.55032407411</c:v>
                </c:pt>
                <c:pt idx="15594">
                  <c:v>735675.55032407411</c:v>
                </c:pt>
                <c:pt idx="15595">
                  <c:v>735675.55033564905</c:v>
                </c:pt>
                <c:pt idx="15596">
                  <c:v>735675.55033564905</c:v>
                </c:pt>
                <c:pt idx="15597">
                  <c:v>735675.55034722225</c:v>
                </c:pt>
                <c:pt idx="15598">
                  <c:v>735675.55034722225</c:v>
                </c:pt>
                <c:pt idx="15599">
                  <c:v>735675.55035879649</c:v>
                </c:pt>
                <c:pt idx="15600">
                  <c:v>735675.55035879649</c:v>
                </c:pt>
                <c:pt idx="15601">
                  <c:v>735675.55037037039</c:v>
                </c:pt>
                <c:pt idx="15602">
                  <c:v>735675.55037037039</c:v>
                </c:pt>
                <c:pt idx="15603">
                  <c:v>735675.5503819444</c:v>
                </c:pt>
                <c:pt idx="15604">
                  <c:v>735675.5503819444</c:v>
                </c:pt>
                <c:pt idx="15605">
                  <c:v>735675.55039351853</c:v>
                </c:pt>
                <c:pt idx="15606">
                  <c:v>735675.55039351853</c:v>
                </c:pt>
                <c:pt idx="15607">
                  <c:v>735675.55040509254</c:v>
                </c:pt>
                <c:pt idx="15608">
                  <c:v>735675.55040509254</c:v>
                </c:pt>
                <c:pt idx="15609">
                  <c:v>735675.55041666701</c:v>
                </c:pt>
                <c:pt idx="15610">
                  <c:v>735675.55041666701</c:v>
                </c:pt>
                <c:pt idx="15611">
                  <c:v>735675.55042824242</c:v>
                </c:pt>
                <c:pt idx="15612">
                  <c:v>735675.5504398148</c:v>
                </c:pt>
                <c:pt idx="15613">
                  <c:v>735675.5504398148</c:v>
                </c:pt>
                <c:pt idx="15614">
                  <c:v>735675.55045138905</c:v>
                </c:pt>
                <c:pt idx="15615">
                  <c:v>735675.55045138905</c:v>
                </c:pt>
                <c:pt idx="15616">
                  <c:v>735675.55046296294</c:v>
                </c:pt>
                <c:pt idx="15617">
                  <c:v>735675.55046296294</c:v>
                </c:pt>
                <c:pt idx="15618">
                  <c:v>735675.55047453742</c:v>
                </c:pt>
                <c:pt idx="15619">
                  <c:v>735675.55047453742</c:v>
                </c:pt>
                <c:pt idx="15620">
                  <c:v>735675.55048611434</c:v>
                </c:pt>
                <c:pt idx="15621">
                  <c:v>735675.55048611434</c:v>
                </c:pt>
                <c:pt idx="15622">
                  <c:v>735675.55049768544</c:v>
                </c:pt>
                <c:pt idx="15623">
                  <c:v>735675.55049768544</c:v>
                </c:pt>
                <c:pt idx="15624">
                  <c:v>735675.55050925899</c:v>
                </c:pt>
                <c:pt idx="15625">
                  <c:v>735675.55050925899</c:v>
                </c:pt>
                <c:pt idx="15626">
                  <c:v>735675.55052083405</c:v>
                </c:pt>
                <c:pt idx="15627">
                  <c:v>735675.55052083405</c:v>
                </c:pt>
                <c:pt idx="15628">
                  <c:v>735675.55053240748</c:v>
                </c:pt>
                <c:pt idx="15629">
                  <c:v>735675.55053240748</c:v>
                </c:pt>
                <c:pt idx="15630">
                  <c:v>735675.55054398149</c:v>
                </c:pt>
                <c:pt idx="15631">
                  <c:v>735675.55054398149</c:v>
                </c:pt>
                <c:pt idx="15632">
                  <c:v>735675.55055555562</c:v>
                </c:pt>
                <c:pt idx="15633">
                  <c:v>735675.55055555562</c:v>
                </c:pt>
                <c:pt idx="15634">
                  <c:v>735675.55056712963</c:v>
                </c:pt>
                <c:pt idx="15635">
                  <c:v>735675.55056712963</c:v>
                </c:pt>
                <c:pt idx="15636">
                  <c:v>735675.55057870329</c:v>
                </c:pt>
                <c:pt idx="15637">
                  <c:v>735675.55057870329</c:v>
                </c:pt>
                <c:pt idx="15638">
                  <c:v>735675.55059027777</c:v>
                </c:pt>
                <c:pt idx="15639">
                  <c:v>735675.55059027777</c:v>
                </c:pt>
                <c:pt idx="15640">
                  <c:v>735675.55060185201</c:v>
                </c:pt>
                <c:pt idx="15641">
                  <c:v>735675.55060185201</c:v>
                </c:pt>
                <c:pt idx="15642">
                  <c:v>735675.55061342742</c:v>
                </c:pt>
                <c:pt idx="15643">
                  <c:v>735675.55062500294</c:v>
                </c:pt>
                <c:pt idx="15644">
                  <c:v>735675.55062500294</c:v>
                </c:pt>
                <c:pt idx="15645">
                  <c:v>735675.55063657404</c:v>
                </c:pt>
                <c:pt idx="15646">
                  <c:v>735675.55063657404</c:v>
                </c:pt>
                <c:pt idx="15647">
                  <c:v>735675.5506481484</c:v>
                </c:pt>
                <c:pt idx="15648">
                  <c:v>735675.5506481484</c:v>
                </c:pt>
                <c:pt idx="15649">
                  <c:v>735675.55065972242</c:v>
                </c:pt>
                <c:pt idx="15650">
                  <c:v>735675.55065972242</c:v>
                </c:pt>
                <c:pt idx="15651">
                  <c:v>735675.55067129643</c:v>
                </c:pt>
                <c:pt idx="15652">
                  <c:v>735675.55067129643</c:v>
                </c:pt>
                <c:pt idx="15653">
                  <c:v>735675.55068287044</c:v>
                </c:pt>
                <c:pt idx="15654">
                  <c:v>735675.55068287044</c:v>
                </c:pt>
                <c:pt idx="15655">
                  <c:v>735675.55069444445</c:v>
                </c:pt>
                <c:pt idx="15656">
                  <c:v>735675.55069444445</c:v>
                </c:pt>
                <c:pt idx="15657">
                  <c:v>735675.55070601904</c:v>
                </c:pt>
                <c:pt idx="15658">
                  <c:v>735675.55070601904</c:v>
                </c:pt>
                <c:pt idx="15659">
                  <c:v>735675.55071759259</c:v>
                </c:pt>
                <c:pt idx="15660">
                  <c:v>735675.55071759259</c:v>
                </c:pt>
                <c:pt idx="15661">
                  <c:v>735675.55072916672</c:v>
                </c:pt>
                <c:pt idx="15662">
                  <c:v>735675.55072916672</c:v>
                </c:pt>
                <c:pt idx="15663">
                  <c:v>735675.55074074073</c:v>
                </c:pt>
                <c:pt idx="15664">
                  <c:v>735675.55074074073</c:v>
                </c:pt>
                <c:pt idx="15665">
                  <c:v>735675.55075231544</c:v>
                </c:pt>
                <c:pt idx="15666">
                  <c:v>735675.55075231544</c:v>
                </c:pt>
                <c:pt idx="15667">
                  <c:v>735675.5507638891</c:v>
                </c:pt>
                <c:pt idx="15668">
                  <c:v>735675.5507638891</c:v>
                </c:pt>
                <c:pt idx="15669">
                  <c:v>735675.55077546299</c:v>
                </c:pt>
                <c:pt idx="15670">
                  <c:v>735675.55077546299</c:v>
                </c:pt>
                <c:pt idx="15671">
                  <c:v>735675.55078703945</c:v>
                </c:pt>
                <c:pt idx="15672">
                  <c:v>735675.55079861113</c:v>
                </c:pt>
                <c:pt idx="15673">
                  <c:v>735675.55079861113</c:v>
                </c:pt>
                <c:pt idx="15674">
                  <c:v>735675.55081018514</c:v>
                </c:pt>
                <c:pt idx="15675">
                  <c:v>735675.55081018514</c:v>
                </c:pt>
                <c:pt idx="15676">
                  <c:v>735675.55082175951</c:v>
                </c:pt>
                <c:pt idx="15677">
                  <c:v>735675.55082175951</c:v>
                </c:pt>
                <c:pt idx="15678">
                  <c:v>735675.55083333445</c:v>
                </c:pt>
                <c:pt idx="15679">
                  <c:v>735675.55083333445</c:v>
                </c:pt>
                <c:pt idx="15680">
                  <c:v>735675.55084490741</c:v>
                </c:pt>
                <c:pt idx="15681">
                  <c:v>735675.55084490741</c:v>
                </c:pt>
                <c:pt idx="15682">
                  <c:v>735675.55085648422</c:v>
                </c:pt>
                <c:pt idx="15683">
                  <c:v>735675.55085648422</c:v>
                </c:pt>
                <c:pt idx="15684">
                  <c:v>735675.55086805532</c:v>
                </c:pt>
                <c:pt idx="15685">
                  <c:v>735675.55086805532</c:v>
                </c:pt>
                <c:pt idx="15686">
                  <c:v>735675.55087962968</c:v>
                </c:pt>
                <c:pt idx="15687">
                  <c:v>735675.55087962968</c:v>
                </c:pt>
                <c:pt idx="15688">
                  <c:v>735675.55089120404</c:v>
                </c:pt>
                <c:pt idx="15689">
                  <c:v>735675.55089120404</c:v>
                </c:pt>
                <c:pt idx="15690">
                  <c:v>735675.55090277782</c:v>
                </c:pt>
                <c:pt idx="15691">
                  <c:v>735675.55090277782</c:v>
                </c:pt>
                <c:pt idx="15692">
                  <c:v>735675.55091435183</c:v>
                </c:pt>
                <c:pt idx="15693">
                  <c:v>735675.55091435183</c:v>
                </c:pt>
                <c:pt idx="15694">
                  <c:v>735675.55092592863</c:v>
                </c:pt>
                <c:pt idx="15695">
                  <c:v>735675.55092592863</c:v>
                </c:pt>
                <c:pt idx="15696">
                  <c:v>735675.55093750043</c:v>
                </c:pt>
                <c:pt idx="15697">
                  <c:v>735675.55093750043</c:v>
                </c:pt>
                <c:pt idx="15698">
                  <c:v>735675.55094907398</c:v>
                </c:pt>
                <c:pt idx="15699">
                  <c:v>735675.55094907398</c:v>
                </c:pt>
                <c:pt idx="15700">
                  <c:v>735675.55096064904</c:v>
                </c:pt>
                <c:pt idx="15701">
                  <c:v>735675.55096064904</c:v>
                </c:pt>
                <c:pt idx="15702">
                  <c:v>735675.55097222223</c:v>
                </c:pt>
                <c:pt idx="15703">
                  <c:v>735675.55097222223</c:v>
                </c:pt>
                <c:pt idx="15704">
                  <c:v>735675.55098379741</c:v>
                </c:pt>
                <c:pt idx="15705">
                  <c:v>735675.55099537049</c:v>
                </c:pt>
                <c:pt idx="15706">
                  <c:v>735675.55099537049</c:v>
                </c:pt>
                <c:pt idx="15707">
                  <c:v>735675.55100694799</c:v>
                </c:pt>
                <c:pt idx="15708">
                  <c:v>735675.55100694799</c:v>
                </c:pt>
                <c:pt idx="15709">
                  <c:v>735675.55101851851</c:v>
                </c:pt>
                <c:pt idx="15710">
                  <c:v>735675.55101851851</c:v>
                </c:pt>
                <c:pt idx="15711">
                  <c:v>735675.55103009264</c:v>
                </c:pt>
                <c:pt idx="15712">
                  <c:v>735675.55103009264</c:v>
                </c:pt>
                <c:pt idx="15713">
                  <c:v>735675.55104166665</c:v>
                </c:pt>
                <c:pt idx="15714">
                  <c:v>735675.55104166665</c:v>
                </c:pt>
                <c:pt idx="15715">
                  <c:v>735675.55105324462</c:v>
                </c:pt>
                <c:pt idx="15716">
                  <c:v>735675.55105324462</c:v>
                </c:pt>
                <c:pt idx="15717">
                  <c:v>735675.55106481747</c:v>
                </c:pt>
                <c:pt idx="15718">
                  <c:v>735675.55106481747</c:v>
                </c:pt>
                <c:pt idx="15719">
                  <c:v>735675.55107638903</c:v>
                </c:pt>
                <c:pt idx="15720">
                  <c:v>735675.55107638903</c:v>
                </c:pt>
                <c:pt idx="15721">
                  <c:v>735675.55108796444</c:v>
                </c:pt>
                <c:pt idx="15722">
                  <c:v>735675.55108796444</c:v>
                </c:pt>
                <c:pt idx="15723">
                  <c:v>735675.55109953741</c:v>
                </c:pt>
                <c:pt idx="15724">
                  <c:v>735675.55109953741</c:v>
                </c:pt>
                <c:pt idx="15725">
                  <c:v>735675.55111111142</c:v>
                </c:pt>
                <c:pt idx="15726">
                  <c:v>735675.55111111142</c:v>
                </c:pt>
                <c:pt idx="15727">
                  <c:v>735675.55112268543</c:v>
                </c:pt>
                <c:pt idx="15728">
                  <c:v>735675.55112268543</c:v>
                </c:pt>
                <c:pt idx="15729">
                  <c:v>735675.55113425921</c:v>
                </c:pt>
                <c:pt idx="15730">
                  <c:v>735675.55113425921</c:v>
                </c:pt>
                <c:pt idx="15731">
                  <c:v>735675.55114583345</c:v>
                </c:pt>
                <c:pt idx="15732">
                  <c:v>735675.55114583345</c:v>
                </c:pt>
                <c:pt idx="15733">
                  <c:v>735675.55115740944</c:v>
                </c:pt>
                <c:pt idx="15734">
                  <c:v>735675.55115740944</c:v>
                </c:pt>
                <c:pt idx="15735">
                  <c:v>735675.55116898147</c:v>
                </c:pt>
                <c:pt idx="15736">
                  <c:v>735675.55116898147</c:v>
                </c:pt>
                <c:pt idx="15737">
                  <c:v>735675.5511805556</c:v>
                </c:pt>
                <c:pt idx="15738">
                  <c:v>735675.5511805556</c:v>
                </c:pt>
                <c:pt idx="15739">
                  <c:v>735675.55119212961</c:v>
                </c:pt>
                <c:pt idx="15740">
                  <c:v>735675.55119212961</c:v>
                </c:pt>
                <c:pt idx="15741">
                  <c:v>735675.55120370444</c:v>
                </c:pt>
                <c:pt idx="15742">
                  <c:v>735675.55121527775</c:v>
                </c:pt>
                <c:pt idx="15743">
                  <c:v>735675.55121527775</c:v>
                </c:pt>
                <c:pt idx="15744">
                  <c:v>735675.55122685444</c:v>
                </c:pt>
                <c:pt idx="15745">
                  <c:v>735675.55122685444</c:v>
                </c:pt>
                <c:pt idx="15746">
                  <c:v>735675.5512384274</c:v>
                </c:pt>
                <c:pt idx="15747">
                  <c:v>735675.5512384274</c:v>
                </c:pt>
                <c:pt idx="15748">
                  <c:v>735675.5512500027</c:v>
                </c:pt>
                <c:pt idx="15749">
                  <c:v>735675.5512500027</c:v>
                </c:pt>
                <c:pt idx="15750">
                  <c:v>735675.55126157403</c:v>
                </c:pt>
                <c:pt idx="15751">
                  <c:v>735675.55126157403</c:v>
                </c:pt>
                <c:pt idx="15752">
                  <c:v>735675.55127314944</c:v>
                </c:pt>
                <c:pt idx="15753">
                  <c:v>735675.55127314944</c:v>
                </c:pt>
                <c:pt idx="15754">
                  <c:v>735675.55128472543</c:v>
                </c:pt>
                <c:pt idx="15755">
                  <c:v>735675.55128472543</c:v>
                </c:pt>
                <c:pt idx="15756">
                  <c:v>735675.55129629909</c:v>
                </c:pt>
                <c:pt idx="15757">
                  <c:v>735675.55129629909</c:v>
                </c:pt>
                <c:pt idx="15758">
                  <c:v>735675.55130787042</c:v>
                </c:pt>
                <c:pt idx="15759">
                  <c:v>735675.55130787042</c:v>
                </c:pt>
                <c:pt idx="15760">
                  <c:v>735675.55131944432</c:v>
                </c:pt>
                <c:pt idx="15761">
                  <c:v>735675.55131944432</c:v>
                </c:pt>
                <c:pt idx="15762">
                  <c:v>735675.55133101903</c:v>
                </c:pt>
                <c:pt idx="15763">
                  <c:v>735675.55133101903</c:v>
                </c:pt>
                <c:pt idx="15764">
                  <c:v>735675.55134259257</c:v>
                </c:pt>
                <c:pt idx="15765">
                  <c:v>735675.55134259257</c:v>
                </c:pt>
                <c:pt idx="15766">
                  <c:v>735675.55135416705</c:v>
                </c:pt>
                <c:pt idx="15767">
                  <c:v>735675.55135416705</c:v>
                </c:pt>
                <c:pt idx="15768">
                  <c:v>735675.55136574362</c:v>
                </c:pt>
                <c:pt idx="15769">
                  <c:v>735675.55136574362</c:v>
                </c:pt>
                <c:pt idx="15770">
                  <c:v>735675.55137731484</c:v>
                </c:pt>
                <c:pt idx="15771">
                  <c:v>735675.55137731484</c:v>
                </c:pt>
                <c:pt idx="15772">
                  <c:v>735675.55138888885</c:v>
                </c:pt>
                <c:pt idx="15773">
                  <c:v>735675.55138888885</c:v>
                </c:pt>
                <c:pt idx="15774">
                  <c:v>735675.55140046345</c:v>
                </c:pt>
                <c:pt idx="15775">
                  <c:v>735675.55140046345</c:v>
                </c:pt>
                <c:pt idx="15776">
                  <c:v>735675.55141203944</c:v>
                </c:pt>
                <c:pt idx="15777">
                  <c:v>735675.55141203944</c:v>
                </c:pt>
                <c:pt idx="15778">
                  <c:v>735675.55142361461</c:v>
                </c:pt>
                <c:pt idx="15779">
                  <c:v>735675.55142361461</c:v>
                </c:pt>
                <c:pt idx="15780">
                  <c:v>735675.55143518792</c:v>
                </c:pt>
                <c:pt idx="15781">
                  <c:v>735675.55143518792</c:v>
                </c:pt>
                <c:pt idx="15782">
                  <c:v>735675.55144675949</c:v>
                </c:pt>
                <c:pt idx="15783">
                  <c:v>735675.55144675949</c:v>
                </c:pt>
                <c:pt idx="15784">
                  <c:v>735675.55145833443</c:v>
                </c:pt>
                <c:pt idx="15785">
                  <c:v>735675.5514699074</c:v>
                </c:pt>
                <c:pt idx="15786">
                  <c:v>735675.5514699074</c:v>
                </c:pt>
                <c:pt idx="15787">
                  <c:v>735675.5514814842</c:v>
                </c:pt>
                <c:pt idx="15788">
                  <c:v>735675.5514814842</c:v>
                </c:pt>
                <c:pt idx="15789">
                  <c:v>735675.55149305554</c:v>
                </c:pt>
                <c:pt idx="15790">
                  <c:v>735675.55149305554</c:v>
                </c:pt>
                <c:pt idx="15791">
                  <c:v>735675.55150463246</c:v>
                </c:pt>
                <c:pt idx="15792">
                  <c:v>735675.55150463246</c:v>
                </c:pt>
                <c:pt idx="15793">
                  <c:v>735675.55151620402</c:v>
                </c:pt>
                <c:pt idx="15794">
                  <c:v>735675.55151620402</c:v>
                </c:pt>
                <c:pt idx="15795">
                  <c:v>735675.55152777943</c:v>
                </c:pt>
                <c:pt idx="15796">
                  <c:v>735675.55152777943</c:v>
                </c:pt>
                <c:pt idx="15797">
                  <c:v>735675.55153935181</c:v>
                </c:pt>
                <c:pt idx="15798">
                  <c:v>735675.55153935181</c:v>
                </c:pt>
                <c:pt idx="15799">
                  <c:v>735675.55155092874</c:v>
                </c:pt>
                <c:pt idx="15800">
                  <c:v>735675.55155092874</c:v>
                </c:pt>
                <c:pt idx="15801">
                  <c:v>735675.55156249995</c:v>
                </c:pt>
                <c:pt idx="15802">
                  <c:v>735675.55156249995</c:v>
                </c:pt>
                <c:pt idx="15803">
                  <c:v>735675.55157407408</c:v>
                </c:pt>
                <c:pt idx="15804">
                  <c:v>735675.55157407408</c:v>
                </c:pt>
                <c:pt idx="15805">
                  <c:v>735675.55158565042</c:v>
                </c:pt>
                <c:pt idx="15806">
                  <c:v>735675.55158565042</c:v>
                </c:pt>
                <c:pt idx="15807">
                  <c:v>735675.55159722245</c:v>
                </c:pt>
                <c:pt idx="15808">
                  <c:v>735675.55159722245</c:v>
                </c:pt>
                <c:pt idx="15809">
                  <c:v>735675.55160879705</c:v>
                </c:pt>
                <c:pt idx="15810">
                  <c:v>735675.55160879705</c:v>
                </c:pt>
                <c:pt idx="15811">
                  <c:v>735675.55162037245</c:v>
                </c:pt>
                <c:pt idx="15812">
                  <c:v>735675.55162037245</c:v>
                </c:pt>
                <c:pt idx="15813">
                  <c:v>735675.55163194775</c:v>
                </c:pt>
                <c:pt idx="15814">
                  <c:v>735675.55163194775</c:v>
                </c:pt>
                <c:pt idx="15815">
                  <c:v>735675.55164351943</c:v>
                </c:pt>
                <c:pt idx="15816">
                  <c:v>735675.55164351943</c:v>
                </c:pt>
                <c:pt idx="15817">
                  <c:v>735675.55165509577</c:v>
                </c:pt>
                <c:pt idx="15818">
                  <c:v>735675.55165509577</c:v>
                </c:pt>
                <c:pt idx="15819">
                  <c:v>735675.55166666745</c:v>
                </c:pt>
                <c:pt idx="15820">
                  <c:v>735675.55166666745</c:v>
                </c:pt>
                <c:pt idx="15821">
                  <c:v>735675.55167824205</c:v>
                </c:pt>
                <c:pt idx="15822">
                  <c:v>735675.55167824205</c:v>
                </c:pt>
                <c:pt idx="15823">
                  <c:v>735675.55168981745</c:v>
                </c:pt>
                <c:pt idx="15824">
                  <c:v>735675.55168981745</c:v>
                </c:pt>
                <c:pt idx="15825">
                  <c:v>735675.55170138902</c:v>
                </c:pt>
                <c:pt idx="15826">
                  <c:v>735675.55170138902</c:v>
                </c:pt>
                <c:pt idx="15827">
                  <c:v>735675.55171296292</c:v>
                </c:pt>
                <c:pt idx="15828">
                  <c:v>735675.55171296292</c:v>
                </c:pt>
                <c:pt idx="15829">
                  <c:v>735675.5517245403</c:v>
                </c:pt>
                <c:pt idx="15830">
                  <c:v>735675.5517245403</c:v>
                </c:pt>
                <c:pt idx="15831">
                  <c:v>735675.55173611245</c:v>
                </c:pt>
                <c:pt idx="15832">
                  <c:v>735675.55174768541</c:v>
                </c:pt>
                <c:pt idx="15833">
                  <c:v>735675.55174768541</c:v>
                </c:pt>
                <c:pt idx="15834">
                  <c:v>735675.55175925931</c:v>
                </c:pt>
                <c:pt idx="15835">
                  <c:v>735675.55175925931</c:v>
                </c:pt>
                <c:pt idx="15836">
                  <c:v>735675.55177083344</c:v>
                </c:pt>
                <c:pt idx="15837">
                  <c:v>735675.55177083344</c:v>
                </c:pt>
                <c:pt idx="15838">
                  <c:v>735675.55178240745</c:v>
                </c:pt>
                <c:pt idx="15839">
                  <c:v>735675.55178240745</c:v>
                </c:pt>
                <c:pt idx="15840">
                  <c:v>735675.55179398204</c:v>
                </c:pt>
                <c:pt idx="15841">
                  <c:v>735675.55179398204</c:v>
                </c:pt>
                <c:pt idx="15842">
                  <c:v>735675.55180555745</c:v>
                </c:pt>
                <c:pt idx="15843">
                  <c:v>735675.55181713309</c:v>
                </c:pt>
                <c:pt idx="15844">
                  <c:v>735675.55181713309</c:v>
                </c:pt>
                <c:pt idx="15845">
                  <c:v>735675.55182870443</c:v>
                </c:pt>
                <c:pt idx="15846">
                  <c:v>735675.55182870443</c:v>
                </c:pt>
                <c:pt idx="15847">
                  <c:v>735675.55184027774</c:v>
                </c:pt>
                <c:pt idx="15848">
                  <c:v>735675.55184027774</c:v>
                </c:pt>
                <c:pt idx="15849">
                  <c:v>735675.55185185245</c:v>
                </c:pt>
                <c:pt idx="15850">
                  <c:v>735675.55185185245</c:v>
                </c:pt>
                <c:pt idx="15851">
                  <c:v>735675.5518634296</c:v>
                </c:pt>
                <c:pt idx="15852">
                  <c:v>735675.5518634296</c:v>
                </c:pt>
                <c:pt idx="15853">
                  <c:v>735675.55187500245</c:v>
                </c:pt>
                <c:pt idx="15854">
                  <c:v>735675.55187500245</c:v>
                </c:pt>
                <c:pt idx="15855">
                  <c:v>735675.55188657762</c:v>
                </c:pt>
                <c:pt idx="15856">
                  <c:v>735675.55188657762</c:v>
                </c:pt>
                <c:pt idx="15857">
                  <c:v>735675.55189814942</c:v>
                </c:pt>
                <c:pt idx="15858">
                  <c:v>735675.55189814942</c:v>
                </c:pt>
                <c:pt idx="15859">
                  <c:v>735675.5519097225</c:v>
                </c:pt>
                <c:pt idx="15860">
                  <c:v>735675.5519097225</c:v>
                </c:pt>
                <c:pt idx="15861">
                  <c:v>735675.55192129745</c:v>
                </c:pt>
                <c:pt idx="15862">
                  <c:v>735675.55192129745</c:v>
                </c:pt>
                <c:pt idx="15863">
                  <c:v>735675.55193287041</c:v>
                </c:pt>
                <c:pt idx="15864">
                  <c:v>735675.55193287041</c:v>
                </c:pt>
                <c:pt idx="15865">
                  <c:v>735675.55194444442</c:v>
                </c:pt>
                <c:pt idx="15866">
                  <c:v>735675.55194444442</c:v>
                </c:pt>
                <c:pt idx="15867">
                  <c:v>735675.55195602193</c:v>
                </c:pt>
                <c:pt idx="15868">
                  <c:v>735675.55195602193</c:v>
                </c:pt>
                <c:pt idx="15869">
                  <c:v>735675.55196759442</c:v>
                </c:pt>
                <c:pt idx="15870">
                  <c:v>735675.55196759442</c:v>
                </c:pt>
                <c:pt idx="15871">
                  <c:v>735675.55197916669</c:v>
                </c:pt>
                <c:pt idx="15872">
                  <c:v>735675.55197916669</c:v>
                </c:pt>
                <c:pt idx="15873">
                  <c:v>735675.55199074245</c:v>
                </c:pt>
                <c:pt idx="15874">
                  <c:v>735675.55199074245</c:v>
                </c:pt>
                <c:pt idx="15875">
                  <c:v>735675.55200231483</c:v>
                </c:pt>
                <c:pt idx="15876">
                  <c:v>735675.55200231483</c:v>
                </c:pt>
                <c:pt idx="15877">
                  <c:v>735675.55201388884</c:v>
                </c:pt>
                <c:pt idx="15878">
                  <c:v>735675.55201388884</c:v>
                </c:pt>
                <c:pt idx="15879">
                  <c:v>735675.55202546343</c:v>
                </c:pt>
                <c:pt idx="15880">
                  <c:v>735675.55202546343</c:v>
                </c:pt>
                <c:pt idx="15881">
                  <c:v>735675.55203703744</c:v>
                </c:pt>
                <c:pt idx="15882">
                  <c:v>735675.55203703744</c:v>
                </c:pt>
                <c:pt idx="15883">
                  <c:v>735675.55204861111</c:v>
                </c:pt>
                <c:pt idx="15884">
                  <c:v>735675.55204861111</c:v>
                </c:pt>
                <c:pt idx="15885">
                  <c:v>735675.55206018523</c:v>
                </c:pt>
                <c:pt idx="15886">
                  <c:v>735675.55206018523</c:v>
                </c:pt>
                <c:pt idx="15887">
                  <c:v>735675.5520717589</c:v>
                </c:pt>
                <c:pt idx="15888">
                  <c:v>735675.5520717589</c:v>
                </c:pt>
                <c:pt idx="15889">
                  <c:v>735675.55208333442</c:v>
                </c:pt>
                <c:pt idx="15890">
                  <c:v>735675.55208333442</c:v>
                </c:pt>
                <c:pt idx="15891">
                  <c:v>735675.5520949075</c:v>
                </c:pt>
                <c:pt idx="15892">
                  <c:v>735675.5520949075</c:v>
                </c:pt>
                <c:pt idx="15893">
                  <c:v>735675.55210648151</c:v>
                </c:pt>
                <c:pt idx="15894">
                  <c:v>735675.55210648151</c:v>
                </c:pt>
                <c:pt idx="15895">
                  <c:v>735675.55211805226</c:v>
                </c:pt>
                <c:pt idx="15896">
                  <c:v>735675.55211805226</c:v>
                </c:pt>
                <c:pt idx="15897">
                  <c:v>735675.5521296293</c:v>
                </c:pt>
                <c:pt idx="15898">
                  <c:v>735675.5521296293</c:v>
                </c:pt>
                <c:pt idx="15899">
                  <c:v>735675.55214120366</c:v>
                </c:pt>
                <c:pt idx="15900">
                  <c:v>735675.55214120366</c:v>
                </c:pt>
                <c:pt idx="15901">
                  <c:v>735675.55215277779</c:v>
                </c:pt>
                <c:pt idx="15902">
                  <c:v>735675.55215277779</c:v>
                </c:pt>
                <c:pt idx="15903">
                  <c:v>735675.5521643518</c:v>
                </c:pt>
                <c:pt idx="15904">
                  <c:v>735675.55217592593</c:v>
                </c:pt>
                <c:pt idx="15905">
                  <c:v>735675.55217592593</c:v>
                </c:pt>
                <c:pt idx="15906">
                  <c:v>735675.55218750041</c:v>
                </c:pt>
                <c:pt idx="15907">
                  <c:v>735675.55218750041</c:v>
                </c:pt>
                <c:pt idx="15908">
                  <c:v>735675.55219907337</c:v>
                </c:pt>
                <c:pt idx="15909">
                  <c:v>735675.55219907337</c:v>
                </c:pt>
                <c:pt idx="15910">
                  <c:v>735675.55221064843</c:v>
                </c:pt>
                <c:pt idx="15911">
                  <c:v>735675.55221064843</c:v>
                </c:pt>
                <c:pt idx="15912">
                  <c:v>735675.55222222244</c:v>
                </c:pt>
                <c:pt idx="15913">
                  <c:v>735675.55222222244</c:v>
                </c:pt>
                <c:pt idx="15914">
                  <c:v>735675.55223379645</c:v>
                </c:pt>
                <c:pt idx="15915">
                  <c:v>735675.55223379645</c:v>
                </c:pt>
                <c:pt idx="15916">
                  <c:v>735675.55224537035</c:v>
                </c:pt>
                <c:pt idx="15917">
                  <c:v>735675.55224537035</c:v>
                </c:pt>
                <c:pt idx="15918">
                  <c:v>735675.5522569475</c:v>
                </c:pt>
                <c:pt idx="15919">
                  <c:v>735675.55226851848</c:v>
                </c:pt>
                <c:pt idx="15920">
                  <c:v>735675.55226851848</c:v>
                </c:pt>
                <c:pt idx="15921">
                  <c:v>735675.55226851848</c:v>
                </c:pt>
                <c:pt idx="15922">
                  <c:v>735675.55228009261</c:v>
                </c:pt>
                <c:pt idx="15923">
                  <c:v>735675.55228009261</c:v>
                </c:pt>
                <c:pt idx="15924">
                  <c:v>735675.55229166662</c:v>
                </c:pt>
                <c:pt idx="15925">
                  <c:v>735675.55229166662</c:v>
                </c:pt>
                <c:pt idx="15926">
                  <c:v>735675.55230324075</c:v>
                </c:pt>
                <c:pt idx="15927">
                  <c:v>735675.55230324075</c:v>
                </c:pt>
                <c:pt idx="15928">
                  <c:v>735675.55231481476</c:v>
                </c:pt>
                <c:pt idx="15929">
                  <c:v>735675.55231481476</c:v>
                </c:pt>
                <c:pt idx="15930">
                  <c:v>735675.55232638901</c:v>
                </c:pt>
                <c:pt idx="15931">
                  <c:v>735675.55232638901</c:v>
                </c:pt>
                <c:pt idx="15932">
                  <c:v>735675.5523379629</c:v>
                </c:pt>
                <c:pt idx="15933">
                  <c:v>735675.55234953691</c:v>
                </c:pt>
                <c:pt idx="15934">
                  <c:v>735675.55234953691</c:v>
                </c:pt>
                <c:pt idx="15935">
                  <c:v>735675.55236111151</c:v>
                </c:pt>
                <c:pt idx="15936">
                  <c:v>735675.55236111151</c:v>
                </c:pt>
                <c:pt idx="15937">
                  <c:v>735675.55237268517</c:v>
                </c:pt>
                <c:pt idx="15938">
                  <c:v>735675.5523842593</c:v>
                </c:pt>
                <c:pt idx="15939">
                  <c:v>735675.5523842593</c:v>
                </c:pt>
                <c:pt idx="15940">
                  <c:v>735675.5523842593</c:v>
                </c:pt>
                <c:pt idx="15941">
                  <c:v>735675.55239583342</c:v>
                </c:pt>
                <c:pt idx="15942">
                  <c:v>735675.55239583342</c:v>
                </c:pt>
                <c:pt idx="15943">
                  <c:v>735675.55240740743</c:v>
                </c:pt>
                <c:pt idx="15944">
                  <c:v>735675.55240740743</c:v>
                </c:pt>
                <c:pt idx="15945">
                  <c:v>735675.55241898133</c:v>
                </c:pt>
                <c:pt idx="15946">
                  <c:v>735675.55241898133</c:v>
                </c:pt>
                <c:pt idx="15947">
                  <c:v>735675.55243055557</c:v>
                </c:pt>
                <c:pt idx="15948">
                  <c:v>735675.55243055557</c:v>
                </c:pt>
                <c:pt idx="15949">
                  <c:v>735675.55244212958</c:v>
                </c:pt>
                <c:pt idx="15950">
                  <c:v>735675.55244212958</c:v>
                </c:pt>
                <c:pt idx="15951">
                  <c:v>735675.55245370441</c:v>
                </c:pt>
                <c:pt idx="15952">
                  <c:v>735675.55245370441</c:v>
                </c:pt>
                <c:pt idx="15953">
                  <c:v>735675.55246527772</c:v>
                </c:pt>
                <c:pt idx="15954">
                  <c:v>735675.55246527772</c:v>
                </c:pt>
                <c:pt idx="15955">
                  <c:v>735675.55247685185</c:v>
                </c:pt>
                <c:pt idx="15956">
                  <c:v>735675.55247685185</c:v>
                </c:pt>
                <c:pt idx="15957">
                  <c:v>735675.55248842645</c:v>
                </c:pt>
                <c:pt idx="15958">
                  <c:v>735675.55249999999</c:v>
                </c:pt>
                <c:pt idx="15959">
                  <c:v>735675.55249999999</c:v>
                </c:pt>
                <c:pt idx="15960">
                  <c:v>735675.55251157389</c:v>
                </c:pt>
                <c:pt idx="15961">
                  <c:v>735675.55251157389</c:v>
                </c:pt>
                <c:pt idx="15962">
                  <c:v>735675.55252314941</c:v>
                </c:pt>
                <c:pt idx="15963">
                  <c:v>735675.55252314941</c:v>
                </c:pt>
                <c:pt idx="15964">
                  <c:v>735675.55253472249</c:v>
                </c:pt>
                <c:pt idx="15965">
                  <c:v>735675.55253472249</c:v>
                </c:pt>
                <c:pt idx="15966">
                  <c:v>735675.5525462965</c:v>
                </c:pt>
                <c:pt idx="15967">
                  <c:v>735675.5525578704</c:v>
                </c:pt>
                <c:pt idx="15968">
                  <c:v>735675.5525578704</c:v>
                </c:pt>
                <c:pt idx="15969">
                  <c:v>735675.5525578704</c:v>
                </c:pt>
                <c:pt idx="15970">
                  <c:v>735675.55256944429</c:v>
                </c:pt>
                <c:pt idx="15971">
                  <c:v>735675.55258101854</c:v>
                </c:pt>
                <c:pt idx="15972">
                  <c:v>735675.55258101854</c:v>
                </c:pt>
                <c:pt idx="15973">
                  <c:v>735675.55259259231</c:v>
                </c:pt>
                <c:pt idx="15974">
                  <c:v>735675.55259259231</c:v>
                </c:pt>
                <c:pt idx="15975">
                  <c:v>735675.55260416702</c:v>
                </c:pt>
                <c:pt idx="15976">
                  <c:v>735675.55260416702</c:v>
                </c:pt>
                <c:pt idx="15977">
                  <c:v>735675.55261574243</c:v>
                </c:pt>
                <c:pt idx="15978">
                  <c:v>735675.55261574243</c:v>
                </c:pt>
                <c:pt idx="15979">
                  <c:v>735675.55262731784</c:v>
                </c:pt>
                <c:pt idx="15980">
                  <c:v>735675.55262731784</c:v>
                </c:pt>
                <c:pt idx="15981">
                  <c:v>735675.55263888894</c:v>
                </c:pt>
                <c:pt idx="15982">
                  <c:v>735675.55263888894</c:v>
                </c:pt>
                <c:pt idx="15983">
                  <c:v>735675.55265046295</c:v>
                </c:pt>
                <c:pt idx="15984">
                  <c:v>735675.55265046295</c:v>
                </c:pt>
                <c:pt idx="15985">
                  <c:v>735675.55266203743</c:v>
                </c:pt>
                <c:pt idx="15986">
                  <c:v>735675.55266203743</c:v>
                </c:pt>
                <c:pt idx="15987">
                  <c:v>735675.55267361144</c:v>
                </c:pt>
                <c:pt idx="15988">
                  <c:v>735675.55267361144</c:v>
                </c:pt>
                <c:pt idx="15989">
                  <c:v>735675.55268518545</c:v>
                </c:pt>
                <c:pt idx="15990">
                  <c:v>735675.55268518545</c:v>
                </c:pt>
                <c:pt idx="15991">
                  <c:v>735675.55269675923</c:v>
                </c:pt>
                <c:pt idx="15992">
                  <c:v>735675.55269675923</c:v>
                </c:pt>
                <c:pt idx="15993">
                  <c:v>735675.55270833347</c:v>
                </c:pt>
                <c:pt idx="15994">
                  <c:v>735675.55270833347</c:v>
                </c:pt>
                <c:pt idx="15995">
                  <c:v>735675.55271990737</c:v>
                </c:pt>
                <c:pt idx="15996">
                  <c:v>735675.55271990737</c:v>
                </c:pt>
                <c:pt idx="15997">
                  <c:v>735675.5527314815</c:v>
                </c:pt>
                <c:pt idx="15998">
                  <c:v>735675.5527314815</c:v>
                </c:pt>
                <c:pt idx="15999">
                  <c:v>735675.55274305539</c:v>
                </c:pt>
                <c:pt idx="16000">
                  <c:v>735675.55274305539</c:v>
                </c:pt>
                <c:pt idx="16001">
                  <c:v>735675.55275462964</c:v>
                </c:pt>
                <c:pt idx="16002">
                  <c:v>735675.55275462964</c:v>
                </c:pt>
                <c:pt idx="16003">
                  <c:v>735675.55276620365</c:v>
                </c:pt>
                <c:pt idx="16004">
                  <c:v>735675.55276620365</c:v>
                </c:pt>
                <c:pt idx="16005">
                  <c:v>735675.55277777778</c:v>
                </c:pt>
                <c:pt idx="16006">
                  <c:v>735675.5527893519</c:v>
                </c:pt>
                <c:pt idx="16007">
                  <c:v>735675.5527893519</c:v>
                </c:pt>
                <c:pt idx="16008">
                  <c:v>735675.55280092743</c:v>
                </c:pt>
                <c:pt idx="16009">
                  <c:v>735675.55280092743</c:v>
                </c:pt>
                <c:pt idx="16010">
                  <c:v>735675.55281250004</c:v>
                </c:pt>
                <c:pt idx="16011">
                  <c:v>735675.55281250004</c:v>
                </c:pt>
                <c:pt idx="16012">
                  <c:v>735675.55282407405</c:v>
                </c:pt>
                <c:pt idx="16013">
                  <c:v>735675.55282407405</c:v>
                </c:pt>
                <c:pt idx="16014">
                  <c:v>735675.55283565004</c:v>
                </c:pt>
                <c:pt idx="16015">
                  <c:v>735675.55283565004</c:v>
                </c:pt>
                <c:pt idx="16016">
                  <c:v>735675.55284722243</c:v>
                </c:pt>
                <c:pt idx="16017">
                  <c:v>735675.55284722243</c:v>
                </c:pt>
                <c:pt idx="16018">
                  <c:v>735675.55285879644</c:v>
                </c:pt>
                <c:pt idx="16019">
                  <c:v>735675.55285879644</c:v>
                </c:pt>
                <c:pt idx="16020">
                  <c:v>735675.55287037033</c:v>
                </c:pt>
                <c:pt idx="16021">
                  <c:v>735675.55287037033</c:v>
                </c:pt>
                <c:pt idx="16022">
                  <c:v>735675.5528819476</c:v>
                </c:pt>
                <c:pt idx="16023">
                  <c:v>735675.5528819476</c:v>
                </c:pt>
                <c:pt idx="16024">
                  <c:v>735675.55289351905</c:v>
                </c:pt>
                <c:pt idx="16025">
                  <c:v>735675.55289351905</c:v>
                </c:pt>
                <c:pt idx="16026">
                  <c:v>735675.5529050926</c:v>
                </c:pt>
                <c:pt idx="16027">
                  <c:v>735675.5529050926</c:v>
                </c:pt>
                <c:pt idx="16028">
                  <c:v>735675.55291666673</c:v>
                </c:pt>
                <c:pt idx="16029">
                  <c:v>735675.55291666673</c:v>
                </c:pt>
                <c:pt idx="16030">
                  <c:v>735675.55292824074</c:v>
                </c:pt>
                <c:pt idx="16031">
                  <c:v>735675.55292824074</c:v>
                </c:pt>
                <c:pt idx="16032">
                  <c:v>735675.55293981486</c:v>
                </c:pt>
                <c:pt idx="16033">
                  <c:v>735675.55293981486</c:v>
                </c:pt>
                <c:pt idx="16034">
                  <c:v>735675.55295138911</c:v>
                </c:pt>
                <c:pt idx="16035">
                  <c:v>735675.55295138911</c:v>
                </c:pt>
                <c:pt idx="16036">
                  <c:v>735675.552962963</c:v>
                </c:pt>
                <c:pt idx="16037">
                  <c:v>735675.55297453701</c:v>
                </c:pt>
                <c:pt idx="16038">
                  <c:v>735675.55297453701</c:v>
                </c:pt>
                <c:pt idx="16039">
                  <c:v>735675.55298611242</c:v>
                </c:pt>
                <c:pt idx="16040">
                  <c:v>735675.55298611242</c:v>
                </c:pt>
                <c:pt idx="16041">
                  <c:v>735675.55299768515</c:v>
                </c:pt>
                <c:pt idx="16042">
                  <c:v>735675.55299768515</c:v>
                </c:pt>
                <c:pt idx="16043">
                  <c:v>735675.55300925928</c:v>
                </c:pt>
                <c:pt idx="16044">
                  <c:v>735675.55300925928</c:v>
                </c:pt>
                <c:pt idx="16045">
                  <c:v>735675.5530208362</c:v>
                </c:pt>
                <c:pt idx="16046">
                  <c:v>735675.5530208362</c:v>
                </c:pt>
                <c:pt idx="16047">
                  <c:v>735675.55303240742</c:v>
                </c:pt>
                <c:pt idx="16048">
                  <c:v>735675.55303240742</c:v>
                </c:pt>
                <c:pt idx="16049">
                  <c:v>735675.55304398143</c:v>
                </c:pt>
                <c:pt idx="16050">
                  <c:v>735675.55304398143</c:v>
                </c:pt>
                <c:pt idx="16051">
                  <c:v>735675.55305555742</c:v>
                </c:pt>
                <c:pt idx="16052">
                  <c:v>735675.55305555742</c:v>
                </c:pt>
                <c:pt idx="16053">
                  <c:v>735675.55306713236</c:v>
                </c:pt>
                <c:pt idx="16054">
                  <c:v>735675.55306713236</c:v>
                </c:pt>
                <c:pt idx="16055">
                  <c:v>735675.5530787037</c:v>
                </c:pt>
                <c:pt idx="16056">
                  <c:v>735675.5530787037</c:v>
                </c:pt>
                <c:pt idx="16057">
                  <c:v>735675.55309027783</c:v>
                </c:pt>
                <c:pt idx="16058">
                  <c:v>735675.55309027783</c:v>
                </c:pt>
                <c:pt idx="16059">
                  <c:v>735675.55310185184</c:v>
                </c:pt>
                <c:pt idx="16060">
                  <c:v>735675.55310185184</c:v>
                </c:pt>
                <c:pt idx="16061">
                  <c:v>735675.55311342643</c:v>
                </c:pt>
                <c:pt idx="16062">
                  <c:v>735675.55311342643</c:v>
                </c:pt>
                <c:pt idx="16063">
                  <c:v>735675.55312500044</c:v>
                </c:pt>
                <c:pt idx="16064">
                  <c:v>735675.55312500044</c:v>
                </c:pt>
                <c:pt idx="16065">
                  <c:v>735675.5531365741</c:v>
                </c:pt>
                <c:pt idx="16066">
                  <c:v>735675.5531365741</c:v>
                </c:pt>
                <c:pt idx="16067">
                  <c:v>735675.55314814812</c:v>
                </c:pt>
                <c:pt idx="16068">
                  <c:v>735675.55314814812</c:v>
                </c:pt>
                <c:pt idx="16069">
                  <c:v>735675.55315972224</c:v>
                </c:pt>
                <c:pt idx="16070">
                  <c:v>735675.55315972224</c:v>
                </c:pt>
                <c:pt idx="16071">
                  <c:v>735675.55317129625</c:v>
                </c:pt>
                <c:pt idx="16072">
                  <c:v>735675.5531828705</c:v>
                </c:pt>
                <c:pt idx="16073">
                  <c:v>735675.5531828705</c:v>
                </c:pt>
                <c:pt idx="16074">
                  <c:v>735675.55319444451</c:v>
                </c:pt>
                <c:pt idx="16075">
                  <c:v>735675.55319444451</c:v>
                </c:pt>
                <c:pt idx="16076">
                  <c:v>735675.55320601945</c:v>
                </c:pt>
                <c:pt idx="16077">
                  <c:v>735675.55320601945</c:v>
                </c:pt>
                <c:pt idx="16078">
                  <c:v>735675.55321759265</c:v>
                </c:pt>
                <c:pt idx="16079">
                  <c:v>735675.55321759265</c:v>
                </c:pt>
                <c:pt idx="16080">
                  <c:v>735675.55322916701</c:v>
                </c:pt>
                <c:pt idx="16081">
                  <c:v>735675.55322916701</c:v>
                </c:pt>
                <c:pt idx="16082">
                  <c:v>735675.55324074242</c:v>
                </c:pt>
                <c:pt idx="16083">
                  <c:v>735675.55324074242</c:v>
                </c:pt>
                <c:pt idx="16084">
                  <c:v>735675.55325231771</c:v>
                </c:pt>
                <c:pt idx="16085">
                  <c:v>735675.55325231771</c:v>
                </c:pt>
                <c:pt idx="16086">
                  <c:v>735675.55326388904</c:v>
                </c:pt>
                <c:pt idx="16087">
                  <c:v>735675.55326388904</c:v>
                </c:pt>
                <c:pt idx="16088">
                  <c:v>735675.55327546294</c:v>
                </c:pt>
                <c:pt idx="16089">
                  <c:v>735675.55327546294</c:v>
                </c:pt>
                <c:pt idx="16090">
                  <c:v>735675.55328704102</c:v>
                </c:pt>
                <c:pt idx="16091">
                  <c:v>735675.55328704102</c:v>
                </c:pt>
                <c:pt idx="16092">
                  <c:v>735675.55329861143</c:v>
                </c:pt>
                <c:pt idx="16093">
                  <c:v>735675.55329861143</c:v>
                </c:pt>
                <c:pt idx="16094">
                  <c:v>735675.55331018521</c:v>
                </c:pt>
                <c:pt idx="16095">
                  <c:v>735675.55331018521</c:v>
                </c:pt>
                <c:pt idx="16096">
                  <c:v>735675.55332175922</c:v>
                </c:pt>
                <c:pt idx="16097">
                  <c:v>735675.55332175922</c:v>
                </c:pt>
                <c:pt idx="16098">
                  <c:v>735675.55333333404</c:v>
                </c:pt>
                <c:pt idx="16099">
                  <c:v>735675.55333333404</c:v>
                </c:pt>
                <c:pt idx="16100">
                  <c:v>735675.55334490747</c:v>
                </c:pt>
                <c:pt idx="16101">
                  <c:v>735675.55334490747</c:v>
                </c:pt>
                <c:pt idx="16102">
                  <c:v>735675.55335648241</c:v>
                </c:pt>
                <c:pt idx="16103">
                  <c:v>735675.55336805538</c:v>
                </c:pt>
                <c:pt idx="16104">
                  <c:v>735675.55336805538</c:v>
                </c:pt>
                <c:pt idx="16105">
                  <c:v>735675.55337962939</c:v>
                </c:pt>
                <c:pt idx="16106">
                  <c:v>735675.55337962939</c:v>
                </c:pt>
                <c:pt idx="16107">
                  <c:v>735675.55339120375</c:v>
                </c:pt>
                <c:pt idx="16108">
                  <c:v>735675.55339120375</c:v>
                </c:pt>
                <c:pt idx="16109">
                  <c:v>735675.55340277904</c:v>
                </c:pt>
                <c:pt idx="16110">
                  <c:v>735675.55340277904</c:v>
                </c:pt>
                <c:pt idx="16111">
                  <c:v>735675.55341435201</c:v>
                </c:pt>
                <c:pt idx="16112">
                  <c:v>735675.55341435201</c:v>
                </c:pt>
                <c:pt idx="16113">
                  <c:v>735675.55342592986</c:v>
                </c:pt>
                <c:pt idx="16114">
                  <c:v>735675.55342592986</c:v>
                </c:pt>
                <c:pt idx="16115">
                  <c:v>735675.55343750294</c:v>
                </c:pt>
                <c:pt idx="16116">
                  <c:v>735675.55343750294</c:v>
                </c:pt>
                <c:pt idx="16117">
                  <c:v>735675.55344907392</c:v>
                </c:pt>
                <c:pt idx="16118">
                  <c:v>735675.55344907392</c:v>
                </c:pt>
                <c:pt idx="16119">
                  <c:v>735675.55346064945</c:v>
                </c:pt>
                <c:pt idx="16120">
                  <c:v>735675.55346064945</c:v>
                </c:pt>
                <c:pt idx="16121">
                  <c:v>735675.55347222241</c:v>
                </c:pt>
                <c:pt idx="16122">
                  <c:v>735675.55347222241</c:v>
                </c:pt>
                <c:pt idx="16123">
                  <c:v>735675.5534837991</c:v>
                </c:pt>
                <c:pt idx="16124">
                  <c:v>735675.5534837991</c:v>
                </c:pt>
                <c:pt idx="16125">
                  <c:v>735675.55349537043</c:v>
                </c:pt>
                <c:pt idx="16126">
                  <c:v>735675.55349537043</c:v>
                </c:pt>
                <c:pt idx="16127">
                  <c:v>735675.55350694444</c:v>
                </c:pt>
                <c:pt idx="16128">
                  <c:v>735675.55350694444</c:v>
                </c:pt>
                <c:pt idx="16129">
                  <c:v>735675.55351851857</c:v>
                </c:pt>
                <c:pt idx="16130">
                  <c:v>735675.55351851857</c:v>
                </c:pt>
                <c:pt idx="16131">
                  <c:v>735675.55353009258</c:v>
                </c:pt>
                <c:pt idx="16132">
                  <c:v>735675.55353009258</c:v>
                </c:pt>
                <c:pt idx="16133">
                  <c:v>735675.55354166671</c:v>
                </c:pt>
                <c:pt idx="16134">
                  <c:v>735675.5535532434</c:v>
                </c:pt>
                <c:pt idx="16135">
                  <c:v>735675.5535532434</c:v>
                </c:pt>
                <c:pt idx="16136">
                  <c:v>735675.55356481485</c:v>
                </c:pt>
                <c:pt idx="16137">
                  <c:v>735675.55356481485</c:v>
                </c:pt>
                <c:pt idx="16138">
                  <c:v>735675.55357638909</c:v>
                </c:pt>
                <c:pt idx="16139">
                  <c:v>735675.55357638909</c:v>
                </c:pt>
                <c:pt idx="16140">
                  <c:v>735675.55358796404</c:v>
                </c:pt>
                <c:pt idx="16141">
                  <c:v>735675.55358796404</c:v>
                </c:pt>
                <c:pt idx="16142">
                  <c:v>735675.553599537</c:v>
                </c:pt>
                <c:pt idx="16143">
                  <c:v>735675.553599537</c:v>
                </c:pt>
                <c:pt idx="16144">
                  <c:v>735675.55361111241</c:v>
                </c:pt>
                <c:pt idx="16145">
                  <c:v>735675.55361111241</c:v>
                </c:pt>
                <c:pt idx="16146">
                  <c:v>735675.55362268782</c:v>
                </c:pt>
                <c:pt idx="16147">
                  <c:v>735675.55362268782</c:v>
                </c:pt>
                <c:pt idx="16148">
                  <c:v>735675.5536342595</c:v>
                </c:pt>
                <c:pt idx="16149">
                  <c:v>735675.5536342595</c:v>
                </c:pt>
                <c:pt idx="16150">
                  <c:v>735675.55364583444</c:v>
                </c:pt>
                <c:pt idx="16151">
                  <c:v>735675.55364583444</c:v>
                </c:pt>
                <c:pt idx="16152">
                  <c:v>735675.55365741055</c:v>
                </c:pt>
                <c:pt idx="16153">
                  <c:v>735675.55365741055</c:v>
                </c:pt>
                <c:pt idx="16154">
                  <c:v>735675.55366898153</c:v>
                </c:pt>
                <c:pt idx="16155">
                  <c:v>735675.55366898153</c:v>
                </c:pt>
                <c:pt idx="16156">
                  <c:v>735675.55368055555</c:v>
                </c:pt>
                <c:pt idx="16157">
                  <c:v>735675.55368055555</c:v>
                </c:pt>
                <c:pt idx="16158">
                  <c:v>735675.55369213235</c:v>
                </c:pt>
                <c:pt idx="16159">
                  <c:v>735675.55369213235</c:v>
                </c:pt>
                <c:pt idx="16160">
                  <c:v>735675.55370370403</c:v>
                </c:pt>
                <c:pt idx="16161">
                  <c:v>735675.55370370403</c:v>
                </c:pt>
                <c:pt idx="16162">
                  <c:v>735675.55371527781</c:v>
                </c:pt>
                <c:pt idx="16163">
                  <c:v>735675.55371527781</c:v>
                </c:pt>
                <c:pt idx="16164">
                  <c:v>735675.55372685241</c:v>
                </c:pt>
                <c:pt idx="16165">
                  <c:v>735675.55373842595</c:v>
                </c:pt>
                <c:pt idx="16166">
                  <c:v>735675.55373842595</c:v>
                </c:pt>
                <c:pt idx="16167">
                  <c:v>735675.55374999996</c:v>
                </c:pt>
                <c:pt idx="16168">
                  <c:v>735675.55374999996</c:v>
                </c:pt>
                <c:pt idx="16169">
                  <c:v>735675.55376157409</c:v>
                </c:pt>
                <c:pt idx="16170">
                  <c:v>735675.55376157409</c:v>
                </c:pt>
                <c:pt idx="16171">
                  <c:v>735675.55377314845</c:v>
                </c:pt>
                <c:pt idx="16172">
                  <c:v>735675.55377314845</c:v>
                </c:pt>
                <c:pt idx="16173">
                  <c:v>735675.55378472444</c:v>
                </c:pt>
                <c:pt idx="16174">
                  <c:v>735675.55378472444</c:v>
                </c:pt>
                <c:pt idx="16175">
                  <c:v>735675.5537962974</c:v>
                </c:pt>
                <c:pt idx="16176">
                  <c:v>735675.5537962974</c:v>
                </c:pt>
                <c:pt idx="16177">
                  <c:v>735675.55380787305</c:v>
                </c:pt>
                <c:pt idx="16178">
                  <c:v>735675.55380787305</c:v>
                </c:pt>
                <c:pt idx="16179">
                  <c:v>735675.5538194445</c:v>
                </c:pt>
                <c:pt idx="16180">
                  <c:v>735675.5538194445</c:v>
                </c:pt>
                <c:pt idx="16181">
                  <c:v>735675.55383101944</c:v>
                </c:pt>
                <c:pt idx="16182">
                  <c:v>735675.55383101944</c:v>
                </c:pt>
                <c:pt idx="16183">
                  <c:v>735675.55384259264</c:v>
                </c:pt>
                <c:pt idx="16184">
                  <c:v>735675.55384259264</c:v>
                </c:pt>
                <c:pt idx="16185">
                  <c:v>735675.55385416932</c:v>
                </c:pt>
                <c:pt idx="16186">
                  <c:v>735675.55385416932</c:v>
                </c:pt>
                <c:pt idx="16187">
                  <c:v>735675.5538657445</c:v>
                </c:pt>
                <c:pt idx="16188">
                  <c:v>735675.5538657445</c:v>
                </c:pt>
                <c:pt idx="16189">
                  <c:v>735675.55387731746</c:v>
                </c:pt>
                <c:pt idx="16190">
                  <c:v>735675.55387731746</c:v>
                </c:pt>
                <c:pt idx="16191">
                  <c:v>735675.55388888903</c:v>
                </c:pt>
                <c:pt idx="16192">
                  <c:v>735675.55388888903</c:v>
                </c:pt>
                <c:pt idx="16193">
                  <c:v>735675.55390046292</c:v>
                </c:pt>
                <c:pt idx="16194">
                  <c:v>735675.55391203705</c:v>
                </c:pt>
                <c:pt idx="16195">
                  <c:v>735675.55391203705</c:v>
                </c:pt>
                <c:pt idx="16196">
                  <c:v>735675.55392361409</c:v>
                </c:pt>
                <c:pt idx="16197">
                  <c:v>735675.55392361409</c:v>
                </c:pt>
                <c:pt idx="16198">
                  <c:v>735675.55393518542</c:v>
                </c:pt>
                <c:pt idx="16199">
                  <c:v>735675.55393518542</c:v>
                </c:pt>
                <c:pt idx="16200">
                  <c:v>735675.55394675932</c:v>
                </c:pt>
                <c:pt idx="16201">
                  <c:v>735675.55394675932</c:v>
                </c:pt>
                <c:pt idx="16202">
                  <c:v>735675.55395833345</c:v>
                </c:pt>
                <c:pt idx="16203">
                  <c:v>735675.55395833345</c:v>
                </c:pt>
                <c:pt idx="16204">
                  <c:v>735675.55396990746</c:v>
                </c:pt>
                <c:pt idx="16205">
                  <c:v>735675.55396990746</c:v>
                </c:pt>
                <c:pt idx="16206">
                  <c:v>735675.55398148205</c:v>
                </c:pt>
                <c:pt idx="16207">
                  <c:v>735675.55398148205</c:v>
                </c:pt>
                <c:pt idx="16208">
                  <c:v>735675.5539930556</c:v>
                </c:pt>
                <c:pt idx="16209">
                  <c:v>735675.5539930556</c:v>
                </c:pt>
                <c:pt idx="16210">
                  <c:v>735675.55400462961</c:v>
                </c:pt>
                <c:pt idx="16211">
                  <c:v>735675.55400462961</c:v>
                </c:pt>
                <c:pt idx="16212">
                  <c:v>735675.55401620374</c:v>
                </c:pt>
                <c:pt idx="16213">
                  <c:v>735675.55401620374</c:v>
                </c:pt>
                <c:pt idx="16214">
                  <c:v>735675.55402777775</c:v>
                </c:pt>
                <c:pt idx="16215">
                  <c:v>735675.55402777775</c:v>
                </c:pt>
                <c:pt idx="16216">
                  <c:v>735675.55403935187</c:v>
                </c:pt>
                <c:pt idx="16217">
                  <c:v>735675.55403935187</c:v>
                </c:pt>
                <c:pt idx="16218">
                  <c:v>735675.55405092705</c:v>
                </c:pt>
                <c:pt idx="16219">
                  <c:v>735675.55405092705</c:v>
                </c:pt>
                <c:pt idx="16220">
                  <c:v>735675.55406250001</c:v>
                </c:pt>
                <c:pt idx="16221">
                  <c:v>735675.55406250001</c:v>
                </c:pt>
                <c:pt idx="16222">
                  <c:v>735675.55407407391</c:v>
                </c:pt>
                <c:pt idx="16223">
                  <c:v>735675.55407407391</c:v>
                </c:pt>
                <c:pt idx="16224">
                  <c:v>735675.55408564943</c:v>
                </c:pt>
                <c:pt idx="16225">
                  <c:v>735675.55408564943</c:v>
                </c:pt>
                <c:pt idx="16226">
                  <c:v>735675.5540972224</c:v>
                </c:pt>
                <c:pt idx="16227">
                  <c:v>735675.55410879629</c:v>
                </c:pt>
                <c:pt idx="16228">
                  <c:v>735675.55410879629</c:v>
                </c:pt>
                <c:pt idx="16229">
                  <c:v>735675.5541203703</c:v>
                </c:pt>
                <c:pt idx="16230">
                  <c:v>735675.5541203703</c:v>
                </c:pt>
                <c:pt idx="16231">
                  <c:v>735675.55413194431</c:v>
                </c:pt>
                <c:pt idx="16232">
                  <c:v>735675.55413194431</c:v>
                </c:pt>
                <c:pt idx="16233">
                  <c:v>735675.55414351856</c:v>
                </c:pt>
                <c:pt idx="16234">
                  <c:v>735675.55414351856</c:v>
                </c:pt>
                <c:pt idx="16235">
                  <c:v>735675.55415509257</c:v>
                </c:pt>
                <c:pt idx="16236">
                  <c:v>735675.55415509257</c:v>
                </c:pt>
                <c:pt idx="16237">
                  <c:v>735675.5541666667</c:v>
                </c:pt>
                <c:pt idx="16238">
                  <c:v>735675.5541666667</c:v>
                </c:pt>
                <c:pt idx="16239">
                  <c:v>735675.55417824036</c:v>
                </c:pt>
                <c:pt idx="16240">
                  <c:v>735675.55417824036</c:v>
                </c:pt>
                <c:pt idx="16241">
                  <c:v>735675.55418981437</c:v>
                </c:pt>
                <c:pt idx="16242">
                  <c:v>735675.55418981437</c:v>
                </c:pt>
                <c:pt idx="16243">
                  <c:v>735675.55420138885</c:v>
                </c:pt>
                <c:pt idx="16244">
                  <c:v>735675.55420138885</c:v>
                </c:pt>
                <c:pt idx="16245">
                  <c:v>735675.55421296298</c:v>
                </c:pt>
                <c:pt idx="16246">
                  <c:v>735675.55421296298</c:v>
                </c:pt>
                <c:pt idx="16247">
                  <c:v>735675.55422453745</c:v>
                </c:pt>
                <c:pt idx="16248">
                  <c:v>735675.55422453745</c:v>
                </c:pt>
                <c:pt idx="16249">
                  <c:v>735675.55423611205</c:v>
                </c:pt>
                <c:pt idx="16250">
                  <c:v>735675.55423611205</c:v>
                </c:pt>
                <c:pt idx="16251">
                  <c:v>735675.55424768524</c:v>
                </c:pt>
                <c:pt idx="16252">
                  <c:v>735675.55424768524</c:v>
                </c:pt>
                <c:pt idx="16253">
                  <c:v>735675.5542592589</c:v>
                </c:pt>
                <c:pt idx="16254">
                  <c:v>735675.5542592589</c:v>
                </c:pt>
                <c:pt idx="16255">
                  <c:v>735675.5542708335</c:v>
                </c:pt>
                <c:pt idx="16256">
                  <c:v>735675.5542708335</c:v>
                </c:pt>
                <c:pt idx="16257">
                  <c:v>735675.55428240751</c:v>
                </c:pt>
                <c:pt idx="16258">
                  <c:v>735675.55429398152</c:v>
                </c:pt>
                <c:pt idx="16259">
                  <c:v>735675.55429398152</c:v>
                </c:pt>
                <c:pt idx="16260">
                  <c:v>735675.5543055553</c:v>
                </c:pt>
                <c:pt idx="16261">
                  <c:v>735675.5543055553</c:v>
                </c:pt>
                <c:pt idx="16262">
                  <c:v>735675.55431712966</c:v>
                </c:pt>
                <c:pt idx="16263">
                  <c:v>735675.55431712966</c:v>
                </c:pt>
                <c:pt idx="16264">
                  <c:v>735675.55432870367</c:v>
                </c:pt>
                <c:pt idx="16265">
                  <c:v>735675.55432870367</c:v>
                </c:pt>
                <c:pt idx="16266">
                  <c:v>735675.55434027698</c:v>
                </c:pt>
                <c:pt idx="16267">
                  <c:v>735675.55434027698</c:v>
                </c:pt>
                <c:pt idx="16268">
                  <c:v>735675.55435185181</c:v>
                </c:pt>
                <c:pt idx="16269">
                  <c:v>735675.55435185181</c:v>
                </c:pt>
                <c:pt idx="16270">
                  <c:v>735675.55436342594</c:v>
                </c:pt>
                <c:pt idx="16271">
                  <c:v>735675.55436342594</c:v>
                </c:pt>
                <c:pt idx="16272">
                  <c:v>735675.55437499937</c:v>
                </c:pt>
                <c:pt idx="16273">
                  <c:v>735675.55437499937</c:v>
                </c:pt>
                <c:pt idx="16274">
                  <c:v>735675.55438657408</c:v>
                </c:pt>
                <c:pt idx="16275">
                  <c:v>735675.55438657408</c:v>
                </c:pt>
                <c:pt idx="16276">
                  <c:v>735675.55439814809</c:v>
                </c:pt>
                <c:pt idx="16277">
                  <c:v>735675.55439814809</c:v>
                </c:pt>
                <c:pt idx="16278">
                  <c:v>735675.55440972222</c:v>
                </c:pt>
                <c:pt idx="16279">
                  <c:v>735675.55440972222</c:v>
                </c:pt>
                <c:pt idx="16280">
                  <c:v>735675.55442129704</c:v>
                </c:pt>
                <c:pt idx="16281">
                  <c:v>735675.55442129704</c:v>
                </c:pt>
                <c:pt idx="16282">
                  <c:v>735675.55443287035</c:v>
                </c:pt>
                <c:pt idx="16283">
                  <c:v>735675.55443287035</c:v>
                </c:pt>
                <c:pt idx="16284">
                  <c:v>735675.55444444448</c:v>
                </c:pt>
                <c:pt idx="16285">
                  <c:v>735675.55444444448</c:v>
                </c:pt>
                <c:pt idx="16286">
                  <c:v>735675.55445601942</c:v>
                </c:pt>
                <c:pt idx="16287">
                  <c:v>735675.55445601942</c:v>
                </c:pt>
                <c:pt idx="16288">
                  <c:v>735675.55446759262</c:v>
                </c:pt>
                <c:pt idx="16289">
                  <c:v>735675.55447916628</c:v>
                </c:pt>
                <c:pt idx="16290">
                  <c:v>735675.55447916628</c:v>
                </c:pt>
                <c:pt idx="16291">
                  <c:v>735675.55449074204</c:v>
                </c:pt>
                <c:pt idx="16292">
                  <c:v>735675.55449074204</c:v>
                </c:pt>
                <c:pt idx="16293">
                  <c:v>735675.55450231477</c:v>
                </c:pt>
                <c:pt idx="16294">
                  <c:v>735675.55450231477</c:v>
                </c:pt>
                <c:pt idx="16295">
                  <c:v>735675.5545138889</c:v>
                </c:pt>
                <c:pt idx="16296">
                  <c:v>735675.5545138889</c:v>
                </c:pt>
                <c:pt idx="16297">
                  <c:v>735675.55452546291</c:v>
                </c:pt>
                <c:pt idx="16298">
                  <c:v>735675.55452546291</c:v>
                </c:pt>
                <c:pt idx="16299">
                  <c:v>735675.55453703704</c:v>
                </c:pt>
                <c:pt idx="16300">
                  <c:v>735675.55453703704</c:v>
                </c:pt>
                <c:pt idx="16301">
                  <c:v>735675.55454861117</c:v>
                </c:pt>
                <c:pt idx="16302">
                  <c:v>735675.55454861117</c:v>
                </c:pt>
                <c:pt idx="16303">
                  <c:v>735675.55456018518</c:v>
                </c:pt>
                <c:pt idx="16304">
                  <c:v>735675.55456018518</c:v>
                </c:pt>
                <c:pt idx="16305">
                  <c:v>735675.55457175896</c:v>
                </c:pt>
                <c:pt idx="16306">
                  <c:v>735675.55457175896</c:v>
                </c:pt>
                <c:pt idx="16307">
                  <c:v>735675.55458333343</c:v>
                </c:pt>
                <c:pt idx="16308">
                  <c:v>735675.55458333343</c:v>
                </c:pt>
                <c:pt idx="16309">
                  <c:v>735675.55459490733</c:v>
                </c:pt>
                <c:pt idx="16310">
                  <c:v>735675.55459490733</c:v>
                </c:pt>
                <c:pt idx="16311">
                  <c:v>735675.55460648204</c:v>
                </c:pt>
                <c:pt idx="16312">
                  <c:v>735675.55460648204</c:v>
                </c:pt>
                <c:pt idx="16313">
                  <c:v>735675.55461805337</c:v>
                </c:pt>
                <c:pt idx="16314">
                  <c:v>735675.55461805337</c:v>
                </c:pt>
                <c:pt idx="16315">
                  <c:v>735675.55462962959</c:v>
                </c:pt>
                <c:pt idx="16316">
                  <c:v>735675.55462962959</c:v>
                </c:pt>
                <c:pt idx="16317">
                  <c:v>735675.55464120372</c:v>
                </c:pt>
                <c:pt idx="16318">
                  <c:v>735675.55464120372</c:v>
                </c:pt>
                <c:pt idx="16319">
                  <c:v>735675.55465277773</c:v>
                </c:pt>
                <c:pt idx="16320">
                  <c:v>735675.55465277773</c:v>
                </c:pt>
                <c:pt idx="16321">
                  <c:v>735675.55466435209</c:v>
                </c:pt>
                <c:pt idx="16322">
                  <c:v>735675.55467592645</c:v>
                </c:pt>
                <c:pt idx="16323">
                  <c:v>735675.55467592645</c:v>
                </c:pt>
                <c:pt idx="16324">
                  <c:v>735675.55468750244</c:v>
                </c:pt>
                <c:pt idx="16325">
                  <c:v>735675.55468750244</c:v>
                </c:pt>
                <c:pt idx="16326">
                  <c:v>735675.55469907389</c:v>
                </c:pt>
                <c:pt idx="16327">
                  <c:v>735675.55469907389</c:v>
                </c:pt>
                <c:pt idx="16328">
                  <c:v>735675.55471064814</c:v>
                </c:pt>
                <c:pt idx="16329">
                  <c:v>735675.55471064814</c:v>
                </c:pt>
                <c:pt idx="16330">
                  <c:v>735675.5547222225</c:v>
                </c:pt>
                <c:pt idx="16331">
                  <c:v>735675.5547222225</c:v>
                </c:pt>
                <c:pt idx="16332">
                  <c:v>735675.55473379651</c:v>
                </c:pt>
                <c:pt idx="16333">
                  <c:v>735675.55473379651</c:v>
                </c:pt>
                <c:pt idx="16334">
                  <c:v>735675.55474537029</c:v>
                </c:pt>
                <c:pt idx="16335">
                  <c:v>735675.55474537029</c:v>
                </c:pt>
                <c:pt idx="16336">
                  <c:v>735675.55475694442</c:v>
                </c:pt>
                <c:pt idx="16337">
                  <c:v>735675.55475694442</c:v>
                </c:pt>
                <c:pt idx="16338">
                  <c:v>735675.55476851831</c:v>
                </c:pt>
                <c:pt idx="16339">
                  <c:v>735675.55476851831</c:v>
                </c:pt>
                <c:pt idx="16340">
                  <c:v>735675.55478009256</c:v>
                </c:pt>
                <c:pt idx="16341">
                  <c:v>735675.55478009256</c:v>
                </c:pt>
                <c:pt idx="16342">
                  <c:v>735675.55479166668</c:v>
                </c:pt>
                <c:pt idx="16343">
                  <c:v>735675.55479166668</c:v>
                </c:pt>
                <c:pt idx="16344">
                  <c:v>735675.55480324244</c:v>
                </c:pt>
                <c:pt idx="16345">
                  <c:v>735675.55480324244</c:v>
                </c:pt>
                <c:pt idx="16346">
                  <c:v>735675.55481481482</c:v>
                </c:pt>
                <c:pt idx="16347">
                  <c:v>735675.55481481482</c:v>
                </c:pt>
                <c:pt idx="16348">
                  <c:v>735675.55482638942</c:v>
                </c:pt>
                <c:pt idx="16349">
                  <c:v>735675.55482638942</c:v>
                </c:pt>
                <c:pt idx="16350">
                  <c:v>735675.55483796343</c:v>
                </c:pt>
                <c:pt idx="16351">
                  <c:v>735675.55483796343</c:v>
                </c:pt>
                <c:pt idx="16352">
                  <c:v>735675.55484953709</c:v>
                </c:pt>
                <c:pt idx="16353">
                  <c:v>735675.55486111145</c:v>
                </c:pt>
                <c:pt idx="16354">
                  <c:v>735675.55486111145</c:v>
                </c:pt>
                <c:pt idx="16355">
                  <c:v>735675.55487268523</c:v>
                </c:pt>
                <c:pt idx="16356">
                  <c:v>735675.55487268523</c:v>
                </c:pt>
                <c:pt idx="16357">
                  <c:v>735675.55488425924</c:v>
                </c:pt>
                <c:pt idx="16358">
                  <c:v>735675.55488425924</c:v>
                </c:pt>
                <c:pt idx="16359">
                  <c:v>735675.55489583442</c:v>
                </c:pt>
                <c:pt idx="16360">
                  <c:v>735675.55489583442</c:v>
                </c:pt>
                <c:pt idx="16361">
                  <c:v>735675.5549074075</c:v>
                </c:pt>
                <c:pt idx="16362">
                  <c:v>735675.5549074075</c:v>
                </c:pt>
                <c:pt idx="16363">
                  <c:v>735675.55491898139</c:v>
                </c:pt>
                <c:pt idx="16364">
                  <c:v>735675.55491898139</c:v>
                </c:pt>
                <c:pt idx="16365">
                  <c:v>735675.55493055528</c:v>
                </c:pt>
                <c:pt idx="16366">
                  <c:v>735675.55493055528</c:v>
                </c:pt>
                <c:pt idx="16367">
                  <c:v>735675.5549421293</c:v>
                </c:pt>
                <c:pt idx="16368">
                  <c:v>735675.5549421293</c:v>
                </c:pt>
                <c:pt idx="16369">
                  <c:v>735675.55495370401</c:v>
                </c:pt>
                <c:pt idx="16370">
                  <c:v>735675.55495370401</c:v>
                </c:pt>
                <c:pt idx="16371">
                  <c:v>735675.55496527778</c:v>
                </c:pt>
                <c:pt idx="16372">
                  <c:v>735675.55496527778</c:v>
                </c:pt>
                <c:pt idx="16373">
                  <c:v>735675.55497685191</c:v>
                </c:pt>
                <c:pt idx="16374">
                  <c:v>735675.55497685191</c:v>
                </c:pt>
                <c:pt idx="16375">
                  <c:v>735675.55498842592</c:v>
                </c:pt>
                <c:pt idx="16376">
                  <c:v>735675.55498842592</c:v>
                </c:pt>
                <c:pt idx="16377">
                  <c:v>735675.55500000005</c:v>
                </c:pt>
                <c:pt idx="16378">
                  <c:v>735675.55500000005</c:v>
                </c:pt>
                <c:pt idx="16379">
                  <c:v>735675.55501157406</c:v>
                </c:pt>
                <c:pt idx="16380">
                  <c:v>735675.55501157406</c:v>
                </c:pt>
                <c:pt idx="16381">
                  <c:v>735675.55502315005</c:v>
                </c:pt>
                <c:pt idx="16382">
                  <c:v>735675.55502315005</c:v>
                </c:pt>
                <c:pt idx="16383">
                  <c:v>735675.55503472243</c:v>
                </c:pt>
                <c:pt idx="16384">
                  <c:v>735675.55504629645</c:v>
                </c:pt>
                <c:pt idx="16385">
                  <c:v>735675.55504629645</c:v>
                </c:pt>
                <c:pt idx="16386">
                  <c:v>735675.55505787244</c:v>
                </c:pt>
                <c:pt idx="16387">
                  <c:v>735675.55505787244</c:v>
                </c:pt>
                <c:pt idx="16388">
                  <c:v>735675.55506944447</c:v>
                </c:pt>
                <c:pt idx="16389">
                  <c:v>735675.55506944447</c:v>
                </c:pt>
                <c:pt idx="16390">
                  <c:v>735675.55508101941</c:v>
                </c:pt>
                <c:pt idx="16391">
                  <c:v>735675.55508101941</c:v>
                </c:pt>
                <c:pt idx="16392">
                  <c:v>735675.55509259261</c:v>
                </c:pt>
                <c:pt idx="16393">
                  <c:v>735675.55509259261</c:v>
                </c:pt>
                <c:pt idx="16394">
                  <c:v>735675.55510416662</c:v>
                </c:pt>
                <c:pt idx="16395">
                  <c:v>735675.55510416662</c:v>
                </c:pt>
                <c:pt idx="16396">
                  <c:v>735675.55511574075</c:v>
                </c:pt>
                <c:pt idx="16397">
                  <c:v>735675.55511574075</c:v>
                </c:pt>
                <c:pt idx="16398">
                  <c:v>735675.5551273172</c:v>
                </c:pt>
                <c:pt idx="16399">
                  <c:v>735675.5551273172</c:v>
                </c:pt>
                <c:pt idx="16400">
                  <c:v>735675.55513888889</c:v>
                </c:pt>
                <c:pt idx="16401">
                  <c:v>735675.55513888889</c:v>
                </c:pt>
                <c:pt idx="16402">
                  <c:v>735675.55515046301</c:v>
                </c:pt>
                <c:pt idx="16403">
                  <c:v>735675.55515046301</c:v>
                </c:pt>
                <c:pt idx="16404">
                  <c:v>735675.55516203702</c:v>
                </c:pt>
                <c:pt idx="16405">
                  <c:v>735675.55516203702</c:v>
                </c:pt>
                <c:pt idx="16406">
                  <c:v>735675.55517361115</c:v>
                </c:pt>
                <c:pt idx="16407">
                  <c:v>735675.55517361115</c:v>
                </c:pt>
                <c:pt idx="16408">
                  <c:v>735675.5551851854</c:v>
                </c:pt>
                <c:pt idx="16409">
                  <c:v>735675.55519675929</c:v>
                </c:pt>
                <c:pt idx="16410">
                  <c:v>735675.55519675929</c:v>
                </c:pt>
                <c:pt idx="16411">
                  <c:v>735675.55519675929</c:v>
                </c:pt>
                <c:pt idx="16412">
                  <c:v>735675.55520833342</c:v>
                </c:pt>
                <c:pt idx="16413">
                  <c:v>735675.55521990731</c:v>
                </c:pt>
                <c:pt idx="16414">
                  <c:v>735675.55521990731</c:v>
                </c:pt>
                <c:pt idx="16415">
                  <c:v>735675.55523148144</c:v>
                </c:pt>
                <c:pt idx="16416">
                  <c:v>735675.55523148144</c:v>
                </c:pt>
                <c:pt idx="16417">
                  <c:v>735675.55524305557</c:v>
                </c:pt>
                <c:pt idx="16418">
                  <c:v>735675.55524305557</c:v>
                </c:pt>
                <c:pt idx="16419">
                  <c:v>735675.55525463261</c:v>
                </c:pt>
                <c:pt idx="16420">
                  <c:v>735675.55525463261</c:v>
                </c:pt>
                <c:pt idx="16421">
                  <c:v>735675.55526620441</c:v>
                </c:pt>
                <c:pt idx="16422">
                  <c:v>735675.55526620441</c:v>
                </c:pt>
                <c:pt idx="16423">
                  <c:v>735675.55527777784</c:v>
                </c:pt>
                <c:pt idx="16424">
                  <c:v>735675.55527777784</c:v>
                </c:pt>
                <c:pt idx="16425">
                  <c:v>735675.55528935185</c:v>
                </c:pt>
                <c:pt idx="16426">
                  <c:v>735675.55528935185</c:v>
                </c:pt>
                <c:pt idx="16427">
                  <c:v>735675.55530092644</c:v>
                </c:pt>
                <c:pt idx="16428">
                  <c:v>735675.55530092644</c:v>
                </c:pt>
                <c:pt idx="16429">
                  <c:v>735675.55531249999</c:v>
                </c:pt>
                <c:pt idx="16430">
                  <c:v>735675.55531249999</c:v>
                </c:pt>
                <c:pt idx="16431">
                  <c:v>735675.55532407411</c:v>
                </c:pt>
                <c:pt idx="16432">
                  <c:v>735675.55532407411</c:v>
                </c:pt>
                <c:pt idx="16433">
                  <c:v>735675.55533564941</c:v>
                </c:pt>
                <c:pt idx="16434">
                  <c:v>735675.55533564941</c:v>
                </c:pt>
                <c:pt idx="16435">
                  <c:v>735675.55534722225</c:v>
                </c:pt>
                <c:pt idx="16436">
                  <c:v>735675.55534722225</c:v>
                </c:pt>
                <c:pt idx="16437">
                  <c:v>735675.5553587965</c:v>
                </c:pt>
                <c:pt idx="16438">
                  <c:v>735675.5553587965</c:v>
                </c:pt>
                <c:pt idx="16439">
                  <c:v>735675.55537037039</c:v>
                </c:pt>
                <c:pt idx="16440">
                  <c:v>735675.55537037039</c:v>
                </c:pt>
                <c:pt idx="16441">
                  <c:v>735675.5553819444</c:v>
                </c:pt>
                <c:pt idx="16442">
                  <c:v>735675.55539351853</c:v>
                </c:pt>
                <c:pt idx="16443">
                  <c:v>735675.55539351853</c:v>
                </c:pt>
                <c:pt idx="16444">
                  <c:v>735675.55540509254</c:v>
                </c:pt>
                <c:pt idx="16445">
                  <c:v>735675.55540509254</c:v>
                </c:pt>
                <c:pt idx="16446">
                  <c:v>735675.55541666702</c:v>
                </c:pt>
                <c:pt idx="16447">
                  <c:v>735675.55541666702</c:v>
                </c:pt>
                <c:pt idx="16448">
                  <c:v>735675.55542824243</c:v>
                </c:pt>
                <c:pt idx="16449">
                  <c:v>735675.55542824243</c:v>
                </c:pt>
                <c:pt idx="16450">
                  <c:v>735675.55543981481</c:v>
                </c:pt>
                <c:pt idx="16451">
                  <c:v>735675.55543981481</c:v>
                </c:pt>
                <c:pt idx="16452">
                  <c:v>735675.55545138905</c:v>
                </c:pt>
                <c:pt idx="16453">
                  <c:v>735675.55545138905</c:v>
                </c:pt>
                <c:pt idx="16454">
                  <c:v>735675.55546296295</c:v>
                </c:pt>
                <c:pt idx="16455">
                  <c:v>735675.55546296295</c:v>
                </c:pt>
                <c:pt idx="16456">
                  <c:v>735675.55547453742</c:v>
                </c:pt>
                <c:pt idx="16457">
                  <c:v>735675.55547453742</c:v>
                </c:pt>
                <c:pt idx="16458">
                  <c:v>735675.55548611423</c:v>
                </c:pt>
                <c:pt idx="16459">
                  <c:v>735675.55548611423</c:v>
                </c:pt>
                <c:pt idx="16460">
                  <c:v>735675.55549768545</c:v>
                </c:pt>
                <c:pt idx="16461">
                  <c:v>735675.55549768545</c:v>
                </c:pt>
                <c:pt idx="16462">
                  <c:v>735675.55550925899</c:v>
                </c:pt>
                <c:pt idx="16463">
                  <c:v>735675.55550925899</c:v>
                </c:pt>
                <c:pt idx="16464">
                  <c:v>735675.55552083405</c:v>
                </c:pt>
                <c:pt idx="16465">
                  <c:v>735675.55552083405</c:v>
                </c:pt>
                <c:pt idx="16466">
                  <c:v>735675.55553240748</c:v>
                </c:pt>
                <c:pt idx="16467">
                  <c:v>735675.55553240748</c:v>
                </c:pt>
                <c:pt idx="16468">
                  <c:v>735675.55554398149</c:v>
                </c:pt>
                <c:pt idx="16469">
                  <c:v>735675.55554398149</c:v>
                </c:pt>
                <c:pt idx="16470">
                  <c:v>735675.5555555555</c:v>
                </c:pt>
                <c:pt idx="16471">
                  <c:v>735675.5555555555</c:v>
                </c:pt>
                <c:pt idx="16472">
                  <c:v>735675.55556712963</c:v>
                </c:pt>
                <c:pt idx="16473">
                  <c:v>735675.55556712963</c:v>
                </c:pt>
                <c:pt idx="16474">
                  <c:v>735675.55557870376</c:v>
                </c:pt>
                <c:pt idx="16475">
                  <c:v>735675.55559027777</c:v>
                </c:pt>
                <c:pt idx="16476">
                  <c:v>735675.55559027777</c:v>
                </c:pt>
                <c:pt idx="16477">
                  <c:v>735675.55560185201</c:v>
                </c:pt>
                <c:pt idx="16478">
                  <c:v>735675.55560185201</c:v>
                </c:pt>
                <c:pt idx="16479">
                  <c:v>735675.55561342742</c:v>
                </c:pt>
                <c:pt idx="16480">
                  <c:v>735675.55561342742</c:v>
                </c:pt>
                <c:pt idx="16481">
                  <c:v>735675.55562500295</c:v>
                </c:pt>
                <c:pt idx="16482">
                  <c:v>735675.55562500295</c:v>
                </c:pt>
                <c:pt idx="16483">
                  <c:v>735675.55563657405</c:v>
                </c:pt>
                <c:pt idx="16484">
                  <c:v>735675.55563657405</c:v>
                </c:pt>
                <c:pt idx="16485">
                  <c:v>735675.55564814841</c:v>
                </c:pt>
                <c:pt idx="16486">
                  <c:v>735675.55564814841</c:v>
                </c:pt>
                <c:pt idx="16487">
                  <c:v>735675.55565972242</c:v>
                </c:pt>
                <c:pt idx="16488">
                  <c:v>735675.55565972242</c:v>
                </c:pt>
                <c:pt idx="16489">
                  <c:v>735675.55567129643</c:v>
                </c:pt>
                <c:pt idx="16490">
                  <c:v>735675.55567129643</c:v>
                </c:pt>
                <c:pt idx="16491">
                  <c:v>735675.55568287044</c:v>
                </c:pt>
                <c:pt idx="16492">
                  <c:v>735675.55568287044</c:v>
                </c:pt>
                <c:pt idx="16493">
                  <c:v>735675.55569444445</c:v>
                </c:pt>
                <c:pt idx="16494">
                  <c:v>735675.55569444445</c:v>
                </c:pt>
                <c:pt idx="16495">
                  <c:v>735675.55570601905</c:v>
                </c:pt>
                <c:pt idx="16496">
                  <c:v>735675.55570601905</c:v>
                </c:pt>
                <c:pt idx="16497">
                  <c:v>735675.55571759259</c:v>
                </c:pt>
                <c:pt idx="16498">
                  <c:v>735675.55571759259</c:v>
                </c:pt>
                <c:pt idx="16499">
                  <c:v>735675.55572916672</c:v>
                </c:pt>
                <c:pt idx="16500">
                  <c:v>735675.55572916672</c:v>
                </c:pt>
                <c:pt idx="16501">
                  <c:v>735675.55574074073</c:v>
                </c:pt>
                <c:pt idx="16502">
                  <c:v>735675.55574074073</c:v>
                </c:pt>
                <c:pt idx="16503">
                  <c:v>735675.55575231544</c:v>
                </c:pt>
                <c:pt idx="16504">
                  <c:v>735675.55575231544</c:v>
                </c:pt>
                <c:pt idx="16505">
                  <c:v>735675.5557638891</c:v>
                </c:pt>
                <c:pt idx="16506">
                  <c:v>735675.555775463</c:v>
                </c:pt>
                <c:pt idx="16507">
                  <c:v>735675.555775463</c:v>
                </c:pt>
                <c:pt idx="16508">
                  <c:v>735675.5557870398</c:v>
                </c:pt>
                <c:pt idx="16509">
                  <c:v>735675.5557870398</c:v>
                </c:pt>
                <c:pt idx="16510">
                  <c:v>735675.55579861114</c:v>
                </c:pt>
                <c:pt idx="16511">
                  <c:v>735675.55579861114</c:v>
                </c:pt>
                <c:pt idx="16512">
                  <c:v>735675.55581018515</c:v>
                </c:pt>
                <c:pt idx="16513">
                  <c:v>735675.55581018515</c:v>
                </c:pt>
                <c:pt idx="16514">
                  <c:v>735675.55582175951</c:v>
                </c:pt>
                <c:pt idx="16515">
                  <c:v>735675.55582175951</c:v>
                </c:pt>
                <c:pt idx="16516">
                  <c:v>735675.55583333445</c:v>
                </c:pt>
                <c:pt idx="16517">
                  <c:v>735675.55583333445</c:v>
                </c:pt>
                <c:pt idx="16518">
                  <c:v>735675.55584490742</c:v>
                </c:pt>
                <c:pt idx="16519">
                  <c:v>735675.55584490742</c:v>
                </c:pt>
                <c:pt idx="16520">
                  <c:v>735675.55585648445</c:v>
                </c:pt>
                <c:pt idx="16521">
                  <c:v>735675.55585648445</c:v>
                </c:pt>
                <c:pt idx="16522">
                  <c:v>735675.55586805556</c:v>
                </c:pt>
                <c:pt idx="16523">
                  <c:v>735675.55586805556</c:v>
                </c:pt>
                <c:pt idx="16524">
                  <c:v>735675.55587962968</c:v>
                </c:pt>
                <c:pt idx="16525">
                  <c:v>735675.55587962968</c:v>
                </c:pt>
                <c:pt idx="16526">
                  <c:v>735675.55589120404</c:v>
                </c:pt>
                <c:pt idx="16527">
                  <c:v>735675.55589120404</c:v>
                </c:pt>
                <c:pt idx="16528">
                  <c:v>735675.55590277782</c:v>
                </c:pt>
                <c:pt idx="16529">
                  <c:v>735675.55590277782</c:v>
                </c:pt>
                <c:pt idx="16530">
                  <c:v>735675.55591435183</c:v>
                </c:pt>
                <c:pt idx="16531">
                  <c:v>735675.55591435183</c:v>
                </c:pt>
                <c:pt idx="16532">
                  <c:v>735675.5559259291</c:v>
                </c:pt>
                <c:pt idx="16533">
                  <c:v>735675.5559259291</c:v>
                </c:pt>
                <c:pt idx="16534">
                  <c:v>735675.55593750044</c:v>
                </c:pt>
                <c:pt idx="16535">
                  <c:v>735675.55593750044</c:v>
                </c:pt>
                <c:pt idx="16536">
                  <c:v>735675.55594907398</c:v>
                </c:pt>
                <c:pt idx="16537">
                  <c:v>735675.55596064904</c:v>
                </c:pt>
                <c:pt idx="16538">
                  <c:v>735675.55596064904</c:v>
                </c:pt>
                <c:pt idx="16539">
                  <c:v>735675.55597222224</c:v>
                </c:pt>
                <c:pt idx="16540">
                  <c:v>735675.55597222224</c:v>
                </c:pt>
                <c:pt idx="16541">
                  <c:v>735675.55598379741</c:v>
                </c:pt>
                <c:pt idx="16542">
                  <c:v>735675.55598379741</c:v>
                </c:pt>
                <c:pt idx="16543">
                  <c:v>735675.55599537049</c:v>
                </c:pt>
                <c:pt idx="16544">
                  <c:v>735675.55599537049</c:v>
                </c:pt>
                <c:pt idx="16545">
                  <c:v>735675.556006948</c:v>
                </c:pt>
                <c:pt idx="16546">
                  <c:v>735675.556006948</c:v>
                </c:pt>
                <c:pt idx="16547">
                  <c:v>735675.55601851852</c:v>
                </c:pt>
                <c:pt idx="16548">
                  <c:v>735675.55601851852</c:v>
                </c:pt>
                <c:pt idx="16549">
                  <c:v>735675.55603009264</c:v>
                </c:pt>
                <c:pt idx="16550">
                  <c:v>735675.55603009264</c:v>
                </c:pt>
                <c:pt idx="16551">
                  <c:v>735675.55604166701</c:v>
                </c:pt>
                <c:pt idx="16552">
                  <c:v>735675.55604166701</c:v>
                </c:pt>
                <c:pt idx="16553">
                  <c:v>735675.55605324474</c:v>
                </c:pt>
                <c:pt idx="16554">
                  <c:v>735675.55605324474</c:v>
                </c:pt>
                <c:pt idx="16555">
                  <c:v>735675.55606481771</c:v>
                </c:pt>
                <c:pt idx="16556">
                  <c:v>735675.55606481771</c:v>
                </c:pt>
                <c:pt idx="16557">
                  <c:v>735675.55607638904</c:v>
                </c:pt>
                <c:pt idx="16558">
                  <c:v>735675.55607638904</c:v>
                </c:pt>
                <c:pt idx="16559">
                  <c:v>735675.55608796445</c:v>
                </c:pt>
                <c:pt idx="16560">
                  <c:v>735675.55608796445</c:v>
                </c:pt>
                <c:pt idx="16561">
                  <c:v>735675.55609953741</c:v>
                </c:pt>
                <c:pt idx="16562">
                  <c:v>735675.55609953741</c:v>
                </c:pt>
                <c:pt idx="16563">
                  <c:v>735675.55611111142</c:v>
                </c:pt>
                <c:pt idx="16564">
                  <c:v>735675.55611111142</c:v>
                </c:pt>
                <c:pt idx="16565">
                  <c:v>735675.55612268543</c:v>
                </c:pt>
                <c:pt idx="16566">
                  <c:v>735675.55613425921</c:v>
                </c:pt>
                <c:pt idx="16567">
                  <c:v>735675.55613425921</c:v>
                </c:pt>
                <c:pt idx="16568">
                  <c:v>735675.55614583404</c:v>
                </c:pt>
                <c:pt idx="16569">
                  <c:v>735675.55614583404</c:v>
                </c:pt>
                <c:pt idx="16570">
                  <c:v>735675.55615740945</c:v>
                </c:pt>
                <c:pt idx="16571">
                  <c:v>735675.55615740945</c:v>
                </c:pt>
                <c:pt idx="16572">
                  <c:v>735675.55616898148</c:v>
                </c:pt>
                <c:pt idx="16573">
                  <c:v>735675.55616898148</c:v>
                </c:pt>
                <c:pt idx="16574">
                  <c:v>735675.55618055561</c:v>
                </c:pt>
                <c:pt idx="16575">
                  <c:v>735675.55618055561</c:v>
                </c:pt>
                <c:pt idx="16576">
                  <c:v>735675.55619212962</c:v>
                </c:pt>
                <c:pt idx="16577">
                  <c:v>735675.55619212962</c:v>
                </c:pt>
                <c:pt idx="16578">
                  <c:v>735675.55620370444</c:v>
                </c:pt>
                <c:pt idx="16579">
                  <c:v>735675.55620370444</c:v>
                </c:pt>
                <c:pt idx="16580">
                  <c:v>735675.55621527904</c:v>
                </c:pt>
                <c:pt idx="16581">
                  <c:v>735675.55621527904</c:v>
                </c:pt>
                <c:pt idx="16582">
                  <c:v>735675.55622685445</c:v>
                </c:pt>
                <c:pt idx="16583">
                  <c:v>735675.55622685445</c:v>
                </c:pt>
                <c:pt idx="16584">
                  <c:v>735675.55623842741</c:v>
                </c:pt>
                <c:pt idx="16585">
                  <c:v>735675.55623842741</c:v>
                </c:pt>
                <c:pt idx="16586">
                  <c:v>735675.5562500027</c:v>
                </c:pt>
                <c:pt idx="16587">
                  <c:v>735675.5562500027</c:v>
                </c:pt>
                <c:pt idx="16588">
                  <c:v>735675.55626157403</c:v>
                </c:pt>
                <c:pt idx="16589">
                  <c:v>735675.55626157403</c:v>
                </c:pt>
                <c:pt idx="16590">
                  <c:v>735675.55627314944</c:v>
                </c:pt>
                <c:pt idx="16591">
                  <c:v>735675.55627314944</c:v>
                </c:pt>
                <c:pt idx="16592">
                  <c:v>735675.55628472543</c:v>
                </c:pt>
                <c:pt idx="16593">
                  <c:v>735675.55628472543</c:v>
                </c:pt>
                <c:pt idx="16594">
                  <c:v>735675.55629629886</c:v>
                </c:pt>
                <c:pt idx="16595">
                  <c:v>735675.55629629886</c:v>
                </c:pt>
                <c:pt idx="16596">
                  <c:v>735675.55630787043</c:v>
                </c:pt>
                <c:pt idx="16597">
                  <c:v>735675.55630787043</c:v>
                </c:pt>
                <c:pt idx="16598">
                  <c:v>735675.55631944432</c:v>
                </c:pt>
                <c:pt idx="16599">
                  <c:v>735675.55631944432</c:v>
                </c:pt>
                <c:pt idx="16600">
                  <c:v>735675.55633101903</c:v>
                </c:pt>
                <c:pt idx="16601">
                  <c:v>735675.55634259258</c:v>
                </c:pt>
                <c:pt idx="16602">
                  <c:v>735675.55634259258</c:v>
                </c:pt>
                <c:pt idx="16603">
                  <c:v>735675.55635416741</c:v>
                </c:pt>
                <c:pt idx="16604">
                  <c:v>735675.55635416741</c:v>
                </c:pt>
                <c:pt idx="16605">
                  <c:v>735675.5563657434</c:v>
                </c:pt>
                <c:pt idx="16606">
                  <c:v>735675.5563657434</c:v>
                </c:pt>
                <c:pt idx="16607">
                  <c:v>735675.55637731485</c:v>
                </c:pt>
                <c:pt idx="16608">
                  <c:v>735675.55637731485</c:v>
                </c:pt>
                <c:pt idx="16609">
                  <c:v>735675.55638888909</c:v>
                </c:pt>
                <c:pt idx="16610">
                  <c:v>735675.55638888909</c:v>
                </c:pt>
                <c:pt idx="16611">
                  <c:v>735675.55640046345</c:v>
                </c:pt>
                <c:pt idx="16612">
                  <c:v>735675.55640046345</c:v>
                </c:pt>
                <c:pt idx="16613">
                  <c:v>735675.55641203944</c:v>
                </c:pt>
                <c:pt idx="16614">
                  <c:v>735675.55641203944</c:v>
                </c:pt>
                <c:pt idx="16615">
                  <c:v>735675.55642361473</c:v>
                </c:pt>
                <c:pt idx="16616">
                  <c:v>735675.55642361473</c:v>
                </c:pt>
                <c:pt idx="16617">
                  <c:v>735675.55643518781</c:v>
                </c:pt>
                <c:pt idx="16618">
                  <c:v>735675.55643518781</c:v>
                </c:pt>
                <c:pt idx="16619">
                  <c:v>735675.5564467595</c:v>
                </c:pt>
                <c:pt idx="16620">
                  <c:v>735675.5564467595</c:v>
                </c:pt>
                <c:pt idx="16621">
                  <c:v>735675.55645833444</c:v>
                </c:pt>
                <c:pt idx="16622">
                  <c:v>735675.55645833444</c:v>
                </c:pt>
                <c:pt idx="16623">
                  <c:v>735675.5564699074</c:v>
                </c:pt>
                <c:pt idx="16624">
                  <c:v>735675.5564699074</c:v>
                </c:pt>
                <c:pt idx="16625">
                  <c:v>735675.55648148421</c:v>
                </c:pt>
                <c:pt idx="16626">
                  <c:v>735675.55648148421</c:v>
                </c:pt>
                <c:pt idx="16627">
                  <c:v>735675.55649305554</c:v>
                </c:pt>
                <c:pt idx="16628">
                  <c:v>735675.55649305554</c:v>
                </c:pt>
                <c:pt idx="16629">
                  <c:v>735675.55650463235</c:v>
                </c:pt>
                <c:pt idx="16630">
                  <c:v>735675.55650463235</c:v>
                </c:pt>
                <c:pt idx="16631">
                  <c:v>735675.55651620403</c:v>
                </c:pt>
                <c:pt idx="16632">
                  <c:v>735675.55651620403</c:v>
                </c:pt>
                <c:pt idx="16633">
                  <c:v>735675.55652777944</c:v>
                </c:pt>
                <c:pt idx="16634">
                  <c:v>735675.55653935182</c:v>
                </c:pt>
                <c:pt idx="16635">
                  <c:v>735675.55653935182</c:v>
                </c:pt>
                <c:pt idx="16636">
                  <c:v>735675.55655092886</c:v>
                </c:pt>
                <c:pt idx="16637">
                  <c:v>735675.55655092886</c:v>
                </c:pt>
                <c:pt idx="16638">
                  <c:v>735675.55656250042</c:v>
                </c:pt>
                <c:pt idx="16639">
                  <c:v>735675.55656250042</c:v>
                </c:pt>
                <c:pt idx="16640">
                  <c:v>735675.55657407409</c:v>
                </c:pt>
                <c:pt idx="16641">
                  <c:v>735675.55657407409</c:v>
                </c:pt>
                <c:pt idx="16642">
                  <c:v>735675.55658565043</c:v>
                </c:pt>
                <c:pt idx="16643">
                  <c:v>735675.55658565043</c:v>
                </c:pt>
                <c:pt idx="16644">
                  <c:v>735675.55659722444</c:v>
                </c:pt>
                <c:pt idx="16645">
                  <c:v>735675.55659722444</c:v>
                </c:pt>
                <c:pt idx="16646">
                  <c:v>735675.55660879705</c:v>
                </c:pt>
                <c:pt idx="16647">
                  <c:v>735675.55660879705</c:v>
                </c:pt>
                <c:pt idx="16648">
                  <c:v>735675.55662037316</c:v>
                </c:pt>
                <c:pt idx="16649">
                  <c:v>735675.55662037316</c:v>
                </c:pt>
                <c:pt idx="16650">
                  <c:v>735675.55663194775</c:v>
                </c:pt>
                <c:pt idx="16651">
                  <c:v>735675.55663194775</c:v>
                </c:pt>
                <c:pt idx="16652">
                  <c:v>735675.55664351943</c:v>
                </c:pt>
                <c:pt idx="16653">
                  <c:v>735675.55664351943</c:v>
                </c:pt>
                <c:pt idx="16654">
                  <c:v>735675.55665509589</c:v>
                </c:pt>
                <c:pt idx="16655">
                  <c:v>735675.55665509589</c:v>
                </c:pt>
                <c:pt idx="16656">
                  <c:v>735675.55666666944</c:v>
                </c:pt>
                <c:pt idx="16657">
                  <c:v>735675.55666666944</c:v>
                </c:pt>
                <c:pt idx="16658">
                  <c:v>735675.55667824205</c:v>
                </c:pt>
                <c:pt idx="16659">
                  <c:v>735675.55667824205</c:v>
                </c:pt>
                <c:pt idx="16660">
                  <c:v>735675.55668981757</c:v>
                </c:pt>
                <c:pt idx="16661">
                  <c:v>735675.55668981757</c:v>
                </c:pt>
                <c:pt idx="16662">
                  <c:v>735675.55670138902</c:v>
                </c:pt>
                <c:pt idx="16663">
                  <c:v>735675.55670138902</c:v>
                </c:pt>
                <c:pt idx="16664">
                  <c:v>735675.55671296292</c:v>
                </c:pt>
                <c:pt idx="16665">
                  <c:v>735675.55671296292</c:v>
                </c:pt>
                <c:pt idx="16666">
                  <c:v>735675.55672454019</c:v>
                </c:pt>
                <c:pt idx="16667">
                  <c:v>735675.55672454019</c:v>
                </c:pt>
                <c:pt idx="16668">
                  <c:v>735675.55673611385</c:v>
                </c:pt>
                <c:pt idx="16669">
                  <c:v>735675.55674768542</c:v>
                </c:pt>
                <c:pt idx="16670">
                  <c:v>735675.55674768542</c:v>
                </c:pt>
                <c:pt idx="16671">
                  <c:v>735675.5567592592</c:v>
                </c:pt>
                <c:pt idx="16672">
                  <c:v>735675.5567592592</c:v>
                </c:pt>
                <c:pt idx="16673">
                  <c:v>735675.55677083344</c:v>
                </c:pt>
                <c:pt idx="16674">
                  <c:v>735675.55677083344</c:v>
                </c:pt>
                <c:pt idx="16675">
                  <c:v>735675.55678240745</c:v>
                </c:pt>
                <c:pt idx="16676">
                  <c:v>735675.55678240745</c:v>
                </c:pt>
                <c:pt idx="16677">
                  <c:v>735675.55679398205</c:v>
                </c:pt>
                <c:pt idx="16678">
                  <c:v>735675.55679398205</c:v>
                </c:pt>
                <c:pt idx="16679">
                  <c:v>735675.55680555745</c:v>
                </c:pt>
                <c:pt idx="16680">
                  <c:v>735675.55680555745</c:v>
                </c:pt>
                <c:pt idx="16681">
                  <c:v>735675.55681713286</c:v>
                </c:pt>
                <c:pt idx="16682">
                  <c:v>735675.55681713286</c:v>
                </c:pt>
                <c:pt idx="16683">
                  <c:v>735675.55682870443</c:v>
                </c:pt>
                <c:pt idx="16684">
                  <c:v>735675.55682870443</c:v>
                </c:pt>
                <c:pt idx="16685">
                  <c:v>735675.55684027774</c:v>
                </c:pt>
                <c:pt idx="16686">
                  <c:v>735675.55684027774</c:v>
                </c:pt>
                <c:pt idx="16687">
                  <c:v>735675.55685185245</c:v>
                </c:pt>
                <c:pt idx="16688">
                  <c:v>735675.55685185245</c:v>
                </c:pt>
                <c:pt idx="16689">
                  <c:v>735675.55686342949</c:v>
                </c:pt>
                <c:pt idx="16690">
                  <c:v>735675.55686342949</c:v>
                </c:pt>
                <c:pt idx="16691">
                  <c:v>735675.55687500245</c:v>
                </c:pt>
                <c:pt idx="16692">
                  <c:v>735675.55687500245</c:v>
                </c:pt>
                <c:pt idx="16693">
                  <c:v>735675.5568865774</c:v>
                </c:pt>
                <c:pt idx="16694">
                  <c:v>735675.5568865774</c:v>
                </c:pt>
                <c:pt idx="16695">
                  <c:v>735675.55689814943</c:v>
                </c:pt>
                <c:pt idx="16696">
                  <c:v>735675.55689814943</c:v>
                </c:pt>
                <c:pt idx="16697">
                  <c:v>735675.55690972251</c:v>
                </c:pt>
                <c:pt idx="16698">
                  <c:v>735675.55690972251</c:v>
                </c:pt>
                <c:pt idx="16699">
                  <c:v>735675.55692129745</c:v>
                </c:pt>
                <c:pt idx="16700">
                  <c:v>735675.55692129745</c:v>
                </c:pt>
                <c:pt idx="16701">
                  <c:v>735675.55693287042</c:v>
                </c:pt>
                <c:pt idx="16702">
                  <c:v>735675.55694444443</c:v>
                </c:pt>
                <c:pt idx="16703">
                  <c:v>735675.55694444443</c:v>
                </c:pt>
                <c:pt idx="16704">
                  <c:v>735675.55695602193</c:v>
                </c:pt>
                <c:pt idx="16705">
                  <c:v>735675.55695602193</c:v>
                </c:pt>
                <c:pt idx="16706">
                  <c:v>735675.55696759443</c:v>
                </c:pt>
                <c:pt idx="16707">
                  <c:v>735675.55696759443</c:v>
                </c:pt>
                <c:pt idx="16708">
                  <c:v>735675.55697916669</c:v>
                </c:pt>
                <c:pt idx="16709">
                  <c:v>735675.55697916669</c:v>
                </c:pt>
                <c:pt idx="16710">
                  <c:v>735675.55699074245</c:v>
                </c:pt>
                <c:pt idx="16711">
                  <c:v>735675.55699074245</c:v>
                </c:pt>
                <c:pt idx="16712">
                  <c:v>735675.55700231483</c:v>
                </c:pt>
                <c:pt idx="16713">
                  <c:v>735675.55700231483</c:v>
                </c:pt>
                <c:pt idx="16714">
                  <c:v>735675.55701388884</c:v>
                </c:pt>
                <c:pt idx="16715">
                  <c:v>735675.55701388884</c:v>
                </c:pt>
                <c:pt idx="16716">
                  <c:v>735675.55702546344</c:v>
                </c:pt>
                <c:pt idx="16717">
                  <c:v>735675.55702546344</c:v>
                </c:pt>
                <c:pt idx="16718">
                  <c:v>735675.55703703745</c:v>
                </c:pt>
                <c:pt idx="16719">
                  <c:v>735675.55703703745</c:v>
                </c:pt>
                <c:pt idx="16720">
                  <c:v>735675.55704861111</c:v>
                </c:pt>
                <c:pt idx="16721">
                  <c:v>735675.55704861111</c:v>
                </c:pt>
                <c:pt idx="16722">
                  <c:v>735675.55706018524</c:v>
                </c:pt>
                <c:pt idx="16723">
                  <c:v>735675.55706018524</c:v>
                </c:pt>
                <c:pt idx="16724">
                  <c:v>735675.5570717589</c:v>
                </c:pt>
                <c:pt idx="16725">
                  <c:v>735675.5570717589</c:v>
                </c:pt>
                <c:pt idx="16726">
                  <c:v>735675.55708333442</c:v>
                </c:pt>
                <c:pt idx="16727">
                  <c:v>735675.55708333442</c:v>
                </c:pt>
                <c:pt idx="16728">
                  <c:v>735675.5570949075</c:v>
                </c:pt>
                <c:pt idx="16729">
                  <c:v>735675.5570949075</c:v>
                </c:pt>
                <c:pt idx="16730">
                  <c:v>735675.55710648152</c:v>
                </c:pt>
                <c:pt idx="16731">
                  <c:v>735675.55710648152</c:v>
                </c:pt>
                <c:pt idx="16732">
                  <c:v>735675.55711805227</c:v>
                </c:pt>
                <c:pt idx="16733">
                  <c:v>735675.55711805227</c:v>
                </c:pt>
                <c:pt idx="16734">
                  <c:v>735675.55712962931</c:v>
                </c:pt>
                <c:pt idx="16735">
                  <c:v>735675.55712962931</c:v>
                </c:pt>
                <c:pt idx="16736">
                  <c:v>735675.55714120367</c:v>
                </c:pt>
                <c:pt idx="16737">
                  <c:v>735675.55715277779</c:v>
                </c:pt>
                <c:pt idx="16738">
                  <c:v>735675.55715277779</c:v>
                </c:pt>
                <c:pt idx="16739">
                  <c:v>735675.55716435181</c:v>
                </c:pt>
                <c:pt idx="16740">
                  <c:v>735675.55716435181</c:v>
                </c:pt>
                <c:pt idx="16741">
                  <c:v>735675.55717592593</c:v>
                </c:pt>
                <c:pt idx="16742">
                  <c:v>735675.55717592593</c:v>
                </c:pt>
                <c:pt idx="16743">
                  <c:v>735675.55718749994</c:v>
                </c:pt>
                <c:pt idx="16744">
                  <c:v>735675.55718749994</c:v>
                </c:pt>
                <c:pt idx="16745">
                  <c:v>735675.55719907396</c:v>
                </c:pt>
                <c:pt idx="16746">
                  <c:v>735675.55719907396</c:v>
                </c:pt>
                <c:pt idx="16747">
                  <c:v>735675.55721064843</c:v>
                </c:pt>
                <c:pt idx="16748">
                  <c:v>735675.55721064843</c:v>
                </c:pt>
                <c:pt idx="16749">
                  <c:v>735675.55722222244</c:v>
                </c:pt>
                <c:pt idx="16750">
                  <c:v>735675.55722222244</c:v>
                </c:pt>
                <c:pt idx="16751">
                  <c:v>735675.55723379645</c:v>
                </c:pt>
                <c:pt idx="16752">
                  <c:v>735675.55723379645</c:v>
                </c:pt>
                <c:pt idx="16753">
                  <c:v>735675.55724537035</c:v>
                </c:pt>
                <c:pt idx="16754">
                  <c:v>735675.55724537035</c:v>
                </c:pt>
                <c:pt idx="16755">
                  <c:v>735675.55725694785</c:v>
                </c:pt>
                <c:pt idx="16756">
                  <c:v>735675.55725694785</c:v>
                </c:pt>
                <c:pt idx="16757">
                  <c:v>735675.55726851849</c:v>
                </c:pt>
                <c:pt idx="16758">
                  <c:v>735675.55726851849</c:v>
                </c:pt>
                <c:pt idx="16759">
                  <c:v>735675.55728009262</c:v>
                </c:pt>
                <c:pt idx="16760">
                  <c:v>735675.55728009262</c:v>
                </c:pt>
                <c:pt idx="16761">
                  <c:v>735675.55729166663</c:v>
                </c:pt>
                <c:pt idx="16762">
                  <c:v>735675.55729166663</c:v>
                </c:pt>
                <c:pt idx="16763">
                  <c:v>735675.55730324145</c:v>
                </c:pt>
                <c:pt idx="16764">
                  <c:v>735675.55730324145</c:v>
                </c:pt>
                <c:pt idx="16765">
                  <c:v>735675.55731481477</c:v>
                </c:pt>
                <c:pt idx="16766">
                  <c:v>735675.55732638901</c:v>
                </c:pt>
                <c:pt idx="16767">
                  <c:v>735675.55732638901</c:v>
                </c:pt>
                <c:pt idx="16768">
                  <c:v>735675.55733796302</c:v>
                </c:pt>
                <c:pt idx="16769">
                  <c:v>735675.55733796302</c:v>
                </c:pt>
                <c:pt idx="16770">
                  <c:v>735675.55734953692</c:v>
                </c:pt>
                <c:pt idx="16771">
                  <c:v>735675.55734953692</c:v>
                </c:pt>
                <c:pt idx="16772">
                  <c:v>735675.55736111151</c:v>
                </c:pt>
                <c:pt idx="16773">
                  <c:v>735675.55736111151</c:v>
                </c:pt>
                <c:pt idx="16774">
                  <c:v>735675.55737268517</c:v>
                </c:pt>
                <c:pt idx="16775">
                  <c:v>735675.55737268517</c:v>
                </c:pt>
                <c:pt idx="16776">
                  <c:v>735675.5573842593</c:v>
                </c:pt>
                <c:pt idx="16777">
                  <c:v>735675.5573842593</c:v>
                </c:pt>
                <c:pt idx="16778">
                  <c:v>735675.55739583343</c:v>
                </c:pt>
                <c:pt idx="16779">
                  <c:v>735675.55739583343</c:v>
                </c:pt>
                <c:pt idx="16780">
                  <c:v>735675.55740740744</c:v>
                </c:pt>
                <c:pt idx="16781">
                  <c:v>735675.55740740744</c:v>
                </c:pt>
                <c:pt idx="16782">
                  <c:v>735675.55741898133</c:v>
                </c:pt>
                <c:pt idx="16783">
                  <c:v>735675.55741898133</c:v>
                </c:pt>
                <c:pt idx="16784">
                  <c:v>735675.55743055558</c:v>
                </c:pt>
                <c:pt idx="16785">
                  <c:v>735675.55743055558</c:v>
                </c:pt>
                <c:pt idx="16786">
                  <c:v>735675.55744212959</c:v>
                </c:pt>
                <c:pt idx="16787">
                  <c:v>735675.55744212959</c:v>
                </c:pt>
                <c:pt idx="16788">
                  <c:v>735675.55745370442</c:v>
                </c:pt>
                <c:pt idx="16789">
                  <c:v>735675.55745370442</c:v>
                </c:pt>
                <c:pt idx="16790">
                  <c:v>735675.55746527773</c:v>
                </c:pt>
                <c:pt idx="16791">
                  <c:v>735675.55746527773</c:v>
                </c:pt>
                <c:pt idx="16792">
                  <c:v>735675.55747685209</c:v>
                </c:pt>
                <c:pt idx="16793">
                  <c:v>735675.55747685209</c:v>
                </c:pt>
                <c:pt idx="16794">
                  <c:v>735675.55748842645</c:v>
                </c:pt>
                <c:pt idx="16795">
                  <c:v>735675.55748842645</c:v>
                </c:pt>
                <c:pt idx="16796">
                  <c:v>735675.5575</c:v>
                </c:pt>
                <c:pt idx="16797">
                  <c:v>735675.5575</c:v>
                </c:pt>
                <c:pt idx="16798">
                  <c:v>735675.55751157389</c:v>
                </c:pt>
                <c:pt idx="16799">
                  <c:v>735675.55752314941</c:v>
                </c:pt>
                <c:pt idx="16800">
                  <c:v>735675.55752314941</c:v>
                </c:pt>
                <c:pt idx="16801">
                  <c:v>735675.55753472249</c:v>
                </c:pt>
                <c:pt idx="16802">
                  <c:v>735675.55753472249</c:v>
                </c:pt>
                <c:pt idx="16803">
                  <c:v>735675.55754629651</c:v>
                </c:pt>
                <c:pt idx="16804">
                  <c:v>735675.55754629651</c:v>
                </c:pt>
                <c:pt idx="16805">
                  <c:v>735675.5575578704</c:v>
                </c:pt>
                <c:pt idx="16806">
                  <c:v>735675.5575578704</c:v>
                </c:pt>
                <c:pt idx="16807">
                  <c:v>735675.5575694443</c:v>
                </c:pt>
                <c:pt idx="16808">
                  <c:v>735675.5575694443</c:v>
                </c:pt>
                <c:pt idx="16809">
                  <c:v>735675.55758101854</c:v>
                </c:pt>
                <c:pt idx="16810">
                  <c:v>735675.55758101854</c:v>
                </c:pt>
                <c:pt idx="16811">
                  <c:v>735675.55759259232</c:v>
                </c:pt>
                <c:pt idx="16812">
                  <c:v>735675.55759259232</c:v>
                </c:pt>
                <c:pt idx="16813">
                  <c:v>735675.55760416703</c:v>
                </c:pt>
                <c:pt idx="16814">
                  <c:v>735675.55760416703</c:v>
                </c:pt>
                <c:pt idx="16815">
                  <c:v>735675.55761574244</c:v>
                </c:pt>
                <c:pt idx="16816">
                  <c:v>735675.55761574244</c:v>
                </c:pt>
                <c:pt idx="16817">
                  <c:v>735675.55762731784</c:v>
                </c:pt>
                <c:pt idx="16818">
                  <c:v>735675.55762731784</c:v>
                </c:pt>
                <c:pt idx="16819">
                  <c:v>735675.55763888895</c:v>
                </c:pt>
                <c:pt idx="16820">
                  <c:v>735675.55763888895</c:v>
                </c:pt>
                <c:pt idx="16821">
                  <c:v>735675.55765046342</c:v>
                </c:pt>
                <c:pt idx="16822">
                  <c:v>735675.55765046342</c:v>
                </c:pt>
                <c:pt idx="16823">
                  <c:v>735675.55766203743</c:v>
                </c:pt>
                <c:pt idx="16824">
                  <c:v>735675.55766203743</c:v>
                </c:pt>
                <c:pt idx="16825">
                  <c:v>735675.55767361145</c:v>
                </c:pt>
                <c:pt idx="16826">
                  <c:v>735675.55767361145</c:v>
                </c:pt>
                <c:pt idx="16827">
                  <c:v>735675.55768518744</c:v>
                </c:pt>
                <c:pt idx="16828">
                  <c:v>735675.55769675924</c:v>
                </c:pt>
                <c:pt idx="16829">
                  <c:v>735675.55769675924</c:v>
                </c:pt>
                <c:pt idx="16830">
                  <c:v>735675.55770833348</c:v>
                </c:pt>
                <c:pt idx="16831">
                  <c:v>735675.55770833348</c:v>
                </c:pt>
                <c:pt idx="16832">
                  <c:v>735675.55771990737</c:v>
                </c:pt>
                <c:pt idx="16833">
                  <c:v>735675.55771990737</c:v>
                </c:pt>
                <c:pt idx="16834">
                  <c:v>735675.5577314815</c:v>
                </c:pt>
                <c:pt idx="16835">
                  <c:v>735675.5577314815</c:v>
                </c:pt>
                <c:pt idx="16836">
                  <c:v>735675.55774305528</c:v>
                </c:pt>
                <c:pt idx="16837">
                  <c:v>735675.55774305528</c:v>
                </c:pt>
                <c:pt idx="16838">
                  <c:v>735675.55775462964</c:v>
                </c:pt>
                <c:pt idx="16839">
                  <c:v>735675.55775462964</c:v>
                </c:pt>
                <c:pt idx="16840">
                  <c:v>735675.55776620365</c:v>
                </c:pt>
                <c:pt idx="16841">
                  <c:v>735675.55776620365</c:v>
                </c:pt>
                <c:pt idx="16842">
                  <c:v>735675.55777777778</c:v>
                </c:pt>
                <c:pt idx="16843">
                  <c:v>735675.55777777778</c:v>
                </c:pt>
                <c:pt idx="16844">
                  <c:v>735675.55778935179</c:v>
                </c:pt>
                <c:pt idx="16845">
                  <c:v>735675.55778935179</c:v>
                </c:pt>
                <c:pt idx="16846">
                  <c:v>735675.55780092743</c:v>
                </c:pt>
                <c:pt idx="16847">
                  <c:v>735675.55780092743</c:v>
                </c:pt>
                <c:pt idx="16848">
                  <c:v>735675.55781250005</c:v>
                </c:pt>
                <c:pt idx="16849">
                  <c:v>735675.55781250005</c:v>
                </c:pt>
                <c:pt idx="16850">
                  <c:v>735675.55782407441</c:v>
                </c:pt>
                <c:pt idx="16851">
                  <c:v>735675.55782407441</c:v>
                </c:pt>
                <c:pt idx="16852">
                  <c:v>735675.55783565005</c:v>
                </c:pt>
                <c:pt idx="16853">
                  <c:v>735675.55783565005</c:v>
                </c:pt>
                <c:pt idx="16854">
                  <c:v>735675.55784722243</c:v>
                </c:pt>
                <c:pt idx="16855">
                  <c:v>735675.55784722243</c:v>
                </c:pt>
                <c:pt idx="16856">
                  <c:v>735675.55785879644</c:v>
                </c:pt>
                <c:pt idx="16857">
                  <c:v>735675.55785879644</c:v>
                </c:pt>
                <c:pt idx="16858">
                  <c:v>735675.55787037034</c:v>
                </c:pt>
                <c:pt idx="16859">
                  <c:v>735675.55788194761</c:v>
                </c:pt>
                <c:pt idx="16860">
                  <c:v>735675.55788194761</c:v>
                </c:pt>
                <c:pt idx="16861">
                  <c:v>735675.55789351941</c:v>
                </c:pt>
                <c:pt idx="16862">
                  <c:v>735675.55789351941</c:v>
                </c:pt>
                <c:pt idx="16863">
                  <c:v>735675.5579050926</c:v>
                </c:pt>
                <c:pt idx="16864">
                  <c:v>735675.5579050926</c:v>
                </c:pt>
                <c:pt idx="16865">
                  <c:v>735675.55791666661</c:v>
                </c:pt>
                <c:pt idx="16866">
                  <c:v>735675.55791666661</c:v>
                </c:pt>
                <c:pt idx="16867">
                  <c:v>735675.55792824074</c:v>
                </c:pt>
                <c:pt idx="16868">
                  <c:v>735675.55792824074</c:v>
                </c:pt>
                <c:pt idx="16869">
                  <c:v>735675.55793981487</c:v>
                </c:pt>
                <c:pt idx="16870">
                  <c:v>735675.55793981487</c:v>
                </c:pt>
                <c:pt idx="16871">
                  <c:v>735675.557951389</c:v>
                </c:pt>
                <c:pt idx="16872">
                  <c:v>735675.557951389</c:v>
                </c:pt>
                <c:pt idx="16873">
                  <c:v>735675.55796296301</c:v>
                </c:pt>
                <c:pt idx="16874">
                  <c:v>735675.55796296301</c:v>
                </c:pt>
                <c:pt idx="16875">
                  <c:v>735675.55797453702</c:v>
                </c:pt>
                <c:pt idx="16876">
                  <c:v>735675.55797453702</c:v>
                </c:pt>
                <c:pt idx="16877">
                  <c:v>735675.55798611243</c:v>
                </c:pt>
                <c:pt idx="16878">
                  <c:v>735675.55798611243</c:v>
                </c:pt>
                <c:pt idx="16879">
                  <c:v>735675.55799768551</c:v>
                </c:pt>
                <c:pt idx="16880">
                  <c:v>735675.55799768551</c:v>
                </c:pt>
                <c:pt idx="16881">
                  <c:v>735675.55800925929</c:v>
                </c:pt>
                <c:pt idx="16882">
                  <c:v>735675.55800925929</c:v>
                </c:pt>
                <c:pt idx="16883">
                  <c:v>735675.55802083609</c:v>
                </c:pt>
                <c:pt idx="16884">
                  <c:v>735675.55802083609</c:v>
                </c:pt>
                <c:pt idx="16885">
                  <c:v>735675.55803240743</c:v>
                </c:pt>
                <c:pt idx="16886">
                  <c:v>735675.55803240743</c:v>
                </c:pt>
                <c:pt idx="16887">
                  <c:v>735675.55804398144</c:v>
                </c:pt>
                <c:pt idx="16888">
                  <c:v>735675.55804398144</c:v>
                </c:pt>
                <c:pt idx="16889">
                  <c:v>735675.55805555743</c:v>
                </c:pt>
                <c:pt idx="16890">
                  <c:v>735675.55806713272</c:v>
                </c:pt>
                <c:pt idx="16891">
                  <c:v>735675.55806713272</c:v>
                </c:pt>
                <c:pt idx="16892">
                  <c:v>735675.5580787037</c:v>
                </c:pt>
                <c:pt idx="16893">
                  <c:v>735675.5580787037</c:v>
                </c:pt>
                <c:pt idx="16894">
                  <c:v>735675.55809027783</c:v>
                </c:pt>
                <c:pt idx="16895">
                  <c:v>735675.55809027783</c:v>
                </c:pt>
                <c:pt idx="16896">
                  <c:v>735675.55810185184</c:v>
                </c:pt>
                <c:pt idx="16897">
                  <c:v>735675.55810185184</c:v>
                </c:pt>
                <c:pt idx="16898">
                  <c:v>735675.55811342644</c:v>
                </c:pt>
                <c:pt idx="16899">
                  <c:v>735675.55811342644</c:v>
                </c:pt>
                <c:pt idx="16900">
                  <c:v>735675.55812500045</c:v>
                </c:pt>
                <c:pt idx="16901">
                  <c:v>735675.55812500045</c:v>
                </c:pt>
                <c:pt idx="16902">
                  <c:v>735675.55813657411</c:v>
                </c:pt>
                <c:pt idx="16903">
                  <c:v>735675.55813657411</c:v>
                </c:pt>
                <c:pt idx="16904">
                  <c:v>735675.55814814812</c:v>
                </c:pt>
                <c:pt idx="16905">
                  <c:v>735675.55814814812</c:v>
                </c:pt>
                <c:pt idx="16906">
                  <c:v>735675.55815972225</c:v>
                </c:pt>
                <c:pt idx="16907">
                  <c:v>735675.55815972225</c:v>
                </c:pt>
                <c:pt idx="16908">
                  <c:v>735675.55817129649</c:v>
                </c:pt>
                <c:pt idx="16909">
                  <c:v>735675.55817129649</c:v>
                </c:pt>
                <c:pt idx="16910">
                  <c:v>735675.5581828705</c:v>
                </c:pt>
                <c:pt idx="16911">
                  <c:v>735675.5581828705</c:v>
                </c:pt>
                <c:pt idx="16912">
                  <c:v>735675.5581944444</c:v>
                </c:pt>
                <c:pt idx="16913">
                  <c:v>735675.5581944444</c:v>
                </c:pt>
                <c:pt idx="16914">
                  <c:v>735675.55820602144</c:v>
                </c:pt>
                <c:pt idx="16915">
                  <c:v>735675.55820602144</c:v>
                </c:pt>
                <c:pt idx="16916">
                  <c:v>735675.55821759254</c:v>
                </c:pt>
                <c:pt idx="16917">
                  <c:v>735675.55821759254</c:v>
                </c:pt>
                <c:pt idx="16918">
                  <c:v>735675.55822916701</c:v>
                </c:pt>
                <c:pt idx="16919">
                  <c:v>735675.55822916701</c:v>
                </c:pt>
                <c:pt idx="16920">
                  <c:v>735675.55824074242</c:v>
                </c:pt>
                <c:pt idx="16921">
                  <c:v>735675.55824074242</c:v>
                </c:pt>
                <c:pt idx="16922">
                  <c:v>735675.55825231771</c:v>
                </c:pt>
                <c:pt idx="16923">
                  <c:v>735675.55825231771</c:v>
                </c:pt>
                <c:pt idx="16924">
                  <c:v>735675.55826388905</c:v>
                </c:pt>
                <c:pt idx="16925">
                  <c:v>735675.55827546294</c:v>
                </c:pt>
                <c:pt idx="16926">
                  <c:v>735675.55827546294</c:v>
                </c:pt>
                <c:pt idx="16927">
                  <c:v>735675.5582870408</c:v>
                </c:pt>
                <c:pt idx="16928">
                  <c:v>735675.5582870408</c:v>
                </c:pt>
                <c:pt idx="16929">
                  <c:v>735675.55829861143</c:v>
                </c:pt>
                <c:pt idx="16930">
                  <c:v>735675.55829861143</c:v>
                </c:pt>
                <c:pt idx="16931">
                  <c:v>735675.55831018521</c:v>
                </c:pt>
                <c:pt idx="16932">
                  <c:v>735675.55831018521</c:v>
                </c:pt>
                <c:pt idx="16933">
                  <c:v>735675.55832175922</c:v>
                </c:pt>
                <c:pt idx="16934">
                  <c:v>735675.55832175922</c:v>
                </c:pt>
                <c:pt idx="16935">
                  <c:v>735675.55833333405</c:v>
                </c:pt>
                <c:pt idx="16936">
                  <c:v>735675.55833333405</c:v>
                </c:pt>
                <c:pt idx="16937">
                  <c:v>735675.55834490748</c:v>
                </c:pt>
                <c:pt idx="16938">
                  <c:v>735675.55834490748</c:v>
                </c:pt>
                <c:pt idx="16939">
                  <c:v>735675.55835648242</c:v>
                </c:pt>
                <c:pt idx="16940">
                  <c:v>735675.55835648242</c:v>
                </c:pt>
                <c:pt idx="16941">
                  <c:v>735675.55836805538</c:v>
                </c:pt>
                <c:pt idx="16942">
                  <c:v>735675.55836805538</c:v>
                </c:pt>
                <c:pt idx="16943">
                  <c:v>735675.55837962939</c:v>
                </c:pt>
                <c:pt idx="16944">
                  <c:v>735675.55837962939</c:v>
                </c:pt>
                <c:pt idx="16945">
                  <c:v>735675.55839120375</c:v>
                </c:pt>
                <c:pt idx="16946">
                  <c:v>735675.55839120375</c:v>
                </c:pt>
                <c:pt idx="16947">
                  <c:v>735675.55840277905</c:v>
                </c:pt>
                <c:pt idx="16948">
                  <c:v>735675.55840277905</c:v>
                </c:pt>
                <c:pt idx="16949">
                  <c:v>735675.55841435201</c:v>
                </c:pt>
                <c:pt idx="16950">
                  <c:v>735675.55841435201</c:v>
                </c:pt>
                <c:pt idx="16951">
                  <c:v>735675.55842592975</c:v>
                </c:pt>
                <c:pt idx="16952">
                  <c:v>735675.55842592975</c:v>
                </c:pt>
                <c:pt idx="16953">
                  <c:v>735675.55843750294</c:v>
                </c:pt>
                <c:pt idx="16954">
                  <c:v>735675.55843750294</c:v>
                </c:pt>
                <c:pt idx="16955">
                  <c:v>735675.55844907393</c:v>
                </c:pt>
                <c:pt idx="16956">
                  <c:v>735675.55846064945</c:v>
                </c:pt>
                <c:pt idx="16957">
                  <c:v>735675.55846064945</c:v>
                </c:pt>
                <c:pt idx="16958">
                  <c:v>735675.55847222242</c:v>
                </c:pt>
                <c:pt idx="16959">
                  <c:v>735675.55847222242</c:v>
                </c:pt>
                <c:pt idx="16960">
                  <c:v>735675.55848379945</c:v>
                </c:pt>
                <c:pt idx="16961">
                  <c:v>735675.55848379945</c:v>
                </c:pt>
                <c:pt idx="16962">
                  <c:v>735675.55849537044</c:v>
                </c:pt>
                <c:pt idx="16963">
                  <c:v>735675.55849537044</c:v>
                </c:pt>
                <c:pt idx="16964">
                  <c:v>735675.55850694445</c:v>
                </c:pt>
                <c:pt idx="16965">
                  <c:v>735675.55850694445</c:v>
                </c:pt>
                <c:pt idx="16966">
                  <c:v>735675.55851851846</c:v>
                </c:pt>
                <c:pt idx="16967">
                  <c:v>735675.55851851846</c:v>
                </c:pt>
                <c:pt idx="16968">
                  <c:v>735675.55853009259</c:v>
                </c:pt>
                <c:pt idx="16969">
                  <c:v>735675.55853009259</c:v>
                </c:pt>
                <c:pt idx="16970">
                  <c:v>735675.55854166672</c:v>
                </c:pt>
                <c:pt idx="16971">
                  <c:v>735675.55854166672</c:v>
                </c:pt>
                <c:pt idx="16972">
                  <c:v>735675.55855324375</c:v>
                </c:pt>
                <c:pt idx="16973">
                  <c:v>735675.55855324375</c:v>
                </c:pt>
                <c:pt idx="16974">
                  <c:v>735675.55856481544</c:v>
                </c:pt>
                <c:pt idx="16975">
                  <c:v>735675.55856481544</c:v>
                </c:pt>
                <c:pt idx="16976">
                  <c:v>735675.5585763891</c:v>
                </c:pt>
                <c:pt idx="16977">
                  <c:v>735675.5585763891</c:v>
                </c:pt>
                <c:pt idx="16978">
                  <c:v>735675.55858796404</c:v>
                </c:pt>
                <c:pt idx="16979">
                  <c:v>735675.55858796404</c:v>
                </c:pt>
                <c:pt idx="16980">
                  <c:v>735675.55859953701</c:v>
                </c:pt>
                <c:pt idx="16981">
                  <c:v>735675.55859953701</c:v>
                </c:pt>
                <c:pt idx="16982">
                  <c:v>735675.55861111241</c:v>
                </c:pt>
                <c:pt idx="16983">
                  <c:v>735675.55861111241</c:v>
                </c:pt>
                <c:pt idx="16984">
                  <c:v>735675.55862268806</c:v>
                </c:pt>
                <c:pt idx="16985">
                  <c:v>735675.55862268806</c:v>
                </c:pt>
                <c:pt idx="16986">
                  <c:v>735675.55863425951</c:v>
                </c:pt>
                <c:pt idx="16987">
                  <c:v>735675.55863425951</c:v>
                </c:pt>
                <c:pt idx="16988">
                  <c:v>735675.55864583445</c:v>
                </c:pt>
                <c:pt idx="16989">
                  <c:v>735675.55865741114</c:v>
                </c:pt>
                <c:pt idx="16990">
                  <c:v>735675.55865741114</c:v>
                </c:pt>
                <c:pt idx="16991">
                  <c:v>735675.55866898154</c:v>
                </c:pt>
                <c:pt idx="16992">
                  <c:v>735675.55866898154</c:v>
                </c:pt>
                <c:pt idx="16993">
                  <c:v>735675.55868055555</c:v>
                </c:pt>
                <c:pt idx="16994">
                  <c:v>735675.55868055555</c:v>
                </c:pt>
                <c:pt idx="16995">
                  <c:v>735675.55869213259</c:v>
                </c:pt>
                <c:pt idx="16996">
                  <c:v>735675.55869213259</c:v>
                </c:pt>
                <c:pt idx="16997">
                  <c:v>735675.55870370404</c:v>
                </c:pt>
                <c:pt idx="16998">
                  <c:v>735675.55870370404</c:v>
                </c:pt>
                <c:pt idx="16999">
                  <c:v>735675.55871527782</c:v>
                </c:pt>
                <c:pt idx="17000">
                  <c:v>735675.55871527782</c:v>
                </c:pt>
                <c:pt idx="17001">
                  <c:v>735675.55872685241</c:v>
                </c:pt>
                <c:pt idx="17002">
                  <c:v>735675.55872685241</c:v>
                </c:pt>
                <c:pt idx="17003">
                  <c:v>735675.55873842642</c:v>
                </c:pt>
                <c:pt idx="17004">
                  <c:v>735675.55873842642</c:v>
                </c:pt>
                <c:pt idx="17005">
                  <c:v>735675.55874999997</c:v>
                </c:pt>
                <c:pt idx="17006">
                  <c:v>735675.55874999997</c:v>
                </c:pt>
                <c:pt idx="17007">
                  <c:v>735675.5587615741</c:v>
                </c:pt>
                <c:pt idx="17008">
                  <c:v>735675.5587615741</c:v>
                </c:pt>
                <c:pt idx="17009">
                  <c:v>735675.55877314904</c:v>
                </c:pt>
                <c:pt idx="17010">
                  <c:v>735675.55877314904</c:v>
                </c:pt>
                <c:pt idx="17011">
                  <c:v>735675.55878472445</c:v>
                </c:pt>
                <c:pt idx="17012">
                  <c:v>735675.55878472445</c:v>
                </c:pt>
                <c:pt idx="17013">
                  <c:v>735675.55879629741</c:v>
                </c:pt>
                <c:pt idx="17014">
                  <c:v>735675.55879629741</c:v>
                </c:pt>
                <c:pt idx="17015">
                  <c:v>735675.55880787305</c:v>
                </c:pt>
                <c:pt idx="17016">
                  <c:v>735675.55880787305</c:v>
                </c:pt>
                <c:pt idx="17017">
                  <c:v>735675.5588194445</c:v>
                </c:pt>
                <c:pt idx="17018">
                  <c:v>735675.5588194445</c:v>
                </c:pt>
                <c:pt idx="17019">
                  <c:v>735675.55883101944</c:v>
                </c:pt>
                <c:pt idx="17020">
                  <c:v>735675.55883101944</c:v>
                </c:pt>
                <c:pt idx="17021">
                  <c:v>735675.55884259264</c:v>
                </c:pt>
                <c:pt idx="17022">
                  <c:v>735675.55885416921</c:v>
                </c:pt>
                <c:pt idx="17023">
                  <c:v>735675.55885416921</c:v>
                </c:pt>
                <c:pt idx="17024">
                  <c:v>735675.55886574462</c:v>
                </c:pt>
                <c:pt idx="17025">
                  <c:v>735675.55886574462</c:v>
                </c:pt>
                <c:pt idx="17026">
                  <c:v>735675.55887731747</c:v>
                </c:pt>
                <c:pt idx="17027">
                  <c:v>735675.55887731747</c:v>
                </c:pt>
                <c:pt idx="17028">
                  <c:v>735675.55888888903</c:v>
                </c:pt>
                <c:pt idx="17029">
                  <c:v>735675.55888888903</c:v>
                </c:pt>
                <c:pt idx="17030">
                  <c:v>735675.55890046293</c:v>
                </c:pt>
                <c:pt idx="17031">
                  <c:v>735675.55890046293</c:v>
                </c:pt>
                <c:pt idx="17032">
                  <c:v>735675.55891203741</c:v>
                </c:pt>
                <c:pt idx="17033">
                  <c:v>735675.55891203741</c:v>
                </c:pt>
                <c:pt idx="17034">
                  <c:v>735675.55892361375</c:v>
                </c:pt>
                <c:pt idx="17035">
                  <c:v>735675.55892361375</c:v>
                </c:pt>
                <c:pt idx="17036">
                  <c:v>735675.55893518543</c:v>
                </c:pt>
                <c:pt idx="17037">
                  <c:v>735675.55893518543</c:v>
                </c:pt>
                <c:pt idx="17038">
                  <c:v>735675.55894675921</c:v>
                </c:pt>
                <c:pt idx="17039">
                  <c:v>735675.55894675921</c:v>
                </c:pt>
                <c:pt idx="17040">
                  <c:v>735675.55895833345</c:v>
                </c:pt>
                <c:pt idx="17041">
                  <c:v>735675.55895833345</c:v>
                </c:pt>
                <c:pt idx="17042">
                  <c:v>735675.55896990746</c:v>
                </c:pt>
                <c:pt idx="17043">
                  <c:v>735675.55896990746</c:v>
                </c:pt>
                <c:pt idx="17044">
                  <c:v>735675.55898148241</c:v>
                </c:pt>
                <c:pt idx="17045">
                  <c:v>735675.55898148241</c:v>
                </c:pt>
                <c:pt idx="17046">
                  <c:v>735675.5589930556</c:v>
                </c:pt>
                <c:pt idx="17047">
                  <c:v>735675.5589930556</c:v>
                </c:pt>
                <c:pt idx="17048">
                  <c:v>735675.55900462961</c:v>
                </c:pt>
                <c:pt idx="17049">
                  <c:v>735675.55900462961</c:v>
                </c:pt>
                <c:pt idx="17050">
                  <c:v>735675.55901620374</c:v>
                </c:pt>
                <c:pt idx="17051">
                  <c:v>735675.55901620374</c:v>
                </c:pt>
                <c:pt idx="17052">
                  <c:v>735675.55902777775</c:v>
                </c:pt>
                <c:pt idx="17053">
                  <c:v>735675.55903935188</c:v>
                </c:pt>
                <c:pt idx="17054">
                  <c:v>735675.55903935188</c:v>
                </c:pt>
                <c:pt idx="17055">
                  <c:v>735675.5590509274</c:v>
                </c:pt>
                <c:pt idx="17056">
                  <c:v>735675.5590509274</c:v>
                </c:pt>
                <c:pt idx="17057">
                  <c:v>735675.55906250002</c:v>
                </c:pt>
                <c:pt idx="17058">
                  <c:v>735675.55906250002</c:v>
                </c:pt>
                <c:pt idx="17059">
                  <c:v>735675.55907407391</c:v>
                </c:pt>
                <c:pt idx="17060">
                  <c:v>735675.55907407391</c:v>
                </c:pt>
                <c:pt idx="17061">
                  <c:v>735675.55908564944</c:v>
                </c:pt>
                <c:pt idx="17062">
                  <c:v>735675.55908564944</c:v>
                </c:pt>
                <c:pt idx="17063">
                  <c:v>735675.5590972224</c:v>
                </c:pt>
                <c:pt idx="17064">
                  <c:v>735675.5590972224</c:v>
                </c:pt>
                <c:pt idx="17065">
                  <c:v>735675.5591087963</c:v>
                </c:pt>
                <c:pt idx="17066">
                  <c:v>735675.5591087963</c:v>
                </c:pt>
                <c:pt idx="17067">
                  <c:v>735675.55912037031</c:v>
                </c:pt>
                <c:pt idx="17068">
                  <c:v>735675.55912037031</c:v>
                </c:pt>
                <c:pt idx="17069">
                  <c:v>735675.55913194432</c:v>
                </c:pt>
                <c:pt idx="17070">
                  <c:v>735675.55913194432</c:v>
                </c:pt>
                <c:pt idx="17071">
                  <c:v>735675.55914351856</c:v>
                </c:pt>
                <c:pt idx="17072">
                  <c:v>735675.55914351856</c:v>
                </c:pt>
                <c:pt idx="17073">
                  <c:v>735675.55915509257</c:v>
                </c:pt>
                <c:pt idx="17074">
                  <c:v>735675.55915509257</c:v>
                </c:pt>
                <c:pt idx="17075">
                  <c:v>735675.5591666667</c:v>
                </c:pt>
                <c:pt idx="17076">
                  <c:v>735675.5591666667</c:v>
                </c:pt>
                <c:pt idx="17077">
                  <c:v>735675.55917824036</c:v>
                </c:pt>
                <c:pt idx="17078">
                  <c:v>735675.55917824036</c:v>
                </c:pt>
                <c:pt idx="17079">
                  <c:v>735675.55918981438</c:v>
                </c:pt>
                <c:pt idx="17080">
                  <c:v>735675.55918981438</c:v>
                </c:pt>
                <c:pt idx="17081">
                  <c:v>735675.55920138885</c:v>
                </c:pt>
                <c:pt idx="17082">
                  <c:v>735675.55920138885</c:v>
                </c:pt>
                <c:pt idx="17083">
                  <c:v>735675.55921296298</c:v>
                </c:pt>
                <c:pt idx="17084">
                  <c:v>735675.55921296298</c:v>
                </c:pt>
                <c:pt idx="17085">
                  <c:v>735675.55922453944</c:v>
                </c:pt>
                <c:pt idx="17086">
                  <c:v>735675.55922453944</c:v>
                </c:pt>
                <c:pt idx="17087">
                  <c:v>735675.55923611205</c:v>
                </c:pt>
                <c:pt idx="17088">
                  <c:v>735675.55923611205</c:v>
                </c:pt>
                <c:pt idx="17089">
                  <c:v>735675.55924768513</c:v>
                </c:pt>
                <c:pt idx="17090">
                  <c:v>735675.55925925926</c:v>
                </c:pt>
                <c:pt idx="17091">
                  <c:v>735675.55925925926</c:v>
                </c:pt>
                <c:pt idx="17092">
                  <c:v>735675.5592708335</c:v>
                </c:pt>
                <c:pt idx="17093">
                  <c:v>735675.5592708335</c:v>
                </c:pt>
                <c:pt idx="17094">
                  <c:v>735675.5592824074</c:v>
                </c:pt>
                <c:pt idx="17095">
                  <c:v>735675.5592824074</c:v>
                </c:pt>
                <c:pt idx="17096">
                  <c:v>735675.55929398153</c:v>
                </c:pt>
                <c:pt idx="17097">
                  <c:v>735675.55929398153</c:v>
                </c:pt>
                <c:pt idx="17098">
                  <c:v>735675.5593055553</c:v>
                </c:pt>
                <c:pt idx="17099">
                  <c:v>735675.5593055553</c:v>
                </c:pt>
                <c:pt idx="17100">
                  <c:v>735675.55931712966</c:v>
                </c:pt>
                <c:pt idx="17101">
                  <c:v>735675.55931712966</c:v>
                </c:pt>
                <c:pt idx="17102">
                  <c:v>735675.55932870368</c:v>
                </c:pt>
                <c:pt idx="17103">
                  <c:v>735675.55932870368</c:v>
                </c:pt>
                <c:pt idx="17104">
                  <c:v>735675.55934027699</c:v>
                </c:pt>
                <c:pt idx="17105">
                  <c:v>735675.55934027699</c:v>
                </c:pt>
                <c:pt idx="17106">
                  <c:v>735675.55935185181</c:v>
                </c:pt>
                <c:pt idx="17107">
                  <c:v>735675.55935185181</c:v>
                </c:pt>
                <c:pt idx="17108">
                  <c:v>735675.55936342594</c:v>
                </c:pt>
                <c:pt idx="17109">
                  <c:v>735675.55936342594</c:v>
                </c:pt>
                <c:pt idx="17110">
                  <c:v>735675.55937499937</c:v>
                </c:pt>
                <c:pt idx="17111">
                  <c:v>735675.55937499937</c:v>
                </c:pt>
                <c:pt idx="17112">
                  <c:v>735675.55938657408</c:v>
                </c:pt>
                <c:pt idx="17113">
                  <c:v>735675.55938657408</c:v>
                </c:pt>
                <c:pt idx="17114">
                  <c:v>735675.55939814821</c:v>
                </c:pt>
                <c:pt idx="17115">
                  <c:v>735675.55939814821</c:v>
                </c:pt>
                <c:pt idx="17116">
                  <c:v>735675.55940972222</c:v>
                </c:pt>
                <c:pt idx="17117">
                  <c:v>735675.55940972222</c:v>
                </c:pt>
                <c:pt idx="17118">
                  <c:v>735675.55942129705</c:v>
                </c:pt>
                <c:pt idx="17119">
                  <c:v>735675.55943287048</c:v>
                </c:pt>
                <c:pt idx="17120">
                  <c:v>735675.55943287048</c:v>
                </c:pt>
                <c:pt idx="17121">
                  <c:v>735675.55944444449</c:v>
                </c:pt>
                <c:pt idx="17122">
                  <c:v>735675.55944444449</c:v>
                </c:pt>
                <c:pt idx="17123">
                  <c:v>735675.55945601943</c:v>
                </c:pt>
                <c:pt idx="17124">
                  <c:v>735675.55945601943</c:v>
                </c:pt>
                <c:pt idx="17125">
                  <c:v>735675.55946759263</c:v>
                </c:pt>
                <c:pt idx="17126">
                  <c:v>735675.55946759263</c:v>
                </c:pt>
                <c:pt idx="17127">
                  <c:v>735675.55947916629</c:v>
                </c:pt>
                <c:pt idx="17128">
                  <c:v>735675.55947916629</c:v>
                </c:pt>
                <c:pt idx="17129">
                  <c:v>735675.55949074205</c:v>
                </c:pt>
                <c:pt idx="17130">
                  <c:v>735675.55949074205</c:v>
                </c:pt>
                <c:pt idx="17131">
                  <c:v>735675.55950231478</c:v>
                </c:pt>
                <c:pt idx="17132">
                  <c:v>735675.55950231478</c:v>
                </c:pt>
                <c:pt idx="17133">
                  <c:v>735675.5595138889</c:v>
                </c:pt>
                <c:pt idx="17134">
                  <c:v>735675.5595138889</c:v>
                </c:pt>
                <c:pt idx="17135">
                  <c:v>735675.55952546292</c:v>
                </c:pt>
                <c:pt idx="17136">
                  <c:v>735675.55952546292</c:v>
                </c:pt>
                <c:pt idx="17137">
                  <c:v>735675.55953703704</c:v>
                </c:pt>
                <c:pt idx="17138">
                  <c:v>735675.55953703704</c:v>
                </c:pt>
                <c:pt idx="17139">
                  <c:v>735675.55954861036</c:v>
                </c:pt>
                <c:pt idx="17140">
                  <c:v>735675.55954861036</c:v>
                </c:pt>
                <c:pt idx="17141">
                  <c:v>735675.55956018518</c:v>
                </c:pt>
                <c:pt idx="17142">
                  <c:v>735675.55956018518</c:v>
                </c:pt>
                <c:pt idx="17143">
                  <c:v>735675.55957175896</c:v>
                </c:pt>
                <c:pt idx="17144">
                  <c:v>735675.55957175896</c:v>
                </c:pt>
                <c:pt idx="17145">
                  <c:v>735675.55958333344</c:v>
                </c:pt>
                <c:pt idx="17146">
                  <c:v>735675.55958333344</c:v>
                </c:pt>
                <c:pt idx="17147">
                  <c:v>735675.55959490733</c:v>
                </c:pt>
                <c:pt idx="17148">
                  <c:v>735675.55959490733</c:v>
                </c:pt>
                <c:pt idx="17149">
                  <c:v>735675.55960648204</c:v>
                </c:pt>
                <c:pt idx="17150">
                  <c:v>735675.55960648204</c:v>
                </c:pt>
                <c:pt idx="17151">
                  <c:v>735675.55961805396</c:v>
                </c:pt>
                <c:pt idx="17152">
                  <c:v>735675.55961805396</c:v>
                </c:pt>
                <c:pt idx="17153">
                  <c:v>735675.5596296296</c:v>
                </c:pt>
                <c:pt idx="17154">
                  <c:v>735675.5596296296</c:v>
                </c:pt>
                <c:pt idx="17155">
                  <c:v>735675.55964120373</c:v>
                </c:pt>
                <c:pt idx="17156">
                  <c:v>735675.55965277774</c:v>
                </c:pt>
                <c:pt idx="17157">
                  <c:v>735675.55965277774</c:v>
                </c:pt>
                <c:pt idx="17158">
                  <c:v>735675.5596643521</c:v>
                </c:pt>
                <c:pt idx="17159">
                  <c:v>735675.5596643521</c:v>
                </c:pt>
                <c:pt idx="17160">
                  <c:v>735675.55967592704</c:v>
                </c:pt>
                <c:pt idx="17161">
                  <c:v>735675.55967592704</c:v>
                </c:pt>
                <c:pt idx="17162">
                  <c:v>735675.55968750245</c:v>
                </c:pt>
                <c:pt idx="17163">
                  <c:v>735675.55968750245</c:v>
                </c:pt>
                <c:pt idx="17164">
                  <c:v>735675.5596990739</c:v>
                </c:pt>
                <c:pt idx="17165">
                  <c:v>735675.5596990739</c:v>
                </c:pt>
                <c:pt idx="17166">
                  <c:v>735675.55971064814</c:v>
                </c:pt>
                <c:pt idx="17167">
                  <c:v>735675.55971064814</c:v>
                </c:pt>
                <c:pt idx="17168">
                  <c:v>735675.5597222225</c:v>
                </c:pt>
                <c:pt idx="17169">
                  <c:v>735675.5597222225</c:v>
                </c:pt>
                <c:pt idx="17170">
                  <c:v>735675.5597337964</c:v>
                </c:pt>
                <c:pt idx="17171">
                  <c:v>735675.5597337964</c:v>
                </c:pt>
                <c:pt idx="17172">
                  <c:v>735675.55974537029</c:v>
                </c:pt>
                <c:pt idx="17173">
                  <c:v>735675.55974537029</c:v>
                </c:pt>
                <c:pt idx="17174">
                  <c:v>735675.55975694442</c:v>
                </c:pt>
                <c:pt idx="17175">
                  <c:v>735675.55975694442</c:v>
                </c:pt>
                <c:pt idx="17176">
                  <c:v>735675.55976851832</c:v>
                </c:pt>
                <c:pt idx="17177">
                  <c:v>735675.55976851832</c:v>
                </c:pt>
                <c:pt idx="17178">
                  <c:v>735675.55978009256</c:v>
                </c:pt>
                <c:pt idx="17179">
                  <c:v>735675.55978009256</c:v>
                </c:pt>
                <c:pt idx="17180">
                  <c:v>735675.55979166669</c:v>
                </c:pt>
                <c:pt idx="17181">
                  <c:v>735675.55979166669</c:v>
                </c:pt>
                <c:pt idx="17182">
                  <c:v>735675.55980324245</c:v>
                </c:pt>
                <c:pt idx="17183">
                  <c:v>735675.55980324245</c:v>
                </c:pt>
                <c:pt idx="17184">
                  <c:v>735675.55981481483</c:v>
                </c:pt>
                <c:pt idx="17185">
                  <c:v>735675.55981481483</c:v>
                </c:pt>
                <c:pt idx="17186">
                  <c:v>735675.55982638942</c:v>
                </c:pt>
                <c:pt idx="17187">
                  <c:v>735675.55982638942</c:v>
                </c:pt>
                <c:pt idx="17188">
                  <c:v>735675.55983796343</c:v>
                </c:pt>
                <c:pt idx="17189">
                  <c:v>735675.55984953709</c:v>
                </c:pt>
                <c:pt idx="17190">
                  <c:v>735675.55984953709</c:v>
                </c:pt>
                <c:pt idx="17191">
                  <c:v>735675.55986111145</c:v>
                </c:pt>
                <c:pt idx="17192">
                  <c:v>735675.55986111145</c:v>
                </c:pt>
                <c:pt idx="17193">
                  <c:v>735675.55987268523</c:v>
                </c:pt>
                <c:pt idx="17194">
                  <c:v>735675.55987268523</c:v>
                </c:pt>
                <c:pt idx="17195">
                  <c:v>735675.55988425924</c:v>
                </c:pt>
                <c:pt idx="17196">
                  <c:v>735675.55988425924</c:v>
                </c:pt>
                <c:pt idx="17197">
                  <c:v>735675.55989583442</c:v>
                </c:pt>
                <c:pt idx="17198">
                  <c:v>735675.55989583442</c:v>
                </c:pt>
                <c:pt idx="17199">
                  <c:v>735675.5599074075</c:v>
                </c:pt>
                <c:pt idx="17200">
                  <c:v>735675.5599074075</c:v>
                </c:pt>
                <c:pt idx="17201">
                  <c:v>735675.55991898139</c:v>
                </c:pt>
                <c:pt idx="17202">
                  <c:v>735675.55991898139</c:v>
                </c:pt>
                <c:pt idx="17203">
                  <c:v>735675.55993055529</c:v>
                </c:pt>
                <c:pt idx="17204">
                  <c:v>735675.55993055529</c:v>
                </c:pt>
                <c:pt idx="17205">
                  <c:v>735675.5599421293</c:v>
                </c:pt>
                <c:pt idx="17206">
                  <c:v>735675.5599421293</c:v>
                </c:pt>
                <c:pt idx="17207">
                  <c:v>735675.55995370401</c:v>
                </c:pt>
                <c:pt idx="17208">
                  <c:v>735675.55995370401</c:v>
                </c:pt>
                <c:pt idx="17209">
                  <c:v>735675.55996527779</c:v>
                </c:pt>
                <c:pt idx="17210">
                  <c:v>735675.55996527779</c:v>
                </c:pt>
                <c:pt idx="17211">
                  <c:v>735675.5599768518</c:v>
                </c:pt>
                <c:pt idx="17212">
                  <c:v>735675.5599768518</c:v>
                </c:pt>
                <c:pt idx="17213">
                  <c:v>735675.55998842593</c:v>
                </c:pt>
                <c:pt idx="17214">
                  <c:v>735675.55998842593</c:v>
                </c:pt>
                <c:pt idx="17215">
                  <c:v>735675.56</c:v>
                </c:pt>
                <c:pt idx="17216">
                  <c:v>735675.56</c:v>
                </c:pt>
                <c:pt idx="17217">
                  <c:v>735675.56001157407</c:v>
                </c:pt>
                <c:pt idx="17218">
                  <c:v>735675.56001157407</c:v>
                </c:pt>
                <c:pt idx="17219">
                  <c:v>735675.56002315041</c:v>
                </c:pt>
                <c:pt idx="17220">
                  <c:v>735675.56002315041</c:v>
                </c:pt>
                <c:pt idx="17221">
                  <c:v>735675.56003472244</c:v>
                </c:pt>
                <c:pt idx="17222">
                  <c:v>735675.56004629645</c:v>
                </c:pt>
                <c:pt idx="17223">
                  <c:v>735675.56004629645</c:v>
                </c:pt>
                <c:pt idx="17224">
                  <c:v>735675.56005787244</c:v>
                </c:pt>
                <c:pt idx="17225">
                  <c:v>735675.56005787244</c:v>
                </c:pt>
                <c:pt idx="17226">
                  <c:v>735675.56006944447</c:v>
                </c:pt>
                <c:pt idx="17227">
                  <c:v>735675.56006944447</c:v>
                </c:pt>
                <c:pt idx="17228">
                  <c:v>735675.56008101942</c:v>
                </c:pt>
                <c:pt idx="17229">
                  <c:v>735675.56008101942</c:v>
                </c:pt>
                <c:pt idx="17230">
                  <c:v>735675.56009259261</c:v>
                </c:pt>
                <c:pt idx="17231">
                  <c:v>735675.56009259261</c:v>
                </c:pt>
                <c:pt idx="17232">
                  <c:v>735675.56010416662</c:v>
                </c:pt>
                <c:pt idx="17233">
                  <c:v>735675.56010416662</c:v>
                </c:pt>
                <c:pt idx="17234">
                  <c:v>735675.56011574075</c:v>
                </c:pt>
                <c:pt idx="17235">
                  <c:v>735675.56011574075</c:v>
                </c:pt>
                <c:pt idx="17236">
                  <c:v>735675.56012731732</c:v>
                </c:pt>
                <c:pt idx="17237">
                  <c:v>735675.56012731732</c:v>
                </c:pt>
                <c:pt idx="17238">
                  <c:v>735675.56013888889</c:v>
                </c:pt>
                <c:pt idx="17239">
                  <c:v>735675.56013888889</c:v>
                </c:pt>
                <c:pt idx="17240">
                  <c:v>735675.5601504629</c:v>
                </c:pt>
                <c:pt idx="17241">
                  <c:v>735675.5601504629</c:v>
                </c:pt>
                <c:pt idx="17242">
                  <c:v>735675.56016203703</c:v>
                </c:pt>
                <c:pt idx="17243">
                  <c:v>735675.56016203703</c:v>
                </c:pt>
                <c:pt idx="17244">
                  <c:v>735675.56017361151</c:v>
                </c:pt>
                <c:pt idx="17245">
                  <c:v>735675.56017361151</c:v>
                </c:pt>
                <c:pt idx="17246">
                  <c:v>735675.5601851854</c:v>
                </c:pt>
                <c:pt idx="17247">
                  <c:v>735675.5601851854</c:v>
                </c:pt>
                <c:pt idx="17248">
                  <c:v>735675.5601967593</c:v>
                </c:pt>
                <c:pt idx="17249">
                  <c:v>735675.5601967593</c:v>
                </c:pt>
                <c:pt idx="17250">
                  <c:v>735675.56020833342</c:v>
                </c:pt>
                <c:pt idx="17251">
                  <c:v>735675.56020833342</c:v>
                </c:pt>
                <c:pt idx="17252">
                  <c:v>735675.56021990732</c:v>
                </c:pt>
                <c:pt idx="17253">
                  <c:v>735675.56021990732</c:v>
                </c:pt>
                <c:pt idx="17254">
                  <c:v>735675.56023148145</c:v>
                </c:pt>
                <c:pt idx="17255">
                  <c:v>735675.56024305557</c:v>
                </c:pt>
                <c:pt idx="17256">
                  <c:v>735675.56024305557</c:v>
                </c:pt>
                <c:pt idx="17257">
                  <c:v>735675.56025463261</c:v>
                </c:pt>
                <c:pt idx="17258">
                  <c:v>735675.56025463261</c:v>
                </c:pt>
                <c:pt idx="17259">
                  <c:v>735675.56026620441</c:v>
                </c:pt>
                <c:pt idx="17260">
                  <c:v>735675.56026620441</c:v>
                </c:pt>
                <c:pt idx="17261">
                  <c:v>735675.56027777772</c:v>
                </c:pt>
                <c:pt idx="17262">
                  <c:v>735675.56027777772</c:v>
                </c:pt>
                <c:pt idx="17263">
                  <c:v>735675.56028935185</c:v>
                </c:pt>
                <c:pt idx="17264">
                  <c:v>735675.56028935185</c:v>
                </c:pt>
                <c:pt idx="17265">
                  <c:v>735675.56030092645</c:v>
                </c:pt>
                <c:pt idx="17266">
                  <c:v>735675.56030092645</c:v>
                </c:pt>
                <c:pt idx="17267">
                  <c:v>735675.56031249999</c:v>
                </c:pt>
                <c:pt idx="17268">
                  <c:v>735675.56031249999</c:v>
                </c:pt>
                <c:pt idx="17269">
                  <c:v>735675.56032407412</c:v>
                </c:pt>
                <c:pt idx="17270">
                  <c:v>735675.56032407412</c:v>
                </c:pt>
                <c:pt idx="17271">
                  <c:v>735675.56033564941</c:v>
                </c:pt>
                <c:pt idx="17272">
                  <c:v>735675.56033564941</c:v>
                </c:pt>
                <c:pt idx="17273">
                  <c:v>735675.56034722249</c:v>
                </c:pt>
                <c:pt idx="17274">
                  <c:v>735675.56034722249</c:v>
                </c:pt>
                <c:pt idx="17275">
                  <c:v>735675.5603587965</c:v>
                </c:pt>
                <c:pt idx="17276">
                  <c:v>735675.5603587965</c:v>
                </c:pt>
                <c:pt idx="17277">
                  <c:v>735675.56037037028</c:v>
                </c:pt>
                <c:pt idx="17278">
                  <c:v>735675.56037037028</c:v>
                </c:pt>
                <c:pt idx="17279">
                  <c:v>735675.56038194441</c:v>
                </c:pt>
                <c:pt idx="17280">
                  <c:v>735675.56038194441</c:v>
                </c:pt>
                <c:pt idx="17281">
                  <c:v>735675.56039351854</c:v>
                </c:pt>
                <c:pt idx="17282">
                  <c:v>735675.56039351854</c:v>
                </c:pt>
                <c:pt idx="17283">
                  <c:v>735675.56040509255</c:v>
                </c:pt>
                <c:pt idx="17284">
                  <c:v>735675.56041666702</c:v>
                </c:pt>
                <c:pt idx="17285">
                  <c:v>735675.56041666702</c:v>
                </c:pt>
                <c:pt idx="17286">
                  <c:v>735675.56042824243</c:v>
                </c:pt>
                <c:pt idx="17287">
                  <c:v>735675.56042824243</c:v>
                </c:pt>
                <c:pt idx="17288">
                  <c:v>735675.56043981481</c:v>
                </c:pt>
                <c:pt idx="17289">
                  <c:v>735675.56043981481</c:v>
                </c:pt>
                <c:pt idx="17290">
                  <c:v>735675.56045138941</c:v>
                </c:pt>
                <c:pt idx="17291">
                  <c:v>735675.56045138941</c:v>
                </c:pt>
                <c:pt idx="17292">
                  <c:v>735675.56046296295</c:v>
                </c:pt>
                <c:pt idx="17293">
                  <c:v>735675.56046296295</c:v>
                </c:pt>
                <c:pt idx="17294">
                  <c:v>735675.56047453743</c:v>
                </c:pt>
                <c:pt idx="17295">
                  <c:v>735675.56047453743</c:v>
                </c:pt>
                <c:pt idx="17296">
                  <c:v>735675.56048611423</c:v>
                </c:pt>
                <c:pt idx="17297">
                  <c:v>735675.56048611423</c:v>
                </c:pt>
                <c:pt idx="17298">
                  <c:v>735675.56049768545</c:v>
                </c:pt>
                <c:pt idx="17299">
                  <c:v>735675.56049768545</c:v>
                </c:pt>
                <c:pt idx="17300">
                  <c:v>735675.56050925888</c:v>
                </c:pt>
                <c:pt idx="17301">
                  <c:v>735675.56050925888</c:v>
                </c:pt>
                <c:pt idx="17302">
                  <c:v>735675.56052083441</c:v>
                </c:pt>
                <c:pt idx="17303">
                  <c:v>735675.56052083441</c:v>
                </c:pt>
                <c:pt idx="17304">
                  <c:v>735675.56053240749</c:v>
                </c:pt>
                <c:pt idx="17305">
                  <c:v>735675.56053240749</c:v>
                </c:pt>
                <c:pt idx="17306">
                  <c:v>735675.5605439815</c:v>
                </c:pt>
                <c:pt idx="17307">
                  <c:v>735675.5605439815</c:v>
                </c:pt>
                <c:pt idx="17308">
                  <c:v>735675.56055555551</c:v>
                </c:pt>
                <c:pt idx="17309">
                  <c:v>735675.56055555551</c:v>
                </c:pt>
                <c:pt idx="17310">
                  <c:v>735675.56056712964</c:v>
                </c:pt>
                <c:pt idx="17311">
                  <c:v>735675.56056712964</c:v>
                </c:pt>
                <c:pt idx="17312">
                  <c:v>735675.5605787033</c:v>
                </c:pt>
                <c:pt idx="17313">
                  <c:v>735675.5605787033</c:v>
                </c:pt>
                <c:pt idx="17314">
                  <c:v>735675.56059027778</c:v>
                </c:pt>
                <c:pt idx="17315">
                  <c:v>735675.56059027778</c:v>
                </c:pt>
                <c:pt idx="17316">
                  <c:v>735675.56060185202</c:v>
                </c:pt>
                <c:pt idx="17317">
                  <c:v>735675.56061342743</c:v>
                </c:pt>
                <c:pt idx="17318">
                  <c:v>735675.56061342743</c:v>
                </c:pt>
                <c:pt idx="17319">
                  <c:v>735675.5606250033</c:v>
                </c:pt>
                <c:pt idx="17320">
                  <c:v>735675.5606250033</c:v>
                </c:pt>
                <c:pt idx="17321">
                  <c:v>735675.56063657405</c:v>
                </c:pt>
                <c:pt idx="17322">
                  <c:v>735675.56063657405</c:v>
                </c:pt>
                <c:pt idx="17323">
                  <c:v>735675.56064814841</c:v>
                </c:pt>
                <c:pt idx="17324">
                  <c:v>735675.56064814841</c:v>
                </c:pt>
                <c:pt idx="17325">
                  <c:v>735675.56065972243</c:v>
                </c:pt>
                <c:pt idx="17326">
                  <c:v>735675.56065972243</c:v>
                </c:pt>
                <c:pt idx="17327">
                  <c:v>735675.56067129644</c:v>
                </c:pt>
                <c:pt idx="17328">
                  <c:v>735675.56067129644</c:v>
                </c:pt>
                <c:pt idx="17329">
                  <c:v>735675.56068287045</c:v>
                </c:pt>
                <c:pt idx="17330">
                  <c:v>735675.56068287045</c:v>
                </c:pt>
                <c:pt idx="17331">
                  <c:v>735675.5606944476</c:v>
                </c:pt>
                <c:pt idx="17332">
                  <c:v>735675.5606944476</c:v>
                </c:pt>
                <c:pt idx="17333">
                  <c:v>735675.56070601905</c:v>
                </c:pt>
                <c:pt idx="17334">
                  <c:v>735675.56070601905</c:v>
                </c:pt>
                <c:pt idx="17335">
                  <c:v>735675.5607175926</c:v>
                </c:pt>
                <c:pt idx="17336">
                  <c:v>735675.5607175926</c:v>
                </c:pt>
                <c:pt idx="17337">
                  <c:v>735675.56072916673</c:v>
                </c:pt>
                <c:pt idx="17338">
                  <c:v>735675.56072916673</c:v>
                </c:pt>
                <c:pt idx="17339">
                  <c:v>735675.56074074074</c:v>
                </c:pt>
                <c:pt idx="17340">
                  <c:v>735675.56074074074</c:v>
                </c:pt>
                <c:pt idx="17341">
                  <c:v>735675.56075231545</c:v>
                </c:pt>
                <c:pt idx="17342">
                  <c:v>735675.56075231545</c:v>
                </c:pt>
                <c:pt idx="17343">
                  <c:v>735675.56076388911</c:v>
                </c:pt>
                <c:pt idx="17344">
                  <c:v>735675.56076388911</c:v>
                </c:pt>
                <c:pt idx="17345">
                  <c:v>735675.560775463</c:v>
                </c:pt>
                <c:pt idx="17346">
                  <c:v>735675.56078703981</c:v>
                </c:pt>
                <c:pt idx="17347">
                  <c:v>735675.56078703981</c:v>
                </c:pt>
                <c:pt idx="17348">
                  <c:v>735675.56079861114</c:v>
                </c:pt>
                <c:pt idx="17349">
                  <c:v>735675.56079861114</c:v>
                </c:pt>
                <c:pt idx="17350">
                  <c:v>735675.56081018515</c:v>
                </c:pt>
                <c:pt idx="17351">
                  <c:v>735675.56081018515</c:v>
                </c:pt>
                <c:pt idx="17352">
                  <c:v>735675.5608217594</c:v>
                </c:pt>
                <c:pt idx="17353">
                  <c:v>735675.5608217594</c:v>
                </c:pt>
                <c:pt idx="17354">
                  <c:v>735675.5608333362</c:v>
                </c:pt>
                <c:pt idx="17355">
                  <c:v>735675.5608333362</c:v>
                </c:pt>
                <c:pt idx="17356">
                  <c:v>735675.56084490742</c:v>
                </c:pt>
                <c:pt idx="17357">
                  <c:v>735675.56084490742</c:v>
                </c:pt>
                <c:pt idx="17358">
                  <c:v>735675.56085648446</c:v>
                </c:pt>
                <c:pt idx="17359">
                  <c:v>735675.56085648446</c:v>
                </c:pt>
                <c:pt idx="17360">
                  <c:v>735675.56086805556</c:v>
                </c:pt>
                <c:pt idx="17361">
                  <c:v>735675.56086805556</c:v>
                </c:pt>
                <c:pt idx="17362">
                  <c:v>735675.56087962957</c:v>
                </c:pt>
                <c:pt idx="17363">
                  <c:v>735675.56087962957</c:v>
                </c:pt>
                <c:pt idx="17364">
                  <c:v>735675.56089120405</c:v>
                </c:pt>
                <c:pt idx="17365">
                  <c:v>735675.56089120405</c:v>
                </c:pt>
                <c:pt idx="17366">
                  <c:v>735675.56090277783</c:v>
                </c:pt>
                <c:pt idx="17367">
                  <c:v>735675.56090277783</c:v>
                </c:pt>
                <c:pt idx="17368">
                  <c:v>735675.56091435184</c:v>
                </c:pt>
                <c:pt idx="17369">
                  <c:v>735675.56091435184</c:v>
                </c:pt>
                <c:pt idx="17370">
                  <c:v>735675.56092592923</c:v>
                </c:pt>
                <c:pt idx="17371">
                  <c:v>735675.56092592923</c:v>
                </c:pt>
                <c:pt idx="17372">
                  <c:v>735675.56093750044</c:v>
                </c:pt>
                <c:pt idx="17373">
                  <c:v>735675.56093750044</c:v>
                </c:pt>
                <c:pt idx="17374">
                  <c:v>735675.56094907399</c:v>
                </c:pt>
                <c:pt idx="17375">
                  <c:v>735675.56094907399</c:v>
                </c:pt>
                <c:pt idx="17376">
                  <c:v>735675.56096064905</c:v>
                </c:pt>
                <c:pt idx="17377">
                  <c:v>735675.56096064905</c:v>
                </c:pt>
                <c:pt idx="17378">
                  <c:v>735675.56097222224</c:v>
                </c:pt>
                <c:pt idx="17379">
                  <c:v>735675.56097222224</c:v>
                </c:pt>
                <c:pt idx="17380">
                  <c:v>735675.56098379742</c:v>
                </c:pt>
                <c:pt idx="17381">
                  <c:v>735675.5609953705</c:v>
                </c:pt>
                <c:pt idx="17382">
                  <c:v>735675.5609953705</c:v>
                </c:pt>
                <c:pt idx="17383">
                  <c:v>735675.56100694847</c:v>
                </c:pt>
                <c:pt idx="17384">
                  <c:v>735675.56100694847</c:v>
                </c:pt>
                <c:pt idx="17385">
                  <c:v>735675.56101851852</c:v>
                </c:pt>
                <c:pt idx="17386">
                  <c:v>735675.56103009265</c:v>
                </c:pt>
                <c:pt idx="17387">
                  <c:v>735675.56103009265</c:v>
                </c:pt>
                <c:pt idx="17388">
                  <c:v>735675.56104166701</c:v>
                </c:pt>
                <c:pt idx="17389">
                  <c:v>735675.56104166701</c:v>
                </c:pt>
                <c:pt idx="17390">
                  <c:v>735675.56105324463</c:v>
                </c:pt>
                <c:pt idx="17391">
                  <c:v>735675.56105324463</c:v>
                </c:pt>
                <c:pt idx="17392">
                  <c:v>735675.56106481771</c:v>
                </c:pt>
                <c:pt idx="17393">
                  <c:v>735675.56106481771</c:v>
                </c:pt>
                <c:pt idx="17394">
                  <c:v>735675.56107638904</c:v>
                </c:pt>
                <c:pt idx="17395">
                  <c:v>735675.56107638904</c:v>
                </c:pt>
                <c:pt idx="17396">
                  <c:v>735675.56108796445</c:v>
                </c:pt>
                <c:pt idx="17397">
                  <c:v>735675.56108796445</c:v>
                </c:pt>
                <c:pt idx="17398">
                  <c:v>735675.56109953742</c:v>
                </c:pt>
                <c:pt idx="17399">
                  <c:v>735675.56109953742</c:v>
                </c:pt>
                <c:pt idx="17400">
                  <c:v>735675.56111111143</c:v>
                </c:pt>
                <c:pt idx="17401">
                  <c:v>735675.56111111143</c:v>
                </c:pt>
                <c:pt idx="17402">
                  <c:v>735675.56112268544</c:v>
                </c:pt>
                <c:pt idx="17403">
                  <c:v>735675.56112268544</c:v>
                </c:pt>
                <c:pt idx="17404">
                  <c:v>735675.56113425922</c:v>
                </c:pt>
                <c:pt idx="17405">
                  <c:v>735675.56113425922</c:v>
                </c:pt>
                <c:pt idx="17406">
                  <c:v>735675.56114583404</c:v>
                </c:pt>
                <c:pt idx="17407">
                  <c:v>735675.56114583404</c:v>
                </c:pt>
                <c:pt idx="17408">
                  <c:v>735675.56115740945</c:v>
                </c:pt>
                <c:pt idx="17409">
                  <c:v>735675.56115740945</c:v>
                </c:pt>
                <c:pt idx="17410">
                  <c:v>735675.56116898148</c:v>
                </c:pt>
                <c:pt idx="17411">
                  <c:v>735675.56116898148</c:v>
                </c:pt>
                <c:pt idx="17412">
                  <c:v>735675.56118055549</c:v>
                </c:pt>
                <c:pt idx="17413">
                  <c:v>735675.56118055549</c:v>
                </c:pt>
                <c:pt idx="17414">
                  <c:v>735675.56119212962</c:v>
                </c:pt>
                <c:pt idx="17415">
                  <c:v>735675.56119212962</c:v>
                </c:pt>
                <c:pt idx="17416">
                  <c:v>735675.56120370445</c:v>
                </c:pt>
                <c:pt idx="17417">
                  <c:v>735675.56120370445</c:v>
                </c:pt>
                <c:pt idx="17418">
                  <c:v>735675.56121527904</c:v>
                </c:pt>
                <c:pt idx="17419">
                  <c:v>735675.56121527904</c:v>
                </c:pt>
                <c:pt idx="17420">
                  <c:v>735675.56122685445</c:v>
                </c:pt>
                <c:pt idx="17421">
                  <c:v>735675.56123842741</c:v>
                </c:pt>
                <c:pt idx="17422">
                  <c:v>735675.56123842741</c:v>
                </c:pt>
                <c:pt idx="17423">
                  <c:v>735675.56125000294</c:v>
                </c:pt>
                <c:pt idx="17424">
                  <c:v>735675.56125000294</c:v>
                </c:pt>
                <c:pt idx="17425">
                  <c:v>735675.56126157404</c:v>
                </c:pt>
                <c:pt idx="17426">
                  <c:v>735675.56126157404</c:v>
                </c:pt>
                <c:pt idx="17427">
                  <c:v>735675.56127314945</c:v>
                </c:pt>
                <c:pt idx="17428">
                  <c:v>735675.56127314945</c:v>
                </c:pt>
                <c:pt idx="17429">
                  <c:v>735675.5612847259</c:v>
                </c:pt>
                <c:pt idx="17430">
                  <c:v>735675.5612847259</c:v>
                </c:pt>
                <c:pt idx="17431">
                  <c:v>735675.5612962991</c:v>
                </c:pt>
                <c:pt idx="17432">
                  <c:v>735675.5612962991</c:v>
                </c:pt>
                <c:pt idx="17433">
                  <c:v>735675.56130787043</c:v>
                </c:pt>
                <c:pt idx="17434">
                  <c:v>735675.56130787043</c:v>
                </c:pt>
                <c:pt idx="17435">
                  <c:v>735675.56131944433</c:v>
                </c:pt>
                <c:pt idx="17436">
                  <c:v>735675.56131944433</c:v>
                </c:pt>
                <c:pt idx="17437">
                  <c:v>735675.56133101904</c:v>
                </c:pt>
                <c:pt idx="17438">
                  <c:v>735675.56133101904</c:v>
                </c:pt>
                <c:pt idx="17439">
                  <c:v>735675.56134259258</c:v>
                </c:pt>
                <c:pt idx="17440">
                  <c:v>735675.56134259258</c:v>
                </c:pt>
                <c:pt idx="17441">
                  <c:v>735675.56135416741</c:v>
                </c:pt>
                <c:pt idx="17442">
                  <c:v>735675.56135416741</c:v>
                </c:pt>
                <c:pt idx="17443">
                  <c:v>735675.5613657434</c:v>
                </c:pt>
                <c:pt idx="17444">
                  <c:v>735675.5613657434</c:v>
                </c:pt>
                <c:pt idx="17445">
                  <c:v>735675.56137731485</c:v>
                </c:pt>
                <c:pt idx="17446">
                  <c:v>735675.56137731485</c:v>
                </c:pt>
                <c:pt idx="17447">
                  <c:v>735675.56138888909</c:v>
                </c:pt>
                <c:pt idx="17448">
                  <c:v>735675.56138888909</c:v>
                </c:pt>
                <c:pt idx="17449">
                  <c:v>735675.56140046404</c:v>
                </c:pt>
                <c:pt idx="17450">
                  <c:v>735675.56140046404</c:v>
                </c:pt>
                <c:pt idx="17451">
                  <c:v>735675.56141203945</c:v>
                </c:pt>
                <c:pt idx="17452">
                  <c:v>735675.56141203945</c:v>
                </c:pt>
                <c:pt idx="17453">
                  <c:v>735675.56142361497</c:v>
                </c:pt>
                <c:pt idx="17454">
                  <c:v>735675.56142361497</c:v>
                </c:pt>
                <c:pt idx="17455">
                  <c:v>735675.56143518782</c:v>
                </c:pt>
                <c:pt idx="17456">
                  <c:v>735675.5614467595</c:v>
                </c:pt>
                <c:pt idx="17457">
                  <c:v>735675.5614467595</c:v>
                </c:pt>
                <c:pt idx="17458">
                  <c:v>735675.56145833444</c:v>
                </c:pt>
                <c:pt idx="17459">
                  <c:v>735675.56145833444</c:v>
                </c:pt>
                <c:pt idx="17460">
                  <c:v>735675.56146990741</c:v>
                </c:pt>
                <c:pt idx="17461">
                  <c:v>735675.56146990741</c:v>
                </c:pt>
                <c:pt idx="17462">
                  <c:v>735675.5614814841</c:v>
                </c:pt>
                <c:pt idx="17463">
                  <c:v>735675.5614814841</c:v>
                </c:pt>
                <c:pt idx="17464">
                  <c:v>735675.56149305555</c:v>
                </c:pt>
                <c:pt idx="17465">
                  <c:v>735675.56149305555</c:v>
                </c:pt>
                <c:pt idx="17466">
                  <c:v>735675.56150463235</c:v>
                </c:pt>
                <c:pt idx="17467">
                  <c:v>735675.56150463235</c:v>
                </c:pt>
                <c:pt idx="17468">
                  <c:v>735675.56151620403</c:v>
                </c:pt>
                <c:pt idx="17469">
                  <c:v>735675.56151620403</c:v>
                </c:pt>
                <c:pt idx="17470">
                  <c:v>735675.56152777944</c:v>
                </c:pt>
                <c:pt idx="17471">
                  <c:v>735675.56152777944</c:v>
                </c:pt>
                <c:pt idx="17472">
                  <c:v>735675.56153935182</c:v>
                </c:pt>
                <c:pt idx="17473">
                  <c:v>735675.56153935182</c:v>
                </c:pt>
                <c:pt idx="17474">
                  <c:v>735675.56155092863</c:v>
                </c:pt>
                <c:pt idx="17475">
                  <c:v>735675.56155092863</c:v>
                </c:pt>
                <c:pt idx="17476">
                  <c:v>735675.56156250043</c:v>
                </c:pt>
                <c:pt idx="17477">
                  <c:v>735675.56156250043</c:v>
                </c:pt>
                <c:pt idx="17478">
                  <c:v>735675.56157407409</c:v>
                </c:pt>
                <c:pt idx="17479">
                  <c:v>735675.56157407409</c:v>
                </c:pt>
                <c:pt idx="17480">
                  <c:v>735675.56158565043</c:v>
                </c:pt>
                <c:pt idx="17481">
                  <c:v>735675.56158565043</c:v>
                </c:pt>
                <c:pt idx="17482">
                  <c:v>735675.56159722444</c:v>
                </c:pt>
                <c:pt idx="17483">
                  <c:v>735675.56159722444</c:v>
                </c:pt>
                <c:pt idx="17484">
                  <c:v>735675.5616087974</c:v>
                </c:pt>
                <c:pt idx="17485">
                  <c:v>735675.5616087974</c:v>
                </c:pt>
                <c:pt idx="17486">
                  <c:v>735675.56162037305</c:v>
                </c:pt>
                <c:pt idx="17487">
                  <c:v>735675.56162037305</c:v>
                </c:pt>
                <c:pt idx="17488">
                  <c:v>735675.56163194799</c:v>
                </c:pt>
                <c:pt idx="17489">
                  <c:v>735675.56163194799</c:v>
                </c:pt>
                <c:pt idx="17490">
                  <c:v>735675.56164351944</c:v>
                </c:pt>
                <c:pt idx="17491">
                  <c:v>735675.56164351944</c:v>
                </c:pt>
                <c:pt idx="17492">
                  <c:v>735675.56165509589</c:v>
                </c:pt>
                <c:pt idx="17493">
                  <c:v>735675.56165509589</c:v>
                </c:pt>
                <c:pt idx="17494">
                  <c:v>735675.56166666932</c:v>
                </c:pt>
                <c:pt idx="17495">
                  <c:v>735675.56166666932</c:v>
                </c:pt>
                <c:pt idx="17496">
                  <c:v>735675.56167824205</c:v>
                </c:pt>
                <c:pt idx="17497">
                  <c:v>735675.56167824205</c:v>
                </c:pt>
                <c:pt idx="17498">
                  <c:v>735675.56168981746</c:v>
                </c:pt>
                <c:pt idx="17499">
                  <c:v>735675.56168981746</c:v>
                </c:pt>
                <c:pt idx="17500">
                  <c:v>735675.56170138903</c:v>
                </c:pt>
                <c:pt idx="17501">
                  <c:v>735675.56170138903</c:v>
                </c:pt>
                <c:pt idx="17502">
                  <c:v>735675.56171296292</c:v>
                </c:pt>
                <c:pt idx="17503">
                  <c:v>735675.56171296292</c:v>
                </c:pt>
                <c:pt idx="17504">
                  <c:v>735675.5617245402</c:v>
                </c:pt>
                <c:pt idx="17505">
                  <c:v>735675.5617245402</c:v>
                </c:pt>
                <c:pt idx="17506">
                  <c:v>735675.56173611409</c:v>
                </c:pt>
                <c:pt idx="17507">
                  <c:v>735675.56175925932</c:v>
                </c:pt>
                <c:pt idx="17508">
                  <c:v>735675.56175925932</c:v>
                </c:pt>
                <c:pt idx="17509">
                  <c:v>735675.56175925932</c:v>
                </c:pt>
                <c:pt idx="17510">
                  <c:v>735675.56177083345</c:v>
                </c:pt>
                <c:pt idx="17511">
                  <c:v>735675.56177083345</c:v>
                </c:pt>
                <c:pt idx="17512">
                  <c:v>735675.56178240944</c:v>
                </c:pt>
                <c:pt idx="17513">
                  <c:v>735675.56178240944</c:v>
                </c:pt>
                <c:pt idx="17514">
                  <c:v>735675.56179398205</c:v>
                </c:pt>
                <c:pt idx="17515">
                  <c:v>735675.56179398205</c:v>
                </c:pt>
                <c:pt idx="17516">
                  <c:v>735675.56180555839</c:v>
                </c:pt>
                <c:pt idx="17517">
                  <c:v>735675.56181713287</c:v>
                </c:pt>
                <c:pt idx="17518">
                  <c:v>735675.56181713287</c:v>
                </c:pt>
                <c:pt idx="17519">
                  <c:v>735675.56182870443</c:v>
                </c:pt>
                <c:pt idx="17520">
                  <c:v>735675.56182870443</c:v>
                </c:pt>
                <c:pt idx="17521">
                  <c:v>735675.56184027775</c:v>
                </c:pt>
                <c:pt idx="17522">
                  <c:v>735675.56184027775</c:v>
                </c:pt>
                <c:pt idx="17523">
                  <c:v>735675.56185185444</c:v>
                </c:pt>
                <c:pt idx="17524">
                  <c:v>735675.56185185444</c:v>
                </c:pt>
                <c:pt idx="17525">
                  <c:v>735675.5618634295</c:v>
                </c:pt>
                <c:pt idx="17526">
                  <c:v>735675.5618634295</c:v>
                </c:pt>
                <c:pt idx="17527">
                  <c:v>735675.56187500281</c:v>
                </c:pt>
                <c:pt idx="17528">
                  <c:v>735675.56187500281</c:v>
                </c:pt>
                <c:pt idx="17529">
                  <c:v>735675.5618865774</c:v>
                </c:pt>
                <c:pt idx="17530">
                  <c:v>735675.5618865774</c:v>
                </c:pt>
                <c:pt idx="17531">
                  <c:v>735675.56189814943</c:v>
                </c:pt>
                <c:pt idx="17532">
                  <c:v>735675.56189814943</c:v>
                </c:pt>
                <c:pt idx="17533">
                  <c:v>735675.5619097224</c:v>
                </c:pt>
                <c:pt idx="17534">
                  <c:v>735675.5619097224</c:v>
                </c:pt>
                <c:pt idx="17535">
                  <c:v>735675.56192129897</c:v>
                </c:pt>
                <c:pt idx="17536">
                  <c:v>735675.56192129897</c:v>
                </c:pt>
                <c:pt idx="17537">
                  <c:v>735675.56193287042</c:v>
                </c:pt>
                <c:pt idx="17538">
                  <c:v>735675.56193287042</c:v>
                </c:pt>
                <c:pt idx="17539">
                  <c:v>735675.56194444443</c:v>
                </c:pt>
                <c:pt idx="17540">
                  <c:v>735675.56194444443</c:v>
                </c:pt>
                <c:pt idx="17541">
                  <c:v>735675.56195602193</c:v>
                </c:pt>
                <c:pt idx="17542">
                  <c:v>735675.56195602193</c:v>
                </c:pt>
                <c:pt idx="17543">
                  <c:v>735675.56196759443</c:v>
                </c:pt>
                <c:pt idx="17544">
                  <c:v>735675.5619791667</c:v>
                </c:pt>
                <c:pt idx="17545">
                  <c:v>735675.5619791667</c:v>
                </c:pt>
                <c:pt idx="17546">
                  <c:v>735675.5619907435</c:v>
                </c:pt>
                <c:pt idx="17547">
                  <c:v>735675.5619907435</c:v>
                </c:pt>
                <c:pt idx="17548">
                  <c:v>735675.56200231484</c:v>
                </c:pt>
                <c:pt idx="17549">
                  <c:v>735675.56200231484</c:v>
                </c:pt>
                <c:pt idx="17550">
                  <c:v>735675.56201388885</c:v>
                </c:pt>
                <c:pt idx="17551">
                  <c:v>735675.56201388885</c:v>
                </c:pt>
                <c:pt idx="17552">
                  <c:v>735675.56202546344</c:v>
                </c:pt>
                <c:pt idx="17553">
                  <c:v>735675.56202546344</c:v>
                </c:pt>
                <c:pt idx="17554">
                  <c:v>735675.56203703745</c:v>
                </c:pt>
                <c:pt idx="17555">
                  <c:v>735675.56203703745</c:v>
                </c:pt>
                <c:pt idx="17556">
                  <c:v>735675.56204861111</c:v>
                </c:pt>
                <c:pt idx="17557">
                  <c:v>735675.56204861111</c:v>
                </c:pt>
                <c:pt idx="17558">
                  <c:v>735675.56206018524</c:v>
                </c:pt>
                <c:pt idx="17559">
                  <c:v>735675.56206018524</c:v>
                </c:pt>
                <c:pt idx="17560">
                  <c:v>735675.5620717589</c:v>
                </c:pt>
                <c:pt idx="17561">
                  <c:v>735675.5620717589</c:v>
                </c:pt>
                <c:pt idx="17562">
                  <c:v>735675.56208333443</c:v>
                </c:pt>
                <c:pt idx="17563">
                  <c:v>735675.56208333443</c:v>
                </c:pt>
                <c:pt idx="17564">
                  <c:v>735675.56209490751</c:v>
                </c:pt>
                <c:pt idx="17565">
                  <c:v>735675.56209490751</c:v>
                </c:pt>
                <c:pt idx="17566">
                  <c:v>735675.56210648152</c:v>
                </c:pt>
                <c:pt idx="17567">
                  <c:v>735675.56210648152</c:v>
                </c:pt>
                <c:pt idx="17568">
                  <c:v>735675.56211805227</c:v>
                </c:pt>
                <c:pt idx="17569">
                  <c:v>735675.56211805227</c:v>
                </c:pt>
                <c:pt idx="17570">
                  <c:v>735675.56212962966</c:v>
                </c:pt>
                <c:pt idx="17571">
                  <c:v>735675.56212962966</c:v>
                </c:pt>
                <c:pt idx="17572">
                  <c:v>735675.56214120367</c:v>
                </c:pt>
                <c:pt idx="17573">
                  <c:v>735675.56214120367</c:v>
                </c:pt>
                <c:pt idx="17574">
                  <c:v>735675.5621527778</c:v>
                </c:pt>
                <c:pt idx="17575">
                  <c:v>735675.5621527778</c:v>
                </c:pt>
                <c:pt idx="17576">
                  <c:v>735675.56216435181</c:v>
                </c:pt>
                <c:pt idx="17577">
                  <c:v>735675.56216435181</c:v>
                </c:pt>
                <c:pt idx="17578">
                  <c:v>735675.56217592594</c:v>
                </c:pt>
                <c:pt idx="17579">
                  <c:v>735675.56217592594</c:v>
                </c:pt>
                <c:pt idx="17580">
                  <c:v>735675.56218749995</c:v>
                </c:pt>
                <c:pt idx="17581">
                  <c:v>735675.56219907396</c:v>
                </c:pt>
                <c:pt idx="17582">
                  <c:v>735675.56219907396</c:v>
                </c:pt>
                <c:pt idx="17583">
                  <c:v>735675.56221064844</c:v>
                </c:pt>
                <c:pt idx="17584">
                  <c:v>735675.56221064844</c:v>
                </c:pt>
                <c:pt idx="17585">
                  <c:v>735675.56222222245</c:v>
                </c:pt>
                <c:pt idx="17586">
                  <c:v>735675.56222222245</c:v>
                </c:pt>
                <c:pt idx="17587">
                  <c:v>735675.56223379704</c:v>
                </c:pt>
                <c:pt idx="17588">
                  <c:v>735675.56223379704</c:v>
                </c:pt>
                <c:pt idx="17589">
                  <c:v>735675.56224537035</c:v>
                </c:pt>
                <c:pt idx="17590">
                  <c:v>735675.56224537035</c:v>
                </c:pt>
                <c:pt idx="17591">
                  <c:v>735675.56225694786</c:v>
                </c:pt>
                <c:pt idx="17592">
                  <c:v>735675.56225694786</c:v>
                </c:pt>
                <c:pt idx="17593">
                  <c:v>735675.56226851849</c:v>
                </c:pt>
                <c:pt idx="17594">
                  <c:v>735675.56226851849</c:v>
                </c:pt>
                <c:pt idx="17595">
                  <c:v>735675.56228009262</c:v>
                </c:pt>
                <c:pt idx="17596">
                  <c:v>735675.56228009262</c:v>
                </c:pt>
                <c:pt idx="17597">
                  <c:v>735675.56229166663</c:v>
                </c:pt>
                <c:pt idx="17598">
                  <c:v>735675.56229166663</c:v>
                </c:pt>
                <c:pt idx="17599">
                  <c:v>735675.56230324204</c:v>
                </c:pt>
                <c:pt idx="17600">
                  <c:v>735675.56230324204</c:v>
                </c:pt>
                <c:pt idx="17601">
                  <c:v>735675.56231481477</c:v>
                </c:pt>
                <c:pt idx="17602">
                  <c:v>735675.56231481477</c:v>
                </c:pt>
                <c:pt idx="17603">
                  <c:v>735675.56232638902</c:v>
                </c:pt>
                <c:pt idx="17604">
                  <c:v>735675.56232638902</c:v>
                </c:pt>
                <c:pt idx="17605">
                  <c:v>735675.56233796291</c:v>
                </c:pt>
                <c:pt idx="17606">
                  <c:v>735675.56233796291</c:v>
                </c:pt>
                <c:pt idx="17607">
                  <c:v>735675.56234953692</c:v>
                </c:pt>
                <c:pt idx="17608">
                  <c:v>735675.56234953692</c:v>
                </c:pt>
                <c:pt idx="17609">
                  <c:v>735675.5623611114</c:v>
                </c:pt>
                <c:pt idx="17610">
                  <c:v>735675.5623611114</c:v>
                </c:pt>
                <c:pt idx="17611">
                  <c:v>735675.56237268518</c:v>
                </c:pt>
                <c:pt idx="17612">
                  <c:v>735675.5623842593</c:v>
                </c:pt>
                <c:pt idx="17613">
                  <c:v>735675.5623842593</c:v>
                </c:pt>
                <c:pt idx="17614">
                  <c:v>735675.56239583343</c:v>
                </c:pt>
                <c:pt idx="17615">
                  <c:v>735675.56239583343</c:v>
                </c:pt>
                <c:pt idx="17616">
                  <c:v>735675.56240740744</c:v>
                </c:pt>
                <c:pt idx="17617">
                  <c:v>735675.56240740744</c:v>
                </c:pt>
                <c:pt idx="17618">
                  <c:v>735675.56241898146</c:v>
                </c:pt>
                <c:pt idx="17619">
                  <c:v>735675.56241898146</c:v>
                </c:pt>
                <c:pt idx="17620">
                  <c:v>735675.56243055558</c:v>
                </c:pt>
                <c:pt idx="17621">
                  <c:v>735675.56243055558</c:v>
                </c:pt>
                <c:pt idx="17622">
                  <c:v>735675.56244212959</c:v>
                </c:pt>
                <c:pt idx="17623">
                  <c:v>735675.56244212959</c:v>
                </c:pt>
                <c:pt idx="17624">
                  <c:v>735675.56245370442</c:v>
                </c:pt>
                <c:pt idx="17625">
                  <c:v>735675.56245370442</c:v>
                </c:pt>
                <c:pt idx="17626">
                  <c:v>735675.56246527773</c:v>
                </c:pt>
                <c:pt idx="17627">
                  <c:v>735675.56246527773</c:v>
                </c:pt>
                <c:pt idx="17628">
                  <c:v>735675.56247685209</c:v>
                </c:pt>
                <c:pt idx="17629">
                  <c:v>735675.56247685209</c:v>
                </c:pt>
                <c:pt idx="17630">
                  <c:v>735675.56248842645</c:v>
                </c:pt>
                <c:pt idx="17631">
                  <c:v>735675.56248842645</c:v>
                </c:pt>
                <c:pt idx="17632">
                  <c:v>735675.5625</c:v>
                </c:pt>
                <c:pt idx="17633">
                  <c:v>735675.5625</c:v>
                </c:pt>
                <c:pt idx="17634">
                  <c:v>735675.56251157389</c:v>
                </c:pt>
                <c:pt idx="17635">
                  <c:v>735675.56252314942</c:v>
                </c:pt>
                <c:pt idx="17636">
                  <c:v>735675.56252314942</c:v>
                </c:pt>
                <c:pt idx="17637">
                  <c:v>735675.5625347225</c:v>
                </c:pt>
                <c:pt idx="17638">
                  <c:v>735675.5625347225</c:v>
                </c:pt>
                <c:pt idx="17639">
                  <c:v>735675.56254629651</c:v>
                </c:pt>
                <c:pt idx="17640">
                  <c:v>735675.56254629651</c:v>
                </c:pt>
                <c:pt idx="17641">
                  <c:v>735675.56255787041</c:v>
                </c:pt>
                <c:pt idx="17642">
                  <c:v>735675.56255787041</c:v>
                </c:pt>
                <c:pt idx="17643">
                  <c:v>735675.5625694443</c:v>
                </c:pt>
                <c:pt idx="17644">
                  <c:v>735675.5625694443</c:v>
                </c:pt>
                <c:pt idx="17645">
                  <c:v>735675.56258101854</c:v>
                </c:pt>
                <c:pt idx="17646">
                  <c:v>735675.56258101854</c:v>
                </c:pt>
                <c:pt idx="17647">
                  <c:v>735675.56259259256</c:v>
                </c:pt>
                <c:pt idx="17648">
                  <c:v>735675.56259259256</c:v>
                </c:pt>
                <c:pt idx="17649">
                  <c:v>735675.56260416703</c:v>
                </c:pt>
                <c:pt idx="17650">
                  <c:v>735675.56261574244</c:v>
                </c:pt>
                <c:pt idx="17651">
                  <c:v>735675.56261574244</c:v>
                </c:pt>
                <c:pt idx="17652">
                  <c:v>735675.56262731797</c:v>
                </c:pt>
                <c:pt idx="17653">
                  <c:v>735675.56262731797</c:v>
                </c:pt>
                <c:pt idx="17654">
                  <c:v>735675.56263888883</c:v>
                </c:pt>
                <c:pt idx="17655">
                  <c:v>735675.56263888883</c:v>
                </c:pt>
                <c:pt idx="17656">
                  <c:v>735675.56265046343</c:v>
                </c:pt>
                <c:pt idx="17657">
                  <c:v>735675.56267361145</c:v>
                </c:pt>
                <c:pt idx="17658">
                  <c:v>735675.56267361145</c:v>
                </c:pt>
                <c:pt idx="17659">
                  <c:v>735675.56268518744</c:v>
                </c:pt>
                <c:pt idx="17660">
                  <c:v>735675.56268518744</c:v>
                </c:pt>
                <c:pt idx="17661">
                  <c:v>735675.56269675924</c:v>
                </c:pt>
                <c:pt idx="17662">
                  <c:v>735675.56269675924</c:v>
                </c:pt>
                <c:pt idx="17663">
                  <c:v>735675.56270833348</c:v>
                </c:pt>
                <c:pt idx="17664">
                  <c:v>735675.56270833348</c:v>
                </c:pt>
                <c:pt idx="17665">
                  <c:v>735675.56271990738</c:v>
                </c:pt>
                <c:pt idx="17666">
                  <c:v>735675.56271990738</c:v>
                </c:pt>
                <c:pt idx="17667">
                  <c:v>735675.56274305528</c:v>
                </c:pt>
                <c:pt idx="17668">
                  <c:v>735675.56275462965</c:v>
                </c:pt>
                <c:pt idx="17669">
                  <c:v>735675.56275462965</c:v>
                </c:pt>
                <c:pt idx="17670">
                  <c:v>735675.56276620401</c:v>
                </c:pt>
                <c:pt idx="17671">
                  <c:v>735675.56276620401</c:v>
                </c:pt>
                <c:pt idx="17672">
                  <c:v>735675.56277777778</c:v>
                </c:pt>
                <c:pt idx="17673">
                  <c:v>735675.56277777778</c:v>
                </c:pt>
                <c:pt idx="17674">
                  <c:v>735675.56278935191</c:v>
                </c:pt>
                <c:pt idx="17675">
                  <c:v>735675.56278935191</c:v>
                </c:pt>
                <c:pt idx="17676">
                  <c:v>735675.56280092744</c:v>
                </c:pt>
                <c:pt idx="17677">
                  <c:v>735675.56280092744</c:v>
                </c:pt>
                <c:pt idx="17678">
                  <c:v>735675.56281250005</c:v>
                </c:pt>
                <c:pt idx="17679">
                  <c:v>735675.56281250005</c:v>
                </c:pt>
                <c:pt idx="17680">
                  <c:v>735675.56282407441</c:v>
                </c:pt>
                <c:pt idx="17681">
                  <c:v>735675.56282407441</c:v>
                </c:pt>
                <c:pt idx="17682">
                  <c:v>735675.56283565005</c:v>
                </c:pt>
                <c:pt idx="17683">
                  <c:v>735675.56284722243</c:v>
                </c:pt>
                <c:pt idx="17684">
                  <c:v>735675.56284722243</c:v>
                </c:pt>
                <c:pt idx="17685">
                  <c:v>735675.56285879645</c:v>
                </c:pt>
                <c:pt idx="17686">
                  <c:v>735675.56285879645</c:v>
                </c:pt>
                <c:pt idx="17687">
                  <c:v>735675.56287037034</c:v>
                </c:pt>
                <c:pt idx="17688">
                  <c:v>735675.56287037034</c:v>
                </c:pt>
                <c:pt idx="17689">
                  <c:v>735675.5628819475</c:v>
                </c:pt>
                <c:pt idx="17690">
                  <c:v>735675.5628819475</c:v>
                </c:pt>
                <c:pt idx="17691">
                  <c:v>735675.56289351941</c:v>
                </c:pt>
                <c:pt idx="17692">
                  <c:v>735675.56289351941</c:v>
                </c:pt>
                <c:pt idx="17693">
                  <c:v>735675.56290509261</c:v>
                </c:pt>
                <c:pt idx="17694">
                  <c:v>735675.56290509261</c:v>
                </c:pt>
                <c:pt idx="17695">
                  <c:v>735675.56291666662</c:v>
                </c:pt>
                <c:pt idx="17696">
                  <c:v>735675.56291666662</c:v>
                </c:pt>
                <c:pt idx="17697">
                  <c:v>735675.56292824075</c:v>
                </c:pt>
                <c:pt idx="17698">
                  <c:v>735675.56292824075</c:v>
                </c:pt>
                <c:pt idx="17699">
                  <c:v>735675.56293981476</c:v>
                </c:pt>
                <c:pt idx="17700">
                  <c:v>735675.56293981476</c:v>
                </c:pt>
                <c:pt idx="17701">
                  <c:v>735675.562951389</c:v>
                </c:pt>
                <c:pt idx="17702">
                  <c:v>735675.562951389</c:v>
                </c:pt>
                <c:pt idx="17703">
                  <c:v>735675.56296296301</c:v>
                </c:pt>
                <c:pt idx="17704">
                  <c:v>735675.56296296301</c:v>
                </c:pt>
                <c:pt idx="17705">
                  <c:v>735675.56297453702</c:v>
                </c:pt>
                <c:pt idx="17706">
                  <c:v>735675.56297453702</c:v>
                </c:pt>
                <c:pt idx="17707">
                  <c:v>735675.56298611243</c:v>
                </c:pt>
                <c:pt idx="17708">
                  <c:v>735675.56298611243</c:v>
                </c:pt>
                <c:pt idx="17709">
                  <c:v>735675.5629976854</c:v>
                </c:pt>
                <c:pt idx="17710">
                  <c:v>735675.56300925929</c:v>
                </c:pt>
                <c:pt idx="17711">
                  <c:v>735675.56300925929</c:v>
                </c:pt>
                <c:pt idx="17712">
                  <c:v>735675.56302083586</c:v>
                </c:pt>
                <c:pt idx="17713">
                  <c:v>735675.56302083586</c:v>
                </c:pt>
                <c:pt idx="17714">
                  <c:v>735675.56303240743</c:v>
                </c:pt>
                <c:pt idx="17715">
                  <c:v>735675.56303240743</c:v>
                </c:pt>
                <c:pt idx="17716">
                  <c:v>735675.56304398144</c:v>
                </c:pt>
                <c:pt idx="17717">
                  <c:v>735675.56304398144</c:v>
                </c:pt>
                <c:pt idx="17718">
                  <c:v>735675.56305555743</c:v>
                </c:pt>
                <c:pt idx="17719">
                  <c:v>735675.56305555743</c:v>
                </c:pt>
                <c:pt idx="17720">
                  <c:v>735675.56306713261</c:v>
                </c:pt>
                <c:pt idx="17721">
                  <c:v>735675.56306713261</c:v>
                </c:pt>
                <c:pt idx="17722">
                  <c:v>735675.56307870371</c:v>
                </c:pt>
                <c:pt idx="17723">
                  <c:v>735675.56307870371</c:v>
                </c:pt>
                <c:pt idx="17724">
                  <c:v>735675.56309027784</c:v>
                </c:pt>
                <c:pt idx="17725">
                  <c:v>735675.56309027784</c:v>
                </c:pt>
                <c:pt idx="17726">
                  <c:v>735675.56310185185</c:v>
                </c:pt>
                <c:pt idx="17727">
                  <c:v>735675.56310185185</c:v>
                </c:pt>
                <c:pt idx="17728">
                  <c:v>735675.56311342644</c:v>
                </c:pt>
                <c:pt idx="17729">
                  <c:v>735675.56311342644</c:v>
                </c:pt>
                <c:pt idx="17730">
                  <c:v>735675.56320602132</c:v>
                </c:pt>
                <c:pt idx="17731">
                  <c:v>735675.56320602132</c:v>
                </c:pt>
                <c:pt idx="17732">
                  <c:v>735675.56321759254</c:v>
                </c:pt>
                <c:pt idx="17733">
                  <c:v>735675.56321759254</c:v>
                </c:pt>
                <c:pt idx="17734">
                  <c:v>735675.56322916702</c:v>
                </c:pt>
                <c:pt idx="17735">
                  <c:v>735675.56322916702</c:v>
                </c:pt>
                <c:pt idx="17736">
                  <c:v>735675.56324074243</c:v>
                </c:pt>
                <c:pt idx="17737">
                  <c:v>735675.56325231795</c:v>
                </c:pt>
                <c:pt idx="17738">
                  <c:v>735675.56326388905</c:v>
                </c:pt>
                <c:pt idx="17739">
                  <c:v>735675.56326388905</c:v>
                </c:pt>
                <c:pt idx="17740">
                  <c:v>735675.56327546295</c:v>
                </c:pt>
                <c:pt idx="17741">
                  <c:v>735675.56327546295</c:v>
                </c:pt>
                <c:pt idx="17742">
                  <c:v>735675.56328704103</c:v>
                </c:pt>
                <c:pt idx="17743">
                  <c:v>735675.56333333405</c:v>
                </c:pt>
                <c:pt idx="17744">
                  <c:v>735675.56334490748</c:v>
                </c:pt>
                <c:pt idx="17745">
                  <c:v>735675.56335648242</c:v>
                </c:pt>
                <c:pt idx="17746">
                  <c:v>735675.56335648242</c:v>
                </c:pt>
                <c:pt idx="17747">
                  <c:v>735675.56335648242</c:v>
                </c:pt>
                <c:pt idx="17748">
                  <c:v>735675.56339120411</c:v>
                </c:pt>
                <c:pt idx="17749">
                  <c:v>735675.56339120411</c:v>
                </c:pt>
                <c:pt idx="17750">
                  <c:v>735675.56340277905</c:v>
                </c:pt>
                <c:pt idx="17751">
                  <c:v>735675.56340277905</c:v>
                </c:pt>
                <c:pt idx="17752">
                  <c:v>735675.56341435201</c:v>
                </c:pt>
                <c:pt idx="17753">
                  <c:v>735675.56341435201</c:v>
                </c:pt>
                <c:pt idx="17754">
                  <c:v>735675.56342592987</c:v>
                </c:pt>
                <c:pt idx="17755">
                  <c:v>735675.56342592987</c:v>
                </c:pt>
                <c:pt idx="17756">
                  <c:v>735675.56343750295</c:v>
                </c:pt>
                <c:pt idx="17757">
                  <c:v>735675.56343750295</c:v>
                </c:pt>
                <c:pt idx="17758">
                  <c:v>735675.56344907393</c:v>
                </c:pt>
                <c:pt idx="17759">
                  <c:v>735675.56346065004</c:v>
                </c:pt>
                <c:pt idx="17760">
                  <c:v>735675.56346065004</c:v>
                </c:pt>
                <c:pt idx="17761">
                  <c:v>735675.56347222242</c:v>
                </c:pt>
                <c:pt idx="17762">
                  <c:v>735675.56347222242</c:v>
                </c:pt>
                <c:pt idx="17763">
                  <c:v>735675.56348379946</c:v>
                </c:pt>
                <c:pt idx="17764">
                  <c:v>735675.56348379946</c:v>
                </c:pt>
                <c:pt idx="17765">
                  <c:v>735675.56349537044</c:v>
                </c:pt>
                <c:pt idx="17766">
                  <c:v>735675.56349537044</c:v>
                </c:pt>
                <c:pt idx="17767">
                  <c:v>735675.56350694445</c:v>
                </c:pt>
                <c:pt idx="17768">
                  <c:v>735675.56351851847</c:v>
                </c:pt>
                <c:pt idx="17769">
                  <c:v>735675.56353009259</c:v>
                </c:pt>
                <c:pt idx="17770">
                  <c:v>735675.56354166672</c:v>
                </c:pt>
                <c:pt idx="17771">
                  <c:v>735675.56354166672</c:v>
                </c:pt>
                <c:pt idx="17772">
                  <c:v>735675.56355324376</c:v>
                </c:pt>
                <c:pt idx="17773">
                  <c:v>735675.5635763891</c:v>
                </c:pt>
                <c:pt idx="17774">
                  <c:v>735675.5635763891</c:v>
                </c:pt>
                <c:pt idx="17775">
                  <c:v>735675.56358796405</c:v>
                </c:pt>
                <c:pt idx="17776">
                  <c:v>735675.56358796405</c:v>
                </c:pt>
                <c:pt idx="17777">
                  <c:v>735675.56359953701</c:v>
                </c:pt>
                <c:pt idx="17778">
                  <c:v>735675.56359953701</c:v>
                </c:pt>
                <c:pt idx="17779">
                  <c:v>735675.56363425951</c:v>
                </c:pt>
                <c:pt idx="17780">
                  <c:v>735675.56363425951</c:v>
                </c:pt>
                <c:pt idx="17781">
                  <c:v>735675.56364583445</c:v>
                </c:pt>
                <c:pt idx="17782">
                  <c:v>735675.56364583445</c:v>
                </c:pt>
                <c:pt idx="17783">
                  <c:v>735675.56368055742</c:v>
                </c:pt>
                <c:pt idx="17784">
                  <c:v>735675.56371527782</c:v>
                </c:pt>
                <c:pt idx="17785">
                  <c:v>735675.56373842643</c:v>
                </c:pt>
                <c:pt idx="17786">
                  <c:v>735675.56373842643</c:v>
                </c:pt>
                <c:pt idx="17787">
                  <c:v>735675.56374999997</c:v>
                </c:pt>
                <c:pt idx="17788">
                  <c:v>735675.56374999997</c:v>
                </c:pt>
                <c:pt idx="17789">
                  <c:v>735675.5637615741</c:v>
                </c:pt>
                <c:pt idx="17790">
                  <c:v>735675.5637615741</c:v>
                </c:pt>
                <c:pt idx="17791">
                  <c:v>735675.56377314904</c:v>
                </c:pt>
                <c:pt idx="17792">
                  <c:v>735675.56377314904</c:v>
                </c:pt>
                <c:pt idx="17793">
                  <c:v>735675.56378472445</c:v>
                </c:pt>
                <c:pt idx="17794">
                  <c:v>735675.56379629741</c:v>
                </c:pt>
                <c:pt idx="17795">
                  <c:v>735675.56379629741</c:v>
                </c:pt>
                <c:pt idx="17796">
                  <c:v>735675.56380787352</c:v>
                </c:pt>
                <c:pt idx="17797">
                  <c:v>735675.56380787352</c:v>
                </c:pt>
                <c:pt idx="17798">
                  <c:v>735675.56381944451</c:v>
                </c:pt>
                <c:pt idx="17799">
                  <c:v>735675.56383101945</c:v>
                </c:pt>
                <c:pt idx="17800">
                  <c:v>735675.56383101945</c:v>
                </c:pt>
                <c:pt idx="17801">
                  <c:v>735675.56385416933</c:v>
                </c:pt>
                <c:pt idx="17802">
                  <c:v>735675.56386574474</c:v>
                </c:pt>
                <c:pt idx="17803">
                  <c:v>735675.56386574474</c:v>
                </c:pt>
                <c:pt idx="17804">
                  <c:v>735675.56387731771</c:v>
                </c:pt>
                <c:pt idx="17805">
                  <c:v>735675.56387731771</c:v>
                </c:pt>
                <c:pt idx="17806">
                  <c:v>735675.56388888904</c:v>
                </c:pt>
                <c:pt idx="17807">
                  <c:v>735675.56388888904</c:v>
                </c:pt>
                <c:pt idx="17808">
                  <c:v>735675.56390046293</c:v>
                </c:pt>
                <c:pt idx="17809">
                  <c:v>735675.56390046293</c:v>
                </c:pt>
                <c:pt idx="17810">
                  <c:v>735675.56391203741</c:v>
                </c:pt>
                <c:pt idx="17811">
                  <c:v>735675.56391203741</c:v>
                </c:pt>
                <c:pt idx="17812">
                  <c:v>735675.56392361375</c:v>
                </c:pt>
                <c:pt idx="17813">
                  <c:v>735675.56392361375</c:v>
                </c:pt>
                <c:pt idx="17814">
                  <c:v>735675.56393518543</c:v>
                </c:pt>
                <c:pt idx="17815">
                  <c:v>735675.56394675921</c:v>
                </c:pt>
                <c:pt idx="17816">
                  <c:v>735675.56394675921</c:v>
                </c:pt>
                <c:pt idx="17817">
                  <c:v>735675.56395833404</c:v>
                </c:pt>
                <c:pt idx="17818">
                  <c:v>735675.56395833404</c:v>
                </c:pt>
                <c:pt idx="17819">
                  <c:v>735675.56396990735</c:v>
                </c:pt>
                <c:pt idx="17820">
                  <c:v>735675.56396990735</c:v>
                </c:pt>
                <c:pt idx="17821">
                  <c:v>735675.56398148241</c:v>
                </c:pt>
                <c:pt idx="17822">
                  <c:v>735675.56398148241</c:v>
                </c:pt>
                <c:pt idx="17823">
                  <c:v>735675.56399305561</c:v>
                </c:pt>
                <c:pt idx="17824">
                  <c:v>735675.56399305561</c:v>
                </c:pt>
                <c:pt idx="17825">
                  <c:v>735675.56400462962</c:v>
                </c:pt>
                <c:pt idx="17826">
                  <c:v>735675.56400462962</c:v>
                </c:pt>
                <c:pt idx="17827">
                  <c:v>735675.56401620375</c:v>
                </c:pt>
                <c:pt idx="17828">
                  <c:v>735675.56401620375</c:v>
                </c:pt>
                <c:pt idx="17829">
                  <c:v>735675.56402777904</c:v>
                </c:pt>
                <c:pt idx="17830">
                  <c:v>735675.56403935188</c:v>
                </c:pt>
                <c:pt idx="17831">
                  <c:v>735675.56403935188</c:v>
                </c:pt>
                <c:pt idx="17832">
                  <c:v>735675.56405092741</c:v>
                </c:pt>
                <c:pt idx="17833">
                  <c:v>735675.56406250002</c:v>
                </c:pt>
                <c:pt idx="17834">
                  <c:v>735675.56407407392</c:v>
                </c:pt>
                <c:pt idx="17835">
                  <c:v>735675.56413194432</c:v>
                </c:pt>
                <c:pt idx="17836">
                  <c:v>735675.56414351857</c:v>
                </c:pt>
                <c:pt idx="17837">
                  <c:v>735675.56414351857</c:v>
                </c:pt>
                <c:pt idx="17838">
                  <c:v>735675.56415509258</c:v>
                </c:pt>
                <c:pt idx="17839">
                  <c:v>735675.56415509258</c:v>
                </c:pt>
                <c:pt idx="17840">
                  <c:v>735675.56416666671</c:v>
                </c:pt>
                <c:pt idx="17841">
                  <c:v>735675.56417824037</c:v>
                </c:pt>
                <c:pt idx="17842">
                  <c:v>735675.56417824037</c:v>
                </c:pt>
                <c:pt idx="17843">
                  <c:v>735675.56418981438</c:v>
                </c:pt>
                <c:pt idx="17844">
                  <c:v>735675.56420138909</c:v>
                </c:pt>
                <c:pt idx="17845">
                  <c:v>735675.56420138909</c:v>
                </c:pt>
                <c:pt idx="17846">
                  <c:v>735675.56421296299</c:v>
                </c:pt>
                <c:pt idx="17847">
                  <c:v>735675.56421296299</c:v>
                </c:pt>
                <c:pt idx="17848">
                  <c:v>735675.56422453944</c:v>
                </c:pt>
                <c:pt idx="17849">
                  <c:v>735675.56424768514</c:v>
                </c:pt>
                <c:pt idx="17850">
                  <c:v>735675.56424768514</c:v>
                </c:pt>
                <c:pt idx="17851">
                  <c:v>735675.56424768514</c:v>
                </c:pt>
                <c:pt idx="17852">
                  <c:v>735675.56425925926</c:v>
                </c:pt>
                <c:pt idx="17853">
                  <c:v>735675.56425925926</c:v>
                </c:pt>
                <c:pt idx="17854">
                  <c:v>735675.56427083351</c:v>
                </c:pt>
                <c:pt idx="17855">
                  <c:v>735675.56427083351</c:v>
                </c:pt>
                <c:pt idx="17856">
                  <c:v>735675.5642824074</c:v>
                </c:pt>
                <c:pt idx="17857">
                  <c:v>735675.5642824074</c:v>
                </c:pt>
                <c:pt idx="17858">
                  <c:v>735675.56429398153</c:v>
                </c:pt>
                <c:pt idx="17859">
                  <c:v>735675.56429398153</c:v>
                </c:pt>
                <c:pt idx="17860">
                  <c:v>735675.56430555531</c:v>
                </c:pt>
                <c:pt idx="17861">
                  <c:v>735675.56430555531</c:v>
                </c:pt>
                <c:pt idx="17862">
                  <c:v>735675.56431712967</c:v>
                </c:pt>
                <c:pt idx="17863">
                  <c:v>735675.56432870368</c:v>
                </c:pt>
                <c:pt idx="17864">
                  <c:v>735675.56434027699</c:v>
                </c:pt>
                <c:pt idx="17865">
                  <c:v>735675.56434027699</c:v>
                </c:pt>
                <c:pt idx="17866">
                  <c:v>735675.56435185182</c:v>
                </c:pt>
                <c:pt idx="17867">
                  <c:v>735675.56435185182</c:v>
                </c:pt>
                <c:pt idx="17868">
                  <c:v>735675.56436342595</c:v>
                </c:pt>
                <c:pt idx="17869">
                  <c:v>735675.56436342595</c:v>
                </c:pt>
                <c:pt idx="17870">
                  <c:v>735675.56437499996</c:v>
                </c:pt>
                <c:pt idx="17871">
                  <c:v>735675.56437499996</c:v>
                </c:pt>
                <c:pt idx="17872">
                  <c:v>735675.56438657409</c:v>
                </c:pt>
                <c:pt idx="17873">
                  <c:v>735675.56438657409</c:v>
                </c:pt>
                <c:pt idx="17874">
                  <c:v>735675.5643981481</c:v>
                </c:pt>
                <c:pt idx="17875">
                  <c:v>735675.5643981481</c:v>
                </c:pt>
                <c:pt idx="17876">
                  <c:v>735675.56440972222</c:v>
                </c:pt>
                <c:pt idx="17877">
                  <c:v>735675.56440972222</c:v>
                </c:pt>
                <c:pt idx="17878">
                  <c:v>735675.56442129705</c:v>
                </c:pt>
                <c:pt idx="17879">
                  <c:v>735675.56442129705</c:v>
                </c:pt>
                <c:pt idx="17880">
                  <c:v>735675.56443287048</c:v>
                </c:pt>
                <c:pt idx="17881">
                  <c:v>735675.56443287048</c:v>
                </c:pt>
                <c:pt idx="17882">
                  <c:v>735675.56444444449</c:v>
                </c:pt>
                <c:pt idx="17883">
                  <c:v>735675.56444444449</c:v>
                </c:pt>
                <c:pt idx="17884">
                  <c:v>735675.56445601943</c:v>
                </c:pt>
                <c:pt idx="17885">
                  <c:v>735675.56446759263</c:v>
                </c:pt>
                <c:pt idx="17886">
                  <c:v>735675.56446759263</c:v>
                </c:pt>
                <c:pt idx="17887">
                  <c:v>735675.56447916629</c:v>
                </c:pt>
                <c:pt idx="17888">
                  <c:v>735675.56447916629</c:v>
                </c:pt>
                <c:pt idx="17889">
                  <c:v>735675.56449074205</c:v>
                </c:pt>
                <c:pt idx="17890">
                  <c:v>735675.56449074205</c:v>
                </c:pt>
                <c:pt idx="17891">
                  <c:v>735675.56450231478</c:v>
                </c:pt>
                <c:pt idx="17892">
                  <c:v>735675.56450231478</c:v>
                </c:pt>
                <c:pt idx="17893">
                  <c:v>735675.56451388891</c:v>
                </c:pt>
                <c:pt idx="17894">
                  <c:v>735675.56451388891</c:v>
                </c:pt>
                <c:pt idx="17895">
                  <c:v>735675.56452546292</c:v>
                </c:pt>
                <c:pt idx="17896">
                  <c:v>735675.56452546292</c:v>
                </c:pt>
                <c:pt idx="17897">
                  <c:v>735675.56453703705</c:v>
                </c:pt>
                <c:pt idx="17898">
                  <c:v>735675.56453703705</c:v>
                </c:pt>
                <c:pt idx="17899">
                  <c:v>735675.56454861106</c:v>
                </c:pt>
                <c:pt idx="17900">
                  <c:v>735675.56454861106</c:v>
                </c:pt>
                <c:pt idx="17901">
                  <c:v>735675.56457175897</c:v>
                </c:pt>
                <c:pt idx="17902">
                  <c:v>735675.56457175897</c:v>
                </c:pt>
                <c:pt idx="17903">
                  <c:v>735675.56457175897</c:v>
                </c:pt>
                <c:pt idx="17904">
                  <c:v>735675.56458333344</c:v>
                </c:pt>
                <c:pt idx="17905">
                  <c:v>735675.56458333344</c:v>
                </c:pt>
                <c:pt idx="17906">
                  <c:v>735675.56459490734</c:v>
                </c:pt>
                <c:pt idx="17907">
                  <c:v>735675.56459490734</c:v>
                </c:pt>
                <c:pt idx="17908">
                  <c:v>735675.56460648205</c:v>
                </c:pt>
                <c:pt idx="17909">
                  <c:v>735675.56460648205</c:v>
                </c:pt>
                <c:pt idx="17910">
                  <c:v>735675.56461805536</c:v>
                </c:pt>
                <c:pt idx="17911">
                  <c:v>735675.56461805536</c:v>
                </c:pt>
                <c:pt idx="17912">
                  <c:v>735675.5646296296</c:v>
                </c:pt>
                <c:pt idx="17913">
                  <c:v>735675.5646296296</c:v>
                </c:pt>
                <c:pt idx="17914">
                  <c:v>735675.56464120373</c:v>
                </c:pt>
                <c:pt idx="17915">
                  <c:v>735675.56464120373</c:v>
                </c:pt>
                <c:pt idx="17916">
                  <c:v>735675.56465277774</c:v>
                </c:pt>
                <c:pt idx="17917">
                  <c:v>735675.56465277774</c:v>
                </c:pt>
                <c:pt idx="17918">
                  <c:v>735675.5646643521</c:v>
                </c:pt>
                <c:pt idx="17919">
                  <c:v>735675.5646643521</c:v>
                </c:pt>
                <c:pt idx="17920">
                  <c:v>735675.56467592705</c:v>
                </c:pt>
                <c:pt idx="17921">
                  <c:v>735675.56468750245</c:v>
                </c:pt>
                <c:pt idx="17922">
                  <c:v>735675.5646990739</c:v>
                </c:pt>
                <c:pt idx="17923">
                  <c:v>735675.56471064815</c:v>
                </c:pt>
                <c:pt idx="17924">
                  <c:v>735675.56471064815</c:v>
                </c:pt>
                <c:pt idx="17925">
                  <c:v>735675.5647337964</c:v>
                </c:pt>
                <c:pt idx="17926">
                  <c:v>735675.5647337964</c:v>
                </c:pt>
                <c:pt idx="17927">
                  <c:v>735675.5647337964</c:v>
                </c:pt>
                <c:pt idx="17928">
                  <c:v>735675.5647453703</c:v>
                </c:pt>
                <c:pt idx="17929">
                  <c:v>735675.5647453703</c:v>
                </c:pt>
                <c:pt idx="17930">
                  <c:v>735675.56475694443</c:v>
                </c:pt>
                <c:pt idx="17931">
                  <c:v>735675.56475694443</c:v>
                </c:pt>
                <c:pt idx="17932">
                  <c:v>735675.56476851832</c:v>
                </c:pt>
                <c:pt idx="17933">
                  <c:v>735675.56476851832</c:v>
                </c:pt>
                <c:pt idx="17934">
                  <c:v>735675.56478009257</c:v>
                </c:pt>
                <c:pt idx="17935">
                  <c:v>735675.56478009257</c:v>
                </c:pt>
                <c:pt idx="17936">
                  <c:v>735675.56479166669</c:v>
                </c:pt>
                <c:pt idx="17937">
                  <c:v>735675.56479166669</c:v>
                </c:pt>
                <c:pt idx="17938">
                  <c:v>735675.56480324245</c:v>
                </c:pt>
                <c:pt idx="17939">
                  <c:v>735675.56480324245</c:v>
                </c:pt>
                <c:pt idx="17940">
                  <c:v>735675.56481481483</c:v>
                </c:pt>
                <c:pt idx="17941">
                  <c:v>735675.56481481483</c:v>
                </c:pt>
                <c:pt idx="17942">
                  <c:v>735675.56482638943</c:v>
                </c:pt>
                <c:pt idx="17943">
                  <c:v>735675.56482638943</c:v>
                </c:pt>
                <c:pt idx="17944">
                  <c:v>735675.56483796344</c:v>
                </c:pt>
                <c:pt idx="17945">
                  <c:v>735675.5648495371</c:v>
                </c:pt>
                <c:pt idx="17946">
                  <c:v>735675.5648495371</c:v>
                </c:pt>
                <c:pt idx="17947">
                  <c:v>735675.56486111204</c:v>
                </c:pt>
                <c:pt idx="17948">
                  <c:v>735675.56486111204</c:v>
                </c:pt>
                <c:pt idx="17949">
                  <c:v>735675.56487268524</c:v>
                </c:pt>
                <c:pt idx="17950">
                  <c:v>735675.56487268524</c:v>
                </c:pt>
                <c:pt idx="17951">
                  <c:v>735675.56488425925</c:v>
                </c:pt>
                <c:pt idx="17952">
                  <c:v>735675.56488425925</c:v>
                </c:pt>
                <c:pt idx="17953">
                  <c:v>735675.56489583442</c:v>
                </c:pt>
                <c:pt idx="17954">
                  <c:v>735675.56489583442</c:v>
                </c:pt>
                <c:pt idx="17955">
                  <c:v>735675.5649074075</c:v>
                </c:pt>
                <c:pt idx="17956">
                  <c:v>735675.5649074075</c:v>
                </c:pt>
                <c:pt idx="17957">
                  <c:v>735675.56491898128</c:v>
                </c:pt>
                <c:pt idx="17958">
                  <c:v>735675.56491898128</c:v>
                </c:pt>
                <c:pt idx="17959">
                  <c:v>735675.56493055529</c:v>
                </c:pt>
                <c:pt idx="17960">
                  <c:v>735675.56493055529</c:v>
                </c:pt>
                <c:pt idx="17961">
                  <c:v>735675.56494212931</c:v>
                </c:pt>
                <c:pt idx="17962">
                  <c:v>735675.56495370402</c:v>
                </c:pt>
                <c:pt idx="17963">
                  <c:v>735675.56495370402</c:v>
                </c:pt>
                <c:pt idx="17964">
                  <c:v>735675.56495370402</c:v>
                </c:pt>
                <c:pt idx="17965">
                  <c:v>735675.56496527779</c:v>
                </c:pt>
                <c:pt idx="17966">
                  <c:v>735675.56497685181</c:v>
                </c:pt>
                <c:pt idx="17967">
                  <c:v>735675.56497685181</c:v>
                </c:pt>
                <c:pt idx="17968">
                  <c:v>735675.56498842593</c:v>
                </c:pt>
                <c:pt idx="17969">
                  <c:v>735675.56498842593</c:v>
                </c:pt>
                <c:pt idx="17970">
                  <c:v>735675.56499999936</c:v>
                </c:pt>
                <c:pt idx="17971">
                  <c:v>735675.56501157407</c:v>
                </c:pt>
                <c:pt idx="17972">
                  <c:v>735675.56501157407</c:v>
                </c:pt>
                <c:pt idx="17973">
                  <c:v>735675.56502315041</c:v>
                </c:pt>
                <c:pt idx="17974">
                  <c:v>735675.56502315041</c:v>
                </c:pt>
                <c:pt idx="17975">
                  <c:v>735675.56503472244</c:v>
                </c:pt>
                <c:pt idx="17976">
                  <c:v>735675.56504629645</c:v>
                </c:pt>
                <c:pt idx="17977">
                  <c:v>735675.56504629645</c:v>
                </c:pt>
                <c:pt idx="17978">
                  <c:v>735675.56506944448</c:v>
                </c:pt>
                <c:pt idx="17979">
                  <c:v>735675.56508101942</c:v>
                </c:pt>
                <c:pt idx="17980">
                  <c:v>735675.56508101942</c:v>
                </c:pt>
                <c:pt idx="17981">
                  <c:v>735675.56509259262</c:v>
                </c:pt>
                <c:pt idx="17982">
                  <c:v>735675.56509259262</c:v>
                </c:pt>
                <c:pt idx="17983">
                  <c:v>735675.56510416663</c:v>
                </c:pt>
                <c:pt idx="17984">
                  <c:v>735675.56510416663</c:v>
                </c:pt>
                <c:pt idx="17985">
                  <c:v>735675.56511574145</c:v>
                </c:pt>
                <c:pt idx="17986">
                  <c:v>735675.56511574145</c:v>
                </c:pt>
                <c:pt idx="17987">
                  <c:v>735675.56512731721</c:v>
                </c:pt>
                <c:pt idx="17988">
                  <c:v>735675.56512731721</c:v>
                </c:pt>
                <c:pt idx="17989">
                  <c:v>735675.56513888889</c:v>
                </c:pt>
                <c:pt idx="17990">
                  <c:v>735675.56513888889</c:v>
                </c:pt>
                <c:pt idx="17991">
                  <c:v>735675.56515046302</c:v>
                </c:pt>
                <c:pt idx="17992">
                  <c:v>735675.56515046302</c:v>
                </c:pt>
                <c:pt idx="17993">
                  <c:v>735675.56516203703</c:v>
                </c:pt>
                <c:pt idx="17994">
                  <c:v>735675.56516203703</c:v>
                </c:pt>
                <c:pt idx="17995">
                  <c:v>735675.56517361151</c:v>
                </c:pt>
                <c:pt idx="17996">
                  <c:v>735675.56517361151</c:v>
                </c:pt>
                <c:pt idx="17997">
                  <c:v>735675.56518518541</c:v>
                </c:pt>
                <c:pt idx="17998">
                  <c:v>735675.56518518541</c:v>
                </c:pt>
                <c:pt idx="17999">
                  <c:v>735675.5651967593</c:v>
                </c:pt>
                <c:pt idx="18000">
                  <c:v>735675.5651967593</c:v>
                </c:pt>
                <c:pt idx="18001">
                  <c:v>735675.56520833343</c:v>
                </c:pt>
                <c:pt idx="18002">
                  <c:v>735675.56520833343</c:v>
                </c:pt>
                <c:pt idx="18003">
                  <c:v>735675.56521990732</c:v>
                </c:pt>
                <c:pt idx="18004">
                  <c:v>735675.56521990732</c:v>
                </c:pt>
                <c:pt idx="18005">
                  <c:v>735675.56523148145</c:v>
                </c:pt>
                <c:pt idx="18006">
                  <c:v>735675.56523148145</c:v>
                </c:pt>
                <c:pt idx="18007">
                  <c:v>735675.56524305558</c:v>
                </c:pt>
                <c:pt idx="18008">
                  <c:v>735675.56524305558</c:v>
                </c:pt>
                <c:pt idx="18009">
                  <c:v>735675.56525463273</c:v>
                </c:pt>
                <c:pt idx="18010">
                  <c:v>735675.56526620442</c:v>
                </c:pt>
                <c:pt idx="18011">
                  <c:v>735675.56526620442</c:v>
                </c:pt>
                <c:pt idx="18012">
                  <c:v>735675.56527777773</c:v>
                </c:pt>
                <c:pt idx="18013">
                  <c:v>735675.56527777773</c:v>
                </c:pt>
                <c:pt idx="18014">
                  <c:v>735675.56528935209</c:v>
                </c:pt>
                <c:pt idx="18015">
                  <c:v>735675.56528935209</c:v>
                </c:pt>
                <c:pt idx="18016">
                  <c:v>735675.56530092645</c:v>
                </c:pt>
                <c:pt idx="18017">
                  <c:v>735675.56530092645</c:v>
                </c:pt>
                <c:pt idx="18018">
                  <c:v>735675.5653125</c:v>
                </c:pt>
                <c:pt idx="18019">
                  <c:v>735675.5653125</c:v>
                </c:pt>
                <c:pt idx="18020">
                  <c:v>735675.56532407412</c:v>
                </c:pt>
                <c:pt idx="18021">
                  <c:v>735675.56532407412</c:v>
                </c:pt>
                <c:pt idx="18022">
                  <c:v>735675.56533564941</c:v>
                </c:pt>
                <c:pt idx="18023">
                  <c:v>735675.56533564941</c:v>
                </c:pt>
                <c:pt idx="18024">
                  <c:v>735675.56534722249</c:v>
                </c:pt>
                <c:pt idx="18025">
                  <c:v>735675.56534722249</c:v>
                </c:pt>
                <c:pt idx="18026">
                  <c:v>735675.56535879651</c:v>
                </c:pt>
                <c:pt idx="18027">
                  <c:v>735675.56535879651</c:v>
                </c:pt>
                <c:pt idx="18028">
                  <c:v>735675.56537037028</c:v>
                </c:pt>
                <c:pt idx="18029">
                  <c:v>735675.56537037028</c:v>
                </c:pt>
                <c:pt idx="18030">
                  <c:v>735675.56538194441</c:v>
                </c:pt>
                <c:pt idx="18031">
                  <c:v>735675.56538194441</c:v>
                </c:pt>
                <c:pt idx="18032">
                  <c:v>735675.56539351854</c:v>
                </c:pt>
                <c:pt idx="18033">
                  <c:v>735675.56539351854</c:v>
                </c:pt>
                <c:pt idx="18034">
                  <c:v>735675.56540509255</c:v>
                </c:pt>
                <c:pt idx="18035">
                  <c:v>735675.56540509255</c:v>
                </c:pt>
                <c:pt idx="18036">
                  <c:v>735675.56541666703</c:v>
                </c:pt>
                <c:pt idx="18037">
                  <c:v>735675.56542824244</c:v>
                </c:pt>
                <c:pt idx="18038">
                  <c:v>735675.56545138941</c:v>
                </c:pt>
                <c:pt idx="18039">
                  <c:v>735675.56546296342</c:v>
                </c:pt>
                <c:pt idx="18040">
                  <c:v>735675.56546296342</c:v>
                </c:pt>
                <c:pt idx="18041">
                  <c:v>735675.56547453743</c:v>
                </c:pt>
                <c:pt idx="18042">
                  <c:v>735675.56547453743</c:v>
                </c:pt>
                <c:pt idx="18043">
                  <c:v>735675.56548611436</c:v>
                </c:pt>
                <c:pt idx="18044">
                  <c:v>735675.56548611436</c:v>
                </c:pt>
                <c:pt idx="18045">
                  <c:v>735675.56549768744</c:v>
                </c:pt>
                <c:pt idx="18046">
                  <c:v>735675.56549768744</c:v>
                </c:pt>
                <c:pt idx="18047">
                  <c:v>735675.56550925889</c:v>
                </c:pt>
                <c:pt idx="18048">
                  <c:v>735675.56552083441</c:v>
                </c:pt>
                <c:pt idx="18049">
                  <c:v>735675.56552083441</c:v>
                </c:pt>
                <c:pt idx="18050">
                  <c:v>735675.56553240749</c:v>
                </c:pt>
                <c:pt idx="18051">
                  <c:v>735675.56553240749</c:v>
                </c:pt>
                <c:pt idx="18052">
                  <c:v>735675.5655439815</c:v>
                </c:pt>
                <c:pt idx="18053">
                  <c:v>735675.5655439815</c:v>
                </c:pt>
                <c:pt idx="18054">
                  <c:v>735675.56555555551</c:v>
                </c:pt>
                <c:pt idx="18055">
                  <c:v>735675.56556712964</c:v>
                </c:pt>
                <c:pt idx="18056">
                  <c:v>735675.56556712964</c:v>
                </c:pt>
                <c:pt idx="18057">
                  <c:v>735675.5655787033</c:v>
                </c:pt>
                <c:pt idx="18058">
                  <c:v>735675.5655787033</c:v>
                </c:pt>
                <c:pt idx="18059">
                  <c:v>735675.56559027778</c:v>
                </c:pt>
                <c:pt idx="18060">
                  <c:v>735675.56559027778</c:v>
                </c:pt>
                <c:pt idx="18061">
                  <c:v>735675.56560185202</c:v>
                </c:pt>
                <c:pt idx="18062">
                  <c:v>735675.56560185202</c:v>
                </c:pt>
                <c:pt idx="18063">
                  <c:v>735675.56561342743</c:v>
                </c:pt>
                <c:pt idx="18064">
                  <c:v>735675.56561342743</c:v>
                </c:pt>
                <c:pt idx="18065">
                  <c:v>735675.56562500319</c:v>
                </c:pt>
                <c:pt idx="18066">
                  <c:v>735675.56562500319</c:v>
                </c:pt>
                <c:pt idx="18067">
                  <c:v>735675.56563657441</c:v>
                </c:pt>
                <c:pt idx="18068">
                  <c:v>735675.56563657441</c:v>
                </c:pt>
                <c:pt idx="18069">
                  <c:v>735675.56564814842</c:v>
                </c:pt>
                <c:pt idx="18070">
                  <c:v>735675.56564814842</c:v>
                </c:pt>
                <c:pt idx="18071">
                  <c:v>735675.56565972243</c:v>
                </c:pt>
                <c:pt idx="18072">
                  <c:v>735675.56565972243</c:v>
                </c:pt>
                <c:pt idx="18073">
                  <c:v>735675.56567129644</c:v>
                </c:pt>
                <c:pt idx="18074">
                  <c:v>735675.56568287045</c:v>
                </c:pt>
                <c:pt idx="18075">
                  <c:v>735675.56568287045</c:v>
                </c:pt>
                <c:pt idx="18076">
                  <c:v>735675.56569444761</c:v>
                </c:pt>
                <c:pt idx="18077">
                  <c:v>735675.56569444761</c:v>
                </c:pt>
                <c:pt idx="18078">
                  <c:v>735675.56570601941</c:v>
                </c:pt>
                <c:pt idx="18079">
                  <c:v>735675.56570601941</c:v>
                </c:pt>
                <c:pt idx="18080">
                  <c:v>735675.5657175926</c:v>
                </c:pt>
                <c:pt idx="18081">
                  <c:v>735675.5657175926</c:v>
                </c:pt>
                <c:pt idx="18082">
                  <c:v>735675.56572916661</c:v>
                </c:pt>
                <c:pt idx="18083">
                  <c:v>735675.56572916661</c:v>
                </c:pt>
                <c:pt idx="18084">
                  <c:v>735675.56574074074</c:v>
                </c:pt>
                <c:pt idx="18085">
                  <c:v>735675.56574074074</c:v>
                </c:pt>
                <c:pt idx="18086">
                  <c:v>735675.56575231545</c:v>
                </c:pt>
                <c:pt idx="18087">
                  <c:v>735675.565763889</c:v>
                </c:pt>
                <c:pt idx="18088">
                  <c:v>735675.56577546301</c:v>
                </c:pt>
                <c:pt idx="18089">
                  <c:v>735675.56577546301</c:v>
                </c:pt>
                <c:pt idx="18090">
                  <c:v>735675.5657870397</c:v>
                </c:pt>
                <c:pt idx="18091">
                  <c:v>735675.5657870397</c:v>
                </c:pt>
                <c:pt idx="18092">
                  <c:v>735675.56581018551</c:v>
                </c:pt>
                <c:pt idx="18093">
                  <c:v>735675.56581018551</c:v>
                </c:pt>
                <c:pt idx="18094">
                  <c:v>735675.56581018551</c:v>
                </c:pt>
                <c:pt idx="18095">
                  <c:v>735675.5658217594</c:v>
                </c:pt>
                <c:pt idx="18096">
                  <c:v>735675.5658217594</c:v>
                </c:pt>
                <c:pt idx="18097">
                  <c:v>735675.56583333609</c:v>
                </c:pt>
                <c:pt idx="18098">
                  <c:v>735675.56584490743</c:v>
                </c:pt>
                <c:pt idx="18099">
                  <c:v>735675.56585648435</c:v>
                </c:pt>
                <c:pt idx="18100">
                  <c:v>735675.56585648435</c:v>
                </c:pt>
                <c:pt idx="18101">
                  <c:v>735675.56586805556</c:v>
                </c:pt>
                <c:pt idx="18102">
                  <c:v>735675.56586805556</c:v>
                </c:pt>
                <c:pt idx="18103">
                  <c:v>735675.56587962958</c:v>
                </c:pt>
                <c:pt idx="18104">
                  <c:v>735675.56589120405</c:v>
                </c:pt>
                <c:pt idx="18105">
                  <c:v>735675.56589120405</c:v>
                </c:pt>
                <c:pt idx="18106">
                  <c:v>735675.56590277783</c:v>
                </c:pt>
                <c:pt idx="18107">
                  <c:v>735675.56590277783</c:v>
                </c:pt>
                <c:pt idx="18108">
                  <c:v>735675.56591435184</c:v>
                </c:pt>
                <c:pt idx="18109">
                  <c:v>735675.56591435184</c:v>
                </c:pt>
                <c:pt idx="18110">
                  <c:v>735675.56592592911</c:v>
                </c:pt>
                <c:pt idx="18111">
                  <c:v>735675.56592592911</c:v>
                </c:pt>
                <c:pt idx="18112">
                  <c:v>735675.56593750045</c:v>
                </c:pt>
                <c:pt idx="18113">
                  <c:v>735675.56593750045</c:v>
                </c:pt>
                <c:pt idx="18114">
                  <c:v>735675.56594907399</c:v>
                </c:pt>
                <c:pt idx="18115">
                  <c:v>735675.56594907399</c:v>
                </c:pt>
                <c:pt idx="18116">
                  <c:v>735675.56596064905</c:v>
                </c:pt>
                <c:pt idx="18117">
                  <c:v>735675.56596064905</c:v>
                </c:pt>
                <c:pt idx="18118">
                  <c:v>735675.56597222225</c:v>
                </c:pt>
                <c:pt idx="18119">
                  <c:v>735675.56597222225</c:v>
                </c:pt>
                <c:pt idx="18120">
                  <c:v>735675.56598379742</c:v>
                </c:pt>
                <c:pt idx="18121">
                  <c:v>735675.56598379742</c:v>
                </c:pt>
                <c:pt idx="18122">
                  <c:v>735675.5659953705</c:v>
                </c:pt>
                <c:pt idx="18123">
                  <c:v>735675.5659953705</c:v>
                </c:pt>
                <c:pt idx="18124">
                  <c:v>735675.56600694836</c:v>
                </c:pt>
                <c:pt idx="18125">
                  <c:v>735675.56600694836</c:v>
                </c:pt>
                <c:pt idx="18126">
                  <c:v>735675.56601851853</c:v>
                </c:pt>
                <c:pt idx="18127">
                  <c:v>735675.56601851853</c:v>
                </c:pt>
                <c:pt idx="18128">
                  <c:v>735675.56603009254</c:v>
                </c:pt>
                <c:pt idx="18129">
                  <c:v>735675.56603009254</c:v>
                </c:pt>
                <c:pt idx="18130">
                  <c:v>735675.56604166701</c:v>
                </c:pt>
                <c:pt idx="18131">
                  <c:v>735675.56604166701</c:v>
                </c:pt>
                <c:pt idx="18132">
                  <c:v>735675.56605324475</c:v>
                </c:pt>
                <c:pt idx="18133">
                  <c:v>735675.56605324475</c:v>
                </c:pt>
                <c:pt idx="18134">
                  <c:v>735675.56606481771</c:v>
                </c:pt>
                <c:pt idx="18135">
                  <c:v>735675.56606481771</c:v>
                </c:pt>
                <c:pt idx="18136">
                  <c:v>735675.56607638905</c:v>
                </c:pt>
                <c:pt idx="18137">
                  <c:v>735675.56607638905</c:v>
                </c:pt>
                <c:pt idx="18138">
                  <c:v>735675.56608796585</c:v>
                </c:pt>
                <c:pt idx="18139">
                  <c:v>735675.56608796585</c:v>
                </c:pt>
                <c:pt idx="18140">
                  <c:v>735675.56609953742</c:v>
                </c:pt>
                <c:pt idx="18141">
                  <c:v>735675.56609953742</c:v>
                </c:pt>
                <c:pt idx="18142">
                  <c:v>735675.56611111143</c:v>
                </c:pt>
                <c:pt idx="18143">
                  <c:v>735675.56611111143</c:v>
                </c:pt>
                <c:pt idx="18144">
                  <c:v>735675.56612268544</c:v>
                </c:pt>
                <c:pt idx="18145">
                  <c:v>735675.56612268544</c:v>
                </c:pt>
                <c:pt idx="18146">
                  <c:v>735675.56613425922</c:v>
                </c:pt>
                <c:pt idx="18147">
                  <c:v>735675.56614583405</c:v>
                </c:pt>
                <c:pt idx="18148">
                  <c:v>735675.56614583405</c:v>
                </c:pt>
                <c:pt idx="18149">
                  <c:v>735675.56615741015</c:v>
                </c:pt>
                <c:pt idx="18150">
                  <c:v>735675.56615741015</c:v>
                </c:pt>
                <c:pt idx="18151">
                  <c:v>735675.56616898149</c:v>
                </c:pt>
                <c:pt idx="18152">
                  <c:v>735675.56616898149</c:v>
                </c:pt>
                <c:pt idx="18153">
                  <c:v>735675.56618055562</c:v>
                </c:pt>
                <c:pt idx="18154">
                  <c:v>735675.56618055562</c:v>
                </c:pt>
                <c:pt idx="18155">
                  <c:v>735675.56619212963</c:v>
                </c:pt>
                <c:pt idx="18156">
                  <c:v>735675.56619212963</c:v>
                </c:pt>
                <c:pt idx="18157">
                  <c:v>735675.56620370445</c:v>
                </c:pt>
                <c:pt idx="18158">
                  <c:v>735675.56620370445</c:v>
                </c:pt>
                <c:pt idx="18159">
                  <c:v>735675.56621527905</c:v>
                </c:pt>
                <c:pt idx="18160">
                  <c:v>735675.56621527905</c:v>
                </c:pt>
                <c:pt idx="18161">
                  <c:v>735675.56622685445</c:v>
                </c:pt>
                <c:pt idx="18162">
                  <c:v>735675.56622685445</c:v>
                </c:pt>
                <c:pt idx="18163">
                  <c:v>735675.56623842742</c:v>
                </c:pt>
                <c:pt idx="18164">
                  <c:v>735675.56623842742</c:v>
                </c:pt>
                <c:pt idx="18165">
                  <c:v>735675.56625000294</c:v>
                </c:pt>
                <c:pt idx="18166">
                  <c:v>735675.56625000294</c:v>
                </c:pt>
                <c:pt idx="18167">
                  <c:v>735675.56626157404</c:v>
                </c:pt>
                <c:pt idx="18168">
                  <c:v>735675.56626157404</c:v>
                </c:pt>
                <c:pt idx="18169">
                  <c:v>735675.56627314945</c:v>
                </c:pt>
                <c:pt idx="18170">
                  <c:v>735675.56627314945</c:v>
                </c:pt>
                <c:pt idx="18171">
                  <c:v>735675.56628472602</c:v>
                </c:pt>
                <c:pt idx="18172">
                  <c:v>735675.56628472602</c:v>
                </c:pt>
                <c:pt idx="18173">
                  <c:v>735675.56629629945</c:v>
                </c:pt>
                <c:pt idx="18174">
                  <c:v>735675.56629629945</c:v>
                </c:pt>
                <c:pt idx="18175">
                  <c:v>735675.56630787044</c:v>
                </c:pt>
                <c:pt idx="18176">
                  <c:v>735675.56630787044</c:v>
                </c:pt>
                <c:pt idx="18177">
                  <c:v>735675.56631944433</c:v>
                </c:pt>
                <c:pt idx="18178">
                  <c:v>735675.56633101904</c:v>
                </c:pt>
                <c:pt idx="18179">
                  <c:v>735675.56633101904</c:v>
                </c:pt>
                <c:pt idx="18180">
                  <c:v>735675.56634259259</c:v>
                </c:pt>
                <c:pt idx="18181">
                  <c:v>735675.56634259259</c:v>
                </c:pt>
                <c:pt idx="18182">
                  <c:v>735675.56635416741</c:v>
                </c:pt>
                <c:pt idx="18183">
                  <c:v>735675.56635416741</c:v>
                </c:pt>
                <c:pt idx="18184">
                  <c:v>735675.56636574375</c:v>
                </c:pt>
                <c:pt idx="18185">
                  <c:v>735675.56636574375</c:v>
                </c:pt>
                <c:pt idx="18186">
                  <c:v>735675.56637731544</c:v>
                </c:pt>
                <c:pt idx="18187">
                  <c:v>735675.56637731544</c:v>
                </c:pt>
                <c:pt idx="18188">
                  <c:v>735675.5663888891</c:v>
                </c:pt>
                <c:pt idx="18189">
                  <c:v>735675.5663888891</c:v>
                </c:pt>
                <c:pt idx="18190">
                  <c:v>735675.56640046404</c:v>
                </c:pt>
                <c:pt idx="18191">
                  <c:v>735675.56640046404</c:v>
                </c:pt>
                <c:pt idx="18192">
                  <c:v>735675.56641203945</c:v>
                </c:pt>
                <c:pt idx="18193">
                  <c:v>735675.56641203945</c:v>
                </c:pt>
                <c:pt idx="18194">
                  <c:v>735675.56642361509</c:v>
                </c:pt>
                <c:pt idx="18195">
                  <c:v>735675.56642361509</c:v>
                </c:pt>
                <c:pt idx="18196">
                  <c:v>735675.56643518806</c:v>
                </c:pt>
                <c:pt idx="18197">
                  <c:v>735675.56643518806</c:v>
                </c:pt>
                <c:pt idx="18198">
                  <c:v>735675.56644675951</c:v>
                </c:pt>
                <c:pt idx="18199">
                  <c:v>735675.56644675951</c:v>
                </c:pt>
                <c:pt idx="18200">
                  <c:v>735675.56645833445</c:v>
                </c:pt>
                <c:pt idx="18201">
                  <c:v>735675.56645833445</c:v>
                </c:pt>
                <c:pt idx="18202">
                  <c:v>735675.56646990741</c:v>
                </c:pt>
                <c:pt idx="18203">
                  <c:v>735675.56646990741</c:v>
                </c:pt>
                <c:pt idx="18204">
                  <c:v>735675.56648148422</c:v>
                </c:pt>
                <c:pt idx="18205">
                  <c:v>735675.56648148422</c:v>
                </c:pt>
                <c:pt idx="18206">
                  <c:v>735675.56649305555</c:v>
                </c:pt>
                <c:pt idx="18207">
                  <c:v>735675.56649305555</c:v>
                </c:pt>
                <c:pt idx="18208">
                  <c:v>735675.56650463259</c:v>
                </c:pt>
                <c:pt idx="18209">
                  <c:v>735675.56651620404</c:v>
                </c:pt>
                <c:pt idx="18210">
                  <c:v>735675.56651620404</c:v>
                </c:pt>
                <c:pt idx="18211">
                  <c:v>735675.56652777945</c:v>
                </c:pt>
                <c:pt idx="18212">
                  <c:v>735675.56652777945</c:v>
                </c:pt>
                <c:pt idx="18213">
                  <c:v>735675.56653935183</c:v>
                </c:pt>
                <c:pt idx="18214">
                  <c:v>735675.56653935183</c:v>
                </c:pt>
                <c:pt idx="18215">
                  <c:v>735675.56655092863</c:v>
                </c:pt>
                <c:pt idx="18216">
                  <c:v>735675.56655092863</c:v>
                </c:pt>
                <c:pt idx="18217">
                  <c:v>735675.56656250043</c:v>
                </c:pt>
                <c:pt idx="18218">
                  <c:v>735675.56656250043</c:v>
                </c:pt>
                <c:pt idx="18219">
                  <c:v>735675.5665740741</c:v>
                </c:pt>
                <c:pt idx="18220">
                  <c:v>735675.5665740741</c:v>
                </c:pt>
                <c:pt idx="18221">
                  <c:v>735675.56658565043</c:v>
                </c:pt>
                <c:pt idx="18222">
                  <c:v>735675.56658565043</c:v>
                </c:pt>
                <c:pt idx="18223">
                  <c:v>735675.56659722445</c:v>
                </c:pt>
                <c:pt idx="18224">
                  <c:v>735675.56659722445</c:v>
                </c:pt>
                <c:pt idx="18225">
                  <c:v>735675.56660879741</c:v>
                </c:pt>
                <c:pt idx="18226">
                  <c:v>735675.56660879741</c:v>
                </c:pt>
                <c:pt idx="18227">
                  <c:v>735675.56662037305</c:v>
                </c:pt>
                <c:pt idx="18228">
                  <c:v>735675.56662037305</c:v>
                </c:pt>
                <c:pt idx="18229">
                  <c:v>735675.56663194799</c:v>
                </c:pt>
                <c:pt idx="18230">
                  <c:v>735675.56663194799</c:v>
                </c:pt>
                <c:pt idx="18231">
                  <c:v>735675.56664351944</c:v>
                </c:pt>
                <c:pt idx="18232">
                  <c:v>735675.56664351944</c:v>
                </c:pt>
                <c:pt idx="18233">
                  <c:v>735675.5666550959</c:v>
                </c:pt>
                <c:pt idx="18234">
                  <c:v>735675.5666550959</c:v>
                </c:pt>
                <c:pt idx="18235">
                  <c:v>735675.56666666921</c:v>
                </c:pt>
                <c:pt idx="18236">
                  <c:v>735675.56666666921</c:v>
                </c:pt>
                <c:pt idx="18237">
                  <c:v>735675.56667824241</c:v>
                </c:pt>
                <c:pt idx="18238">
                  <c:v>735675.56667824241</c:v>
                </c:pt>
                <c:pt idx="18239">
                  <c:v>735675.56668981747</c:v>
                </c:pt>
                <c:pt idx="18240">
                  <c:v>735675.56670138903</c:v>
                </c:pt>
                <c:pt idx="18241">
                  <c:v>735675.56670138903</c:v>
                </c:pt>
                <c:pt idx="18242">
                  <c:v>735675.56671296293</c:v>
                </c:pt>
                <c:pt idx="18243">
                  <c:v>735675.56671296293</c:v>
                </c:pt>
                <c:pt idx="18244">
                  <c:v>735675.56672454043</c:v>
                </c:pt>
                <c:pt idx="18245">
                  <c:v>735675.56672454043</c:v>
                </c:pt>
                <c:pt idx="18246">
                  <c:v>735675.56673611375</c:v>
                </c:pt>
                <c:pt idx="18247">
                  <c:v>735675.56673611375</c:v>
                </c:pt>
                <c:pt idx="18248">
                  <c:v>735675.56674768543</c:v>
                </c:pt>
                <c:pt idx="18249">
                  <c:v>735675.56674768543</c:v>
                </c:pt>
                <c:pt idx="18250">
                  <c:v>735675.56675925921</c:v>
                </c:pt>
                <c:pt idx="18251">
                  <c:v>735675.56675925921</c:v>
                </c:pt>
                <c:pt idx="18252">
                  <c:v>735675.56677083345</c:v>
                </c:pt>
                <c:pt idx="18253">
                  <c:v>735675.56677083345</c:v>
                </c:pt>
                <c:pt idx="18254">
                  <c:v>735675.56678240944</c:v>
                </c:pt>
                <c:pt idx="18255">
                  <c:v>735675.56678240944</c:v>
                </c:pt>
                <c:pt idx="18256">
                  <c:v>735675.56679398241</c:v>
                </c:pt>
                <c:pt idx="18257">
                  <c:v>735675.56679398241</c:v>
                </c:pt>
                <c:pt idx="18258">
                  <c:v>735675.56680555816</c:v>
                </c:pt>
                <c:pt idx="18259">
                  <c:v>735675.56680555816</c:v>
                </c:pt>
                <c:pt idx="18260">
                  <c:v>735675.56681713322</c:v>
                </c:pt>
                <c:pt idx="18261">
                  <c:v>735675.56681713322</c:v>
                </c:pt>
                <c:pt idx="18262">
                  <c:v>735675.56682870444</c:v>
                </c:pt>
                <c:pt idx="18263">
                  <c:v>735675.56682870444</c:v>
                </c:pt>
                <c:pt idx="18264">
                  <c:v>735675.56684027775</c:v>
                </c:pt>
                <c:pt idx="18265">
                  <c:v>735675.56684027775</c:v>
                </c:pt>
                <c:pt idx="18266">
                  <c:v>735675.56685185444</c:v>
                </c:pt>
                <c:pt idx="18267">
                  <c:v>735675.56685185444</c:v>
                </c:pt>
                <c:pt idx="18268">
                  <c:v>735675.56686342962</c:v>
                </c:pt>
                <c:pt idx="18269">
                  <c:v>735675.56686342962</c:v>
                </c:pt>
                <c:pt idx="18270">
                  <c:v>735675.5668750027</c:v>
                </c:pt>
                <c:pt idx="18271">
                  <c:v>735675.5668750027</c:v>
                </c:pt>
                <c:pt idx="18272">
                  <c:v>735675.56688657752</c:v>
                </c:pt>
                <c:pt idx="18273">
                  <c:v>735675.56688657752</c:v>
                </c:pt>
                <c:pt idx="18274">
                  <c:v>735675.56689814944</c:v>
                </c:pt>
                <c:pt idx="18275">
                  <c:v>735675.56689814944</c:v>
                </c:pt>
                <c:pt idx="18276">
                  <c:v>735675.5669097224</c:v>
                </c:pt>
                <c:pt idx="18277">
                  <c:v>735675.56692129909</c:v>
                </c:pt>
                <c:pt idx="18278">
                  <c:v>735675.56692129909</c:v>
                </c:pt>
                <c:pt idx="18279">
                  <c:v>735675.56693287042</c:v>
                </c:pt>
                <c:pt idx="18280">
                  <c:v>735675.56693287042</c:v>
                </c:pt>
                <c:pt idx="18281">
                  <c:v>735675.56694444444</c:v>
                </c:pt>
                <c:pt idx="18282">
                  <c:v>735675.56694444444</c:v>
                </c:pt>
                <c:pt idx="18283">
                  <c:v>735675.56695602217</c:v>
                </c:pt>
                <c:pt idx="18284">
                  <c:v>735675.56695602217</c:v>
                </c:pt>
                <c:pt idx="18285">
                  <c:v>735675.56696759444</c:v>
                </c:pt>
                <c:pt idx="18286">
                  <c:v>735675.56696759444</c:v>
                </c:pt>
                <c:pt idx="18287">
                  <c:v>735675.5669791667</c:v>
                </c:pt>
                <c:pt idx="18288">
                  <c:v>735675.56700231484</c:v>
                </c:pt>
                <c:pt idx="18289">
                  <c:v>735675.56700231484</c:v>
                </c:pt>
                <c:pt idx="18290">
                  <c:v>735675.56700231484</c:v>
                </c:pt>
                <c:pt idx="18291">
                  <c:v>735675.56701388885</c:v>
                </c:pt>
                <c:pt idx="18292">
                  <c:v>735675.56701388885</c:v>
                </c:pt>
                <c:pt idx="18293">
                  <c:v>735675.56702546345</c:v>
                </c:pt>
                <c:pt idx="18294">
                  <c:v>735675.56702546345</c:v>
                </c:pt>
                <c:pt idx="18295">
                  <c:v>735675.56704861112</c:v>
                </c:pt>
                <c:pt idx="18296">
                  <c:v>735675.56706018513</c:v>
                </c:pt>
                <c:pt idx="18297">
                  <c:v>735675.56706018513</c:v>
                </c:pt>
                <c:pt idx="18298">
                  <c:v>735675.56707175926</c:v>
                </c:pt>
                <c:pt idx="18299">
                  <c:v>735675.56708333443</c:v>
                </c:pt>
                <c:pt idx="18300">
                  <c:v>735675.56708333443</c:v>
                </c:pt>
                <c:pt idx="18301">
                  <c:v>735675.5670949074</c:v>
                </c:pt>
                <c:pt idx="18302">
                  <c:v>735675.56710648153</c:v>
                </c:pt>
                <c:pt idx="18303">
                  <c:v>735675.56710648153</c:v>
                </c:pt>
                <c:pt idx="18304">
                  <c:v>735675.56710648153</c:v>
                </c:pt>
                <c:pt idx="18305">
                  <c:v>735675.56711805251</c:v>
                </c:pt>
                <c:pt idx="18306">
                  <c:v>735675.56711805251</c:v>
                </c:pt>
                <c:pt idx="18307">
                  <c:v>735675.56712962966</c:v>
                </c:pt>
                <c:pt idx="18308">
                  <c:v>735675.56714120368</c:v>
                </c:pt>
                <c:pt idx="18309">
                  <c:v>735675.56714120368</c:v>
                </c:pt>
                <c:pt idx="18310">
                  <c:v>735675.5671527778</c:v>
                </c:pt>
                <c:pt idx="18311">
                  <c:v>735675.5671527778</c:v>
                </c:pt>
                <c:pt idx="18312">
                  <c:v>735675.56716435181</c:v>
                </c:pt>
                <c:pt idx="18313">
                  <c:v>735675.56716435181</c:v>
                </c:pt>
                <c:pt idx="18314">
                  <c:v>735675.56717592594</c:v>
                </c:pt>
                <c:pt idx="18315">
                  <c:v>735675.56717592594</c:v>
                </c:pt>
                <c:pt idx="18316">
                  <c:v>735675.56718749995</c:v>
                </c:pt>
                <c:pt idx="18317">
                  <c:v>735675.56718749995</c:v>
                </c:pt>
                <c:pt idx="18318">
                  <c:v>735675.56721064844</c:v>
                </c:pt>
                <c:pt idx="18319">
                  <c:v>735675.56723379705</c:v>
                </c:pt>
                <c:pt idx="18320">
                  <c:v>735675.56723379705</c:v>
                </c:pt>
                <c:pt idx="18321">
                  <c:v>735675.56724537048</c:v>
                </c:pt>
                <c:pt idx="18322">
                  <c:v>735675.56724537048</c:v>
                </c:pt>
                <c:pt idx="18323">
                  <c:v>735675.56725694775</c:v>
                </c:pt>
                <c:pt idx="18324">
                  <c:v>735675.56725694775</c:v>
                </c:pt>
                <c:pt idx="18325">
                  <c:v>735675.5672685185</c:v>
                </c:pt>
                <c:pt idx="18326">
                  <c:v>735675.5672685185</c:v>
                </c:pt>
                <c:pt idx="18327">
                  <c:v>735675.56728009263</c:v>
                </c:pt>
                <c:pt idx="18328">
                  <c:v>735675.56728009263</c:v>
                </c:pt>
                <c:pt idx="18329">
                  <c:v>735675.56730324205</c:v>
                </c:pt>
                <c:pt idx="18330">
                  <c:v>735675.56730324205</c:v>
                </c:pt>
                <c:pt idx="18331">
                  <c:v>735675.56731481478</c:v>
                </c:pt>
                <c:pt idx="18332">
                  <c:v>735675.56732638902</c:v>
                </c:pt>
                <c:pt idx="18333">
                  <c:v>735675.56733796292</c:v>
                </c:pt>
                <c:pt idx="18334">
                  <c:v>735675.56733796292</c:v>
                </c:pt>
                <c:pt idx="18335">
                  <c:v>735675.56734953693</c:v>
                </c:pt>
                <c:pt idx="18336">
                  <c:v>735675.56734953693</c:v>
                </c:pt>
                <c:pt idx="18337">
                  <c:v>735675.56736111105</c:v>
                </c:pt>
                <c:pt idx="18338">
                  <c:v>735675.56736111105</c:v>
                </c:pt>
                <c:pt idx="18339">
                  <c:v>735675.56737268518</c:v>
                </c:pt>
                <c:pt idx="18340">
                  <c:v>735675.56737268518</c:v>
                </c:pt>
                <c:pt idx="18341">
                  <c:v>735675.56738425931</c:v>
                </c:pt>
                <c:pt idx="18342">
                  <c:v>735675.56738425931</c:v>
                </c:pt>
                <c:pt idx="18343">
                  <c:v>735675.56739583344</c:v>
                </c:pt>
                <c:pt idx="18344">
                  <c:v>735675.56739583344</c:v>
                </c:pt>
                <c:pt idx="18345">
                  <c:v>735675.56740740745</c:v>
                </c:pt>
                <c:pt idx="18346">
                  <c:v>735675.56740740745</c:v>
                </c:pt>
                <c:pt idx="18347">
                  <c:v>735675.56741898146</c:v>
                </c:pt>
                <c:pt idx="18348">
                  <c:v>735675.56741898146</c:v>
                </c:pt>
                <c:pt idx="18349">
                  <c:v>735675.56743055559</c:v>
                </c:pt>
                <c:pt idx="18350">
                  <c:v>735675.56743055559</c:v>
                </c:pt>
                <c:pt idx="18351">
                  <c:v>735675.5674421296</c:v>
                </c:pt>
                <c:pt idx="18352">
                  <c:v>735675.5674421296</c:v>
                </c:pt>
                <c:pt idx="18353">
                  <c:v>735675.56745370443</c:v>
                </c:pt>
                <c:pt idx="18354">
                  <c:v>735675.56746527774</c:v>
                </c:pt>
                <c:pt idx="18355">
                  <c:v>735675.56746527774</c:v>
                </c:pt>
                <c:pt idx="18356">
                  <c:v>735675.5674768521</c:v>
                </c:pt>
                <c:pt idx="18357">
                  <c:v>735675.5674768521</c:v>
                </c:pt>
                <c:pt idx="18358">
                  <c:v>735675.56748842704</c:v>
                </c:pt>
                <c:pt idx="18359">
                  <c:v>735675.56748842704</c:v>
                </c:pt>
                <c:pt idx="18360">
                  <c:v>735675.5675</c:v>
                </c:pt>
                <c:pt idx="18361">
                  <c:v>735675.5675</c:v>
                </c:pt>
                <c:pt idx="18362">
                  <c:v>735675.5675115739</c:v>
                </c:pt>
                <c:pt idx="18363">
                  <c:v>735675.5675115739</c:v>
                </c:pt>
                <c:pt idx="18364">
                  <c:v>735675.56752314942</c:v>
                </c:pt>
                <c:pt idx="18365">
                  <c:v>735675.56752314942</c:v>
                </c:pt>
                <c:pt idx="18366">
                  <c:v>735675.5675347225</c:v>
                </c:pt>
                <c:pt idx="18367">
                  <c:v>735675.5675347225</c:v>
                </c:pt>
                <c:pt idx="18368">
                  <c:v>735675.5675462964</c:v>
                </c:pt>
                <c:pt idx="18369">
                  <c:v>735675.5675462964</c:v>
                </c:pt>
                <c:pt idx="18370">
                  <c:v>735675.56755787041</c:v>
                </c:pt>
                <c:pt idx="18371">
                  <c:v>735675.56755787041</c:v>
                </c:pt>
                <c:pt idx="18372">
                  <c:v>735675.56756944431</c:v>
                </c:pt>
                <c:pt idx="18373">
                  <c:v>735675.56756944431</c:v>
                </c:pt>
                <c:pt idx="18374">
                  <c:v>735675.56758101855</c:v>
                </c:pt>
                <c:pt idx="18375">
                  <c:v>735675.56758101855</c:v>
                </c:pt>
                <c:pt idx="18376">
                  <c:v>735675.56759259256</c:v>
                </c:pt>
                <c:pt idx="18377">
                  <c:v>735675.56759259256</c:v>
                </c:pt>
                <c:pt idx="18378">
                  <c:v>735675.56760416704</c:v>
                </c:pt>
                <c:pt idx="18379">
                  <c:v>735675.56760416704</c:v>
                </c:pt>
                <c:pt idx="18380">
                  <c:v>735675.56761574245</c:v>
                </c:pt>
                <c:pt idx="18381">
                  <c:v>735675.56762731844</c:v>
                </c:pt>
                <c:pt idx="18382">
                  <c:v>735675.56762731844</c:v>
                </c:pt>
                <c:pt idx="18383">
                  <c:v>735675.56763888884</c:v>
                </c:pt>
                <c:pt idx="18384">
                  <c:v>735675.56763888884</c:v>
                </c:pt>
                <c:pt idx="18385">
                  <c:v>735675.56765046343</c:v>
                </c:pt>
                <c:pt idx="18386">
                  <c:v>735675.56765046343</c:v>
                </c:pt>
                <c:pt idx="18387">
                  <c:v>735675.56767361145</c:v>
                </c:pt>
                <c:pt idx="18388">
                  <c:v>735675.56768518745</c:v>
                </c:pt>
                <c:pt idx="18389">
                  <c:v>735675.56768518745</c:v>
                </c:pt>
                <c:pt idx="18390">
                  <c:v>735675.56768518745</c:v>
                </c:pt>
                <c:pt idx="18391">
                  <c:v>735675.56769675924</c:v>
                </c:pt>
                <c:pt idx="18392">
                  <c:v>735675.56769675924</c:v>
                </c:pt>
                <c:pt idx="18393">
                  <c:v>735675.56770833349</c:v>
                </c:pt>
                <c:pt idx="18394">
                  <c:v>735675.56770833349</c:v>
                </c:pt>
                <c:pt idx="18395">
                  <c:v>735675.56771990738</c:v>
                </c:pt>
                <c:pt idx="18396">
                  <c:v>735675.56773148151</c:v>
                </c:pt>
                <c:pt idx="18397">
                  <c:v>735675.56773148151</c:v>
                </c:pt>
                <c:pt idx="18398">
                  <c:v>735675.56774305529</c:v>
                </c:pt>
                <c:pt idx="18399">
                  <c:v>735675.56774305529</c:v>
                </c:pt>
                <c:pt idx="18400">
                  <c:v>735675.56775462965</c:v>
                </c:pt>
                <c:pt idx="18401">
                  <c:v>735675.56775462965</c:v>
                </c:pt>
                <c:pt idx="18402">
                  <c:v>735675.56776620401</c:v>
                </c:pt>
                <c:pt idx="18403">
                  <c:v>735675.56776620401</c:v>
                </c:pt>
                <c:pt idx="18404">
                  <c:v>735675.56777777779</c:v>
                </c:pt>
                <c:pt idx="18405">
                  <c:v>735675.56777777779</c:v>
                </c:pt>
                <c:pt idx="18406">
                  <c:v>735675.5677893518</c:v>
                </c:pt>
                <c:pt idx="18407">
                  <c:v>735675.5677893518</c:v>
                </c:pt>
                <c:pt idx="18408">
                  <c:v>735675.56780092744</c:v>
                </c:pt>
                <c:pt idx="18409">
                  <c:v>735675.56780092744</c:v>
                </c:pt>
                <c:pt idx="18410">
                  <c:v>735675.56781250041</c:v>
                </c:pt>
                <c:pt idx="18411">
                  <c:v>735675.56781250041</c:v>
                </c:pt>
                <c:pt idx="18412">
                  <c:v>735675.56782407442</c:v>
                </c:pt>
                <c:pt idx="18413">
                  <c:v>735675.56782407442</c:v>
                </c:pt>
                <c:pt idx="18414">
                  <c:v>735675.56783565041</c:v>
                </c:pt>
                <c:pt idx="18415">
                  <c:v>735675.56783565041</c:v>
                </c:pt>
                <c:pt idx="18416">
                  <c:v>735675.56784722244</c:v>
                </c:pt>
                <c:pt idx="18417">
                  <c:v>735675.56784722244</c:v>
                </c:pt>
                <c:pt idx="18418">
                  <c:v>735675.56785879645</c:v>
                </c:pt>
                <c:pt idx="18419">
                  <c:v>735675.56785879645</c:v>
                </c:pt>
                <c:pt idx="18420">
                  <c:v>735675.56787037035</c:v>
                </c:pt>
                <c:pt idx="18421">
                  <c:v>735675.56787037035</c:v>
                </c:pt>
                <c:pt idx="18422">
                  <c:v>735675.5678819475</c:v>
                </c:pt>
                <c:pt idx="18423">
                  <c:v>735675.5678819475</c:v>
                </c:pt>
                <c:pt idx="18424">
                  <c:v>735675.56789351942</c:v>
                </c:pt>
                <c:pt idx="18425">
                  <c:v>735675.56789351942</c:v>
                </c:pt>
                <c:pt idx="18426">
                  <c:v>735675.56790509261</c:v>
                </c:pt>
                <c:pt idx="18427">
                  <c:v>735675.56790509261</c:v>
                </c:pt>
                <c:pt idx="18428">
                  <c:v>735675.56791666662</c:v>
                </c:pt>
                <c:pt idx="18429">
                  <c:v>735675.56792824075</c:v>
                </c:pt>
                <c:pt idx="18430">
                  <c:v>735675.56792824075</c:v>
                </c:pt>
                <c:pt idx="18431">
                  <c:v>735675.56793981476</c:v>
                </c:pt>
                <c:pt idx="18432">
                  <c:v>735675.56793981476</c:v>
                </c:pt>
                <c:pt idx="18433">
                  <c:v>735675.56795138901</c:v>
                </c:pt>
                <c:pt idx="18434">
                  <c:v>735675.56795138901</c:v>
                </c:pt>
                <c:pt idx="18435">
                  <c:v>735675.5679629629</c:v>
                </c:pt>
                <c:pt idx="18436">
                  <c:v>735675.5679629629</c:v>
                </c:pt>
                <c:pt idx="18437">
                  <c:v>735675.56797453703</c:v>
                </c:pt>
                <c:pt idx="18438">
                  <c:v>735675.56797453703</c:v>
                </c:pt>
                <c:pt idx="18439">
                  <c:v>735675.56798611244</c:v>
                </c:pt>
                <c:pt idx="18440">
                  <c:v>735675.56798611244</c:v>
                </c:pt>
                <c:pt idx="18441">
                  <c:v>735675.5679976854</c:v>
                </c:pt>
                <c:pt idx="18442">
                  <c:v>735675.5679976854</c:v>
                </c:pt>
                <c:pt idx="18443">
                  <c:v>735675.5680092593</c:v>
                </c:pt>
                <c:pt idx="18444">
                  <c:v>735675.5680092593</c:v>
                </c:pt>
                <c:pt idx="18445">
                  <c:v>735675.5680208361</c:v>
                </c:pt>
                <c:pt idx="18446">
                  <c:v>735675.5680208361</c:v>
                </c:pt>
                <c:pt idx="18447">
                  <c:v>735675.56803240743</c:v>
                </c:pt>
                <c:pt idx="18448">
                  <c:v>735675.56803240743</c:v>
                </c:pt>
                <c:pt idx="18449">
                  <c:v>735675.56804398145</c:v>
                </c:pt>
                <c:pt idx="18450">
                  <c:v>735675.56804398145</c:v>
                </c:pt>
                <c:pt idx="18451">
                  <c:v>735675.56805555744</c:v>
                </c:pt>
                <c:pt idx="18452">
                  <c:v>735675.56805555744</c:v>
                </c:pt>
                <c:pt idx="18453">
                  <c:v>735675.56806713261</c:v>
                </c:pt>
                <c:pt idx="18454">
                  <c:v>735675.56806713261</c:v>
                </c:pt>
                <c:pt idx="18455">
                  <c:v>735675.56807870371</c:v>
                </c:pt>
                <c:pt idx="18456">
                  <c:v>735675.56807870371</c:v>
                </c:pt>
                <c:pt idx="18457">
                  <c:v>735675.56809027772</c:v>
                </c:pt>
                <c:pt idx="18458">
                  <c:v>735675.56809027772</c:v>
                </c:pt>
                <c:pt idx="18459">
                  <c:v>735675.56810185185</c:v>
                </c:pt>
                <c:pt idx="18460">
                  <c:v>735675.56810185185</c:v>
                </c:pt>
                <c:pt idx="18461">
                  <c:v>735675.56811342645</c:v>
                </c:pt>
                <c:pt idx="18462">
                  <c:v>735675.56812500244</c:v>
                </c:pt>
                <c:pt idx="18463">
                  <c:v>735675.56812500244</c:v>
                </c:pt>
                <c:pt idx="18464">
                  <c:v>735675.56813657412</c:v>
                </c:pt>
                <c:pt idx="18465">
                  <c:v>735675.56813657412</c:v>
                </c:pt>
                <c:pt idx="18466">
                  <c:v>735675.56814814813</c:v>
                </c:pt>
                <c:pt idx="18467">
                  <c:v>735675.56814814813</c:v>
                </c:pt>
                <c:pt idx="18468">
                  <c:v>735675.56815972249</c:v>
                </c:pt>
                <c:pt idx="18469">
                  <c:v>735675.56815972249</c:v>
                </c:pt>
                <c:pt idx="18470">
                  <c:v>735675.5681712965</c:v>
                </c:pt>
                <c:pt idx="18471">
                  <c:v>735675.5681712965</c:v>
                </c:pt>
                <c:pt idx="18472">
                  <c:v>735675.5681828704</c:v>
                </c:pt>
                <c:pt idx="18473">
                  <c:v>735675.5681828704</c:v>
                </c:pt>
                <c:pt idx="18474">
                  <c:v>735675.56819444441</c:v>
                </c:pt>
                <c:pt idx="18475">
                  <c:v>735675.56819444441</c:v>
                </c:pt>
                <c:pt idx="18476">
                  <c:v>735675.5682060211</c:v>
                </c:pt>
                <c:pt idx="18477">
                  <c:v>735675.5682060211</c:v>
                </c:pt>
                <c:pt idx="18478">
                  <c:v>735675.56821759255</c:v>
                </c:pt>
                <c:pt idx="18479">
                  <c:v>735675.56822916702</c:v>
                </c:pt>
                <c:pt idx="18480">
                  <c:v>735675.56822916702</c:v>
                </c:pt>
                <c:pt idx="18481">
                  <c:v>735675.56824074243</c:v>
                </c:pt>
                <c:pt idx="18482">
                  <c:v>735675.56824074243</c:v>
                </c:pt>
                <c:pt idx="18483">
                  <c:v>735675.56825231784</c:v>
                </c:pt>
                <c:pt idx="18484">
                  <c:v>735675.56825231784</c:v>
                </c:pt>
                <c:pt idx="18485">
                  <c:v>735675.56826388941</c:v>
                </c:pt>
                <c:pt idx="18486">
                  <c:v>735675.56826388941</c:v>
                </c:pt>
                <c:pt idx="18487">
                  <c:v>735675.56827546295</c:v>
                </c:pt>
                <c:pt idx="18488">
                  <c:v>735675.56828704115</c:v>
                </c:pt>
                <c:pt idx="18489">
                  <c:v>735675.56828704115</c:v>
                </c:pt>
                <c:pt idx="18490">
                  <c:v>735675.56829861144</c:v>
                </c:pt>
                <c:pt idx="18491">
                  <c:v>735675.56829861144</c:v>
                </c:pt>
                <c:pt idx="18492">
                  <c:v>735675.56831018522</c:v>
                </c:pt>
                <c:pt idx="18493">
                  <c:v>735675.56831018522</c:v>
                </c:pt>
                <c:pt idx="18494">
                  <c:v>735675.56832175923</c:v>
                </c:pt>
                <c:pt idx="18495">
                  <c:v>735675.56832175923</c:v>
                </c:pt>
                <c:pt idx="18496">
                  <c:v>735675.56833333441</c:v>
                </c:pt>
                <c:pt idx="18497">
                  <c:v>735675.56833333441</c:v>
                </c:pt>
                <c:pt idx="18498">
                  <c:v>735675.56834490749</c:v>
                </c:pt>
                <c:pt idx="18499">
                  <c:v>735675.56834490749</c:v>
                </c:pt>
                <c:pt idx="18500">
                  <c:v>735675.56835648243</c:v>
                </c:pt>
                <c:pt idx="18501">
                  <c:v>735675.56835648243</c:v>
                </c:pt>
                <c:pt idx="18502">
                  <c:v>735675.56836805539</c:v>
                </c:pt>
                <c:pt idx="18503">
                  <c:v>735675.56836805539</c:v>
                </c:pt>
                <c:pt idx="18504">
                  <c:v>735675.56837962929</c:v>
                </c:pt>
                <c:pt idx="18505">
                  <c:v>735675.56837962929</c:v>
                </c:pt>
                <c:pt idx="18506">
                  <c:v>735675.56839120365</c:v>
                </c:pt>
                <c:pt idx="18507">
                  <c:v>735675.56839120365</c:v>
                </c:pt>
                <c:pt idx="18508">
                  <c:v>735675.56840277941</c:v>
                </c:pt>
                <c:pt idx="18509">
                  <c:v>735675.56840277941</c:v>
                </c:pt>
                <c:pt idx="18510">
                  <c:v>735675.56841435202</c:v>
                </c:pt>
                <c:pt idx="18511">
                  <c:v>735675.56841435202</c:v>
                </c:pt>
                <c:pt idx="18512">
                  <c:v>735675.56842593022</c:v>
                </c:pt>
                <c:pt idx="18513">
                  <c:v>735675.56842593022</c:v>
                </c:pt>
                <c:pt idx="18514">
                  <c:v>735675.5684375033</c:v>
                </c:pt>
                <c:pt idx="18515">
                  <c:v>735675.5684375033</c:v>
                </c:pt>
                <c:pt idx="18516">
                  <c:v>735675.56844907394</c:v>
                </c:pt>
                <c:pt idx="18517">
                  <c:v>735675.56844907394</c:v>
                </c:pt>
                <c:pt idx="18518">
                  <c:v>735675.56846065004</c:v>
                </c:pt>
                <c:pt idx="18519">
                  <c:v>735675.56847222243</c:v>
                </c:pt>
                <c:pt idx="18520">
                  <c:v>735675.56847222243</c:v>
                </c:pt>
                <c:pt idx="18521">
                  <c:v>735675.56848379935</c:v>
                </c:pt>
                <c:pt idx="18522">
                  <c:v>735675.56848379935</c:v>
                </c:pt>
                <c:pt idx="18523">
                  <c:v>735675.56849537045</c:v>
                </c:pt>
                <c:pt idx="18524">
                  <c:v>735675.56849537045</c:v>
                </c:pt>
                <c:pt idx="18525">
                  <c:v>735675.5685069476</c:v>
                </c:pt>
                <c:pt idx="18526">
                  <c:v>735675.5685069476</c:v>
                </c:pt>
                <c:pt idx="18527">
                  <c:v>735675.56851851847</c:v>
                </c:pt>
                <c:pt idx="18528">
                  <c:v>735675.56851851847</c:v>
                </c:pt>
                <c:pt idx="18529">
                  <c:v>735675.5685300926</c:v>
                </c:pt>
                <c:pt idx="18530">
                  <c:v>735675.5685300926</c:v>
                </c:pt>
                <c:pt idx="18531">
                  <c:v>735675.56854166673</c:v>
                </c:pt>
                <c:pt idx="18532">
                  <c:v>735675.56854166673</c:v>
                </c:pt>
                <c:pt idx="18533">
                  <c:v>735675.56855324376</c:v>
                </c:pt>
                <c:pt idx="18534">
                  <c:v>735675.56855324376</c:v>
                </c:pt>
                <c:pt idx="18535">
                  <c:v>735675.56856481545</c:v>
                </c:pt>
                <c:pt idx="18536">
                  <c:v>735675.56856481545</c:v>
                </c:pt>
                <c:pt idx="18537">
                  <c:v>735675.56857638911</c:v>
                </c:pt>
                <c:pt idx="18538">
                  <c:v>735675.56857638911</c:v>
                </c:pt>
                <c:pt idx="18539">
                  <c:v>735675.56858796405</c:v>
                </c:pt>
                <c:pt idx="18540">
                  <c:v>735675.56858796405</c:v>
                </c:pt>
                <c:pt idx="18541">
                  <c:v>735675.56859953701</c:v>
                </c:pt>
                <c:pt idx="18542">
                  <c:v>735675.56859953701</c:v>
                </c:pt>
                <c:pt idx="18543">
                  <c:v>735675.56861111242</c:v>
                </c:pt>
                <c:pt idx="18544">
                  <c:v>735675.56861111242</c:v>
                </c:pt>
                <c:pt idx="18545">
                  <c:v>735675.56862268806</c:v>
                </c:pt>
                <c:pt idx="18546">
                  <c:v>735675.56862268806</c:v>
                </c:pt>
                <c:pt idx="18547">
                  <c:v>735675.5686342594</c:v>
                </c:pt>
                <c:pt idx="18548">
                  <c:v>735675.5686342594</c:v>
                </c:pt>
                <c:pt idx="18549">
                  <c:v>735675.5686458362</c:v>
                </c:pt>
                <c:pt idx="18550">
                  <c:v>735675.5686458362</c:v>
                </c:pt>
                <c:pt idx="18551">
                  <c:v>735675.56865741103</c:v>
                </c:pt>
                <c:pt idx="18552">
                  <c:v>735675.56866898143</c:v>
                </c:pt>
                <c:pt idx="18553">
                  <c:v>735675.56866898143</c:v>
                </c:pt>
                <c:pt idx="18554">
                  <c:v>735675.56868055742</c:v>
                </c:pt>
                <c:pt idx="18555">
                  <c:v>735675.56868055742</c:v>
                </c:pt>
                <c:pt idx="18556">
                  <c:v>735675.56869213236</c:v>
                </c:pt>
                <c:pt idx="18557">
                  <c:v>735675.56869213236</c:v>
                </c:pt>
                <c:pt idx="18558">
                  <c:v>735675.56870370405</c:v>
                </c:pt>
                <c:pt idx="18559">
                  <c:v>735675.56870370405</c:v>
                </c:pt>
                <c:pt idx="18560">
                  <c:v>735675.56871527783</c:v>
                </c:pt>
                <c:pt idx="18561">
                  <c:v>735675.56871527783</c:v>
                </c:pt>
                <c:pt idx="18562">
                  <c:v>735675.56872685242</c:v>
                </c:pt>
                <c:pt idx="18563">
                  <c:v>735675.56872685242</c:v>
                </c:pt>
                <c:pt idx="18564">
                  <c:v>735675.56873842643</c:v>
                </c:pt>
                <c:pt idx="18565">
                  <c:v>735675.56873842643</c:v>
                </c:pt>
                <c:pt idx="18566">
                  <c:v>735675.56874999998</c:v>
                </c:pt>
                <c:pt idx="18567">
                  <c:v>735675.56874999998</c:v>
                </c:pt>
                <c:pt idx="18568">
                  <c:v>735675.5687615741</c:v>
                </c:pt>
                <c:pt idx="18569">
                  <c:v>735675.5687615741</c:v>
                </c:pt>
                <c:pt idx="18570">
                  <c:v>735675.56877314905</c:v>
                </c:pt>
                <c:pt idx="18571">
                  <c:v>735675.56877314905</c:v>
                </c:pt>
                <c:pt idx="18572">
                  <c:v>735675.56878472504</c:v>
                </c:pt>
                <c:pt idx="18573">
                  <c:v>735675.56878472504</c:v>
                </c:pt>
                <c:pt idx="18574">
                  <c:v>735675.56879629742</c:v>
                </c:pt>
                <c:pt idx="18575">
                  <c:v>735675.56879629742</c:v>
                </c:pt>
                <c:pt idx="18576">
                  <c:v>735675.56880787353</c:v>
                </c:pt>
                <c:pt idx="18577">
                  <c:v>735675.56880787353</c:v>
                </c:pt>
                <c:pt idx="18578">
                  <c:v>735675.56881944451</c:v>
                </c:pt>
                <c:pt idx="18579">
                  <c:v>735675.56881944451</c:v>
                </c:pt>
                <c:pt idx="18580">
                  <c:v>735675.56883101945</c:v>
                </c:pt>
                <c:pt idx="18581">
                  <c:v>735675.56883101945</c:v>
                </c:pt>
                <c:pt idx="18582">
                  <c:v>735675.56884259265</c:v>
                </c:pt>
                <c:pt idx="18583">
                  <c:v>735675.56884259265</c:v>
                </c:pt>
                <c:pt idx="18584">
                  <c:v>735675.56885416945</c:v>
                </c:pt>
                <c:pt idx="18585">
                  <c:v>735675.56885416945</c:v>
                </c:pt>
                <c:pt idx="18586">
                  <c:v>735675.56886574463</c:v>
                </c:pt>
                <c:pt idx="18587">
                  <c:v>735675.56886574463</c:v>
                </c:pt>
                <c:pt idx="18588">
                  <c:v>735675.56887731771</c:v>
                </c:pt>
                <c:pt idx="18589">
                  <c:v>735675.56888888904</c:v>
                </c:pt>
                <c:pt idx="18590">
                  <c:v>735675.56888888904</c:v>
                </c:pt>
                <c:pt idx="18591">
                  <c:v>735675.56890046294</c:v>
                </c:pt>
                <c:pt idx="18592">
                  <c:v>735675.56890046294</c:v>
                </c:pt>
                <c:pt idx="18593">
                  <c:v>735675.56891203742</c:v>
                </c:pt>
                <c:pt idx="18594">
                  <c:v>735675.56891203742</c:v>
                </c:pt>
                <c:pt idx="18595">
                  <c:v>735675.56892361434</c:v>
                </c:pt>
                <c:pt idx="18596">
                  <c:v>735675.56892361434</c:v>
                </c:pt>
                <c:pt idx="18597">
                  <c:v>735675.56893518544</c:v>
                </c:pt>
                <c:pt idx="18598">
                  <c:v>735675.56893518544</c:v>
                </c:pt>
                <c:pt idx="18599">
                  <c:v>735675.56894675922</c:v>
                </c:pt>
                <c:pt idx="18600">
                  <c:v>735675.56894675922</c:v>
                </c:pt>
                <c:pt idx="18601">
                  <c:v>735675.56895833404</c:v>
                </c:pt>
                <c:pt idx="18602">
                  <c:v>735675.56895833404</c:v>
                </c:pt>
                <c:pt idx="18603">
                  <c:v>735675.56896990747</c:v>
                </c:pt>
                <c:pt idx="18604">
                  <c:v>735675.56896990747</c:v>
                </c:pt>
                <c:pt idx="18605">
                  <c:v>735675.56898148241</c:v>
                </c:pt>
                <c:pt idx="18606">
                  <c:v>735675.56898148241</c:v>
                </c:pt>
                <c:pt idx="18607">
                  <c:v>735675.56899305549</c:v>
                </c:pt>
                <c:pt idx="18608">
                  <c:v>735675.56899305549</c:v>
                </c:pt>
                <c:pt idx="18609">
                  <c:v>735675.56900462962</c:v>
                </c:pt>
                <c:pt idx="18610">
                  <c:v>735675.56900462962</c:v>
                </c:pt>
                <c:pt idx="18611">
                  <c:v>735675.56901620375</c:v>
                </c:pt>
                <c:pt idx="18612">
                  <c:v>735675.56901620375</c:v>
                </c:pt>
                <c:pt idx="18613">
                  <c:v>735675.56902777904</c:v>
                </c:pt>
                <c:pt idx="18614">
                  <c:v>735675.56902777904</c:v>
                </c:pt>
                <c:pt idx="18615">
                  <c:v>735675.56903935189</c:v>
                </c:pt>
                <c:pt idx="18616">
                  <c:v>735675.56903935189</c:v>
                </c:pt>
                <c:pt idx="18617">
                  <c:v>735675.56905092741</c:v>
                </c:pt>
                <c:pt idx="18618">
                  <c:v>735675.56905092741</c:v>
                </c:pt>
                <c:pt idx="18619">
                  <c:v>735675.56906250003</c:v>
                </c:pt>
                <c:pt idx="18620">
                  <c:v>735675.56906250003</c:v>
                </c:pt>
                <c:pt idx="18621">
                  <c:v>735675.56907407392</c:v>
                </c:pt>
                <c:pt idx="18622">
                  <c:v>735675.56908564945</c:v>
                </c:pt>
                <c:pt idx="18623">
                  <c:v>735675.56908564945</c:v>
                </c:pt>
                <c:pt idx="18624">
                  <c:v>735675.56909722241</c:v>
                </c:pt>
                <c:pt idx="18625">
                  <c:v>735675.56909722241</c:v>
                </c:pt>
                <c:pt idx="18626">
                  <c:v>735675.56910879631</c:v>
                </c:pt>
                <c:pt idx="18627">
                  <c:v>735675.56910879631</c:v>
                </c:pt>
                <c:pt idx="18628">
                  <c:v>735675.56912037032</c:v>
                </c:pt>
                <c:pt idx="18629">
                  <c:v>735675.56912037032</c:v>
                </c:pt>
                <c:pt idx="18630">
                  <c:v>735675.56913194433</c:v>
                </c:pt>
                <c:pt idx="18631">
                  <c:v>735675.56913194433</c:v>
                </c:pt>
                <c:pt idx="18632">
                  <c:v>735675.56914351857</c:v>
                </c:pt>
                <c:pt idx="18633">
                  <c:v>735675.56914351857</c:v>
                </c:pt>
                <c:pt idx="18634">
                  <c:v>735675.56915509258</c:v>
                </c:pt>
                <c:pt idx="18635">
                  <c:v>735675.56915509258</c:v>
                </c:pt>
                <c:pt idx="18636">
                  <c:v>735675.56916666671</c:v>
                </c:pt>
                <c:pt idx="18637">
                  <c:v>735675.56916666671</c:v>
                </c:pt>
                <c:pt idx="18638">
                  <c:v>735675.56917824037</c:v>
                </c:pt>
                <c:pt idx="18639">
                  <c:v>735675.56917824037</c:v>
                </c:pt>
                <c:pt idx="18640">
                  <c:v>735675.56918981439</c:v>
                </c:pt>
                <c:pt idx="18641">
                  <c:v>735675.56918981439</c:v>
                </c:pt>
                <c:pt idx="18642">
                  <c:v>735675.56920138909</c:v>
                </c:pt>
                <c:pt idx="18643">
                  <c:v>735675.56920138909</c:v>
                </c:pt>
                <c:pt idx="18644">
                  <c:v>735675.56921296299</c:v>
                </c:pt>
                <c:pt idx="18645">
                  <c:v>735675.56921296299</c:v>
                </c:pt>
                <c:pt idx="18646">
                  <c:v>735675.56922453945</c:v>
                </c:pt>
                <c:pt idx="18647">
                  <c:v>735675.56922453945</c:v>
                </c:pt>
                <c:pt idx="18648">
                  <c:v>735675.56923611241</c:v>
                </c:pt>
                <c:pt idx="18649">
                  <c:v>735675.56923611241</c:v>
                </c:pt>
                <c:pt idx="18650">
                  <c:v>735675.56924768514</c:v>
                </c:pt>
                <c:pt idx="18651">
                  <c:v>735675.56924768514</c:v>
                </c:pt>
                <c:pt idx="18652">
                  <c:v>735675.56925925927</c:v>
                </c:pt>
                <c:pt idx="18653">
                  <c:v>735675.56925925927</c:v>
                </c:pt>
                <c:pt idx="18654">
                  <c:v>735675.5692708334</c:v>
                </c:pt>
                <c:pt idx="18655">
                  <c:v>735675.56928240741</c:v>
                </c:pt>
                <c:pt idx="18656">
                  <c:v>735675.56928240741</c:v>
                </c:pt>
                <c:pt idx="18657">
                  <c:v>735675.56929398153</c:v>
                </c:pt>
                <c:pt idx="18658">
                  <c:v>735675.56929398153</c:v>
                </c:pt>
                <c:pt idx="18659">
                  <c:v>735675.56930555531</c:v>
                </c:pt>
                <c:pt idx="18660">
                  <c:v>735675.56930555531</c:v>
                </c:pt>
                <c:pt idx="18661">
                  <c:v>735675.56931712967</c:v>
                </c:pt>
                <c:pt idx="18662">
                  <c:v>735675.56931712967</c:v>
                </c:pt>
                <c:pt idx="18663">
                  <c:v>735675.56932870368</c:v>
                </c:pt>
                <c:pt idx="18664">
                  <c:v>735675.56932870368</c:v>
                </c:pt>
                <c:pt idx="18665">
                  <c:v>735675.56934027688</c:v>
                </c:pt>
                <c:pt idx="18666">
                  <c:v>735675.56934027688</c:v>
                </c:pt>
                <c:pt idx="18667">
                  <c:v>735675.56935185182</c:v>
                </c:pt>
                <c:pt idx="18668">
                  <c:v>735675.56935185182</c:v>
                </c:pt>
                <c:pt idx="18669">
                  <c:v>735675.56936342595</c:v>
                </c:pt>
                <c:pt idx="18670">
                  <c:v>735675.56936342595</c:v>
                </c:pt>
                <c:pt idx="18671">
                  <c:v>735675.56937499996</c:v>
                </c:pt>
                <c:pt idx="18672">
                  <c:v>735675.56937499996</c:v>
                </c:pt>
                <c:pt idx="18673">
                  <c:v>735675.56938657409</c:v>
                </c:pt>
                <c:pt idx="18674">
                  <c:v>735675.56938657409</c:v>
                </c:pt>
                <c:pt idx="18675">
                  <c:v>735675.5693981481</c:v>
                </c:pt>
                <c:pt idx="18676">
                  <c:v>735675.5693981481</c:v>
                </c:pt>
                <c:pt idx="18677">
                  <c:v>735675.56940972223</c:v>
                </c:pt>
                <c:pt idx="18678">
                  <c:v>735675.56940972223</c:v>
                </c:pt>
                <c:pt idx="18679">
                  <c:v>735675.5694212974</c:v>
                </c:pt>
                <c:pt idx="18680">
                  <c:v>735675.5694212974</c:v>
                </c:pt>
                <c:pt idx="18681">
                  <c:v>735675.56943287048</c:v>
                </c:pt>
                <c:pt idx="18682">
                  <c:v>735675.56943287048</c:v>
                </c:pt>
                <c:pt idx="18683">
                  <c:v>735675.5694444445</c:v>
                </c:pt>
                <c:pt idx="18684">
                  <c:v>735675.5694444445</c:v>
                </c:pt>
                <c:pt idx="18685">
                  <c:v>735675.56945601944</c:v>
                </c:pt>
                <c:pt idx="18686">
                  <c:v>735675.56946759264</c:v>
                </c:pt>
                <c:pt idx="18687">
                  <c:v>735675.56946759264</c:v>
                </c:pt>
                <c:pt idx="18688">
                  <c:v>735675.5694791663</c:v>
                </c:pt>
                <c:pt idx="18689">
                  <c:v>735675.5694791663</c:v>
                </c:pt>
                <c:pt idx="18690">
                  <c:v>735675.56949074205</c:v>
                </c:pt>
                <c:pt idx="18691">
                  <c:v>735675.56949074205</c:v>
                </c:pt>
                <c:pt idx="18692">
                  <c:v>735675.56950231479</c:v>
                </c:pt>
                <c:pt idx="18693">
                  <c:v>735675.56951388891</c:v>
                </c:pt>
                <c:pt idx="18694">
                  <c:v>735675.56951388891</c:v>
                </c:pt>
                <c:pt idx="18695">
                  <c:v>735675.56951388891</c:v>
                </c:pt>
                <c:pt idx="18696">
                  <c:v>735675.56952546292</c:v>
                </c:pt>
                <c:pt idx="18697">
                  <c:v>735675.56952546292</c:v>
                </c:pt>
                <c:pt idx="18698">
                  <c:v>735675.56953703705</c:v>
                </c:pt>
                <c:pt idx="18699">
                  <c:v>735675.56953703705</c:v>
                </c:pt>
                <c:pt idx="18700">
                  <c:v>735675.56954861106</c:v>
                </c:pt>
                <c:pt idx="18701">
                  <c:v>735675.56954861106</c:v>
                </c:pt>
                <c:pt idx="18702">
                  <c:v>735675.56956018519</c:v>
                </c:pt>
                <c:pt idx="18703">
                  <c:v>735675.56956018519</c:v>
                </c:pt>
                <c:pt idx="18704">
                  <c:v>735675.56957175897</c:v>
                </c:pt>
                <c:pt idx="18705">
                  <c:v>735675.56957175897</c:v>
                </c:pt>
                <c:pt idx="18706">
                  <c:v>735675.56958333345</c:v>
                </c:pt>
                <c:pt idx="18707">
                  <c:v>735675.56958333345</c:v>
                </c:pt>
                <c:pt idx="18708">
                  <c:v>735675.56959490746</c:v>
                </c:pt>
                <c:pt idx="18709">
                  <c:v>735675.56959490746</c:v>
                </c:pt>
                <c:pt idx="18710">
                  <c:v>735675.56960648205</c:v>
                </c:pt>
                <c:pt idx="18711">
                  <c:v>735675.56960648205</c:v>
                </c:pt>
                <c:pt idx="18712">
                  <c:v>735675.56961805536</c:v>
                </c:pt>
                <c:pt idx="18713">
                  <c:v>735675.56961805536</c:v>
                </c:pt>
                <c:pt idx="18714">
                  <c:v>735675.56962962961</c:v>
                </c:pt>
                <c:pt idx="18715">
                  <c:v>735675.56962962961</c:v>
                </c:pt>
                <c:pt idx="18716">
                  <c:v>735675.56964120374</c:v>
                </c:pt>
                <c:pt idx="18717">
                  <c:v>735675.56965277775</c:v>
                </c:pt>
                <c:pt idx="18718">
                  <c:v>735675.56965277775</c:v>
                </c:pt>
                <c:pt idx="18719">
                  <c:v>735675.56966435211</c:v>
                </c:pt>
                <c:pt idx="18720">
                  <c:v>735675.56966435211</c:v>
                </c:pt>
                <c:pt idx="18721">
                  <c:v>735675.56967592705</c:v>
                </c:pt>
                <c:pt idx="18722">
                  <c:v>735675.56967592705</c:v>
                </c:pt>
                <c:pt idx="18723">
                  <c:v>735675.56968750281</c:v>
                </c:pt>
                <c:pt idx="18724">
                  <c:v>735675.56968750281</c:v>
                </c:pt>
                <c:pt idx="18725">
                  <c:v>735675.56969907391</c:v>
                </c:pt>
                <c:pt idx="18726">
                  <c:v>735675.56969907391</c:v>
                </c:pt>
                <c:pt idx="18727">
                  <c:v>735675.56971064815</c:v>
                </c:pt>
                <c:pt idx="18728">
                  <c:v>735675.56971064815</c:v>
                </c:pt>
                <c:pt idx="18729">
                  <c:v>735675.5697222224</c:v>
                </c:pt>
                <c:pt idx="18730">
                  <c:v>735675.5697222224</c:v>
                </c:pt>
                <c:pt idx="18731">
                  <c:v>735675.56973379641</c:v>
                </c:pt>
                <c:pt idx="18732">
                  <c:v>735675.56973379641</c:v>
                </c:pt>
                <c:pt idx="18733">
                  <c:v>735675.5697453703</c:v>
                </c:pt>
                <c:pt idx="18734">
                  <c:v>735675.5697453703</c:v>
                </c:pt>
                <c:pt idx="18735">
                  <c:v>735675.56975694443</c:v>
                </c:pt>
                <c:pt idx="18736">
                  <c:v>735675.56975694443</c:v>
                </c:pt>
                <c:pt idx="18737">
                  <c:v>735675.56976851856</c:v>
                </c:pt>
                <c:pt idx="18738">
                  <c:v>735675.56976851856</c:v>
                </c:pt>
                <c:pt idx="18739">
                  <c:v>735675.56978009257</c:v>
                </c:pt>
                <c:pt idx="18740">
                  <c:v>735675.56978009257</c:v>
                </c:pt>
                <c:pt idx="18741">
                  <c:v>735675.5697916667</c:v>
                </c:pt>
                <c:pt idx="18742">
                  <c:v>735675.5697916667</c:v>
                </c:pt>
                <c:pt idx="18743">
                  <c:v>735675.5698032435</c:v>
                </c:pt>
                <c:pt idx="18744">
                  <c:v>735675.5698032435</c:v>
                </c:pt>
                <c:pt idx="18745">
                  <c:v>735675.56981481484</c:v>
                </c:pt>
                <c:pt idx="18746">
                  <c:v>735675.56981481484</c:v>
                </c:pt>
                <c:pt idx="18747">
                  <c:v>735675.56982638943</c:v>
                </c:pt>
                <c:pt idx="18748">
                  <c:v>735675.56982638943</c:v>
                </c:pt>
                <c:pt idx="18749">
                  <c:v>735675.56983796344</c:v>
                </c:pt>
                <c:pt idx="18750">
                  <c:v>735675.56983796344</c:v>
                </c:pt>
                <c:pt idx="18751">
                  <c:v>735675.5698495371</c:v>
                </c:pt>
                <c:pt idx="18752">
                  <c:v>735675.56986111205</c:v>
                </c:pt>
                <c:pt idx="18753">
                  <c:v>735675.56986111205</c:v>
                </c:pt>
                <c:pt idx="18754">
                  <c:v>735675.56987268524</c:v>
                </c:pt>
                <c:pt idx="18755">
                  <c:v>735675.56987268524</c:v>
                </c:pt>
                <c:pt idx="18756">
                  <c:v>735675.56988425925</c:v>
                </c:pt>
                <c:pt idx="18757">
                  <c:v>735675.56988425925</c:v>
                </c:pt>
                <c:pt idx="18758">
                  <c:v>735675.56989583443</c:v>
                </c:pt>
                <c:pt idx="18759">
                  <c:v>735675.56989583443</c:v>
                </c:pt>
                <c:pt idx="18760">
                  <c:v>735675.56990740751</c:v>
                </c:pt>
                <c:pt idx="18761">
                  <c:v>735675.56990740751</c:v>
                </c:pt>
                <c:pt idx="18762">
                  <c:v>735675.56991898129</c:v>
                </c:pt>
                <c:pt idx="18763">
                  <c:v>735675.56991898129</c:v>
                </c:pt>
                <c:pt idx="18764">
                  <c:v>735675.5699305553</c:v>
                </c:pt>
                <c:pt idx="18765">
                  <c:v>735675.5699305553</c:v>
                </c:pt>
                <c:pt idx="18766">
                  <c:v>735675.56994212966</c:v>
                </c:pt>
                <c:pt idx="18767">
                  <c:v>735675.56994212966</c:v>
                </c:pt>
                <c:pt idx="18768">
                  <c:v>735675.56995370402</c:v>
                </c:pt>
                <c:pt idx="18769">
                  <c:v>735675.56995370402</c:v>
                </c:pt>
                <c:pt idx="18770">
                  <c:v>735675.5699652778</c:v>
                </c:pt>
                <c:pt idx="18771">
                  <c:v>735675.5699652778</c:v>
                </c:pt>
                <c:pt idx="18772">
                  <c:v>735675.56997685181</c:v>
                </c:pt>
                <c:pt idx="18773">
                  <c:v>735675.56997685181</c:v>
                </c:pt>
                <c:pt idx="18774">
                  <c:v>735675.56998842594</c:v>
                </c:pt>
                <c:pt idx="18775">
                  <c:v>735675.56998842594</c:v>
                </c:pt>
                <c:pt idx="18776">
                  <c:v>735675.57</c:v>
                </c:pt>
                <c:pt idx="18777">
                  <c:v>735675.57</c:v>
                </c:pt>
                <c:pt idx="18778">
                  <c:v>735675.57001157396</c:v>
                </c:pt>
                <c:pt idx="18779">
                  <c:v>735675.57002314844</c:v>
                </c:pt>
                <c:pt idx="18780">
                  <c:v>735675.57002314844</c:v>
                </c:pt>
                <c:pt idx="18781">
                  <c:v>735675.57003472222</c:v>
                </c:pt>
                <c:pt idx="18782">
                  <c:v>735675.57003472222</c:v>
                </c:pt>
                <c:pt idx="18783">
                  <c:v>735675.57004629634</c:v>
                </c:pt>
                <c:pt idx="18784">
                  <c:v>735675.57004629634</c:v>
                </c:pt>
                <c:pt idx="18785">
                  <c:v>735675.57005787035</c:v>
                </c:pt>
                <c:pt idx="18786">
                  <c:v>735675.57005787035</c:v>
                </c:pt>
                <c:pt idx="18787">
                  <c:v>735675.57006944437</c:v>
                </c:pt>
                <c:pt idx="18788">
                  <c:v>735675.57006944437</c:v>
                </c:pt>
                <c:pt idx="18789">
                  <c:v>735675.57008101849</c:v>
                </c:pt>
                <c:pt idx="18790">
                  <c:v>735675.57008101849</c:v>
                </c:pt>
                <c:pt idx="18791">
                  <c:v>735675.57009259239</c:v>
                </c:pt>
                <c:pt idx="18792">
                  <c:v>735675.57009259239</c:v>
                </c:pt>
                <c:pt idx="18793">
                  <c:v>735675.57010416628</c:v>
                </c:pt>
                <c:pt idx="18794">
                  <c:v>735675.57010416628</c:v>
                </c:pt>
                <c:pt idx="18795">
                  <c:v>735675.57011574076</c:v>
                </c:pt>
                <c:pt idx="18796">
                  <c:v>735675.57011574076</c:v>
                </c:pt>
                <c:pt idx="18797">
                  <c:v>735675.57012731477</c:v>
                </c:pt>
                <c:pt idx="18798">
                  <c:v>735675.57013888611</c:v>
                </c:pt>
                <c:pt idx="18799">
                  <c:v>735675.57013888611</c:v>
                </c:pt>
                <c:pt idx="18800">
                  <c:v>735675.57015046198</c:v>
                </c:pt>
                <c:pt idx="18801">
                  <c:v>735675.57015046198</c:v>
                </c:pt>
                <c:pt idx="18802">
                  <c:v>735675.57016203692</c:v>
                </c:pt>
                <c:pt idx="18803">
                  <c:v>735675.57016203692</c:v>
                </c:pt>
                <c:pt idx="18804">
                  <c:v>735675.57017361117</c:v>
                </c:pt>
                <c:pt idx="18805">
                  <c:v>735675.57017361117</c:v>
                </c:pt>
                <c:pt idx="18806">
                  <c:v>735675.57018518518</c:v>
                </c:pt>
                <c:pt idx="18807">
                  <c:v>735675.57018518518</c:v>
                </c:pt>
                <c:pt idx="18808">
                  <c:v>735675.57019675896</c:v>
                </c:pt>
                <c:pt idx="18809">
                  <c:v>735675.57020833332</c:v>
                </c:pt>
                <c:pt idx="18810">
                  <c:v>735675.57020833332</c:v>
                </c:pt>
                <c:pt idx="18811">
                  <c:v>735675.57020833332</c:v>
                </c:pt>
                <c:pt idx="18812">
                  <c:v>735675.57021990698</c:v>
                </c:pt>
                <c:pt idx="18813">
                  <c:v>735675.57023148146</c:v>
                </c:pt>
                <c:pt idx="18814">
                  <c:v>735675.57023148146</c:v>
                </c:pt>
                <c:pt idx="18815">
                  <c:v>735675.57023148146</c:v>
                </c:pt>
                <c:pt idx="18816">
                  <c:v>735675.57024305337</c:v>
                </c:pt>
                <c:pt idx="18817">
                  <c:v>735675.57024305337</c:v>
                </c:pt>
                <c:pt idx="18818">
                  <c:v>735675.57025462959</c:v>
                </c:pt>
                <c:pt idx="18819">
                  <c:v>735675.57025462959</c:v>
                </c:pt>
                <c:pt idx="18820">
                  <c:v>735675.57026620372</c:v>
                </c:pt>
                <c:pt idx="18821">
                  <c:v>735675.57027777738</c:v>
                </c:pt>
                <c:pt idx="18822">
                  <c:v>735675.57027777738</c:v>
                </c:pt>
                <c:pt idx="18823">
                  <c:v>735675.57028935186</c:v>
                </c:pt>
                <c:pt idx="18824">
                  <c:v>735675.57028935186</c:v>
                </c:pt>
                <c:pt idx="18825">
                  <c:v>735675.57030092587</c:v>
                </c:pt>
                <c:pt idx="18826">
                  <c:v>735675.57030092587</c:v>
                </c:pt>
                <c:pt idx="18827">
                  <c:v>735675.57031249837</c:v>
                </c:pt>
                <c:pt idx="18828">
                  <c:v>735675.57031249837</c:v>
                </c:pt>
                <c:pt idx="18829">
                  <c:v>735675.57032407389</c:v>
                </c:pt>
                <c:pt idx="18830">
                  <c:v>735675.57032407389</c:v>
                </c:pt>
                <c:pt idx="18831">
                  <c:v>735675.57033564814</c:v>
                </c:pt>
                <c:pt idx="18832">
                  <c:v>735675.57033564814</c:v>
                </c:pt>
                <c:pt idx="18833">
                  <c:v>735675.57034722227</c:v>
                </c:pt>
                <c:pt idx="18834">
                  <c:v>735675.57034722227</c:v>
                </c:pt>
                <c:pt idx="18835">
                  <c:v>735675.57035879628</c:v>
                </c:pt>
                <c:pt idx="18836">
                  <c:v>735675.57037036715</c:v>
                </c:pt>
                <c:pt idx="18837">
                  <c:v>735675.57037036715</c:v>
                </c:pt>
                <c:pt idx="18838">
                  <c:v>735675.57037036715</c:v>
                </c:pt>
                <c:pt idx="18839">
                  <c:v>735675.5703819443</c:v>
                </c:pt>
                <c:pt idx="18840">
                  <c:v>735675.57039351831</c:v>
                </c:pt>
                <c:pt idx="18841">
                  <c:v>735675.57039351831</c:v>
                </c:pt>
                <c:pt idx="18842">
                  <c:v>735675.57039351831</c:v>
                </c:pt>
                <c:pt idx="18843">
                  <c:v>735675.57040509256</c:v>
                </c:pt>
                <c:pt idx="18844">
                  <c:v>735675.57040509256</c:v>
                </c:pt>
                <c:pt idx="18845">
                  <c:v>735675.57041666668</c:v>
                </c:pt>
                <c:pt idx="18846">
                  <c:v>735675.57041666668</c:v>
                </c:pt>
                <c:pt idx="18847">
                  <c:v>735675.5704282407</c:v>
                </c:pt>
                <c:pt idx="18848">
                  <c:v>735675.57043981436</c:v>
                </c:pt>
                <c:pt idx="18849">
                  <c:v>735675.57043981436</c:v>
                </c:pt>
                <c:pt idx="18850">
                  <c:v>735675.57045138883</c:v>
                </c:pt>
                <c:pt idx="18851">
                  <c:v>735675.57045138883</c:v>
                </c:pt>
                <c:pt idx="18852">
                  <c:v>735675.57046296296</c:v>
                </c:pt>
                <c:pt idx="18853">
                  <c:v>735675.57046296296</c:v>
                </c:pt>
                <c:pt idx="18854">
                  <c:v>735675.57047453709</c:v>
                </c:pt>
                <c:pt idx="18855">
                  <c:v>735675.57047453709</c:v>
                </c:pt>
                <c:pt idx="18856">
                  <c:v>735675.57048611145</c:v>
                </c:pt>
                <c:pt idx="18857">
                  <c:v>735675.57048611145</c:v>
                </c:pt>
                <c:pt idx="18858">
                  <c:v>735675.57049768523</c:v>
                </c:pt>
                <c:pt idx="18859">
                  <c:v>735675.57049768523</c:v>
                </c:pt>
                <c:pt idx="18860">
                  <c:v>735675.57050925621</c:v>
                </c:pt>
                <c:pt idx="18861">
                  <c:v>735675.57050925621</c:v>
                </c:pt>
                <c:pt idx="18862">
                  <c:v>735675.57052083348</c:v>
                </c:pt>
                <c:pt idx="18863">
                  <c:v>735675.57052083348</c:v>
                </c:pt>
                <c:pt idx="18864">
                  <c:v>735675.57053240738</c:v>
                </c:pt>
                <c:pt idx="18865">
                  <c:v>735675.57053240738</c:v>
                </c:pt>
                <c:pt idx="18866">
                  <c:v>735675.57054398139</c:v>
                </c:pt>
                <c:pt idx="18867">
                  <c:v>735675.57054398139</c:v>
                </c:pt>
                <c:pt idx="18868">
                  <c:v>735675.57055555528</c:v>
                </c:pt>
                <c:pt idx="18869">
                  <c:v>735675.57055555528</c:v>
                </c:pt>
                <c:pt idx="18870">
                  <c:v>735675.5705671293</c:v>
                </c:pt>
                <c:pt idx="18871">
                  <c:v>735675.5705671293</c:v>
                </c:pt>
                <c:pt idx="18872">
                  <c:v>735675.57057870086</c:v>
                </c:pt>
                <c:pt idx="18873">
                  <c:v>735675.57057870086</c:v>
                </c:pt>
                <c:pt idx="18874">
                  <c:v>735675.57059027697</c:v>
                </c:pt>
                <c:pt idx="18875">
                  <c:v>735675.57059027697</c:v>
                </c:pt>
                <c:pt idx="18876">
                  <c:v>735675.57060185191</c:v>
                </c:pt>
                <c:pt idx="18877">
                  <c:v>735675.57060185191</c:v>
                </c:pt>
                <c:pt idx="18878">
                  <c:v>735675.57061342592</c:v>
                </c:pt>
                <c:pt idx="18879">
                  <c:v>735675.57061342592</c:v>
                </c:pt>
                <c:pt idx="18880">
                  <c:v>735675.57062500005</c:v>
                </c:pt>
                <c:pt idx="18881">
                  <c:v>735675.57062500005</c:v>
                </c:pt>
                <c:pt idx="18882">
                  <c:v>735675.57063657406</c:v>
                </c:pt>
                <c:pt idx="18883">
                  <c:v>735675.57063657406</c:v>
                </c:pt>
                <c:pt idx="18884">
                  <c:v>735675.57064814819</c:v>
                </c:pt>
                <c:pt idx="18885">
                  <c:v>735675.5706597222</c:v>
                </c:pt>
                <c:pt idx="18886">
                  <c:v>735675.5706597222</c:v>
                </c:pt>
                <c:pt idx="18887">
                  <c:v>735675.57067129633</c:v>
                </c:pt>
                <c:pt idx="18888">
                  <c:v>735675.57067129633</c:v>
                </c:pt>
                <c:pt idx="18889">
                  <c:v>735675.57068287034</c:v>
                </c:pt>
                <c:pt idx="18890">
                  <c:v>735675.57068287034</c:v>
                </c:pt>
                <c:pt idx="18891">
                  <c:v>735675.57069444447</c:v>
                </c:pt>
                <c:pt idx="18892">
                  <c:v>735675.57069444447</c:v>
                </c:pt>
                <c:pt idx="18893">
                  <c:v>735675.57070601848</c:v>
                </c:pt>
                <c:pt idx="18894">
                  <c:v>735675.57070601848</c:v>
                </c:pt>
                <c:pt idx="18895">
                  <c:v>735675.57071759237</c:v>
                </c:pt>
                <c:pt idx="18896">
                  <c:v>735675.57071759237</c:v>
                </c:pt>
                <c:pt idx="18897">
                  <c:v>735675.57072916639</c:v>
                </c:pt>
                <c:pt idx="18898">
                  <c:v>735675.57072916639</c:v>
                </c:pt>
                <c:pt idx="18899">
                  <c:v>735675.57074074028</c:v>
                </c:pt>
                <c:pt idx="18900">
                  <c:v>735675.57074074028</c:v>
                </c:pt>
                <c:pt idx="18901">
                  <c:v>735675.57075231476</c:v>
                </c:pt>
                <c:pt idx="18902">
                  <c:v>735675.57075231476</c:v>
                </c:pt>
                <c:pt idx="18903">
                  <c:v>735675.57076388889</c:v>
                </c:pt>
                <c:pt idx="18904">
                  <c:v>735675.57076388889</c:v>
                </c:pt>
                <c:pt idx="18905">
                  <c:v>735675.57077546197</c:v>
                </c:pt>
                <c:pt idx="18906">
                  <c:v>735675.57077546197</c:v>
                </c:pt>
                <c:pt idx="18907">
                  <c:v>735675.57078703702</c:v>
                </c:pt>
                <c:pt idx="18908">
                  <c:v>735675.57078703702</c:v>
                </c:pt>
                <c:pt idx="18909">
                  <c:v>735675.57079860859</c:v>
                </c:pt>
                <c:pt idx="18910">
                  <c:v>735675.57079860859</c:v>
                </c:pt>
                <c:pt idx="18911">
                  <c:v>735675.57081018516</c:v>
                </c:pt>
                <c:pt idx="18912">
                  <c:v>735675.57081018516</c:v>
                </c:pt>
                <c:pt idx="18913">
                  <c:v>735675.57082175929</c:v>
                </c:pt>
                <c:pt idx="18914">
                  <c:v>735675.57082175929</c:v>
                </c:pt>
                <c:pt idx="18915">
                  <c:v>735675.57083333342</c:v>
                </c:pt>
                <c:pt idx="18916">
                  <c:v>735675.57083333342</c:v>
                </c:pt>
                <c:pt idx="18917">
                  <c:v>735675.57084490731</c:v>
                </c:pt>
                <c:pt idx="18918">
                  <c:v>735675.57085648144</c:v>
                </c:pt>
                <c:pt idx="18919">
                  <c:v>735675.57085648144</c:v>
                </c:pt>
                <c:pt idx="18920">
                  <c:v>735675.57086805336</c:v>
                </c:pt>
                <c:pt idx="18921">
                  <c:v>735675.57086805336</c:v>
                </c:pt>
                <c:pt idx="18922">
                  <c:v>735675.57087962888</c:v>
                </c:pt>
                <c:pt idx="18923">
                  <c:v>735675.57087962888</c:v>
                </c:pt>
                <c:pt idx="18924">
                  <c:v>735675.57089120371</c:v>
                </c:pt>
                <c:pt idx="18925">
                  <c:v>735675.57089120371</c:v>
                </c:pt>
                <c:pt idx="18926">
                  <c:v>735675.57090277737</c:v>
                </c:pt>
                <c:pt idx="18927">
                  <c:v>735675.57090277737</c:v>
                </c:pt>
                <c:pt idx="18928">
                  <c:v>735675.57091435138</c:v>
                </c:pt>
                <c:pt idx="18929">
                  <c:v>735675.57091435138</c:v>
                </c:pt>
                <c:pt idx="18930">
                  <c:v>735675.57092592644</c:v>
                </c:pt>
                <c:pt idx="18931">
                  <c:v>735675.57092592644</c:v>
                </c:pt>
                <c:pt idx="18932">
                  <c:v>735675.57093749999</c:v>
                </c:pt>
                <c:pt idx="18933">
                  <c:v>735675.57093749999</c:v>
                </c:pt>
                <c:pt idx="18934">
                  <c:v>735675.57094907085</c:v>
                </c:pt>
                <c:pt idx="18935">
                  <c:v>735675.57094907085</c:v>
                </c:pt>
                <c:pt idx="18936">
                  <c:v>735675.57096064813</c:v>
                </c:pt>
                <c:pt idx="18937">
                  <c:v>735675.57096064813</c:v>
                </c:pt>
                <c:pt idx="18938">
                  <c:v>735675.5709722219</c:v>
                </c:pt>
                <c:pt idx="18939">
                  <c:v>735675.5709722219</c:v>
                </c:pt>
                <c:pt idx="18940">
                  <c:v>735675.5709837965</c:v>
                </c:pt>
                <c:pt idx="18941">
                  <c:v>735675.57099537039</c:v>
                </c:pt>
                <c:pt idx="18942">
                  <c:v>735675.57099537039</c:v>
                </c:pt>
                <c:pt idx="18943">
                  <c:v>735675.5710069444</c:v>
                </c:pt>
                <c:pt idx="18944">
                  <c:v>735675.5710069444</c:v>
                </c:pt>
                <c:pt idx="18945">
                  <c:v>735675.5710185183</c:v>
                </c:pt>
                <c:pt idx="18946">
                  <c:v>735675.5710185183</c:v>
                </c:pt>
                <c:pt idx="18947">
                  <c:v>735675.57103009231</c:v>
                </c:pt>
                <c:pt idx="18948">
                  <c:v>735675.57103009231</c:v>
                </c:pt>
                <c:pt idx="18949">
                  <c:v>735675.57104166667</c:v>
                </c:pt>
                <c:pt idx="18950">
                  <c:v>735675.57104166667</c:v>
                </c:pt>
                <c:pt idx="18951">
                  <c:v>735675.57105324243</c:v>
                </c:pt>
                <c:pt idx="18952">
                  <c:v>735675.57105324243</c:v>
                </c:pt>
                <c:pt idx="18953">
                  <c:v>735675.57106481481</c:v>
                </c:pt>
                <c:pt idx="18954">
                  <c:v>735675.57106481481</c:v>
                </c:pt>
                <c:pt idx="18955">
                  <c:v>735675.57107638894</c:v>
                </c:pt>
                <c:pt idx="18956">
                  <c:v>735675.57107638894</c:v>
                </c:pt>
                <c:pt idx="18957">
                  <c:v>735675.57108796295</c:v>
                </c:pt>
                <c:pt idx="18958">
                  <c:v>735675.57108796295</c:v>
                </c:pt>
                <c:pt idx="18959">
                  <c:v>735675.57109953708</c:v>
                </c:pt>
                <c:pt idx="18960">
                  <c:v>735675.57109953708</c:v>
                </c:pt>
                <c:pt idx="18961">
                  <c:v>735675.57111111109</c:v>
                </c:pt>
                <c:pt idx="18962">
                  <c:v>735675.57111111109</c:v>
                </c:pt>
                <c:pt idx="18963">
                  <c:v>735675.57112268521</c:v>
                </c:pt>
                <c:pt idx="18964">
                  <c:v>735675.57112268521</c:v>
                </c:pt>
                <c:pt idx="18965">
                  <c:v>735675.57113425899</c:v>
                </c:pt>
                <c:pt idx="18966">
                  <c:v>735675.57113425899</c:v>
                </c:pt>
                <c:pt idx="18967">
                  <c:v>735675.57114583335</c:v>
                </c:pt>
                <c:pt idx="18968">
                  <c:v>735675.57114583335</c:v>
                </c:pt>
                <c:pt idx="18969">
                  <c:v>735675.57115740748</c:v>
                </c:pt>
                <c:pt idx="18970">
                  <c:v>735675.57115740748</c:v>
                </c:pt>
                <c:pt idx="18971">
                  <c:v>735675.57116898138</c:v>
                </c:pt>
                <c:pt idx="18972">
                  <c:v>735675.57116898138</c:v>
                </c:pt>
                <c:pt idx="18973">
                  <c:v>735675.57118055539</c:v>
                </c:pt>
                <c:pt idx="18974">
                  <c:v>735675.57119212928</c:v>
                </c:pt>
                <c:pt idx="18975">
                  <c:v>735675.57119212928</c:v>
                </c:pt>
                <c:pt idx="18976">
                  <c:v>735675.57120370411</c:v>
                </c:pt>
                <c:pt idx="18977">
                  <c:v>735675.57120370411</c:v>
                </c:pt>
                <c:pt idx="18978">
                  <c:v>735675.57121527777</c:v>
                </c:pt>
                <c:pt idx="18979">
                  <c:v>735675.57121527777</c:v>
                </c:pt>
                <c:pt idx="18980">
                  <c:v>735675.57122685201</c:v>
                </c:pt>
                <c:pt idx="18981">
                  <c:v>735675.57122685201</c:v>
                </c:pt>
                <c:pt idx="18982">
                  <c:v>735675.57123842591</c:v>
                </c:pt>
                <c:pt idx="18983">
                  <c:v>735675.57123842591</c:v>
                </c:pt>
                <c:pt idx="18984">
                  <c:v>735675.57125000004</c:v>
                </c:pt>
                <c:pt idx="18985">
                  <c:v>735675.57125000004</c:v>
                </c:pt>
                <c:pt idx="18986">
                  <c:v>735675.57126157393</c:v>
                </c:pt>
                <c:pt idx="18987">
                  <c:v>735675.57126157393</c:v>
                </c:pt>
                <c:pt idx="18988">
                  <c:v>735675.57127314841</c:v>
                </c:pt>
                <c:pt idx="18989">
                  <c:v>735675.57127314841</c:v>
                </c:pt>
                <c:pt idx="18990">
                  <c:v>735675.57128472242</c:v>
                </c:pt>
                <c:pt idx="18991">
                  <c:v>735675.57128472242</c:v>
                </c:pt>
                <c:pt idx="18992">
                  <c:v>735675.57129629643</c:v>
                </c:pt>
                <c:pt idx="18993">
                  <c:v>735675.57129629643</c:v>
                </c:pt>
                <c:pt idx="18994">
                  <c:v>735675.57130787033</c:v>
                </c:pt>
                <c:pt idx="18995">
                  <c:v>735675.57130787033</c:v>
                </c:pt>
                <c:pt idx="18996">
                  <c:v>735675.57131944399</c:v>
                </c:pt>
                <c:pt idx="18997">
                  <c:v>735675.57131944399</c:v>
                </c:pt>
                <c:pt idx="18998">
                  <c:v>735675.57133101847</c:v>
                </c:pt>
                <c:pt idx="18999">
                  <c:v>735675.57133101847</c:v>
                </c:pt>
                <c:pt idx="19000">
                  <c:v>735675.57134259236</c:v>
                </c:pt>
                <c:pt idx="19001">
                  <c:v>735675.57134259236</c:v>
                </c:pt>
                <c:pt idx="19002">
                  <c:v>735675.57135416672</c:v>
                </c:pt>
                <c:pt idx="19003">
                  <c:v>735675.57135416672</c:v>
                </c:pt>
                <c:pt idx="19004">
                  <c:v>735675.57136574073</c:v>
                </c:pt>
                <c:pt idx="19005">
                  <c:v>735675.57136574073</c:v>
                </c:pt>
                <c:pt idx="19006">
                  <c:v>735675.57137731486</c:v>
                </c:pt>
                <c:pt idx="19007">
                  <c:v>735675.57137731486</c:v>
                </c:pt>
                <c:pt idx="19008">
                  <c:v>735675.57138888887</c:v>
                </c:pt>
                <c:pt idx="19009">
                  <c:v>735675.57138888887</c:v>
                </c:pt>
                <c:pt idx="19010">
                  <c:v>735675.571400463</c:v>
                </c:pt>
                <c:pt idx="19011">
                  <c:v>735675.57141203701</c:v>
                </c:pt>
                <c:pt idx="19012">
                  <c:v>735675.57141203701</c:v>
                </c:pt>
                <c:pt idx="19013">
                  <c:v>735675.57142361242</c:v>
                </c:pt>
                <c:pt idx="19014">
                  <c:v>735675.57142361242</c:v>
                </c:pt>
                <c:pt idx="19015">
                  <c:v>735675.57143518515</c:v>
                </c:pt>
                <c:pt idx="19016">
                  <c:v>735675.57143518515</c:v>
                </c:pt>
                <c:pt idx="19017">
                  <c:v>735675.57144675928</c:v>
                </c:pt>
                <c:pt idx="19018">
                  <c:v>735675.57144675928</c:v>
                </c:pt>
                <c:pt idx="19019">
                  <c:v>735675.5714583334</c:v>
                </c:pt>
                <c:pt idx="19020">
                  <c:v>735675.5714583334</c:v>
                </c:pt>
                <c:pt idx="19021">
                  <c:v>735675.5714699073</c:v>
                </c:pt>
                <c:pt idx="19022">
                  <c:v>735675.5714699073</c:v>
                </c:pt>
                <c:pt idx="19023">
                  <c:v>735675.57148148143</c:v>
                </c:pt>
                <c:pt idx="19024">
                  <c:v>735675.57148148143</c:v>
                </c:pt>
                <c:pt idx="19025">
                  <c:v>735675.57149305556</c:v>
                </c:pt>
                <c:pt idx="19026">
                  <c:v>735675.57149305556</c:v>
                </c:pt>
                <c:pt idx="19027">
                  <c:v>735675.57150462968</c:v>
                </c:pt>
                <c:pt idx="19028">
                  <c:v>735675.57150462968</c:v>
                </c:pt>
                <c:pt idx="19029">
                  <c:v>735675.57151620369</c:v>
                </c:pt>
                <c:pt idx="19030">
                  <c:v>735675.57151620369</c:v>
                </c:pt>
                <c:pt idx="19031">
                  <c:v>735675.57152777782</c:v>
                </c:pt>
                <c:pt idx="19032">
                  <c:v>735675.57152777782</c:v>
                </c:pt>
                <c:pt idx="19033">
                  <c:v>735675.57153935137</c:v>
                </c:pt>
                <c:pt idx="19034">
                  <c:v>735675.57153935137</c:v>
                </c:pt>
                <c:pt idx="19035">
                  <c:v>735675.57155092643</c:v>
                </c:pt>
                <c:pt idx="19036">
                  <c:v>735675.57155092643</c:v>
                </c:pt>
                <c:pt idx="19037">
                  <c:v>735675.57156249997</c:v>
                </c:pt>
                <c:pt idx="19038">
                  <c:v>735675.57156249997</c:v>
                </c:pt>
                <c:pt idx="19039">
                  <c:v>735675.57157407398</c:v>
                </c:pt>
                <c:pt idx="19040">
                  <c:v>735675.57157407398</c:v>
                </c:pt>
                <c:pt idx="19041">
                  <c:v>735675.57158564904</c:v>
                </c:pt>
                <c:pt idx="19042">
                  <c:v>735675.57158564904</c:v>
                </c:pt>
                <c:pt idx="19043">
                  <c:v>735675.57159722224</c:v>
                </c:pt>
                <c:pt idx="19044">
                  <c:v>735675.57159722224</c:v>
                </c:pt>
                <c:pt idx="19045">
                  <c:v>735675.57160879625</c:v>
                </c:pt>
                <c:pt idx="19046">
                  <c:v>735675.57160879625</c:v>
                </c:pt>
                <c:pt idx="19047">
                  <c:v>735675.57162037049</c:v>
                </c:pt>
                <c:pt idx="19048">
                  <c:v>735675.57163194451</c:v>
                </c:pt>
                <c:pt idx="19049">
                  <c:v>735675.57163194451</c:v>
                </c:pt>
                <c:pt idx="19050">
                  <c:v>735675.57164351852</c:v>
                </c:pt>
                <c:pt idx="19051">
                  <c:v>735675.57164351852</c:v>
                </c:pt>
                <c:pt idx="19052">
                  <c:v>735675.57165509264</c:v>
                </c:pt>
                <c:pt idx="19053">
                  <c:v>735675.57165509264</c:v>
                </c:pt>
                <c:pt idx="19054">
                  <c:v>735675.57166666701</c:v>
                </c:pt>
                <c:pt idx="19055">
                  <c:v>735675.57166666701</c:v>
                </c:pt>
                <c:pt idx="19056">
                  <c:v>735675.57167824078</c:v>
                </c:pt>
                <c:pt idx="19057">
                  <c:v>735675.57167824078</c:v>
                </c:pt>
                <c:pt idx="19058">
                  <c:v>735675.57168981479</c:v>
                </c:pt>
                <c:pt idx="19059">
                  <c:v>735675.57168981479</c:v>
                </c:pt>
                <c:pt idx="19060">
                  <c:v>735675.57170138892</c:v>
                </c:pt>
                <c:pt idx="19061">
                  <c:v>735675.57170138892</c:v>
                </c:pt>
                <c:pt idx="19062">
                  <c:v>735675.57171296189</c:v>
                </c:pt>
                <c:pt idx="19063">
                  <c:v>735675.57171296189</c:v>
                </c:pt>
                <c:pt idx="19064">
                  <c:v>735675.57172453741</c:v>
                </c:pt>
                <c:pt idx="19065">
                  <c:v>735675.57173611142</c:v>
                </c:pt>
                <c:pt idx="19066">
                  <c:v>735675.57173611142</c:v>
                </c:pt>
                <c:pt idx="19067">
                  <c:v>735675.5717476852</c:v>
                </c:pt>
                <c:pt idx="19068">
                  <c:v>735675.5717476852</c:v>
                </c:pt>
                <c:pt idx="19069">
                  <c:v>735675.57175925898</c:v>
                </c:pt>
                <c:pt idx="19070">
                  <c:v>735675.57175925898</c:v>
                </c:pt>
                <c:pt idx="19071">
                  <c:v>735675.57177083334</c:v>
                </c:pt>
                <c:pt idx="19072">
                  <c:v>735675.57177083334</c:v>
                </c:pt>
                <c:pt idx="19073">
                  <c:v>735675.57178240735</c:v>
                </c:pt>
                <c:pt idx="19074">
                  <c:v>735675.57178240735</c:v>
                </c:pt>
                <c:pt idx="19075">
                  <c:v>735675.57179398148</c:v>
                </c:pt>
                <c:pt idx="19076">
                  <c:v>735675.57179398148</c:v>
                </c:pt>
                <c:pt idx="19077">
                  <c:v>735675.57180555561</c:v>
                </c:pt>
                <c:pt idx="19078">
                  <c:v>735675.57180555561</c:v>
                </c:pt>
                <c:pt idx="19079">
                  <c:v>735675.57181712962</c:v>
                </c:pt>
                <c:pt idx="19080">
                  <c:v>735675.57181712962</c:v>
                </c:pt>
                <c:pt idx="19081">
                  <c:v>735675.57182870375</c:v>
                </c:pt>
                <c:pt idx="19082">
                  <c:v>735675.57184027776</c:v>
                </c:pt>
                <c:pt idx="19083">
                  <c:v>735675.57184027776</c:v>
                </c:pt>
                <c:pt idx="19084">
                  <c:v>735675.571851852</c:v>
                </c:pt>
                <c:pt idx="19085">
                  <c:v>735675.571851852</c:v>
                </c:pt>
                <c:pt idx="19086">
                  <c:v>735675.57186342741</c:v>
                </c:pt>
                <c:pt idx="19087">
                  <c:v>735675.57186342741</c:v>
                </c:pt>
                <c:pt idx="19088">
                  <c:v>735675.57187500002</c:v>
                </c:pt>
                <c:pt idx="19089">
                  <c:v>735675.5718981484</c:v>
                </c:pt>
                <c:pt idx="19090">
                  <c:v>735675.5718981484</c:v>
                </c:pt>
                <c:pt idx="19091">
                  <c:v>735675.5718981484</c:v>
                </c:pt>
                <c:pt idx="19092">
                  <c:v>735675.57190972217</c:v>
                </c:pt>
                <c:pt idx="19093">
                  <c:v>735675.57190972217</c:v>
                </c:pt>
                <c:pt idx="19094">
                  <c:v>735675.57192129642</c:v>
                </c:pt>
                <c:pt idx="19095">
                  <c:v>735675.57192129642</c:v>
                </c:pt>
                <c:pt idx="19096">
                  <c:v>735675.57193287031</c:v>
                </c:pt>
                <c:pt idx="19097">
                  <c:v>735675.57193287031</c:v>
                </c:pt>
                <c:pt idx="19098">
                  <c:v>735675.57194444432</c:v>
                </c:pt>
                <c:pt idx="19099">
                  <c:v>735675.57194444432</c:v>
                </c:pt>
                <c:pt idx="19100">
                  <c:v>735675.57195601903</c:v>
                </c:pt>
                <c:pt idx="19101">
                  <c:v>735675.57195601903</c:v>
                </c:pt>
                <c:pt idx="19102">
                  <c:v>735675.57196759258</c:v>
                </c:pt>
                <c:pt idx="19103">
                  <c:v>735675.57196759258</c:v>
                </c:pt>
                <c:pt idx="19104">
                  <c:v>735675.57197916636</c:v>
                </c:pt>
                <c:pt idx="19105">
                  <c:v>735675.57197916636</c:v>
                </c:pt>
                <c:pt idx="19106">
                  <c:v>735675.57199074072</c:v>
                </c:pt>
                <c:pt idx="19107">
                  <c:v>735675.57199074072</c:v>
                </c:pt>
                <c:pt idx="19108">
                  <c:v>735675.57200231438</c:v>
                </c:pt>
                <c:pt idx="19109">
                  <c:v>735675.57201388886</c:v>
                </c:pt>
                <c:pt idx="19110">
                  <c:v>735675.57201388886</c:v>
                </c:pt>
                <c:pt idx="19111">
                  <c:v>735675.57202546299</c:v>
                </c:pt>
                <c:pt idx="19112">
                  <c:v>735675.57202546299</c:v>
                </c:pt>
                <c:pt idx="19113">
                  <c:v>735675.572037037</c:v>
                </c:pt>
                <c:pt idx="19114">
                  <c:v>735675.572037037</c:v>
                </c:pt>
                <c:pt idx="19115">
                  <c:v>735675.57204860845</c:v>
                </c:pt>
                <c:pt idx="19116">
                  <c:v>735675.57204860845</c:v>
                </c:pt>
                <c:pt idx="19117">
                  <c:v>735675.57206018397</c:v>
                </c:pt>
                <c:pt idx="19118">
                  <c:v>735675.57206018397</c:v>
                </c:pt>
                <c:pt idx="19119">
                  <c:v>735675.57207175647</c:v>
                </c:pt>
                <c:pt idx="19120">
                  <c:v>735675.57207175647</c:v>
                </c:pt>
                <c:pt idx="19121">
                  <c:v>735675.57208333351</c:v>
                </c:pt>
                <c:pt idx="19122">
                  <c:v>735675.57208333351</c:v>
                </c:pt>
                <c:pt idx="19123">
                  <c:v>735675.57209490729</c:v>
                </c:pt>
                <c:pt idx="19124">
                  <c:v>735675.57209490729</c:v>
                </c:pt>
                <c:pt idx="19125">
                  <c:v>735675.5721064813</c:v>
                </c:pt>
                <c:pt idx="19126">
                  <c:v>735675.5721064813</c:v>
                </c:pt>
                <c:pt idx="19127">
                  <c:v>735675.57211805054</c:v>
                </c:pt>
                <c:pt idx="19128">
                  <c:v>735675.57211805054</c:v>
                </c:pt>
                <c:pt idx="19129">
                  <c:v>735675.57212962897</c:v>
                </c:pt>
                <c:pt idx="19130">
                  <c:v>735675.57212962897</c:v>
                </c:pt>
                <c:pt idx="19131">
                  <c:v>735675.572141201</c:v>
                </c:pt>
                <c:pt idx="19132">
                  <c:v>735675.572141201</c:v>
                </c:pt>
                <c:pt idx="19133">
                  <c:v>735675.57215277699</c:v>
                </c:pt>
                <c:pt idx="19134">
                  <c:v>735675.57215277699</c:v>
                </c:pt>
                <c:pt idx="19135">
                  <c:v>735675.57216434996</c:v>
                </c:pt>
                <c:pt idx="19136">
                  <c:v>735675.57217592536</c:v>
                </c:pt>
                <c:pt idx="19137">
                  <c:v>735675.57217592536</c:v>
                </c:pt>
                <c:pt idx="19138">
                  <c:v>735675.57218749996</c:v>
                </c:pt>
                <c:pt idx="19139">
                  <c:v>735675.57218749996</c:v>
                </c:pt>
                <c:pt idx="19140">
                  <c:v>735675.57219907048</c:v>
                </c:pt>
                <c:pt idx="19141">
                  <c:v>735675.57219907048</c:v>
                </c:pt>
                <c:pt idx="19142">
                  <c:v>735675.5722106481</c:v>
                </c:pt>
                <c:pt idx="19143">
                  <c:v>735675.5722106481</c:v>
                </c:pt>
                <c:pt idx="19144">
                  <c:v>735675.57222222222</c:v>
                </c:pt>
                <c:pt idx="19145">
                  <c:v>735675.57222222222</c:v>
                </c:pt>
                <c:pt idx="19146">
                  <c:v>735675.57223379635</c:v>
                </c:pt>
                <c:pt idx="19147">
                  <c:v>735675.57224537036</c:v>
                </c:pt>
                <c:pt idx="19148">
                  <c:v>735675.57224537036</c:v>
                </c:pt>
                <c:pt idx="19149">
                  <c:v>735675.57225694449</c:v>
                </c:pt>
                <c:pt idx="19150">
                  <c:v>735675.57225694449</c:v>
                </c:pt>
                <c:pt idx="19151">
                  <c:v>735675.57226851839</c:v>
                </c:pt>
                <c:pt idx="19152">
                  <c:v>735675.57228009228</c:v>
                </c:pt>
                <c:pt idx="19153">
                  <c:v>735675.57228009228</c:v>
                </c:pt>
                <c:pt idx="19154">
                  <c:v>735675.57228009228</c:v>
                </c:pt>
                <c:pt idx="19155">
                  <c:v>735675.57229166629</c:v>
                </c:pt>
                <c:pt idx="19156">
                  <c:v>735675.57230324077</c:v>
                </c:pt>
                <c:pt idx="19157">
                  <c:v>735675.57230324077</c:v>
                </c:pt>
                <c:pt idx="19158">
                  <c:v>735675.57230324077</c:v>
                </c:pt>
                <c:pt idx="19159">
                  <c:v>735675.57231481397</c:v>
                </c:pt>
                <c:pt idx="19160">
                  <c:v>735675.57231481397</c:v>
                </c:pt>
                <c:pt idx="19161">
                  <c:v>735675.57232638891</c:v>
                </c:pt>
                <c:pt idx="19162">
                  <c:v>735675.57232638891</c:v>
                </c:pt>
                <c:pt idx="19163">
                  <c:v>735675.57233796199</c:v>
                </c:pt>
                <c:pt idx="19164">
                  <c:v>735675.57233796199</c:v>
                </c:pt>
                <c:pt idx="19165">
                  <c:v>735675.57234953402</c:v>
                </c:pt>
                <c:pt idx="19166">
                  <c:v>735675.57236111106</c:v>
                </c:pt>
                <c:pt idx="19167">
                  <c:v>735675.57236111106</c:v>
                </c:pt>
                <c:pt idx="19168">
                  <c:v>735675.57237268216</c:v>
                </c:pt>
                <c:pt idx="19169">
                  <c:v>735675.57237268216</c:v>
                </c:pt>
                <c:pt idx="19170">
                  <c:v>735675.57238425897</c:v>
                </c:pt>
                <c:pt idx="19171">
                  <c:v>735675.57238425897</c:v>
                </c:pt>
                <c:pt idx="19172">
                  <c:v>735675.57239583333</c:v>
                </c:pt>
                <c:pt idx="19173">
                  <c:v>735675.57239583333</c:v>
                </c:pt>
                <c:pt idx="19174">
                  <c:v>735675.57240740734</c:v>
                </c:pt>
                <c:pt idx="19175">
                  <c:v>735675.57240740734</c:v>
                </c:pt>
                <c:pt idx="19176">
                  <c:v>735675.57241897832</c:v>
                </c:pt>
                <c:pt idx="19177">
                  <c:v>735675.57241897832</c:v>
                </c:pt>
                <c:pt idx="19178">
                  <c:v>735675.57243055536</c:v>
                </c:pt>
                <c:pt idx="19179">
                  <c:v>735675.57243055536</c:v>
                </c:pt>
                <c:pt idx="19180">
                  <c:v>735675.57244212937</c:v>
                </c:pt>
                <c:pt idx="19181">
                  <c:v>735675.57244212937</c:v>
                </c:pt>
                <c:pt idx="19182">
                  <c:v>735675.57245370373</c:v>
                </c:pt>
                <c:pt idx="19183">
                  <c:v>735675.57245370373</c:v>
                </c:pt>
                <c:pt idx="19184">
                  <c:v>735675.57246527739</c:v>
                </c:pt>
                <c:pt idx="19185">
                  <c:v>735675.57246527739</c:v>
                </c:pt>
                <c:pt idx="19186">
                  <c:v>735675.57247685187</c:v>
                </c:pt>
                <c:pt idx="19187">
                  <c:v>735675.57247685187</c:v>
                </c:pt>
                <c:pt idx="19188">
                  <c:v>735675.57248842588</c:v>
                </c:pt>
                <c:pt idx="19189">
                  <c:v>735675.57248842588</c:v>
                </c:pt>
                <c:pt idx="19190">
                  <c:v>735675.57249999896</c:v>
                </c:pt>
                <c:pt idx="19191">
                  <c:v>735675.57249999896</c:v>
                </c:pt>
                <c:pt idx="19192">
                  <c:v>735675.57251157123</c:v>
                </c:pt>
                <c:pt idx="19193">
                  <c:v>735675.57251157123</c:v>
                </c:pt>
                <c:pt idx="19194">
                  <c:v>735675.57252314815</c:v>
                </c:pt>
                <c:pt idx="19195">
                  <c:v>735675.57253472228</c:v>
                </c:pt>
                <c:pt idx="19196">
                  <c:v>735675.57253472228</c:v>
                </c:pt>
                <c:pt idx="19197">
                  <c:v>735675.57254629629</c:v>
                </c:pt>
                <c:pt idx="19198">
                  <c:v>735675.5725578703</c:v>
                </c:pt>
                <c:pt idx="19199">
                  <c:v>735675.5725578703</c:v>
                </c:pt>
                <c:pt idx="19200">
                  <c:v>735675.5725578703</c:v>
                </c:pt>
                <c:pt idx="19201">
                  <c:v>735675.57256944396</c:v>
                </c:pt>
                <c:pt idx="19202">
                  <c:v>735675.57256944396</c:v>
                </c:pt>
                <c:pt idx="19203">
                  <c:v>735675.57259259198</c:v>
                </c:pt>
                <c:pt idx="19204">
                  <c:v>735675.57259259198</c:v>
                </c:pt>
                <c:pt idx="19205">
                  <c:v>735675.57259259198</c:v>
                </c:pt>
                <c:pt idx="19206">
                  <c:v>735675.5726157407</c:v>
                </c:pt>
                <c:pt idx="19207">
                  <c:v>735675.5726157407</c:v>
                </c:pt>
                <c:pt idx="19208">
                  <c:v>735675.5726157407</c:v>
                </c:pt>
                <c:pt idx="19209">
                  <c:v>735675.57262731483</c:v>
                </c:pt>
                <c:pt idx="19210">
                  <c:v>735675.57262731483</c:v>
                </c:pt>
                <c:pt idx="19211">
                  <c:v>735675.57263888838</c:v>
                </c:pt>
                <c:pt idx="19212">
                  <c:v>735675.57263888838</c:v>
                </c:pt>
                <c:pt idx="19213">
                  <c:v>735675.57265046297</c:v>
                </c:pt>
                <c:pt idx="19214">
                  <c:v>735675.57265046297</c:v>
                </c:pt>
                <c:pt idx="19215">
                  <c:v>735675.5726620371</c:v>
                </c:pt>
                <c:pt idx="19216">
                  <c:v>735675.5726620371</c:v>
                </c:pt>
                <c:pt idx="19217">
                  <c:v>735675.57267361111</c:v>
                </c:pt>
                <c:pt idx="19218">
                  <c:v>735675.57267361111</c:v>
                </c:pt>
                <c:pt idx="19219">
                  <c:v>735675.57268518524</c:v>
                </c:pt>
                <c:pt idx="19220">
                  <c:v>735675.57268518524</c:v>
                </c:pt>
                <c:pt idx="19221">
                  <c:v>735675.5726967589</c:v>
                </c:pt>
                <c:pt idx="19222">
                  <c:v>735675.5726967589</c:v>
                </c:pt>
                <c:pt idx="19223">
                  <c:v>735675.57270833338</c:v>
                </c:pt>
                <c:pt idx="19224">
                  <c:v>735675.57270833338</c:v>
                </c:pt>
                <c:pt idx="19225">
                  <c:v>735675.57271990471</c:v>
                </c:pt>
                <c:pt idx="19226">
                  <c:v>735675.57273148128</c:v>
                </c:pt>
                <c:pt idx="19227">
                  <c:v>735675.57273148128</c:v>
                </c:pt>
                <c:pt idx="19228">
                  <c:v>735675.57274305227</c:v>
                </c:pt>
                <c:pt idx="19229">
                  <c:v>735675.57276620367</c:v>
                </c:pt>
                <c:pt idx="19230">
                  <c:v>735675.57277777698</c:v>
                </c:pt>
                <c:pt idx="19231">
                  <c:v>735675.57277777698</c:v>
                </c:pt>
                <c:pt idx="19232">
                  <c:v>735675.57278934936</c:v>
                </c:pt>
                <c:pt idx="19233">
                  <c:v>735675.57278934936</c:v>
                </c:pt>
                <c:pt idx="19234">
                  <c:v>735675.57280092593</c:v>
                </c:pt>
                <c:pt idx="19235">
                  <c:v>735675.57280092593</c:v>
                </c:pt>
                <c:pt idx="19236">
                  <c:v>735675.57281249936</c:v>
                </c:pt>
                <c:pt idx="19237">
                  <c:v>735675.57281249936</c:v>
                </c:pt>
                <c:pt idx="19238">
                  <c:v>735675.57282407407</c:v>
                </c:pt>
                <c:pt idx="19239">
                  <c:v>735675.57282407407</c:v>
                </c:pt>
                <c:pt idx="19240">
                  <c:v>735675.57283564843</c:v>
                </c:pt>
                <c:pt idx="19241">
                  <c:v>735675.57283564843</c:v>
                </c:pt>
                <c:pt idx="19242">
                  <c:v>735675.57284722221</c:v>
                </c:pt>
                <c:pt idx="19243">
                  <c:v>735675.57284722221</c:v>
                </c:pt>
                <c:pt idx="19244">
                  <c:v>735675.57285879634</c:v>
                </c:pt>
                <c:pt idx="19245">
                  <c:v>735675.57285879634</c:v>
                </c:pt>
                <c:pt idx="19246">
                  <c:v>735675.57287036837</c:v>
                </c:pt>
                <c:pt idx="19247">
                  <c:v>735675.57287036837</c:v>
                </c:pt>
                <c:pt idx="19248">
                  <c:v>735675.57288194448</c:v>
                </c:pt>
                <c:pt idx="19249">
                  <c:v>735675.57288194448</c:v>
                </c:pt>
                <c:pt idx="19250">
                  <c:v>735675.57289351849</c:v>
                </c:pt>
                <c:pt idx="19251">
                  <c:v>735675.57289351849</c:v>
                </c:pt>
                <c:pt idx="19252">
                  <c:v>735675.57290509238</c:v>
                </c:pt>
                <c:pt idx="19253">
                  <c:v>735675.57291666628</c:v>
                </c:pt>
                <c:pt idx="19254">
                  <c:v>735675.57291666628</c:v>
                </c:pt>
                <c:pt idx="19255">
                  <c:v>735675.57292824076</c:v>
                </c:pt>
                <c:pt idx="19256">
                  <c:v>735675.57292824076</c:v>
                </c:pt>
                <c:pt idx="19257">
                  <c:v>735675.57293981337</c:v>
                </c:pt>
                <c:pt idx="19258">
                  <c:v>735675.57293981337</c:v>
                </c:pt>
                <c:pt idx="19259">
                  <c:v>735675.57295138889</c:v>
                </c:pt>
                <c:pt idx="19260">
                  <c:v>735675.57296296197</c:v>
                </c:pt>
                <c:pt idx="19261">
                  <c:v>735675.57296296197</c:v>
                </c:pt>
                <c:pt idx="19262">
                  <c:v>735675.57296296197</c:v>
                </c:pt>
                <c:pt idx="19263">
                  <c:v>735675.57297453692</c:v>
                </c:pt>
                <c:pt idx="19264">
                  <c:v>735675.57297453692</c:v>
                </c:pt>
                <c:pt idx="19265">
                  <c:v>735675.57298611151</c:v>
                </c:pt>
                <c:pt idx="19266">
                  <c:v>735675.57298611151</c:v>
                </c:pt>
                <c:pt idx="19267">
                  <c:v>735675.57299768517</c:v>
                </c:pt>
                <c:pt idx="19268">
                  <c:v>735675.57299768517</c:v>
                </c:pt>
                <c:pt idx="19269">
                  <c:v>735675.57300925837</c:v>
                </c:pt>
                <c:pt idx="19270">
                  <c:v>735675.57300925837</c:v>
                </c:pt>
                <c:pt idx="19271">
                  <c:v>735675.57302083343</c:v>
                </c:pt>
                <c:pt idx="19272">
                  <c:v>735675.57303240732</c:v>
                </c:pt>
                <c:pt idx="19273">
                  <c:v>735675.57303240732</c:v>
                </c:pt>
                <c:pt idx="19274">
                  <c:v>735675.57304398133</c:v>
                </c:pt>
                <c:pt idx="19275">
                  <c:v>735675.57304398133</c:v>
                </c:pt>
                <c:pt idx="19276">
                  <c:v>735675.57305555558</c:v>
                </c:pt>
                <c:pt idx="19277">
                  <c:v>735675.57305555558</c:v>
                </c:pt>
                <c:pt idx="19278">
                  <c:v>735675.57306712959</c:v>
                </c:pt>
                <c:pt idx="19279">
                  <c:v>735675.57306712959</c:v>
                </c:pt>
                <c:pt idx="19280">
                  <c:v>735675.57307870337</c:v>
                </c:pt>
                <c:pt idx="19281">
                  <c:v>735675.57307870337</c:v>
                </c:pt>
                <c:pt idx="19282">
                  <c:v>735675.57309027738</c:v>
                </c:pt>
                <c:pt idx="19283">
                  <c:v>735675.57309027738</c:v>
                </c:pt>
                <c:pt idx="19284">
                  <c:v>735675.57310185186</c:v>
                </c:pt>
                <c:pt idx="19285">
                  <c:v>735675.57310185186</c:v>
                </c:pt>
                <c:pt idx="19286">
                  <c:v>735675.57311342587</c:v>
                </c:pt>
                <c:pt idx="19287">
                  <c:v>735675.57311342587</c:v>
                </c:pt>
                <c:pt idx="19288">
                  <c:v>735675.573125</c:v>
                </c:pt>
                <c:pt idx="19289">
                  <c:v>735675.573125</c:v>
                </c:pt>
                <c:pt idx="19290">
                  <c:v>735675.57313657389</c:v>
                </c:pt>
                <c:pt idx="19291">
                  <c:v>735675.57313657389</c:v>
                </c:pt>
                <c:pt idx="19292">
                  <c:v>735675.57314814697</c:v>
                </c:pt>
                <c:pt idx="19293">
                  <c:v>735675.57315972226</c:v>
                </c:pt>
                <c:pt idx="19294">
                  <c:v>735675.57315972226</c:v>
                </c:pt>
                <c:pt idx="19295">
                  <c:v>735675.57317129627</c:v>
                </c:pt>
                <c:pt idx="19296">
                  <c:v>735675.57317129627</c:v>
                </c:pt>
                <c:pt idx="19297">
                  <c:v>735675.57318287028</c:v>
                </c:pt>
                <c:pt idx="19298">
                  <c:v>735675.57318287028</c:v>
                </c:pt>
                <c:pt idx="19299">
                  <c:v>735675.5731944443</c:v>
                </c:pt>
                <c:pt idx="19300">
                  <c:v>735675.5731944443</c:v>
                </c:pt>
                <c:pt idx="19301">
                  <c:v>735675.57320601854</c:v>
                </c:pt>
                <c:pt idx="19302">
                  <c:v>735675.57320601854</c:v>
                </c:pt>
                <c:pt idx="19303">
                  <c:v>735675.57321759232</c:v>
                </c:pt>
                <c:pt idx="19304">
                  <c:v>735675.57321759232</c:v>
                </c:pt>
                <c:pt idx="19305">
                  <c:v>735675.57322916668</c:v>
                </c:pt>
                <c:pt idx="19306">
                  <c:v>735675.57322916668</c:v>
                </c:pt>
                <c:pt idx="19307">
                  <c:v>735675.57324074069</c:v>
                </c:pt>
                <c:pt idx="19308">
                  <c:v>735675.57324074069</c:v>
                </c:pt>
                <c:pt idx="19309">
                  <c:v>735675.57325231482</c:v>
                </c:pt>
                <c:pt idx="19310">
                  <c:v>735675.57325231482</c:v>
                </c:pt>
                <c:pt idx="19311">
                  <c:v>735675.57326388895</c:v>
                </c:pt>
                <c:pt idx="19312">
                  <c:v>735675.57326388895</c:v>
                </c:pt>
                <c:pt idx="19313">
                  <c:v>735675.57327546296</c:v>
                </c:pt>
                <c:pt idx="19314">
                  <c:v>735675.57327546296</c:v>
                </c:pt>
                <c:pt idx="19315">
                  <c:v>735675.57328703743</c:v>
                </c:pt>
                <c:pt idx="19316">
                  <c:v>735675.57328703743</c:v>
                </c:pt>
                <c:pt idx="19317">
                  <c:v>735675.5732986111</c:v>
                </c:pt>
                <c:pt idx="19318">
                  <c:v>735675.5732986111</c:v>
                </c:pt>
                <c:pt idx="19319">
                  <c:v>735675.57331018336</c:v>
                </c:pt>
                <c:pt idx="19320">
                  <c:v>735675.57331018336</c:v>
                </c:pt>
                <c:pt idx="19321">
                  <c:v>735675.57332175889</c:v>
                </c:pt>
                <c:pt idx="19322">
                  <c:v>735675.57332175889</c:v>
                </c:pt>
                <c:pt idx="19323">
                  <c:v>735675.57333333348</c:v>
                </c:pt>
                <c:pt idx="19324">
                  <c:v>735675.57333333348</c:v>
                </c:pt>
                <c:pt idx="19325">
                  <c:v>735675.57334490737</c:v>
                </c:pt>
                <c:pt idx="19326">
                  <c:v>735675.5733564815</c:v>
                </c:pt>
                <c:pt idx="19327">
                  <c:v>735675.5733564815</c:v>
                </c:pt>
                <c:pt idx="19328">
                  <c:v>735675.57336805179</c:v>
                </c:pt>
                <c:pt idx="19329">
                  <c:v>735675.57336805179</c:v>
                </c:pt>
                <c:pt idx="19330">
                  <c:v>735675.57337962836</c:v>
                </c:pt>
                <c:pt idx="19331">
                  <c:v>735675.57337962836</c:v>
                </c:pt>
                <c:pt idx="19332">
                  <c:v>735675.5733912033</c:v>
                </c:pt>
                <c:pt idx="19333">
                  <c:v>735675.5733912033</c:v>
                </c:pt>
                <c:pt idx="19334">
                  <c:v>735675.57340277778</c:v>
                </c:pt>
                <c:pt idx="19335">
                  <c:v>735675.57340277778</c:v>
                </c:pt>
                <c:pt idx="19336">
                  <c:v>735675.57341435179</c:v>
                </c:pt>
                <c:pt idx="19337">
                  <c:v>735675.57341435179</c:v>
                </c:pt>
                <c:pt idx="19338">
                  <c:v>735675.57342592743</c:v>
                </c:pt>
                <c:pt idx="19339">
                  <c:v>735675.57342592743</c:v>
                </c:pt>
                <c:pt idx="19340">
                  <c:v>735675.57343750005</c:v>
                </c:pt>
                <c:pt idx="19341">
                  <c:v>735675.57343750005</c:v>
                </c:pt>
                <c:pt idx="19342">
                  <c:v>735675.57344907336</c:v>
                </c:pt>
                <c:pt idx="19343">
                  <c:v>735675.57344907336</c:v>
                </c:pt>
                <c:pt idx="19344">
                  <c:v>735675.57346064842</c:v>
                </c:pt>
                <c:pt idx="19345">
                  <c:v>735675.57346064842</c:v>
                </c:pt>
                <c:pt idx="19346">
                  <c:v>735675.5734722222</c:v>
                </c:pt>
                <c:pt idx="19347">
                  <c:v>735675.5734722222</c:v>
                </c:pt>
                <c:pt idx="19348">
                  <c:v>735675.57348379644</c:v>
                </c:pt>
                <c:pt idx="19349">
                  <c:v>735675.57348379644</c:v>
                </c:pt>
                <c:pt idx="19350">
                  <c:v>735675.57349537034</c:v>
                </c:pt>
                <c:pt idx="19351">
                  <c:v>735675.57349537034</c:v>
                </c:pt>
                <c:pt idx="19352">
                  <c:v>735675.57350694446</c:v>
                </c:pt>
                <c:pt idx="19353">
                  <c:v>735675.57350694446</c:v>
                </c:pt>
                <c:pt idx="19354">
                  <c:v>735675.57351851836</c:v>
                </c:pt>
                <c:pt idx="19355">
                  <c:v>735675.57353009237</c:v>
                </c:pt>
                <c:pt idx="19356">
                  <c:v>735675.57353009237</c:v>
                </c:pt>
                <c:pt idx="19357">
                  <c:v>735675.57354166638</c:v>
                </c:pt>
                <c:pt idx="19358">
                  <c:v>735675.57354166638</c:v>
                </c:pt>
                <c:pt idx="19359">
                  <c:v>735675.57355324074</c:v>
                </c:pt>
                <c:pt idx="19360">
                  <c:v>735675.57355324074</c:v>
                </c:pt>
                <c:pt idx="19361">
                  <c:v>735675.57356481487</c:v>
                </c:pt>
                <c:pt idx="19362">
                  <c:v>735675.57356481487</c:v>
                </c:pt>
                <c:pt idx="19363">
                  <c:v>735675.57357638888</c:v>
                </c:pt>
                <c:pt idx="19364">
                  <c:v>735675.57357638888</c:v>
                </c:pt>
                <c:pt idx="19365">
                  <c:v>735675.57358796301</c:v>
                </c:pt>
                <c:pt idx="19366">
                  <c:v>735675.57358796301</c:v>
                </c:pt>
                <c:pt idx="19367">
                  <c:v>735675.5735995369</c:v>
                </c:pt>
                <c:pt idx="19368">
                  <c:v>735675.5735995369</c:v>
                </c:pt>
                <c:pt idx="19369">
                  <c:v>735675.57361111115</c:v>
                </c:pt>
                <c:pt idx="19370">
                  <c:v>735675.57361111115</c:v>
                </c:pt>
                <c:pt idx="19371">
                  <c:v>735675.57362268551</c:v>
                </c:pt>
                <c:pt idx="19372">
                  <c:v>735675.57362268551</c:v>
                </c:pt>
                <c:pt idx="19373">
                  <c:v>735675.57363425929</c:v>
                </c:pt>
                <c:pt idx="19374">
                  <c:v>735675.57363425929</c:v>
                </c:pt>
                <c:pt idx="19375">
                  <c:v>735675.57364583341</c:v>
                </c:pt>
                <c:pt idx="19376">
                  <c:v>735675.57364583341</c:v>
                </c:pt>
                <c:pt idx="19377">
                  <c:v>735675.57365740743</c:v>
                </c:pt>
                <c:pt idx="19378">
                  <c:v>735675.57365740743</c:v>
                </c:pt>
                <c:pt idx="19379">
                  <c:v>735675.57366898132</c:v>
                </c:pt>
                <c:pt idx="19380">
                  <c:v>735675.57366898132</c:v>
                </c:pt>
                <c:pt idx="19381">
                  <c:v>735675.57368055556</c:v>
                </c:pt>
                <c:pt idx="19382">
                  <c:v>735675.57368055556</c:v>
                </c:pt>
                <c:pt idx="19383">
                  <c:v>735675.57369212958</c:v>
                </c:pt>
                <c:pt idx="19384">
                  <c:v>735675.57369212958</c:v>
                </c:pt>
                <c:pt idx="19385">
                  <c:v>735675.5737037037</c:v>
                </c:pt>
                <c:pt idx="19386">
                  <c:v>735675.57371527737</c:v>
                </c:pt>
                <c:pt idx="19387">
                  <c:v>735675.57371527737</c:v>
                </c:pt>
                <c:pt idx="19388">
                  <c:v>735675.57372685184</c:v>
                </c:pt>
                <c:pt idx="19389">
                  <c:v>735675.57372685184</c:v>
                </c:pt>
                <c:pt idx="19390">
                  <c:v>735675.57373842597</c:v>
                </c:pt>
                <c:pt idx="19391">
                  <c:v>735675.57373842597</c:v>
                </c:pt>
                <c:pt idx="19392">
                  <c:v>735675.57374999719</c:v>
                </c:pt>
                <c:pt idx="19393">
                  <c:v>735675.57376157399</c:v>
                </c:pt>
                <c:pt idx="19394">
                  <c:v>735675.57376157399</c:v>
                </c:pt>
                <c:pt idx="19395">
                  <c:v>735675.57376157399</c:v>
                </c:pt>
                <c:pt idx="19396">
                  <c:v>735675.57377314812</c:v>
                </c:pt>
                <c:pt idx="19397">
                  <c:v>735675.57378472225</c:v>
                </c:pt>
                <c:pt idx="19398">
                  <c:v>735675.57378472225</c:v>
                </c:pt>
                <c:pt idx="19399">
                  <c:v>735675.57379629649</c:v>
                </c:pt>
                <c:pt idx="19400">
                  <c:v>735675.57379629649</c:v>
                </c:pt>
                <c:pt idx="19401">
                  <c:v>735675.5738078705</c:v>
                </c:pt>
                <c:pt idx="19402">
                  <c:v>735675.5738078705</c:v>
                </c:pt>
                <c:pt idx="19403">
                  <c:v>735675.57381944428</c:v>
                </c:pt>
                <c:pt idx="19404">
                  <c:v>735675.57383101853</c:v>
                </c:pt>
                <c:pt idx="19405">
                  <c:v>735675.57383101853</c:v>
                </c:pt>
                <c:pt idx="19406">
                  <c:v>735675.57383101853</c:v>
                </c:pt>
                <c:pt idx="19407">
                  <c:v>735675.5738425923</c:v>
                </c:pt>
                <c:pt idx="19408">
                  <c:v>735675.5738425923</c:v>
                </c:pt>
                <c:pt idx="19409">
                  <c:v>735675.57385416701</c:v>
                </c:pt>
                <c:pt idx="19410">
                  <c:v>735675.57385416701</c:v>
                </c:pt>
                <c:pt idx="19411">
                  <c:v>735675.57386574242</c:v>
                </c:pt>
                <c:pt idx="19412">
                  <c:v>735675.57386574242</c:v>
                </c:pt>
                <c:pt idx="19413">
                  <c:v>735675.5738773148</c:v>
                </c:pt>
                <c:pt idx="19414">
                  <c:v>735675.5738773148</c:v>
                </c:pt>
                <c:pt idx="19415">
                  <c:v>735675.57388888893</c:v>
                </c:pt>
                <c:pt idx="19416">
                  <c:v>735675.57388888893</c:v>
                </c:pt>
                <c:pt idx="19417">
                  <c:v>735675.57390046236</c:v>
                </c:pt>
                <c:pt idx="19418">
                  <c:v>735675.57390046236</c:v>
                </c:pt>
                <c:pt idx="19419">
                  <c:v>735675.57391203707</c:v>
                </c:pt>
                <c:pt idx="19420">
                  <c:v>735675.57392361143</c:v>
                </c:pt>
                <c:pt idx="19421">
                  <c:v>735675.57392361143</c:v>
                </c:pt>
                <c:pt idx="19422">
                  <c:v>735675.57393518521</c:v>
                </c:pt>
                <c:pt idx="19423">
                  <c:v>735675.57393518521</c:v>
                </c:pt>
                <c:pt idx="19424">
                  <c:v>735675.57394675899</c:v>
                </c:pt>
                <c:pt idx="19425">
                  <c:v>735675.57394675899</c:v>
                </c:pt>
                <c:pt idx="19426">
                  <c:v>735675.57395833335</c:v>
                </c:pt>
                <c:pt idx="19427">
                  <c:v>735675.57395833335</c:v>
                </c:pt>
                <c:pt idx="19428">
                  <c:v>735675.57396990736</c:v>
                </c:pt>
                <c:pt idx="19429">
                  <c:v>735675.57396990736</c:v>
                </c:pt>
                <c:pt idx="19430">
                  <c:v>735675.57398148149</c:v>
                </c:pt>
                <c:pt idx="19431">
                  <c:v>735675.57398148149</c:v>
                </c:pt>
                <c:pt idx="19432">
                  <c:v>735675.57399305538</c:v>
                </c:pt>
                <c:pt idx="19433">
                  <c:v>735675.57399305538</c:v>
                </c:pt>
                <c:pt idx="19434">
                  <c:v>735675.57400462939</c:v>
                </c:pt>
                <c:pt idx="19435">
                  <c:v>735675.57400462939</c:v>
                </c:pt>
                <c:pt idx="19436">
                  <c:v>735675.57401620329</c:v>
                </c:pt>
                <c:pt idx="19437">
                  <c:v>735675.57401620329</c:v>
                </c:pt>
                <c:pt idx="19438">
                  <c:v>735675.57402777777</c:v>
                </c:pt>
                <c:pt idx="19439">
                  <c:v>735675.57402777777</c:v>
                </c:pt>
                <c:pt idx="19440">
                  <c:v>735675.5740393491</c:v>
                </c:pt>
                <c:pt idx="19441">
                  <c:v>735675.5740393491</c:v>
                </c:pt>
                <c:pt idx="19442">
                  <c:v>735675.5740509259</c:v>
                </c:pt>
                <c:pt idx="19443">
                  <c:v>735675.5740509259</c:v>
                </c:pt>
                <c:pt idx="19444">
                  <c:v>735675.57406249898</c:v>
                </c:pt>
                <c:pt idx="19445">
                  <c:v>735675.57406249898</c:v>
                </c:pt>
                <c:pt idx="19446">
                  <c:v>735675.57407407148</c:v>
                </c:pt>
                <c:pt idx="19447">
                  <c:v>735675.57407407148</c:v>
                </c:pt>
                <c:pt idx="19448">
                  <c:v>735675.5740856484</c:v>
                </c:pt>
                <c:pt idx="19449">
                  <c:v>735675.5740856484</c:v>
                </c:pt>
                <c:pt idx="19450">
                  <c:v>735675.57409722218</c:v>
                </c:pt>
                <c:pt idx="19451">
                  <c:v>735675.57409722218</c:v>
                </c:pt>
                <c:pt idx="19452">
                  <c:v>735675.57410879282</c:v>
                </c:pt>
                <c:pt idx="19453">
                  <c:v>735675.57410879282</c:v>
                </c:pt>
                <c:pt idx="19454">
                  <c:v>735675.57412036776</c:v>
                </c:pt>
                <c:pt idx="19455">
                  <c:v>735675.57413194398</c:v>
                </c:pt>
                <c:pt idx="19456">
                  <c:v>735675.57413194398</c:v>
                </c:pt>
                <c:pt idx="19457">
                  <c:v>735675.57414351637</c:v>
                </c:pt>
                <c:pt idx="19458">
                  <c:v>735675.57414351637</c:v>
                </c:pt>
                <c:pt idx="19459">
                  <c:v>735675.57415509236</c:v>
                </c:pt>
                <c:pt idx="19460">
                  <c:v>735675.57415509236</c:v>
                </c:pt>
                <c:pt idx="19461">
                  <c:v>735675.57416666637</c:v>
                </c:pt>
                <c:pt idx="19462">
                  <c:v>735675.57417823677</c:v>
                </c:pt>
                <c:pt idx="19463">
                  <c:v>735675.57417823677</c:v>
                </c:pt>
                <c:pt idx="19464">
                  <c:v>735675.57417823677</c:v>
                </c:pt>
                <c:pt idx="19465">
                  <c:v>735675.57418981206</c:v>
                </c:pt>
                <c:pt idx="19466">
                  <c:v>735675.57420138887</c:v>
                </c:pt>
                <c:pt idx="19467">
                  <c:v>735675.57420138887</c:v>
                </c:pt>
                <c:pt idx="19468">
                  <c:v>735675.57420138887</c:v>
                </c:pt>
                <c:pt idx="19469">
                  <c:v>735675.57421296136</c:v>
                </c:pt>
                <c:pt idx="19470">
                  <c:v>735675.57421296136</c:v>
                </c:pt>
                <c:pt idx="19471">
                  <c:v>735675.57422453701</c:v>
                </c:pt>
                <c:pt idx="19472">
                  <c:v>735675.57422453701</c:v>
                </c:pt>
                <c:pt idx="19473">
                  <c:v>735675.57423611113</c:v>
                </c:pt>
                <c:pt idx="19474">
                  <c:v>735675.57423611113</c:v>
                </c:pt>
                <c:pt idx="19475">
                  <c:v>735675.57424768398</c:v>
                </c:pt>
                <c:pt idx="19476">
                  <c:v>735675.57424768398</c:v>
                </c:pt>
                <c:pt idx="19477">
                  <c:v>735675.57425925671</c:v>
                </c:pt>
                <c:pt idx="19478">
                  <c:v>735675.57425925671</c:v>
                </c:pt>
                <c:pt idx="19479">
                  <c:v>735675.57427083328</c:v>
                </c:pt>
                <c:pt idx="19480">
                  <c:v>735675.57427083328</c:v>
                </c:pt>
                <c:pt idx="19481">
                  <c:v>735675.57428240729</c:v>
                </c:pt>
                <c:pt idx="19482">
                  <c:v>735675.57429398131</c:v>
                </c:pt>
                <c:pt idx="19483">
                  <c:v>735675.57429398131</c:v>
                </c:pt>
                <c:pt idx="19484">
                  <c:v>735675.57430555276</c:v>
                </c:pt>
                <c:pt idx="19485">
                  <c:v>735675.57430555276</c:v>
                </c:pt>
                <c:pt idx="19486">
                  <c:v>735675.57431712898</c:v>
                </c:pt>
                <c:pt idx="19487">
                  <c:v>735675.57431712898</c:v>
                </c:pt>
                <c:pt idx="19488">
                  <c:v>735675.57432870136</c:v>
                </c:pt>
                <c:pt idx="19489">
                  <c:v>735675.57432870136</c:v>
                </c:pt>
                <c:pt idx="19490">
                  <c:v>735675.57434027386</c:v>
                </c:pt>
                <c:pt idx="19491">
                  <c:v>735675.57434027386</c:v>
                </c:pt>
                <c:pt idx="19492">
                  <c:v>735675.57435185136</c:v>
                </c:pt>
                <c:pt idx="19493">
                  <c:v>735675.57435185136</c:v>
                </c:pt>
                <c:pt idx="19494">
                  <c:v>735675.57436342596</c:v>
                </c:pt>
                <c:pt idx="19495">
                  <c:v>735675.57436342596</c:v>
                </c:pt>
                <c:pt idx="19496">
                  <c:v>735675.57437499706</c:v>
                </c:pt>
                <c:pt idx="19497">
                  <c:v>735675.57437499706</c:v>
                </c:pt>
                <c:pt idx="19498">
                  <c:v>735675.57438657398</c:v>
                </c:pt>
                <c:pt idx="19499">
                  <c:v>735675.57438657398</c:v>
                </c:pt>
                <c:pt idx="19500">
                  <c:v>735675.57439814636</c:v>
                </c:pt>
                <c:pt idx="19501">
                  <c:v>735675.57439814636</c:v>
                </c:pt>
                <c:pt idx="19502">
                  <c:v>735675.57440972188</c:v>
                </c:pt>
                <c:pt idx="19503">
                  <c:v>735675.57440972188</c:v>
                </c:pt>
                <c:pt idx="19504">
                  <c:v>735675.57442129625</c:v>
                </c:pt>
                <c:pt idx="19505">
                  <c:v>735675.57442129625</c:v>
                </c:pt>
                <c:pt idx="19506">
                  <c:v>735675.57443287037</c:v>
                </c:pt>
                <c:pt idx="19507">
                  <c:v>735675.57443287037</c:v>
                </c:pt>
                <c:pt idx="19508">
                  <c:v>735675.57444444438</c:v>
                </c:pt>
                <c:pt idx="19509">
                  <c:v>735675.57444444438</c:v>
                </c:pt>
                <c:pt idx="19510">
                  <c:v>735675.57445601851</c:v>
                </c:pt>
                <c:pt idx="19511">
                  <c:v>735675.57445601851</c:v>
                </c:pt>
                <c:pt idx="19512">
                  <c:v>735675.57446759229</c:v>
                </c:pt>
                <c:pt idx="19513">
                  <c:v>735675.57446759229</c:v>
                </c:pt>
                <c:pt idx="19514">
                  <c:v>735675.57447916281</c:v>
                </c:pt>
                <c:pt idx="19515">
                  <c:v>735675.57447916281</c:v>
                </c:pt>
                <c:pt idx="19516">
                  <c:v>735675.57449074078</c:v>
                </c:pt>
                <c:pt idx="19517">
                  <c:v>735675.57449074078</c:v>
                </c:pt>
                <c:pt idx="19518">
                  <c:v>735675.57450231398</c:v>
                </c:pt>
                <c:pt idx="19519">
                  <c:v>735675.57450231398</c:v>
                </c:pt>
                <c:pt idx="19520">
                  <c:v>735675.57451388636</c:v>
                </c:pt>
                <c:pt idx="19521">
                  <c:v>735675.57451388636</c:v>
                </c:pt>
                <c:pt idx="19522">
                  <c:v>735675.57452546188</c:v>
                </c:pt>
                <c:pt idx="19523">
                  <c:v>735675.57453703706</c:v>
                </c:pt>
                <c:pt idx="19524">
                  <c:v>735675.57453703706</c:v>
                </c:pt>
                <c:pt idx="19525">
                  <c:v>735675.57454860711</c:v>
                </c:pt>
                <c:pt idx="19526">
                  <c:v>735675.57454860711</c:v>
                </c:pt>
                <c:pt idx="19527">
                  <c:v>735675.57456018229</c:v>
                </c:pt>
                <c:pt idx="19528">
                  <c:v>735675.57456018229</c:v>
                </c:pt>
                <c:pt idx="19529">
                  <c:v>735675.57457175571</c:v>
                </c:pt>
                <c:pt idx="19530">
                  <c:v>735675.57457175571</c:v>
                </c:pt>
                <c:pt idx="19531">
                  <c:v>735675.57458333333</c:v>
                </c:pt>
                <c:pt idx="19532">
                  <c:v>735675.57458333333</c:v>
                </c:pt>
                <c:pt idx="19533">
                  <c:v>735675.57459490688</c:v>
                </c:pt>
                <c:pt idx="19534">
                  <c:v>735675.57459490688</c:v>
                </c:pt>
                <c:pt idx="19535">
                  <c:v>735675.57460648147</c:v>
                </c:pt>
                <c:pt idx="19536">
                  <c:v>735675.57460648147</c:v>
                </c:pt>
                <c:pt idx="19537">
                  <c:v>735675.57461805176</c:v>
                </c:pt>
                <c:pt idx="19538">
                  <c:v>735675.57461805176</c:v>
                </c:pt>
                <c:pt idx="19539">
                  <c:v>735675.57462962938</c:v>
                </c:pt>
                <c:pt idx="19540">
                  <c:v>735675.57462962938</c:v>
                </c:pt>
                <c:pt idx="19541">
                  <c:v>735675.57464120339</c:v>
                </c:pt>
                <c:pt idx="19542">
                  <c:v>735675.57464120339</c:v>
                </c:pt>
                <c:pt idx="19543">
                  <c:v>735675.57465277729</c:v>
                </c:pt>
                <c:pt idx="19544">
                  <c:v>735675.57465277729</c:v>
                </c:pt>
                <c:pt idx="19545">
                  <c:v>735675.57466435188</c:v>
                </c:pt>
                <c:pt idx="19546">
                  <c:v>735675.57466435188</c:v>
                </c:pt>
                <c:pt idx="19547">
                  <c:v>735675.57467592589</c:v>
                </c:pt>
                <c:pt idx="19548">
                  <c:v>735675.57467592589</c:v>
                </c:pt>
                <c:pt idx="19549">
                  <c:v>735675.57468750002</c:v>
                </c:pt>
                <c:pt idx="19550">
                  <c:v>735675.57468750002</c:v>
                </c:pt>
                <c:pt idx="19551">
                  <c:v>735675.57469907124</c:v>
                </c:pt>
                <c:pt idx="19552">
                  <c:v>735675.57469907124</c:v>
                </c:pt>
                <c:pt idx="19553">
                  <c:v>735675.57471064816</c:v>
                </c:pt>
                <c:pt idx="19554">
                  <c:v>735675.57472222217</c:v>
                </c:pt>
                <c:pt idx="19555">
                  <c:v>735675.57472222217</c:v>
                </c:pt>
                <c:pt idx="19556">
                  <c:v>735675.5747337963</c:v>
                </c:pt>
                <c:pt idx="19557">
                  <c:v>735675.5747337963</c:v>
                </c:pt>
                <c:pt idx="19558">
                  <c:v>735675.57474536751</c:v>
                </c:pt>
                <c:pt idx="19559">
                  <c:v>735675.57474536751</c:v>
                </c:pt>
                <c:pt idx="19560">
                  <c:v>735675.57475694432</c:v>
                </c:pt>
                <c:pt idx="19561">
                  <c:v>735675.57475694432</c:v>
                </c:pt>
                <c:pt idx="19562">
                  <c:v>735675.57476851589</c:v>
                </c:pt>
                <c:pt idx="19563">
                  <c:v>735675.57476851589</c:v>
                </c:pt>
                <c:pt idx="19564">
                  <c:v>735675.57478009199</c:v>
                </c:pt>
                <c:pt idx="19565">
                  <c:v>735675.57478009199</c:v>
                </c:pt>
                <c:pt idx="19566">
                  <c:v>735675.57479166391</c:v>
                </c:pt>
                <c:pt idx="19567">
                  <c:v>735675.57479166391</c:v>
                </c:pt>
                <c:pt idx="19568">
                  <c:v>735675.57480324071</c:v>
                </c:pt>
                <c:pt idx="19569">
                  <c:v>735675.57480324071</c:v>
                </c:pt>
                <c:pt idx="19570">
                  <c:v>735675.57481481438</c:v>
                </c:pt>
                <c:pt idx="19571">
                  <c:v>735675.57481481438</c:v>
                </c:pt>
                <c:pt idx="19572">
                  <c:v>735675.57482638885</c:v>
                </c:pt>
                <c:pt idx="19573">
                  <c:v>735675.57482638885</c:v>
                </c:pt>
                <c:pt idx="19574">
                  <c:v>735675.57483796298</c:v>
                </c:pt>
                <c:pt idx="19575">
                  <c:v>735675.57483796298</c:v>
                </c:pt>
                <c:pt idx="19576">
                  <c:v>735675.57484953699</c:v>
                </c:pt>
                <c:pt idx="19577">
                  <c:v>735675.57484953699</c:v>
                </c:pt>
                <c:pt idx="19578">
                  <c:v>735675.57486111112</c:v>
                </c:pt>
                <c:pt idx="19579">
                  <c:v>735675.57486111112</c:v>
                </c:pt>
                <c:pt idx="19580">
                  <c:v>735675.57487268397</c:v>
                </c:pt>
                <c:pt idx="19581">
                  <c:v>735675.57487268397</c:v>
                </c:pt>
                <c:pt idx="19582">
                  <c:v>735675.57488425926</c:v>
                </c:pt>
                <c:pt idx="19583">
                  <c:v>735675.57488425926</c:v>
                </c:pt>
                <c:pt idx="19584">
                  <c:v>735675.5748958335</c:v>
                </c:pt>
                <c:pt idx="19585">
                  <c:v>735675.5748958335</c:v>
                </c:pt>
                <c:pt idx="19586">
                  <c:v>735675.57490740728</c:v>
                </c:pt>
                <c:pt idx="19587">
                  <c:v>735675.57490740728</c:v>
                </c:pt>
                <c:pt idx="19588">
                  <c:v>735675.57491897768</c:v>
                </c:pt>
                <c:pt idx="19589">
                  <c:v>735675.57491897768</c:v>
                </c:pt>
                <c:pt idx="19590">
                  <c:v>735675.57493055251</c:v>
                </c:pt>
                <c:pt idx="19591">
                  <c:v>735675.57493055251</c:v>
                </c:pt>
                <c:pt idx="19592">
                  <c:v>735675.57494212897</c:v>
                </c:pt>
                <c:pt idx="19593">
                  <c:v>735675.57494212897</c:v>
                </c:pt>
                <c:pt idx="19594">
                  <c:v>735675.57495370368</c:v>
                </c:pt>
                <c:pt idx="19595">
                  <c:v>735675.57495370368</c:v>
                </c:pt>
                <c:pt idx="19596">
                  <c:v>735675.57496527699</c:v>
                </c:pt>
                <c:pt idx="19597">
                  <c:v>735675.57496527699</c:v>
                </c:pt>
                <c:pt idx="19598">
                  <c:v>735675.57497684937</c:v>
                </c:pt>
                <c:pt idx="19599">
                  <c:v>735675.57497684937</c:v>
                </c:pt>
                <c:pt idx="19600">
                  <c:v>735675.57498842536</c:v>
                </c:pt>
                <c:pt idx="19601">
                  <c:v>735675.57498842536</c:v>
                </c:pt>
                <c:pt idx="19602">
                  <c:v>735675.57499999669</c:v>
                </c:pt>
                <c:pt idx="19603">
                  <c:v>735675.57499999669</c:v>
                </c:pt>
                <c:pt idx="19604">
                  <c:v>735675.57501157396</c:v>
                </c:pt>
                <c:pt idx="19605">
                  <c:v>735675.57501157396</c:v>
                </c:pt>
                <c:pt idx="19606">
                  <c:v>735675.57502314844</c:v>
                </c:pt>
                <c:pt idx="19607">
                  <c:v>735675.57502314844</c:v>
                </c:pt>
                <c:pt idx="19608">
                  <c:v>735675.57503472222</c:v>
                </c:pt>
                <c:pt idx="19609">
                  <c:v>735675.57503472222</c:v>
                </c:pt>
                <c:pt idx="19610">
                  <c:v>735675.57504629635</c:v>
                </c:pt>
                <c:pt idx="19611">
                  <c:v>735675.57504629635</c:v>
                </c:pt>
                <c:pt idx="19612">
                  <c:v>735675.57505787048</c:v>
                </c:pt>
                <c:pt idx="19613">
                  <c:v>735675.57505787048</c:v>
                </c:pt>
                <c:pt idx="19614">
                  <c:v>735675.57506944437</c:v>
                </c:pt>
                <c:pt idx="19615">
                  <c:v>735675.57506944437</c:v>
                </c:pt>
                <c:pt idx="19616">
                  <c:v>735675.5750810185</c:v>
                </c:pt>
                <c:pt idx="19617">
                  <c:v>735675.5750810185</c:v>
                </c:pt>
                <c:pt idx="19618">
                  <c:v>735675.57509259239</c:v>
                </c:pt>
                <c:pt idx="19619">
                  <c:v>735675.57509259239</c:v>
                </c:pt>
                <c:pt idx="19620">
                  <c:v>735675.57510416629</c:v>
                </c:pt>
                <c:pt idx="19621">
                  <c:v>735675.57510416629</c:v>
                </c:pt>
                <c:pt idx="19622">
                  <c:v>735675.57511574076</c:v>
                </c:pt>
                <c:pt idx="19623">
                  <c:v>735675.57511574076</c:v>
                </c:pt>
                <c:pt idx="19624">
                  <c:v>735675.57512731478</c:v>
                </c:pt>
                <c:pt idx="19625">
                  <c:v>735675.57512731478</c:v>
                </c:pt>
                <c:pt idx="19626">
                  <c:v>735675.57513888623</c:v>
                </c:pt>
                <c:pt idx="19627">
                  <c:v>735675.57513888623</c:v>
                </c:pt>
                <c:pt idx="19628">
                  <c:v>735675.57515046198</c:v>
                </c:pt>
                <c:pt idx="19629">
                  <c:v>735675.57516203693</c:v>
                </c:pt>
                <c:pt idx="19630">
                  <c:v>735675.57516203693</c:v>
                </c:pt>
                <c:pt idx="19631">
                  <c:v>735675.57517361036</c:v>
                </c:pt>
                <c:pt idx="19632">
                  <c:v>735675.57517361036</c:v>
                </c:pt>
                <c:pt idx="19633">
                  <c:v>735675.57518518518</c:v>
                </c:pt>
                <c:pt idx="19634">
                  <c:v>735675.57518518518</c:v>
                </c:pt>
                <c:pt idx="19635">
                  <c:v>735675.57519675896</c:v>
                </c:pt>
                <c:pt idx="19636">
                  <c:v>735675.57519675896</c:v>
                </c:pt>
                <c:pt idx="19637">
                  <c:v>735675.57520833332</c:v>
                </c:pt>
                <c:pt idx="19638">
                  <c:v>735675.57520833332</c:v>
                </c:pt>
                <c:pt idx="19639">
                  <c:v>735675.57521990698</c:v>
                </c:pt>
                <c:pt idx="19640">
                  <c:v>735675.57521990698</c:v>
                </c:pt>
                <c:pt idx="19641">
                  <c:v>735675.57523148146</c:v>
                </c:pt>
                <c:pt idx="19642">
                  <c:v>735675.57523148146</c:v>
                </c:pt>
                <c:pt idx="19643">
                  <c:v>735675.57524305396</c:v>
                </c:pt>
                <c:pt idx="19644">
                  <c:v>735675.57524305396</c:v>
                </c:pt>
                <c:pt idx="19645">
                  <c:v>735675.5752546296</c:v>
                </c:pt>
                <c:pt idx="19646">
                  <c:v>735675.5752546296</c:v>
                </c:pt>
                <c:pt idx="19647">
                  <c:v>735675.57526620373</c:v>
                </c:pt>
                <c:pt idx="19648">
                  <c:v>735675.57526620373</c:v>
                </c:pt>
                <c:pt idx="19649">
                  <c:v>735675.57527777739</c:v>
                </c:pt>
                <c:pt idx="19650">
                  <c:v>735675.57527777739</c:v>
                </c:pt>
                <c:pt idx="19651">
                  <c:v>735675.57528935187</c:v>
                </c:pt>
                <c:pt idx="19652">
                  <c:v>735675.57528935187</c:v>
                </c:pt>
                <c:pt idx="19653">
                  <c:v>735675.57530092588</c:v>
                </c:pt>
                <c:pt idx="19654">
                  <c:v>735675.57530092588</c:v>
                </c:pt>
                <c:pt idx="19655">
                  <c:v>735675.57531249896</c:v>
                </c:pt>
                <c:pt idx="19656">
                  <c:v>735675.57531249896</c:v>
                </c:pt>
                <c:pt idx="19657">
                  <c:v>735675.5753240739</c:v>
                </c:pt>
                <c:pt idx="19658">
                  <c:v>735675.5753240739</c:v>
                </c:pt>
                <c:pt idx="19659">
                  <c:v>735675.57533564814</c:v>
                </c:pt>
                <c:pt idx="19660">
                  <c:v>735675.57534722227</c:v>
                </c:pt>
                <c:pt idx="19661">
                  <c:v>735675.57534722227</c:v>
                </c:pt>
                <c:pt idx="19662">
                  <c:v>735675.57535879628</c:v>
                </c:pt>
                <c:pt idx="19663">
                  <c:v>735675.57535879628</c:v>
                </c:pt>
                <c:pt idx="19664">
                  <c:v>735675.57537036715</c:v>
                </c:pt>
                <c:pt idx="19665">
                  <c:v>735675.57537036715</c:v>
                </c:pt>
                <c:pt idx="19666">
                  <c:v>735675.57538194431</c:v>
                </c:pt>
                <c:pt idx="19667">
                  <c:v>735675.57538194431</c:v>
                </c:pt>
                <c:pt idx="19668">
                  <c:v>735675.57539351832</c:v>
                </c:pt>
                <c:pt idx="19669">
                  <c:v>735675.57539351832</c:v>
                </c:pt>
                <c:pt idx="19670">
                  <c:v>735675.57540509256</c:v>
                </c:pt>
                <c:pt idx="19671">
                  <c:v>735675.57540509256</c:v>
                </c:pt>
                <c:pt idx="19672">
                  <c:v>735675.57541666669</c:v>
                </c:pt>
                <c:pt idx="19673">
                  <c:v>735675.57541666669</c:v>
                </c:pt>
                <c:pt idx="19674">
                  <c:v>735675.5754282407</c:v>
                </c:pt>
                <c:pt idx="19675">
                  <c:v>735675.5754282407</c:v>
                </c:pt>
                <c:pt idx="19676">
                  <c:v>735675.57543981436</c:v>
                </c:pt>
                <c:pt idx="19677">
                  <c:v>735675.57543981436</c:v>
                </c:pt>
                <c:pt idx="19678">
                  <c:v>735675.57545138884</c:v>
                </c:pt>
                <c:pt idx="19679">
                  <c:v>735675.57545138884</c:v>
                </c:pt>
                <c:pt idx="19680">
                  <c:v>735675.57546296297</c:v>
                </c:pt>
                <c:pt idx="19681">
                  <c:v>735675.57546296297</c:v>
                </c:pt>
                <c:pt idx="19682">
                  <c:v>735675.57547453709</c:v>
                </c:pt>
                <c:pt idx="19683">
                  <c:v>735675.57547453709</c:v>
                </c:pt>
                <c:pt idx="19684">
                  <c:v>735675.57548611145</c:v>
                </c:pt>
                <c:pt idx="19685">
                  <c:v>735675.57548611145</c:v>
                </c:pt>
                <c:pt idx="19686">
                  <c:v>735675.57549768523</c:v>
                </c:pt>
                <c:pt idx="19687">
                  <c:v>735675.57549768523</c:v>
                </c:pt>
                <c:pt idx="19688">
                  <c:v>735675.57550925622</c:v>
                </c:pt>
                <c:pt idx="19689">
                  <c:v>735675.57550925622</c:v>
                </c:pt>
                <c:pt idx="19690">
                  <c:v>735675.57552083349</c:v>
                </c:pt>
                <c:pt idx="19691">
                  <c:v>735675.57553240738</c:v>
                </c:pt>
                <c:pt idx="19692">
                  <c:v>735675.57553240738</c:v>
                </c:pt>
                <c:pt idx="19693">
                  <c:v>735675.57554398139</c:v>
                </c:pt>
                <c:pt idx="19694">
                  <c:v>735675.57554398139</c:v>
                </c:pt>
                <c:pt idx="19695">
                  <c:v>735675.57555555529</c:v>
                </c:pt>
                <c:pt idx="19696">
                  <c:v>735675.57555555529</c:v>
                </c:pt>
                <c:pt idx="19697">
                  <c:v>735675.5755671293</c:v>
                </c:pt>
                <c:pt idx="19698">
                  <c:v>735675.5755671293</c:v>
                </c:pt>
                <c:pt idx="19699">
                  <c:v>735675.57557870087</c:v>
                </c:pt>
                <c:pt idx="19700">
                  <c:v>735675.57557870087</c:v>
                </c:pt>
                <c:pt idx="19701">
                  <c:v>735675.57559027697</c:v>
                </c:pt>
                <c:pt idx="19702">
                  <c:v>735675.57559027697</c:v>
                </c:pt>
                <c:pt idx="19703">
                  <c:v>735675.5756018518</c:v>
                </c:pt>
                <c:pt idx="19704">
                  <c:v>735675.5756018518</c:v>
                </c:pt>
                <c:pt idx="19705">
                  <c:v>735675.57561342593</c:v>
                </c:pt>
                <c:pt idx="19706">
                  <c:v>735675.57561342593</c:v>
                </c:pt>
                <c:pt idx="19707">
                  <c:v>735675.57562500041</c:v>
                </c:pt>
                <c:pt idx="19708">
                  <c:v>735675.57562500041</c:v>
                </c:pt>
                <c:pt idx="19709">
                  <c:v>735675.57563657407</c:v>
                </c:pt>
                <c:pt idx="19710">
                  <c:v>735675.57563657407</c:v>
                </c:pt>
                <c:pt idx="19711">
                  <c:v>735675.57564814819</c:v>
                </c:pt>
                <c:pt idx="19712">
                  <c:v>735675.57564814819</c:v>
                </c:pt>
                <c:pt idx="19713">
                  <c:v>735675.57565972221</c:v>
                </c:pt>
                <c:pt idx="19714">
                  <c:v>735675.57565972221</c:v>
                </c:pt>
                <c:pt idx="19715">
                  <c:v>735675.57567129633</c:v>
                </c:pt>
                <c:pt idx="19716">
                  <c:v>735675.57567129633</c:v>
                </c:pt>
                <c:pt idx="19717">
                  <c:v>735675.57568287035</c:v>
                </c:pt>
                <c:pt idx="19718">
                  <c:v>735675.57568287035</c:v>
                </c:pt>
                <c:pt idx="19719">
                  <c:v>735675.57569444447</c:v>
                </c:pt>
                <c:pt idx="19720">
                  <c:v>735675.57569444447</c:v>
                </c:pt>
                <c:pt idx="19721">
                  <c:v>735675.57570601848</c:v>
                </c:pt>
                <c:pt idx="19722">
                  <c:v>735675.57570601848</c:v>
                </c:pt>
                <c:pt idx="19723">
                  <c:v>735675.57571759238</c:v>
                </c:pt>
                <c:pt idx="19724">
                  <c:v>735675.57572916639</c:v>
                </c:pt>
                <c:pt idx="19725">
                  <c:v>735675.57572916639</c:v>
                </c:pt>
                <c:pt idx="19726">
                  <c:v>735675.57574074029</c:v>
                </c:pt>
                <c:pt idx="19727">
                  <c:v>735675.57574074029</c:v>
                </c:pt>
                <c:pt idx="19728">
                  <c:v>735675.57575231476</c:v>
                </c:pt>
                <c:pt idx="19729">
                  <c:v>735675.57575231476</c:v>
                </c:pt>
                <c:pt idx="19730">
                  <c:v>735675.57576388889</c:v>
                </c:pt>
                <c:pt idx="19731">
                  <c:v>735675.57576388889</c:v>
                </c:pt>
                <c:pt idx="19732">
                  <c:v>735675.57577546197</c:v>
                </c:pt>
                <c:pt idx="19733">
                  <c:v>735675.57577546197</c:v>
                </c:pt>
                <c:pt idx="19734">
                  <c:v>735675.57578703703</c:v>
                </c:pt>
                <c:pt idx="19735">
                  <c:v>735675.57578703703</c:v>
                </c:pt>
                <c:pt idx="19736">
                  <c:v>735675.57579861116</c:v>
                </c:pt>
                <c:pt idx="19737">
                  <c:v>735675.57579861116</c:v>
                </c:pt>
                <c:pt idx="19738">
                  <c:v>735675.57581018517</c:v>
                </c:pt>
                <c:pt idx="19739">
                  <c:v>735675.57581018517</c:v>
                </c:pt>
                <c:pt idx="19740">
                  <c:v>735675.5758217593</c:v>
                </c:pt>
                <c:pt idx="19741">
                  <c:v>735675.5758217593</c:v>
                </c:pt>
                <c:pt idx="19742">
                  <c:v>735675.57583333342</c:v>
                </c:pt>
                <c:pt idx="19743">
                  <c:v>735675.57583333342</c:v>
                </c:pt>
                <c:pt idx="19744">
                  <c:v>735675.57584490732</c:v>
                </c:pt>
                <c:pt idx="19745">
                  <c:v>735675.57584490732</c:v>
                </c:pt>
                <c:pt idx="19746">
                  <c:v>735675.57585648145</c:v>
                </c:pt>
                <c:pt idx="19747">
                  <c:v>735675.57585648145</c:v>
                </c:pt>
                <c:pt idx="19748">
                  <c:v>735675.57586805336</c:v>
                </c:pt>
                <c:pt idx="19749">
                  <c:v>735675.57586805336</c:v>
                </c:pt>
                <c:pt idx="19750">
                  <c:v>735675.57587962889</c:v>
                </c:pt>
                <c:pt idx="19751">
                  <c:v>735675.57587962889</c:v>
                </c:pt>
                <c:pt idx="19752">
                  <c:v>735675.57589120371</c:v>
                </c:pt>
                <c:pt idx="19753">
                  <c:v>735675.57589120371</c:v>
                </c:pt>
                <c:pt idx="19754">
                  <c:v>735675.57590277737</c:v>
                </c:pt>
                <c:pt idx="19755">
                  <c:v>735675.57590277737</c:v>
                </c:pt>
                <c:pt idx="19756">
                  <c:v>735675.57591435139</c:v>
                </c:pt>
                <c:pt idx="19757">
                  <c:v>735675.57591435139</c:v>
                </c:pt>
                <c:pt idx="19758">
                  <c:v>735675.57592592645</c:v>
                </c:pt>
                <c:pt idx="19759">
                  <c:v>735675.57593749999</c:v>
                </c:pt>
                <c:pt idx="19760">
                  <c:v>735675.57593749999</c:v>
                </c:pt>
                <c:pt idx="19761">
                  <c:v>735675.57594907098</c:v>
                </c:pt>
                <c:pt idx="19762">
                  <c:v>735675.57594907098</c:v>
                </c:pt>
                <c:pt idx="19763">
                  <c:v>735675.57596064813</c:v>
                </c:pt>
                <c:pt idx="19764">
                  <c:v>735675.57596064813</c:v>
                </c:pt>
                <c:pt idx="19765">
                  <c:v>735675.57597222226</c:v>
                </c:pt>
                <c:pt idx="19766">
                  <c:v>735675.57597222226</c:v>
                </c:pt>
                <c:pt idx="19767">
                  <c:v>735675.5759837965</c:v>
                </c:pt>
                <c:pt idx="19768">
                  <c:v>735675.5759837965</c:v>
                </c:pt>
                <c:pt idx="19769">
                  <c:v>735675.57599537028</c:v>
                </c:pt>
                <c:pt idx="19770">
                  <c:v>735675.57599537028</c:v>
                </c:pt>
                <c:pt idx="19771">
                  <c:v>735675.57600694441</c:v>
                </c:pt>
                <c:pt idx="19772">
                  <c:v>735675.57600694441</c:v>
                </c:pt>
                <c:pt idx="19773">
                  <c:v>735675.5760185183</c:v>
                </c:pt>
                <c:pt idx="19774">
                  <c:v>735675.5760185183</c:v>
                </c:pt>
                <c:pt idx="19775">
                  <c:v>735675.57603009231</c:v>
                </c:pt>
                <c:pt idx="19776">
                  <c:v>735675.57604166667</c:v>
                </c:pt>
                <c:pt idx="19777">
                  <c:v>735675.57604166667</c:v>
                </c:pt>
                <c:pt idx="19778">
                  <c:v>735675.57605324243</c:v>
                </c:pt>
                <c:pt idx="19779">
                  <c:v>735675.57605324243</c:v>
                </c:pt>
                <c:pt idx="19780">
                  <c:v>735675.57606481481</c:v>
                </c:pt>
                <c:pt idx="19781">
                  <c:v>735675.57606481481</c:v>
                </c:pt>
                <c:pt idx="19782">
                  <c:v>735675.57607638894</c:v>
                </c:pt>
                <c:pt idx="19783">
                  <c:v>735675.57607638894</c:v>
                </c:pt>
                <c:pt idx="19784">
                  <c:v>735675.57608796295</c:v>
                </c:pt>
                <c:pt idx="19785">
                  <c:v>735675.57608796295</c:v>
                </c:pt>
                <c:pt idx="19786">
                  <c:v>735675.57609953708</c:v>
                </c:pt>
                <c:pt idx="19787">
                  <c:v>735675.57609953708</c:v>
                </c:pt>
                <c:pt idx="19788">
                  <c:v>735675.57611111109</c:v>
                </c:pt>
                <c:pt idx="19789">
                  <c:v>735675.57612268522</c:v>
                </c:pt>
                <c:pt idx="19790">
                  <c:v>735675.57612268522</c:v>
                </c:pt>
                <c:pt idx="19791">
                  <c:v>735675.57613425888</c:v>
                </c:pt>
                <c:pt idx="19792">
                  <c:v>735675.57613425888</c:v>
                </c:pt>
                <c:pt idx="19793">
                  <c:v>735675.57614583347</c:v>
                </c:pt>
                <c:pt idx="19794">
                  <c:v>735675.57614583347</c:v>
                </c:pt>
                <c:pt idx="19795">
                  <c:v>735675.57615740749</c:v>
                </c:pt>
                <c:pt idx="19796">
                  <c:v>735675.57615740749</c:v>
                </c:pt>
                <c:pt idx="19797">
                  <c:v>735675.57616898138</c:v>
                </c:pt>
                <c:pt idx="19798">
                  <c:v>735675.57616898138</c:v>
                </c:pt>
                <c:pt idx="19799">
                  <c:v>735675.57618055539</c:v>
                </c:pt>
                <c:pt idx="19800">
                  <c:v>735675.57618055539</c:v>
                </c:pt>
                <c:pt idx="19801">
                  <c:v>735675.57619212929</c:v>
                </c:pt>
                <c:pt idx="19802">
                  <c:v>735675.57619212929</c:v>
                </c:pt>
                <c:pt idx="19803">
                  <c:v>735675.57620370365</c:v>
                </c:pt>
                <c:pt idx="19804">
                  <c:v>735675.57620370365</c:v>
                </c:pt>
                <c:pt idx="19805">
                  <c:v>735675.57621527778</c:v>
                </c:pt>
                <c:pt idx="19806">
                  <c:v>735675.57621527778</c:v>
                </c:pt>
                <c:pt idx="19807">
                  <c:v>735675.57622685202</c:v>
                </c:pt>
                <c:pt idx="19808">
                  <c:v>735675.57622685202</c:v>
                </c:pt>
                <c:pt idx="19809">
                  <c:v>735675.57623842591</c:v>
                </c:pt>
                <c:pt idx="19810">
                  <c:v>735675.57623842591</c:v>
                </c:pt>
                <c:pt idx="19811">
                  <c:v>735675.57625000004</c:v>
                </c:pt>
                <c:pt idx="19812">
                  <c:v>735675.57625000004</c:v>
                </c:pt>
                <c:pt idx="19813">
                  <c:v>735675.57626157394</c:v>
                </c:pt>
                <c:pt idx="19814">
                  <c:v>735675.57626157394</c:v>
                </c:pt>
                <c:pt idx="19815">
                  <c:v>735675.57627314841</c:v>
                </c:pt>
                <c:pt idx="19816">
                  <c:v>735675.57627314841</c:v>
                </c:pt>
                <c:pt idx="19817">
                  <c:v>735675.57628472243</c:v>
                </c:pt>
                <c:pt idx="19818">
                  <c:v>735675.57628472243</c:v>
                </c:pt>
                <c:pt idx="19819">
                  <c:v>735675.57629629644</c:v>
                </c:pt>
                <c:pt idx="19820">
                  <c:v>735675.57630787033</c:v>
                </c:pt>
                <c:pt idx="19821">
                  <c:v>735675.57630787033</c:v>
                </c:pt>
                <c:pt idx="19822">
                  <c:v>735675.57631944399</c:v>
                </c:pt>
                <c:pt idx="19823">
                  <c:v>735675.57631944399</c:v>
                </c:pt>
                <c:pt idx="19824">
                  <c:v>735675.57633101847</c:v>
                </c:pt>
                <c:pt idx="19825">
                  <c:v>735675.57633101847</c:v>
                </c:pt>
                <c:pt idx="19826">
                  <c:v>735675.57634259237</c:v>
                </c:pt>
                <c:pt idx="19827">
                  <c:v>735675.57634259237</c:v>
                </c:pt>
                <c:pt idx="19828">
                  <c:v>735675.57635416673</c:v>
                </c:pt>
                <c:pt idx="19829">
                  <c:v>735675.57635416673</c:v>
                </c:pt>
                <c:pt idx="19830">
                  <c:v>735675.57636574074</c:v>
                </c:pt>
                <c:pt idx="19831">
                  <c:v>735675.57636574074</c:v>
                </c:pt>
                <c:pt idx="19832">
                  <c:v>735675.57637731486</c:v>
                </c:pt>
                <c:pt idx="19833">
                  <c:v>735675.57637731486</c:v>
                </c:pt>
                <c:pt idx="19834">
                  <c:v>735675.57638888888</c:v>
                </c:pt>
                <c:pt idx="19835">
                  <c:v>735675.57638888888</c:v>
                </c:pt>
                <c:pt idx="19836">
                  <c:v>735675.576400463</c:v>
                </c:pt>
                <c:pt idx="19837">
                  <c:v>735675.576400463</c:v>
                </c:pt>
                <c:pt idx="19838">
                  <c:v>735675.57641203701</c:v>
                </c:pt>
                <c:pt idx="19839">
                  <c:v>735675.57641203701</c:v>
                </c:pt>
                <c:pt idx="19840">
                  <c:v>735675.57642361242</c:v>
                </c:pt>
                <c:pt idx="19841">
                  <c:v>735675.57642361242</c:v>
                </c:pt>
                <c:pt idx="19842">
                  <c:v>735675.57643518515</c:v>
                </c:pt>
                <c:pt idx="19843">
                  <c:v>735675.57643518515</c:v>
                </c:pt>
                <c:pt idx="19844">
                  <c:v>735675.57644675928</c:v>
                </c:pt>
                <c:pt idx="19845">
                  <c:v>735675.57644675928</c:v>
                </c:pt>
                <c:pt idx="19846">
                  <c:v>735675.57645833341</c:v>
                </c:pt>
                <c:pt idx="19847">
                  <c:v>735675.57645833341</c:v>
                </c:pt>
                <c:pt idx="19848">
                  <c:v>735675.5764699073</c:v>
                </c:pt>
                <c:pt idx="19849">
                  <c:v>735675.5764699073</c:v>
                </c:pt>
                <c:pt idx="19850">
                  <c:v>735675.57648148143</c:v>
                </c:pt>
                <c:pt idx="19851">
                  <c:v>735675.57649305556</c:v>
                </c:pt>
                <c:pt idx="19852">
                  <c:v>735675.57649305556</c:v>
                </c:pt>
                <c:pt idx="19853">
                  <c:v>735675.57650462957</c:v>
                </c:pt>
                <c:pt idx="19854">
                  <c:v>735675.57650462957</c:v>
                </c:pt>
                <c:pt idx="19855">
                  <c:v>735675.5765162037</c:v>
                </c:pt>
                <c:pt idx="19856">
                  <c:v>735675.5765162037</c:v>
                </c:pt>
                <c:pt idx="19857">
                  <c:v>735675.57652777783</c:v>
                </c:pt>
                <c:pt idx="19858">
                  <c:v>735675.57652777783</c:v>
                </c:pt>
                <c:pt idx="19859">
                  <c:v>735675.57653935137</c:v>
                </c:pt>
                <c:pt idx="19860">
                  <c:v>735675.57653935137</c:v>
                </c:pt>
                <c:pt idx="19861">
                  <c:v>735675.57655092643</c:v>
                </c:pt>
                <c:pt idx="19862">
                  <c:v>735675.57655092643</c:v>
                </c:pt>
                <c:pt idx="19863">
                  <c:v>735675.57656249998</c:v>
                </c:pt>
                <c:pt idx="19864">
                  <c:v>735675.57656249998</c:v>
                </c:pt>
                <c:pt idx="19865">
                  <c:v>735675.57657407399</c:v>
                </c:pt>
                <c:pt idx="19866">
                  <c:v>735675.57657407399</c:v>
                </c:pt>
                <c:pt idx="19867">
                  <c:v>735675.57658564905</c:v>
                </c:pt>
                <c:pt idx="19868">
                  <c:v>735675.57658564905</c:v>
                </c:pt>
                <c:pt idx="19869">
                  <c:v>735675.57659722224</c:v>
                </c:pt>
                <c:pt idx="19870">
                  <c:v>735675.57659722224</c:v>
                </c:pt>
                <c:pt idx="19871">
                  <c:v>735675.57660879625</c:v>
                </c:pt>
                <c:pt idx="19872">
                  <c:v>735675.57660879625</c:v>
                </c:pt>
                <c:pt idx="19873">
                  <c:v>735675.5766203705</c:v>
                </c:pt>
                <c:pt idx="19874">
                  <c:v>735675.5766203705</c:v>
                </c:pt>
                <c:pt idx="19875">
                  <c:v>735675.57663194451</c:v>
                </c:pt>
                <c:pt idx="19876">
                  <c:v>735675.57663194451</c:v>
                </c:pt>
                <c:pt idx="19877">
                  <c:v>735675.57664351852</c:v>
                </c:pt>
                <c:pt idx="19878">
                  <c:v>735675.57664351852</c:v>
                </c:pt>
                <c:pt idx="19879">
                  <c:v>735675.57665509265</c:v>
                </c:pt>
                <c:pt idx="19880">
                  <c:v>735675.57665509265</c:v>
                </c:pt>
                <c:pt idx="19881">
                  <c:v>735675.57666666701</c:v>
                </c:pt>
                <c:pt idx="19882">
                  <c:v>735675.57666666701</c:v>
                </c:pt>
                <c:pt idx="19883">
                  <c:v>735675.57667824079</c:v>
                </c:pt>
                <c:pt idx="19884">
                  <c:v>735675.5766898148</c:v>
                </c:pt>
                <c:pt idx="19885">
                  <c:v>735675.5766898148</c:v>
                </c:pt>
                <c:pt idx="19886">
                  <c:v>735675.57670138893</c:v>
                </c:pt>
                <c:pt idx="19887">
                  <c:v>735675.57670138893</c:v>
                </c:pt>
                <c:pt idx="19888">
                  <c:v>735675.57671296236</c:v>
                </c:pt>
                <c:pt idx="19889">
                  <c:v>735675.57671296236</c:v>
                </c:pt>
                <c:pt idx="19890">
                  <c:v>735675.57672453742</c:v>
                </c:pt>
                <c:pt idx="19891">
                  <c:v>735675.57672453742</c:v>
                </c:pt>
                <c:pt idx="19892">
                  <c:v>735675.57673611143</c:v>
                </c:pt>
                <c:pt idx="19893">
                  <c:v>735675.57673611143</c:v>
                </c:pt>
                <c:pt idx="19894">
                  <c:v>735675.57674768521</c:v>
                </c:pt>
                <c:pt idx="19895">
                  <c:v>735675.57674768521</c:v>
                </c:pt>
                <c:pt idx="19896">
                  <c:v>735675.57675925898</c:v>
                </c:pt>
                <c:pt idx="19897">
                  <c:v>735675.57675925898</c:v>
                </c:pt>
                <c:pt idx="19898">
                  <c:v>735675.57677083334</c:v>
                </c:pt>
                <c:pt idx="19899">
                  <c:v>735675.57677083334</c:v>
                </c:pt>
                <c:pt idx="19900">
                  <c:v>735675.57678240747</c:v>
                </c:pt>
                <c:pt idx="19901">
                  <c:v>735675.57678240747</c:v>
                </c:pt>
                <c:pt idx="19902">
                  <c:v>735675.57679398148</c:v>
                </c:pt>
                <c:pt idx="19903">
                  <c:v>735675.57679398148</c:v>
                </c:pt>
                <c:pt idx="19904">
                  <c:v>735675.57680555549</c:v>
                </c:pt>
                <c:pt idx="19905">
                  <c:v>735675.57680555549</c:v>
                </c:pt>
                <c:pt idx="19906">
                  <c:v>735675.57681712962</c:v>
                </c:pt>
                <c:pt idx="19907">
                  <c:v>735675.57681712962</c:v>
                </c:pt>
                <c:pt idx="19908">
                  <c:v>735675.57682870375</c:v>
                </c:pt>
                <c:pt idx="19909">
                  <c:v>735675.57682870375</c:v>
                </c:pt>
                <c:pt idx="19910">
                  <c:v>735675.57684027776</c:v>
                </c:pt>
                <c:pt idx="19911">
                  <c:v>735675.57684027776</c:v>
                </c:pt>
                <c:pt idx="19912">
                  <c:v>735675.57685185201</c:v>
                </c:pt>
                <c:pt idx="19913">
                  <c:v>735675.57685185201</c:v>
                </c:pt>
                <c:pt idx="19914">
                  <c:v>735675.57686342741</c:v>
                </c:pt>
                <c:pt idx="19915">
                  <c:v>735675.57686342741</c:v>
                </c:pt>
                <c:pt idx="19916">
                  <c:v>735675.57687500003</c:v>
                </c:pt>
                <c:pt idx="19917">
                  <c:v>735675.57687500003</c:v>
                </c:pt>
                <c:pt idx="19918">
                  <c:v>735675.57688657404</c:v>
                </c:pt>
                <c:pt idx="19919">
                  <c:v>735675.57688657404</c:v>
                </c:pt>
                <c:pt idx="19920">
                  <c:v>735675.5768981484</c:v>
                </c:pt>
                <c:pt idx="19921">
                  <c:v>735675.5768981484</c:v>
                </c:pt>
                <c:pt idx="19922">
                  <c:v>735675.57690972218</c:v>
                </c:pt>
                <c:pt idx="19923">
                  <c:v>735675.57690972218</c:v>
                </c:pt>
                <c:pt idx="19924">
                  <c:v>735675.57692129642</c:v>
                </c:pt>
                <c:pt idx="19925">
                  <c:v>735675.57692129642</c:v>
                </c:pt>
                <c:pt idx="19926">
                  <c:v>735675.57693287032</c:v>
                </c:pt>
                <c:pt idx="19927">
                  <c:v>735675.57693287032</c:v>
                </c:pt>
                <c:pt idx="19928">
                  <c:v>735675.57694444433</c:v>
                </c:pt>
                <c:pt idx="19929">
                  <c:v>735675.57694444433</c:v>
                </c:pt>
                <c:pt idx="19930">
                  <c:v>735675.57695601904</c:v>
                </c:pt>
                <c:pt idx="19931">
                  <c:v>735675.57695601904</c:v>
                </c:pt>
                <c:pt idx="19932">
                  <c:v>735675.57696759258</c:v>
                </c:pt>
                <c:pt idx="19933">
                  <c:v>735675.57696759258</c:v>
                </c:pt>
                <c:pt idx="19934">
                  <c:v>735675.57697916636</c:v>
                </c:pt>
                <c:pt idx="19935">
                  <c:v>735675.57697916636</c:v>
                </c:pt>
                <c:pt idx="19936">
                  <c:v>735675.57699074072</c:v>
                </c:pt>
                <c:pt idx="19937">
                  <c:v>735675.57699074072</c:v>
                </c:pt>
                <c:pt idx="19938">
                  <c:v>735675.57700231439</c:v>
                </c:pt>
                <c:pt idx="19939">
                  <c:v>735675.57700231439</c:v>
                </c:pt>
                <c:pt idx="19940">
                  <c:v>735675.57701388886</c:v>
                </c:pt>
                <c:pt idx="19941">
                  <c:v>735675.57701388886</c:v>
                </c:pt>
                <c:pt idx="19942">
                  <c:v>735675.57702546299</c:v>
                </c:pt>
                <c:pt idx="19943">
                  <c:v>735675.57702546299</c:v>
                </c:pt>
                <c:pt idx="19944">
                  <c:v>735675.577037037</c:v>
                </c:pt>
                <c:pt idx="19945">
                  <c:v>735675.577037037</c:v>
                </c:pt>
                <c:pt idx="19946">
                  <c:v>735675.57704860845</c:v>
                </c:pt>
                <c:pt idx="19947">
                  <c:v>735675.57704860845</c:v>
                </c:pt>
                <c:pt idx="19948">
                  <c:v>735675.57706018398</c:v>
                </c:pt>
                <c:pt idx="19949">
                  <c:v>735675.57706018398</c:v>
                </c:pt>
                <c:pt idx="19950">
                  <c:v>735675.57707175659</c:v>
                </c:pt>
                <c:pt idx="19951">
                  <c:v>735675.57707175659</c:v>
                </c:pt>
                <c:pt idx="19952">
                  <c:v>735675.5770833334</c:v>
                </c:pt>
                <c:pt idx="19953">
                  <c:v>735675.5770833334</c:v>
                </c:pt>
                <c:pt idx="19954">
                  <c:v>735675.57709490729</c:v>
                </c:pt>
                <c:pt idx="19955">
                  <c:v>735675.57709490729</c:v>
                </c:pt>
                <c:pt idx="19956">
                  <c:v>735675.5771064813</c:v>
                </c:pt>
                <c:pt idx="19957">
                  <c:v>735675.5771064813</c:v>
                </c:pt>
                <c:pt idx="19958">
                  <c:v>735675.57711805054</c:v>
                </c:pt>
                <c:pt idx="19959">
                  <c:v>735675.57711805054</c:v>
                </c:pt>
                <c:pt idx="19960">
                  <c:v>735675.57712962897</c:v>
                </c:pt>
                <c:pt idx="19961">
                  <c:v>735675.57712962897</c:v>
                </c:pt>
                <c:pt idx="19962">
                  <c:v>735675.57714120136</c:v>
                </c:pt>
                <c:pt idx="19963">
                  <c:v>735675.57714120136</c:v>
                </c:pt>
                <c:pt idx="19964">
                  <c:v>735675.57715277688</c:v>
                </c:pt>
                <c:pt idx="19965">
                  <c:v>735675.57715277688</c:v>
                </c:pt>
                <c:pt idx="19966">
                  <c:v>735675.57716435136</c:v>
                </c:pt>
                <c:pt idx="19967">
                  <c:v>735675.57716435136</c:v>
                </c:pt>
                <c:pt idx="19968">
                  <c:v>735675.57717592537</c:v>
                </c:pt>
                <c:pt idx="19969">
                  <c:v>735675.57717592537</c:v>
                </c:pt>
                <c:pt idx="19970">
                  <c:v>735675.57718749996</c:v>
                </c:pt>
                <c:pt idx="19971">
                  <c:v>735675.57718749996</c:v>
                </c:pt>
                <c:pt idx="19972">
                  <c:v>735675.57719907048</c:v>
                </c:pt>
                <c:pt idx="19973">
                  <c:v>735675.57719907048</c:v>
                </c:pt>
                <c:pt idx="19974">
                  <c:v>735675.5772106481</c:v>
                </c:pt>
                <c:pt idx="19975">
                  <c:v>735675.5772106481</c:v>
                </c:pt>
                <c:pt idx="19976">
                  <c:v>735675.57722222223</c:v>
                </c:pt>
                <c:pt idx="19977">
                  <c:v>735675.57722222223</c:v>
                </c:pt>
                <c:pt idx="19978">
                  <c:v>735675.57723379624</c:v>
                </c:pt>
                <c:pt idx="19979">
                  <c:v>735675.57723379624</c:v>
                </c:pt>
                <c:pt idx="19980">
                  <c:v>735675.57724537037</c:v>
                </c:pt>
                <c:pt idx="19981">
                  <c:v>735675.57724537037</c:v>
                </c:pt>
                <c:pt idx="19982">
                  <c:v>735675.5772569445</c:v>
                </c:pt>
                <c:pt idx="19983">
                  <c:v>735675.5772569445</c:v>
                </c:pt>
                <c:pt idx="19984">
                  <c:v>735675.57726851839</c:v>
                </c:pt>
                <c:pt idx="19985">
                  <c:v>735675.57726851839</c:v>
                </c:pt>
                <c:pt idx="19986">
                  <c:v>735675.57728009229</c:v>
                </c:pt>
                <c:pt idx="19987">
                  <c:v>735675.57728009229</c:v>
                </c:pt>
                <c:pt idx="19988">
                  <c:v>735675.5772916663</c:v>
                </c:pt>
                <c:pt idx="19989">
                  <c:v>735675.57730324077</c:v>
                </c:pt>
                <c:pt idx="19990">
                  <c:v>735675.57730324077</c:v>
                </c:pt>
                <c:pt idx="19991">
                  <c:v>735675.57731481397</c:v>
                </c:pt>
                <c:pt idx="19992">
                  <c:v>735675.57731481397</c:v>
                </c:pt>
                <c:pt idx="19993">
                  <c:v>735675.57732638891</c:v>
                </c:pt>
                <c:pt idx="19994">
                  <c:v>735675.57732638891</c:v>
                </c:pt>
                <c:pt idx="19995">
                  <c:v>735675.57733796199</c:v>
                </c:pt>
                <c:pt idx="19996">
                  <c:v>735675.57733796199</c:v>
                </c:pt>
                <c:pt idx="19997">
                  <c:v>735675.57734953437</c:v>
                </c:pt>
                <c:pt idx="19998">
                  <c:v>735675.57734953437</c:v>
                </c:pt>
                <c:pt idx="19999">
                  <c:v>735675.57736111106</c:v>
                </c:pt>
                <c:pt idx="20000">
                  <c:v>735675.57736111106</c:v>
                </c:pt>
                <c:pt idx="20001">
                  <c:v>735675.57737268228</c:v>
                </c:pt>
                <c:pt idx="20002">
                  <c:v>735675.57737268228</c:v>
                </c:pt>
                <c:pt idx="20003">
                  <c:v>735675.57738425897</c:v>
                </c:pt>
                <c:pt idx="20004">
                  <c:v>735675.57738425897</c:v>
                </c:pt>
                <c:pt idx="20005">
                  <c:v>735675.57739583333</c:v>
                </c:pt>
                <c:pt idx="20006">
                  <c:v>735675.57739583333</c:v>
                </c:pt>
                <c:pt idx="20007">
                  <c:v>735675.57740740746</c:v>
                </c:pt>
                <c:pt idx="20008">
                  <c:v>735675.57740740746</c:v>
                </c:pt>
                <c:pt idx="20009">
                  <c:v>735675.57741897868</c:v>
                </c:pt>
                <c:pt idx="20010">
                  <c:v>735675.57741897868</c:v>
                </c:pt>
                <c:pt idx="20011">
                  <c:v>735675.57743055536</c:v>
                </c:pt>
                <c:pt idx="20012">
                  <c:v>735675.57743055536</c:v>
                </c:pt>
                <c:pt idx="20013">
                  <c:v>735675.57744212938</c:v>
                </c:pt>
                <c:pt idx="20014">
                  <c:v>735675.57744212938</c:v>
                </c:pt>
                <c:pt idx="20015">
                  <c:v>735675.57745370374</c:v>
                </c:pt>
                <c:pt idx="20016">
                  <c:v>735675.57745370374</c:v>
                </c:pt>
                <c:pt idx="20017">
                  <c:v>735675.57746527728</c:v>
                </c:pt>
                <c:pt idx="20018">
                  <c:v>735675.57746527728</c:v>
                </c:pt>
                <c:pt idx="20019">
                  <c:v>735675.57747685187</c:v>
                </c:pt>
                <c:pt idx="20020">
                  <c:v>735675.57747685187</c:v>
                </c:pt>
                <c:pt idx="20021">
                  <c:v>735675.57748842589</c:v>
                </c:pt>
                <c:pt idx="20022">
                  <c:v>735675.57748842589</c:v>
                </c:pt>
                <c:pt idx="20023">
                  <c:v>735675.57749999897</c:v>
                </c:pt>
                <c:pt idx="20024">
                  <c:v>735675.57749999897</c:v>
                </c:pt>
                <c:pt idx="20025">
                  <c:v>735675.57751157123</c:v>
                </c:pt>
                <c:pt idx="20026">
                  <c:v>735675.57752314815</c:v>
                </c:pt>
                <c:pt idx="20027">
                  <c:v>735675.57752314815</c:v>
                </c:pt>
                <c:pt idx="20028">
                  <c:v>735675.57753472216</c:v>
                </c:pt>
                <c:pt idx="20029">
                  <c:v>735675.57753472216</c:v>
                </c:pt>
                <c:pt idx="20030">
                  <c:v>735675.57754629629</c:v>
                </c:pt>
                <c:pt idx="20031">
                  <c:v>735675.57754629629</c:v>
                </c:pt>
                <c:pt idx="20032">
                  <c:v>735675.5775578703</c:v>
                </c:pt>
                <c:pt idx="20033">
                  <c:v>735675.5775578703</c:v>
                </c:pt>
                <c:pt idx="20034">
                  <c:v>735675.57756944397</c:v>
                </c:pt>
                <c:pt idx="20035">
                  <c:v>735675.57756944397</c:v>
                </c:pt>
                <c:pt idx="20036">
                  <c:v>735675.57758101856</c:v>
                </c:pt>
                <c:pt idx="20037">
                  <c:v>735675.57758101856</c:v>
                </c:pt>
                <c:pt idx="20038">
                  <c:v>735675.57759259199</c:v>
                </c:pt>
                <c:pt idx="20039">
                  <c:v>735675.57759259199</c:v>
                </c:pt>
                <c:pt idx="20040">
                  <c:v>735675.5776041667</c:v>
                </c:pt>
                <c:pt idx="20041">
                  <c:v>735675.5776041667</c:v>
                </c:pt>
                <c:pt idx="20042">
                  <c:v>735675.57761574071</c:v>
                </c:pt>
                <c:pt idx="20043">
                  <c:v>735675.57761574071</c:v>
                </c:pt>
                <c:pt idx="20044">
                  <c:v>735675.57762731484</c:v>
                </c:pt>
                <c:pt idx="20045">
                  <c:v>735675.57762731484</c:v>
                </c:pt>
                <c:pt idx="20046">
                  <c:v>735675.57763888838</c:v>
                </c:pt>
                <c:pt idx="20047">
                  <c:v>735675.57763888838</c:v>
                </c:pt>
                <c:pt idx="20048">
                  <c:v>735675.57765046298</c:v>
                </c:pt>
                <c:pt idx="20049">
                  <c:v>735675.57765046298</c:v>
                </c:pt>
                <c:pt idx="20050">
                  <c:v>735675.5776620371</c:v>
                </c:pt>
                <c:pt idx="20051">
                  <c:v>735675.5776620371</c:v>
                </c:pt>
                <c:pt idx="20052">
                  <c:v>735675.57767361111</c:v>
                </c:pt>
                <c:pt idx="20053">
                  <c:v>735675.57767361111</c:v>
                </c:pt>
                <c:pt idx="20054">
                  <c:v>735675.57768518524</c:v>
                </c:pt>
                <c:pt idx="20055">
                  <c:v>735675.57768518524</c:v>
                </c:pt>
                <c:pt idx="20056">
                  <c:v>735675.5776967589</c:v>
                </c:pt>
                <c:pt idx="20057">
                  <c:v>735675.57770833338</c:v>
                </c:pt>
                <c:pt idx="20058">
                  <c:v>735675.57770833338</c:v>
                </c:pt>
                <c:pt idx="20059">
                  <c:v>735675.57771990472</c:v>
                </c:pt>
                <c:pt idx="20060">
                  <c:v>735675.57771990472</c:v>
                </c:pt>
                <c:pt idx="20061">
                  <c:v>735675.57773148129</c:v>
                </c:pt>
                <c:pt idx="20062">
                  <c:v>735675.57773148129</c:v>
                </c:pt>
                <c:pt idx="20063">
                  <c:v>735675.57774305227</c:v>
                </c:pt>
                <c:pt idx="20064">
                  <c:v>735675.57774305227</c:v>
                </c:pt>
                <c:pt idx="20065">
                  <c:v>735675.57775462966</c:v>
                </c:pt>
                <c:pt idx="20066">
                  <c:v>735675.57775462966</c:v>
                </c:pt>
                <c:pt idx="20067">
                  <c:v>735675.57776620367</c:v>
                </c:pt>
                <c:pt idx="20068">
                  <c:v>735675.57776620367</c:v>
                </c:pt>
                <c:pt idx="20069">
                  <c:v>735675.57777777698</c:v>
                </c:pt>
                <c:pt idx="20070">
                  <c:v>735675.57777777698</c:v>
                </c:pt>
                <c:pt idx="20071">
                  <c:v>735675.57778934937</c:v>
                </c:pt>
                <c:pt idx="20072">
                  <c:v>735675.57778934937</c:v>
                </c:pt>
                <c:pt idx="20073">
                  <c:v>735675.57780092594</c:v>
                </c:pt>
                <c:pt idx="20074">
                  <c:v>735675.57780092594</c:v>
                </c:pt>
                <c:pt idx="20075">
                  <c:v>735675.57781249937</c:v>
                </c:pt>
                <c:pt idx="20076">
                  <c:v>735675.57781249937</c:v>
                </c:pt>
                <c:pt idx="20077">
                  <c:v>735675.57782407408</c:v>
                </c:pt>
                <c:pt idx="20078">
                  <c:v>735675.57782407408</c:v>
                </c:pt>
                <c:pt idx="20079">
                  <c:v>735675.57783564844</c:v>
                </c:pt>
                <c:pt idx="20080">
                  <c:v>735675.57783564844</c:v>
                </c:pt>
                <c:pt idx="20081">
                  <c:v>735675.57784722222</c:v>
                </c:pt>
                <c:pt idx="20082">
                  <c:v>735675.57784722222</c:v>
                </c:pt>
                <c:pt idx="20083">
                  <c:v>735675.57785879634</c:v>
                </c:pt>
                <c:pt idx="20084">
                  <c:v>735675.57785879634</c:v>
                </c:pt>
                <c:pt idx="20085">
                  <c:v>735675.57787036896</c:v>
                </c:pt>
                <c:pt idx="20086">
                  <c:v>735675.57788194448</c:v>
                </c:pt>
                <c:pt idx="20087">
                  <c:v>735675.57788194448</c:v>
                </c:pt>
                <c:pt idx="20088">
                  <c:v>735675.57789351849</c:v>
                </c:pt>
                <c:pt idx="20089">
                  <c:v>735675.57789351849</c:v>
                </c:pt>
                <c:pt idx="20090">
                  <c:v>735675.57790509239</c:v>
                </c:pt>
                <c:pt idx="20091">
                  <c:v>735675.57790509239</c:v>
                </c:pt>
                <c:pt idx="20092">
                  <c:v>735675.57791666628</c:v>
                </c:pt>
                <c:pt idx="20093">
                  <c:v>735675.57791666628</c:v>
                </c:pt>
                <c:pt idx="20094">
                  <c:v>735675.57792824076</c:v>
                </c:pt>
                <c:pt idx="20095">
                  <c:v>735675.57792824076</c:v>
                </c:pt>
                <c:pt idx="20096">
                  <c:v>735675.57793981396</c:v>
                </c:pt>
                <c:pt idx="20097">
                  <c:v>735675.57793981396</c:v>
                </c:pt>
                <c:pt idx="20098">
                  <c:v>735675.5779513889</c:v>
                </c:pt>
                <c:pt idx="20099">
                  <c:v>735675.5779513889</c:v>
                </c:pt>
                <c:pt idx="20100">
                  <c:v>735675.57796296198</c:v>
                </c:pt>
                <c:pt idx="20101">
                  <c:v>735675.57796296198</c:v>
                </c:pt>
                <c:pt idx="20102">
                  <c:v>735675.57797453692</c:v>
                </c:pt>
                <c:pt idx="20103">
                  <c:v>735675.57797453692</c:v>
                </c:pt>
                <c:pt idx="20104">
                  <c:v>735675.5779861114</c:v>
                </c:pt>
                <c:pt idx="20105">
                  <c:v>735675.5779861114</c:v>
                </c:pt>
                <c:pt idx="20106">
                  <c:v>735675.57799768518</c:v>
                </c:pt>
                <c:pt idx="20107">
                  <c:v>735675.57799768518</c:v>
                </c:pt>
                <c:pt idx="20108">
                  <c:v>735675.57800925896</c:v>
                </c:pt>
                <c:pt idx="20109">
                  <c:v>735675.57800925896</c:v>
                </c:pt>
                <c:pt idx="20110">
                  <c:v>735675.57802083343</c:v>
                </c:pt>
                <c:pt idx="20111">
                  <c:v>735675.57802083343</c:v>
                </c:pt>
                <c:pt idx="20112">
                  <c:v>735675.57803240733</c:v>
                </c:pt>
                <c:pt idx="20113">
                  <c:v>735675.57803240733</c:v>
                </c:pt>
                <c:pt idx="20114">
                  <c:v>735675.57804398146</c:v>
                </c:pt>
                <c:pt idx="20115">
                  <c:v>735675.57805555558</c:v>
                </c:pt>
                <c:pt idx="20116">
                  <c:v>735675.57805555558</c:v>
                </c:pt>
                <c:pt idx="20117">
                  <c:v>735675.57806712959</c:v>
                </c:pt>
                <c:pt idx="20118">
                  <c:v>735675.57806712959</c:v>
                </c:pt>
                <c:pt idx="20119">
                  <c:v>735675.57807870337</c:v>
                </c:pt>
                <c:pt idx="20120">
                  <c:v>735675.57807870337</c:v>
                </c:pt>
                <c:pt idx="20121">
                  <c:v>735675.57809027738</c:v>
                </c:pt>
                <c:pt idx="20122">
                  <c:v>735675.57809027738</c:v>
                </c:pt>
                <c:pt idx="20123">
                  <c:v>735675.57810185186</c:v>
                </c:pt>
                <c:pt idx="20124">
                  <c:v>735675.57810185186</c:v>
                </c:pt>
                <c:pt idx="20125">
                  <c:v>735675.57811342587</c:v>
                </c:pt>
                <c:pt idx="20126">
                  <c:v>735675.57811342587</c:v>
                </c:pt>
                <c:pt idx="20127">
                  <c:v>735675.578125</c:v>
                </c:pt>
                <c:pt idx="20128">
                  <c:v>735675.578125</c:v>
                </c:pt>
                <c:pt idx="20129">
                  <c:v>735675.57813657389</c:v>
                </c:pt>
                <c:pt idx="20130">
                  <c:v>735675.57813657389</c:v>
                </c:pt>
                <c:pt idx="20131">
                  <c:v>735675.57814814697</c:v>
                </c:pt>
                <c:pt idx="20132">
                  <c:v>735675.57814814697</c:v>
                </c:pt>
                <c:pt idx="20133">
                  <c:v>735675.57815972227</c:v>
                </c:pt>
                <c:pt idx="20134">
                  <c:v>735675.57815972227</c:v>
                </c:pt>
                <c:pt idx="20135">
                  <c:v>735675.57817129628</c:v>
                </c:pt>
                <c:pt idx="20136">
                  <c:v>735675.57817129628</c:v>
                </c:pt>
                <c:pt idx="20137">
                  <c:v>735675.57818287029</c:v>
                </c:pt>
                <c:pt idx="20138">
                  <c:v>735675.57818287029</c:v>
                </c:pt>
                <c:pt idx="20139">
                  <c:v>735675.5781944443</c:v>
                </c:pt>
                <c:pt idx="20140">
                  <c:v>735675.5781944443</c:v>
                </c:pt>
                <c:pt idx="20141">
                  <c:v>735675.57820601854</c:v>
                </c:pt>
                <c:pt idx="20142">
                  <c:v>735675.57820601854</c:v>
                </c:pt>
                <c:pt idx="20143">
                  <c:v>735675.57821759256</c:v>
                </c:pt>
                <c:pt idx="20144">
                  <c:v>735675.57821759256</c:v>
                </c:pt>
                <c:pt idx="20145">
                  <c:v>735675.57822916668</c:v>
                </c:pt>
                <c:pt idx="20146">
                  <c:v>735675.5782407407</c:v>
                </c:pt>
                <c:pt idx="20147">
                  <c:v>735675.5782407407</c:v>
                </c:pt>
                <c:pt idx="20148">
                  <c:v>735675.57825231482</c:v>
                </c:pt>
                <c:pt idx="20149">
                  <c:v>735675.57825231482</c:v>
                </c:pt>
                <c:pt idx="20150">
                  <c:v>735675.57826388883</c:v>
                </c:pt>
                <c:pt idx="20151">
                  <c:v>735675.57826388883</c:v>
                </c:pt>
                <c:pt idx="20152">
                  <c:v>735675.57827546296</c:v>
                </c:pt>
                <c:pt idx="20153">
                  <c:v>735675.57827546296</c:v>
                </c:pt>
                <c:pt idx="20154">
                  <c:v>735675.57828703744</c:v>
                </c:pt>
                <c:pt idx="20155">
                  <c:v>735675.57828703744</c:v>
                </c:pt>
                <c:pt idx="20156">
                  <c:v>735675.5782986111</c:v>
                </c:pt>
                <c:pt idx="20157">
                  <c:v>735675.5782986111</c:v>
                </c:pt>
                <c:pt idx="20158">
                  <c:v>735675.57831018337</c:v>
                </c:pt>
                <c:pt idx="20159">
                  <c:v>735675.57831018337</c:v>
                </c:pt>
                <c:pt idx="20160">
                  <c:v>735675.57832175889</c:v>
                </c:pt>
                <c:pt idx="20161">
                  <c:v>735675.57832175889</c:v>
                </c:pt>
                <c:pt idx="20162">
                  <c:v>735675.57833333348</c:v>
                </c:pt>
                <c:pt idx="20163">
                  <c:v>735675.57833333348</c:v>
                </c:pt>
                <c:pt idx="20164">
                  <c:v>735675.57834490738</c:v>
                </c:pt>
                <c:pt idx="20165">
                  <c:v>735675.57834490738</c:v>
                </c:pt>
                <c:pt idx="20166">
                  <c:v>735675.57835648151</c:v>
                </c:pt>
                <c:pt idx="20167">
                  <c:v>735675.57835648151</c:v>
                </c:pt>
                <c:pt idx="20168">
                  <c:v>735675.57836805226</c:v>
                </c:pt>
                <c:pt idx="20169">
                  <c:v>735675.57836805226</c:v>
                </c:pt>
                <c:pt idx="20170">
                  <c:v>735675.57837962836</c:v>
                </c:pt>
                <c:pt idx="20171">
                  <c:v>735675.57837962836</c:v>
                </c:pt>
                <c:pt idx="20172">
                  <c:v>735675.57839120366</c:v>
                </c:pt>
                <c:pt idx="20173">
                  <c:v>735675.57839120366</c:v>
                </c:pt>
                <c:pt idx="20174">
                  <c:v>735675.57840277778</c:v>
                </c:pt>
                <c:pt idx="20175">
                  <c:v>735675.57840277778</c:v>
                </c:pt>
                <c:pt idx="20176">
                  <c:v>735675.57841435191</c:v>
                </c:pt>
                <c:pt idx="20177">
                  <c:v>735675.57841435191</c:v>
                </c:pt>
                <c:pt idx="20178">
                  <c:v>735675.57842592744</c:v>
                </c:pt>
                <c:pt idx="20179">
                  <c:v>735675.57843750005</c:v>
                </c:pt>
                <c:pt idx="20180">
                  <c:v>735675.57843750005</c:v>
                </c:pt>
                <c:pt idx="20181">
                  <c:v>735675.57844907336</c:v>
                </c:pt>
                <c:pt idx="20182">
                  <c:v>735675.57844907336</c:v>
                </c:pt>
                <c:pt idx="20183">
                  <c:v>735675.57846064842</c:v>
                </c:pt>
                <c:pt idx="20184">
                  <c:v>735675.57846064842</c:v>
                </c:pt>
                <c:pt idx="20185">
                  <c:v>735675.5784722222</c:v>
                </c:pt>
                <c:pt idx="20186">
                  <c:v>735675.5784722222</c:v>
                </c:pt>
                <c:pt idx="20187">
                  <c:v>735675.57848379645</c:v>
                </c:pt>
                <c:pt idx="20188">
                  <c:v>735675.57848379645</c:v>
                </c:pt>
                <c:pt idx="20189">
                  <c:v>735675.57849537034</c:v>
                </c:pt>
                <c:pt idx="20190">
                  <c:v>735675.57849537034</c:v>
                </c:pt>
                <c:pt idx="20191">
                  <c:v>735675.57850694447</c:v>
                </c:pt>
                <c:pt idx="20192">
                  <c:v>735675.57850694447</c:v>
                </c:pt>
                <c:pt idx="20193">
                  <c:v>735675.57851851836</c:v>
                </c:pt>
                <c:pt idx="20194">
                  <c:v>735675.57851851836</c:v>
                </c:pt>
                <c:pt idx="20195">
                  <c:v>735675.57853009237</c:v>
                </c:pt>
                <c:pt idx="20196">
                  <c:v>735675.57853009237</c:v>
                </c:pt>
                <c:pt idx="20197">
                  <c:v>735675.57854166639</c:v>
                </c:pt>
                <c:pt idx="20198">
                  <c:v>735675.57854166639</c:v>
                </c:pt>
                <c:pt idx="20199">
                  <c:v>735675.57855324075</c:v>
                </c:pt>
                <c:pt idx="20200">
                  <c:v>735675.57855324075</c:v>
                </c:pt>
                <c:pt idx="20201">
                  <c:v>735675.57856481476</c:v>
                </c:pt>
                <c:pt idx="20202">
                  <c:v>735675.57856481476</c:v>
                </c:pt>
                <c:pt idx="20203">
                  <c:v>735675.57857638889</c:v>
                </c:pt>
                <c:pt idx="20204">
                  <c:v>735675.57857638889</c:v>
                </c:pt>
                <c:pt idx="20205">
                  <c:v>735675.57858796301</c:v>
                </c:pt>
                <c:pt idx="20206">
                  <c:v>735675.57859953691</c:v>
                </c:pt>
                <c:pt idx="20207">
                  <c:v>735675.57859953691</c:v>
                </c:pt>
                <c:pt idx="20208">
                  <c:v>735675.57861111115</c:v>
                </c:pt>
                <c:pt idx="20209">
                  <c:v>735675.57861111115</c:v>
                </c:pt>
                <c:pt idx="20210">
                  <c:v>735675.5786226854</c:v>
                </c:pt>
                <c:pt idx="20211">
                  <c:v>735675.5786226854</c:v>
                </c:pt>
                <c:pt idx="20212">
                  <c:v>735675.57863425929</c:v>
                </c:pt>
                <c:pt idx="20213">
                  <c:v>735675.57863425929</c:v>
                </c:pt>
                <c:pt idx="20214">
                  <c:v>735675.57864583342</c:v>
                </c:pt>
                <c:pt idx="20215">
                  <c:v>735675.57864583342</c:v>
                </c:pt>
                <c:pt idx="20216">
                  <c:v>735675.57865740743</c:v>
                </c:pt>
                <c:pt idx="20217">
                  <c:v>735675.57865740743</c:v>
                </c:pt>
                <c:pt idx="20218">
                  <c:v>735675.57866898132</c:v>
                </c:pt>
                <c:pt idx="20219">
                  <c:v>735675.57866898132</c:v>
                </c:pt>
                <c:pt idx="20220">
                  <c:v>735675.57868055557</c:v>
                </c:pt>
                <c:pt idx="20221">
                  <c:v>735675.57868055557</c:v>
                </c:pt>
                <c:pt idx="20222">
                  <c:v>735675.57869212958</c:v>
                </c:pt>
                <c:pt idx="20223">
                  <c:v>735675.57870370371</c:v>
                </c:pt>
                <c:pt idx="20224">
                  <c:v>735675.57870370371</c:v>
                </c:pt>
                <c:pt idx="20225">
                  <c:v>735675.57870370371</c:v>
                </c:pt>
                <c:pt idx="20226">
                  <c:v>735675.57871527737</c:v>
                </c:pt>
                <c:pt idx="20227">
                  <c:v>735675.57871527737</c:v>
                </c:pt>
                <c:pt idx="20228">
                  <c:v>735675.57872685185</c:v>
                </c:pt>
                <c:pt idx="20229">
                  <c:v>735675.57872685185</c:v>
                </c:pt>
                <c:pt idx="20230">
                  <c:v>735675.57873842597</c:v>
                </c:pt>
                <c:pt idx="20231">
                  <c:v>735675.57873842597</c:v>
                </c:pt>
                <c:pt idx="20232">
                  <c:v>735675.57874999836</c:v>
                </c:pt>
                <c:pt idx="20233">
                  <c:v>735675.57874999836</c:v>
                </c:pt>
                <c:pt idx="20234">
                  <c:v>735675.57876157388</c:v>
                </c:pt>
                <c:pt idx="20235">
                  <c:v>735675.57877314813</c:v>
                </c:pt>
                <c:pt idx="20236">
                  <c:v>735675.57877314813</c:v>
                </c:pt>
                <c:pt idx="20237">
                  <c:v>735675.57878472225</c:v>
                </c:pt>
                <c:pt idx="20238">
                  <c:v>735675.57878472225</c:v>
                </c:pt>
                <c:pt idx="20239">
                  <c:v>735675.5787962965</c:v>
                </c:pt>
                <c:pt idx="20240">
                  <c:v>735675.5787962965</c:v>
                </c:pt>
                <c:pt idx="20241">
                  <c:v>735675.57880787051</c:v>
                </c:pt>
                <c:pt idx="20242">
                  <c:v>735675.57880787051</c:v>
                </c:pt>
                <c:pt idx="20243">
                  <c:v>735675.57881944429</c:v>
                </c:pt>
                <c:pt idx="20244">
                  <c:v>735675.57881944429</c:v>
                </c:pt>
                <c:pt idx="20245">
                  <c:v>735675.57883101853</c:v>
                </c:pt>
                <c:pt idx="20246">
                  <c:v>735675.57883101853</c:v>
                </c:pt>
                <c:pt idx="20247">
                  <c:v>735675.57884259231</c:v>
                </c:pt>
                <c:pt idx="20248">
                  <c:v>735675.57884259231</c:v>
                </c:pt>
                <c:pt idx="20249">
                  <c:v>735675.57885416702</c:v>
                </c:pt>
                <c:pt idx="20250">
                  <c:v>735675.57885416702</c:v>
                </c:pt>
                <c:pt idx="20251">
                  <c:v>735675.57886574243</c:v>
                </c:pt>
                <c:pt idx="20252">
                  <c:v>735675.57886574243</c:v>
                </c:pt>
                <c:pt idx="20253">
                  <c:v>735675.57887731481</c:v>
                </c:pt>
                <c:pt idx="20254">
                  <c:v>735675.57887731481</c:v>
                </c:pt>
                <c:pt idx="20255">
                  <c:v>735675.57888888894</c:v>
                </c:pt>
                <c:pt idx="20256">
                  <c:v>735675.57888888894</c:v>
                </c:pt>
                <c:pt idx="20257">
                  <c:v>735675.57890046237</c:v>
                </c:pt>
                <c:pt idx="20258">
                  <c:v>735675.57890046237</c:v>
                </c:pt>
                <c:pt idx="20259">
                  <c:v>735675.57891203708</c:v>
                </c:pt>
                <c:pt idx="20260">
                  <c:v>735675.57891203708</c:v>
                </c:pt>
                <c:pt idx="20261">
                  <c:v>735675.57892361144</c:v>
                </c:pt>
                <c:pt idx="20262">
                  <c:v>735675.57893518521</c:v>
                </c:pt>
                <c:pt idx="20263">
                  <c:v>735675.57893518521</c:v>
                </c:pt>
                <c:pt idx="20264">
                  <c:v>735675.57893518521</c:v>
                </c:pt>
                <c:pt idx="20265">
                  <c:v>735675.57894675899</c:v>
                </c:pt>
                <c:pt idx="20266">
                  <c:v>735675.57894675899</c:v>
                </c:pt>
                <c:pt idx="20267">
                  <c:v>735675.57895833335</c:v>
                </c:pt>
                <c:pt idx="20268">
                  <c:v>735675.57896990736</c:v>
                </c:pt>
                <c:pt idx="20269">
                  <c:v>735675.57896990736</c:v>
                </c:pt>
                <c:pt idx="20270">
                  <c:v>735675.57898148149</c:v>
                </c:pt>
                <c:pt idx="20271">
                  <c:v>735675.57898148149</c:v>
                </c:pt>
                <c:pt idx="20272">
                  <c:v>735675.57899305539</c:v>
                </c:pt>
                <c:pt idx="20273">
                  <c:v>735675.57899305539</c:v>
                </c:pt>
                <c:pt idx="20274">
                  <c:v>735675.57900462928</c:v>
                </c:pt>
                <c:pt idx="20275">
                  <c:v>735675.57900462928</c:v>
                </c:pt>
                <c:pt idx="20276">
                  <c:v>735675.57901620376</c:v>
                </c:pt>
                <c:pt idx="20277">
                  <c:v>735675.57901620376</c:v>
                </c:pt>
                <c:pt idx="20278">
                  <c:v>735675.57902777777</c:v>
                </c:pt>
                <c:pt idx="20279">
                  <c:v>735675.57902777777</c:v>
                </c:pt>
                <c:pt idx="20280">
                  <c:v>735675.5790393491</c:v>
                </c:pt>
                <c:pt idx="20281">
                  <c:v>735675.5790393491</c:v>
                </c:pt>
                <c:pt idx="20282">
                  <c:v>735675.57905092591</c:v>
                </c:pt>
                <c:pt idx="20283">
                  <c:v>735675.57905092591</c:v>
                </c:pt>
                <c:pt idx="20284">
                  <c:v>735675.57906249899</c:v>
                </c:pt>
                <c:pt idx="20285">
                  <c:v>735675.57906249899</c:v>
                </c:pt>
                <c:pt idx="20286">
                  <c:v>735675.57907407149</c:v>
                </c:pt>
                <c:pt idx="20287">
                  <c:v>735675.57907407149</c:v>
                </c:pt>
                <c:pt idx="20288">
                  <c:v>735675.57908564841</c:v>
                </c:pt>
                <c:pt idx="20289">
                  <c:v>735675.57908564841</c:v>
                </c:pt>
                <c:pt idx="20290">
                  <c:v>735675.57909722219</c:v>
                </c:pt>
                <c:pt idx="20291">
                  <c:v>735675.57909722219</c:v>
                </c:pt>
                <c:pt idx="20292">
                  <c:v>735675.57910879294</c:v>
                </c:pt>
                <c:pt idx="20293">
                  <c:v>735675.57910879294</c:v>
                </c:pt>
                <c:pt idx="20294">
                  <c:v>735675.57912036777</c:v>
                </c:pt>
                <c:pt idx="20295">
                  <c:v>735675.57912036777</c:v>
                </c:pt>
                <c:pt idx="20296">
                  <c:v>735675.57913194399</c:v>
                </c:pt>
                <c:pt idx="20297">
                  <c:v>735675.57913194399</c:v>
                </c:pt>
                <c:pt idx="20298">
                  <c:v>735675.57914351637</c:v>
                </c:pt>
                <c:pt idx="20299">
                  <c:v>735675.57915509236</c:v>
                </c:pt>
                <c:pt idx="20300">
                  <c:v>735675.57915509236</c:v>
                </c:pt>
                <c:pt idx="20301">
                  <c:v>735675.57916666637</c:v>
                </c:pt>
                <c:pt idx="20302">
                  <c:v>735675.57916666637</c:v>
                </c:pt>
                <c:pt idx="20303">
                  <c:v>735675.57917823677</c:v>
                </c:pt>
                <c:pt idx="20304">
                  <c:v>735675.57917823677</c:v>
                </c:pt>
                <c:pt idx="20305">
                  <c:v>735675.57918981207</c:v>
                </c:pt>
                <c:pt idx="20306">
                  <c:v>735675.57918981207</c:v>
                </c:pt>
                <c:pt idx="20307">
                  <c:v>735675.57920138887</c:v>
                </c:pt>
                <c:pt idx="20308">
                  <c:v>735675.57920138887</c:v>
                </c:pt>
                <c:pt idx="20309">
                  <c:v>735675.57921296137</c:v>
                </c:pt>
                <c:pt idx="20310">
                  <c:v>735675.57921296137</c:v>
                </c:pt>
                <c:pt idx="20311">
                  <c:v>735675.57922453701</c:v>
                </c:pt>
                <c:pt idx="20312">
                  <c:v>735675.57922453701</c:v>
                </c:pt>
                <c:pt idx="20313">
                  <c:v>735675.57923611114</c:v>
                </c:pt>
                <c:pt idx="20314">
                  <c:v>735675.57923611114</c:v>
                </c:pt>
                <c:pt idx="20315">
                  <c:v>735675.57924768399</c:v>
                </c:pt>
                <c:pt idx="20316">
                  <c:v>735675.57924768399</c:v>
                </c:pt>
                <c:pt idx="20317">
                  <c:v>735675.57925925672</c:v>
                </c:pt>
                <c:pt idx="20318">
                  <c:v>735675.57925925672</c:v>
                </c:pt>
                <c:pt idx="20319">
                  <c:v>735675.57927083329</c:v>
                </c:pt>
                <c:pt idx="20320">
                  <c:v>735675.57927083329</c:v>
                </c:pt>
                <c:pt idx="20321">
                  <c:v>735675.5792824073</c:v>
                </c:pt>
                <c:pt idx="20322">
                  <c:v>735675.5792824073</c:v>
                </c:pt>
                <c:pt idx="20323">
                  <c:v>735675.57929398131</c:v>
                </c:pt>
                <c:pt idx="20324">
                  <c:v>735675.57929398131</c:v>
                </c:pt>
                <c:pt idx="20325">
                  <c:v>735675.57930555288</c:v>
                </c:pt>
                <c:pt idx="20326">
                  <c:v>735675.57930555288</c:v>
                </c:pt>
                <c:pt idx="20327">
                  <c:v>735675.57931712898</c:v>
                </c:pt>
                <c:pt idx="20328">
                  <c:v>735675.57932870137</c:v>
                </c:pt>
                <c:pt idx="20329">
                  <c:v>735675.57932870137</c:v>
                </c:pt>
                <c:pt idx="20330">
                  <c:v>735675.57934027445</c:v>
                </c:pt>
                <c:pt idx="20331">
                  <c:v>735675.57934027445</c:v>
                </c:pt>
                <c:pt idx="20332">
                  <c:v>735675.57935185137</c:v>
                </c:pt>
                <c:pt idx="20333">
                  <c:v>735675.57935185137</c:v>
                </c:pt>
                <c:pt idx="20334">
                  <c:v>735675.57936342596</c:v>
                </c:pt>
                <c:pt idx="20335">
                  <c:v>735675.57936342596</c:v>
                </c:pt>
                <c:pt idx="20336">
                  <c:v>735675.57937499718</c:v>
                </c:pt>
                <c:pt idx="20337">
                  <c:v>735675.57937499718</c:v>
                </c:pt>
                <c:pt idx="20338">
                  <c:v>735675.57938657398</c:v>
                </c:pt>
                <c:pt idx="20339">
                  <c:v>735675.57938657398</c:v>
                </c:pt>
                <c:pt idx="20340">
                  <c:v>735675.57939814636</c:v>
                </c:pt>
                <c:pt idx="20341">
                  <c:v>735675.57939814636</c:v>
                </c:pt>
                <c:pt idx="20342">
                  <c:v>735675.57940972189</c:v>
                </c:pt>
                <c:pt idx="20343">
                  <c:v>735675.57940972189</c:v>
                </c:pt>
                <c:pt idx="20344">
                  <c:v>735675.57942129625</c:v>
                </c:pt>
                <c:pt idx="20345">
                  <c:v>735675.57942129625</c:v>
                </c:pt>
                <c:pt idx="20346">
                  <c:v>735675.57943287038</c:v>
                </c:pt>
                <c:pt idx="20347">
                  <c:v>735675.57943287038</c:v>
                </c:pt>
                <c:pt idx="20348">
                  <c:v>735675.57944444439</c:v>
                </c:pt>
                <c:pt idx="20349">
                  <c:v>735675.57944444439</c:v>
                </c:pt>
                <c:pt idx="20350">
                  <c:v>735675.57945601852</c:v>
                </c:pt>
                <c:pt idx="20351">
                  <c:v>735675.57945601852</c:v>
                </c:pt>
                <c:pt idx="20352">
                  <c:v>735675.5794675923</c:v>
                </c:pt>
                <c:pt idx="20353">
                  <c:v>735675.5794675923</c:v>
                </c:pt>
                <c:pt idx="20354">
                  <c:v>735675.57947916316</c:v>
                </c:pt>
                <c:pt idx="20355">
                  <c:v>735675.57947916316</c:v>
                </c:pt>
                <c:pt idx="20356">
                  <c:v>735675.57949074078</c:v>
                </c:pt>
                <c:pt idx="20357">
                  <c:v>735675.57949074078</c:v>
                </c:pt>
                <c:pt idx="20358">
                  <c:v>735675.57950231398</c:v>
                </c:pt>
                <c:pt idx="20359">
                  <c:v>735675.57950231398</c:v>
                </c:pt>
                <c:pt idx="20360">
                  <c:v>735675.57951388648</c:v>
                </c:pt>
                <c:pt idx="20361">
                  <c:v>735675.57952546189</c:v>
                </c:pt>
                <c:pt idx="20362">
                  <c:v>735675.57952546189</c:v>
                </c:pt>
                <c:pt idx="20363">
                  <c:v>735675.57953703706</c:v>
                </c:pt>
                <c:pt idx="20364">
                  <c:v>735675.57953703706</c:v>
                </c:pt>
                <c:pt idx="20365">
                  <c:v>735675.57954860735</c:v>
                </c:pt>
                <c:pt idx="20366">
                  <c:v>735675.57954860735</c:v>
                </c:pt>
                <c:pt idx="20367">
                  <c:v>735675.57956018241</c:v>
                </c:pt>
                <c:pt idx="20368">
                  <c:v>735675.57956018241</c:v>
                </c:pt>
                <c:pt idx="20369">
                  <c:v>735675.57957175572</c:v>
                </c:pt>
                <c:pt idx="20370">
                  <c:v>735675.57957175572</c:v>
                </c:pt>
                <c:pt idx="20371">
                  <c:v>735675.57958333334</c:v>
                </c:pt>
                <c:pt idx="20372">
                  <c:v>735675.57958333334</c:v>
                </c:pt>
                <c:pt idx="20373">
                  <c:v>735675.57959490689</c:v>
                </c:pt>
                <c:pt idx="20374">
                  <c:v>735675.57959490689</c:v>
                </c:pt>
                <c:pt idx="20375">
                  <c:v>735675.57960648148</c:v>
                </c:pt>
                <c:pt idx="20376">
                  <c:v>735675.57960648148</c:v>
                </c:pt>
                <c:pt idx="20377">
                  <c:v>735675.57961805176</c:v>
                </c:pt>
                <c:pt idx="20378">
                  <c:v>735675.57961805176</c:v>
                </c:pt>
                <c:pt idx="20379">
                  <c:v>735675.57962962938</c:v>
                </c:pt>
                <c:pt idx="20380">
                  <c:v>735675.57962962938</c:v>
                </c:pt>
                <c:pt idx="20381">
                  <c:v>735675.57964120328</c:v>
                </c:pt>
                <c:pt idx="20382">
                  <c:v>735675.57964120328</c:v>
                </c:pt>
                <c:pt idx="20383">
                  <c:v>735675.57965277776</c:v>
                </c:pt>
                <c:pt idx="20384">
                  <c:v>735675.57965277776</c:v>
                </c:pt>
                <c:pt idx="20385">
                  <c:v>735675.57966435188</c:v>
                </c:pt>
                <c:pt idx="20386">
                  <c:v>735675.57966435188</c:v>
                </c:pt>
                <c:pt idx="20387">
                  <c:v>735675.5796759259</c:v>
                </c:pt>
                <c:pt idx="20388">
                  <c:v>735675.57968750002</c:v>
                </c:pt>
                <c:pt idx="20389">
                  <c:v>735675.57968750002</c:v>
                </c:pt>
                <c:pt idx="20390">
                  <c:v>735675.57969907136</c:v>
                </c:pt>
                <c:pt idx="20391">
                  <c:v>735675.57969907136</c:v>
                </c:pt>
                <c:pt idx="20392">
                  <c:v>735675.57971064816</c:v>
                </c:pt>
                <c:pt idx="20393">
                  <c:v>735675.57971064816</c:v>
                </c:pt>
                <c:pt idx="20394">
                  <c:v>735675.57972222217</c:v>
                </c:pt>
                <c:pt idx="20395">
                  <c:v>735675.57972222217</c:v>
                </c:pt>
                <c:pt idx="20396">
                  <c:v>735675.5797337963</c:v>
                </c:pt>
                <c:pt idx="20397">
                  <c:v>735675.5797337963</c:v>
                </c:pt>
                <c:pt idx="20398">
                  <c:v>735675.57974536752</c:v>
                </c:pt>
                <c:pt idx="20399">
                  <c:v>735675.57974536752</c:v>
                </c:pt>
                <c:pt idx="20400">
                  <c:v>735675.57975694432</c:v>
                </c:pt>
                <c:pt idx="20401">
                  <c:v>735675.57975694432</c:v>
                </c:pt>
                <c:pt idx="20402">
                  <c:v>735675.57976851636</c:v>
                </c:pt>
                <c:pt idx="20403">
                  <c:v>735675.57976851636</c:v>
                </c:pt>
                <c:pt idx="20404">
                  <c:v>735675.57978009188</c:v>
                </c:pt>
                <c:pt idx="20405">
                  <c:v>735675.57978009188</c:v>
                </c:pt>
                <c:pt idx="20406">
                  <c:v>735675.57979166636</c:v>
                </c:pt>
                <c:pt idx="20407">
                  <c:v>735675.57979166636</c:v>
                </c:pt>
                <c:pt idx="20408">
                  <c:v>735675.57980324072</c:v>
                </c:pt>
                <c:pt idx="20409">
                  <c:v>735675.57980324072</c:v>
                </c:pt>
                <c:pt idx="20410">
                  <c:v>735675.57981481438</c:v>
                </c:pt>
                <c:pt idx="20411">
                  <c:v>735675.57981481438</c:v>
                </c:pt>
                <c:pt idx="20412">
                  <c:v>735675.57982638909</c:v>
                </c:pt>
                <c:pt idx="20413">
                  <c:v>735675.57982638909</c:v>
                </c:pt>
                <c:pt idx="20414">
                  <c:v>735675.57983796299</c:v>
                </c:pt>
                <c:pt idx="20415">
                  <c:v>735675.57983796299</c:v>
                </c:pt>
                <c:pt idx="20416">
                  <c:v>735675.57984953688</c:v>
                </c:pt>
                <c:pt idx="20417">
                  <c:v>735675.57984953688</c:v>
                </c:pt>
                <c:pt idx="20418">
                  <c:v>735675.57986111112</c:v>
                </c:pt>
                <c:pt idx="20419">
                  <c:v>735675.57986111112</c:v>
                </c:pt>
                <c:pt idx="20420">
                  <c:v>735675.57988425926</c:v>
                </c:pt>
                <c:pt idx="20421">
                  <c:v>735675.57988425926</c:v>
                </c:pt>
                <c:pt idx="20422">
                  <c:v>735675.57988425926</c:v>
                </c:pt>
                <c:pt idx="20423">
                  <c:v>735675.57989583351</c:v>
                </c:pt>
                <c:pt idx="20424">
                  <c:v>735675.57989583351</c:v>
                </c:pt>
                <c:pt idx="20425">
                  <c:v>735675.57990740729</c:v>
                </c:pt>
                <c:pt idx="20426">
                  <c:v>735675.57990740729</c:v>
                </c:pt>
                <c:pt idx="20427">
                  <c:v>735675.57991897769</c:v>
                </c:pt>
                <c:pt idx="20428">
                  <c:v>735675.57991897769</c:v>
                </c:pt>
                <c:pt idx="20429">
                  <c:v>735675.57993055275</c:v>
                </c:pt>
                <c:pt idx="20430">
                  <c:v>735675.57993055275</c:v>
                </c:pt>
                <c:pt idx="20431">
                  <c:v>735675.57994212897</c:v>
                </c:pt>
                <c:pt idx="20432">
                  <c:v>735675.57994212897</c:v>
                </c:pt>
                <c:pt idx="20433">
                  <c:v>735675.57995370368</c:v>
                </c:pt>
                <c:pt idx="20434">
                  <c:v>735675.57995370368</c:v>
                </c:pt>
                <c:pt idx="20435">
                  <c:v>735675.57996527699</c:v>
                </c:pt>
                <c:pt idx="20436">
                  <c:v>735675.57996527699</c:v>
                </c:pt>
                <c:pt idx="20437">
                  <c:v>735675.57997684996</c:v>
                </c:pt>
                <c:pt idx="20438">
                  <c:v>735675.57997684996</c:v>
                </c:pt>
                <c:pt idx="20439">
                  <c:v>735675.57998842536</c:v>
                </c:pt>
                <c:pt idx="20440">
                  <c:v>735675.57998842536</c:v>
                </c:pt>
                <c:pt idx="20441">
                  <c:v>735675.58</c:v>
                </c:pt>
                <c:pt idx="20442">
                  <c:v>735675.58</c:v>
                </c:pt>
                <c:pt idx="20443">
                  <c:v>735675.58001157397</c:v>
                </c:pt>
                <c:pt idx="20444">
                  <c:v>735675.58001157397</c:v>
                </c:pt>
                <c:pt idx="20445">
                  <c:v>735675.58002314845</c:v>
                </c:pt>
                <c:pt idx="20446">
                  <c:v>735675.58002314845</c:v>
                </c:pt>
                <c:pt idx="20447">
                  <c:v>735675.58003472222</c:v>
                </c:pt>
                <c:pt idx="20448">
                  <c:v>735675.58003472222</c:v>
                </c:pt>
                <c:pt idx="20449">
                  <c:v>735675.58004629635</c:v>
                </c:pt>
                <c:pt idx="20450">
                  <c:v>735675.58004629635</c:v>
                </c:pt>
                <c:pt idx="20451">
                  <c:v>735675.58005787048</c:v>
                </c:pt>
                <c:pt idx="20452">
                  <c:v>735675.58005787048</c:v>
                </c:pt>
                <c:pt idx="20453">
                  <c:v>735675.58006944438</c:v>
                </c:pt>
                <c:pt idx="20454">
                  <c:v>735675.58006944438</c:v>
                </c:pt>
                <c:pt idx="20455">
                  <c:v>735675.5800810185</c:v>
                </c:pt>
                <c:pt idx="20456">
                  <c:v>735675.5800810185</c:v>
                </c:pt>
                <c:pt idx="20457">
                  <c:v>735675.58009259228</c:v>
                </c:pt>
                <c:pt idx="20458">
                  <c:v>735675.58009259228</c:v>
                </c:pt>
                <c:pt idx="20459">
                  <c:v>735675.58010416629</c:v>
                </c:pt>
                <c:pt idx="20460">
                  <c:v>735675.58010416629</c:v>
                </c:pt>
                <c:pt idx="20461">
                  <c:v>735675.58011574077</c:v>
                </c:pt>
                <c:pt idx="20462">
                  <c:v>735675.58011574077</c:v>
                </c:pt>
                <c:pt idx="20463">
                  <c:v>735675.58012731478</c:v>
                </c:pt>
                <c:pt idx="20464">
                  <c:v>735675.58012731478</c:v>
                </c:pt>
                <c:pt idx="20465">
                  <c:v>735675.58013888623</c:v>
                </c:pt>
                <c:pt idx="20466">
                  <c:v>735675.58013888623</c:v>
                </c:pt>
                <c:pt idx="20467">
                  <c:v>735675.58015046199</c:v>
                </c:pt>
                <c:pt idx="20468">
                  <c:v>735675.58015046199</c:v>
                </c:pt>
                <c:pt idx="20469">
                  <c:v>735675.58016203693</c:v>
                </c:pt>
                <c:pt idx="20470">
                  <c:v>735675.58016203693</c:v>
                </c:pt>
                <c:pt idx="20471">
                  <c:v>735675.58017361106</c:v>
                </c:pt>
                <c:pt idx="20472">
                  <c:v>735675.58018518519</c:v>
                </c:pt>
                <c:pt idx="20473">
                  <c:v>735675.58018518519</c:v>
                </c:pt>
                <c:pt idx="20474">
                  <c:v>735675.58019675897</c:v>
                </c:pt>
                <c:pt idx="20475">
                  <c:v>735675.58019675897</c:v>
                </c:pt>
                <c:pt idx="20476">
                  <c:v>735675.58020833333</c:v>
                </c:pt>
                <c:pt idx="20477">
                  <c:v>735675.58020833333</c:v>
                </c:pt>
                <c:pt idx="20478">
                  <c:v>735675.58021990699</c:v>
                </c:pt>
                <c:pt idx="20479">
                  <c:v>735675.58021990699</c:v>
                </c:pt>
                <c:pt idx="20480">
                  <c:v>735675.58023148146</c:v>
                </c:pt>
                <c:pt idx="20481">
                  <c:v>735675.58023148146</c:v>
                </c:pt>
                <c:pt idx="20482">
                  <c:v>735675.58024305536</c:v>
                </c:pt>
                <c:pt idx="20483">
                  <c:v>735675.58024305536</c:v>
                </c:pt>
                <c:pt idx="20484">
                  <c:v>735675.5802546296</c:v>
                </c:pt>
                <c:pt idx="20485">
                  <c:v>735675.5802546296</c:v>
                </c:pt>
                <c:pt idx="20486">
                  <c:v>735675.58026620373</c:v>
                </c:pt>
                <c:pt idx="20487">
                  <c:v>735675.58026620373</c:v>
                </c:pt>
                <c:pt idx="20488">
                  <c:v>735675.58027777739</c:v>
                </c:pt>
                <c:pt idx="20489">
                  <c:v>735675.58027777739</c:v>
                </c:pt>
                <c:pt idx="20490">
                  <c:v>735675.58028935187</c:v>
                </c:pt>
                <c:pt idx="20491">
                  <c:v>735675.58028935187</c:v>
                </c:pt>
                <c:pt idx="20492">
                  <c:v>735675.58030092588</c:v>
                </c:pt>
                <c:pt idx="20493">
                  <c:v>735675.58030092588</c:v>
                </c:pt>
                <c:pt idx="20494">
                  <c:v>735675.58031249896</c:v>
                </c:pt>
                <c:pt idx="20495">
                  <c:v>735675.58031249896</c:v>
                </c:pt>
                <c:pt idx="20496">
                  <c:v>735675.5803240739</c:v>
                </c:pt>
                <c:pt idx="20497">
                  <c:v>735675.5803240739</c:v>
                </c:pt>
                <c:pt idx="20498">
                  <c:v>735675.58033564815</c:v>
                </c:pt>
                <c:pt idx="20499">
                  <c:v>735675.58033564815</c:v>
                </c:pt>
                <c:pt idx="20500">
                  <c:v>735675.58034722228</c:v>
                </c:pt>
                <c:pt idx="20501">
                  <c:v>735675.58034722228</c:v>
                </c:pt>
                <c:pt idx="20502">
                  <c:v>735675.58035879629</c:v>
                </c:pt>
                <c:pt idx="20503">
                  <c:v>735675.58035879629</c:v>
                </c:pt>
                <c:pt idx="20504">
                  <c:v>735675.58037036716</c:v>
                </c:pt>
                <c:pt idx="20505">
                  <c:v>735675.58037036716</c:v>
                </c:pt>
                <c:pt idx="20506">
                  <c:v>735675.58038194431</c:v>
                </c:pt>
                <c:pt idx="20507">
                  <c:v>735675.58039351832</c:v>
                </c:pt>
                <c:pt idx="20508">
                  <c:v>735675.58039351832</c:v>
                </c:pt>
                <c:pt idx="20509">
                  <c:v>735675.58040509257</c:v>
                </c:pt>
                <c:pt idx="20510">
                  <c:v>735675.58040509257</c:v>
                </c:pt>
                <c:pt idx="20511">
                  <c:v>735675.58041666669</c:v>
                </c:pt>
                <c:pt idx="20512">
                  <c:v>735675.58041666669</c:v>
                </c:pt>
                <c:pt idx="20513">
                  <c:v>735675.5804282407</c:v>
                </c:pt>
                <c:pt idx="20514">
                  <c:v>735675.5804282407</c:v>
                </c:pt>
                <c:pt idx="20515">
                  <c:v>735675.58043981437</c:v>
                </c:pt>
                <c:pt idx="20516">
                  <c:v>735675.58043981437</c:v>
                </c:pt>
                <c:pt idx="20517">
                  <c:v>735675.58045138884</c:v>
                </c:pt>
                <c:pt idx="20518">
                  <c:v>735675.58045138884</c:v>
                </c:pt>
                <c:pt idx="20519">
                  <c:v>735675.58046296297</c:v>
                </c:pt>
                <c:pt idx="20520">
                  <c:v>735675.58046296297</c:v>
                </c:pt>
                <c:pt idx="20521">
                  <c:v>735675.5804745371</c:v>
                </c:pt>
                <c:pt idx="20522">
                  <c:v>735675.5804745371</c:v>
                </c:pt>
                <c:pt idx="20523">
                  <c:v>735675.58048611204</c:v>
                </c:pt>
                <c:pt idx="20524">
                  <c:v>735675.58048611204</c:v>
                </c:pt>
                <c:pt idx="20525">
                  <c:v>735675.58049768524</c:v>
                </c:pt>
                <c:pt idx="20526">
                  <c:v>735675.58049768524</c:v>
                </c:pt>
                <c:pt idx="20527">
                  <c:v>735675.58050925634</c:v>
                </c:pt>
                <c:pt idx="20528">
                  <c:v>735675.58050925634</c:v>
                </c:pt>
                <c:pt idx="20529">
                  <c:v>735675.58052083349</c:v>
                </c:pt>
                <c:pt idx="20530">
                  <c:v>735675.58052083349</c:v>
                </c:pt>
                <c:pt idx="20531">
                  <c:v>735675.58053240739</c:v>
                </c:pt>
                <c:pt idx="20532">
                  <c:v>735675.58053240739</c:v>
                </c:pt>
                <c:pt idx="20533">
                  <c:v>735675.58054398128</c:v>
                </c:pt>
                <c:pt idx="20534">
                  <c:v>735675.58054398128</c:v>
                </c:pt>
                <c:pt idx="20535">
                  <c:v>735675.58055555529</c:v>
                </c:pt>
                <c:pt idx="20536">
                  <c:v>735675.58055555529</c:v>
                </c:pt>
                <c:pt idx="20537">
                  <c:v>735675.58056712931</c:v>
                </c:pt>
                <c:pt idx="20538">
                  <c:v>735675.58057870087</c:v>
                </c:pt>
                <c:pt idx="20539">
                  <c:v>735675.58057870087</c:v>
                </c:pt>
                <c:pt idx="20540">
                  <c:v>735675.58059027698</c:v>
                </c:pt>
                <c:pt idx="20541">
                  <c:v>735675.58059027698</c:v>
                </c:pt>
                <c:pt idx="20542">
                  <c:v>735675.58060185181</c:v>
                </c:pt>
                <c:pt idx="20543">
                  <c:v>735675.58060185181</c:v>
                </c:pt>
                <c:pt idx="20544">
                  <c:v>735675.58061342593</c:v>
                </c:pt>
                <c:pt idx="20545">
                  <c:v>735675.58061342593</c:v>
                </c:pt>
                <c:pt idx="20546">
                  <c:v>735675.58062499994</c:v>
                </c:pt>
                <c:pt idx="20547">
                  <c:v>735675.58062499994</c:v>
                </c:pt>
                <c:pt idx="20548">
                  <c:v>735675.58063657407</c:v>
                </c:pt>
                <c:pt idx="20549">
                  <c:v>735675.58063657407</c:v>
                </c:pt>
                <c:pt idx="20550">
                  <c:v>735675.5806481482</c:v>
                </c:pt>
                <c:pt idx="20551">
                  <c:v>735675.5806481482</c:v>
                </c:pt>
                <c:pt idx="20552">
                  <c:v>735675.58065972221</c:v>
                </c:pt>
                <c:pt idx="20553">
                  <c:v>735675.58065972221</c:v>
                </c:pt>
                <c:pt idx="20554">
                  <c:v>735675.58067129634</c:v>
                </c:pt>
                <c:pt idx="20555">
                  <c:v>735675.58067129634</c:v>
                </c:pt>
                <c:pt idx="20556">
                  <c:v>735675.58068287035</c:v>
                </c:pt>
                <c:pt idx="20557">
                  <c:v>735675.58068287035</c:v>
                </c:pt>
                <c:pt idx="20558">
                  <c:v>735675.58069444448</c:v>
                </c:pt>
                <c:pt idx="20559">
                  <c:v>735675.58069444448</c:v>
                </c:pt>
                <c:pt idx="20560">
                  <c:v>735675.58070601849</c:v>
                </c:pt>
                <c:pt idx="20561">
                  <c:v>735675.58070601849</c:v>
                </c:pt>
                <c:pt idx="20562">
                  <c:v>735675.58071759238</c:v>
                </c:pt>
                <c:pt idx="20563">
                  <c:v>735675.58071759238</c:v>
                </c:pt>
                <c:pt idx="20564">
                  <c:v>735675.58072916628</c:v>
                </c:pt>
                <c:pt idx="20565">
                  <c:v>735675.58072916628</c:v>
                </c:pt>
                <c:pt idx="20566">
                  <c:v>735675.58074074076</c:v>
                </c:pt>
                <c:pt idx="20567">
                  <c:v>735675.58074074076</c:v>
                </c:pt>
                <c:pt idx="20568">
                  <c:v>735675.58075231477</c:v>
                </c:pt>
                <c:pt idx="20569">
                  <c:v>735675.58075231477</c:v>
                </c:pt>
                <c:pt idx="20570">
                  <c:v>735675.58076388889</c:v>
                </c:pt>
                <c:pt idx="20571">
                  <c:v>735675.58076388889</c:v>
                </c:pt>
                <c:pt idx="20572">
                  <c:v>735675.58077546197</c:v>
                </c:pt>
                <c:pt idx="20573">
                  <c:v>735675.58077546197</c:v>
                </c:pt>
                <c:pt idx="20574">
                  <c:v>735675.58078703703</c:v>
                </c:pt>
                <c:pt idx="20575">
                  <c:v>735675.58078703703</c:v>
                </c:pt>
                <c:pt idx="20576">
                  <c:v>735675.58079861116</c:v>
                </c:pt>
                <c:pt idx="20577">
                  <c:v>735675.58079861116</c:v>
                </c:pt>
                <c:pt idx="20578">
                  <c:v>735675.58081018517</c:v>
                </c:pt>
                <c:pt idx="20579">
                  <c:v>735675.58081018517</c:v>
                </c:pt>
                <c:pt idx="20580">
                  <c:v>735675.5808217593</c:v>
                </c:pt>
                <c:pt idx="20581">
                  <c:v>735675.5808217593</c:v>
                </c:pt>
                <c:pt idx="20582">
                  <c:v>735675.58083333343</c:v>
                </c:pt>
                <c:pt idx="20583">
                  <c:v>735675.58083333343</c:v>
                </c:pt>
                <c:pt idx="20584">
                  <c:v>735675.58084490732</c:v>
                </c:pt>
                <c:pt idx="20585">
                  <c:v>735675.58084490732</c:v>
                </c:pt>
                <c:pt idx="20586">
                  <c:v>735675.58085648145</c:v>
                </c:pt>
                <c:pt idx="20587">
                  <c:v>735675.58085648145</c:v>
                </c:pt>
                <c:pt idx="20588">
                  <c:v>735675.58086805337</c:v>
                </c:pt>
                <c:pt idx="20589">
                  <c:v>735675.58086805337</c:v>
                </c:pt>
                <c:pt idx="20590">
                  <c:v>735675.58087962936</c:v>
                </c:pt>
                <c:pt idx="20591">
                  <c:v>735675.58087962936</c:v>
                </c:pt>
                <c:pt idx="20592">
                  <c:v>735675.58089120372</c:v>
                </c:pt>
                <c:pt idx="20593">
                  <c:v>735675.58089120372</c:v>
                </c:pt>
                <c:pt idx="20594">
                  <c:v>735675.58090277738</c:v>
                </c:pt>
                <c:pt idx="20595">
                  <c:v>735675.58090277738</c:v>
                </c:pt>
                <c:pt idx="20596">
                  <c:v>735675.58091435186</c:v>
                </c:pt>
                <c:pt idx="20597">
                  <c:v>735675.58091435186</c:v>
                </c:pt>
                <c:pt idx="20598">
                  <c:v>735675.58092592645</c:v>
                </c:pt>
                <c:pt idx="20599">
                  <c:v>735675.58092592645</c:v>
                </c:pt>
                <c:pt idx="20600">
                  <c:v>735675.5809375</c:v>
                </c:pt>
                <c:pt idx="20601">
                  <c:v>735675.5809375</c:v>
                </c:pt>
                <c:pt idx="20602">
                  <c:v>735675.58094907121</c:v>
                </c:pt>
                <c:pt idx="20603">
                  <c:v>735675.58094907121</c:v>
                </c:pt>
                <c:pt idx="20604">
                  <c:v>735675.58096064813</c:v>
                </c:pt>
                <c:pt idx="20605">
                  <c:v>735675.58096064813</c:v>
                </c:pt>
                <c:pt idx="20606">
                  <c:v>735675.58097222226</c:v>
                </c:pt>
                <c:pt idx="20607">
                  <c:v>735675.58097222226</c:v>
                </c:pt>
                <c:pt idx="20608">
                  <c:v>735675.58098379651</c:v>
                </c:pt>
                <c:pt idx="20609">
                  <c:v>735675.58098379651</c:v>
                </c:pt>
                <c:pt idx="20610">
                  <c:v>735675.58099537028</c:v>
                </c:pt>
                <c:pt idx="20611">
                  <c:v>735675.58099537028</c:v>
                </c:pt>
                <c:pt idx="20612">
                  <c:v>735675.58100694441</c:v>
                </c:pt>
                <c:pt idx="20613">
                  <c:v>735675.58100694441</c:v>
                </c:pt>
                <c:pt idx="20614">
                  <c:v>735675.58101851831</c:v>
                </c:pt>
                <c:pt idx="20615">
                  <c:v>735675.58101851831</c:v>
                </c:pt>
                <c:pt idx="20616">
                  <c:v>735675.58103009232</c:v>
                </c:pt>
                <c:pt idx="20617">
                  <c:v>735675.58104166668</c:v>
                </c:pt>
                <c:pt idx="20618">
                  <c:v>735675.58104166668</c:v>
                </c:pt>
                <c:pt idx="20619">
                  <c:v>735675.58105324244</c:v>
                </c:pt>
                <c:pt idx="20620">
                  <c:v>735675.58105324244</c:v>
                </c:pt>
                <c:pt idx="20621">
                  <c:v>735675.58106481482</c:v>
                </c:pt>
                <c:pt idx="20622">
                  <c:v>735675.58106481482</c:v>
                </c:pt>
                <c:pt idx="20623">
                  <c:v>735675.58107638895</c:v>
                </c:pt>
                <c:pt idx="20624">
                  <c:v>735675.58107638895</c:v>
                </c:pt>
                <c:pt idx="20625">
                  <c:v>735675.58108796342</c:v>
                </c:pt>
                <c:pt idx="20626">
                  <c:v>735675.58108796342</c:v>
                </c:pt>
                <c:pt idx="20627">
                  <c:v>735675.58109953708</c:v>
                </c:pt>
                <c:pt idx="20628">
                  <c:v>735675.58109953708</c:v>
                </c:pt>
                <c:pt idx="20629">
                  <c:v>735675.5811111111</c:v>
                </c:pt>
                <c:pt idx="20630">
                  <c:v>735675.5811111111</c:v>
                </c:pt>
                <c:pt idx="20631">
                  <c:v>735675.58112268522</c:v>
                </c:pt>
                <c:pt idx="20632">
                  <c:v>735675.58112268522</c:v>
                </c:pt>
                <c:pt idx="20633">
                  <c:v>735675.58113425889</c:v>
                </c:pt>
                <c:pt idx="20634">
                  <c:v>735675.58113425889</c:v>
                </c:pt>
                <c:pt idx="20635">
                  <c:v>735675.58114583348</c:v>
                </c:pt>
                <c:pt idx="20636">
                  <c:v>735675.58114583348</c:v>
                </c:pt>
                <c:pt idx="20637">
                  <c:v>735675.58115740749</c:v>
                </c:pt>
                <c:pt idx="20638">
                  <c:v>735675.58115740749</c:v>
                </c:pt>
                <c:pt idx="20639">
                  <c:v>735675.58116898139</c:v>
                </c:pt>
                <c:pt idx="20640">
                  <c:v>735675.58116898139</c:v>
                </c:pt>
                <c:pt idx="20641">
                  <c:v>735675.58118055528</c:v>
                </c:pt>
                <c:pt idx="20642">
                  <c:v>735675.58118055528</c:v>
                </c:pt>
                <c:pt idx="20643">
                  <c:v>735675.58119212929</c:v>
                </c:pt>
                <c:pt idx="20644">
                  <c:v>735675.58119212929</c:v>
                </c:pt>
                <c:pt idx="20645">
                  <c:v>735675.58120370365</c:v>
                </c:pt>
                <c:pt idx="20646">
                  <c:v>735675.58120370365</c:v>
                </c:pt>
                <c:pt idx="20647">
                  <c:v>735675.58121527778</c:v>
                </c:pt>
                <c:pt idx="20648">
                  <c:v>735675.58121527778</c:v>
                </c:pt>
                <c:pt idx="20649">
                  <c:v>735675.58122685202</c:v>
                </c:pt>
                <c:pt idx="20650">
                  <c:v>735675.58122685202</c:v>
                </c:pt>
                <c:pt idx="20651">
                  <c:v>735675.58123842592</c:v>
                </c:pt>
                <c:pt idx="20652">
                  <c:v>735675.58123842592</c:v>
                </c:pt>
                <c:pt idx="20653">
                  <c:v>735675.58125000005</c:v>
                </c:pt>
                <c:pt idx="20654">
                  <c:v>735675.58125000005</c:v>
                </c:pt>
                <c:pt idx="20655">
                  <c:v>735675.58126157406</c:v>
                </c:pt>
                <c:pt idx="20656">
                  <c:v>735675.58126157406</c:v>
                </c:pt>
                <c:pt idx="20657">
                  <c:v>735675.58127314842</c:v>
                </c:pt>
                <c:pt idx="20658">
                  <c:v>735675.58127314842</c:v>
                </c:pt>
                <c:pt idx="20659">
                  <c:v>735675.58128472243</c:v>
                </c:pt>
                <c:pt idx="20660">
                  <c:v>735675.58128472243</c:v>
                </c:pt>
                <c:pt idx="20661">
                  <c:v>735675.58129629644</c:v>
                </c:pt>
                <c:pt idx="20662">
                  <c:v>735675.58130787034</c:v>
                </c:pt>
                <c:pt idx="20663">
                  <c:v>735675.58130787034</c:v>
                </c:pt>
                <c:pt idx="20664">
                  <c:v>735675.58131944388</c:v>
                </c:pt>
                <c:pt idx="20665">
                  <c:v>735675.58131944388</c:v>
                </c:pt>
                <c:pt idx="20666">
                  <c:v>735675.58133101847</c:v>
                </c:pt>
                <c:pt idx="20667">
                  <c:v>735675.58133101847</c:v>
                </c:pt>
                <c:pt idx="20668">
                  <c:v>735675.58134259237</c:v>
                </c:pt>
                <c:pt idx="20669">
                  <c:v>735675.58134259237</c:v>
                </c:pt>
                <c:pt idx="20670">
                  <c:v>735675.58135416661</c:v>
                </c:pt>
                <c:pt idx="20671">
                  <c:v>735675.58135416661</c:v>
                </c:pt>
                <c:pt idx="20672">
                  <c:v>735675.58136574074</c:v>
                </c:pt>
                <c:pt idx="20673">
                  <c:v>735675.58136574074</c:v>
                </c:pt>
                <c:pt idx="20674">
                  <c:v>735675.58137731487</c:v>
                </c:pt>
                <c:pt idx="20675">
                  <c:v>735675.58137731487</c:v>
                </c:pt>
                <c:pt idx="20676">
                  <c:v>735675.58138888888</c:v>
                </c:pt>
                <c:pt idx="20677">
                  <c:v>735675.58138888888</c:v>
                </c:pt>
                <c:pt idx="20678">
                  <c:v>735675.58140046301</c:v>
                </c:pt>
                <c:pt idx="20679">
                  <c:v>735675.58140046301</c:v>
                </c:pt>
                <c:pt idx="20680">
                  <c:v>735675.58141203702</c:v>
                </c:pt>
                <c:pt idx="20681">
                  <c:v>735675.58141203702</c:v>
                </c:pt>
                <c:pt idx="20682">
                  <c:v>735675.58142361243</c:v>
                </c:pt>
                <c:pt idx="20683">
                  <c:v>735675.58142361243</c:v>
                </c:pt>
                <c:pt idx="20684">
                  <c:v>735675.58143518551</c:v>
                </c:pt>
                <c:pt idx="20685">
                  <c:v>735675.58143518551</c:v>
                </c:pt>
                <c:pt idx="20686">
                  <c:v>735675.58144675929</c:v>
                </c:pt>
                <c:pt idx="20687">
                  <c:v>735675.58144675929</c:v>
                </c:pt>
                <c:pt idx="20688">
                  <c:v>735675.58145833341</c:v>
                </c:pt>
                <c:pt idx="20689">
                  <c:v>735675.58145833341</c:v>
                </c:pt>
                <c:pt idx="20690">
                  <c:v>735675.58146990731</c:v>
                </c:pt>
                <c:pt idx="20691">
                  <c:v>735675.58146990731</c:v>
                </c:pt>
                <c:pt idx="20692">
                  <c:v>735675.58148148144</c:v>
                </c:pt>
                <c:pt idx="20693">
                  <c:v>735675.58148148144</c:v>
                </c:pt>
                <c:pt idx="20694">
                  <c:v>735675.58149305556</c:v>
                </c:pt>
                <c:pt idx="20695">
                  <c:v>735675.58149305556</c:v>
                </c:pt>
                <c:pt idx="20696">
                  <c:v>735675.58150462958</c:v>
                </c:pt>
                <c:pt idx="20697">
                  <c:v>735675.58150462958</c:v>
                </c:pt>
                <c:pt idx="20698">
                  <c:v>735675.5815162037</c:v>
                </c:pt>
                <c:pt idx="20699">
                  <c:v>735675.58152777783</c:v>
                </c:pt>
                <c:pt idx="20700">
                  <c:v>735675.58152777783</c:v>
                </c:pt>
                <c:pt idx="20701">
                  <c:v>735675.58153935138</c:v>
                </c:pt>
                <c:pt idx="20702">
                  <c:v>735675.58153935138</c:v>
                </c:pt>
                <c:pt idx="20703">
                  <c:v>735675.58155092644</c:v>
                </c:pt>
                <c:pt idx="20704">
                  <c:v>735675.58155092644</c:v>
                </c:pt>
                <c:pt idx="20705">
                  <c:v>735675.58156249998</c:v>
                </c:pt>
                <c:pt idx="20706">
                  <c:v>735675.58156249998</c:v>
                </c:pt>
                <c:pt idx="20707">
                  <c:v>735675.58157407399</c:v>
                </c:pt>
                <c:pt idx="20708">
                  <c:v>735675.58157407399</c:v>
                </c:pt>
                <c:pt idx="20709">
                  <c:v>735675.58158564905</c:v>
                </c:pt>
                <c:pt idx="20710">
                  <c:v>735675.58158564905</c:v>
                </c:pt>
                <c:pt idx="20711">
                  <c:v>735675.58159722225</c:v>
                </c:pt>
                <c:pt idx="20712">
                  <c:v>735675.58159722225</c:v>
                </c:pt>
                <c:pt idx="20713">
                  <c:v>735675.58160879649</c:v>
                </c:pt>
                <c:pt idx="20714">
                  <c:v>735675.58160879649</c:v>
                </c:pt>
                <c:pt idx="20715">
                  <c:v>735675.5816203705</c:v>
                </c:pt>
                <c:pt idx="20716">
                  <c:v>735675.5816203705</c:v>
                </c:pt>
                <c:pt idx="20717">
                  <c:v>735675.5816319444</c:v>
                </c:pt>
                <c:pt idx="20718">
                  <c:v>735675.5816319444</c:v>
                </c:pt>
                <c:pt idx="20719">
                  <c:v>735675.58164351853</c:v>
                </c:pt>
                <c:pt idx="20720">
                  <c:v>735675.58164351853</c:v>
                </c:pt>
                <c:pt idx="20721">
                  <c:v>735675.58165509254</c:v>
                </c:pt>
                <c:pt idx="20722">
                  <c:v>735675.58165509254</c:v>
                </c:pt>
                <c:pt idx="20723">
                  <c:v>735675.58166666701</c:v>
                </c:pt>
                <c:pt idx="20724">
                  <c:v>735675.58166666701</c:v>
                </c:pt>
                <c:pt idx="20725">
                  <c:v>735675.58167824079</c:v>
                </c:pt>
                <c:pt idx="20726">
                  <c:v>735675.58167824079</c:v>
                </c:pt>
                <c:pt idx="20727">
                  <c:v>735675.5816898148</c:v>
                </c:pt>
                <c:pt idx="20728">
                  <c:v>735675.5816898148</c:v>
                </c:pt>
                <c:pt idx="20729">
                  <c:v>735675.58170138893</c:v>
                </c:pt>
                <c:pt idx="20730">
                  <c:v>735675.58170138893</c:v>
                </c:pt>
                <c:pt idx="20731">
                  <c:v>735675.58171296236</c:v>
                </c:pt>
                <c:pt idx="20732">
                  <c:v>735675.58172453742</c:v>
                </c:pt>
                <c:pt idx="20733">
                  <c:v>735675.58172453742</c:v>
                </c:pt>
                <c:pt idx="20734">
                  <c:v>735675.58173611143</c:v>
                </c:pt>
                <c:pt idx="20735">
                  <c:v>735675.58173611143</c:v>
                </c:pt>
                <c:pt idx="20736">
                  <c:v>735675.58174768521</c:v>
                </c:pt>
                <c:pt idx="20737">
                  <c:v>735675.58174768521</c:v>
                </c:pt>
                <c:pt idx="20738">
                  <c:v>735675.58175925899</c:v>
                </c:pt>
                <c:pt idx="20739">
                  <c:v>735675.58175925899</c:v>
                </c:pt>
                <c:pt idx="20740">
                  <c:v>735675.58177083335</c:v>
                </c:pt>
                <c:pt idx="20741">
                  <c:v>735675.58177083335</c:v>
                </c:pt>
                <c:pt idx="20742">
                  <c:v>735675.58178240748</c:v>
                </c:pt>
                <c:pt idx="20743">
                  <c:v>735675.58178240748</c:v>
                </c:pt>
                <c:pt idx="20744">
                  <c:v>735675.58179398149</c:v>
                </c:pt>
                <c:pt idx="20745">
                  <c:v>735675.58179398149</c:v>
                </c:pt>
                <c:pt idx="20746">
                  <c:v>735675.58180555562</c:v>
                </c:pt>
                <c:pt idx="20747">
                  <c:v>735675.58180555562</c:v>
                </c:pt>
                <c:pt idx="20748">
                  <c:v>735675.58181712963</c:v>
                </c:pt>
                <c:pt idx="20749">
                  <c:v>735675.58182870375</c:v>
                </c:pt>
                <c:pt idx="20750">
                  <c:v>735675.58182870375</c:v>
                </c:pt>
                <c:pt idx="20751">
                  <c:v>735675.58184027777</c:v>
                </c:pt>
                <c:pt idx="20752">
                  <c:v>735675.58184027777</c:v>
                </c:pt>
                <c:pt idx="20753">
                  <c:v>735675.58185185201</c:v>
                </c:pt>
                <c:pt idx="20754">
                  <c:v>735675.58185185201</c:v>
                </c:pt>
                <c:pt idx="20755">
                  <c:v>735675.58186342742</c:v>
                </c:pt>
                <c:pt idx="20756">
                  <c:v>735675.58186342742</c:v>
                </c:pt>
                <c:pt idx="20757">
                  <c:v>735675.58187500003</c:v>
                </c:pt>
                <c:pt idx="20758">
                  <c:v>735675.58187500003</c:v>
                </c:pt>
                <c:pt idx="20759">
                  <c:v>735675.58188657404</c:v>
                </c:pt>
                <c:pt idx="20760">
                  <c:v>735675.58188657404</c:v>
                </c:pt>
                <c:pt idx="20761">
                  <c:v>735675.5818981484</c:v>
                </c:pt>
                <c:pt idx="20762">
                  <c:v>735675.5818981484</c:v>
                </c:pt>
                <c:pt idx="20763">
                  <c:v>735675.58190972218</c:v>
                </c:pt>
                <c:pt idx="20764">
                  <c:v>735675.58190972218</c:v>
                </c:pt>
                <c:pt idx="20765">
                  <c:v>735675.58192129643</c:v>
                </c:pt>
                <c:pt idx="20766">
                  <c:v>735675.58192129643</c:v>
                </c:pt>
                <c:pt idx="20767">
                  <c:v>735675.58193287032</c:v>
                </c:pt>
                <c:pt idx="20768">
                  <c:v>735675.58193287032</c:v>
                </c:pt>
                <c:pt idx="20769">
                  <c:v>735675.58194444433</c:v>
                </c:pt>
                <c:pt idx="20770">
                  <c:v>735675.58195601904</c:v>
                </c:pt>
                <c:pt idx="20771">
                  <c:v>735675.58195601904</c:v>
                </c:pt>
                <c:pt idx="20772">
                  <c:v>735675.58196759259</c:v>
                </c:pt>
                <c:pt idx="20773">
                  <c:v>735675.58196759259</c:v>
                </c:pt>
                <c:pt idx="20774">
                  <c:v>735675.58197916637</c:v>
                </c:pt>
                <c:pt idx="20775">
                  <c:v>735675.58197916637</c:v>
                </c:pt>
                <c:pt idx="20776">
                  <c:v>735675.58199074073</c:v>
                </c:pt>
                <c:pt idx="20777">
                  <c:v>735675.58199074073</c:v>
                </c:pt>
                <c:pt idx="20778">
                  <c:v>735675.58200231486</c:v>
                </c:pt>
                <c:pt idx="20779">
                  <c:v>735675.58200231486</c:v>
                </c:pt>
                <c:pt idx="20780">
                  <c:v>735675.58201388887</c:v>
                </c:pt>
                <c:pt idx="20781">
                  <c:v>735675.58201388887</c:v>
                </c:pt>
                <c:pt idx="20782">
                  <c:v>735675.58202546299</c:v>
                </c:pt>
                <c:pt idx="20783">
                  <c:v>735675.58202546299</c:v>
                </c:pt>
                <c:pt idx="20784">
                  <c:v>735675.58203703701</c:v>
                </c:pt>
                <c:pt idx="20785">
                  <c:v>735675.58203703701</c:v>
                </c:pt>
                <c:pt idx="20786">
                  <c:v>735675.58204860846</c:v>
                </c:pt>
                <c:pt idx="20787">
                  <c:v>735675.58206018398</c:v>
                </c:pt>
                <c:pt idx="20788">
                  <c:v>735675.58206018398</c:v>
                </c:pt>
                <c:pt idx="20789">
                  <c:v>735675.58206018398</c:v>
                </c:pt>
                <c:pt idx="20790">
                  <c:v>735675.58207175671</c:v>
                </c:pt>
                <c:pt idx="20791">
                  <c:v>735675.58207175671</c:v>
                </c:pt>
                <c:pt idx="20792">
                  <c:v>735675.5820833334</c:v>
                </c:pt>
                <c:pt idx="20793">
                  <c:v>735675.5820833334</c:v>
                </c:pt>
                <c:pt idx="20794">
                  <c:v>735675.58209490729</c:v>
                </c:pt>
                <c:pt idx="20795">
                  <c:v>735675.58210648131</c:v>
                </c:pt>
                <c:pt idx="20796">
                  <c:v>735675.58210648131</c:v>
                </c:pt>
                <c:pt idx="20797">
                  <c:v>735675.58211805078</c:v>
                </c:pt>
                <c:pt idx="20798">
                  <c:v>735675.58211805078</c:v>
                </c:pt>
                <c:pt idx="20799">
                  <c:v>735675.58212962898</c:v>
                </c:pt>
                <c:pt idx="20800">
                  <c:v>735675.58212962898</c:v>
                </c:pt>
                <c:pt idx="20801">
                  <c:v>735675.58214120136</c:v>
                </c:pt>
                <c:pt idx="20802">
                  <c:v>735675.58214120136</c:v>
                </c:pt>
                <c:pt idx="20803">
                  <c:v>735675.58215277689</c:v>
                </c:pt>
                <c:pt idx="20804">
                  <c:v>735675.58215277689</c:v>
                </c:pt>
                <c:pt idx="20805">
                  <c:v>735675.58216435136</c:v>
                </c:pt>
                <c:pt idx="20806">
                  <c:v>735675.58216435136</c:v>
                </c:pt>
                <c:pt idx="20807">
                  <c:v>735675.58217592596</c:v>
                </c:pt>
                <c:pt idx="20808">
                  <c:v>735675.58217592596</c:v>
                </c:pt>
                <c:pt idx="20809">
                  <c:v>735675.58218749997</c:v>
                </c:pt>
                <c:pt idx="20810">
                  <c:v>735675.58218749997</c:v>
                </c:pt>
                <c:pt idx="20811">
                  <c:v>735675.58219907049</c:v>
                </c:pt>
                <c:pt idx="20812">
                  <c:v>735675.58219907049</c:v>
                </c:pt>
                <c:pt idx="20813">
                  <c:v>735675.58221064811</c:v>
                </c:pt>
                <c:pt idx="20814">
                  <c:v>735675.58221064811</c:v>
                </c:pt>
                <c:pt idx="20815">
                  <c:v>735675.58222222223</c:v>
                </c:pt>
                <c:pt idx="20816">
                  <c:v>735675.58222222223</c:v>
                </c:pt>
                <c:pt idx="20817">
                  <c:v>735675.58223379625</c:v>
                </c:pt>
                <c:pt idx="20818">
                  <c:v>735675.58223379625</c:v>
                </c:pt>
                <c:pt idx="20819">
                  <c:v>735675.58224537037</c:v>
                </c:pt>
                <c:pt idx="20820">
                  <c:v>735675.58224537037</c:v>
                </c:pt>
                <c:pt idx="20821">
                  <c:v>735675.5822569445</c:v>
                </c:pt>
                <c:pt idx="20822">
                  <c:v>735675.5822569445</c:v>
                </c:pt>
                <c:pt idx="20823">
                  <c:v>735675.58226851828</c:v>
                </c:pt>
                <c:pt idx="20824">
                  <c:v>735675.58226851828</c:v>
                </c:pt>
                <c:pt idx="20825">
                  <c:v>735675.58228009229</c:v>
                </c:pt>
                <c:pt idx="20826">
                  <c:v>735675.58228009229</c:v>
                </c:pt>
                <c:pt idx="20827">
                  <c:v>735675.5822916663</c:v>
                </c:pt>
                <c:pt idx="20828">
                  <c:v>735675.5822916663</c:v>
                </c:pt>
                <c:pt idx="20829">
                  <c:v>735675.58230324078</c:v>
                </c:pt>
                <c:pt idx="20830">
                  <c:v>735675.58230324078</c:v>
                </c:pt>
                <c:pt idx="20831">
                  <c:v>735675.58231481398</c:v>
                </c:pt>
                <c:pt idx="20832">
                  <c:v>735675.58231481398</c:v>
                </c:pt>
                <c:pt idx="20833">
                  <c:v>735675.58232638892</c:v>
                </c:pt>
                <c:pt idx="20834">
                  <c:v>735675.58233796188</c:v>
                </c:pt>
                <c:pt idx="20835">
                  <c:v>735675.58233796188</c:v>
                </c:pt>
                <c:pt idx="20836">
                  <c:v>735675.58234953636</c:v>
                </c:pt>
                <c:pt idx="20837">
                  <c:v>735675.58234953636</c:v>
                </c:pt>
                <c:pt idx="20838">
                  <c:v>735675.58236111107</c:v>
                </c:pt>
                <c:pt idx="20839">
                  <c:v>735675.58236111107</c:v>
                </c:pt>
                <c:pt idx="20840">
                  <c:v>735675.58237268229</c:v>
                </c:pt>
                <c:pt idx="20841">
                  <c:v>735675.58237268229</c:v>
                </c:pt>
                <c:pt idx="20842">
                  <c:v>735675.58238425897</c:v>
                </c:pt>
                <c:pt idx="20843">
                  <c:v>735675.58238425897</c:v>
                </c:pt>
                <c:pt idx="20844">
                  <c:v>735675.58239583333</c:v>
                </c:pt>
                <c:pt idx="20845">
                  <c:v>735675.58239583333</c:v>
                </c:pt>
                <c:pt idx="20846">
                  <c:v>735675.58240740746</c:v>
                </c:pt>
                <c:pt idx="20847">
                  <c:v>735675.58240740746</c:v>
                </c:pt>
                <c:pt idx="20848">
                  <c:v>735675.58241898136</c:v>
                </c:pt>
                <c:pt idx="20849">
                  <c:v>735675.58241898136</c:v>
                </c:pt>
                <c:pt idx="20850">
                  <c:v>735675.58243055537</c:v>
                </c:pt>
                <c:pt idx="20851">
                  <c:v>735675.58243055537</c:v>
                </c:pt>
                <c:pt idx="20852">
                  <c:v>735675.58244212938</c:v>
                </c:pt>
                <c:pt idx="20853">
                  <c:v>735675.58244212938</c:v>
                </c:pt>
                <c:pt idx="20854">
                  <c:v>735675.58245370374</c:v>
                </c:pt>
                <c:pt idx="20855">
                  <c:v>735675.58245370374</c:v>
                </c:pt>
                <c:pt idx="20856">
                  <c:v>735675.58246527729</c:v>
                </c:pt>
                <c:pt idx="20857">
                  <c:v>735675.58247685188</c:v>
                </c:pt>
                <c:pt idx="20858">
                  <c:v>735675.58248842589</c:v>
                </c:pt>
                <c:pt idx="20859">
                  <c:v>735675.58248842589</c:v>
                </c:pt>
                <c:pt idx="20860">
                  <c:v>735675.58249999897</c:v>
                </c:pt>
                <c:pt idx="20861">
                  <c:v>735675.58249999897</c:v>
                </c:pt>
                <c:pt idx="20862">
                  <c:v>735675.58251157124</c:v>
                </c:pt>
                <c:pt idx="20863">
                  <c:v>735675.58251157124</c:v>
                </c:pt>
                <c:pt idx="20864">
                  <c:v>735675.58252314851</c:v>
                </c:pt>
                <c:pt idx="20865">
                  <c:v>735675.58252314851</c:v>
                </c:pt>
                <c:pt idx="20866">
                  <c:v>735675.58253472217</c:v>
                </c:pt>
                <c:pt idx="20867">
                  <c:v>735675.5825462963</c:v>
                </c:pt>
                <c:pt idx="20868">
                  <c:v>735675.5825462963</c:v>
                </c:pt>
                <c:pt idx="20869">
                  <c:v>735675.58255787031</c:v>
                </c:pt>
                <c:pt idx="20870">
                  <c:v>735675.58255787031</c:v>
                </c:pt>
                <c:pt idx="20871">
                  <c:v>735675.58256944397</c:v>
                </c:pt>
                <c:pt idx="20872">
                  <c:v>735675.58256944397</c:v>
                </c:pt>
                <c:pt idx="20873">
                  <c:v>735675.58258101856</c:v>
                </c:pt>
                <c:pt idx="20874">
                  <c:v>735675.58258101856</c:v>
                </c:pt>
                <c:pt idx="20875">
                  <c:v>735675.58259259199</c:v>
                </c:pt>
                <c:pt idx="20876">
                  <c:v>735675.58259259199</c:v>
                </c:pt>
                <c:pt idx="20877">
                  <c:v>735675.5826041667</c:v>
                </c:pt>
                <c:pt idx="20878">
                  <c:v>735675.5826041667</c:v>
                </c:pt>
                <c:pt idx="20879">
                  <c:v>735675.58261574071</c:v>
                </c:pt>
                <c:pt idx="20880">
                  <c:v>735675.58261574071</c:v>
                </c:pt>
                <c:pt idx="20881">
                  <c:v>735675.58262731484</c:v>
                </c:pt>
                <c:pt idx="20882">
                  <c:v>735675.58262731484</c:v>
                </c:pt>
                <c:pt idx="20883">
                  <c:v>735675.58263888839</c:v>
                </c:pt>
                <c:pt idx="20884">
                  <c:v>735675.58263888839</c:v>
                </c:pt>
                <c:pt idx="20885">
                  <c:v>735675.58265046298</c:v>
                </c:pt>
                <c:pt idx="20886">
                  <c:v>735675.58265046298</c:v>
                </c:pt>
                <c:pt idx="20887">
                  <c:v>735675.58266203711</c:v>
                </c:pt>
                <c:pt idx="20888">
                  <c:v>735675.58266203711</c:v>
                </c:pt>
                <c:pt idx="20889">
                  <c:v>735675.58267361112</c:v>
                </c:pt>
                <c:pt idx="20890">
                  <c:v>735675.58267361112</c:v>
                </c:pt>
                <c:pt idx="20891">
                  <c:v>735675.58268518513</c:v>
                </c:pt>
                <c:pt idx="20892">
                  <c:v>735675.58268518513</c:v>
                </c:pt>
                <c:pt idx="20893">
                  <c:v>735675.58269675926</c:v>
                </c:pt>
                <c:pt idx="20894">
                  <c:v>735675.58269675926</c:v>
                </c:pt>
                <c:pt idx="20895">
                  <c:v>735675.58270833339</c:v>
                </c:pt>
                <c:pt idx="20896">
                  <c:v>735675.58270833339</c:v>
                </c:pt>
                <c:pt idx="20897">
                  <c:v>735675.58271990449</c:v>
                </c:pt>
                <c:pt idx="20898">
                  <c:v>735675.58273148129</c:v>
                </c:pt>
                <c:pt idx="20899">
                  <c:v>735675.58273148129</c:v>
                </c:pt>
                <c:pt idx="20900">
                  <c:v>735675.58274305251</c:v>
                </c:pt>
                <c:pt idx="20901">
                  <c:v>735675.58274305251</c:v>
                </c:pt>
                <c:pt idx="20902">
                  <c:v>735675.58275462966</c:v>
                </c:pt>
                <c:pt idx="20903">
                  <c:v>735675.58275462966</c:v>
                </c:pt>
                <c:pt idx="20904">
                  <c:v>735675.58276620368</c:v>
                </c:pt>
                <c:pt idx="20905">
                  <c:v>735675.58276620368</c:v>
                </c:pt>
                <c:pt idx="20906">
                  <c:v>735675.58277777699</c:v>
                </c:pt>
                <c:pt idx="20907">
                  <c:v>735675.58277777699</c:v>
                </c:pt>
                <c:pt idx="20908">
                  <c:v>735675.58278934937</c:v>
                </c:pt>
                <c:pt idx="20909">
                  <c:v>735675.58278934937</c:v>
                </c:pt>
                <c:pt idx="20910">
                  <c:v>735675.58280092594</c:v>
                </c:pt>
                <c:pt idx="20911">
                  <c:v>735675.58280092594</c:v>
                </c:pt>
                <c:pt idx="20912">
                  <c:v>735675.58281249937</c:v>
                </c:pt>
                <c:pt idx="20913">
                  <c:v>735675.58281249937</c:v>
                </c:pt>
                <c:pt idx="20914">
                  <c:v>735675.58282407408</c:v>
                </c:pt>
                <c:pt idx="20915">
                  <c:v>735675.58282407408</c:v>
                </c:pt>
                <c:pt idx="20916">
                  <c:v>735675.58283564844</c:v>
                </c:pt>
                <c:pt idx="20917">
                  <c:v>735675.58283564844</c:v>
                </c:pt>
                <c:pt idx="20918">
                  <c:v>735675.58284722222</c:v>
                </c:pt>
                <c:pt idx="20919">
                  <c:v>735675.58284722222</c:v>
                </c:pt>
                <c:pt idx="20920">
                  <c:v>735675.58285879635</c:v>
                </c:pt>
                <c:pt idx="20921">
                  <c:v>735675.58285879635</c:v>
                </c:pt>
                <c:pt idx="20922">
                  <c:v>735675.58287037036</c:v>
                </c:pt>
                <c:pt idx="20923">
                  <c:v>735675.58287037036</c:v>
                </c:pt>
                <c:pt idx="20924">
                  <c:v>735675.58288194449</c:v>
                </c:pt>
                <c:pt idx="20925">
                  <c:v>735675.58288194449</c:v>
                </c:pt>
                <c:pt idx="20926">
                  <c:v>735675.5828935185</c:v>
                </c:pt>
                <c:pt idx="20927">
                  <c:v>735675.5828935185</c:v>
                </c:pt>
                <c:pt idx="20928">
                  <c:v>735675.58290509239</c:v>
                </c:pt>
                <c:pt idx="20929">
                  <c:v>735675.58291666629</c:v>
                </c:pt>
                <c:pt idx="20930">
                  <c:v>735675.58291666629</c:v>
                </c:pt>
                <c:pt idx="20931">
                  <c:v>735675.58292824076</c:v>
                </c:pt>
                <c:pt idx="20932">
                  <c:v>735675.58292824076</c:v>
                </c:pt>
                <c:pt idx="20933">
                  <c:v>735675.58293981396</c:v>
                </c:pt>
                <c:pt idx="20934">
                  <c:v>735675.58293981396</c:v>
                </c:pt>
                <c:pt idx="20935">
                  <c:v>735675.5829513889</c:v>
                </c:pt>
                <c:pt idx="20936">
                  <c:v>735675.5829513889</c:v>
                </c:pt>
                <c:pt idx="20937">
                  <c:v>735675.58296296198</c:v>
                </c:pt>
                <c:pt idx="20938">
                  <c:v>735675.58296296198</c:v>
                </c:pt>
                <c:pt idx="20939">
                  <c:v>735675.58297453693</c:v>
                </c:pt>
                <c:pt idx="20940">
                  <c:v>735675.58297453693</c:v>
                </c:pt>
                <c:pt idx="20941">
                  <c:v>735675.58298611105</c:v>
                </c:pt>
                <c:pt idx="20942">
                  <c:v>735675.58298611105</c:v>
                </c:pt>
                <c:pt idx="20943">
                  <c:v>735675.58299768518</c:v>
                </c:pt>
                <c:pt idx="20944">
                  <c:v>735675.58299768518</c:v>
                </c:pt>
                <c:pt idx="20945">
                  <c:v>735675.58300925896</c:v>
                </c:pt>
                <c:pt idx="20946">
                  <c:v>735675.58300925896</c:v>
                </c:pt>
                <c:pt idx="20947">
                  <c:v>735675.58302083344</c:v>
                </c:pt>
                <c:pt idx="20948">
                  <c:v>735675.58302083344</c:v>
                </c:pt>
                <c:pt idx="20949">
                  <c:v>735675.58303240733</c:v>
                </c:pt>
                <c:pt idx="20950">
                  <c:v>735675.58303240733</c:v>
                </c:pt>
                <c:pt idx="20951">
                  <c:v>735675.58304398146</c:v>
                </c:pt>
                <c:pt idx="20952">
                  <c:v>735675.58304398146</c:v>
                </c:pt>
                <c:pt idx="20953">
                  <c:v>735675.58305555559</c:v>
                </c:pt>
                <c:pt idx="20954">
                  <c:v>735675.58305555559</c:v>
                </c:pt>
                <c:pt idx="20955">
                  <c:v>735675.5830671296</c:v>
                </c:pt>
                <c:pt idx="20956">
                  <c:v>735675.5830671296</c:v>
                </c:pt>
                <c:pt idx="20957">
                  <c:v>735675.58307870338</c:v>
                </c:pt>
                <c:pt idx="20958">
                  <c:v>735675.58307870338</c:v>
                </c:pt>
                <c:pt idx="20959">
                  <c:v>735675.58309027739</c:v>
                </c:pt>
                <c:pt idx="20960">
                  <c:v>735675.58310185187</c:v>
                </c:pt>
                <c:pt idx="20961">
                  <c:v>735675.58310185187</c:v>
                </c:pt>
                <c:pt idx="20962">
                  <c:v>735675.58311342588</c:v>
                </c:pt>
                <c:pt idx="20963">
                  <c:v>735675.58311342588</c:v>
                </c:pt>
                <c:pt idx="20964">
                  <c:v>735675.583125</c:v>
                </c:pt>
                <c:pt idx="20965">
                  <c:v>735675.583125</c:v>
                </c:pt>
                <c:pt idx="20966">
                  <c:v>735675.5831365739</c:v>
                </c:pt>
                <c:pt idx="20967">
                  <c:v>735675.5831365739</c:v>
                </c:pt>
                <c:pt idx="20968">
                  <c:v>735675.58314814698</c:v>
                </c:pt>
                <c:pt idx="20969">
                  <c:v>735675.58314814698</c:v>
                </c:pt>
                <c:pt idx="20970">
                  <c:v>735675.58315972227</c:v>
                </c:pt>
                <c:pt idx="20971">
                  <c:v>735675.58315972227</c:v>
                </c:pt>
                <c:pt idx="20972">
                  <c:v>735675.58317129628</c:v>
                </c:pt>
                <c:pt idx="20973">
                  <c:v>735675.58317129628</c:v>
                </c:pt>
                <c:pt idx="20974">
                  <c:v>735675.58318287029</c:v>
                </c:pt>
                <c:pt idx="20975">
                  <c:v>735675.58318287029</c:v>
                </c:pt>
                <c:pt idx="20976">
                  <c:v>735675.58319444431</c:v>
                </c:pt>
                <c:pt idx="20977">
                  <c:v>735675.58319444431</c:v>
                </c:pt>
                <c:pt idx="20978">
                  <c:v>735675.58320601855</c:v>
                </c:pt>
                <c:pt idx="20979">
                  <c:v>735675.58320601855</c:v>
                </c:pt>
                <c:pt idx="20980">
                  <c:v>735675.58321759256</c:v>
                </c:pt>
                <c:pt idx="20981">
                  <c:v>735675.58321759256</c:v>
                </c:pt>
                <c:pt idx="20982">
                  <c:v>735675.58322916669</c:v>
                </c:pt>
                <c:pt idx="20983">
                  <c:v>735675.58322916669</c:v>
                </c:pt>
                <c:pt idx="20984">
                  <c:v>735675.5832407407</c:v>
                </c:pt>
                <c:pt idx="20985">
                  <c:v>735675.5832407407</c:v>
                </c:pt>
                <c:pt idx="20986">
                  <c:v>735675.58325231483</c:v>
                </c:pt>
                <c:pt idx="20987">
                  <c:v>735675.58325231483</c:v>
                </c:pt>
                <c:pt idx="20988">
                  <c:v>735675.58326388884</c:v>
                </c:pt>
                <c:pt idx="20989">
                  <c:v>735675.58326388884</c:v>
                </c:pt>
                <c:pt idx="20990">
                  <c:v>735675.58327546297</c:v>
                </c:pt>
                <c:pt idx="20991">
                  <c:v>735675.58327546297</c:v>
                </c:pt>
                <c:pt idx="20992">
                  <c:v>735675.58328703744</c:v>
                </c:pt>
                <c:pt idx="20993">
                  <c:v>735675.58328703744</c:v>
                </c:pt>
                <c:pt idx="20994">
                  <c:v>735675.58329861111</c:v>
                </c:pt>
                <c:pt idx="20995">
                  <c:v>735675.58329861111</c:v>
                </c:pt>
                <c:pt idx="20996">
                  <c:v>735675.58331018337</c:v>
                </c:pt>
                <c:pt idx="20997">
                  <c:v>735675.58331018337</c:v>
                </c:pt>
                <c:pt idx="20998">
                  <c:v>735675.5833217589</c:v>
                </c:pt>
                <c:pt idx="20999">
                  <c:v>735675.5833217589</c:v>
                </c:pt>
                <c:pt idx="21000">
                  <c:v>735675.58333333349</c:v>
                </c:pt>
                <c:pt idx="21001">
                  <c:v>735675.58334490738</c:v>
                </c:pt>
                <c:pt idx="21002">
                  <c:v>735675.58334490738</c:v>
                </c:pt>
                <c:pt idx="21003">
                  <c:v>735675.58335648151</c:v>
                </c:pt>
                <c:pt idx="21004">
                  <c:v>735675.58335648151</c:v>
                </c:pt>
                <c:pt idx="21005">
                  <c:v>735675.58336805226</c:v>
                </c:pt>
                <c:pt idx="21006">
                  <c:v>735675.58336805226</c:v>
                </c:pt>
                <c:pt idx="21007">
                  <c:v>735675.58337962837</c:v>
                </c:pt>
                <c:pt idx="21008">
                  <c:v>735675.58337962837</c:v>
                </c:pt>
                <c:pt idx="21009">
                  <c:v>735675.58339120366</c:v>
                </c:pt>
                <c:pt idx="21010">
                  <c:v>735675.58339120366</c:v>
                </c:pt>
                <c:pt idx="21011">
                  <c:v>735675.58340277779</c:v>
                </c:pt>
                <c:pt idx="21012">
                  <c:v>735675.58340277779</c:v>
                </c:pt>
                <c:pt idx="21013">
                  <c:v>735675.5834143518</c:v>
                </c:pt>
                <c:pt idx="21014">
                  <c:v>735675.5834143518</c:v>
                </c:pt>
                <c:pt idx="21015">
                  <c:v>735675.58342592744</c:v>
                </c:pt>
                <c:pt idx="21016">
                  <c:v>735675.58342592744</c:v>
                </c:pt>
                <c:pt idx="21017">
                  <c:v>735675.58343750041</c:v>
                </c:pt>
                <c:pt idx="21018">
                  <c:v>735675.58344907337</c:v>
                </c:pt>
                <c:pt idx="21019">
                  <c:v>735675.58344907337</c:v>
                </c:pt>
                <c:pt idx="21020">
                  <c:v>735675.58346064843</c:v>
                </c:pt>
                <c:pt idx="21021">
                  <c:v>735675.58346064843</c:v>
                </c:pt>
                <c:pt idx="21022">
                  <c:v>735675.58347222221</c:v>
                </c:pt>
                <c:pt idx="21023">
                  <c:v>735675.58347222221</c:v>
                </c:pt>
                <c:pt idx="21024">
                  <c:v>735675.58348379645</c:v>
                </c:pt>
                <c:pt idx="21025">
                  <c:v>735675.58348379645</c:v>
                </c:pt>
                <c:pt idx="21026">
                  <c:v>735675.58349537035</c:v>
                </c:pt>
                <c:pt idx="21027">
                  <c:v>735675.58349537035</c:v>
                </c:pt>
                <c:pt idx="21028">
                  <c:v>735675.58350694447</c:v>
                </c:pt>
                <c:pt idx="21029">
                  <c:v>735675.58350694447</c:v>
                </c:pt>
                <c:pt idx="21030">
                  <c:v>735675.58351851837</c:v>
                </c:pt>
                <c:pt idx="21031">
                  <c:v>735675.58353009238</c:v>
                </c:pt>
                <c:pt idx="21032">
                  <c:v>735675.58353009238</c:v>
                </c:pt>
                <c:pt idx="21033">
                  <c:v>735675.58353009238</c:v>
                </c:pt>
                <c:pt idx="21034">
                  <c:v>735675.58354166639</c:v>
                </c:pt>
                <c:pt idx="21035">
                  <c:v>735675.58355324075</c:v>
                </c:pt>
                <c:pt idx="21036">
                  <c:v>735675.58355324075</c:v>
                </c:pt>
                <c:pt idx="21037">
                  <c:v>735675.58356481476</c:v>
                </c:pt>
                <c:pt idx="21038">
                  <c:v>735675.58356481476</c:v>
                </c:pt>
                <c:pt idx="21039">
                  <c:v>735675.58357638889</c:v>
                </c:pt>
                <c:pt idx="21040">
                  <c:v>735675.58357638889</c:v>
                </c:pt>
                <c:pt idx="21041">
                  <c:v>735675.5835879629</c:v>
                </c:pt>
                <c:pt idx="21042">
                  <c:v>735675.5835879629</c:v>
                </c:pt>
                <c:pt idx="21043">
                  <c:v>735675.58359953691</c:v>
                </c:pt>
                <c:pt idx="21044">
                  <c:v>735675.58359953691</c:v>
                </c:pt>
                <c:pt idx="21045">
                  <c:v>735675.58361111151</c:v>
                </c:pt>
                <c:pt idx="21046">
                  <c:v>735675.58361111151</c:v>
                </c:pt>
                <c:pt idx="21047">
                  <c:v>735675.5836226854</c:v>
                </c:pt>
                <c:pt idx="21048">
                  <c:v>735675.5836226854</c:v>
                </c:pt>
                <c:pt idx="21049">
                  <c:v>735675.5836342593</c:v>
                </c:pt>
                <c:pt idx="21050">
                  <c:v>735675.5836342593</c:v>
                </c:pt>
                <c:pt idx="21051">
                  <c:v>735675.58364583342</c:v>
                </c:pt>
                <c:pt idx="21052">
                  <c:v>735675.58364583342</c:v>
                </c:pt>
                <c:pt idx="21053">
                  <c:v>735675.58365740743</c:v>
                </c:pt>
                <c:pt idx="21054">
                  <c:v>735675.58365740743</c:v>
                </c:pt>
                <c:pt idx="21055">
                  <c:v>735675.58366898133</c:v>
                </c:pt>
                <c:pt idx="21056">
                  <c:v>735675.58366898133</c:v>
                </c:pt>
                <c:pt idx="21057">
                  <c:v>735675.58368055557</c:v>
                </c:pt>
                <c:pt idx="21058">
                  <c:v>735675.58368055557</c:v>
                </c:pt>
                <c:pt idx="21059">
                  <c:v>735675.58369212958</c:v>
                </c:pt>
                <c:pt idx="21060">
                  <c:v>735675.58369212958</c:v>
                </c:pt>
                <c:pt idx="21061">
                  <c:v>735675.58370370371</c:v>
                </c:pt>
                <c:pt idx="21062">
                  <c:v>735675.58370370371</c:v>
                </c:pt>
                <c:pt idx="21063">
                  <c:v>735675.58371527737</c:v>
                </c:pt>
                <c:pt idx="21064">
                  <c:v>735675.58371527737</c:v>
                </c:pt>
                <c:pt idx="21065">
                  <c:v>735675.58372685185</c:v>
                </c:pt>
                <c:pt idx="21066">
                  <c:v>735675.58372685185</c:v>
                </c:pt>
                <c:pt idx="21067">
                  <c:v>735675.58373842598</c:v>
                </c:pt>
                <c:pt idx="21068">
                  <c:v>735675.58373842598</c:v>
                </c:pt>
                <c:pt idx="21069">
                  <c:v>735675.58374999836</c:v>
                </c:pt>
                <c:pt idx="21070">
                  <c:v>735675.58374999836</c:v>
                </c:pt>
                <c:pt idx="21071">
                  <c:v>735675.58376157389</c:v>
                </c:pt>
                <c:pt idx="21072">
                  <c:v>735675.58376157389</c:v>
                </c:pt>
                <c:pt idx="21073">
                  <c:v>735675.58377314813</c:v>
                </c:pt>
                <c:pt idx="21074">
                  <c:v>735675.58377314813</c:v>
                </c:pt>
                <c:pt idx="21075">
                  <c:v>735675.58378472249</c:v>
                </c:pt>
                <c:pt idx="21076">
                  <c:v>735675.5837962965</c:v>
                </c:pt>
                <c:pt idx="21077">
                  <c:v>735675.5837962965</c:v>
                </c:pt>
                <c:pt idx="21078">
                  <c:v>735675.5838078704</c:v>
                </c:pt>
                <c:pt idx="21079">
                  <c:v>735675.5838078704</c:v>
                </c:pt>
                <c:pt idx="21080">
                  <c:v>735675.58381944429</c:v>
                </c:pt>
                <c:pt idx="21081">
                  <c:v>735675.58381944429</c:v>
                </c:pt>
                <c:pt idx="21082">
                  <c:v>735675.58383101854</c:v>
                </c:pt>
                <c:pt idx="21083">
                  <c:v>735675.58383101854</c:v>
                </c:pt>
                <c:pt idx="21084">
                  <c:v>735675.58384259231</c:v>
                </c:pt>
                <c:pt idx="21085">
                  <c:v>735675.58384259231</c:v>
                </c:pt>
                <c:pt idx="21086">
                  <c:v>735675.58385416702</c:v>
                </c:pt>
                <c:pt idx="21087">
                  <c:v>735675.58385416702</c:v>
                </c:pt>
                <c:pt idx="21088">
                  <c:v>735675.58386574243</c:v>
                </c:pt>
                <c:pt idx="21089">
                  <c:v>735675.58386574243</c:v>
                </c:pt>
                <c:pt idx="21090">
                  <c:v>735675.58387731481</c:v>
                </c:pt>
                <c:pt idx="21091">
                  <c:v>735675.58387731481</c:v>
                </c:pt>
                <c:pt idx="21092">
                  <c:v>735675.58388888894</c:v>
                </c:pt>
                <c:pt idx="21093">
                  <c:v>735675.58388888894</c:v>
                </c:pt>
                <c:pt idx="21094">
                  <c:v>735675.58390046237</c:v>
                </c:pt>
                <c:pt idx="21095">
                  <c:v>735675.58390046237</c:v>
                </c:pt>
                <c:pt idx="21096">
                  <c:v>735675.58391203708</c:v>
                </c:pt>
                <c:pt idx="21097">
                  <c:v>735675.58391203708</c:v>
                </c:pt>
                <c:pt idx="21098">
                  <c:v>735675.58392361144</c:v>
                </c:pt>
                <c:pt idx="21099">
                  <c:v>735675.58392361144</c:v>
                </c:pt>
                <c:pt idx="21100">
                  <c:v>735675.58393518522</c:v>
                </c:pt>
                <c:pt idx="21101">
                  <c:v>735675.58393518522</c:v>
                </c:pt>
                <c:pt idx="21102">
                  <c:v>735675.58394675888</c:v>
                </c:pt>
                <c:pt idx="21103">
                  <c:v>735675.58394675888</c:v>
                </c:pt>
                <c:pt idx="21104">
                  <c:v>735675.58395833347</c:v>
                </c:pt>
                <c:pt idx="21105">
                  <c:v>735675.58395833347</c:v>
                </c:pt>
                <c:pt idx="21106">
                  <c:v>735675.58396990737</c:v>
                </c:pt>
                <c:pt idx="21107">
                  <c:v>735675.58396990737</c:v>
                </c:pt>
                <c:pt idx="21108">
                  <c:v>735675.5839814815</c:v>
                </c:pt>
                <c:pt idx="21109">
                  <c:v>735675.5839814815</c:v>
                </c:pt>
                <c:pt idx="21110">
                  <c:v>735675.58399305539</c:v>
                </c:pt>
                <c:pt idx="21111">
                  <c:v>735675.58399305539</c:v>
                </c:pt>
                <c:pt idx="21112">
                  <c:v>735675.58400462929</c:v>
                </c:pt>
                <c:pt idx="21113">
                  <c:v>735675.5840162033</c:v>
                </c:pt>
                <c:pt idx="21114">
                  <c:v>735675.5840162033</c:v>
                </c:pt>
                <c:pt idx="21115">
                  <c:v>735675.58402777778</c:v>
                </c:pt>
                <c:pt idx="21116">
                  <c:v>735675.58402777778</c:v>
                </c:pt>
                <c:pt idx="21117">
                  <c:v>735675.58403934923</c:v>
                </c:pt>
                <c:pt idx="21118">
                  <c:v>735675.58403934923</c:v>
                </c:pt>
                <c:pt idx="21119">
                  <c:v>735675.58405092591</c:v>
                </c:pt>
                <c:pt idx="21120">
                  <c:v>735675.58405092591</c:v>
                </c:pt>
                <c:pt idx="21121">
                  <c:v>735675.58406249899</c:v>
                </c:pt>
                <c:pt idx="21122">
                  <c:v>735675.58406249899</c:v>
                </c:pt>
                <c:pt idx="21123">
                  <c:v>735675.58407407196</c:v>
                </c:pt>
                <c:pt idx="21124">
                  <c:v>735675.58407407196</c:v>
                </c:pt>
                <c:pt idx="21125">
                  <c:v>735675.58408564841</c:v>
                </c:pt>
                <c:pt idx="21126">
                  <c:v>735675.58408564841</c:v>
                </c:pt>
                <c:pt idx="21127">
                  <c:v>735675.58409722219</c:v>
                </c:pt>
                <c:pt idx="21128">
                  <c:v>735675.58409722219</c:v>
                </c:pt>
                <c:pt idx="21129">
                  <c:v>735675.58410879306</c:v>
                </c:pt>
                <c:pt idx="21130">
                  <c:v>735675.58410879306</c:v>
                </c:pt>
                <c:pt idx="21131">
                  <c:v>735675.58412036777</c:v>
                </c:pt>
                <c:pt idx="21132">
                  <c:v>735675.58412036777</c:v>
                </c:pt>
                <c:pt idx="21133">
                  <c:v>735675.58413194399</c:v>
                </c:pt>
                <c:pt idx="21134">
                  <c:v>735675.58413194399</c:v>
                </c:pt>
                <c:pt idx="21135">
                  <c:v>735675.58414351696</c:v>
                </c:pt>
                <c:pt idx="21136">
                  <c:v>735675.58414351696</c:v>
                </c:pt>
                <c:pt idx="21137">
                  <c:v>735675.58415509237</c:v>
                </c:pt>
                <c:pt idx="21138">
                  <c:v>735675.58415509237</c:v>
                </c:pt>
                <c:pt idx="21139">
                  <c:v>735675.58416666638</c:v>
                </c:pt>
                <c:pt idx="21140">
                  <c:v>735675.58416666638</c:v>
                </c:pt>
                <c:pt idx="21141">
                  <c:v>735675.58417823701</c:v>
                </c:pt>
                <c:pt idx="21142">
                  <c:v>735675.58417823701</c:v>
                </c:pt>
                <c:pt idx="21143">
                  <c:v>735675.58418981207</c:v>
                </c:pt>
                <c:pt idx="21144">
                  <c:v>735675.58418981207</c:v>
                </c:pt>
                <c:pt idx="21145">
                  <c:v>735675.58420138888</c:v>
                </c:pt>
                <c:pt idx="21146">
                  <c:v>735675.58420138888</c:v>
                </c:pt>
                <c:pt idx="21147">
                  <c:v>735675.58421296196</c:v>
                </c:pt>
                <c:pt idx="21148">
                  <c:v>735675.58421296196</c:v>
                </c:pt>
                <c:pt idx="21149">
                  <c:v>735675.58422453701</c:v>
                </c:pt>
                <c:pt idx="21150">
                  <c:v>735675.58422453701</c:v>
                </c:pt>
                <c:pt idx="21151">
                  <c:v>735675.58423611114</c:v>
                </c:pt>
                <c:pt idx="21152">
                  <c:v>735675.58423611114</c:v>
                </c:pt>
                <c:pt idx="21153">
                  <c:v>735675.58424768399</c:v>
                </c:pt>
                <c:pt idx="21154">
                  <c:v>735675.58424768399</c:v>
                </c:pt>
                <c:pt idx="21155">
                  <c:v>735675.58425925672</c:v>
                </c:pt>
                <c:pt idx="21156">
                  <c:v>735675.58425925672</c:v>
                </c:pt>
                <c:pt idx="21157">
                  <c:v>735675.58427083329</c:v>
                </c:pt>
                <c:pt idx="21158">
                  <c:v>735675.58427083329</c:v>
                </c:pt>
                <c:pt idx="21159">
                  <c:v>735675.5842824073</c:v>
                </c:pt>
                <c:pt idx="21160">
                  <c:v>735675.5842824073</c:v>
                </c:pt>
                <c:pt idx="21161">
                  <c:v>735675.58429398132</c:v>
                </c:pt>
                <c:pt idx="21162">
                  <c:v>735675.58429398132</c:v>
                </c:pt>
                <c:pt idx="21163">
                  <c:v>735675.58430555288</c:v>
                </c:pt>
                <c:pt idx="21164">
                  <c:v>735675.58431712899</c:v>
                </c:pt>
                <c:pt idx="21165">
                  <c:v>735675.58431712899</c:v>
                </c:pt>
                <c:pt idx="21166">
                  <c:v>735675.58432870137</c:v>
                </c:pt>
                <c:pt idx="21167">
                  <c:v>735675.58432870137</c:v>
                </c:pt>
                <c:pt idx="21168">
                  <c:v>735675.58434027445</c:v>
                </c:pt>
                <c:pt idx="21169">
                  <c:v>735675.58434027445</c:v>
                </c:pt>
                <c:pt idx="21170">
                  <c:v>735675.58435185137</c:v>
                </c:pt>
                <c:pt idx="21171">
                  <c:v>735675.58435185137</c:v>
                </c:pt>
                <c:pt idx="21172">
                  <c:v>735675.58436342597</c:v>
                </c:pt>
                <c:pt idx="21173">
                  <c:v>735675.58436342597</c:v>
                </c:pt>
                <c:pt idx="21174">
                  <c:v>735675.58437499718</c:v>
                </c:pt>
                <c:pt idx="21175">
                  <c:v>735675.58437499718</c:v>
                </c:pt>
                <c:pt idx="21176">
                  <c:v>735675.58438657399</c:v>
                </c:pt>
                <c:pt idx="21177">
                  <c:v>735675.58438657399</c:v>
                </c:pt>
                <c:pt idx="21178">
                  <c:v>735675.58439814637</c:v>
                </c:pt>
                <c:pt idx="21179">
                  <c:v>735675.58439814637</c:v>
                </c:pt>
                <c:pt idx="21180">
                  <c:v>735675.58440972189</c:v>
                </c:pt>
                <c:pt idx="21181">
                  <c:v>735675.58440972189</c:v>
                </c:pt>
                <c:pt idx="21182">
                  <c:v>735675.58442129625</c:v>
                </c:pt>
                <c:pt idx="21183">
                  <c:v>735675.58443287038</c:v>
                </c:pt>
                <c:pt idx="21184">
                  <c:v>735675.58443287038</c:v>
                </c:pt>
                <c:pt idx="21185">
                  <c:v>735675.58444444439</c:v>
                </c:pt>
                <c:pt idx="21186">
                  <c:v>735675.58444444439</c:v>
                </c:pt>
                <c:pt idx="21187">
                  <c:v>735675.58445601852</c:v>
                </c:pt>
                <c:pt idx="21188">
                  <c:v>735675.58445601852</c:v>
                </c:pt>
                <c:pt idx="21189">
                  <c:v>735675.5844675923</c:v>
                </c:pt>
                <c:pt idx="21190">
                  <c:v>735675.5844675923</c:v>
                </c:pt>
                <c:pt idx="21191">
                  <c:v>735675.58447916317</c:v>
                </c:pt>
                <c:pt idx="21192">
                  <c:v>735675.58447916317</c:v>
                </c:pt>
                <c:pt idx="21193">
                  <c:v>735675.58449074079</c:v>
                </c:pt>
                <c:pt idx="21194">
                  <c:v>735675.58449074079</c:v>
                </c:pt>
                <c:pt idx="21195">
                  <c:v>735675.58450231398</c:v>
                </c:pt>
                <c:pt idx="21196">
                  <c:v>735675.58450231398</c:v>
                </c:pt>
                <c:pt idx="21197">
                  <c:v>735675.58451388648</c:v>
                </c:pt>
                <c:pt idx="21198">
                  <c:v>735675.58451388648</c:v>
                </c:pt>
                <c:pt idx="21199">
                  <c:v>735675.58452546236</c:v>
                </c:pt>
                <c:pt idx="21200">
                  <c:v>735675.58452546236</c:v>
                </c:pt>
                <c:pt idx="21201">
                  <c:v>735675.58453703707</c:v>
                </c:pt>
                <c:pt idx="21202">
                  <c:v>735675.58453703707</c:v>
                </c:pt>
                <c:pt idx="21203">
                  <c:v>735675.58454860735</c:v>
                </c:pt>
                <c:pt idx="21204">
                  <c:v>735675.58454860735</c:v>
                </c:pt>
                <c:pt idx="21205">
                  <c:v>735675.58456018264</c:v>
                </c:pt>
                <c:pt idx="21206">
                  <c:v>735675.58456018264</c:v>
                </c:pt>
                <c:pt idx="21207">
                  <c:v>735675.58457175596</c:v>
                </c:pt>
                <c:pt idx="21208">
                  <c:v>735675.58457175596</c:v>
                </c:pt>
                <c:pt idx="21209">
                  <c:v>735675.58458333334</c:v>
                </c:pt>
                <c:pt idx="21210">
                  <c:v>735675.58458333334</c:v>
                </c:pt>
                <c:pt idx="21211">
                  <c:v>735675.58459490736</c:v>
                </c:pt>
                <c:pt idx="21212">
                  <c:v>735675.58459490736</c:v>
                </c:pt>
                <c:pt idx="21213">
                  <c:v>735675.58460648148</c:v>
                </c:pt>
                <c:pt idx="21214">
                  <c:v>735675.58460648148</c:v>
                </c:pt>
                <c:pt idx="21215">
                  <c:v>735675.58461805165</c:v>
                </c:pt>
                <c:pt idx="21216">
                  <c:v>735675.58461805165</c:v>
                </c:pt>
                <c:pt idx="21217">
                  <c:v>735675.58462962939</c:v>
                </c:pt>
                <c:pt idx="21218">
                  <c:v>735675.58462962939</c:v>
                </c:pt>
                <c:pt idx="21219">
                  <c:v>735675.58464120328</c:v>
                </c:pt>
                <c:pt idx="21220">
                  <c:v>735675.58464120328</c:v>
                </c:pt>
                <c:pt idx="21221">
                  <c:v>735675.58465277776</c:v>
                </c:pt>
                <c:pt idx="21222">
                  <c:v>735675.58466435189</c:v>
                </c:pt>
                <c:pt idx="21223">
                  <c:v>735675.58466435189</c:v>
                </c:pt>
                <c:pt idx="21224">
                  <c:v>735675.5846759259</c:v>
                </c:pt>
                <c:pt idx="21225">
                  <c:v>735675.5846759259</c:v>
                </c:pt>
                <c:pt idx="21226">
                  <c:v>735675.58468750003</c:v>
                </c:pt>
                <c:pt idx="21227">
                  <c:v>735675.58468750003</c:v>
                </c:pt>
                <c:pt idx="21228">
                  <c:v>735675.58469907148</c:v>
                </c:pt>
                <c:pt idx="21229">
                  <c:v>735675.58469907148</c:v>
                </c:pt>
                <c:pt idx="21230">
                  <c:v>735675.58471064817</c:v>
                </c:pt>
                <c:pt idx="21231">
                  <c:v>735675.58471064817</c:v>
                </c:pt>
                <c:pt idx="21232">
                  <c:v>735675.58472222218</c:v>
                </c:pt>
                <c:pt idx="21233">
                  <c:v>735675.58472222218</c:v>
                </c:pt>
                <c:pt idx="21234">
                  <c:v>735675.58473379631</c:v>
                </c:pt>
                <c:pt idx="21235">
                  <c:v>735675.58473379631</c:v>
                </c:pt>
                <c:pt idx="21236">
                  <c:v>735675.58474536764</c:v>
                </c:pt>
                <c:pt idx="21237">
                  <c:v>735675.58474536764</c:v>
                </c:pt>
                <c:pt idx="21238">
                  <c:v>735675.58475694433</c:v>
                </c:pt>
                <c:pt idx="21239">
                  <c:v>735675.58475694433</c:v>
                </c:pt>
                <c:pt idx="21240">
                  <c:v>735675.58476851636</c:v>
                </c:pt>
                <c:pt idx="21241">
                  <c:v>735675.58476851636</c:v>
                </c:pt>
                <c:pt idx="21242">
                  <c:v>735675.58478009189</c:v>
                </c:pt>
                <c:pt idx="21243">
                  <c:v>735675.58478009189</c:v>
                </c:pt>
                <c:pt idx="21244">
                  <c:v>735675.58479166636</c:v>
                </c:pt>
                <c:pt idx="21245">
                  <c:v>735675.58479166636</c:v>
                </c:pt>
                <c:pt idx="21246">
                  <c:v>735675.58480324072</c:v>
                </c:pt>
                <c:pt idx="21247">
                  <c:v>735675.58480324072</c:v>
                </c:pt>
                <c:pt idx="21248">
                  <c:v>735675.58481481439</c:v>
                </c:pt>
                <c:pt idx="21249">
                  <c:v>735675.58481481439</c:v>
                </c:pt>
                <c:pt idx="21250">
                  <c:v>735675.58482638909</c:v>
                </c:pt>
                <c:pt idx="21251">
                  <c:v>735675.58482638909</c:v>
                </c:pt>
                <c:pt idx="21252">
                  <c:v>735675.58483796299</c:v>
                </c:pt>
                <c:pt idx="21253">
                  <c:v>735675.58483796299</c:v>
                </c:pt>
                <c:pt idx="21254">
                  <c:v>735675.58484953688</c:v>
                </c:pt>
                <c:pt idx="21255">
                  <c:v>735675.58486111113</c:v>
                </c:pt>
                <c:pt idx="21256">
                  <c:v>735675.58486111113</c:v>
                </c:pt>
                <c:pt idx="21257">
                  <c:v>735675.58487268398</c:v>
                </c:pt>
                <c:pt idx="21258">
                  <c:v>735675.58487268398</c:v>
                </c:pt>
                <c:pt idx="21259">
                  <c:v>735675.58488425927</c:v>
                </c:pt>
                <c:pt idx="21260">
                  <c:v>735675.58488425927</c:v>
                </c:pt>
                <c:pt idx="21261">
                  <c:v>735675.5848958334</c:v>
                </c:pt>
                <c:pt idx="21262">
                  <c:v>735675.5848958334</c:v>
                </c:pt>
                <c:pt idx="21263">
                  <c:v>735675.58490740729</c:v>
                </c:pt>
                <c:pt idx="21264">
                  <c:v>735675.58490740729</c:v>
                </c:pt>
                <c:pt idx="21265">
                  <c:v>735675.58491897781</c:v>
                </c:pt>
                <c:pt idx="21266">
                  <c:v>735675.58491897781</c:v>
                </c:pt>
                <c:pt idx="21267">
                  <c:v>735675.58493055275</c:v>
                </c:pt>
                <c:pt idx="21268">
                  <c:v>735675.58493055275</c:v>
                </c:pt>
                <c:pt idx="21269">
                  <c:v>735675.58494212897</c:v>
                </c:pt>
                <c:pt idx="21270">
                  <c:v>735675.58494212897</c:v>
                </c:pt>
                <c:pt idx="21271">
                  <c:v>735675.58495370368</c:v>
                </c:pt>
                <c:pt idx="21272">
                  <c:v>735675.58495370368</c:v>
                </c:pt>
                <c:pt idx="21273">
                  <c:v>735675.58496527688</c:v>
                </c:pt>
                <c:pt idx="21274">
                  <c:v>735675.58496527688</c:v>
                </c:pt>
                <c:pt idx="21275">
                  <c:v>735675.58497685136</c:v>
                </c:pt>
                <c:pt idx="21276">
                  <c:v>735675.58497685136</c:v>
                </c:pt>
                <c:pt idx="21277">
                  <c:v>735675.58498842537</c:v>
                </c:pt>
                <c:pt idx="21278">
                  <c:v>735675.58498842537</c:v>
                </c:pt>
                <c:pt idx="21279">
                  <c:v>735675.58499999705</c:v>
                </c:pt>
                <c:pt idx="21280">
                  <c:v>735675.58499999705</c:v>
                </c:pt>
                <c:pt idx="21281">
                  <c:v>735675.58501157397</c:v>
                </c:pt>
                <c:pt idx="21282">
                  <c:v>735675.58501157397</c:v>
                </c:pt>
                <c:pt idx="21283">
                  <c:v>735675.58502314845</c:v>
                </c:pt>
                <c:pt idx="21284">
                  <c:v>735675.58502314845</c:v>
                </c:pt>
                <c:pt idx="21285">
                  <c:v>735675.58503472223</c:v>
                </c:pt>
                <c:pt idx="21286">
                  <c:v>735675.58503472223</c:v>
                </c:pt>
                <c:pt idx="21287">
                  <c:v>735675.58504629624</c:v>
                </c:pt>
                <c:pt idx="21288">
                  <c:v>735675.58505787048</c:v>
                </c:pt>
                <c:pt idx="21289">
                  <c:v>735675.58505787048</c:v>
                </c:pt>
                <c:pt idx="21290">
                  <c:v>735675.58506944438</c:v>
                </c:pt>
                <c:pt idx="21291">
                  <c:v>735675.58506944438</c:v>
                </c:pt>
                <c:pt idx="21292">
                  <c:v>735675.58508101851</c:v>
                </c:pt>
                <c:pt idx="21293">
                  <c:v>735675.58508101851</c:v>
                </c:pt>
                <c:pt idx="21294">
                  <c:v>735675.58509259229</c:v>
                </c:pt>
                <c:pt idx="21295">
                  <c:v>735675.58509259229</c:v>
                </c:pt>
                <c:pt idx="21296">
                  <c:v>735675.5851041663</c:v>
                </c:pt>
                <c:pt idx="21297">
                  <c:v>735675.5851041663</c:v>
                </c:pt>
                <c:pt idx="21298">
                  <c:v>735675.58511574077</c:v>
                </c:pt>
                <c:pt idx="21299">
                  <c:v>735675.58511574077</c:v>
                </c:pt>
                <c:pt idx="21300">
                  <c:v>735675.58512731479</c:v>
                </c:pt>
                <c:pt idx="21301">
                  <c:v>735675.58512731479</c:v>
                </c:pt>
                <c:pt idx="21302">
                  <c:v>735675.58513888624</c:v>
                </c:pt>
                <c:pt idx="21303">
                  <c:v>735675.58513888624</c:v>
                </c:pt>
                <c:pt idx="21304">
                  <c:v>735675.58515046199</c:v>
                </c:pt>
                <c:pt idx="21305">
                  <c:v>735675.58515046199</c:v>
                </c:pt>
                <c:pt idx="21306">
                  <c:v>735675.58516203694</c:v>
                </c:pt>
                <c:pt idx="21307">
                  <c:v>735675.58516203694</c:v>
                </c:pt>
                <c:pt idx="21308">
                  <c:v>735675.58517361106</c:v>
                </c:pt>
                <c:pt idx="21309">
                  <c:v>735675.58517361106</c:v>
                </c:pt>
                <c:pt idx="21310">
                  <c:v>735675.58518518519</c:v>
                </c:pt>
                <c:pt idx="21311">
                  <c:v>735675.58518518519</c:v>
                </c:pt>
                <c:pt idx="21312">
                  <c:v>735675.58519675897</c:v>
                </c:pt>
                <c:pt idx="21313">
                  <c:v>735675.58519675897</c:v>
                </c:pt>
                <c:pt idx="21314">
                  <c:v>735675.58520833333</c:v>
                </c:pt>
                <c:pt idx="21315">
                  <c:v>735675.58520833333</c:v>
                </c:pt>
                <c:pt idx="21316">
                  <c:v>735675.58521990699</c:v>
                </c:pt>
                <c:pt idx="21317">
                  <c:v>735675.58521990699</c:v>
                </c:pt>
                <c:pt idx="21318">
                  <c:v>735675.58523148147</c:v>
                </c:pt>
                <c:pt idx="21319">
                  <c:v>735675.58524305536</c:v>
                </c:pt>
                <c:pt idx="21320">
                  <c:v>735675.58524305536</c:v>
                </c:pt>
                <c:pt idx="21321">
                  <c:v>735675.58525462961</c:v>
                </c:pt>
                <c:pt idx="21322">
                  <c:v>735675.58525462961</c:v>
                </c:pt>
                <c:pt idx="21323">
                  <c:v>735675.58526620374</c:v>
                </c:pt>
                <c:pt idx="21324">
                  <c:v>735675.58526620374</c:v>
                </c:pt>
                <c:pt idx="21325">
                  <c:v>735675.58527777728</c:v>
                </c:pt>
                <c:pt idx="21326">
                  <c:v>735675.58527777728</c:v>
                </c:pt>
                <c:pt idx="21327">
                  <c:v>735675.58528935187</c:v>
                </c:pt>
                <c:pt idx="21328">
                  <c:v>735675.58528935187</c:v>
                </c:pt>
                <c:pt idx="21329">
                  <c:v>735675.58530092589</c:v>
                </c:pt>
                <c:pt idx="21330">
                  <c:v>735675.58530092589</c:v>
                </c:pt>
                <c:pt idx="21331">
                  <c:v>735675.58531249897</c:v>
                </c:pt>
                <c:pt idx="21332">
                  <c:v>735675.58531249897</c:v>
                </c:pt>
                <c:pt idx="21333">
                  <c:v>735675.58532407391</c:v>
                </c:pt>
                <c:pt idx="21334">
                  <c:v>735675.58532407391</c:v>
                </c:pt>
                <c:pt idx="21335">
                  <c:v>735675.58533564815</c:v>
                </c:pt>
                <c:pt idx="21336">
                  <c:v>735675.58533564815</c:v>
                </c:pt>
                <c:pt idx="21337">
                  <c:v>735675.58534722216</c:v>
                </c:pt>
                <c:pt idx="21338">
                  <c:v>735675.58534722216</c:v>
                </c:pt>
                <c:pt idx="21339">
                  <c:v>735675.58535879629</c:v>
                </c:pt>
                <c:pt idx="21340">
                  <c:v>735675.58535879629</c:v>
                </c:pt>
                <c:pt idx="21341">
                  <c:v>735675.58537036728</c:v>
                </c:pt>
                <c:pt idx="21342">
                  <c:v>735675.58537036728</c:v>
                </c:pt>
                <c:pt idx="21343">
                  <c:v>735675.58538194431</c:v>
                </c:pt>
                <c:pt idx="21344">
                  <c:v>735675.58538194431</c:v>
                </c:pt>
                <c:pt idx="21345">
                  <c:v>735675.58539351856</c:v>
                </c:pt>
                <c:pt idx="21346">
                  <c:v>735675.58539351856</c:v>
                </c:pt>
                <c:pt idx="21347">
                  <c:v>735675.58540509257</c:v>
                </c:pt>
                <c:pt idx="21348">
                  <c:v>735675.58540509257</c:v>
                </c:pt>
                <c:pt idx="21349">
                  <c:v>735675.5854166667</c:v>
                </c:pt>
                <c:pt idx="21350">
                  <c:v>735675.58542824071</c:v>
                </c:pt>
                <c:pt idx="21351">
                  <c:v>735675.58542824071</c:v>
                </c:pt>
                <c:pt idx="21352">
                  <c:v>735675.58543981437</c:v>
                </c:pt>
                <c:pt idx="21353">
                  <c:v>735675.58543981437</c:v>
                </c:pt>
                <c:pt idx="21354">
                  <c:v>735675.58545138885</c:v>
                </c:pt>
                <c:pt idx="21355">
                  <c:v>735675.58545138885</c:v>
                </c:pt>
                <c:pt idx="21356">
                  <c:v>735675.58546296298</c:v>
                </c:pt>
                <c:pt idx="21357">
                  <c:v>735675.58546296298</c:v>
                </c:pt>
                <c:pt idx="21358">
                  <c:v>735675.5854745371</c:v>
                </c:pt>
                <c:pt idx="21359">
                  <c:v>735675.5854745371</c:v>
                </c:pt>
                <c:pt idx="21360">
                  <c:v>735675.58548611205</c:v>
                </c:pt>
                <c:pt idx="21361">
                  <c:v>735675.58548611205</c:v>
                </c:pt>
                <c:pt idx="21362">
                  <c:v>735675.58549768524</c:v>
                </c:pt>
                <c:pt idx="21363">
                  <c:v>735675.58549768524</c:v>
                </c:pt>
                <c:pt idx="21364">
                  <c:v>735675.58550925634</c:v>
                </c:pt>
                <c:pt idx="21365">
                  <c:v>735675.58550925634</c:v>
                </c:pt>
                <c:pt idx="21366">
                  <c:v>735675.5855208335</c:v>
                </c:pt>
                <c:pt idx="21367">
                  <c:v>735675.5855208335</c:v>
                </c:pt>
                <c:pt idx="21368">
                  <c:v>735675.58553240739</c:v>
                </c:pt>
                <c:pt idx="21369">
                  <c:v>735675.58553240739</c:v>
                </c:pt>
                <c:pt idx="21370">
                  <c:v>735675.58554398129</c:v>
                </c:pt>
                <c:pt idx="21371">
                  <c:v>735675.58554398129</c:v>
                </c:pt>
                <c:pt idx="21372">
                  <c:v>735675.5855555553</c:v>
                </c:pt>
                <c:pt idx="21373">
                  <c:v>735675.5855555553</c:v>
                </c:pt>
                <c:pt idx="21374">
                  <c:v>735675.58556712966</c:v>
                </c:pt>
                <c:pt idx="21375">
                  <c:v>735675.58556712966</c:v>
                </c:pt>
                <c:pt idx="21376">
                  <c:v>735675.58557870099</c:v>
                </c:pt>
                <c:pt idx="21377">
                  <c:v>735675.58557870099</c:v>
                </c:pt>
                <c:pt idx="21378">
                  <c:v>735675.58559027698</c:v>
                </c:pt>
                <c:pt idx="21379">
                  <c:v>735675.58560185181</c:v>
                </c:pt>
                <c:pt idx="21380">
                  <c:v>735675.58560185181</c:v>
                </c:pt>
                <c:pt idx="21381">
                  <c:v>735675.58561342594</c:v>
                </c:pt>
                <c:pt idx="21382">
                  <c:v>735675.58561342594</c:v>
                </c:pt>
                <c:pt idx="21383">
                  <c:v>735675.58562499995</c:v>
                </c:pt>
                <c:pt idx="21384">
                  <c:v>735675.58562499995</c:v>
                </c:pt>
                <c:pt idx="21385">
                  <c:v>735675.58563657408</c:v>
                </c:pt>
                <c:pt idx="21386">
                  <c:v>735675.58563657408</c:v>
                </c:pt>
                <c:pt idx="21387">
                  <c:v>735675.58564814809</c:v>
                </c:pt>
                <c:pt idx="21388">
                  <c:v>735675.58564814809</c:v>
                </c:pt>
                <c:pt idx="21389">
                  <c:v>735675.58565972222</c:v>
                </c:pt>
                <c:pt idx="21390">
                  <c:v>735675.58565972222</c:v>
                </c:pt>
                <c:pt idx="21391">
                  <c:v>735675.58567129634</c:v>
                </c:pt>
                <c:pt idx="21392">
                  <c:v>735675.58567129634</c:v>
                </c:pt>
                <c:pt idx="21393">
                  <c:v>735675.58568287035</c:v>
                </c:pt>
                <c:pt idx="21394">
                  <c:v>735675.58568287035</c:v>
                </c:pt>
                <c:pt idx="21395">
                  <c:v>735675.58569444448</c:v>
                </c:pt>
                <c:pt idx="21396">
                  <c:v>735675.58569444448</c:v>
                </c:pt>
                <c:pt idx="21397">
                  <c:v>735675.58570601849</c:v>
                </c:pt>
                <c:pt idx="21398">
                  <c:v>735675.58570601849</c:v>
                </c:pt>
                <c:pt idx="21399">
                  <c:v>735675.58571759239</c:v>
                </c:pt>
                <c:pt idx="21400">
                  <c:v>735675.58571759239</c:v>
                </c:pt>
                <c:pt idx="21401">
                  <c:v>735675.58572916628</c:v>
                </c:pt>
                <c:pt idx="21402">
                  <c:v>735675.58572916628</c:v>
                </c:pt>
                <c:pt idx="21403">
                  <c:v>735675.58574074076</c:v>
                </c:pt>
                <c:pt idx="21404">
                  <c:v>735675.58574074076</c:v>
                </c:pt>
                <c:pt idx="21405">
                  <c:v>735675.58575231477</c:v>
                </c:pt>
                <c:pt idx="21406">
                  <c:v>735675.58575231477</c:v>
                </c:pt>
                <c:pt idx="21407">
                  <c:v>735675.5857638889</c:v>
                </c:pt>
                <c:pt idx="21408">
                  <c:v>735675.58577546198</c:v>
                </c:pt>
                <c:pt idx="21409">
                  <c:v>735675.58577546198</c:v>
                </c:pt>
                <c:pt idx="21410">
                  <c:v>735675.58578703704</c:v>
                </c:pt>
                <c:pt idx="21411">
                  <c:v>735675.58578703704</c:v>
                </c:pt>
                <c:pt idx="21412">
                  <c:v>735675.58579861117</c:v>
                </c:pt>
                <c:pt idx="21413">
                  <c:v>735675.58579861117</c:v>
                </c:pt>
                <c:pt idx="21414">
                  <c:v>735675.58581018518</c:v>
                </c:pt>
                <c:pt idx="21415">
                  <c:v>735675.58581018518</c:v>
                </c:pt>
                <c:pt idx="21416">
                  <c:v>735675.5858217593</c:v>
                </c:pt>
                <c:pt idx="21417">
                  <c:v>735675.5858217593</c:v>
                </c:pt>
                <c:pt idx="21418">
                  <c:v>735675.58583333343</c:v>
                </c:pt>
                <c:pt idx="21419">
                  <c:v>735675.58583333343</c:v>
                </c:pt>
                <c:pt idx="21420">
                  <c:v>735675.58584490733</c:v>
                </c:pt>
                <c:pt idx="21421">
                  <c:v>735675.58584490733</c:v>
                </c:pt>
                <c:pt idx="21422">
                  <c:v>735675.58585648204</c:v>
                </c:pt>
                <c:pt idx="21423">
                  <c:v>735675.58585648204</c:v>
                </c:pt>
                <c:pt idx="21424">
                  <c:v>735675.58586805337</c:v>
                </c:pt>
                <c:pt idx="21425">
                  <c:v>735675.58586805337</c:v>
                </c:pt>
                <c:pt idx="21426">
                  <c:v>735675.58587962936</c:v>
                </c:pt>
                <c:pt idx="21427">
                  <c:v>735675.58587962936</c:v>
                </c:pt>
                <c:pt idx="21428">
                  <c:v>735675.58589120372</c:v>
                </c:pt>
                <c:pt idx="21429">
                  <c:v>735675.58589120372</c:v>
                </c:pt>
                <c:pt idx="21430">
                  <c:v>735675.58590277738</c:v>
                </c:pt>
                <c:pt idx="21431">
                  <c:v>735675.58590277738</c:v>
                </c:pt>
                <c:pt idx="21432">
                  <c:v>735675.58591435186</c:v>
                </c:pt>
                <c:pt idx="21433">
                  <c:v>735675.58591435186</c:v>
                </c:pt>
                <c:pt idx="21434">
                  <c:v>735675.58592592645</c:v>
                </c:pt>
                <c:pt idx="21435">
                  <c:v>735675.58592592645</c:v>
                </c:pt>
                <c:pt idx="21436">
                  <c:v>735675.5859375</c:v>
                </c:pt>
                <c:pt idx="21437">
                  <c:v>735675.58594907122</c:v>
                </c:pt>
                <c:pt idx="21438">
                  <c:v>735675.58594907122</c:v>
                </c:pt>
                <c:pt idx="21439">
                  <c:v>735675.58596064814</c:v>
                </c:pt>
                <c:pt idx="21440">
                  <c:v>735675.58596064814</c:v>
                </c:pt>
                <c:pt idx="21441">
                  <c:v>735675.58597222227</c:v>
                </c:pt>
                <c:pt idx="21442">
                  <c:v>735675.58597222227</c:v>
                </c:pt>
                <c:pt idx="21443">
                  <c:v>735675.58598379651</c:v>
                </c:pt>
                <c:pt idx="21444">
                  <c:v>735675.58598379651</c:v>
                </c:pt>
                <c:pt idx="21445">
                  <c:v>735675.58599537029</c:v>
                </c:pt>
                <c:pt idx="21446">
                  <c:v>735675.58599537029</c:v>
                </c:pt>
                <c:pt idx="21447">
                  <c:v>735675.58600694442</c:v>
                </c:pt>
                <c:pt idx="21448">
                  <c:v>735675.58600694442</c:v>
                </c:pt>
                <c:pt idx="21449">
                  <c:v>735675.58601851831</c:v>
                </c:pt>
                <c:pt idx="21450">
                  <c:v>735675.58601851831</c:v>
                </c:pt>
                <c:pt idx="21451">
                  <c:v>735675.58603009256</c:v>
                </c:pt>
                <c:pt idx="21452">
                  <c:v>735675.58603009256</c:v>
                </c:pt>
                <c:pt idx="21453">
                  <c:v>735675.58604166668</c:v>
                </c:pt>
                <c:pt idx="21454">
                  <c:v>735675.58604166668</c:v>
                </c:pt>
                <c:pt idx="21455">
                  <c:v>735675.58605324244</c:v>
                </c:pt>
                <c:pt idx="21456">
                  <c:v>735675.58605324244</c:v>
                </c:pt>
                <c:pt idx="21457">
                  <c:v>735675.58606481482</c:v>
                </c:pt>
                <c:pt idx="21458">
                  <c:v>735675.58606481482</c:v>
                </c:pt>
                <c:pt idx="21459">
                  <c:v>735675.58607638883</c:v>
                </c:pt>
                <c:pt idx="21460">
                  <c:v>735675.58607638883</c:v>
                </c:pt>
                <c:pt idx="21461">
                  <c:v>735675.58608796343</c:v>
                </c:pt>
                <c:pt idx="21462">
                  <c:v>735675.58608796343</c:v>
                </c:pt>
                <c:pt idx="21463">
                  <c:v>735675.58609953709</c:v>
                </c:pt>
                <c:pt idx="21464">
                  <c:v>735675.58609953709</c:v>
                </c:pt>
                <c:pt idx="21465">
                  <c:v>735675.5861111111</c:v>
                </c:pt>
                <c:pt idx="21466">
                  <c:v>735675.5861111111</c:v>
                </c:pt>
                <c:pt idx="21467">
                  <c:v>735675.58612268523</c:v>
                </c:pt>
                <c:pt idx="21468">
                  <c:v>735675.58612268523</c:v>
                </c:pt>
                <c:pt idx="21469">
                  <c:v>735675.58613425889</c:v>
                </c:pt>
                <c:pt idx="21470">
                  <c:v>735675.58614583348</c:v>
                </c:pt>
                <c:pt idx="21471">
                  <c:v>735675.58614583348</c:v>
                </c:pt>
                <c:pt idx="21472">
                  <c:v>735675.5861574075</c:v>
                </c:pt>
                <c:pt idx="21473">
                  <c:v>735675.5861574075</c:v>
                </c:pt>
                <c:pt idx="21474">
                  <c:v>735675.58616898139</c:v>
                </c:pt>
                <c:pt idx="21475">
                  <c:v>735675.58616898139</c:v>
                </c:pt>
                <c:pt idx="21476">
                  <c:v>735675.58618055528</c:v>
                </c:pt>
                <c:pt idx="21477">
                  <c:v>735675.58618055528</c:v>
                </c:pt>
                <c:pt idx="21478">
                  <c:v>735675.5861921293</c:v>
                </c:pt>
                <c:pt idx="21479">
                  <c:v>735675.5861921293</c:v>
                </c:pt>
                <c:pt idx="21480">
                  <c:v>735675.58620370401</c:v>
                </c:pt>
                <c:pt idx="21481">
                  <c:v>735675.58620370401</c:v>
                </c:pt>
                <c:pt idx="21482">
                  <c:v>735675.58621527778</c:v>
                </c:pt>
                <c:pt idx="21483">
                  <c:v>735675.58621527778</c:v>
                </c:pt>
                <c:pt idx="21484">
                  <c:v>735675.58622685203</c:v>
                </c:pt>
                <c:pt idx="21485">
                  <c:v>735675.58622685203</c:v>
                </c:pt>
                <c:pt idx="21486">
                  <c:v>735675.58623842592</c:v>
                </c:pt>
                <c:pt idx="21487">
                  <c:v>735675.58623842592</c:v>
                </c:pt>
                <c:pt idx="21488">
                  <c:v>735675.58625000005</c:v>
                </c:pt>
                <c:pt idx="21489">
                  <c:v>735675.58625000005</c:v>
                </c:pt>
                <c:pt idx="21490">
                  <c:v>735675.58626157406</c:v>
                </c:pt>
                <c:pt idx="21491">
                  <c:v>735675.58626157406</c:v>
                </c:pt>
                <c:pt idx="21492">
                  <c:v>735675.58627314842</c:v>
                </c:pt>
                <c:pt idx="21493">
                  <c:v>735675.58627314842</c:v>
                </c:pt>
                <c:pt idx="21494">
                  <c:v>735675.58628472243</c:v>
                </c:pt>
                <c:pt idx="21495">
                  <c:v>735675.58628472243</c:v>
                </c:pt>
                <c:pt idx="21496">
                  <c:v>735675.58629629645</c:v>
                </c:pt>
                <c:pt idx="21497">
                  <c:v>735675.58629629645</c:v>
                </c:pt>
                <c:pt idx="21498">
                  <c:v>735675.58630787034</c:v>
                </c:pt>
                <c:pt idx="21499">
                  <c:v>735675.58630787034</c:v>
                </c:pt>
                <c:pt idx="21500">
                  <c:v>735675.58631944389</c:v>
                </c:pt>
                <c:pt idx="21501">
                  <c:v>735675.58633101848</c:v>
                </c:pt>
                <c:pt idx="21502">
                  <c:v>735675.58633101848</c:v>
                </c:pt>
                <c:pt idx="21503">
                  <c:v>735675.58634259237</c:v>
                </c:pt>
                <c:pt idx="21504">
                  <c:v>735675.58634259237</c:v>
                </c:pt>
                <c:pt idx="21505">
                  <c:v>735675.58635416662</c:v>
                </c:pt>
                <c:pt idx="21506">
                  <c:v>735675.58635416662</c:v>
                </c:pt>
                <c:pt idx="21507">
                  <c:v>735675.58636574075</c:v>
                </c:pt>
                <c:pt idx="21508">
                  <c:v>735675.58636574075</c:v>
                </c:pt>
                <c:pt idx="21509">
                  <c:v>735675.58637731476</c:v>
                </c:pt>
                <c:pt idx="21510">
                  <c:v>735675.58638888889</c:v>
                </c:pt>
                <c:pt idx="21511">
                  <c:v>735675.58638888889</c:v>
                </c:pt>
                <c:pt idx="21512">
                  <c:v>735675.58640046301</c:v>
                </c:pt>
                <c:pt idx="21513">
                  <c:v>735675.58640046301</c:v>
                </c:pt>
                <c:pt idx="21514">
                  <c:v>735675.58641203702</c:v>
                </c:pt>
                <c:pt idx="21515">
                  <c:v>735675.58641203702</c:v>
                </c:pt>
                <c:pt idx="21516">
                  <c:v>735675.58642361243</c:v>
                </c:pt>
                <c:pt idx="21517">
                  <c:v>735675.58642361243</c:v>
                </c:pt>
                <c:pt idx="21518">
                  <c:v>735675.5864351854</c:v>
                </c:pt>
                <c:pt idx="21519">
                  <c:v>735675.5864351854</c:v>
                </c:pt>
                <c:pt idx="21520">
                  <c:v>735675.58644675929</c:v>
                </c:pt>
                <c:pt idx="21521">
                  <c:v>735675.58644675929</c:v>
                </c:pt>
                <c:pt idx="21522">
                  <c:v>735675.58645833342</c:v>
                </c:pt>
                <c:pt idx="21523">
                  <c:v>735675.58645833342</c:v>
                </c:pt>
                <c:pt idx="21524">
                  <c:v>735675.58646990731</c:v>
                </c:pt>
                <c:pt idx="21525">
                  <c:v>735675.58646990731</c:v>
                </c:pt>
                <c:pt idx="21526">
                  <c:v>735675.58648148144</c:v>
                </c:pt>
                <c:pt idx="21527">
                  <c:v>735675.58648148144</c:v>
                </c:pt>
                <c:pt idx="21528">
                  <c:v>735675.58649305557</c:v>
                </c:pt>
                <c:pt idx="21529">
                  <c:v>735675.58649305557</c:v>
                </c:pt>
                <c:pt idx="21530">
                  <c:v>735675.58650462958</c:v>
                </c:pt>
                <c:pt idx="21531">
                  <c:v>735675.58650462958</c:v>
                </c:pt>
                <c:pt idx="21532">
                  <c:v>735675.58651620371</c:v>
                </c:pt>
                <c:pt idx="21533">
                  <c:v>735675.58651620371</c:v>
                </c:pt>
                <c:pt idx="21534">
                  <c:v>735675.58652777784</c:v>
                </c:pt>
                <c:pt idx="21535">
                  <c:v>735675.58652777784</c:v>
                </c:pt>
                <c:pt idx="21536">
                  <c:v>735675.58653935138</c:v>
                </c:pt>
                <c:pt idx="21537">
                  <c:v>735675.58653935138</c:v>
                </c:pt>
                <c:pt idx="21538">
                  <c:v>735675.58655092644</c:v>
                </c:pt>
                <c:pt idx="21539">
                  <c:v>735675.58656249999</c:v>
                </c:pt>
                <c:pt idx="21540">
                  <c:v>735675.58656249999</c:v>
                </c:pt>
                <c:pt idx="21541">
                  <c:v>735675.58657407388</c:v>
                </c:pt>
                <c:pt idx="21542">
                  <c:v>735675.58657407388</c:v>
                </c:pt>
                <c:pt idx="21543">
                  <c:v>735675.58658564941</c:v>
                </c:pt>
                <c:pt idx="21544">
                  <c:v>735675.58658564941</c:v>
                </c:pt>
                <c:pt idx="21545">
                  <c:v>735675.58659722225</c:v>
                </c:pt>
                <c:pt idx="21546">
                  <c:v>735675.58659722225</c:v>
                </c:pt>
                <c:pt idx="21547">
                  <c:v>735675.5866087965</c:v>
                </c:pt>
                <c:pt idx="21548">
                  <c:v>735675.5866087965</c:v>
                </c:pt>
                <c:pt idx="21549">
                  <c:v>735675.58662037051</c:v>
                </c:pt>
                <c:pt idx="21550">
                  <c:v>735675.58662037051</c:v>
                </c:pt>
                <c:pt idx="21551">
                  <c:v>735675.5866319444</c:v>
                </c:pt>
                <c:pt idx="21552">
                  <c:v>735675.5866319444</c:v>
                </c:pt>
                <c:pt idx="21553">
                  <c:v>735675.58664351853</c:v>
                </c:pt>
                <c:pt idx="21554">
                  <c:v>735675.58664351853</c:v>
                </c:pt>
                <c:pt idx="21555">
                  <c:v>735675.58665509254</c:v>
                </c:pt>
                <c:pt idx="21556">
                  <c:v>735675.58665509254</c:v>
                </c:pt>
                <c:pt idx="21557">
                  <c:v>735675.58666666702</c:v>
                </c:pt>
                <c:pt idx="21558">
                  <c:v>735675.58666666702</c:v>
                </c:pt>
                <c:pt idx="21559">
                  <c:v>735675.58667824068</c:v>
                </c:pt>
                <c:pt idx="21560">
                  <c:v>735675.58667824068</c:v>
                </c:pt>
                <c:pt idx="21561">
                  <c:v>735675.58668981481</c:v>
                </c:pt>
                <c:pt idx="21562">
                  <c:v>735675.58668981481</c:v>
                </c:pt>
                <c:pt idx="21563">
                  <c:v>735675.58670138894</c:v>
                </c:pt>
                <c:pt idx="21564">
                  <c:v>735675.58670138894</c:v>
                </c:pt>
                <c:pt idx="21565">
                  <c:v>735675.58671296237</c:v>
                </c:pt>
                <c:pt idx="21566">
                  <c:v>735675.58671296237</c:v>
                </c:pt>
                <c:pt idx="21567">
                  <c:v>735675.58672453742</c:v>
                </c:pt>
                <c:pt idx="21568">
                  <c:v>735675.58672453742</c:v>
                </c:pt>
                <c:pt idx="21569">
                  <c:v>735675.58673611144</c:v>
                </c:pt>
                <c:pt idx="21570">
                  <c:v>735675.58673611144</c:v>
                </c:pt>
                <c:pt idx="21571">
                  <c:v>735675.58674768521</c:v>
                </c:pt>
                <c:pt idx="21572">
                  <c:v>735675.58675925899</c:v>
                </c:pt>
                <c:pt idx="21573">
                  <c:v>735675.58675925899</c:v>
                </c:pt>
                <c:pt idx="21574">
                  <c:v>735675.58677083335</c:v>
                </c:pt>
                <c:pt idx="21575">
                  <c:v>735675.58677083335</c:v>
                </c:pt>
                <c:pt idx="21576">
                  <c:v>735675.58678240748</c:v>
                </c:pt>
                <c:pt idx="21577">
                  <c:v>735675.58678240748</c:v>
                </c:pt>
                <c:pt idx="21578">
                  <c:v>735675.58679398149</c:v>
                </c:pt>
                <c:pt idx="21579">
                  <c:v>735675.58679398149</c:v>
                </c:pt>
                <c:pt idx="21580">
                  <c:v>735675.5868055555</c:v>
                </c:pt>
                <c:pt idx="21581">
                  <c:v>735675.5868055555</c:v>
                </c:pt>
                <c:pt idx="21582">
                  <c:v>735675.58681712963</c:v>
                </c:pt>
                <c:pt idx="21583">
                  <c:v>735675.58681712963</c:v>
                </c:pt>
                <c:pt idx="21584">
                  <c:v>735675.58682870411</c:v>
                </c:pt>
                <c:pt idx="21585">
                  <c:v>735675.58682870411</c:v>
                </c:pt>
                <c:pt idx="21586">
                  <c:v>735675.58684027777</c:v>
                </c:pt>
                <c:pt idx="21587">
                  <c:v>735675.58684027777</c:v>
                </c:pt>
                <c:pt idx="21588">
                  <c:v>735675.58685185201</c:v>
                </c:pt>
                <c:pt idx="21589">
                  <c:v>735675.58685185201</c:v>
                </c:pt>
                <c:pt idx="21590">
                  <c:v>735675.58686342742</c:v>
                </c:pt>
                <c:pt idx="21591">
                  <c:v>735675.58686342742</c:v>
                </c:pt>
                <c:pt idx="21592">
                  <c:v>735675.58687500004</c:v>
                </c:pt>
                <c:pt idx="21593">
                  <c:v>735675.58687500004</c:v>
                </c:pt>
                <c:pt idx="21594">
                  <c:v>735675.58688657405</c:v>
                </c:pt>
                <c:pt idx="21595">
                  <c:v>735675.58688657405</c:v>
                </c:pt>
                <c:pt idx="21596">
                  <c:v>735675.58689814841</c:v>
                </c:pt>
                <c:pt idx="21597">
                  <c:v>735675.58689814841</c:v>
                </c:pt>
                <c:pt idx="21598">
                  <c:v>735675.58690972219</c:v>
                </c:pt>
                <c:pt idx="21599">
                  <c:v>735675.58690972219</c:v>
                </c:pt>
                <c:pt idx="21600">
                  <c:v>735675.58692129643</c:v>
                </c:pt>
                <c:pt idx="21601">
                  <c:v>735675.58692129643</c:v>
                </c:pt>
                <c:pt idx="21602">
                  <c:v>735675.58693287033</c:v>
                </c:pt>
                <c:pt idx="21603">
                  <c:v>735675.58693287033</c:v>
                </c:pt>
                <c:pt idx="21604">
                  <c:v>735675.58694444434</c:v>
                </c:pt>
                <c:pt idx="21605">
                  <c:v>735675.58695601905</c:v>
                </c:pt>
                <c:pt idx="21606">
                  <c:v>735675.58695601905</c:v>
                </c:pt>
                <c:pt idx="21607">
                  <c:v>735675.58696759259</c:v>
                </c:pt>
                <c:pt idx="21608">
                  <c:v>735675.58696759259</c:v>
                </c:pt>
                <c:pt idx="21609">
                  <c:v>735675.58697916637</c:v>
                </c:pt>
                <c:pt idx="21610">
                  <c:v>735675.58697916637</c:v>
                </c:pt>
                <c:pt idx="21611">
                  <c:v>735675.58699074073</c:v>
                </c:pt>
                <c:pt idx="21612">
                  <c:v>735675.58699074073</c:v>
                </c:pt>
                <c:pt idx="21613">
                  <c:v>735675.58700231486</c:v>
                </c:pt>
                <c:pt idx="21614">
                  <c:v>735675.58700231486</c:v>
                </c:pt>
                <c:pt idx="21615">
                  <c:v>735675.58701388887</c:v>
                </c:pt>
                <c:pt idx="21616">
                  <c:v>735675.58701388887</c:v>
                </c:pt>
                <c:pt idx="21617">
                  <c:v>735675.587025463</c:v>
                </c:pt>
                <c:pt idx="21618">
                  <c:v>735675.587025463</c:v>
                </c:pt>
                <c:pt idx="21619">
                  <c:v>735675.58703703701</c:v>
                </c:pt>
                <c:pt idx="21620">
                  <c:v>735675.58703703701</c:v>
                </c:pt>
                <c:pt idx="21621">
                  <c:v>735675.58704860846</c:v>
                </c:pt>
                <c:pt idx="21622">
                  <c:v>735675.58704860846</c:v>
                </c:pt>
                <c:pt idx="21623">
                  <c:v>735675.58706018399</c:v>
                </c:pt>
                <c:pt idx="21624">
                  <c:v>735675.58706018399</c:v>
                </c:pt>
                <c:pt idx="21625">
                  <c:v>735675.58707175672</c:v>
                </c:pt>
                <c:pt idx="21626">
                  <c:v>735675.58707175672</c:v>
                </c:pt>
                <c:pt idx="21627">
                  <c:v>735675.5870833334</c:v>
                </c:pt>
                <c:pt idx="21628">
                  <c:v>735675.5870833334</c:v>
                </c:pt>
                <c:pt idx="21629">
                  <c:v>735675.5870949073</c:v>
                </c:pt>
                <c:pt idx="21630">
                  <c:v>735675.5870949073</c:v>
                </c:pt>
                <c:pt idx="21631">
                  <c:v>735675.58710648131</c:v>
                </c:pt>
                <c:pt idx="21632">
                  <c:v>735675.58710648131</c:v>
                </c:pt>
                <c:pt idx="21633">
                  <c:v>735675.58711805078</c:v>
                </c:pt>
                <c:pt idx="21634">
                  <c:v>735675.58711805078</c:v>
                </c:pt>
                <c:pt idx="21635">
                  <c:v>735675.58712962898</c:v>
                </c:pt>
                <c:pt idx="21636">
                  <c:v>735675.58712962898</c:v>
                </c:pt>
                <c:pt idx="21637">
                  <c:v>735675.58714120137</c:v>
                </c:pt>
                <c:pt idx="21638">
                  <c:v>735675.58715277736</c:v>
                </c:pt>
                <c:pt idx="21639">
                  <c:v>735675.58715277736</c:v>
                </c:pt>
                <c:pt idx="21640">
                  <c:v>735675.58716435137</c:v>
                </c:pt>
                <c:pt idx="21641">
                  <c:v>735675.58716435137</c:v>
                </c:pt>
                <c:pt idx="21642">
                  <c:v>735675.58717592596</c:v>
                </c:pt>
                <c:pt idx="21643">
                  <c:v>735675.58717592596</c:v>
                </c:pt>
                <c:pt idx="21644">
                  <c:v>735675.58718749997</c:v>
                </c:pt>
                <c:pt idx="21645">
                  <c:v>735675.58718749997</c:v>
                </c:pt>
                <c:pt idx="21646">
                  <c:v>735675.58719907084</c:v>
                </c:pt>
                <c:pt idx="21647">
                  <c:v>735675.58719907084</c:v>
                </c:pt>
                <c:pt idx="21648">
                  <c:v>735675.58721064811</c:v>
                </c:pt>
                <c:pt idx="21649">
                  <c:v>735675.58721064811</c:v>
                </c:pt>
                <c:pt idx="21650">
                  <c:v>735675.58722222224</c:v>
                </c:pt>
                <c:pt idx="21651">
                  <c:v>735675.58722222224</c:v>
                </c:pt>
                <c:pt idx="21652">
                  <c:v>735675.58723379625</c:v>
                </c:pt>
                <c:pt idx="21653">
                  <c:v>735675.58723379625</c:v>
                </c:pt>
                <c:pt idx="21654">
                  <c:v>735675.58724537038</c:v>
                </c:pt>
                <c:pt idx="21655">
                  <c:v>735675.58724537038</c:v>
                </c:pt>
                <c:pt idx="21656">
                  <c:v>735675.58725694451</c:v>
                </c:pt>
                <c:pt idx="21657">
                  <c:v>735675.58725694451</c:v>
                </c:pt>
                <c:pt idx="21658">
                  <c:v>735675.58726851828</c:v>
                </c:pt>
                <c:pt idx="21659">
                  <c:v>735675.58726851828</c:v>
                </c:pt>
                <c:pt idx="21660">
                  <c:v>735675.5872800923</c:v>
                </c:pt>
                <c:pt idx="21661">
                  <c:v>735675.5872800923</c:v>
                </c:pt>
                <c:pt idx="21662">
                  <c:v>735675.58729166666</c:v>
                </c:pt>
                <c:pt idx="21663">
                  <c:v>735675.58729166666</c:v>
                </c:pt>
                <c:pt idx="21664">
                  <c:v>735675.58730324078</c:v>
                </c:pt>
                <c:pt idx="21665">
                  <c:v>735675.58730324078</c:v>
                </c:pt>
                <c:pt idx="21666">
                  <c:v>735675.58731481398</c:v>
                </c:pt>
                <c:pt idx="21667">
                  <c:v>735675.58731481398</c:v>
                </c:pt>
                <c:pt idx="21668">
                  <c:v>735675.58732638892</c:v>
                </c:pt>
                <c:pt idx="21669">
                  <c:v>735675.58732638892</c:v>
                </c:pt>
                <c:pt idx="21670">
                  <c:v>735675.58733796189</c:v>
                </c:pt>
                <c:pt idx="21671">
                  <c:v>735675.58733796189</c:v>
                </c:pt>
                <c:pt idx="21672">
                  <c:v>735675.58734953636</c:v>
                </c:pt>
                <c:pt idx="21673">
                  <c:v>735675.58734953636</c:v>
                </c:pt>
                <c:pt idx="21674">
                  <c:v>735675.58736111107</c:v>
                </c:pt>
                <c:pt idx="21675">
                  <c:v>735675.58736111107</c:v>
                </c:pt>
                <c:pt idx="21676">
                  <c:v>735675.58737268241</c:v>
                </c:pt>
                <c:pt idx="21677">
                  <c:v>735675.58737268241</c:v>
                </c:pt>
                <c:pt idx="21678">
                  <c:v>735675.58738425898</c:v>
                </c:pt>
                <c:pt idx="21679">
                  <c:v>735675.58739583334</c:v>
                </c:pt>
                <c:pt idx="21680">
                  <c:v>735675.58739583334</c:v>
                </c:pt>
                <c:pt idx="21681">
                  <c:v>735675.58740740735</c:v>
                </c:pt>
                <c:pt idx="21682">
                  <c:v>735675.58740740735</c:v>
                </c:pt>
                <c:pt idx="21683">
                  <c:v>735675.58741898136</c:v>
                </c:pt>
                <c:pt idx="21684">
                  <c:v>735675.58741898136</c:v>
                </c:pt>
                <c:pt idx="21685">
                  <c:v>735675.58743055537</c:v>
                </c:pt>
                <c:pt idx="21686">
                  <c:v>735675.58743055537</c:v>
                </c:pt>
                <c:pt idx="21687">
                  <c:v>735675.58744212938</c:v>
                </c:pt>
                <c:pt idx="21688">
                  <c:v>735675.58744212938</c:v>
                </c:pt>
                <c:pt idx="21689">
                  <c:v>735675.58745370375</c:v>
                </c:pt>
                <c:pt idx="21690">
                  <c:v>735675.58745370375</c:v>
                </c:pt>
                <c:pt idx="21691">
                  <c:v>735675.58746527776</c:v>
                </c:pt>
                <c:pt idx="21692">
                  <c:v>735675.58746527776</c:v>
                </c:pt>
                <c:pt idx="21693">
                  <c:v>735675.58747685188</c:v>
                </c:pt>
                <c:pt idx="21694">
                  <c:v>735675.58747685188</c:v>
                </c:pt>
                <c:pt idx="21695">
                  <c:v>735675.5874884259</c:v>
                </c:pt>
                <c:pt idx="21696">
                  <c:v>735675.5874884259</c:v>
                </c:pt>
                <c:pt idx="21697">
                  <c:v>735675.58749999898</c:v>
                </c:pt>
                <c:pt idx="21698">
                  <c:v>735675.58749999898</c:v>
                </c:pt>
                <c:pt idx="21699">
                  <c:v>735675.58751157136</c:v>
                </c:pt>
                <c:pt idx="21700">
                  <c:v>735675.58751157136</c:v>
                </c:pt>
                <c:pt idx="21701">
                  <c:v>735675.5875231484</c:v>
                </c:pt>
                <c:pt idx="21702">
                  <c:v>735675.5875231484</c:v>
                </c:pt>
                <c:pt idx="21703">
                  <c:v>735675.58753472217</c:v>
                </c:pt>
                <c:pt idx="21704">
                  <c:v>735675.58753472217</c:v>
                </c:pt>
                <c:pt idx="21705">
                  <c:v>735675.5875462963</c:v>
                </c:pt>
                <c:pt idx="21706">
                  <c:v>735675.5875462963</c:v>
                </c:pt>
                <c:pt idx="21707">
                  <c:v>735675.58755787031</c:v>
                </c:pt>
                <c:pt idx="21708">
                  <c:v>735675.58755787031</c:v>
                </c:pt>
                <c:pt idx="21709">
                  <c:v>735675.58756944397</c:v>
                </c:pt>
                <c:pt idx="21710">
                  <c:v>735675.58756944397</c:v>
                </c:pt>
                <c:pt idx="21711">
                  <c:v>735675.58758101857</c:v>
                </c:pt>
                <c:pt idx="21712">
                  <c:v>735675.58758101857</c:v>
                </c:pt>
                <c:pt idx="21713">
                  <c:v>735675.58759259188</c:v>
                </c:pt>
                <c:pt idx="21714">
                  <c:v>735675.58759259188</c:v>
                </c:pt>
                <c:pt idx="21715">
                  <c:v>735675.58760416671</c:v>
                </c:pt>
                <c:pt idx="21716">
                  <c:v>735675.58760416671</c:v>
                </c:pt>
                <c:pt idx="21717">
                  <c:v>735675.58761574072</c:v>
                </c:pt>
                <c:pt idx="21718">
                  <c:v>735675.58762731485</c:v>
                </c:pt>
                <c:pt idx="21719">
                  <c:v>735675.58762731485</c:v>
                </c:pt>
                <c:pt idx="21720">
                  <c:v>735675.58763888886</c:v>
                </c:pt>
                <c:pt idx="21721">
                  <c:v>735675.58763888886</c:v>
                </c:pt>
                <c:pt idx="21722">
                  <c:v>735675.58765046299</c:v>
                </c:pt>
                <c:pt idx="21723">
                  <c:v>735675.58765046299</c:v>
                </c:pt>
                <c:pt idx="21724">
                  <c:v>735675.587662037</c:v>
                </c:pt>
                <c:pt idx="21725">
                  <c:v>735675.587662037</c:v>
                </c:pt>
                <c:pt idx="21726">
                  <c:v>735675.58767361112</c:v>
                </c:pt>
                <c:pt idx="21727">
                  <c:v>735675.58767361112</c:v>
                </c:pt>
                <c:pt idx="21728">
                  <c:v>735675.58768518514</c:v>
                </c:pt>
                <c:pt idx="21729">
                  <c:v>735675.58768518514</c:v>
                </c:pt>
                <c:pt idx="21730">
                  <c:v>735675.58769675926</c:v>
                </c:pt>
                <c:pt idx="21731">
                  <c:v>735675.58769675926</c:v>
                </c:pt>
                <c:pt idx="21732">
                  <c:v>735675.58770833327</c:v>
                </c:pt>
                <c:pt idx="21733">
                  <c:v>735675.58770833327</c:v>
                </c:pt>
                <c:pt idx="21734">
                  <c:v>735675.58771990484</c:v>
                </c:pt>
                <c:pt idx="21735">
                  <c:v>735675.58771990484</c:v>
                </c:pt>
                <c:pt idx="21736">
                  <c:v>735675.5877314813</c:v>
                </c:pt>
                <c:pt idx="21737">
                  <c:v>735675.58774305275</c:v>
                </c:pt>
                <c:pt idx="21738">
                  <c:v>735675.58775462967</c:v>
                </c:pt>
                <c:pt idx="21739">
                  <c:v>735675.58775462967</c:v>
                </c:pt>
                <c:pt idx="21740">
                  <c:v>735675.58776620368</c:v>
                </c:pt>
                <c:pt idx="21741">
                  <c:v>735675.58776620368</c:v>
                </c:pt>
                <c:pt idx="21742">
                  <c:v>735675.58777777699</c:v>
                </c:pt>
                <c:pt idx="21743">
                  <c:v>735675.58777777699</c:v>
                </c:pt>
                <c:pt idx="21744">
                  <c:v>735675.58778934996</c:v>
                </c:pt>
                <c:pt idx="21745">
                  <c:v>735675.58778934996</c:v>
                </c:pt>
                <c:pt idx="21746">
                  <c:v>735675.58780092595</c:v>
                </c:pt>
                <c:pt idx="21747">
                  <c:v>735675.58780092595</c:v>
                </c:pt>
                <c:pt idx="21748">
                  <c:v>735675.58781249996</c:v>
                </c:pt>
                <c:pt idx="21749">
                  <c:v>735675.58781249996</c:v>
                </c:pt>
                <c:pt idx="21750">
                  <c:v>735675.58782407409</c:v>
                </c:pt>
                <c:pt idx="21751">
                  <c:v>735675.58783564845</c:v>
                </c:pt>
                <c:pt idx="21752">
                  <c:v>735675.58783564845</c:v>
                </c:pt>
                <c:pt idx="21753">
                  <c:v>735675.58784722222</c:v>
                </c:pt>
                <c:pt idx="21754">
                  <c:v>735675.58784722222</c:v>
                </c:pt>
                <c:pt idx="21755">
                  <c:v>735675.58785879635</c:v>
                </c:pt>
                <c:pt idx="21756">
                  <c:v>735675.58785879635</c:v>
                </c:pt>
                <c:pt idx="21757">
                  <c:v>735675.58787037036</c:v>
                </c:pt>
                <c:pt idx="21758">
                  <c:v>735675.58787037036</c:v>
                </c:pt>
                <c:pt idx="21759">
                  <c:v>735675.58788194449</c:v>
                </c:pt>
                <c:pt idx="21760">
                  <c:v>735675.58788194449</c:v>
                </c:pt>
                <c:pt idx="21761">
                  <c:v>735675.5878935185</c:v>
                </c:pt>
                <c:pt idx="21762">
                  <c:v>735675.5878935185</c:v>
                </c:pt>
                <c:pt idx="21763">
                  <c:v>735675.58790509228</c:v>
                </c:pt>
                <c:pt idx="21764">
                  <c:v>735675.58790509228</c:v>
                </c:pt>
                <c:pt idx="21765">
                  <c:v>735675.58791666629</c:v>
                </c:pt>
                <c:pt idx="21766">
                  <c:v>735675.58791666629</c:v>
                </c:pt>
                <c:pt idx="21767">
                  <c:v>735675.58792824077</c:v>
                </c:pt>
                <c:pt idx="21768">
                  <c:v>735675.58792824077</c:v>
                </c:pt>
                <c:pt idx="21769">
                  <c:v>735675.58793981397</c:v>
                </c:pt>
                <c:pt idx="21770">
                  <c:v>735675.58793981397</c:v>
                </c:pt>
                <c:pt idx="21771">
                  <c:v>735675.58795138891</c:v>
                </c:pt>
                <c:pt idx="21772">
                  <c:v>735675.58795138891</c:v>
                </c:pt>
                <c:pt idx="21773">
                  <c:v>735675.58796296199</c:v>
                </c:pt>
                <c:pt idx="21774">
                  <c:v>735675.58796296199</c:v>
                </c:pt>
                <c:pt idx="21775">
                  <c:v>735675.58797453693</c:v>
                </c:pt>
                <c:pt idx="21776">
                  <c:v>735675.58797453693</c:v>
                </c:pt>
                <c:pt idx="21777">
                  <c:v>735675.58798611141</c:v>
                </c:pt>
                <c:pt idx="21778">
                  <c:v>735675.58798611141</c:v>
                </c:pt>
                <c:pt idx="21779">
                  <c:v>735675.58799768519</c:v>
                </c:pt>
                <c:pt idx="21780">
                  <c:v>735675.58799768519</c:v>
                </c:pt>
                <c:pt idx="21781">
                  <c:v>735675.58800925897</c:v>
                </c:pt>
                <c:pt idx="21782">
                  <c:v>735675.58800925897</c:v>
                </c:pt>
                <c:pt idx="21783">
                  <c:v>735675.58802083344</c:v>
                </c:pt>
                <c:pt idx="21784">
                  <c:v>735675.58803240734</c:v>
                </c:pt>
                <c:pt idx="21785">
                  <c:v>735675.58803240734</c:v>
                </c:pt>
                <c:pt idx="21786">
                  <c:v>735675.58804398146</c:v>
                </c:pt>
                <c:pt idx="21787">
                  <c:v>735675.58804398146</c:v>
                </c:pt>
                <c:pt idx="21788">
                  <c:v>735675.58805555559</c:v>
                </c:pt>
                <c:pt idx="21789">
                  <c:v>735675.58805555559</c:v>
                </c:pt>
                <c:pt idx="21790">
                  <c:v>735675.5880671296</c:v>
                </c:pt>
                <c:pt idx="21791">
                  <c:v>735675.5880671296</c:v>
                </c:pt>
                <c:pt idx="21792">
                  <c:v>735675.58807870338</c:v>
                </c:pt>
                <c:pt idx="21793">
                  <c:v>735675.58807870338</c:v>
                </c:pt>
                <c:pt idx="21794">
                  <c:v>735675.58809027739</c:v>
                </c:pt>
                <c:pt idx="21795">
                  <c:v>735675.58809027739</c:v>
                </c:pt>
                <c:pt idx="21796">
                  <c:v>735675.58810185187</c:v>
                </c:pt>
                <c:pt idx="21797">
                  <c:v>735675.58810185187</c:v>
                </c:pt>
                <c:pt idx="21798">
                  <c:v>735675.58811342588</c:v>
                </c:pt>
                <c:pt idx="21799">
                  <c:v>735675.58811342588</c:v>
                </c:pt>
                <c:pt idx="21800">
                  <c:v>735675.58812500001</c:v>
                </c:pt>
                <c:pt idx="21801">
                  <c:v>735675.58812500001</c:v>
                </c:pt>
                <c:pt idx="21802">
                  <c:v>735675.5881365739</c:v>
                </c:pt>
                <c:pt idx="21803">
                  <c:v>735675.5881365739</c:v>
                </c:pt>
                <c:pt idx="21804">
                  <c:v>735675.58814814698</c:v>
                </c:pt>
                <c:pt idx="21805">
                  <c:v>735675.58814814698</c:v>
                </c:pt>
                <c:pt idx="21806">
                  <c:v>735675.58815972228</c:v>
                </c:pt>
                <c:pt idx="21807">
                  <c:v>735675.58815972228</c:v>
                </c:pt>
                <c:pt idx="21808">
                  <c:v>735675.58817129629</c:v>
                </c:pt>
                <c:pt idx="21809">
                  <c:v>735675.58817129629</c:v>
                </c:pt>
                <c:pt idx="21810">
                  <c:v>735675.5881828703</c:v>
                </c:pt>
                <c:pt idx="21811">
                  <c:v>735675.5881828703</c:v>
                </c:pt>
                <c:pt idx="21812">
                  <c:v>735675.58819444431</c:v>
                </c:pt>
                <c:pt idx="21813">
                  <c:v>735675.58819444431</c:v>
                </c:pt>
                <c:pt idx="21814">
                  <c:v>735675.58820601855</c:v>
                </c:pt>
                <c:pt idx="21815">
                  <c:v>735675.58820601855</c:v>
                </c:pt>
                <c:pt idx="21816">
                  <c:v>735675.58821759257</c:v>
                </c:pt>
                <c:pt idx="21817">
                  <c:v>735675.58822916669</c:v>
                </c:pt>
                <c:pt idx="21818">
                  <c:v>735675.58822916669</c:v>
                </c:pt>
                <c:pt idx="21819">
                  <c:v>735675.5882407407</c:v>
                </c:pt>
                <c:pt idx="21820">
                  <c:v>735675.5882407407</c:v>
                </c:pt>
                <c:pt idx="21821">
                  <c:v>735675.58825231483</c:v>
                </c:pt>
                <c:pt idx="21822">
                  <c:v>735675.58825231483</c:v>
                </c:pt>
                <c:pt idx="21823">
                  <c:v>735675.58826388884</c:v>
                </c:pt>
                <c:pt idx="21824">
                  <c:v>735675.58826388884</c:v>
                </c:pt>
                <c:pt idx="21825">
                  <c:v>735675.58827546297</c:v>
                </c:pt>
                <c:pt idx="21826">
                  <c:v>735675.58827546297</c:v>
                </c:pt>
                <c:pt idx="21827">
                  <c:v>735675.58828703745</c:v>
                </c:pt>
                <c:pt idx="21828">
                  <c:v>735675.58828703745</c:v>
                </c:pt>
                <c:pt idx="21829">
                  <c:v>735675.58829861111</c:v>
                </c:pt>
                <c:pt idx="21830">
                  <c:v>735675.58829861111</c:v>
                </c:pt>
                <c:pt idx="21831">
                  <c:v>735675.58831018396</c:v>
                </c:pt>
                <c:pt idx="21832">
                  <c:v>735675.58831018396</c:v>
                </c:pt>
                <c:pt idx="21833">
                  <c:v>735675.5883217589</c:v>
                </c:pt>
                <c:pt idx="21834">
                  <c:v>735675.58833333349</c:v>
                </c:pt>
                <c:pt idx="21835">
                  <c:v>735675.58833333349</c:v>
                </c:pt>
                <c:pt idx="21836">
                  <c:v>735675.58833333349</c:v>
                </c:pt>
                <c:pt idx="21837">
                  <c:v>735675.58834490739</c:v>
                </c:pt>
                <c:pt idx="21838">
                  <c:v>735675.58834490739</c:v>
                </c:pt>
                <c:pt idx="21839">
                  <c:v>735675.58835648152</c:v>
                </c:pt>
                <c:pt idx="21840">
                  <c:v>735675.58835648152</c:v>
                </c:pt>
                <c:pt idx="21841">
                  <c:v>735675.58836805227</c:v>
                </c:pt>
                <c:pt idx="21842">
                  <c:v>735675.58836805227</c:v>
                </c:pt>
                <c:pt idx="21843">
                  <c:v>735675.58837962896</c:v>
                </c:pt>
                <c:pt idx="21844">
                  <c:v>735675.58837962896</c:v>
                </c:pt>
                <c:pt idx="21845">
                  <c:v>735675.58839120367</c:v>
                </c:pt>
                <c:pt idx="21846">
                  <c:v>735675.58839120367</c:v>
                </c:pt>
                <c:pt idx="21847">
                  <c:v>735675.58840277779</c:v>
                </c:pt>
                <c:pt idx="21848">
                  <c:v>735675.58840277779</c:v>
                </c:pt>
                <c:pt idx="21849">
                  <c:v>735675.58841435181</c:v>
                </c:pt>
                <c:pt idx="21850">
                  <c:v>735675.58842592745</c:v>
                </c:pt>
                <c:pt idx="21851">
                  <c:v>735675.58842592745</c:v>
                </c:pt>
                <c:pt idx="21852">
                  <c:v>735675.58843749994</c:v>
                </c:pt>
                <c:pt idx="21853">
                  <c:v>735675.58843749994</c:v>
                </c:pt>
                <c:pt idx="21854">
                  <c:v>735675.58844907396</c:v>
                </c:pt>
                <c:pt idx="21855">
                  <c:v>735675.58844907396</c:v>
                </c:pt>
                <c:pt idx="21856">
                  <c:v>735675.58846064843</c:v>
                </c:pt>
                <c:pt idx="21857">
                  <c:v>735675.58846064843</c:v>
                </c:pt>
                <c:pt idx="21858">
                  <c:v>735675.58847222221</c:v>
                </c:pt>
                <c:pt idx="21859">
                  <c:v>735675.58847222221</c:v>
                </c:pt>
                <c:pt idx="21860">
                  <c:v>735675.58848379645</c:v>
                </c:pt>
                <c:pt idx="21861">
                  <c:v>735675.58848379645</c:v>
                </c:pt>
                <c:pt idx="21862">
                  <c:v>735675.58849537035</c:v>
                </c:pt>
                <c:pt idx="21863">
                  <c:v>735675.58849537035</c:v>
                </c:pt>
                <c:pt idx="21864">
                  <c:v>735675.58850694448</c:v>
                </c:pt>
                <c:pt idx="21865">
                  <c:v>735675.58850694448</c:v>
                </c:pt>
                <c:pt idx="21866">
                  <c:v>735675.58851851837</c:v>
                </c:pt>
                <c:pt idx="21867">
                  <c:v>735675.58851851837</c:v>
                </c:pt>
                <c:pt idx="21868">
                  <c:v>735675.58853009238</c:v>
                </c:pt>
                <c:pt idx="21869">
                  <c:v>735675.58853009238</c:v>
                </c:pt>
                <c:pt idx="21870">
                  <c:v>735675.58854166628</c:v>
                </c:pt>
                <c:pt idx="21871">
                  <c:v>735675.58854166628</c:v>
                </c:pt>
                <c:pt idx="21872">
                  <c:v>735675.58855324145</c:v>
                </c:pt>
                <c:pt idx="21873">
                  <c:v>735675.58855324145</c:v>
                </c:pt>
                <c:pt idx="21874">
                  <c:v>735675.58856481477</c:v>
                </c:pt>
                <c:pt idx="21875">
                  <c:v>735675.58856481477</c:v>
                </c:pt>
                <c:pt idx="21876">
                  <c:v>735675.58857638889</c:v>
                </c:pt>
                <c:pt idx="21877">
                  <c:v>735675.58858796302</c:v>
                </c:pt>
                <c:pt idx="21878">
                  <c:v>735675.58858796302</c:v>
                </c:pt>
                <c:pt idx="21879">
                  <c:v>735675.58859953692</c:v>
                </c:pt>
                <c:pt idx="21880">
                  <c:v>735675.58859953692</c:v>
                </c:pt>
                <c:pt idx="21881">
                  <c:v>735675.58861111151</c:v>
                </c:pt>
                <c:pt idx="21882">
                  <c:v>735675.58861111151</c:v>
                </c:pt>
                <c:pt idx="21883">
                  <c:v>735675.58862268541</c:v>
                </c:pt>
                <c:pt idx="21884">
                  <c:v>735675.58862268541</c:v>
                </c:pt>
                <c:pt idx="21885">
                  <c:v>735675.5886342593</c:v>
                </c:pt>
                <c:pt idx="21886">
                  <c:v>735675.5886342593</c:v>
                </c:pt>
                <c:pt idx="21887">
                  <c:v>735675.58864583343</c:v>
                </c:pt>
                <c:pt idx="21888">
                  <c:v>735675.58864583343</c:v>
                </c:pt>
                <c:pt idx="21889">
                  <c:v>735675.58865740744</c:v>
                </c:pt>
                <c:pt idx="21890">
                  <c:v>735675.58865740744</c:v>
                </c:pt>
                <c:pt idx="21891">
                  <c:v>735675.58866898133</c:v>
                </c:pt>
                <c:pt idx="21892">
                  <c:v>735675.58866898133</c:v>
                </c:pt>
                <c:pt idx="21893">
                  <c:v>735675.58868055558</c:v>
                </c:pt>
                <c:pt idx="21894">
                  <c:v>735675.58868055558</c:v>
                </c:pt>
                <c:pt idx="21895">
                  <c:v>735675.58869212959</c:v>
                </c:pt>
                <c:pt idx="21896">
                  <c:v>735675.58869212959</c:v>
                </c:pt>
                <c:pt idx="21897">
                  <c:v>735675.58870370372</c:v>
                </c:pt>
                <c:pt idx="21898">
                  <c:v>735675.58870370372</c:v>
                </c:pt>
                <c:pt idx="21899">
                  <c:v>735675.58871527738</c:v>
                </c:pt>
                <c:pt idx="21900">
                  <c:v>735675.58871527738</c:v>
                </c:pt>
                <c:pt idx="21901">
                  <c:v>735675.58872685209</c:v>
                </c:pt>
                <c:pt idx="21902">
                  <c:v>735675.58872685209</c:v>
                </c:pt>
                <c:pt idx="21903">
                  <c:v>735675.58873842587</c:v>
                </c:pt>
                <c:pt idx="21904">
                  <c:v>735675.58873842587</c:v>
                </c:pt>
                <c:pt idx="21905">
                  <c:v>735675.58875</c:v>
                </c:pt>
                <c:pt idx="21906">
                  <c:v>735675.58875</c:v>
                </c:pt>
                <c:pt idx="21907">
                  <c:v>735675.58876157389</c:v>
                </c:pt>
                <c:pt idx="21908">
                  <c:v>735675.58877314813</c:v>
                </c:pt>
                <c:pt idx="21909">
                  <c:v>735675.58877314813</c:v>
                </c:pt>
                <c:pt idx="21910">
                  <c:v>735675.58878472249</c:v>
                </c:pt>
                <c:pt idx="21911">
                  <c:v>735675.58878472249</c:v>
                </c:pt>
                <c:pt idx="21912">
                  <c:v>735675.58879629651</c:v>
                </c:pt>
                <c:pt idx="21913">
                  <c:v>735675.58879629651</c:v>
                </c:pt>
                <c:pt idx="21914">
                  <c:v>735675.5888078704</c:v>
                </c:pt>
                <c:pt idx="21915">
                  <c:v>735675.5888078704</c:v>
                </c:pt>
                <c:pt idx="21916">
                  <c:v>735675.5888194443</c:v>
                </c:pt>
                <c:pt idx="21917">
                  <c:v>735675.5888194443</c:v>
                </c:pt>
                <c:pt idx="21918">
                  <c:v>735675.58883101854</c:v>
                </c:pt>
                <c:pt idx="21919">
                  <c:v>735675.58883101854</c:v>
                </c:pt>
                <c:pt idx="21920">
                  <c:v>735675.58884259232</c:v>
                </c:pt>
                <c:pt idx="21921">
                  <c:v>735675.58884259232</c:v>
                </c:pt>
                <c:pt idx="21922">
                  <c:v>735675.58885416703</c:v>
                </c:pt>
                <c:pt idx="21923">
                  <c:v>735675.58885416703</c:v>
                </c:pt>
                <c:pt idx="21924">
                  <c:v>735675.58886574244</c:v>
                </c:pt>
                <c:pt idx="21925">
                  <c:v>735675.58886574244</c:v>
                </c:pt>
                <c:pt idx="21926">
                  <c:v>735675.58887731482</c:v>
                </c:pt>
                <c:pt idx="21927">
                  <c:v>735675.58887731482</c:v>
                </c:pt>
                <c:pt idx="21928">
                  <c:v>735675.58888888895</c:v>
                </c:pt>
                <c:pt idx="21929">
                  <c:v>735675.58888888895</c:v>
                </c:pt>
                <c:pt idx="21930">
                  <c:v>735675.58890046296</c:v>
                </c:pt>
                <c:pt idx="21931">
                  <c:v>735675.58890046296</c:v>
                </c:pt>
                <c:pt idx="21932">
                  <c:v>735675.58891203708</c:v>
                </c:pt>
                <c:pt idx="21933">
                  <c:v>735675.58891203708</c:v>
                </c:pt>
                <c:pt idx="21934">
                  <c:v>735675.58892361145</c:v>
                </c:pt>
                <c:pt idx="21935">
                  <c:v>735675.58892361145</c:v>
                </c:pt>
                <c:pt idx="21936">
                  <c:v>735675.58893518522</c:v>
                </c:pt>
                <c:pt idx="21937">
                  <c:v>735675.58893518522</c:v>
                </c:pt>
                <c:pt idx="21938">
                  <c:v>735675.58894675889</c:v>
                </c:pt>
                <c:pt idx="21939">
                  <c:v>735675.58894675889</c:v>
                </c:pt>
                <c:pt idx="21940">
                  <c:v>735675.58895833348</c:v>
                </c:pt>
                <c:pt idx="21941">
                  <c:v>735675.58895833348</c:v>
                </c:pt>
                <c:pt idx="21942">
                  <c:v>735675.58896990737</c:v>
                </c:pt>
                <c:pt idx="21943">
                  <c:v>735675.58896990737</c:v>
                </c:pt>
                <c:pt idx="21944">
                  <c:v>735675.5889814815</c:v>
                </c:pt>
                <c:pt idx="21945">
                  <c:v>735675.58899305528</c:v>
                </c:pt>
                <c:pt idx="21946">
                  <c:v>735675.58899305528</c:v>
                </c:pt>
                <c:pt idx="21947">
                  <c:v>735675.58900462929</c:v>
                </c:pt>
                <c:pt idx="21948">
                  <c:v>735675.58900462929</c:v>
                </c:pt>
                <c:pt idx="21949">
                  <c:v>735675.5890162033</c:v>
                </c:pt>
                <c:pt idx="21950">
                  <c:v>735675.5890162033</c:v>
                </c:pt>
                <c:pt idx="21951">
                  <c:v>735675.58902777778</c:v>
                </c:pt>
                <c:pt idx="21952">
                  <c:v>735675.58902777778</c:v>
                </c:pt>
                <c:pt idx="21953">
                  <c:v>735675.58903934911</c:v>
                </c:pt>
                <c:pt idx="21954">
                  <c:v>735675.58903934911</c:v>
                </c:pt>
                <c:pt idx="21955">
                  <c:v>735675.58905092592</c:v>
                </c:pt>
                <c:pt idx="21956">
                  <c:v>735675.58905092592</c:v>
                </c:pt>
                <c:pt idx="21957">
                  <c:v>735675.58906249888</c:v>
                </c:pt>
                <c:pt idx="21958">
                  <c:v>735675.58906249888</c:v>
                </c:pt>
                <c:pt idx="21959">
                  <c:v>735675.58907407336</c:v>
                </c:pt>
                <c:pt idx="21960">
                  <c:v>735675.58907407336</c:v>
                </c:pt>
                <c:pt idx="21961">
                  <c:v>735675.58908564842</c:v>
                </c:pt>
                <c:pt idx="21962">
                  <c:v>735675.58908564842</c:v>
                </c:pt>
                <c:pt idx="21963">
                  <c:v>735675.5890972222</c:v>
                </c:pt>
                <c:pt idx="21964">
                  <c:v>735675.5890972222</c:v>
                </c:pt>
                <c:pt idx="21965">
                  <c:v>735675.58910879306</c:v>
                </c:pt>
                <c:pt idx="21966">
                  <c:v>735675.58910879306</c:v>
                </c:pt>
                <c:pt idx="21967">
                  <c:v>735675.58912036836</c:v>
                </c:pt>
                <c:pt idx="21968">
                  <c:v>735675.58912036836</c:v>
                </c:pt>
                <c:pt idx="21969">
                  <c:v>735675.58913194388</c:v>
                </c:pt>
                <c:pt idx="21970">
                  <c:v>735675.58913194388</c:v>
                </c:pt>
                <c:pt idx="21971">
                  <c:v>735675.58914351836</c:v>
                </c:pt>
                <c:pt idx="21972">
                  <c:v>735675.58914351836</c:v>
                </c:pt>
                <c:pt idx="21973">
                  <c:v>735675.58915509237</c:v>
                </c:pt>
                <c:pt idx="21974">
                  <c:v>735675.58915509237</c:v>
                </c:pt>
                <c:pt idx="21975">
                  <c:v>735675.58916666638</c:v>
                </c:pt>
                <c:pt idx="21976">
                  <c:v>735675.58917823702</c:v>
                </c:pt>
                <c:pt idx="21977">
                  <c:v>735675.58917823702</c:v>
                </c:pt>
                <c:pt idx="21978">
                  <c:v>735675.58918981336</c:v>
                </c:pt>
                <c:pt idx="21979">
                  <c:v>735675.58918981336</c:v>
                </c:pt>
                <c:pt idx="21980">
                  <c:v>735675.58920138888</c:v>
                </c:pt>
                <c:pt idx="21981">
                  <c:v>735675.58920138888</c:v>
                </c:pt>
                <c:pt idx="21982">
                  <c:v>735675.58921296196</c:v>
                </c:pt>
                <c:pt idx="21983">
                  <c:v>735675.58921296196</c:v>
                </c:pt>
                <c:pt idx="21984">
                  <c:v>735675.58922453702</c:v>
                </c:pt>
                <c:pt idx="21985">
                  <c:v>735675.58922453702</c:v>
                </c:pt>
                <c:pt idx="21986">
                  <c:v>735675.58923611115</c:v>
                </c:pt>
                <c:pt idx="21987">
                  <c:v>735675.58923611115</c:v>
                </c:pt>
                <c:pt idx="21988">
                  <c:v>735675.58924768516</c:v>
                </c:pt>
                <c:pt idx="21989">
                  <c:v>735675.58924768516</c:v>
                </c:pt>
                <c:pt idx="21990">
                  <c:v>735675.58925925836</c:v>
                </c:pt>
                <c:pt idx="21991">
                  <c:v>735675.58925925836</c:v>
                </c:pt>
                <c:pt idx="21992">
                  <c:v>735675.5892708333</c:v>
                </c:pt>
                <c:pt idx="21993">
                  <c:v>735675.5892708333</c:v>
                </c:pt>
                <c:pt idx="21994">
                  <c:v>735675.58928240731</c:v>
                </c:pt>
                <c:pt idx="21995">
                  <c:v>735675.58928240731</c:v>
                </c:pt>
                <c:pt idx="21996">
                  <c:v>735675.58929398132</c:v>
                </c:pt>
                <c:pt idx="21997">
                  <c:v>735675.58929398132</c:v>
                </c:pt>
                <c:pt idx="21998">
                  <c:v>735675.58930555289</c:v>
                </c:pt>
                <c:pt idx="21999">
                  <c:v>735675.58930555289</c:v>
                </c:pt>
                <c:pt idx="22000">
                  <c:v>735675.58931712899</c:v>
                </c:pt>
                <c:pt idx="22001">
                  <c:v>735675.58931712899</c:v>
                </c:pt>
                <c:pt idx="22002">
                  <c:v>735675.58932870196</c:v>
                </c:pt>
                <c:pt idx="22003">
                  <c:v>735675.58934027446</c:v>
                </c:pt>
                <c:pt idx="22004">
                  <c:v>735675.58934027446</c:v>
                </c:pt>
                <c:pt idx="22005">
                  <c:v>735675.58935185138</c:v>
                </c:pt>
                <c:pt idx="22006">
                  <c:v>735675.58935185138</c:v>
                </c:pt>
                <c:pt idx="22007">
                  <c:v>735675.58936342597</c:v>
                </c:pt>
                <c:pt idx="22008">
                  <c:v>735675.58936342597</c:v>
                </c:pt>
                <c:pt idx="22009">
                  <c:v>735675.58937499719</c:v>
                </c:pt>
                <c:pt idx="22010">
                  <c:v>735675.58937499719</c:v>
                </c:pt>
                <c:pt idx="22011">
                  <c:v>735675.58938657399</c:v>
                </c:pt>
                <c:pt idx="22012">
                  <c:v>735675.58938657399</c:v>
                </c:pt>
                <c:pt idx="22013">
                  <c:v>735675.58939814696</c:v>
                </c:pt>
                <c:pt idx="22014">
                  <c:v>735675.58939814696</c:v>
                </c:pt>
                <c:pt idx="22015">
                  <c:v>735675.5894097219</c:v>
                </c:pt>
                <c:pt idx="22016">
                  <c:v>735675.5894097219</c:v>
                </c:pt>
                <c:pt idx="22017">
                  <c:v>735675.58942129649</c:v>
                </c:pt>
                <c:pt idx="22018">
                  <c:v>735675.58942129649</c:v>
                </c:pt>
                <c:pt idx="22019">
                  <c:v>735675.58943287039</c:v>
                </c:pt>
                <c:pt idx="22020">
                  <c:v>735675.58943287039</c:v>
                </c:pt>
                <c:pt idx="22021">
                  <c:v>735675.58944444428</c:v>
                </c:pt>
                <c:pt idx="22022">
                  <c:v>735675.58944444428</c:v>
                </c:pt>
                <c:pt idx="22023">
                  <c:v>735675.58945601853</c:v>
                </c:pt>
                <c:pt idx="22024">
                  <c:v>735675.58945601853</c:v>
                </c:pt>
                <c:pt idx="22025">
                  <c:v>735675.5894675923</c:v>
                </c:pt>
                <c:pt idx="22026">
                  <c:v>735675.5894675923</c:v>
                </c:pt>
                <c:pt idx="22027">
                  <c:v>735675.58947916317</c:v>
                </c:pt>
                <c:pt idx="22028">
                  <c:v>735675.58947916317</c:v>
                </c:pt>
                <c:pt idx="22029">
                  <c:v>735675.58949074079</c:v>
                </c:pt>
                <c:pt idx="22030">
                  <c:v>735675.58949074079</c:v>
                </c:pt>
                <c:pt idx="22031">
                  <c:v>735675.58950231399</c:v>
                </c:pt>
                <c:pt idx="22032">
                  <c:v>735675.58950231399</c:v>
                </c:pt>
                <c:pt idx="22033">
                  <c:v>735675.58951388649</c:v>
                </c:pt>
                <c:pt idx="22034">
                  <c:v>735675.58952546236</c:v>
                </c:pt>
                <c:pt idx="22035">
                  <c:v>735675.58952546236</c:v>
                </c:pt>
                <c:pt idx="22036">
                  <c:v>735675.58953703707</c:v>
                </c:pt>
                <c:pt idx="22037">
                  <c:v>735675.58953703707</c:v>
                </c:pt>
                <c:pt idx="22038">
                  <c:v>735675.58954860747</c:v>
                </c:pt>
                <c:pt idx="22039">
                  <c:v>735675.58954860747</c:v>
                </c:pt>
                <c:pt idx="22040">
                  <c:v>735675.58956018265</c:v>
                </c:pt>
                <c:pt idx="22041">
                  <c:v>735675.58956018265</c:v>
                </c:pt>
                <c:pt idx="22042">
                  <c:v>735675.58957175596</c:v>
                </c:pt>
                <c:pt idx="22043">
                  <c:v>735675.58957175596</c:v>
                </c:pt>
                <c:pt idx="22044">
                  <c:v>735675.58958333335</c:v>
                </c:pt>
                <c:pt idx="22045">
                  <c:v>735675.58958333335</c:v>
                </c:pt>
                <c:pt idx="22046">
                  <c:v>735675.58959490736</c:v>
                </c:pt>
                <c:pt idx="22047">
                  <c:v>735675.58959490736</c:v>
                </c:pt>
                <c:pt idx="22048">
                  <c:v>735675.58960648149</c:v>
                </c:pt>
                <c:pt idx="22049">
                  <c:v>735675.58960648149</c:v>
                </c:pt>
                <c:pt idx="22050">
                  <c:v>735675.58961805177</c:v>
                </c:pt>
                <c:pt idx="22051">
                  <c:v>735675.58961805177</c:v>
                </c:pt>
                <c:pt idx="22052">
                  <c:v>735675.58962962939</c:v>
                </c:pt>
                <c:pt idx="22053">
                  <c:v>735675.58962962939</c:v>
                </c:pt>
                <c:pt idx="22054">
                  <c:v>735675.58964120329</c:v>
                </c:pt>
                <c:pt idx="22055">
                  <c:v>735675.58964120329</c:v>
                </c:pt>
                <c:pt idx="22056">
                  <c:v>735675.58965277777</c:v>
                </c:pt>
                <c:pt idx="22057">
                  <c:v>735675.58965277777</c:v>
                </c:pt>
                <c:pt idx="22058">
                  <c:v>735675.58966435189</c:v>
                </c:pt>
                <c:pt idx="22059">
                  <c:v>735675.58966435189</c:v>
                </c:pt>
                <c:pt idx="22060">
                  <c:v>735675.5896759259</c:v>
                </c:pt>
                <c:pt idx="22061">
                  <c:v>735675.5896759259</c:v>
                </c:pt>
                <c:pt idx="22062">
                  <c:v>735675.58968750003</c:v>
                </c:pt>
                <c:pt idx="22063">
                  <c:v>735675.58968750003</c:v>
                </c:pt>
                <c:pt idx="22064">
                  <c:v>735675.58969907148</c:v>
                </c:pt>
                <c:pt idx="22065">
                  <c:v>735675.58971064817</c:v>
                </c:pt>
                <c:pt idx="22066">
                  <c:v>735675.58971064817</c:v>
                </c:pt>
                <c:pt idx="22067">
                  <c:v>735675.58972222218</c:v>
                </c:pt>
                <c:pt idx="22068">
                  <c:v>735675.58972222218</c:v>
                </c:pt>
                <c:pt idx="22069">
                  <c:v>735675.58973379631</c:v>
                </c:pt>
                <c:pt idx="22070">
                  <c:v>735675.58973379631</c:v>
                </c:pt>
                <c:pt idx="22071">
                  <c:v>735675.58974536776</c:v>
                </c:pt>
                <c:pt idx="22072">
                  <c:v>735675.58974536776</c:v>
                </c:pt>
                <c:pt idx="22073">
                  <c:v>735675.58975694433</c:v>
                </c:pt>
                <c:pt idx="22074">
                  <c:v>735675.58975694433</c:v>
                </c:pt>
                <c:pt idx="22075">
                  <c:v>735675.58976851637</c:v>
                </c:pt>
                <c:pt idx="22076">
                  <c:v>735675.58976851637</c:v>
                </c:pt>
                <c:pt idx="22077">
                  <c:v>735675.58978009236</c:v>
                </c:pt>
                <c:pt idx="22078">
                  <c:v>735675.58978009236</c:v>
                </c:pt>
                <c:pt idx="22079">
                  <c:v>735675.58979166637</c:v>
                </c:pt>
                <c:pt idx="22080">
                  <c:v>735675.58979166637</c:v>
                </c:pt>
                <c:pt idx="22081">
                  <c:v>735675.58980324073</c:v>
                </c:pt>
                <c:pt idx="22082">
                  <c:v>735675.58980324073</c:v>
                </c:pt>
                <c:pt idx="22083">
                  <c:v>735675.58981481486</c:v>
                </c:pt>
                <c:pt idx="22084">
                  <c:v>735675.58981481486</c:v>
                </c:pt>
                <c:pt idx="22085">
                  <c:v>735675.5898263891</c:v>
                </c:pt>
                <c:pt idx="22086">
                  <c:v>735675.5898263891</c:v>
                </c:pt>
                <c:pt idx="22087">
                  <c:v>735675.58983796299</c:v>
                </c:pt>
                <c:pt idx="22088">
                  <c:v>735675.58983796299</c:v>
                </c:pt>
                <c:pt idx="22089">
                  <c:v>735675.58984953689</c:v>
                </c:pt>
                <c:pt idx="22090">
                  <c:v>735675.58984953689</c:v>
                </c:pt>
                <c:pt idx="22091">
                  <c:v>735675.58986111113</c:v>
                </c:pt>
                <c:pt idx="22092">
                  <c:v>735675.58986111113</c:v>
                </c:pt>
                <c:pt idx="22093">
                  <c:v>735675.58987268398</c:v>
                </c:pt>
                <c:pt idx="22094">
                  <c:v>735675.58988425927</c:v>
                </c:pt>
                <c:pt idx="22095">
                  <c:v>735675.58988425927</c:v>
                </c:pt>
                <c:pt idx="22096">
                  <c:v>735675.5898958334</c:v>
                </c:pt>
                <c:pt idx="22097">
                  <c:v>735675.5898958334</c:v>
                </c:pt>
                <c:pt idx="22098">
                  <c:v>735675.58990740729</c:v>
                </c:pt>
                <c:pt idx="22099">
                  <c:v>735675.58990740729</c:v>
                </c:pt>
                <c:pt idx="22100">
                  <c:v>735675.58991897805</c:v>
                </c:pt>
                <c:pt idx="22101">
                  <c:v>735675.58991897805</c:v>
                </c:pt>
                <c:pt idx="22102">
                  <c:v>735675.58993055276</c:v>
                </c:pt>
                <c:pt idx="22103">
                  <c:v>735675.58993055276</c:v>
                </c:pt>
                <c:pt idx="22104">
                  <c:v>735675.58994212898</c:v>
                </c:pt>
                <c:pt idx="22105">
                  <c:v>735675.58994212898</c:v>
                </c:pt>
                <c:pt idx="22106">
                  <c:v>735675.58995370369</c:v>
                </c:pt>
                <c:pt idx="22107">
                  <c:v>735675.58995370369</c:v>
                </c:pt>
                <c:pt idx="22108">
                  <c:v>735675.58996527689</c:v>
                </c:pt>
                <c:pt idx="22109">
                  <c:v>735675.58996527689</c:v>
                </c:pt>
                <c:pt idx="22110">
                  <c:v>735675.58997685136</c:v>
                </c:pt>
                <c:pt idx="22111">
                  <c:v>735675.58997685136</c:v>
                </c:pt>
                <c:pt idx="22112">
                  <c:v>735675.58998842596</c:v>
                </c:pt>
                <c:pt idx="22113">
                  <c:v>735675.58998842596</c:v>
                </c:pt>
                <c:pt idx="22114">
                  <c:v>735675.59</c:v>
                </c:pt>
                <c:pt idx="22115">
                  <c:v>735675.59</c:v>
                </c:pt>
                <c:pt idx="22116">
                  <c:v>735675.59001157398</c:v>
                </c:pt>
                <c:pt idx="22117">
                  <c:v>735675.59001157398</c:v>
                </c:pt>
                <c:pt idx="22118">
                  <c:v>735675.59002314904</c:v>
                </c:pt>
                <c:pt idx="22119">
                  <c:v>735675.59002314904</c:v>
                </c:pt>
                <c:pt idx="22120">
                  <c:v>735675.59003472223</c:v>
                </c:pt>
                <c:pt idx="22121">
                  <c:v>735675.59003472223</c:v>
                </c:pt>
                <c:pt idx="22122">
                  <c:v>735675.59004629625</c:v>
                </c:pt>
                <c:pt idx="22123">
                  <c:v>735675.59004629625</c:v>
                </c:pt>
                <c:pt idx="22124">
                  <c:v>735675.59005787049</c:v>
                </c:pt>
                <c:pt idx="22125">
                  <c:v>735675.59006944438</c:v>
                </c:pt>
                <c:pt idx="22126">
                  <c:v>735675.59006944438</c:v>
                </c:pt>
                <c:pt idx="22127">
                  <c:v>735675.59008101851</c:v>
                </c:pt>
                <c:pt idx="22128">
                  <c:v>735675.59008101851</c:v>
                </c:pt>
                <c:pt idx="22129">
                  <c:v>735675.59009259229</c:v>
                </c:pt>
                <c:pt idx="22130">
                  <c:v>735675.59009259229</c:v>
                </c:pt>
                <c:pt idx="22131">
                  <c:v>735675.5901041663</c:v>
                </c:pt>
                <c:pt idx="22132">
                  <c:v>735675.5901041663</c:v>
                </c:pt>
                <c:pt idx="22133">
                  <c:v>735675.59011574078</c:v>
                </c:pt>
                <c:pt idx="22134">
                  <c:v>735675.59011574078</c:v>
                </c:pt>
                <c:pt idx="22135">
                  <c:v>735675.59012731479</c:v>
                </c:pt>
                <c:pt idx="22136">
                  <c:v>735675.59012731479</c:v>
                </c:pt>
                <c:pt idx="22137">
                  <c:v>735675.59013888636</c:v>
                </c:pt>
                <c:pt idx="22138">
                  <c:v>735675.59013888636</c:v>
                </c:pt>
                <c:pt idx="22139">
                  <c:v>735675.59015046188</c:v>
                </c:pt>
                <c:pt idx="22140">
                  <c:v>735675.59015046188</c:v>
                </c:pt>
                <c:pt idx="22141">
                  <c:v>735675.59016203706</c:v>
                </c:pt>
                <c:pt idx="22142">
                  <c:v>735675.59016203706</c:v>
                </c:pt>
                <c:pt idx="22143">
                  <c:v>735675.59017361107</c:v>
                </c:pt>
                <c:pt idx="22144">
                  <c:v>735675.59017361107</c:v>
                </c:pt>
                <c:pt idx="22145">
                  <c:v>735675.5901851852</c:v>
                </c:pt>
                <c:pt idx="22146">
                  <c:v>735675.5901851852</c:v>
                </c:pt>
                <c:pt idx="22147">
                  <c:v>735675.59019675897</c:v>
                </c:pt>
                <c:pt idx="22148">
                  <c:v>735675.59019675897</c:v>
                </c:pt>
                <c:pt idx="22149">
                  <c:v>735675.59020833333</c:v>
                </c:pt>
                <c:pt idx="22150">
                  <c:v>735675.59020833333</c:v>
                </c:pt>
                <c:pt idx="22151">
                  <c:v>735675.59021990688</c:v>
                </c:pt>
                <c:pt idx="22152">
                  <c:v>735675.59021990688</c:v>
                </c:pt>
                <c:pt idx="22153">
                  <c:v>735675.59023148147</c:v>
                </c:pt>
                <c:pt idx="22154">
                  <c:v>735675.59024305537</c:v>
                </c:pt>
                <c:pt idx="22155">
                  <c:v>735675.59024305537</c:v>
                </c:pt>
                <c:pt idx="22156">
                  <c:v>735675.59025462961</c:v>
                </c:pt>
                <c:pt idx="22157">
                  <c:v>735675.59025462961</c:v>
                </c:pt>
                <c:pt idx="22158">
                  <c:v>735675.59026620374</c:v>
                </c:pt>
                <c:pt idx="22159">
                  <c:v>735675.59026620374</c:v>
                </c:pt>
                <c:pt idx="22160">
                  <c:v>735675.59027777729</c:v>
                </c:pt>
                <c:pt idx="22161">
                  <c:v>735675.59027777729</c:v>
                </c:pt>
                <c:pt idx="22162">
                  <c:v>735675.59028935188</c:v>
                </c:pt>
                <c:pt idx="22163">
                  <c:v>735675.59028935188</c:v>
                </c:pt>
                <c:pt idx="22164">
                  <c:v>735675.59030092589</c:v>
                </c:pt>
                <c:pt idx="22165">
                  <c:v>735675.59030092589</c:v>
                </c:pt>
                <c:pt idx="22166">
                  <c:v>735675.59031249897</c:v>
                </c:pt>
                <c:pt idx="22167">
                  <c:v>735675.59031249897</c:v>
                </c:pt>
                <c:pt idx="22168">
                  <c:v>735675.59032407391</c:v>
                </c:pt>
                <c:pt idx="22169">
                  <c:v>735675.59032407391</c:v>
                </c:pt>
                <c:pt idx="22170">
                  <c:v>735675.59033564851</c:v>
                </c:pt>
                <c:pt idx="22171">
                  <c:v>735675.59033564851</c:v>
                </c:pt>
                <c:pt idx="22172">
                  <c:v>735675.59034722217</c:v>
                </c:pt>
                <c:pt idx="22173">
                  <c:v>735675.59034722217</c:v>
                </c:pt>
                <c:pt idx="22174">
                  <c:v>735675.5903587963</c:v>
                </c:pt>
                <c:pt idx="22175">
                  <c:v>735675.5903587963</c:v>
                </c:pt>
                <c:pt idx="22176">
                  <c:v>735675.59037036751</c:v>
                </c:pt>
                <c:pt idx="22177">
                  <c:v>735675.59037036751</c:v>
                </c:pt>
                <c:pt idx="22178">
                  <c:v>735675.59038194432</c:v>
                </c:pt>
                <c:pt idx="22179">
                  <c:v>735675.59038194432</c:v>
                </c:pt>
                <c:pt idx="22180">
                  <c:v>735675.59039351856</c:v>
                </c:pt>
                <c:pt idx="22181">
                  <c:v>735675.59039351856</c:v>
                </c:pt>
                <c:pt idx="22182">
                  <c:v>735675.59040509257</c:v>
                </c:pt>
                <c:pt idx="22183">
                  <c:v>735675.59040509257</c:v>
                </c:pt>
                <c:pt idx="22184">
                  <c:v>735675.5904166667</c:v>
                </c:pt>
                <c:pt idx="22185">
                  <c:v>735675.59042824071</c:v>
                </c:pt>
                <c:pt idx="22186">
                  <c:v>735675.59042824071</c:v>
                </c:pt>
                <c:pt idx="22187">
                  <c:v>735675.59043981438</c:v>
                </c:pt>
                <c:pt idx="22188">
                  <c:v>735675.59043981438</c:v>
                </c:pt>
                <c:pt idx="22189">
                  <c:v>735675.59045138885</c:v>
                </c:pt>
                <c:pt idx="22190">
                  <c:v>735675.59045138885</c:v>
                </c:pt>
                <c:pt idx="22191">
                  <c:v>735675.59046296298</c:v>
                </c:pt>
                <c:pt idx="22192">
                  <c:v>735675.59046296298</c:v>
                </c:pt>
                <c:pt idx="22193">
                  <c:v>735675.59047453711</c:v>
                </c:pt>
                <c:pt idx="22194">
                  <c:v>735675.59047453711</c:v>
                </c:pt>
                <c:pt idx="22195">
                  <c:v>735675.59048611205</c:v>
                </c:pt>
                <c:pt idx="22196">
                  <c:v>735675.59048611205</c:v>
                </c:pt>
                <c:pt idx="22197">
                  <c:v>735675.59049768513</c:v>
                </c:pt>
                <c:pt idx="22198">
                  <c:v>735675.59049768513</c:v>
                </c:pt>
                <c:pt idx="22199">
                  <c:v>735675.59050925646</c:v>
                </c:pt>
                <c:pt idx="22200">
                  <c:v>735675.59050925646</c:v>
                </c:pt>
                <c:pt idx="22201">
                  <c:v>735675.5905208335</c:v>
                </c:pt>
                <c:pt idx="22202">
                  <c:v>735675.5905208335</c:v>
                </c:pt>
                <c:pt idx="22203">
                  <c:v>735675.59053240728</c:v>
                </c:pt>
                <c:pt idx="22204">
                  <c:v>735675.59053240728</c:v>
                </c:pt>
                <c:pt idx="22205">
                  <c:v>735675.59054398129</c:v>
                </c:pt>
                <c:pt idx="22206">
                  <c:v>735675.59054398129</c:v>
                </c:pt>
                <c:pt idx="22207">
                  <c:v>735675.5905555553</c:v>
                </c:pt>
                <c:pt idx="22208">
                  <c:v>735675.5905555553</c:v>
                </c:pt>
                <c:pt idx="22209">
                  <c:v>735675.59056712966</c:v>
                </c:pt>
                <c:pt idx="22210">
                  <c:v>735675.59056712966</c:v>
                </c:pt>
                <c:pt idx="22211">
                  <c:v>735675.590578701</c:v>
                </c:pt>
                <c:pt idx="22212">
                  <c:v>735675.590578701</c:v>
                </c:pt>
                <c:pt idx="22213">
                  <c:v>735675.59059027699</c:v>
                </c:pt>
                <c:pt idx="22214">
                  <c:v>735675.59059027699</c:v>
                </c:pt>
                <c:pt idx="22215">
                  <c:v>735675.59060185181</c:v>
                </c:pt>
                <c:pt idx="22216">
                  <c:v>735675.59061342594</c:v>
                </c:pt>
                <c:pt idx="22217">
                  <c:v>735675.59061342594</c:v>
                </c:pt>
                <c:pt idx="22218">
                  <c:v>735675.59062499995</c:v>
                </c:pt>
                <c:pt idx="22219">
                  <c:v>735675.59062499995</c:v>
                </c:pt>
                <c:pt idx="22220">
                  <c:v>735675.59063657408</c:v>
                </c:pt>
                <c:pt idx="22221">
                  <c:v>735675.59064814821</c:v>
                </c:pt>
                <c:pt idx="22222">
                  <c:v>735675.59064814821</c:v>
                </c:pt>
                <c:pt idx="22223">
                  <c:v>735675.59064814821</c:v>
                </c:pt>
                <c:pt idx="22224">
                  <c:v>735675.59065972222</c:v>
                </c:pt>
                <c:pt idx="22225">
                  <c:v>735675.59065972222</c:v>
                </c:pt>
                <c:pt idx="22226">
                  <c:v>735675.59067129635</c:v>
                </c:pt>
                <c:pt idx="22227">
                  <c:v>735675.59067129635</c:v>
                </c:pt>
                <c:pt idx="22228">
                  <c:v>735675.59068287048</c:v>
                </c:pt>
                <c:pt idx="22229">
                  <c:v>735675.59068287048</c:v>
                </c:pt>
                <c:pt idx="22230">
                  <c:v>735675.59069444449</c:v>
                </c:pt>
                <c:pt idx="22231">
                  <c:v>735675.59069444449</c:v>
                </c:pt>
                <c:pt idx="22232">
                  <c:v>735675.5907060185</c:v>
                </c:pt>
                <c:pt idx="22233">
                  <c:v>735675.5907060185</c:v>
                </c:pt>
                <c:pt idx="22234">
                  <c:v>735675.59071759239</c:v>
                </c:pt>
                <c:pt idx="22235">
                  <c:v>735675.59071759239</c:v>
                </c:pt>
                <c:pt idx="22236">
                  <c:v>735675.59072916629</c:v>
                </c:pt>
                <c:pt idx="22237">
                  <c:v>735675.59072916629</c:v>
                </c:pt>
                <c:pt idx="22238">
                  <c:v>735675.59074074076</c:v>
                </c:pt>
                <c:pt idx="22239">
                  <c:v>735675.59074074076</c:v>
                </c:pt>
                <c:pt idx="22240">
                  <c:v>735675.59075231478</c:v>
                </c:pt>
                <c:pt idx="22241">
                  <c:v>735675.59075231478</c:v>
                </c:pt>
                <c:pt idx="22242">
                  <c:v>735675.5907638889</c:v>
                </c:pt>
                <c:pt idx="22243">
                  <c:v>735675.59077546198</c:v>
                </c:pt>
                <c:pt idx="22244">
                  <c:v>735675.59077546198</c:v>
                </c:pt>
                <c:pt idx="22245">
                  <c:v>735675.59078703704</c:v>
                </c:pt>
                <c:pt idx="22246">
                  <c:v>735675.59078703704</c:v>
                </c:pt>
                <c:pt idx="22247">
                  <c:v>735675.59079861036</c:v>
                </c:pt>
                <c:pt idx="22248">
                  <c:v>735675.59079861036</c:v>
                </c:pt>
                <c:pt idx="22249">
                  <c:v>735675.59081018518</c:v>
                </c:pt>
                <c:pt idx="22250">
                  <c:v>735675.59081018518</c:v>
                </c:pt>
                <c:pt idx="22251">
                  <c:v>735675.59082175931</c:v>
                </c:pt>
                <c:pt idx="22252">
                  <c:v>735675.59082175931</c:v>
                </c:pt>
                <c:pt idx="22253">
                  <c:v>735675.59083333344</c:v>
                </c:pt>
                <c:pt idx="22254">
                  <c:v>735675.59083333344</c:v>
                </c:pt>
                <c:pt idx="22255">
                  <c:v>735675.59084490733</c:v>
                </c:pt>
                <c:pt idx="22256">
                  <c:v>735675.59085648204</c:v>
                </c:pt>
                <c:pt idx="22257">
                  <c:v>735675.59085648204</c:v>
                </c:pt>
                <c:pt idx="22258">
                  <c:v>735675.59086805396</c:v>
                </c:pt>
                <c:pt idx="22259">
                  <c:v>735675.59086805396</c:v>
                </c:pt>
                <c:pt idx="22260">
                  <c:v>735675.59087962937</c:v>
                </c:pt>
                <c:pt idx="22261">
                  <c:v>735675.59087962937</c:v>
                </c:pt>
                <c:pt idx="22262">
                  <c:v>735675.59089120373</c:v>
                </c:pt>
                <c:pt idx="22263">
                  <c:v>735675.59089120373</c:v>
                </c:pt>
                <c:pt idx="22264">
                  <c:v>735675.59090277739</c:v>
                </c:pt>
                <c:pt idx="22265">
                  <c:v>735675.59090277739</c:v>
                </c:pt>
                <c:pt idx="22266">
                  <c:v>735675.59091435187</c:v>
                </c:pt>
                <c:pt idx="22267">
                  <c:v>735675.59091435187</c:v>
                </c:pt>
                <c:pt idx="22268">
                  <c:v>735675.59092592704</c:v>
                </c:pt>
                <c:pt idx="22269">
                  <c:v>735675.59092592704</c:v>
                </c:pt>
                <c:pt idx="22270">
                  <c:v>735675.5909375</c:v>
                </c:pt>
                <c:pt idx="22271">
                  <c:v>735675.59094907122</c:v>
                </c:pt>
                <c:pt idx="22272">
                  <c:v>735675.59094907122</c:v>
                </c:pt>
                <c:pt idx="22273">
                  <c:v>735675.59096064814</c:v>
                </c:pt>
                <c:pt idx="22274">
                  <c:v>735675.59096064814</c:v>
                </c:pt>
                <c:pt idx="22275">
                  <c:v>735675.59097222227</c:v>
                </c:pt>
                <c:pt idx="22276">
                  <c:v>735675.59097222227</c:v>
                </c:pt>
                <c:pt idx="22277">
                  <c:v>735675.5909837964</c:v>
                </c:pt>
                <c:pt idx="22278">
                  <c:v>735675.5909837964</c:v>
                </c:pt>
                <c:pt idx="22279">
                  <c:v>735675.59099537029</c:v>
                </c:pt>
                <c:pt idx="22280">
                  <c:v>735675.59099537029</c:v>
                </c:pt>
                <c:pt idx="22281">
                  <c:v>735675.59100694442</c:v>
                </c:pt>
                <c:pt idx="22282">
                  <c:v>735675.59100694442</c:v>
                </c:pt>
                <c:pt idx="22283">
                  <c:v>735675.59101851832</c:v>
                </c:pt>
                <c:pt idx="22284">
                  <c:v>735675.59101851832</c:v>
                </c:pt>
                <c:pt idx="22285">
                  <c:v>735675.59103009256</c:v>
                </c:pt>
                <c:pt idx="22286">
                  <c:v>735675.59103009256</c:v>
                </c:pt>
                <c:pt idx="22287">
                  <c:v>735675.59104166669</c:v>
                </c:pt>
                <c:pt idx="22288">
                  <c:v>735675.59104166669</c:v>
                </c:pt>
                <c:pt idx="22289">
                  <c:v>735675.59105324245</c:v>
                </c:pt>
                <c:pt idx="22290">
                  <c:v>735675.59105324245</c:v>
                </c:pt>
                <c:pt idx="22291">
                  <c:v>735675.59106481483</c:v>
                </c:pt>
                <c:pt idx="22292">
                  <c:v>735675.59106481483</c:v>
                </c:pt>
                <c:pt idx="22293">
                  <c:v>735675.59107638884</c:v>
                </c:pt>
                <c:pt idx="22294">
                  <c:v>735675.59107638884</c:v>
                </c:pt>
                <c:pt idx="22295">
                  <c:v>735675.59108796343</c:v>
                </c:pt>
                <c:pt idx="22296">
                  <c:v>735675.59108796343</c:v>
                </c:pt>
                <c:pt idx="22297">
                  <c:v>735675.59109953709</c:v>
                </c:pt>
                <c:pt idx="22298">
                  <c:v>735675.59109953709</c:v>
                </c:pt>
                <c:pt idx="22299">
                  <c:v>735675.59111111111</c:v>
                </c:pt>
                <c:pt idx="22300">
                  <c:v>735675.59111111111</c:v>
                </c:pt>
                <c:pt idx="22301">
                  <c:v>735675.59112268523</c:v>
                </c:pt>
                <c:pt idx="22302">
                  <c:v>735675.59112268523</c:v>
                </c:pt>
                <c:pt idx="22303">
                  <c:v>735675.5911342589</c:v>
                </c:pt>
                <c:pt idx="22304">
                  <c:v>735675.5911342589</c:v>
                </c:pt>
                <c:pt idx="22305">
                  <c:v>735675.59114583349</c:v>
                </c:pt>
                <c:pt idx="22306">
                  <c:v>735675.59114583349</c:v>
                </c:pt>
                <c:pt idx="22307">
                  <c:v>735675.5911574075</c:v>
                </c:pt>
                <c:pt idx="22308">
                  <c:v>735675.5911574075</c:v>
                </c:pt>
                <c:pt idx="22309">
                  <c:v>735675.59116898139</c:v>
                </c:pt>
                <c:pt idx="22310">
                  <c:v>735675.59116898139</c:v>
                </c:pt>
                <c:pt idx="22311">
                  <c:v>735675.59118055529</c:v>
                </c:pt>
                <c:pt idx="22312">
                  <c:v>735675.59118055529</c:v>
                </c:pt>
                <c:pt idx="22313">
                  <c:v>735675.5911921293</c:v>
                </c:pt>
                <c:pt idx="22314">
                  <c:v>735675.59120370401</c:v>
                </c:pt>
                <c:pt idx="22315">
                  <c:v>735675.59120370401</c:v>
                </c:pt>
                <c:pt idx="22316">
                  <c:v>735675.59120370401</c:v>
                </c:pt>
                <c:pt idx="22317">
                  <c:v>735675.59121527779</c:v>
                </c:pt>
                <c:pt idx="22318">
                  <c:v>735675.59121527779</c:v>
                </c:pt>
                <c:pt idx="22319">
                  <c:v>735675.59122685203</c:v>
                </c:pt>
                <c:pt idx="22320">
                  <c:v>735675.59122685203</c:v>
                </c:pt>
                <c:pt idx="22321">
                  <c:v>735675.59123842593</c:v>
                </c:pt>
                <c:pt idx="22322">
                  <c:v>735675.59123842593</c:v>
                </c:pt>
                <c:pt idx="22323">
                  <c:v>735675.59125000041</c:v>
                </c:pt>
                <c:pt idx="22324">
                  <c:v>735675.59125000041</c:v>
                </c:pt>
                <c:pt idx="22325">
                  <c:v>735675.59126157407</c:v>
                </c:pt>
                <c:pt idx="22326">
                  <c:v>735675.59126157407</c:v>
                </c:pt>
                <c:pt idx="22327">
                  <c:v>735675.59127314843</c:v>
                </c:pt>
                <c:pt idx="22328">
                  <c:v>735675.59127314843</c:v>
                </c:pt>
                <c:pt idx="22329">
                  <c:v>735675.59128472244</c:v>
                </c:pt>
                <c:pt idx="22330">
                  <c:v>735675.59128472244</c:v>
                </c:pt>
                <c:pt idx="22331">
                  <c:v>735675.59129629645</c:v>
                </c:pt>
                <c:pt idx="22332">
                  <c:v>735675.59130787035</c:v>
                </c:pt>
                <c:pt idx="22333">
                  <c:v>735675.59130787035</c:v>
                </c:pt>
                <c:pt idx="22334">
                  <c:v>735675.59131944436</c:v>
                </c:pt>
                <c:pt idx="22335">
                  <c:v>735675.59131944436</c:v>
                </c:pt>
                <c:pt idx="22336">
                  <c:v>735675.59133101848</c:v>
                </c:pt>
                <c:pt idx="22337">
                  <c:v>735675.59133101848</c:v>
                </c:pt>
                <c:pt idx="22338">
                  <c:v>735675.59134259238</c:v>
                </c:pt>
                <c:pt idx="22339">
                  <c:v>735675.59134259238</c:v>
                </c:pt>
                <c:pt idx="22340">
                  <c:v>735675.59135416662</c:v>
                </c:pt>
                <c:pt idx="22341">
                  <c:v>735675.59135416662</c:v>
                </c:pt>
                <c:pt idx="22342">
                  <c:v>735675.59136574075</c:v>
                </c:pt>
                <c:pt idx="22343">
                  <c:v>735675.59136574075</c:v>
                </c:pt>
                <c:pt idx="22344">
                  <c:v>735675.59137731476</c:v>
                </c:pt>
                <c:pt idx="22345">
                  <c:v>735675.59137731476</c:v>
                </c:pt>
                <c:pt idx="22346">
                  <c:v>735675.59138888889</c:v>
                </c:pt>
                <c:pt idx="22347">
                  <c:v>735675.59138888889</c:v>
                </c:pt>
                <c:pt idx="22348">
                  <c:v>735675.5914004629</c:v>
                </c:pt>
                <c:pt idx="22349">
                  <c:v>735675.5914004629</c:v>
                </c:pt>
                <c:pt idx="22350">
                  <c:v>735675.59141203703</c:v>
                </c:pt>
                <c:pt idx="22351">
                  <c:v>735675.59141203703</c:v>
                </c:pt>
                <c:pt idx="22352">
                  <c:v>735675.59142361244</c:v>
                </c:pt>
                <c:pt idx="22353">
                  <c:v>735675.59142361244</c:v>
                </c:pt>
                <c:pt idx="22354">
                  <c:v>735675.5914351854</c:v>
                </c:pt>
                <c:pt idx="22355">
                  <c:v>735675.5914351854</c:v>
                </c:pt>
                <c:pt idx="22356">
                  <c:v>735675.5914467593</c:v>
                </c:pt>
                <c:pt idx="22357">
                  <c:v>735675.5914467593</c:v>
                </c:pt>
                <c:pt idx="22358">
                  <c:v>735675.59145833342</c:v>
                </c:pt>
                <c:pt idx="22359">
                  <c:v>735675.59145833342</c:v>
                </c:pt>
                <c:pt idx="22360">
                  <c:v>735675.59146990732</c:v>
                </c:pt>
                <c:pt idx="22361">
                  <c:v>735675.59146990732</c:v>
                </c:pt>
                <c:pt idx="22362">
                  <c:v>735675.59148148145</c:v>
                </c:pt>
                <c:pt idx="22363">
                  <c:v>735675.59148148145</c:v>
                </c:pt>
                <c:pt idx="22364">
                  <c:v>735675.59149305557</c:v>
                </c:pt>
                <c:pt idx="22365">
                  <c:v>735675.59150462958</c:v>
                </c:pt>
                <c:pt idx="22366">
                  <c:v>735675.59150462958</c:v>
                </c:pt>
                <c:pt idx="22367">
                  <c:v>735675.59151620371</c:v>
                </c:pt>
                <c:pt idx="22368">
                  <c:v>735675.59151620371</c:v>
                </c:pt>
                <c:pt idx="22369">
                  <c:v>735675.59152777772</c:v>
                </c:pt>
                <c:pt idx="22370">
                  <c:v>735675.59152777772</c:v>
                </c:pt>
                <c:pt idx="22371">
                  <c:v>735675.59153935139</c:v>
                </c:pt>
                <c:pt idx="22372">
                  <c:v>735675.59153935139</c:v>
                </c:pt>
                <c:pt idx="22373">
                  <c:v>735675.59155092645</c:v>
                </c:pt>
                <c:pt idx="22374">
                  <c:v>735675.59155092645</c:v>
                </c:pt>
                <c:pt idx="22375">
                  <c:v>735675.59156249999</c:v>
                </c:pt>
                <c:pt idx="22376">
                  <c:v>735675.59156249999</c:v>
                </c:pt>
                <c:pt idx="22377">
                  <c:v>735675.59157407389</c:v>
                </c:pt>
                <c:pt idx="22378">
                  <c:v>735675.59157407389</c:v>
                </c:pt>
                <c:pt idx="22379">
                  <c:v>735675.59158564941</c:v>
                </c:pt>
                <c:pt idx="22380">
                  <c:v>735675.59158564941</c:v>
                </c:pt>
                <c:pt idx="22381">
                  <c:v>735675.59159722249</c:v>
                </c:pt>
                <c:pt idx="22382">
                  <c:v>735675.59159722249</c:v>
                </c:pt>
                <c:pt idx="22383">
                  <c:v>735675.5916087965</c:v>
                </c:pt>
                <c:pt idx="22384">
                  <c:v>735675.5916087965</c:v>
                </c:pt>
                <c:pt idx="22385">
                  <c:v>735675.5916203704</c:v>
                </c:pt>
                <c:pt idx="22386">
                  <c:v>735675.5916203704</c:v>
                </c:pt>
                <c:pt idx="22387">
                  <c:v>735675.59163194441</c:v>
                </c:pt>
                <c:pt idx="22388">
                  <c:v>735675.59163194441</c:v>
                </c:pt>
                <c:pt idx="22389">
                  <c:v>735675.59164351854</c:v>
                </c:pt>
                <c:pt idx="22390">
                  <c:v>735675.59164351854</c:v>
                </c:pt>
                <c:pt idx="22391">
                  <c:v>735675.59165509255</c:v>
                </c:pt>
                <c:pt idx="22392">
                  <c:v>735675.59165509255</c:v>
                </c:pt>
                <c:pt idx="22393">
                  <c:v>735675.59166666702</c:v>
                </c:pt>
                <c:pt idx="22394">
                  <c:v>735675.5916782408</c:v>
                </c:pt>
                <c:pt idx="22395">
                  <c:v>735675.5916782408</c:v>
                </c:pt>
                <c:pt idx="22396">
                  <c:v>735675.59168981481</c:v>
                </c:pt>
                <c:pt idx="22397">
                  <c:v>735675.59168981481</c:v>
                </c:pt>
                <c:pt idx="22398">
                  <c:v>735675.59170138894</c:v>
                </c:pt>
                <c:pt idx="22399">
                  <c:v>735675.59170138894</c:v>
                </c:pt>
                <c:pt idx="22400">
                  <c:v>735675.59171296237</c:v>
                </c:pt>
                <c:pt idx="22401">
                  <c:v>735675.59171296237</c:v>
                </c:pt>
                <c:pt idx="22402">
                  <c:v>735675.59172453743</c:v>
                </c:pt>
                <c:pt idx="22403">
                  <c:v>735675.59172453743</c:v>
                </c:pt>
                <c:pt idx="22404">
                  <c:v>735675.59173611144</c:v>
                </c:pt>
                <c:pt idx="22405">
                  <c:v>735675.59173611144</c:v>
                </c:pt>
                <c:pt idx="22406">
                  <c:v>735675.59174768522</c:v>
                </c:pt>
                <c:pt idx="22407">
                  <c:v>735675.59174768522</c:v>
                </c:pt>
                <c:pt idx="22408">
                  <c:v>735675.59175925888</c:v>
                </c:pt>
                <c:pt idx="22409">
                  <c:v>735675.59175925888</c:v>
                </c:pt>
                <c:pt idx="22410">
                  <c:v>735675.59177083347</c:v>
                </c:pt>
                <c:pt idx="22411">
                  <c:v>735675.59177083347</c:v>
                </c:pt>
                <c:pt idx="22412">
                  <c:v>735675.59178240749</c:v>
                </c:pt>
                <c:pt idx="22413">
                  <c:v>735675.59178240749</c:v>
                </c:pt>
                <c:pt idx="22414">
                  <c:v>735675.5917939815</c:v>
                </c:pt>
                <c:pt idx="22415">
                  <c:v>735675.5917939815</c:v>
                </c:pt>
                <c:pt idx="22416">
                  <c:v>735675.59180555551</c:v>
                </c:pt>
                <c:pt idx="22417">
                  <c:v>735675.59181712964</c:v>
                </c:pt>
                <c:pt idx="22418">
                  <c:v>735675.59181712964</c:v>
                </c:pt>
                <c:pt idx="22419">
                  <c:v>735675.59182870365</c:v>
                </c:pt>
                <c:pt idx="22420">
                  <c:v>735675.59182870365</c:v>
                </c:pt>
                <c:pt idx="22421">
                  <c:v>735675.59184027778</c:v>
                </c:pt>
                <c:pt idx="22422">
                  <c:v>735675.59184027778</c:v>
                </c:pt>
                <c:pt idx="22423">
                  <c:v>735675.59185185202</c:v>
                </c:pt>
                <c:pt idx="22424">
                  <c:v>735675.59185185202</c:v>
                </c:pt>
                <c:pt idx="22425">
                  <c:v>735675.59186342743</c:v>
                </c:pt>
                <c:pt idx="22426">
                  <c:v>735675.59186342743</c:v>
                </c:pt>
                <c:pt idx="22427">
                  <c:v>735675.59187500004</c:v>
                </c:pt>
                <c:pt idx="22428">
                  <c:v>735675.59187500004</c:v>
                </c:pt>
                <c:pt idx="22429">
                  <c:v>735675.59188657405</c:v>
                </c:pt>
                <c:pt idx="22430">
                  <c:v>735675.59188657405</c:v>
                </c:pt>
                <c:pt idx="22431">
                  <c:v>735675.59189814841</c:v>
                </c:pt>
                <c:pt idx="22432">
                  <c:v>735675.59189814841</c:v>
                </c:pt>
                <c:pt idx="22433">
                  <c:v>735675.59190972219</c:v>
                </c:pt>
                <c:pt idx="22434">
                  <c:v>735675.59190972219</c:v>
                </c:pt>
                <c:pt idx="22435">
                  <c:v>735675.59192129644</c:v>
                </c:pt>
                <c:pt idx="22436">
                  <c:v>735675.59192129644</c:v>
                </c:pt>
                <c:pt idx="22437">
                  <c:v>735675.59193287033</c:v>
                </c:pt>
                <c:pt idx="22438">
                  <c:v>735675.59193287033</c:v>
                </c:pt>
                <c:pt idx="22439">
                  <c:v>735675.59194444446</c:v>
                </c:pt>
                <c:pt idx="22440">
                  <c:v>735675.59194444446</c:v>
                </c:pt>
                <c:pt idx="22441">
                  <c:v>735675.59195601905</c:v>
                </c:pt>
                <c:pt idx="22442">
                  <c:v>735675.59195601905</c:v>
                </c:pt>
                <c:pt idx="22443">
                  <c:v>735675.5919675926</c:v>
                </c:pt>
                <c:pt idx="22444">
                  <c:v>735675.5919675926</c:v>
                </c:pt>
                <c:pt idx="22445">
                  <c:v>735675.59197916638</c:v>
                </c:pt>
                <c:pt idx="22446">
                  <c:v>735675.59197916638</c:v>
                </c:pt>
                <c:pt idx="22447">
                  <c:v>735675.59199074074</c:v>
                </c:pt>
                <c:pt idx="22448">
                  <c:v>735675.59199074074</c:v>
                </c:pt>
                <c:pt idx="22449">
                  <c:v>735675.59200231486</c:v>
                </c:pt>
                <c:pt idx="22450">
                  <c:v>735675.59200231486</c:v>
                </c:pt>
                <c:pt idx="22451">
                  <c:v>735675.59201388888</c:v>
                </c:pt>
                <c:pt idx="22452">
                  <c:v>735675.59201388888</c:v>
                </c:pt>
                <c:pt idx="22453">
                  <c:v>735675.592025463</c:v>
                </c:pt>
                <c:pt idx="22454">
                  <c:v>735675.592025463</c:v>
                </c:pt>
                <c:pt idx="22455">
                  <c:v>735675.59203703701</c:v>
                </c:pt>
                <c:pt idx="22456">
                  <c:v>735675.59203703701</c:v>
                </c:pt>
                <c:pt idx="22457">
                  <c:v>735675.59204860847</c:v>
                </c:pt>
                <c:pt idx="22458">
                  <c:v>735675.59206018399</c:v>
                </c:pt>
                <c:pt idx="22459">
                  <c:v>735675.59206018399</c:v>
                </c:pt>
                <c:pt idx="22460">
                  <c:v>735675.59207175672</c:v>
                </c:pt>
                <c:pt idx="22461">
                  <c:v>735675.59207175672</c:v>
                </c:pt>
                <c:pt idx="22462">
                  <c:v>735675.59208333341</c:v>
                </c:pt>
                <c:pt idx="22463">
                  <c:v>735675.59208333341</c:v>
                </c:pt>
                <c:pt idx="22464">
                  <c:v>735675.5920949073</c:v>
                </c:pt>
                <c:pt idx="22465">
                  <c:v>735675.5920949073</c:v>
                </c:pt>
                <c:pt idx="22466">
                  <c:v>735675.59212962899</c:v>
                </c:pt>
                <c:pt idx="22467">
                  <c:v>735675.59212962899</c:v>
                </c:pt>
                <c:pt idx="22468">
                  <c:v>735675.59214120137</c:v>
                </c:pt>
                <c:pt idx="22469">
                  <c:v>735675.59215277736</c:v>
                </c:pt>
                <c:pt idx="22470">
                  <c:v>735675.59215277736</c:v>
                </c:pt>
                <c:pt idx="22471">
                  <c:v>735675.59216435137</c:v>
                </c:pt>
                <c:pt idx="22472">
                  <c:v>735675.59216435137</c:v>
                </c:pt>
                <c:pt idx="22473">
                  <c:v>735675.59217592597</c:v>
                </c:pt>
                <c:pt idx="22474">
                  <c:v>735675.59217592597</c:v>
                </c:pt>
                <c:pt idx="22475">
                  <c:v>735675.59218749998</c:v>
                </c:pt>
                <c:pt idx="22476">
                  <c:v>735675.59218749998</c:v>
                </c:pt>
                <c:pt idx="22477">
                  <c:v>735675.59219907084</c:v>
                </c:pt>
                <c:pt idx="22478">
                  <c:v>735675.59219907084</c:v>
                </c:pt>
                <c:pt idx="22479">
                  <c:v>735675.59221064812</c:v>
                </c:pt>
                <c:pt idx="22480">
                  <c:v>735675.59221064812</c:v>
                </c:pt>
                <c:pt idx="22481">
                  <c:v>735675.59222222224</c:v>
                </c:pt>
                <c:pt idx="22482">
                  <c:v>735675.59222222224</c:v>
                </c:pt>
                <c:pt idx="22483">
                  <c:v>735675.59223379625</c:v>
                </c:pt>
                <c:pt idx="22484">
                  <c:v>735675.59223379625</c:v>
                </c:pt>
                <c:pt idx="22485">
                  <c:v>735675.59224537038</c:v>
                </c:pt>
                <c:pt idx="22486">
                  <c:v>735675.59224537038</c:v>
                </c:pt>
                <c:pt idx="22487">
                  <c:v>735675.59225694451</c:v>
                </c:pt>
                <c:pt idx="22488">
                  <c:v>735675.59225694451</c:v>
                </c:pt>
                <c:pt idx="22489">
                  <c:v>735675.59226851829</c:v>
                </c:pt>
                <c:pt idx="22490">
                  <c:v>735675.59226851829</c:v>
                </c:pt>
                <c:pt idx="22491">
                  <c:v>735675.5922800923</c:v>
                </c:pt>
                <c:pt idx="22492">
                  <c:v>735675.5922800923</c:v>
                </c:pt>
                <c:pt idx="22493">
                  <c:v>735675.59229166666</c:v>
                </c:pt>
                <c:pt idx="22494">
                  <c:v>735675.59229166666</c:v>
                </c:pt>
                <c:pt idx="22495">
                  <c:v>735675.59230324079</c:v>
                </c:pt>
                <c:pt idx="22496">
                  <c:v>735675.59230324079</c:v>
                </c:pt>
                <c:pt idx="22497">
                  <c:v>735675.59231481398</c:v>
                </c:pt>
                <c:pt idx="22498">
                  <c:v>735675.59231481398</c:v>
                </c:pt>
                <c:pt idx="22499">
                  <c:v>735675.59232638893</c:v>
                </c:pt>
                <c:pt idx="22500">
                  <c:v>735675.59232638893</c:v>
                </c:pt>
                <c:pt idx="22501">
                  <c:v>735675.59233796236</c:v>
                </c:pt>
                <c:pt idx="22502">
                  <c:v>735675.59233796236</c:v>
                </c:pt>
                <c:pt idx="22503">
                  <c:v>735675.59234953637</c:v>
                </c:pt>
                <c:pt idx="22504">
                  <c:v>735675.59236111108</c:v>
                </c:pt>
                <c:pt idx="22505">
                  <c:v>735675.59236111108</c:v>
                </c:pt>
                <c:pt idx="22506">
                  <c:v>735675.59236111108</c:v>
                </c:pt>
                <c:pt idx="22507">
                  <c:v>735675.59237268264</c:v>
                </c:pt>
                <c:pt idx="22508">
                  <c:v>735675.59237268264</c:v>
                </c:pt>
                <c:pt idx="22509">
                  <c:v>735675.59238425898</c:v>
                </c:pt>
                <c:pt idx="22510">
                  <c:v>735675.59239583334</c:v>
                </c:pt>
                <c:pt idx="22511">
                  <c:v>735675.59239583334</c:v>
                </c:pt>
                <c:pt idx="22512">
                  <c:v>735675.59240740747</c:v>
                </c:pt>
                <c:pt idx="22513">
                  <c:v>735675.59240740747</c:v>
                </c:pt>
                <c:pt idx="22514">
                  <c:v>735675.59241898137</c:v>
                </c:pt>
                <c:pt idx="22515">
                  <c:v>735675.59241898137</c:v>
                </c:pt>
                <c:pt idx="22516">
                  <c:v>735675.59243055538</c:v>
                </c:pt>
                <c:pt idx="22517">
                  <c:v>735675.59243055538</c:v>
                </c:pt>
                <c:pt idx="22518">
                  <c:v>735675.59244212939</c:v>
                </c:pt>
                <c:pt idx="22519">
                  <c:v>735675.59244212939</c:v>
                </c:pt>
                <c:pt idx="22520">
                  <c:v>735675.59245370375</c:v>
                </c:pt>
                <c:pt idx="22521">
                  <c:v>735675.59245370375</c:v>
                </c:pt>
                <c:pt idx="22522">
                  <c:v>735675.59246527776</c:v>
                </c:pt>
                <c:pt idx="22523">
                  <c:v>735675.59246527776</c:v>
                </c:pt>
                <c:pt idx="22524">
                  <c:v>735675.59247685189</c:v>
                </c:pt>
                <c:pt idx="22525">
                  <c:v>735675.59247685189</c:v>
                </c:pt>
                <c:pt idx="22526">
                  <c:v>735675.5924884259</c:v>
                </c:pt>
                <c:pt idx="22527">
                  <c:v>735675.5924884259</c:v>
                </c:pt>
                <c:pt idx="22528">
                  <c:v>735675.59249999898</c:v>
                </c:pt>
                <c:pt idx="22529">
                  <c:v>735675.59251157148</c:v>
                </c:pt>
                <c:pt idx="22530">
                  <c:v>735675.59251157148</c:v>
                </c:pt>
                <c:pt idx="22531">
                  <c:v>735675.5925231484</c:v>
                </c:pt>
                <c:pt idx="22532">
                  <c:v>735675.5925231484</c:v>
                </c:pt>
                <c:pt idx="22533">
                  <c:v>735675.59253472218</c:v>
                </c:pt>
                <c:pt idx="22534">
                  <c:v>735675.59253472218</c:v>
                </c:pt>
                <c:pt idx="22535">
                  <c:v>735675.59254629631</c:v>
                </c:pt>
                <c:pt idx="22536">
                  <c:v>735675.59254629631</c:v>
                </c:pt>
                <c:pt idx="22537">
                  <c:v>735675.59255787032</c:v>
                </c:pt>
                <c:pt idx="22538">
                  <c:v>735675.59255787032</c:v>
                </c:pt>
                <c:pt idx="22539">
                  <c:v>735675.59256944398</c:v>
                </c:pt>
                <c:pt idx="22540">
                  <c:v>735675.59256944398</c:v>
                </c:pt>
                <c:pt idx="22541">
                  <c:v>735675.59258101857</c:v>
                </c:pt>
                <c:pt idx="22542">
                  <c:v>735675.59258101857</c:v>
                </c:pt>
                <c:pt idx="22543">
                  <c:v>735675.59259259189</c:v>
                </c:pt>
                <c:pt idx="22544">
                  <c:v>735675.59259259189</c:v>
                </c:pt>
                <c:pt idx="22545">
                  <c:v>735675.59260416671</c:v>
                </c:pt>
                <c:pt idx="22546">
                  <c:v>735675.59260416671</c:v>
                </c:pt>
                <c:pt idx="22547">
                  <c:v>735675.59261574072</c:v>
                </c:pt>
                <c:pt idx="22548">
                  <c:v>735675.59261574072</c:v>
                </c:pt>
                <c:pt idx="22549">
                  <c:v>735675.59262731485</c:v>
                </c:pt>
                <c:pt idx="22550">
                  <c:v>735675.59262731485</c:v>
                </c:pt>
                <c:pt idx="22551">
                  <c:v>735675.59263888886</c:v>
                </c:pt>
                <c:pt idx="22552">
                  <c:v>735675.59263888886</c:v>
                </c:pt>
                <c:pt idx="22553">
                  <c:v>735675.59265046299</c:v>
                </c:pt>
                <c:pt idx="22554">
                  <c:v>735675.59265046299</c:v>
                </c:pt>
                <c:pt idx="22555">
                  <c:v>735675.592662037</c:v>
                </c:pt>
                <c:pt idx="22556">
                  <c:v>735675.592662037</c:v>
                </c:pt>
                <c:pt idx="22557">
                  <c:v>735675.59267361113</c:v>
                </c:pt>
                <c:pt idx="22558">
                  <c:v>735675.59267361113</c:v>
                </c:pt>
                <c:pt idx="22559">
                  <c:v>735675.59268518514</c:v>
                </c:pt>
                <c:pt idx="22560">
                  <c:v>735675.59268518514</c:v>
                </c:pt>
                <c:pt idx="22561">
                  <c:v>735675.59269675927</c:v>
                </c:pt>
                <c:pt idx="22562">
                  <c:v>735675.59270833328</c:v>
                </c:pt>
                <c:pt idx="22563">
                  <c:v>735675.59270833328</c:v>
                </c:pt>
                <c:pt idx="22564">
                  <c:v>735675.59271990636</c:v>
                </c:pt>
                <c:pt idx="22565">
                  <c:v>735675.5927314813</c:v>
                </c:pt>
                <c:pt idx="22566">
                  <c:v>735675.5927314813</c:v>
                </c:pt>
                <c:pt idx="22567">
                  <c:v>735675.59274305275</c:v>
                </c:pt>
                <c:pt idx="22568">
                  <c:v>735675.59274305275</c:v>
                </c:pt>
                <c:pt idx="22569">
                  <c:v>735675.59275462967</c:v>
                </c:pt>
                <c:pt idx="22570">
                  <c:v>735675.59275462967</c:v>
                </c:pt>
                <c:pt idx="22571">
                  <c:v>735675.59276620368</c:v>
                </c:pt>
                <c:pt idx="22572">
                  <c:v>735675.59276620368</c:v>
                </c:pt>
                <c:pt idx="22573">
                  <c:v>735675.59277777688</c:v>
                </c:pt>
                <c:pt idx="22574">
                  <c:v>735675.59277777688</c:v>
                </c:pt>
                <c:pt idx="22575">
                  <c:v>735675.59278935136</c:v>
                </c:pt>
                <c:pt idx="22576">
                  <c:v>735675.59278935136</c:v>
                </c:pt>
                <c:pt idx="22577">
                  <c:v>735675.59280092595</c:v>
                </c:pt>
                <c:pt idx="22578">
                  <c:v>735675.59280092595</c:v>
                </c:pt>
                <c:pt idx="22579">
                  <c:v>735675.59281249996</c:v>
                </c:pt>
                <c:pt idx="22580">
                  <c:v>735675.59282407409</c:v>
                </c:pt>
                <c:pt idx="22581">
                  <c:v>735675.59282407409</c:v>
                </c:pt>
                <c:pt idx="22582">
                  <c:v>735675.59282407409</c:v>
                </c:pt>
                <c:pt idx="22583">
                  <c:v>735675.59283564845</c:v>
                </c:pt>
                <c:pt idx="22584">
                  <c:v>735675.59283564845</c:v>
                </c:pt>
                <c:pt idx="22585">
                  <c:v>735675.59284722223</c:v>
                </c:pt>
                <c:pt idx="22586">
                  <c:v>735675.59284722223</c:v>
                </c:pt>
                <c:pt idx="22587">
                  <c:v>735675.59285879624</c:v>
                </c:pt>
                <c:pt idx="22588">
                  <c:v>735675.59285879624</c:v>
                </c:pt>
                <c:pt idx="22589">
                  <c:v>735675.59287037037</c:v>
                </c:pt>
                <c:pt idx="22590">
                  <c:v>735675.59287037037</c:v>
                </c:pt>
                <c:pt idx="22591">
                  <c:v>735675.5928819445</c:v>
                </c:pt>
                <c:pt idx="22592">
                  <c:v>735675.5928819445</c:v>
                </c:pt>
                <c:pt idx="22593">
                  <c:v>735675.59289351851</c:v>
                </c:pt>
                <c:pt idx="22594">
                  <c:v>735675.59290509229</c:v>
                </c:pt>
                <c:pt idx="22595">
                  <c:v>735675.59290509229</c:v>
                </c:pt>
                <c:pt idx="22596">
                  <c:v>735675.5929166663</c:v>
                </c:pt>
                <c:pt idx="22597">
                  <c:v>735675.5929166663</c:v>
                </c:pt>
                <c:pt idx="22598">
                  <c:v>735675.59292824077</c:v>
                </c:pt>
                <c:pt idx="22599">
                  <c:v>735675.59292824077</c:v>
                </c:pt>
                <c:pt idx="22600">
                  <c:v>735675.59293981397</c:v>
                </c:pt>
                <c:pt idx="22601">
                  <c:v>735675.59293981397</c:v>
                </c:pt>
                <c:pt idx="22602">
                  <c:v>735675.59295138891</c:v>
                </c:pt>
                <c:pt idx="22603">
                  <c:v>735675.59295138891</c:v>
                </c:pt>
                <c:pt idx="22604">
                  <c:v>735675.59296296199</c:v>
                </c:pt>
                <c:pt idx="22605">
                  <c:v>735675.59296296199</c:v>
                </c:pt>
                <c:pt idx="22606">
                  <c:v>735675.59297453694</c:v>
                </c:pt>
                <c:pt idx="22607">
                  <c:v>735675.59297453694</c:v>
                </c:pt>
                <c:pt idx="22608">
                  <c:v>735675.59298611141</c:v>
                </c:pt>
                <c:pt idx="22609">
                  <c:v>735675.59298611141</c:v>
                </c:pt>
                <c:pt idx="22610">
                  <c:v>735675.59299768519</c:v>
                </c:pt>
                <c:pt idx="22611">
                  <c:v>735675.59299768519</c:v>
                </c:pt>
                <c:pt idx="22612">
                  <c:v>735675.59300925897</c:v>
                </c:pt>
                <c:pt idx="22613">
                  <c:v>735675.59300925897</c:v>
                </c:pt>
                <c:pt idx="22614">
                  <c:v>735675.59302083345</c:v>
                </c:pt>
                <c:pt idx="22615">
                  <c:v>735675.59302083345</c:v>
                </c:pt>
                <c:pt idx="22616">
                  <c:v>735675.59303240746</c:v>
                </c:pt>
                <c:pt idx="22617">
                  <c:v>735675.59303240746</c:v>
                </c:pt>
                <c:pt idx="22618">
                  <c:v>735675.59304398147</c:v>
                </c:pt>
                <c:pt idx="22619">
                  <c:v>735675.59304398147</c:v>
                </c:pt>
                <c:pt idx="22620">
                  <c:v>735675.5930555556</c:v>
                </c:pt>
                <c:pt idx="22621">
                  <c:v>735675.5930555556</c:v>
                </c:pt>
                <c:pt idx="22622">
                  <c:v>735675.59306712961</c:v>
                </c:pt>
                <c:pt idx="22623">
                  <c:v>735675.59306712961</c:v>
                </c:pt>
                <c:pt idx="22624">
                  <c:v>735675.59307870339</c:v>
                </c:pt>
                <c:pt idx="22625">
                  <c:v>735675.59307870339</c:v>
                </c:pt>
                <c:pt idx="22626">
                  <c:v>735675.59309027728</c:v>
                </c:pt>
                <c:pt idx="22627">
                  <c:v>735675.59309027728</c:v>
                </c:pt>
                <c:pt idx="22628">
                  <c:v>735675.59310185187</c:v>
                </c:pt>
                <c:pt idx="22629">
                  <c:v>735675.59310185187</c:v>
                </c:pt>
                <c:pt idx="22630">
                  <c:v>735675.59311342589</c:v>
                </c:pt>
                <c:pt idx="22631">
                  <c:v>735675.59312500001</c:v>
                </c:pt>
                <c:pt idx="22632">
                  <c:v>735675.59312500001</c:v>
                </c:pt>
                <c:pt idx="22633">
                  <c:v>735675.59313657391</c:v>
                </c:pt>
                <c:pt idx="22634">
                  <c:v>735675.59313657391</c:v>
                </c:pt>
                <c:pt idx="22635">
                  <c:v>735675.59314814699</c:v>
                </c:pt>
                <c:pt idx="22636">
                  <c:v>735675.59314814699</c:v>
                </c:pt>
                <c:pt idx="22637">
                  <c:v>735675.59315972216</c:v>
                </c:pt>
                <c:pt idx="22638">
                  <c:v>735675.59315972216</c:v>
                </c:pt>
                <c:pt idx="22639">
                  <c:v>735675.59317129629</c:v>
                </c:pt>
                <c:pt idx="22640">
                  <c:v>735675.59317129629</c:v>
                </c:pt>
                <c:pt idx="22641">
                  <c:v>735675.5931828703</c:v>
                </c:pt>
                <c:pt idx="22642">
                  <c:v>735675.5931828703</c:v>
                </c:pt>
                <c:pt idx="22643">
                  <c:v>735675.59319444431</c:v>
                </c:pt>
                <c:pt idx="22644">
                  <c:v>735675.59319444431</c:v>
                </c:pt>
                <c:pt idx="22645">
                  <c:v>735675.59320601902</c:v>
                </c:pt>
                <c:pt idx="22646">
                  <c:v>735675.59320601902</c:v>
                </c:pt>
                <c:pt idx="22647">
                  <c:v>735675.59321759257</c:v>
                </c:pt>
                <c:pt idx="22648">
                  <c:v>735675.59321759257</c:v>
                </c:pt>
                <c:pt idx="22649">
                  <c:v>735675.5932291667</c:v>
                </c:pt>
                <c:pt idx="22650">
                  <c:v>735675.5932291667</c:v>
                </c:pt>
                <c:pt idx="22651">
                  <c:v>735675.59324074071</c:v>
                </c:pt>
                <c:pt idx="22652">
                  <c:v>735675.59324074071</c:v>
                </c:pt>
                <c:pt idx="22653">
                  <c:v>735675.59325231484</c:v>
                </c:pt>
                <c:pt idx="22654">
                  <c:v>735675.59325231484</c:v>
                </c:pt>
                <c:pt idx="22655">
                  <c:v>735675.59326388885</c:v>
                </c:pt>
                <c:pt idx="22656">
                  <c:v>735675.59326388885</c:v>
                </c:pt>
                <c:pt idx="22657">
                  <c:v>735675.59327546298</c:v>
                </c:pt>
                <c:pt idx="22658">
                  <c:v>735675.59328703745</c:v>
                </c:pt>
                <c:pt idx="22659">
                  <c:v>735675.59328703745</c:v>
                </c:pt>
                <c:pt idx="22660">
                  <c:v>735675.59329861111</c:v>
                </c:pt>
                <c:pt idx="22661">
                  <c:v>735675.59329861111</c:v>
                </c:pt>
                <c:pt idx="22662">
                  <c:v>735675.59331018396</c:v>
                </c:pt>
                <c:pt idx="22663">
                  <c:v>735675.59331018396</c:v>
                </c:pt>
                <c:pt idx="22664">
                  <c:v>735675.5933217589</c:v>
                </c:pt>
                <c:pt idx="22665">
                  <c:v>735675.5933217589</c:v>
                </c:pt>
                <c:pt idx="22666">
                  <c:v>735675.5933333335</c:v>
                </c:pt>
                <c:pt idx="22667">
                  <c:v>735675.5933333335</c:v>
                </c:pt>
                <c:pt idx="22668">
                  <c:v>735675.59334490739</c:v>
                </c:pt>
                <c:pt idx="22669">
                  <c:v>735675.59334490739</c:v>
                </c:pt>
                <c:pt idx="22670">
                  <c:v>735675.59335648152</c:v>
                </c:pt>
                <c:pt idx="22671">
                  <c:v>735675.59335648152</c:v>
                </c:pt>
                <c:pt idx="22672">
                  <c:v>735675.59336805227</c:v>
                </c:pt>
                <c:pt idx="22673">
                  <c:v>735675.59336805227</c:v>
                </c:pt>
                <c:pt idx="22674">
                  <c:v>735675.59337962896</c:v>
                </c:pt>
                <c:pt idx="22675">
                  <c:v>735675.59337962896</c:v>
                </c:pt>
                <c:pt idx="22676">
                  <c:v>735675.59339120367</c:v>
                </c:pt>
                <c:pt idx="22677">
                  <c:v>735675.59339120367</c:v>
                </c:pt>
                <c:pt idx="22678">
                  <c:v>735675.5934027778</c:v>
                </c:pt>
                <c:pt idx="22679">
                  <c:v>735675.5934027778</c:v>
                </c:pt>
                <c:pt idx="22680">
                  <c:v>735675.59341435181</c:v>
                </c:pt>
                <c:pt idx="22681">
                  <c:v>735675.59341435181</c:v>
                </c:pt>
                <c:pt idx="22682">
                  <c:v>735675.59342592745</c:v>
                </c:pt>
                <c:pt idx="22683">
                  <c:v>735675.59342592745</c:v>
                </c:pt>
                <c:pt idx="22684">
                  <c:v>735675.59343749995</c:v>
                </c:pt>
                <c:pt idx="22685">
                  <c:v>735675.59343749995</c:v>
                </c:pt>
                <c:pt idx="22686">
                  <c:v>735675.59344907396</c:v>
                </c:pt>
                <c:pt idx="22687">
                  <c:v>735675.59344907396</c:v>
                </c:pt>
                <c:pt idx="22688">
                  <c:v>735675.59346064844</c:v>
                </c:pt>
                <c:pt idx="22689">
                  <c:v>735675.59347222222</c:v>
                </c:pt>
                <c:pt idx="22690">
                  <c:v>735675.59347222222</c:v>
                </c:pt>
                <c:pt idx="22691">
                  <c:v>735675.59348379704</c:v>
                </c:pt>
                <c:pt idx="22692">
                  <c:v>735675.59348379704</c:v>
                </c:pt>
                <c:pt idx="22693">
                  <c:v>735675.59349537035</c:v>
                </c:pt>
                <c:pt idx="22694">
                  <c:v>735675.59349537035</c:v>
                </c:pt>
                <c:pt idx="22695">
                  <c:v>735675.59350694448</c:v>
                </c:pt>
                <c:pt idx="22696">
                  <c:v>735675.59350694448</c:v>
                </c:pt>
                <c:pt idx="22697">
                  <c:v>735675.59351851838</c:v>
                </c:pt>
                <c:pt idx="22698">
                  <c:v>735675.59351851838</c:v>
                </c:pt>
                <c:pt idx="22699">
                  <c:v>735675.59353009239</c:v>
                </c:pt>
                <c:pt idx="22700">
                  <c:v>735675.59353009239</c:v>
                </c:pt>
                <c:pt idx="22701">
                  <c:v>735675.59354166628</c:v>
                </c:pt>
                <c:pt idx="22702">
                  <c:v>735675.59354166628</c:v>
                </c:pt>
                <c:pt idx="22703">
                  <c:v>735675.59355324204</c:v>
                </c:pt>
                <c:pt idx="22704">
                  <c:v>735675.59355324204</c:v>
                </c:pt>
                <c:pt idx="22705">
                  <c:v>735675.59356481477</c:v>
                </c:pt>
                <c:pt idx="22706">
                  <c:v>735675.59356481477</c:v>
                </c:pt>
                <c:pt idx="22707">
                  <c:v>735675.5935763889</c:v>
                </c:pt>
                <c:pt idx="22708">
                  <c:v>735675.5935763889</c:v>
                </c:pt>
                <c:pt idx="22709">
                  <c:v>735675.59358796291</c:v>
                </c:pt>
                <c:pt idx="22710">
                  <c:v>735675.59358796291</c:v>
                </c:pt>
                <c:pt idx="22711">
                  <c:v>735675.59359953692</c:v>
                </c:pt>
                <c:pt idx="22712">
                  <c:v>735675.59359953692</c:v>
                </c:pt>
                <c:pt idx="22713">
                  <c:v>735675.5936111114</c:v>
                </c:pt>
                <c:pt idx="22714">
                  <c:v>735675.5936111114</c:v>
                </c:pt>
                <c:pt idx="22715">
                  <c:v>735675.59362268541</c:v>
                </c:pt>
                <c:pt idx="22716">
                  <c:v>735675.5936342593</c:v>
                </c:pt>
                <c:pt idx="22717">
                  <c:v>735675.5936342593</c:v>
                </c:pt>
                <c:pt idx="22718">
                  <c:v>735675.5936342593</c:v>
                </c:pt>
                <c:pt idx="22719">
                  <c:v>735675.59364583343</c:v>
                </c:pt>
                <c:pt idx="22720">
                  <c:v>735675.59364583343</c:v>
                </c:pt>
                <c:pt idx="22721">
                  <c:v>735675.59365740744</c:v>
                </c:pt>
                <c:pt idx="22722">
                  <c:v>735675.59366898146</c:v>
                </c:pt>
                <c:pt idx="22723">
                  <c:v>735675.59366898146</c:v>
                </c:pt>
                <c:pt idx="22724">
                  <c:v>735675.59368055558</c:v>
                </c:pt>
                <c:pt idx="22725">
                  <c:v>735675.59368055558</c:v>
                </c:pt>
                <c:pt idx="22726">
                  <c:v>735675.59369212959</c:v>
                </c:pt>
                <c:pt idx="22727">
                  <c:v>735675.59369212959</c:v>
                </c:pt>
                <c:pt idx="22728">
                  <c:v>735675.59370370372</c:v>
                </c:pt>
                <c:pt idx="22729">
                  <c:v>735675.59370370372</c:v>
                </c:pt>
                <c:pt idx="22730">
                  <c:v>735675.59371527738</c:v>
                </c:pt>
                <c:pt idx="22731">
                  <c:v>735675.59371527738</c:v>
                </c:pt>
                <c:pt idx="22732">
                  <c:v>735675.59372685209</c:v>
                </c:pt>
                <c:pt idx="22733">
                  <c:v>735675.59372685209</c:v>
                </c:pt>
                <c:pt idx="22734">
                  <c:v>735675.59373842587</c:v>
                </c:pt>
                <c:pt idx="22735">
                  <c:v>735675.59373842587</c:v>
                </c:pt>
                <c:pt idx="22736">
                  <c:v>735675.59375</c:v>
                </c:pt>
                <c:pt idx="22737">
                  <c:v>735675.59375</c:v>
                </c:pt>
                <c:pt idx="22738">
                  <c:v>735675.59376157389</c:v>
                </c:pt>
                <c:pt idx="22739">
                  <c:v>735675.59376157389</c:v>
                </c:pt>
                <c:pt idx="22740">
                  <c:v>735675.59377314814</c:v>
                </c:pt>
                <c:pt idx="22741">
                  <c:v>735675.59377314814</c:v>
                </c:pt>
                <c:pt idx="22742">
                  <c:v>735675.5937847225</c:v>
                </c:pt>
                <c:pt idx="22743">
                  <c:v>735675.5937847225</c:v>
                </c:pt>
                <c:pt idx="22744">
                  <c:v>735675.59379629651</c:v>
                </c:pt>
                <c:pt idx="22745">
                  <c:v>735675.59379629651</c:v>
                </c:pt>
                <c:pt idx="22746">
                  <c:v>735675.59380787041</c:v>
                </c:pt>
                <c:pt idx="22747">
                  <c:v>735675.59380787041</c:v>
                </c:pt>
                <c:pt idx="22748">
                  <c:v>735675.5938194443</c:v>
                </c:pt>
                <c:pt idx="22749">
                  <c:v>735675.5938194443</c:v>
                </c:pt>
                <c:pt idx="22750">
                  <c:v>735675.59383101854</c:v>
                </c:pt>
                <c:pt idx="22751">
                  <c:v>735675.59383101854</c:v>
                </c:pt>
                <c:pt idx="22752">
                  <c:v>735675.59384259256</c:v>
                </c:pt>
                <c:pt idx="22753">
                  <c:v>735675.59384259256</c:v>
                </c:pt>
                <c:pt idx="22754">
                  <c:v>735675.59385416703</c:v>
                </c:pt>
                <c:pt idx="22755">
                  <c:v>735675.59385416703</c:v>
                </c:pt>
                <c:pt idx="22756">
                  <c:v>735675.59386574244</c:v>
                </c:pt>
                <c:pt idx="22757">
                  <c:v>735675.59386574244</c:v>
                </c:pt>
                <c:pt idx="22758">
                  <c:v>735675.59387731482</c:v>
                </c:pt>
                <c:pt idx="22759">
                  <c:v>735675.59388888883</c:v>
                </c:pt>
                <c:pt idx="22760">
                  <c:v>735675.59388888883</c:v>
                </c:pt>
                <c:pt idx="22761">
                  <c:v>735675.59390046296</c:v>
                </c:pt>
                <c:pt idx="22762">
                  <c:v>735675.59390046296</c:v>
                </c:pt>
                <c:pt idx="22763">
                  <c:v>735675.59391203709</c:v>
                </c:pt>
                <c:pt idx="22764">
                  <c:v>735675.59391203709</c:v>
                </c:pt>
                <c:pt idx="22765">
                  <c:v>735675.59392361145</c:v>
                </c:pt>
                <c:pt idx="22766">
                  <c:v>735675.59392361145</c:v>
                </c:pt>
                <c:pt idx="22767">
                  <c:v>735675.59393518523</c:v>
                </c:pt>
                <c:pt idx="22768">
                  <c:v>735675.59393518523</c:v>
                </c:pt>
                <c:pt idx="22769">
                  <c:v>735675.59394675889</c:v>
                </c:pt>
                <c:pt idx="22770">
                  <c:v>735675.59394675889</c:v>
                </c:pt>
                <c:pt idx="22771">
                  <c:v>735675.59395833348</c:v>
                </c:pt>
                <c:pt idx="22772">
                  <c:v>735675.59395833348</c:v>
                </c:pt>
                <c:pt idx="22773">
                  <c:v>735675.59396990738</c:v>
                </c:pt>
                <c:pt idx="22774">
                  <c:v>735675.59396990738</c:v>
                </c:pt>
                <c:pt idx="22775">
                  <c:v>735675.59398148151</c:v>
                </c:pt>
                <c:pt idx="22776">
                  <c:v>735675.59398148151</c:v>
                </c:pt>
                <c:pt idx="22777">
                  <c:v>735675.59399305528</c:v>
                </c:pt>
                <c:pt idx="22778">
                  <c:v>735675.59399305528</c:v>
                </c:pt>
                <c:pt idx="22779">
                  <c:v>735675.5940046293</c:v>
                </c:pt>
                <c:pt idx="22780">
                  <c:v>735675.5940046293</c:v>
                </c:pt>
                <c:pt idx="22781">
                  <c:v>735675.59401620366</c:v>
                </c:pt>
                <c:pt idx="22782">
                  <c:v>735675.59401620366</c:v>
                </c:pt>
                <c:pt idx="22783">
                  <c:v>735675.59402777778</c:v>
                </c:pt>
                <c:pt idx="22784">
                  <c:v>735675.59402777778</c:v>
                </c:pt>
                <c:pt idx="22785">
                  <c:v>735675.59403934923</c:v>
                </c:pt>
                <c:pt idx="22786">
                  <c:v>735675.59403934923</c:v>
                </c:pt>
                <c:pt idx="22787">
                  <c:v>735675.59405092592</c:v>
                </c:pt>
                <c:pt idx="22788">
                  <c:v>735675.59405092592</c:v>
                </c:pt>
                <c:pt idx="22789">
                  <c:v>735675.59406249889</c:v>
                </c:pt>
                <c:pt idx="22790">
                  <c:v>735675.59407407336</c:v>
                </c:pt>
                <c:pt idx="22791">
                  <c:v>735675.59407407336</c:v>
                </c:pt>
                <c:pt idx="22792">
                  <c:v>735675.59408564842</c:v>
                </c:pt>
                <c:pt idx="22793">
                  <c:v>735675.59408564842</c:v>
                </c:pt>
                <c:pt idx="22794">
                  <c:v>735675.5940972222</c:v>
                </c:pt>
                <c:pt idx="22795">
                  <c:v>735675.5940972222</c:v>
                </c:pt>
                <c:pt idx="22796">
                  <c:v>735675.59410879307</c:v>
                </c:pt>
                <c:pt idx="22797">
                  <c:v>735675.59410879307</c:v>
                </c:pt>
                <c:pt idx="22798">
                  <c:v>735675.59412036836</c:v>
                </c:pt>
                <c:pt idx="22799">
                  <c:v>735675.59412036836</c:v>
                </c:pt>
                <c:pt idx="22800">
                  <c:v>735675.59413194389</c:v>
                </c:pt>
                <c:pt idx="22801">
                  <c:v>735675.59413194389</c:v>
                </c:pt>
                <c:pt idx="22802">
                  <c:v>735675.59414351836</c:v>
                </c:pt>
                <c:pt idx="22803">
                  <c:v>735675.59414351836</c:v>
                </c:pt>
                <c:pt idx="22804">
                  <c:v>735675.59415509237</c:v>
                </c:pt>
                <c:pt idx="22805">
                  <c:v>735675.59415509237</c:v>
                </c:pt>
                <c:pt idx="22806">
                  <c:v>735675.59416666639</c:v>
                </c:pt>
                <c:pt idx="22807">
                  <c:v>735675.59416666639</c:v>
                </c:pt>
                <c:pt idx="22808">
                  <c:v>735675.59417823702</c:v>
                </c:pt>
                <c:pt idx="22809">
                  <c:v>735675.59417823702</c:v>
                </c:pt>
                <c:pt idx="22810">
                  <c:v>735675.59418981336</c:v>
                </c:pt>
                <c:pt idx="22811">
                  <c:v>735675.59418981336</c:v>
                </c:pt>
                <c:pt idx="22812">
                  <c:v>735675.59420138889</c:v>
                </c:pt>
                <c:pt idx="22813">
                  <c:v>735675.59420138889</c:v>
                </c:pt>
                <c:pt idx="22814">
                  <c:v>735675.59421296197</c:v>
                </c:pt>
                <c:pt idx="22815">
                  <c:v>735675.59421296197</c:v>
                </c:pt>
                <c:pt idx="22816">
                  <c:v>735675.59422453702</c:v>
                </c:pt>
                <c:pt idx="22817">
                  <c:v>735675.59422453702</c:v>
                </c:pt>
                <c:pt idx="22818">
                  <c:v>735675.59423611115</c:v>
                </c:pt>
                <c:pt idx="22819">
                  <c:v>735675.59423611115</c:v>
                </c:pt>
                <c:pt idx="22820">
                  <c:v>735675.59424768516</c:v>
                </c:pt>
                <c:pt idx="22821">
                  <c:v>735675.59424768516</c:v>
                </c:pt>
                <c:pt idx="22822">
                  <c:v>735675.59425925836</c:v>
                </c:pt>
                <c:pt idx="22823">
                  <c:v>735675.59425925836</c:v>
                </c:pt>
                <c:pt idx="22824">
                  <c:v>735675.5942708333</c:v>
                </c:pt>
                <c:pt idx="22825">
                  <c:v>735675.59428240731</c:v>
                </c:pt>
                <c:pt idx="22826">
                  <c:v>735675.59428240731</c:v>
                </c:pt>
                <c:pt idx="22827">
                  <c:v>735675.59429398132</c:v>
                </c:pt>
                <c:pt idx="22828">
                  <c:v>735675.59429398132</c:v>
                </c:pt>
                <c:pt idx="22829">
                  <c:v>735675.59430555336</c:v>
                </c:pt>
                <c:pt idx="22830">
                  <c:v>735675.59430555336</c:v>
                </c:pt>
                <c:pt idx="22831">
                  <c:v>735675.59431712888</c:v>
                </c:pt>
                <c:pt idx="22832">
                  <c:v>735675.59431712888</c:v>
                </c:pt>
                <c:pt idx="22833">
                  <c:v>735675.59432870336</c:v>
                </c:pt>
                <c:pt idx="22834">
                  <c:v>735675.59432870336</c:v>
                </c:pt>
                <c:pt idx="22835">
                  <c:v>735675.59434027458</c:v>
                </c:pt>
                <c:pt idx="22836">
                  <c:v>735675.59434027458</c:v>
                </c:pt>
                <c:pt idx="22837">
                  <c:v>735675.59435185138</c:v>
                </c:pt>
                <c:pt idx="22838">
                  <c:v>735675.59435185138</c:v>
                </c:pt>
                <c:pt idx="22839">
                  <c:v>735675.59436342597</c:v>
                </c:pt>
                <c:pt idx="22840">
                  <c:v>735675.59436342597</c:v>
                </c:pt>
                <c:pt idx="22841">
                  <c:v>735675.59437499836</c:v>
                </c:pt>
                <c:pt idx="22842">
                  <c:v>735675.59438657388</c:v>
                </c:pt>
                <c:pt idx="22843">
                  <c:v>735675.59438657388</c:v>
                </c:pt>
                <c:pt idx="22844">
                  <c:v>735675.59439814696</c:v>
                </c:pt>
                <c:pt idx="22845">
                  <c:v>735675.59439814696</c:v>
                </c:pt>
                <c:pt idx="22846">
                  <c:v>735675.5944097219</c:v>
                </c:pt>
                <c:pt idx="22847">
                  <c:v>735675.5944097219</c:v>
                </c:pt>
                <c:pt idx="22848">
                  <c:v>735675.5944212965</c:v>
                </c:pt>
                <c:pt idx="22849">
                  <c:v>735675.5944212965</c:v>
                </c:pt>
                <c:pt idx="22850">
                  <c:v>735675.59443287039</c:v>
                </c:pt>
                <c:pt idx="22851">
                  <c:v>735675.59443287039</c:v>
                </c:pt>
                <c:pt idx="22852">
                  <c:v>735675.59444444429</c:v>
                </c:pt>
                <c:pt idx="22853">
                  <c:v>735675.59444444429</c:v>
                </c:pt>
                <c:pt idx="22854">
                  <c:v>735675.59445601853</c:v>
                </c:pt>
                <c:pt idx="22855">
                  <c:v>735675.59445601853</c:v>
                </c:pt>
                <c:pt idx="22856">
                  <c:v>735675.59446759231</c:v>
                </c:pt>
                <c:pt idx="22857">
                  <c:v>735675.59446759231</c:v>
                </c:pt>
                <c:pt idx="22858">
                  <c:v>735675.59447916341</c:v>
                </c:pt>
                <c:pt idx="22859">
                  <c:v>735675.59447916341</c:v>
                </c:pt>
                <c:pt idx="22860">
                  <c:v>735675.59449074068</c:v>
                </c:pt>
                <c:pt idx="22861">
                  <c:v>735675.59449074068</c:v>
                </c:pt>
                <c:pt idx="22862">
                  <c:v>735675.59450231399</c:v>
                </c:pt>
                <c:pt idx="22863">
                  <c:v>735675.59450231399</c:v>
                </c:pt>
                <c:pt idx="22864">
                  <c:v>735675.59451388696</c:v>
                </c:pt>
                <c:pt idx="22865">
                  <c:v>735675.59451388696</c:v>
                </c:pt>
                <c:pt idx="22866">
                  <c:v>735675.59452546237</c:v>
                </c:pt>
                <c:pt idx="22867">
                  <c:v>735675.59452546237</c:v>
                </c:pt>
                <c:pt idx="22868">
                  <c:v>735675.59453703708</c:v>
                </c:pt>
                <c:pt idx="22869">
                  <c:v>735675.59453703708</c:v>
                </c:pt>
                <c:pt idx="22870">
                  <c:v>735675.59454860771</c:v>
                </c:pt>
                <c:pt idx="22871">
                  <c:v>735675.59454860771</c:v>
                </c:pt>
                <c:pt idx="22872">
                  <c:v>735675.59456018265</c:v>
                </c:pt>
                <c:pt idx="22873">
                  <c:v>735675.59457175597</c:v>
                </c:pt>
                <c:pt idx="22874">
                  <c:v>735675.59457175597</c:v>
                </c:pt>
                <c:pt idx="22875">
                  <c:v>735675.59458333335</c:v>
                </c:pt>
                <c:pt idx="22876">
                  <c:v>735675.59458333335</c:v>
                </c:pt>
                <c:pt idx="22877">
                  <c:v>735675.59459490736</c:v>
                </c:pt>
                <c:pt idx="22878">
                  <c:v>735675.59459490736</c:v>
                </c:pt>
                <c:pt idx="22879">
                  <c:v>735675.59460648149</c:v>
                </c:pt>
                <c:pt idx="22880">
                  <c:v>735675.59460648149</c:v>
                </c:pt>
                <c:pt idx="22881">
                  <c:v>735675.59461805178</c:v>
                </c:pt>
                <c:pt idx="22882">
                  <c:v>735675.59461805178</c:v>
                </c:pt>
                <c:pt idx="22883">
                  <c:v>735675.59462962928</c:v>
                </c:pt>
                <c:pt idx="22884">
                  <c:v>735675.59462962928</c:v>
                </c:pt>
                <c:pt idx="22885">
                  <c:v>735675.59464120376</c:v>
                </c:pt>
                <c:pt idx="22886">
                  <c:v>735675.59464120376</c:v>
                </c:pt>
                <c:pt idx="22887">
                  <c:v>735675.59465277777</c:v>
                </c:pt>
                <c:pt idx="22888">
                  <c:v>735675.59465277777</c:v>
                </c:pt>
                <c:pt idx="22889">
                  <c:v>735675.5946643519</c:v>
                </c:pt>
                <c:pt idx="22890">
                  <c:v>735675.5946643519</c:v>
                </c:pt>
                <c:pt idx="22891">
                  <c:v>735675.59467592591</c:v>
                </c:pt>
                <c:pt idx="22892">
                  <c:v>735675.59467592591</c:v>
                </c:pt>
                <c:pt idx="22893">
                  <c:v>735675.59468750004</c:v>
                </c:pt>
                <c:pt idx="22894">
                  <c:v>735675.59468750004</c:v>
                </c:pt>
                <c:pt idx="22895">
                  <c:v>735675.59469907149</c:v>
                </c:pt>
                <c:pt idx="22896">
                  <c:v>735675.59469907149</c:v>
                </c:pt>
                <c:pt idx="22897">
                  <c:v>735675.59471064818</c:v>
                </c:pt>
                <c:pt idx="22898">
                  <c:v>735675.59471064818</c:v>
                </c:pt>
                <c:pt idx="22899">
                  <c:v>735675.59472222219</c:v>
                </c:pt>
                <c:pt idx="22900">
                  <c:v>735675.59472222219</c:v>
                </c:pt>
                <c:pt idx="22901">
                  <c:v>735675.59473379632</c:v>
                </c:pt>
                <c:pt idx="22902">
                  <c:v>735675.59473379632</c:v>
                </c:pt>
                <c:pt idx="22903">
                  <c:v>735675.59474536777</c:v>
                </c:pt>
                <c:pt idx="22904">
                  <c:v>735675.59474536777</c:v>
                </c:pt>
                <c:pt idx="22905">
                  <c:v>735675.59475694434</c:v>
                </c:pt>
                <c:pt idx="22906">
                  <c:v>735675.59476851637</c:v>
                </c:pt>
                <c:pt idx="22907">
                  <c:v>735675.59476851637</c:v>
                </c:pt>
                <c:pt idx="22908">
                  <c:v>735675.59478009236</c:v>
                </c:pt>
                <c:pt idx="22909">
                  <c:v>735675.59478009236</c:v>
                </c:pt>
                <c:pt idx="22910">
                  <c:v>735675.59479166637</c:v>
                </c:pt>
                <c:pt idx="22911">
                  <c:v>735675.59479166637</c:v>
                </c:pt>
                <c:pt idx="22912">
                  <c:v>735675.59480324073</c:v>
                </c:pt>
                <c:pt idx="22913">
                  <c:v>735675.59480324073</c:v>
                </c:pt>
                <c:pt idx="22914">
                  <c:v>735675.59481481486</c:v>
                </c:pt>
                <c:pt idx="22915">
                  <c:v>735675.59481481486</c:v>
                </c:pt>
                <c:pt idx="22916">
                  <c:v>735675.5948263891</c:v>
                </c:pt>
                <c:pt idx="22917">
                  <c:v>735675.5948263891</c:v>
                </c:pt>
                <c:pt idx="22918">
                  <c:v>735675.594837963</c:v>
                </c:pt>
                <c:pt idx="22919">
                  <c:v>735675.594837963</c:v>
                </c:pt>
                <c:pt idx="22920">
                  <c:v>735675.59484953689</c:v>
                </c:pt>
                <c:pt idx="22921">
                  <c:v>735675.59484953689</c:v>
                </c:pt>
                <c:pt idx="22922">
                  <c:v>735675.59486111114</c:v>
                </c:pt>
                <c:pt idx="22923">
                  <c:v>735675.59486111114</c:v>
                </c:pt>
                <c:pt idx="22924">
                  <c:v>735675.59487268399</c:v>
                </c:pt>
                <c:pt idx="22925">
                  <c:v>735675.59487268399</c:v>
                </c:pt>
                <c:pt idx="22926">
                  <c:v>735675.59488425928</c:v>
                </c:pt>
                <c:pt idx="22927">
                  <c:v>735675.59488425928</c:v>
                </c:pt>
                <c:pt idx="22928">
                  <c:v>735675.5948958334</c:v>
                </c:pt>
                <c:pt idx="22929">
                  <c:v>735675.5948958334</c:v>
                </c:pt>
                <c:pt idx="22930">
                  <c:v>735675.5949074073</c:v>
                </c:pt>
                <c:pt idx="22931">
                  <c:v>735675.5949074073</c:v>
                </c:pt>
                <c:pt idx="22932">
                  <c:v>735675.59491897782</c:v>
                </c:pt>
                <c:pt idx="22933">
                  <c:v>735675.59491897782</c:v>
                </c:pt>
                <c:pt idx="22934">
                  <c:v>735675.59493055288</c:v>
                </c:pt>
                <c:pt idx="22935">
                  <c:v>735675.59494212898</c:v>
                </c:pt>
                <c:pt idx="22936">
                  <c:v>735675.59494212898</c:v>
                </c:pt>
                <c:pt idx="22937">
                  <c:v>735675.59495370369</c:v>
                </c:pt>
                <c:pt idx="22938">
                  <c:v>735675.59495370369</c:v>
                </c:pt>
                <c:pt idx="22939">
                  <c:v>735675.59496527736</c:v>
                </c:pt>
                <c:pt idx="22940">
                  <c:v>735675.59496527736</c:v>
                </c:pt>
                <c:pt idx="22941">
                  <c:v>735675.59497685137</c:v>
                </c:pt>
                <c:pt idx="22942">
                  <c:v>735675.59497685137</c:v>
                </c:pt>
                <c:pt idx="22943">
                  <c:v>735675.59498842596</c:v>
                </c:pt>
                <c:pt idx="22944">
                  <c:v>735675.59498842596</c:v>
                </c:pt>
                <c:pt idx="22945">
                  <c:v>735675.59499999718</c:v>
                </c:pt>
                <c:pt idx="22946">
                  <c:v>735675.59499999718</c:v>
                </c:pt>
                <c:pt idx="22947">
                  <c:v>735675.59501157398</c:v>
                </c:pt>
                <c:pt idx="22948">
                  <c:v>735675.59501157398</c:v>
                </c:pt>
                <c:pt idx="22949">
                  <c:v>735675.59502314904</c:v>
                </c:pt>
                <c:pt idx="22950">
                  <c:v>735675.59502314904</c:v>
                </c:pt>
                <c:pt idx="22951">
                  <c:v>735675.59503472224</c:v>
                </c:pt>
                <c:pt idx="22952">
                  <c:v>735675.59503472224</c:v>
                </c:pt>
                <c:pt idx="22953">
                  <c:v>735675.59504629625</c:v>
                </c:pt>
                <c:pt idx="22954">
                  <c:v>735675.59504629625</c:v>
                </c:pt>
                <c:pt idx="22955">
                  <c:v>735675.59505787049</c:v>
                </c:pt>
                <c:pt idx="22956">
                  <c:v>735675.59505787049</c:v>
                </c:pt>
                <c:pt idx="22957">
                  <c:v>735675.59506944439</c:v>
                </c:pt>
                <c:pt idx="22958">
                  <c:v>735675.59506944439</c:v>
                </c:pt>
                <c:pt idx="22959">
                  <c:v>735675.59508101852</c:v>
                </c:pt>
                <c:pt idx="22960">
                  <c:v>735675.59508101852</c:v>
                </c:pt>
                <c:pt idx="22961">
                  <c:v>735675.5950925923</c:v>
                </c:pt>
                <c:pt idx="22962">
                  <c:v>735675.5950925923</c:v>
                </c:pt>
                <c:pt idx="22963">
                  <c:v>735675.59510416666</c:v>
                </c:pt>
                <c:pt idx="22964">
                  <c:v>735675.59510416666</c:v>
                </c:pt>
                <c:pt idx="22965">
                  <c:v>735675.59511574078</c:v>
                </c:pt>
                <c:pt idx="22966">
                  <c:v>735675.59512731479</c:v>
                </c:pt>
                <c:pt idx="22967">
                  <c:v>735675.59512731479</c:v>
                </c:pt>
                <c:pt idx="22968">
                  <c:v>735675.59513888648</c:v>
                </c:pt>
                <c:pt idx="22969">
                  <c:v>735675.59513888648</c:v>
                </c:pt>
                <c:pt idx="22970">
                  <c:v>735675.59515046189</c:v>
                </c:pt>
                <c:pt idx="22971">
                  <c:v>735675.59515046189</c:v>
                </c:pt>
                <c:pt idx="22972">
                  <c:v>735675.59516203706</c:v>
                </c:pt>
                <c:pt idx="22973">
                  <c:v>735675.59516203706</c:v>
                </c:pt>
                <c:pt idx="22974">
                  <c:v>735675.59517361107</c:v>
                </c:pt>
                <c:pt idx="22975">
                  <c:v>735675.59517361107</c:v>
                </c:pt>
                <c:pt idx="22976">
                  <c:v>735675.5951851852</c:v>
                </c:pt>
                <c:pt idx="22977">
                  <c:v>735675.5951851852</c:v>
                </c:pt>
                <c:pt idx="22978">
                  <c:v>735675.59519675898</c:v>
                </c:pt>
                <c:pt idx="22979">
                  <c:v>735675.59519675898</c:v>
                </c:pt>
                <c:pt idx="22980">
                  <c:v>735675.59520833334</c:v>
                </c:pt>
                <c:pt idx="22981">
                  <c:v>735675.59520833334</c:v>
                </c:pt>
                <c:pt idx="22982">
                  <c:v>735675.59521990689</c:v>
                </c:pt>
                <c:pt idx="22983">
                  <c:v>735675.59521990689</c:v>
                </c:pt>
                <c:pt idx="22984">
                  <c:v>735675.59523148148</c:v>
                </c:pt>
                <c:pt idx="22985">
                  <c:v>735675.59523148148</c:v>
                </c:pt>
                <c:pt idx="22986">
                  <c:v>735675.59524305537</c:v>
                </c:pt>
                <c:pt idx="22987">
                  <c:v>735675.59524305537</c:v>
                </c:pt>
                <c:pt idx="22988">
                  <c:v>735675.59525462962</c:v>
                </c:pt>
                <c:pt idx="22989">
                  <c:v>735675.59525462962</c:v>
                </c:pt>
                <c:pt idx="22990">
                  <c:v>735675.59526620375</c:v>
                </c:pt>
                <c:pt idx="22991">
                  <c:v>735675.59526620375</c:v>
                </c:pt>
                <c:pt idx="22992">
                  <c:v>735675.59527777776</c:v>
                </c:pt>
                <c:pt idx="22993">
                  <c:v>735675.59527777776</c:v>
                </c:pt>
                <c:pt idx="22994">
                  <c:v>735675.59528935188</c:v>
                </c:pt>
                <c:pt idx="22995">
                  <c:v>735675.59528935188</c:v>
                </c:pt>
                <c:pt idx="22996">
                  <c:v>735675.5953009259</c:v>
                </c:pt>
                <c:pt idx="22997">
                  <c:v>735675.59531249898</c:v>
                </c:pt>
                <c:pt idx="22998">
                  <c:v>735675.59531249898</c:v>
                </c:pt>
                <c:pt idx="22999">
                  <c:v>735675.59532407392</c:v>
                </c:pt>
                <c:pt idx="23000">
                  <c:v>735675.59532407392</c:v>
                </c:pt>
                <c:pt idx="23001">
                  <c:v>735675.5953356484</c:v>
                </c:pt>
                <c:pt idx="23002">
                  <c:v>735675.5953356484</c:v>
                </c:pt>
                <c:pt idx="23003">
                  <c:v>735675.59534722217</c:v>
                </c:pt>
                <c:pt idx="23004">
                  <c:v>735675.59534722217</c:v>
                </c:pt>
                <c:pt idx="23005">
                  <c:v>735675.5953587963</c:v>
                </c:pt>
                <c:pt idx="23006">
                  <c:v>735675.5953587963</c:v>
                </c:pt>
                <c:pt idx="23007">
                  <c:v>735675.59537036752</c:v>
                </c:pt>
                <c:pt idx="23008">
                  <c:v>735675.59537036752</c:v>
                </c:pt>
                <c:pt idx="23009">
                  <c:v>735675.59538194432</c:v>
                </c:pt>
                <c:pt idx="23010">
                  <c:v>735675.59538194432</c:v>
                </c:pt>
                <c:pt idx="23011">
                  <c:v>735675.59539351857</c:v>
                </c:pt>
                <c:pt idx="23012">
                  <c:v>735675.59539351857</c:v>
                </c:pt>
                <c:pt idx="23013">
                  <c:v>735675.59540509258</c:v>
                </c:pt>
                <c:pt idx="23014">
                  <c:v>735675.59540509258</c:v>
                </c:pt>
                <c:pt idx="23015">
                  <c:v>735675.59541666671</c:v>
                </c:pt>
                <c:pt idx="23016">
                  <c:v>735675.59541666671</c:v>
                </c:pt>
                <c:pt idx="23017">
                  <c:v>735675.59542824072</c:v>
                </c:pt>
                <c:pt idx="23018">
                  <c:v>735675.59542824072</c:v>
                </c:pt>
                <c:pt idx="23019">
                  <c:v>735675.59543981438</c:v>
                </c:pt>
                <c:pt idx="23020">
                  <c:v>735675.59543981438</c:v>
                </c:pt>
                <c:pt idx="23021">
                  <c:v>735675.59545138909</c:v>
                </c:pt>
                <c:pt idx="23022">
                  <c:v>735675.59545138909</c:v>
                </c:pt>
                <c:pt idx="23023">
                  <c:v>735675.59546296299</c:v>
                </c:pt>
                <c:pt idx="23024">
                  <c:v>735675.59546296299</c:v>
                </c:pt>
                <c:pt idx="23025">
                  <c:v>735675.595474537</c:v>
                </c:pt>
                <c:pt idx="23026">
                  <c:v>735675.595474537</c:v>
                </c:pt>
                <c:pt idx="23027">
                  <c:v>735675.5954861124</c:v>
                </c:pt>
                <c:pt idx="23028">
                  <c:v>735675.59549768514</c:v>
                </c:pt>
                <c:pt idx="23029">
                  <c:v>735675.59549768514</c:v>
                </c:pt>
                <c:pt idx="23030">
                  <c:v>735675.59550925647</c:v>
                </c:pt>
                <c:pt idx="23031">
                  <c:v>735675.59550925647</c:v>
                </c:pt>
                <c:pt idx="23032">
                  <c:v>735675.59552083351</c:v>
                </c:pt>
                <c:pt idx="23033">
                  <c:v>735675.59552083351</c:v>
                </c:pt>
                <c:pt idx="23034">
                  <c:v>735675.59553240729</c:v>
                </c:pt>
                <c:pt idx="23035">
                  <c:v>735675.59553240729</c:v>
                </c:pt>
                <c:pt idx="23036">
                  <c:v>735675.5955439813</c:v>
                </c:pt>
                <c:pt idx="23037">
                  <c:v>735675.5955439813</c:v>
                </c:pt>
                <c:pt idx="23038">
                  <c:v>735675.59555555531</c:v>
                </c:pt>
                <c:pt idx="23039">
                  <c:v>735675.59555555531</c:v>
                </c:pt>
                <c:pt idx="23040">
                  <c:v>735675.59556712967</c:v>
                </c:pt>
                <c:pt idx="23041">
                  <c:v>735675.59556712967</c:v>
                </c:pt>
                <c:pt idx="23042">
                  <c:v>735675.595578701</c:v>
                </c:pt>
                <c:pt idx="23043">
                  <c:v>735675.595578701</c:v>
                </c:pt>
                <c:pt idx="23044">
                  <c:v>735675.59559027699</c:v>
                </c:pt>
                <c:pt idx="23045">
                  <c:v>735675.59559027699</c:v>
                </c:pt>
                <c:pt idx="23046">
                  <c:v>735675.59560185182</c:v>
                </c:pt>
                <c:pt idx="23047">
                  <c:v>735675.59560185182</c:v>
                </c:pt>
                <c:pt idx="23048">
                  <c:v>735675.59561342595</c:v>
                </c:pt>
                <c:pt idx="23049">
                  <c:v>735675.59561342595</c:v>
                </c:pt>
                <c:pt idx="23050">
                  <c:v>735675.59562500042</c:v>
                </c:pt>
                <c:pt idx="23051">
                  <c:v>735675.59562500042</c:v>
                </c:pt>
                <c:pt idx="23052">
                  <c:v>735675.59563657409</c:v>
                </c:pt>
                <c:pt idx="23053">
                  <c:v>735675.59563657409</c:v>
                </c:pt>
                <c:pt idx="23054">
                  <c:v>735675.5956481481</c:v>
                </c:pt>
                <c:pt idx="23055">
                  <c:v>735675.5956481481</c:v>
                </c:pt>
                <c:pt idx="23056">
                  <c:v>735675.59565972222</c:v>
                </c:pt>
                <c:pt idx="23057">
                  <c:v>735675.59565972222</c:v>
                </c:pt>
                <c:pt idx="23058">
                  <c:v>735675.59567129635</c:v>
                </c:pt>
                <c:pt idx="23059">
                  <c:v>735675.59568287048</c:v>
                </c:pt>
                <c:pt idx="23060">
                  <c:v>735675.59568287048</c:v>
                </c:pt>
                <c:pt idx="23061">
                  <c:v>735675.59569444449</c:v>
                </c:pt>
                <c:pt idx="23062">
                  <c:v>735675.59569444449</c:v>
                </c:pt>
                <c:pt idx="23063">
                  <c:v>735675.5957060185</c:v>
                </c:pt>
                <c:pt idx="23064">
                  <c:v>735675.5957060185</c:v>
                </c:pt>
                <c:pt idx="23065">
                  <c:v>735675.59571759228</c:v>
                </c:pt>
                <c:pt idx="23066">
                  <c:v>735675.59571759228</c:v>
                </c:pt>
                <c:pt idx="23067">
                  <c:v>735675.59572916629</c:v>
                </c:pt>
                <c:pt idx="23068">
                  <c:v>735675.59572916629</c:v>
                </c:pt>
                <c:pt idx="23069">
                  <c:v>735675.59574074077</c:v>
                </c:pt>
                <c:pt idx="23070">
                  <c:v>735675.59574074077</c:v>
                </c:pt>
                <c:pt idx="23071">
                  <c:v>735675.59575231478</c:v>
                </c:pt>
                <c:pt idx="23072">
                  <c:v>735675.59575231478</c:v>
                </c:pt>
                <c:pt idx="23073">
                  <c:v>735675.59576388891</c:v>
                </c:pt>
                <c:pt idx="23074">
                  <c:v>735675.59576388891</c:v>
                </c:pt>
                <c:pt idx="23075">
                  <c:v>735675.59577546199</c:v>
                </c:pt>
                <c:pt idx="23076">
                  <c:v>735675.59577546199</c:v>
                </c:pt>
                <c:pt idx="23077">
                  <c:v>735675.59578703705</c:v>
                </c:pt>
                <c:pt idx="23078">
                  <c:v>735675.59578703705</c:v>
                </c:pt>
                <c:pt idx="23079">
                  <c:v>735675.59579861106</c:v>
                </c:pt>
                <c:pt idx="23080">
                  <c:v>735675.59579861106</c:v>
                </c:pt>
                <c:pt idx="23081">
                  <c:v>735675.59581018519</c:v>
                </c:pt>
                <c:pt idx="23082">
                  <c:v>735675.59581018519</c:v>
                </c:pt>
                <c:pt idx="23083">
                  <c:v>735675.5958217592</c:v>
                </c:pt>
                <c:pt idx="23084">
                  <c:v>735675.5958217592</c:v>
                </c:pt>
                <c:pt idx="23085">
                  <c:v>735675.59583333344</c:v>
                </c:pt>
                <c:pt idx="23086">
                  <c:v>735675.59583333344</c:v>
                </c:pt>
                <c:pt idx="23087">
                  <c:v>735675.59584490734</c:v>
                </c:pt>
                <c:pt idx="23088">
                  <c:v>735675.59584490734</c:v>
                </c:pt>
                <c:pt idx="23089">
                  <c:v>735675.59585648205</c:v>
                </c:pt>
                <c:pt idx="23090">
                  <c:v>735675.59585648205</c:v>
                </c:pt>
                <c:pt idx="23091">
                  <c:v>735675.59586805536</c:v>
                </c:pt>
                <c:pt idx="23092">
                  <c:v>735675.59586805536</c:v>
                </c:pt>
                <c:pt idx="23093">
                  <c:v>735675.59587962937</c:v>
                </c:pt>
                <c:pt idx="23094">
                  <c:v>735675.59587962937</c:v>
                </c:pt>
                <c:pt idx="23095">
                  <c:v>735675.59589120373</c:v>
                </c:pt>
                <c:pt idx="23096">
                  <c:v>735675.59590277739</c:v>
                </c:pt>
                <c:pt idx="23097">
                  <c:v>735675.59590277739</c:v>
                </c:pt>
                <c:pt idx="23098">
                  <c:v>735675.59591435187</c:v>
                </c:pt>
                <c:pt idx="23099">
                  <c:v>735675.59591435187</c:v>
                </c:pt>
                <c:pt idx="23100">
                  <c:v>735675.59592592705</c:v>
                </c:pt>
                <c:pt idx="23101">
                  <c:v>735675.59592592705</c:v>
                </c:pt>
                <c:pt idx="23102">
                  <c:v>735675.59593750001</c:v>
                </c:pt>
                <c:pt idx="23103">
                  <c:v>735675.59593750001</c:v>
                </c:pt>
                <c:pt idx="23104">
                  <c:v>735675.59594907123</c:v>
                </c:pt>
                <c:pt idx="23105">
                  <c:v>735675.59594907123</c:v>
                </c:pt>
                <c:pt idx="23106">
                  <c:v>735675.59596064815</c:v>
                </c:pt>
                <c:pt idx="23107">
                  <c:v>735675.59596064815</c:v>
                </c:pt>
                <c:pt idx="23108">
                  <c:v>735675.59597222228</c:v>
                </c:pt>
                <c:pt idx="23109">
                  <c:v>735675.59597222228</c:v>
                </c:pt>
                <c:pt idx="23110">
                  <c:v>735675.5959837964</c:v>
                </c:pt>
                <c:pt idx="23111">
                  <c:v>735675.5959837964</c:v>
                </c:pt>
                <c:pt idx="23112">
                  <c:v>735675.5959953703</c:v>
                </c:pt>
                <c:pt idx="23113">
                  <c:v>735675.5959953703</c:v>
                </c:pt>
                <c:pt idx="23114">
                  <c:v>735675.59600694443</c:v>
                </c:pt>
                <c:pt idx="23115">
                  <c:v>735675.59600694443</c:v>
                </c:pt>
                <c:pt idx="23116">
                  <c:v>735675.59601851832</c:v>
                </c:pt>
                <c:pt idx="23117">
                  <c:v>735675.59601851832</c:v>
                </c:pt>
                <c:pt idx="23118">
                  <c:v>735675.59603009257</c:v>
                </c:pt>
                <c:pt idx="23119">
                  <c:v>735675.59603009257</c:v>
                </c:pt>
                <c:pt idx="23120">
                  <c:v>735675.59604166669</c:v>
                </c:pt>
                <c:pt idx="23121">
                  <c:v>735675.59604166669</c:v>
                </c:pt>
                <c:pt idx="23122">
                  <c:v>735675.59605324245</c:v>
                </c:pt>
                <c:pt idx="23123">
                  <c:v>735675.59605324245</c:v>
                </c:pt>
                <c:pt idx="23124">
                  <c:v>735675.59606481483</c:v>
                </c:pt>
                <c:pt idx="23125">
                  <c:v>735675.59606481483</c:v>
                </c:pt>
                <c:pt idx="23126">
                  <c:v>735675.59607638884</c:v>
                </c:pt>
                <c:pt idx="23127">
                  <c:v>735675.59607638884</c:v>
                </c:pt>
                <c:pt idx="23128">
                  <c:v>735675.59608796344</c:v>
                </c:pt>
                <c:pt idx="23129">
                  <c:v>735675.59608796344</c:v>
                </c:pt>
                <c:pt idx="23130">
                  <c:v>735675.5960995371</c:v>
                </c:pt>
                <c:pt idx="23131">
                  <c:v>735675.59611111111</c:v>
                </c:pt>
                <c:pt idx="23132">
                  <c:v>735675.59611111111</c:v>
                </c:pt>
                <c:pt idx="23133">
                  <c:v>735675.59612268524</c:v>
                </c:pt>
                <c:pt idx="23134">
                  <c:v>735675.59612268524</c:v>
                </c:pt>
                <c:pt idx="23135">
                  <c:v>735675.5961342589</c:v>
                </c:pt>
                <c:pt idx="23136">
                  <c:v>735675.5961342589</c:v>
                </c:pt>
                <c:pt idx="23137">
                  <c:v>735675.59614583349</c:v>
                </c:pt>
                <c:pt idx="23138">
                  <c:v>735675.59614583349</c:v>
                </c:pt>
                <c:pt idx="23139">
                  <c:v>735675.5961574075</c:v>
                </c:pt>
                <c:pt idx="23140">
                  <c:v>735675.5961574075</c:v>
                </c:pt>
                <c:pt idx="23141">
                  <c:v>735675.59616898128</c:v>
                </c:pt>
                <c:pt idx="23142">
                  <c:v>735675.59616898128</c:v>
                </c:pt>
                <c:pt idx="23143">
                  <c:v>735675.59618055529</c:v>
                </c:pt>
                <c:pt idx="23144">
                  <c:v>735675.59618055529</c:v>
                </c:pt>
                <c:pt idx="23145">
                  <c:v>735675.59619212931</c:v>
                </c:pt>
                <c:pt idx="23146">
                  <c:v>735675.59619212931</c:v>
                </c:pt>
                <c:pt idx="23147">
                  <c:v>735675.59620370402</c:v>
                </c:pt>
                <c:pt idx="23148">
                  <c:v>735675.59620370402</c:v>
                </c:pt>
                <c:pt idx="23149">
                  <c:v>735675.59621527779</c:v>
                </c:pt>
                <c:pt idx="23150">
                  <c:v>735675.59621527779</c:v>
                </c:pt>
                <c:pt idx="23151">
                  <c:v>735675.59622685204</c:v>
                </c:pt>
                <c:pt idx="23152">
                  <c:v>735675.59622685204</c:v>
                </c:pt>
                <c:pt idx="23153">
                  <c:v>735675.59623842593</c:v>
                </c:pt>
                <c:pt idx="23154">
                  <c:v>735675.59623842593</c:v>
                </c:pt>
                <c:pt idx="23155">
                  <c:v>735675.59624999936</c:v>
                </c:pt>
                <c:pt idx="23156">
                  <c:v>735675.59624999936</c:v>
                </c:pt>
                <c:pt idx="23157">
                  <c:v>735675.59626157407</c:v>
                </c:pt>
                <c:pt idx="23158">
                  <c:v>735675.59626157407</c:v>
                </c:pt>
                <c:pt idx="23159">
                  <c:v>735675.59627314843</c:v>
                </c:pt>
                <c:pt idx="23160">
                  <c:v>735675.59627314843</c:v>
                </c:pt>
                <c:pt idx="23161">
                  <c:v>735675.59628472244</c:v>
                </c:pt>
                <c:pt idx="23162">
                  <c:v>735675.59629629645</c:v>
                </c:pt>
                <c:pt idx="23163">
                  <c:v>735675.59629629645</c:v>
                </c:pt>
                <c:pt idx="23164">
                  <c:v>735675.59630787035</c:v>
                </c:pt>
                <c:pt idx="23165">
                  <c:v>735675.59630787035</c:v>
                </c:pt>
                <c:pt idx="23166">
                  <c:v>735675.59631944436</c:v>
                </c:pt>
                <c:pt idx="23167">
                  <c:v>735675.59631944436</c:v>
                </c:pt>
                <c:pt idx="23168">
                  <c:v>735675.59633101849</c:v>
                </c:pt>
                <c:pt idx="23169">
                  <c:v>735675.59633101849</c:v>
                </c:pt>
                <c:pt idx="23170">
                  <c:v>735675.59634259238</c:v>
                </c:pt>
                <c:pt idx="23171">
                  <c:v>735675.59634259238</c:v>
                </c:pt>
                <c:pt idx="23172">
                  <c:v>735675.59635416663</c:v>
                </c:pt>
                <c:pt idx="23173">
                  <c:v>735675.59635416663</c:v>
                </c:pt>
                <c:pt idx="23174">
                  <c:v>735675.59636574145</c:v>
                </c:pt>
                <c:pt idx="23175">
                  <c:v>735675.59636574145</c:v>
                </c:pt>
                <c:pt idx="23176">
                  <c:v>735675.59637731477</c:v>
                </c:pt>
                <c:pt idx="23177">
                  <c:v>735675.59637731477</c:v>
                </c:pt>
                <c:pt idx="23178">
                  <c:v>735675.59638888889</c:v>
                </c:pt>
                <c:pt idx="23179">
                  <c:v>735675.59638888889</c:v>
                </c:pt>
                <c:pt idx="23180">
                  <c:v>735675.59640046302</c:v>
                </c:pt>
                <c:pt idx="23181">
                  <c:v>735675.59640046302</c:v>
                </c:pt>
                <c:pt idx="23182">
                  <c:v>735675.59641203703</c:v>
                </c:pt>
                <c:pt idx="23183">
                  <c:v>735675.59641203703</c:v>
                </c:pt>
                <c:pt idx="23184">
                  <c:v>735675.59642361244</c:v>
                </c:pt>
                <c:pt idx="23185">
                  <c:v>735675.59642361244</c:v>
                </c:pt>
                <c:pt idx="23186">
                  <c:v>735675.59643518541</c:v>
                </c:pt>
                <c:pt idx="23187">
                  <c:v>735675.59643518541</c:v>
                </c:pt>
                <c:pt idx="23188">
                  <c:v>735675.5964467593</c:v>
                </c:pt>
                <c:pt idx="23189">
                  <c:v>735675.5964467593</c:v>
                </c:pt>
                <c:pt idx="23190">
                  <c:v>735675.59645833343</c:v>
                </c:pt>
                <c:pt idx="23191">
                  <c:v>735675.59645833343</c:v>
                </c:pt>
                <c:pt idx="23192">
                  <c:v>735675.59646990732</c:v>
                </c:pt>
                <c:pt idx="23193">
                  <c:v>735675.59646990732</c:v>
                </c:pt>
                <c:pt idx="23194">
                  <c:v>735675.59648148145</c:v>
                </c:pt>
                <c:pt idx="23195">
                  <c:v>735675.59649305558</c:v>
                </c:pt>
                <c:pt idx="23196">
                  <c:v>735675.59649305558</c:v>
                </c:pt>
                <c:pt idx="23197">
                  <c:v>735675.59650462959</c:v>
                </c:pt>
                <c:pt idx="23198">
                  <c:v>735675.59650462959</c:v>
                </c:pt>
                <c:pt idx="23199">
                  <c:v>735675.59651620372</c:v>
                </c:pt>
                <c:pt idx="23200">
                  <c:v>735675.59651620372</c:v>
                </c:pt>
                <c:pt idx="23201">
                  <c:v>735675.59652777773</c:v>
                </c:pt>
                <c:pt idx="23202">
                  <c:v>735675.59652777773</c:v>
                </c:pt>
                <c:pt idx="23203">
                  <c:v>735675.59653935186</c:v>
                </c:pt>
                <c:pt idx="23204">
                  <c:v>735675.59653935186</c:v>
                </c:pt>
                <c:pt idx="23205">
                  <c:v>735675.59655092645</c:v>
                </c:pt>
                <c:pt idx="23206">
                  <c:v>735675.59655092645</c:v>
                </c:pt>
                <c:pt idx="23207">
                  <c:v>735675.5965625</c:v>
                </c:pt>
                <c:pt idx="23208">
                  <c:v>735675.5965625</c:v>
                </c:pt>
                <c:pt idx="23209">
                  <c:v>735675.59657407389</c:v>
                </c:pt>
                <c:pt idx="23210">
                  <c:v>735675.59657407389</c:v>
                </c:pt>
                <c:pt idx="23211">
                  <c:v>735675.59658564941</c:v>
                </c:pt>
                <c:pt idx="23212">
                  <c:v>735675.59658564941</c:v>
                </c:pt>
                <c:pt idx="23213">
                  <c:v>735675.59659722249</c:v>
                </c:pt>
                <c:pt idx="23214">
                  <c:v>735675.59659722249</c:v>
                </c:pt>
                <c:pt idx="23215">
                  <c:v>735675.59660879651</c:v>
                </c:pt>
                <c:pt idx="23216">
                  <c:v>735675.59660879651</c:v>
                </c:pt>
                <c:pt idx="23217">
                  <c:v>735675.5966203704</c:v>
                </c:pt>
                <c:pt idx="23218">
                  <c:v>735675.5966203704</c:v>
                </c:pt>
                <c:pt idx="23219">
                  <c:v>735675.59663194441</c:v>
                </c:pt>
                <c:pt idx="23220">
                  <c:v>735675.59663194441</c:v>
                </c:pt>
                <c:pt idx="23221">
                  <c:v>735675.59664351854</c:v>
                </c:pt>
                <c:pt idx="23222">
                  <c:v>735675.59664351854</c:v>
                </c:pt>
                <c:pt idx="23223">
                  <c:v>735675.59665509255</c:v>
                </c:pt>
                <c:pt idx="23224">
                  <c:v>735675.59665509255</c:v>
                </c:pt>
                <c:pt idx="23225">
                  <c:v>735675.59666666703</c:v>
                </c:pt>
                <c:pt idx="23226">
                  <c:v>735675.59666666703</c:v>
                </c:pt>
                <c:pt idx="23227">
                  <c:v>735675.59667824069</c:v>
                </c:pt>
                <c:pt idx="23228">
                  <c:v>735675.59667824069</c:v>
                </c:pt>
                <c:pt idx="23229">
                  <c:v>735675.59668981482</c:v>
                </c:pt>
                <c:pt idx="23230">
                  <c:v>735675.59668981482</c:v>
                </c:pt>
                <c:pt idx="23231">
                  <c:v>735675.59670138895</c:v>
                </c:pt>
                <c:pt idx="23232">
                  <c:v>735675.59671296296</c:v>
                </c:pt>
                <c:pt idx="23233">
                  <c:v>735675.59671296296</c:v>
                </c:pt>
                <c:pt idx="23234">
                  <c:v>735675.59672453743</c:v>
                </c:pt>
                <c:pt idx="23235">
                  <c:v>735675.59672453743</c:v>
                </c:pt>
                <c:pt idx="23236">
                  <c:v>735675.59673611145</c:v>
                </c:pt>
                <c:pt idx="23237">
                  <c:v>735675.59673611145</c:v>
                </c:pt>
                <c:pt idx="23238">
                  <c:v>735675.59674768522</c:v>
                </c:pt>
                <c:pt idx="23239">
                  <c:v>735675.59674768522</c:v>
                </c:pt>
                <c:pt idx="23240">
                  <c:v>735675.59675925889</c:v>
                </c:pt>
                <c:pt idx="23241">
                  <c:v>735675.59675925889</c:v>
                </c:pt>
                <c:pt idx="23242">
                  <c:v>735675.59677083348</c:v>
                </c:pt>
                <c:pt idx="23243">
                  <c:v>735675.59677083348</c:v>
                </c:pt>
                <c:pt idx="23244">
                  <c:v>735675.59678240749</c:v>
                </c:pt>
                <c:pt idx="23245">
                  <c:v>735675.59678240749</c:v>
                </c:pt>
                <c:pt idx="23246">
                  <c:v>735675.5967939815</c:v>
                </c:pt>
                <c:pt idx="23247">
                  <c:v>735675.5967939815</c:v>
                </c:pt>
                <c:pt idx="23248">
                  <c:v>735675.59680555551</c:v>
                </c:pt>
                <c:pt idx="23249">
                  <c:v>735675.59680555551</c:v>
                </c:pt>
                <c:pt idx="23250">
                  <c:v>735675.59681712964</c:v>
                </c:pt>
                <c:pt idx="23251">
                  <c:v>735675.59681712964</c:v>
                </c:pt>
                <c:pt idx="23252">
                  <c:v>735675.59682870365</c:v>
                </c:pt>
                <c:pt idx="23253">
                  <c:v>735675.59682870365</c:v>
                </c:pt>
                <c:pt idx="23254">
                  <c:v>735675.59684027778</c:v>
                </c:pt>
                <c:pt idx="23255">
                  <c:v>735675.59684027778</c:v>
                </c:pt>
                <c:pt idx="23256">
                  <c:v>735675.59685185202</c:v>
                </c:pt>
                <c:pt idx="23257">
                  <c:v>735675.59685185202</c:v>
                </c:pt>
                <c:pt idx="23258">
                  <c:v>735675.59686342743</c:v>
                </c:pt>
                <c:pt idx="23259">
                  <c:v>735675.59686342743</c:v>
                </c:pt>
                <c:pt idx="23260">
                  <c:v>735675.59687500005</c:v>
                </c:pt>
                <c:pt idx="23261">
                  <c:v>735675.59687500005</c:v>
                </c:pt>
                <c:pt idx="23262">
                  <c:v>735675.59688657441</c:v>
                </c:pt>
                <c:pt idx="23263">
                  <c:v>735675.59689814842</c:v>
                </c:pt>
                <c:pt idx="23264">
                  <c:v>735675.59689814842</c:v>
                </c:pt>
                <c:pt idx="23265">
                  <c:v>735675.5969097222</c:v>
                </c:pt>
                <c:pt idx="23266">
                  <c:v>735675.5969097222</c:v>
                </c:pt>
                <c:pt idx="23267">
                  <c:v>735675.59692129644</c:v>
                </c:pt>
                <c:pt idx="23268">
                  <c:v>735675.59692129644</c:v>
                </c:pt>
                <c:pt idx="23269">
                  <c:v>735675.59693287034</c:v>
                </c:pt>
                <c:pt idx="23270">
                  <c:v>735675.59693287034</c:v>
                </c:pt>
                <c:pt idx="23271">
                  <c:v>735675.59694444446</c:v>
                </c:pt>
                <c:pt idx="23272">
                  <c:v>735675.59694444446</c:v>
                </c:pt>
                <c:pt idx="23273">
                  <c:v>735675.59695601941</c:v>
                </c:pt>
                <c:pt idx="23274">
                  <c:v>735675.59695601941</c:v>
                </c:pt>
                <c:pt idx="23275">
                  <c:v>735675.5969675926</c:v>
                </c:pt>
                <c:pt idx="23276">
                  <c:v>735675.5969675926</c:v>
                </c:pt>
                <c:pt idx="23277">
                  <c:v>735675.59697916638</c:v>
                </c:pt>
                <c:pt idx="23278">
                  <c:v>735675.59697916638</c:v>
                </c:pt>
                <c:pt idx="23279">
                  <c:v>735675.59699074074</c:v>
                </c:pt>
                <c:pt idx="23280">
                  <c:v>735675.59699074074</c:v>
                </c:pt>
                <c:pt idx="23281">
                  <c:v>735675.59700231487</c:v>
                </c:pt>
                <c:pt idx="23282">
                  <c:v>735675.59700231487</c:v>
                </c:pt>
                <c:pt idx="23283">
                  <c:v>735675.59701388888</c:v>
                </c:pt>
                <c:pt idx="23284">
                  <c:v>735675.59701388888</c:v>
                </c:pt>
                <c:pt idx="23285">
                  <c:v>735675.59702546301</c:v>
                </c:pt>
                <c:pt idx="23286">
                  <c:v>735675.59702546301</c:v>
                </c:pt>
                <c:pt idx="23287">
                  <c:v>735675.59703703702</c:v>
                </c:pt>
                <c:pt idx="23288">
                  <c:v>735675.59703703702</c:v>
                </c:pt>
                <c:pt idx="23289">
                  <c:v>735675.59704860847</c:v>
                </c:pt>
                <c:pt idx="23290">
                  <c:v>735675.59704860847</c:v>
                </c:pt>
                <c:pt idx="23291">
                  <c:v>735675.59706018516</c:v>
                </c:pt>
                <c:pt idx="23292">
                  <c:v>735675.59706018516</c:v>
                </c:pt>
                <c:pt idx="23293">
                  <c:v>735675.59707175836</c:v>
                </c:pt>
                <c:pt idx="23294">
                  <c:v>735675.59708333341</c:v>
                </c:pt>
                <c:pt idx="23295">
                  <c:v>735675.59708333341</c:v>
                </c:pt>
                <c:pt idx="23296">
                  <c:v>735675.59709490731</c:v>
                </c:pt>
                <c:pt idx="23297">
                  <c:v>735675.59709490731</c:v>
                </c:pt>
                <c:pt idx="23298">
                  <c:v>735675.59710648132</c:v>
                </c:pt>
                <c:pt idx="23299">
                  <c:v>735675.59710648132</c:v>
                </c:pt>
                <c:pt idx="23300">
                  <c:v>735675.59711805114</c:v>
                </c:pt>
                <c:pt idx="23301">
                  <c:v>735675.59711805114</c:v>
                </c:pt>
                <c:pt idx="23302">
                  <c:v>735675.59712962899</c:v>
                </c:pt>
                <c:pt idx="23303">
                  <c:v>735675.59712962899</c:v>
                </c:pt>
                <c:pt idx="23304">
                  <c:v>735675.59714120196</c:v>
                </c:pt>
                <c:pt idx="23305">
                  <c:v>735675.59714120196</c:v>
                </c:pt>
                <c:pt idx="23306">
                  <c:v>735675.59715277737</c:v>
                </c:pt>
                <c:pt idx="23307">
                  <c:v>735675.59715277737</c:v>
                </c:pt>
                <c:pt idx="23308">
                  <c:v>735675.59716435138</c:v>
                </c:pt>
                <c:pt idx="23309">
                  <c:v>735675.59716435138</c:v>
                </c:pt>
                <c:pt idx="23310">
                  <c:v>735675.59717592597</c:v>
                </c:pt>
                <c:pt idx="23311">
                  <c:v>735675.59717592597</c:v>
                </c:pt>
                <c:pt idx="23312">
                  <c:v>735675.59718749998</c:v>
                </c:pt>
                <c:pt idx="23313">
                  <c:v>735675.59718749998</c:v>
                </c:pt>
                <c:pt idx="23314">
                  <c:v>735675.59719907085</c:v>
                </c:pt>
                <c:pt idx="23315">
                  <c:v>735675.59719907085</c:v>
                </c:pt>
                <c:pt idx="23316">
                  <c:v>735675.59721064812</c:v>
                </c:pt>
                <c:pt idx="23317">
                  <c:v>735675.59722222225</c:v>
                </c:pt>
                <c:pt idx="23318">
                  <c:v>735675.59722222225</c:v>
                </c:pt>
                <c:pt idx="23319">
                  <c:v>735675.59723379649</c:v>
                </c:pt>
                <c:pt idx="23320">
                  <c:v>735675.59723379649</c:v>
                </c:pt>
                <c:pt idx="23321">
                  <c:v>735675.59724537039</c:v>
                </c:pt>
                <c:pt idx="23322">
                  <c:v>735675.59724537039</c:v>
                </c:pt>
                <c:pt idx="23323">
                  <c:v>735675.5972569444</c:v>
                </c:pt>
                <c:pt idx="23324">
                  <c:v>735675.5972569444</c:v>
                </c:pt>
                <c:pt idx="23325">
                  <c:v>735675.59726851829</c:v>
                </c:pt>
                <c:pt idx="23326">
                  <c:v>735675.59726851829</c:v>
                </c:pt>
                <c:pt idx="23327">
                  <c:v>735675.5972800923</c:v>
                </c:pt>
                <c:pt idx="23328">
                  <c:v>735675.5972800923</c:v>
                </c:pt>
                <c:pt idx="23329">
                  <c:v>735675.59729166667</c:v>
                </c:pt>
                <c:pt idx="23330">
                  <c:v>735675.59729166667</c:v>
                </c:pt>
                <c:pt idx="23331">
                  <c:v>735675.59730324079</c:v>
                </c:pt>
                <c:pt idx="23332">
                  <c:v>735675.59730324079</c:v>
                </c:pt>
                <c:pt idx="23333">
                  <c:v>735675.59731481399</c:v>
                </c:pt>
                <c:pt idx="23334">
                  <c:v>735675.59731481399</c:v>
                </c:pt>
                <c:pt idx="23335">
                  <c:v>735675.59732638893</c:v>
                </c:pt>
                <c:pt idx="23336">
                  <c:v>735675.59732638893</c:v>
                </c:pt>
                <c:pt idx="23337">
                  <c:v>735675.59733796236</c:v>
                </c:pt>
                <c:pt idx="23338">
                  <c:v>735675.59733796236</c:v>
                </c:pt>
                <c:pt idx="23339">
                  <c:v>735675.59734953637</c:v>
                </c:pt>
                <c:pt idx="23340">
                  <c:v>735675.59734953637</c:v>
                </c:pt>
                <c:pt idx="23341">
                  <c:v>735675.59736111108</c:v>
                </c:pt>
                <c:pt idx="23342">
                  <c:v>735675.59736111108</c:v>
                </c:pt>
                <c:pt idx="23343">
                  <c:v>735675.59737268265</c:v>
                </c:pt>
                <c:pt idx="23344">
                  <c:v>735675.59737268265</c:v>
                </c:pt>
                <c:pt idx="23345">
                  <c:v>735675.59738425899</c:v>
                </c:pt>
                <c:pt idx="23346">
                  <c:v>735675.59738425899</c:v>
                </c:pt>
                <c:pt idx="23347">
                  <c:v>735675.59739583335</c:v>
                </c:pt>
                <c:pt idx="23348">
                  <c:v>735675.59739583335</c:v>
                </c:pt>
                <c:pt idx="23349">
                  <c:v>735675.59740740748</c:v>
                </c:pt>
                <c:pt idx="23350">
                  <c:v>735675.59740740748</c:v>
                </c:pt>
                <c:pt idx="23351">
                  <c:v>735675.59741898137</c:v>
                </c:pt>
                <c:pt idx="23352">
                  <c:v>735675.59743055538</c:v>
                </c:pt>
                <c:pt idx="23353">
                  <c:v>735675.59743055538</c:v>
                </c:pt>
                <c:pt idx="23354">
                  <c:v>735675.59744212939</c:v>
                </c:pt>
                <c:pt idx="23355">
                  <c:v>735675.59744212939</c:v>
                </c:pt>
                <c:pt idx="23356">
                  <c:v>735675.59745370375</c:v>
                </c:pt>
                <c:pt idx="23357">
                  <c:v>735675.59745370375</c:v>
                </c:pt>
                <c:pt idx="23358">
                  <c:v>735675.59746527777</c:v>
                </c:pt>
                <c:pt idx="23359">
                  <c:v>735675.59746527777</c:v>
                </c:pt>
                <c:pt idx="23360">
                  <c:v>735675.59747685189</c:v>
                </c:pt>
                <c:pt idx="23361">
                  <c:v>735675.59747685189</c:v>
                </c:pt>
                <c:pt idx="23362">
                  <c:v>735675.5974884259</c:v>
                </c:pt>
                <c:pt idx="23363">
                  <c:v>735675.5974884259</c:v>
                </c:pt>
                <c:pt idx="23364">
                  <c:v>735675.59749999898</c:v>
                </c:pt>
                <c:pt idx="23365">
                  <c:v>735675.59749999898</c:v>
                </c:pt>
                <c:pt idx="23366">
                  <c:v>735675.59751157148</c:v>
                </c:pt>
                <c:pt idx="23367">
                  <c:v>735675.59751157148</c:v>
                </c:pt>
                <c:pt idx="23368">
                  <c:v>735675.5975231484</c:v>
                </c:pt>
                <c:pt idx="23369">
                  <c:v>735675.5975231484</c:v>
                </c:pt>
                <c:pt idx="23370">
                  <c:v>735675.59753472218</c:v>
                </c:pt>
                <c:pt idx="23371">
                  <c:v>735675.59753472218</c:v>
                </c:pt>
                <c:pt idx="23372">
                  <c:v>735675.59754629631</c:v>
                </c:pt>
                <c:pt idx="23373">
                  <c:v>735675.59754629631</c:v>
                </c:pt>
                <c:pt idx="23374">
                  <c:v>735675.59755787032</c:v>
                </c:pt>
                <c:pt idx="23375">
                  <c:v>735675.59755787032</c:v>
                </c:pt>
                <c:pt idx="23376">
                  <c:v>735675.59756944398</c:v>
                </c:pt>
                <c:pt idx="23377">
                  <c:v>735675.59756944398</c:v>
                </c:pt>
                <c:pt idx="23378">
                  <c:v>735675.59758101846</c:v>
                </c:pt>
                <c:pt idx="23379">
                  <c:v>735675.59758101846</c:v>
                </c:pt>
                <c:pt idx="23380">
                  <c:v>735675.59759259236</c:v>
                </c:pt>
                <c:pt idx="23381">
                  <c:v>735675.59759259236</c:v>
                </c:pt>
                <c:pt idx="23382">
                  <c:v>735675.59760416672</c:v>
                </c:pt>
                <c:pt idx="23383">
                  <c:v>735675.59760416672</c:v>
                </c:pt>
                <c:pt idx="23384">
                  <c:v>735675.59761574073</c:v>
                </c:pt>
                <c:pt idx="23385">
                  <c:v>735675.59761574073</c:v>
                </c:pt>
                <c:pt idx="23386">
                  <c:v>735675.59762731544</c:v>
                </c:pt>
                <c:pt idx="23387">
                  <c:v>735675.59763888887</c:v>
                </c:pt>
                <c:pt idx="23388">
                  <c:v>735675.59763888887</c:v>
                </c:pt>
                <c:pt idx="23389">
                  <c:v>735675.59765046299</c:v>
                </c:pt>
                <c:pt idx="23390">
                  <c:v>735675.59765046299</c:v>
                </c:pt>
                <c:pt idx="23391">
                  <c:v>735675.59766203701</c:v>
                </c:pt>
                <c:pt idx="23392">
                  <c:v>735675.59766203701</c:v>
                </c:pt>
                <c:pt idx="23393">
                  <c:v>735675.59767361113</c:v>
                </c:pt>
                <c:pt idx="23394">
                  <c:v>735675.59767361113</c:v>
                </c:pt>
                <c:pt idx="23395">
                  <c:v>735675.59768518514</c:v>
                </c:pt>
                <c:pt idx="23396">
                  <c:v>735675.59768518514</c:v>
                </c:pt>
                <c:pt idx="23397">
                  <c:v>735675.59769675927</c:v>
                </c:pt>
                <c:pt idx="23398">
                  <c:v>735675.59769675927</c:v>
                </c:pt>
                <c:pt idx="23399">
                  <c:v>735675.59770833328</c:v>
                </c:pt>
                <c:pt idx="23400">
                  <c:v>735675.59770833328</c:v>
                </c:pt>
                <c:pt idx="23401">
                  <c:v>735675.59771990636</c:v>
                </c:pt>
                <c:pt idx="23402">
                  <c:v>735675.59771990636</c:v>
                </c:pt>
                <c:pt idx="23403">
                  <c:v>735675.59773148131</c:v>
                </c:pt>
                <c:pt idx="23404">
                  <c:v>735675.59773148131</c:v>
                </c:pt>
                <c:pt idx="23405">
                  <c:v>735675.59774305276</c:v>
                </c:pt>
                <c:pt idx="23406">
                  <c:v>735675.59774305276</c:v>
                </c:pt>
                <c:pt idx="23407">
                  <c:v>735675.59775462968</c:v>
                </c:pt>
                <c:pt idx="23408">
                  <c:v>735675.59775462968</c:v>
                </c:pt>
                <c:pt idx="23409">
                  <c:v>735675.59776620369</c:v>
                </c:pt>
                <c:pt idx="23410">
                  <c:v>735675.59776620369</c:v>
                </c:pt>
                <c:pt idx="23411">
                  <c:v>735675.59777777689</c:v>
                </c:pt>
                <c:pt idx="23412">
                  <c:v>735675.59777777689</c:v>
                </c:pt>
                <c:pt idx="23413">
                  <c:v>735675.59778935136</c:v>
                </c:pt>
                <c:pt idx="23414">
                  <c:v>735675.59778935136</c:v>
                </c:pt>
                <c:pt idx="23415">
                  <c:v>735675.59780092642</c:v>
                </c:pt>
                <c:pt idx="23416">
                  <c:v>735675.59780092642</c:v>
                </c:pt>
                <c:pt idx="23417">
                  <c:v>735675.59781249997</c:v>
                </c:pt>
                <c:pt idx="23418">
                  <c:v>735675.59781249997</c:v>
                </c:pt>
                <c:pt idx="23419">
                  <c:v>735675.5978240741</c:v>
                </c:pt>
                <c:pt idx="23420">
                  <c:v>735675.5978240741</c:v>
                </c:pt>
                <c:pt idx="23421">
                  <c:v>735675.59783564904</c:v>
                </c:pt>
                <c:pt idx="23422">
                  <c:v>735675.59783564904</c:v>
                </c:pt>
                <c:pt idx="23423">
                  <c:v>735675.59784722223</c:v>
                </c:pt>
                <c:pt idx="23424">
                  <c:v>735675.59784722223</c:v>
                </c:pt>
                <c:pt idx="23425">
                  <c:v>735675.59785879625</c:v>
                </c:pt>
                <c:pt idx="23426">
                  <c:v>735675.59787037037</c:v>
                </c:pt>
                <c:pt idx="23427">
                  <c:v>735675.59787037037</c:v>
                </c:pt>
                <c:pt idx="23428">
                  <c:v>735675.5978819445</c:v>
                </c:pt>
                <c:pt idx="23429">
                  <c:v>735675.5978819445</c:v>
                </c:pt>
                <c:pt idx="23430">
                  <c:v>735675.59789351851</c:v>
                </c:pt>
                <c:pt idx="23431">
                  <c:v>735675.59789351851</c:v>
                </c:pt>
                <c:pt idx="23432">
                  <c:v>735675.59790509229</c:v>
                </c:pt>
                <c:pt idx="23433">
                  <c:v>735675.59790509229</c:v>
                </c:pt>
                <c:pt idx="23434">
                  <c:v>735675.5979166663</c:v>
                </c:pt>
                <c:pt idx="23435">
                  <c:v>735675.5979166663</c:v>
                </c:pt>
                <c:pt idx="23436">
                  <c:v>735675.59792824078</c:v>
                </c:pt>
                <c:pt idx="23437">
                  <c:v>735675.59792824078</c:v>
                </c:pt>
                <c:pt idx="23438">
                  <c:v>735675.59793981398</c:v>
                </c:pt>
                <c:pt idx="23439">
                  <c:v>735675.59793981398</c:v>
                </c:pt>
                <c:pt idx="23440">
                  <c:v>735675.59795138892</c:v>
                </c:pt>
                <c:pt idx="23441">
                  <c:v>735675.59795138892</c:v>
                </c:pt>
                <c:pt idx="23442">
                  <c:v>735675.59796296188</c:v>
                </c:pt>
                <c:pt idx="23443">
                  <c:v>735675.59796296188</c:v>
                </c:pt>
                <c:pt idx="23444">
                  <c:v>735675.59797453706</c:v>
                </c:pt>
                <c:pt idx="23445">
                  <c:v>735675.59797453706</c:v>
                </c:pt>
                <c:pt idx="23446">
                  <c:v>735675.59798611142</c:v>
                </c:pt>
                <c:pt idx="23447">
                  <c:v>735675.59798611142</c:v>
                </c:pt>
                <c:pt idx="23448">
                  <c:v>735675.5979976852</c:v>
                </c:pt>
                <c:pt idx="23449">
                  <c:v>735675.5979976852</c:v>
                </c:pt>
                <c:pt idx="23450">
                  <c:v>735675.59800925897</c:v>
                </c:pt>
                <c:pt idx="23451">
                  <c:v>735675.59800925897</c:v>
                </c:pt>
                <c:pt idx="23452">
                  <c:v>735675.59802083345</c:v>
                </c:pt>
                <c:pt idx="23453">
                  <c:v>735675.59802083345</c:v>
                </c:pt>
                <c:pt idx="23454">
                  <c:v>735675.59803240746</c:v>
                </c:pt>
                <c:pt idx="23455">
                  <c:v>735675.59803240746</c:v>
                </c:pt>
                <c:pt idx="23456">
                  <c:v>735675.59804398147</c:v>
                </c:pt>
                <c:pt idx="23457">
                  <c:v>735675.59804398147</c:v>
                </c:pt>
                <c:pt idx="23458">
                  <c:v>735675.5980555556</c:v>
                </c:pt>
                <c:pt idx="23459">
                  <c:v>735675.5980555556</c:v>
                </c:pt>
                <c:pt idx="23460">
                  <c:v>735675.59806712961</c:v>
                </c:pt>
                <c:pt idx="23461">
                  <c:v>735675.59806712961</c:v>
                </c:pt>
                <c:pt idx="23462">
                  <c:v>735675.59807870339</c:v>
                </c:pt>
                <c:pt idx="23463">
                  <c:v>735675.59807870339</c:v>
                </c:pt>
                <c:pt idx="23464">
                  <c:v>735675.59809027729</c:v>
                </c:pt>
                <c:pt idx="23465">
                  <c:v>735675.59809027729</c:v>
                </c:pt>
                <c:pt idx="23466">
                  <c:v>735675.59810185188</c:v>
                </c:pt>
                <c:pt idx="23467">
                  <c:v>735675.59810185188</c:v>
                </c:pt>
                <c:pt idx="23468">
                  <c:v>735675.59811342589</c:v>
                </c:pt>
                <c:pt idx="23469">
                  <c:v>735675.59811342589</c:v>
                </c:pt>
                <c:pt idx="23470">
                  <c:v>735675.59812500002</c:v>
                </c:pt>
                <c:pt idx="23471">
                  <c:v>735675.59812500002</c:v>
                </c:pt>
                <c:pt idx="23472">
                  <c:v>735675.59813657391</c:v>
                </c:pt>
                <c:pt idx="23473">
                  <c:v>735675.59814814816</c:v>
                </c:pt>
                <c:pt idx="23474">
                  <c:v>735675.59815972217</c:v>
                </c:pt>
                <c:pt idx="23475">
                  <c:v>735675.5981712963</c:v>
                </c:pt>
                <c:pt idx="23476">
                  <c:v>735675.5981712963</c:v>
                </c:pt>
                <c:pt idx="23477">
                  <c:v>735675.5981712963</c:v>
                </c:pt>
                <c:pt idx="23478">
                  <c:v>735675.59818287031</c:v>
                </c:pt>
                <c:pt idx="23479">
                  <c:v>735675.59818287031</c:v>
                </c:pt>
                <c:pt idx="23480">
                  <c:v>735675.59819444432</c:v>
                </c:pt>
                <c:pt idx="23481">
                  <c:v>735675.59820601903</c:v>
                </c:pt>
                <c:pt idx="23482">
                  <c:v>735675.59820601903</c:v>
                </c:pt>
                <c:pt idx="23483">
                  <c:v>735675.59820601903</c:v>
                </c:pt>
                <c:pt idx="23484">
                  <c:v>735675.59821759257</c:v>
                </c:pt>
                <c:pt idx="23485">
                  <c:v>735675.59821759257</c:v>
                </c:pt>
                <c:pt idx="23486">
                  <c:v>735675.5982291667</c:v>
                </c:pt>
                <c:pt idx="23487">
                  <c:v>735675.5982291667</c:v>
                </c:pt>
                <c:pt idx="23488">
                  <c:v>735675.59824074071</c:v>
                </c:pt>
                <c:pt idx="23489">
                  <c:v>735675.59824074071</c:v>
                </c:pt>
                <c:pt idx="23490">
                  <c:v>735675.59825231484</c:v>
                </c:pt>
                <c:pt idx="23491">
                  <c:v>735675.59825231484</c:v>
                </c:pt>
                <c:pt idx="23492">
                  <c:v>735675.59826388885</c:v>
                </c:pt>
                <c:pt idx="23493">
                  <c:v>735675.59826388885</c:v>
                </c:pt>
                <c:pt idx="23494">
                  <c:v>735675.59827546298</c:v>
                </c:pt>
                <c:pt idx="23495">
                  <c:v>735675.59828703944</c:v>
                </c:pt>
                <c:pt idx="23496">
                  <c:v>735675.59828703944</c:v>
                </c:pt>
                <c:pt idx="23497">
                  <c:v>735675.59829861112</c:v>
                </c:pt>
                <c:pt idx="23498">
                  <c:v>735675.59829861112</c:v>
                </c:pt>
                <c:pt idx="23499">
                  <c:v>735675.59831018397</c:v>
                </c:pt>
                <c:pt idx="23500">
                  <c:v>735675.59831018397</c:v>
                </c:pt>
                <c:pt idx="23501">
                  <c:v>735675.59832175926</c:v>
                </c:pt>
                <c:pt idx="23502">
                  <c:v>735675.59832175926</c:v>
                </c:pt>
                <c:pt idx="23503">
                  <c:v>735675.5983333335</c:v>
                </c:pt>
                <c:pt idx="23504">
                  <c:v>735675.5983333335</c:v>
                </c:pt>
                <c:pt idx="23505">
                  <c:v>735675.59834490728</c:v>
                </c:pt>
                <c:pt idx="23506">
                  <c:v>735675.59834490728</c:v>
                </c:pt>
                <c:pt idx="23507">
                  <c:v>735675.59835648153</c:v>
                </c:pt>
                <c:pt idx="23508">
                  <c:v>735675.59835648153</c:v>
                </c:pt>
                <c:pt idx="23509">
                  <c:v>735675.59836805251</c:v>
                </c:pt>
                <c:pt idx="23510">
                  <c:v>735675.59836805251</c:v>
                </c:pt>
                <c:pt idx="23511">
                  <c:v>735675.59837962897</c:v>
                </c:pt>
                <c:pt idx="23512">
                  <c:v>735675.59837962897</c:v>
                </c:pt>
                <c:pt idx="23513">
                  <c:v>735675.59839120368</c:v>
                </c:pt>
                <c:pt idx="23514">
                  <c:v>735675.59839120368</c:v>
                </c:pt>
                <c:pt idx="23515">
                  <c:v>735675.5984027778</c:v>
                </c:pt>
                <c:pt idx="23516">
                  <c:v>735675.5984027778</c:v>
                </c:pt>
                <c:pt idx="23517">
                  <c:v>735675.59841435181</c:v>
                </c:pt>
                <c:pt idx="23518">
                  <c:v>735675.59841435181</c:v>
                </c:pt>
                <c:pt idx="23519">
                  <c:v>735675.59842592874</c:v>
                </c:pt>
                <c:pt idx="23520">
                  <c:v>735675.59842592874</c:v>
                </c:pt>
                <c:pt idx="23521">
                  <c:v>735675.59843749995</c:v>
                </c:pt>
                <c:pt idx="23522">
                  <c:v>735675.59843749995</c:v>
                </c:pt>
                <c:pt idx="23523">
                  <c:v>735675.59844907396</c:v>
                </c:pt>
                <c:pt idx="23524">
                  <c:v>735675.59844907396</c:v>
                </c:pt>
                <c:pt idx="23525">
                  <c:v>735675.59846064844</c:v>
                </c:pt>
                <c:pt idx="23526">
                  <c:v>735675.59846064844</c:v>
                </c:pt>
                <c:pt idx="23527">
                  <c:v>735675.59847222222</c:v>
                </c:pt>
                <c:pt idx="23528">
                  <c:v>735675.59848379705</c:v>
                </c:pt>
                <c:pt idx="23529">
                  <c:v>735675.59848379705</c:v>
                </c:pt>
                <c:pt idx="23530">
                  <c:v>735675.59849537048</c:v>
                </c:pt>
                <c:pt idx="23531">
                  <c:v>735675.59849537048</c:v>
                </c:pt>
                <c:pt idx="23532">
                  <c:v>735675.59850694449</c:v>
                </c:pt>
                <c:pt idx="23533">
                  <c:v>735675.59850694449</c:v>
                </c:pt>
                <c:pt idx="23534">
                  <c:v>735675.59851851838</c:v>
                </c:pt>
                <c:pt idx="23535">
                  <c:v>735675.59851851838</c:v>
                </c:pt>
                <c:pt idx="23536">
                  <c:v>735675.59853009239</c:v>
                </c:pt>
                <c:pt idx="23537">
                  <c:v>735675.59853009239</c:v>
                </c:pt>
                <c:pt idx="23538">
                  <c:v>735675.59854166629</c:v>
                </c:pt>
                <c:pt idx="23539">
                  <c:v>735675.59854166629</c:v>
                </c:pt>
                <c:pt idx="23540">
                  <c:v>735675.59855324205</c:v>
                </c:pt>
                <c:pt idx="23541">
                  <c:v>735675.59855324205</c:v>
                </c:pt>
                <c:pt idx="23542">
                  <c:v>735675.59856481478</c:v>
                </c:pt>
                <c:pt idx="23543">
                  <c:v>735675.59856481478</c:v>
                </c:pt>
                <c:pt idx="23544">
                  <c:v>735675.5985763889</c:v>
                </c:pt>
                <c:pt idx="23545">
                  <c:v>735675.5985763889</c:v>
                </c:pt>
                <c:pt idx="23546">
                  <c:v>735675.59858796292</c:v>
                </c:pt>
                <c:pt idx="23547">
                  <c:v>735675.59858796292</c:v>
                </c:pt>
                <c:pt idx="23548">
                  <c:v>735675.59859953693</c:v>
                </c:pt>
                <c:pt idx="23549">
                  <c:v>735675.59861111105</c:v>
                </c:pt>
                <c:pt idx="23550">
                  <c:v>735675.59861111105</c:v>
                </c:pt>
                <c:pt idx="23551">
                  <c:v>735675.59862268541</c:v>
                </c:pt>
                <c:pt idx="23552">
                  <c:v>735675.59862268541</c:v>
                </c:pt>
                <c:pt idx="23553">
                  <c:v>735675.59863425931</c:v>
                </c:pt>
                <c:pt idx="23554">
                  <c:v>735675.59863425931</c:v>
                </c:pt>
                <c:pt idx="23555">
                  <c:v>735675.59864583344</c:v>
                </c:pt>
                <c:pt idx="23556">
                  <c:v>735675.59866898146</c:v>
                </c:pt>
                <c:pt idx="23557">
                  <c:v>735675.59866898146</c:v>
                </c:pt>
                <c:pt idx="23558">
                  <c:v>735675.5986921296</c:v>
                </c:pt>
                <c:pt idx="23559">
                  <c:v>735675.5986921296</c:v>
                </c:pt>
                <c:pt idx="23560">
                  <c:v>735675.59870370373</c:v>
                </c:pt>
                <c:pt idx="23561">
                  <c:v>735675.59870370373</c:v>
                </c:pt>
                <c:pt idx="23562">
                  <c:v>735675.59871527739</c:v>
                </c:pt>
                <c:pt idx="23563">
                  <c:v>735675.59871527739</c:v>
                </c:pt>
                <c:pt idx="23564">
                  <c:v>735675.5987268521</c:v>
                </c:pt>
                <c:pt idx="23565">
                  <c:v>735675.5987268521</c:v>
                </c:pt>
                <c:pt idx="23566">
                  <c:v>735675.59873842588</c:v>
                </c:pt>
                <c:pt idx="23567">
                  <c:v>735675.59873842588</c:v>
                </c:pt>
                <c:pt idx="23568">
                  <c:v>735675.59875</c:v>
                </c:pt>
                <c:pt idx="23569">
                  <c:v>735675.59875</c:v>
                </c:pt>
                <c:pt idx="23570">
                  <c:v>735675.5987615739</c:v>
                </c:pt>
                <c:pt idx="23571">
                  <c:v>735675.5987615739</c:v>
                </c:pt>
                <c:pt idx="23572">
                  <c:v>735675.59877314814</c:v>
                </c:pt>
                <c:pt idx="23573">
                  <c:v>735675.59877314814</c:v>
                </c:pt>
                <c:pt idx="23574">
                  <c:v>735675.5987847225</c:v>
                </c:pt>
                <c:pt idx="23575">
                  <c:v>735675.5987847225</c:v>
                </c:pt>
                <c:pt idx="23576">
                  <c:v>735675.5987962964</c:v>
                </c:pt>
                <c:pt idx="23577">
                  <c:v>735675.5987962964</c:v>
                </c:pt>
                <c:pt idx="23578">
                  <c:v>735675.59880787041</c:v>
                </c:pt>
                <c:pt idx="23579">
                  <c:v>735675.59880787041</c:v>
                </c:pt>
                <c:pt idx="23580">
                  <c:v>735675.59881944431</c:v>
                </c:pt>
                <c:pt idx="23581">
                  <c:v>735675.59883101855</c:v>
                </c:pt>
                <c:pt idx="23582">
                  <c:v>735675.59883101855</c:v>
                </c:pt>
                <c:pt idx="23583">
                  <c:v>735675.59884259256</c:v>
                </c:pt>
                <c:pt idx="23584">
                  <c:v>735675.59884259256</c:v>
                </c:pt>
                <c:pt idx="23585">
                  <c:v>735675.59885416704</c:v>
                </c:pt>
                <c:pt idx="23586">
                  <c:v>735675.59885416704</c:v>
                </c:pt>
                <c:pt idx="23587">
                  <c:v>735675.59886574245</c:v>
                </c:pt>
                <c:pt idx="23588">
                  <c:v>735675.59886574245</c:v>
                </c:pt>
                <c:pt idx="23589">
                  <c:v>735675.59887731483</c:v>
                </c:pt>
                <c:pt idx="23590">
                  <c:v>735675.59887731483</c:v>
                </c:pt>
                <c:pt idx="23591">
                  <c:v>735675.59888888884</c:v>
                </c:pt>
                <c:pt idx="23592">
                  <c:v>735675.59888888884</c:v>
                </c:pt>
                <c:pt idx="23593">
                  <c:v>735675.59890046297</c:v>
                </c:pt>
                <c:pt idx="23594">
                  <c:v>735675.59890046297</c:v>
                </c:pt>
                <c:pt idx="23595">
                  <c:v>735675.59891203709</c:v>
                </c:pt>
                <c:pt idx="23596">
                  <c:v>735675.59891203709</c:v>
                </c:pt>
                <c:pt idx="23597">
                  <c:v>735675.59892361145</c:v>
                </c:pt>
                <c:pt idx="23598">
                  <c:v>735675.59892361145</c:v>
                </c:pt>
                <c:pt idx="23599">
                  <c:v>735675.59893518523</c:v>
                </c:pt>
                <c:pt idx="23600">
                  <c:v>735675.59893518523</c:v>
                </c:pt>
                <c:pt idx="23601">
                  <c:v>735675.5989467589</c:v>
                </c:pt>
                <c:pt idx="23602">
                  <c:v>735675.5989467589</c:v>
                </c:pt>
                <c:pt idx="23603">
                  <c:v>735675.59895833349</c:v>
                </c:pt>
                <c:pt idx="23604">
                  <c:v>735675.59895833349</c:v>
                </c:pt>
                <c:pt idx="23605">
                  <c:v>735675.59896990738</c:v>
                </c:pt>
                <c:pt idx="23606">
                  <c:v>735675.59896990738</c:v>
                </c:pt>
                <c:pt idx="23607">
                  <c:v>735675.59898148151</c:v>
                </c:pt>
                <c:pt idx="23608">
                  <c:v>735675.59898148151</c:v>
                </c:pt>
                <c:pt idx="23609">
                  <c:v>735675.59899305529</c:v>
                </c:pt>
                <c:pt idx="23610">
                  <c:v>735675.59899305529</c:v>
                </c:pt>
                <c:pt idx="23611">
                  <c:v>735675.5990046293</c:v>
                </c:pt>
                <c:pt idx="23612">
                  <c:v>735675.5990046293</c:v>
                </c:pt>
                <c:pt idx="23613">
                  <c:v>735675.59901620366</c:v>
                </c:pt>
                <c:pt idx="23614">
                  <c:v>735675.59901620366</c:v>
                </c:pt>
                <c:pt idx="23615">
                  <c:v>735675.59902777779</c:v>
                </c:pt>
                <c:pt idx="23616">
                  <c:v>735675.59902777779</c:v>
                </c:pt>
                <c:pt idx="23617">
                  <c:v>735675.59903934936</c:v>
                </c:pt>
                <c:pt idx="23618">
                  <c:v>735675.59903934936</c:v>
                </c:pt>
                <c:pt idx="23619">
                  <c:v>735675.59905092593</c:v>
                </c:pt>
                <c:pt idx="23620">
                  <c:v>735675.59906250006</c:v>
                </c:pt>
                <c:pt idx="23621">
                  <c:v>735675.59906250006</c:v>
                </c:pt>
                <c:pt idx="23622">
                  <c:v>735675.59907407337</c:v>
                </c:pt>
                <c:pt idx="23623">
                  <c:v>735675.59907407337</c:v>
                </c:pt>
                <c:pt idx="23624">
                  <c:v>735675.59908564843</c:v>
                </c:pt>
                <c:pt idx="23625">
                  <c:v>735675.59908564843</c:v>
                </c:pt>
                <c:pt idx="23626">
                  <c:v>735675.59909722221</c:v>
                </c:pt>
                <c:pt idx="23627">
                  <c:v>735675.59909722221</c:v>
                </c:pt>
                <c:pt idx="23628">
                  <c:v>735675.59910879319</c:v>
                </c:pt>
                <c:pt idx="23629">
                  <c:v>735675.59910879319</c:v>
                </c:pt>
                <c:pt idx="23630">
                  <c:v>735675.59912036837</c:v>
                </c:pt>
                <c:pt idx="23631">
                  <c:v>735675.59912036837</c:v>
                </c:pt>
                <c:pt idx="23632">
                  <c:v>735675.59913194436</c:v>
                </c:pt>
                <c:pt idx="23633">
                  <c:v>735675.59913194436</c:v>
                </c:pt>
                <c:pt idx="23634">
                  <c:v>735675.59914351837</c:v>
                </c:pt>
                <c:pt idx="23635">
                  <c:v>735675.59914351837</c:v>
                </c:pt>
                <c:pt idx="23636">
                  <c:v>735675.59915509238</c:v>
                </c:pt>
                <c:pt idx="23637">
                  <c:v>735675.59915509238</c:v>
                </c:pt>
                <c:pt idx="23638">
                  <c:v>735675.59916666639</c:v>
                </c:pt>
                <c:pt idx="23639">
                  <c:v>735675.59916666639</c:v>
                </c:pt>
                <c:pt idx="23640">
                  <c:v>735675.59917823737</c:v>
                </c:pt>
                <c:pt idx="23641">
                  <c:v>735675.59917823737</c:v>
                </c:pt>
                <c:pt idx="23642">
                  <c:v>735675.59918981337</c:v>
                </c:pt>
                <c:pt idx="23643">
                  <c:v>735675.59918981337</c:v>
                </c:pt>
                <c:pt idx="23644">
                  <c:v>735675.59920138889</c:v>
                </c:pt>
                <c:pt idx="23645">
                  <c:v>735675.59920138889</c:v>
                </c:pt>
                <c:pt idx="23646">
                  <c:v>735675.59921296197</c:v>
                </c:pt>
                <c:pt idx="23647">
                  <c:v>735675.59921296197</c:v>
                </c:pt>
                <c:pt idx="23648">
                  <c:v>735675.59922453703</c:v>
                </c:pt>
                <c:pt idx="23649">
                  <c:v>735675.59922453703</c:v>
                </c:pt>
                <c:pt idx="23650">
                  <c:v>735675.59923611151</c:v>
                </c:pt>
                <c:pt idx="23651">
                  <c:v>735675.59923611151</c:v>
                </c:pt>
                <c:pt idx="23652">
                  <c:v>735675.59924768517</c:v>
                </c:pt>
                <c:pt idx="23653">
                  <c:v>735675.59924768517</c:v>
                </c:pt>
                <c:pt idx="23654">
                  <c:v>735675.59925925836</c:v>
                </c:pt>
                <c:pt idx="23655">
                  <c:v>735675.59925925836</c:v>
                </c:pt>
                <c:pt idx="23656">
                  <c:v>735675.59927083331</c:v>
                </c:pt>
                <c:pt idx="23657">
                  <c:v>735675.59927083331</c:v>
                </c:pt>
                <c:pt idx="23658">
                  <c:v>735675.59928240732</c:v>
                </c:pt>
                <c:pt idx="23659">
                  <c:v>735675.59928240732</c:v>
                </c:pt>
                <c:pt idx="23660">
                  <c:v>735675.59929398133</c:v>
                </c:pt>
                <c:pt idx="23661">
                  <c:v>735675.59929398133</c:v>
                </c:pt>
                <c:pt idx="23662">
                  <c:v>735675.59930555336</c:v>
                </c:pt>
                <c:pt idx="23663">
                  <c:v>735675.59930555336</c:v>
                </c:pt>
                <c:pt idx="23664">
                  <c:v>735675.59931712889</c:v>
                </c:pt>
                <c:pt idx="23665">
                  <c:v>735675.59931712889</c:v>
                </c:pt>
                <c:pt idx="23666">
                  <c:v>735675.59932870336</c:v>
                </c:pt>
                <c:pt idx="23667">
                  <c:v>735675.59932870336</c:v>
                </c:pt>
                <c:pt idx="23668">
                  <c:v>735675.59934027458</c:v>
                </c:pt>
                <c:pt idx="23669">
                  <c:v>735675.59934027458</c:v>
                </c:pt>
                <c:pt idx="23670">
                  <c:v>735675.59935185139</c:v>
                </c:pt>
                <c:pt idx="23671">
                  <c:v>735675.59935185139</c:v>
                </c:pt>
                <c:pt idx="23672">
                  <c:v>735675.59936342598</c:v>
                </c:pt>
                <c:pt idx="23673">
                  <c:v>735675.59936342598</c:v>
                </c:pt>
                <c:pt idx="23674">
                  <c:v>735675.59937499836</c:v>
                </c:pt>
                <c:pt idx="23675">
                  <c:v>735675.59937499836</c:v>
                </c:pt>
                <c:pt idx="23676">
                  <c:v>735675.59938657389</c:v>
                </c:pt>
                <c:pt idx="23677">
                  <c:v>735675.59938657389</c:v>
                </c:pt>
                <c:pt idx="23678">
                  <c:v>735675.59939814697</c:v>
                </c:pt>
                <c:pt idx="23679">
                  <c:v>735675.59939814697</c:v>
                </c:pt>
                <c:pt idx="23680">
                  <c:v>735675.59940972226</c:v>
                </c:pt>
                <c:pt idx="23681">
                  <c:v>735675.59940972226</c:v>
                </c:pt>
                <c:pt idx="23682">
                  <c:v>735675.5994212965</c:v>
                </c:pt>
                <c:pt idx="23683">
                  <c:v>735675.5994212965</c:v>
                </c:pt>
                <c:pt idx="23684">
                  <c:v>735675.59943287028</c:v>
                </c:pt>
                <c:pt idx="23685">
                  <c:v>735675.59943287028</c:v>
                </c:pt>
                <c:pt idx="23686">
                  <c:v>735675.59944444429</c:v>
                </c:pt>
                <c:pt idx="23687">
                  <c:v>735675.59944444429</c:v>
                </c:pt>
                <c:pt idx="23688">
                  <c:v>735675.59945601854</c:v>
                </c:pt>
                <c:pt idx="23689">
                  <c:v>735675.59945601854</c:v>
                </c:pt>
                <c:pt idx="23690">
                  <c:v>735675.59946759231</c:v>
                </c:pt>
                <c:pt idx="23691">
                  <c:v>735675.59946759231</c:v>
                </c:pt>
                <c:pt idx="23692">
                  <c:v>735675.59947916341</c:v>
                </c:pt>
                <c:pt idx="23693">
                  <c:v>735675.5994907408</c:v>
                </c:pt>
                <c:pt idx="23694">
                  <c:v>735675.5994907408</c:v>
                </c:pt>
                <c:pt idx="23695">
                  <c:v>735675.59950231388</c:v>
                </c:pt>
                <c:pt idx="23696">
                  <c:v>735675.59950231388</c:v>
                </c:pt>
                <c:pt idx="23697">
                  <c:v>735675.59951388836</c:v>
                </c:pt>
                <c:pt idx="23698">
                  <c:v>735675.59951388836</c:v>
                </c:pt>
                <c:pt idx="23699">
                  <c:v>735675.59952546237</c:v>
                </c:pt>
                <c:pt idx="23700">
                  <c:v>735675.59952546237</c:v>
                </c:pt>
                <c:pt idx="23701">
                  <c:v>735675.59953703708</c:v>
                </c:pt>
                <c:pt idx="23702">
                  <c:v>735675.59953703708</c:v>
                </c:pt>
                <c:pt idx="23703">
                  <c:v>735675.59954860772</c:v>
                </c:pt>
                <c:pt idx="23704">
                  <c:v>735675.59954860772</c:v>
                </c:pt>
                <c:pt idx="23705">
                  <c:v>735675.59956018336</c:v>
                </c:pt>
                <c:pt idx="23706">
                  <c:v>735675.59956018336</c:v>
                </c:pt>
                <c:pt idx="23707">
                  <c:v>735675.59957175585</c:v>
                </c:pt>
                <c:pt idx="23708">
                  <c:v>735675.59957175585</c:v>
                </c:pt>
                <c:pt idx="23709">
                  <c:v>735675.59958333347</c:v>
                </c:pt>
                <c:pt idx="23710">
                  <c:v>735675.59958333347</c:v>
                </c:pt>
                <c:pt idx="23711">
                  <c:v>735675.59959490737</c:v>
                </c:pt>
                <c:pt idx="23712">
                  <c:v>735675.59959490737</c:v>
                </c:pt>
                <c:pt idx="23713">
                  <c:v>735675.5996064815</c:v>
                </c:pt>
                <c:pt idx="23714">
                  <c:v>735675.5996064815</c:v>
                </c:pt>
                <c:pt idx="23715">
                  <c:v>735675.59961805178</c:v>
                </c:pt>
                <c:pt idx="23716">
                  <c:v>735675.59961805178</c:v>
                </c:pt>
                <c:pt idx="23717">
                  <c:v>735675.59962962929</c:v>
                </c:pt>
                <c:pt idx="23718">
                  <c:v>735675.59962962929</c:v>
                </c:pt>
                <c:pt idx="23719">
                  <c:v>735675.5996412033</c:v>
                </c:pt>
                <c:pt idx="23720">
                  <c:v>735675.5996412033</c:v>
                </c:pt>
                <c:pt idx="23721">
                  <c:v>735675.59965277778</c:v>
                </c:pt>
                <c:pt idx="23722">
                  <c:v>735675.59965277778</c:v>
                </c:pt>
                <c:pt idx="23723">
                  <c:v>735675.5996643519</c:v>
                </c:pt>
                <c:pt idx="23724">
                  <c:v>735675.59967592591</c:v>
                </c:pt>
                <c:pt idx="23725">
                  <c:v>735675.59967592591</c:v>
                </c:pt>
                <c:pt idx="23726">
                  <c:v>735675.59968750004</c:v>
                </c:pt>
                <c:pt idx="23727">
                  <c:v>735675.59968750004</c:v>
                </c:pt>
                <c:pt idx="23728">
                  <c:v>735675.59969907196</c:v>
                </c:pt>
                <c:pt idx="23729">
                  <c:v>735675.59969907196</c:v>
                </c:pt>
                <c:pt idx="23730">
                  <c:v>735675.59971064818</c:v>
                </c:pt>
                <c:pt idx="23731">
                  <c:v>735675.59971064818</c:v>
                </c:pt>
                <c:pt idx="23732">
                  <c:v>735675.59972222219</c:v>
                </c:pt>
                <c:pt idx="23733">
                  <c:v>735675.59972222219</c:v>
                </c:pt>
                <c:pt idx="23734">
                  <c:v>735675.59973379632</c:v>
                </c:pt>
                <c:pt idx="23735">
                  <c:v>735675.59973379632</c:v>
                </c:pt>
                <c:pt idx="23736">
                  <c:v>735675.59974536777</c:v>
                </c:pt>
                <c:pt idx="23737">
                  <c:v>735675.59974536777</c:v>
                </c:pt>
                <c:pt idx="23738">
                  <c:v>735675.59975694446</c:v>
                </c:pt>
                <c:pt idx="23739">
                  <c:v>735675.59975694446</c:v>
                </c:pt>
                <c:pt idx="23740">
                  <c:v>735675.59976851696</c:v>
                </c:pt>
                <c:pt idx="23741">
                  <c:v>735675.59976851696</c:v>
                </c:pt>
                <c:pt idx="23742">
                  <c:v>735675.59978009237</c:v>
                </c:pt>
                <c:pt idx="23743">
                  <c:v>735675.59978009237</c:v>
                </c:pt>
                <c:pt idx="23744">
                  <c:v>735675.59979166638</c:v>
                </c:pt>
                <c:pt idx="23745">
                  <c:v>735675.59979166638</c:v>
                </c:pt>
                <c:pt idx="23746">
                  <c:v>735675.59980324074</c:v>
                </c:pt>
                <c:pt idx="23747">
                  <c:v>735675.59980324074</c:v>
                </c:pt>
                <c:pt idx="23748">
                  <c:v>735675.59981481486</c:v>
                </c:pt>
                <c:pt idx="23749">
                  <c:v>735675.59981481486</c:v>
                </c:pt>
                <c:pt idx="23750">
                  <c:v>735675.59982638911</c:v>
                </c:pt>
                <c:pt idx="23751">
                  <c:v>735675.59982638911</c:v>
                </c:pt>
                <c:pt idx="23752">
                  <c:v>735675.599837963</c:v>
                </c:pt>
                <c:pt idx="23753">
                  <c:v>735675.599837963</c:v>
                </c:pt>
                <c:pt idx="23754">
                  <c:v>735675.5998495369</c:v>
                </c:pt>
                <c:pt idx="23755">
                  <c:v>735675.5998495369</c:v>
                </c:pt>
                <c:pt idx="23756">
                  <c:v>735675.59986111114</c:v>
                </c:pt>
                <c:pt idx="23757">
                  <c:v>735675.59986111114</c:v>
                </c:pt>
                <c:pt idx="23758">
                  <c:v>735675.59987268399</c:v>
                </c:pt>
                <c:pt idx="23759">
                  <c:v>735675.59987268399</c:v>
                </c:pt>
                <c:pt idx="23760">
                  <c:v>735675.59988425928</c:v>
                </c:pt>
                <c:pt idx="23761">
                  <c:v>735675.59989583341</c:v>
                </c:pt>
                <c:pt idx="23762">
                  <c:v>735675.59989583341</c:v>
                </c:pt>
                <c:pt idx="23763">
                  <c:v>735675.5999074073</c:v>
                </c:pt>
                <c:pt idx="23764">
                  <c:v>735675.5999074073</c:v>
                </c:pt>
                <c:pt idx="23765">
                  <c:v>735675.59991897794</c:v>
                </c:pt>
                <c:pt idx="23766">
                  <c:v>735675.59991897794</c:v>
                </c:pt>
                <c:pt idx="23767">
                  <c:v>735675.59993055288</c:v>
                </c:pt>
                <c:pt idx="23768">
                  <c:v>735675.59993055288</c:v>
                </c:pt>
                <c:pt idx="23769">
                  <c:v>735675.59994212899</c:v>
                </c:pt>
                <c:pt idx="23770">
                  <c:v>735675.59994212899</c:v>
                </c:pt>
                <c:pt idx="23771">
                  <c:v>735675.5999537037</c:v>
                </c:pt>
                <c:pt idx="23772">
                  <c:v>735675.5999537037</c:v>
                </c:pt>
                <c:pt idx="23773">
                  <c:v>735675.59996527736</c:v>
                </c:pt>
                <c:pt idx="23774">
                  <c:v>735675.59996527736</c:v>
                </c:pt>
                <c:pt idx="23775">
                  <c:v>735675.59997685137</c:v>
                </c:pt>
                <c:pt idx="23776">
                  <c:v>735675.59997685137</c:v>
                </c:pt>
                <c:pt idx="23777">
                  <c:v>735675.59998842597</c:v>
                </c:pt>
                <c:pt idx="23778">
                  <c:v>735675.59998842597</c:v>
                </c:pt>
                <c:pt idx="23779">
                  <c:v>735675.6</c:v>
                </c:pt>
                <c:pt idx="23780">
                  <c:v>735675.6</c:v>
                </c:pt>
                <c:pt idx="23781">
                  <c:v>735675.60001157399</c:v>
                </c:pt>
                <c:pt idx="23782">
                  <c:v>735675.60001157399</c:v>
                </c:pt>
                <c:pt idx="23783">
                  <c:v>735675.60002314905</c:v>
                </c:pt>
                <c:pt idx="23784">
                  <c:v>735675.60003472224</c:v>
                </c:pt>
                <c:pt idx="23785">
                  <c:v>735675.60003472224</c:v>
                </c:pt>
                <c:pt idx="23786">
                  <c:v>735675.60004629625</c:v>
                </c:pt>
                <c:pt idx="23787">
                  <c:v>735675.60004629625</c:v>
                </c:pt>
                <c:pt idx="23788">
                  <c:v>735675.6000578705</c:v>
                </c:pt>
                <c:pt idx="23789">
                  <c:v>735675.6000578705</c:v>
                </c:pt>
                <c:pt idx="23790">
                  <c:v>735675.60006944439</c:v>
                </c:pt>
                <c:pt idx="23791">
                  <c:v>735675.60006944439</c:v>
                </c:pt>
                <c:pt idx="23792">
                  <c:v>735675.60008101852</c:v>
                </c:pt>
                <c:pt idx="23793">
                  <c:v>735675.60008101852</c:v>
                </c:pt>
                <c:pt idx="23794">
                  <c:v>735675.6000925923</c:v>
                </c:pt>
                <c:pt idx="23795">
                  <c:v>735675.6000925923</c:v>
                </c:pt>
                <c:pt idx="23796">
                  <c:v>735675.60010416666</c:v>
                </c:pt>
                <c:pt idx="23797">
                  <c:v>735675.60010416666</c:v>
                </c:pt>
                <c:pt idx="23798">
                  <c:v>735675.60011574079</c:v>
                </c:pt>
                <c:pt idx="23799">
                  <c:v>735675.6001273148</c:v>
                </c:pt>
                <c:pt idx="23800">
                  <c:v>735675.6001273148</c:v>
                </c:pt>
                <c:pt idx="23801">
                  <c:v>735675.6001273148</c:v>
                </c:pt>
                <c:pt idx="23802">
                  <c:v>735675.60013888648</c:v>
                </c:pt>
                <c:pt idx="23803">
                  <c:v>735675.60013888648</c:v>
                </c:pt>
                <c:pt idx="23804">
                  <c:v>735675.60015046236</c:v>
                </c:pt>
                <c:pt idx="23805">
                  <c:v>735675.60016203707</c:v>
                </c:pt>
                <c:pt idx="23806">
                  <c:v>735675.60016203707</c:v>
                </c:pt>
                <c:pt idx="23807">
                  <c:v>735675.60017361108</c:v>
                </c:pt>
                <c:pt idx="23808">
                  <c:v>735675.60017361108</c:v>
                </c:pt>
                <c:pt idx="23809">
                  <c:v>735675.60018518521</c:v>
                </c:pt>
                <c:pt idx="23810">
                  <c:v>735675.60018518521</c:v>
                </c:pt>
                <c:pt idx="23811">
                  <c:v>735675.60019675898</c:v>
                </c:pt>
                <c:pt idx="23812">
                  <c:v>735675.60019675898</c:v>
                </c:pt>
                <c:pt idx="23813">
                  <c:v>735675.60020833334</c:v>
                </c:pt>
                <c:pt idx="23814">
                  <c:v>735675.60020833334</c:v>
                </c:pt>
                <c:pt idx="23815">
                  <c:v>735675.60021990736</c:v>
                </c:pt>
                <c:pt idx="23816">
                  <c:v>735675.60021990736</c:v>
                </c:pt>
                <c:pt idx="23817">
                  <c:v>735675.60023148148</c:v>
                </c:pt>
                <c:pt idx="23818">
                  <c:v>735675.60023148148</c:v>
                </c:pt>
                <c:pt idx="23819">
                  <c:v>735675.60024305538</c:v>
                </c:pt>
                <c:pt idx="23820">
                  <c:v>735675.60024305538</c:v>
                </c:pt>
                <c:pt idx="23821">
                  <c:v>735675.60025462962</c:v>
                </c:pt>
                <c:pt idx="23822">
                  <c:v>735675.60025462962</c:v>
                </c:pt>
                <c:pt idx="23823">
                  <c:v>735675.60026620375</c:v>
                </c:pt>
                <c:pt idx="23824">
                  <c:v>735675.60026620375</c:v>
                </c:pt>
                <c:pt idx="23825">
                  <c:v>735675.60027777776</c:v>
                </c:pt>
                <c:pt idx="23826">
                  <c:v>735675.60027777776</c:v>
                </c:pt>
                <c:pt idx="23827">
                  <c:v>735675.60028935189</c:v>
                </c:pt>
                <c:pt idx="23828">
                  <c:v>735675.60028935189</c:v>
                </c:pt>
                <c:pt idx="23829">
                  <c:v>735675.6003009259</c:v>
                </c:pt>
                <c:pt idx="23830">
                  <c:v>735675.6003009259</c:v>
                </c:pt>
                <c:pt idx="23831">
                  <c:v>735675.60031249898</c:v>
                </c:pt>
                <c:pt idx="23832">
                  <c:v>735675.60031249898</c:v>
                </c:pt>
                <c:pt idx="23833">
                  <c:v>735675.60032407392</c:v>
                </c:pt>
                <c:pt idx="23834">
                  <c:v>735675.60032407392</c:v>
                </c:pt>
                <c:pt idx="23835">
                  <c:v>735675.6003356484</c:v>
                </c:pt>
                <c:pt idx="23836">
                  <c:v>735675.6003356484</c:v>
                </c:pt>
                <c:pt idx="23837">
                  <c:v>735675.60034722218</c:v>
                </c:pt>
                <c:pt idx="23838">
                  <c:v>735675.60034722218</c:v>
                </c:pt>
                <c:pt idx="23839">
                  <c:v>735675.60035879631</c:v>
                </c:pt>
                <c:pt idx="23840">
                  <c:v>735675.60035879631</c:v>
                </c:pt>
                <c:pt idx="23841">
                  <c:v>735675.60037036764</c:v>
                </c:pt>
                <c:pt idx="23842">
                  <c:v>735675.60037036764</c:v>
                </c:pt>
                <c:pt idx="23843">
                  <c:v>735675.60038194433</c:v>
                </c:pt>
                <c:pt idx="23844">
                  <c:v>735675.60038194433</c:v>
                </c:pt>
                <c:pt idx="23845">
                  <c:v>735675.60039351857</c:v>
                </c:pt>
                <c:pt idx="23846">
                  <c:v>735675.60039351857</c:v>
                </c:pt>
                <c:pt idx="23847">
                  <c:v>735675.60040509258</c:v>
                </c:pt>
                <c:pt idx="23848">
                  <c:v>735675.60040509258</c:v>
                </c:pt>
                <c:pt idx="23849">
                  <c:v>735675.60041666671</c:v>
                </c:pt>
                <c:pt idx="23850">
                  <c:v>735675.60041666671</c:v>
                </c:pt>
                <c:pt idx="23851">
                  <c:v>735675.60042824072</c:v>
                </c:pt>
                <c:pt idx="23852">
                  <c:v>735675.60042824072</c:v>
                </c:pt>
                <c:pt idx="23853">
                  <c:v>735675.60043981439</c:v>
                </c:pt>
                <c:pt idx="23854">
                  <c:v>735675.60043981439</c:v>
                </c:pt>
                <c:pt idx="23855">
                  <c:v>735675.60045138909</c:v>
                </c:pt>
                <c:pt idx="23856">
                  <c:v>735675.60045138909</c:v>
                </c:pt>
                <c:pt idx="23857">
                  <c:v>735675.60046296299</c:v>
                </c:pt>
                <c:pt idx="23858">
                  <c:v>735675.60046296299</c:v>
                </c:pt>
                <c:pt idx="23859">
                  <c:v>735675.600474537</c:v>
                </c:pt>
                <c:pt idx="23860">
                  <c:v>735675.600474537</c:v>
                </c:pt>
                <c:pt idx="23861">
                  <c:v>735675.60048611241</c:v>
                </c:pt>
                <c:pt idx="23862">
                  <c:v>735675.60048611241</c:v>
                </c:pt>
                <c:pt idx="23863">
                  <c:v>735675.60049768514</c:v>
                </c:pt>
                <c:pt idx="23864">
                  <c:v>735675.60049768514</c:v>
                </c:pt>
                <c:pt idx="23865">
                  <c:v>735675.60050925659</c:v>
                </c:pt>
                <c:pt idx="23866">
                  <c:v>735675.60050925659</c:v>
                </c:pt>
                <c:pt idx="23867">
                  <c:v>735675.6005208334</c:v>
                </c:pt>
                <c:pt idx="23868">
                  <c:v>735675.6005208334</c:v>
                </c:pt>
                <c:pt idx="23869">
                  <c:v>735675.60053240729</c:v>
                </c:pt>
                <c:pt idx="23870">
                  <c:v>735675.60053240729</c:v>
                </c:pt>
                <c:pt idx="23871">
                  <c:v>735675.6005439813</c:v>
                </c:pt>
                <c:pt idx="23872">
                  <c:v>735675.6005439813</c:v>
                </c:pt>
                <c:pt idx="23873">
                  <c:v>735675.60055555531</c:v>
                </c:pt>
                <c:pt idx="23874">
                  <c:v>735675.60055555531</c:v>
                </c:pt>
                <c:pt idx="23875">
                  <c:v>735675.60056712967</c:v>
                </c:pt>
                <c:pt idx="23876">
                  <c:v>735675.60057870136</c:v>
                </c:pt>
                <c:pt idx="23877">
                  <c:v>735675.60057870136</c:v>
                </c:pt>
                <c:pt idx="23878">
                  <c:v>735675.60059027688</c:v>
                </c:pt>
                <c:pt idx="23879">
                  <c:v>735675.60059027688</c:v>
                </c:pt>
                <c:pt idx="23880">
                  <c:v>735675.60060185182</c:v>
                </c:pt>
                <c:pt idx="23881">
                  <c:v>735675.60060185182</c:v>
                </c:pt>
                <c:pt idx="23882">
                  <c:v>735675.60061342595</c:v>
                </c:pt>
                <c:pt idx="23883">
                  <c:v>735675.60061342595</c:v>
                </c:pt>
                <c:pt idx="23884">
                  <c:v>735675.60062500043</c:v>
                </c:pt>
                <c:pt idx="23885">
                  <c:v>735675.60062500043</c:v>
                </c:pt>
                <c:pt idx="23886">
                  <c:v>735675.60063657409</c:v>
                </c:pt>
                <c:pt idx="23887">
                  <c:v>735675.60063657409</c:v>
                </c:pt>
                <c:pt idx="23888">
                  <c:v>735675.6006481481</c:v>
                </c:pt>
                <c:pt idx="23889">
                  <c:v>735675.6006481481</c:v>
                </c:pt>
                <c:pt idx="23890">
                  <c:v>735675.60065972223</c:v>
                </c:pt>
                <c:pt idx="23891">
                  <c:v>735675.60065972223</c:v>
                </c:pt>
                <c:pt idx="23892">
                  <c:v>735675.60067129624</c:v>
                </c:pt>
                <c:pt idx="23893">
                  <c:v>735675.60067129624</c:v>
                </c:pt>
                <c:pt idx="23894">
                  <c:v>735675.60068287048</c:v>
                </c:pt>
                <c:pt idx="23895">
                  <c:v>735675.60068287048</c:v>
                </c:pt>
                <c:pt idx="23896">
                  <c:v>735675.6006944445</c:v>
                </c:pt>
                <c:pt idx="23897">
                  <c:v>735675.6006944445</c:v>
                </c:pt>
                <c:pt idx="23898">
                  <c:v>735675.60070601851</c:v>
                </c:pt>
                <c:pt idx="23899">
                  <c:v>735675.60070601851</c:v>
                </c:pt>
                <c:pt idx="23900">
                  <c:v>735675.60071759229</c:v>
                </c:pt>
                <c:pt idx="23901">
                  <c:v>735675.60071759229</c:v>
                </c:pt>
                <c:pt idx="23902">
                  <c:v>735675.6007291663</c:v>
                </c:pt>
                <c:pt idx="23903">
                  <c:v>735675.6007291663</c:v>
                </c:pt>
                <c:pt idx="23904">
                  <c:v>735675.60074074077</c:v>
                </c:pt>
                <c:pt idx="23905">
                  <c:v>735675.60074074077</c:v>
                </c:pt>
                <c:pt idx="23906">
                  <c:v>735675.60075231479</c:v>
                </c:pt>
                <c:pt idx="23907">
                  <c:v>735675.60076388891</c:v>
                </c:pt>
                <c:pt idx="23908">
                  <c:v>735675.60076388891</c:v>
                </c:pt>
                <c:pt idx="23909">
                  <c:v>735675.60077546199</c:v>
                </c:pt>
                <c:pt idx="23910">
                  <c:v>735675.60077546199</c:v>
                </c:pt>
                <c:pt idx="23911">
                  <c:v>735675.60078703705</c:v>
                </c:pt>
                <c:pt idx="23912">
                  <c:v>735675.60078703705</c:v>
                </c:pt>
                <c:pt idx="23913">
                  <c:v>735675.60079861106</c:v>
                </c:pt>
                <c:pt idx="23914">
                  <c:v>735675.60079861106</c:v>
                </c:pt>
                <c:pt idx="23915">
                  <c:v>735675.60081018519</c:v>
                </c:pt>
                <c:pt idx="23916">
                  <c:v>735675.60081018519</c:v>
                </c:pt>
                <c:pt idx="23917">
                  <c:v>735675.60082175932</c:v>
                </c:pt>
                <c:pt idx="23918">
                  <c:v>735675.60082175932</c:v>
                </c:pt>
                <c:pt idx="23919">
                  <c:v>735675.60083333345</c:v>
                </c:pt>
                <c:pt idx="23920">
                  <c:v>735675.60083333345</c:v>
                </c:pt>
                <c:pt idx="23921">
                  <c:v>735675.60084490746</c:v>
                </c:pt>
                <c:pt idx="23922">
                  <c:v>735675.60084490746</c:v>
                </c:pt>
                <c:pt idx="23923">
                  <c:v>735675.60085648205</c:v>
                </c:pt>
                <c:pt idx="23924">
                  <c:v>735675.60085648205</c:v>
                </c:pt>
                <c:pt idx="23925">
                  <c:v>735675.60086805536</c:v>
                </c:pt>
                <c:pt idx="23926">
                  <c:v>735675.60086805536</c:v>
                </c:pt>
                <c:pt idx="23927">
                  <c:v>735675.60087962938</c:v>
                </c:pt>
                <c:pt idx="23928">
                  <c:v>735675.60087962938</c:v>
                </c:pt>
                <c:pt idx="23929">
                  <c:v>735675.60089120374</c:v>
                </c:pt>
                <c:pt idx="23930">
                  <c:v>735675.60089120374</c:v>
                </c:pt>
                <c:pt idx="23931">
                  <c:v>735675.60090277728</c:v>
                </c:pt>
                <c:pt idx="23932">
                  <c:v>735675.60090277728</c:v>
                </c:pt>
                <c:pt idx="23933">
                  <c:v>735675.60091435187</c:v>
                </c:pt>
                <c:pt idx="23934">
                  <c:v>735675.60091435187</c:v>
                </c:pt>
                <c:pt idx="23935">
                  <c:v>735675.60092592705</c:v>
                </c:pt>
                <c:pt idx="23936">
                  <c:v>735675.60092592705</c:v>
                </c:pt>
                <c:pt idx="23937">
                  <c:v>735675.60093750001</c:v>
                </c:pt>
                <c:pt idx="23938">
                  <c:v>735675.60093750001</c:v>
                </c:pt>
                <c:pt idx="23939">
                  <c:v>735675.60094907123</c:v>
                </c:pt>
                <c:pt idx="23940">
                  <c:v>735675.60094907123</c:v>
                </c:pt>
                <c:pt idx="23941">
                  <c:v>735675.60096064815</c:v>
                </c:pt>
                <c:pt idx="23942">
                  <c:v>735675.60097222216</c:v>
                </c:pt>
                <c:pt idx="23943">
                  <c:v>735675.60097222216</c:v>
                </c:pt>
                <c:pt idx="23944">
                  <c:v>735675.60098379641</c:v>
                </c:pt>
                <c:pt idx="23945">
                  <c:v>735675.60098379641</c:v>
                </c:pt>
                <c:pt idx="23946">
                  <c:v>735675.6009953703</c:v>
                </c:pt>
                <c:pt idx="23947">
                  <c:v>735675.6009953703</c:v>
                </c:pt>
                <c:pt idx="23948">
                  <c:v>735675.60100694443</c:v>
                </c:pt>
                <c:pt idx="23949">
                  <c:v>735675.60100694443</c:v>
                </c:pt>
                <c:pt idx="23950">
                  <c:v>735675.60101851856</c:v>
                </c:pt>
                <c:pt idx="23951">
                  <c:v>735675.60101851856</c:v>
                </c:pt>
                <c:pt idx="23952">
                  <c:v>735675.60103009257</c:v>
                </c:pt>
                <c:pt idx="23953">
                  <c:v>735675.60103009257</c:v>
                </c:pt>
                <c:pt idx="23954">
                  <c:v>735675.6010416667</c:v>
                </c:pt>
                <c:pt idx="23955">
                  <c:v>735675.6010416667</c:v>
                </c:pt>
                <c:pt idx="23956">
                  <c:v>735675.6010532435</c:v>
                </c:pt>
                <c:pt idx="23957">
                  <c:v>735675.6010532435</c:v>
                </c:pt>
                <c:pt idx="23958">
                  <c:v>735675.60106481484</c:v>
                </c:pt>
                <c:pt idx="23959">
                  <c:v>735675.60106481484</c:v>
                </c:pt>
                <c:pt idx="23960">
                  <c:v>735675.60107638885</c:v>
                </c:pt>
                <c:pt idx="23961">
                  <c:v>735675.60107638885</c:v>
                </c:pt>
                <c:pt idx="23962">
                  <c:v>735675.60108796344</c:v>
                </c:pt>
                <c:pt idx="23963">
                  <c:v>735675.60108796344</c:v>
                </c:pt>
                <c:pt idx="23964">
                  <c:v>735675.6010995371</c:v>
                </c:pt>
                <c:pt idx="23965">
                  <c:v>735675.6010995371</c:v>
                </c:pt>
                <c:pt idx="23966">
                  <c:v>735675.60111111111</c:v>
                </c:pt>
                <c:pt idx="23967">
                  <c:v>735675.60111111111</c:v>
                </c:pt>
                <c:pt idx="23968">
                  <c:v>735675.60112268524</c:v>
                </c:pt>
                <c:pt idx="23969">
                  <c:v>735675.60112268524</c:v>
                </c:pt>
                <c:pt idx="23970">
                  <c:v>735675.6011342589</c:v>
                </c:pt>
                <c:pt idx="23971">
                  <c:v>735675.6011342589</c:v>
                </c:pt>
                <c:pt idx="23972">
                  <c:v>735675.6011458335</c:v>
                </c:pt>
                <c:pt idx="23973">
                  <c:v>735675.60115740751</c:v>
                </c:pt>
                <c:pt idx="23974">
                  <c:v>735675.60115740751</c:v>
                </c:pt>
                <c:pt idx="23975">
                  <c:v>735675.60116898129</c:v>
                </c:pt>
                <c:pt idx="23976">
                  <c:v>735675.60116898129</c:v>
                </c:pt>
                <c:pt idx="23977">
                  <c:v>735675.6011805553</c:v>
                </c:pt>
                <c:pt idx="23978">
                  <c:v>735675.6011805553</c:v>
                </c:pt>
                <c:pt idx="23979">
                  <c:v>735675.60119212966</c:v>
                </c:pt>
                <c:pt idx="23980">
                  <c:v>735675.60119212966</c:v>
                </c:pt>
                <c:pt idx="23981">
                  <c:v>735675.60120370402</c:v>
                </c:pt>
                <c:pt idx="23982">
                  <c:v>735675.60120370402</c:v>
                </c:pt>
                <c:pt idx="23983">
                  <c:v>735675.6012152778</c:v>
                </c:pt>
                <c:pt idx="23984">
                  <c:v>735675.6012152778</c:v>
                </c:pt>
                <c:pt idx="23985">
                  <c:v>735675.60122685204</c:v>
                </c:pt>
                <c:pt idx="23986">
                  <c:v>735675.60122685204</c:v>
                </c:pt>
                <c:pt idx="23987">
                  <c:v>735675.60123842594</c:v>
                </c:pt>
                <c:pt idx="23988">
                  <c:v>735675.60123842594</c:v>
                </c:pt>
                <c:pt idx="23989">
                  <c:v>735675.60124999937</c:v>
                </c:pt>
                <c:pt idx="23990">
                  <c:v>735675.60124999937</c:v>
                </c:pt>
                <c:pt idx="23991">
                  <c:v>735675.60126157408</c:v>
                </c:pt>
                <c:pt idx="23992">
                  <c:v>735675.60126157408</c:v>
                </c:pt>
                <c:pt idx="23993">
                  <c:v>735675.60127314844</c:v>
                </c:pt>
                <c:pt idx="23994">
                  <c:v>735675.60127314844</c:v>
                </c:pt>
                <c:pt idx="23995">
                  <c:v>735675.60128472245</c:v>
                </c:pt>
                <c:pt idx="23996">
                  <c:v>735675.60128472245</c:v>
                </c:pt>
                <c:pt idx="23997">
                  <c:v>735675.60129629704</c:v>
                </c:pt>
                <c:pt idx="23998">
                  <c:v>735675.60129629704</c:v>
                </c:pt>
                <c:pt idx="23999">
                  <c:v>735675.60130787035</c:v>
                </c:pt>
                <c:pt idx="24000">
                  <c:v>735675.60130787035</c:v>
                </c:pt>
                <c:pt idx="24001">
                  <c:v>735675.60131944437</c:v>
                </c:pt>
                <c:pt idx="24002">
                  <c:v>735675.60131944437</c:v>
                </c:pt>
                <c:pt idx="24003">
                  <c:v>735675.60133101849</c:v>
                </c:pt>
                <c:pt idx="24004">
                  <c:v>735675.60133101849</c:v>
                </c:pt>
                <c:pt idx="24005">
                  <c:v>735675.60134259239</c:v>
                </c:pt>
                <c:pt idx="24006">
                  <c:v>735675.60135416663</c:v>
                </c:pt>
                <c:pt idx="24007">
                  <c:v>735675.60135416663</c:v>
                </c:pt>
                <c:pt idx="24008">
                  <c:v>735675.60136574204</c:v>
                </c:pt>
                <c:pt idx="24009">
                  <c:v>735675.60136574204</c:v>
                </c:pt>
                <c:pt idx="24010">
                  <c:v>735675.60137731477</c:v>
                </c:pt>
                <c:pt idx="24011">
                  <c:v>735675.60137731477</c:v>
                </c:pt>
                <c:pt idx="24012">
                  <c:v>735675.6013888889</c:v>
                </c:pt>
                <c:pt idx="24013">
                  <c:v>735675.6013888889</c:v>
                </c:pt>
                <c:pt idx="24014">
                  <c:v>735675.60140046291</c:v>
                </c:pt>
                <c:pt idx="24015">
                  <c:v>735675.60140046291</c:v>
                </c:pt>
                <c:pt idx="24016">
                  <c:v>735675.60141203704</c:v>
                </c:pt>
                <c:pt idx="24017">
                  <c:v>735675.60141203704</c:v>
                </c:pt>
                <c:pt idx="24018">
                  <c:v>735675.60142361245</c:v>
                </c:pt>
                <c:pt idx="24019">
                  <c:v>735675.60142361245</c:v>
                </c:pt>
                <c:pt idx="24020">
                  <c:v>735675.60143518541</c:v>
                </c:pt>
                <c:pt idx="24021">
                  <c:v>735675.60143518541</c:v>
                </c:pt>
                <c:pt idx="24022">
                  <c:v>735675.6014467593</c:v>
                </c:pt>
                <c:pt idx="24023">
                  <c:v>735675.6014467593</c:v>
                </c:pt>
                <c:pt idx="24024">
                  <c:v>735675.60145833343</c:v>
                </c:pt>
                <c:pt idx="24025">
                  <c:v>735675.60145833343</c:v>
                </c:pt>
                <c:pt idx="24026">
                  <c:v>735675.60146990733</c:v>
                </c:pt>
                <c:pt idx="24027">
                  <c:v>735675.60146990733</c:v>
                </c:pt>
                <c:pt idx="24028">
                  <c:v>735675.60148148204</c:v>
                </c:pt>
                <c:pt idx="24029">
                  <c:v>735675.60148148204</c:v>
                </c:pt>
                <c:pt idx="24030">
                  <c:v>735675.60149305558</c:v>
                </c:pt>
                <c:pt idx="24031">
                  <c:v>735675.60149305558</c:v>
                </c:pt>
                <c:pt idx="24032">
                  <c:v>735675.60150462959</c:v>
                </c:pt>
                <c:pt idx="24033">
                  <c:v>735675.60150462959</c:v>
                </c:pt>
                <c:pt idx="24034">
                  <c:v>735675.60151620372</c:v>
                </c:pt>
                <c:pt idx="24035">
                  <c:v>735675.60151620372</c:v>
                </c:pt>
                <c:pt idx="24036">
                  <c:v>735675.60152777773</c:v>
                </c:pt>
                <c:pt idx="24037">
                  <c:v>735675.60152777773</c:v>
                </c:pt>
                <c:pt idx="24038">
                  <c:v>735675.60153935186</c:v>
                </c:pt>
                <c:pt idx="24039">
                  <c:v>735675.60155092645</c:v>
                </c:pt>
                <c:pt idx="24040">
                  <c:v>735675.60155092645</c:v>
                </c:pt>
                <c:pt idx="24041">
                  <c:v>735675.6015625</c:v>
                </c:pt>
                <c:pt idx="24042">
                  <c:v>735675.6015625</c:v>
                </c:pt>
                <c:pt idx="24043">
                  <c:v>735675.60157407389</c:v>
                </c:pt>
                <c:pt idx="24044">
                  <c:v>735675.60157407389</c:v>
                </c:pt>
                <c:pt idx="24045">
                  <c:v>735675.60158564942</c:v>
                </c:pt>
                <c:pt idx="24046">
                  <c:v>735675.60158564942</c:v>
                </c:pt>
                <c:pt idx="24047">
                  <c:v>735675.6015972225</c:v>
                </c:pt>
                <c:pt idx="24048">
                  <c:v>735675.6015972225</c:v>
                </c:pt>
                <c:pt idx="24049">
                  <c:v>735675.60160879651</c:v>
                </c:pt>
                <c:pt idx="24050">
                  <c:v>735675.60160879651</c:v>
                </c:pt>
                <c:pt idx="24051">
                  <c:v>735675.60162037041</c:v>
                </c:pt>
                <c:pt idx="24052">
                  <c:v>735675.60162037041</c:v>
                </c:pt>
                <c:pt idx="24053">
                  <c:v>735675.60163194442</c:v>
                </c:pt>
                <c:pt idx="24054">
                  <c:v>735675.60163194442</c:v>
                </c:pt>
                <c:pt idx="24055">
                  <c:v>735675.60164351854</c:v>
                </c:pt>
                <c:pt idx="24056">
                  <c:v>735675.60164351854</c:v>
                </c:pt>
                <c:pt idx="24057">
                  <c:v>735675.60165509442</c:v>
                </c:pt>
                <c:pt idx="24058">
                  <c:v>735675.60165509442</c:v>
                </c:pt>
                <c:pt idx="24059">
                  <c:v>735675.60166666703</c:v>
                </c:pt>
                <c:pt idx="24060">
                  <c:v>735675.60166666703</c:v>
                </c:pt>
                <c:pt idx="24061">
                  <c:v>735675.6016782407</c:v>
                </c:pt>
                <c:pt idx="24062">
                  <c:v>735675.6016782407</c:v>
                </c:pt>
                <c:pt idx="24063">
                  <c:v>735675.60168981482</c:v>
                </c:pt>
                <c:pt idx="24064">
                  <c:v>735675.60168981482</c:v>
                </c:pt>
                <c:pt idx="24065">
                  <c:v>735675.60170138883</c:v>
                </c:pt>
                <c:pt idx="24066">
                  <c:v>735675.60170138883</c:v>
                </c:pt>
                <c:pt idx="24067">
                  <c:v>735675.60171296296</c:v>
                </c:pt>
                <c:pt idx="24068">
                  <c:v>735675.60171296296</c:v>
                </c:pt>
                <c:pt idx="24069">
                  <c:v>735675.60172453744</c:v>
                </c:pt>
                <c:pt idx="24070">
                  <c:v>735675.60172453744</c:v>
                </c:pt>
                <c:pt idx="24071">
                  <c:v>735675.60173611145</c:v>
                </c:pt>
                <c:pt idx="24072">
                  <c:v>735675.60173611145</c:v>
                </c:pt>
                <c:pt idx="24073">
                  <c:v>735675.60174768523</c:v>
                </c:pt>
                <c:pt idx="24074">
                  <c:v>735675.60175925889</c:v>
                </c:pt>
                <c:pt idx="24075">
                  <c:v>735675.60175925889</c:v>
                </c:pt>
                <c:pt idx="24076">
                  <c:v>735675.60177083348</c:v>
                </c:pt>
                <c:pt idx="24077">
                  <c:v>735675.60177083348</c:v>
                </c:pt>
                <c:pt idx="24078">
                  <c:v>735675.6017824075</c:v>
                </c:pt>
                <c:pt idx="24079">
                  <c:v>735675.6017824075</c:v>
                </c:pt>
                <c:pt idx="24080">
                  <c:v>735675.60179398151</c:v>
                </c:pt>
                <c:pt idx="24081">
                  <c:v>735675.60179398151</c:v>
                </c:pt>
                <c:pt idx="24082">
                  <c:v>735675.60180555552</c:v>
                </c:pt>
                <c:pt idx="24083">
                  <c:v>735675.60180555552</c:v>
                </c:pt>
                <c:pt idx="24084">
                  <c:v>735675.60181712965</c:v>
                </c:pt>
                <c:pt idx="24085">
                  <c:v>735675.60181712965</c:v>
                </c:pt>
                <c:pt idx="24086">
                  <c:v>735675.60182870401</c:v>
                </c:pt>
                <c:pt idx="24087">
                  <c:v>735675.60182870401</c:v>
                </c:pt>
                <c:pt idx="24088">
                  <c:v>735675.60184027778</c:v>
                </c:pt>
                <c:pt idx="24089">
                  <c:v>735675.60184027778</c:v>
                </c:pt>
                <c:pt idx="24090">
                  <c:v>735675.60185185203</c:v>
                </c:pt>
                <c:pt idx="24091">
                  <c:v>735675.60185185203</c:v>
                </c:pt>
                <c:pt idx="24092">
                  <c:v>735675.60186342744</c:v>
                </c:pt>
                <c:pt idx="24093">
                  <c:v>735675.60186342744</c:v>
                </c:pt>
                <c:pt idx="24094">
                  <c:v>735675.60187500005</c:v>
                </c:pt>
                <c:pt idx="24095">
                  <c:v>735675.60187500005</c:v>
                </c:pt>
                <c:pt idx="24096">
                  <c:v>735675.60188657441</c:v>
                </c:pt>
                <c:pt idx="24097">
                  <c:v>735675.60188657441</c:v>
                </c:pt>
                <c:pt idx="24098">
                  <c:v>735675.60189814842</c:v>
                </c:pt>
                <c:pt idx="24099">
                  <c:v>735675.60189814842</c:v>
                </c:pt>
                <c:pt idx="24100">
                  <c:v>735675.6019097222</c:v>
                </c:pt>
                <c:pt idx="24101">
                  <c:v>735675.6019097222</c:v>
                </c:pt>
                <c:pt idx="24102">
                  <c:v>735675.60192129645</c:v>
                </c:pt>
                <c:pt idx="24103">
                  <c:v>735675.60192129645</c:v>
                </c:pt>
                <c:pt idx="24104">
                  <c:v>735675.60193287034</c:v>
                </c:pt>
                <c:pt idx="24105">
                  <c:v>735675.60193287034</c:v>
                </c:pt>
                <c:pt idx="24106">
                  <c:v>735675.60194444447</c:v>
                </c:pt>
                <c:pt idx="24107">
                  <c:v>735675.60194444447</c:v>
                </c:pt>
                <c:pt idx="24108">
                  <c:v>735675.60195601941</c:v>
                </c:pt>
                <c:pt idx="24109">
                  <c:v>735675.60196759261</c:v>
                </c:pt>
                <c:pt idx="24110">
                  <c:v>735675.60196759261</c:v>
                </c:pt>
                <c:pt idx="24111">
                  <c:v>735675.60197916639</c:v>
                </c:pt>
                <c:pt idx="24112">
                  <c:v>735675.60197916639</c:v>
                </c:pt>
                <c:pt idx="24113">
                  <c:v>735675.60199074075</c:v>
                </c:pt>
                <c:pt idx="24114">
                  <c:v>735675.60199074075</c:v>
                </c:pt>
                <c:pt idx="24115">
                  <c:v>735675.60200231476</c:v>
                </c:pt>
                <c:pt idx="24116">
                  <c:v>735675.60200231476</c:v>
                </c:pt>
                <c:pt idx="24117">
                  <c:v>735675.60201388889</c:v>
                </c:pt>
                <c:pt idx="24118">
                  <c:v>735675.60201388889</c:v>
                </c:pt>
                <c:pt idx="24119">
                  <c:v>735675.60202546301</c:v>
                </c:pt>
                <c:pt idx="24120">
                  <c:v>735675.60202546301</c:v>
                </c:pt>
                <c:pt idx="24121">
                  <c:v>735675.60203703702</c:v>
                </c:pt>
                <c:pt idx="24122">
                  <c:v>735675.60203703702</c:v>
                </c:pt>
                <c:pt idx="24123">
                  <c:v>735675.60204860859</c:v>
                </c:pt>
                <c:pt idx="24124">
                  <c:v>735675.60204860859</c:v>
                </c:pt>
                <c:pt idx="24125">
                  <c:v>735675.60206018516</c:v>
                </c:pt>
                <c:pt idx="24126">
                  <c:v>735675.60206018516</c:v>
                </c:pt>
                <c:pt idx="24127">
                  <c:v>735675.60207175836</c:v>
                </c:pt>
                <c:pt idx="24128">
                  <c:v>735675.60207175836</c:v>
                </c:pt>
                <c:pt idx="24129">
                  <c:v>735675.60208333342</c:v>
                </c:pt>
                <c:pt idx="24130">
                  <c:v>735675.60208333342</c:v>
                </c:pt>
                <c:pt idx="24131">
                  <c:v>735675.60209490731</c:v>
                </c:pt>
                <c:pt idx="24132">
                  <c:v>735675.60209490731</c:v>
                </c:pt>
                <c:pt idx="24133">
                  <c:v>735675.60210648132</c:v>
                </c:pt>
                <c:pt idx="24134">
                  <c:v>735675.60210648132</c:v>
                </c:pt>
                <c:pt idx="24135">
                  <c:v>735675.60211805126</c:v>
                </c:pt>
                <c:pt idx="24136">
                  <c:v>735675.60211805126</c:v>
                </c:pt>
                <c:pt idx="24137">
                  <c:v>735675.60212962888</c:v>
                </c:pt>
                <c:pt idx="24138">
                  <c:v>735675.60212962888</c:v>
                </c:pt>
                <c:pt idx="24139">
                  <c:v>735675.60214120336</c:v>
                </c:pt>
                <c:pt idx="24140">
                  <c:v>735675.60214120336</c:v>
                </c:pt>
                <c:pt idx="24141">
                  <c:v>735675.60215277737</c:v>
                </c:pt>
                <c:pt idx="24142">
                  <c:v>735675.60216435138</c:v>
                </c:pt>
                <c:pt idx="24143">
                  <c:v>735675.60216435138</c:v>
                </c:pt>
                <c:pt idx="24144">
                  <c:v>735675.60217592597</c:v>
                </c:pt>
                <c:pt idx="24145">
                  <c:v>735675.60217592597</c:v>
                </c:pt>
                <c:pt idx="24146">
                  <c:v>735675.60218749999</c:v>
                </c:pt>
                <c:pt idx="24147">
                  <c:v>735675.60218749999</c:v>
                </c:pt>
                <c:pt idx="24148">
                  <c:v>735675.60219907085</c:v>
                </c:pt>
                <c:pt idx="24149">
                  <c:v>735675.60219907085</c:v>
                </c:pt>
                <c:pt idx="24150">
                  <c:v>735675.60221064813</c:v>
                </c:pt>
                <c:pt idx="24151">
                  <c:v>735675.60221064813</c:v>
                </c:pt>
                <c:pt idx="24152">
                  <c:v>735675.60222222225</c:v>
                </c:pt>
                <c:pt idx="24153">
                  <c:v>735675.60222222225</c:v>
                </c:pt>
                <c:pt idx="24154">
                  <c:v>735675.6022337965</c:v>
                </c:pt>
                <c:pt idx="24155">
                  <c:v>735675.6022337965</c:v>
                </c:pt>
                <c:pt idx="24156">
                  <c:v>735675.60224537039</c:v>
                </c:pt>
                <c:pt idx="24157">
                  <c:v>735675.60224537039</c:v>
                </c:pt>
                <c:pt idx="24158">
                  <c:v>735675.6022569444</c:v>
                </c:pt>
                <c:pt idx="24159">
                  <c:v>735675.6022569444</c:v>
                </c:pt>
                <c:pt idx="24160">
                  <c:v>735675.6022685183</c:v>
                </c:pt>
                <c:pt idx="24161">
                  <c:v>735675.6022685183</c:v>
                </c:pt>
                <c:pt idx="24162">
                  <c:v>735675.60228009231</c:v>
                </c:pt>
                <c:pt idx="24163">
                  <c:v>735675.60228009231</c:v>
                </c:pt>
                <c:pt idx="24164">
                  <c:v>735675.60229166667</c:v>
                </c:pt>
                <c:pt idx="24165">
                  <c:v>735675.60229166667</c:v>
                </c:pt>
                <c:pt idx="24166">
                  <c:v>735675.60230324068</c:v>
                </c:pt>
                <c:pt idx="24167">
                  <c:v>735675.60230324068</c:v>
                </c:pt>
                <c:pt idx="24168">
                  <c:v>735675.60231481399</c:v>
                </c:pt>
                <c:pt idx="24169">
                  <c:v>735675.60231481399</c:v>
                </c:pt>
                <c:pt idx="24170">
                  <c:v>735675.60232638894</c:v>
                </c:pt>
                <c:pt idx="24171">
                  <c:v>735675.60232638894</c:v>
                </c:pt>
                <c:pt idx="24172">
                  <c:v>735675.60233796237</c:v>
                </c:pt>
                <c:pt idx="24173">
                  <c:v>735675.60234953696</c:v>
                </c:pt>
                <c:pt idx="24174">
                  <c:v>735675.60234953696</c:v>
                </c:pt>
                <c:pt idx="24175">
                  <c:v>735675.60236111109</c:v>
                </c:pt>
                <c:pt idx="24176">
                  <c:v>735675.60236111109</c:v>
                </c:pt>
                <c:pt idx="24177">
                  <c:v>735675.60237268265</c:v>
                </c:pt>
                <c:pt idx="24178">
                  <c:v>735675.60237268265</c:v>
                </c:pt>
                <c:pt idx="24179">
                  <c:v>735675.60238425899</c:v>
                </c:pt>
                <c:pt idx="24180">
                  <c:v>735675.60238425899</c:v>
                </c:pt>
                <c:pt idx="24181">
                  <c:v>735675.60239583335</c:v>
                </c:pt>
                <c:pt idx="24182">
                  <c:v>735675.60239583335</c:v>
                </c:pt>
                <c:pt idx="24183">
                  <c:v>735675.60240740748</c:v>
                </c:pt>
                <c:pt idx="24184">
                  <c:v>735675.60240740748</c:v>
                </c:pt>
                <c:pt idx="24185">
                  <c:v>735675.60241898138</c:v>
                </c:pt>
                <c:pt idx="24186">
                  <c:v>735675.60241898138</c:v>
                </c:pt>
                <c:pt idx="24187">
                  <c:v>735675.60243055539</c:v>
                </c:pt>
                <c:pt idx="24188">
                  <c:v>735675.60243055539</c:v>
                </c:pt>
                <c:pt idx="24189">
                  <c:v>735675.60244212928</c:v>
                </c:pt>
                <c:pt idx="24190">
                  <c:v>735675.60244212928</c:v>
                </c:pt>
                <c:pt idx="24191">
                  <c:v>735675.60245370411</c:v>
                </c:pt>
                <c:pt idx="24192">
                  <c:v>735675.60245370411</c:v>
                </c:pt>
                <c:pt idx="24193">
                  <c:v>735675.60246527777</c:v>
                </c:pt>
                <c:pt idx="24194">
                  <c:v>735675.60246527777</c:v>
                </c:pt>
                <c:pt idx="24195">
                  <c:v>735675.6024768519</c:v>
                </c:pt>
                <c:pt idx="24196">
                  <c:v>735675.6024768519</c:v>
                </c:pt>
                <c:pt idx="24197">
                  <c:v>735675.60248842591</c:v>
                </c:pt>
                <c:pt idx="24198">
                  <c:v>735675.60248842591</c:v>
                </c:pt>
                <c:pt idx="24199">
                  <c:v>735675.60249999899</c:v>
                </c:pt>
                <c:pt idx="24200">
                  <c:v>735675.60249999899</c:v>
                </c:pt>
                <c:pt idx="24201">
                  <c:v>735675.60251157149</c:v>
                </c:pt>
                <c:pt idx="24202">
                  <c:v>735675.60251157149</c:v>
                </c:pt>
                <c:pt idx="24203">
                  <c:v>735675.60252314841</c:v>
                </c:pt>
                <c:pt idx="24204">
                  <c:v>735675.60252314841</c:v>
                </c:pt>
                <c:pt idx="24205">
                  <c:v>735675.60253472219</c:v>
                </c:pt>
                <c:pt idx="24206">
                  <c:v>735675.60253472219</c:v>
                </c:pt>
                <c:pt idx="24207">
                  <c:v>735675.60254629632</c:v>
                </c:pt>
                <c:pt idx="24208">
                  <c:v>735675.60254629632</c:v>
                </c:pt>
                <c:pt idx="24209">
                  <c:v>735675.60255787033</c:v>
                </c:pt>
                <c:pt idx="24210">
                  <c:v>735675.60255787033</c:v>
                </c:pt>
                <c:pt idx="24211">
                  <c:v>735675.60256944399</c:v>
                </c:pt>
                <c:pt idx="24212">
                  <c:v>735675.60256944399</c:v>
                </c:pt>
                <c:pt idx="24213">
                  <c:v>735675.60258101847</c:v>
                </c:pt>
                <c:pt idx="24214">
                  <c:v>735675.60258101847</c:v>
                </c:pt>
                <c:pt idx="24215">
                  <c:v>735675.60259259236</c:v>
                </c:pt>
                <c:pt idx="24216">
                  <c:v>735675.60259259236</c:v>
                </c:pt>
                <c:pt idx="24217">
                  <c:v>735675.60260416672</c:v>
                </c:pt>
                <c:pt idx="24218">
                  <c:v>735675.60260416672</c:v>
                </c:pt>
                <c:pt idx="24219">
                  <c:v>735675.60261574073</c:v>
                </c:pt>
                <c:pt idx="24220">
                  <c:v>735675.60261574073</c:v>
                </c:pt>
                <c:pt idx="24221">
                  <c:v>735675.60262731544</c:v>
                </c:pt>
                <c:pt idx="24222">
                  <c:v>735675.60263888887</c:v>
                </c:pt>
                <c:pt idx="24223">
                  <c:v>735675.60263888887</c:v>
                </c:pt>
                <c:pt idx="24224">
                  <c:v>735675.602650463</c:v>
                </c:pt>
                <c:pt idx="24225">
                  <c:v>735675.602650463</c:v>
                </c:pt>
                <c:pt idx="24226">
                  <c:v>735675.60266203701</c:v>
                </c:pt>
                <c:pt idx="24227">
                  <c:v>735675.60266203701</c:v>
                </c:pt>
                <c:pt idx="24228">
                  <c:v>735675.60267361114</c:v>
                </c:pt>
                <c:pt idx="24229">
                  <c:v>735675.60267361114</c:v>
                </c:pt>
                <c:pt idx="24230">
                  <c:v>735675.60268518515</c:v>
                </c:pt>
                <c:pt idx="24231">
                  <c:v>735675.60268518515</c:v>
                </c:pt>
                <c:pt idx="24232">
                  <c:v>735675.60269675928</c:v>
                </c:pt>
                <c:pt idx="24233">
                  <c:v>735675.60269675928</c:v>
                </c:pt>
                <c:pt idx="24234">
                  <c:v>735675.60270833329</c:v>
                </c:pt>
                <c:pt idx="24235">
                  <c:v>735675.60270833329</c:v>
                </c:pt>
                <c:pt idx="24236">
                  <c:v>735675.60271990637</c:v>
                </c:pt>
                <c:pt idx="24237">
                  <c:v>735675.60271990637</c:v>
                </c:pt>
                <c:pt idx="24238">
                  <c:v>735675.60273148131</c:v>
                </c:pt>
                <c:pt idx="24239">
                  <c:v>735675.60273148131</c:v>
                </c:pt>
                <c:pt idx="24240">
                  <c:v>735675.60274305288</c:v>
                </c:pt>
                <c:pt idx="24241">
                  <c:v>735675.60274305288</c:v>
                </c:pt>
                <c:pt idx="24242">
                  <c:v>735675.60275462968</c:v>
                </c:pt>
                <c:pt idx="24243">
                  <c:v>735675.60275462968</c:v>
                </c:pt>
                <c:pt idx="24244">
                  <c:v>735675.60276620369</c:v>
                </c:pt>
                <c:pt idx="24245">
                  <c:v>735675.60276620369</c:v>
                </c:pt>
                <c:pt idx="24246">
                  <c:v>735675.60277777736</c:v>
                </c:pt>
                <c:pt idx="24247">
                  <c:v>735675.60277777736</c:v>
                </c:pt>
                <c:pt idx="24248">
                  <c:v>735675.60278935137</c:v>
                </c:pt>
                <c:pt idx="24249">
                  <c:v>735675.60278935137</c:v>
                </c:pt>
                <c:pt idx="24250">
                  <c:v>735675.60280092643</c:v>
                </c:pt>
                <c:pt idx="24251">
                  <c:v>735675.60280092643</c:v>
                </c:pt>
                <c:pt idx="24252">
                  <c:v>735675.60281249997</c:v>
                </c:pt>
                <c:pt idx="24253">
                  <c:v>735675.60281249997</c:v>
                </c:pt>
                <c:pt idx="24254">
                  <c:v>735675.6028240741</c:v>
                </c:pt>
                <c:pt idx="24255">
                  <c:v>735675.6028240741</c:v>
                </c:pt>
                <c:pt idx="24256">
                  <c:v>735675.60283564904</c:v>
                </c:pt>
                <c:pt idx="24257">
                  <c:v>735675.60283564904</c:v>
                </c:pt>
                <c:pt idx="24258">
                  <c:v>735675.60284722224</c:v>
                </c:pt>
                <c:pt idx="24259">
                  <c:v>735675.60284722224</c:v>
                </c:pt>
                <c:pt idx="24260">
                  <c:v>735675.60285879625</c:v>
                </c:pt>
                <c:pt idx="24261">
                  <c:v>735675.60285879625</c:v>
                </c:pt>
                <c:pt idx="24262">
                  <c:v>735675.60287037038</c:v>
                </c:pt>
                <c:pt idx="24263">
                  <c:v>735675.60287037038</c:v>
                </c:pt>
                <c:pt idx="24264">
                  <c:v>735675.60288194451</c:v>
                </c:pt>
                <c:pt idx="24265">
                  <c:v>735675.60288194451</c:v>
                </c:pt>
                <c:pt idx="24266">
                  <c:v>735675.60289351852</c:v>
                </c:pt>
                <c:pt idx="24267">
                  <c:v>735675.60289351852</c:v>
                </c:pt>
                <c:pt idx="24268">
                  <c:v>735675.6029050923</c:v>
                </c:pt>
                <c:pt idx="24269">
                  <c:v>735675.6029050923</c:v>
                </c:pt>
                <c:pt idx="24270">
                  <c:v>735675.60291666666</c:v>
                </c:pt>
                <c:pt idx="24271">
                  <c:v>735675.60291666666</c:v>
                </c:pt>
                <c:pt idx="24272">
                  <c:v>735675.60292824078</c:v>
                </c:pt>
                <c:pt idx="24273">
                  <c:v>735675.60292824078</c:v>
                </c:pt>
                <c:pt idx="24274">
                  <c:v>735675.60293981398</c:v>
                </c:pt>
                <c:pt idx="24275">
                  <c:v>735675.60293981398</c:v>
                </c:pt>
                <c:pt idx="24276">
                  <c:v>735675.60295138892</c:v>
                </c:pt>
                <c:pt idx="24277">
                  <c:v>735675.60295138892</c:v>
                </c:pt>
                <c:pt idx="24278">
                  <c:v>735675.60296296189</c:v>
                </c:pt>
                <c:pt idx="24279">
                  <c:v>735675.60296296189</c:v>
                </c:pt>
                <c:pt idx="24280">
                  <c:v>735675.60297453706</c:v>
                </c:pt>
                <c:pt idx="24281">
                  <c:v>735675.60298611142</c:v>
                </c:pt>
                <c:pt idx="24282">
                  <c:v>735675.60298611142</c:v>
                </c:pt>
                <c:pt idx="24283">
                  <c:v>735675.6029976852</c:v>
                </c:pt>
                <c:pt idx="24284">
                  <c:v>735675.6029976852</c:v>
                </c:pt>
                <c:pt idx="24285">
                  <c:v>735675.60300925898</c:v>
                </c:pt>
                <c:pt idx="24286">
                  <c:v>735675.60300925898</c:v>
                </c:pt>
                <c:pt idx="24287">
                  <c:v>735675.60302083404</c:v>
                </c:pt>
                <c:pt idx="24288">
                  <c:v>735675.60302083404</c:v>
                </c:pt>
                <c:pt idx="24289">
                  <c:v>735675.60303240735</c:v>
                </c:pt>
                <c:pt idx="24290">
                  <c:v>735675.60303240735</c:v>
                </c:pt>
                <c:pt idx="24291">
                  <c:v>735675.60304398148</c:v>
                </c:pt>
                <c:pt idx="24292">
                  <c:v>735675.60304398148</c:v>
                </c:pt>
                <c:pt idx="24293">
                  <c:v>735675.60305555561</c:v>
                </c:pt>
                <c:pt idx="24294">
                  <c:v>735675.60305555561</c:v>
                </c:pt>
                <c:pt idx="24295">
                  <c:v>735675.60306712962</c:v>
                </c:pt>
                <c:pt idx="24296">
                  <c:v>735675.60306712962</c:v>
                </c:pt>
                <c:pt idx="24297">
                  <c:v>735675.60307870328</c:v>
                </c:pt>
                <c:pt idx="24298">
                  <c:v>735675.60307870328</c:v>
                </c:pt>
                <c:pt idx="24299">
                  <c:v>735675.60309027776</c:v>
                </c:pt>
                <c:pt idx="24300">
                  <c:v>735675.60309027776</c:v>
                </c:pt>
                <c:pt idx="24301">
                  <c:v>735675.60310185188</c:v>
                </c:pt>
                <c:pt idx="24302">
                  <c:v>735675.60310185188</c:v>
                </c:pt>
                <c:pt idx="24303">
                  <c:v>735675.6031134259</c:v>
                </c:pt>
                <c:pt idx="24304">
                  <c:v>735675.6031134259</c:v>
                </c:pt>
                <c:pt idx="24305">
                  <c:v>735675.60312500002</c:v>
                </c:pt>
                <c:pt idx="24306">
                  <c:v>735675.60312500002</c:v>
                </c:pt>
                <c:pt idx="24307">
                  <c:v>735675.60313657392</c:v>
                </c:pt>
                <c:pt idx="24308">
                  <c:v>735675.60313657392</c:v>
                </c:pt>
                <c:pt idx="24309">
                  <c:v>735675.60314814816</c:v>
                </c:pt>
                <c:pt idx="24310">
                  <c:v>735675.60314814816</c:v>
                </c:pt>
                <c:pt idx="24311">
                  <c:v>735675.60315972217</c:v>
                </c:pt>
                <c:pt idx="24312">
                  <c:v>735675.60315972217</c:v>
                </c:pt>
                <c:pt idx="24313">
                  <c:v>735675.6031712963</c:v>
                </c:pt>
                <c:pt idx="24314">
                  <c:v>735675.6031712963</c:v>
                </c:pt>
                <c:pt idx="24315">
                  <c:v>735675.60318287031</c:v>
                </c:pt>
                <c:pt idx="24316">
                  <c:v>735675.60319444432</c:v>
                </c:pt>
                <c:pt idx="24317">
                  <c:v>735675.60319444432</c:v>
                </c:pt>
                <c:pt idx="24318">
                  <c:v>735675.60320601903</c:v>
                </c:pt>
                <c:pt idx="24319">
                  <c:v>735675.60320601903</c:v>
                </c:pt>
                <c:pt idx="24320">
                  <c:v>735675.60321759258</c:v>
                </c:pt>
                <c:pt idx="24321">
                  <c:v>735675.60321759258</c:v>
                </c:pt>
                <c:pt idx="24322">
                  <c:v>735675.60322916671</c:v>
                </c:pt>
                <c:pt idx="24323">
                  <c:v>735675.60322916671</c:v>
                </c:pt>
                <c:pt idx="24324">
                  <c:v>735675.60324074072</c:v>
                </c:pt>
                <c:pt idx="24325">
                  <c:v>735675.60324074072</c:v>
                </c:pt>
                <c:pt idx="24326">
                  <c:v>735675.60325231485</c:v>
                </c:pt>
                <c:pt idx="24327">
                  <c:v>735675.60325231485</c:v>
                </c:pt>
                <c:pt idx="24328">
                  <c:v>735675.60326388909</c:v>
                </c:pt>
                <c:pt idx="24329">
                  <c:v>735675.60326388909</c:v>
                </c:pt>
                <c:pt idx="24330">
                  <c:v>735675.60327546299</c:v>
                </c:pt>
                <c:pt idx="24331">
                  <c:v>735675.60327546299</c:v>
                </c:pt>
                <c:pt idx="24332">
                  <c:v>735675.60328703944</c:v>
                </c:pt>
                <c:pt idx="24333">
                  <c:v>735675.60328703944</c:v>
                </c:pt>
                <c:pt idx="24334">
                  <c:v>735675.60329861112</c:v>
                </c:pt>
                <c:pt idx="24335">
                  <c:v>735675.60329861112</c:v>
                </c:pt>
                <c:pt idx="24336">
                  <c:v>735675.60331018397</c:v>
                </c:pt>
                <c:pt idx="24337">
                  <c:v>735675.60331018397</c:v>
                </c:pt>
                <c:pt idx="24338">
                  <c:v>735675.60332175926</c:v>
                </c:pt>
                <c:pt idx="24339">
                  <c:v>735675.60332175926</c:v>
                </c:pt>
                <c:pt idx="24340">
                  <c:v>735675.60333333351</c:v>
                </c:pt>
                <c:pt idx="24341">
                  <c:v>735675.60333333351</c:v>
                </c:pt>
                <c:pt idx="24342">
                  <c:v>735675.60334490729</c:v>
                </c:pt>
                <c:pt idx="24343">
                  <c:v>735675.60334490729</c:v>
                </c:pt>
                <c:pt idx="24344">
                  <c:v>735675.60335648153</c:v>
                </c:pt>
                <c:pt idx="24345">
                  <c:v>735675.60335648153</c:v>
                </c:pt>
                <c:pt idx="24346">
                  <c:v>735675.60336805275</c:v>
                </c:pt>
                <c:pt idx="24347">
                  <c:v>735675.60336805275</c:v>
                </c:pt>
                <c:pt idx="24348">
                  <c:v>735675.60337962897</c:v>
                </c:pt>
                <c:pt idx="24349">
                  <c:v>735675.60337962897</c:v>
                </c:pt>
                <c:pt idx="24350">
                  <c:v>735675.60339120368</c:v>
                </c:pt>
                <c:pt idx="24351">
                  <c:v>735675.60339120368</c:v>
                </c:pt>
                <c:pt idx="24352">
                  <c:v>735675.60340277781</c:v>
                </c:pt>
                <c:pt idx="24353">
                  <c:v>735675.60340277781</c:v>
                </c:pt>
                <c:pt idx="24354">
                  <c:v>735675.60341435182</c:v>
                </c:pt>
                <c:pt idx="24355">
                  <c:v>735675.60341435182</c:v>
                </c:pt>
                <c:pt idx="24356">
                  <c:v>735675.60342592886</c:v>
                </c:pt>
                <c:pt idx="24357">
                  <c:v>735675.60343750042</c:v>
                </c:pt>
                <c:pt idx="24358">
                  <c:v>735675.60343750042</c:v>
                </c:pt>
                <c:pt idx="24359">
                  <c:v>735675.60344907397</c:v>
                </c:pt>
                <c:pt idx="24360">
                  <c:v>735675.60344907397</c:v>
                </c:pt>
                <c:pt idx="24361">
                  <c:v>735675.60346064845</c:v>
                </c:pt>
                <c:pt idx="24362">
                  <c:v>735675.60346064845</c:v>
                </c:pt>
                <c:pt idx="24363">
                  <c:v>735675.60347222222</c:v>
                </c:pt>
                <c:pt idx="24364">
                  <c:v>735675.60347222222</c:v>
                </c:pt>
                <c:pt idx="24365">
                  <c:v>735675.60348379705</c:v>
                </c:pt>
                <c:pt idx="24366">
                  <c:v>735675.60348379705</c:v>
                </c:pt>
                <c:pt idx="24367">
                  <c:v>735675.60349537048</c:v>
                </c:pt>
                <c:pt idx="24368">
                  <c:v>735675.60349537048</c:v>
                </c:pt>
                <c:pt idx="24369">
                  <c:v>735675.60350694449</c:v>
                </c:pt>
                <c:pt idx="24370">
                  <c:v>735675.60350694449</c:v>
                </c:pt>
                <c:pt idx="24371">
                  <c:v>735675.60351851839</c:v>
                </c:pt>
                <c:pt idx="24372">
                  <c:v>735675.60351851839</c:v>
                </c:pt>
                <c:pt idx="24373">
                  <c:v>735675.60353009228</c:v>
                </c:pt>
                <c:pt idx="24374">
                  <c:v>735675.60353009228</c:v>
                </c:pt>
                <c:pt idx="24375">
                  <c:v>735675.60354166629</c:v>
                </c:pt>
                <c:pt idx="24376">
                  <c:v>735675.60354166629</c:v>
                </c:pt>
                <c:pt idx="24377">
                  <c:v>735675.60355324205</c:v>
                </c:pt>
                <c:pt idx="24378">
                  <c:v>735675.60355324205</c:v>
                </c:pt>
                <c:pt idx="24379">
                  <c:v>735675.60356481478</c:v>
                </c:pt>
                <c:pt idx="24380">
                  <c:v>735675.60356481478</c:v>
                </c:pt>
                <c:pt idx="24381">
                  <c:v>735675.60357638891</c:v>
                </c:pt>
                <c:pt idx="24382">
                  <c:v>735675.60357638891</c:v>
                </c:pt>
                <c:pt idx="24383">
                  <c:v>735675.60358796292</c:v>
                </c:pt>
                <c:pt idx="24384">
                  <c:v>735675.60358796292</c:v>
                </c:pt>
                <c:pt idx="24385">
                  <c:v>735675.60359953693</c:v>
                </c:pt>
                <c:pt idx="24386">
                  <c:v>735675.60359953693</c:v>
                </c:pt>
                <c:pt idx="24387">
                  <c:v>735675.60361111141</c:v>
                </c:pt>
                <c:pt idx="24388">
                  <c:v>735675.60362268542</c:v>
                </c:pt>
                <c:pt idx="24389">
                  <c:v>735675.60362268542</c:v>
                </c:pt>
                <c:pt idx="24390">
                  <c:v>735675.6036342592</c:v>
                </c:pt>
                <c:pt idx="24391">
                  <c:v>735675.6036342592</c:v>
                </c:pt>
                <c:pt idx="24392">
                  <c:v>735675.60364583344</c:v>
                </c:pt>
                <c:pt idx="24393">
                  <c:v>735675.60364583344</c:v>
                </c:pt>
                <c:pt idx="24394">
                  <c:v>735675.60365740745</c:v>
                </c:pt>
                <c:pt idx="24395">
                  <c:v>735675.60365740745</c:v>
                </c:pt>
                <c:pt idx="24396">
                  <c:v>735675.60366898146</c:v>
                </c:pt>
                <c:pt idx="24397">
                  <c:v>735675.60366898146</c:v>
                </c:pt>
                <c:pt idx="24398">
                  <c:v>735675.60368055559</c:v>
                </c:pt>
                <c:pt idx="24399">
                  <c:v>735675.60368055559</c:v>
                </c:pt>
                <c:pt idx="24400">
                  <c:v>735675.6036921296</c:v>
                </c:pt>
                <c:pt idx="24401">
                  <c:v>735675.60370370373</c:v>
                </c:pt>
                <c:pt idx="24402">
                  <c:v>735675.60370370373</c:v>
                </c:pt>
                <c:pt idx="24403">
                  <c:v>735675.60371527739</c:v>
                </c:pt>
                <c:pt idx="24404">
                  <c:v>735675.60371527739</c:v>
                </c:pt>
                <c:pt idx="24405">
                  <c:v>735675.6037268521</c:v>
                </c:pt>
                <c:pt idx="24406">
                  <c:v>735675.6037268521</c:v>
                </c:pt>
                <c:pt idx="24407">
                  <c:v>735675.60373842588</c:v>
                </c:pt>
                <c:pt idx="24408">
                  <c:v>735675.60373842588</c:v>
                </c:pt>
                <c:pt idx="24409">
                  <c:v>735675.60375000001</c:v>
                </c:pt>
                <c:pt idx="24410">
                  <c:v>735675.60375000001</c:v>
                </c:pt>
                <c:pt idx="24411">
                  <c:v>735675.6037615739</c:v>
                </c:pt>
                <c:pt idx="24412">
                  <c:v>735675.6037615739</c:v>
                </c:pt>
                <c:pt idx="24413">
                  <c:v>735675.60377314815</c:v>
                </c:pt>
                <c:pt idx="24414">
                  <c:v>735675.60377314815</c:v>
                </c:pt>
                <c:pt idx="24415">
                  <c:v>735675.60378472251</c:v>
                </c:pt>
                <c:pt idx="24416">
                  <c:v>735675.60378472251</c:v>
                </c:pt>
                <c:pt idx="24417">
                  <c:v>735675.6037962964</c:v>
                </c:pt>
                <c:pt idx="24418">
                  <c:v>735675.6037962964</c:v>
                </c:pt>
                <c:pt idx="24419">
                  <c:v>735675.60380787042</c:v>
                </c:pt>
                <c:pt idx="24420">
                  <c:v>735675.60380787042</c:v>
                </c:pt>
                <c:pt idx="24421">
                  <c:v>735675.60381944431</c:v>
                </c:pt>
                <c:pt idx="24422">
                  <c:v>735675.60381944431</c:v>
                </c:pt>
                <c:pt idx="24423">
                  <c:v>735675.60383101855</c:v>
                </c:pt>
                <c:pt idx="24424">
                  <c:v>735675.60383101855</c:v>
                </c:pt>
                <c:pt idx="24425">
                  <c:v>735675.60384259257</c:v>
                </c:pt>
                <c:pt idx="24426">
                  <c:v>735675.60384259257</c:v>
                </c:pt>
                <c:pt idx="24427">
                  <c:v>735675.60385416704</c:v>
                </c:pt>
                <c:pt idx="24428">
                  <c:v>735675.60385416704</c:v>
                </c:pt>
                <c:pt idx="24429">
                  <c:v>735675.60386574245</c:v>
                </c:pt>
                <c:pt idx="24430">
                  <c:v>735675.60386574245</c:v>
                </c:pt>
                <c:pt idx="24431">
                  <c:v>735675.60387731483</c:v>
                </c:pt>
                <c:pt idx="24432">
                  <c:v>735675.60387731483</c:v>
                </c:pt>
                <c:pt idx="24433">
                  <c:v>735675.60388888884</c:v>
                </c:pt>
                <c:pt idx="24434">
                  <c:v>735675.60390046297</c:v>
                </c:pt>
                <c:pt idx="24435">
                  <c:v>735675.60390046297</c:v>
                </c:pt>
                <c:pt idx="24436">
                  <c:v>735675.6039120371</c:v>
                </c:pt>
                <c:pt idx="24437">
                  <c:v>735675.6039120371</c:v>
                </c:pt>
                <c:pt idx="24438">
                  <c:v>735675.60392361204</c:v>
                </c:pt>
                <c:pt idx="24439">
                  <c:v>735675.60392361204</c:v>
                </c:pt>
                <c:pt idx="24440">
                  <c:v>735675.60393518524</c:v>
                </c:pt>
                <c:pt idx="24441">
                  <c:v>735675.60393518524</c:v>
                </c:pt>
                <c:pt idx="24442">
                  <c:v>735675.6039467589</c:v>
                </c:pt>
                <c:pt idx="24443">
                  <c:v>735675.6039467589</c:v>
                </c:pt>
                <c:pt idx="24444">
                  <c:v>735675.60395833349</c:v>
                </c:pt>
                <c:pt idx="24445">
                  <c:v>735675.60395833349</c:v>
                </c:pt>
                <c:pt idx="24446">
                  <c:v>735675.60396990739</c:v>
                </c:pt>
                <c:pt idx="24447">
                  <c:v>735675.60396990739</c:v>
                </c:pt>
                <c:pt idx="24448">
                  <c:v>735675.60398148152</c:v>
                </c:pt>
                <c:pt idx="24449">
                  <c:v>735675.60398148152</c:v>
                </c:pt>
                <c:pt idx="24450">
                  <c:v>735675.60399305529</c:v>
                </c:pt>
                <c:pt idx="24451">
                  <c:v>735675.60399305529</c:v>
                </c:pt>
                <c:pt idx="24452">
                  <c:v>735675.60400462931</c:v>
                </c:pt>
                <c:pt idx="24453">
                  <c:v>735675.60400462931</c:v>
                </c:pt>
                <c:pt idx="24454">
                  <c:v>735675.60401620367</c:v>
                </c:pt>
                <c:pt idx="24455">
                  <c:v>735675.60401620367</c:v>
                </c:pt>
                <c:pt idx="24456">
                  <c:v>735675.60402777779</c:v>
                </c:pt>
                <c:pt idx="24457">
                  <c:v>735675.60402777779</c:v>
                </c:pt>
                <c:pt idx="24458">
                  <c:v>735675.60403934936</c:v>
                </c:pt>
                <c:pt idx="24459">
                  <c:v>735675.60403934936</c:v>
                </c:pt>
                <c:pt idx="24460">
                  <c:v>735675.60405092593</c:v>
                </c:pt>
                <c:pt idx="24461">
                  <c:v>735675.60405092593</c:v>
                </c:pt>
                <c:pt idx="24462">
                  <c:v>735675.60406249936</c:v>
                </c:pt>
                <c:pt idx="24463">
                  <c:v>735675.60406249936</c:v>
                </c:pt>
                <c:pt idx="24464">
                  <c:v>735675.60407407396</c:v>
                </c:pt>
                <c:pt idx="24465">
                  <c:v>735675.60408564843</c:v>
                </c:pt>
                <c:pt idx="24466">
                  <c:v>735675.60408564843</c:v>
                </c:pt>
                <c:pt idx="24467">
                  <c:v>735675.60409722221</c:v>
                </c:pt>
                <c:pt idx="24468">
                  <c:v>735675.60409722221</c:v>
                </c:pt>
                <c:pt idx="24469">
                  <c:v>735675.6041087932</c:v>
                </c:pt>
                <c:pt idx="24470">
                  <c:v>735675.6041087932</c:v>
                </c:pt>
                <c:pt idx="24471">
                  <c:v>735675.60412036837</c:v>
                </c:pt>
                <c:pt idx="24472">
                  <c:v>735675.60412036837</c:v>
                </c:pt>
                <c:pt idx="24473">
                  <c:v>735675.60413194436</c:v>
                </c:pt>
                <c:pt idx="24474">
                  <c:v>735675.60413194436</c:v>
                </c:pt>
                <c:pt idx="24475">
                  <c:v>735675.60414351837</c:v>
                </c:pt>
                <c:pt idx="24476">
                  <c:v>735675.60414351837</c:v>
                </c:pt>
                <c:pt idx="24477">
                  <c:v>735675.60415509238</c:v>
                </c:pt>
                <c:pt idx="24478">
                  <c:v>735675.60415509238</c:v>
                </c:pt>
                <c:pt idx="24479">
                  <c:v>735675.60416666628</c:v>
                </c:pt>
                <c:pt idx="24480">
                  <c:v>735675.60416666628</c:v>
                </c:pt>
                <c:pt idx="24481">
                  <c:v>735675.60417823738</c:v>
                </c:pt>
                <c:pt idx="24482">
                  <c:v>735675.60417823738</c:v>
                </c:pt>
                <c:pt idx="24483">
                  <c:v>735675.60418981337</c:v>
                </c:pt>
                <c:pt idx="24484">
                  <c:v>735675.60418981337</c:v>
                </c:pt>
                <c:pt idx="24485">
                  <c:v>735675.60420138889</c:v>
                </c:pt>
                <c:pt idx="24486">
                  <c:v>735675.60420138889</c:v>
                </c:pt>
                <c:pt idx="24487">
                  <c:v>735675.60421296197</c:v>
                </c:pt>
                <c:pt idx="24488">
                  <c:v>735675.60421296197</c:v>
                </c:pt>
                <c:pt idx="24489">
                  <c:v>735675.60422453703</c:v>
                </c:pt>
                <c:pt idx="24490">
                  <c:v>735675.60422453703</c:v>
                </c:pt>
                <c:pt idx="24491">
                  <c:v>735675.60423611151</c:v>
                </c:pt>
                <c:pt idx="24492">
                  <c:v>735675.60423611151</c:v>
                </c:pt>
                <c:pt idx="24493">
                  <c:v>735675.60424768517</c:v>
                </c:pt>
                <c:pt idx="24494">
                  <c:v>735675.60424768517</c:v>
                </c:pt>
                <c:pt idx="24495">
                  <c:v>735675.60425925837</c:v>
                </c:pt>
                <c:pt idx="24496">
                  <c:v>735675.60425925837</c:v>
                </c:pt>
                <c:pt idx="24497">
                  <c:v>735675.60427083331</c:v>
                </c:pt>
                <c:pt idx="24498">
                  <c:v>735675.60427083331</c:v>
                </c:pt>
                <c:pt idx="24499">
                  <c:v>735675.60428240732</c:v>
                </c:pt>
                <c:pt idx="24500">
                  <c:v>735675.60429398133</c:v>
                </c:pt>
                <c:pt idx="24501">
                  <c:v>735675.60429398133</c:v>
                </c:pt>
                <c:pt idx="24502">
                  <c:v>735675.60430555337</c:v>
                </c:pt>
                <c:pt idx="24503">
                  <c:v>735675.60430555337</c:v>
                </c:pt>
                <c:pt idx="24504">
                  <c:v>735675.60431712936</c:v>
                </c:pt>
                <c:pt idx="24505">
                  <c:v>735675.60431712936</c:v>
                </c:pt>
                <c:pt idx="24506">
                  <c:v>735675.60432870337</c:v>
                </c:pt>
                <c:pt idx="24507">
                  <c:v>735675.60436342587</c:v>
                </c:pt>
                <c:pt idx="24508">
                  <c:v>735675.60436342587</c:v>
                </c:pt>
                <c:pt idx="24509">
                  <c:v>735675.60437499837</c:v>
                </c:pt>
                <c:pt idx="24510">
                  <c:v>735675.60437499837</c:v>
                </c:pt>
                <c:pt idx="24511">
                  <c:v>735675.60438657389</c:v>
                </c:pt>
                <c:pt idx="24512">
                  <c:v>735675.60438657389</c:v>
                </c:pt>
                <c:pt idx="24513">
                  <c:v>735675.60439814697</c:v>
                </c:pt>
                <c:pt idx="24514">
                  <c:v>735675.60439814697</c:v>
                </c:pt>
                <c:pt idx="24515">
                  <c:v>735675.60440972226</c:v>
                </c:pt>
                <c:pt idx="24516">
                  <c:v>735675.60440972226</c:v>
                </c:pt>
                <c:pt idx="24517">
                  <c:v>735675.60442129651</c:v>
                </c:pt>
                <c:pt idx="24518">
                  <c:v>735675.60442129651</c:v>
                </c:pt>
                <c:pt idx="24519">
                  <c:v>735675.60443287028</c:v>
                </c:pt>
                <c:pt idx="24520">
                  <c:v>735675.60443287028</c:v>
                </c:pt>
                <c:pt idx="24521">
                  <c:v>735675.6044444443</c:v>
                </c:pt>
                <c:pt idx="24522">
                  <c:v>735675.6044444443</c:v>
                </c:pt>
                <c:pt idx="24523">
                  <c:v>735675.60445601854</c:v>
                </c:pt>
                <c:pt idx="24524">
                  <c:v>735675.60445601854</c:v>
                </c:pt>
                <c:pt idx="24525">
                  <c:v>735675.60446759232</c:v>
                </c:pt>
                <c:pt idx="24526">
                  <c:v>735675.60446759232</c:v>
                </c:pt>
                <c:pt idx="24527">
                  <c:v>735675.60447916342</c:v>
                </c:pt>
                <c:pt idx="24528">
                  <c:v>735675.60447916342</c:v>
                </c:pt>
                <c:pt idx="24529">
                  <c:v>735675.60449074069</c:v>
                </c:pt>
                <c:pt idx="24530">
                  <c:v>735675.60449074069</c:v>
                </c:pt>
                <c:pt idx="24531">
                  <c:v>735675.60450231389</c:v>
                </c:pt>
                <c:pt idx="24532">
                  <c:v>735675.60450231389</c:v>
                </c:pt>
                <c:pt idx="24533">
                  <c:v>735675.60451388836</c:v>
                </c:pt>
                <c:pt idx="24534">
                  <c:v>735675.60451388836</c:v>
                </c:pt>
                <c:pt idx="24535">
                  <c:v>735675.60452546296</c:v>
                </c:pt>
                <c:pt idx="24536">
                  <c:v>735675.60452546296</c:v>
                </c:pt>
                <c:pt idx="24537">
                  <c:v>735675.60453703708</c:v>
                </c:pt>
                <c:pt idx="24538">
                  <c:v>735675.60453703708</c:v>
                </c:pt>
                <c:pt idx="24539">
                  <c:v>735675.60454860772</c:v>
                </c:pt>
                <c:pt idx="24540">
                  <c:v>735675.60454860772</c:v>
                </c:pt>
                <c:pt idx="24541">
                  <c:v>735675.60456018336</c:v>
                </c:pt>
                <c:pt idx="24542">
                  <c:v>735675.60456018336</c:v>
                </c:pt>
                <c:pt idx="24543">
                  <c:v>735675.60457175598</c:v>
                </c:pt>
                <c:pt idx="24544">
                  <c:v>735675.60457175598</c:v>
                </c:pt>
                <c:pt idx="24545">
                  <c:v>735675.60458333348</c:v>
                </c:pt>
                <c:pt idx="24546">
                  <c:v>735675.60458333348</c:v>
                </c:pt>
                <c:pt idx="24547">
                  <c:v>735675.60459490737</c:v>
                </c:pt>
                <c:pt idx="24548">
                  <c:v>735675.60459490737</c:v>
                </c:pt>
                <c:pt idx="24549">
                  <c:v>735675.6046064815</c:v>
                </c:pt>
                <c:pt idx="24550">
                  <c:v>735675.6046064815</c:v>
                </c:pt>
                <c:pt idx="24551">
                  <c:v>735675.60461805179</c:v>
                </c:pt>
                <c:pt idx="24552">
                  <c:v>735675.60461805179</c:v>
                </c:pt>
                <c:pt idx="24553">
                  <c:v>735675.60462962929</c:v>
                </c:pt>
                <c:pt idx="24554">
                  <c:v>735675.60462962929</c:v>
                </c:pt>
                <c:pt idx="24555">
                  <c:v>735675.6046412033</c:v>
                </c:pt>
                <c:pt idx="24556">
                  <c:v>735675.60465277778</c:v>
                </c:pt>
                <c:pt idx="24557">
                  <c:v>735675.60465277778</c:v>
                </c:pt>
                <c:pt idx="24558">
                  <c:v>735675.60466435179</c:v>
                </c:pt>
                <c:pt idx="24559">
                  <c:v>735675.60466435179</c:v>
                </c:pt>
                <c:pt idx="24560">
                  <c:v>735675.60467592592</c:v>
                </c:pt>
                <c:pt idx="24561">
                  <c:v>735675.60467592592</c:v>
                </c:pt>
                <c:pt idx="24562">
                  <c:v>735675.60468750005</c:v>
                </c:pt>
                <c:pt idx="24563">
                  <c:v>735675.60468750005</c:v>
                </c:pt>
                <c:pt idx="24564">
                  <c:v>735675.60469907336</c:v>
                </c:pt>
                <c:pt idx="24565">
                  <c:v>735675.60469907336</c:v>
                </c:pt>
                <c:pt idx="24566">
                  <c:v>735675.60471064819</c:v>
                </c:pt>
                <c:pt idx="24567">
                  <c:v>735675.60471064819</c:v>
                </c:pt>
                <c:pt idx="24568">
                  <c:v>735675.6047222222</c:v>
                </c:pt>
                <c:pt idx="24569">
                  <c:v>735675.6047222222</c:v>
                </c:pt>
                <c:pt idx="24570">
                  <c:v>735675.60473379632</c:v>
                </c:pt>
                <c:pt idx="24571">
                  <c:v>735675.60473379632</c:v>
                </c:pt>
                <c:pt idx="24572">
                  <c:v>735675.60474536836</c:v>
                </c:pt>
                <c:pt idx="24573">
                  <c:v>735675.60474536836</c:v>
                </c:pt>
                <c:pt idx="24574">
                  <c:v>735675.60475694446</c:v>
                </c:pt>
                <c:pt idx="24575">
                  <c:v>735675.60475694446</c:v>
                </c:pt>
                <c:pt idx="24576">
                  <c:v>735675.60476851836</c:v>
                </c:pt>
                <c:pt idx="24577">
                  <c:v>735675.60476851836</c:v>
                </c:pt>
                <c:pt idx="24578">
                  <c:v>735675.60478009237</c:v>
                </c:pt>
                <c:pt idx="24579">
                  <c:v>735675.60478009237</c:v>
                </c:pt>
                <c:pt idx="24580">
                  <c:v>735675.60479166638</c:v>
                </c:pt>
                <c:pt idx="24581">
                  <c:v>735675.60479166638</c:v>
                </c:pt>
                <c:pt idx="24582">
                  <c:v>735675.60480324074</c:v>
                </c:pt>
                <c:pt idx="24583">
                  <c:v>735675.60480324074</c:v>
                </c:pt>
                <c:pt idx="24584">
                  <c:v>735675.60481481487</c:v>
                </c:pt>
                <c:pt idx="24585">
                  <c:v>735675.604826389</c:v>
                </c:pt>
                <c:pt idx="24586">
                  <c:v>735675.604826389</c:v>
                </c:pt>
                <c:pt idx="24587">
                  <c:v>735675.60483796301</c:v>
                </c:pt>
                <c:pt idx="24588">
                  <c:v>735675.60483796301</c:v>
                </c:pt>
                <c:pt idx="24589">
                  <c:v>735675.6048495369</c:v>
                </c:pt>
                <c:pt idx="24590">
                  <c:v>735675.6048495369</c:v>
                </c:pt>
                <c:pt idx="24591">
                  <c:v>735675.60486111115</c:v>
                </c:pt>
                <c:pt idx="24592">
                  <c:v>735675.60486111115</c:v>
                </c:pt>
                <c:pt idx="24593">
                  <c:v>735675.60487268516</c:v>
                </c:pt>
                <c:pt idx="24594">
                  <c:v>735675.60487268516</c:v>
                </c:pt>
                <c:pt idx="24595">
                  <c:v>735675.60488425929</c:v>
                </c:pt>
                <c:pt idx="24596">
                  <c:v>735675.60488425929</c:v>
                </c:pt>
                <c:pt idx="24597">
                  <c:v>735675.60489583341</c:v>
                </c:pt>
                <c:pt idx="24598">
                  <c:v>735675.60489583341</c:v>
                </c:pt>
                <c:pt idx="24599">
                  <c:v>735675.60490740731</c:v>
                </c:pt>
                <c:pt idx="24600">
                  <c:v>735675.60490740731</c:v>
                </c:pt>
                <c:pt idx="24601">
                  <c:v>735675.60491897806</c:v>
                </c:pt>
                <c:pt idx="24602">
                  <c:v>735675.60491897806</c:v>
                </c:pt>
                <c:pt idx="24603">
                  <c:v>735675.60493055289</c:v>
                </c:pt>
                <c:pt idx="24604">
                  <c:v>735675.60493055289</c:v>
                </c:pt>
                <c:pt idx="24605">
                  <c:v>735675.60494212899</c:v>
                </c:pt>
                <c:pt idx="24606">
                  <c:v>735675.60494212899</c:v>
                </c:pt>
                <c:pt idx="24607">
                  <c:v>735675.6049537037</c:v>
                </c:pt>
                <c:pt idx="24608">
                  <c:v>735675.60496527737</c:v>
                </c:pt>
                <c:pt idx="24609">
                  <c:v>735675.60496527737</c:v>
                </c:pt>
                <c:pt idx="24610">
                  <c:v>735675.60497685138</c:v>
                </c:pt>
                <c:pt idx="24611">
                  <c:v>735675.60497685138</c:v>
                </c:pt>
                <c:pt idx="24612">
                  <c:v>735675.60498842597</c:v>
                </c:pt>
                <c:pt idx="24613">
                  <c:v>735675.60498842597</c:v>
                </c:pt>
                <c:pt idx="24614">
                  <c:v>735675.60499999719</c:v>
                </c:pt>
                <c:pt idx="24615">
                  <c:v>735675.60499999719</c:v>
                </c:pt>
                <c:pt idx="24616">
                  <c:v>735675.60501157399</c:v>
                </c:pt>
                <c:pt idx="24617">
                  <c:v>735675.60501157399</c:v>
                </c:pt>
                <c:pt idx="24618">
                  <c:v>735675.60502314905</c:v>
                </c:pt>
                <c:pt idx="24619">
                  <c:v>735675.60502314905</c:v>
                </c:pt>
                <c:pt idx="24620">
                  <c:v>735675.60503472225</c:v>
                </c:pt>
                <c:pt idx="24621">
                  <c:v>735675.60503472225</c:v>
                </c:pt>
                <c:pt idx="24622">
                  <c:v>735675.60504629649</c:v>
                </c:pt>
                <c:pt idx="24623">
                  <c:v>735675.60504629649</c:v>
                </c:pt>
                <c:pt idx="24624">
                  <c:v>735675.6050578705</c:v>
                </c:pt>
                <c:pt idx="24625">
                  <c:v>735675.6050578705</c:v>
                </c:pt>
                <c:pt idx="24626">
                  <c:v>735675.60506944428</c:v>
                </c:pt>
                <c:pt idx="24627">
                  <c:v>735675.60506944428</c:v>
                </c:pt>
                <c:pt idx="24628">
                  <c:v>735675.60508101853</c:v>
                </c:pt>
                <c:pt idx="24629">
                  <c:v>735675.60508101853</c:v>
                </c:pt>
                <c:pt idx="24630">
                  <c:v>735675.6050925923</c:v>
                </c:pt>
                <c:pt idx="24631">
                  <c:v>735675.6050925923</c:v>
                </c:pt>
                <c:pt idx="24632">
                  <c:v>735675.60510416667</c:v>
                </c:pt>
                <c:pt idx="24633">
                  <c:v>735675.60510416667</c:v>
                </c:pt>
                <c:pt idx="24634">
                  <c:v>735675.60511574079</c:v>
                </c:pt>
                <c:pt idx="24635">
                  <c:v>735675.60511574079</c:v>
                </c:pt>
                <c:pt idx="24636">
                  <c:v>735675.6051273148</c:v>
                </c:pt>
                <c:pt idx="24637">
                  <c:v>735675.6051273148</c:v>
                </c:pt>
                <c:pt idx="24638">
                  <c:v>735675.60513888649</c:v>
                </c:pt>
                <c:pt idx="24639">
                  <c:v>735675.60513888649</c:v>
                </c:pt>
                <c:pt idx="24640">
                  <c:v>735675.60515046236</c:v>
                </c:pt>
                <c:pt idx="24641">
                  <c:v>735675.60516203707</c:v>
                </c:pt>
                <c:pt idx="24642">
                  <c:v>735675.60516203707</c:v>
                </c:pt>
                <c:pt idx="24643">
                  <c:v>735675.60517361108</c:v>
                </c:pt>
                <c:pt idx="24644">
                  <c:v>735675.60517361108</c:v>
                </c:pt>
                <c:pt idx="24645">
                  <c:v>735675.60518518521</c:v>
                </c:pt>
                <c:pt idx="24646">
                  <c:v>735675.60518518521</c:v>
                </c:pt>
                <c:pt idx="24647">
                  <c:v>735675.60519675899</c:v>
                </c:pt>
                <c:pt idx="24648">
                  <c:v>735675.60519675899</c:v>
                </c:pt>
                <c:pt idx="24649">
                  <c:v>735675.60520833335</c:v>
                </c:pt>
                <c:pt idx="24650">
                  <c:v>735675.60520833335</c:v>
                </c:pt>
                <c:pt idx="24651">
                  <c:v>735675.60521990736</c:v>
                </c:pt>
                <c:pt idx="24652">
                  <c:v>735675.60521990736</c:v>
                </c:pt>
                <c:pt idx="24653">
                  <c:v>735675.60523148149</c:v>
                </c:pt>
                <c:pt idx="24654">
                  <c:v>735675.60523148149</c:v>
                </c:pt>
                <c:pt idx="24655">
                  <c:v>735675.60524305538</c:v>
                </c:pt>
                <c:pt idx="24656">
                  <c:v>735675.60524305538</c:v>
                </c:pt>
                <c:pt idx="24657">
                  <c:v>735675.60525462963</c:v>
                </c:pt>
                <c:pt idx="24658">
                  <c:v>735675.60525462963</c:v>
                </c:pt>
                <c:pt idx="24659">
                  <c:v>735675.60526620375</c:v>
                </c:pt>
                <c:pt idx="24660">
                  <c:v>735675.60526620375</c:v>
                </c:pt>
                <c:pt idx="24661">
                  <c:v>735675.60527777777</c:v>
                </c:pt>
                <c:pt idx="24662">
                  <c:v>735675.60527777777</c:v>
                </c:pt>
                <c:pt idx="24663">
                  <c:v>735675.60528935189</c:v>
                </c:pt>
                <c:pt idx="24664">
                  <c:v>735675.60528935189</c:v>
                </c:pt>
                <c:pt idx="24665">
                  <c:v>735675.6053009259</c:v>
                </c:pt>
                <c:pt idx="24666">
                  <c:v>735675.6053009259</c:v>
                </c:pt>
                <c:pt idx="24667">
                  <c:v>735675.60531249898</c:v>
                </c:pt>
                <c:pt idx="24668">
                  <c:v>735675.60532407393</c:v>
                </c:pt>
                <c:pt idx="24669">
                  <c:v>735675.60532407393</c:v>
                </c:pt>
                <c:pt idx="24670">
                  <c:v>735675.6053356484</c:v>
                </c:pt>
                <c:pt idx="24671">
                  <c:v>735675.6053356484</c:v>
                </c:pt>
                <c:pt idx="24672">
                  <c:v>735675.60534722218</c:v>
                </c:pt>
                <c:pt idx="24673">
                  <c:v>735675.60534722218</c:v>
                </c:pt>
                <c:pt idx="24674">
                  <c:v>735675.60535879631</c:v>
                </c:pt>
                <c:pt idx="24675">
                  <c:v>735675.60535879631</c:v>
                </c:pt>
                <c:pt idx="24676">
                  <c:v>735675.60537036776</c:v>
                </c:pt>
                <c:pt idx="24677">
                  <c:v>735675.60537036776</c:v>
                </c:pt>
                <c:pt idx="24678">
                  <c:v>735675.60538194433</c:v>
                </c:pt>
                <c:pt idx="24679">
                  <c:v>735675.60538194433</c:v>
                </c:pt>
                <c:pt idx="24680">
                  <c:v>735675.60539351846</c:v>
                </c:pt>
                <c:pt idx="24681">
                  <c:v>735675.60539351846</c:v>
                </c:pt>
                <c:pt idx="24682">
                  <c:v>735675.60540509259</c:v>
                </c:pt>
                <c:pt idx="24683">
                  <c:v>735675.60540509259</c:v>
                </c:pt>
                <c:pt idx="24684">
                  <c:v>735675.60541666672</c:v>
                </c:pt>
                <c:pt idx="24685">
                  <c:v>735675.60541666672</c:v>
                </c:pt>
                <c:pt idx="24686">
                  <c:v>735675.60542824073</c:v>
                </c:pt>
                <c:pt idx="24687">
                  <c:v>735675.60542824073</c:v>
                </c:pt>
                <c:pt idx="24688">
                  <c:v>735675.60543981486</c:v>
                </c:pt>
                <c:pt idx="24689">
                  <c:v>735675.60543981486</c:v>
                </c:pt>
                <c:pt idx="24690">
                  <c:v>735675.6054513891</c:v>
                </c:pt>
                <c:pt idx="24691">
                  <c:v>735675.6054513891</c:v>
                </c:pt>
                <c:pt idx="24692">
                  <c:v>735675.60546296299</c:v>
                </c:pt>
                <c:pt idx="24693">
                  <c:v>735675.60546296299</c:v>
                </c:pt>
                <c:pt idx="24694">
                  <c:v>735675.60547453701</c:v>
                </c:pt>
                <c:pt idx="24695">
                  <c:v>735675.60547453701</c:v>
                </c:pt>
                <c:pt idx="24696">
                  <c:v>735675.60548611241</c:v>
                </c:pt>
                <c:pt idx="24697">
                  <c:v>735675.60548611241</c:v>
                </c:pt>
                <c:pt idx="24698">
                  <c:v>735675.60549768514</c:v>
                </c:pt>
                <c:pt idx="24699">
                  <c:v>735675.60549768514</c:v>
                </c:pt>
                <c:pt idx="24700">
                  <c:v>735675.60550925671</c:v>
                </c:pt>
                <c:pt idx="24701">
                  <c:v>735675.60550925671</c:v>
                </c:pt>
                <c:pt idx="24702">
                  <c:v>735675.6055208334</c:v>
                </c:pt>
                <c:pt idx="24703">
                  <c:v>735675.60553240729</c:v>
                </c:pt>
                <c:pt idx="24704">
                  <c:v>735675.60553240729</c:v>
                </c:pt>
                <c:pt idx="24705">
                  <c:v>735675.60554398131</c:v>
                </c:pt>
                <c:pt idx="24706">
                  <c:v>735675.60554398131</c:v>
                </c:pt>
                <c:pt idx="24707">
                  <c:v>735675.60555555532</c:v>
                </c:pt>
                <c:pt idx="24708">
                  <c:v>735675.60555555532</c:v>
                </c:pt>
                <c:pt idx="24709">
                  <c:v>735675.60556712968</c:v>
                </c:pt>
                <c:pt idx="24710">
                  <c:v>735675.60556712968</c:v>
                </c:pt>
                <c:pt idx="24711">
                  <c:v>735675.60557870136</c:v>
                </c:pt>
                <c:pt idx="24712">
                  <c:v>735675.60557870136</c:v>
                </c:pt>
                <c:pt idx="24713">
                  <c:v>735675.60559027689</c:v>
                </c:pt>
                <c:pt idx="24714">
                  <c:v>735675.60559027689</c:v>
                </c:pt>
                <c:pt idx="24715">
                  <c:v>735675.60560185183</c:v>
                </c:pt>
                <c:pt idx="24716">
                  <c:v>735675.60560185183</c:v>
                </c:pt>
                <c:pt idx="24717">
                  <c:v>735675.60561342642</c:v>
                </c:pt>
                <c:pt idx="24718">
                  <c:v>735675.60561342642</c:v>
                </c:pt>
                <c:pt idx="24719">
                  <c:v>735675.60562500043</c:v>
                </c:pt>
                <c:pt idx="24720">
                  <c:v>735675.60562500043</c:v>
                </c:pt>
                <c:pt idx="24721">
                  <c:v>735675.6056365741</c:v>
                </c:pt>
                <c:pt idx="24722">
                  <c:v>735675.6056365741</c:v>
                </c:pt>
                <c:pt idx="24723">
                  <c:v>735675.60564814811</c:v>
                </c:pt>
                <c:pt idx="24724">
                  <c:v>735675.60564814811</c:v>
                </c:pt>
                <c:pt idx="24725">
                  <c:v>735675.60565972223</c:v>
                </c:pt>
                <c:pt idx="24726">
                  <c:v>735675.60565972223</c:v>
                </c:pt>
                <c:pt idx="24727">
                  <c:v>735675.60567129625</c:v>
                </c:pt>
                <c:pt idx="24728">
                  <c:v>735675.60567129625</c:v>
                </c:pt>
                <c:pt idx="24729">
                  <c:v>735675.60568287049</c:v>
                </c:pt>
                <c:pt idx="24730">
                  <c:v>735675.60568287049</c:v>
                </c:pt>
                <c:pt idx="24731">
                  <c:v>735675.6056944445</c:v>
                </c:pt>
                <c:pt idx="24732">
                  <c:v>735675.60570601851</c:v>
                </c:pt>
                <c:pt idx="24733">
                  <c:v>735675.60570601851</c:v>
                </c:pt>
                <c:pt idx="24734">
                  <c:v>735675.60571759229</c:v>
                </c:pt>
                <c:pt idx="24735">
                  <c:v>735675.60571759229</c:v>
                </c:pt>
                <c:pt idx="24736">
                  <c:v>735675.6057291663</c:v>
                </c:pt>
                <c:pt idx="24737">
                  <c:v>735675.6057291663</c:v>
                </c:pt>
                <c:pt idx="24738">
                  <c:v>735675.60574074078</c:v>
                </c:pt>
                <c:pt idx="24739">
                  <c:v>735675.60574074078</c:v>
                </c:pt>
                <c:pt idx="24740">
                  <c:v>735675.60575231479</c:v>
                </c:pt>
                <c:pt idx="24741">
                  <c:v>735675.60575231479</c:v>
                </c:pt>
                <c:pt idx="24742">
                  <c:v>735675.60576388892</c:v>
                </c:pt>
                <c:pt idx="24743">
                  <c:v>735675.60576388892</c:v>
                </c:pt>
                <c:pt idx="24744">
                  <c:v>735675.60577546188</c:v>
                </c:pt>
                <c:pt idx="24745">
                  <c:v>735675.60577546188</c:v>
                </c:pt>
                <c:pt idx="24746">
                  <c:v>735675.60578703741</c:v>
                </c:pt>
                <c:pt idx="24747">
                  <c:v>735675.60578703741</c:v>
                </c:pt>
                <c:pt idx="24748">
                  <c:v>735675.60579861107</c:v>
                </c:pt>
                <c:pt idx="24749">
                  <c:v>735675.60579861107</c:v>
                </c:pt>
                <c:pt idx="24750">
                  <c:v>735675.6058101852</c:v>
                </c:pt>
                <c:pt idx="24751">
                  <c:v>735675.6058101852</c:v>
                </c:pt>
                <c:pt idx="24752">
                  <c:v>735675.60582175921</c:v>
                </c:pt>
                <c:pt idx="24753">
                  <c:v>735675.60582175921</c:v>
                </c:pt>
                <c:pt idx="24754">
                  <c:v>735675.60583333345</c:v>
                </c:pt>
                <c:pt idx="24755">
                  <c:v>735675.60583333345</c:v>
                </c:pt>
                <c:pt idx="24756">
                  <c:v>735675.60584490746</c:v>
                </c:pt>
                <c:pt idx="24757">
                  <c:v>735675.60584490746</c:v>
                </c:pt>
                <c:pt idx="24758">
                  <c:v>735675.60585648241</c:v>
                </c:pt>
                <c:pt idx="24759">
                  <c:v>735675.60585648241</c:v>
                </c:pt>
                <c:pt idx="24760">
                  <c:v>735675.60586805537</c:v>
                </c:pt>
                <c:pt idx="24761">
                  <c:v>735675.60586805537</c:v>
                </c:pt>
                <c:pt idx="24762">
                  <c:v>735675.60587962938</c:v>
                </c:pt>
                <c:pt idx="24763">
                  <c:v>735675.60589120374</c:v>
                </c:pt>
                <c:pt idx="24764">
                  <c:v>735675.60589120374</c:v>
                </c:pt>
                <c:pt idx="24765">
                  <c:v>735675.60590277729</c:v>
                </c:pt>
                <c:pt idx="24766">
                  <c:v>735675.60590277729</c:v>
                </c:pt>
                <c:pt idx="24767">
                  <c:v>735675.60591435188</c:v>
                </c:pt>
                <c:pt idx="24768">
                  <c:v>735675.60591435188</c:v>
                </c:pt>
                <c:pt idx="24769">
                  <c:v>735675.6059259274</c:v>
                </c:pt>
                <c:pt idx="24770">
                  <c:v>735675.6059259274</c:v>
                </c:pt>
                <c:pt idx="24771">
                  <c:v>735675.60593750002</c:v>
                </c:pt>
                <c:pt idx="24772">
                  <c:v>735675.60593750002</c:v>
                </c:pt>
                <c:pt idx="24773">
                  <c:v>735675.60594907124</c:v>
                </c:pt>
                <c:pt idx="24774">
                  <c:v>735675.60594907124</c:v>
                </c:pt>
                <c:pt idx="24775">
                  <c:v>735675.60596064851</c:v>
                </c:pt>
                <c:pt idx="24776">
                  <c:v>735675.60596064851</c:v>
                </c:pt>
                <c:pt idx="24777">
                  <c:v>735675.60597222217</c:v>
                </c:pt>
                <c:pt idx="24778">
                  <c:v>735675.60597222217</c:v>
                </c:pt>
                <c:pt idx="24779">
                  <c:v>735675.60598379641</c:v>
                </c:pt>
                <c:pt idx="24780">
                  <c:v>735675.60598379641</c:v>
                </c:pt>
                <c:pt idx="24781">
                  <c:v>735675.60599537031</c:v>
                </c:pt>
                <c:pt idx="24782">
                  <c:v>735675.60599537031</c:v>
                </c:pt>
                <c:pt idx="24783">
                  <c:v>735675.60600694444</c:v>
                </c:pt>
                <c:pt idx="24784">
                  <c:v>735675.60600694444</c:v>
                </c:pt>
                <c:pt idx="24785">
                  <c:v>735675.60601851856</c:v>
                </c:pt>
                <c:pt idx="24786">
                  <c:v>735675.60601851856</c:v>
                </c:pt>
                <c:pt idx="24787">
                  <c:v>735675.60603009257</c:v>
                </c:pt>
                <c:pt idx="24788">
                  <c:v>735675.60603009257</c:v>
                </c:pt>
                <c:pt idx="24789">
                  <c:v>735675.6060416667</c:v>
                </c:pt>
                <c:pt idx="24790">
                  <c:v>735675.6060416667</c:v>
                </c:pt>
                <c:pt idx="24791">
                  <c:v>735675.60605324362</c:v>
                </c:pt>
                <c:pt idx="24792">
                  <c:v>735675.60605324362</c:v>
                </c:pt>
                <c:pt idx="24793">
                  <c:v>735675.60606481484</c:v>
                </c:pt>
                <c:pt idx="24794">
                  <c:v>735675.60606481484</c:v>
                </c:pt>
                <c:pt idx="24795">
                  <c:v>735675.60607638885</c:v>
                </c:pt>
                <c:pt idx="24796">
                  <c:v>735675.60607638885</c:v>
                </c:pt>
                <c:pt idx="24797">
                  <c:v>735675.60608796345</c:v>
                </c:pt>
                <c:pt idx="24798">
                  <c:v>735675.60608796345</c:v>
                </c:pt>
                <c:pt idx="24799">
                  <c:v>735675.60609953711</c:v>
                </c:pt>
                <c:pt idx="24800">
                  <c:v>735675.60609953711</c:v>
                </c:pt>
                <c:pt idx="24801">
                  <c:v>735675.60611111112</c:v>
                </c:pt>
                <c:pt idx="24802">
                  <c:v>735675.60611111112</c:v>
                </c:pt>
                <c:pt idx="24803">
                  <c:v>735675.60612268513</c:v>
                </c:pt>
                <c:pt idx="24804">
                  <c:v>735675.60612268513</c:v>
                </c:pt>
                <c:pt idx="24805">
                  <c:v>735675.60613425926</c:v>
                </c:pt>
                <c:pt idx="24806">
                  <c:v>735675.60613425926</c:v>
                </c:pt>
                <c:pt idx="24807">
                  <c:v>735675.6061458335</c:v>
                </c:pt>
                <c:pt idx="24808">
                  <c:v>735675.6061574074</c:v>
                </c:pt>
                <c:pt idx="24809">
                  <c:v>735675.6061574074</c:v>
                </c:pt>
                <c:pt idx="24810">
                  <c:v>735675.60616898129</c:v>
                </c:pt>
                <c:pt idx="24811">
                  <c:v>735675.60616898129</c:v>
                </c:pt>
                <c:pt idx="24812">
                  <c:v>735675.6061805553</c:v>
                </c:pt>
                <c:pt idx="24813">
                  <c:v>735675.6061805553</c:v>
                </c:pt>
                <c:pt idx="24814">
                  <c:v>735675.60619212966</c:v>
                </c:pt>
                <c:pt idx="24815">
                  <c:v>735675.60619212966</c:v>
                </c:pt>
                <c:pt idx="24816">
                  <c:v>735675.60620370402</c:v>
                </c:pt>
                <c:pt idx="24817">
                  <c:v>735675.60620370402</c:v>
                </c:pt>
                <c:pt idx="24818">
                  <c:v>735675.6062152778</c:v>
                </c:pt>
                <c:pt idx="24819">
                  <c:v>735675.6062152778</c:v>
                </c:pt>
                <c:pt idx="24820">
                  <c:v>735675.60622685205</c:v>
                </c:pt>
                <c:pt idx="24821">
                  <c:v>735675.60622685205</c:v>
                </c:pt>
                <c:pt idx="24822">
                  <c:v>735675.60623842594</c:v>
                </c:pt>
                <c:pt idx="24823">
                  <c:v>735675.60623842594</c:v>
                </c:pt>
                <c:pt idx="24824">
                  <c:v>735675.60624999937</c:v>
                </c:pt>
                <c:pt idx="24825">
                  <c:v>735675.60624999937</c:v>
                </c:pt>
                <c:pt idx="24826">
                  <c:v>735675.60626157408</c:v>
                </c:pt>
                <c:pt idx="24827">
                  <c:v>735675.60626157408</c:v>
                </c:pt>
                <c:pt idx="24828">
                  <c:v>735675.60627314844</c:v>
                </c:pt>
                <c:pt idx="24829">
                  <c:v>735675.60627314844</c:v>
                </c:pt>
                <c:pt idx="24830">
                  <c:v>735675.60628472245</c:v>
                </c:pt>
                <c:pt idx="24831">
                  <c:v>735675.60628472245</c:v>
                </c:pt>
                <c:pt idx="24832">
                  <c:v>735675.60629629705</c:v>
                </c:pt>
                <c:pt idx="24833">
                  <c:v>735675.60629629705</c:v>
                </c:pt>
                <c:pt idx="24834">
                  <c:v>735675.60630787048</c:v>
                </c:pt>
                <c:pt idx="24835">
                  <c:v>735675.60630787048</c:v>
                </c:pt>
                <c:pt idx="24836">
                  <c:v>735675.60631944437</c:v>
                </c:pt>
                <c:pt idx="24837">
                  <c:v>735675.60631944437</c:v>
                </c:pt>
                <c:pt idx="24838">
                  <c:v>735675.6063310185</c:v>
                </c:pt>
                <c:pt idx="24839">
                  <c:v>735675.6063310185</c:v>
                </c:pt>
                <c:pt idx="24840">
                  <c:v>735675.60634259239</c:v>
                </c:pt>
                <c:pt idx="24841">
                  <c:v>735675.60634259239</c:v>
                </c:pt>
                <c:pt idx="24842">
                  <c:v>735675.60635416664</c:v>
                </c:pt>
                <c:pt idx="24843">
                  <c:v>735675.60635416664</c:v>
                </c:pt>
                <c:pt idx="24844">
                  <c:v>735675.60636574205</c:v>
                </c:pt>
                <c:pt idx="24845">
                  <c:v>735675.60636574205</c:v>
                </c:pt>
                <c:pt idx="24846">
                  <c:v>735675.60637731478</c:v>
                </c:pt>
                <c:pt idx="24847">
                  <c:v>735675.60637731478</c:v>
                </c:pt>
                <c:pt idx="24848">
                  <c:v>735675.6063888889</c:v>
                </c:pt>
                <c:pt idx="24849">
                  <c:v>735675.6063888889</c:v>
                </c:pt>
                <c:pt idx="24850">
                  <c:v>735675.60640046292</c:v>
                </c:pt>
                <c:pt idx="24851">
                  <c:v>735675.60640046292</c:v>
                </c:pt>
                <c:pt idx="24852">
                  <c:v>735675.60641203704</c:v>
                </c:pt>
                <c:pt idx="24853">
                  <c:v>735675.60641203704</c:v>
                </c:pt>
                <c:pt idx="24854">
                  <c:v>735675.60642361245</c:v>
                </c:pt>
                <c:pt idx="24855">
                  <c:v>735675.60643518541</c:v>
                </c:pt>
                <c:pt idx="24856">
                  <c:v>735675.60643518541</c:v>
                </c:pt>
                <c:pt idx="24857">
                  <c:v>735675.60644675931</c:v>
                </c:pt>
                <c:pt idx="24858">
                  <c:v>735675.60644675931</c:v>
                </c:pt>
                <c:pt idx="24859">
                  <c:v>735675.60645833344</c:v>
                </c:pt>
                <c:pt idx="24860">
                  <c:v>735675.60645833344</c:v>
                </c:pt>
                <c:pt idx="24861">
                  <c:v>735675.60646990733</c:v>
                </c:pt>
                <c:pt idx="24862">
                  <c:v>735675.60646990733</c:v>
                </c:pt>
                <c:pt idx="24863">
                  <c:v>735675.60648148204</c:v>
                </c:pt>
                <c:pt idx="24864">
                  <c:v>735675.60648148204</c:v>
                </c:pt>
                <c:pt idx="24865">
                  <c:v>735675.60649305559</c:v>
                </c:pt>
                <c:pt idx="24866">
                  <c:v>735675.60649305559</c:v>
                </c:pt>
                <c:pt idx="24867">
                  <c:v>735675.6065046296</c:v>
                </c:pt>
                <c:pt idx="24868">
                  <c:v>735675.6065046296</c:v>
                </c:pt>
                <c:pt idx="24869">
                  <c:v>735675.60651620373</c:v>
                </c:pt>
                <c:pt idx="24870">
                  <c:v>735675.60651620373</c:v>
                </c:pt>
                <c:pt idx="24871">
                  <c:v>735675.60652777774</c:v>
                </c:pt>
                <c:pt idx="24872">
                  <c:v>735675.60652777774</c:v>
                </c:pt>
                <c:pt idx="24873">
                  <c:v>735675.60653935187</c:v>
                </c:pt>
                <c:pt idx="24874">
                  <c:v>735675.60653935187</c:v>
                </c:pt>
                <c:pt idx="24875">
                  <c:v>735675.60655092704</c:v>
                </c:pt>
                <c:pt idx="24876">
                  <c:v>735675.60655092704</c:v>
                </c:pt>
                <c:pt idx="24877">
                  <c:v>735675.6065625</c:v>
                </c:pt>
                <c:pt idx="24878">
                  <c:v>735675.6065625</c:v>
                </c:pt>
                <c:pt idx="24879">
                  <c:v>735675.6065740739</c:v>
                </c:pt>
                <c:pt idx="24880">
                  <c:v>735675.6065740739</c:v>
                </c:pt>
                <c:pt idx="24881">
                  <c:v>735675.60658564942</c:v>
                </c:pt>
                <c:pt idx="24882">
                  <c:v>735675.60658564942</c:v>
                </c:pt>
                <c:pt idx="24883">
                  <c:v>735675.6065972225</c:v>
                </c:pt>
                <c:pt idx="24884">
                  <c:v>735675.6065972225</c:v>
                </c:pt>
                <c:pt idx="24885">
                  <c:v>735675.6066087964</c:v>
                </c:pt>
                <c:pt idx="24886">
                  <c:v>735675.6066087964</c:v>
                </c:pt>
                <c:pt idx="24887">
                  <c:v>735675.60662037041</c:v>
                </c:pt>
                <c:pt idx="24888">
                  <c:v>735675.60662037041</c:v>
                </c:pt>
                <c:pt idx="24889">
                  <c:v>735675.60663194442</c:v>
                </c:pt>
                <c:pt idx="24890">
                  <c:v>735675.60663194442</c:v>
                </c:pt>
                <c:pt idx="24891">
                  <c:v>735675.60664351855</c:v>
                </c:pt>
                <c:pt idx="24892">
                  <c:v>735675.60664351855</c:v>
                </c:pt>
                <c:pt idx="24893">
                  <c:v>735675.60665509442</c:v>
                </c:pt>
                <c:pt idx="24894">
                  <c:v>735675.60665509442</c:v>
                </c:pt>
                <c:pt idx="24895">
                  <c:v>735675.60666666704</c:v>
                </c:pt>
                <c:pt idx="24896">
                  <c:v>735675.6066782407</c:v>
                </c:pt>
                <c:pt idx="24897">
                  <c:v>735675.6066782407</c:v>
                </c:pt>
                <c:pt idx="24898">
                  <c:v>735675.60668981483</c:v>
                </c:pt>
                <c:pt idx="24899">
                  <c:v>735675.60668981483</c:v>
                </c:pt>
                <c:pt idx="24900">
                  <c:v>735675.60670138884</c:v>
                </c:pt>
                <c:pt idx="24901">
                  <c:v>735675.60670138884</c:v>
                </c:pt>
                <c:pt idx="24902">
                  <c:v>735675.60671296297</c:v>
                </c:pt>
                <c:pt idx="24903">
                  <c:v>735675.60671296297</c:v>
                </c:pt>
                <c:pt idx="24904">
                  <c:v>735675.60672453744</c:v>
                </c:pt>
                <c:pt idx="24905">
                  <c:v>735675.60672453744</c:v>
                </c:pt>
                <c:pt idx="24906">
                  <c:v>735675.60673611145</c:v>
                </c:pt>
                <c:pt idx="24907">
                  <c:v>735675.60673611145</c:v>
                </c:pt>
                <c:pt idx="24908">
                  <c:v>735675.60674768523</c:v>
                </c:pt>
                <c:pt idx="24909">
                  <c:v>735675.60674768523</c:v>
                </c:pt>
                <c:pt idx="24910">
                  <c:v>735675.6067592589</c:v>
                </c:pt>
                <c:pt idx="24911">
                  <c:v>735675.6067592589</c:v>
                </c:pt>
                <c:pt idx="24912">
                  <c:v>735675.60677083349</c:v>
                </c:pt>
                <c:pt idx="24913">
                  <c:v>735675.60677083349</c:v>
                </c:pt>
                <c:pt idx="24914">
                  <c:v>735675.6067824075</c:v>
                </c:pt>
                <c:pt idx="24915">
                  <c:v>735675.6067824075</c:v>
                </c:pt>
                <c:pt idx="24916">
                  <c:v>735675.60679398151</c:v>
                </c:pt>
                <c:pt idx="24917">
                  <c:v>735675.60679398151</c:v>
                </c:pt>
                <c:pt idx="24918">
                  <c:v>735675.60680555552</c:v>
                </c:pt>
                <c:pt idx="24919">
                  <c:v>735675.60680555552</c:v>
                </c:pt>
                <c:pt idx="24920">
                  <c:v>735675.60681712965</c:v>
                </c:pt>
                <c:pt idx="24921">
                  <c:v>735675.60681712965</c:v>
                </c:pt>
                <c:pt idx="24922">
                  <c:v>735675.60682870401</c:v>
                </c:pt>
                <c:pt idx="24923">
                  <c:v>735675.60682870401</c:v>
                </c:pt>
                <c:pt idx="24924">
                  <c:v>735675.60684027779</c:v>
                </c:pt>
                <c:pt idx="24925">
                  <c:v>735675.60684027779</c:v>
                </c:pt>
                <c:pt idx="24926">
                  <c:v>735675.60685185203</c:v>
                </c:pt>
                <c:pt idx="24927">
                  <c:v>735675.60685185203</c:v>
                </c:pt>
                <c:pt idx="24928">
                  <c:v>735675.60686342744</c:v>
                </c:pt>
                <c:pt idx="24929">
                  <c:v>735675.60686342744</c:v>
                </c:pt>
                <c:pt idx="24930">
                  <c:v>735675.60687500041</c:v>
                </c:pt>
                <c:pt idx="24931">
                  <c:v>735675.60687500041</c:v>
                </c:pt>
                <c:pt idx="24932">
                  <c:v>735675.60688657442</c:v>
                </c:pt>
                <c:pt idx="24933">
                  <c:v>735675.60688657442</c:v>
                </c:pt>
                <c:pt idx="24934">
                  <c:v>735675.60689814843</c:v>
                </c:pt>
                <c:pt idx="24935">
                  <c:v>735675.60689814843</c:v>
                </c:pt>
                <c:pt idx="24936">
                  <c:v>735675.60690972221</c:v>
                </c:pt>
                <c:pt idx="24937">
                  <c:v>735675.60690972221</c:v>
                </c:pt>
                <c:pt idx="24938">
                  <c:v>735675.60692129645</c:v>
                </c:pt>
                <c:pt idx="24939">
                  <c:v>735675.60692129645</c:v>
                </c:pt>
                <c:pt idx="24940">
                  <c:v>735675.60693287035</c:v>
                </c:pt>
                <c:pt idx="24941">
                  <c:v>735675.60693287035</c:v>
                </c:pt>
                <c:pt idx="24942">
                  <c:v>735675.60694444447</c:v>
                </c:pt>
                <c:pt idx="24943">
                  <c:v>735675.60694444447</c:v>
                </c:pt>
                <c:pt idx="24944">
                  <c:v>735675.60695601942</c:v>
                </c:pt>
                <c:pt idx="24945">
                  <c:v>735675.60695601942</c:v>
                </c:pt>
                <c:pt idx="24946">
                  <c:v>735675.60696759261</c:v>
                </c:pt>
                <c:pt idx="24947">
                  <c:v>735675.60696759261</c:v>
                </c:pt>
                <c:pt idx="24948">
                  <c:v>735675.60697916639</c:v>
                </c:pt>
                <c:pt idx="24949">
                  <c:v>735675.60697916639</c:v>
                </c:pt>
                <c:pt idx="24950">
                  <c:v>735675.60699074075</c:v>
                </c:pt>
                <c:pt idx="24951">
                  <c:v>735675.60699074075</c:v>
                </c:pt>
                <c:pt idx="24952">
                  <c:v>735675.60700231476</c:v>
                </c:pt>
                <c:pt idx="24953">
                  <c:v>735675.60700231476</c:v>
                </c:pt>
                <c:pt idx="24954">
                  <c:v>735675.60701388889</c:v>
                </c:pt>
                <c:pt idx="24955">
                  <c:v>735675.60701388889</c:v>
                </c:pt>
                <c:pt idx="24956">
                  <c:v>735675.6070254629</c:v>
                </c:pt>
                <c:pt idx="24957">
                  <c:v>735675.6070254629</c:v>
                </c:pt>
                <c:pt idx="24958">
                  <c:v>735675.60703703703</c:v>
                </c:pt>
                <c:pt idx="24959">
                  <c:v>735675.60703703703</c:v>
                </c:pt>
                <c:pt idx="24960">
                  <c:v>735675.60704861116</c:v>
                </c:pt>
                <c:pt idx="24961">
                  <c:v>735675.60704861116</c:v>
                </c:pt>
                <c:pt idx="24962">
                  <c:v>735675.60706018517</c:v>
                </c:pt>
                <c:pt idx="24963">
                  <c:v>735675.60707175836</c:v>
                </c:pt>
                <c:pt idx="24964">
                  <c:v>735675.60707175836</c:v>
                </c:pt>
                <c:pt idx="24965">
                  <c:v>735675.60708333342</c:v>
                </c:pt>
                <c:pt idx="24966">
                  <c:v>735675.60708333342</c:v>
                </c:pt>
                <c:pt idx="24967">
                  <c:v>735675.60709490732</c:v>
                </c:pt>
                <c:pt idx="24968">
                  <c:v>735675.60709490732</c:v>
                </c:pt>
                <c:pt idx="24969">
                  <c:v>735675.60710648133</c:v>
                </c:pt>
                <c:pt idx="24970">
                  <c:v>735675.60710648133</c:v>
                </c:pt>
                <c:pt idx="24971">
                  <c:v>735675.60711805127</c:v>
                </c:pt>
                <c:pt idx="24972">
                  <c:v>735675.60711805127</c:v>
                </c:pt>
                <c:pt idx="24973">
                  <c:v>735675.60712962889</c:v>
                </c:pt>
                <c:pt idx="24974">
                  <c:v>735675.60712962889</c:v>
                </c:pt>
                <c:pt idx="24975">
                  <c:v>735675.60714120336</c:v>
                </c:pt>
                <c:pt idx="24976">
                  <c:v>735675.60714120336</c:v>
                </c:pt>
                <c:pt idx="24977">
                  <c:v>735675.60715277737</c:v>
                </c:pt>
                <c:pt idx="24978">
                  <c:v>735675.60715277737</c:v>
                </c:pt>
                <c:pt idx="24979">
                  <c:v>735675.60716435139</c:v>
                </c:pt>
                <c:pt idx="24980">
                  <c:v>735675.60717592598</c:v>
                </c:pt>
                <c:pt idx="24981">
                  <c:v>735675.60717592598</c:v>
                </c:pt>
                <c:pt idx="24982">
                  <c:v>735675.60717592598</c:v>
                </c:pt>
                <c:pt idx="24983">
                  <c:v>735675.60718749999</c:v>
                </c:pt>
                <c:pt idx="24984">
                  <c:v>735675.60718749999</c:v>
                </c:pt>
                <c:pt idx="24985">
                  <c:v>735675.60719907098</c:v>
                </c:pt>
                <c:pt idx="24986">
                  <c:v>735675.60719907098</c:v>
                </c:pt>
                <c:pt idx="24987">
                  <c:v>735675.60721064813</c:v>
                </c:pt>
                <c:pt idx="24988">
                  <c:v>735675.60721064813</c:v>
                </c:pt>
                <c:pt idx="24989">
                  <c:v>735675.60722222249</c:v>
                </c:pt>
                <c:pt idx="24990">
                  <c:v>735675.60722222249</c:v>
                </c:pt>
                <c:pt idx="24991">
                  <c:v>735675.6072337965</c:v>
                </c:pt>
                <c:pt idx="24992">
                  <c:v>735675.60724537028</c:v>
                </c:pt>
                <c:pt idx="24993">
                  <c:v>735675.60724537028</c:v>
                </c:pt>
                <c:pt idx="24994">
                  <c:v>735675.60725694441</c:v>
                </c:pt>
                <c:pt idx="24995">
                  <c:v>735675.60725694441</c:v>
                </c:pt>
                <c:pt idx="24996">
                  <c:v>735675.6072685183</c:v>
                </c:pt>
                <c:pt idx="24997">
                  <c:v>735675.6072685183</c:v>
                </c:pt>
                <c:pt idx="24998">
                  <c:v>735675.60728009231</c:v>
                </c:pt>
                <c:pt idx="24999">
                  <c:v>735675.60728009231</c:v>
                </c:pt>
                <c:pt idx="25000">
                  <c:v>735675.60729166667</c:v>
                </c:pt>
                <c:pt idx="25001">
                  <c:v>735675.60729166667</c:v>
                </c:pt>
                <c:pt idx="25002">
                  <c:v>735675.6073032408</c:v>
                </c:pt>
                <c:pt idx="25003">
                  <c:v>735675.6073032408</c:v>
                </c:pt>
                <c:pt idx="25004">
                  <c:v>735675.60731481388</c:v>
                </c:pt>
                <c:pt idx="25005">
                  <c:v>735675.60731481388</c:v>
                </c:pt>
                <c:pt idx="25006">
                  <c:v>735675.60732638894</c:v>
                </c:pt>
                <c:pt idx="25007">
                  <c:v>735675.60732638894</c:v>
                </c:pt>
                <c:pt idx="25008">
                  <c:v>735675.60733796237</c:v>
                </c:pt>
                <c:pt idx="25009">
                  <c:v>735675.60733796237</c:v>
                </c:pt>
                <c:pt idx="25010">
                  <c:v>735675.60734953696</c:v>
                </c:pt>
                <c:pt idx="25011">
                  <c:v>735675.60734953696</c:v>
                </c:pt>
                <c:pt idx="25012">
                  <c:v>735675.60736111109</c:v>
                </c:pt>
                <c:pt idx="25013">
                  <c:v>735675.60736111109</c:v>
                </c:pt>
                <c:pt idx="25014">
                  <c:v>735675.60737268336</c:v>
                </c:pt>
                <c:pt idx="25015">
                  <c:v>735675.60737268336</c:v>
                </c:pt>
                <c:pt idx="25016">
                  <c:v>735675.60738425888</c:v>
                </c:pt>
                <c:pt idx="25017">
                  <c:v>735675.60738425888</c:v>
                </c:pt>
                <c:pt idx="25018">
                  <c:v>735675.60739583347</c:v>
                </c:pt>
                <c:pt idx="25019">
                  <c:v>735675.60739583347</c:v>
                </c:pt>
                <c:pt idx="25020">
                  <c:v>735675.60740740749</c:v>
                </c:pt>
                <c:pt idx="25021">
                  <c:v>735675.60740740749</c:v>
                </c:pt>
                <c:pt idx="25022">
                  <c:v>735675.60741898138</c:v>
                </c:pt>
                <c:pt idx="25023">
                  <c:v>735675.60741898138</c:v>
                </c:pt>
                <c:pt idx="25024">
                  <c:v>735675.60743055539</c:v>
                </c:pt>
                <c:pt idx="25025">
                  <c:v>735675.60743055539</c:v>
                </c:pt>
                <c:pt idx="25026">
                  <c:v>735675.60744212929</c:v>
                </c:pt>
                <c:pt idx="25027">
                  <c:v>735675.60744212929</c:v>
                </c:pt>
                <c:pt idx="25028">
                  <c:v>735675.60745370365</c:v>
                </c:pt>
                <c:pt idx="25029">
                  <c:v>735675.60746527778</c:v>
                </c:pt>
                <c:pt idx="25030">
                  <c:v>735675.60746527778</c:v>
                </c:pt>
                <c:pt idx="25031">
                  <c:v>735675.6074768519</c:v>
                </c:pt>
                <c:pt idx="25032">
                  <c:v>735675.6074768519</c:v>
                </c:pt>
                <c:pt idx="25033">
                  <c:v>735675.60748842591</c:v>
                </c:pt>
                <c:pt idx="25034">
                  <c:v>735675.60748842591</c:v>
                </c:pt>
                <c:pt idx="25035">
                  <c:v>735675.60749999899</c:v>
                </c:pt>
                <c:pt idx="25036">
                  <c:v>735675.60749999899</c:v>
                </c:pt>
                <c:pt idx="25037">
                  <c:v>735675.60751157196</c:v>
                </c:pt>
                <c:pt idx="25038">
                  <c:v>735675.60751157196</c:v>
                </c:pt>
                <c:pt idx="25039">
                  <c:v>735675.60752314841</c:v>
                </c:pt>
                <c:pt idx="25040">
                  <c:v>735675.60752314841</c:v>
                </c:pt>
                <c:pt idx="25041">
                  <c:v>735675.60753472219</c:v>
                </c:pt>
                <c:pt idx="25042">
                  <c:v>735675.60753472219</c:v>
                </c:pt>
                <c:pt idx="25043">
                  <c:v>735675.60754629632</c:v>
                </c:pt>
                <c:pt idx="25044">
                  <c:v>735675.60754629632</c:v>
                </c:pt>
                <c:pt idx="25045">
                  <c:v>735675.60755787033</c:v>
                </c:pt>
                <c:pt idx="25046">
                  <c:v>735675.60755787033</c:v>
                </c:pt>
                <c:pt idx="25047">
                  <c:v>735675.60756944399</c:v>
                </c:pt>
                <c:pt idx="25048">
                  <c:v>735675.60756944399</c:v>
                </c:pt>
                <c:pt idx="25049">
                  <c:v>735675.60758101847</c:v>
                </c:pt>
                <c:pt idx="25050">
                  <c:v>735675.60758101847</c:v>
                </c:pt>
                <c:pt idx="25051">
                  <c:v>735675.60759259237</c:v>
                </c:pt>
                <c:pt idx="25052">
                  <c:v>735675.60759259237</c:v>
                </c:pt>
                <c:pt idx="25053">
                  <c:v>735675.60760416673</c:v>
                </c:pt>
                <c:pt idx="25054">
                  <c:v>735675.60760416673</c:v>
                </c:pt>
                <c:pt idx="25055">
                  <c:v>735675.60761574074</c:v>
                </c:pt>
                <c:pt idx="25056">
                  <c:v>735675.60761574074</c:v>
                </c:pt>
                <c:pt idx="25057">
                  <c:v>735675.60762731545</c:v>
                </c:pt>
                <c:pt idx="25058">
                  <c:v>735675.60762731545</c:v>
                </c:pt>
                <c:pt idx="25059">
                  <c:v>735675.60763888888</c:v>
                </c:pt>
                <c:pt idx="25060">
                  <c:v>735675.60763888888</c:v>
                </c:pt>
                <c:pt idx="25061">
                  <c:v>735675.607650463</c:v>
                </c:pt>
                <c:pt idx="25062">
                  <c:v>735675.607650463</c:v>
                </c:pt>
                <c:pt idx="25063">
                  <c:v>735675.60766203701</c:v>
                </c:pt>
                <c:pt idx="25064">
                  <c:v>735675.60767361114</c:v>
                </c:pt>
                <c:pt idx="25065">
                  <c:v>735675.60767361114</c:v>
                </c:pt>
                <c:pt idx="25066">
                  <c:v>735675.60768518515</c:v>
                </c:pt>
                <c:pt idx="25067">
                  <c:v>735675.60768518515</c:v>
                </c:pt>
                <c:pt idx="25068">
                  <c:v>735675.60769675928</c:v>
                </c:pt>
                <c:pt idx="25069">
                  <c:v>735675.60769675928</c:v>
                </c:pt>
                <c:pt idx="25070">
                  <c:v>735675.60770833329</c:v>
                </c:pt>
                <c:pt idx="25071">
                  <c:v>735675.60770833329</c:v>
                </c:pt>
                <c:pt idx="25072">
                  <c:v>735675.60771990696</c:v>
                </c:pt>
                <c:pt idx="25073">
                  <c:v>735675.60771990696</c:v>
                </c:pt>
                <c:pt idx="25074">
                  <c:v>735675.60773148132</c:v>
                </c:pt>
                <c:pt idx="25075">
                  <c:v>735675.60773148132</c:v>
                </c:pt>
                <c:pt idx="25076">
                  <c:v>735675.60774305288</c:v>
                </c:pt>
                <c:pt idx="25077">
                  <c:v>735675.60774305288</c:v>
                </c:pt>
                <c:pt idx="25078">
                  <c:v>735675.60775462957</c:v>
                </c:pt>
                <c:pt idx="25079">
                  <c:v>735675.60775462957</c:v>
                </c:pt>
                <c:pt idx="25080">
                  <c:v>735675.6077662037</c:v>
                </c:pt>
                <c:pt idx="25081">
                  <c:v>735675.6077662037</c:v>
                </c:pt>
                <c:pt idx="25082">
                  <c:v>735675.60777777736</c:v>
                </c:pt>
                <c:pt idx="25083">
                  <c:v>735675.60777777736</c:v>
                </c:pt>
                <c:pt idx="25084">
                  <c:v>735675.60778935137</c:v>
                </c:pt>
                <c:pt idx="25085">
                  <c:v>735675.60778935137</c:v>
                </c:pt>
                <c:pt idx="25086">
                  <c:v>735675.60780092643</c:v>
                </c:pt>
                <c:pt idx="25087">
                  <c:v>735675.60780092643</c:v>
                </c:pt>
                <c:pt idx="25088">
                  <c:v>735675.60781249998</c:v>
                </c:pt>
                <c:pt idx="25089">
                  <c:v>735675.60781249998</c:v>
                </c:pt>
                <c:pt idx="25090">
                  <c:v>735675.6078240741</c:v>
                </c:pt>
                <c:pt idx="25091">
                  <c:v>735675.6078240741</c:v>
                </c:pt>
                <c:pt idx="25092">
                  <c:v>735675.60783564905</c:v>
                </c:pt>
                <c:pt idx="25093">
                  <c:v>735675.60783564905</c:v>
                </c:pt>
                <c:pt idx="25094">
                  <c:v>735675.60784722224</c:v>
                </c:pt>
                <c:pt idx="25095">
                  <c:v>735675.60784722224</c:v>
                </c:pt>
                <c:pt idx="25096">
                  <c:v>735675.60785879625</c:v>
                </c:pt>
                <c:pt idx="25097">
                  <c:v>735675.60785879625</c:v>
                </c:pt>
                <c:pt idx="25098">
                  <c:v>735675.60787037038</c:v>
                </c:pt>
                <c:pt idx="25099">
                  <c:v>735675.60787037038</c:v>
                </c:pt>
                <c:pt idx="25100">
                  <c:v>735675.60788194451</c:v>
                </c:pt>
                <c:pt idx="25101">
                  <c:v>735675.60788194451</c:v>
                </c:pt>
                <c:pt idx="25102">
                  <c:v>735675.60789351852</c:v>
                </c:pt>
                <c:pt idx="25103">
                  <c:v>735675.6079050923</c:v>
                </c:pt>
                <c:pt idx="25104">
                  <c:v>735675.6079050923</c:v>
                </c:pt>
                <c:pt idx="25105">
                  <c:v>735675.60791666666</c:v>
                </c:pt>
                <c:pt idx="25106">
                  <c:v>735675.60791666666</c:v>
                </c:pt>
                <c:pt idx="25107">
                  <c:v>735675.60792824079</c:v>
                </c:pt>
                <c:pt idx="25108">
                  <c:v>735675.60792824079</c:v>
                </c:pt>
                <c:pt idx="25109">
                  <c:v>735675.60793981398</c:v>
                </c:pt>
                <c:pt idx="25110">
                  <c:v>735675.60793981398</c:v>
                </c:pt>
                <c:pt idx="25111">
                  <c:v>735675.60795138893</c:v>
                </c:pt>
                <c:pt idx="25112">
                  <c:v>735675.60795138893</c:v>
                </c:pt>
                <c:pt idx="25113">
                  <c:v>735675.60796296236</c:v>
                </c:pt>
                <c:pt idx="25114">
                  <c:v>735675.60796296236</c:v>
                </c:pt>
                <c:pt idx="25115">
                  <c:v>735675.60797453707</c:v>
                </c:pt>
                <c:pt idx="25116">
                  <c:v>735675.60797453707</c:v>
                </c:pt>
                <c:pt idx="25117">
                  <c:v>735675.60798611143</c:v>
                </c:pt>
                <c:pt idx="25118">
                  <c:v>735675.60798611143</c:v>
                </c:pt>
                <c:pt idx="25119">
                  <c:v>735675.60799768521</c:v>
                </c:pt>
                <c:pt idx="25120">
                  <c:v>735675.60799768521</c:v>
                </c:pt>
                <c:pt idx="25121">
                  <c:v>735675.60800925898</c:v>
                </c:pt>
                <c:pt idx="25122">
                  <c:v>735675.60800925898</c:v>
                </c:pt>
                <c:pt idx="25123">
                  <c:v>735675.60802083404</c:v>
                </c:pt>
                <c:pt idx="25124">
                  <c:v>735675.60802083404</c:v>
                </c:pt>
                <c:pt idx="25125">
                  <c:v>735675.60803240747</c:v>
                </c:pt>
                <c:pt idx="25126">
                  <c:v>735675.60803240747</c:v>
                </c:pt>
                <c:pt idx="25127">
                  <c:v>735675.60804398148</c:v>
                </c:pt>
                <c:pt idx="25128">
                  <c:v>735675.60804398148</c:v>
                </c:pt>
                <c:pt idx="25129">
                  <c:v>735675.60805555549</c:v>
                </c:pt>
                <c:pt idx="25130">
                  <c:v>735675.60805555549</c:v>
                </c:pt>
                <c:pt idx="25131">
                  <c:v>735675.60806712962</c:v>
                </c:pt>
                <c:pt idx="25132">
                  <c:v>735675.60806712962</c:v>
                </c:pt>
                <c:pt idx="25133">
                  <c:v>735675.60807870328</c:v>
                </c:pt>
                <c:pt idx="25134">
                  <c:v>735675.60807870328</c:v>
                </c:pt>
                <c:pt idx="25135">
                  <c:v>735675.60809027776</c:v>
                </c:pt>
                <c:pt idx="25136">
                  <c:v>735675.60809027776</c:v>
                </c:pt>
                <c:pt idx="25137">
                  <c:v>735675.60810185189</c:v>
                </c:pt>
                <c:pt idx="25138">
                  <c:v>735675.6081134259</c:v>
                </c:pt>
                <c:pt idx="25139">
                  <c:v>735675.60812500003</c:v>
                </c:pt>
                <c:pt idx="25140">
                  <c:v>735675.60812500003</c:v>
                </c:pt>
                <c:pt idx="25141">
                  <c:v>735675.60813657392</c:v>
                </c:pt>
                <c:pt idx="25142">
                  <c:v>735675.60813657392</c:v>
                </c:pt>
                <c:pt idx="25143">
                  <c:v>735675.60814814817</c:v>
                </c:pt>
                <c:pt idx="25144">
                  <c:v>735675.60814814817</c:v>
                </c:pt>
                <c:pt idx="25145">
                  <c:v>735675.60815972218</c:v>
                </c:pt>
                <c:pt idx="25146">
                  <c:v>735675.60815972218</c:v>
                </c:pt>
                <c:pt idx="25147">
                  <c:v>735675.60817129631</c:v>
                </c:pt>
                <c:pt idx="25148">
                  <c:v>735675.60817129631</c:v>
                </c:pt>
                <c:pt idx="25149">
                  <c:v>735675.60818287032</c:v>
                </c:pt>
                <c:pt idx="25150">
                  <c:v>735675.60818287032</c:v>
                </c:pt>
                <c:pt idx="25151">
                  <c:v>735675.60819444433</c:v>
                </c:pt>
                <c:pt idx="25152">
                  <c:v>735675.60819444433</c:v>
                </c:pt>
                <c:pt idx="25153">
                  <c:v>735675.60820601904</c:v>
                </c:pt>
                <c:pt idx="25154">
                  <c:v>735675.60820601904</c:v>
                </c:pt>
                <c:pt idx="25155">
                  <c:v>735675.60821759258</c:v>
                </c:pt>
                <c:pt idx="25156">
                  <c:v>735675.60821759258</c:v>
                </c:pt>
                <c:pt idx="25157">
                  <c:v>735675.60822916671</c:v>
                </c:pt>
                <c:pt idx="25158">
                  <c:v>735675.60822916671</c:v>
                </c:pt>
                <c:pt idx="25159">
                  <c:v>735675.60824074072</c:v>
                </c:pt>
                <c:pt idx="25160">
                  <c:v>735675.60824074072</c:v>
                </c:pt>
                <c:pt idx="25161">
                  <c:v>735675.60825231485</c:v>
                </c:pt>
                <c:pt idx="25162">
                  <c:v>735675.60825231485</c:v>
                </c:pt>
                <c:pt idx="25163">
                  <c:v>735675.60826388909</c:v>
                </c:pt>
                <c:pt idx="25164">
                  <c:v>735675.60826388909</c:v>
                </c:pt>
                <c:pt idx="25165">
                  <c:v>735675.60827546299</c:v>
                </c:pt>
                <c:pt idx="25166">
                  <c:v>735675.60827546299</c:v>
                </c:pt>
                <c:pt idx="25167">
                  <c:v>735675.60828703945</c:v>
                </c:pt>
                <c:pt idx="25168">
                  <c:v>735675.60828703945</c:v>
                </c:pt>
                <c:pt idx="25169">
                  <c:v>735675.60829861113</c:v>
                </c:pt>
                <c:pt idx="25170">
                  <c:v>735675.60829861113</c:v>
                </c:pt>
                <c:pt idx="25171">
                  <c:v>735675.60831018398</c:v>
                </c:pt>
                <c:pt idx="25172">
                  <c:v>735675.60831018398</c:v>
                </c:pt>
                <c:pt idx="25173">
                  <c:v>735675.60832175927</c:v>
                </c:pt>
                <c:pt idx="25174">
                  <c:v>735675.60832175927</c:v>
                </c:pt>
                <c:pt idx="25175">
                  <c:v>735675.6083333334</c:v>
                </c:pt>
                <c:pt idx="25176">
                  <c:v>735675.6083333334</c:v>
                </c:pt>
                <c:pt idx="25177">
                  <c:v>735675.60834490729</c:v>
                </c:pt>
                <c:pt idx="25178">
                  <c:v>735675.60834490729</c:v>
                </c:pt>
                <c:pt idx="25179">
                  <c:v>735675.60835648153</c:v>
                </c:pt>
                <c:pt idx="25180">
                  <c:v>735675.60835648153</c:v>
                </c:pt>
                <c:pt idx="25181">
                  <c:v>735675.60836805275</c:v>
                </c:pt>
                <c:pt idx="25182">
                  <c:v>735675.60836805275</c:v>
                </c:pt>
                <c:pt idx="25183">
                  <c:v>735675.60837962897</c:v>
                </c:pt>
                <c:pt idx="25184">
                  <c:v>735675.60837962897</c:v>
                </c:pt>
                <c:pt idx="25185">
                  <c:v>735675.60839120368</c:v>
                </c:pt>
                <c:pt idx="25186">
                  <c:v>735675.60840277781</c:v>
                </c:pt>
                <c:pt idx="25187">
                  <c:v>735675.60840277781</c:v>
                </c:pt>
                <c:pt idx="25188">
                  <c:v>735675.60841435182</c:v>
                </c:pt>
                <c:pt idx="25189">
                  <c:v>735675.60841435182</c:v>
                </c:pt>
                <c:pt idx="25190">
                  <c:v>735675.60842592863</c:v>
                </c:pt>
                <c:pt idx="25191">
                  <c:v>735675.60842592863</c:v>
                </c:pt>
                <c:pt idx="25192">
                  <c:v>735675.60843750043</c:v>
                </c:pt>
                <c:pt idx="25193">
                  <c:v>735675.60843750043</c:v>
                </c:pt>
                <c:pt idx="25194">
                  <c:v>735675.60844907397</c:v>
                </c:pt>
                <c:pt idx="25195">
                  <c:v>735675.60844907397</c:v>
                </c:pt>
                <c:pt idx="25196">
                  <c:v>735675.60846064845</c:v>
                </c:pt>
                <c:pt idx="25197">
                  <c:v>735675.60846064845</c:v>
                </c:pt>
                <c:pt idx="25198">
                  <c:v>735675.60847222223</c:v>
                </c:pt>
                <c:pt idx="25199">
                  <c:v>735675.60847222223</c:v>
                </c:pt>
                <c:pt idx="25200">
                  <c:v>735675.6084837974</c:v>
                </c:pt>
                <c:pt idx="25201">
                  <c:v>735675.6084837974</c:v>
                </c:pt>
                <c:pt idx="25202">
                  <c:v>735675.60849537048</c:v>
                </c:pt>
                <c:pt idx="25203">
                  <c:v>735675.60849537048</c:v>
                </c:pt>
                <c:pt idx="25204">
                  <c:v>735675.6085069445</c:v>
                </c:pt>
                <c:pt idx="25205">
                  <c:v>735675.6085069445</c:v>
                </c:pt>
                <c:pt idx="25206">
                  <c:v>735675.60851851839</c:v>
                </c:pt>
                <c:pt idx="25207">
                  <c:v>735675.60851851839</c:v>
                </c:pt>
                <c:pt idx="25208">
                  <c:v>735675.60853009229</c:v>
                </c:pt>
                <c:pt idx="25209">
                  <c:v>735675.60853009229</c:v>
                </c:pt>
                <c:pt idx="25210">
                  <c:v>735675.6085416663</c:v>
                </c:pt>
                <c:pt idx="25211">
                  <c:v>735675.6085416663</c:v>
                </c:pt>
                <c:pt idx="25212">
                  <c:v>735675.60855324205</c:v>
                </c:pt>
                <c:pt idx="25213">
                  <c:v>735675.60855324205</c:v>
                </c:pt>
                <c:pt idx="25214">
                  <c:v>735675.60856481479</c:v>
                </c:pt>
                <c:pt idx="25215">
                  <c:v>735675.60856481479</c:v>
                </c:pt>
                <c:pt idx="25216">
                  <c:v>735675.60857638891</c:v>
                </c:pt>
                <c:pt idx="25217">
                  <c:v>735675.60857638891</c:v>
                </c:pt>
                <c:pt idx="25218">
                  <c:v>735675.60858796292</c:v>
                </c:pt>
                <c:pt idx="25219">
                  <c:v>735675.60858796292</c:v>
                </c:pt>
                <c:pt idx="25220">
                  <c:v>735675.60859953694</c:v>
                </c:pt>
                <c:pt idx="25221">
                  <c:v>735675.60859953694</c:v>
                </c:pt>
                <c:pt idx="25222">
                  <c:v>735675.60861111141</c:v>
                </c:pt>
                <c:pt idx="25223">
                  <c:v>735675.60861111141</c:v>
                </c:pt>
                <c:pt idx="25224">
                  <c:v>735675.60862268542</c:v>
                </c:pt>
                <c:pt idx="25225">
                  <c:v>735675.60862268542</c:v>
                </c:pt>
                <c:pt idx="25226">
                  <c:v>735675.60863425932</c:v>
                </c:pt>
                <c:pt idx="25227">
                  <c:v>735675.60864583345</c:v>
                </c:pt>
                <c:pt idx="25228">
                  <c:v>735675.60864583345</c:v>
                </c:pt>
                <c:pt idx="25229">
                  <c:v>735675.60865740944</c:v>
                </c:pt>
                <c:pt idx="25230">
                  <c:v>735675.60865740944</c:v>
                </c:pt>
                <c:pt idx="25231">
                  <c:v>735675.60866898147</c:v>
                </c:pt>
                <c:pt idx="25232">
                  <c:v>735675.60866898147</c:v>
                </c:pt>
                <c:pt idx="25233">
                  <c:v>735675.6086805556</c:v>
                </c:pt>
                <c:pt idx="25234">
                  <c:v>735675.6086805556</c:v>
                </c:pt>
                <c:pt idx="25235">
                  <c:v>735675.60869212961</c:v>
                </c:pt>
                <c:pt idx="25236">
                  <c:v>735675.60869212961</c:v>
                </c:pt>
                <c:pt idx="25237">
                  <c:v>735675.60870370374</c:v>
                </c:pt>
                <c:pt idx="25238">
                  <c:v>735675.60870370374</c:v>
                </c:pt>
                <c:pt idx="25239">
                  <c:v>735675.60871527728</c:v>
                </c:pt>
                <c:pt idx="25240">
                  <c:v>735675.60871527728</c:v>
                </c:pt>
                <c:pt idx="25241">
                  <c:v>735675.60872685211</c:v>
                </c:pt>
                <c:pt idx="25242">
                  <c:v>735675.60872685211</c:v>
                </c:pt>
                <c:pt idx="25243">
                  <c:v>735675.60873842589</c:v>
                </c:pt>
                <c:pt idx="25244">
                  <c:v>735675.60873842589</c:v>
                </c:pt>
                <c:pt idx="25245">
                  <c:v>735675.60875000001</c:v>
                </c:pt>
                <c:pt idx="25246">
                  <c:v>735675.60875000001</c:v>
                </c:pt>
                <c:pt idx="25247">
                  <c:v>735675.60876157391</c:v>
                </c:pt>
                <c:pt idx="25248">
                  <c:v>735675.60876157391</c:v>
                </c:pt>
                <c:pt idx="25249">
                  <c:v>735675.60877314815</c:v>
                </c:pt>
                <c:pt idx="25250">
                  <c:v>735675.60877314815</c:v>
                </c:pt>
                <c:pt idx="25251">
                  <c:v>735675.6087847224</c:v>
                </c:pt>
                <c:pt idx="25252">
                  <c:v>735675.6087847224</c:v>
                </c:pt>
                <c:pt idx="25253">
                  <c:v>735675.60879629641</c:v>
                </c:pt>
                <c:pt idx="25254">
                  <c:v>735675.60879629641</c:v>
                </c:pt>
                <c:pt idx="25255">
                  <c:v>735675.60880787042</c:v>
                </c:pt>
                <c:pt idx="25256">
                  <c:v>735675.60880787042</c:v>
                </c:pt>
                <c:pt idx="25257">
                  <c:v>735675.60881944431</c:v>
                </c:pt>
                <c:pt idx="25258">
                  <c:v>735675.60881944431</c:v>
                </c:pt>
                <c:pt idx="25259">
                  <c:v>735675.60883101902</c:v>
                </c:pt>
                <c:pt idx="25260">
                  <c:v>735675.60883101902</c:v>
                </c:pt>
                <c:pt idx="25261">
                  <c:v>735675.60884259257</c:v>
                </c:pt>
                <c:pt idx="25262">
                  <c:v>735675.60885416705</c:v>
                </c:pt>
                <c:pt idx="25263">
                  <c:v>735675.60885416705</c:v>
                </c:pt>
                <c:pt idx="25264">
                  <c:v>735675.6088657435</c:v>
                </c:pt>
                <c:pt idx="25265">
                  <c:v>735675.6088657435</c:v>
                </c:pt>
                <c:pt idx="25266">
                  <c:v>735675.60887731484</c:v>
                </c:pt>
                <c:pt idx="25267">
                  <c:v>735675.60887731484</c:v>
                </c:pt>
                <c:pt idx="25268">
                  <c:v>735675.60888888885</c:v>
                </c:pt>
                <c:pt idx="25269">
                  <c:v>735675.60888888885</c:v>
                </c:pt>
                <c:pt idx="25270">
                  <c:v>735675.60890046298</c:v>
                </c:pt>
                <c:pt idx="25271">
                  <c:v>735675.60890046298</c:v>
                </c:pt>
                <c:pt idx="25272">
                  <c:v>735675.6089120371</c:v>
                </c:pt>
                <c:pt idx="25273">
                  <c:v>735675.6089120371</c:v>
                </c:pt>
                <c:pt idx="25274">
                  <c:v>735675.60892361205</c:v>
                </c:pt>
                <c:pt idx="25275">
                  <c:v>735675.60892361205</c:v>
                </c:pt>
                <c:pt idx="25276">
                  <c:v>735675.60893518524</c:v>
                </c:pt>
                <c:pt idx="25277">
                  <c:v>735675.60893518524</c:v>
                </c:pt>
                <c:pt idx="25278">
                  <c:v>735675.6089467589</c:v>
                </c:pt>
                <c:pt idx="25279">
                  <c:v>735675.6089467589</c:v>
                </c:pt>
                <c:pt idx="25280">
                  <c:v>735675.6089583335</c:v>
                </c:pt>
                <c:pt idx="25281">
                  <c:v>735675.6089583335</c:v>
                </c:pt>
                <c:pt idx="25282">
                  <c:v>735675.60896990739</c:v>
                </c:pt>
                <c:pt idx="25283">
                  <c:v>735675.60896990739</c:v>
                </c:pt>
                <c:pt idx="25284">
                  <c:v>735675.60898148152</c:v>
                </c:pt>
                <c:pt idx="25285">
                  <c:v>735675.60898148152</c:v>
                </c:pt>
                <c:pt idx="25286">
                  <c:v>735675.6089930553</c:v>
                </c:pt>
                <c:pt idx="25287">
                  <c:v>735675.6089930553</c:v>
                </c:pt>
                <c:pt idx="25288">
                  <c:v>735675.60900462966</c:v>
                </c:pt>
                <c:pt idx="25289">
                  <c:v>735675.60900462966</c:v>
                </c:pt>
                <c:pt idx="25290">
                  <c:v>735675.60901620367</c:v>
                </c:pt>
                <c:pt idx="25291">
                  <c:v>735675.60901620367</c:v>
                </c:pt>
                <c:pt idx="25292">
                  <c:v>735675.6090277778</c:v>
                </c:pt>
                <c:pt idx="25293">
                  <c:v>735675.6090277778</c:v>
                </c:pt>
                <c:pt idx="25294">
                  <c:v>735675.60903934937</c:v>
                </c:pt>
                <c:pt idx="25295">
                  <c:v>735675.60903934937</c:v>
                </c:pt>
                <c:pt idx="25296">
                  <c:v>735675.60905092594</c:v>
                </c:pt>
                <c:pt idx="25297">
                  <c:v>735675.60905092594</c:v>
                </c:pt>
                <c:pt idx="25298">
                  <c:v>735675.60906249937</c:v>
                </c:pt>
                <c:pt idx="25299">
                  <c:v>735675.60907407396</c:v>
                </c:pt>
                <c:pt idx="25300">
                  <c:v>735675.60907407396</c:v>
                </c:pt>
                <c:pt idx="25301">
                  <c:v>735675.60908564844</c:v>
                </c:pt>
                <c:pt idx="25302">
                  <c:v>735675.60908564844</c:v>
                </c:pt>
                <c:pt idx="25303">
                  <c:v>735675.60909722222</c:v>
                </c:pt>
                <c:pt idx="25304">
                  <c:v>735675.60909722222</c:v>
                </c:pt>
                <c:pt idx="25305">
                  <c:v>735675.6091087932</c:v>
                </c:pt>
                <c:pt idx="25306">
                  <c:v>735675.6091087932</c:v>
                </c:pt>
                <c:pt idx="25307">
                  <c:v>735675.60912036896</c:v>
                </c:pt>
                <c:pt idx="25308">
                  <c:v>735675.60912036896</c:v>
                </c:pt>
                <c:pt idx="25309">
                  <c:v>735675.60913194437</c:v>
                </c:pt>
                <c:pt idx="25310">
                  <c:v>735675.60913194437</c:v>
                </c:pt>
                <c:pt idx="25311">
                  <c:v>735675.60914351838</c:v>
                </c:pt>
                <c:pt idx="25312">
                  <c:v>735675.60914351838</c:v>
                </c:pt>
                <c:pt idx="25313">
                  <c:v>735675.60915509239</c:v>
                </c:pt>
                <c:pt idx="25314">
                  <c:v>735675.60915509239</c:v>
                </c:pt>
                <c:pt idx="25315">
                  <c:v>735675.60916666628</c:v>
                </c:pt>
                <c:pt idx="25316">
                  <c:v>735675.60916666628</c:v>
                </c:pt>
                <c:pt idx="25317">
                  <c:v>735675.60917823738</c:v>
                </c:pt>
                <c:pt idx="25318">
                  <c:v>735675.60917823738</c:v>
                </c:pt>
                <c:pt idx="25319">
                  <c:v>735675.60918981396</c:v>
                </c:pt>
                <c:pt idx="25320">
                  <c:v>735675.60918981396</c:v>
                </c:pt>
                <c:pt idx="25321">
                  <c:v>735675.6092013889</c:v>
                </c:pt>
                <c:pt idx="25322">
                  <c:v>735675.6092013889</c:v>
                </c:pt>
                <c:pt idx="25323">
                  <c:v>735675.60921296198</c:v>
                </c:pt>
                <c:pt idx="25324">
                  <c:v>735675.60921296198</c:v>
                </c:pt>
                <c:pt idx="25325">
                  <c:v>735675.60922453704</c:v>
                </c:pt>
                <c:pt idx="25326">
                  <c:v>735675.60922453704</c:v>
                </c:pt>
                <c:pt idx="25327">
                  <c:v>735675.6092361114</c:v>
                </c:pt>
                <c:pt idx="25328">
                  <c:v>735675.6092361114</c:v>
                </c:pt>
                <c:pt idx="25329">
                  <c:v>735675.60924768518</c:v>
                </c:pt>
                <c:pt idx="25330">
                  <c:v>735675.60924768518</c:v>
                </c:pt>
                <c:pt idx="25331">
                  <c:v>735675.60925925896</c:v>
                </c:pt>
                <c:pt idx="25332">
                  <c:v>735675.60927083332</c:v>
                </c:pt>
                <c:pt idx="25333">
                  <c:v>735675.60927083332</c:v>
                </c:pt>
                <c:pt idx="25334">
                  <c:v>735675.60928240733</c:v>
                </c:pt>
                <c:pt idx="25335">
                  <c:v>735675.60928240733</c:v>
                </c:pt>
                <c:pt idx="25336">
                  <c:v>735675.60929398146</c:v>
                </c:pt>
                <c:pt idx="25337">
                  <c:v>735675.60929398146</c:v>
                </c:pt>
                <c:pt idx="25338">
                  <c:v>735675.60930555337</c:v>
                </c:pt>
                <c:pt idx="25339">
                  <c:v>735675.60930555337</c:v>
                </c:pt>
                <c:pt idx="25340">
                  <c:v>735675.60931712936</c:v>
                </c:pt>
                <c:pt idx="25341">
                  <c:v>735675.60931712936</c:v>
                </c:pt>
                <c:pt idx="25342">
                  <c:v>735675.60932870337</c:v>
                </c:pt>
                <c:pt idx="25343">
                  <c:v>735675.60932870337</c:v>
                </c:pt>
                <c:pt idx="25344">
                  <c:v>735675.60934027471</c:v>
                </c:pt>
                <c:pt idx="25345">
                  <c:v>735675.60934027471</c:v>
                </c:pt>
                <c:pt idx="25346">
                  <c:v>735675.60935185186</c:v>
                </c:pt>
                <c:pt idx="25347">
                  <c:v>735675.60935185186</c:v>
                </c:pt>
                <c:pt idx="25348">
                  <c:v>735675.60936342587</c:v>
                </c:pt>
                <c:pt idx="25349">
                  <c:v>735675.60936342587</c:v>
                </c:pt>
                <c:pt idx="25350">
                  <c:v>735675.60937499837</c:v>
                </c:pt>
                <c:pt idx="25351">
                  <c:v>735675.60937499837</c:v>
                </c:pt>
                <c:pt idx="25352">
                  <c:v>735675.60938657389</c:v>
                </c:pt>
                <c:pt idx="25353">
                  <c:v>735675.60938657389</c:v>
                </c:pt>
                <c:pt idx="25354">
                  <c:v>735675.60939814697</c:v>
                </c:pt>
                <c:pt idx="25355">
                  <c:v>735675.60939814697</c:v>
                </c:pt>
                <c:pt idx="25356">
                  <c:v>735675.60940972227</c:v>
                </c:pt>
                <c:pt idx="25357">
                  <c:v>735675.60940972227</c:v>
                </c:pt>
                <c:pt idx="25358">
                  <c:v>735675.60942129651</c:v>
                </c:pt>
                <c:pt idx="25359">
                  <c:v>735675.60942129651</c:v>
                </c:pt>
                <c:pt idx="25360">
                  <c:v>735675.60943287029</c:v>
                </c:pt>
                <c:pt idx="25361">
                  <c:v>735675.60943287029</c:v>
                </c:pt>
                <c:pt idx="25362">
                  <c:v>735675.6094444443</c:v>
                </c:pt>
                <c:pt idx="25363">
                  <c:v>735675.6094444443</c:v>
                </c:pt>
                <c:pt idx="25364">
                  <c:v>735675.60945601854</c:v>
                </c:pt>
                <c:pt idx="25365">
                  <c:v>735675.60946759256</c:v>
                </c:pt>
                <c:pt idx="25366">
                  <c:v>735675.60946759256</c:v>
                </c:pt>
                <c:pt idx="25367">
                  <c:v>735675.60947916354</c:v>
                </c:pt>
                <c:pt idx="25368">
                  <c:v>735675.60947916354</c:v>
                </c:pt>
                <c:pt idx="25369">
                  <c:v>735675.6094907407</c:v>
                </c:pt>
                <c:pt idx="25370">
                  <c:v>735675.6094907407</c:v>
                </c:pt>
                <c:pt idx="25371">
                  <c:v>735675.60950231436</c:v>
                </c:pt>
                <c:pt idx="25372">
                  <c:v>735675.60950231436</c:v>
                </c:pt>
                <c:pt idx="25373">
                  <c:v>735675.60951388837</c:v>
                </c:pt>
                <c:pt idx="25374">
                  <c:v>735675.60951388837</c:v>
                </c:pt>
                <c:pt idx="25375">
                  <c:v>735675.60952546296</c:v>
                </c:pt>
                <c:pt idx="25376">
                  <c:v>735675.60952546296</c:v>
                </c:pt>
                <c:pt idx="25377">
                  <c:v>735675.60953703709</c:v>
                </c:pt>
                <c:pt idx="25378">
                  <c:v>735675.60953703709</c:v>
                </c:pt>
                <c:pt idx="25379">
                  <c:v>735675.60954860796</c:v>
                </c:pt>
                <c:pt idx="25380">
                  <c:v>735675.60954860796</c:v>
                </c:pt>
                <c:pt idx="25381">
                  <c:v>735675.60956018337</c:v>
                </c:pt>
                <c:pt idx="25382">
                  <c:v>735675.60956018337</c:v>
                </c:pt>
                <c:pt idx="25383">
                  <c:v>735675.60957175621</c:v>
                </c:pt>
                <c:pt idx="25384">
                  <c:v>735675.60957175621</c:v>
                </c:pt>
                <c:pt idx="25385">
                  <c:v>735675.60958333348</c:v>
                </c:pt>
                <c:pt idx="25386">
                  <c:v>735675.60958333348</c:v>
                </c:pt>
                <c:pt idx="25387">
                  <c:v>735675.60959490738</c:v>
                </c:pt>
                <c:pt idx="25388">
                  <c:v>735675.60959490738</c:v>
                </c:pt>
                <c:pt idx="25389">
                  <c:v>735675.60960648151</c:v>
                </c:pt>
                <c:pt idx="25390">
                  <c:v>735675.60960648151</c:v>
                </c:pt>
                <c:pt idx="25391">
                  <c:v>735675.60961805226</c:v>
                </c:pt>
                <c:pt idx="25392">
                  <c:v>735675.60961805226</c:v>
                </c:pt>
                <c:pt idx="25393">
                  <c:v>735675.6096296293</c:v>
                </c:pt>
                <c:pt idx="25394">
                  <c:v>735675.6096296293</c:v>
                </c:pt>
                <c:pt idx="25395">
                  <c:v>735675.60964120366</c:v>
                </c:pt>
                <c:pt idx="25396">
                  <c:v>735675.60964120366</c:v>
                </c:pt>
                <c:pt idx="25397">
                  <c:v>735675.60965277778</c:v>
                </c:pt>
                <c:pt idx="25398">
                  <c:v>735675.60966435191</c:v>
                </c:pt>
                <c:pt idx="25399">
                  <c:v>735675.60966435191</c:v>
                </c:pt>
                <c:pt idx="25400">
                  <c:v>735675.60967592592</c:v>
                </c:pt>
                <c:pt idx="25401">
                  <c:v>735675.60967592592</c:v>
                </c:pt>
                <c:pt idx="25402">
                  <c:v>735675.60968750005</c:v>
                </c:pt>
                <c:pt idx="25403">
                  <c:v>735675.60968750005</c:v>
                </c:pt>
                <c:pt idx="25404">
                  <c:v>735675.60969907336</c:v>
                </c:pt>
                <c:pt idx="25405">
                  <c:v>735675.60969907336</c:v>
                </c:pt>
                <c:pt idx="25406">
                  <c:v>735675.60971064819</c:v>
                </c:pt>
                <c:pt idx="25407">
                  <c:v>735675.60971064819</c:v>
                </c:pt>
                <c:pt idx="25408">
                  <c:v>735675.6097222222</c:v>
                </c:pt>
                <c:pt idx="25409">
                  <c:v>735675.6097222222</c:v>
                </c:pt>
                <c:pt idx="25410">
                  <c:v>735675.60973379633</c:v>
                </c:pt>
                <c:pt idx="25411">
                  <c:v>735675.60973379633</c:v>
                </c:pt>
                <c:pt idx="25412">
                  <c:v>735675.60974536836</c:v>
                </c:pt>
                <c:pt idx="25413">
                  <c:v>735675.60974536836</c:v>
                </c:pt>
                <c:pt idx="25414">
                  <c:v>735675.60975694447</c:v>
                </c:pt>
                <c:pt idx="25415">
                  <c:v>735675.60975694447</c:v>
                </c:pt>
                <c:pt idx="25416">
                  <c:v>735675.60976851836</c:v>
                </c:pt>
                <c:pt idx="25417">
                  <c:v>735675.60976851836</c:v>
                </c:pt>
                <c:pt idx="25418">
                  <c:v>735675.60978009237</c:v>
                </c:pt>
                <c:pt idx="25419">
                  <c:v>735675.60978009237</c:v>
                </c:pt>
                <c:pt idx="25420">
                  <c:v>735675.60979166639</c:v>
                </c:pt>
                <c:pt idx="25421">
                  <c:v>735675.60979166639</c:v>
                </c:pt>
                <c:pt idx="25422">
                  <c:v>735675.60980324075</c:v>
                </c:pt>
                <c:pt idx="25423">
                  <c:v>735675.60980324075</c:v>
                </c:pt>
                <c:pt idx="25424">
                  <c:v>735675.60981481476</c:v>
                </c:pt>
                <c:pt idx="25425">
                  <c:v>735675.60981481476</c:v>
                </c:pt>
                <c:pt idx="25426">
                  <c:v>735675.609826389</c:v>
                </c:pt>
                <c:pt idx="25427">
                  <c:v>735675.609826389</c:v>
                </c:pt>
                <c:pt idx="25428">
                  <c:v>735675.60983796301</c:v>
                </c:pt>
                <c:pt idx="25429">
                  <c:v>735675.60983796301</c:v>
                </c:pt>
                <c:pt idx="25430">
                  <c:v>735675.60984953691</c:v>
                </c:pt>
                <c:pt idx="25431">
                  <c:v>735675.60984953691</c:v>
                </c:pt>
                <c:pt idx="25432">
                  <c:v>735675.60986111115</c:v>
                </c:pt>
                <c:pt idx="25433">
                  <c:v>735675.60986111115</c:v>
                </c:pt>
                <c:pt idx="25434">
                  <c:v>735675.60987268516</c:v>
                </c:pt>
                <c:pt idx="25435">
                  <c:v>735675.60988425929</c:v>
                </c:pt>
                <c:pt idx="25436">
                  <c:v>735675.60988425929</c:v>
                </c:pt>
                <c:pt idx="25437">
                  <c:v>735675.60989583342</c:v>
                </c:pt>
                <c:pt idx="25438">
                  <c:v>735675.60989583342</c:v>
                </c:pt>
                <c:pt idx="25439">
                  <c:v>735675.60990740731</c:v>
                </c:pt>
                <c:pt idx="25440">
                  <c:v>735675.60990740731</c:v>
                </c:pt>
                <c:pt idx="25441">
                  <c:v>735675.60991897807</c:v>
                </c:pt>
                <c:pt idx="25442">
                  <c:v>735675.60991897807</c:v>
                </c:pt>
                <c:pt idx="25443">
                  <c:v>735675.60993055336</c:v>
                </c:pt>
                <c:pt idx="25444">
                  <c:v>735675.60993055336</c:v>
                </c:pt>
                <c:pt idx="25445">
                  <c:v>735675.60994212888</c:v>
                </c:pt>
                <c:pt idx="25446">
                  <c:v>735675.60994212888</c:v>
                </c:pt>
                <c:pt idx="25447">
                  <c:v>735675.60995370371</c:v>
                </c:pt>
                <c:pt idx="25448">
                  <c:v>735675.60995370371</c:v>
                </c:pt>
                <c:pt idx="25449">
                  <c:v>735675.60996527737</c:v>
                </c:pt>
                <c:pt idx="25450">
                  <c:v>735675.60996527737</c:v>
                </c:pt>
                <c:pt idx="25451">
                  <c:v>735675.60997685138</c:v>
                </c:pt>
                <c:pt idx="25452">
                  <c:v>735675.60997685138</c:v>
                </c:pt>
                <c:pt idx="25453">
                  <c:v>735675.60998842597</c:v>
                </c:pt>
                <c:pt idx="25454">
                  <c:v>735675.60998842597</c:v>
                </c:pt>
                <c:pt idx="25455">
                  <c:v>735675.61</c:v>
                </c:pt>
                <c:pt idx="25456">
                  <c:v>735675.61</c:v>
                </c:pt>
                <c:pt idx="25457">
                  <c:v>735675.61001157388</c:v>
                </c:pt>
                <c:pt idx="25458">
                  <c:v>735675.61001157388</c:v>
                </c:pt>
                <c:pt idx="25459">
                  <c:v>735675.61002314941</c:v>
                </c:pt>
                <c:pt idx="25460">
                  <c:v>735675.61002314941</c:v>
                </c:pt>
                <c:pt idx="25461">
                  <c:v>735675.61003472225</c:v>
                </c:pt>
                <c:pt idx="25462">
                  <c:v>735675.61003472225</c:v>
                </c:pt>
                <c:pt idx="25463">
                  <c:v>735675.6100462965</c:v>
                </c:pt>
                <c:pt idx="25464">
                  <c:v>735675.6100462965</c:v>
                </c:pt>
                <c:pt idx="25465">
                  <c:v>735675.61005787051</c:v>
                </c:pt>
                <c:pt idx="25466">
                  <c:v>735675.61005787051</c:v>
                </c:pt>
                <c:pt idx="25467">
                  <c:v>735675.61006944429</c:v>
                </c:pt>
                <c:pt idx="25468">
                  <c:v>735675.61006944429</c:v>
                </c:pt>
                <c:pt idx="25469">
                  <c:v>735675.61008101853</c:v>
                </c:pt>
                <c:pt idx="25470">
                  <c:v>735675.61008101853</c:v>
                </c:pt>
                <c:pt idx="25471">
                  <c:v>735675.61009259231</c:v>
                </c:pt>
                <c:pt idx="25472">
                  <c:v>735675.61009259231</c:v>
                </c:pt>
                <c:pt idx="25473">
                  <c:v>735675.61010416667</c:v>
                </c:pt>
                <c:pt idx="25474">
                  <c:v>735675.61010416667</c:v>
                </c:pt>
                <c:pt idx="25475">
                  <c:v>735675.61011574068</c:v>
                </c:pt>
                <c:pt idx="25476">
                  <c:v>735675.61011574068</c:v>
                </c:pt>
                <c:pt idx="25477">
                  <c:v>735675.61012731481</c:v>
                </c:pt>
                <c:pt idx="25478">
                  <c:v>735675.61012731481</c:v>
                </c:pt>
                <c:pt idx="25479">
                  <c:v>735675.61013888696</c:v>
                </c:pt>
                <c:pt idx="25480">
                  <c:v>735675.61013888696</c:v>
                </c:pt>
                <c:pt idx="25481">
                  <c:v>735675.61015046237</c:v>
                </c:pt>
                <c:pt idx="25482">
                  <c:v>735675.61016203708</c:v>
                </c:pt>
                <c:pt idx="25483">
                  <c:v>735675.61016203708</c:v>
                </c:pt>
                <c:pt idx="25484">
                  <c:v>735675.61017361109</c:v>
                </c:pt>
                <c:pt idx="25485">
                  <c:v>735675.61017361109</c:v>
                </c:pt>
                <c:pt idx="25486">
                  <c:v>735675.61018518521</c:v>
                </c:pt>
                <c:pt idx="25487">
                  <c:v>735675.61018518521</c:v>
                </c:pt>
                <c:pt idx="25488">
                  <c:v>735675.61019675899</c:v>
                </c:pt>
                <c:pt idx="25489">
                  <c:v>735675.61019675899</c:v>
                </c:pt>
                <c:pt idx="25490">
                  <c:v>735675.61020833335</c:v>
                </c:pt>
                <c:pt idx="25491">
                  <c:v>735675.61020833335</c:v>
                </c:pt>
                <c:pt idx="25492">
                  <c:v>735675.61021990736</c:v>
                </c:pt>
                <c:pt idx="25493">
                  <c:v>735675.61021990736</c:v>
                </c:pt>
                <c:pt idx="25494">
                  <c:v>735675.61023148149</c:v>
                </c:pt>
                <c:pt idx="25495">
                  <c:v>735675.61023148149</c:v>
                </c:pt>
                <c:pt idx="25496">
                  <c:v>735675.61024305539</c:v>
                </c:pt>
                <c:pt idx="25497">
                  <c:v>735675.61024305539</c:v>
                </c:pt>
                <c:pt idx="25498">
                  <c:v>735675.61025462963</c:v>
                </c:pt>
                <c:pt idx="25499">
                  <c:v>735675.61025462963</c:v>
                </c:pt>
                <c:pt idx="25500">
                  <c:v>735675.61026620411</c:v>
                </c:pt>
                <c:pt idx="25501">
                  <c:v>735675.61026620411</c:v>
                </c:pt>
                <c:pt idx="25502">
                  <c:v>735675.61027777777</c:v>
                </c:pt>
                <c:pt idx="25503">
                  <c:v>735675.61027777777</c:v>
                </c:pt>
                <c:pt idx="25504">
                  <c:v>735675.6102893519</c:v>
                </c:pt>
                <c:pt idx="25505">
                  <c:v>735675.6102893519</c:v>
                </c:pt>
                <c:pt idx="25506">
                  <c:v>735675.61030092591</c:v>
                </c:pt>
                <c:pt idx="25507">
                  <c:v>735675.61030092591</c:v>
                </c:pt>
                <c:pt idx="25508">
                  <c:v>735675.61031249899</c:v>
                </c:pt>
                <c:pt idx="25509">
                  <c:v>735675.61031249899</c:v>
                </c:pt>
                <c:pt idx="25510">
                  <c:v>735675.61032407393</c:v>
                </c:pt>
                <c:pt idx="25511">
                  <c:v>735675.61032407393</c:v>
                </c:pt>
                <c:pt idx="25512">
                  <c:v>735675.61033564841</c:v>
                </c:pt>
                <c:pt idx="25513">
                  <c:v>735675.61033564841</c:v>
                </c:pt>
                <c:pt idx="25514">
                  <c:v>735675.61034722219</c:v>
                </c:pt>
                <c:pt idx="25515">
                  <c:v>735675.61034722219</c:v>
                </c:pt>
                <c:pt idx="25516">
                  <c:v>735675.61035879632</c:v>
                </c:pt>
                <c:pt idx="25517">
                  <c:v>735675.61035879632</c:v>
                </c:pt>
                <c:pt idx="25518">
                  <c:v>735675.61037036777</c:v>
                </c:pt>
                <c:pt idx="25519">
                  <c:v>735675.61037036777</c:v>
                </c:pt>
                <c:pt idx="25520">
                  <c:v>735675.61038194434</c:v>
                </c:pt>
                <c:pt idx="25521">
                  <c:v>735675.61038194434</c:v>
                </c:pt>
                <c:pt idx="25522">
                  <c:v>735675.61039351847</c:v>
                </c:pt>
                <c:pt idx="25523">
                  <c:v>735675.61039351847</c:v>
                </c:pt>
                <c:pt idx="25524">
                  <c:v>735675.61040509259</c:v>
                </c:pt>
                <c:pt idx="25525">
                  <c:v>735675.61040509259</c:v>
                </c:pt>
                <c:pt idx="25526">
                  <c:v>735675.61041666672</c:v>
                </c:pt>
                <c:pt idx="25527">
                  <c:v>735675.61041666672</c:v>
                </c:pt>
                <c:pt idx="25528">
                  <c:v>735675.61042824073</c:v>
                </c:pt>
                <c:pt idx="25529">
                  <c:v>735675.61042824073</c:v>
                </c:pt>
                <c:pt idx="25530">
                  <c:v>735675.61043981486</c:v>
                </c:pt>
                <c:pt idx="25531">
                  <c:v>735675.61043981486</c:v>
                </c:pt>
                <c:pt idx="25532">
                  <c:v>735675.6104513891</c:v>
                </c:pt>
                <c:pt idx="25533">
                  <c:v>735675.6104513891</c:v>
                </c:pt>
                <c:pt idx="25534">
                  <c:v>735675.610462963</c:v>
                </c:pt>
                <c:pt idx="25535">
                  <c:v>735675.61047453701</c:v>
                </c:pt>
                <c:pt idx="25536">
                  <c:v>735675.61047453701</c:v>
                </c:pt>
                <c:pt idx="25537">
                  <c:v>735675.61048611242</c:v>
                </c:pt>
                <c:pt idx="25538">
                  <c:v>735675.61048611242</c:v>
                </c:pt>
                <c:pt idx="25539">
                  <c:v>735675.61049768515</c:v>
                </c:pt>
                <c:pt idx="25540">
                  <c:v>735675.61049768515</c:v>
                </c:pt>
                <c:pt idx="25541">
                  <c:v>735675.61050925672</c:v>
                </c:pt>
                <c:pt idx="25542">
                  <c:v>735675.61050925672</c:v>
                </c:pt>
                <c:pt idx="25543">
                  <c:v>735675.6105208334</c:v>
                </c:pt>
                <c:pt idx="25544">
                  <c:v>735675.6105208334</c:v>
                </c:pt>
                <c:pt idx="25545">
                  <c:v>735675.6105324073</c:v>
                </c:pt>
                <c:pt idx="25546">
                  <c:v>735675.6105324073</c:v>
                </c:pt>
                <c:pt idx="25547">
                  <c:v>735675.61054398131</c:v>
                </c:pt>
                <c:pt idx="25548">
                  <c:v>735675.61054398131</c:v>
                </c:pt>
                <c:pt idx="25549">
                  <c:v>735675.61055555556</c:v>
                </c:pt>
                <c:pt idx="25550">
                  <c:v>735675.61055555556</c:v>
                </c:pt>
                <c:pt idx="25551">
                  <c:v>735675.61056712968</c:v>
                </c:pt>
                <c:pt idx="25552">
                  <c:v>735675.61056712968</c:v>
                </c:pt>
                <c:pt idx="25553">
                  <c:v>735675.61057870137</c:v>
                </c:pt>
                <c:pt idx="25554">
                  <c:v>735675.61057870137</c:v>
                </c:pt>
                <c:pt idx="25555">
                  <c:v>735675.61059027736</c:v>
                </c:pt>
                <c:pt idx="25556">
                  <c:v>735675.61059027736</c:v>
                </c:pt>
                <c:pt idx="25557">
                  <c:v>735675.61060185183</c:v>
                </c:pt>
                <c:pt idx="25558">
                  <c:v>735675.61060185183</c:v>
                </c:pt>
                <c:pt idx="25559">
                  <c:v>735675.61061342643</c:v>
                </c:pt>
                <c:pt idx="25560">
                  <c:v>735675.61061342643</c:v>
                </c:pt>
                <c:pt idx="25561">
                  <c:v>735675.61062500044</c:v>
                </c:pt>
                <c:pt idx="25562">
                  <c:v>735675.61062500044</c:v>
                </c:pt>
                <c:pt idx="25563">
                  <c:v>735675.6106365741</c:v>
                </c:pt>
                <c:pt idx="25564">
                  <c:v>735675.6106365741</c:v>
                </c:pt>
                <c:pt idx="25565">
                  <c:v>735675.61064814811</c:v>
                </c:pt>
                <c:pt idx="25566">
                  <c:v>735675.61064814811</c:v>
                </c:pt>
                <c:pt idx="25567">
                  <c:v>735675.61065972224</c:v>
                </c:pt>
                <c:pt idx="25568">
                  <c:v>735675.61067129625</c:v>
                </c:pt>
                <c:pt idx="25569">
                  <c:v>735675.61067129625</c:v>
                </c:pt>
                <c:pt idx="25570">
                  <c:v>735675.61068287049</c:v>
                </c:pt>
                <c:pt idx="25571">
                  <c:v>735675.61068287049</c:v>
                </c:pt>
                <c:pt idx="25572">
                  <c:v>735675.61069444451</c:v>
                </c:pt>
                <c:pt idx="25573">
                  <c:v>735675.61069444451</c:v>
                </c:pt>
                <c:pt idx="25574">
                  <c:v>735675.61070601852</c:v>
                </c:pt>
                <c:pt idx="25575">
                  <c:v>735675.61070601852</c:v>
                </c:pt>
                <c:pt idx="25576">
                  <c:v>735675.6107175923</c:v>
                </c:pt>
                <c:pt idx="25577">
                  <c:v>735675.6107175923</c:v>
                </c:pt>
                <c:pt idx="25578">
                  <c:v>735675.61072916666</c:v>
                </c:pt>
                <c:pt idx="25579">
                  <c:v>735675.61072916666</c:v>
                </c:pt>
                <c:pt idx="25580">
                  <c:v>735675.61074074078</c:v>
                </c:pt>
                <c:pt idx="25581">
                  <c:v>735675.61074074078</c:v>
                </c:pt>
                <c:pt idx="25582">
                  <c:v>735675.61075231479</c:v>
                </c:pt>
                <c:pt idx="25583">
                  <c:v>735675.61075231479</c:v>
                </c:pt>
                <c:pt idx="25584">
                  <c:v>735675.61076388892</c:v>
                </c:pt>
                <c:pt idx="25585">
                  <c:v>735675.61076388892</c:v>
                </c:pt>
                <c:pt idx="25586">
                  <c:v>735675.61077546189</c:v>
                </c:pt>
                <c:pt idx="25587">
                  <c:v>735675.61077546189</c:v>
                </c:pt>
                <c:pt idx="25588">
                  <c:v>735675.61078703741</c:v>
                </c:pt>
                <c:pt idx="25589">
                  <c:v>735675.61078703741</c:v>
                </c:pt>
                <c:pt idx="25590">
                  <c:v>735675.61079861107</c:v>
                </c:pt>
                <c:pt idx="25591">
                  <c:v>735675.61079861107</c:v>
                </c:pt>
                <c:pt idx="25592">
                  <c:v>735675.6108101852</c:v>
                </c:pt>
                <c:pt idx="25593">
                  <c:v>735675.6108101852</c:v>
                </c:pt>
                <c:pt idx="25594">
                  <c:v>735675.61082175921</c:v>
                </c:pt>
                <c:pt idx="25595">
                  <c:v>735675.61082175921</c:v>
                </c:pt>
                <c:pt idx="25596">
                  <c:v>735675.61083333404</c:v>
                </c:pt>
                <c:pt idx="25597">
                  <c:v>735675.61083333404</c:v>
                </c:pt>
                <c:pt idx="25598">
                  <c:v>735675.61084490735</c:v>
                </c:pt>
                <c:pt idx="25599">
                  <c:v>735675.61084490735</c:v>
                </c:pt>
                <c:pt idx="25600">
                  <c:v>735675.61085648241</c:v>
                </c:pt>
                <c:pt idx="25601">
                  <c:v>735675.61085648241</c:v>
                </c:pt>
                <c:pt idx="25602">
                  <c:v>735675.61086805537</c:v>
                </c:pt>
                <c:pt idx="25603">
                  <c:v>735675.61086805537</c:v>
                </c:pt>
                <c:pt idx="25604">
                  <c:v>735675.61087962938</c:v>
                </c:pt>
                <c:pt idx="25605">
                  <c:v>735675.61087962938</c:v>
                </c:pt>
                <c:pt idx="25606">
                  <c:v>735675.61089120375</c:v>
                </c:pt>
                <c:pt idx="25607">
                  <c:v>735675.61089120375</c:v>
                </c:pt>
                <c:pt idx="25608">
                  <c:v>735675.61090277776</c:v>
                </c:pt>
                <c:pt idx="25609">
                  <c:v>735675.61090277776</c:v>
                </c:pt>
                <c:pt idx="25610">
                  <c:v>735675.61091435188</c:v>
                </c:pt>
                <c:pt idx="25611">
                  <c:v>735675.61092592741</c:v>
                </c:pt>
                <c:pt idx="25612">
                  <c:v>735675.61092592741</c:v>
                </c:pt>
                <c:pt idx="25613">
                  <c:v>735675.61093750002</c:v>
                </c:pt>
                <c:pt idx="25614">
                  <c:v>735675.61093750002</c:v>
                </c:pt>
                <c:pt idx="25615">
                  <c:v>735675.61094907136</c:v>
                </c:pt>
                <c:pt idx="25616">
                  <c:v>735675.61094907136</c:v>
                </c:pt>
                <c:pt idx="25617">
                  <c:v>735675.6109606484</c:v>
                </c:pt>
                <c:pt idx="25618">
                  <c:v>735675.6109606484</c:v>
                </c:pt>
                <c:pt idx="25619">
                  <c:v>735675.61097222217</c:v>
                </c:pt>
                <c:pt idx="25620">
                  <c:v>735675.61097222217</c:v>
                </c:pt>
                <c:pt idx="25621">
                  <c:v>735675.61098379642</c:v>
                </c:pt>
                <c:pt idx="25622">
                  <c:v>735675.61098379642</c:v>
                </c:pt>
                <c:pt idx="25623">
                  <c:v>735675.61099537031</c:v>
                </c:pt>
                <c:pt idx="25624">
                  <c:v>735675.61099537031</c:v>
                </c:pt>
                <c:pt idx="25625">
                  <c:v>735675.61100694444</c:v>
                </c:pt>
                <c:pt idx="25626">
                  <c:v>735675.61100694444</c:v>
                </c:pt>
                <c:pt idx="25627">
                  <c:v>735675.61101851857</c:v>
                </c:pt>
                <c:pt idx="25628">
                  <c:v>735675.61101851857</c:v>
                </c:pt>
                <c:pt idx="25629">
                  <c:v>735675.61103009258</c:v>
                </c:pt>
                <c:pt idx="25630">
                  <c:v>735675.61103009258</c:v>
                </c:pt>
                <c:pt idx="25631">
                  <c:v>735675.61104166671</c:v>
                </c:pt>
                <c:pt idx="25632">
                  <c:v>735675.61104166671</c:v>
                </c:pt>
                <c:pt idx="25633">
                  <c:v>735675.6110532434</c:v>
                </c:pt>
                <c:pt idx="25634">
                  <c:v>735675.6110532434</c:v>
                </c:pt>
                <c:pt idx="25635">
                  <c:v>735675.61106481485</c:v>
                </c:pt>
                <c:pt idx="25636">
                  <c:v>735675.61106481485</c:v>
                </c:pt>
                <c:pt idx="25637">
                  <c:v>735675.61107638909</c:v>
                </c:pt>
                <c:pt idx="25638">
                  <c:v>735675.61107638909</c:v>
                </c:pt>
                <c:pt idx="25639">
                  <c:v>735675.61108796345</c:v>
                </c:pt>
                <c:pt idx="25640">
                  <c:v>735675.61108796345</c:v>
                </c:pt>
                <c:pt idx="25641">
                  <c:v>735675.611099537</c:v>
                </c:pt>
                <c:pt idx="25642">
                  <c:v>735675.611099537</c:v>
                </c:pt>
                <c:pt idx="25643">
                  <c:v>735675.61111111112</c:v>
                </c:pt>
                <c:pt idx="25644">
                  <c:v>735675.61112268514</c:v>
                </c:pt>
                <c:pt idx="25645">
                  <c:v>735675.61112268514</c:v>
                </c:pt>
                <c:pt idx="25646">
                  <c:v>735675.61113425926</c:v>
                </c:pt>
                <c:pt idx="25647">
                  <c:v>735675.61113425926</c:v>
                </c:pt>
                <c:pt idx="25648">
                  <c:v>735675.61114583351</c:v>
                </c:pt>
                <c:pt idx="25649">
                  <c:v>735675.61114583351</c:v>
                </c:pt>
                <c:pt idx="25650">
                  <c:v>735675.6111574074</c:v>
                </c:pt>
                <c:pt idx="25651">
                  <c:v>735675.6111574074</c:v>
                </c:pt>
                <c:pt idx="25652">
                  <c:v>735675.6111689813</c:v>
                </c:pt>
                <c:pt idx="25653">
                  <c:v>735675.6111689813</c:v>
                </c:pt>
                <c:pt idx="25654">
                  <c:v>735675.61118055531</c:v>
                </c:pt>
                <c:pt idx="25655">
                  <c:v>735675.61118055531</c:v>
                </c:pt>
                <c:pt idx="25656">
                  <c:v>735675.61119212967</c:v>
                </c:pt>
                <c:pt idx="25657">
                  <c:v>735675.61119212967</c:v>
                </c:pt>
                <c:pt idx="25658">
                  <c:v>735675.61120370403</c:v>
                </c:pt>
                <c:pt idx="25659">
                  <c:v>735675.61120370403</c:v>
                </c:pt>
                <c:pt idx="25660">
                  <c:v>735675.61121527781</c:v>
                </c:pt>
                <c:pt idx="25661">
                  <c:v>735675.61121527781</c:v>
                </c:pt>
                <c:pt idx="25662">
                  <c:v>735675.61122685205</c:v>
                </c:pt>
                <c:pt idx="25663">
                  <c:v>735675.61122685205</c:v>
                </c:pt>
                <c:pt idx="25664">
                  <c:v>735675.61123842595</c:v>
                </c:pt>
                <c:pt idx="25665">
                  <c:v>735675.61123842595</c:v>
                </c:pt>
                <c:pt idx="25666">
                  <c:v>735675.61124999996</c:v>
                </c:pt>
                <c:pt idx="25667">
                  <c:v>735675.61124999996</c:v>
                </c:pt>
                <c:pt idx="25668">
                  <c:v>735675.61126157409</c:v>
                </c:pt>
                <c:pt idx="25669">
                  <c:v>735675.61126157409</c:v>
                </c:pt>
                <c:pt idx="25670">
                  <c:v>735675.61127314845</c:v>
                </c:pt>
                <c:pt idx="25671">
                  <c:v>735675.61127314845</c:v>
                </c:pt>
                <c:pt idx="25672">
                  <c:v>735675.61128472444</c:v>
                </c:pt>
                <c:pt idx="25673">
                  <c:v>735675.61128472444</c:v>
                </c:pt>
                <c:pt idx="25674">
                  <c:v>735675.61129629705</c:v>
                </c:pt>
                <c:pt idx="25675">
                  <c:v>735675.61129629705</c:v>
                </c:pt>
                <c:pt idx="25676">
                  <c:v>735675.61130787048</c:v>
                </c:pt>
                <c:pt idx="25677">
                  <c:v>735675.61130787048</c:v>
                </c:pt>
                <c:pt idx="25678">
                  <c:v>735675.61131944438</c:v>
                </c:pt>
                <c:pt idx="25679">
                  <c:v>735675.6113310185</c:v>
                </c:pt>
                <c:pt idx="25680">
                  <c:v>735675.6113310185</c:v>
                </c:pt>
                <c:pt idx="25681">
                  <c:v>735675.61134259228</c:v>
                </c:pt>
                <c:pt idx="25682">
                  <c:v>735675.61134259228</c:v>
                </c:pt>
                <c:pt idx="25683">
                  <c:v>735675.61135416664</c:v>
                </c:pt>
                <c:pt idx="25684">
                  <c:v>735675.61135416664</c:v>
                </c:pt>
                <c:pt idx="25685">
                  <c:v>735675.61136574205</c:v>
                </c:pt>
                <c:pt idx="25686">
                  <c:v>735675.61136574205</c:v>
                </c:pt>
                <c:pt idx="25687">
                  <c:v>735675.61137731478</c:v>
                </c:pt>
                <c:pt idx="25688">
                  <c:v>735675.61137731478</c:v>
                </c:pt>
                <c:pt idx="25689">
                  <c:v>735675.61138888891</c:v>
                </c:pt>
                <c:pt idx="25690">
                  <c:v>735675.61138888891</c:v>
                </c:pt>
                <c:pt idx="25691">
                  <c:v>735675.61140046292</c:v>
                </c:pt>
                <c:pt idx="25692">
                  <c:v>735675.61140046292</c:v>
                </c:pt>
                <c:pt idx="25693">
                  <c:v>735675.61141203705</c:v>
                </c:pt>
                <c:pt idx="25694">
                  <c:v>735675.61141203705</c:v>
                </c:pt>
                <c:pt idx="25695">
                  <c:v>735675.61142361385</c:v>
                </c:pt>
                <c:pt idx="25696">
                  <c:v>735675.61142361385</c:v>
                </c:pt>
                <c:pt idx="25697">
                  <c:v>735675.61143518542</c:v>
                </c:pt>
                <c:pt idx="25698">
                  <c:v>735675.61143518542</c:v>
                </c:pt>
                <c:pt idx="25699">
                  <c:v>735675.6114467592</c:v>
                </c:pt>
                <c:pt idx="25700">
                  <c:v>735675.6114467592</c:v>
                </c:pt>
                <c:pt idx="25701">
                  <c:v>735675.61145833344</c:v>
                </c:pt>
                <c:pt idx="25702">
                  <c:v>735675.61145833344</c:v>
                </c:pt>
                <c:pt idx="25703">
                  <c:v>735675.61146990734</c:v>
                </c:pt>
                <c:pt idx="25704">
                  <c:v>735675.61146990734</c:v>
                </c:pt>
                <c:pt idx="25705">
                  <c:v>735675.61148148205</c:v>
                </c:pt>
                <c:pt idx="25706">
                  <c:v>735675.61148148205</c:v>
                </c:pt>
                <c:pt idx="25707">
                  <c:v>735675.61149305559</c:v>
                </c:pt>
                <c:pt idx="25708">
                  <c:v>735675.61149305559</c:v>
                </c:pt>
                <c:pt idx="25709">
                  <c:v>735675.6115046296</c:v>
                </c:pt>
                <c:pt idx="25710">
                  <c:v>735675.6115046296</c:v>
                </c:pt>
                <c:pt idx="25711">
                  <c:v>735675.61151620373</c:v>
                </c:pt>
                <c:pt idx="25712">
                  <c:v>735675.61151620373</c:v>
                </c:pt>
                <c:pt idx="25713">
                  <c:v>735675.61152777774</c:v>
                </c:pt>
                <c:pt idx="25714">
                  <c:v>735675.61153935187</c:v>
                </c:pt>
                <c:pt idx="25715">
                  <c:v>735675.61153935187</c:v>
                </c:pt>
                <c:pt idx="25716">
                  <c:v>735675.61155092705</c:v>
                </c:pt>
                <c:pt idx="25717">
                  <c:v>735675.61155092705</c:v>
                </c:pt>
                <c:pt idx="25718">
                  <c:v>735675.61156250001</c:v>
                </c:pt>
                <c:pt idx="25719">
                  <c:v>735675.61156250001</c:v>
                </c:pt>
                <c:pt idx="25720">
                  <c:v>735675.6115740739</c:v>
                </c:pt>
                <c:pt idx="25721">
                  <c:v>735675.6115740739</c:v>
                </c:pt>
                <c:pt idx="25722">
                  <c:v>735675.61158564943</c:v>
                </c:pt>
                <c:pt idx="25723">
                  <c:v>735675.61158564943</c:v>
                </c:pt>
                <c:pt idx="25724">
                  <c:v>735675.61159722251</c:v>
                </c:pt>
                <c:pt idx="25725">
                  <c:v>735675.61159722251</c:v>
                </c:pt>
                <c:pt idx="25726">
                  <c:v>735675.6116087964</c:v>
                </c:pt>
                <c:pt idx="25727">
                  <c:v>735675.6116087964</c:v>
                </c:pt>
                <c:pt idx="25728">
                  <c:v>735675.61162037042</c:v>
                </c:pt>
                <c:pt idx="25729">
                  <c:v>735675.61162037042</c:v>
                </c:pt>
                <c:pt idx="25730">
                  <c:v>735675.61163194443</c:v>
                </c:pt>
                <c:pt idx="25731">
                  <c:v>735675.61163194443</c:v>
                </c:pt>
                <c:pt idx="25732">
                  <c:v>735675.61164351855</c:v>
                </c:pt>
                <c:pt idx="25733">
                  <c:v>735675.61164351855</c:v>
                </c:pt>
                <c:pt idx="25734">
                  <c:v>735675.61165509443</c:v>
                </c:pt>
                <c:pt idx="25735">
                  <c:v>735675.61165509443</c:v>
                </c:pt>
                <c:pt idx="25736">
                  <c:v>735675.61166666704</c:v>
                </c:pt>
                <c:pt idx="25737">
                  <c:v>735675.61166666704</c:v>
                </c:pt>
                <c:pt idx="25738">
                  <c:v>735675.6116782407</c:v>
                </c:pt>
                <c:pt idx="25739">
                  <c:v>735675.6116782407</c:v>
                </c:pt>
                <c:pt idx="25740">
                  <c:v>735675.61168981483</c:v>
                </c:pt>
                <c:pt idx="25741">
                  <c:v>735675.61168981483</c:v>
                </c:pt>
                <c:pt idx="25742">
                  <c:v>735675.61170138884</c:v>
                </c:pt>
                <c:pt idx="25743">
                  <c:v>735675.61170138884</c:v>
                </c:pt>
                <c:pt idx="25744">
                  <c:v>735675.61171296297</c:v>
                </c:pt>
                <c:pt idx="25745">
                  <c:v>735675.61172453745</c:v>
                </c:pt>
                <c:pt idx="25746">
                  <c:v>735675.61172453745</c:v>
                </c:pt>
                <c:pt idx="25747">
                  <c:v>735675.61173611204</c:v>
                </c:pt>
                <c:pt idx="25748">
                  <c:v>735675.61173611204</c:v>
                </c:pt>
                <c:pt idx="25749">
                  <c:v>735675.61174768524</c:v>
                </c:pt>
                <c:pt idx="25750">
                  <c:v>735675.61174768524</c:v>
                </c:pt>
                <c:pt idx="25751">
                  <c:v>735675.6117592589</c:v>
                </c:pt>
                <c:pt idx="25752">
                  <c:v>735675.6117592589</c:v>
                </c:pt>
                <c:pt idx="25753">
                  <c:v>735675.61177083349</c:v>
                </c:pt>
                <c:pt idx="25754">
                  <c:v>735675.61177083349</c:v>
                </c:pt>
                <c:pt idx="25755">
                  <c:v>735675.6117824075</c:v>
                </c:pt>
                <c:pt idx="25756">
                  <c:v>735675.6117824075</c:v>
                </c:pt>
                <c:pt idx="25757">
                  <c:v>735675.61179398152</c:v>
                </c:pt>
                <c:pt idx="25758">
                  <c:v>735675.61179398152</c:v>
                </c:pt>
                <c:pt idx="25759">
                  <c:v>735675.61180555553</c:v>
                </c:pt>
                <c:pt idx="25760">
                  <c:v>735675.61180555553</c:v>
                </c:pt>
                <c:pt idx="25761">
                  <c:v>735675.61181712965</c:v>
                </c:pt>
                <c:pt idx="25762">
                  <c:v>735675.61181712965</c:v>
                </c:pt>
                <c:pt idx="25763">
                  <c:v>735675.61182870402</c:v>
                </c:pt>
                <c:pt idx="25764">
                  <c:v>735675.61182870402</c:v>
                </c:pt>
                <c:pt idx="25765">
                  <c:v>735675.61184027779</c:v>
                </c:pt>
                <c:pt idx="25766">
                  <c:v>735675.61184027779</c:v>
                </c:pt>
                <c:pt idx="25767">
                  <c:v>735675.61185185204</c:v>
                </c:pt>
                <c:pt idx="25768">
                  <c:v>735675.61185185204</c:v>
                </c:pt>
                <c:pt idx="25769">
                  <c:v>735675.61186342745</c:v>
                </c:pt>
                <c:pt idx="25770">
                  <c:v>735675.61186342745</c:v>
                </c:pt>
                <c:pt idx="25771">
                  <c:v>735675.61187499994</c:v>
                </c:pt>
                <c:pt idx="25772">
                  <c:v>735675.61187499994</c:v>
                </c:pt>
                <c:pt idx="25773">
                  <c:v>735675.61188657442</c:v>
                </c:pt>
                <c:pt idx="25774">
                  <c:v>735675.61188657442</c:v>
                </c:pt>
                <c:pt idx="25775">
                  <c:v>735675.61189814843</c:v>
                </c:pt>
                <c:pt idx="25776">
                  <c:v>735675.61189814843</c:v>
                </c:pt>
                <c:pt idx="25777">
                  <c:v>735675.61190972221</c:v>
                </c:pt>
                <c:pt idx="25778">
                  <c:v>735675.61192129645</c:v>
                </c:pt>
                <c:pt idx="25779">
                  <c:v>735675.61192129645</c:v>
                </c:pt>
                <c:pt idx="25780">
                  <c:v>735675.61193287035</c:v>
                </c:pt>
                <c:pt idx="25781">
                  <c:v>735675.61193287035</c:v>
                </c:pt>
                <c:pt idx="25782">
                  <c:v>735675.61194444448</c:v>
                </c:pt>
                <c:pt idx="25783">
                  <c:v>735675.61194444448</c:v>
                </c:pt>
                <c:pt idx="25784">
                  <c:v>735675.61195601942</c:v>
                </c:pt>
                <c:pt idx="25785">
                  <c:v>735675.61195601942</c:v>
                </c:pt>
                <c:pt idx="25786">
                  <c:v>735675.61196759262</c:v>
                </c:pt>
                <c:pt idx="25787">
                  <c:v>735675.61196759262</c:v>
                </c:pt>
                <c:pt idx="25788">
                  <c:v>735675.61197916628</c:v>
                </c:pt>
                <c:pt idx="25789">
                  <c:v>735675.61197916628</c:v>
                </c:pt>
                <c:pt idx="25790">
                  <c:v>735675.61199074145</c:v>
                </c:pt>
                <c:pt idx="25791">
                  <c:v>735675.61199074145</c:v>
                </c:pt>
                <c:pt idx="25792">
                  <c:v>735675.61200231477</c:v>
                </c:pt>
                <c:pt idx="25793">
                  <c:v>735675.61200231477</c:v>
                </c:pt>
                <c:pt idx="25794">
                  <c:v>735675.61201388889</c:v>
                </c:pt>
                <c:pt idx="25795">
                  <c:v>735675.61201388889</c:v>
                </c:pt>
                <c:pt idx="25796">
                  <c:v>735675.61202546302</c:v>
                </c:pt>
                <c:pt idx="25797">
                  <c:v>735675.61202546302</c:v>
                </c:pt>
                <c:pt idx="25798">
                  <c:v>735675.61203703703</c:v>
                </c:pt>
                <c:pt idx="25799">
                  <c:v>735675.61203703703</c:v>
                </c:pt>
                <c:pt idx="25800">
                  <c:v>735675.61204861116</c:v>
                </c:pt>
                <c:pt idx="25801">
                  <c:v>735675.61204861116</c:v>
                </c:pt>
                <c:pt idx="25802">
                  <c:v>735675.61206018517</c:v>
                </c:pt>
                <c:pt idx="25803">
                  <c:v>735675.61206018517</c:v>
                </c:pt>
                <c:pt idx="25804">
                  <c:v>735675.61207175837</c:v>
                </c:pt>
                <c:pt idx="25805">
                  <c:v>735675.61207175837</c:v>
                </c:pt>
                <c:pt idx="25806">
                  <c:v>735675.61208333343</c:v>
                </c:pt>
                <c:pt idx="25807">
                  <c:v>735675.61208333343</c:v>
                </c:pt>
                <c:pt idx="25808">
                  <c:v>735675.61209490732</c:v>
                </c:pt>
                <c:pt idx="25809">
                  <c:v>735675.61209490732</c:v>
                </c:pt>
                <c:pt idx="25810">
                  <c:v>735675.61210648133</c:v>
                </c:pt>
                <c:pt idx="25811">
                  <c:v>735675.61210648133</c:v>
                </c:pt>
                <c:pt idx="25812">
                  <c:v>735675.61211805127</c:v>
                </c:pt>
                <c:pt idx="25813">
                  <c:v>735675.61211805127</c:v>
                </c:pt>
                <c:pt idx="25814">
                  <c:v>735675.61212962936</c:v>
                </c:pt>
                <c:pt idx="25815">
                  <c:v>735675.61214120337</c:v>
                </c:pt>
                <c:pt idx="25816">
                  <c:v>735675.61214120337</c:v>
                </c:pt>
                <c:pt idx="25817">
                  <c:v>735675.61215277738</c:v>
                </c:pt>
                <c:pt idx="25818">
                  <c:v>735675.61215277738</c:v>
                </c:pt>
                <c:pt idx="25819">
                  <c:v>735675.61216435186</c:v>
                </c:pt>
                <c:pt idx="25820">
                  <c:v>735675.61216435186</c:v>
                </c:pt>
                <c:pt idx="25821">
                  <c:v>735675.61217592587</c:v>
                </c:pt>
                <c:pt idx="25822">
                  <c:v>735675.61217592587</c:v>
                </c:pt>
                <c:pt idx="25823">
                  <c:v>735675.6121875</c:v>
                </c:pt>
                <c:pt idx="25824">
                  <c:v>735675.6121875</c:v>
                </c:pt>
                <c:pt idx="25825">
                  <c:v>735675.61219907121</c:v>
                </c:pt>
                <c:pt idx="25826">
                  <c:v>735675.61219907121</c:v>
                </c:pt>
                <c:pt idx="25827">
                  <c:v>735675.61221064813</c:v>
                </c:pt>
                <c:pt idx="25828">
                  <c:v>735675.61221064813</c:v>
                </c:pt>
                <c:pt idx="25829">
                  <c:v>735675.61222222249</c:v>
                </c:pt>
                <c:pt idx="25830">
                  <c:v>735675.61222222249</c:v>
                </c:pt>
                <c:pt idx="25831">
                  <c:v>735675.61223379651</c:v>
                </c:pt>
                <c:pt idx="25832">
                  <c:v>735675.61223379651</c:v>
                </c:pt>
                <c:pt idx="25833">
                  <c:v>735675.61224537028</c:v>
                </c:pt>
                <c:pt idx="25834">
                  <c:v>735675.61224537028</c:v>
                </c:pt>
                <c:pt idx="25835">
                  <c:v>735675.61225694441</c:v>
                </c:pt>
                <c:pt idx="25836">
                  <c:v>735675.61225694441</c:v>
                </c:pt>
                <c:pt idx="25837">
                  <c:v>735675.61226851831</c:v>
                </c:pt>
                <c:pt idx="25838">
                  <c:v>735675.61226851831</c:v>
                </c:pt>
                <c:pt idx="25839">
                  <c:v>735675.61228009232</c:v>
                </c:pt>
                <c:pt idx="25840">
                  <c:v>735675.61228009232</c:v>
                </c:pt>
                <c:pt idx="25841">
                  <c:v>735675.61229166668</c:v>
                </c:pt>
                <c:pt idx="25842">
                  <c:v>735675.61229166668</c:v>
                </c:pt>
                <c:pt idx="25843">
                  <c:v>735675.61230324069</c:v>
                </c:pt>
                <c:pt idx="25844">
                  <c:v>735675.61230324069</c:v>
                </c:pt>
                <c:pt idx="25845">
                  <c:v>735675.61231481389</c:v>
                </c:pt>
                <c:pt idx="25846">
                  <c:v>735675.61231481389</c:v>
                </c:pt>
                <c:pt idx="25847">
                  <c:v>735675.61232638895</c:v>
                </c:pt>
                <c:pt idx="25848">
                  <c:v>735675.61232638895</c:v>
                </c:pt>
                <c:pt idx="25849">
                  <c:v>735675.61233796296</c:v>
                </c:pt>
                <c:pt idx="25850">
                  <c:v>735675.61234953697</c:v>
                </c:pt>
                <c:pt idx="25851">
                  <c:v>735675.61234953697</c:v>
                </c:pt>
                <c:pt idx="25852">
                  <c:v>735675.6123611111</c:v>
                </c:pt>
                <c:pt idx="25853">
                  <c:v>735675.6123611111</c:v>
                </c:pt>
                <c:pt idx="25854">
                  <c:v>735675.61237268336</c:v>
                </c:pt>
                <c:pt idx="25855">
                  <c:v>735675.61237268336</c:v>
                </c:pt>
                <c:pt idx="25856">
                  <c:v>735675.61238425889</c:v>
                </c:pt>
                <c:pt idx="25857">
                  <c:v>735675.61238425889</c:v>
                </c:pt>
                <c:pt idx="25858">
                  <c:v>735675.61239583348</c:v>
                </c:pt>
                <c:pt idx="25859">
                  <c:v>735675.61239583348</c:v>
                </c:pt>
                <c:pt idx="25860">
                  <c:v>735675.61240740749</c:v>
                </c:pt>
                <c:pt idx="25861">
                  <c:v>735675.61240740749</c:v>
                </c:pt>
                <c:pt idx="25862">
                  <c:v>735675.61241898139</c:v>
                </c:pt>
                <c:pt idx="25863">
                  <c:v>735675.61241898139</c:v>
                </c:pt>
                <c:pt idx="25864">
                  <c:v>735675.61243055528</c:v>
                </c:pt>
                <c:pt idx="25865">
                  <c:v>735675.61243055528</c:v>
                </c:pt>
                <c:pt idx="25866">
                  <c:v>735675.61244212929</c:v>
                </c:pt>
                <c:pt idx="25867">
                  <c:v>735675.61244212929</c:v>
                </c:pt>
                <c:pt idx="25868">
                  <c:v>735675.61245370365</c:v>
                </c:pt>
                <c:pt idx="25869">
                  <c:v>735675.61245370365</c:v>
                </c:pt>
                <c:pt idx="25870">
                  <c:v>735675.61246527778</c:v>
                </c:pt>
                <c:pt idx="25871">
                  <c:v>735675.61246527778</c:v>
                </c:pt>
                <c:pt idx="25872">
                  <c:v>735675.61247685179</c:v>
                </c:pt>
                <c:pt idx="25873">
                  <c:v>735675.61247685179</c:v>
                </c:pt>
                <c:pt idx="25874">
                  <c:v>735675.61248842592</c:v>
                </c:pt>
                <c:pt idx="25875">
                  <c:v>735675.61248842592</c:v>
                </c:pt>
                <c:pt idx="25876">
                  <c:v>735675.61249999888</c:v>
                </c:pt>
                <c:pt idx="25877">
                  <c:v>735675.61249999888</c:v>
                </c:pt>
                <c:pt idx="25878">
                  <c:v>735675.61251157336</c:v>
                </c:pt>
                <c:pt idx="25879">
                  <c:v>735675.61252314842</c:v>
                </c:pt>
                <c:pt idx="25880">
                  <c:v>735675.61252314842</c:v>
                </c:pt>
                <c:pt idx="25881">
                  <c:v>735675.6125347222</c:v>
                </c:pt>
                <c:pt idx="25882">
                  <c:v>735675.61254629632</c:v>
                </c:pt>
                <c:pt idx="25883">
                  <c:v>735675.61254629632</c:v>
                </c:pt>
                <c:pt idx="25884">
                  <c:v>735675.61255787034</c:v>
                </c:pt>
                <c:pt idx="25885">
                  <c:v>735675.61255787034</c:v>
                </c:pt>
                <c:pt idx="25886">
                  <c:v>735675.61256944388</c:v>
                </c:pt>
                <c:pt idx="25887">
                  <c:v>735675.61256944388</c:v>
                </c:pt>
                <c:pt idx="25888">
                  <c:v>735675.61258101847</c:v>
                </c:pt>
                <c:pt idx="25889">
                  <c:v>735675.61258101847</c:v>
                </c:pt>
                <c:pt idx="25890">
                  <c:v>735675.61259259237</c:v>
                </c:pt>
                <c:pt idx="25891">
                  <c:v>735675.61259259237</c:v>
                </c:pt>
                <c:pt idx="25892">
                  <c:v>735675.61260416661</c:v>
                </c:pt>
                <c:pt idx="25893">
                  <c:v>735675.61260416661</c:v>
                </c:pt>
                <c:pt idx="25894">
                  <c:v>735675.61261574074</c:v>
                </c:pt>
                <c:pt idx="25895">
                  <c:v>735675.61261574074</c:v>
                </c:pt>
                <c:pt idx="25896">
                  <c:v>735675.61262731545</c:v>
                </c:pt>
                <c:pt idx="25897">
                  <c:v>735675.61262731545</c:v>
                </c:pt>
                <c:pt idx="25898">
                  <c:v>735675.61263888888</c:v>
                </c:pt>
                <c:pt idx="25899">
                  <c:v>735675.61265046301</c:v>
                </c:pt>
                <c:pt idx="25900">
                  <c:v>735675.61265046301</c:v>
                </c:pt>
                <c:pt idx="25901">
                  <c:v>735675.61265046301</c:v>
                </c:pt>
                <c:pt idx="25902">
                  <c:v>735675.61266203702</c:v>
                </c:pt>
                <c:pt idx="25903">
                  <c:v>735675.61266203702</c:v>
                </c:pt>
                <c:pt idx="25904">
                  <c:v>735675.61267361115</c:v>
                </c:pt>
                <c:pt idx="25905">
                  <c:v>735675.61267361115</c:v>
                </c:pt>
                <c:pt idx="25906">
                  <c:v>735675.61268518551</c:v>
                </c:pt>
                <c:pt idx="25907">
                  <c:v>735675.61268518551</c:v>
                </c:pt>
                <c:pt idx="25908">
                  <c:v>735675.61269675929</c:v>
                </c:pt>
                <c:pt idx="25909">
                  <c:v>735675.61269675929</c:v>
                </c:pt>
                <c:pt idx="25910">
                  <c:v>735675.6127083333</c:v>
                </c:pt>
                <c:pt idx="25911">
                  <c:v>735675.6127083333</c:v>
                </c:pt>
                <c:pt idx="25912">
                  <c:v>735675.61271990696</c:v>
                </c:pt>
                <c:pt idx="25913">
                  <c:v>735675.61271990696</c:v>
                </c:pt>
                <c:pt idx="25914">
                  <c:v>735675.61273148132</c:v>
                </c:pt>
                <c:pt idx="25915">
                  <c:v>735675.61274305289</c:v>
                </c:pt>
                <c:pt idx="25916">
                  <c:v>735675.61274305289</c:v>
                </c:pt>
                <c:pt idx="25917">
                  <c:v>735675.61275462958</c:v>
                </c:pt>
                <c:pt idx="25918">
                  <c:v>735675.61275462958</c:v>
                </c:pt>
                <c:pt idx="25919">
                  <c:v>735675.6127662037</c:v>
                </c:pt>
                <c:pt idx="25920">
                  <c:v>735675.6127662037</c:v>
                </c:pt>
                <c:pt idx="25921">
                  <c:v>735675.61277777737</c:v>
                </c:pt>
                <c:pt idx="25922">
                  <c:v>735675.61277777737</c:v>
                </c:pt>
                <c:pt idx="25923">
                  <c:v>735675.61278935138</c:v>
                </c:pt>
                <c:pt idx="25924">
                  <c:v>735675.61278935138</c:v>
                </c:pt>
                <c:pt idx="25925">
                  <c:v>735675.61280092644</c:v>
                </c:pt>
                <c:pt idx="25926">
                  <c:v>735675.61280092644</c:v>
                </c:pt>
                <c:pt idx="25927">
                  <c:v>735675.61281249998</c:v>
                </c:pt>
                <c:pt idx="25928">
                  <c:v>735675.61281249998</c:v>
                </c:pt>
                <c:pt idx="25929">
                  <c:v>735675.61282407411</c:v>
                </c:pt>
                <c:pt idx="25930">
                  <c:v>735675.61282407411</c:v>
                </c:pt>
                <c:pt idx="25931">
                  <c:v>735675.61283564905</c:v>
                </c:pt>
                <c:pt idx="25932">
                  <c:v>735675.61283564905</c:v>
                </c:pt>
                <c:pt idx="25933">
                  <c:v>735675.61284722225</c:v>
                </c:pt>
                <c:pt idx="25934">
                  <c:v>735675.61284722225</c:v>
                </c:pt>
                <c:pt idx="25935">
                  <c:v>735675.61285879649</c:v>
                </c:pt>
                <c:pt idx="25936">
                  <c:v>735675.61285879649</c:v>
                </c:pt>
                <c:pt idx="25937">
                  <c:v>735675.61287037039</c:v>
                </c:pt>
                <c:pt idx="25938">
                  <c:v>735675.61287037039</c:v>
                </c:pt>
                <c:pt idx="25939">
                  <c:v>735675.6128819444</c:v>
                </c:pt>
                <c:pt idx="25940">
                  <c:v>735675.6128819444</c:v>
                </c:pt>
                <c:pt idx="25941">
                  <c:v>735675.61289351853</c:v>
                </c:pt>
                <c:pt idx="25942">
                  <c:v>735675.61289351853</c:v>
                </c:pt>
                <c:pt idx="25943">
                  <c:v>735675.6129050923</c:v>
                </c:pt>
                <c:pt idx="25944">
                  <c:v>735675.6129050923</c:v>
                </c:pt>
                <c:pt idx="25945">
                  <c:v>735675.61291666667</c:v>
                </c:pt>
                <c:pt idx="25946">
                  <c:v>735675.61292824079</c:v>
                </c:pt>
                <c:pt idx="25947">
                  <c:v>735675.61292824079</c:v>
                </c:pt>
                <c:pt idx="25948">
                  <c:v>735675.61293981399</c:v>
                </c:pt>
                <c:pt idx="25949">
                  <c:v>735675.61293981399</c:v>
                </c:pt>
                <c:pt idx="25950">
                  <c:v>735675.61295138893</c:v>
                </c:pt>
                <c:pt idx="25951">
                  <c:v>735675.61295138893</c:v>
                </c:pt>
                <c:pt idx="25952">
                  <c:v>735675.61296296236</c:v>
                </c:pt>
                <c:pt idx="25953">
                  <c:v>735675.61296296236</c:v>
                </c:pt>
                <c:pt idx="25954">
                  <c:v>735675.61297453707</c:v>
                </c:pt>
                <c:pt idx="25955">
                  <c:v>735675.61297453707</c:v>
                </c:pt>
                <c:pt idx="25956">
                  <c:v>735675.61298611143</c:v>
                </c:pt>
                <c:pt idx="25957">
                  <c:v>735675.61298611143</c:v>
                </c:pt>
                <c:pt idx="25958">
                  <c:v>735675.61299768521</c:v>
                </c:pt>
                <c:pt idx="25959">
                  <c:v>735675.61299768521</c:v>
                </c:pt>
                <c:pt idx="25960">
                  <c:v>735675.61300925899</c:v>
                </c:pt>
                <c:pt idx="25961">
                  <c:v>735675.61300925899</c:v>
                </c:pt>
                <c:pt idx="25962">
                  <c:v>735675.61302083405</c:v>
                </c:pt>
                <c:pt idx="25963">
                  <c:v>735675.61302083405</c:v>
                </c:pt>
                <c:pt idx="25964">
                  <c:v>735675.61303240748</c:v>
                </c:pt>
                <c:pt idx="25965">
                  <c:v>735675.61303240748</c:v>
                </c:pt>
                <c:pt idx="25966">
                  <c:v>735675.61304398149</c:v>
                </c:pt>
                <c:pt idx="25967">
                  <c:v>735675.61304398149</c:v>
                </c:pt>
                <c:pt idx="25968">
                  <c:v>735675.61305555562</c:v>
                </c:pt>
                <c:pt idx="25969">
                  <c:v>735675.61305555562</c:v>
                </c:pt>
                <c:pt idx="25970">
                  <c:v>735675.61306712963</c:v>
                </c:pt>
                <c:pt idx="25971">
                  <c:v>735675.61306712963</c:v>
                </c:pt>
                <c:pt idx="25972">
                  <c:v>735675.61307870329</c:v>
                </c:pt>
                <c:pt idx="25973">
                  <c:v>735675.61307870329</c:v>
                </c:pt>
                <c:pt idx="25974">
                  <c:v>735675.61309027777</c:v>
                </c:pt>
                <c:pt idx="25975">
                  <c:v>735675.61309027777</c:v>
                </c:pt>
                <c:pt idx="25976">
                  <c:v>735675.61310185189</c:v>
                </c:pt>
                <c:pt idx="25977">
                  <c:v>735675.6131134259</c:v>
                </c:pt>
                <c:pt idx="25978">
                  <c:v>735675.6131134259</c:v>
                </c:pt>
                <c:pt idx="25979">
                  <c:v>735675.61312500003</c:v>
                </c:pt>
                <c:pt idx="25980">
                  <c:v>735675.61312500003</c:v>
                </c:pt>
                <c:pt idx="25981">
                  <c:v>735675.61313657393</c:v>
                </c:pt>
                <c:pt idx="25982">
                  <c:v>735675.61313657393</c:v>
                </c:pt>
                <c:pt idx="25983">
                  <c:v>735675.61314814817</c:v>
                </c:pt>
                <c:pt idx="25984">
                  <c:v>735675.61314814817</c:v>
                </c:pt>
                <c:pt idx="25985">
                  <c:v>735675.61315972218</c:v>
                </c:pt>
                <c:pt idx="25986">
                  <c:v>735675.61315972218</c:v>
                </c:pt>
                <c:pt idx="25987">
                  <c:v>735675.61317129631</c:v>
                </c:pt>
                <c:pt idx="25988">
                  <c:v>735675.61317129631</c:v>
                </c:pt>
                <c:pt idx="25989">
                  <c:v>735675.61318287032</c:v>
                </c:pt>
                <c:pt idx="25990">
                  <c:v>735675.61318287032</c:v>
                </c:pt>
                <c:pt idx="25991">
                  <c:v>735675.61319444433</c:v>
                </c:pt>
                <c:pt idx="25992">
                  <c:v>735675.61319444433</c:v>
                </c:pt>
                <c:pt idx="25993">
                  <c:v>735675.61320601904</c:v>
                </c:pt>
                <c:pt idx="25994">
                  <c:v>735675.61320601904</c:v>
                </c:pt>
                <c:pt idx="25995">
                  <c:v>735675.61321759259</c:v>
                </c:pt>
                <c:pt idx="25996">
                  <c:v>735675.61321759259</c:v>
                </c:pt>
                <c:pt idx="25997">
                  <c:v>735675.61322916672</c:v>
                </c:pt>
                <c:pt idx="25998">
                  <c:v>735675.61322916672</c:v>
                </c:pt>
                <c:pt idx="25999">
                  <c:v>735675.61324074073</c:v>
                </c:pt>
                <c:pt idx="26000">
                  <c:v>735675.61324074073</c:v>
                </c:pt>
                <c:pt idx="26001">
                  <c:v>735675.61325231544</c:v>
                </c:pt>
                <c:pt idx="26002">
                  <c:v>735675.61325231544</c:v>
                </c:pt>
                <c:pt idx="26003">
                  <c:v>735675.6132638891</c:v>
                </c:pt>
                <c:pt idx="26004">
                  <c:v>735675.6132638891</c:v>
                </c:pt>
                <c:pt idx="26005">
                  <c:v>735675.61327546299</c:v>
                </c:pt>
                <c:pt idx="26006">
                  <c:v>735675.61327546299</c:v>
                </c:pt>
                <c:pt idx="26007">
                  <c:v>735675.61328703945</c:v>
                </c:pt>
                <c:pt idx="26008">
                  <c:v>735675.61329861113</c:v>
                </c:pt>
                <c:pt idx="26009">
                  <c:v>735675.61329861113</c:v>
                </c:pt>
                <c:pt idx="26010">
                  <c:v>735675.61331018398</c:v>
                </c:pt>
                <c:pt idx="26011">
                  <c:v>735675.61331018398</c:v>
                </c:pt>
                <c:pt idx="26012">
                  <c:v>735675.61332175927</c:v>
                </c:pt>
                <c:pt idx="26013">
                  <c:v>735675.61332175927</c:v>
                </c:pt>
                <c:pt idx="26014">
                  <c:v>735675.6133333334</c:v>
                </c:pt>
                <c:pt idx="26015">
                  <c:v>735675.6133333334</c:v>
                </c:pt>
                <c:pt idx="26016">
                  <c:v>735675.61334490729</c:v>
                </c:pt>
                <c:pt idx="26017">
                  <c:v>735675.61334490729</c:v>
                </c:pt>
                <c:pt idx="26018">
                  <c:v>735675.61335648154</c:v>
                </c:pt>
                <c:pt idx="26019">
                  <c:v>735675.61335648154</c:v>
                </c:pt>
                <c:pt idx="26020">
                  <c:v>735675.61336805276</c:v>
                </c:pt>
                <c:pt idx="26021">
                  <c:v>735675.61336805276</c:v>
                </c:pt>
                <c:pt idx="26022">
                  <c:v>735675.61337962898</c:v>
                </c:pt>
                <c:pt idx="26023">
                  <c:v>735675.61337962898</c:v>
                </c:pt>
                <c:pt idx="26024">
                  <c:v>735675.61339120369</c:v>
                </c:pt>
                <c:pt idx="26025">
                  <c:v>735675.61339120369</c:v>
                </c:pt>
                <c:pt idx="26026">
                  <c:v>735675.61340277782</c:v>
                </c:pt>
                <c:pt idx="26027">
                  <c:v>735675.61340277782</c:v>
                </c:pt>
                <c:pt idx="26028">
                  <c:v>735675.61341435183</c:v>
                </c:pt>
                <c:pt idx="26029">
                  <c:v>735675.61341435183</c:v>
                </c:pt>
                <c:pt idx="26030">
                  <c:v>735675.61342592863</c:v>
                </c:pt>
                <c:pt idx="26031">
                  <c:v>735675.61342592863</c:v>
                </c:pt>
                <c:pt idx="26032">
                  <c:v>735675.61343750043</c:v>
                </c:pt>
                <c:pt idx="26033">
                  <c:v>735675.61343750043</c:v>
                </c:pt>
                <c:pt idx="26034">
                  <c:v>735675.61344907398</c:v>
                </c:pt>
                <c:pt idx="26035">
                  <c:v>735675.61344907398</c:v>
                </c:pt>
                <c:pt idx="26036">
                  <c:v>735675.61346064904</c:v>
                </c:pt>
                <c:pt idx="26037">
                  <c:v>735675.61346064904</c:v>
                </c:pt>
                <c:pt idx="26038">
                  <c:v>735675.61347222223</c:v>
                </c:pt>
                <c:pt idx="26039">
                  <c:v>735675.61347222223</c:v>
                </c:pt>
                <c:pt idx="26040">
                  <c:v>735675.61348379741</c:v>
                </c:pt>
                <c:pt idx="26041">
                  <c:v>735675.61348379741</c:v>
                </c:pt>
                <c:pt idx="26042">
                  <c:v>735675.61349537049</c:v>
                </c:pt>
                <c:pt idx="26043">
                  <c:v>735675.61349537049</c:v>
                </c:pt>
                <c:pt idx="26044">
                  <c:v>735675.6135069445</c:v>
                </c:pt>
                <c:pt idx="26045">
                  <c:v>735675.61351851828</c:v>
                </c:pt>
                <c:pt idx="26046">
                  <c:v>735675.61351851828</c:v>
                </c:pt>
                <c:pt idx="26047">
                  <c:v>735675.61353009229</c:v>
                </c:pt>
                <c:pt idx="26048">
                  <c:v>735675.61353009229</c:v>
                </c:pt>
                <c:pt idx="26049">
                  <c:v>735675.6135416663</c:v>
                </c:pt>
                <c:pt idx="26050">
                  <c:v>735675.6135416663</c:v>
                </c:pt>
                <c:pt idx="26051">
                  <c:v>735675.61355324241</c:v>
                </c:pt>
                <c:pt idx="26052">
                  <c:v>735675.61355324241</c:v>
                </c:pt>
                <c:pt idx="26053">
                  <c:v>735675.61356481479</c:v>
                </c:pt>
                <c:pt idx="26054">
                  <c:v>735675.61356481479</c:v>
                </c:pt>
                <c:pt idx="26055">
                  <c:v>735675.61357638892</c:v>
                </c:pt>
                <c:pt idx="26056">
                  <c:v>735675.61357638892</c:v>
                </c:pt>
                <c:pt idx="26057">
                  <c:v>735675.61358796293</c:v>
                </c:pt>
                <c:pt idx="26058">
                  <c:v>735675.61358796293</c:v>
                </c:pt>
                <c:pt idx="26059">
                  <c:v>735675.61359953706</c:v>
                </c:pt>
                <c:pt idx="26060">
                  <c:v>735675.61359953706</c:v>
                </c:pt>
                <c:pt idx="26061">
                  <c:v>735675.61361111142</c:v>
                </c:pt>
                <c:pt idx="26062">
                  <c:v>735675.61361111142</c:v>
                </c:pt>
                <c:pt idx="26063">
                  <c:v>735675.61362268543</c:v>
                </c:pt>
                <c:pt idx="26064">
                  <c:v>735675.61362268543</c:v>
                </c:pt>
                <c:pt idx="26065">
                  <c:v>735675.61363425921</c:v>
                </c:pt>
                <c:pt idx="26066">
                  <c:v>735675.61363425921</c:v>
                </c:pt>
                <c:pt idx="26067">
                  <c:v>735675.61364583345</c:v>
                </c:pt>
                <c:pt idx="26068">
                  <c:v>735675.61364583345</c:v>
                </c:pt>
                <c:pt idx="26069">
                  <c:v>735675.61365740944</c:v>
                </c:pt>
                <c:pt idx="26070">
                  <c:v>735675.61365740944</c:v>
                </c:pt>
                <c:pt idx="26071">
                  <c:v>735675.61366898147</c:v>
                </c:pt>
                <c:pt idx="26072">
                  <c:v>735675.61366898147</c:v>
                </c:pt>
                <c:pt idx="26073">
                  <c:v>735675.6136805556</c:v>
                </c:pt>
                <c:pt idx="26074">
                  <c:v>735675.6136805556</c:v>
                </c:pt>
                <c:pt idx="26075">
                  <c:v>735675.61369212961</c:v>
                </c:pt>
                <c:pt idx="26076">
                  <c:v>735675.61369212961</c:v>
                </c:pt>
                <c:pt idx="26077">
                  <c:v>735675.61370370374</c:v>
                </c:pt>
                <c:pt idx="26078">
                  <c:v>735675.61371527729</c:v>
                </c:pt>
                <c:pt idx="26079">
                  <c:v>735675.61371527729</c:v>
                </c:pt>
                <c:pt idx="26080">
                  <c:v>735675.613726852</c:v>
                </c:pt>
                <c:pt idx="26081">
                  <c:v>735675.613726852</c:v>
                </c:pt>
                <c:pt idx="26082">
                  <c:v>735675.61373842589</c:v>
                </c:pt>
                <c:pt idx="26083">
                  <c:v>735675.61373842589</c:v>
                </c:pt>
                <c:pt idx="26084">
                  <c:v>735675.61375000002</c:v>
                </c:pt>
                <c:pt idx="26085">
                  <c:v>735675.61375000002</c:v>
                </c:pt>
                <c:pt idx="26086">
                  <c:v>735675.61376157391</c:v>
                </c:pt>
                <c:pt idx="26087">
                  <c:v>735675.61376157391</c:v>
                </c:pt>
                <c:pt idx="26088">
                  <c:v>735675.61377314851</c:v>
                </c:pt>
                <c:pt idx="26089">
                  <c:v>735675.61377314851</c:v>
                </c:pt>
                <c:pt idx="26090">
                  <c:v>735675.6137847224</c:v>
                </c:pt>
                <c:pt idx="26091">
                  <c:v>735675.6137847224</c:v>
                </c:pt>
                <c:pt idx="26092">
                  <c:v>735675.61379629641</c:v>
                </c:pt>
                <c:pt idx="26093">
                  <c:v>735675.61379629641</c:v>
                </c:pt>
                <c:pt idx="26094">
                  <c:v>735675.61380787042</c:v>
                </c:pt>
                <c:pt idx="26095">
                  <c:v>735675.61380787042</c:v>
                </c:pt>
                <c:pt idx="26096">
                  <c:v>735675.61381944432</c:v>
                </c:pt>
                <c:pt idx="26097">
                  <c:v>735675.61381944432</c:v>
                </c:pt>
                <c:pt idx="26098">
                  <c:v>735675.61383101903</c:v>
                </c:pt>
                <c:pt idx="26099">
                  <c:v>735675.61383101903</c:v>
                </c:pt>
                <c:pt idx="26100">
                  <c:v>735675.61384259257</c:v>
                </c:pt>
                <c:pt idx="26101">
                  <c:v>735675.61384259257</c:v>
                </c:pt>
                <c:pt idx="26102">
                  <c:v>735675.61385416705</c:v>
                </c:pt>
                <c:pt idx="26103">
                  <c:v>735675.61385416705</c:v>
                </c:pt>
                <c:pt idx="26104">
                  <c:v>735675.61386574362</c:v>
                </c:pt>
                <c:pt idx="26105">
                  <c:v>735675.61386574362</c:v>
                </c:pt>
                <c:pt idx="26106">
                  <c:v>735675.61387731484</c:v>
                </c:pt>
                <c:pt idx="26107">
                  <c:v>735675.61387731484</c:v>
                </c:pt>
                <c:pt idx="26108">
                  <c:v>735675.61388888885</c:v>
                </c:pt>
                <c:pt idx="26109">
                  <c:v>735675.61388888885</c:v>
                </c:pt>
                <c:pt idx="26110">
                  <c:v>735675.61390046298</c:v>
                </c:pt>
                <c:pt idx="26111">
                  <c:v>735675.61390046298</c:v>
                </c:pt>
                <c:pt idx="26112">
                  <c:v>735675.61391203711</c:v>
                </c:pt>
                <c:pt idx="26113">
                  <c:v>735675.61391203711</c:v>
                </c:pt>
                <c:pt idx="26114">
                  <c:v>735675.61392361205</c:v>
                </c:pt>
                <c:pt idx="26115">
                  <c:v>735675.61393518513</c:v>
                </c:pt>
                <c:pt idx="26116">
                  <c:v>735675.61393518513</c:v>
                </c:pt>
                <c:pt idx="26117">
                  <c:v>735675.61394675926</c:v>
                </c:pt>
                <c:pt idx="26118">
                  <c:v>735675.61394675926</c:v>
                </c:pt>
                <c:pt idx="26119">
                  <c:v>735675.6139583335</c:v>
                </c:pt>
                <c:pt idx="26120">
                  <c:v>735675.6139583335</c:v>
                </c:pt>
                <c:pt idx="26121">
                  <c:v>735675.61396990728</c:v>
                </c:pt>
                <c:pt idx="26122">
                  <c:v>735675.61396990728</c:v>
                </c:pt>
                <c:pt idx="26123">
                  <c:v>735675.61398148153</c:v>
                </c:pt>
                <c:pt idx="26124">
                  <c:v>735675.61398148153</c:v>
                </c:pt>
                <c:pt idx="26125">
                  <c:v>735675.6139930553</c:v>
                </c:pt>
                <c:pt idx="26126">
                  <c:v>735675.6139930553</c:v>
                </c:pt>
                <c:pt idx="26127">
                  <c:v>735675.61400462966</c:v>
                </c:pt>
                <c:pt idx="26128">
                  <c:v>735675.61400462966</c:v>
                </c:pt>
                <c:pt idx="26129">
                  <c:v>735675.61401620368</c:v>
                </c:pt>
                <c:pt idx="26130">
                  <c:v>735675.61401620368</c:v>
                </c:pt>
                <c:pt idx="26131">
                  <c:v>735675.6140277778</c:v>
                </c:pt>
                <c:pt idx="26132">
                  <c:v>735675.6140277778</c:v>
                </c:pt>
                <c:pt idx="26133">
                  <c:v>735675.61403934937</c:v>
                </c:pt>
                <c:pt idx="26134">
                  <c:v>735675.61403934937</c:v>
                </c:pt>
                <c:pt idx="26135">
                  <c:v>735675.61405092594</c:v>
                </c:pt>
                <c:pt idx="26136">
                  <c:v>735675.61405092594</c:v>
                </c:pt>
                <c:pt idx="26137">
                  <c:v>735675.61406249937</c:v>
                </c:pt>
                <c:pt idx="26138">
                  <c:v>735675.61406249937</c:v>
                </c:pt>
                <c:pt idx="26139">
                  <c:v>735675.61407407396</c:v>
                </c:pt>
                <c:pt idx="26140">
                  <c:v>735675.61407407396</c:v>
                </c:pt>
                <c:pt idx="26141">
                  <c:v>735675.61408564844</c:v>
                </c:pt>
                <c:pt idx="26142">
                  <c:v>735675.61408564844</c:v>
                </c:pt>
                <c:pt idx="26143">
                  <c:v>735675.61409722222</c:v>
                </c:pt>
                <c:pt idx="26144">
                  <c:v>735675.61409722222</c:v>
                </c:pt>
                <c:pt idx="26145">
                  <c:v>735675.6141087932</c:v>
                </c:pt>
                <c:pt idx="26146">
                  <c:v>735675.6141087932</c:v>
                </c:pt>
                <c:pt idx="26147">
                  <c:v>735675.61412037036</c:v>
                </c:pt>
                <c:pt idx="26148">
                  <c:v>735675.61413194437</c:v>
                </c:pt>
                <c:pt idx="26149">
                  <c:v>735675.61413194437</c:v>
                </c:pt>
                <c:pt idx="26150">
                  <c:v>735675.61414351838</c:v>
                </c:pt>
                <c:pt idx="26151">
                  <c:v>735675.61414351838</c:v>
                </c:pt>
                <c:pt idx="26152">
                  <c:v>735675.61415509239</c:v>
                </c:pt>
                <c:pt idx="26153">
                  <c:v>735675.61415509239</c:v>
                </c:pt>
                <c:pt idx="26154">
                  <c:v>735675.61416666629</c:v>
                </c:pt>
                <c:pt idx="26155">
                  <c:v>735675.61416666629</c:v>
                </c:pt>
                <c:pt idx="26156">
                  <c:v>735675.61417823739</c:v>
                </c:pt>
                <c:pt idx="26157">
                  <c:v>735675.61417823739</c:v>
                </c:pt>
                <c:pt idx="26158">
                  <c:v>735675.61418981396</c:v>
                </c:pt>
                <c:pt idx="26159">
                  <c:v>735675.61418981396</c:v>
                </c:pt>
                <c:pt idx="26160">
                  <c:v>735675.6142013889</c:v>
                </c:pt>
                <c:pt idx="26161">
                  <c:v>735675.6142013889</c:v>
                </c:pt>
                <c:pt idx="26162">
                  <c:v>735675.61421296198</c:v>
                </c:pt>
                <c:pt idx="26163">
                  <c:v>735675.61421296198</c:v>
                </c:pt>
                <c:pt idx="26164">
                  <c:v>735675.61422453704</c:v>
                </c:pt>
                <c:pt idx="26165">
                  <c:v>735675.61422453704</c:v>
                </c:pt>
                <c:pt idx="26166">
                  <c:v>735675.61423611105</c:v>
                </c:pt>
                <c:pt idx="26167">
                  <c:v>735675.61423611105</c:v>
                </c:pt>
                <c:pt idx="26168">
                  <c:v>735675.61424768518</c:v>
                </c:pt>
                <c:pt idx="26169">
                  <c:v>735675.61424768518</c:v>
                </c:pt>
                <c:pt idx="26170">
                  <c:v>735675.61425925896</c:v>
                </c:pt>
                <c:pt idx="26171">
                  <c:v>735675.61425925896</c:v>
                </c:pt>
                <c:pt idx="26172">
                  <c:v>735675.61427083332</c:v>
                </c:pt>
                <c:pt idx="26173">
                  <c:v>735675.61427083332</c:v>
                </c:pt>
                <c:pt idx="26174">
                  <c:v>735675.61428240733</c:v>
                </c:pt>
                <c:pt idx="26175">
                  <c:v>735675.61428240733</c:v>
                </c:pt>
                <c:pt idx="26176">
                  <c:v>735675.61429398146</c:v>
                </c:pt>
                <c:pt idx="26177">
                  <c:v>735675.61429398146</c:v>
                </c:pt>
                <c:pt idx="26178">
                  <c:v>735675.61430555396</c:v>
                </c:pt>
                <c:pt idx="26179">
                  <c:v>735675.61431712937</c:v>
                </c:pt>
                <c:pt idx="26180">
                  <c:v>735675.61431712937</c:v>
                </c:pt>
                <c:pt idx="26181">
                  <c:v>735675.61432870338</c:v>
                </c:pt>
                <c:pt idx="26182">
                  <c:v>735675.61432870338</c:v>
                </c:pt>
                <c:pt idx="26183">
                  <c:v>735675.61434027494</c:v>
                </c:pt>
                <c:pt idx="26184">
                  <c:v>735675.61434027494</c:v>
                </c:pt>
                <c:pt idx="26185">
                  <c:v>735675.61435185187</c:v>
                </c:pt>
                <c:pt idx="26186">
                  <c:v>735675.61435185187</c:v>
                </c:pt>
                <c:pt idx="26187">
                  <c:v>735675.61436342588</c:v>
                </c:pt>
                <c:pt idx="26188">
                  <c:v>735675.61436342588</c:v>
                </c:pt>
                <c:pt idx="26189">
                  <c:v>735675.61437499896</c:v>
                </c:pt>
                <c:pt idx="26190">
                  <c:v>735675.61437499896</c:v>
                </c:pt>
                <c:pt idx="26191">
                  <c:v>735675.6143865739</c:v>
                </c:pt>
                <c:pt idx="26192">
                  <c:v>735675.6143865739</c:v>
                </c:pt>
                <c:pt idx="26193">
                  <c:v>735675.61439814698</c:v>
                </c:pt>
                <c:pt idx="26194">
                  <c:v>735675.61439814698</c:v>
                </c:pt>
                <c:pt idx="26195">
                  <c:v>735675.61440972227</c:v>
                </c:pt>
                <c:pt idx="26196">
                  <c:v>735675.61440972227</c:v>
                </c:pt>
                <c:pt idx="26197">
                  <c:v>735675.6144212964</c:v>
                </c:pt>
                <c:pt idx="26198">
                  <c:v>735675.6144212964</c:v>
                </c:pt>
                <c:pt idx="26199">
                  <c:v>735675.61443287029</c:v>
                </c:pt>
                <c:pt idx="26200">
                  <c:v>735675.61443287029</c:v>
                </c:pt>
                <c:pt idx="26201">
                  <c:v>735675.61444444431</c:v>
                </c:pt>
                <c:pt idx="26202">
                  <c:v>735675.61444444431</c:v>
                </c:pt>
                <c:pt idx="26203">
                  <c:v>735675.61445601855</c:v>
                </c:pt>
                <c:pt idx="26204">
                  <c:v>735675.61445601855</c:v>
                </c:pt>
                <c:pt idx="26205">
                  <c:v>735675.61446759256</c:v>
                </c:pt>
                <c:pt idx="26206">
                  <c:v>735675.61446759256</c:v>
                </c:pt>
                <c:pt idx="26207">
                  <c:v>735675.6144907407</c:v>
                </c:pt>
                <c:pt idx="26208">
                  <c:v>735675.6144907407</c:v>
                </c:pt>
                <c:pt idx="26209">
                  <c:v>735675.6144907407</c:v>
                </c:pt>
                <c:pt idx="26210">
                  <c:v>735675.61450231436</c:v>
                </c:pt>
                <c:pt idx="26211">
                  <c:v>735675.61450231436</c:v>
                </c:pt>
                <c:pt idx="26212">
                  <c:v>735675.61451388837</c:v>
                </c:pt>
                <c:pt idx="26213">
                  <c:v>735675.61451388837</c:v>
                </c:pt>
                <c:pt idx="26214">
                  <c:v>735675.61452546297</c:v>
                </c:pt>
                <c:pt idx="26215">
                  <c:v>735675.61452546297</c:v>
                </c:pt>
                <c:pt idx="26216">
                  <c:v>735675.61453703709</c:v>
                </c:pt>
                <c:pt idx="26217">
                  <c:v>735675.61453703709</c:v>
                </c:pt>
                <c:pt idx="26218">
                  <c:v>735675.61454860796</c:v>
                </c:pt>
                <c:pt idx="26219">
                  <c:v>735675.61454860796</c:v>
                </c:pt>
                <c:pt idx="26220">
                  <c:v>735675.61456018337</c:v>
                </c:pt>
                <c:pt idx="26221">
                  <c:v>735675.61456018337</c:v>
                </c:pt>
                <c:pt idx="26222">
                  <c:v>735675.61457175622</c:v>
                </c:pt>
                <c:pt idx="26223">
                  <c:v>735675.61457175622</c:v>
                </c:pt>
                <c:pt idx="26224">
                  <c:v>735675.61458333349</c:v>
                </c:pt>
                <c:pt idx="26225">
                  <c:v>735675.61458333349</c:v>
                </c:pt>
                <c:pt idx="26226">
                  <c:v>735675.61459490738</c:v>
                </c:pt>
                <c:pt idx="26227">
                  <c:v>735675.61460648151</c:v>
                </c:pt>
                <c:pt idx="26228">
                  <c:v>735675.61460648151</c:v>
                </c:pt>
                <c:pt idx="26229">
                  <c:v>735675.61461805226</c:v>
                </c:pt>
                <c:pt idx="26230">
                  <c:v>735675.61461805226</c:v>
                </c:pt>
                <c:pt idx="26231">
                  <c:v>735675.6146296293</c:v>
                </c:pt>
                <c:pt idx="26232">
                  <c:v>735675.6146296293</c:v>
                </c:pt>
                <c:pt idx="26233">
                  <c:v>735675.61464120366</c:v>
                </c:pt>
                <c:pt idx="26234">
                  <c:v>735675.61464120366</c:v>
                </c:pt>
                <c:pt idx="26235">
                  <c:v>735675.61465277779</c:v>
                </c:pt>
                <c:pt idx="26236">
                  <c:v>735675.61465277779</c:v>
                </c:pt>
                <c:pt idx="26237">
                  <c:v>735675.6146643518</c:v>
                </c:pt>
                <c:pt idx="26238">
                  <c:v>735675.6146643518</c:v>
                </c:pt>
                <c:pt idx="26239">
                  <c:v>735675.61467592593</c:v>
                </c:pt>
                <c:pt idx="26240">
                  <c:v>735675.61467592593</c:v>
                </c:pt>
                <c:pt idx="26241">
                  <c:v>735675.61468750041</c:v>
                </c:pt>
                <c:pt idx="26242">
                  <c:v>735675.61468750041</c:v>
                </c:pt>
                <c:pt idx="26243">
                  <c:v>735675.61469907337</c:v>
                </c:pt>
                <c:pt idx="26244">
                  <c:v>735675.61469907337</c:v>
                </c:pt>
                <c:pt idx="26245">
                  <c:v>735675.61471064819</c:v>
                </c:pt>
                <c:pt idx="26246">
                  <c:v>735675.61471064819</c:v>
                </c:pt>
                <c:pt idx="26247">
                  <c:v>735675.61472222221</c:v>
                </c:pt>
                <c:pt idx="26248">
                  <c:v>735675.61472222221</c:v>
                </c:pt>
                <c:pt idx="26249">
                  <c:v>735675.61473379633</c:v>
                </c:pt>
                <c:pt idx="26250">
                  <c:v>735675.61473379633</c:v>
                </c:pt>
                <c:pt idx="26251">
                  <c:v>735675.61474536837</c:v>
                </c:pt>
                <c:pt idx="26252">
                  <c:v>735675.61474536837</c:v>
                </c:pt>
                <c:pt idx="26253">
                  <c:v>735675.61475694447</c:v>
                </c:pt>
                <c:pt idx="26254">
                  <c:v>735675.61475694447</c:v>
                </c:pt>
                <c:pt idx="26255">
                  <c:v>735675.61476851837</c:v>
                </c:pt>
                <c:pt idx="26256">
                  <c:v>735675.61476851837</c:v>
                </c:pt>
                <c:pt idx="26257">
                  <c:v>735675.61478009238</c:v>
                </c:pt>
                <c:pt idx="26258">
                  <c:v>735675.61478009238</c:v>
                </c:pt>
                <c:pt idx="26259">
                  <c:v>735675.61479166639</c:v>
                </c:pt>
                <c:pt idx="26260">
                  <c:v>735675.61480324075</c:v>
                </c:pt>
                <c:pt idx="26261">
                  <c:v>735675.61480324075</c:v>
                </c:pt>
                <c:pt idx="26262">
                  <c:v>735675.61481481476</c:v>
                </c:pt>
                <c:pt idx="26263">
                  <c:v>735675.61481481476</c:v>
                </c:pt>
                <c:pt idx="26264">
                  <c:v>735675.61482638901</c:v>
                </c:pt>
                <c:pt idx="26265">
                  <c:v>735675.61482638901</c:v>
                </c:pt>
                <c:pt idx="26266">
                  <c:v>735675.6148379629</c:v>
                </c:pt>
                <c:pt idx="26267">
                  <c:v>735675.6148379629</c:v>
                </c:pt>
                <c:pt idx="26268">
                  <c:v>735675.61484953691</c:v>
                </c:pt>
                <c:pt idx="26269">
                  <c:v>735675.61484953691</c:v>
                </c:pt>
                <c:pt idx="26270">
                  <c:v>735675.61486111151</c:v>
                </c:pt>
                <c:pt idx="26271">
                  <c:v>735675.61486111151</c:v>
                </c:pt>
                <c:pt idx="26272">
                  <c:v>735675.61487268517</c:v>
                </c:pt>
                <c:pt idx="26273">
                  <c:v>735675.61487268517</c:v>
                </c:pt>
                <c:pt idx="26274">
                  <c:v>735675.6148842593</c:v>
                </c:pt>
                <c:pt idx="26275">
                  <c:v>735675.6148842593</c:v>
                </c:pt>
                <c:pt idx="26276">
                  <c:v>735675.61489583342</c:v>
                </c:pt>
                <c:pt idx="26277">
                  <c:v>735675.61489583342</c:v>
                </c:pt>
                <c:pt idx="26278">
                  <c:v>735675.61490740732</c:v>
                </c:pt>
                <c:pt idx="26279">
                  <c:v>735675.61490740732</c:v>
                </c:pt>
                <c:pt idx="26280">
                  <c:v>735675.61491897807</c:v>
                </c:pt>
                <c:pt idx="26281">
                  <c:v>735675.61491897807</c:v>
                </c:pt>
                <c:pt idx="26282">
                  <c:v>735675.61493055336</c:v>
                </c:pt>
                <c:pt idx="26283">
                  <c:v>735675.61493055336</c:v>
                </c:pt>
                <c:pt idx="26284">
                  <c:v>735675.61494212889</c:v>
                </c:pt>
                <c:pt idx="26285">
                  <c:v>735675.61494212889</c:v>
                </c:pt>
                <c:pt idx="26286">
                  <c:v>735675.61495370371</c:v>
                </c:pt>
                <c:pt idx="26287">
                  <c:v>735675.61495370371</c:v>
                </c:pt>
                <c:pt idx="26288">
                  <c:v>735675.61496527737</c:v>
                </c:pt>
                <c:pt idx="26289">
                  <c:v>735675.61497685139</c:v>
                </c:pt>
                <c:pt idx="26290">
                  <c:v>735675.61497685139</c:v>
                </c:pt>
                <c:pt idx="26291">
                  <c:v>735675.61498842598</c:v>
                </c:pt>
                <c:pt idx="26292">
                  <c:v>735675.61498842598</c:v>
                </c:pt>
                <c:pt idx="26293">
                  <c:v>735675.61499999836</c:v>
                </c:pt>
                <c:pt idx="26294">
                  <c:v>735675.61499999836</c:v>
                </c:pt>
                <c:pt idx="26295">
                  <c:v>735675.61501157389</c:v>
                </c:pt>
                <c:pt idx="26296">
                  <c:v>735675.61501157389</c:v>
                </c:pt>
                <c:pt idx="26297">
                  <c:v>735675.61502314941</c:v>
                </c:pt>
                <c:pt idx="26298">
                  <c:v>735675.61502314941</c:v>
                </c:pt>
                <c:pt idx="26299">
                  <c:v>735675.61503472249</c:v>
                </c:pt>
                <c:pt idx="26300">
                  <c:v>735675.61503472249</c:v>
                </c:pt>
                <c:pt idx="26301">
                  <c:v>735675.6150462965</c:v>
                </c:pt>
                <c:pt idx="26302">
                  <c:v>735675.6150462965</c:v>
                </c:pt>
                <c:pt idx="26303">
                  <c:v>735675.6150578704</c:v>
                </c:pt>
                <c:pt idx="26304">
                  <c:v>735675.6150578704</c:v>
                </c:pt>
                <c:pt idx="26305">
                  <c:v>735675.61506944429</c:v>
                </c:pt>
                <c:pt idx="26306">
                  <c:v>735675.61506944429</c:v>
                </c:pt>
                <c:pt idx="26307">
                  <c:v>735675.61508101854</c:v>
                </c:pt>
                <c:pt idx="26308">
                  <c:v>735675.61508101854</c:v>
                </c:pt>
                <c:pt idx="26309">
                  <c:v>735675.61509259231</c:v>
                </c:pt>
                <c:pt idx="26310">
                  <c:v>735675.61509259231</c:v>
                </c:pt>
                <c:pt idx="26311">
                  <c:v>735675.61510416667</c:v>
                </c:pt>
                <c:pt idx="26312">
                  <c:v>735675.61510416667</c:v>
                </c:pt>
                <c:pt idx="26313">
                  <c:v>735675.6151157408</c:v>
                </c:pt>
                <c:pt idx="26314">
                  <c:v>735675.6151157408</c:v>
                </c:pt>
                <c:pt idx="26315">
                  <c:v>735675.61512731481</c:v>
                </c:pt>
                <c:pt idx="26316">
                  <c:v>735675.61512731481</c:v>
                </c:pt>
                <c:pt idx="26317">
                  <c:v>735675.61513888836</c:v>
                </c:pt>
                <c:pt idx="26318">
                  <c:v>735675.61513888836</c:v>
                </c:pt>
                <c:pt idx="26319">
                  <c:v>735675.61515046237</c:v>
                </c:pt>
                <c:pt idx="26320">
                  <c:v>735675.61516203708</c:v>
                </c:pt>
                <c:pt idx="26321">
                  <c:v>735675.61516203708</c:v>
                </c:pt>
                <c:pt idx="26322">
                  <c:v>735675.61517361109</c:v>
                </c:pt>
                <c:pt idx="26323">
                  <c:v>735675.61517361109</c:v>
                </c:pt>
                <c:pt idx="26324">
                  <c:v>735675.61518518522</c:v>
                </c:pt>
                <c:pt idx="26325">
                  <c:v>735675.61518518522</c:v>
                </c:pt>
                <c:pt idx="26326">
                  <c:v>735675.61519675888</c:v>
                </c:pt>
                <c:pt idx="26327">
                  <c:v>735675.61519675888</c:v>
                </c:pt>
                <c:pt idx="26328">
                  <c:v>735675.61520833347</c:v>
                </c:pt>
                <c:pt idx="26329">
                  <c:v>735675.61520833347</c:v>
                </c:pt>
                <c:pt idx="26330">
                  <c:v>735675.61521990737</c:v>
                </c:pt>
                <c:pt idx="26331">
                  <c:v>735675.61521990737</c:v>
                </c:pt>
                <c:pt idx="26332">
                  <c:v>735675.6152314815</c:v>
                </c:pt>
                <c:pt idx="26333">
                  <c:v>735675.6152314815</c:v>
                </c:pt>
                <c:pt idx="26334">
                  <c:v>735675.61524305539</c:v>
                </c:pt>
                <c:pt idx="26335">
                  <c:v>735675.61524305539</c:v>
                </c:pt>
                <c:pt idx="26336">
                  <c:v>735675.61525462964</c:v>
                </c:pt>
                <c:pt idx="26337">
                  <c:v>735675.61525462964</c:v>
                </c:pt>
                <c:pt idx="26338">
                  <c:v>735675.61526620365</c:v>
                </c:pt>
                <c:pt idx="26339">
                  <c:v>735675.61526620365</c:v>
                </c:pt>
                <c:pt idx="26340">
                  <c:v>735675.61527777778</c:v>
                </c:pt>
                <c:pt idx="26341">
                  <c:v>735675.61527777778</c:v>
                </c:pt>
                <c:pt idx="26342">
                  <c:v>735675.6152893519</c:v>
                </c:pt>
                <c:pt idx="26343">
                  <c:v>735675.6152893519</c:v>
                </c:pt>
                <c:pt idx="26344">
                  <c:v>735675.61530092591</c:v>
                </c:pt>
                <c:pt idx="26345">
                  <c:v>735675.61530092591</c:v>
                </c:pt>
                <c:pt idx="26346">
                  <c:v>735675.61531249899</c:v>
                </c:pt>
                <c:pt idx="26347">
                  <c:v>735675.61531249899</c:v>
                </c:pt>
                <c:pt idx="26348">
                  <c:v>735675.61532407394</c:v>
                </c:pt>
                <c:pt idx="26349">
                  <c:v>735675.61532407394</c:v>
                </c:pt>
                <c:pt idx="26350">
                  <c:v>735675.61533564841</c:v>
                </c:pt>
                <c:pt idx="26351">
                  <c:v>735675.61533564841</c:v>
                </c:pt>
                <c:pt idx="26352">
                  <c:v>735675.61534722219</c:v>
                </c:pt>
                <c:pt idx="26353">
                  <c:v>735675.61535879632</c:v>
                </c:pt>
                <c:pt idx="26354">
                  <c:v>735675.61535879632</c:v>
                </c:pt>
                <c:pt idx="26355">
                  <c:v>735675.61537036777</c:v>
                </c:pt>
                <c:pt idx="26356">
                  <c:v>735675.61537036777</c:v>
                </c:pt>
                <c:pt idx="26357">
                  <c:v>735675.61538194446</c:v>
                </c:pt>
                <c:pt idx="26358">
                  <c:v>735675.61538194446</c:v>
                </c:pt>
                <c:pt idx="26359">
                  <c:v>735675.61539351847</c:v>
                </c:pt>
                <c:pt idx="26360">
                  <c:v>735675.61539351847</c:v>
                </c:pt>
                <c:pt idx="26361">
                  <c:v>735675.6154050926</c:v>
                </c:pt>
                <c:pt idx="26362">
                  <c:v>735675.6154050926</c:v>
                </c:pt>
                <c:pt idx="26363">
                  <c:v>735675.61541666673</c:v>
                </c:pt>
                <c:pt idx="26364">
                  <c:v>735675.61541666673</c:v>
                </c:pt>
                <c:pt idx="26365">
                  <c:v>735675.61542824074</c:v>
                </c:pt>
                <c:pt idx="26366">
                  <c:v>735675.61542824074</c:v>
                </c:pt>
                <c:pt idx="26367">
                  <c:v>735675.61543981486</c:v>
                </c:pt>
                <c:pt idx="26368">
                  <c:v>735675.61543981486</c:v>
                </c:pt>
                <c:pt idx="26369">
                  <c:v>735675.61545138911</c:v>
                </c:pt>
                <c:pt idx="26370">
                  <c:v>735675.61545138911</c:v>
                </c:pt>
                <c:pt idx="26371">
                  <c:v>735675.615462963</c:v>
                </c:pt>
                <c:pt idx="26372">
                  <c:v>735675.615462963</c:v>
                </c:pt>
                <c:pt idx="26373">
                  <c:v>735675.61547453701</c:v>
                </c:pt>
                <c:pt idx="26374">
                  <c:v>735675.61547453701</c:v>
                </c:pt>
                <c:pt idx="26375">
                  <c:v>735675.61548611242</c:v>
                </c:pt>
                <c:pt idx="26376">
                  <c:v>735675.61548611242</c:v>
                </c:pt>
                <c:pt idx="26377">
                  <c:v>735675.61549768515</c:v>
                </c:pt>
                <c:pt idx="26378">
                  <c:v>735675.61549768515</c:v>
                </c:pt>
                <c:pt idx="26379">
                  <c:v>735675.61550925672</c:v>
                </c:pt>
                <c:pt idx="26380">
                  <c:v>735675.61550925672</c:v>
                </c:pt>
                <c:pt idx="26381">
                  <c:v>735675.61552083341</c:v>
                </c:pt>
                <c:pt idx="26382">
                  <c:v>735675.61552083341</c:v>
                </c:pt>
                <c:pt idx="26383">
                  <c:v>735675.6155324073</c:v>
                </c:pt>
                <c:pt idx="26384">
                  <c:v>735675.61554398132</c:v>
                </c:pt>
                <c:pt idx="26385">
                  <c:v>735675.61554398132</c:v>
                </c:pt>
                <c:pt idx="26386">
                  <c:v>735675.61555555556</c:v>
                </c:pt>
                <c:pt idx="26387">
                  <c:v>735675.61555555556</c:v>
                </c:pt>
                <c:pt idx="26388">
                  <c:v>735675.61556712957</c:v>
                </c:pt>
                <c:pt idx="26389">
                  <c:v>735675.61556712957</c:v>
                </c:pt>
                <c:pt idx="26390">
                  <c:v>735675.61557870137</c:v>
                </c:pt>
                <c:pt idx="26391">
                  <c:v>735675.61557870137</c:v>
                </c:pt>
                <c:pt idx="26392">
                  <c:v>735675.61559027736</c:v>
                </c:pt>
                <c:pt idx="26393">
                  <c:v>735675.61559027736</c:v>
                </c:pt>
                <c:pt idx="26394">
                  <c:v>735675.61560185184</c:v>
                </c:pt>
                <c:pt idx="26395">
                  <c:v>735675.61560185184</c:v>
                </c:pt>
                <c:pt idx="26396">
                  <c:v>735675.61561342643</c:v>
                </c:pt>
                <c:pt idx="26397">
                  <c:v>735675.61561342643</c:v>
                </c:pt>
                <c:pt idx="26398">
                  <c:v>735675.61562500044</c:v>
                </c:pt>
                <c:pt idx="26399">
                  <c:v>735675.61562500044</c:v>
                </c:pt>
                <c:pt idx="26400">
                  <c:v>735675.6156365741</c:v>
                </c:pt>
                <c:pt idx="26401">
                  <c:v>735675.6156365741</c:v>
                </c:pt>
                <c:pt idx="26402">
                  <c:v>735675.61564814812</c:v>
                </c:pt>
                <c:pt idx="26403">
                  <c:v>735675.61564814812</c:v>
                </c:pt>
                <c:pt idx="26404">
                  <c:v>735675.61565972224</c:v>
                </c:pt>
                <c:pt idx="26405">
                  <c:v>735675.61565972224</c:v>
                </c:pt>
                <c:pt idx="26406">
                  <c:v>735675.61567129625</c:v>
                </c:pt>
                <c:pt idx="26407">
                  <c:v>735675.61567129625</c:v>
                </c:pt>
                <c:pt idx="26408">
                  <c:v>735675.6156828705</c:v>
                </c:pt>
                <c:pt idx="26409">
                  <c:v>735675.6156828705</c:v>
                </c:pt>
                <c:pt idx="26410">
                  <c:v>735675.61569444451</c:v>
                </c:pt>
                <c:pt idx="26411">
                  <c:v>735675.61569444451</c:v>
                </c:pt>
                <c:pt idx="26412">
                  <c:v>735675.61570601852</c:v>
                </c:pt>
                <c:pt idx="26413">
                  <c:v>735675.6157175923</c:v>
                </c:pt>
                <c:pt idx="26414">
                  <c:v>735675.6157175923</c:v>
                </c:pt>
                <c:pt idx="26415">
                  <c:v>735675.61572916666</c:v>
                </c:pt>
                <c:pt idx="26416">
                  <c:v>735675.61572916666</c:v>
                </c:pt>
                <c:pt idx="26417">
                  <c:v>735675.61574074079</c:v>
                </c:pt>
                <c:pt idx="26418">
                  <c:v>735675.61574074079</c:v>
                </c:pt>
                <c:pt idx="26419">
                  <c:v>735675.6157523148</c:v>
                </c:pt>
                <c:pt idx="26420">
                  <c:v>735675.6157523148</c:v>
                </c:pt>
                <c:pt idx="26421">
                  <c:v>735675.61576388893</c:v>
                </c:pt>
                <c:pt idx="26422">
                  <c:v>735675.61576388893</c:v>
                </c:pt>
                <c:pt idx="26423">
                  <c:v>735675.61577546236</c:v>
                </c:pt>
                <c:pt idx="26424">
                  <c:v>735675.61577546236</c:v>
                </c:pt>
                <c:pt idx="26425">
                  <c:v>735675.61578703742</c:v>
                </c:pt>
                <c:pt idx="26426">
                  <c:v>735675.61578703742</c:v>
                </c:pt>
                <c:pt idx="26427">
                  <c:v>735675.61579861108</c:v>
                </c:pt>
                <c:pt idx="26428">
                  <c:v>735675.61579861108</c:v>
                </c:pt>
                <c:pt idx="26429">
                  <c:v>735675.61581018521</c:v>
                </c:pt>
                <c:pt idx="26430">
                  <c:v>735675.61581018521</c:v>
                </c:pt>
                <c:pt idx="26431">
                  <c:v>735675.61582175922</c:v>
                </c:pt>
                <c:pt idx="26432">
                  <c:v>735675.61582175922</c:v>
                </c:pt>
                <c:pt idx="26433">
                  <c:v>735675.61583333404</c:v>
                </c:pt>
                <c:pt idx="26434">
                  <c:v>735675.61583333404</c:v>
                </c:pt>
                <c:pt idx="26435">
                  <c:v>735675.61584490747</c:v>
                </c:pt>
                <c:pt idx="26436">
                  <c:v>735675.61584490747</c:v>
                </c:pt>
                <c:pt idx="26437">
                  <c:v>735675.61585648241</c:v>
                </c:pt>
                <c:pt idx="26438">
                  <c:v>735675.61586805538</c:v>
                </c:pt>
                <c:pt idx="26439">
                  <c:v>735675.61586805538</c:v>
                </c:pt>
                <c:pt idx="26440">
                  <c:v>735675.61587962939</c:v>
                </c:pt>
                <c:pt idx="26441">
                  <c:v>735675.61587962939</c:v>
                </c:pt>
                <c:pt idx="26442">
                  <c:v>735675.61589120375</c:v>
                </c:pt>
                <c:pt idx="26443">
                  <c:v>735675.61589120375</c:v>
                </c:pt>
                <c:pt idx="26444">
                  <c:v>735675.61590277776</c:v>
                </c:pt>
                <c:pt idx="26445">
                  <c:v>735675.61590277776</c:v>
                </c:pt>
                <c:pt idx="26446">
                  <c:v>735675.61591435189</c:v>
                </c:pt>
                <c:pt idx="26447">
                  <c:v>735675.61591435189</c:v>
                </c:pt>
                <c:pt idx="26448">
                  <c:v>735675.61592592741</c:v>
                </c:pt>
                <c:pt idx="26449">
                  <c:v>735675.61593750003</c:v>
                </c:pt>
                <c:pt idx="26450">
                  <c:v>735675.61593750003</c:v>
                </c:pt>
                <c:pt idx="26451">
                  <c:v>735675.61594907148</c:v>
                </c:pt>
                <c:pt idx="26452">
                  <c:v>735675.61594907148</c:v>
                </c:pt>
                <c:pt idx="26453">
                  <c:v>735675.6159606484</c:v>
                </c:pt>
                <c:pt idx="26454">
                  <c:v>735675.6159606484</c:v>
                </c:pt>
                <c:pt idx="26455">
                  <c:v>735675.61597222218</c:v>
                </c:pt>
                <c:pt idx="26456">
                  <c:v>735675.61597222218</c:v>
                </c:pt>
                <c:pt idx="26457">
                  <c:v>735675.61598379642</c:v>
                </c:pt>
                <c:pt idx="26458">
                  <c:v>735675.61598379642</c:v>
                </c:pt>
                <c:pt idx="26459">
                  <c:v>735675.61599537032</c:v>
                </c:pt>
                <c:pt idx="26460">
                  <c:v>735675.61599537032</c:v>
                </c:pt>
                <c:pt idx="26461">
                  <c:v>735675.61600694444</c:v>
                </c:pt>
                <c:pt idx="26462">
                  <c:v>735675.61600694444</c:v>
                </c:pt>
                <c:pt idx="26463">
                  <c:v>735675.61601851857</c:v>
                </c:pt>
                <c:pt idx="26464">
                  <c:v>735675.61601851857</c:v>
                </c:pt>
                <c:pt idx="26465">
                  <c:v>735675.61603009258</c:v>
                </c:pt>
                <c:pt idx="26466">
                  <c:v>735675.61603009258</c:v>
                </c:pt>
                <c:pt idx="26467">
                  <c:v>735675.61604166671</c:v>
                </c:pt>
                <c:pt idx="26468">
                  <c:v>735675.61604166671</c:v>
                </c:pt>
                <c:pt idx="26469">
                  <c:v>735675.6160532434</c:v>
                </c:pt>
                <c:pt idx="26470">
                  <c:v>735675.6160532434</c:v>
                </c:pt>
                <c:pt idx="26471">
                  <c:v>735675.61606481485</c:v>
                </c:pt>
                <c:pt idx="26472">
                  <c:v>735675.61606481485</c:v>
                </c:pt>
                <c:pt idx="26473">
                  <c:v>735675.61607638909</c:v>
                </c:pt>
                <c:pt idx="26474">
                  <c:v>735675.61607638909</c:v>
                </c:pt>
                <c:pt idx="26475">
                  <c:v>735675.61608796404</c:v>
                </c:pt>
                <c:pt idx="26476">
                  <c:v>735675.61608796404</c:v>
                </c:pt>
                <c:pt idx="26477">
                  <c:v>735675.616099537</c:v>
                </c:pt>
                <c:pt idx="26478">
                  <c:v>735675.616099537</c:v>
                </c:pt>
                <c:pt idx="26479">
                  <c:v>735675.61611111113</c:v>
                </c:pt>
                <c:pt idx="26480">
                  <c:v>735675.61611111113</c:v>
                </c:pt>
                <c:pt idx="26481">
                  <c:v>735675.61612268514</c:v>
                </c:pt>
                <c:pt idx="26482">
                  <c:v>735675.61613425927</c:v>
                </c:pt>
                <c:pt idx="26483">
                  <c:v>735675.61613425927</c:v>
                </c:pt>
                <c:pt idx="26484">
                  <c:v>735675.6161458334</c:v>
                </c:pt>
                <c:pt idx="26485">
                  <c:v>735675.6161458334</c:v>
                </c:pt>
                <c:pt idx="26486">
                  <c:v>735675.61615740741</c:v>
                </c:pt>
                <c:pt idx="26487">
                  <c:v>735675.61615740741</c:v>
                </c:pt>
                <c:pt idx="26488">
                  <c:v>735675.6161689813</c:v>
                </c:pt>
                <c:pt idx="26489">
                  <c:v>735675.6161689813</c:v>
                </c:pt>
                <c:pt idx="26490">
                  <c:v>735675.61618055531</c:v>
                </c:pt>
                <c:pt idx="26491">
                  <c:v>735675.61618055531</c:v>
                </c:pt>
                <c:pt idx="26492">
                  <c:v>735675.61619212967</c:v>
                </c:pt>
                <c:pt idx="26493">
                  <c:v>735675.61619212967</c:v>
                </c:pt>
                <c:pt idx="26494">
                  <c:v>735675.61620370403</c:v>
                </c:pt>
                <c:pt idx="26495">
                  <c:v>735675.61620370403</c:v>
                </c:pt>
                <c:pt idx="26496">
                  <c:v>735675.61621527781</c:v>
                </c:pt>
                <c:pt idx="26497">
                  <c:v>735675.61621527781</c:v>
                </c:pt>
                <c:pt idx="26498">
                  <c:v>735675.61622685241</c:v>
                </c:pt>
                <c:pt idx="26499">
                  <c:v>735675.61622685241</c:v>
                </c:pt>
                <c:pt idx="26500">
                  <c:v>735675.61623842595</c:v>
                </c:pt>
                <c:pt idx="26501">
                  <c:v>735675.61623842595</c:v>
                </c:pt>
                <c:pt idx="26502">
                  <c:v>735675.61624999996</c:v>
                </c:pt>
                <c:pt idx="26503">
                  <c:v>735675.61624999996</c:v>
                </c:pt>
                <c:pt idx="26504">
                  <c:v>735675.61626157409</c:v>
                </c:pt>
                <c:pt idx="26505">
                  <c:v>735675.61626157409</c:v>
                </c:pt>
                <c:pt idx="26506">
                  <c:v>735675.61627314845</c:v>
                </c:pt>
                <c:pt idx="26507">
                  <c:v>735675.61627314845</c:v>
                </c:pt>
                <c:pt idx="26508">
                  <c:v>735675.61628472444</c:v>
                </c:pt>
                <c:pt idx="26509">
                  <c:v>735675.61628472444</c:v>
                </c:pt>
                <c:pt idx="26510">
                  <c:v>735675.6162962974</c:v>
                </c:pt>
                <c:pt idx="26511">
                  <c:v>735675.6162962974</c:v>
                </c:pt>
                <c:pt idx="26512">
                  <c:v>735675.61630787048</c:v>
                </c:pt>
                <c:pt idx="26513">
                  <c:v>735675.61631944438</c:v>
                </c:pt>
                <c:pt idx="26514">
                  <c:v>735675.61631944438</c:v>
                </c:pt>
                <c:pt idx="26515">
                  <c:v>735675.61633101851</c:v>
                </c:pt>
                <c:pt idx="26516">
                  <c:v>735675.61633101851</c:v>
                </c:pt>
                <c:pt idx="26517">
                  <c:v>735675.61634259229</c:v>
                </c:pt>
                <c:pt idx="26518">
                  <c:v>735675.61634259229</c:v>
                </c:pt>
                <c:pt idx="26519">
                  <c:v>735675.61635416665</c:v>
                </c:pt>
                <c:pt idx="26520">
                  <c:v>735675.61635416665</c:v>
                </c:pt>
                <c:pt idx="26521">
                  <c:v>735675.61636574205</c:v>
                </c:pt>
                <c:pt idx="26522">
                  <c:v>735675.61636574205</c:v>
                </c:pt>
                <c:pt idx="26523">
                  <c:v>735675.61637731479</c:v>
                </c:pt>
                <c:pt idx="26524">
                  <c:v>735675.61637731479</c:v>
                </c:pt>
                <c:pt idx="26525">
                  <c:v>735675.61638888891</c:v>
                </c:pt>
                <c:pt idx="26526">
                  <c:v>735675.61638888891</c:v>
                </c:pt>
                <c:pt idx="26527">
                  <c:v>735675.61640046292</c:v>
                </c:pt>
                <c:pt idx="26528">
                  <c:v>735675.61640046292</c:v>
                </c:pt>
                <c:pt idx="26529">
                  <c:v>735675.61641203705</c:v>
                </c:pt>
                <c:pt idx="26530">
                  <c:v>735675.61641203705</c:v>
                </c:pt>
                <c:pt idx="26531">
                  <c:v>735675.61642361409</c:v>
                </c:pt>
                <c:pt idx="26532">
                  <c:v>735675.61642361409</c:v>
                </c:pt>
                <c:pt idx="26533">
                  <c:v>735675.61643518542</c:v>
                </c:pt>
                <c:pt idx="26534">
                  <c:v>735675.61643518542</c:v>
                </c:pt>
                <c:pt idx="26535">
                  <c:v>735675.61644675932</c:v>
                </c:pt>
                <c:pt idx="26536">
                  <c:v>735675.61644675932</c:v>
                </c:pt>
                <c:pt idx="26537">
                  <c:v>735675.61645833345</c:v>
                </c:pt>
                <c:pt idx="26538">
                  <c:v>735675.61645833345</c:v>
                </c:pt>
                <c:pt idx="26539">
                  <c:v>735675.61646990746</c:v>
                </c:pt>
                <c:pt idx="26540">
                  <c:v>735675.61646990746</c:v>
                </c:pt>
                <c:pt idx="26541">
                  <c:v>735675.61648148205</c:v>
                </c:pt>
                <c:pt idx="26542">
                  <c:v>735675.6164930556</c:v>
                </c:pt>
                <c:pt idx="26543">
                  <c:v>735675.6164930556</c:v>
                </c:pt>
                <c:pt idx="26544">
                  <c:v>735675.61650462961</c:v>
                </c:pt>
                <c:pt idx="26545">
                  <c:v>735675.61650462961</c:v>
                </c:pt>
                <c:pt idx="26546">
                  <c:v>735675.61651620374</c:v>
                </c:pt>
                <c:pt idx="26547">
                  <c:v>735675.61651620374</c:v>
                </c:pt>
                <c:pt idx="26548">
                  <c:v>735675.61652777775</c:v>
                </c:pt>
                <c:pt idx="26549">
                  <c:v>735675.61652777775</c:v>
                </c:pt>
                <c:pt idx="26550">
                  <c:v>735675.61653935187</c:v>
                </c:pt>
                <c:pt idx="26551">
                  <c:v>735675.61653935187</c:v>
                </c:pt>
                <c:pt idx="26552">
                  <c:v>735675.61655092705</c:v>
                </c:pt>
                <c:pt idx="26553">
                  <c:v>735675.61655092705</c:v>
                </c:pt>
                <c:pt idx="26554">
                  <c:v>735675.61656250001</c:v>
                </c:pt>
                <c:pt idx="26555">
                  <c:v>735675.61656250001</c:v>
                </c:pt>
                <c:pt idx="26556">
                  <c:v>735675.61657407391</c:v>
                </c:pt>
                <c:pt idx="26557">
                  <c:v>735675.61657407391</c:v>
                </c:pt>
                <c:pt idx="26558">
                  <c:v>735675.61658564943</c:v>
                </c:pt>
                <c:pt idx="26559">
                  <c:v>735675.61658564943</c:v>
                </c:pt>
                <c:pt idx="26560">
                  <c:v>735675.6165972224</c:v>
                </c:pt>
                <c:pt idx="26561">
                  <c:v>735675.6165972224</c:v>
                </c:pt>
                <c:pt idx="26562">
                  <c:v>735675.61660879641</c:v>
                </c:pt>
                <c:pt idx="26563">
                  <c:v>735675.61660879641</c:v>
                </c:pt>
                <c:pt idx="26564">
                  <c:v>735675.61662037042</c:v>
                </c:pt>
                <c:pt idx="26565">
                  <c:v>735675.61662037042</c:v>
                </c:pt>
                <c:pt idx="26566">
                  <c:v>735675.61663194443</c:v>
                </c:pt>
                <c:pt idx="26567">
                  <c:v>735675.61663194443</c:v>
                </c:pt>
                <c:pt idx="26568">
                  <c:v>735675.61664351902</c:v>
                </c:pt>
                <c:pt idx="26569">
                  <c:v>735675.61664351902</c:v>
                </c:pt>
                <c:pt idx="26570">
                  <c:v>735675.61665509443</c:v>
                </c:pt>
                <c:pt idx="26571">
                  <c:v>735675.61665509443</c:v>
                </c:pt>
                <c:pt idx="26572">
                  <c:v>735675.61666666705</c:v>
                </c:pt>
                <c:pt idx="26573">
                  <c:v>735675.61667824071</c:v>
                </c:pt>
                <c:pt idx="26574">
                  <c:v>735675.61667824071</c:v>
                </c:pt>
                <c:pt idx="26575">
                  <c:v>735675.61668981484</c:v>
                </c:pt>
                <c:pt idx="26576">
                  <c:v>735675.61668981484</c:v>
                </c:pt>
                <c:pt idx="26577">
                  <c:v>735675.61670138885</c:v>
                </c:pt>
                <c:pt idx="26578">
                  <c:v>735675.61670138885</c:v>
                </c:pt>
                <c:pt idx="26579">
                  <c:v>735675.61671296298</c:v>
                </c:pt>
                <c:pt idx="26580">
                  <c:v>735675.61671296298</c:v>
                </c:pt>
                <c:pt idx="26581">
                  <c:v>735675.61672453745</c:v>
                </c:pt>
                <c:pt idx="26582">
                  <c:v>735675.61672453745</c:v>
                </c:pt>
                <c:pt idx="26583">
                  <c:v>735675.61673611205</c:v>
                </c:pt>
                <c:pt idx="26584">
                  <c:v>735675.61673611205</c:v>
                </c:pt>
                <c:pt idx="26585">
                  <c:v>735675.61674768524</c:v>
                </c:pt>
                <c:pt idx="26586">
                  <c:v>735675.61674768524</c:v>
                </c:pt>
                <c:pt idx="26587">
                  <c:v>735675.6167592589</c:v>
                </c:pt>
                <c:pt idx="26588">
                  <c:v>735675.6167592589</c:v>
                </c:pt>
                <c:pt idx="26589">
                  <c:v>735675.6167708335</c:v>
                </c:pt>
                <c:pt idx="26590">
                  <c:v>735675.6167708335</c:v>
                </c:pt>
                <c:pt idx="26591">
                  <c:v>735675.61678240751</c:v>
                </c:pt>
                <c:pt idx="26592">
                  <c:v>735675.61678240751</c:v>
                </c:pt>
                <c:pt idx="26593">
                  <c:v>735675.61679398152</c:v>
                </c:pt>
                <c:pt idx="26594">
                  <c:v>735675.61679398152</c:v>
                </c:pt>
                <c:pt idx="26595">
                  <c:v>735675.61680555553</c:v>
                </c:pt>
                <c:pt idx="26596">
                  <c:v>735675.61680555553</c:v>
                </c:pt>
                <c:pt idx="26597">
                  <c:v>735675.61681713234</c:v>
                </c:pt>
                <c:pt idx="26598">
                  <c:v>735675.61681713234</c:v>
                </c:pt>
                <c:pt idx="26599">
                  <c:v>735675.61682870402</c:v>
                </c:pt>
                <c:pt idx="26600">
                  <c:v>735675.61682870402</c:v>
                </c:pt>
                <c:pt idx="26601">
                  <c:v>735675.6168402778</c:v>
                </c:pt>
                <c:pt idx="26602">
                  <c:v>735675.61685185204</c:v>
                </c:pt>
                <c:pt idx="26603">
                  <c:v>735675.61685185204</c:v>
                </c:pt>
                <c:pt idx="26604">
                  <c:v>735675.61686342745</c:v>
                </c:pt>
                <c:pt idx="26605">
                  <c:v>735675.61686342745</c:v>
                </c:pt>
                <c:pt idx="26606">
                  <c:v>735675.61687499995</c:v>
                </c:pt>
                <c:pt idx="26607">
                  <c:v>735675.61687499995</c:v>
                </c:pt>
                <c:pt idx="26608">
                  <c:v>735675.61688657443</c:v>
                </c:pt>
                <c:pt idx="26609">
                  <c:v>735675.61688657443</c:v>
                </c:pt>
                <c:pt idx="26610">
                  <c:v>735675.61689814844</c:v>
                </c:pt>
                <c:pt idx="26611">
                  <c:v>735675.61689814844</c:v>
                </c:pt>
                <c:pt idx="26612">
                  <c:v>735675.61690972222</c:v>
                </c:pt>
                <c:pt idx="26613">
                  <c:v>735675.61690972222</c:v>
                </c:pt>
                <c:pt idx="26614">
                  <c:v>735675.61692129704</c:v>
                </c:pt>
                <c:pt idx="26615">
                  <c:v>735675.61692129704</c:v>
                </c:pt>
                <c:pt idx="26616">
                  <c:v>735675.61693287035</c:v>
                </c:pt>
                <c:pt idx="26617">
                  <c:v>735675.61693287035</c:v>
                </c:pt>
                <c:pt idx="26618">
                  <c:v>735675.61694444448</c:v>
                </c:pt>
                <c:pt idx="26619">
                  <c:v>735675.61694444448</c:v>
                </c:pt>
                <c:pt idx="26620">
                  <c:v>735675.61695601942</c:v>
                </c:pt>
                <c:pt idx="26621">
                  <c:v>735675.61695601942</c:v>
                </c:pt>
                <c:pt idx="26622">
                  <c:v>735675.61696759262</c:v>
                </c:pt>
                <c:pt idx="26623">
                  <c:v>735675.61696759262</c:v>
                </c:pt>
                <c:pt idx="26624">
                  <c:v>735675.61697916628</c:v>
                </c:pt>
                <c:pt idx="26625">
                  <c:v>735675.61697916628</c:v>
                </c:pt>
                <c:pt idx="26626">
                  <c:v>735675.61699074204</c:v>
                </c:pt>
                <c:pt idx="26627">
                  <c:v>735675.61699074204</c:v>
                </c:pt>
                <c:pt idx="26628">
                  <c:v>735675.61700231477</c:v>
                </c:pt>
                <c:pt idx="26629">
                  <c:v>735675.61700231477</c:v>
                </c:pt>
                <c:pt idx="26630">
                  <c:v>735675.6170138889</c:v>
                </c:pt>
                <c:pt idx="26631">
                  <c:v>735675.6170138889</c:v>
                </c:pt>
                <c:pt idx="26632">
                  <c:v>735675.61702546291</c:v>
                </c:pt>
                <c:pt idx="26633">
                  <c:v>735675.61703703704</c:v>
                </c:pt>
                <c:pt idx="26634">
                  <c:v>735675.61703703704</c:v>
                </c:pt>
                <c:pt idx="26635">
                  <c:v>735675.61704861117</c:v>
                </c:pt>
                <c:pt idx="26636">
                  <c:v>735675.61704861117</c:v>
                </c:pt>
                <c:pt idx="26637">
                  <c:v>735675.61706018518</c:v>
                </c:pt>
                <c:pt idx="26638">
                  <c:v>735675.61706018518</c:v>
                </c:pt>
                <c:pt idx="26639">
                  <c:v>735675.61707175896</c:v>
                </c:pt>
                <c:pt idx="26640">
                  <c:v>735675.61707175896</c:v>
                </c:pt>
                <c:pt idx="26641">
                  <c:v>735675.61708333343</c:v>
                </c:pt>
                <c:pt idx="26642">
                  <c:v>735675.61708333343</c:v>
                </c:pt>
                <c:pt idx="26643">
                  <c:v>735675.61709490733</c:v>
                </c:pt>
                <c:pt idx="26644">
                  <c:v>735675.61709490733</c:v>
                </c:pt>
                <c:pt idx="26645">
                  <c:v>735675.61710648146</c:v>
                </c:pt>
                <c:pt idx="26646">
                  <c:v>735675.61710648146</c:v>
                </c:pt>
                <c:pt idx="26647">
                  <c:v>735675.61711805128</c:v>
                </c:pt>
                <c:pt idx="26648">
                  <c:v>735675.61711805128</c:v>
                </c:pt>
                <c:pt idx="26649">
                  <c:v>735675.61712962936</c:v>
                </c:pt>
                <c:pt idx="26650">
                  <c:v>735675.61712962936</c:v>
                </c:pt>
                <c:pt idx="26651">
                  <c:v>735675.61714120337</c:v>
                </c:pt>
                <c:pt idx="26652">
                  <c:v>735675.61714120337</c:v>
                </c:pt>
                <c:pt idx="26653">
                  <c:v>735675.61715277738</c:v>
                </c:pt>
                <c:pt idx="26654">
                  <c:v>735675.61715277738</c:v>
                </c:pt>
                <c:pt idx="26655">
                  <c:v>735675.61716435186</c:v>
                </c:pt>
                <c:pt idx="26656">
                  <c:v>735675.61716435186</c:v>
                </c:pt>
                <c:pt idx="26657">
                  <c:v>735675.61717592587</c:v>
                </c:pt>
                <c:pt idx="26658">
                  <c:v>735675.61717592587</c:v>
                </c:pt>
                <c:pt idx="26659">
                  <c:v>735675.6171875</c:v>
                </c:pt>
                <c:pt idx="26660">
                  <c:v>735675.6171875</c:v>
                </c:pt>
                <c:pt idx="26661">
                  <c:v>735675.61719907122</c:v>
                </c:pt>
                <c:pt idx="26662">
                  <c:v>735675.61719907122</c:v>
                </c:pt>
                <c:pt idx="26663">
                  <c:v>735675.61721064814</c:v>
                </c:pt>
                <c:pt idx="26664">
                  <c:v>735675.6172222225</c:v>
                </c:pt>
                <c:pt idx="26665">
                  <c:v>735675.6172222225</c:v>
                </c:pt>
                <c:pt idx="26666">
                  <c:v>735675.61723379651</c:v>
                </c:pt>
                <c:pt idx="26667">
                  <c:v>735675.61723379651</c:v>
                </c:pt>
                <c:pt idx="26668">
                  <c:v>735675.61724537029</c:v>
                </c:pt>
                <c:pt idx="26669">
                  <c:v>735675.61724537029</c:v>
                </c:pt>
                <c:pt idx="26670">
                  <c:v>735675.61725694442</c:v>
                </c:pt>
                <c:pt idx="26671">
                  <c:v>735675.61725694442</c:v>
                </c:pt>
                <c:pt idx="26672">
                  <c:v>735675.61726851831</c:v>
                </c:pt>
                <c:pt idx="26673">
                  <c:v>735675.61726851831</c:v>
                </c:pt>
                <c:pt idx="26674">
                  <c:v>735675.61728009256</c:v>
                </c:pt>
                <c:pt idx="26675">
                  <c:v>735675.61728009256</c:v>
                </c:pt>
                <c:pt idx="26676">
                  <c:v>735675.61729166668</c:v>
                </c:pt>
                <c:pt idx="26677">
                  <c:v>735675.61729166668</c:v>
                </c:pt>
                <c:pt idx="26678">
                  <c:v>735675.6173032407</c:v>
                </c:pt>
                <c:pt idx="26679">
                  <c:v>735675.6173032407</c:v>
                </c:pt>
                <c:pt idx="26680">
                  <c:v>735675.61731481436</c:v>
                </c:pt>
                <c:pt idx="26681">
                  <c:v>735675.61731481436</c:v>
                </c:pt>
                <c:pt idx="26682">
                  <c:v>735675.61732638883</c:v>
                </c:pt>
                <c:pt idx="26683">
                  <c:v>735675.61732638883</c:v>
                </c:pt>
                <c:pt idx="26684">
                  <c:v>735675.61733796296</c:v>
                </c:pt>
                <c:pt idx="26685">
                  <c:v>735675.61733796296</c:v>
                </c:pt>
                <c:pt idx="26686">
                  <c:v>735675.61734953697</c:v>
                </c:pt>
                <c:pt idx="26687">
                  <c:v>735675.61734953697</c:v>
                </c:pt>
                <c:pt idx="26688">
                  <c:v>735675.6173611111</c:v>
                </c:pt>
                <c:pt idx="26689">
                  <c:v>735675.6173611111</c:v>
                </c:pt>
                <c:pt idx="26690">
                  <c:v>735675.61737268337</c:v>
                </c:pt>
                <c:pt idx="26691">
                  <c:v>735675.61737268337</c:v>
                </c:pt>
                <c:pt idx="26692">
                  <c:v>735675.61738425889</c:v>
                </c:pt>
                <c:pt idx="26693">
                  <c:v>735675.61738425889</c:v>
                </c:pt>
                <c:pt idx="26694">
                  <c:v>735675.61739583348</c:v>
                </c:pt>
                <c:pt idx="26695">
                  <c:v>735675.6174074075</c:v>
                </c:pt>
                <c:pt idx="26696">
                  <c:v>735675.6174074075</c:v>
                </c:pt>
                <c:pt idx="26697">
                  <c:v>735675.61741898139</c:v>
                </c:pt>
                <c:pt idx="26698">
                  <c:v>735675.61741898139</c:v>
                </c:pt>
                <c:pt idx="26699">
                  <c:v>735675.61743055528</c:v>
                </c:pt>
                <c:pt idx="26700">
                  <c:v>735675.61743055528</c:v>
                </c:pt>
                <c:pt idx="26701">
                  <c:v>735675.6174421293</c:v>
                </c:pt>
                <c:pt idx="26702">
                  <c:v>735675.6174421293</c:v>
                </c:pt>
                <c:pt idx="26703">
                  <c:v>735675.61745370401</c:v>
                </c:pt>
                <c:pt idx="26704">
                  <c:v>735675.61745370401</c:v>
                </c:pt>
                <c:pt idx="26705">
                  <c:v>735675.61746527778</c:v>
                </c:pt>
                <c:pt idx="26706">
                  <c:v>735675.61746527778</c:v>
                </c:pt>
                <c:pt idx="26707">
                  <c:v>735675.61747685191</c:v>
                </c:pt>
                <c:pt idx="26708">
                  <c:v>735675.61747685191</c:v>
                </c:pt>
                <c:pt idx="26709">
                  <c:v>735675.61748842592</c:v>
                </c:pt>
                <c:pt idx="26710">
                  <c:v>735675.61748842592</c:v>
                </c:pt>
                <c:pt idx="26711">
                  <c:v>735675.61749999889</c:v>
                </c:pt>
                <c:pt idx="26712">
                  <c:v>735675.61749999889</c:v>
                </c:pt>
                <c:pt idx="26713">
                  <c:v>735675.61751157336</c:v>
                </c:pt>
                <c:pt idx="26714">
                  <c:v>735675.61751157336</c:v>
                </c:pt>
                <c:pt idx="26715">
                  <c:v>735675.61752314842</c:v>
                </c:pt>
                <c:pt idx="26716">
                  <c:v>735675.61752314842</c:v>
                </c:pt>
                <c:pt idx="26717">
                  <c:v>735675.6175347222</c:v>
                </c:pt>
                <c:pt idx="26718">
                  <c:v>735675.6175347222</c:v>
                </c:pt>
                <c:pt idx="26719">
                  <c:v>735675.61754629633</c:v>
                </c:pt>
                <c:pt idx="26720">
                  <c:v>735675.61754629633</c:v>
                </c:pt>
                <c:pt idx="26721">
                  <c:v>735675.61755787034</c:v>
                </c:pt>
                <c:pt idx="26722">
                  <c:v>735675.61755787034</c:v>
                </c:pt>
                <c:pt idx="26723">
                  <c:v>735675.61756944389</c:v>
                </c:pt>
                <c:pt idx="26724">
                  <c:v>735675.61756944389</c:v>
                </c:pt>
                <c:pt idx="26725">
                  <c:v>735675.61758101848</c:v>
                </c:pt>
                <c:pt idx="26726">
                  <c:v>735675.61759259237</c:v>
                </c:pt>
                <c:pt idx="26727">
                  <c:v>735675.61759259237</c:v>
                </c:pt>
                <c:pt idx="26728">
                  <c:v>735675.61760416662</c:v>
                </c:pt>
                <c:pt idx="26729">
                  <c:v>735675.61760416662</c:v>
                </c:pt>
                <c:pt idx="26730">
                  <c:v>735675.61761574075</c:v>
                </c:pt>
                <c:pt idx="26731">
                  <c:v>735675.61761574075</c:v>
                </c:pt>
                <c:pt idx="26732">
                  <c:v>735675.6176273172</c:v>
                </c:pt>
                <c:pt idx="26733">
                  <c:v>735675.6176273172</c:v>
                </c:pt>
                <c:pt idx="26734">
                  <c:v>735675.61763888889</c:v>
                </c:pt>
                <c:pt idx="26735">
                  <c:v>735675.61763888889</c:v>
                </c:pt>
                <c:pt idx="26736">
                  <c:v>735675.61765046301</c:v>
                </c:pt>
                <c:pt idx="26737">
                  <c:v>735675.61765046301</c:v>
                </c:pt>
                <c:pt idx="26738">
                  <c:v>735675.61766203702</c:v>
                </c:pt>
                <c:pt idx="26739">
                  <c:v>735675.61766203702</c:v>
                </c:pt>
                <c:pt idx="26740">
                  <c:v>735675.61767361115</c:v>
                </c:pt>
                <c:pt idx="26741">
                  <c:v>735675.61767361115</c:v>
                </c:pt>
                <c:pt idx="26742">
                  <c:v>735675.6176851854</c:v>
                </c:pt>
                <c:pt idx="26743">
                  <c:v>735675.6176851854</c:v>
                </c:pt>
                <c:pt idx="26744">
                  <c:v>735675.61769675929</c:v>
                </c:pt>
                <c:pt idx="26745">
                  <c:v>735675.61769675929</c:v>
                </c:pt>
                <c:pt idx="26746">
                  <c:v>735675.6177083333</c:v>
                </c:pt>
                <c:pt idx="26747">
                  <c:v>735675.6177083333</c:v>
                </c:pt>
                <c:pt idx="26748">
                  <c:v>735675.61771990696</c:v>
                </c:pt>
                <c:pt idx="26749">
                  <c:v>735675.61771990696</c:v>
                </c:pt>
                <c:pt idx="26750">
                  <c:v>735675.61773148132</c:v>
                </c:pt>
                <c:pt idx="26751">
                  <c:v>735675.61773148132</c:v>
                </c:pt>
                <c:pt idx="26752">
                  <c:v>735675.61774305336</c:v>
                </c:pt>
                <c:pt idx="26753">
                  <c:v>735675.61774305336</c:v>
                </c:pt>
                <c:pt idx="26754">
                  <c:v>735675.61775462958</c:v>
                </c:pt>
                <c:pt idx="26755">
                  <c:v>735675.61775462958</c:v>
                </c:pt>
                <c:pt idx="26756">
                  <c:v>735675.61776620371</c:v>
                </c:pt>
                <c:pt idx="26757">
                  <c:v>735675.61777777737</c:v>
                </c:pt>
                <c:pt idx="26758">
                  <c:v>735675.61777777737</c:v>
                </c:pt>
                <c:pt idx="26759">
                  <c:v>735675.61778935138</c:v>
                </c:pt>
                <c:pt idx="26760">
                  <c:v>735675.61778935138</c:v>
                </c:pt>
                <c:pt idx="26761">
                  <c:v>735675.61780092644</c:v>
                </c:pt>
                <c:pt idx="26762">
                  <c:v>735675.61780092644</c:v>
                </c:pt>
                <c:pt idx="26763">
                  <c:v>735675.61781249999</c:v>
                </c:pt>
                <c:pt idx="26764">
                  <c:v>735675.61781249999</c:v>
                </c:pt>
                <c:pt idx="26765">
                  <c:v>735675.61782407411</c:v>
                </c:pt>
                <c:pt idx="26766">
                  <c:v>735675.61782407411</c:v>
                </c:pt>
                <c:pt idx="26767">
                  <c:v>735675.61783564941</c:v>
                </c:pt>
                <c:pt idx="26768">
                  <c:v>735675.61783564941</c:v>
                </c:pt>
                <c:pt idx="26769">
                  <c:v>735675.61784722225</c:v>
                </c:pt>
                <c:pt idx="26770">
                  <c:v>735675.61784722225</c:v>
                </c:pt>
                <c:pt idx="26771">
                  <c:v>735675.6178587965</c:v>
                </c:pt>
                <c:pt idx="26772">
                  <c:v>735675.6178587965</c:v>
                </c:pt>
                <c:pt idx="26773">
                  <c:v>735675.61787037039</c:v>
                </c:pt>
                <c:pt idx="26774">
                  <c:v>735675.61787037039</c:v>
                </c:pt>
                <c:pt idx="26775">
                  <c:v>735675.6178819444</c:v>
                </c:pt>
                <c:pt idx="26776">
                  <c:v>735675.6178819444</c:v>
                </c:pt>
                <c:pt idx="26777">
                  <c:v>735675.61789351853</c:v>
                </c:pt>
                <c:pt idx="26778">
                  <c:v>735675.61789351853</c:v>
                </c:pt>
                <c:pt idx="26779">
                  <c:v>735675.61790509231</c:v>
                </c:pt>
                <c:pt idx="26780">
                  <c:v>735675.61790509231</c:v>
                </c:pt>
                <c:pt idx="26781">
                  <c:v>735675.61791666667</c:v>
                </c:pt>
                <c:pt idx="26782">
                  <c:v>735675.61791666667</c:v>
                </c:pt>
                <c:pt idx="26783">
                  <c:v>735675.61792824068</c:v>
                </c:pt>
                <c:pt idx="26784">
                  <c:v>735675.61792824068</c:v>
                </c:pt>
                <c:pt idx="26785">
                  <c:v>735675.61793981399</c:v>
                </c:pt>
                <c:pt idx="26786">
                  <c:v>735675.61795138894</c:v>
                </c:pt>
                <c:pt idx="26787">
                  <c:v>735675.61795138894</c:v>
                </c:pt>
                <c:pt idx="26788">
                  <c:v>735675.61796296237</c:v>
                </c:pt>
                <c:pt idx="26789">
                  <c:v>735675.61796296237</c:v>
                </c:pt>
                <c:pt idx="26790">
                  <c:v>735675.61797453708</c:v>
                </c:pt>
                <c:pt idx="26791">
                  <c:v>735675.61797453708</c:v>
                </c:pt>
                <c:pt idx="26792">
                  <c:v>735675.61798611144</c:v>
                </c:pt>
                <c:pt idx="26793">
                  <c:v>735675.61798611144</c:v>
                </c:pt>
                <c:pt idx="26794">
                  <c:v>735675.61799768521</c:v>
                </c:pt>
                <c:pt idx="26795">
                  <c:v>735675.61799768521</c:v>
                </c:pt>
                <c:pt idx="26796">
                  <c:v>735675.61800925899</c:v>
                </c:pt>
                <c:pt idx="26797">
                  <c:v>735675.61800925899</c:v>
                </c:pt>
                <c:pt idx="26798">
                  <c:v>735675.61802083405</c:v>
                </c:pt>
                <c:pt idx="26799">
                  <c:v>735675.61802083405</c:v>
                </c:pt>
                <c:pt idx="26800">
                  <c:v>735675.61803240748</c:v>
                </c:pt>
                <c:pt idx="26801">
                  <c:v>735675.61803240748</c:v>
                </c:pt>
                <c:pt idx="26802">
                  <c:v>735675.61804398149</c:v>
                </c:pt>
                <c:pt idx="26803">
                  <c:v>735675.61804398149</c:v>
                </c:pt>
                <c:pt idx="26804">
                  <c:v>735675.6180555555</c:v>
                </c:pt>
                <c:pt idx="26805">
                  <c:v>735675.6180555555</c:v>
                </c:pt>
                <c:pt idx="26806">
                  <c:v>735675.61806712963</c:v>
                </c:pt>
                <c:pt idx="26807">
                  <c:v>735675.61806712963</c:v>
                </c:pt>
                <c:pt idx="26808">
                  <c:v>735675.61807870376</c:v>
                </c:pt>
                <c:pt idx="26809">
                  <c:v>735675.61807870376</c:v>
                </c:pt>
                <c:pt idx="26810">
                  <c:v>735675.61809027777</c:v>
                </c:pt>
                <c:pt idx="26811">
                  <c:v>735675.61809027777</c:v>
                </c:pt>
                <c:pt idx="26812">
                  <c:v>735675.6181018519</c:v>
                </c:pt>
                <c:pt idx="26813">
                  <c:v>735675.6181018519</c:v>
                </c:pt>
                <c:pt idx="26814">
                  <c:v>735675.61811342591</c:v>
                </c:pt>
                <c:pt idx="26815">
                  <c:v>735675.61812500004</c:v>
                </c:pt>
                <c:pt idx="26816">
                  <c:v>735675.61813657393</c:v>
                </c:pt>
                <c:pt idx="26817">
                  <c:v>735675.61813657393</c:v>
                </c:pt>
                <c:pt idx="26818">
                  <c:v>735675.61814814818</c:v>
                </c:pt>
                <c:pt idx="26819">
                  <c:v>735675.61814814818</c:v>
                </c:pt>
                <c:pt idx="26820">
                  <c:v>735675.61815972219</c:v>
                </c:pt>
                <c:pt idx="26821">
                  <c:v>735675.61815972219</c:v>
                </c:pt>
                <c:pt idx="26822">
                  <c:v>735675.61817129632</c:v>
                </c:pt>
                <c:pt idx="26823">
                  <c:v>735675.61817129632</c:v>
                </c:pt>
                <c:pt idx="26824">
                  <c:v>735675.61818287033</c:v>
                </c:pt>
                <c:pt idx="26825">
                  <c:v>735675.61818287033</c:v>
                </c:pt>
                <c:pt idx="26826">
                  <c:v>735675.61819444434</c:v>
                </c:pt>
                <c:pt idx="26827">
                  <c:v>735675.61819444434</c:v>
                </c:pt>
                <c:pt idx="26828">
                  <c:v>735675.61820601905</c:v>
                </c:pt>
                <c:pt idx="26829">
                  <c:v>735675.61820601905</c:v>
                </c:pt>
                <c:pt idx="26830">
                  <c:v>735675.61821759259</c:v>
                </c:pt>
                <c:pt idx="26831">
                  <c:v>735675.61821759259</c:v>
                </c:pt>
                <c:pt idx="26832">
                  <c:v>735675.61822916672</c:v>
                </c:pt>
                <c:pt idx="26833">
                  <c:v>735675.61822916672</c:v>
                </c:pt>
                <c:pt idx="26834">
                  <c:v>735675.61824074073</c:v>
                </c:pt>
                <c:pt idx="26835">
                  <c:v>735675.61824074073</c:v>
                </c:pt>
                <c:pt idx="26836">
                  <c:v>735675.61825231544</c:v>
                </c:pt>
                <c:pt idx="26837">
                  <c:v>735675.61825231544</c:v>
                </c:pt>
                <c:pt idx="26838">
                  <c:v>735675.6182638891</c:v>
                </c:pt>
                <c:pt idx="26839">
                  <c:v>735675.6182638891</c:v>
                </c:pt>
                <c:pt idx="26840">
                  <c:v>735675.618275463</c:v>
                </c:pt>
                <c:pt idx="26841">
                  <c:v>735675.618275463</c:v>
                </c:pt>
                <c:pt idx="26842">
                  <c:v>735675.6182870398</c:v>
                </c:pt>
                <c:pt idx="26843">
                  <c:v>735675.6182870398</c:v>
                </c:pt>
                <c:pt idx="26844">
                  <c:v>735675.61829861114</c:v>
                </c:pt>
                <c:pt idx="26845">
                  <c:v>735675.61829861114</c:v>
                </c:pt>
                <c:pt idx="26846">
                  <c:v>735675.61831018399</c:v>
                </c:pt>
                <c:pt idx="26847">
                  <c:v>735675.61832175928</c:v>
                </c:pt>
                <c:pt idx="26848">
                  <c:v>735675.61832175928</c:v>
                </c:pt>
                <c:pt idx="26849">
                  <c:v>735675.6183333334</c:v>
                </c:pt>
                <c:pt idx="26850">
                  <c:v>735675.6183333334</c:v>
                </c:pt>
                <c:pt idx="26851">
                  <c:v>735675.6183449073</c:v>
                </c:pt>
                <c:pt idx="26852">
                  <c:v>735675.6183449073</c:v>
                </c:pt>
                <c:pt idx="26853">
                  <c:v>735675.61835648143</c:v>
                </c:pt>
                <c:pt idx="26854">
                  <c:v>735675.61835648143</c:v>
                </c:pt>
                <c:pt idx="26855">
                  <c:v>735675.61836805288</c:v>
                </c:pt>
                <c:pt idx="26856">
                  <c:v>735675.61836805288</c:v>
                </c:pt>
                <c:pt idx="26857">
                  <c:v>735675.61837962898</c:v>
                </c:pt>
                <c:pt idx="26858">
                  <c:v>735675.61837962898</c:v>
                </c:pt>
                <c:pt idx="26859">
                  <c:v>735675.61839120369</c:v>
                </c:pt>
                <c:pt idx="26860">
                  <c:v>735675.61839120369</c:v>
                </c:pt>
                <c:pt idx="26861">
                  <c:v>735675.61840277782</c:v>
                </c:pt>
                <c:pt idx="26862">
                  <c:v>735675.61840277782</c:v>
                </c:pt>
                <c:pt idx="26863">
                  <c:v>735675.61841435183</c:v>
                </c:pt>
                <c:pt idx="26864">
                  <c:v>735675.61841435183</c:v>
                </c:pt>
                <c:pt idx="26865">
                  <c:v>735675.6184259291</c:v>
                </c:pt>
                <c:pt idx="26866">
                  <c:v>735675.6184259291</c:v>
                </c:pt>
                <c:pt idx="26867">
                  <c:v>735675.61843750044</c:v>
                </c:pt>
                <c:pt idx="26868">
                  <c:v>735675.61843750044</c:v>
                </c:pt>
                <c:pt idx="26869">
                  <c:v>735675.61844907398</c:v>
                </c:pt>
                <c:pt idx="26870">
                  <c:v>735675.61844907398</c:v>
                </c:pt>
                <c:pt idx="26871">
                  <c:v>735675.61846064904</c:v>
                </c:pt>
                <c:pt idx="26872">
                  <c:v>735675.61846064904</c:v>
                </c:pt>
                <c:pt idx="26873">
                  <c:v>735675.61847222224</c:v>
                </c:pt>
                <c:pt idx="26874">
                  <c:v>735675.61848379741</c:v>
                </c:pt>
                <c:pt idx="26875">
                  <c:v>735675.61848379741</c:v>
                </c:pt>
                <c:pt idx="26876">
                  <c:v>735675.61849537049</c:v>
                </c:pt>
                <c:pt idx="26877">
                  <c:v>735675.61849537049</c:v>
                </c:pt>
                <c:pt idx="26878">
                  <c:v>735675.61850694451</c:v>
                </c:pt>
                <c:pt idx="26879">
                  <c:v>735675.61850694451</c:v>
                </c:pt>
                <c:pt idx="26880">
                  <c:v>735675.61851851828</c:v>
                </c:pt>
                <c:pt idx="26881">
                  <c:v>735675.61851851828</c:v>
                </c:pt>
                <c:pt idx="26882">
                  <c:v>735675.6185300923</c:v>
                </c:pt>
                <c:pt idx="26883">
                  <c:v>735675.6185300923</c:v>
                </c:pt>
                <c:pt idx="26884">
                  <c:v>735675.61854166666</c:v>
                </c:pt>
                <c:pt idx="26885">
                  <c:v>735675.61854166666</c:v>
                </c:pt>
                <c:pt idx="26886">
                  <c:v>735675.61855324241</c:v>
                </c:pt>
                <c:pt idx="26887">
                  <c:v>735675.61855324241</c:v>
                </c:pt>
                <c:pt idx="26888">
                  <c:v>735675.61856481479</c:v>
                </c:pt>
                <c:pt idx="26889">
                  <c:v>735675.61856481479</c:v>
                </c:pt>
                <c:pt idx="26890">
                  <c:v>735675.61857638892</c:v>
                </c:pt>
                <c:pt idx="26891">
                  <c:v>735675.61857638892</c:v>
                </c:pt>
                <c:pt idx="26892">
                  <c:v>735675.61858796293</c:v>
                </c:pt>
                <c:pt idx="26893">
                  <c:v>735675.61858796293</c:v>
                </c:pt>
                <c:pt idx="26894">
                  <c:v>735675.61859953706</c:v>
                </c:pt>
                <c:pt idx="26895">
                  <c:v>735675.61859953706</c:v>
                </c:pt>
                <c:pt idx="26896">
                  <c:v>735675.61861111142</c:v>
                </c:pt>
                <c:pt idx="26897">
                  <c:v>735675.61861111142</c:v>
                </c:pt>
                <c:pt idx="26898">
                  <c:v>735675.61862268543</c:v>
                </c:pt>
                <c:pt idx="26899">
                  <c:v>735675.61862268543</c:v>
                </c:pt>
                <c:pt idx="26900">
                  <c:v>735675.61863425921</c:v>
                </c:pt>
                <c:pt idx="26901">
                  <c:v>735675.61863425921</c:v>
                </c:pt>
                <c:pt idx="26902">
                  <c:v>735675.61864583404</c:v>
                </c:pt>
                <c:pt idx="26903">
                  <c:v>735675.61864583404</c:v>
                </c:pt>
                <c:pt idx="26904">
                  <c:v>735675.61865740945</c:v>
                </c:pt>
                <c:pt idx="26905">
                  <c:v>735675.61866898148</c:v>
                </c:pt>
                <c:pt idx="26906">
                  <c:v>735675.61866898148</c:v>
                </c:pt>
                <c:pt idx="26907">
                  <c:v>735675.61868055561</c:v>
                </c:pt>
                <c:pt idx="26908">
                  <c:v>735675.61868055561</c:v>
                </c:pt>
                <c:pt idx="26909">
                  <c:v>735675.61869212962</c:v>
                </c:pt>
                <c:pt idx="26910">
                  <c:v>735675.61869212962</c:v>
                </c:pt>
                <c:pt idx="26911">
                  <c:v>735675.61870370375</c:v>
                </c:pt>
                <c:pt idx="26912">
                  <c:v>735675.61870370375</c:v>
                </c:pt>
                <c:pt idx="26913">
                  <c:v>735675.61871527776</c:v>
                </c:pt>
                <c:pt idx="26914">
                  <c:v>735675.61871527776</c:v>
                </c:pt>
                <c:pt idx="26915">
                  <c:v>735675.618726852</c:v>
                </c:pt>
                <c:pt idx="26916">
                  <c:v>735675.618726852</c:v>
                </c:pt>
                <c:pt idx="26917">
                  <c:v>735675.6187384259</c:v>
                </c:pt>
                <c:pt idx="26918">
                  <c:v>735675.6187384259</c:v>
                </c:pt>
                <c:pt idx="26919">
                  <c:v>735675.61875000002</c:v>
                </c:pt>
                <c:pt idx="26920">
                  <c:v>735675.61876157392</c:v>
                </c:pt>
                <c:pt idx="26921">
                  <c:v>735675.61876157392</c:v>
                </c:pt>
                <c:pt idx="26922">
                  <c:v>735675.61876157392</c:v>
                </c:pt>
                <c:pt idx="26923">
                  <c:v>735675.6187731484</c:v>
                </c:pt>
                <c:pt idx="26924">
                  <c:v>735675.6187731484</c:v>
                </c:pt>
                <c:pt idx="26925">
                  <c:v>735675.61878472241</c:v>
                </c:pt>
                <c:pt idx="26926">
                  <c:v>735675.61879629642</c:v>
                </c:pt>
                <c:pt idx="26927">
                  <c:v>735675.61879629642</c:v>
                </c:pt>
                <c:pt idx="26928">
                  <c:v>735675.61880787043</c:v>
                </c:pt>
                <c:pt idx="26929">
                  <c:v>735675.61880787043</c:v>
                </c:pt>
                <c:pt idx="26930">
                  <c:v>735675.61881944432</c:v>
                </c:pt>
                <c:pt idx="26931">
                  <c:v>735675.61881944432</c:v>
                </c:pt>
                <c:pt idx="26932">
                  <c:v>735675.61883101903</c:v>
                </c:pt>
                <c:pt idx="26933">
                  <c:v>735675.61883101903</c:v>
                </c:pt>
                <c:pt idx="26934">
                  <c:v>735675.61884259258</c:v>
                </c:pt>
                <c:pt idx="26935">
                  <c:v>735675.61884259258</c:v>
                </c:pt>
                <c:pt idx="26936">
                  <c:v>735675.61885416741</c:v>
                </c:pt>
                <c:pt idx="26937">
                  <c:v>735675.61885416741</c:v>
                </c:pt>
                <c:pt idx="26938">
                  <c:v>735675.6188657434</c:v>
                </c:pt>
                <c:pt idx="26939">
                  <c:v>735675.6188657434</c:v>
                </c:pt>
                <c:pt idx="26940">
                  <c:v>735675.61887731485</c:v>
                </c:pt>
                <c:pt idx="26941">
                  <c:v>735675.61887731485</c:v>
                </c:pt>
                <c:pt idx="26942">
                  <c:v>735675.61888888909</c:v>
                </c:pt>
                <c:pt idx="26943">
                  <c:v>735675.61888888909</c:v>
                </c:pt>
                <c:pt idx="26944">
                  <c:v>735675.61890046299</c:v>
                </c:pt>
                <c:pt idx="26945">
                  <c:v>735675.61890046299</c:v>
                </c:pt>
                <c:pt idx="26946">
                  <c:v>735675.618912037</c:v>
                </c:pt>
                <c:pt idx="26947">
                  <c:v>735675.618912037</c:v>
                </c:pt>
                <c:pt idx="26948">
                  <c:v>735675.6189236124</c:v>
                </c:pt>
                <c:pt idx="26949">
                  <c:v>735675.6189236124</c:v>
                </c:pt>
                <c:pt idx="26950">
                  <c:v>735675.61893518514</c:v>
                </c:pt>
                <c:pt idx="26951">
                  <c:v>735675.61893518514</c:v>
                </c:pt>
                <c:pt idx="26952">
                  <c:v>735675.61894675926</c:v>
                </c:pt>
                <c:pt idx="26953">
                  <c:v>735675.61894675926</c:v>
                </c:pt>
                <c:pt idx="26954">
                  <c:v>735675.61895833351</c:v>
                </c:pt>
                <c:pt idx="26955">
                  <c:v>735675.61896990729</c:v>
                </c:pt>
                <c:pt idx="26956">
                  <c:v>735675.61896990729</c:v>
                </c:pt>
                <c:pt idx="26957">
                  <c:v>735675.61898148153</c:v>
                </c:pt>
                <c:pt idx="26958">
                  <c:v>735675.61898148153</c:v>
                </c:pt>
                <c:pt idx="26959">
                  <c:v>735675.61899305531</c:v>
                </c:pt>
                <c:pt idx="26960">
                  <c:v>735675.61899305531</c:v>
                </c:pt>
                <c:pt idx="26961">
                  <c:v>735675.61900462967</c:v>
                </c:pt>
                <c:pt idx="26962">
                  <c:v>735675.61900462967</c:v>
                </c:pt>
                <c:pt idx="26963">
                  <c:v>735675.61901620368</c:v>
                </c:pt>
                <c:pt idx="26964">
                  <c:v>735675.61901620368</c:v>
                </c:pt>
                <c:pt idx="26965">
                  <c:v>735675.61902777781</c:v>
                </c:pt>
                <c:pt idx="26966">
                  <c:v>735675.61902777781</c:v>
                </c:pt>
                <c:pt idx="26967">
                  <c:v>735675.61903934996</c:v>
                </c:pt>
                <c:pt idx="26968">
                  <c:v>735675.61903934996</c:v>
                </c:pt>
                <c:pt idx="26969">
                  <c:v>735675.61905092595</c:v>
                </c:pt>
                <c:pt idx="26970">
                  <c:v>735675.61905092595</c:v>
                </c:pt>
                <c:pt idx="26971">
                  <c:v>735675.61906249996</c:v>
                </c:pt>
                <c:pt idx="26972">
                  <c:v>735675.61906249996</c:v>
                </c:pt>
                <c:pt idx="26973">
                  <c:v>735675.61907407397</c:v>
                </c:pt>
                <c:pt idx="26974">
                  <c:v>735675.61907407397</c:v>
                </c:pt>
                <c:pt idx="26975">
                  <c:v>735675.61908564845</c:v>
                </c:pt>
                <c:pt idx="26976">
                  <c:v>735675.61908564845</c:v>
                </c:pt>
                <c:pt idx="26977">
                  <c:v>735675.61909722222</c:v>
                </c:pt>
                <c:pt idx="26978">
                  <c:v>735675.61909722222</c:v>
                </c:pt>
                <c:pt idx="26979">
                  <c:v>735675.61910879356</c:v>
                </c:pt>
                <c:pt idx="26980">
                  <c:v>735675.61910879356</c:v>
                </c:pt>
                <c:pt idx="26981">
                  <c:v>735675.61912037036</c:v>
                </c:pt>
                <c:pt idx="26982">
                  <c:v>735675.61912037036</c:v>
                </c:pt>
                <c:pt idx="26983">
                  <c:v>735675.61913194438</c:v>
                </c:pt>
                <c:pt idx="26984">
                  <c:v>735675.61914351839</c:v>
                </c:pt>
                <c:pt idx="26985">
                  <c:v>735675.61914351839</c:v>
                </c:pt>
                <c:pt idx="26986">
                  <c:v>735675.61915509228</c:v>
                </c:pt>
                <c:pt idx="26987">
                  <c:v>735675.61915509228</c:v>
                </c:pt>
                <c:pt idx="26988">
                  <c:v>735675.61916666629</c:v>
                </c:pt>
                <c:pt idx="26989">
                  <c:v>735675.61916666629</c:v>
                </c:pt>
                <c:pt idx="26990">
                  <c:v>735675.61917823774</c:v>
                </c:pt>
                <c:pt idx="26991">
                  <c:v>735675.61917823774</c:v>
                </c:pt>
                <c:pt idx="26992">
                  <c:v>735675.61918981397</c:v>
                </c:pt>
                <c:pt idx="26993">
                  <c:v>735675.61918981397</c:v>
                </c:pt>
                <c:pt idx="26994">
                  <c:v>735675.61920138891</c:v>
                </c:pt>
                <c:pt idx="26995">
                  <c:v>735675.61920138891</c:v>
                </c:pt>
                <c:pt idx="26996">
                  <c:v>735675.61921296199</c:v>
                </c:pt>
                <c:pt idx="26997">
                  <c:v>735675.61921296199</c:v>
                </c:pt>
                <c:pt idx="26998">
                  <c:v>735675.61922453705</c:v>
                </c:pt>
                <c:pt idx="26999">
                  <c:v>735675.61922453705</c:v>
                </c:pt>
                <c:pt idx="27000">
                  <c:v>735675.61923611141</c:v>
                </c:pt>
                <c:pt idx="27001">
                  <c:v>735675.61923611141</c:v>
                </c:pt>
                <c:pt idx="27002">
                  <c:v>735675.61924768519</c:v>
                </c:pt>
                <c:pt idx="27003">
                  <c:v>735675.61924768519</c:v>
                </c:pt>
                <c:pt idx="27004">
                  <c:v>735675.61925925897</c:v>
                </c:pt>
                <c:pt idx="27005">
                  <c:v>735675.61925925897</c:v>
                </c:pt>
                <c:pt idx="27006">
                  <c:v>735675.61927083333</c:v>
                </c:pt>
                <c:pt idx="27007">
                  <c:v>735675.61927083333</c:v>
                </c:pt>
                <c:pt idx="27008">
                  <c:v>735675.61928240734</c:v>
                </c:pt>
                <c:pt idx="27009">
                  <c:v>735675.61928240734</c:v>
                </c:pt>
                <c:pt idx="27010">
                  <c:v>735675.61929398146</c:v>
                </c:pt>
                <c:pt idx="27011">
                  <c:v>735675.61929398146</c:v>
                </c:pt>
                <c:pt idx="27012">
                  <c:v>735675.61930555536</c:v>
                </c:pt>
                <c:pt idx="27013">
                  <c:v>735675.61930555536</c:v>
                </c:pt>
                <c:pt idx="27014">
                  <c:v>735675.61931712937</c:v>
                </c:pt>
                <c:pt idx="27015">
                  <c:v>735675.61932870338</c:v>
                </c:pt>
                <c:pt idx="27016">
                  <c:v>735675.61932870338</c:v>
                </c:pt>
                <c:pt idx="27017">
                  <c:v>735675.61934027495</c:v>
                </c:pt>
                <c:pt idx="27018">
                  <c:v>735675.61934027495</c:v>
                </c:pt>
                <c:pt idx="27019">
                  <c:v>735675.61935185187</c:v>
                </c:pt>
                <c:pt idx="27020">
                  <c:v>735675.61935185187</c:v>
                </c:pt>
                <c:pt idx="27021">
                  <c:v>735675.61936342588</c:v>
                </c:pt>
                <c:pt idx="27022">
                  <c:v>735675.61936342588</c:v>
                </c:pt>
                <c:pt idx="27023">
                  <c:v>735675.61937499896</c:v>
                </c:pt>
                <c:pt idx="27024">
                  <c:v>735675.61937499896</c:v>
                </c:pt>
                <c:pt idx="27025">
                  <c:v>735675.6193865739</c:v>
                </c:pt>
                <c:pt idx="27026">
                  <c:v>735675.6193865739</c:v>
                </c:pt>
                <c:pt idx="27027">
                  <c:v>735675.61939814698</c:v>
                </c:pt>
                <c:pt idx="27028">
                  <c:v>735675.61939814698</c:v>
                </c:pt>
                <c:pt idx="27029">
                  <c:v>735675.61940972228</c:v>
                </c:pt>
                <c:pt idx="27030">
                  <c:v>735675.61940972228</c:v>
                </c:pt>
                <c:pt idx="27031">
                  <c:v>735675.6194212964</c:v>
                </c:pt>
                <c:pt idx="27032">
                  <c:v>735675.6194212964</c:v>
                </c:pt>
                <c:pt idx="27033">
                  <c:v>735675.6194328703</c:v>
                </c:pt>
                <c:pt idx="27034">
                  <c:v>735675.6194328703</c:v>
                </c:pt>
                <c:pt idx="27035">
                  <c:v>735675.61944444431</c:v>
                </c:pt>
                <c:pt idx="27036">
                  <c:v>735675.61944444431</c:v>
                </c:pt>
                <c:pt idx="27037">
                  <c:v>735675.61945601855</c:v>
                </c:pt>
                <c:pt idx="27038">
                  <c:v>735675.61945601855</c:v>
                </c:pt>
                <c:pt idx="27039">
                  <c:v>735675.61946759257</c:v>
                </c:pt>
                <c:pt idx="27040">
                  <c:v>735675.61946759257</c:v>
                </c:pt>
                <c:pt idx="27041">
                  <c:v>735675.61947916367</c:v>
                </c:pt>
                <c:pt idx="27042">
                  <c:v>735675.61947916367</c:v>
                </c:pt>
                <c:pt idx="27043">
                  <c:v>735675.6194907407</c:v>
                </c:pt>
                <c:pt idx="27044">
                  <c:v>735675.6194907407</c:v>
                </c:pt>
                <c:pt idx="27045">
                  <c:v>735675.61950231437</c:v>
                </c:pt>
                <c:pt idx="27046">
                  <c:v>735675.61951388838</c:v>
                </c:pt>
                <c:pt idx="27047">
                  <c:v>735675.61951388838</c:v>
                </c:pt>
                <c:pt idx="27048">
                  <c:v>735675.61952546297</c:v>
                </c:pt>
                <c:pt idx="27049">
                  <c:v>735675.61952546297</c:v>
                </c:pt>
                <c:pt idx="27050">
                  <c:v>735675.6195370371</c:v>
                </c:pt>
                <c:pt idx="27051">
                  <c:v>735675.6195370371</c:v>
                </c:pt>
                <c:pt idx="27052">
                  <c:v>735675.61954860797</c:v>
                </c:pt>
                <c:pt idx="27053">
                  <c:v>735675.61954860797</c:v>
                </c:pt>
                <c:pt idx="27054">
                  <c:v>735675.61956018396</c:v>
                </c:pt>
                <c:pt idx="27055">
                  <c:v>735675.61956018396</c:v>
                </c:pt>
                <c:pt idx="27056">
                  <c:v>735675.61957175634</c:v>
                </c:pt>
                <c:pt idx="27057">
                  <c:v>735675.61957175634</c:v>
                </c:pt>
                <c:pt idx="27058">
                  <c:v>735675.61958333349</c:v>
                </c:pt>
                <c:pt idx="27059">
                  <c:v>735675.61958333349</c:v>
                </c:pt>
                <c:pt idx="27060">
                  <c:v>735675.61959490739</c:v>
                </c:pt>
                <c:pt idx="27061">
                  <c:v>735675.61959490739</c:v>
                </c:pt>
                <c:pt idx="27062">
                  <c:v>735675.61960648152</c:v>
                </c:pt>
                <c:pt idx="27063">
                  <c:v>735675.61960648152</c:v>
                </c:pt>
                <c:pt idx="27064">
                  <c:v>735675.61961805227</c:v>
                </c:pt>
                <c:pt idx="27065">
                  <c:v>735675.61961805227</c:v>
                </c:pt>
                <c:pt idx="27066">
                  <c:v>735675.61962962931</c:v>
                </c:pt>
                <c:pt idx="27067">
                  <c:v>735675.61962962931</c:v>
                </c:pt>
                <c:pt idx="27068">
                  <c:v>735675.61964120367</c:v>
                </c:pt>
                <c:pt idx="27069">
                  <c:v>735675.61964120367</c:v>
                </c:pt>
                <c:pt idx="27070">
                  <c:v>735675.61965277779</c:v>
                </c:pt>
                <c:pt idx="27071">
                  <c:v>735675.61966435181</c:v>
                </c:pt>
                <c:pt idx="27072">
                  <c:v>735675.61966435181</c:v>
                </c:pt>
                <c:pt idx="27073">
                  <c:v>735675.61967592593</c:v>
                </c:pt>
                <c:pt idx="27074">
                  <c:v>735675.61967592593</c:v>
                </c:pt>
                <c:pt idx="27075">
                  <c:v>735675.61968749994</c:v>
                </c:pt>
                <c:pt idx="27076">
                  <c:v>735675.61968749994</c:v>
                </c:pt>
                <c:pt idx="27077">
                  <c:v>735675.61969907396</c:v>
                </c:pt>
                <c:pt idx="27078">
                  <c:v>735675.61969907396</c:v>
                </c:pt>
                <c:pt idx="27079">
                  <c:v>735675.6197106482</c:v>
                </c:pt>
                <c:pt idx="27080">
                  <c:v>735675.6197106482</c:v>
                </c:pt>
                <c:pt idx="27081">
                  <c:v>735675.61972222221</c:v>
                </c:pt>
                <c:pt idx="27082">
                  <c:v>735675.61972222221</c:v>
                </c:pt>
                <c:pt idx="27083">
                  <c:v>735675.61973379634</c:v>
                </c:pt>
                <c:pt idx="27084">
                  <c:v>735675.61973379634</c:v>
                </c:pt>
                <c:pt idx="27085">
                  <c:v>735675.61974536837</c:v>
                </c:pt>
                <c:pt idx="27086">
                  <c:v>735675.61974536837</c:v>
                </c:pt>
                <c:pt idx="27087">
                  <c:v>735675.61975694448</c:v>
                </c:pt>
                <c:pt idx="27088">
                  <c:v>735675.61975694448</c:v>
                </c:pt>
                <c:pt idx="27089">
                  <c:v>735675.61976851837</c:v>
                </c:pt>
                <c:pt idx="27090">
                  <c:v>735675.61976851837</c:v>
                </c:pt>
                <c:pt idx="27091">
                  <c:v>735675.61978009238</c:v>
                </c:pt>
                <c:pt idx="27092">
                  <c:v>735675.61978009238</c:v>
                </c:pt>
                <c:pt idx="27093">
                  <c:v>735675.61979166628</c:v>
                </c:pt>
                <c:pt idx="27094">
                  <c:v>735675.61979166628</c:v>
                </c:pt>
                <c:pt idx="27095">
                  <c:v>735675.61980324145</c:v>
                </c:pt>
                <c:pt idx="27096">
                  <c:v>735675.61980324145</c:v>
                </c:pt>
                <c:pt idx="27097">
                  <c:v>735675.61981481477</c:v>
                </c:pt>
                <c:pt idx="27098">
                  <c:v>735675.61981481477</c:v>
                </c:pt>
                <c:pt idx="27099">
                  <c:v>735675.61982638901</c:v>
                </c:pt>
                <c:pt idx="27100">
                  <c:v>735675.61982638901</c:v>
                </c:pt>
                <c:pt idx="27101">
                  <c:v>735675.61983796302</c:v>
                </c:pt>
                <c:pt idx="27102">
                  <c:v>735675.61984953692</c:v>
                </c:pt>
                <c:pt idx="27103">
                  <c:v>735675.61984953692</c:v>
                </c:pt>
                <c:pt idx="27104">
                  <c:v>735675.61986111151</c:v>
                </c:pt>
                <c:pt idx="27105">
                  <c:v>735675.61986111151</c:v>
                </c:pt>
                <c:pt idx="27106">
                  <c:v>735675.61987268517</c:v>
                </c:pt>
                <c:pt idx="27107">
                  <c:v>735675.61987268517</c:v>
                </c:pt>
                <c:pt idx="27108">
                  <c:v>735675.6198842593</c:v>
                </c:pt>
                <c:pt idx="27109">
                  <c:v>735675.6198842593</c:v>
                </c:pt>
                <c:pt idx="27110">
                  <c:v>735675.61989583343</c:v>
                </c:pt>
                <c:pt idx="27111">
                  <c:v>735675.61989583343</c:v>
                </c:pt>
                <c:pt idx="27112">
                  <c:v>735675.61990740732</c:v>
                </c:pt>
                <c:pt idx="27113">
                  <c:v>735675.61990740732</c:v>
                </c:pt>
                <c:pt idx="27114">
                  <c:v>735675.61991897819</c:v>
                </c:pt>
                <c:pt idx="27115">
                  <c:v>735675.61991897819</c:v>
                </c:pt>
                <c:pt idx="27116">
                  <c:v>735675.61993055337</c:v>
                </c:pt>
                <c:pt idx="27117">
                  <c:v>735675.61993055337</c:v>
                </c:pt>
                <c:pt idx="27118">
                  <c:v>735675.61994212936</c:v>
                </c:pt>
                <c:pt idx="27119">
                  <c:v>735675.61994212936</c:v>
                </c:pt>
                <c:pt idx="27120">
                  <c:v>735675.61995370372</c:v>
                </c:pt>
                <c:pt idx="27121">
                  <c:v>735675.61995370372</c:v>
                </c:pt>
                <c:pt idx="27122">
                  <c:v>735675.61996527738</c:v>
                </c:pt>
                <c:pt idx="27123">
                  <c:v>735675.61996527738</c:v>
                </c:pt>
                <c:pt idx="27124">
                  <c:v>735675.61997685186</c:v>
                </c:pt>
                <c:pt idx="27125">
                  <c:v>735675.61997685186</c:v>
                </c:pt>
                <c:pt idx="27126">
                  <c:v>735675.61998842587</c:v>
                </c:pt>
                <c:pt idx="27127">
                  <c:v>735675.61998842587</c:v>
                </c:pt>
                <c:pt idx="27128">
                  <c:v>735675.62</c:v>
                </c:pt>
                <c:pt idx="27129">
                  <c:v>735675.62</c:v>
                </c:pt>
                <c:pt idx="27130">
                  <c:v>735675.62001157389</c:v>
                </c:pt>
                <c:pt idx="27131">
                  <c:v>735675.62002314941</c:v>
                </c:pt>
                <c:pt idx="27132">
                  <c:v>735675.62002314941</c:v>
                </c:pt>
                <c:pt idx="27133">
                  <c:v>735675.62003472249</c:v>
                </c:pt>
                <c:pt idx="27134">
                  <c:v>735675.62003472249</c:v>
                </c:pt>
                <c:pt idx="27135">
                  <c:v>735675.62004629651</c:v>
                </c:pt>
                <c:pt idx="27136">
                  <c:v>735675.62004629651</c:v>
                </c:pt>
                <c:pt idx="27137">
                  <c:v>735675.6200578704</c:v>
                </c:pt>
                <c:pt idx="27138">
                  <c:v>735675.6200578704</c:v>
                </c:pt>
                <c:pt idx="27139">
                  <c:v>735675.6200694443</c:v>
                </c:pt>
                <c:pt idx="27140">
                  <c:v>735675.6200694443</c:v>
                </c:pt>
                <c:pt idx="27141">
                  <c:v>735675.62008101854</c:v>
                </c:pt>
                <c:pt idx="27142">
                  <c:v>735675.62008101854</c:v>
                </c:pt>
                <c:pt idx="27143">
                  <c:v>735675.62009259232</c:v>
                </c:pt>
                <c:pt idx="27144">
                  <c:v>735675.62009259232</c:v>
                </c:pt>
                <c:pt idx="27145">
                  <c:v>735675.62010416668</c:v>
                </c:pt>
                <c:pt idx="27146">
                  <c:v>735675.62010416668</c:v>
                </c:pt>
                <c:pt idx="27147">
                  <c:v>735675.62011574069</c:v>
                </c:pt>
                <c:pt idx="27148">
                  <c:v>735675.62011574069</c:v>
                </c:pt>
                <c:pt idx="27149">
                  <c:v>735675.62012731482</c:v>
                </c:pt>
                <c:pt idx="27150">
                  <c:v>735675.62012731482</c:v>
                </c:pt>
                <c:pt idx="27151">
                  <c:v>735675.62013888836</c:v>
                </c:pt>
                <c:pt idx="27152">
                  <c:v>735675.62013888836</c:v>
                </c:pt>
                <c:pt idx="27153">
                  <c:v>735675.62015046296</c:v>
                </c:pt>
                <c:pt idx="27154">
                  <c:v>735675.62015046296</c:v>
                </c:pt>
                <c:pt idx="27155">
                  <c:v>735675.62016203708</c:v>
                </c:pt>
                <c:pt idx="27156">
                  <c:v>735675.62016203708</c:v>
                </c:pt>
                <c:pt idx="27157">
                  <c:v>735675.6201736111</c:v>
                </c:pt>
                <c:pt idx="27158">
                  <c:v>735675.6201736111</c:v>
                </c:pt>
                <c:pt idx="27159">
                  <c:v>735675.62018518522</c:v>
                </c:pt>
                <c:pt idx="27160">
                  <c:v>735675.62018518522</c:v>
                </c:pt>
                <c:pt idx="27161">
                  <c:v>735675.62019675889</c:v>
                </c:pt>
                <c:pt idx="27162">
                  <c:v>735675.62019675889</c:v>
                </c:pt>
                <c:pt idx="27163">
                  <c:v>735675.62020833348</c:v>
                </c:pt>
                <c:pt idx="27164">
                  <c:v>735675.62020833348</c:v>
                </c:pt>
                <c:pt idx="27165">
                  <c:v>735675.62021990737</c:v>
                </c:pt>
                <c:pt idx="27166">
                  <c:v>735675.62021990737</c:v>
                </c:pt>
                <c:pt idx="27167">
                  <c:v>735675.6202314815</c:v>
                </c:pt>
                <c:pt idx="27168">
                  <c:v>735675.62024305528</c:v>
                </c:pt>
                <c:pt idx="27169">
                  <c:v>735675.62024305528</c:v>
                </c:pt>
                <c:pt idx="27170">
                  <c:v>735675.62025462964</c:v>
                </c:pt>
                <c:pt idx="27171">
                  <c:v>735675.62025462964</c:v>
                </c:pt>
                <c:pt idx="27172">
                  <c:v>735675.62026620365</c:v>
                </c:pt>
                <c:pt idx="27173">
                  <c:v>735675.62026620365</c:v>
                </c:pt>
                <c:pt idx="27174">
                  <c:v>735675.62027777778</c:v>
                </c:pt>
                <c:pt idx="27175">
                  <c:v>735675.62027777778</c:v>
                </c:pt>
                <c:pt idx="27176">
                  <c:v>735675.62028935179</c:v>
                </c:pt>
                <c:pt idx="27177">
                  <c:v>735675.62028935179</c:v>
                </c:pt>
                <c:pt idx="27178">
                  <c:v>735675.62030092592</c:v>
                </c:pt>
                <c:pt idx="27179">
                  <c:v>735675.62030092592</c:v>
                </c:pt>
                <c:pt idx="27180">
                  <c:v>735675.62031249888</c:v>
                </c:pt>
                <c:pt idx="27181">
                  <c:v>735675.62031249888</c:v>
                </c:pt>
                <c:pt idx="27182">
                  <c:v>735675.62032407406</c:v>
                </c:pt>
                <c:pt idx="27183">
                  <c:v>735675.62032407406</c:v>
                </c:pt>
                <c:pt idx="27184">
                  <c:v>735675.62033564842</c:v>
                </c:pt>
                <c:pt idx="27185">
                  <c:v>735675.62033564842</c:v>
                </c:pt>
                <c:pt idx="27186">
                  <c:v>735675.6203472222</c:v>
                </c:pt>
                <c:pt idx="27187">
                  <c:v>735675.6203472222</c:v>
                </c:pt>
                <c:pt idx="27188">
                  <c:v>735675.62035879632</c:v>
                </c:pt>
                <c:pt idx="27189">
                  <c:v>735675.62035879632</c:v>
                </c:pt>
                <c:pt idx="27190">
                  <c:v>735675.62037036836</c:v>
                </c:pt>
                <c:pt idx="27191">
                  <c:v>735675.62037036836</c:v>
                </c:pt>
                <c:pt idx="27192">
                  <c:v>735675.62038194446</c:v>
                </c:pt>
                <c:pt idx="27193">
                  <c:v>735675.62038194446</c:v>
                </c:pt>
                <c:pt idx="27194">
                  <c:v>735675.62039351847</c:v>
                </c:pt>
                <c:pt idx="27195">
                  <c:v>735675.62039351847</c:v>
                </c:pt>
                <c:pt idx="27196">
                  <c:v>735675.6204050926</c:v>
                </c:pt>
                <c:pt idx="27197">
                  <c:v>735675.6204050926</c:v>
                </c:pt>
                <c:pt idx="27198">
                  <c:v>735675.62041666661</c:v>
                </c:pt>
                <c:pt idx="27199">
                  <c:v>735675.62041666661</c:v>
                </c:pt>
                <c:pt idx="27200">
                  <c:v>735675.62042824074</c:v>
                </c:pt>
                <c:pt idx="27201">
                  <c:v>735675.62043981487</c:v>
                </c:pt>
                <c:pt idx="27202">
                  <c:v>735675.62043981487</c:v>
                </c:pt>
                <c:pt idx="27203">
                  <c:v>735675.620451389</c:v>
                </c:pt>
                <c:pt idx="27204">
                  <c:v>735675.620451389</c:v>
                </c:pt>
                <c:pt idx="27205">
                  <c:v>735675.62046296301</c:v>
                </c:pt>
                <c:pt idx="27206">
                  <c:v>735675.62046296301</c:v>
                </c:pt>
                <c:pt idx="27207">
                  <c:v>735675.62047453702</c:v>
                </c:pt>
                <c:pt idx="27208">
                  <c:v>735675.62047453702</c:v>
                </c:pt>
                <c:pt idx="27209">
                  <c:v>735675.62048611243</c:v>
                </c:pt>
                <c:pt idx="27210">
                  <c:v>735675.62048611243</c:v>
                </c:pt>
                <c:pt idx="27211">
                  <c:v>735675.62049768551</c:v>
                </c:pt>
                <c:pt idx="27212">
                  <c:v>735675.62049768551</c:v>
                </c:pt>
                <c:pt idx="27213">
                  <c:v>735675.62050925836</c:v>
                </c:pt>
                <c:pt idx="27214">
                  <c:v>735675.62050925836</c:v>
                </c:pt>
                <c:pt idx="27215">
                  <c:v>735675.62052083341</c:v>
                </c:pt>
                <c:pt idx="27216">
                  <c:v>735675.62052083341</c:v>
                </c:pt>
                <c:pt idx="27217">
                  <c:v>735675.62053240731</c:v>
                </c:pt>
                <c:pt idx="27218">
                  <c:v>735675.62053240731</c:v>
                </c:pt>
                <c:pt idx="27219">
                  <c:v>735675.62054398132</c:v>
                </c:pt>
                <c:pt idx="27220">
                  <c:v>735675.62054398132</c:v>
                </c:pt>
                <c:pt idx="27221">
                  <c:v>735675.62055555556</c:v>
                </c:pt>
                <c:pt idx="27222">
                  <c:v>735675.62055555556</c:v>
                </c:pt>
                <c:pt idx="27223">
                  <c:v>735675.62056712958</c:v>
                </c:pt>
                <c:pt idx="27224">
                  <c:v>735675.62056712958</c:v>
                </c:pt>
                <c:pt idx="27225">
                  <c:v>735675.62057870196</c:v>
                </c:pt>
                <c:pt idx="27226">
                  <c:v>735675.62057870196</c:v>
                </c:pt>
                <c:pt idx="27227">
                  <c:v>735675.62059027737</c:v>
                </c:pt>
                <c:pt idx="27228">
                  <c:v>735675.62059027737</c:v>
                </c:pt>
                <c:pt idx="27229">
                  <c:v>735675.62060185184</c:v>
                </c:pt>
                <c:pt idx="27230">
                  <c:v>735675.62061342644</c:v>
                </c:pt>
                <c:pt idx="27231">
                  <c:v>735675.62061342644</c:v>
                </c:pt>
                <c:pt idx="27232">
                  <c:v>735675.62063657411</c:v>
                </c:pt>
                <c:pt idx="27233">
                  <c:v>735675.62063657411</c:v>
                </c:pt>
                <c:pt idx="27234">
                  <c:v>735675.62063657411</c:v>
                </c:pt>
                <c:pt idx="27235">
                  <c:v>735675.62064814812</c:v>
                </c:pt>
                <c:pt idx="27236">
                  <c:v>735675.62064814812</c:v>
                </c:pt>
                <c:pt idx="27237">
                  <c:v>735675.62065972225</c:v>
                </c:pt>
                <c:pt idx="27238">
                  <c:v>735675.62065972225</c:v>
                </c:pt>
                <c:pt idx="27239">
                  <c:v>735675.62067129649</c:v>
                </c:pt>
                <c:pt idx="27240">
                  <c:v>735675.62067129649</c:v>
                </c:pt>
                <c:pt idx="27241">
                  <c:v>735675.6206828705</c:v>
                </c:pt>
                <c:pt idx="27242">
                  <c:v>735675.6206828705</c:v>
                </c:pt>
                <c:pt idx="27243">
                  <c:v>735675.6206944444</c:v>
                </c:pt>
                <c:pt idx="27244">
                  <c:v>735675.6206944444</c:v>
                </c:pt>
                <c:pt idx="27245">
                  <c:v>735675.62070601853</c:v>
                </c:pt>
                <c:pt idx="27246">
                  <c:v>735675.62070601853</c:v>
                </c:pt>
                <c:pt idx="27247">
                  <c:v>735675.6207175923</c:v>
                </c:pt>
                <c:pt idx="27248">
                  <c:v>735675.6207175923</c:v>
                </c:pt>
                <c:pt idx="27249">
                  <c:v>735675.62072916667</c:v>
                </c:pt>
                <c:pt idx="27250">
                  <c:v>735675.62072916667</c:v>
                </c:pt>
                <c:pt idx="27251">
                  <c:v>735675.62074074079</c:v>
                </c:pt>
                <c:pt idx="27252">
                  <c:v>735675.62074074079</c:v>
                </c:pt>
                <c:pt idx="27253">
                  <c:v>735675.6207523148</c:v>
                </c:pt>
                <c:pt idx="27254">
                  <c:v>735675.6207523148</c:v>
                </c:pt>
                <c:pt idx="27255">
                  <c:v>735675.62076388893</c:v>
                </c:pt>
                <c:pt idx="27256">
                  <c:v>735675.62077546236</c:v>
                </c:pt>
                <c:pt idx="27257">
                  <c:v>735675.62077546236</c:v>
                </c:pt>
                <c:pt idx="27258">
                  <c:v>735675.62078703742</c:v>
                </c:pt>
                <c:pt idx="27259">
                  <c:v>735675.62078703742</c:v>
                </c:pt>
                <c:pt idx="27260">
                  <c:v>735675.62079861108</c:v>
                </c:pt>
                <c:pt idx="27261">
                  <c:v>735675.62079861108</c:v>
                </c:pt>
                <c:pt idx="27262">
                  <c:v>735675.62081018521</c:v>
                </c:pt>
                <c:pt idx="27263">
                  <c:v>735675.62081018521</c:v>
                </c:pt>
                <c:pt idx="27264">
                  <c:v>735675.62082175922</c:v>
                </c:pt>
                <c:pt idx="27265">
                  <c:v>735675.62082175922</c:v>
                </c:pt>
                <c:pt idx="27266">
                  <c:v>735675.62083333405</c:v>
                </c:pt>
                <c:pt idx="27267">
                  <c:v>735675.62084490748</c:v>
                </c:pt>
                <c:pt idx="27268">
                  <c:v>735675.62084490748</c:v>
                </c:pt>
                <c:pt idx="27269">
                  <c:v>735675.62084490748</c:v>
                </c:pt>
                <c:pt idx="27270">
                  <c:v>735675.62085648242</c:v>
                </c:pt>
                <c:pt idx="27271">
                  <c:v>735675.62085648242</c:v>
                </c:pt>
                <c:pt idx="27272">
                  <c:v>735675.62086805538</c:v>
                </c:pt>
                <c:pt idx="27273">
                  <c:v>735675.62086805538</c:v>
                </c:pt>
                <c:pt idx="27274">
                  <c:v>735675.62087962939</c:v>
                </c:pt>
                <c:pt idx="27275">
                  <c:v>735675.62087962939</c:v>
                </c:pt>
                <c:pt idx="27276">
                  <c:v>735675.62089120375</c:v>
                </c:pt>
                <c:pt idx="27277">
                  <c:v>735675.62089120375</c:v>
                </c:pt>
                <c:pt idx="27278">
                  <c:v>735675.62090277777</c:v>
                </c:pt>
                <c:pt idx="27279">
                  <c:v>735675.62090277777</c:v>
                </c:pt>
                <c:pt idx="27280">
                  <c:v>735675.62091435189</c:v>
                </c:pt>
                <c:pt idx="27281">
                  <c:v>735675.62091435189</c:v>
                </c:pt>
                <c:pt idx="27282">
                  <c:v>735675.62092592742</c:v>
                </c:pt>
                <c:pt idx="27283">
                  <c:v>735675.62092592742</c:v>
                </c:pt>
                <c:pt idx="27284">
                  <c:v>735675.62093750003</c:v>
                </c:pt>
                <c:pt idx="27285">
                  <c:v>735675.62094907148</c:v>
                </c:pt>
                <c:pt idx="27286">
                  <c:v>735675.62094907148</c:v>
                </c:pt>
                <c:pt idx="27287">
                  <c:v>735675.6209606484</c:v>
                </c:pt>
                <c:pt idx="27288">
                  <c:v>735675.6209606484</c:v>
                </c:pt>
                <c:pt idx="27289">
                  <c:v>735675.62097222218</c:v>
                </c:pt>
                <c:pt idx="27290">
                  <c:v>735675.62097222218</c:v>
                </c:pt>
                <c:pt idx="27291">
                  <c:v>735675.62098379643</c:v>
                </c:pt>
                <c:pt idx="27292">
                  <c:v>735675.62098379643</c:v>
                </c:pt>
                <c:pt idx="27293">
                  <c:v>735675.62099537032</c:v>
                </c:pt>
                <c:pt idx="27294">
                  <c:v>735675.62099537032</c:v>
                </c:pt>
                <c:pt idx="27295">
                  <c:v>735675.62100694445</c:v>
                </c:pt>
                <c:pt idx="27296">
                  <c:v>735675.62100694445</c:v>
                </c:pt>
                <c:pt idx="27297">
                  <c:v>735675.62101851846</c:v>
                </c:pt>
                <c:pt idx="27298">
                  <c:v>735675.62101851846</c:v>
                </c:pt>
                <c:pt idx="27299">
                  <c:v>735675.62103009259</c:v>
                </c:pt>
                <c:pt idx="27300">
                  <c:v>735675.62103009259</c:v>
                </c:pt>
                <c:pt idx="27301">
                  <c:v>735675.62104166672</c:v>
                </c:pt>
                <c:pt idx="27302">
                  <c:v>735675.62104166672</c:v>
                </c:pt>
                <c:pt idx="27303">
                  <c:v>735675.62105324375</c:v>
                </c:pt>
                <c:pt idx="27304">
                  <c:v>735675.62105324375</c:v>
                </c:pt>
                <c:pt idx="27305">
                  <c:v>735675.62106481544</c:v>
                </c:pt>
                <c:pt idx="27306">
                  <c:v>735675.62106481544</c:v>
                </c:pt>
                <c:pt idx="27307">
                  <c:v>735675.6210763891</c:v>
                </c:pt>
                <c:pt idx="27308">
                  <c:v>735675.6210763891</c:v>
                </c:pt>
                <c:pt idx="27309">
                  <c:v>735675.62108796404</c:v>
                </c:pt>
                <c:pt idx="27310">
                  <c:v>735675.62108796404</c:v>
                </c:pt>
                <c:pt idx="27311">
                  <c:v>735675.62109953701</c:v>
                </c:pt>
                <c:pt idx="27312">
                  <c:v>735675.62109953701</c:v>
                </c:pt>
                <c:pt idx="27313">
                  <c:v>735675.62111111113</c:v>
                </c:pt>
                <c:pt idx="27314">
                  <c:v>735675.62111111113</c:v>
                </c:pt>
                <c:pt idx="27315">
                  <c:v>735675.62112268514</c:v>
                </c:pt>
                <c:pt idx="27316">
                  <c:v>735675.62113425927</c:v>
                </c:pt>
                <c:pt idx="27317">
                  <c:v>735675.62113425927</c:v>
                </c:pt>
                <c:pt idx="27318">
                  <c:v>735675.6211458334</c:v>
                </c:pt>
                <c:pt idx="27319">
                  <c:v>735675.6211458334</c:v>
                </c:pt>
                <c:pt idx="27320">
                  <c:v>735675.62115740741</c:v>
                </c:pt>
                <c:pt idx="27321">
                  <c:v>735675.62115740741</c:v>
                </c:pt>
                <c:pt idx="27322">
                  <c:v>735675.62116898131</c:v>
                </c:pt>
                <c:pt idx="27323">
                  <c:v>735675.62116898131</c:v>
                </c:pt>
                <c:pt idx="27324">
                  <c:v>735675.62118055532</c:v>
                </c:pt>
                <c:pt idx="27325">
                  <c:v>735675.62118055532</c:v>
                </c:pt>
                <c:pt idx="27326">
                  <c:v>735675.62119212968</c:v>
                </c:pt>
                <c:pt idx="27327">
                  <c:v>735675.62119212968</c:v>
                </c:pt>
                <c:pt idx="27328">
                  <c:v>735675.62120370404</c:v>
                </c:pt>
                <c:pt idx="27329">
                  <c:v>735675.62120370404</c:v>
                </c:pt>
                <c:pt idx="27330">
                  <c:v>735675.62121527782</c:v>
                </c:pt>
                <c:pt idx="27331">
                  <c:v>735675.62121527782</c:v>
                </c:pt>
                <c:pt idx="27332">
                  <c:v>735675.62122685241</c:v>
                </c:pt>
                <c:pt idx="27333">
                  <c:v>735675.62122685241</c:v>
                </c:pt>
                <c:pt idx="27334">
                  <c:v>735675.62123842642</c:v>
                </c:pt>
                <c:pt idx="27335">
                  <c:v>735675.62123842642</c:v>
                </c:pt>
                <c:pt idx="27336">
                  <c:v>735675.62124999997</c:v>
                </c:pt>
                <c:pt idx="27337">
                  <c:v>735675.62124999997</c:v>
                </c:pt>
                <c:pt idx="27338">
                  <c:v>735675.6212615741</c:v>
                </c:pt>
                <c:pt idx="27339">
                  <c:v>735675.6212615741</c:v>
                </c:pt>
                <c:pt idx="27340">
                  <c:v>735675.62127314904</c:v>
                </c:pt>
                <c:pt idx="27341">
                  <c:v>735675.62127314904</c:v>
                </c:pt>
                <c:pt idx="27342">
                  <c:v>735675.62128472445</c:v>
                </c:pt>
                <c:pt idx="27343">
                  <c:v>735675.62128472445</c:v>
                </c:pt>
                <c:pt idx="27344">
                  <c:v>735675.62129629741</c:v>
                </c:pt>
                <c:pt idx="27345">
                  <c:v>735675.62129629741</c:v>
                </c:pt>
                <c:pt idx="27346">
                  <c:v>735675.62130787049</c:v>
                </c:pt>
                <c:pt idx="27347">
                  <c:v>735675.62131944438</c:v>
                </c:pt>
                <c:pt idx="27348">
                  <c:v>735675.62131944438</c:v>
                </c:pt>
                <c:pt idx="27349">
                  <c:v>735675.62133101851</c:v>
                </c:pt>
                <c:pt idx="27350">
                  <c:v>735675.62133101851</c:v>
                </c:pt>
                <c:pt idx="27351">
                  <c:v>735675.62134259229</c:v>
                </c:pt>
                <c:pt idx="27352">
                  <c:v>735675.62134259229</c:v>
                </c:pt>
                <c:pt idx="27353">
                  <c:v>735675.62135416665</c:v>
                </c:pt>
                <c:pt idx="27354">
                  <c:v>735675.62135416665</c:v>
                </c:pt>
                <c:pt idx="27355">
                  <c:v>735675.62136574241</c:v>
                </c:pt>
                <c:pt idx="27356">
                  <c:v>735675.62136574241</c:v>
                </c:pt>
                <c:pt idx="27357">
                  <c:v>735675.62137731479</c:v>
                </c:pt>
                <c:pt idx="27358">
                  <c:v>735675.62137731479</c:v>
                </c:pt>
                <c:pt idx="27359">
                  <c:v>735675.62138888892</c:v>
                </c:pt>
                <c:pt idx="27360">
                  <c:v>735675.62138888892</c:v>
                </c:pt>
                <c:pt idx="27361">
                  <c:v>735675.62140046293</c:v>
                </c:pt>
                <c:pt idx="27362">
                  <c:v>735675.62140046293</c:v>
                </c:pt>
                <c:pt idx="27363">
                  <c:v>735675.62141203741</c:v>
                </c:pt>
                <c:pt idx="27364">
                  <c:v>735675.62141203741</c:v>
                </c:pt>
                <c:pt idx="27365">
                  <c:v>735675.62142361375</c:v>
                </c:pt>
                <c:pt idx="27366">
                  <c:v>735675.62142361375</c:v>
                </c:pt>
                <c:pt idx="27367">
                  <c:v>735675.62143518543</c:v>
                </c:pt>
                <c:pt idx="27368">
                  <c:v>735675.62143518543</c:v>
                </c:pt>
                <c:pt idx="27369">
                  <c:v>735675.62144675921</c:v>
                </c:pt>
                <c:pt idx="27370">
                  <c:v>735675.62144675921</c:v>
                </c:pt>
                <c:pt idx="27371">
                  <c:v>735675.62145833345</c:v>
                </c:pt>
                <c:pt idx="27372">
                  <c:v>735675.62145833345</c:v>
                </c:pt>
                <c:pt idx="27373">
                  <c:v>735675.62146990746</c:v>
                </c:pt>
                <c:pt idx="27374">
                  <c:v>735675.62146990746</c:v>
                </c:pt>
                <c:pt idx="27375">
                  <c:v>735675.62148148241</c:v>
                </c:pt>
                <c:pt idx="27376">
                  <c:v>735675.62148148241</c:v>
                </c:pt>
                <c:pt idx="27377">
                  <c:v>735675.6214930556</c:v>
                </c:pt>
                <c:pt idx="27378">
                  <c:v>735675.62150462961</c:v>
                </c:pt>
                <c:pt idx="27379">
                  <c:v>735675.62150462961</c:v>
                </c:pt>
                <c:pt idx="27380">
                  <c:v>735675.62151620374</c:v>
                </c:pt>
                <c:pt idx="27381">
                  <c:v>735675.62151620374</c:v>
                </c:pt>
                <c:pt idx="27382">
                  <c:v>735675.62152777775</c:v>
                </c:pt>
                <c:pt idx="27383">
                  <c:v>735675.62152777775</c:v>
                </c:pt>
                <c:pt idx="27384">
                  <c:v>735675.62153935188</c:v>
                </c:pt>
                <c:pt idx="27385">
                  <c:v>735675.62153935188</c:v>
                </c:pt>
                <c:pt idx="27386">
                  <c:v>735675.6215509274</c:v>
                </c:pt>
                <c:pt idx="27387">
                  <c:v>735675.62156250002</c:v>
                </c:pt>
                <c:pt idx="27388">
                  <c:v>735675.62156250002</c:v>
                </c:pt>
                <c:pt idx="27389">
                  <c:v>735675.62157407391</c:v>
                </c:pt>
                <c:pt idx="27390">
                  <c:v>735675.62157407391</c:v>
                </c:pt>
                <c:pt idx="27391">
                  <c:v>735675.62158564944</c:v>
                </c:pt>
                <c:pt idx="27392">
                  <c:v>735675.62158564944</c:v>
                </c:pt>
                <c:pt idx="27393">
                  <c:v>735675.6215972224</c:v>
                </c:pt>
                <c:pt idx="27394">
                  <c:v>735675.6215972224</c:v>
                </c:pt>
                <c:pt idx="27395">
                  <c:v>735675.62160879641</c:v>
                </c:pt>
                <c:pt idx="27396">
                  <c:v>735675.62160879641</c:v>
                </c:pt>
                <c:pt idx="27397">
                  <c:v>735675.62162037042</c:v>
                </c:pt>
                <c:pt idx="27398">
                  <c:v>735675.62162037042</c:v>
                </c:pt>
                <c:pt idx="27399">
                  <c:v>735675.62163194444</c:v>
                </c:pt>
                <c:pt idx="27400">
                  <c:v>735675.62163194444</c:v>
                </c:pt>
                <c:pt idx="27401">
                  <c:v>735675.62164351903</c:v>
                </c:pt>
                <c:pt idx="27402">
                  <c:v>735675.62164351903</c:v>
                </c:pt>
                <c:pt idx="27403">
                  <c:v>735675.62165509444</c:v>
                </c:pt>
                <c:pt idx="27404">
                  <c:v>735675.62165509444</c:v>
                </c:pt>
                <c:pt idx="27405">
                  <c:v>735675.62166666705</c:v>
                </c:pt>
                <c:pt idx="27406">
                  <c:v>735675.62166666705</c:v>
                </c:pt>
                <c:pt idx="27407">
                  <c:v>735675.62167824071</c:v>
                </c:pt>
                <c:pt idx="27408">
                  <c:v>735675.62167824071</c:v>
                </c:pt>
                <c:pt idx="27409">
                  <c:v>735675.62168981484</c:v>
                </c:pt>
                <c:pt idx="27410">
                  <c:v>735675.62168981484</c:v>
                </c:pt>
                <c:pt idx="27411">
                  <c:v>735675.62170138885</c:v>
                </c:pt>
                <c:pt idx="27412">
                  <c:v>735675.62170138885</c:v>
                </c:pt>
                <c:pt idx="27413">
                  <c:v>735675.62171296298</c:v>
                </c:pt>
                <c:pt idx="27414">
                  <c:v>735675.62171296298</c:v>
                </c:pt>
                <c:pt idx="27415">
                  <c:v>735675.62172453944</c:v>
                </c:pt>
                <c:pt idx="27416">
                  <c:v>735675.62172453944</c:v>
                </c:pt>
                <c:pt idx="27417">
                  <c:v>735675.62173611205</c:v>
                </c:pt>
                <c:pt idx="27418">
                  <c:v>735675.62173611205</c:v>
                </c:pt>
                <c:pt idx="27419">
                  <c:v>735675.62174768513</c:v>
                </c:pt>
                <c:pt idx="27420">
                  <c:v>735675.62175925926</c:v>
                </c:pt>
                <c:pt idx="27421">
                  <c:v>735675.62175925926</c:v>
                </c:pt>
                <c:pt idx="27422">
                  <c:v>735675.6217708335</c:v>
                </c:pt>
                <c:pt idx="27423">
                  <c:v>735675.6217708335</c:v>
                </c:pt>
                <c:pt idx="27424">
                  <c:v>735675.6217824074</c:v>
                </c:pt>
                <c:pt idx="27425">
                  <c:v>735675.6217824074</c:v>
                </c:pt>
                <c:pt idx="27426">
                  <c:v>735675.62179398153</c:v>
                </c:pt>
                <c:pt idx="27427">
                  <c:v>735675.62179398153</c:v>
                </c:pt>
                <c:pt idx="27428">
                  <c:v>735675.62180555554</c:v>
                </c:pt>
                <c:pt idx="27429">
                  <c:v>735675.62180555554</c:v>
                </c:pt>
                <c:pt idx="27430">
                  <c:v>735675.62181713246</c:v>
                </c:pt>
                <c:pt idx="27431">
                  <c:v>735675.62181713246</c:v>
                </c:pt>
                <c:pt idx="27432">
                  <c:v>735675.62182870402</c:v>
                </c:pt>
                <c:pt idx="27433">
                  <c:v>735675.62182870402</c:v>
                </c:pt>
                <c:pt idx="27434">
                  <c:v>735675.6218402778</c:v>
                </c:pt>
                <c:pt idx="27435">
                  <c:v>735675.6218402778</c:v>
                </c:pt>
                <c:pt idx="27436">
                  <c:v>735675.62185185205</c:v>
                </c:pt>
                <c:pt idx="27437">
                  <c:v>735675.62185185205</c:v>
                </c:pt>
                <c:pt idx="27438">
                  <c:v>735675.62186342874</c:v>
                </c:pt>
                <c:pt idx="27439">
                  <c:v>735675.62186342874</c:v>
                </c:pt>
                <c:pt idx="27440">
                  <c:v>735675.62187499995</c:v>
                </c:pt>
                <c:pt idx="27441">
                  <c:v>735675.62188657443</c:v>
                </c:pt>
                <c:pt idx="27442">
                  <c:v>735675.62188657443</c:v>
                </c:pt>
                <c:pt idx="27443">
                  <c:v>735675.62188657443</c:v>
                </c:pt>
                <c:pt idx="27444">
                  <c:v>735675.62189814844</c:v>
                </c:pt>
                <c:pt idx="27445">
                  <c:v>735675.62189814844</c:v>
                </c:pt>
                <c:pt idx="27446">
                  <c:v>735675.62190972222</c:v>
                </c:pt>
                <c:pt idx="27447">
                  <c:v>735675.62190972222</c:v>
                </c:pt>
                <c:pt idx="27448">
                  <c:v>735675.62192129705</c:v>
                </c:pt>
                <c:pt idx="27449">
                  <c:v>735675.62192129705</c:v>
                </c:pt>
                <c:pt idx="27450">
                  <c:v>735675.62193287048</c:v>
                </c:pt>
                <c:pt idx="27451">
                  <c:v>735675.62193287048</c:v>
                </c:pt>
                <c:pt idx="27452">
                  <c:v>735675.62194444449</c:v>
                </c:pt>
                <c:pt idx="27453">
                  <c:v>735675.62194444449</c:v>
                </c:pt>
                <c:pt idx="27454">
                  <c:v>735675.62195601943</c:v>
                </c:pt>
                <c:pt idx="27455">
                  <c:v>735675.62195601943</c:v>
                </c:pt>
                <c:pt idx="27456">
                  <c:v>735675.62196759263</c:v>
                </c:pt>
                <c:pt idx="27457">
                  <c:v>735675.62196759263</c:v>
                </c:pt>
                <c:pt idx="27458">
                  <c:v>735675.62197916629</c:v>
                </c:pt>
                <c:pt idx="27459">
                  <c:v>735675.62197916629</c:v>
                </c:pt>
                <c:pt idx="27460">
                  <c:v>735675.62199074205</c:v>
                </c:pt>
                <c:pt idx="27461">
                  <c:v>735675.62199074205</c:v>
                </c:pt>
                <c:pt idx="27462">
                  <c:v>735675.62200231478</c:v>
                </c:pt>
                <c:pt idx="27463">
                  <c:v>735675.62200231478</c:v>
                </c:pt>
                <c:pt idx="27464">
                  <c:v>735675.6220138889</c:v>
                </c:pt>
                <c:pt idx="27465">
                  <c:v>735675.6220138889</c:v>
                </c:pt>
                <c:pt idx="27466">
                  <c:v>735675.62202546292</c:v>
                </c:pt>
                <c:pt idx="27467">
                  <c:v>735675.62203703704</c:v>
                </c:pt>
                <c:pt idx="27468">
                  <c:v>735675.62203703704</c:v>
                </c:pt>
                <c:pt idx="27469">
                  <c:v>735675.62204861036</c:v>
                </c:pt>
                <c:pt idx="27470">
                  <c:v>735675.62204861036</c:v>
                </c:pt>
                <c:pt idx="27471">
                  <c:v>735675.62206018518</c:v>
                </c:pt>
                <c:pt idx="27472">
                  <c:v>735675.62206018518</c:v>
                </c:pt>
                <c:pt idx="27473">
                  <c:v>735675.62207175896</c:v>
                </c:pt>
                <c:pt idx="27474">
                  <c:v>735675.62207175896</c:v>
                </c:pt>
                <c:pt idx="27475">
                  <c:v>735675.62208333344</c:v>
                </c:pt>
                <c:pt idx="27476">
                  <c:v>735675.62208333344</c:v>
                </c:pt>
                <c:pt idx="27477">
                  <c:v>735675.62209490733</c:v>
                </c:pt>
                <c:pt idx="27478">
                  <c:v>735675.62209490733</c:v>
                </c:pt>
                <c:pt idx="27479">
                  <c:v>735675.62210648146</c:v>
                </c:pt>
                <c:pt idx="27480">
                  <c:v>735675.62210648146</c:v>
                </c:pt>
                <c:pt idx="27481">
                  <c:v>735675.62211805128</c:v>
                </c:pt>
                <c:pt idx="27482">
                  <c:v>735675.62211805128</c:v>
                </c:pt>
                <c:pt idx="27483">
                  <c:v>735675.62212962937</c:v>
                </c:pt>
                <c:pt idx="27484">
                  <c:v>735675.62212962937</c:v>
                </c:pt>
                <c:pt idx="27485">
                  <c:v>735675.62214120338</c:v>
                </c:pt>
                <c:pt idx="27486">
                  <c:v>735675.62214120338</c:v>
                </c:pt>
                <c:pt idx="27487">
                  <c:v>735675.62215277739</c:v>
                </c:pt>
                <c:pt idx="27488">
                  <c:v>735675.62215277739</c:v>
                </c:pt>
                <c:pt idx="27489">
                  <c:v>735675.62216435187</c:v>
                </c:pt>
                <c:pt idx="27490">
                  <c:v>735675.62216435187</c:v>
                </c:pt>
                <c:pt idx="27491">
                  <c:v>735675.62217592588</c:v>
                </c:pt>
                <c:pt idx="27492">
                  <c:v>735675.62217592588</c:v>
                </c:pt>
                <c:pt idx="27493">
                  <c:v>735675.6221875</c:v>
                </c:pt>
                <c:pt idx="27494">
                  <c:v>735675.6221875</c:v>
                </c:pt>
                <c:pt idx="27495">
                  <c:v>735675.62219907122</c:v>
                </c:pt>
                <c:pt idx="27496">
                  <c:v>735675.62219907122</c:v>
                </c:pt>
                <c:pt idx="27497">
                  <c:v>735675.62221064814</c:v>
                </c:pt>
                <c:pt idx="27498">
                  <c:v>735675.6222222225</c:v>
                </c:pt>
                <c:pt idx="27499">
                  <c:v>735675.6222222225</c:v>
                </c:pt>
                <c:pt idx="27500">
                  <c:v>735675.6222337964</c:v>
                </c:pt>
                <c:pt idx="27501">
                  <c:v>735675.6222337964</c:v>
                </c:pt>
                <c:pt idx="27502">
                  <c:v>735675.62224537029</c:v>
                </c:pt>
                <c:pt idx="27503">
                  <c:v>735675.62224537029</c:v>
                </c:pt>
                <c:pt idx="27504">
                  <c:v>735675.62225694442</c:v>
                </c:pt>
                <c:pt idx="27505">
                  <c:v>735675.62225694442</c:v>
                </c:pt>
                <c:pt idx="27506">
                  <c:v>735675.62226851832</c:v>
                </c:pt>
                <c:pt idx="27507">
                  <c:v>735675.62226851832</c:v>
                </c:pt>
                <c:pt idx="27508">
                  <c:v>735675.62228009256</c:v>
                </c:pt>
                <c:pt idx="27509">
                  <c:v>735675.62228009256</c:v>
                </c:pt>
                <c:pt idx="27510">
                  <c:v>735675.62229166669</c:v>
                </c:pt>
                <c:pt idx="27511">
                  <c:v>735675.62229166669</c:v>
                </c:pt>
                <c:pt idx="27512">
                  <c:v>735675.6223032407</c:v>
                </c:pt>
                <c:pt idx="27513">
                  <c:v>735675.6223032407</c:v>
                </c:pt>
                <c:pt idx="27514">
                  <c:v>735675.62231481436</c:v>
                </c:pt>
                <c:pt idx="27515">
                  <c:v>735675.62231481436</c:v>
                </c:pt>
                <c:pt idx="27516">
                  <c:v>735675.62232638884</c:v>
                </c:pt>
                <c:pt idx="27517">
                  <c:v>735675.62232638884</c:v>
                </c:pt>
                <c:pt idx="27518">
                  <c:v>735675.62233796297</c:v>
                </c:pt>
                <c:pt idx="27519">
                  <c:v>735675.62233796297</c:v>
                </c:pt>
                <c:pt idx="27520">
                  <c:v>735675.62234953698</c:v>
                </c:pt>
                <c:pt idx="27521">
                  <c:v>735675.62234953698</c:v>
                </c:pt>
                <c:pt idx="27522">
                  <c:v>735675.62236111111</c:v>
                </c:pt>
                <c:pt idx="27523">
                  <c:v>735675.62236111111</c:v>
                </c:pt>
                <c:pt idx="27524">
                  <c:v>735675.62237268337</c:v>
                </c:pt>
                <c:pt idx="27525">
                  <c:v>735675.62237268337</c:v>
                </c:pt>
                <c:pt idx="27526">
                  <c:v>735675.6223842589</c:v>
                </c:pt>
                <c:pt idx="27527">
                  <c:v>735675.62239583349</c:v>
                </c:pt>
                <c:pt idx="27528">
                  <c:v>735675.62239583349</c:v>
                </c:pt>
                <c:pt idx="27529">
                  <c:v>735675.6224074075</c:v>
                </c:pt>
                <c:pt idx="27530">
                  <c:v>735675.6224074075</c:v>
                </c:pt>
                <c:pt idx="27531">
                  <c:v>735675.62241898139</c:v>
                </c:pt>
                <c:pt idx="27532">
                  <c:v>735675.62241898139</c:v>
                </c:pt>
                <c:pt idx="27533">
                  <c:v>735675.62243055529</c:v>
                </c:pt>
                <c:pt idx="27534">
                  <c:v>735675.62243055529</c:v>
                </c:pt>
                <c:pt idx="27535">
                  <c:v>735675.6224421293</c:v>
                </c:pt>
                <c:pt idx="27536">
                  <c:v>735675.6224421293</c:v>
                </c:pt>
                <c:pt idx="27537">
                  <c:v>735675.62245370401</c:v>
                </c:pt>
                <c:pt idx="27538">
                  <c:v>735675.62245370401</c:v>
                </c:pt>
                <c:pt idx="27539">
                  <c:v>735675.62246527779</c:v>
                </c:pt>
                <c:pt idx="27540">
                  <c:v>735675.62246527779</c:v>
                </c:pt>
                <c:pt idx="27541">
                  <c:v>735675.6224768518</c:v>
                </c:pt>
                <c:pt idx="27542">
                  <c:v>735675.6224768518</c:v>
                </c:pt>
                <c:pt idx="27543">
                  <c:v>735675.62248842593</c:v>
                </c:pt>
                <c:pt idx="27544">
                  <c:v>735675.62248842593</c:v>
                </c:pt>
                <c:pt idx="27545">
                  <c:v>735675.62250000006</c:v>
                </c:pt>
                <c:pt idx="27546">
                  <c:v>735675.62250000006</c:v>
                </c:pt>
                <c:pt idx="27547">
                  <c:v>735675.62251157337</c:v>
                </c:pt>
                <c:pt idx="27548">
                  <c:v>735675.62251157337</c:v>
                </c:pt>
                <c:pt idx="27549">
                  <c:v>735675.62252314843</c:v>
                </c:pt>
                <c:pt idx="27550">
                  <c:v>735675.62252314843</c:v>
                </c:pt>
                <c:pt idx="27551">
                  <c:v>735675.62253472221</c:v>
                </c:pt>
                <c:pt idx="27552">
                  <c:v>735675.62253472221</c:v>
                </c:pt>
                <c:pt idx="27553">
                  <c:v>735675.62254629633</c:v>
                </c:pt>
                <c:pt idx="27554">
                  <c:v>735675.62254629633</c:v>
                </c:pt>
                <c:pt idx="27555">
                  <c:v>735675.62255787035</c:v>
                </c:pt>
                <c:pt idx="27556">
                  <c:v>735675.62255787035</c:v>
                </c:pt>
                <c:pt idx="27557">
                  <c:v>735675.62256944436</c:v>
                </c:pt>
                <c:pt idx="27558">
                  <c:v>735675.62256944436</c:v>
                </c:pt>
                <c:pt idx="27559">
                  <c:v>735675.62258101848</c:v>
                </c:pt>
                <c:pt idx="27560">
                  <c:v>735675.62259259238</c:v>
                </c:pt>
                <c:pt idx="27561">
                  <c:v>735675.62259259238</c:v>
                </c:pt>
                <c:pt idx="27562">
                  <c:v>735675.62260416662</c:v>
                </c:pt>
                <c:pt idx="27563">
                  <c:v>735675.62260416662</c:v>
                </c:pt>
                <c:pt idx="27564">
                  <c:v>735675.62261574075</c:v>
                </c:pt>
                <c:pt idx="27565">
                  <c:v>735675.62261574075</c:v>
                </c:pt>
                <c:pt idx="27566">
                  <c:v>735675.62262731732</c:v>
                </c:pt>
                <c:pt idx="27567">
                  <c:v>735675.62262731732</c:v>
                </c:pt>
                <c:pt idx="27568">
                  <c:v>735675.62263888889</c:v>
                </c:pt>
                <c:pt idx="27569">
                  <c:v>735675.62263888889</c:v>
                </c:pt>
                <c:pt idx="27570">
                  <c:v>735675.6226504629</c:v>
                </c:pt>
                <c:pt idx="27571">
                  <c:v>735675.6226504629</c:v>
                </c:pt>
                <c:pt idx="27572">
                  <c:v>735675.62266203703</c:v>
                </c:pt>
                <c:pt idx="27573">
                  <c:v>735675.62266203703</c:v>
                </c:pt>
                <c:pt idx="27574">
                  <c:v>735675.62267361151</c:v>
                </c:pt>
                <c:pt idx="27575">
                  <c:v>735675.62267361151</c:v>
                </c:pt>
                <c:pt idx="27576">
                  <c:v>735675.6226851854</c:v>
                </c:pt>
                <c:pt idx="27577">
                  <c:v>735675.6226851854</c:v>
                </c:pt>
                <c:pt idx="27578">
                  <c:v>735675.6226967593</c:v>
                </c:pt>
                <c:pt idx="27579">
                  <c:v>735675.6226967593</c:v>
                </c:pt>
                <c:pt idx="27580">
                  <c:v>735675.62270833331</c:v>
                </c:pt>
                <c:pt idx="27581">
                  <c:v>735675.62270833331</c:v>
                </c:pt>
                <c:pt idx="27582">
                  <c:v>735675.62271990697</c:v>
                </c:pt>
                <c:pt idx="27583">
                  <c:v>735675.62271990697</c:v>
                </c:pt>
                <c:pt idx="27584">
                  <c:v>735675.62273148133</c:v>
                </c:pt>
                <c:pt idx="27585">
                  <c:v>735675.62273148133</c:v>
                </c:pt>
                <c:pt idx="27586">
                  <c:v>735675.62274305336</c:v>
                </c:pt>
                <c:pt idx="27587">
                  <c:v>735675.62274305336</c:v>
                </c:pt>
                <c:pt idx="27588">
                  <c:v>735675.62275462958</c:v>
                </c:pt>
                <c:pt idx="27589">
                  <c:v>735675.62275462958</c:v>
                </c:pt>
                <c:pt idx="27590">
                  <c:v>735675.62276620371</c:v>
                </c:pt>
                <c:pt idx="27591">
                  <c:v>735675.62277777737</c:v>
                </c:pt>
                <c:pt idx="27592">
                  <c:v>735675.62277777737</c:v>
                </c:pt>
                <c:pt idx="27593">
                  <c:v>735675.62278935139</c:v>
                </c:pt>
                <c:pt idx="27594">
                  <c:v>735675.62278935139</c:v>
                </c:pt>
                <c:pt idx="27595">
                  <c:v>735675.62280092645</c:v>
                </c:pt>
                <c:pt idx="27596">
                  <c:v>735675.62280092645</c:v>
                </c:pt>
                <c:pt idx="27597">
                  <c:v>735675.62281249999</c:v>
                </c:pt>
                <c:pt idx="27598">
                  <c:v>735675.62281249999</c:v>
                </c:pt>
                <c:pt idx="27599">
                  <c:v>735675.62282407412</c:v>
                </c:pt>
                <c:pt idx="27600">
                  <c:v>735675.62282407412</c:v>
                </c:pt>
                <c:pt idx="27601">
                  <c:v>735675.62283564941</c:v>
                </c:pt>
                <c:pt idx="27602">
                  <c:v>735675.62283564941</c:v>
                </c:pt>
                <c:pt idx="27603">
                  <c:v>735675.62284722249</c:v>
                </c:pt>
                <c:pt idx="27604">
                  <c:v>735675.62284722249</c:v>
                </c:pt>
                <c:pt idx="27605">
                  <c:v>735675.6228587965</c:v>
                </c:pt>
                <c:pt idx="27606">
                  <c:v>735675.6228587965</c:v>
                </c:pt>
                <c:pt idx="27607">
                  <c:v>735675.62287037028</c:v>
                </c:pt>
                <c:pt idx="27608">
                  <c:v>735675.62287037028</c:v>
                </c:pt>
                <c:pt idx="27609">
                  <c:v>735675.62288194441</c:v>
                </c:pt>
                <c:pt idx="27610">
                  <c:v>735675.62288194441</c:v>
                </c:pt>
                <c:pt idx="27611">
                  <c:v>735675.62289351854</c:v>
                </c:pt>
                <c:pt idx="27612">
                  <c:v>735675.62289351854</c:v>
                </c:pt>
                <c:pt idx="27613">
                  <c:v>735675.62290509231</c:v>
                </c:pt>
                <c:pt idx="27614">
                  <c:v>735675.62290509231</c:v>
                </c:pt>
                <c:pt idx="27615">
                  <c:v>735675.62291666667</c:v>
                </c:pt>
                <c:pt idx="27616">
                  <c:v>735675.62291666667</c:v>
                </c:pt>
                <c:pt idx="27617">
                  <c:v>735675.6229282408</c:v>
                </c:pt>
                <c:pt idx="27618">
                  <c:v>735675.6229282408</c:v>
                </c:pt>
                <c:pt idx="27619">
                  <c:v>735675.62293981388</c:v>
                </c:pt>
                <c:pt idx="27620">
                  <c:v>735675.62293981388</c:v>
                </c:pt>
                <c:pt idx="27621">
                  <c:v>735675.62295138894</c:v>
                </c:pt>
                <c:pt idx="27622">
                  <c:v>735675.62295138894</c:v>
                </c:pt>
                <c:pt idx="27623">
                  <c:v>735675.62297453708</c:v>
                </c:pt>
                <c:pt idx="27624">
                  <c:v>735675.62297453708</c:v>
                </c:pt>
                <c:pt idx="27625">
                  <c:v>735675.62297453708</c:v>
                </c:pt>
                <c:pt idx="27626">
                  <c:v>735675.62298611144</c:v>
                </c:pt>
                <c:pt idx="27627">
                  <c:v>735675.62298611144</c:v>
                </c:pt>
                <c:pt idx="27628">
                  <c:v>735675.62299768522</c:v>
                </c:pt>
                <c:pt idx="27629">
                  <c:v>735675.62299768522</c:v>
                </c:pt>
                <c:pt idx="27630">
                  <c:v>735675.62300925888</c:v>
                </c:pt>
                <c:pt idx="27631">
                  <c:v>735675.62300925888</c:v>
                </c:pt>
                <c:pt idx="27632">
                  <c:v>735675.62302083441</c:v>
                </c:pt>
                <c:pt idx="27633">
                  <c:v>735675.62302083441</c:v>
                </c:pt>
                <c:pt idx="27634">
                  <c:v>735675.62303240749</c:v>
                </c:pt>
                <c:pt idx="27635">
                  <c:v>735675.62303240749</c:v>
                </c:pt>
                <c:pt idx="27636">
                  <c:v>735675.6230439815</c:v>
                </c:pt>
                <c:pt idx="27637">
                  <c:v>735675.6230439815</c:v>
                </c:pt>
                <c:pt idx="27638">
                  <c:v>735675.62305555551</c:v>
                </c:pt>
                <c:pt idx="27639">
                  <c:v>735675.62305555551</c:v>
                </c:pt>
                <c:pt idx="27640">
                  <c:v>735675.62306712964</c:v>
                </c:pt>
                <c:pt idx="27641">
                  <c:v>735675.62306712964</c:v>
                </c:pt>
                <c:pt idx="27642">
                  <c:v>735675.6230787033</c:v>
                </c:pt>
                <c:pt idx="27643">
                  <c:v>735675.6230787033</c:v>
                </c:pt>
                <c:pt idx="27644">
                  <c:v>735675.62309027778</c:v>
                </c:pt>
                <c:pt idx="27645">
                  <c:v>735675.6231018519</c:v>
                </c:pt>
                <c:pt idx="27646">
                  <c:v>735675.6231018519</c:v>
                </c:pt>
                <c:pt idx="27647">
                  <c:v>735675.62311342591</c:v>
                </c:pt>
                <c:pt idx="27648">
                  <c:v>735675.62311342591</c:v>
                </c:pt>
                <c:pt idx="27649">
                  <c:v>735675.62312500004</c:v>
                </c:pt>
                <c:pt idx="27650">
                  <c:v>735675.62312500004</c:v>
                </c:pt>
                <c:pt idx="27651">
                  <c:v>735675.62313657394</c:v>
                </c:pt>
                <c:pt idx="27652">
                  <c:v>735675.62313657394</c:v>
                </c:pt>
                <c:pt idx="27653">
                  <c:v>735675.62314814818</c:v>
                </c:pt>
                <c:pt idx="27654">
                  <c:v>735675.62314814818</c:v>
                </c:pt>
                <c:pt idx="27655">
                  <c:v>735675.62315972219</c:v>
                </c:pt>
                <c:pt idx="27656">
                  <c:v>735675.62315972219</c:v>
                </c:pt>
                <c:pt idx="27657">
                  <c:v>735675.62317129632</c:v>
                </c:pt>
                <c:pt idx="27658">
                  <c:v>735675.62317129632</c:v>
                </c:pt>
                <c:pt idx="27659">
                  <c:v>735675.62318287033</c:v>
                </c:pt>
                <c:pt idx="27660">
                  <c:v>735675.62318287033</c:v>
                </c:pt>
                <c:pt idx="27661">
                  <c:v>735675.62319444446</c:v>
                </c:pt>
                <c:pt idx="27662">
                  <c:v>735675.62319444446</c:v>
                </c:pt>
                <c:pt idx="27663">
                  <c:v>735675.62320601905</c:v>
                </c:pt>
                <c:pt idx="27664">
                  <c:v>735675.6232175926</c:v>
                </c:pt>
                <c:pt idx="27665">
                  <c:v>735675.6232175926</c:v>
                </c:pt>
                <c:pt idx="27666">
                  <c:v>735675.62322916673</c:v>
                </c:pt>
                <c:pt idx="27667">
                  <c:v>735675.62322916673</c:v>
                </c:pt>
                <c:pt idx="27668">
                  <c:v>735675.62324074074</c:v>
                </c:pt>
                <c:pt idx="27669">
                  <c:v>735675.62324074074</c:v>
                </c:pt>
                <c:pt idx="27670">
                  <c:v>735675.62325231545</c:v>
                </c:pt>
                <c:pt idx="27671">
                  <c:v>735675.62325231545</c:v>
                </c:pt>
                <c:pt idx="27672">
                  <c:v>735675.62326388911</c:v>
                </c:pt>
                <c:pt idx="27673">
                  <c:v>735675.62326388911</c:v>
                </c:pt>
                <c:pt idx="27674">
                  <c:v>735675.623275463</c:v>
                </c:pt>
                <c:pt idx="27675">
                  <c:v>735675.623275463</c:v>
                </c:pt>
                <c:pt idx="27676">
                  <c:v>735675.62328703981</c:v>
                </c:pt>
                <c:pt idx="27677">
                  <c:v>735675.62328703981</c:v>
                </c:pt>
                <c:pt idx="27678">
                  <c:v>735675.62329861114</c:v>
                </c:pt>
                <c:pt idx="27679">
                  <c:v>735675.62329861114</c:v>
                </c:pt>
                <c:pt idx="27680">
                  <c:v>735675.62332175928</c:v>
                </c:pt>
                <c:pt idx="27681">
                  <c:v>735675.62332175928</c:v>
                </c:pt>
                <c:pt idx="27682">
                  <c:v>735675.62332175928</c:v>
                </c:pt>
                <c:pt idx="27683">
                  <c:v>735675.62333333341</c:v>
                </c:pt>
                <c:pt idx="27684">
                  <c:v>735675.62333333341</c:v>
                </c:pt>
                <c:pt idx="27685">
                  <c:v>735675.6233449073</c:v>
                </c:pt>
                <c:pt idx="27686">
                  <c:v>735675.6233449073</c:v>
                </c:pt>
                <c:pt idx="27687">
                  <c:v>735675.62335648143</c:v>
                </c:pt>
                <c:pt idx="27688">
                  <c:v>735675.62335648143</c:v>
                </c:pt>
                <c:pt idx="27689">
                  <c:v>735675.62336805288</c:v>
                </c:pt>
                <c:pt idx="27690">
                  <c:v>735675.62336805288</c:v>
                </c:pt>
                <c:pt idx="27691">
                  <c:v>735675.62337962899</c:v>
                </c:pt>
                <c:pt idx="27692">
                  <c:v>735675.62337962899</c:v>
                </c:pt>
                <c:pt idx="27693">
                  <c:v>735675.6233912037</c:v>
                </c:pt>
                <c:pt idx="27694">
                  <c:v>735675.6233912037</c:v>
                </c:pt>
                <c:pt idx="27695">
                  <c:v>735675.62340277783</c:v>
                </c:pt>
                <c:pt idx="27696">
                  <c:v>735675.62340277783</c:v>
                </c:pt>
                <c:pt idx="27697">
                  <c:v>735675.62341435184</c:v>
                </c:pt>
                <c:pt idx="27698">
                  <c:v>735675.62341435184</c:v>
                </c:pt>
                <c:pt idx="27699">
                  <c:v>735675.62342592923</c:v>
                </c:pt>
                <c:pt idx="27700">
                  <c:v>735675.62343750044</c:v>
                </c:pt>
                <c:pt idx="27701">
                  <c:v>735675.62344907399</c:v>
                </c:pt>
                <c:pt idx="27702">
                  <c:v>735675.62344907399</c:v>
                </c:pt>
                <c:pt idx="27703">
                  <c:v>735675.62346064905</c:v>
                </c:pt>
                <c:pt idx="27704">
                  <c:v>735675.62347222224</c:v>
                </c:pt>
                <c:pt idx="27705">
                  <c:v>735675.62347222224</c:v>
                </c:pt>
                <c:pt idx="27706">
                  <c:v>735675.62347222224</c:v>
                </c:pt>
                <c:pt idx="27707">
                  <c:v>735675.62348379742</c:v>
                </c:pt>
                <c:pt idx="27708">
                  <c:v>735675.62348379742</c:v>
                </c:pt>
                <c:pt idx="27709">
                  <c:v>735675.6234953705</c:v>
                </c:pt>
                <c:pt idx="27710">
                  <c:v>735675.62350694451</c:v>
                </c:pt>
                <c:pt idx="27711">
                  <c:v>735675.62350694451</c:v>
                </c:pt>
                <c:pt idx="27712">
                  <c:v>735675.62351851829</c:v>
                </c:pt>
                <c:pt idx="27713">
                  <c:v>735675.62351851829</c:v>
                </c:pt>
                <c:pt idx="27714">
                  <c:v>735675.6235300923</c:v>
                </c:pt>
                <c:pt idx="27715">
                  <c:v>735675.6235300923</c:v>
                </c:pt>
                <c:pt idx="27716">
                  <c:v>735675.62354166666</c:v>
                </c:pt>
                <c:pt idx="27717">
                  <c:v>735675.62354166666</c:v>
                </c:pt>
                <c:pt idx="27718">
                  <c:v>735675.62355324242</c:v>
                </c:pt>
                <c:pt idx="27719">
                  <c:v>735675.6235648148</c:v>
                </c:pt>
                <c:pt idx="27720">
                  <c:v>735675.6235648148</c:v>
                </c:pt>
                <c:pt idx="27721">
                  <c:v>735675.62357638893</c:v>
                </c:pt>
                <c:pt idx="27722">
                  <c:v>735675.62357638893</c:v>
                </c:pt>
                <c:pt idx="27723">
                  <c:v>735675.62358796294</c:v>
                </c:pt>
                <c:pt idx="27724">
                  <c:v>735675.62358796294</c:v>
                </c:pt>
                <c:pt idx="27725">
                  <c:v>735675.62359953707</c:v>
                </c:pt>
                <c:pt idx="27726">
                  <c:v>735675.62359953707</c:v>
                </c:pt>
                <c:pt idx="27727">
                  <c:v>735675.62361111143</c:v>
                </c:pt>
                <c:pt idx="27728">
                  <c:v>735675.62361111143</c:v>
                </c:pt>
                <c:pt idx="27729">
                  <c:v>735675.62362268544</c:v>
                </c:pt>
                <c:pt idx="27730">
                  <c:v>735675.62362268544</c:v>
                </c:pt>
                <c:pt idx="27731">
                  <c:v>735675.62363425922</c:v>
                </c:pt>
                <c:pt idx="27732">
                  <c:v>735675.62363425922</c:v>
                </c:pt>
                <c:pt idx="27733">
                  <c:v>735675.62364583404</c:v>
                </c:pt>
                <c:pt idx="27734">
                  <c:v>735675.62364583404</c:v>
                </c:pt>
                <c:pt idx="27735">
                  <c:v>735675.62365740945</c:v>
                </c:pt>
                <c:pt idx="27736">
                  <c:v>735675.62365740945</c:v>
                </c:pt>
                <c:pt idx="27737">
                  <c:v>735675.62366898148</c:v>
                </c:pt>
                <c:pt idx="27738">
                  <c:v>735675.62366898148</c:v>
                </c:pt>
                <c:pt idx="27739">
                  <c:v>735675.62368055549</c:v>
                </c:pt>
                <c:pt idx="27740">
                  <c:v>735675.62368055549</c:v>
                </c:pt>
                <c:pt idx="27741">
                  <c:v>735675.62369212962</c:v>
                </c:pt>
                <c:pt idx="27742">
                  <c:v>735675.62369212962</c:v>
                </c:pt>
                <c:pt idx="27743">
                  <c:v>735675.62370370375</c:v>
                </c:pt>
                <c:pt idx="27744">
                  <c:v>735675.62370370375</c:v>
                </c:pt>
                <c:pt idx="27745">
                  <c:v>735675.62371527776</c:v>
                </c:pt>
                <c:pt idx="27746">
                  <c:v>735675.62371527776</c:v>
                </c:pt>
                <c:pt idx="27747">
                  <c:v>735675.62372685201</c:v>
                </c:pt>
                <c:pt idx="27748">
                  <c:v>735675.62372685201</c:v>
                </c:pt>
                <c:pt idx="27749">
                  <c:v>735675.6237384259</c:v>
                </c:pt>
                <c:pt idx="27750">
                  <c:v>735675.6237384259</c:v>
                </c:pt>
                <c:pt idx="27751">
                  <c:v>735675.62375000003</c:v>
                </c:pt>
                <c:pt idx="27752">
                  <c:v>735675.62375000003</c:v>
                </c:pt>
                <c:pt idx="27753">
                  <c:v>735675.62376157392</c:v>
                </c:pt>
                <c:pt idx="27754">
                  <c:v>735675.62376157392</c:v>
                </c:pt>
                <c:pt idx="27755">
                  <c:v>735675.6237731484</c:v>
                </c:pt>
                <c:pt idx="27756">
                  <c:v>735675.62378472241</c:v>
                </c:pt>
                <c:pt idx="27757">
                  <c:v>735675.62378472241</c:v>
                </c:pt>
                <c:pt idx="27758">
                  <c:v>735675.62379629642</c:v>
                </c:pt>
                <c:pt idx="27759">
                  <c:v>735675.62379629642</c:v>
                </c:pt>
                <c:pt idx="27760">
                  <c:v>735675.62380787043</c:v>
                </c:pt>
                <c:pt idx="27761">
                  <c:v>735675.62380787043</c:v>
                </c:pt>
                <c:pt idx="27762">
                  <c:v>735675.62381944433</c:v>
                </c:pt>
                <c:pt idx="27763">
                  <c:v>735675.62381944433</c:v>
                </c:pt>
                <c:pt idx="27764">
                  <c:v>735675.62383101904</c:v>
                </c:pt>
                <c:pt idx="27765">
                  <c:v>735675.62383101904</c:v>
                </c:pt>
                <c:pt idx="27766">
                  <c:v>735675.62384259258</c:v>
                </c:pt>
                <c:pt idx="27767">
                  <c:v>735675.62384259258</c:v>
                </c:pt>
                <c:pt idx="27768">
                  <c:v>735675.62385416741</c:v>
                </c:pt>
                <c:pt idx="27769">
                  <c:v>735675.62385416741</c:v>
                </c:pt>
                <c:pt idx="27770">
                  <c:v>735675.6238657434</c:v>
                </c:pt>
                <c:pt idx="27771">
                  <c:v>735675.6238657434</c:v>
                </c:pt>
                <c:pt idx="27772">
                  <c:v>735675.62387731485</c:v>
                </c:pt>
                <c:pt idx="27773">
                  <c:v>735675.62387731485</c:v>
                </c:pt>
                <c:pt idx="27774">
                  <c:v>735675.62388888909</c:v>
                </c:pt>
                <c:pt idx="27775">
                  <c:v>735675.62388888909</c:v>
                </c:pt>
                <c:pt idx="27776">
                  <c:v>735675.62390046299</c:v>
                </c:pt>
                <c:pt idx="27777">
                  <c:v>735675.62390046299</c:v>
                </c:pt>
                <c:pt idx="27778">
                  <c:v>735675.623912037</c:v>
                </c:pt>
                <c:pt idx="27779">
                  <c:v>735675.623912037</c:v>
                </c:pt>
                <c:pt idx="27780">
                  <c:v>735675.62392361241</c:v>
                </c:pt>
                <c:pt idx="27781">
                  <c:v>735675.62392361241</c:v>
                </c:pt>
                <c:pt idx="27782">
                  <c:v>735675.62393518514</c:v>
                </c:pt>
                <c:pt idx="27783">
                  <c:v>735675.62393518514</c:v>
                </c:pt>
                <c:pt idx="27784">
                  <c:v>735675.62394675927</c:v>
                </c:pt>
                <c:pt idx="27785">
                  <c:v>735675.62394675927</c:v>
                </c:pt>
                <c:pt idx="27786">
                  <c:v>735675.6239583334</c:v>
                </c:pt>
                <c:pt idx="27787">
                  <c:v>735675.62396990729</c:v>
                </c:pt>
                <c:pt idx="27788">
                  <c:v>735675.62396990729</c:v>
                </c:pt>
                <c:pt idx="27789">
                  <c:v>735675.62398148153</c:v>
                </c:pt>
                <c:pt idx="27790">
                  <c:v>735675.62398148153</c:v>
                </c:pt>
                <c:pt idx="27791">
                  <c:v>735675.62399305531</c:v>
                </c:pt>
                <c:pt idx="27792">
                  <c:v>735675.62399305531</c:v>
                </c:pt>
                <c:pt idx="27793">
                  <c:v>735675.62400462967</c:v>
                </c:pt>
                <c:pt idx="27794">
                  <c:v>735675.62400462967</c:v>
                </c:pt>
                <c:pt idx="27795">
                  <c:v>735675.62401620368</c:v>
                </c:pt>
                <c:pt idx="27796">
                  <c:v>735675.62401620368</c:v>
                </c:pt>
                <c:pt idx="27797">
                  <c:v>735675.62402777781</c:v>
                </c:pt>
                <c:pt idx="27798">
                  <c:v>735675.62402777781</c:v>
                </c:pt>
                <c:pt idx="27799">
                  <c:v>735675.62403935136</c:v>
                </c:pt>
                <c:pt idx="27800">
                  <c:v>735675.62403935136</c:v>
                </c:pt>
                <c:pt idx="27801">
                  <c:v>735675.62405092595</c:v>
                </c:pt>
                <c:pt idx="27802">
                  <c:v>735675.62405092595</c:v>
                </c:pt>
                <c:pt idx="27803">
                  <c:v>735675.62406249996</c:v>
                </c:pt>
                <c:pt idx="27804">
                  <c:v>735675.62406249996</c:v>
                </c:pt>
                <c:pt idx="27805">
                  <c:v>735675.62407407397</c:v>
                </c:pt>
                <c:pt idx="27806">
                  <c:v>735675.62407407397</c:v>
                </c:pt>
                <c:pt idx="27807">
                  <c:v>735675.62408564845</c:v>
                </c:pt>
                <c:pt idx="27808">
                  <c:v>735675.62408564845</c:v>
                </c:pt>
                <c:pt idx="27809">
                  <c:v>735675.62409722223</c:v>
                </c:pt>
                <c:pt idx="27810">
                  <c:v>735675.62409722223</c:v>
                </c:pt>
                <c:pt idx="27811">
                  <c:v>735675.62410879356</c:v>
                </c:pt>
                <c:pt idx="27812">
                  <c:v>735675.62410879356</c:v>
                </c:pt>
                <c:pt idx="27813">
                  <c:v>735675.62412037037</c:v>
                </c:pt>
                <c:pt idx="27814">
                  <c:v>735675.62412037037</c:v>
                </c:pt>
                <c:pt idx="27815">
                  <c:v>735675.62413194438</c:v>
                </c:pt>
                <c:pt idx="27816">
                  <c:v>735675.62414351839</c:v>
                </c:pt>
                <c:pt idx="27817">
                  <c:v>735675.62414351839</c:v>
                </c:pt>
                <c:pt idx="27818">
                  <c:v>735675.62415509229</c:v>
                </c:pt>
                <c:pt idx="27819">
                  <c:v>735675.62415509229</c:v>
                </c:pt>
                <c:pt idx="27820">
                  <c:v>735675.6241666663</c:v>
                </c:pt>
                <c:pt idx="27821">
                  <c:v>735675.6241666663</c:v>
                </c:pt>
                <c:pt idx="27822">
                  <c:v>735675.62417823798</c:v>
                </c:pt>
                <c:pt idx="27823">
                  <c:v>735675.62417823798</c:v>
                </c:pt>
                <c:pt idx="27824">
                  <c:v>735675.62418981397</c:v>
                </c:pt>
                <c:pt idx="27825">
                  <c:v>735675.62418981397</c:v>
                </c:pt>
                <c:pt idx="27826">
                  <c:v>735675.62420138891</c:v>
                </c:pt>
                <c:pt idx="27827">
                  <c:v>735675.62420138891</c:v>
                </c:pt>
                <c:pt idx="27828">
                  <c:v>735675.62421296199</c:v>
                </c:pt>
                <c:pt idx="27829">
                  <c:v>735675.62421296199</c:v>
                </c:pt>
                <c:pt idx="27830">
                  <c:v>735675.62422453705</c:v>
                </c:pt>
                <c:pt idx="27831">
                  <c:v>735675.62422453705</c:v>
                </c:pt>
                <c:pt idx="27832">
                  <c:v>735675.62423611141</c:v>
                </c:pt>
                <c:pt idx="27833">
                  <c:v>735675.62423611141</c:v>
                </c:pt>
                <c:pt idx="27834">
                  <c:v>735675.62424768519</c:v>
                </c:pt>
                <c:pt idx="27835">
                  <c:v>735675.62424768519</c:v>
                </c:pt>
                <c:pt idx="27836">
                  <c:v>735675.62425925897</c:v>
                </c:pt>
                <c:pt idx="27837">
                  <c:v>735675.62425925897</c:v>
                </c:pt>
                <c:pt idx="27838">
                  <c:v>735675.62427083333</c:v>
                </c:pt>
                <c:pt idx="27839">
                  <c:v>735675.62427083333</c:v>
                </c:pt>
                <c:pt idx="27840">
                  <c:v>735675.62428240746</c:v>
                </c:pt>
                <c:pt idx="27841">
                  <c:v>735675.62428240746</c:v>
                </c:pt>
                <c:pt idx="27842">
                  <c:v>735675.62429398147</c:v>
                </c:pt>
                <c:pt idx="27843">
                  <c:v>735675.62429398147</c:v>
                </c:pt>
                <c:pt idx="27844">
                  <c:v>735675.62430555536</c:v>
                </c:pt>
                <c:pt idx="27845">
                  <c:v>735675.62430555536</c:v>
                </c:pt>
                <c:pt idx="27846">
                  <c:v>735675.62431712938</c:v>
                </c:pt>
                <c:pt idx="27847">
                  <c:v>735675.62431712938</c:v>
                </c:pt>
                <c:pt idx="27848">
                  <c:v>735675.62432870339</c:v>
                </c:pt>
                <c:pt idx="27849">
                  <c:v>735675.62434027495</c:v>
                </c:pt>
                <c:pt idx="27850">
                  <c:v>735675.62434027495</c:v>
                </c:pt>
                <c:pt idx="27851">
                  <c:v>735675.62435185187</c:v>
                </c:pt>
                <c:pt idx="27852">
                  <c:v>735675.62435185187</c:v>
                </c:pt>
                <c:pt idx="27853">
                  <c:v>735675.62436342589</c:v>
                </c:pt>
                <c:pt idx="27854">
                  <c:v>735675.62436342589</c:v>
                </c:pt>
                <c:pt idx="27855">
                  <c:v>735675.62437499897</c:v>
                </c:pt>
                <c:pt idx="27856">
                  <c:v>735675.62437499897</c:v>
                </c:pt>
                <c:pt idx="27857">
                  <c:v>735675.62438657391</c:v>
                </c:pt>
                <c:pt idx="27858">
                  <c:v>735675.62438657391</c:v>
                </c:pt>
                <c:pt idx="27859">
                  <c:v>735675.62439814699</c:v>
                </c:pt>
                <c:pt idx="27860">
                  <c:v>735675.62439814699</c:v>
                </c:pt>
                <c:pt idx="27861">
                  <c:v>735675.62440972216</c:v>
                </c:pt>
                <c:pt idx="27862">
                  <c:v>735675.62440972216</c:v>
                </c:pt>
                <c:pt idx="27863">
                  <c:v>735675.62442129641</c:v>
                </c:pt>
                <c:pt idx="27864">
                  <c:v>735675.62442129641</c:v>
                </c:pt>
                <c:pt idx="27865">
                  <c:v>735675.6244328703</c:v>
                </c:pt>
                <c:pt idx="27866">
                  <c:v>735675.6244328703</c:v>
                </c:pt>
                <c:pt idx="27867">
                  <c:v>735675.62444444431</c:v>
                </c:pt>
                <c:pt idx="27868">
                  <c:v>735675.62444444431</c:v>
                </c:pt>
                <c:pt idx="27869">
                  <c:v>735675.62445601902</c:v>
                </c:pt>
                <c:pt idx="27870">
                  <c:v>735675.62445601902</c:v>
                </c:pt>
                <c:pt idx="27871">
                  <c:v>735675.62446759257</c:v>
                </c:pt>
                <c:pt idx="27872">
                  <c:v>735675.62446759257</c:v>
                </c:pt>
                <c:pt idx="27873">
                  <c:v>735675.62447916367</c:v>
                </c:pt>
                <c:pt idx="27874">
                  <c:v>735675.62447916367</c:v>
                </c:pt>
                <c:pt idx="27875">
                  <c:v>735675.62449074071</c:v>
                </c:pt>
                <c:pt idx="27876">
                  <c:v>735675.62449074071</c:v>
                </c:pt>
                <c:pt idx="27877">
                  <c:v>735675.62450231437</c:v>
                </c:pt>
                <c:pt idx="27878">
                  <c:v>735675.62450231437</c:v>
                </c:pt>
                <c:pt idx="27879">
                  <c:v>735675.62451388838</c:v>
                </c:pt>
                <c:pt idx="27880">
                  <c:v>735675.62452546298</c:v>
                </c:pt>
                <c:pt idx="27881">
                  <c:v>735675.62452546298</c:v>
                </c:pt>
                <c:pt idx="27882">
                  <c:v>735675.6245370371</c:v>
                </c:pt>
                <c:pt idx="27883">
                  <c:v>735675.6245370371</c:v>
                </c:pt>
                <c:pt idx="27884">
                  <c:v>735675.62454860797</c:v>
                </c:pt>
                <c:pt idx="27885">
                  <c:v>735675.62454860797</c:v>
                </c:pt>
                <c:pt idx="27886">
                  <c:v>735675.62456018396</c:v>
                </c:pt>
                <c:pt idx="27887">
                  <c:v>735675.62456018396</c:v>
                </c:pt>
                <c:pt idx="27888">
                  <c:v>735675.62457175634</c:v>
                </c:pt>
                <c:pt idx="27889">
                  <c:v>735675.62457175634</c:v>
                </c:pt>
                <c:pt idx="27890">
                  <c:v>735675.6245833335</c:v>
                </c:pt>
                <c:pt idx="27891">
                  <c:v>735675.6245833335</c:v>
                </c:pt>
                <c:pt idx="27892">
                  <c:v>735675.62459490739</c:v>
                </c:pt>
                <c:pt idx="27893">
                  <c:v>735675.62459490739</c:v>
                </c:pt>
                <c:pt idx="27894">
                  <c:v>735675.62460648152</c:v>
                </c:pt>
                <c:pt idx="27895">
                  <c:v>735675.62460648152</c:v>
                </c:pt>
                <c:pt idx="27896">
                  <c:v>735675.62461805227</c:v>
                </c:pt>
                <c:pt idx="27897">
                  <c:v>735675.62461805227</c:v>
                </c:pt>
                <c:pt idx="27898">
                  <c:v>735675.62462962966</c:v>
                </c:pt>
                <c:pt idx="27899">
                  <c:v>735675.62462962966</c:v>
                </c:pt>
                <c:pt idx="27900">
                  <c:v>735675.62464120367</c:v>
                </c:pt>
                <c:pt idx="27901">
                  <c:v>735675.62464120367</c:v>
                </c:pt>
                <c:pt idx="27902">
                  <c:v>735675.6246527778</c:v>
                </c:pt>
                <c:pt idx="27903">
                  <c:v>735675.6246527778</c:v>
                </c:pt>
                <c:pt idx="27904">
                  <c:v>735675.62466435181</c:v>
                </c:pt>
                <c:pt idx="27905">
                  <c:v>735675.62466435181</c:v>
                </c:pt>
                <c:pt idx="27906">
                  <c:v>735675.62467592594</c:v>
                </c:pt>
                <c:pt idx="27907">
                  <c:v>735675.62467592594</c:v>
                </c:pt>
                <c:pt idx="27908">
                  <c:v>735675.62468749995</c:v>
                </c:pt>
                <c:pt idx="27909">
                  <c:v>735675.62468749995</c:v>
                </c:pt>
                <c:pt idx="27910">
                  <c:v>735675.62469907396</c:v>
                </c:pt>
                <c:pt idx="27911">
                  <c:v>735675.62471064809</c:v>
                </c:pt>
                <c:pt idx="27912">
                  <c:v>735675.62471064809</c:v>
                </c:pt>
                <c:pt idx="27913">
                  <c:v>735675.62472222222</c:v>
                </c:pt>
                <c:pt idx="27914">
                  <c:v>735675.62472222222</c:v>
                </c:pt>
                <c:pt idx="27915">
                  <c:v>735675.62473379634</c:v>
                </c:pt>
                <c:pt idx="27916">
                  <c:v>735675.62473379634</c:v>
                </c:pt>
                <c:pt idx="27917">
                  <c:v>735675.62474536896</c:v>
                </c:pt>
                <c:pt idx="27918">
                  <c:v>735675.62474536896</c:v>
                </c:pt>
                <c:pt idx="27919">
                  <c:v>735675.62475694448</c:v>
                </c:pt>
                <c:pt idx="27920">
                  <c:v>735675.62475694448</c:v>
                </c:pt>
                <c:pt idx="27921">
                  <c:v>735675.62476851838</c:v>
                </c:pt>
                <c:pt idx="27922">
                  <c:v>735675.62476851838</c:v>
                </c:pt>
                <c:pt idx="27923">
                  <c:v>735675.62478009239</c:v>
                </c:pt>
                <c:pt idx="27924">
                  <c:v>735675.62478009239</c:v>
                </c:pt>
                <c:pt idx="27925">
                  <c:v>735675.62479166628</c:v>
                </c:pt>
                <c:pt idx="27926">
                  <c:v>735675.62479166628</c:v>
                </c:pt>
                <c:pt idx="27927">
                  <c:v>735675.62480324204</c:v>
                </c:pt>
                <c:pt idx="27928">
                  <c:v>735675.62480324204</c:v>
                </c:pt>
                <c:pt idx="27929">
                  <c:v>735675.62481481477</c:v>
                </c:pt>
                <c:pt idx="27930">
                  <c:v>735675.62481481477</c:v>
                </c:pt>
                <c:pt idx="27931">
                  <c:v>735675.62482638902</c:v>
                </c:pt>
                <c:pt idx="27932">
                  <c:v>735675.62482638902</c:v>
                </c:pt>
                <c:pt idx="27933">
                  <c:v>735675.62483796291</c:v>
                </c:pt>
                <c:pt idx="27934">
                  <c:v>735675.62483796291</c:v>
                </c:pt>
                <c:pt idx="27935">
                  <c:v>735675.62484953692</c:v>
                </c:pt>
                <c:pt idx="27936">
                  <c:v>735675.62484953692</c:v>
                </c:pt>
                <c:pt idx="27937">
                  <c:v>735675.6248611114</c:v>
                </c:pt>
                <c:pt idx="27938">
                  <c:v>735675.6248611114</c:v>
                </c:pt>
                <c:pt idx="27939">
                  <c:v>735675.62487268518</c:v>
                </c:pt>
                <c:pt idx="27940">
                  <c:v>735675.6248842593</c:v>
                </c:pt>
                <c:pt idx="27941">
                  <c:v>735675.6248842593</c:v>
                </c:pt>
                <c:pt idx="27942">
                  <c:v>735675.62489583343</c:v>
                </c:pt>
                <c:pt idx="27943">
                  <c:v>735675.62489583343</c:v>
                </c:pt>
                <c:pt idx="27944">
                  <c:v>735675.62490740733</c:v>
                </c:pt>
                <c:pt idx="27945">
                  <c:v>735675.62490740733</c:v>
                </c:pt>
                <c:pt idx="27946">
                  <c:v>735675.62491897831</c:v>
                </c:pt>
                <c:pt idx="27947">
                  <c:v>735675.62491897831</c:v>
                </c:pt>
                <c:pt idx="27948">
                  <c:v>735675.62493055337</c:v>
                </c:pt>
                <c:pt idx="27949">
                  <c:v>735675.62493055337</c:v>
                </c:pt>
                <c:pt idx="27950">
                  <c:v>735675.62494212936</c:v>
                </c:pt>
                <c:pt idx="27951">
                  <c:v>735675.62494212936</c:v>
                </c:pt>
                <c:pt idx="27952">
                  <c:v>735675.62495370372</c:v>
                </c:pt>
                <c:pt idx="27953">
                  <c:v>735675.62495370372</c:v>
                </c:pt>
                <c:pt idx="27954">
                  <c:v>735675.62496527738</c:v>
                </c:pt>
                <c:pt idx="27955">
                  <c:v>735675.62496527738</c:v>
                </c:pt>
                <c:pt idx="27956">
                  <c:v>735675.62497685186</c:v>
                </c:pt>
                <c:pt idx="27957">
                  <c:v>735675.62497685186</c:v>
                </c:pt>
                <c:pt idx="27958">
                  <c:v>735675.62498842587</c:v>
                </c:pt>
                <c:pt idx="27959">
                  <c:v>735675.62498842587</c:v>
                </c:pt>
                <c:pt idx="27960">
                  <c:v>735675.625</c:v>
                </c:pt>
                <c:pt idx="27961">
                  <c:v>735675.625</c:v>
                </c:pt>
                <c:pt idx="27962">
                  <c:v>735675.62501157389</c:v>
                </c:pt>
                <c:pt idx="27963">
                  <c:v>735675.62501157389</c:v>
                </c:pt>
                <c:pt idx="27964">
                  <c:v>735675.62502314942</c:v>
                </c:pt>
                <c:pt idx="27965">
                  <c:v>735675.62502314942</c:v>
                </c:pt>
                <c:pt idx="27966">
                  <c:v>735675.6250347225</c:v>
                </c:pt>
                <c:pt idx="27967">
                  <c:v>735675.6250347225</c:v>
                </c:pt>
                <c:pt idx="27968">
                  <c:v>735675.62504629651</c:v>
                </c:pt>
                <c:pt idx="27969">
                  <c:v>735675.62504629651</c:v>
                </c:pt>
                <c:pt idx="27970">
                  <c:v>735675.62505787041</c:v>
                </c:pt>
                <c:pt idx="27971">
                  <c:v>735675.6250694443</c:v>
                </c:pt>
                <c:pt idx="27972">
                  <c:v>735675.6250694443</c:v>
                </c:pt>
                <c:pt idx="27973">
                  <c:v>735675.62508101854</c:v>
                </c:pt>
                <c:pt idx="27974">
                  <c:v>735675.62508101854</c:v>
                </c:pt>
                <c:pt idx="27975">
                  <c:v>735675.62509259256</c:v>
                </c:pt>
                <c:pt idx="27976">
                  <c:v>735675.62509259256</c:v>
                </c:pt>
                <c:pt idx="27977">
                  <c:v>735675.62510416668</c:v>
                </c:pt>
                <c:pt idx="27978">
                  <c:v>735675.62510416668</c:v>
                </c:pt>
                <c:pt idx="27979">
                  <c:v>735675.6251157407</c:v>
                </c:pt>
                <c:pt idx="27980">
                  <c:v>735675.6251157407</c:v>
                </c:pt>
                <c:pt idx="27981">
                  <c:v>735675.62512731482</c:v>
                </c:pt>
                <c:pt idx="27982">
                  <c:v>735675.62512731482</c:v>
                </c:pt>
                <c:pt idx="27983">
                  <c:v>735675.62513888837</c:v>
                </c:pt>
                <c:pt idx="27984">
                  <c:v>735675.62513888837</c:v>
                </c:pt>
                <c:pt idx="27985">
                  <c:v>735675.62515046296</c:v>
                </c:pt>
                <c:pt idx="27986">
                  <c:v>735675.62515046296</c:v>
                </c:pt>
                <c:pt idx="27987">
                  <c:v>735675.62516203709</c:v>
                </c:pt>
                <c:pt idx="27988">
                  <c:v>735675.62516203709</c:v>
                </c:pt>
                <c:pt idx="27989">
                  <c:v>735675.6251736111</c:v>
                </c:pt>
                <c:pt idx="27990">
                  <c:v>735675.6251736111</c:v>
                </c:pt>
                <c:pt idx="27991">
                  <c:v>735675.62518518523</c:v>
                </c:pt>
                <c:pt idx="27992">
                  <c:v>735675.62518518523</c:v>
                </c:pt>
                <c:pt idx="27993">
                  <c:v>735675.62519675889</c:v>
                </c:pt>
                <c:pt idx="27994">
                  <c:v>735675.62519675889</c:v>
                </c:pt>
                <c:pt idx="27995">
                  <c:v>735675.62520833348</c:v>
                </c:pt>
                <c:pt idx="27996">
                  <c:v>735675.62520833348</c:v>
                </c:pt>
                <c:pt idx="27997">
                  <c:v>735675.62521990738</c:v>
                </c:pt>
                <c:pt idx="27998">
                  <c:v>735675.62521990738</c:v>
                </c:pt>
                <c:pt idx="27999">
                  <c:v>735675.62523148151</c:v>
                </c:pt>
                <c:pt idx="28000">
                  <c:v>735675.62524305528</c:v>
                </c:pt>
                <c:pt idx="28001">
                  <c:v>735675.62524305528</c:v>
                </c:pt>
                <c:pt idx="28002">
                  <c:v>735675.62525462965</c:v>
                </c:pt>
                <c:pt idx="28003">
                  <c:v>735675.62525462965</c:v>
                </c:pt>
                <c:pt idx="28004">
                  <c:v>735675.62526620401</c:v>
                </c:pt>
                <c:pt idx="28005">
                  <c:v>735675.62526620401</c:v>
                </c:pt>
                <c:pt idx="28006">
                  <c:v>735675.62527777778</c:v>
                </c:pt>
                <c:pt idx="28007">
                  <c:v>735675.62527777778</c:v>
                </c:pt>
                <c:pt idx="28008">
                  <c:v>735675.62528935191</c:v>
                </c:pt>
                <c:pt idx="28009">
                  <c:v>735675.62528935191</c:v>
                </c:pt>
                <c:pt idx="28010">
                  <c:v>735675.62530092592</c:v>
                </c:pt>
                <c:pt idx="28011">
                  <c:v>735675.62530092592</c:v>
                </c:pt>
                <c:pt idx="28012">
                  <c:v>735675.62531249889</c:v>
                </c:pt>
                <c:pt idx="28013">
                  <c:v>735675.62531249889</c:v>
                </c:pt>
                <c:pt idx="28014">
                  <c:v>735675.62532407406</c:v>
                </c:pt>
                <c:pt idx="28015">
                  <c:v>735675.62532407406</c:v>
                </c:pt>
                <c:pt idx="28016">
                  <c:v>735675.62533564842</c:v>
                </c:pt>
                <c:pt idx="28017">
                  <c:v>735675.62533564842</c:v>
                </c:pt>
                <c:pt idx="28018">
                  <c:v>735675.6253472222</c:v>
                </c:pt>
                <c:pt idx="28019">
                  <c:v>735675.62535879633</c:v>
                </c:pt>
                <c:pt idx="28020">
                  <c:v>735675.62535879633</c:v>
                </c:pt>
                <c:pt idx="28021">
                  <c:v>735675.62537036836</c:v>
                </c:pt>
                <c:pt idx="28022">
                  <c:v>735675.62537036836</c:v>
                </c:pt>
                <c:pt idx="28023">
                  <c:v>735675.62538194447</c:v>
                </c:pt>
                <c:pt idx="28024">
                  <c:v>735675.62538194447</c:v>
                </c:pt>
                <c:pt idx="28025">
                  <c:v>735675.62539351848</c:v>
                </c:pt>
                <c:pt idx="28026">
                  <c:v>735675.62540509261</c:v>
                </c:pt>
                <c:pt idx="28027">
                  <c:v>735675.62540509261</c:v>
                </c:pt>
                <c:pt idx="28028">
                  <c:v>735675.62541666662</c:v>
                </c:pt>
                <c:pt idx="28029">
                  <c:v>735675.62541666662</c:v>
                </c:pt>
                <c:pt idx="28030">
                  <c:v>735675.62542824075</c:v>
                </c:pt>
                <c:pt idx="28031">
                  <c:v>735675.62542824075</c:v>
                </c:pt>
                <c:pt idx="28032">
                  <c:v>735675.62543981476</c:v>
                </c:pt>
                <c:pt idx="28033">
                  <c:v>735675.62543981476</c:v>
                </c:pt>
                <c:pt idx="28034">
                  <c:v>735675.625451389</c:v>
                </c:pt>
                <c:pt idx="28035">
                  <c:v>735675.625451389</c:v>
                </c:pt>
                <c:pt idx="28036">
                  <c:v>735675.62546296301</c:v>
                </c:pt>
                <c:pt idx="28037">
                  <c:v>735675.62546296301</c:v>
                </c:pt>
                <c:pt idx="28038">
                  <c:v>735675.62547453702</c:v>
                </c:pt>
                <c:pt idx="28039">
                  <c:v>735675.62547453702</c:v>
                </c:pt>
                <c:pt idx="28040">
                  <c:v>735675.62548611243</c:v>
                </c:pt>
                <c:pt idx="28041">
                  <c:v>735675.62548611243</c:v>
                </c:pt>
                <c:pt idx="28042">
                  <c:v>735675.6254976854</c:v>
                </c:pt>
                <c:pt idx="28043">
                  <c:v>735675.6254976854</c:v>
                </c:pt>
                <c:pt idx="28044">
                  <c:v>735675.62550925836</c:v>
                </c:pt>
                <c:pt idx="28045">
                  <c:v>735675.62550925836</c:v>
                </c:pt>
                <c:pt idx="28046">
                  <c:v>735675.62552083342</c:v>
                </c:pt>
                <c:pt idx="28047">
                  <c:v>735675.62552083342</c:v>
                </c:pt>
                <c:pt idx="28048">
                  <c:v>735675.62553240731</c:v>
                </c:pt>
                <c:pt idx="28049">
                  <c:v>735675.62553240731</c:v>
                </c:pt>
                <c:pt idx="28050">
                  <c:v>735675.62554398132</c:v>
                </c:pt>
                <c:pt idx="28051">
                  <c:v>735675.62554398132</c:v>
                </c:pt>
                <c:pt idx="28052">
                  <c:v>735675.62555555557</c:v>
                </c:pt>
                <c:pt idx="28053">
                  <c:v>735675.62555555557</c:v>
                </c:pt>
                <c:pt idx="28054">
                  <c:v>735675.62556712958</c:v>
                </c:pt>
                <c:pt idx="28055">
                  <c:v>735675.62557870336</c:v>
                </c:pt>
                <c:pt idx="28056">
                  <c:v>735675.62557870336</c:v>
                </c:pt>
                <c:pt idx="28057">
                  <c:v>735675.62559027737</c:v>
                </c:pt>
                <c:pt idx="28058">
                  <c:v>735675.62559027737</c:v>
                </c:pt>
                <c:pt idx="28059">
                  <c:v>735675.62560185185</c:v>
                </c:pt>
                <c:pt idx="28060">
                  <c:v>735675.62560185185</c:v>
                </c:pt>
                <c:pt idx="28061">
                  <c:v>735675.62561342644</c:v>
                </c:pt>
                <c:pt idx="28062">
                  <c:v>735675.62561342644</c:v>
                </c:pt>
                <c:pt idx="28063">
                  <c:v>735675.62562500045</c:v>
                </c:pt>
                <c:pt idx="28064">
                  <c:v>735675.62562500045</c:v>
                </c:pt>
                <c:pt idx="28065">
                  <c:v>735675.62563657411</c:v>
                </c:pt>
                <c:pt idx="28066">
                  <c:v>735675.62563657411</c:v>
                </c:pt>
                <c:pt idx="28067">
                  <c:v>735675.62564814813</c:v>
                </c:pt>
                <c:pt idx="28068">
                  <c:v>735675.62564814813</c:v>
                </c:pt>
                <c:pt idx="28069">
                  <c:v>735675.62565972225</c:v>
                </c:pt>
                <c:pt idx="28070">
                  <c:v>735675.62565972225</c:v>
                </c:pt>
                <c:pt idx="28071">
                  <c:v>735675.6256712965</c:v>
                </c:pt>
                <c:pt idx="28072">
                  <c:v>735675.6256712965</c:v>
                </c:pt>
                <c:pt idx="28073">
                  <c:v>735675.62568287051</c:v>
                </c:pt>
                <c:pt idx="28074">
                  <c:v>735675.62568287051</c:v>
                </c:pt>
                <c:pt idx="28075">
                  <c:v>735675.6256944444</c:v>
                </c:pt>
                <c:pt idx="28076">
                  <c:v>735675.6256944444</c:v>
                </c:pt>
                <c:pt idx="28077">
                  <c:v>735675.62570601853</c:v>
                </c:pt>
                <c:pt idx="28078">
                  <c:v>735675.62570601853</c:v>
                </c:pt>
                <c:pt idx="28079">
                  <c:v>735675.62571759231</c:v>
                </c:pt>
                <c:pt idx="28080">
                  <c:v>735675.62571759231</c:v>
                </c:pt>
                <c:pt idx="28081">
                  <c:v>735675.62572916667</c:v>
                </c:pt>
                <c:pt idx="28082">
                  <c:v>735675.62572916667</c:v>
                </c:pt>
                <c:pt idx="28083">
                  <c:v>735675.62574074068</c:v>
                </c:pt>
                <c:pt idx="28084">
                  <c:v>735675.62575231481</c:v>
                </c:pt>
                <c:pt idx="28085">
                  <c:v>735675.62575231481</c:v>
                </c:pt>
                <c:pt idx="28086">
                  <c:v>735675.62576388894</c:v>
                </c:pt>
                <c:pt idx="28087">
                  <c:v>735675.62576388894</c:v>
                </c:pt>
                <c:pt idx="28088">
                  <c:v>735675.62577546237</c:v>
                </c:pt>
                <c:pt idx="28089">
                  <c:v>735675.62577546237</c:v>
                </c:pt>
                <c:pt idx="28090">
                  <c:v>735675.62578703742</c:v>
                </c:pt>
                <c:pt idx="28091">
                  <c:v>735675.62578703742</c:v>
                </c:pt>
                <c:pt idx="28092">
                  <c:v>735675.62579861109</c:v>
                </c:pt>
                <c:pt idx="28093">
                  <c:v>735675.62579861109</c:v>
                </c:pt>
                <c:pt idx="28094">
                  <c:v>735675.62581018521</c:v>
                </c:pt>
                <c:pt idx="28095">
                  <c:v>735675.62581018521</c:v>
                </c:pt>
                <c:pt idx="28096">
                  <c:v>735675.62582175923</c:v>
                </c:pt>
                <c:pt idx="28097">
                  <c:v>735675.62582175923</c:v>
                </c:pt>
                <c:pt idx="28098">
                  <c:v>735675.62583333405</c:v>
                </c:pt>
                <c:pt idx="28099">
                  <c:v>735675.62583333405</c:v>
                </c:pt>
                <c:pt idx="28100">
                  <c:v>735675.62584490748</c:v>
                </c:pt>
                <c:pt idx="28101">
                  <c:v>735675.62584490748</c:v>
                </c:pt>
                <c:pt idx="28102">
                  <c:v>735675.62585648242</c:v>
                </c:pt>
                <c:pt idx="28103">
                  <c:v>735675.62585648242</c:v>
                </c:pt>
                <c:pt idx="28104">
                  <c:v>735675.62586805539</c:v>
                </c:pt>
                <c:pt idx="28105">
                  <c:v>735675.62586805539</c:v>
                </c:pt>
                <c:pt idx="28106">
                  <c:v>735675.62587962928</c:v>
                </c:pt>
                <c:pt idx="28107">
                  <c:v>735675.62587962928</c:v>
                </c:pt>
                <c:pt idx="28108">
                  <c:v>735675.62589120411</c:v>
                </c:pt>
                <c:pt idx="28109">
                  <c:v>735675.62589120411</c:v>
                </c:pt>
                <c:pt idx="28110">
                  <c:v>735675.62590277777</c:v>
                </c:pt>
                <c:pt idx="28111">
                  <c:v>735675.62590277777</c:v>
                </c:pt>
                <c:pt idx="28112">
                  <c:v>735675.6259143519</c:v>
                </c:pt>
                <c:pt idx="28113">
                  <c:v>735675.6259143519</c:v>
                </c:pt>
                <c:pt idx="28114">
                  <c:v>735675.62592592742</c:v>
                </c:pt>
                <c:pt idx="28115">
                  <c:v>735675.62593750004</c:v>
                </c:pt>
                <c:pt idx="28116">
                  <c:v>735675.62593750004</c:v>
                </c:pt>
                <c:pt idx="28117">
                  <c:v>735675.62594907149</c:v>
                </c:pt>
                <c:pt idx="28118">
                  <c:v>735675.62594907149</c:v>
                </c:pt>
                <c:pt idx="28119">
                  <c:v>735675.62596064841</c:v>
                </c:pt>
                <c:pt idx="28120">
                  <c:v>735675.62596064841</c:v>
                </c:pt>
                <c:pt idx="28121">
                  <c:v>735675.62597222219</c:v>
                </c:pt>
                <c:pt idx="28122">
                  <c:v>735675.62597222219</c:v>
                </c:pt>
                <c:pt idx="28123">
                  <c:v>735675.62598379643</c:v>
                </c:pt>
                <c:pt idx="28124">
                  <c:v>735675.62598379643</c:v>
                </c:pt>
                <c:pt idx="28125">
                  <c:v>735675.62599537033</c:v>
                </c:pt>
                <c:pt idx="28126">
                  <c:v>735675.62599537033</c:v>
                </c:pt>
                <c:pt idx="28127">
                  <c:v>735675.62600694445</c:v>
                </c:pt>
                <c:pt idx="28128">
                  <c:v>735675.62600694445</c:v>
                </c:pt>
                <c:pt idx="28129">
                  <c:v>735675.62601851847</c:v>
                </c:pt>
                <c:pt idx="28130">
                  <c:v>735675.62601851847</c:v>
                </c:pt>
                <c:pt idx="28131">
                  <c:v>735675.62603009259</c:v>
                </c:pt>
                <c:pt idx="28132">
                  <c:v>735675.62603009259</c:v>
                </c:pt>
                <c:pt idx="28133">
                  <c:v>735675.62604166672</c:v>
                </c:pt>
                <c:pt idx="28134">
                  <c:v>735675.62604166672</c:v>
                </c:pt>
                <c:pt idx="28135">
                  <c:v>735675.62605324376</c:v>
                </c:pt>
                <c:pt idx="28136">
                  <c:v>735675.62605324376</c:v>
                </c:pt>
                <c:pt idx="28137">
                  <c:v>735675.62606481544</c:v>
                </c:pt>
                <c:pt idx="28138">
                  <c:v>735675.62606481544</c:v>
                </c:pt>
                <c:pt idx="28139">
                  <c:v>735675.6260763891</c:v>
                </c:pt>
                <c:pt idx="28140">
                  <c:v>735675.6260763891</c:v>
                </c:pt>
                <c:pt idx="28141">
                  <c:v>735675.62608796405</c:v>
                </c:pt>
                <c:pt idx="28142">
                  <c:v>735675.62608796405</c:v>
                </c:pt>
                <c:pt idx="28143">
                  <c:v>735675.62609953701</c:v>
                </c:pt>
                <c:pt idx="28144">
                  <c:v>735675.62609953701</c:v>
                </c:pt>
                <c:pt idx="28145">
                  <c:v>735675.62611111114</c:v>
                </c:pt>
                <c:pt idx="28146">
                  <c:v>735675.62612268515</c:v>
                </c:pt>
                <c:pt idx="28147">
                  <c:v>735675.62612268515</c:v>
                </c:pt>
                <c:pt idx="28148">
                  <c:v>735675.62613425928</c:v>
                </c:pt>
                <c:pt idx="28149">
                  <c:v>735675.62613425928</c:v>
                </c:pt>
                <c:pt idx="28150">
                  <c:v>735675.6261458334</c:v>
                </c:pt>
                <c:pt idx="28151">
                  <c:v>735675.6261458334</c:v>
                </c:pt>
                <c:pt idx="28152">
                  <c:v>735675.62615740742</c:v>
                </c:pt>
                <c:pt idx="28153">
                  <c:v>735675.62615740742</c:v>
                </c:pt>
                <c:pt idx="28154">
                  <c:v>735675.62616898131</c:v>
                </c:pt>
                <c:pt idx="28155">
                  <c:v>735675.62616898131</c:v>
                </c:pt>
                <c:pt idx="28156">
                  <c:v>735675.62618055556</c:v>
                </c:pt>
                <c:pt idx="28157">
                  <c:v>735675.62618055556</c:v>
                </c:pt>
                <c:pt idx="28158">
                  <c:v>735675.62619212968</c:v>
                </c:pt>
                <c:pt idx="28159">
                  <c:v>735675.62619212968</c:v>
                </c:pt>
                <c:pt idx="28160">
                  <c:v>735675.62620370404</c:v>
                </c:pt>
                <c:pt idx="28161">
                  <c:v>735675.62620370404</c:v>
                </c:pt>
                <c:pt idx="28162">
                  <c:v>735675.62621527782</c:v>
                </c:pt>
                <c:pt idx="28163">
                  <c:v>735675.62621527782</c:v>
                </c:pt>
                <c:pt idx="28164">
                  <c:v>735675.62622685242</c:v>
                </c:pt>
                <c:pt idx="28165">
                  <c:v>735675.62622685242</c:v>
                </c:pt>
                <c:pt idx="28166">
                  <c:v>735675.62623842643</c:v>
                </c:pt>
                <c:pt idx="28167">
                  <c:v>735675.62623842643</c:v>
                </c:pt>
                <c:pt idx="28168">
                  <c:v>735675.62624999997</c:v>
                </c:pt>
                <c:pt idx="28169">
                  <c:v>735675.62624999997</c:v>
                </c:pt>
                <c:pt idx="28170">
                  <c:v>735675.6262615741</c:v>
                </c:pt>
                <c:pt idx="28171">
                  <c:v>735675.6262615741</c:v>
                </c:pt>
                <c:pt idx="28172">
                  <c:v>735675.62627314904</c:v>
                </c:pt>
                <c:pt idx="28173">
                  <c:v>735675.62627314904</c:v>
                </c:pt>
                <c:pt idx="28174">
                  <c:v>735675.62628472445</c:v>
                </c:pt>
                <c:pt idx="28175">
                  <c:v>735675.62628472445</c:v>
                </c:pt>
                <c:pt idx="28176">
                  <c:v>735675.62629629741</c:v>
                </c:pt>
                <c:pt idx="28177">
                  <c:v>735675.62630787049</c:v>
                </c:pt>
                <c:pt idx="28178">
                  <c:v>735675.62630787049</c:v>
                </c:pt>
                <c:pt idx="28179">
                  <c:v>735675.62631944439</c:v>
                </c:pt>
                <c:pt idx="28180">
                  <c:v>735675.62631944439</c:v>
                </c:pt>
                <c:pt idx="28181">
                  <c:v>735675.62633101852</c:v>
                </c:pt>
                <c:pt idx="28182">
                  <c:v>735675.62633101852</c:v>
                </c:pt>
                <c:pt idx="28183">
                  <c:v>735675.6263425923</c:v>
                </c:pt>
                <c:pt idx="28184">
                  <c:v>735675.6263425923</c:v>
                </c:pt>
                <c:pt idx="28185">
                  <c:v>735675.62635416701</c:v>
                </c:pt>
                <c:pt idx="28186">
                  <c:v>735675.62635416701</c:v>
                </c:pt>
                <c:pt idx="28187">
                  <c:v>735675.62636574241</c:v>
                </c:pt>
                <c:pt idx="28188">
                  <c:v>735675.62637731479</c:v>
                </c:pt>
                <c:pt idx="28189">
                  <c:v>735675.62637731479</c:v>
                </c:pt>
                <c:pt idx="28190">
                  <c:v>735675.62638888892</c:v>
                </c:pt>
                <c:pt idx="28191">
                  <c:v>735675.62638888892</c:v>
                </c:pt>
                <c:pt idx="28192">
                  <c:v>735675.62640046293</c:v>
                </c:pt>
                <c:pt idx="28193">
                  <c:v>735675.62640046293</c:v>
                </c:pt>
                <c:pt idx="28194">
                  <c:v>735675.62641203741</c:v>
                </c:pt>
                <c:pt idx="28195">
                  <c:v>735675.62641203741</c:v>
                </c:pt>
                <c:pt idx="28196">
                  <c:v>735675.62642361375</c:v>
                </c:pt>
                <c:pt idx="28197">
                  <c:v>735675.62642361375</c:v>
                </c:pt>
                <c:pt idx="28198">
                  <c:v>735675.62643518543</c:v>
                </c:pt>
                <c:pt idx="28199">
                  <c:v>735675.62643518543</c:v>
                </c:pt>
                <c:pt idx="28200">
                  <c:v>735675.62644675921</c:v>
                </c:pt>
                <c:pt idx="28201">
                  <c:v>735675.62644675921</c:v>
                </c:pt>
                <c:pt idx="28202">
                  <c:v>735675.62645833404</c:v>
                </c:pt>
                <c:pt idx="28203">
                  <c:v>735675.62645833404</c:v>
                </c:pt>
                <c:pt idx="28204">
                  <c:v>735675.62646990735</c:v>
                </c:pt>
                <c:pt idx="28205">
                  <c:v>735675.62646990735</c:v>
                </c:pt>
                <c:pt idx="28206">
                  <c:v>735675.62648148241</c:v>
                </c:pt>
                <c:pt idx="28207">
                  <c:v>735675.62648148241</c:v>
                </c:pt>
                <c:pt idx="28208">
                  <c:v>735675.62649305561</c:v>
                </c:pt>
                <c:pt idx="28209">
                  <c:v>735675.62649305561</c:v>
                </c:pt>
                <c:pt idx="28210">
                  <c:v>735675.62650462962</c:v>
                </c:pt>
                <c:pt idx="28211">
                  <c:v>735675.62651620375</c:v>
                </c:pt>
                <c:pt idx="28212">
                  <c:v>735675.62651620375</c:v>
                </c:pt>
                <c:pt idx="28213">
                  <c:v>735675.62651620375</c:v>
                </c:pt>
                <c:pt idx="28214">
                  <c:v>735675.62652777904</c:v>
                </c:pt>
                <c:pt idx="28215">
                  <c:v>735675.62653935188</c:v>
                </c:pt>
                <c:pt idx="28216">
                  <c:v>735675.62653935188</c:v>
                </c:pt>
                <c:pt idx="28217">
                  <c:v>735675.62655092741</c:v>
                </c:pt>
                <c:pt idx="28218">
                  <c:v>735675.62655092741</c:v>
                </c:pt>
                <c:pt idx="28219">
                  <c:v>735675.62656250002</c:v>
                </c:pt>
                <c:pt idx="28220">
                  <c:v>735675.62656250002</c:v>
                </c:pt>
                <c:pt idx="28221">
                  <c:v>735675.62657407392</c:v>
                </c:pt>
                <c:pt idx="28222">
                  <c:v>735675.62657407392</c:v>
                </c:pt>
                <c:pt idx="28223">
                  <c:v>735675.62658564944</c:v>
                </c:pt>
                <c:pt idx="28224">
                  <c:v>735675.62658564944</c:v>
                </c:pt>
                <c:pt idx="28225">
                  <c:v>735675.62659722241</c:v>
                </c:pt>
                <c:pt idx="28226">
                  <c:v>735675.62659722241</c:v>
                </c:pt>
                <c:pt idx="28227">
                  <c:v>735675.62660879642</c:v>
                </c:pt>
                <c:pt idx="28228">
                  <c:v>735675.62660879642</c:v>
                </c:pt>
                <c:pt idx="28229">
                  <c:v>735675.62662037043</c:v>
                </c:pt>
                <c:pt idx="28230">
                  <c:v>735675.62662037043</c:v>
                </c:pt>
                <c:pt idx="28231">
                  <c:v>735675.62663194444</c:v>
                </c:pt>
                <c:pt idx="28232">
                  <c:v>735675.62663194444</c:v>
                </c:pt>
                <c:pt idx="28233">
                  <c:v>735675.62664351903</c:v>
                </c:pt>
                <c:pt idx="28234">
                  <c:v>735675.62664351903</c:v>
                </c:pt>
                <c:pt idx="28235">
                  <c:v>735675.62665509444</c:v>
                </c:pt>
                <c:pt idx="28236">
                  <c:v>735675.62665509444</c:v>
                </c:pt>
                <c:pt idx="28237">
                  <c:v>735675.62666666741</c:v>
                </c:pt>
                <c:pt idx="28238">
                  <c:v>735675.62666666741</c:v>
                </c:pt>
                <c:pt idx="28239">
                  <c:v>735675.62667824072</c:v>
                </c:pt>
                <c:pt idx="28240">
                  <c:v>735675.62667824072</c:v>
                </c:pt>
                <c:pt idx="28241">
                  <c:v>735675.62668981485</c:v>
                </c:pt>
                <c:pt idx="28242">
                  <c:v>735675.62668981485</c:v>
                </c:pt>
                <c:pt idx="28243">
                  <c:v>735675.62670138909</c:v>
                </c:pt>
                <c:pt idx="28244">
                  <c:v>735675.62671296299</c:v>
                </c:pt>
                <c:pt idx="28245">
                  <c:v>735675.62671296299</c:v>
                </c:pt>
                <c:pt idx="28246">
                  <c:v>735675.62672453944</c:v>
                </c:pt>
                <c:pt idx="28247">
                  <c:v>735675.62672453944</c:v>
                </c:pt>
                <c:pt idx="28248">
                  <c:v>735675.6267361124</c:v>
                </c:pt>
                <c:pt idx="28249">
                  <c:v>735675.6267361124</c:v>
                </c:pt>
                <c:pt idx="28250">
                  <c:v>735675.62674768514</c:v>
                </c:pt>
                <c:pt idx="28251">
                  <c:v>735675.62674768514</c:v>
                </c:pt>
                <c:pt idx="28252">
                  <c:v>735675.62675925926</c:v>
                </c:pt>
                <c:pt idx="28253">
                  <c:v>735675.62677083351</c:v>
                </c:pt>
                <c:pt idx="28254">
                  <c:v>735675.62677083351</c:v>
                </c:pt>
                <c:pt idx="28255">
                  <c:v>735675.6267824074</c:v>
                </c:pt>
                <c:pt idx="28256">
                  <c:v>735675.6267824074</c:v>
                </c:pt>
                <c:pt idx="28257">
                  <c:v>735675.62679398153</c:v>
                </c:pt>
                <c:pt idx="28258">
                  <c:v>735675.62679398153</c:v>
                </c:pt>
                <c:pt idx="28259">
                  <c:v>735675.62680555554</c:v>
                </c:pt>
                <c:pt idx="28260">
                  <c:v>735675.62680555554</c:v>
                </c:pt>
                <c:pt idx="28261">
                  <c:v>735675.62681713235</c:v>
                </c:pt>
                <c:pt idx="28262">
                  <c:v>735675.62681713235</c:v>
                </c:pt>
                <c:pt idx="28263">
                  <c:v>735675.62682870403</c:v>
                </c:pt>
                <c:pt idx="28264">
                  <c:v>735675.62682870403</c:v>
                </c:pt>
                <c:pt idx="28265">
                  <c:v>735675.62684027781</c:v>
                </c:pt>
                <c:pt idx="28266">
                  <c:v>735675.62684027781</c:v>
                </c:pt>
                <c:pt idx="28267">
                  <c:v>735675.62685185205</c:v>
                </c:pt>
                <c:pt idx="28268">
                  <c:v>735675.62685185205</c:v>
                </c:pt>
                <c:pt idx="28269">
                  <c:v>735675.62686342886</c:v>
                </c:pt>
                <c:pt idx="28270">
                  <c:v>735675.62686342886</c:v>
                </c:pt>
                <c:pt idx="28271">
                  <c:v>735675.62687500042</c:v>
                </c:pt>
                <c:pt idx="28272">
                  <c:v>735675.62687500042</c:v>
                </c:pt>
                <c:pt idx="28273">
                  <c:v>735675.62688657444</c:v>
                </c:pt>
                <c:pt idx="28274">
                  <c:v>735675.62688657444</c:v>
                </c:pt>
                <c:pt idx="28275">
                  <c:v>735675.62689814845</c:v>
                </c:pt>
                <c:pt idx="28276">
                  <c:v>735675.62689814845</c:v>
                </c:pt>
                <c:pt idx="28277">
                  <c:v>735675.62690972222</c:v>
                </c:pt>
                <c:pt idx="28278">
                  <c:v>735675.62690972222</c:v>
                </c:pt>
                <c:pt idx="28279">
                  <c:v>735675.62692129705</c:v>
                </c:pt>
                <c:pt idx="28280">
                  <c:v>735675.62692129705</c:v>
                </c:pt>
                <c:pt idx="28281">
                  <c:v>735675.62693287048</c:v>
                </c:pt>
                <c:pt idx="28282">
                  <c:v>735675.62693287048</c:v>
                </c:pt>
                <c:pt idx="28283">
                  <c:v>735675.62694444449</c:v>
                </c:pt>
                <c:pt idx="28284">
                  <c:v>735675.62694444449</c:v>
                </c:pt>
                <c:pt idx="28285">
                  <c:v>735675.62695601943</c:v>
                </c:pt>
                <c:pt idx="28286">
                  <c:v>735675.62696759263</c:v>
                </c:pt>
                <c:pt idx="28287">
                  <c:v>735675.62696759263</c:v>
                </c:pt>
                <c:pt idx="28288">
                  <c:v>735675.62697916629</c:v>
                </c:pt>
                <c:pt idx="28289">
                  <c:v>735675.62697916629</c:v>
                </c:pt>
                <c:pt idx="28290">
                  <c:v>735675.62699074205</c:v>
                </c:pt>
                <c:pt idx="28291">
                  <c:v>735675.62699074205</c:v>
                </c:pt>
                <c:pt idx="28292">
                  <c:v>735675.62700231478</c:v>
                </c:pt>
                <c:pt idx="28293">
                  <c:v>735675.62700231478</c:v>
                </c:pt>
                <c:pt idx="28294">
                  <c:v>735675.62701388891</c:v>
                </c:pt>
                <c:pt idx="28295">
                  <c:v>735675.62701388891</c:v>
                </c:pt>
                <c:pt idx="28296">
                  <c:v>735675.62702546292</c:v>
                </c:pt>
                <c:pt idx="28297">
                  <c:v>735675.62702546292</c:v>
                </c:pt>
                <c:pt idx="28298">
                  <c:v>735675.62703703705</c:v>
                </c:pt>
                <c:pt idx="28299">
                  <c:v>735675.62703703705</c:v>
                </c:pt>
                <c:pt idx="28300">
                  <c:v>735675.62704861106</c:v>
                </c:pt>
                <c:pt idx="28301">
                  <c:v>735675.62704861106</c:v>
                </c:pt>
                <c:pt idx="28302">
                  <c:v>735675.62706018519</c:v>
                </c:pt>
                <c:pt idx="28303">
                  <c:v>735675.62706018519</c:v>
                </c:pt>
                <c:pt idx="28304">
                  <c:v>735675.62707175897</c:v>
                </c:pt>
                <c:pt idx="28305">
                  <c:v>735675.62707175897</c:v>
                </c:pt>
                <c:pt idx="28306">
                  <c:v>735675.62708333344</c:v>
                </c:pt>
                <c:pt idx="28307">
                  <c:v>735675.62709490734</c:v>
                </c:pt>
                <c:pt idx="28308">
                  <c:v>735675.62709490734</c:v>
                </c:pt>
                <c:pt idx="28309">
                  <c:v>735675.62709490734</c:v>
                </c:pt>
                <c:pt idx="28310">
                  <c:v>735675.62710648146</c:v>
                </c:pt>
                <c:pt idx="28311">
                  <c:v>735675.62710648146</c:v>
                </c:pt>
                <c:pt idx="28312">
                  <c:v>735675.62711805152</c:v>
                </c:pt>
                <c:pt idx="28313">
                  <c:v>735675.62711805152</c:v>
                </c:pt>
                <c:pt idx="28314">
                  <c:v>735675.62712962937</c:v>
                </c:pt>
                <c:pt idx="28315">
                  <c:v>735675.62712962937</c:v>
                </c:pt>
                <c:pt idx="28316">
                  <c:v>735675.62714120338</c:v>
                </c:pt>
                <c:pt idx="28317">
                  <c:v>735675.62715277739</c:v>
                </c:pt>
                <c:pt idx="28318">
                  <c:v>735675.62715277739</c:v>
                </c:pt>
                <c:pt idx="28319">
                  <c:v>735675.62716435187</c:v>
                </c:pt>
                <c:pt idx="28320">
                  <c:v>735675.62716435187</c:v>
                </c:pt>
                <c:pt idx="28321">
                  <c:v>735675.62717592588</c:v>
                </c:pt>
                <c:pt idx="28322">
                  <c:v>735675.62717592588</c:v>
                </c:pt>
                <c:pt idx="28323">
                  <c:v>735675.62718750001</c:v>
                </c:pt>
                <c:pt idx="28324">
                  <c:v>735675.62718750001</c:v>
                </c:pt>
                <c:pt idx="28325">
                  <c:v>735675.62719907123</c:v>
                </c:pt>
                <c:pt idx="28326">
                  <c:v>735675.62719907123</c:v>
                </c:pt>
                <c:pt idx="28327">
                  <c:v>735675.62721064815</c:v>
                </c:pt>
                <c:pt idx="28328">
                  <c:v>735675.62722222251</c:v>
                </c:pt>
                <c:pt idx="28329">
                  <c:v>735675.62722222251</c:v>
                </c:pt>
                <c:pt idx="28330">
                  <c:v>735675.62722222251</c:v>
                </c:pt>
                <c:pt idx="28331">
                  <c:v>735675.6272337964</c:v>
                </c:pt>
                <c:pt idx="28332">
                  <c:v>735675.6272337964</c:v>
                </c:pt>
                <c:pt idx="28333">
                  <c:v>735675.6272453703</c:v>
                </c:pt>
                <c:pt idx="28334">
                  <c:v>735675.6272453703</c:v>
                </c:pt>
                <c:pt idx="28335">
                  <c:v>735675.62725694443</c:v>
                </c:pt>
                <c:pt idx="28336">
                  <c:v>735675.62725694443</c:v>
                </c:pt>
                <c:pt idx="28337">
                  <c:v>735675.62726851832</c:v>
                </c:pt>
                <c:pt idx="28338">
                  <c:v>735675.62726851832</c:v>
                </c:pt>
                <c:pt idx="28339">
                  <c:v>735675.62728009257</c:v>
                </c:pt>
                <c:pt idx="28340">
                  <c:v>735675.62728009257</c:v>
                </c:pt>
                <c:pt idx="28341">
                  <c:v>735675.62729166669</c:v>
                </c:pt>
                <c:pt idx="28342">
                  <c:v>735675.6273032407</c:v>
                </c:pt>
                <c:pt idx="28343">
                  <c:v>735675.6273032407</c:v>
                </c:pt>
                <c:pt idx="28344">
                  <c:v>735675.62731481437</c:v>
                </c:pt>
                <c:pt idx="28345">
                  <c:v>735675.62731481437</c:v>
                </c:pt>
                <c:pt idx="28346">
                  <c:v>735675.62732638884</c:v>
                </c:pt>
                <c:pt idx="28347">
                  <c:v>735675.62732638884</c:v>
                </c:pt>
                <c:pt idx="28348">
                  <c:v>735675.62733796297</c:v>
                </c:pt>
                <c:pt idx="28349">
                  <c:v>735675.62733796297</c:v>
                </c:pt>
                <c:pt idx="28350">
                  <c:v>735675.62734953698</c:v>
                </c:pt>
                <c:pt idx="28351">
                  <c:v>735675.62734953698</c:v>
                </c:pt>
                <c:pt idx="28352">
                  <c:v>735675.62736111111</c:v>
                </c:pt>
                <c:pt idx="28353">
                  <c:v>735675.62736111111</c:v>
                </c:pt>
                <c:pt idx="28354">
                  <c:v>735675.62737268396</c:v>
                </c:pt>
                <c:pt idx="28355">
                  <c:v>735675.62737268396</c:v>
                </c:pt>
                <c:pt idx="28356">
                  <c:v>735675.6273842589</c:v>
                </c:pt>
                <c:pt idx="28357">
                  <c:v>735675.6273842589</c:v>
                </c:pt>
                <c:pt idx="28358">
                  <c:v>735675.62739583349</c:v>
                </c:pt>
                <c:pt idx="28359">
                  <c:v>735675.62739583349</c:v>
                </c:pt>
                <c:pt idx="28360">
                  <c:v>735675.6274074075</c:v>
                </c:pt>
                <c:pt idx="28361">
                  <c:v>735675.6274074075</c:v>
                </c:pt>
                <c:pt idx="28362">
                  <c:v>735675.62741898128</c:v>
                </c:pt>
                <c:pt idx="28363">
                  <c:v>735675.62741898128</c:v>
                </c:pt>
                <c:pt idx="28364">
                  <c:v>735675.62743055529</c:v>
                </c:pt>
                <c:pt idx="28365">
                  <c:v>735675.62743055529</c:v>
                </c:pt>
                <c:pt idx="28366">
                  <c:v>735675.62744212931</c:v>
                </c:pt>
                <c:pt idx="28367">
                  <c:v>735675.62744212931</c:v>
                </c:pt>
                <c:pt idx="28368">
                  <c:v>735675.62745370402</c:v>
                </c:pt>
                <c:pt idx="28369">
                  <c:v>735675.62745370402</c:v>
                </c:pt>
                <c:pt idx="28370">
                  <c:v>735675.62746527779</c:v>
                </c:pt>
                <c:pt idx="28371">
                  <c:v>735675.62746527779</c:v>
                </c:pt>
                <c:pt idx="28372">
                  <c:v>735675.62747685181</c:v>
                </c:pt>
                <c:pt idx="28373">
                  <c:v>735675.62748842593</c:v>
                </c:pt>
                <c:pt idx="28374">
                  <c:v>735675.62748842593</c:v>
                </c:pt>
                <c:pt idx="28375">
                  <c:v>735675.62749999936</c:v>
                </c:pt>
                <c:pt idx="28376">
                  <c:v>735675.62749999936</c:v>
                </c:pt>
                <c:pt idx="28377">
                  <c:v>735675.62751157396</c:v>
                </c:pt>
                <c:pt idx="28378">
                  <c:v>735675.62751157396</c:v>
                </c:pt>
                <c:pt idx="28379">
                  <c:v>735675.62752314843</c:v>
                </c:pt>
                <c:pt idx="28380">
                  <c:v>735675.62752314843</c:v>
                </c:pt>
                <c:pt idx="28381">
                  <c:v>735675.62753472221</c:v>
                </c:pt>
                <c:pt idx="28382">
                  <c:v>735675.62753472221</c:v>
                </c:pt>
                <c:pt idx="28383">
                  <c:v>735675.62754629634</c:v>
                </c:pt>
                <c:pt idx="28384">
                  <c:v>735675.62754629634</c:v>
                </c:pt>
                <c:pt idx="28385">
                  <c:v>735675.62755787035</c:v>
                </c:pt>
                <c:pt idx="28386">
                  <c:v>735675.62755787035</c:v>
                </c:pt>
                <c:pt idx="28387">
                  <c:v>735675.62756944436</c:v>
                </c:pt>
                <c:pt idx="28388">
                  <c:v>735675.62756944436</c:v>
                </c:pt>
                <c:pt idx="28389">
                  <c:v>735675.62758101849</c:v>
                </c:pt>
                <c:pt idx="28390">
                  <c:v>735675.62758101849</c:v>
                </c:pt>
                <c:pt idx="28391">
                  <c:v>735675.62759259238</c:v>
                </c:pt>
                <c:pt idx="28392">
                  <c:v>735675.62759259238</c:v>
                </c:pt>
                <c:pt idx="28393">
                  <c:v>735675.62760416663</c:v>
                </c:pt>
                <c:pt idx="28394">
                  <c:v>735675.62760416663</c:v>
                </c:pt>
                <c:pt idx="28395">
                  <c:v>735675.62761574145</c:v>
                </c:pt>
                <c:pt idx="28396">
                  <c:v>735675.62761574145</c:v>
                </c:pt>
                <c:pt idx="28397">
                  <c:v>735675.62762731721</c:v>
                </c:pt>
                <c:pt idx="28398">
                  <c:v>735675.62762731721</c:v>
                </c:pt>
                <c:pt idx="28399">
                  <c:v>735675.62763888889</c:v>
                </c:pt>
                <c:pt idx="28400">
                  <c:v>735675.62763888889</c:v>
                </c:pt>
                <c:pt idx="28401">
                  <c:v>735675.62765046302</c:v>
                </c:pt>
                <c:pt idx="28402">
                  <c:v>735675.62765046302</c:v>
                </c:pt>
                <c:pt idx="28403">
                  <c:v>735675.62766203703</c:v>
                </c:pt>
                <c:pt idx="28404">
                  <c:v>735675.62767361151</c:v>
                </c:pt>
                <c:pt idx="28405">
                  <c:v>735675.62767361151</c:v>
                </c:pt>
                <c:pt idx="28406">
                  <c:v>735675.62768518541</c:v>
                </c:pt>
                <c:pt idx="28407">
                  <c:v>735675.62768518541</c:v>
                </c:pt>
                <c:pt idx="28408">
                  <c:v>735675.6276967593</c:v>
                </c:pt>
                <c:pt idx="28409">
                  <c:v>735675.6276967593</c:v>
                </c:pt>
                <c:pt idx="28410">
                  <c:v>735675.62770833331</c:v>
                </c:pt>
                <c:pt idx="28411">
                  <c:v>735675.62770833331</c:v>
                </c:pt>
                <c:pt idx="28412">
                  <c:v>735675.62771990697</c:v>
                </c:pt>
                <c:pt idx="28413">
                  <c:v>735675.62771990697</c:v>
                </c:pt>
                <c:pt idx="28414">
                  <c:v>735675.62773148133</c:v>
                </c:pt>
                <c:pt idx="28415">
                  <c:v>735675.62773148133</c:v>
                </c:pt>
                <c:pt idx="28416">
                  <c:v>735675.62774305337</c:v>
                </c:pt>
                <c:pt idx="28417">
                  <c:v>735675.62774305337</c:v>
                </c:pt>
                <c:pt idx="28418">
                  <c:v>735675.62775462959</c:v>
                </c:pt>
                <c:pt idx="28419">
                  <c:v>735675.62775462959</c:v>
                </c:pt>
                <c:pt idx="28420">
                  <c:v>735675.62776620372</c:v>
                </c:pt>
                <c:pt idx="28421">
                  <c:v>735675.62776620372</c:v>
                </c:pt>
                <c:pt idx="28422">
                  <c:v>735675.62777777738</c:v>
                </c:pt>
                <c:pt idx="28423">
                  <c:v>735675.62778935186</c:v>
                </c:pt>
                <c:pt idx="28424">
                  <c:v>735675.62778935186</c:v>
                </c:pt>
                <c:pt idx="28425">
                  <c:v>735675.62778935186</c:v>
                </c:pt>
                <c:pt idx="28426">
                  <c:v>735675.62780092645</c:v>
                </c:pt>
                <c:pt idx="28427">
                  <c:v>735675.62780092645</c:v>
                </c:pt>
                <c:pt idx="28428">
                  <c:v>735675.6278125</c:v>
                </c:pt>
                <c:pt idx="28429">
                  <c:v>735675.6278125</c:v>
                </c:pt>
                <c:pt idx="28430">
                  <c:v>735675.62782407412</c:v>
                </c:pt>
                <c:pt idx="28431">
                  <c:v>735675.62782407412</c:v>
                </c:pt>
                <c:pt idx="28432">
                  <c:v>735675.62783564941</c:v>
                </c:pt>
                <c:pt idx="28433">
                  <c:v>735675.62783564941</c:v>
                </c:pt>
                <c:pt idx="28434">
                  <c:v>735675.62784722249</c:v>
                </c:pt>
                <c:pt idx="28435">
                  <c:v>735675.62784722249</c:v>
                </c:pt>
                <c:pt idx="28436">
                  <c:v>735675.62785879651</c:v>
                </c:pt>
                <c:pt idx="28437">
                  <c:v>735675.62787037028</c:v>
                </c:pt>
                <c:pt idx="28438">
                  <c:v>735675.62787037028</c:v>
                </c:pt>
                <c:pt idx="28439">
                  <c:v>735675.62788194441</c:v>
                </c:pt>
                <c:pt idx="28440">
                  <c:v>735675.62788194441</c:v>
                </c:pt>
                <c:pt idx="28441">
                  <c:v>735675.62789351854</c:v>
                </c:pt>
                <c:pt idx="28442">
                  <c:v>735675.62789351854</c:v>
                </c:pt>
                <c:pt idx="28443">
                  <c:v>735675.62790509232</c:v>
                </c:pt>
                <c:pt idx="28444">
                  <c:v>735675.62790509232</c:v>
                </c:pt>
                <c:pt idx="28445">
                  <c:v>735675.62791666668</c:v>
                </c:pt>
                <c:pt idx="28446">
                  <c:v>735675.62791666668</c:v>
                </c:pt>
                <c:pt idx="28447">
                  <c:v>735675.62792824069</c:v>
                </c:pt>
                <c:pt idx="28448">
                  <c:v>735675.62792824069</c:v>
                </c:pt>
                <c:pt idx="28449">
                  <c:v>735675.62793981389</c:v>
                </c:pt>
                <c:pt idx="28450">
                  <c:v>735675.62793981389</c:v>
                </c:pt>
                <c:pt idx="28451">
                  <c:v>735675.62795138895</c:v>
                </c:pt>
                <c:pt idx="28452">
                  <c:v>735675.62795138895</c:v>
                </c:pt>
                <c:pt idx="28453">
                  <c:v>735675.62796296296</c:v>
                </c:pt>
                <c:pt idx="28454">
                  <c:v>735675.62796296296</c:v>
                </c:pt>
                <c:pt idx="28455">
                  <c:v>735675.62797453708</c:v>
                </c:pt>
                <c:pt idx="28456">
                  <c:v>735675.62797453708</c:v>
                </c:pt>
                <c:pt idx="28457">
                  <c:v>735675.62798611145</c:v>
                </c:pt>
                <c:pt idx="28458">
                  <c:v>735675.62798611145</c:v>
                </c:pt>
                <c:pt idx="28459">
                  <c:v>735675.62799768522</c:v>
                </c:pt>
                <c:pt idx="28460">
                  <c:v>735675.62799768522</c:v>
                </c:pt>
                <c:pt idx="28461">
                  <c:v>735675.62800925889</c:v>
                </c:pt>
                <c:pt idx="28462">
                  <c:v>735675.62800925889</c:v>
                </c:pt>
                <c:pt idx="28463">
                  <c:v>735675.62802083441</c:v>
                </c:pt>
                <c:pt idx="28464">
                  <c:v>735675.62802083441</c:v>
                </c:pt>
                <c:pt idx="28465">
                  <c:v>735675.62803240749</c:v>
                </c:pt>
                <c:pt idx="28466">
                  <c:v>735675.62803240749</c:v>
                </c:pt>
                <c:pt idx="28467">
                  <c:v>735675.6280439815</c:v>
                </c:pt>
                <c:pt idx="28468">
                  <c:v>735675.62805555551</c:v>
                </c:pt>
                <c:pt idx="28469">
                  <c:v>735675.62805555551</c:v>
                </c:pt>
                <c:pt idx="28470">
                  <c:v>735675.62806712964</c:v>
                </c:pt>
                <c:pt idx="28471">
                  <c:v>735675.62806712964</c:v>
                </c:pt>
                <c:pt idx="28472">
                  <c:v>735675.6280787033</c:v>
                </c:pt>
                <c:pt idx="28473">
                  <c:v>735675.6280787033</c:v>
                </c:pt>
                <c:pt idx="28474">
                  <c:v>735675.62809027778</c:v>
                </c:pt>
                <c:pt idx="28475">
                  <c:v>735675.62809027778</c:v>
                </c:pt>
                <c:pt idx="28476">
                  <c:v>735675.62810185179</c:v>
                </c:pt>
                <c:pt idx="28477">
                  <c:v>735675.62810185179</c:v>
                </c:pt>
                <c:pt idx="28478">
                  <c:v>735675.62811342592</c:v>
                </c:pt>
                <c:pt idx="28479">
                  <c:v>735675.62811342592</c:v>
                </c:pt>
                <c:pt idx="28480">
                  <c:v>735675.62812500005</c:v>
                </c:pt>
                <c:pt idx="28481">
                  <c:v>735675.62812500005</c:v>
                </c:pt>
                <c:pt idx="28482">
                  <c:v>735675.62813657406</c:v>
                </c:pt>
                <c:pt idx="28483">
                  <c:v>735675.62813657406</c:v>
                </c:pt>
                <c:pt idx="28484">
                  <c:v>735675.62814814819</c:v>
                </c:pt>
                <c:pt idx="28485">
                  <c:v>735675.62814814819</c:v>
                </c:pt>
                <c:pt idx="28486">
                  <c:v>735675.6281597222</c:v>
                </c:pt>
                <c:pt idx="28487">
                  <c:v>735675.6281597222</c:v>
                </c:pt>
                <c:pt idx="28488">
                  <c:v>735675.62817129632</c:v>
                </c:pt>
                <c:pt idx="28489">
                  <c:v>735675.62817129632</c:v>
                </c:pt>
                <c:pt idx="28490">
                  <c:v>735675.62818287034</c:v>
                </c:pt>
                <c:pt idx="28491">
                  <c:v>735675.62818287034</c:v>
                </c:pt>
                <c:pt idx="28492">
                  <c:v>735675.62819444446</c:v>
                </c:pt>
                <c:pt idx="28493">
                  <c:v>735675.62819444446</c:v>
                </c:pt>
                <c:pt idx="28494">
                  <c:v>735675.62820601941</c:v>
                </c:pt>
                <c:pt idx="28495">
                  <c:v>735675.62820601941</c:v>
                </c:pt>
                <c:pt idx="28496">
                  <c:v>735675.6282175926</c:v>
                </c:pt>
                <c:pt idx="28497">
                  <c:v>735675.6282175926</c:v>
                </c:pt>
                <c:pt idx="28498">
                  <c:v>735675.62822916661</c:v>
                </c:pt>
                <c:pt idx="28499">
                  <c:v>735675.62824074074</c:v>
                </c:pt>
                <c:pt idx="28500">
                  <c:v>735675.62824074074</c:v>
                </c:pt>
                <c:pt idx="28501">
                  <c:v>735675.62825231545</c:v>
                </c:pt>
                <c:pt idx="28502">
                  <c:v>735675.62825231545</c:v>
                </c:pt>
                <c:pt idx="28503">
                  <c:v>735675.628263889</c:v>
                </c:pt>
                <c:pt idx="28504">
                  <c:v>735675.628263889</c:v>
                </c:pt>
                <c:pt idx="28505">
                  <c:v>735675.62827546301</c:v>
                </c:pt>
                <c:pt idx="28506">
                  <c:v>735675.62827546301</c:v>
                </c:pt>
                <c:pt idx="28507">
                  <c:v>735675.6282870397</c:v>
                </c:pt>
                <c:pt idx="28508">
                  <c:v>735675.6282870397</c:v>
                </c:pt>
                <c:pt idx="28509">
                  <c:v>735675.62829861115</c:v>
                </c:pt>
                <c:pt idx="28510">
                  <c:v>735675.62829861115</c:v>
                </c:pt>
                <c:pt idx="28511">
                  <c:v>735675.62831018516</c:v>
                </c:pt>
                <c:pt idx="28512">
                  <c:v>735675.62831018516</c:v>
                </c:pt>
                <c:pt idx="28513">
                  <c:v>735675.62832175929</c:v>
                </c:pt>
                <c:pt idx="28514">
                  <c:v>735675.62832175929</c:v>
                </c:pt>
                <c:pt idx="28515">
                  <c:v>735675.62833333341</c:v>
                </c:pt>
                <c:pt idx="28516">
                  <c:v>735675.62833333341</c:v>
                </c:pt>
                <c:pt idx="28517">
                  <c:v>735675.62834490731</c:v>
                </c:pt>
                <c:pt idx="28518">
                  <c:v>735675.62834490731</c:v>
                </c:pt>
                <c:pt idx="28519">
                  <c:v>735675.62835648144</c:v>
                </c:pt>
                <c:pt idx="28520">
                  <c:v>735675.62835648144</c:v>
                </c:pt>
                <c:pt idx="28521">
                  <c:v>735675.62836805289</c:v>
                </c:pt>
                <c:pt idx="28522">
                  <c:v>735675.62836805289</c:v>
                </c:pt>
                <c:pt idx="28523">
                  <c:v>735675.62837962899</c:v>
                </c:pt>
                <c:pt idx="28524">
                  <c:v>735675.62837962899</c:v>
                </c:pt>
                <c:pt idx="28525">
                  <c:v>735675.6283912037</c:v>
                </c:pt>
                <c:pt idx="28526">
                  <c:v>735675.6283912037</c:v>
                </c:pt>
                <c:pt idx="28527">
                  <c:v>735675.62840277783</c:v>
                </c:pt>
                <c:pt idx="28528">
                  <c:v>735675.62840277783</c:v>
                </c:pt>
                <c:pt idx="28529">
                  <c:v>735675.62841435184</c:v>
                </c:pt>
                <c:pt idx="28530">
                  <c:v>735675.62841435184</c:v>
                </c:pt>
                <c:pt idx="28531">
                  <c:v>735675.62842592911</c:v>
                </c:pt>
                <c:pt idx="28532">
                  <c:v>735675.62843750045</c:v>
                </c:pt>
                <c:pt idx="28533">
                  <c:v>735675.62843750045</c:v>
                </c:pt>
                <c:pt idx="28534">
                  <c:v>735675.62844907399</c:v>
                </c:pt>
                <c:pt idx="28535">
                  <c:v>735675.62844907399</c:v>
                </c:pt>
                <c:pt idx="28536">
                  <c:v>735675.62846064905</c:v>
                </c:pt>
                <c:pt idx="28537">
                  <c:v>735675.62846064905</c:v>
                </c:pt>
                <c:pt idx="28538">
                  <c:v>735675.62847222225</c:v>
                </c:pt>
                <c:pt idx="28539">
                  <c:v>735675.62847222225</c:v>
                </c:pt>
                <c:pt idx="28540">
                  <c:v>735675.62848379742</c:v>
                </c:pt>
                <c:pt idx="28541">
                  <c:v>735675.62848379742</c:v>
                </c:pt>
                <c:pt idx="28542">
                  <c:v>735675.6284953705</c:v>
                </c:pt>
                <c:pt idx="28543">
                  <c:v>735675.6284953705</c:v>
                </c:pt>
                <c:pt idx="28544">
                  <c:v>735675.6285069444</c:v>
                </c:pt>
                <c:pt idx="28545">
                  <c:v>735675.6285069444</c:v>
                </c:pt>
                <c:pt idx="28546">
                  <c:v>735675.62851851829</c:v>
                </c:pt>
                <c:pt idx="28547">
                  <c:v>735675.62851851829</c:v>
                </c:pt>
                <c:pt idx="28548">
                  <c:v>735675.6285300923</c:v>
                </c:pt>
                <c:pt idx="28549">
                  <c:v>735675.6285300923</c:v>
                </c:pt>
                <c:pt idx="28550">
                  <c:v>735675.62854166667</c:v>
                </c:pt>
                <c:pt idx="28551">
                  <c:v>735675.62854166667</c:v>
                </c:pt>
                <c:pt idx="28552">
                  <c:v>735675.62855324242</c:v>
                </c:pt>
                <c:pt idx="28553">
                  <c:v>735675.62855324242</c:v>
                </c:pt>
                <c:pt idx="28554">
                  <c:v>735675.6285648148</c:v>
                </c:pt>
                <c:pt idx="28555">
                  <c:v>735675.6285648148</c:v>
                </c:pt>
                <c:pt idx="28556">
                  <c:v>735675.62857638893</c:v>
                </c:pt>
                <c:pt idx="28557">
                  <c:v>735675.62857638893</c:v>
                </c:pt>
                <c:pt idx="28558">
                  <c:v>735675.62858796294</c:v>
                </c:pt>
                <c:pt idx="28559">
                  <c:v>735675.62858796294</c:v>
                </c:pt>
                <c:pt idx="28560">
                  <c:v>735675.62859953707</c:v>
                </c:pt>
                <c:pt idx="28561">
                  <c:v>735675.62861111143</c:v>
                </c:pt>
                <c:pt idx="28562">
                  <c:v>735675.62861111143</c:v>
                </c:pt>
                <c:pt idx="28563">
                  <c:v>735675.62862268544</c:v>
                </c:pt>
                <c:pt idx="28564">
                  <c:v>735675.62862268544</c:v>
                </c:pt>
                <c:pt idx="28565">
                  <c:v>735675.62863425922</c:v>
                </c:pt>
                <c:pt idx="28566">
                  <c:v>735675.62863425922</c:v>
                </c:pt>
                <c:pt idx="28567">
                  <c:v>735675.62864583405</c:v>
                </c:pt>
                <c:pt idx="28568">
                  <c:v>735675.62864583405</c:v>
                </c:pt>
                <c:pt idx="28569">
                  <c:v>735675.62865741015</c:v>
                </c:pt>
                <c:pt idx="28570">
                  <c:v>735675.62865741015</c:v>
                </c:pt>
                <c:pt idx="28571">
                  <c:v>735675.62866898149</c:v>
                </c:pt>
                <c:pt idx="28572">
                  <c:v>735675.62866898149</c:v>
                </c:pt>
                <c:pt idx="28573">
                  <c:v>735675.62868055562</c:v>
                </c:pt>
                <c:pt idx="28574">
                  <c:v>735675.62868055562</c:v>
                </c:pt>
                <c:pt idx="28575">
                  <c:v>735675.62869212963</c:v>
                </c:pt>
                <c:pt idx="28576">
                  <c:v>735675.62869212963</c:v>
                </c:pt>
                <c:pt idx="28577">
                  <c:v>735675.62870370375</c:v>
                </c:pt>
                <c:pt idx="28578">
                  <c:v>735675.62870370375</c:v>
                </c:pt>
                <c:pt idx="28579">
                  <c:v>735675.62871527777</c:v>
                </c:pt>
                <c:pt idx="28580">
                  <c:v>735675.62871527777</c:v>
                </c:pt>
                <c:pt idx="28581">
                  <c:v>735675.62872685201</c:v>
                </c:pt>
                <c:pt idx="28582">
                  <c:v>735675.62872685201</c:v>
                </c:pt>
                <c:pt idx="28583">
                  <c:v>735675.6287384259</c:v>
                </c:pt>
                <c:pt idx="28584">
                  <c:v>735675.6287384259</c:v>
                </c:pt>
                <c:pt idx="28585">
                  <c:v>735675.62875000003</c:v>
                </c:pt>
                <c:pt idx="28586">
                  <c:v>735675.62875000003</c:v>
                </c:pt>
                <c:pt idx="28587">
                  <c:v>735675.62876157393</c:v>
                </c:pt>
                <c:pt idx="28588">
                  <c:v>735675.62876157393</c:v>
                </c:pt>
                <c:pt idx="28589">
                  <c:v>735675.6287731484</c:v>
                </c:pt>
                <c:pt idx="28590">
                  <c:v>735675.6287731484</c:v>
                </c:pt>
                <c:pt idx="28591">
                  <c:v>735675.62878472242</c:v>
                </c:pt>
                <c:pt idx="28592">
                  <c:v>735675.62879629643</c:v>
                </c:pt>
                <c:pt idx="28593">
                  <c:v>735675.62879629643</c:v>
                </c:pt>
                <c:pt idx="28594">
                  <c:v>735675.62880787044</c:v>
                </c:pt>
                <c:pt idx="28595">
                  <c:v>735675.62880787044</c:v>
                </c:pt>
                <c:pt idx="28596">
                  <c:v>735675.62881944433</c:v>
                </c:pt>
                <c:pt idx="28597">
                  <c:v>735675.62881944433</c:v>
                </c:pt>
                <c:pt idx="28598">
                  <c:v>735675.62883101904</c:v>
                </c:pt>
                <c:pt idx="28599">
                  <c:v>735675.62883101904</c:v>
                </c:pt>
                <c:pt idx="28600">
                  <c:v>735675.62884259259</c:v>
                </c:pt>
                <c:pt idx="28601">
                  <c:v>735675.62884259259</c:v>
                </c:pt>
                <c:pt idx="28602">
                  <c:v>735675.62885416741</c:v>
                </c:pt>
                <c:pt idx="28603">
                  <c:v>735675.62885416741</c:v>
                </c:pt>
                <c:pt idx="28604">
                  <c:v>735675.62886574375</c:v>
                </c:pt>
                <c:pt idx="28605">
                  <c:v>735675.62886574375</c:v>
                </c:pt>
                <c:pt idx="28606">
                  <c:v>735675.62887731544</c:v>
                </c:pt>
                <c:pt idx="28607">
                  <c:v>735675.62887731544</c:v>
                </c:pt>
                <c:pt idx="28608">
                  <c:v>735675.6288888891</c:v>
                </c:pt>
                <c:pt idx="28609">
                  <c:v>735675.6288888891</c:v>
                </c:pt>
                <c:pt idx="28610">
                  <c:v>735675.62890046299</c:v>
                </c:pt>
                <c:pt idx="28611">
                  <c:v>735675.62890046299</c:v>
                </c:pt>
                <c:pt idx="28612">
                  <c:v>735675.62891203701</c:v>
                </c:pt>
                <c:pt idx="28613">
                  <c:v>735675.62891203701</c:v>
                </c:pt>
                <c:pt idx="28614">
                  <c:v>735675.62892361241</c:v>
                </c:pt>
                <c:pt idx="28615">
                  <c:v>735675.62892361241</c:v>
                </c:pt>
                <c:pt idx="28616">
                  <c:v>735675.62893518514</c:v>
                </c:pt>
                <c:pt idx="28617">
                  <c:v>735675.62893518514</c:v>
                </c:pt>
                <c:pt idx="28618">
                  <c:v>735675.62894675927</c:v>
                </c:pt>
                <c:pt idx="28619">
                  <c:v>735675.62894675927</c:v>
                </c:pt>
                <c:pt idx="28620">
                  <c:v>735675.6289583334</c:v>
                </c:pt>
                <c:pt idx="28621">
                  <c:v>735675.6289583334</c:v>
                </c:pt>
                <c:pt idx="28622">
                  <c:v>735675.62896990729</c:v>
                </c:pt>
                <c:pt idx="28623">
                  <c:v>735675.62898148154</c:v>
                </c:pt>
                <c:pt idx="28624">
                  <c:v>735675.62898148154</c:v>
                </c:pt>
                <c:pt idx="28625">
                  <c:v>735675.62899305532</c:v>
                </c:pt>
                <c:pt idx="28626">
                  <c:v>735675.62899305532</c:v>
                </c:pt>
                <c:pt idx="28627">
                  <c:v>735675.62900462968</c:v>
                </c:pt>
                <c:pt idx="28628">
                  <c:v>735675.62900462968</c:v>
                </c:pt>
                <c:pt idx="28629">
                  <c:v>735675.62901620369</c:v>
                </c:pt>
                <c:pt idx="28630">
                  <c:v>735675.62901620369</c:v>
                </c:pt>
                <c:pt idx="28631">
                  <c:v>735675.62902777782</c:v>
                </c:pt>
                <c:pt idx="28632">
                  <c:v>735675.62902777782</c:v>
                </c:pt>
                <c:pt idx="28633">
                  <c:v>735675.62903935136</c:v>
                </c:pt>
                <c:pt idx="28634">
                  <c:v>735675.62903935136</c:v>
                </c:pt>
                <c:pt idx="28635">
                  <c:v>735675.62905092642</c:v>
                </c:pt>
                <c:pt idx="28636">
                  <c:v>735675.62906249997</c:v>
                </c:pt>
                <c:pt idx="28637">
                  <c:v>735675.62906249997</c:v>
                </c:pt>
                <c:pt idx="28638">
                  <c:v>735675.62906249997</c:v>
                </c:pt>
                <c:pt idx="28639">
                  <c:v>735675.62907407398</c:v>
                </c:pt>
                <c:pt idx="28640">
                  <c:v>735675.62907407398</c:v>
                </c:pt>
                <c:pt idx="28641">
                  <c:v>735675.62908564904</c:v>
                </c:pt>
                <c:pt idx="28642">
                  <c:v>735675.62908564904</c:v>
                </c:pt>
                <c:pt idx="28643">
                  <c:v>735675.62909722223</c:v>
                </c:pt>
                <c:pt idx="28644">
                  <c:v>735675.62909722223</c:v>
                </c:pt>
                <c:pt idx="28645">
                  <c:v>735675.62910879357</c:v>
                </c:pt>
                <c:pt idx="28646">
                  <c:v>735675.62910879357</c:v>
                </c:pt>
                <c:pt idx="28647">
                  <c:v>735675.62912037037</c:v>
                </c:pt>
                <c:pt idx="28648">
                  <c:v>735675.62912037037</c:v>
                </c:pt>
                <c:pt idx="28649">
                  <c:v>735675.62913194438</c:v>
                </c:pt>
                <c:pt idx="28650">
                  <c:v>735675.62913194438</c:v>
                </c:pt>
                <c:pt idx="28651">
                  <c:v>735675.62914351828</c:v>
                </c:pt>
                <c:pt idx="28652">
                  <c:v>735675.62914351828</c:v>
                </c:pt>
                <c:pt idx="28653">
                  <c:v>735675.62915509229</c:v>
                </c:pt>
                <c:pt idx="28654">
                  <c:v>735675.6291666663</c:v>
                </c:pt>
                <c:pt idx="28655">
                  <c:v>735675.6291666663</c:v>
                </c:pt>
                <c:pt idx="28656">
                  <c:v>735675.62917823798</c:v>
                </c:pt>
                <c:pt idx="28657">
                  <c:v>735675.62917823798</c:v>
                </c:pt>
                <c:pt idx="28658">
                  <c:v>735675.62918981398</c:v>
                </c:pt>
                <c:pt idx="28659">
                  <c:v>735675.62918981398</c:v>
                </c:pt>
                <c:pt idx="28660">
                  <c:v>735675.62920138892</c:v>
                </c:pt>
                <c:pt idx="28661">
                  <c:v>735675.62920138892</c:v>
                </c:pt>
                <c:pt idx="28662">
                  <c:v>735675.62921296188</c:v>
                </c:pt>
                <c:pt idx="28663">
                  <c:v>735675.62921296188</c:v>
                </c:pt>
                <c:pt idx="28664">
                  <c:v>735675.62922453741</c:v>
                </c:pt>
                <c:pt idx="28665">
                  <c:v>735675.62922453741</c:v>
                </c:pt>
                <c:pt idx="28666">
                  <c:v>735675.62923611142</c:v>
                </c:pt>
                <c:pt idx="28667">
                  <c:v>735675.62923611142</c:v>
                </c:pt>
                <c:pt idx="28668">
                  <c:v>735675.6292476852</c:v>
                </c:pt>
                <c:pt idx="28669">
                  <c:v>735675.6292476852</c:v>
                </c:pt>
                <c:pt idx="28670">
                  <c:v>735675.62927083333</c:v>
                </c:pt>
                <c:pt idx="28671">
                  <c:v>735675.62927083333</c:v>
                </c:pt>
                <c:pt idx="28672">
                  <c:v>735675.62927083333</c:v>
                </c:pt>
                <c:pt idx="28673">
                  <c:v>735675.62928240746</c:v>
                </c:pt>
                <c:pt idx="28674">
                  <c:v>735675.62928240746</c:v>
                </c:pt>
                <c:pt idx="28675">
                  <c:v>735675.62929398147</c:v>
                </c:pt>
                <c:pt idx="28676">
                  <c:v>735675.62929398147</c:v>
                </c:pt>
                <c:pt idx="28677">
                  <c:v>735675.62930555537</c:v>
                </c:pt>
                <c:pt idx="28678">
                  <c:v>735675.62930555537</c:v>
                </c:pt>
                <c:pt idx="28679">
                  <c:v>735675.62931712938</c:v>
                </c:pt>
                <c:pt idx="28680">
                  <c:v>735675.62931712938</c:v>
                </c:pt>
                <c:pt idx="28681">
                  <c:v>735675.62932870339</c:v>
                </c:pt>
                <c:pt idx="28682">
                  <c:v>735675.62932870339</c:v>
                </c:pt>
                <c:pt idx="28683">
                  <c:v>735675.62934027507</c:v>
                </c:pt>
                <c:pt idx="28684">
                  <c:v>735675.62934027507</c:v>
                </c:pt>
                <c:pt idx="28685">
                  <c:v>735675.62935185188</c:v>
                </c:pt>
                <c:pt idx="28686">
                  <c:v>735675.62935185188</c:v>
                </c:pt>
                <c:pt idx="28687">
                  <c:v>735675.62936342589</c:v>
                </c:pt>
                <c:pt idx="28688">
                  <c:v>735675.62936342589</c:v>
                </c:pt>
                <c:pt idx="28689">
                  <c:v>735675.62937499897</c:v>
                </c:pt>
                <c:pt idx="28690">
                  <c:v>735675.62937499897</c:v>
                </c:pt>
                <c:pt idx="28691">
                  <c:v>735675.62938657391</c:v>
                </c:pt>
                <c:pt idx="28692">
                  <c:v>735675.62938657391</c:v>
                </c:pt>
                <c:pt idx="28693">
                  <c:v>735675.62939814816</c:v>
                </c:pt>
                <c:pt idx="28694">
                  <c:v>735675.62939814816</c:v>
                </c:pt>
                <c:pt idx="28695">
                  <c:v>735675.62940972217</c:v>
                </c:pt>
                <c:pt idx="28696">
                  <c:v>735675.62940972217</c:v>
                </c:pt>
                <c:pt idx="28697">
                  <c:v>735675.62942129641</c:v>
                </c:pt>
                <c:pt idx="28698">
                  <c:v>735675.62942129641</c:v>
                </c:pt>
                <c:pt idx="28699">
                  <c:v>735675.62943287031</c:v>
                </c:pt>
                <c:pt idx="28700">
                  <c:v>735675.62944444432</c:v>
                </c:pt>
                <c:pt idx="28701">
                  <c:v>735675.62944444432</c:v>
                </c:pt>
                <c:pt idx="28702">
                  <c:v>735675.62945601903</c:v>
                </c:pt>
                <c:pt idx="28703">
                  <c:v>735675.62945601903</c:v>
                </c:pt>
                <c:pt idx="28704">
                  <c:v>735675.62946759257</c:v>
                </c:pt>
                <c:pt idx="28705">
                  <c:v>735675.62946759257</c:v>
                </c:pt>
                <c:pt idx="28706">
                  <c:v>735675.62947916391</c:v>
                </c:pt>
                <c:pt idx="28707">
                  <c:v>735675.62947916391</c:v>
                </c:pt>
                <c:pt idx="28708">
                  <c:v>735675.62949074071</c:v>
                </c:pt>
                <c:pt idx="28709">
                  <c:v>735675.62949074071</c:v>
                </c:pt>
                <c:pt idx="28710">
                  <c:v>735675.62950231438</c:v>
                </c:pt>
                <c:pt idx="28711">
                  <c:v>735675.62950231438</c:v>
                </c:pt>
                <c:pt idx="28712">
                  <c:v>735675.62951388839</c:v>
                </c:pt>
                <c:pt idx="28713">
                  <c:v>735675.62951388839</c:v>
                </c:pt>
                <c:pt idx="28714">
                  <c:v>735675.62952546298</c:v>
                </c:pt>
                <c:pt idx="28715">
                  <c:v>735675.62952546298</c:v>
                </c:pt>
                <c:pt idx="28716">
                  <c:v>735675.62953703711</c:v>
                </c:pt>
                <c:pt idx="28717">
                  <c:v>735675.62953703711</c:v>
                </c:pt>
                <c:pt idx="28718">
                  <c:v>735675.62954860821</c:v>
                </c:pt>
                <c:pt idx="28719">
                  <c:v>735675.62954860821</c:v>
                </c:pt>
                <c:pt idx="28720">
                  <c:v>735675.62956018397</c:v>
                </c:pt>
                <c:pt idx="28721">
                  <c:v>735675.62956018397</c:v>
                </c:pt>
                <c:pt idx="28722">
                  <c:v>735675.62957175646</c:v>
                </c:pt>
                <c:pt idx="28723">
                  <c:v>735675.62957175646</c:v>
                </c:pt>
                <c:pt idx="28724">
                  <c:v>735675.6295833335</c:v>
                </c:pt>
                <c:pt idx="28725">
                  <c:v>735675.6295833335</c:v>
                </c:pt>
                <c:pt idx="28726">
                  <c:v>735675.62959490728</c:v>
                </c:pt>
                <c:pt idx="28727">
                  <c:v>735675.62959490728</c:v>
                </c:pt>
                <c:pt idx="28728">
                  <c:v>735675.62960648153</c:v>
                </c:pt>
                <c:pt idx="28729">
                  <c:v>735675.62960648153</c:v>
                </c:pt>
                <c:pt idx="28730">
                  <c:v>735675.62961805251</c:v>
                </c:pt>
                <c:pt idx="28731">
                  <c:v>735675.62961805251</c:v>
                </c:pt>
                <c:pt idx="28732">
                  <c:v>735675.62962962966</c:v>
                </c:pt>
                <c:pt idx="28733">
                  <c:v>735675.62962962966</c:v>
                </c:pt>
                <c:pt idx="28734">
                  <c:v>735675.62964120368</c:v>
                </c:pt>
                <c:pt idx="28735">
                  <c:v>735675.6296527778</c:v>
                </c:pt>
                <c:pt idx="28736">
                  <c:v>735675.6296527778</c:v>
                </c:pt>
                <c:pt idx="28737">
                  <c:v>735675.62966435181</c:v>
                </c:pt>
                <c:pt idx="28738">
                  <c:v>735675.62966435181</c:v>
                </c:pt>
                <c:pt idx="28739">
                  <c:v>735675.62967592594</c:v>
                </c:pt>
                <c:pt idx="28740">
                  <c:v>735675.62967592594</c:v>
                </c:pt>
                <c:pt idx="28741">
                  <c:v>735675.62968749995</c:v>
                </c:pt>
                <c:pt idx="28742">
                  <c:v>735675.62968749995</c:v>
                </c:pt>
                <c:pt idx="28743">
                  <c:v>735675.62969907396</c:v>
                </c:pt>
                <c:pt idx="28744">
                  <c:v>735675.62969907396</c:v>
                </c:pt>
                <c:pt idx="28745">
                  <c:v>735675.62971064821</c:v>
                </c:pt>
                <c:pt idx="28746">
                  <c:v>735675.62971064821</c:v>
                </c:pt>
                <c:pt idx="28747">
                  <c:v>735675.62972222222</c:v>
                </c:pt>
                <c:pt idx="28748">
                  <c:v>735675.62972222222</c:v>
                </c:pt>
                <c:pt idx="28749">
                  <c:v>735675.62973379635</c:v>
                </c:pt>
                <c:pt idx="28750">
                  <c:v>735675.62973379635</c:v>
                </c:pt>
                <c:pt idx="28751">
                  <c:v>735675.62974537036</c:v>
                </c:pt>
                <c:pt idx="28752">
                  <c:v>735675.62974537036</c:v>
                </c:pt>
                <c:pt idx="28753">
                  <c:v>735675.62975694449</c:v>
                </c:pt>
                <c:pt idx="28754">
                  <c:v>735675.62975694449</c:v>
                </c:pt>
                <c:pt idx="28755">
                  <c:v>735675.62976851838</c:v>
                </c:pt>
                <c:pt idx="28756">
                  <c:v>735675.62976851838</c:v>
                </c:pt>
                <c:pt idx="28757">
                  <c:v>735675.62978009239</c:v>
                </c:pt>
                <c:pt idx="28758">
                  <c:v>735675.62978009239</c:v>
                </c:pt>
                <c:pt idx="28759">
                  <c:v>735675.62979166629</c:v>
                </c:pt>
                <c:pt idx="28760">
                  <c:v>735675.62979166629</c:v>
                </c:pt>
                <c:pt idx="28761">
                  <c:v>735675.62980324205</c:v>
                </c:pt>
                <c:pt idx="28762">
                  <c:v>735675.62980324205</c:v>
                </c:pt>
                <c:pt idx="28763">
                  <c:v>735675.62981481478</c:v>
                </c:pt>
                <c:pt idx="28764">
                  <c:v>735675.62981481478</c:v>
                </c:pt>
                <c:pt idx="28765">
                  <c:v>735675.62982638902</c:v>
                </c:pt>
                <c:pt idx="28766">
                  <c:v>735675.62982638902</c:v>
                </c:pt>
                <c:pt idx="28767">
                  <c:v>735675.62983796292</c:v>
                </c:pt>
                <c:pt idx="28768">
                  <c:v>735675.62984953693</c:v>
                </c:pt>
                <c:pt idx="28769">
                  <c:v>735675.62984953693</c:v>
                </c:pt>
                <c:pt idx="28770">
                  <c:v>735675.62986111105</c:v>
                </c:pt>
                <c:pt idx="28771">
                  <c:v>735675.62986111105</c:v>
                </c:pt>
                <c:pt idx="28772">
                  <c:v>735675.62987268518</c:v>
                </c:pt>
                <c:pt idx="28773">
                  <c:v>735675.62987268518</c:v>
                </c:pt>
                <c:pt idx="28774">
                  <c:v>735675.62988425931</c:v>
                </c:pt>
                <c:pt idx="28775">
                  <c:v>735675.62988425931</c:v>
                </c:pt>
                <c:pt idx="28776">
                  <c:v>735675.62989583344</c:v>
                </c:pt>
                <c:pt idx="28777">
                  <c:v>735675.62989583344</c:v>
                </c:pt>
                <c:pt idx="28778">
                  <c:v>735675.62990740733</c:v>
                </c:pt>
                <c:pt idx="28779">
                  <c:v>735675.62990740733</c:v>
                </c:pt>
                <c:pt idx="28780">
                  <c:v>735675.62991897832</c:v>
                </c:pt>
                <c:pt idx="28781">
                  <c:v>735675.62991897832</c:v>
                </c:pt>
                <c:pt idx="28782">
                  <c:v>735675.62993055396</c:v>
                </c:pt>
                <c:pt idx="28783">
                  <c:v>735675.62993055396</c:v>
                </c:pt>
                <c:pt idx="28784">
                  <c:v>735675.62994212937</c:v>
                </c:pt>
                <c:pt idx="28785">
                  <c:v>735675.62994212937</c:v>
                </c:pt>
                <c:pt idx="28786">
                  <c:v>735675.62995370373</c:v>
                </c:pt>
                <c:pt idx="28787">
                  <c:v>735675.62995370373</c:v>
                </c:pt>
                <c:pt idx="28788">
                  <c:v>735675.62996527739</c:v>
                </c:pt>
                <c:pt idx="28789">
                  <c:v>735675.62996527739</c:v>
                </c:pt>
                <c:pt idx="28790">
                  <c:v>735675.62997685187</c:v>
                </c:pt>
                <c:pt idx="28791">
                  <c:v>735675.62997685187</c:v>
                </c:pt>
                <c:pt idx="28792">
                  <c:v>735675.62998842588</c:v>
                </c:pt>
                <c:pt idx="28793">
                  <c:v>735675.62998842588</c:v>
                </c:pt>
                <c:pt idx="28794">
                  <c:v>735675.63</c:v>
                </c:pt>
                <c:pt idx="28795">
                  <c:v>735675.63</c:v>
                </c:pt>
                <c:pt idx="28796">
                  <c:v>735675.6300115739</c:v>
                </c:pt>
                <c:pt idx="28797">
                  <c:v>735675.6300115739</c:v>
                </c:pt>
                <c:pt idx="28798">
                  <c:v>735675.63002314942</c:v>
                </c:pt>
                <c:pt idx="28799">
                  <c:v>735675.63002314942</c:v>
                </c:pt>
                <c:pt idx="28800">
                  <c:v>735675.6300347225</c:v>
                </c:pt>
                <c:pt idx="28801">
                  <c:v>735675.6300347225</c:v>
                </c:pt>
                <c:pt idx="28802">
                  <c:v>735675.6300462964</c:v>
                </c:pt>
                <c:pt idx="28803">
                  <c:v>735675.6300462964</c:v>
                </c:pt>
                <c:pt idx="28804">
                  <c:v>735675.63005787041</c:v>
                </c:pt>
                <c:pt idx="28805">
                  <c:v>735675.63005787041</c:v>
                </c:pt>
                <c:pt idx="28806">
                  <c:v>735675.63006944431</c:v>
                </c:pt>
                <c:pt idx="28807">
                  <c:v>735675.63008101855</c:v>
                </c:pt>
                <c:pt idx="28808">
                  <c:v>735675.63008101855</c:v>
                </c:pt>
                <c:pt idx="28809">
                  <c:v>735675.63009259256</c:v>
                </c:pt>
                <c:pt idx="28810">
                  <c:v>735675.63009259256</c:v>
                </c:pt>
                <c:pt idx="28811">
                  <c:v>735675.63010416669</c:v>
                </c:pt>
                <c:pt idx="28812">
                  <c:v>735675.63010416669</c:v>
                </c:pt>
                <c:pt idx="28813">
                  <c:v>735675.6301157407</c:v>
                </c:pt>
                <c:pt idx="28814">
                  <c:v>735675.6301157407</c:v>
                </c:pt>
                <c:pt idx="28815">
                  <c:v>735675.63012731483</c:v>
                </c:pt>
                <c:pt idx="28816">
                  <c:v>735675.63012731483</c:v>
                </c:pt>
                <c:pt idx="28817">
                  <c:v>735675.63013888837</c:v>
                </c:pt>
                <c:pt idx="28818">
                  <c:v>735675.63013888837</c:v>
                </c:pt>
                <c:pt idx="28819">
                  <c:v>735675.63015046297</c:v>
                </c:pt>
                <c:pt idx="28820">
                  <c:v>735675.63015046297</c:v>
                </c:pt>
                <c:pt idx="28821">
                  <c:v>735675.63016203709</c:v>
                </c:pt>
                <c:pt idx="28822">
                  <c:v>735675.63016203709</c:v>
                </c:pt>
                <c:pt idx="28823">
                  <c:v>735675.63017361111</c:v>
                </c:pt>
                <c:pt idx="28824">
                  <c:v>735675.63017361111</c:v>
                </c:pt>
                <c:pt idx="28825">
                  <c:v>735675.63018518523</c:v>
                </c:pt>
                <c:pt idx="28826">
                  <c:v>735675.63018518523</c:v>
                </c:pt>
                <c:pt idx="28827">
                  <c:v>735675.6301967589</c:v>
                </c:pt>
                <c:pt idx="28828">
                  <c:v>735675.6301967589</c:v>
                </c:pt>
                <c:pt idx="28829">
                  <c:v>735675.63020833349</c:v>
                </c:pt>
                <c:pt idx="28830">
                  <c:v>735675.63020833349</c:v>
                </c:pt>
                <c:pt idx="28831">
                  <c:v>735675.63021990738</c:v>
                </c:pt>
                <c:pt idx="28832">
                  <c:v>735675.63021990738</c:v>
                </c:pt>
                <c:pt idx="28833">
                  <c:v>735675.63023148151</c:v>
                </c:pt>
                <c:pt idx="28834">
                  <c:v>735675.63023148151</c:v>
                </c:pt>
                <c:pt idx="28835">
                  <c:v>735675.63024305529</c:v>
                </c:pt>
                <c:pt idx="28836">
                  <c:v>735675.63024305529</c:v>
                </c:pt>
                <c:pt idx="28837">
                  <c:v>735675.63025462965</c:v>
                </c:pt>
                <c:pt idx="28838">
                  <c:v>735675.63025462965</c:v>
                </c:pt>
                <c:pt idx="28839">
                  <c:v>735675.63026620401</c:v>
                </c:pt>
                <c:pt idx="28840">
                  <c:v>735675.63026620401</c:v>
                </c:pt>
                <c:pt idx="28841">
                  <c:v>735675.63027777779</c:v>
                </c:pt>
                <c:pt idx="28842">
                  <c:v>735675.63027777779</c:v>
                </c:pt>
                <c:pt idx="28843">
                  <c:v>735675.6302893518</c:v>
                </c:pt>
                <c:pt idx="28844">
                  <c:v>735675.6302893518</c:v>
                </c:pt>
                <c:pt idx="28845">
                  <c:v>735675.63030092593</c:v>
                </c:pt>
                <c:pt idx="28846">
                  <c:v>735675.63031250006</c:v>
                </c:pt>
                <c:pt idx="28847">
                  <c:v>735675.63031250006</c:v>
                </c:pt>
                <c:pt idx="28848">
                  <c:v>735675.63032407407</c:v>
                </c:pt>
                <c:pt idx="28849">
                  <c:v>735675.63032407407</c:v>
                </c:pt>
                <c:pt idx="28850">
                  <c:v>735675.63033564843</c:v>
                </c:pt>
                <c:pt idx="28851">
                  <c:v>735675.63033564843</c:v>
                </c:pt>
                <c:pt idx="28852">
                  <c:v>735675.63034722221</c:v>
                </c:pt>
                <c:pt idx="28853">
                  <c:v>735675.63034722221</c:v>
                </c:pt>
                <c:pt idx="28854">
                  <c:v>735675.63035879633</c:v>
                </c:pt>
                <c:pt idx="28855">
                  <c:v>735675.63035879633</c:v>
                </c:pt>
                <c:pt idx="28856">
                  <c:v>735675.63037036837</c:v>
                </c:pt>
                <c:pt idx="28857">
                  <c:v>735675.63037036837</c:v>
                </c:pt>
                <c:pt idx="28858">
                  <c:v>735675.63038194447</c:v>
                </c:pt>
                <c:pt idx="28859">
                  <c:v>735675.63038194447</c:v>
                </c:pt>
                <c:pt idx="28860">
                  <c:v>735675.63039351848</c:v>
                </c:pt>
                <c:pt idx="28861">
                  <c:v>735675.63039351848</c:v>
                </c:pt>
                <c:pt idx="28862">
                  <c:v>735675.63040509261</c:v>
                </c:pt>
                <c:pt idx="28863">
                  <c:v>735675.63040509261</c:v>
                </c:pt>
                <c:pt idx="28864">
                  <c:v>735675.63041666662</c:v>
                </c:pt>
                <c:pt idx="28865">
                  <c:v>735675.63041666662</c:v>
                </c:pt>
                <c:pt idx="28866">
                  <c:v>735675.63042824075</c:v>
                </c:pt>
                <c:pt idx="28867">
                  <c:v>735675.63042824075</c:v>
                </c:pt>
                <c:pt idx="28868">
                  <c:v>735675.63043981476</c:v>
                </c:pt>
                <c:pt idx="28869">
                  <c:v>735675.63043981476</c:v>
                </c:pt>
                <c:pt idx="28870">
                  <c:v>735675.63045138901</c:v>
                </c:pt>
                <c:pt idx="28871">
                  <c:v>735675.63045138901</c:v>
                </c:pt>
                <c:pt idx="28872">
                  <c:v>735675.6304629629</c:v>
                </c:pt>
                <c:pt idx="28873">
                  <c:v>735675.6304629629</c:v>
                </c:pt>
                <c:pt idx="28874">
                  <c:v>735675.63047453703</c:v>
                </c:pt>
                <c:pt idx="28875">
                  <c:v>735675.63047453703</c:v>
                </c:pt>
                <c:pt idx="28876">
                  <c:v>735675.63048611244</c:v>
                </c:pt>
                <c:pt idx="28877">
                  <c:v>735675.63048611244</c:v>
                </c:pt>
                <c:pt idx="28878">
                  <c:v>735675.6304976854</c:v>
                </c:pt>
                <c:pt idx="28879">
                  <c:v>735675.6304976854</c:v>
                </c:pt>
                <c:pt idx="28880">
                  <c:v>735675.63050925836</c:v>
                </c:pt>
                <c:pt idx="28881">
                  <c:v>735675.63050925836</c:v>
                </c:pt>
                <c:pt idx="28882">
                  <c:v>735675.63052083342</c:v>
                </c:pt>
                <c:pt idx="28883">
                  <c:v>735675.63053240732</c:v>
                </c:pt>
                <c:pt idx="28884">
                  <c:v>735675.63053240732</c:v>
                </c:pt>
                <c:pt idx="28885">
                  <c:v>735675.63054398133</c:v>
                </c:pt>
                <c:pt idx="28886">
                  <c:v>735675.63054398133</c:v>
                </c:pt>
                <c:pt idx="28887">
                  <c:v>735675.63055555557</c:v>
                </c:pt>
                <c:pt idx="28888">
                  <c:v>735675.63055555557</c:v>
                </c:pt>
                <c:pt idx="28889">
                  <c:v>735675.63056712958</c:v>
                </c:pt>
                <c:pt idx="28890">
                  <c:v>735675.63056712958</c:v>
                </c:pt>
                <c:pt idx="28891">
                  <c:v>735675.63057870336</c:v>
                </c:pt>
                <c:pt idx="28892">
                  <c:v>735675.63057870336</c:v>
                </c:pt>
                <c:pt idx="28893">
                  <c:v>735675.63059027737</c:v>
                </c:pt>
                <c:pt idx="28894">
                  <c:v>735675.63059027737</c:v>
                </c:pt>
                <c:pt idx="28895">
                  <c:v>735675.63060185185</c:v>
                </c:pt>
                <c:pt idx="28896">
                  <c:v>735675.63060185185</c:v>
                </c:pt>
                <c:pt idx="28897">
                  <c:v>735675.63061342645</c:v>
                </c:pt>
                <c:pt idx="28898">
                  <c:v>735675.63061342645</c:v>
                </c:pt>
                <c:pt idx="28899">
                  <c:v>735675.63062500244</c:v>
                </c:pt>
                <c:pt idx="28900">
                  <c:v>735675.63062500244</c:v>
                </c:pt>
                <c:pt idx="28901">
                  <c:v>735675.63063657412</c:v>
                </c:pt>
                <c:pt idx="28902">
                  <c:v>735675.63063657412</c:v>
                </c:pt>
                <c:pt idx="28903">
                  <c:v>735675.63064814813</c:v>
                </c:pt>
                <c:pt idx="28904">
                  <c:v>735675.63064814813</c:v>
                </c:pt>
                <c:pt idx="28905">
                  <c:v>735675.63065972249</c:v>
                </c:pt>
                <c:pt idx="28906">
                  <c:v>735675.63065972249</c:v>
                </c:pt>
                <c:pt idx="28907">
                  <c:v>735675.6306712965</c:v>
                </c:pt>
                <c:pt idx="28908">
                  <c:v>735675.6306712965</c:v>
                </c:pt>
                <c:pt idx="28909">
                  <c:v>735675.6306828704</c:v>
                </c:pt>
                <c:pt idx="28910">
                  <c:v>735675.6306828704</c:v>
                </c:pt>
                <c:pt idx="28911">
                  <c:v>735675.63069444441</c:v>
                </c:pt>
                <c:pt idx="28912">
                  <c:v>735675.63069444441</c:v>
                </c:pt>
                <c:pt idx="28913">
                  <c:v>735675.63070601854</c:v>
                </c:pt>
                <c:pt idx="28914">
                  <c:v>735675.63070601854</c:v>
                </c:pt>
                <c:pt idx="28915">
                  <c:v>735675.63071759231</c:v>
                </c:pt>
                <c:pt idx="28916">
                  <c:v>735675.63071759231</c:v>
                </c:pt>
                <c:pt idx="28917">
                  <c:v>735675.63072916667</c:v>
                </c:pt>
                <c:pt idx="28918">
                  <c:v>735675.6307407408</c:v>
                </c:pt>
                <c:pt idx="28919">
                  <c:v>735675.6307407408</c:v>
                </c:pt>
                <c:pt idx="28920">
                  <c:v>735675.63075231481</c:v>
                </c:pt>
                <c:pt idx="28921">
                  <c:v>735675.63075231481</c:v>
                </c:pt>
                <c:pt idx="28922">
                  <c:v>735675.63076388894</c:v>
                </c:pt>
                <c:pt idx="28923">
                  <c:v>735675.63076388894</c:v>
                </c:pt>
                <c:pt idx="28924">
                  <c:v>735675.63077546237</c:v>
                </c:pt>
                <c:pt idx="28925">
                  <c:v>735675.63077546237</c:v>
                </c:pt>
                <c:pt idx="28926">
                  <c:v>735675.63078703743</c:v>
                </c:pt>
                <c:pt idx="28927">
                  <c:v>735675.63078703743</c:v>
                </c:pt>
                <c:pt idx="28928">
                  <c:v>735675.63079861109</c:v>
                </c:pt>
                <c:pt idx="28929">
                  <c:v>735675.63079861109</c:v>
                </c:pt>
                <c:pt idx="28930">
                  <c:v>735675.63081018522</c:v>
                </c:pt>
                <c:pt idx="28931">
                  <c:v>735675.63081018522</c:v>
                </c:pt>
                <c:pt idx="28932">
                  <c:v>735675.63082175923</c:v>
                </c:pt>
                <c:pt idx="28933">
                  <c:v>735675.63082175923</c:v>
                </c:pt>
                <c:pt idx="28934">
                  <c:v>735675.63083333441</c:v>
                </c:pt>
                <c:pt idx="28935">
                  <c:v>735675.63083333441</c:v>
                </c:pt>
                <c:pt idx="28936">
                  <c:v>735675.63084490749</c:v>
                </c:pt>
                <c:pt idx="28937">
                  <c:v>735675.63084490749</c:v>
                </c:pt>
                <c:pt idx="28938">
                  <c:v>735675.63085648243</c:v>
                </c:pt>
                <c:pt idx="28939">
                  <c:v>735675.63085648243</c:v>
                </c:pt>
                <c:pt idx="28940">
                  <c:v>735675.63086805539</c:v>
                </c:pt>
                <c:pt idx="28941">
                  <c:v>735675.63086805539</c:v>
                </c:pt>
                <c:pt idx="28942">
                  <c:v>735675.63087962929</c:v>
                </c:pt>
                <c:pt idx="28943">
                  <c:v>735675.63087962929</c:v>
                </c:pt>
                <c:pt idx="28944">
                  <c:v>735675.63089120365</c:v>
                </c:pt>
                <c:pt idx="28945">
                  <c:v>735675.63089120365</c:v>
                </c:pt>
                <c:pt idx="28946">
                  <c:v>735675.63090277778</c:v>
                </c:pt>
                <c:pt idx="28947">
                  <c:v>735675.63090277778</c:v>
                </c:pt>
                <c:pt idx="28948">
                  <c:v>735675.6309143519</c:v>
                </c:pt>
                <c:pt idx="28949">
                  <c:v>735675.6309143519</c:v>
                </c:pt>
                <c:pt idx="28950">
                  <c:v>735675.63092592743</c:v>
                </c:pt>
                <c:pt idx="28951">
                  <c:v>735675.63092592743</c:v>
                </c:pt>
                <c:pt idx="28952">
                  <c:v>735675.63093750004</c:v>
                </c:pt>
                <c:pt idx="28953">
                  <c:v>735675.63093750004</c:v>
                </c:pt>
                <c:pt idx="28954">
                  <c:v>735675.63094907196</c:v>
                </c:pt>
                <c:pt idx="28955">
                  <c:v>735675.63094907196</c:v>
                </c:pt>
                <c:pt idx="28956">
                  <c:v>735675.63096064841</c:v>
                </c:pt>
                <c:pt idx="28957">
                  <c:v>735675.63096064841</c:v>
                </c:pt>
                <c:pt idx="28958">
                  <c:v>735675.63097222219</c:v>
                </c:pt>
                <c:pt idx="28959">
                  <c:v>735675.63097222219</c:v>
                </c:pt>
                <c:pt idx="28960">
                  <c:v>735675.63098379644</c:v>
                </c:pt>
                <c:pt idx="28961">
                  <c:v>735675.63098379644</c:v>
                </c:pt>
                <c:pt idx="28962">
                  <c:v>735675.63099537033</c:v>
                </c:pt>
                <c:pt idx="28963">
                  <c:v>735675.63099537033</c:v>
                </c:pt>
                <c:pt idx="28964">
                  <c:v>735675.6310069476</c:v>
                </c:pt>
                <c:pt idx="28965">
                  <c:v>735675.6310069476</c:v>
                </c:pt>
                <c:pt idx="28966">
                  <c:v>735675.63101851847</c:v>
                </c:pt>
                <c:pt idx="28967">
                  <c:v>735675.63101851847</c:v>
                </c:pt>
                <c:pt idx="28968">
                  <c:v>735675.6310300926</c:v>
                </c:pt>
                <c:pt idx="28969">
                  <c:v>735675.63104166673</c:v>
                </c:pt>
                <c:pt idx="28970">
                  <c:v>735675.63104166673</c:v>
                </c:pt>
                <c:pt idx="28971">
                  <c:v>735675.63105324376</c:v>
                </c:pt>
                <c:pt idx="28972">
                  <c:v>735675.63105324376</c:v>
                </c:pt>
                <c:pt idx="28973">
                  <c:v>735675.63106481545</c:v>
                </c:pt>
                <c:pt idx="28974">
                  <c:v>735675.63106481545</c:v>
                </c:pt>
                <c:pt idx="28975">
                  <c:v>735675.63107638911</c:v>
                </c:pt>
                <c:pt idx="28976">
                  <c:v>735675.63107638911</c:v>
                </c:pt>
                <c:pt idx="28977">
                  <c:v>735675.63108796405</c:v>
                </c:pt>
                <c:pt idx="28978">
                  <c:v>735675.63108796405</c:v>
                </c:pt>
                <c:pt idx="28979">
                  <c:v>735675.63109953701</c:v>
                </c:pt>
                <c:pt idx="28980">
                  <c:v>735675.63109953701</c:v>
                </c:pt>
                <c:pt idx="28981">
                  <c:v>735675.63111111114</c:v>
                </c:pt>
                <c:pt idx="28982">
                  <c:v>735675.63111111114</c:v>
                </c:pt>
                <c:pt idx="28983">
                  <c:v>735675.63112268515</c:v>
                </c:pt>
                <c:pt idx="28984">
                  <c:v>735675.63112268515</c:v>
                </c:pt>
                <c:pt idx="28985">
                  <c:v>735675.63113425928</c:v>
                </c:pt>
                <c:pt idx="28986">
                  <c:v>735675.63113425928</c:v>
                </c:pt>
                <c:pt idx="28987">
                  <c:v>735675.63114583341</c:v>
                </c:pt>
                <c:pt idx="28988">
                  <c:v>735675.63114583341</c:v>
                </c:pt>
                <c:pt idx="28989">
                  <c:v>735675.63115740742</c:v>
                </c:pt>
                <c:pt idx="28990">
                  <c:v>735675.63115740742</c:v>
                </c:pt>
                <c:pt idx="28991">
                  <c:v>735675.63116898132</c:v>
                </c:pt>
                <c:pt idx="28992">
                  <c:v>735675.63116898132</c:v>
                </c:pt>
                <c:pt idx="28993">
                  <c:v>735675.63118055556</c:v>
                </c:pt>
                <c:pt idx="28994">
                  <c:v>735675.63118055556</c:v>
                </c:pt>
                <c:pt idx="28995">
                  <c:v>735675.63119212957</c:v>
                </c:pt>
                <c:pt idx="28996">
                  <c:v>735675.63119212957</c:v>
                </c:pt>
                <c:pt idx="28997">
                  <c:v>735675.63120370405</c:v>
                </c:pt>
                <c:pt idx="28998">
                  <c:v>735675.63120370405</c:v>
                </c:pt>
                <c:pt idx="28999">
                  <c:v>735675.63121527783</c:v>
                </c:pt>
                <c:pt idx="29000">
                  <c:v>735675.63121527783</c:v>
                </c:pt>
                <c:pt idx="29001">
                  <c:v>735675.63122685242</c:v>
                </c:pt>
                <c:pt idx="29002">
                  <c:v>735675.63122685242</c:v>
                </c:pt>
                <c:pt idx="29003">
                  <c:v>735675.63123842643</c:v>
                </c:pt>
                <c:pt idx="29004">
                  <c:v>735675.63123842643</c:v>
                </c:pt>
                <c:pt idx="29005">
                  <c:v>735675.63124999998</c:v>
                </c:pt>
                <c:pt idx="29006">
                  <c:v>735675.63124999998</c:v>
                </c:pt>
                <c:pt idx="29007">
                  <c:v>735675.6312615741</c:v>
                </c:pt>
                <c:pt idx="29008">
                  <c:v>735675.6312615741</c:v>
                </c:pt>
                <c:pt idx="29009">
                  <c:v>735675.63127314905</c:v>
                </c:pt>
                <c:pt idx="29010">
                  <c:v>735675.63127314905</c:v>
                </c:pt>
                <c:pt idx="29011">
                  <c:v>735675.63128472504</c:v>
                </c:pt>
                <c:pt idx="29012">
                  <c:v>735675.63128472504</c:v>
                </c:pt>
                <c:pt idx="29013">
                  <c:v>735675.63129629742</c:v>
                </c:pt>
                <c:pt idx="29014">
                  <c:v>735675.63129629742</c:v>
                </c:pt>
                <c:pt idx="29015">
                  <c:v>735675.6313078705</c:v>
                </c:pt>
                <c:pt idx="29016">
                  <c:v>735675.6313078705</c:v>
                </c:pt>
                <c:pt idx="29017">
                  <c:v>735675.63131944439</c:v>
                </c:pt>
                <c:pt idx="29018">
                  <c:v>735675.63131944439</c:v>
                </c:pt>
                <c:pt idx="29019">
                  <c:v>735675.63133101852</c:v>
                </c:pt>
                <c:pt idx="29020">
                  <c:v>735675.6313425923</c:v>
                </c:pt>
                <c:pt idx="29021">
                  <c:v>735675.6313425923</c:v>
                </c:pt>
                <c:pt idx="29022">
                  <c:v>735675.63135416701</c:v>
                </c:pt>
                <c:pt idx="29023">
                  <c:v>735675.63135416701</c:v>
                </c:pt>
                <c:pt idx="29024">
                  <c:v>735675.63136574242</c:v>
                </c:pt>
                <c:pt idx="29025">
                  <c:v>735675.63136574242</c:v>
                </c:pt>
                <c:pt idx="29026">
                  <c:v>735675.6313773148</c:v>
                </c:pt>
                <c:pt idx="29027">
                  <c:v>735675.6313773148</c:v>
                </c:pt>
                <c:pt idx="29028">
                  <c:v>735675.63138888893</c:v>
                </c:pt>
                <c:pt idx="29029">
                  <c:v>735675.63138888893</c:v>
                </c:pt>
                <c:pt idx="29030">
                  <c:v>735675.63140046294</c:v>
                </c:pt>
                <c:pt idx="29031">
                  <c:v>735675.63140046294</c:v>
                </c:pt>
                <c:pt idx="29032">
                  <c:v>735675.63141203742</c:v>
                </c:pt>
                <c:pt idx="29033">
                  <c:v>735675.63141203742</c:v>
                </c:pt>
                <c:pt idx="29034">
                  <c:v>735675.63142361434</c:v>
                </c:pt>
                <c:pt idx="29035">
                  <c:v>735675.63142361434</c:v>
                </c:pt>
                <c:pt idx="29036">
                  <c:v>735675.63143518544</c:v>
                </c:pt>
                <c:pt idx="29037">
                  <c:v>735675.63143518544</c:v>
                </c:pt>
                <c:pt idx="29038">
                  <c:v>735675.63144675922</c:v>
                </c:pt>
                <c:pt idx="29039">
                  <c:v>735675.63144675922</c:v>
                </c:pt>
                <c:pt idx="29040">
                  <c:v>735675.63145833404</c:v>
                </c:pt>
                <c:pt idx="29041">
                  <c:v>735675.63145833404</c:v>
                </c:pt>
                <c:pt idx="29042">
                  <c:v>735675.63146990747</c:v>
                </c:pt>
                <c:pt idx="29043">
                  <c:v>735675.63146990747</c:v>
                </c:pt>
                <c:pt idx="29044">
                  <c:v>735675.63148148241</c:v>
                </c:pt>
                <c:pt idx="29045">
                  <c:v>735675.63148148241</c:v>
                </c:pt>
                <c:pt idx="29046">
                  <c:v>735675.63149305549</c:v>
                </c:pt>
                <c:pt idx="29047">
                  <c:v>735675.63149305549</c:v>
                </c:pt>
                <c:pt idx="29048">
                  <c:v>735675.63150462962</c:v>
                </c:pt>
                <c:pt idx="29049">
                  <c:v>735675.63151620375</c:v>
                </c:pt>
                <c:pt idx="29050">
                  <c:v>735675.63151620375</c:v>
                </c:pt>
                <c:pt idx="29051">
                  <c:v>735675.63152777904</c:v>
                </c:pt>
                <c:pt idx="29052">
                  <c:v>735675.63152777904</c:v>
                </c:pt>
                <c:pt idx="29053">
                  <c:v>735675.63153935189</c:v>
                </c:pt>
                <c:pt idx="29054">
                  <c:v>735675.63153935189</c:v>
                </c:pt>
                <c:pt idx="29055">
                  <c:v>735675.63155092741</c:v>
                </c:pt>
                <c:pt idx="29056">
                  <c:v>735675.63155092741</c:v>
                </c:pt>
                <c:pt idx="29057">
                  <c:v>735675.63156250003</c:v>
                </c:pt>
                <c:pt idx="29058">
                  <c:v>735675.63156250003</c:v>
                </c:pt>
                <c:pt idx="29059">
                  <c:v>735675.63157407392</c:v>
                </c:pt>
                <c:pt idx="29060">
                  <c:v>735675.63157407392</c:v>
                </c:pt>
                <c:pt idx="29061">
                  <c:v>735675.63158564945</c:v>
                </c:pt>
                <c:pt idx="29062">
                  <c:v>735675.63158564945</c:v>
                </c:pt>
                <c:pt idx="29063">
                  <c:v>735675.63159722241</c:v>
                </c:pt>
                <c:pt idx="29064">
                  <c:v>735675.63159722241</c:v>
                </c:pt>
                <c:pt idx="29065">
                  <c:v>735675.63160879642</c:v>
                </c:pt>
                <c:pt idx="29066">
                  <c:v>735675.63160879642</c:v>
                </c:pt>
                <c:pt idx="29067">
                  <c:v>735675.63162037043</c:v>
                </c:pt>
                <c:pt idx="29068">
                  <c:v>735675.63162037043</c:v>
                </c:pt>
                <c:pt idx="29069">
                  <c:v>735675.63163194444</c:v>
                </c:pt>
                <c:pt idx="29070">
                  <c:v>735675.63163194444</c:v>
                </c:pt>
                <c:pt idx="29071">
                  <c:v>735675.63164351904</c:v>
                </c:pt>
                <c:pt idx="29072">
                  <c:v>735675.63164351904</c:v>
                </c:pt>
                <c:pt idx="29073">
                  <c:v>735675.63165509445</c:v>
                </c:pt>
                <c:pt idx="29074">
                  <c:v>735675.63166666741</c:v>
                </c:pt>
                <c:pt idx="29075">
                  <c:v>735675.63166666741</c:v>
                </c:pt>
                <c:pt idx="29076">
                  <c:v>735675.63167824072</c:v>
                </c:pt>
                <c:pt idx="29077">
                  <c:v>735675.63167824072</c:v>
                </c:pt>
                <c:pt idx="29078">
                  <c:v>735675.63168981485</c:v>
                </c:pt>
                <c:pt idx="29079">
                  <c:v>735675.63168981485</c:v>
                </c:pt>
                <c:pt idx="29080">
                  <c:v>735675.63170138909</c:v>
                </c:pt>
                <c:pt idx="29081">
                  <c:v>735675.63170138909</c:v>
                </c:pt>
                <c:pt idx="29082">
                  <c:v>735675.63171296299</c:v>
                </c:pt>
                <c:pt idx="29083">
                  <c:v>735675.63171296299</c:v>
                </c:pt>
                <c:pt idx="29084">
                  <c:v>735675.63172453945</c:v>
                </c:pt>
                <c:pt idx="29085">
                  <c:v>735675.63172453945</c:v>
                </c:pt>
                <c:pt idx="29086">
                  <c:v>735675.63173611241</c:v>
                </c:pt>
                <c:pt idx="29087">
                  <c:v>735675.63173611241</c:v>
                </c:pt>
                <c:pt idx="29088">
                  <c:v>735675.63174768514</c:v>
                </c:pt>
                <c:pt idx="29089">
                  <c:v>735675.63174768514</c:v>
                </c:pt>
                <c:pt idx="29090">
                  <c:v>735675.63175925927</c:v>
                </c:pt>
                <c:pt idx="29091">
                  <c:v>735675.63175925927</c:v>
                </c:pt>
                <c:pt idx="29092">
                  <c:v>735675.6317708334</c:v>
                </c:pt>
                <c:pt idx="29093">
                  <c:v>735675.6317708334</c:v>
                </c:pt>
                <c:pt idx="29094">
                  <c:v>735675.63178240741</c:v>
                </c:pt>
                <c:pt idx="29095">
                  <c:v>735675.63178240741</c:v>
                </c:pt>
                <c:pt idx="29096">
                  <c:v>735675.63179398153</c:v>
                </c:pt>
                <c:pt idx="29097">
                  <c:v>735675.63179398153</c:v>
                </c:pt>
                <c:pt idx="29098">
                  <c:v>735675.63180555555</c:v>
                </c:pt>
                <c:pt idx="29099">
                  <c:v>735675.63180555555</c:v>
                </c:pt>
                <c:pt idx="29100">
                  <c:v>735675.63181713235</c:v>
                </c:pt>
                <c:pt idx="29101">
                  <c:v>735675.63181713235</c:v>
                </c:pt>
                <c:pt idx="29102">
                  <c:v>735675.63182870403</c:v>
                </c:pt>
                <c:pt idx="29103">
                  <c:v>735675.63184027781</c:v>
                </c:pt>
                <c:pt idx="29104">
                  <c:v>735675.63184027781</c:v>
                </c:pt>
                <c:pt idx="29105">
                  <c:v>735675.63185185241</c:v>
                </c:pt>
                <c:pt idx="29106">
                  <c:v>735675.63185185241</c:v>
                </c:pt>
                <c:pt idx="29107">
                  <c:v>735675.63186342863</c:v>
                </c:pt>
                <c:pt idx="29108">
                  <c:v>735675.63186342863</c:v>
                </c:pt>
                <c:pt idx="29109">
                  <c:v>735675.63187500043</c:v>
                </c:pt>
                <c:pt idx="29110">
                  <c:v>735675.63187500043</c:v>
                </c:pt>
                <c:pt idx="29111">
                  <c:v>735675.63188657444</c:v>
                </c:pt>
                <c:pt idx="29112">
                  <c:v>735675.63188657444</c:v>
                </c:pt>
                <c:pt idx="29113">
                  <c:v>735675.63189814845</c:v>
                </c:pt>
                <c:pt idx="29114">
                  <c:v>735675.63189814845</c:v>
                </c:pt>
                <c:pt idx="29115">
                  <c:v>735675.63190972223</c:v>
                </c:pt>
                <c:pt idx="29116">
                  <c:v>735675.63190972223</c:v>
                </c:pt>
                <c:pt idx="29117">
                  <c:v>735675.6319212974</c:v>
                </c:pt>
                <c:pt idx="29118">
                  <c:v>735675.6319212974</c:v>
                </c:pt>
                <c:pt idx="29119">
                  <c:v>735675.63193287048</c:v>
                </c:pt>
                <c:pt idx="29120">
                  <c:v>735675.63193287048</c:v>
                </c:pt>
                <c:pt idx="29121">
                  <c:v>735675.6319444445</c:v>
                </c:pt>
                <c:pt idx="29122">
                  <c:v>735675.6319444445</c:v>
                </c:pt>
                <c:pt idx="29123">
                  <c:v>735675.63195601944</c:v>
                </c:pt>
                <c:pt idx="29124">
                  <c:v>735675.63195601944</c:v>
                </c:pt>
                <c:pt idx="29125">
                  <c:v>735675.63196759264</c:v>
                </c:pt>
                <c:pt idx="29126">
                  <c:v>735675.63196759264</c:v>
                </c:pt>
                <c:pt idx="29127">
                  <c:v>735675.6319791663</c:v>
                </c:pt>
                <c:pt idx="29128">
                  <c:v>735675.6319791663</c:v>
                </c:pt>
                <c:pt idx="29129">
                  <c:v>735675.63199074205</c:v>
                </c:pt>
                <c:pt idx="29130">
                  <c:v>735675.63199074205</c:v>
                </c:pt>
                <c:pt idx="29131">
                  <c:v>735675.63200231479</c:v>
                </c:pt>
                <c:pt idx="29132">
                  <c:v>735675.63201388891</c:v>
                </c:pt>
                <c:pt idx="29133">
                  <c:v>735675.63201388891</c:v>
                </c:pt>
                <c:pt idx="29134">
                  <c:v>735675.63202546292</c:v>
                </c:pt>
                <c:pt idx="29135">
                  <c:v>735675.63202546292</c:v>
                </c:pt>
                <c:pt idx="29136">
                  <c:v>735675.63203703705</c:v>
                </c:pt>
                <c:pt idx="29137">
                  <c:v>735675.63203703705</c:v>
                </c:pt>
                <c:pt idx="29138">
                  <c:v>735675.63204861106</c:v>
                </c:pt>
                <c:pt idx="29139">
                  <c:v>735675.63204861106</c:v>
                </c:pt>
                <c:pt idx="29140">
                  <c:v>735675.63206018519</c:v>
                </c:pt>
                <c:pt idx="29141">
                  <c:v>735675.63206018519</c:v>
                </c:pt>
                <c:pt idx="29142">
                  <c:v>735675.63207175897</c:v>
                </c:pt>
                <c:pt idx="29143">
                  <c:v>735675.63207175897</c:v>
                </c:pt>
                <c:pt idx="29144">
                  <c:v>735675.63208333345</c:v>
                </c:pt>
                <c:pt idx="29145">
                  <c:v>735675.63208333345</c:v>
                </c:pt>
                <c:pt idx="29146">
                  <c:v>735675.63209490746</c:v>
                </c:pt>
                <c:pt idx="29147">
                  <c:v>735675.63209490746</c:v>
                </c:pt>
                <c:pt idx="29148">
                  <c:v>735675.63210648147</c:v>
                </c:pt>
                <c:pt idx="29149">
                  <c:v>735675.63210648147</c:v>
                </c:pt>
                <c:pt idx="29150">
                  <c:v>735675.63211805164</c:v>
                </c:pt>
                <c:pt idx="29151">
                  <c:v>735675.63211805164</c:v>
                </c:pt>
                <c:pt idx="29152">
                  <c:v>735675.63212962938</c:v>
                </c:pt>
                <c:pt idx="29153">
                  <c:v>735675.63212962938</c:v>
                </c:pt>
                <c:pt idx="29154">
                  <c:v>735675.63214120339</c:v>
                </c:pt>
                <c:pt idx="29155">
                  <c:v>735675.63214120339</c:v>
                </c:pt>
                <c:pt idx="29156">
                  <c:v>735675.63215277728</c:v>
                </c:pt>
                <c:pt idx="29157">
                  <c:v>735675.63215277728</c:v>
                </c:pt>
                <c:pt idx="29158">
                  <c:v>735675.63216435187</c:v>
                </c:pt>
                <c:pt idx="29159">
                  <c:v>735675.63216435187</c:v>
                </c:pt>
                <c:pt idx="29160">
                  <c:v>735675.63217592589</c:v>
                </c:pt>
                <c:pt idx="29161">
                  <c:v>735675.63217592589</c:v>
                </c:pt>
                <c:pt idx="29162">
                  <c:v>735675.63218750001</c:v>
                </c:pt>
                <c:pt idx="29163">
                  <c:v>735675.63218750001</c:v>
                </c:pt>
                <c:pt idx="29164">
                  <c:v>735675.63219907123</c:v>
                </c:pt>
                <c:pt idx="29165">
                  <c:v>735675.63221064815</c:v>
                </c:pt>
                <c:pt idx="29166">
                  <c:v>735675.63221064815</c:v>
                </c:pt>
                <c:pt idx="29167">
                  <c:v>735675.6322222224</c:v>
                </c:pt>
                <c:pt idx="29168">
                  <c:v>735675.6322222224</c:v>
                </c:pt>
                <c:pt idx="29169">
                  <c:v>735675.63223379641</c:v>
                </c:pt>
                <c:pt idx="29170">
                  <c:v>735675.63223379641</c:v>
                </c:pt>
                <c:pt idx="29171">
                  <c:v>735675.6322453703</c:v>
                </c:pt>
                <c:pt idx="29172">
                  <c:v>735675.6322453703</c:v>
                </c:pt>
                <c:pt idx="29173">
                  <c:v>735675.63225694443</c:v>
                </c:pt>
                <c:pt idx="29174">
                  <c:v>735675.63225694443</c:v>
                </c:pt>
                <c:pt idx="29175">
                  <c:v>735675.63226851856</c:v>
                </c:pt>
                <c:pt idx="29176">
                  <c:v>735675.63226851856</c:v>
                </c:pt>
                <c:pt idx="29177">
                  <c:v>735675.63228009257</c:v>
                </c:pt>
                <c:pt idx="29178">
                  <c:v>735675.63228009257</c:v>
                </c:pt>
                <c:pt idx="29179">
                  <c:v>735675.6322916667</c:v>
                </c:pt>
                <c:pt idx="29180">
                  <c:v>735675.6322916667</c:v>
                </c:pt>
                <c:pt idx="29181">
                  <c:v>735675.63230324071</c:v>
                </c:pt>
                <c:pt idx="29182">
                  <c:v>735675.63230324071</c:v>
                </c:pt>
                <c:pt idx="29183">
                  <c:v>735675.63231481437</c:v>
                </c:pt>
                <c:pt idx="29184">
                  <c:v>735675.63231481437</c:v>
                </c:pt>
                <c:pt idx="29185">
                  <c:v>735675.63232638885</c:v>
                </c:pt>
                <c:pt idx="29186">
                  <c:v>735675.63233796298</c:v>
                </c:pt>
                <c:pt idx="29187">
                  <c:v>735675.63233796298</c:v>
                </c:pt>
                <c:pt idx="29188">
                  <c:v>735675.63234953699</c:v>
                </c:pt>
                <c:pt idx="29189">
                  <c:v>735675.63234953699</c:v>
                </c:pt>
                <c:pt idx="29190">
                  <c:v>735675.63236111111</c:v>
                </c:pt>
                <c:pt idx="29191">
                  <c:v>735675.63237268396</c:v>
                </c:pt>
                <c:pt idx="29192">
                  <c:v>735675.63237268396</c:v>
                </c:pt>
                <c:pt idx="29193">
                  <c:v>735675.6323842589</c:v>
                </c:pt>
                <c:pt idx="29194">
                  <c:v>735675.6323842589</c:v>
                </c:pt>
                <c:pt idx="29195">
                  <c:v>735675.6323958335</c:v>
                </c:pt>
                <c:pt idx="29196">
                  <c:v>735675.6323958335</c:v>
                </c:pt>
                <c:pt idx="29197">
                  <c:v>735675.63240740751</c:v>
                </c:pt>
                <c:pt idx="29198">
                  <c:v>735675.63240740751</c:v>
                </c:pt>
                <c:pt idx="29199">
                  <c:v>735675.63241898129</c:v>
                </c:pt>
                <c:pt idx="29200">
                  <c:v>735675.63241898129</c:v>
                </c:pt>
                <c:pt idx="29201">
                  <c:v>735675.6324305553</c:v>
                </c:pt>
                <c:pt idx="29202">
                  <c:v>735675.6324305553</c:v>
                </c:pt>
                <c:pt idx="29203">
                  <c:v>735675.63244212966</c:v>
                </c:pt>
                <c:pt idx="29204">
                  <c:v>735675.63244212966</c:v>
                </c:pt>
                <c:pt idx="29205">
                  <c:v>735675.63245370402</c:v>
                </c:pt>
                <c:pt idx="29206">
                  <c:v>735675.6324652778</c:v>
                </c:pt>
                <c:pt idx="29207">
                  <c:v>735675.6324652778</c:v>
                </c:pt>
                <c:pt idx="29208">
                  <c:v>735675.63247685181</c:v>
                </c:pt>
                <c:pt idx="29209">
                  <c:v>735675.63247685181</c:v>
                </c:pt>
                <c:pt idx="29210">
                  <c:v>735675.63248842594</c:v>
                </c:pt>
                <c:pt idx="29211">
                  <c:v>735675.63248842594</c:v>
                </c:pt>
                <c:pt idx="29212">
                  <c:v>735675.63249999937</c:v>
                </c:pt>
                <c:pt idx="29213">
                  <c:v>735675.63249999937</c:v>
                </c:pt>
                <c:pt idx="29214">
                  <c:v>735675.63251157396</c:v>
                </c:pt>
                <c:pt idx="29215">
                  <c:v>735675.63251157396</c:v>
                </c:pt>
                <c:pt idx="29216">
                  <c:v>735675.63252314844</c:v>
                </c:pt>
                <c:pt idx="29217">
                  <c:v>735675.63252314844</c:v>
                </c:pt>
                <c:pt idx="29218">
                  <c:v>735675.63253472222</c:v>
                </c:pt>
                <c:pt idx="29219">
                  <c:v>735675.63253472222</c:v>
                </c:pt>
                <c:pt idx="29220">
                  <c:v>735675.63254629634</c:v>
                </c:pt>
                <c:pt idx="29221">
                  <c:v>735675.63254629634</c:v>
                </c:pt>
                <c:pt idx="29222">
                  <c:v>735675.63255787035</c:v>
                </c:pt>
                <c:pt idx="29223">
                  <c:v>735675.63255787035</c:v>
                </c:pt>
                <c:pt idx="29224">
                  <c:v>735675.63256944437</c:v>
                </c:pt>
                <c:pt idx="29225">
                  <c:v>735675.63256944437</c:v>
                </c:pt>
                <c:pt idx="29226">
                  <c:v>735675.63258101849</c:v>
                </c:pt>
                <c:pt idx="29227">
                  <c:v>735675.63258101849</c:v>
                </c:pt>
                <c:pt idx="29228">
                  <c:v>735675.63259259239</c:v>
                </c:pt>
                <c:pt idx="29229">
                  <c:v>735675.63259259239</c:v>
                </c:pt>
                <c:pt idx="29230">
                  <c:v>735675.63260416663</c:v>
                </c:pt>
                <c:pt idx="29231">
                  <c:v>735675.63260416663</c:v>
                </c:pt>
                <c:pt idx="29232">
                  <c:v>735675.63261574204</c:v>
                </c:pt>
                <c:pt idx="29233">
                  <c:v>735675.63261574204</c:v>
                </c:pt>
                <c:pt idx="29234">
                  <c:v>735675.63262731722</c:v>
                </c:pt>
                <c:pt idx="29235">
                  <c:v>735675.63262731722</c:v>
                </c:pt>
                <c:pt idx="29236">
                  <c:v>735675.6326388889</c:v>
                </c:pt>
                <c:pt idx="29237">
                  <c:v>735675.63265046291</c:v>
                </c:pt>
                <c:pt idx="29238">
                  <c:v>735675.63265046291</c:v>
                </c:pt>
                <c:pt idx="29239">
                  <c:v>735675.63266203704</c:v>
                </c:pt>
                <c:pt idx="29240">
                  <c:v>735675.63266203704</c:v>
                </c:pt>
                <c:pt idx="29241">
                  <c:v>735675.6326736114</c:v>
                </c:pt>
                <c:pt idx="29242">
                  <c:v>735675.6326736114</c:v>
                </c:pt>
                <c:pt idx="29243">
                  <c:v>735675.63268518541</c:v>
                </c:pt>
                <c:pt idx="29244">
                  <c:v>735675.63268518541</c:v>
                </c:pt>
                <c:pt idx="29245">
                  <c:v>735675.6326967593</c:v>
                </c:pt>
                <c:pt idx="29246">
                  <c:v>735675.6326967593</c:v>
                </c:pt>
                <c:pt idx="29247">
                  <c:v>735675.63270833332</c:v>
                </c:pt>
                <c:pt idx="29248">
                  <c:v>735675.63270833332</c:v>
                </c:pt>
                <c:pt idx="29249">
                  <c:v>735675.63271990698</c:v>
                </c:pt>
                <c:pt idx="29250">
                  <c:v>735675.63271990698</c:v>
                </c:pt>
                <c:pt idx="29251">
                  <c:v>735675.63273148146</c:v>
                </c:pt>
                <c:pt idx="29252">
                  <c:v>735675.63273148146</c:v>
                </c:pt>
                <c:pt idx="29253">
                  <c:v>735675.63274305337</c:v>
                </c:pt>
                <c:pt idx="29254">
                  <c:v>735675.63274305337</c:v>
                </c:pt>
                <c:pt idx="29255">
                  <c:v>735675.63275462959</c:v>
                </c:pt>
                <c:pt idx="29256">
                  <c:v>735675.63275462959</c:v>
                </c:pt>
                <c:pt idx="29257">
                  <c:v>735675.63276620372</c:v>
                </c:pt>
                <c:pt idx="29258">
                  <c:v>735675.63276620372</c:v>
                </c:pt>
                <c:pt idx="29259">
                  <c:v>735675.63277777738</c:v>
                </c:pt>
                <c:pt idx="29260">
                  <c:v>735675.63277777738</c:v>
                </c:pt>
                <c:pt idx="29261">
                  <c:v>735675.63278935186</c:v>
                </c:pt>
                <c:pt idx="29262">
                  <c:v>735675.63278935186</c:v>
                </c:pt>
                <c:pt idx="29263">
                  <c:v>735675.63280092645</c:v>
                </c:pt>
                <c:pt idx="29264">
                  <c:v>735675.63280092645</c:v>
                </c:pt>
                <c:pt idx="29265">
                  <c:v>735675.6328125</c:v>
                </c:pt>
                <c:pt idx="29266">
                  <c:v>735675.63282407413</c:v>
                </c:pt>
                <c:pt idx="29267">
                  <c:v>735675.63282407413</c:v>
                </c:pt>
                <c:pt idx="29268">
                  <c:v>735675.63283564942</c:v>
                </c:pt>
                <c:pt idx="29269">
                  <c:v>735675.63283564942</c:v>
                </c:pt>
                <c:pt idx="29270">
                  <c:v>735675.6328472225</c:v>
                </c:pt>
                <c:pt idx="29271">
                  <c:v>735675.6328472225</c:v>
                </c:pt>
                <c:pt idx="29272">
                  <c:v>735675.63285879651</c:v>
                </c:pt>
                <c:pt idx="29273">
                  <c:v>735675.63285879651</c:v>
                </c:pt>
                <c:pt idx="29274">
                  <c:v>735675.63287037029</c:v>
                </c:pt>
                <c:pt idx="29275">
                  <c:v>735675.63287037029</c:v>
                </c:pt>
                <c:pt idx="29276">
                  <c:v>735675.63288194442</c:v>
                </c:pt>
                <c:pt idx="29277">
                  <c:v>735675.63288194442</c:v>
                </c:pt>
                <c:pt idx="29278">
                  <c:v>735675.63289351854</c:v>
                </c:pt>
                <c:pt idx="29279">
                  <c:v>735675.63289351854</c:v>
                </c:pt>
                <c:pt idx="29280">
                  <c:v>735675.63290509256</c:v>
                </c:pt>
                <c:pt idx="29281">
                  <c:v>735675.63290509256</c:v>
                </c:pt>
                <c:pt idx="29282">
                  <c:v>735675.63291666668</c:v>
                </c:pt>
                <c:pt idx="29283">
                  <c:v>735675.63291666668</c:v>
                </c:pt>
                <c:pt idx="29284">
                  <c:v>735675.6329282407</c:v>
                </c:pt>
                <c:pt idx="29285">
                  <c:v>735675.6329282407</c:v>
                </c:pt>
                <c:pt idx="29286">
                  <c:v>735675.63293981436</c:v>
                </c:pt>
                <c:pt idx="29287">
                  <c:v>735675.63293981436</c:v>
                </c:pt>
                <c:pt idx="29288">
                  <c:v>735675.63295138883</c:v>
                </c:pt>
                <c:pt idx="29289">
                  <c:v>735675.63295138883</c:v>
                </c:pt>
                <c:pt idx="29290">
                  <c:v>735675.63296296296</c:v>
                </c:pt>
                <c:pt idx="29291">
                  <c:v>735675.63296296296</c:v>
                </c:pt>
                <c:pt idx="29292">
                  <c:v>735675.63297453709</c:v>
                </c:pt>
                <c:pt idx="29293">
                  <c:v>735675.63297453709</c:v>
                </c:pt>
                <c:pt idx="29294">
                  <c:v>735675.63298611145</c:v>
                </c:pt>
                <c:pt idx="29295">
                  <c:v>735675.63298611145</c:v>
                </c:pt>
                <c:pt idx="29296">
                  <c:v>735675.63299768523</c:v>
                </c:pt>
                <c:pt idx="29297">
                  <c:v>735675.63299768523</c:v>
                </c:pt>
                <c:pt idx="29298">
                  <c:v>735675.63300925889</c:v>
                </c:pt>
                <c:pt idx="29299">
                  <c:v>735675.63302083442</c:v>
                </c:pt>
                <c:pt idx="29300">
                  <c:v>735675.63302083442</c:v>
                </c:pt>
                <c:pt idx="29301">
                  <c:v>735675.6330324075</c:v>
                </c:pt>
                <c:pt idx="29302">
                  <c:v>735675.6330324075</c:v>
                </c:pt>
                <c:pt idx="29303">
                  <c:v>735675.63304398151</c:v>
                </c:pt>
                <c:pt idx="29304">
                  <c:v>735675.63304398151</c:v>
                </c:pt>
                <c:pt idx="29305">
                  <c:v>735675.63305555552</c:v>
                </c:pt>
                <c:pt idx="29306">
                  <c:v>735675.63305555552</c:v>
                </c:pt>
                <c:pt idx="29307">
                  <c:v>735675.63306712965</c:v>
                </c:pt>
                <c:pt idx="29308">
                  <c:v>735675.63306712965</c:v>
                </c:pt>
                <c:pt idx="29309">
                  <c:v>735675.63307870366</c:v>
                </c:pt>
                <c:pt idx="29310">
                  <c:v>735675.63307870366</c:v>
                </c:pt>
                <c:pt idx="29311">
                  <c:v>735675.63309027778</c:v>
                </c:pt>
                <c:pt idx="29312">
                  <c:v>735675.63309027778</c:v>
                </c:pt>
                <c:pt idx="29313">
                  <c:v>735675.63310185191</c:v>
                </c:pt>
                <c:pt idx="29314">
                  <c:v>735675.63310185191</c:v>
                </c:pt>
                <c:pt idx="29315">
                  <c:v>735675.63311342592</c:v>
                </c:pt>
                <c:pt idx="29316">
                  <c:v>735675.63311342592</c:v>
                </c:pt>
                <c:pt idx="29317">
                  <c:v>735675.63312500005</c:v>
                </c:pt>
                <c:pt idx="29318">
                  <c:v>735675.63312500005</c:v>
                </c:pt>
                <c:pt idx="29319">
                  <c:v>735675.63313657406</c:v>
                </c:pt>
                <c:pt idx="29320">
                  <c:v>735675.63313657406</c:v>
                </c:pt>
                <c:pt idx="29321">
                  <c:v>735675.63314814819</c:v>
                </c:pt>
                <c:pt idx="29322">
                  <c:v>735675.63314814819</c:v>
                </c:pt>
                <c:pt idx="29323">
                  <c:v>735675.6331597222</c:v>
                </c:pt>
                <c:pt idx="29324">
                  <c:v>735675.6331597222</c:v>
                </c:pt>
                <c:pt idx="29325">
                  <c:v>735675.63317129633</c:v>
                </c:pt>
                <c:pt idx="29326">
                  <c:v>735675.63317129633</c:v>
                </c:pt>
                <c:pt idx="29327">
                  <c:v>735675.63318287034</c:v>
                </c:pt>
                <c:pt idx="29328">
                  <c:v>735675.63318287034</c:v>
                </c:pt>
                <c:pt idx="29329">
                  <c:v>735675.63319444447</c:v>
                </c:pt>
                <c:pt idx="29330">
                  <c:v>735675.63319444447</c:v>
                </c:pt>
                <c:pt idx="29331">
                  <c:v>735675.63320601941</c:v>
                </c:pt>
                <c:pt idx="29332">
                  <c:v>735675.63321759261</c:v>
                </c:pt>
                <c:pt idx="29333">
                  <c:v>735675.63321759261</c:v>
                </c:pt>
                <c:pt idx="29334">
                  <c:v>735675.63322916662</c:v>
                </c:pt>
                <c:pt idx="29335">
                  <c:v>735675.63322916662</c:v>
                </c:pt>
                <c:pt idx="29336">
                  <c:v>735675.63324074075</c:v>
                </c:pt>
                <c:pt idx="29337">
                  <c:v>735675.63324074075</c:v>
                </c:pt>
                <c:pt idx="29338">
                  <c:v>735675.6332523172</c:v>
                </c:pt>
                <c:pt idx="29339">
                  <c:v>735675.6332523172</c:v>
                </c:pt>
                <c:pt idx="29340">
                  <c:v>735675.633263889</c:v>
                </c:pt>
                <c:pt idx="29341">
                  <c:v>735675.633263889</c:v>
                </c:pt>
                <c:pt idx="29342">
                  <c:v>735675.63327546301</c:v>
                </c:pt>
                <c:pt idx="29343">
                  <c:v>735675.63327546301</c:v>
                </c:pt>
                <c:pt idx="29344">
                  <c:v>735675.6332870397</c:v>
                </c:pt>
                <c:pt idx="29345">
                  <c:v>735675.6332870397</c:v>
                </c:pt>
                <c:pt idx="29346">
                  <c:v>735675.63329861115</c:v>
                </c:pt>
                <c:pt idx="29347">
                  <c:v>735675.63329861115</c:v>
                </c:pt>
                <c:pt idx="29348">
                  <c:v>735675.63331018516</c:v>
                </c:pt>
                <c:pt idx="29349">
                  <c:v>735675.63331018516</c:v>
                </c:pt>
                <c:pt idx="29350">
                  <c:v>735675.63332175929</c:v>
                </c:pt>
                <c:pt idx="29351">
                  <c:v>735675.63332175929</c:v>
                </c:pt>
                <c:pt idx="29352">
                  <c:v>735675.63333333342</c:v>
                </c:pt>
                <c:pt idx="29353">
                  <c:v>735675.63333333342</c:v>
                </c:pt>
                <c:pt idx="29354">
                  <c:v>735675.63334490731</c:v>
                </c:pt>
                <c:pt idx="29355">
                  <c:v>735675.63334490731</c:v>
                </c:pt>
                <c:pt idx="29356">
                  <c:v>735675.63335648144</c:v>
                </c:pt>
                <c:pt idx="29357">
                  <c:v>735675.63335648144</c:v>
                </c:pt>
                <c:pt idx="29358">
                  <c:v>735675.63336805336</c:v>
                </c:pt>
                <c:pt idx="29359">
                  <c:v>735675.63336805336</c:v>
                </c:pt>
                <c:pt idx="29360">
                  <c:v>735675.63337962888</c:v>
                </c:pt>
                <c:pt idx="29361">
                  <c:v>735675.63337962888</c:v>
                </c:pt>
                <c:pt idx="29362">
                  <c:v>735675.63339120371</c:v>
                </c:pt>
                <c:pt idx="29363">
                  <c:v>735675.63340277784</c:v>
                </c:pt>
                <c:pt idx="29364">
                  <c:v>735675.63340277784</c:v>
                </c:pt>
                <c:pt idx="29365">
                  <c:v>735675.63341435185</c:v>
                </c:pt>
                <c:pt idx="29366">
                  <c:v>735675.63341435185</c:v>
                </c:pt>
                <c:pt idx="29367">
                  <c:v>735675.63342592912</c:v>
                </c:pt>
                <c:pt idx="29368">
                  <c:v>735675.63342592912</c:v>
                </c:pt>
                <c:pt idx="29369">
                  <c:v>735675.63343750045</c:v>
                </c:pt>
                <c:pt idx="29370">
                  <c:v>735675.63343750045</c:v>
                </c:pt>
                <c:pt idx="29371">
                  <c:v>735675.63344907388</c:v>
                </c:pt>
                <c:pt idx="29372">
                  <c:v>735675.63344907388</c:v>
                </c:pt>
                <c:pt idx="29373">
                  <c:v>735675.63346064941</c:v>
                </c:pt>
                <c:pt idx="29374">
                  <c:v>735675.63346064941</c:v>
                </c:pt>
                <c:pt idx="29375">
                  <c:v>735675.63347222225</c:v>
                </c:pt>
                <c:pt idx="29376">
                  <c:v>735675.63347222225</c:v>
                </c:pt>
                <c:pt idx="29377">
                  <c:v>735675.63348379743</c:v>
                </c:pt>
                <c:pt idx="29378">
                  <c:v>735675.63348379743</c:v>
                </c:pt>
                <c:pt idx="29379">
                  <c:v>735675.63349537051</c:v>
                </c:pt>
                <c:pt idx="29380">
                  <c:v>735675.63349537051</c:v>
                </c:pt>
                <c:pt idx="29381">
                  <c:v>735675.6335069444</c:v>
                </c:pt>
                <c:pt idx="29382">
                  <c:v>735675.6335069444</c:v>
                </c:pt>
                <c:pt idx="29383">
                  <c:v>735675.6335185183</c:v>
                </c:pt>
                <c:pt idx="29384">
                  <c:v>735675.6335185183</c:v>
                </c:pt>
                <c:pt idx="29385">
                  <c:v>735675.63353009231</c:v>
                </c:pt>
                <c:pt idx="29386">
                  <c:v>735675.63353009231</c:v>
                </c:pt>
                <c:pt idx="29387">
                  <c:v>735675.63354166667</c:v>
                </c:pt>
                <c:pt idx="29388">
                  <c:v>735675.63355324243</c:v>
                </c:pt>
                <c:pt idx="29389">
                  <c:v>735675.63355324243</c:v>
                </c:pt>
                <c:pt idx="29390">
                  <c:v>735675.63356481481</c:v>
                </c:pt>
                <c:pt idx="29391">
                  <c:v>735675.63356481481</c:v>
                </c:pt>
                <c:pt idx="29392">
                  <c:v>735675.63357638894</c:v>
                </c:pt>
                <c:pt idx="29393">
                  <c:v>735675.63357638894</c:v>
                </c:pt>
                <c:pt idx="29394">
                  <c:v>735675.63358796295</c:v>
                </c:pt>
                <c:pt idx="29395">
                  <c:v>735675.63358796295</c:v>
                </c:pt>
                <c:pt idx="29396">
                  <c:v>735675.63359953708</c:v>
                </c:pt>
                <c:pt idx="29397">
                  <c:v>735675.63359953708</c:v>
                </c:pt>
                <c:pt idx="29398">
                  <c:v>735675.63361111144</c:v>
                </c:pt>
                <c:pt idx="29399">
                  <c:v>735675.63361111144</c:v>
                </c:pt>
                <c:pt idx="29400">
                  <c:v>735675.63362268545</c:v>
                </c:pt>
                <c:pt idx="29401">
                  <c:v>735675.63362268545</c:v>
                </c:pt>
                <c:pt idx="29402">
                  <c:v>735675.63363425923</c:v>
                </c:pt>
                <c:pt idx="29403">
                  <c:v>735675.63363425923</c:v>
                </c:pt>
                <c:pt idx="29404">
                  <c:v>735675.63364583405</c:v>
                </c:pt>
                <c:pt idx="29405">
                  <c:v>735675.63364583405</c:v>
                </c:pt>
                <c:pt idx="29406">
                  <c:v>735675.63365741016</c:v>
                </c:pt>
                <c:pt idx="29407">
                  <c:v>735675.63365741016</c:v>
                </c:pt>
                <c:pt idx="29408">
                  <c:v>735675.63366898149</c:v>
                </c:pt>
                <c:pt idx="29409">
                  <c:v>735675.63366898149</c:v>
                </c:pt>
                <c:pt idx="29410">
                  <c:v>735675.6336805555</c:v>
                </c:pt>
                <c:pt idx="29411">
                  <c:v>735675.6336805555</c:v>
                </c:pt>
                <c:pt idx="29412">
                  <c:v>735675.63369212963</c:v>
                </c:pt>
                <c:pt idx="29413">
                  <c:v>735675.63369212963</c:v>
                </c:pt>
                <c:pt idx="29414">
                  <c:v>735675.63370370411</c:v>
                </c:pt>
                <c:pt idx="29415">
                  <c:v>735675.63370370411</c:v>
                </c:pt>
                <c:pt idx="29416">
                  <c:v>735675.63371527777</c:v>
                </c:pt>
                <c:pt idx="29417">
                  <c:v>735675.63371527777</c:v>
                </c:pt>
                <c:pt idx="29418">
                  <c:v>735675.63372685201</c:v>
                </c:pt>
                <c:pt idx="29419">
                  <c:v>735675.63372685201</c:v>
                </c:pt>
                <c:pt idx="29420">
                  <c:v>735675.63373842591</c:v>
                </c:pt>
                <c:pt idx="29421">
                  <c:v>735675.63373842591</c:v>
                </c:pt>
                <c:pt idx="29422">
                  <c:v>735675.63375000004</c:v>
                </c:pt>
                <c:pt idx="29423">
                  <c:v>735675.63376157393</c:v>
                </c:pt>
                <c:pt idx="29424">
                  <c:v>735675.63376157393</c:v>
                </c:pt>
                <c:pt idx="29425">
                  <c:v>735675.63377314841</c:v>
                </c:pt>
                <c:pt idx="29426">
                  <c:v>735675.63377314841</c:v>
                </c:pt>
                <c:pt idx="29427">
                  <c:v>735675.63378472242</c:v>
                </c:pt>
                <c:pt idx="29428">
                  <c:v>735675.63378472242</c:v>
                </c:pt>
                <c:pt idx="29429">
                  <c:v>735675.63379629643</c:v>
                </c:pt>
                <c:pt idx="29430">
                  <c:v>735675.63379629643</c:v>
                </c:pt>
                <c:pt idx="29431">
                  <c:v>735675.63380787044</c:v>
                </c:pt>
                <c:pt idx="29432">
                  <c:v>735675.63380787044</c:v>
                </c:pt>
                <c:pt idx="29433">
                  <c:v>735675.63381944434</c:v>
                </c:pt>
                <c:pt idx="29434">
                  <c:v>735675.63381944434</c:v>
                </c:pt>
                <c:pt idx="29435">
                  <c:v>735675.63383101905</c:v>
                </c:pt>
                <c:pt idx="29436">
                  <c:v>735675.63383101905</c:v>
                </c:pt>
                <c:pt idx="29437">
                  <c:v>735675.63384259259</c:v>
                </c:pt>
                <c:pt idx="29438">
                  <c:v>735675.63384259259</c:v>
                </c:pt>
                <c:pt idx="29439">
                  <c:v>735675.63385416742</c:v>
                </c:pt>
                <c:pt idx="29440">
                  <c:v>735675.63385416742</c:v>
                </c:pt>
                <c:pt idx="29441">
                  <c:v>735675.63386574376</c:v>
                </c:pt>
                <c:pt idx="29442">
                  <c:v>735675.63386574376</c:v>
                </c:pt>
                <c:pt idx="29443">
                  <c:v>735675.63387731544</c:v>
                </c:pt>
                <c:pt idx="29444">
                  <c:v>735675.63387731544</c:v>
                </c:pt>
                <c:pt idx="29445">
                  <c:v>735675.6338888891</c:v>
                </c:pt>
                <c:pt idx="29446">
                  <c:v>735675.6338888891</c:v>
                </c:pt>
                <c:pt idx="29447">
                  <c:v>735675.633900463</c:v>
                </c:pt>
                <c:pt idx="29448">
                  <c:v>735675.63391203701</c:v>
                </c:pt>
                <c:pt idx="29449">
                  <c:v>735675.63391203701</c:v>
                </c:pt>
                <c:pt idx="29450">
                  <c:v>735675.63392361242</c:v>
                </c:pt>
                <c:pt idx="29451">
                  <c:v>735675.63392361242</c:v>
                </c:pt>
                <c:pt idx="29452">
                  <c:v>735675.63393518515</c:v>
                </c:pt>
                <c:pt idx="29453">
                  <c:v>735675.63393518515</c:v>
                </c:pt>
                <c:pt idx="29454">
                  <c:v>735675.63394675928</c:v>
                </c:pt>
                <c:pt idx="29455">
                  <c:v>735675.63394675928</c:v>
                </c:pt>
                <c:pt idx="29456">
                  <c:v>735675.6339583334</c:v>
                </c:pt>
                <c:pt idx="29457">
                  <c:v>735675.6339583334</c:v>
                </c:pt>
                <c:pt idx="29458">
                  <c:v>735675.6339699073</c:v>
                </c:pt>
                <c:pt idx="29459">
                  <c:v>735675.6339699073</c:v>
                </c:pt>
                <c:pt idx="29460">
                  <c:v>735675.63398148143</c:v>
                </c:pt>
                <c:pt idx="29461">
                  <c:v>735675.63398148143</c:v>
                </c:pt>
                <c:pt idx="29462">
                  <c:v>735675.63399305556</c:v>
                </c:pt>
                <c:pt idx="29463">
                  <c:v>735675.63399305556</c:v>
                </c:pt>
                <c:pt idx="29464">
                  <c:v>735675.63400462968</c:v>
                </c:pt>
                <c:pt idx="29465">
                  <c:v>735675.63400462968</c:v>
                </c:pt>
                <c:pt idx="29466">
                  <c:v>735675.63401620369</c:v>
                </c:pt>
                <c:pt idx="29467">
                  <c:v>735675.63401620369</c:v>
                </c:pt>
                <c:pt idx="29468">
                  <c:v>735675.63402777782</c:v>
                </c:pt>
                <c:pt idx="29469">
                  <c:v>735675.63402777782</c:v>
                </c:pt>
                <c:pt idx="29470">
                  <c:v>735675.63403935137</c:v>
                </c:pt>
                <c:pt idx="29471">
                  <c:v>735675.63403935137</c:v>
                </c:pt>
                <c:pt idx="29472">
                  <c:v>735675.63405092643</c:v>
                </c:pt>
                <c:pt idx="29473">
                  <c:v>735675.63405092643</c:v>
                </c:pt>
                <c:pt idx="29474">
                  <c:v>735675.63406249997</c:v>
                </c:pt>
                <c:pt idx="29475">
                  <c:v>735675.63406249997</c:v>
                </c:pt>
                <c:pt idx="29476">
                  <c:v>735675.63407407398</c:v>
                </c:pt>
                <c:pt idx="29477">
                  <c:v>735675.63407407398</c:v>
                </c:pt>
                <c:pt idx="29478">
                  <c:v>735675.63408564904</c:v>
                </c:pt>
                <c:pt idx="29479">
                  <c:v>735675.63409722224</c:v>
                </c:pt>
                <c:pt idx="29480">
                  <c:v>735675.63409722224</c:v>
                </c:pt>
                <c:pt idx="29481">
                  <c:v>735675.63410879357</c:v>
                </c:pt>
                <c:pt idx="29482">
                  <c:v>735675.63410879357</c:v>
                </c:pt>
                <c:pt idx="29483">
                  <c:v>735675.63412037038</c:v>
                </c:pt>
                <c:pt idx="29484">
                  <c:v>735675.63412037038</c:v>
                </c:pt>
                <c:pt idx="29485">
                  <c:v>735675.63413194439</c:v>
                </c:pt>
                <c:pt idx="29486">
                  <c:v>735675.63413194439</c:v>
                </c:pt>
                <c:pt idx="29487">
                  <c:v>735675.63414351828</c:v>
                </c:pt>
                <c:pt idx="29488">
                  <c:v>735675.63414351828</c:v>
                </c:pt>
                <c:pt idx="29489">
                  <c:v>735675.6341550923</c:v>
                </c:pt>
                <c:pt idx="29490">
                  <c:v>735675.6341550923</c:v>
                </c:pt>
                <c:pt idx="29491">
                  <c:v>735675.63416666666</c:v>
                </c:pt>
                <c:pt idx="29492">
                  <c:v>735675.63416666666</c:v>
                </c:pt>
                <c:pt idx="29493">
                  <c:v>735675.63417823811</c:v>
                </c:pt>
                <c:pt idx="29494">
                  <c:v>735675.63417823811</c:v>
                </c:pt>
                <c:pt idx="29495">
                  <c:v>735675.63418981398</c:v>
                </c:pt>
                <c:pt idx="29496">
                  <c:v>735675.63418981398</c:v>
                </c:pt>
                <c:pt idx="29497">
                  <c:v>735675.63420138892</c:v>
                </c:pt>
                <c:pt idx="29498">
                  <c:v>735675.63420138892</c:v>
                </c:pt>
                <c:pt idx="29499">
                  <c:v>735675.63421296189</c:v>
                </c:pt>
                <c:pt idx="29500">
                  <c:v>735675.63421296189</c:v>
                </c:pt>
                <c:pt idx="29501">
                  <c:v>735675.63422453741</c:v>
                </c:pt>
                <c:pt idx="29502">
                  <c:v>735675.63422453741</c:v>
                </c:pt>
                <c:pt idx="29503">
                  <c:v>735675.63423611142</c:v>
                </c:pt>
                <c:pt idx="29504">
                  <c:v>735675.63423611142</c:v>
                </c:pt>
                <c:pt idx="29505">
                  <c:v>735675.6342476852</c:v>
                </c:pt>
                <c:pt idx="29506">
                  <c:v>735675.6342476852</c:v>
                </c:pt>
                <c:pt idx="29507">
                  <c:v>735675.63425925898</c:v>
                </c:pt>
                <c:pt idx="29508">
                  <c:v>735675.63425925898</c:v>
                </c:pt>
                <c:pt idx="29509">
                  <c:v>735675.63427083334</c:v>
                </c:pt>
                <c:pt idx="29510">
                  <c:v>735675.63428240735</c:v>
                </c:pt>
                <c:pt idx="29511">
                  <c:v>735675.63428240735</c:v>
                </c:pt>
                <c:pt idx="29512">
                  <c:v>735675.63429398148</c:v>
                </c:pt>
                <c:pt idx="29513">
                  <c:v>735675.63429398148</c:v>
                </c:pt>
                <c:pt idx="29514">
                  <c:v>735675.63430555537</c:v>
                </c:pt>
                <c:pt idx="29515">
                  <c:v>735675.63430555537</c:v>
                </c:pt>
                <c:pt idx="29516">
                  <c:v>735675.63431712938</c:v>
                </c:pt>
                <c:pt idx="29517">
                  <c:v>735675.63431712938</c:v>
                </c:pt>
                <c:pt idx="29518">
                  <c:v>735675.63432870328</c:v>
                </c:pt>
                <c:pt idx="29519">
                  <c:v>735675.63432870328</c:v>
                </c:pt>
                <c:pt idx="29520">
                  <c:v>735675.63434027636</c:v>
                </c:pt>
                <c:pt idx="29521">
                  <c:v>735675.63434027636</c:v>
                </c:pt>
                <c:pt idx="29522">
                  <c:v>735675.63435185188</c:v>
                </c:pt>
                <c:pt idx="29523">
                  <c:v>735675.63435185188</c:v>
                </c:pt>
                <c:pt idx="29524">
                  <c:v>735675.6343634259</c:v>
                </c:pt>
                <c:pt idx="29525">
                  <c:v>735675.6343634259</c:v>
                </c:pt>
                <c:pt idx="29526">
                  <c:v>735675.63437499898</c:v>
                </c:pt>
                <c:pt idx="29527">
                  <c:v>735675.63437499898</c:v>
                </c:pt>
                <c:pt idx="29528">
                  <c:v>735675.63438657392</c:v>
                </c:pt>
                <c:pt idx="29529">
                  <c:v>735675.63438657392</c:v>
                </c:pt>
                <c:pt idx="29530">
                  <c:v>735675.63439814816</c:v>
                </c:pt>
                <c:pt idx="29531">
                  <c:v>735675.63439814816</c:v>
                </c:pt>
                <c:pt idx="29532">
                  <c:v>735675.63440972217</c:v>
                </c:pt>
                <c:pt idx="29533">
                  <c:v>735675.63440972217</c:v>
                </c:pt>
                <c:pt idx="29534">
                  <c:v>735675.63442129642</c:v>
                </c:pt>
                <c:pt idx="29535">
                  <c:v>735675.63442129642</c:v>
                </c:pt>
                <c:pt idx="29536">
                  <c:v>735675.63443287031</c:v>
                </c:pt>
                <c:pt idx="29537">
                  <c:v>735675.63443287031</c:v>
                </c:pt>
                <c:pt idx="29538">
                  <c:v>735675.63444444432</c:v>
                </c:pt>
                <c:pt idx="29539">
                  <c:v>735675.63444444432</c:v>
                </c:pt>
                <c:pt idx="29540">
                  <c:v>735675.63445601903</c:v>
                </c:pt>
                <c:pt idx="29541">
                  <c:v>735675.63445601903</c:v>
                </c:pt>
                <c:pt idx="29542">
                  <c:v>735675.63446759258</c:v>
                </c:pt>
                <c:pt idx="29543">
                  <c:v>735675.63447916636</c:v>
                </c:pt>
                <c:pt idx="29544">
                  <c:v>735675.63447916636</c:v>
                </c:pt>
                <c:pt idx="29545">
                  <c:v>735675.63449074072</c:v>
                </c:pt>
                <c:pt idx="29546">
                  <c:v>735675.63449074072</c:v>
                </c:pt>
                <c:pt idx="29547">
                  <c:v>735675.63450231438</c:v>
                </c:pt>
                <c:pt idx="29548">
                  <c:v>735675.63450231438</c:v>
                </c:pt>
                <c:pt idx="29549">
                  <c:v>735675.63451388886</c:v>
                </c:pt>
                <c:pt idx="29550">
                  <c:v>735675.63451388886</c:v>
                </c:pt>
                <c:pt idx="29551">
                  <c:v>735675.63452546299</c:v>
                </c:pt>
                <c:pt idx="29552">
                  <c:v>735675.63452546299</c:v>
                </c:pt>
                <c:pt idx="29553">
                  <c:v>735675.634537037</c:v>
                </c:pt>
                <c:pt idx="29554">
                  <c:v>735675.634537037</c:v>
                </c:pt>
                <c:pt idx="29555">
                  <c:v>735675.63454860845</c:v>
                </c:pt>
                <c:pt idx="29556">
                  <c:v>735675.63454860845</c:v>
                </c:pt>
                <c:pt idx="29557">
                  <c:v>735675.63456018397</c:v>
                </c:pt>
                <c:pt idx="29558">
                  <c:v>735675.63456018397</c:v>
                </c:pt>
                <c:pt idx="29559">
                  <c:v>735675.63457175647</c:v>
                </c:pt>
                <c:pt idx="29560">
                  <c:v>735675.63457175647</c:v>
                </c:pt>
                <c:pt idx="29561">
                  <c:v>735675.63458333351</c:v>
                </c:pt>
                <c:pt idx="29562">
                  <c:v>735675.63458333351</c:v>
                </c:pt>
                <c:pt idx="29563">
                  <c:v>735675.63459490729</c:v>
                </c:pt>
                <c:pt idx="29564">
                  <c:v>735675.63459490729</c:v>
                </c:pt>
                <c:pt idx="29565">
                  <c:v>735675.63460648153</c:v>
                </c:pt>
                <c:pt idx="29566">
                  <c:v>735675.63460648153</c:v>
                </c:pt>
                <c:pt idx="29567">
                  <c:v>735675.63461805275</c:v>
                </c:pt>
                <c:pt idx="29568">
                  <c:v>735675.63461805275</c:v>
                </c:pt>
                <c:pt idx="29569">
                  <c:v>735675.63462962967</c:v>
                </c:pt>
                <c:pt idx="29570">
                  <c:v>735675.63462962967</c:v>
                </c:pt>
                <c:pt idx="29571">
                  <c:v>735675.63464120368</c:v>
                </c:pt>
                <c:pt idx="29572">
                  <c:v>735675.63464120368</c:v>
                </c:pt>
                <c:pt idx="29573">
                  <c:v>735675.63465277781</c:v>
                </c:pt>
                <c:pt idx="29574">
                  <c:v>735675.63465277781</c:v>
                </c:pt>
                <c:pt idx="29575">
                  <c:v>735675.63466435182</c:v>
                </c:pt>
                <c:pt idx="29576">
                  <c:v>735675.63467592595</c:v>
                </c:pt>
                <c:pt idx="29577">
                  <c:v>735675.63467592595</c:v>
                </c:pt>
                <c:pt idx="29578">
                  <c:v>735675.63468750042</c:v>
                </c:pt>
                <c:pt idx="29579">
                  <c:v>735675.63468750042</c:v>
                </c:pt>
                <c:pt idx="29580">
                  <c:v>735675.63469907397</c:v>
                </c:pt>
                <c:pt idx="29581">
                  <c:v>735675.63469907397</c:v>
                </c:pt>
                <c:pt idx="29582">
                  <c:v>735675.6347106481</c:v>
                </c:pt>
                <c:pt idx="29583">
                  <c:v>735675.6347106481</c:v>
                </c:pt>
                <c:pt idx="29584">
                  <c:v>735675.63472222222</c:v>
                </c:pt>
                <c:pt idx="29585">
                  <c:v>735675.63472222222</c:v>
                </c:pt>
                <c:pt idx="29586">
                  <c:v>735675.63473379635</c:v>
                </c:pt>
                <c:pt idx="29587">
                  <c:v>735675.63473379635</c:v>
                </c:pt>
                <c:pt idx="29588">
                  <c:v>735675.63474537036</c:v>
                </c:pt>
                <c:pt idx="29589">
                  <c:v>735675.63474537036</c:v>
                </c:pt>
                <c:pt idx="29590">
                  <c:v>735675.63475694449</c:v>
                </c:pt>
                <c:pt idx="29591">
                  <c:v>735675.63475694449</c:v>
                </c:pt>
                <c:pt idx="29592">
                  <c:v>735675.63476851839</c:v>
                </c:pt>
                <c:pt idx="29593">
                  <c:v>735675.63476851839</c:v>
                </c:pt>
                <c:pt idx="29594">
                  <c:v>735675.63478009228</c:v>
                </c:pt>
                <c:pt idx="29595">
                  <c:v>735675.63478009228</c:v>
                </c:pt>
                <c:pt idx="29596">
                  <c:v>735675.63479166629</c:v>
                </c:pt>
                <c:pt idx="29597">
                  <c:v>735675.63479166629</c:v>
                </c:pt>
                <c:pt idx="29598">
                  <c:v>735675.63480324205</c:v>
                </c:pt>
                <c:pt idx="29599">
                  <c:v>735675.63480324205</c:v>
                </c:pt>
                <c:pt idx="29600">
                  <c:v>735675.63481481478</c:v>
                </c:pt>
                <c:pt idx="29601">
                  <c:v>735675.63481481478</c:v>
                </c:pt>
                <c:pt idx="29602">
                  <c:v>735675.63482638902</c:v>
                </c:pt>
                <c:pt idx="29603">
                  <c:v>735675.63482638902</c:v>
                </c:pt>
                <c:pt idx="29604">
                  <c:v>735675.63483796292</c:v>
                </c:pt>
                <c:pt idx="29605">
                  <c:v>735675.63483796292</c:v>
                </c:pt>
                <c:pt idx="29606">
                  <c:v>735675.63484953693</c:v>
                </c:pt>
                <c:pt idx="29607">
                  <c:v>735675.63484953693</c:v>
                </c:pt>
                <c:pt idx="29608">
                  <c:v>735675.63486111141</c:v>
                </c:pt>
                <c:pt idx="29609">
                  <c:v>735675.63486111141</c:v>
                </c:pt>
                <c:pt idx="29610">
                  <c:v>735675.63487268519</c:v>
                </c:pt>
                <c:pt idx="29611">
                  <c:v>735675.6348842592</c:v>
                </c:pt>
                <c:pt idx="29612">
                  <c:v>735675.6348842592</c:v>
                </c:pt>
                <c:pt idx="29613">
                  <c:v>735675.63489583344</c:v>
                </c:pt>
                <c:pt idx="29614">
                  <c:v>735675.63490740734</c:v>
                </c:pt>
                <c:pt idx="29615">
                  <c:v>735675.63491897832</c:v>
                </c:pt>
                <c:pt idx="29616">
                  <c:v>735675.63491897832</c:v>
                </c:pt>
                <c:pt idx="29617">
                  <c:v>735675.63494212937</c:v>
                </c:pt>
                <c:pt idx="29618">
                  <c:v>735675.63496527739</c:v>
                </c:pt>
                <c:pt idx="29619">
                  <c:v>735675.63497685187</c:v>
                </c:pt>
                <c:pt idx="29620">
                  <c:v>735675.63497685187</c:v>
                </c:pt>
                <c:pt idx="29621">
                  <c:v>735675.63500000001</c:v>
                </c:pt>
                <c:pt idx="29622">
                  <c:v>735675.63500000001</c:v>
                </c:pt>
                <c:pt idx="29623">
                  <c:v>735675.63500000001</c:v>
                </c:pt>
                <c:pt idx="29624">
                  <c:v>735675.6350115739</c:v>
                </c:pt>
                <c:pt idx="29625">
                  <c:v>735675.6350115739</c:v>
                </c:pt>
                <c:pt idx="29626">
                  <c:v>735675.63502314943</c:v>
                </c:pt>
                <c:pt idx="29627">
                  <c:v>735675.63503472251</c:v>
                </c:pt>
                <c:pt idx="29628">
                  <c:v>735675.63503472251</c:v>
                </c:pt>
                <c:pt idx="29629">
                  <c:v>735675.6350462964</c:v>
                </c:pt>
                <c:pt idx="29630">
                  <c:v>735675.6350462964</c:v>
                </c:pt>
                <c:pt idx="29631">
                  <c:v>735675.63505787042</c:v>
                </c:pt>
                <c:pt idx="29632">
                  <c:v>735675.63505787042</c:v>
                </c:pt>
                <c:pt idx="29633">
                  <c:v>735675.63506944431</c:v>
                </c:pt>
                <c:pt idx="29634">
                  <c:v>735675.63508101855</c:v>
                </c:pt>
                <c:pt idx="29635">
                  <c:v>735675.63508101855</c:v>
                </c:pt>
                <c:pt idx="29636">
                  <c:v>735675.63509259257</c:v>
                </c:pt>
                <c:pt idx="29637">
                  <c:v>735675.63509259257</c:v>
                </c:pt>
                <c:pt idx="29638">
                  <c:v>735675.63510416669</c:v>
                </c:pt>
                <c:pt idx="29639">
                  <c:v>735675.63510416669</c:v>
                </c:pt>
                <c:pt idx="29640">
                  <c:v>735675.6351157407</c:v>
                </c:pt>
                <c:pt idx="29641">
                  <c:v>735675.6351157407</c:v>
                </c:pt>
                <c:pt idx="29642">
                  <c:v>735675.63512731483</c:v>
                </c:pt>
                <c:pt idx="29643">
                  <c:v>735675.63512731483</c:v>
                </c:pt>
                <c:pt idx="29644">
                  <c:v>735675.63513888838</c:v>
                </c:pt>
                <c:pt idx="29645">
                  <c:v>735675.63513888838</c:v>
                </c:pt>
                <c:pt idx="29646">
                  <c:v>735675.63515046297</c:v>
                </c:pt>
                <c:pt idx="29647">
                  <c:v>735675.63515046297</c:v>
                </c:pt>
                <c:pt idx="29648">
                  <c:v>735675.6351620371</c:v>
                </c:pt>
                <c:pt idx="29649">
                  <c:v>735675.6351620371</c:v>
                </c:pt>
                <c:pt idx="29650">
                  <c:v>735675.63517361111</c:v>
                </c:pt>
                <c:pt idx="29651">
                  <c:v>735675.63517361111</c:v>
                </c:pt>
                <c:pt idx="29652">
                  <c:v>735675.63518518524</c:v>
                </c:pt>
                <c:pt idx="29653">
                  <c:v>735675.63518518524</c:v>
                </c:pt>
                <c:pt idx="29654">
                  <c:v>735675.6351967589</c:v>
                </c:pt>
                <c:pt idx="29655">
                  <c:v>735675.6351967589</c:v>
                </c:pt>
                <c:pt idx="29656">
                  <c:v>735675.63520833349</c:v>
                </c:pt>
                <c:pt idx="29657">
                  <c:v>735675.63520833349</c:v>
                </c:pt>
                <c:pt idx="29658">
                  <c:v>735675.63521990739</c:v>
                </c:pt>
                <c:pt idx="29659">
                  <c:v>735675.63521990739</c:v>
                </c:pt>
                <c:pt idx="29660">
                  <c:v>735675.63523148152</c:v>
                </c:pt>
                <c:pt idx="29661">
                  <c:v>735675.63523148152</c:v>
                </c:pt>
                <c:pt idx="29662">
                  <c:v>735675.63524305529</c:v>
                </c:pt>
                <c:pt idx="29663">
                  <c:v>735675.63524305529</c:v>
                </c:pt>
                <c:pt idx="29664">
                  <c:v>735675.63525462965</c:v>
                </c:pt>
                <c:pt idx="29665">
                  <c:v>735675.63525462965</c:v>
                </c:pt>
                <c:pt idx="29666">
                  <c:v>735675.63526620402</c:v>
                </c:pt>
                <c:pt idx="29667">
                  <c:v>735675.63527777779</c:v>
                </c:pt>
                <c:pt idx="29668">
                  <c:v>735675.63527777779</c:v>
                </c:pt>
                <c:pt idx="29669">
                  <c:v>735675.63528935181</c:v>
                </c:pt>
                <c:pt idx="29670">
                  <c:v>735675.63528935181</c:v>
                </c:pt>
                <c:pt idx="29671">
                  <c:v>735675.63530092593</c:v>
                </c:pt>
                <c:pt idx="29672">
                  <c:v>735675.63530092593</c:v>
                </c:pt>
                <c:pt idx="29673">
                  <c:v>735675.63531249936</c:v>
                </c:pt>
                <c:pt idx="29674">
                  <c:v>735675.63531249936</c:v>
                </c:pt>
                <c:pt idx="29675">
                  <c:v>735675.63532407407</c:v>
                </c:pt>
                <c:pt idx="29676">
                  <c:v>735675.63532407407</c:v>
                </c:pt>
                <c:pt idx="29677">
                  <c:v>735675.63533564843</c:v>
                </c:pt>
                <c:pt idx="29678">
                  <c:v>735675.63533564843</c:v>
                </c:pt>
                <c:pt idx="29679">
                  <c:v>735675.63534722221</c:v>
                </c:pt>
                <c:pt idx="29680">
                  <c:v>735675.63534722221</c:v>
                </c:pt>
                <c:pt idx="29681">
                  <c:v>735675.63535879634</c:v>
                </c:pt>
                <c:pt idx="29682">
                  <c:v>735675.63535879634</c:v>
                </c:pt>
                <c:pt idx="29683">
                  <c:v>735675.63537036837</c:v>
                </c:pt>
                <c:pt idx="29684">
                  <c:v>735675.63537036837</c:v>
                </c:pt>
                <c:pt idx="29685">
                  <c:v>735675.63538194448</c:v>
                </c:pt>
                <c:pt idx="29686">
                  <c:v>735675.63538194448</c:v>
                </c:pt>
                <c:pt idx="29687">
                  <c:v>735675.63539351849</c:v>
                </c:pt>
                <c:pt idx="29688">
                  <c:v>735675.63539351849</c:v>
                </c:pt>
                <c:pt idx="29689">
                  <c:v>735675.63540509262</c:v>
                </c:pt>
                <c:pt idx="29690">
                  <c:v>735675.63540509262</c:v>
                </c:pt>
                <c:pt idx="29691">
                  <c:v>735675.63541666663</c:v>
                </c:pt>
                <c:pt idx="29692">
                  <c:v>735675.63541666663</c:v>
                </c:pt>
                <c:pt idx="29693">
                  <c:v>735675.63542824145</c:v>
                </c:pt>
                <c:pt idx="29694">
                  <c:v>735675.63542824145</c:v>
                </c:pt>
                <c:pt idx="29695">
                  <c:v>735675.63543981477</c:v>
                </c:pt>
                <c:pt idx="29696">
                  <c:v>735675.63543981477</c:v>
                </c:pt>
                <c:pt idx="29697">
                  <c:v>735675.63545138901</c:v>
                </c:pt>
                <c:pt idx="29698">
                  <c:v>735675.63545138901</c:v>
                </c:pt>
                <c:pt idx="29699">
                  <c:v>735675.63546296302</c:v>
                </c:pt>
                <c:pt idx="29700">
                  <c:v>735675.63547453703</c:v>
                </c:pt>
                <c:pt idx="29701">
                  <c:v>735675.63547453703</c:v>
                </c:pt>
                <c:pt idx="29702">
                  <c:v>735675.63548611244</c:v>
                </c:pt>
                <c:pt idx="29703">
                  <c:v>735675.63548611244</c:v>
                </c:pt>
                <c:pt idx="29704">
                  <c:v>735675.63549768541</c:v>
                </c:pt>
                <c:pt idx="29705">
                  <c:v>735675.63549768541</c:v>
                </c:pt>
                <c:pt idx="29706">
                  <c:v>735675.63550925837</c:v>
                </c:pt>
                <c:pt idx="29707">
                  <c:v>735675.63550925837</c:v>
                </c:pt>
                <c:pt idx="29708">
                  <c:v>735675.63552083343</c:v>
                </c:pt>
                <c:pt idx="29709">
                  <c:v>735675.63552083343</c:v>
                </c:pt>
                <c:pt idx="29710">
                  <c:v>735675.63553240732</c:v>
                </c:pt>
                <c:pt idx="29711">
                  <c:v>735675.63554398133</c:v>
                </c:pt>
                <c:pt idx="29712">
                  <c:v>735675.63554398133</c:v>
                </c:pt>
                <c:pt idx="29713">
                  <c:v>735675.63554398133</c:v>
                </c:pt>
                <c:pt idx="29714">
                  <c:v>735675.63555555558</c:v>
                </c:pt>
                <c:pt idx="29715">
                  <c:v>735675.63556712959</c:v>
                </c:pt>
                <c:pt idx="29716">
                  <c:v>735675.63556712959</c:v>
                </c:pt>
                <c:pt idx="29717">
                  <c:v>735675.63557870337</c:v>
                </c:pt>
                <c:pt idx="29718">
                  <c:v>735675.63557870337</c:v>
                </c:pt>
                <c:pt idx="29719">
                  <c:v>735675.63559027738</c:v>
                </c:pt>
                <c:pt idx="29720">
                  <c:v>735675.63559027738</c:v>
                </c:pt>
                <c:pt idx="29721">
                  <c:v>735675.63560185209</c:v>
                </c:pt>
                <c:pt idx="29722">
                  <c:v>735675.63560185209</c:v>
                </c:pt>
                <c:pt idx="29723">
                  <c:v>735675.63561342645</c:v>
                </c:pt>
                <c:pt idx="29724">
                  <c:v>735675.63561342645</c:v>
                </c:pt>
                <c:pt idx="29725">
                  <c:v>735675.63562500244</c:v>
                </c:pt>
                <c:pt idx="29726">
                  <c:v>735675.63562500244</c:v>
                </c:pt>
                <c:pt idx="29727">
                  <c:v>735675.63563657412</c:v>
                </c:pt>
                <c:pt idx="29728">
                  <c:v>735675.63563657412</c:v>
                </c:pt>
                <c:pt idx="29729">
                  <c:v>735675.63564814813</c:v>
                </c:pt>
                <c:pt idx="29730">
                  <c:v>735675.63564814813</c:v>
                </c:pt>
                <c:pt idx="29731">
                  <c:v>735675.63565972249</c:v>
                </c:pt>
                <c:pt idx="29732">
                  <c:v>735675.63565972249</c:v>
                </c:pt>
                <c:pt idx="29733">
                  <c:v>735675.63567129651</c:v>
                </c:pt>
                <c:pt idx="29734">
                  <c:v>735675.63567129651</c:v>
                </c:pt>
                <c:pt idx="29735">
                  <c:v>735675.6356828704</c:v>
                </c:pt>
                <c:pt idx="29736">
                  <c:v>735675.6356828704</c:v>
                </c:pt>
                <c:pt idx="29737">
                  <c:v>735675.63569444441</c:v>
                </c:pt>
                <c:pt idx="29738">
                  <c:v>735675.63569444441</c:v>
                </c:pt>
                <c:pt idx="29739">
                  <c:v>735675.63570601854</c:v>
                </c:pt>
                <c:pt idx="29740">
                  <c:v>735675.63570601854</c:v>
                </c:pt>
                <c:pt idx="29741">
                  <c:v>735675.63571759232</c:v>
                </c:pt>
                <c:pt idx="29742">
                  <c:v>735675.63571759232</c:v>
                </c:pt>
                <c:pt idx="29743">
                  <c:v>735675.63572916668</c:v>
                </c:pt>
                <c:pt idx="29744">
                  <c:v>735675.63572916668</c:v>
                </c:pt>
                <c:pt idx="29745">
                  <c:v>735675.63574074069</c:v>
                </c:pt>
                <c:pt idx="29746">
                  <c:v>735675.63574074069</c:v>
                </c:pt>
                <c:pt idx="29747">
                  <c:v>735675.63575231482</c:v>
                </c:pt>
                <c:pt idx="29748">
                  <c:v>735675.63575231482</c:v>
                </c:pt>
                <c:pt idx="29749">
                  <c:v>735675.63576388895</c:v>
                </c:pt>
                <c:pt idx="29750">
                  <c:v>735675.63576388895</c:v>
                </c:pt>
                <c:pt idx="29751">
                  <c:v>735675.63577546296</c:v>
                </c:pt>
                <c:pt idx="29752">
                  <c:v>735675.63577546296</c:v>
                </c:pt>
                <c:pt idx="29753">
                  <c:v>735675.63578703743</c:v>
                </c:pt>
                <c:pt idx="29754">
                  <c:v>735675.63578703743</c:v>
                </c:pt>
                <c:pt idx="29755">
                  <c:v>735675.6357986111</c:v>
                </c:pt>
                <c:pt idx="29756">
                  <c:v>735675.6357986111</c:v>
                </c:pt>
                <c:pt idx="29757">
                  <c:v>735675.63581018522</c:v>
                </c:pt>
                <c:pt idx="29758">
                  <c:v>735675.63581018522</c:v>
                </c:pt>
                <c:pt idx="29759">
                  <c:v>735675.63582175924</c:v>
                </c:pt>
                <c:pt idx="29760">
                  <c:v>735675.63583333441</c:v>
                </c:pt>
                <c:pt idx="29761">
                  <c:v>735675.63583333441</c:v>
                </c:pt>
                <c:pt idx="29762">
                  <c:v>735675.63584490749</c:v>
                </c:pt>
                <c:pt idx="29763">
                  <c:v>735675.63584490749</c:v>
                </c:pt>
                <c:pt idx="29764">
                  <c:v>735675.63585648243</c:v>
                </c:pt>
                <c:pt idx="29765">
                  <c:v>735675.63585648243</c:v>
                </c:pt>
                <c:pt idx="29766">
                  <c:v>735675.63586805528</c:v>
                </c:pt>
                <c:pt idx="29767">
                  <c:v>735675.63586805528</c:v>
                </c:pt>
                <c:pt idx="29768">
                  <c:v>735675.63587962929</c:v>
                </c:pt>
                <c:pt idx="29769">
                  <c:v>735675.63587962929</c:v>
                </c:pt>
                <c:pt idx="29770">
                  <c:v>735675.63589120365</c:v>
                </c:pt>
                <c:pt idx="29771">
                  <c:v>735675.63589120365</c:v>
                </c:pt>
                <c:pt idx="29772">
                  <c:v>735675.63590277778</c:v>
                </c:pt>
                <c:pt idx="29773">
                  <c:v>735675.63590277778</c:v>
                </c:pt>
                <c:pt idx="29774">
                  <c:v>735675.63591435179</c:v>
                </c:pt>
                <c:pt idx="29775">
                  <c:v>735675.63591435179</c:v>
                </c:pt>
                <c:pt idx="29776">
                  <c:v>735675.63592592743</c:v>
                </c:pt>
                <c:pt idx="29777">
                  <c:v>735675.63592592743</c:v>
                </c:pt>
                <c:pt idx="29778">
                  <c:v>735675.63593750005</c:v>
                </c:pt>
                <c:pt idx="29779">
                  <c:v>735675.63593750005</c:v>
                </c:pt>
                <c:pt idx="29780">
                  <c:v>735675.63594907336</c:v>
                </c:pt>
                <c:pt idx="29781">
                  <c:v>735675.63594907336</c:v>
                </c:pt>
                <c:pt idx="29782">
                  <c:v>735675.63596064842</c:v>
                </c:pt>
                <c:pt idx="29783">
                  <c:v>735675.63596064842</c:v>
                </c:pt>
                <c:pt idx="29784">
                  <c:v>735675.6359722222</c:v>
                </c:pt>
                <c:pt idx="29785">
                  <c:v>735675.6359722222</c:v>
                </c:pt>
                <c:pt idx="29786">
                  <c:v>735675.63598379644</c:v>
                </c:pt>
                <c:pt idx="29787">
                  <c:v>735675.63598379644</c:v>
                </c:pt>
                <c:pt idx="29788">
                  <c:v>735675.63599537034</c:v>
                </c:pt>
                <c:pt idx="29789">
                  <c:v>735675.63599537034</c:v>
                </c:pt>
                <c:pt idx="29790">
                  <c:v>735675.63600694761</c:v>
                </c:pt>
                <c:pt idx="29791">
                  <c:v>735675.63600694761</c:v>
                </c:pt>
                <c:pt idx="29792">
                  <c:v>735675.63601851847</c:v>
                </c:pt>
                <c:pt idx="29793">
                  <c:v>735675.63601851847</c:v>
                </c:pt>
                <c:pt idx="29794">
                  <c:v>735675.6360300926</c:v>
                </c:pt>
                <c:pt idx="29795">
                  <c:v>735675.6360300926</c:v>
                </c:pt>
                <c:pt idx="29796">
                  <c:v>735675.63604166661</c:v>
                </c:pt>
                <c:pt idx="29797">
                  <c:v>735675.63604166661</c:v>
                </c:pt>
                <c:pt idx="29798">
                  <c:v>735675.636053244</c:v>
                </c:pt>
                <c:pt idx="29799">
                  <c:v>735675.636053244</c:v>
                </c:pt>
                <c:pt idx="29800">
                  <c:v>735675.63606481545</c:v>
                </c:pt>
                <c:pt idx="29801">
                  <c:v>735675.63606481545</c:v>
                </c:pt>
                <c:pt idx="29802">
                  <c:v>735675.636076389</c:v>
                </c:pt>
                <c:pt idx="29803">
                  <c:v>735675.636076389</c:v>
                </c:pt>
                <c:pt idx="29804">
                  <c:v>735675.63608796441</c:v>
                </c:pt>
                <c:pt idx="29805">
                  <c:v>735675.63608796441</c:v>
                </c:pt>
                <c:pt idx="29806">
                  <c:v>735675.63609953702</c:v>
                </c:pt>
                <c:pt idx="29807">
                  <c:v>735675.63609953702</c:v>
                </c:pt>
                <c:pt idx="29808">
                  <c:v>735675.63611111115</c:v>
                </c:pt>
                <c:pt idx="29809">
                  <c:v>735675.63612268551</c:v>
                </c:pt>
                <c:pt idx="29810">
                  <c:v>735675.63612268551</c:v>
                </c:pt>
                <c:pt idx="29811">
                  <c:v>735675.63613425929</c:v>
                </c:pt>
                <c:pt idx="29812">
                  <c:v>735675.63613425929</c:v>
                </c:pt>
                <c:pt idx="29813">
                  <c:v>735675.63614583341</c:v>
                </c:pt>
                <c:pt idx="29814">
                  <c:v>735675.63614583341</c:v>
                </c:pt>
                <c:pt idx="29815">
                  <c:v>735675.63615740743</c:v>
                </c:pt>
                <c:pt idx="29816">
                  <c:v>735675.63615740743</c:v>
                </c:pt>
                <c:pt idx="29817">
                  <c:v>735675.63616898132</c:v>
                </c:pt>
                <c:pt idx="29818">
                  <c:v>735675.63616898132</c:v>
                </c:pt>
                <c:pt idx="29819">
                  <c:v>735675.63619212958</c:v>
                </c:pt>
                <c:pt idx="29820">
                  <c:v>735675.63619212958</c:v>
                </c:pt>
                <c:pt idx="29821">
                  <c:v>735675.63620370405</c:v>
                </c:pt>
                <c:pt idx="29822">
                  <c:v>735675.63620370405</c:v>
                </c:pt>
                <c:pt idx="29823">
                  <c:v>735675.63621527783</c:v>
                </c:pt>
                <c:pt idx="29824">
                  <c:v>735675.63621527783</c:v>
                </c:pt>
                <c:pt idx="29825">
                  <c:v>735675.63622685242</c:v>
                </c:pt>
                <c:pt idx="29826">
                  <c:v>735675.63622685242</c:v>
                </c:pt>
                <c:pt idx="29827">
                  <c:v>735675.63623842644</c:v>
                </c:pt>
                <c:pt idx="29828">
                  <c:v>735675.63624999998</c:v>
                </c:pt>
                <c:pt idx="29829">
                  <c:v>735675.63624999998</c:v>
                </c:pt>
                <c:pt idx="29830">
                  <c:v>735675.63624999998</c:v>
                </c:pt>
                <c:pt idx="29831">
                  <c:v>735675.63626157411</c:v>
                </c:pt>
                <c:pt idx="29832">
                  <c:v>735675.63626157411</c:v>
                </c:pt>
                <c:pt idx="29833">
                  <c:v>735675.63628472504</c:v>
                </c:pt>
                <c:pt idx="29834">
                  <c:v>735675.63629629742</c:v>
                </c:pt>
                <c:pt idx="29835">
                  <c:v>735675.63631944428</c:v>
                </c:pt>
                <c:pt idx="29836">
                  <c:v>735675.63631944428</c:v>
                </c:pt>
                <c:pt idx="29837">
                  <c:v>735675.63631944428</c:v>
                </c:pt>
                <c:pt idx="29838">
                  <c:v>735675.63633101853</c:v>
                </c:pt>
                <c:pt idx="29839">
                  <c:v>735675.63633101853</c:v>
                </c:pt>
                <c:pt idx="29840">
                  <c:v>735675.6363425923</c:v>
                </c:pt>
                <c:pt idx="29841">
                  <c:v>735675.6363425923</c:v>
                </c:pt>
                <c:pt idx="29842">
                  <c:v>735675.63635416701</c:v>
                </c:pt>
                <c:pt idx="29843">
                  <c:v>735675.63636574242</c:v>
                </c:pt>
                <c:pt idx="29844">
                  <c:v>735675.63636574242</c:v>
                </c:pt>
                <c:pt idx="29845">
                  <c:v>735675.6363773148</c:v>
                </c:pt>
                <c:pt idx="29846">
                  <c:v>735675.6363773148</c:v>
                </c:pt>
                <c:pt idx="29847">
                  <c:v>735675.63638888893</c:v>
                </c:pt>
                <c:pt idx="29848">
                  <c:v>735675.63638888893</c:v>
                </c:pt>
                <c:pt idx="29849">
                  <c:v>735675.63640046294</c:v>
                </c:pt>
                <c:pt idx="29850">
                  <c:v>735675.63641203742</c:v>
                </c:pt>
                <c:pt idx="29851">
                  <c:v>735675.63641203742</c:v>
                </c:pt>
                <c:pt idx="29852">
                  <c:v>735675.63642361434</c:v>
                </c:pt>
                <c:pt idx="29853">
                  <c:v>735675.63642361434</c:v>
                </c:pt>
                <c:pt idx="29854">
                  <c:v>735675.63643518544</c:v>
                </c:pt>
                <c:pt idx="29855">
                  <c:v>735675.63643518544</c:v>
                </c:pt>
                <c:pt idx="29856">
                  <c:v>735675.63644675922</c:v>
                </c:pt>
                <c:pt idx="29857">
                  <c:v>735675.63644675922</c:v>
                </c:pt>
                <c:pt idx="29858">
                  <c:v>735675.63645833405</c:v>
                </c:pt>
                <c:pt idx="29859">
                  <c:v>735675.63645833405</c:v>
                </c:pt>
                <c:pt idx="29860">
                  <c:v>735675.63648148242</c:v>
                </c:pt>
                <c:pt idx="29861">
                  <c:v>735675.63649305562</c:v>
                </c:pt>
                <c:pt idx="29862">
                  <c:v>735675.63649305562</c:v>
                </c:pt>
                <c:pt idx="29863">
                  <c:v>735675.63649305562</c:v>
                </c:pt>
                <c:pt idx="29864">
                  <c:v>735675.63650462963</c:v>
                </c:pt>
                <c:pt idx="29865">
                  <c:v>735675.63650462963</c:v>
                </c:pt>
                <c:pt idx="29866">
                  <c:v>735675.63651620375</c:v>
                </c:pt>
                <c:pt idx="29867">
                  <c:v>735675.63651620375</c:v>
                </c:pt>
                <c:pt idx="29868">
                  <c:v>735675.63653935189</c:v>
                </c:pt>
                <c:pt idx="29869">
                  <c:v>735675.63653935189</c:v>
                </c:pt>
                <c:pt idx="29870">
                  <c:v>735675.63655092742</c:v>
                </c:pt>
                <c:pt idx="29871">
                  <c:v>735675.63655092742</c:v>
                </c:pt>
                <c:pt idx="29872">
                  <c:v>735675.63656250003</c:v>
                </c:pt>
                <c:pt idx="29873">
                  <c:v>735675.63656250003</c:v>
                </c:pt>
                <c:pt idx="29874">
                  <c:v>735675.63657407393</c:v>
                </c:pt>
                <c:pt idx="29875">
                  <c:v>735675.63657407393</c:v>
                </c:pt>
                <c:pt idx="29876">
                  <c:v>735675.63658564945</c:v>
                </c:pt>
                <c:pt idx="29877">
                  <c:v>735675.63658564945</c:v>
                </c:pt>
                <c:pt idx="29878">
                  <c:v>735675.63659722242</c:v>
                </c:pt>
                <c:pt idx="29879">
                  <c:v>735675.63659722242</c:v>
                </c:pt>
                <c:pt idx="29880">
                  <c:v>735675.63660879643</c:v>
                </c:pt>
                <c:pt idx="29881">
                  <c:v>735675.63660879643</c:v>
                </c:pt>
                <c:pt idx="29882">
                  <c:v>735675.63662037044</c:v>
                </c:pt>
                <c:pt idx="29883">
                  <c:v>735675.63663194445</c:v>
                </c:pt>
                <c:pt idx="29884">
                  <c:v>735675.63664351904</c:v>
                </c:pt>
                <c:pt idx="29885">
                  <c:v>735675.63666666741</c:v>
                </c:pt>
                <c:pt idx="29886">
                  <c:v>735675.63667824073</c:v>
                </c:pt>
                <c:pt idx="29887">
                  <c:v>735675.63667824073</c:v>
                </c:pt>
                <c:pt idx="29888">
                  <c:v>735675.63667824073</c:v>
                </c:pt>
                <c:pt idx="29889">
                  <c:v>735675.6367013891</c:v>
                </c:pt>
                <c:pt idx="29890">
                  <c:v>735675.6367013891</c:v>
                </c:pt>
                <c:pt idx="29891">
                  <c:v>735675.63671296299</c:v>
                </c:pt>
                <c:pt idx="29892">
                  <c:v>735675.63671296299</c:v>
                </c:pt>
                <c:pt idx="29893">
                  <c:v>735675.63672453945</c:v>
                </c:pt>
                <c:pt idx="29894">
                  <c:v>735675.63673611241</c:v>
                </c:pt>
                <c:pt idx="29895">
                  <c:v>735675.63673611241</c:v>
                </c:pt>
                <c:pt idx="29896">
                  <c:v>735675.63673611241</c:v>
                </c:pt>
                <c:pt idx="29897">
                  <c:v>735675.63674768514</c:v>
                </c:pt>
                <c:pt idx="29898">
                  <c:v>735675.63674768514</c:v>
                </c:pt>
                <c:pt idx="29899">
                  <c:v>735675.6367708334</c:v>
                </c:pt>
                <c:pt idx="29900">
                  <c:v>735675.6367708334</c:v>
                </c:pt>
                <c:pt idx="29901">
                  <c:v>735675.63678240741</c:v>
                </c:pt>
                <c:pt idx="29902">
                  <c:v>735675.63678240741</c:v>
                </c:pt>
                <c:pt idx="29903">
                  <c:v>735675.63679398154</c:v>
                </c:pt>
                <c:pt idx="29904">
                  <c:v>735675.63679398154</c:v>
                </c:pt>
                <c:pt idx="29905">
                  <c:v>735675.63680555555</c:v>
                </c:pt>
                <c:pt idx="29906">
                  <c:v>735675.63680555555</c:v>
                </c:pt>
                <c:pt idx="29907">
                  <c:v>735675.63681713259</c:v>
                </c:pt>
                <c:pt idx="29908">
                  <c:v>735675.63682870404</c:v>
                </c:pt>
                <c:pt idx="29909">
                  <c:v>735675.63682870404</c:v>
                </c:pt>
                <c:pt idx="29910">
                  <c:v>735675.63684027782</c:v>
                </c:pt>
                <c:pt idx="29911">
                  <c:v>735675.63684027782</c:v>
                </c:pt>
                <c:pt idx="29912">
                  <c:v>735675.63685185241</c:v>
                </c:pt>
                <c:pt idx="29913">
                  <c:v>735675.63685185241</c:v>
                </c:pt>
                <c:pt idx="29914">
                  <c:v>735675.63686342863</c:v>
                </c:pt>
                <c:pt idx="29915">
                  <c:v>735675.63687500043</c:v>
                </c:pt>
                <c:pt idx="29916">
                  <c:v>735675.63689814904</c:v>
                </c:pt>
                <c:pt idx="29917">
                  <c:v>735675.63689814904</c:v>
                </c:pt>
                <c:pt idx="29918">
                  <c:v>735675.63689814904</c:v>
                </c:pt>
                <c:pt idx="29919">
                  <c:v>735675.63690972223</c:v>
                </c:pt>
                <c:pt idx="29920">
                  <c:v>735675.63690972223</c:v>
                </c:pt>
                <c:pt idx="29921">
                  <c:v>735675.63692129741</c:v>
                </c:pt>
                <c:pt idx="29922">
                  <c:v>735675.63692129741</c:v>
                </c:pt>
                <c:pt idx="29923">
                  <c:v>735675.63693287049</c:v>
                </c:pt>
                <c:pt idx="29924">
                  <c:v>735675.63693287049</c:v>
                </c:pt>
                <c:pt idx="29925">
                  <c:v>735675.6369444445</c:v>
                </c:pt>
                <c:pt idx="29926">
                  <c:v>735675.6369444445</c:v>
                </c:pt>
                <c:pt idx="29927">
                  <c:v>735675.63695601944</c:v>
                </c:pt>
                <c:pt idx="29928">
                  <c:v>735675.63695601944</c:v>
                </c:pt>
                <c:pt idx="29929">
                  <c:v>735675.63696759264</c:v>
                </c:pt>
                <c:pt idx="29930">
                  <c:v>735675.6369791663</c:v>
                </c:pt>
                <c:pt idx="29931">
                  <c:v>735675.6369791663</c:v>
                </c:pt>
                <c:pt idx="29932">
                  <c:v>735675.63699074241</c:v>
                </c:pt>
                <c:pt idx="29933">
                  <c:v>735675.63699074241</c:v>
                </c:pt>
                <c:pt idx="29934">
                  <c:v>735675.63700231479</c:v>
                </c:pt>
                <c:pt idx="29935">
                  <c:v>735675.63700231479</c:v>
                </c:pt>
                <c:pt idx="29936">
                  <c:v>735675.63701388892</c:v>
                </c:pt>
                <c:pt idx="29937">
                  <c:v>735675.63701388892</c:v>
                </c:pt>
                <c:pt idx="29938">
                  <c:v>735675.63702546293</c:v>
                </c:pt>
                <c:pt idx="29939">
                  <c:v>735675.63702546293</c:v>
                </c:pt>
                <c:pt idx="29940">
                  <c:v>735675.63703703741</c:v>
                </c:pt>
                <c:pt idx="29941">
                  <c:v>735675.63703703741</c:v>
                </c:pt>
                <c:pt idx="29942">
                  <c:v>735675.63704861107</c:v>
                </c:pt>
                <c:pt idx="29943">
                  <c:v>735675.63704861107</c:v>
                </c:pt>
                <c:pt idx="29944">
                  <c:v>735675.6370601852</c:v>
                </c:pt>
                <c:pt idx="29945">
                  <c:v>735675.6370601852</c:v>
                </c:pt>
                <c:pt idx="29946">
                  <c:v>735675.63707175897</c:v>
                </c:pt>
                <c:pt idx="29947">
                  <c:v>735675.63707175897</c:v>
                </c:pt>
                <c:pt idx="29948">
                  <c:v>735675.63708333345</c:v>
                </c:pt>
                <c:pt idx="29949">
                  <c:v>735675.63708333345</c:v>
                </c:pt>
                <c:pt idx="29950">
                  <c:v>735675.63709490746</c:v>
                </c:pt>
                <c:pt idx="29951">
                  <c:v>735675.63709490746</c:v>
                </c:pt>
                <c:pt idx="29952">
                  <c:v>735675.63710648147</c:v>
                </c:pt>
                <c:pt idx="29953">
                  <c:v>735675.63710648147</c:v>
                </c:pt>
                <c:pt idx="29954">
                  <c:v>735675.63711805176</c:v>
                </c:pt>
                <c:pt idx="29955">
                  <c:v>735675.63711805176</c:v>
                </c:pt>
                <c:pt idx="29956">
                  <c:v>735675.63712962938</c:v>
                </c:pt>
                <c:pt idx="29957">
                  <c:v>735675.63712962938</c:v>
                </c:pt>
                <c:pt idx="29958">
                  <c:v>735675.63714120339</c:v>
                </c:pt>
                <c:pt idx="29959">
                  <c:v>735675.63714120339</c:v>
                </c:pt>
                <c:pt idx="29960">
                  <c:v>735675.63715277729</c:v>
                </c:pt>
                <c:pt idx="29961">
                  <c:v>735675.63715277729</c:v>
                </c:pt>
                <c:pt idx="29962">
                  <c:v>735675.63716435188</c:v>
                </c:pt>
                <c:pt idx="29963">
                  <c:v>735675.63716435188</c:v>
                </c:pt>
                <c:pt idx="29964">
                  <c:v>735675.63717592589</c:v>
                </c:pt>
                <c:pt idx="29965">
                  <c:v>735675.63718750002</c:v>
                </c:pt>
                <c:pt idx="29966">
                  <c:v>735675.63718750002</c:v>
                </c:pt>
                <c:pt idx="29967">
                  <c:v>735675.63719907124</c:v>
                </c:pt>
                <c:pt idx="29968">
                  <c:v>735675.63719907124</c:v>
                </c:pt>
                <c:pt idx="29969">
                  <c:v>735675.63721064851</c:v>
                </c:pt>
                <c:pt idx="29970">
                  <c:v>735675.63721064851</c:v>
                </c:pt>
                <c:pt idx="29971">
                  <c:v>735675.6372222224</c:v>
                </c:pt>
                <c:pt idx="29972">
                  <c:v>735675.6372222224</c:v>
                </c:pt>
                <c:pt idx="29973">
                  <c:v>735675.63723379641</c:v>
                </c:pt>
                <c:pt idx="29974">
                  <c:v>735675.63723379641</c:v>
                </c:pt>
                <c:pt idx="29975">
                  <c:v>735675.63724537031</c:v>
                </c:pt>
                <c:pt idx="29976">
                  <c:v>735675.63724537031</c:v>
                </c:pt>
                <c:pt idx="29977">
                  <c:v>735675.63725694444</c:v>
                </c:pt>
                <c:pt idx="29978">
                  <c:v>735675.63725694444</c:v>
                </c:pt>
                <c:pt idx="29979">
                  <c:v>735675.63726851856</c:v>
                </c:pt>
                <c:pt idx="29980">
                  <c:v>735675.63726851856</c:v>
                </c:pt>
                <c:pt idx="29981">
                  <c:v>735675.63728009257</c:v>
                </c:pt>
                <c:pt idx="29982">
                  <c:v>735675.63728009257</c:v>
                </c:pt>
                <c:pt idx="29983">
                  <c:v>735675.6372916667</c:v>
                </c:pt>
                <c:pt idx="29984">
                  <c:v>735675.6372916667</c:v>
                </c:pt>
                <c:pt idx="29985">
                  <c:v>735675.63730324071</c:v>
                </c:pt>
                <c:pt idx="29986">
                  <c:v>735675.63730324071</c:v>
                </c:pt>
                <c:pt idx="29987">
                  <c:v>735675.63731481438</c:v>
                </c:pt>
                <c:pt idx="29988">
                  <c:v>735675.63731481438</c:v>
                </c:pt>
                <c:pt idx="29989">
                  <c:v>735675.63732638885</c:v>
                </c:pt>
                <c:pt idx="29990">
                  <c:v>735675.63732638885</c:v>
                </c:pt>
                <c:pt idx="29991">
                  <c:v>735675.63733796298</c:v>
                </c:pt>
                <c:pt idx="29992">
                  <c:v>735675.63733796298</c:v>
                </c:pt>
                <c:pt idx="29993">
                  <c:v>735675.63734953699</c:v>
                </c:pt>
                <c:pt idx="29994">
                  <c:v>735675.63736111112</c:v>
                </c:pt>
                <c:pt idx="29995">
                  <c:v>735675.63736111112</c:v>
                </c:pt>
                <c:pt idx="29996">
                  <c:v>735675.63737268397</c:v>
                </c:pt>
                <c:pt idx="29997">
                  <c:v>735675.63737268397</c:v>
                </c:pt>
                <c:pt idx="29998">
                  <c:v>735675.63738425926</c:v>
                </c:pt>
                <c:pt idx="29999">
                  <c:v>735675.63738425926</c:v>
                </c:pt>
                <c:pt idx="30000">
                  <c:v>735675.6373958335</c:v>
                </c:pt>
                <c:pt idx="30001">
                  <c:v>735675.6373958335</c:v>
                </c:pt>
                <c:pt idx="30002">
                  <c:v>735675.6374074074</c:v>
                </c:pt>
                <c:pt idx="30003">
                  <c:v>735675.6374074074</c:v>
                </c:pt>
                <c:pt idx="30004">
                  <c:v>735675.63741898129</c:v>
                </c:pt>
                <c:pt idx="30005">
                  <c:v>735675.63741898129</c:v>
                </c:pt>
                <c:pt idx="30006">
                  <c:v>735675.6374305553</c:v>
                </c:pt>
                <c:pt idx="30007">
                  <c:v>735675.6374305553</c:v>
                </c:pt>
                <c:pt idx="30008">
                  <c:v>735675.63744212966</c:v>
                </c:pt>
                <c:pt idx="30009">
                  <c:v>735675.63744212966</c:v>
                </c:pt>
                <c:pt idx="30010">
                  <c:v>735675.63745370402</c:v>
                </c:pt>
                <c:pt idx="30011">
                  <c:v>735675.63745370402</c:v>
                </c:pt>
                <c:pt idx="30012">
                  <c:v>735675.6374652778</c:v>
                </c:pt>
                <c:pt idx="30013">
                  <c:v>735675.6374652778</c:v>
                </c:pt>
                <c:pt idx="30014">
                  <c:v>735675.63747685181</c:v>
                </c:pt>
                <c:pt idx="30015">
                  <c:v>735675.63747685181</c:v>
                </c:pt>
                <c:pt idx="30016">
                  <c:v>735675.63748842594</c:v>
                </c:pt>
                <c:pt idx="30017">
                  <c:v>735675.63748842594</c:v>
                </c:pt>
                <c:pt idx="30018">
                  <c:v>735675.63749999937</c:v>
                </c:pt>
                <c:pt idx="30019">
                  <c:v>735675.63749999937</c:v>
                </c:pt>
                <c:pt idx="30020">
                  <c:v>735675.63751157396</c:v>
                </c:pt>
                <c:pt idx="30021">
                  <c:v>735675.63751157396</c:v>
                </c:pt>
                <c:pt idx="30022">
                  <c:v>735675.63752314844</c:v>
                </c:pt>
                <c:pt idx="30023">
                  <c:v>735675.63752314844</c:v>
                </c:pt>
                <c:pt idx="30024">
                  <c:v>735675.63753472222</c:v>
                </c:pt>
                <c:pt idx="30025">
                  <c:v>735675.63754629635</c:v>
                </c:pt>
                <c:pt idx="30026">
                  <c:v>735675.63754629635</c:v>
                </c:pt>
                <c:pt idx="30027">
                  <c:v>735675.63755787048</c:v>
                </c:pt>
                <c:pt idx="30028">
                  <c:v>735675.63755787048</c:v>
                </c:pt>
                <c:pt idx="30029">
                  <c:v>735675.63756944437</c:v>
                </c:pt>
                <c:pt idx="30030">
                  <c:v>735675.63756944437</c:v>
                </c:pt>
                <c:pt idx="30031">
                  <c:v>735675.6375810185</c:v>
                </c:pt>
                <c:pt idx="30032">
                  <c:v>735675.6375810185</c:v>
                </c:pt>
                <c:pt idx="30033">
                  <c:v>735675.63759259239</c:v>
                </c:pt>
                <c:pt idx="30034">
                  <c:v>735675.63759259239</c:v>
                </c:pt>
                <c:pt idx="30035">
                  <c:v>735675.63760416664</c:v>
                </c:pt>
                <c:pt idx="30036">
                  <c:v>735675.63760416664</c:v>
                </c:pt>
                <c:pt idx="30037">
                  <c:v>735675.63761574205</c:v>
                </c:pt>
                <c:pt idx="30038">
                  <c:v>735675.63761574205</c:v>
                </c:pt>
                <c:pt idx="30039">
                  <c:v>735675.63762731745</c:v>
                </c:pt>
                <c:pt idx="30040">
                  <c:v>735675.63762731745</c:v>
                </c:pt>
                <c:pt idx="30041">
                  <c:v>735675.6376388889</c:v>
                </c:pt>
                <c:pt idx="30042">
                  <c:v>735675.6376388889</c:v>
                </c:pt>
                <c:pt idx="30043">
                  <c:v>735675.63765046292</c:v>
                </c:pt>
                <c:pt idx="30044">
                  <c:v>735675.63765046292</c:v>
                </c:pt>
                <c:pt idx="30045">
                  <c:v>735675.63766203704</c:v>
                </c:pt>
                <c:pt idx="30046">
                  <c:v>735675.63766203704</c:v>
                </c:pt>
                <c:pt idx="30047">
                  <c:v>735675.63767361105</c:v>
                </c:pt>
                <c:pt idx="30048">
                  <c:v>735675.63767361105</c:v>
                </c:pt>
                <c:pt idx="30049">
                  <c:v>735675.63768518541</c:v>
                </c:pt>
                <c:pt idx="30050">
                  <c:v>735675.63768518541</c:v>
                </c:pt>
                <c:pt idx="30051">
                  <c:v>735675.63769675931</c:v>
                </c:pt>
                <c:pt idx="30052">
                  <c:v>735675.63769675931</c:v>
                </c:pt>
                <c:pt idx="30053">
                  <c:v>735675.63770833332</c:v>
                </c:pt>
                <c:pt idx="30054">
                  <c:v>735675.63770833332</c:v>
                </c:pt>
                <c:pt idx="30055">
                  <c:v>735675.63771990698</c:v>
                </c:pt>
                <c:pt idx="30056">
                  <c:v>735675.63771990698</c:v>
                </c:pt>
                <c:pt idx="30057">
                  <c:v>735675.63773148146</c:v>
                </c:pt>
                <c:pt idx="30058">
                  <c:v>735675.63774305396</c:v>
                </c:pt>
                <c:pt idx="30059">
                  <c:v>735675.63774305396</c:v>
                </c:pt>
                <c:pt idx="30060">
                  <c:v>735675.6377546296</c:v>
                </c:pt>
                <c:pt idx="30061">
                  <c:v>735675.6377546296</c:v>
                </c:pt>
                <c:pt idx="30062">
                  <c:v>735675.63776620373</c:v>
                </c:pt>
                <c:pt idx="30063">
                  <c:v>735675.63776620373</c:v>
                </c:pt>
                <c:pt idx="30064">
                  <c:v>735675.63777777739</c:v>
                </c:pt>
                <c:pt idx="30065">
                  <c:v>735675.63777777739</c:v>
                </c:pt>
                <c:pt idx="30066">
                  <c:v>735675.63778935187</c:v>
                </c:pt>
                <c:pt idx="30067">
                  <c:v>735675.63778935187</c:v>
                </c:pt>
                <c:pt idx="30068">
                  <c:v>735675.63780092704</c:v>
                </c:pt>
                <c:pt idx="30069">
                  <c:v>735675.63780092704</c:v>
                </c:pt>
                <c:pt idx="30070">
                  <c:v>735675.6378125</c:v>
                </c:pt>
                <c:pt idx="30071">
                  <c:v>735675.6378125</c:v>
                </c:pt>
                <c:pt idx="30072">
                  <c:v>735675.63782407413</c:v>
                </c:pt>
                <c:pt idx="30073">
                  <c:v>735675.63782407413</c:v>
                </c:pt>
                <c:pt idx="30074">
                  <c:v>735675.63783564942</c:v>
                </c:pt>
                <c:pt idx="30075">
                  <c:v>735675.63783564942</c:v>
                </c:pt>
                <c:pt idx="30076">
                  <c:v>735675.6378472225</c:v>
                </c:pt>
                <c:pt idx="30077">
                  <c:v>735675.6378472225</c:v>
                </c:pt>
                <c:pt idx="30078">
                  <c:v>735675.6378587964</c:v>
                </c:pt>
                <c:pt idx="30079">
                  <c:v>735675.6378587964</c:v>
                </c:pt>
                <c:pt idx="30080">
                  <c:v>735675.63787037029</c:v>
                </c:pt>
                <c:pt idx="30081">
                  <c:v>735675.63787037029</c:v>
                </c:pt>
                <c:pt idx="30082">
                  <c:v>735675.63788194442</c:v>
                </c:pt>
                <c:pt idx="30083">
                  <c:v>735675.63788194442</c:v>
                </c:pt>
                <c:pt idx="30084">
                  <c:v>735675.63789351855</c:v>
                </c:pt>
                <c:pt idx="30085">
                  <c:v>735675.63789351855</c:v>
                </c:pt>
                <c:pt idx="30086">
                  <c:v>735675.63790509256</c:v>
                </c:pt>
                <c:pt idx="30087">
                  <c:v>735675.63790509256</c:v>
                </c:pt>
                <c:pt idx="30088">
                  <c:v>735675.63791666669</c:v>
                </c:pt>
                <c:pt idx="30089">
                  <c:v>735675.6379282407</c:v>
                </c:pt>
                <c:pt idx="30090">
                  <c:v>735675.6379282407</c:v>
                </c:pt>
                <c:pt idx="30091">
                  <c:v>735675.63793981436</c:v>
                </c:pt>
                <c:pt idx="30092">
                  <c:v>735675.63793981436</c:v>
                </c:pt>
                <c:pt idx="30093">
                  <c:v>735675.63795138884</c:v>
                </c:pt>
                <c:pt idx="30094">
                  <c:v>735675.63795138884</c:v>
                </c:pt>
                <c:pt idx="30095">
                  <c:v>735675.63796296297</c:v>
                </c:pt>
                <c:pt idx="30096">
                  <c:v>735675.63796296297</c:v>
                </c:pt>
                <c:pt idx="30097">
                  <c:v>735675.63797453709</c:v>
                </c:pt>
                <c:pt idx="30098">
                  <c:v>735675.63797453709</c:v>
                </c:pt>
                <c:pt idx="30099">
                  <c:v>735675.63798611145</c:v>
                </c:pt>
                <c:pt idx="30100">
                  <c:v>735675.63798611145</c:v>
                </c:pt>
                <c:pt idx="30101">
                  <c:v>735675.63799768523</c:v>
                </c:pt>
                <c:pt idx="30102">
                  <c:v>735675.63799768523</c:v>
                </c:pt>
                <c:pt idx="30103">
                  <c:v>735675.6380092589</c:v>
                </c:pt>
                <c:pt idx="30104">
                  <c:v>735675.6380092589</c:v>
                </c:pt>
                <c:pt idx="30105">
                  <c:v>735675.63802083442</c:v>
                </c:pt>
                <c:pt idx="30106">
                  <c:v>735675.63802083442</c:v>
                </c:pt>
                <c:pt idx="30107">
                  <c:v>735675.6380324075</c:v>
                </c:pt>
                <c:pt idx="30108">
                  <c:v>735675.6380324075</c:v>
                </c:pt>
                <c:pt idx="30109">
                  <c:v>735675.63804398151</c:v>
                </c:pt>
                <c:pt idx="30110">
                  <c:v>735675.63804398151</c:v>
                </c:pt>
                <c:pt idx="30111">
                  <c:v>735675.63805555552</c:v>
                </c:pt>
                <c:pt idx="30112">
                  <c:v>735675.63805555552</c:v>
                </c:pt>
                <c:pt idx="30113">
                  <c:v>735675.63806712965</c:v>
                </c:pt>
                <c:pt idx="30114">
                  <c:v>735675.63806712965</c:v>
                </c:pt>
                <c:pt idx="30115">
                  <c:v>735675.63807870366</c:v>
                </c:pt>
                <c:pt idx="30116">
                  <c:v>735675.63807870366</c:v>
                </c:pt>
                <c:pt idx="30117">
                  <c:v>735675.63809027779</c:v>
                </c:pt>
                <c:pt idx="30118">
                  <c:v>735675.6381018518</c:v>
                </c:pt>
                <c:pt idx="30119">
                  <c:v>735675.6381018518</c:v>
                </c:pt>
                <c:pt idx="30120">
                  <c:v>735675.63811342593</c:v>
                </c:pt>
                <c:pt idx="30121">
                  <c:v>735675.63811342593</c:v>
                </c:pt>
                <c:pt idx="30122">
                  <c:v>735675.63812500041</c:v>
                </c:pt>
                <c:pt idx="30123">
                  <c:v>735675.63812500041</c:v>
                </c:pt>
                <c:pt idx="30124">
                  <c:v>735675.63813657407</c:v>
                </c:pt>
                <c:pt idx="30125">
                  <c:v>735675.63813657407</c:v>
                </c:pt>
                <c:pt idx="30126">
                  <c:v>735675.63814814819</c:v>
                </c:pt>
                <c:pt idx="30127">
                  <c:v>735675.63814814819</c:v>
                </c:pt>
                <c:pt idx="30128">
                  <c:v>735675.63815972221</c:v>
                </c:pt>
                <c:pt idx="30129">
                  <c:v>735675.63815972221</c:v>
                </c:pt>
                <c:pt idx="30130">
                  <c:v>735675.63817129633</c:v>
                </c:pt>
                <c:pt idx="30131">
                  <c:v>735675.63817129633</c:v>
                </c:pt>
                <c:pt idx="30132">
                  <c:v>735675.63818287035</c:v>
                </c:pt>
                <c:pt idx="30133">
                  <c:v>735675.63818287035</c:v>
                </c:pt>
                <c:pt idx="30134">
                  <c:v>735675.63819444447</c:v>
                </c:pt>
                <c:pt idx="30135">
                  <c:v>735675.63820601942</c:v>
                </c:pt>
                <c:pt idx="30136">
                  <c:v>735675.63820601942</c:v>
                </c:pt>
                <c:pt idx="30137">
                  <c:v>735675.63820601942</c:v>
                </c:pt>
                <c:pt idx="30138">
                  <c:v>735675.63821759261</c:v>
                </c:pt>
                <c:pt idx="30139">
                  <c:v>735675.63821759261</c:v>
                </c:pt>
                <c:pt idx="30140">
                  <c:v>735675.63822916662</c:v>
                </c:pt>
                <c:pt idx="30141">
                  <c:v>735675.63822916662</c:v>
                </c:pt>
                <c:pt idx="30142">
                  <c:v>735675.63824074075</c:v>
                </c:pt>
                <c:pt idx="30143">
                  <c:v>735675.63824074075</c:v>
                </c:pt>
                <c:pt idx="30144">
                  <c:v>735675.63825231732</c:v>
                </c:pt>
                <c:pt idx="30145">
                  <c:v>735675.63825231732</c:v>
                </c:pt>
                <c:pt idx="30146">
                  <c:v>735675.63826388901</c:v>
                </c:pt>
                <c:pt idx="30147">
                  <c:v>735675.63826388901</c:v>
                </c:pt>
                <c:pt idx="30148">
                  <c:v>735675.6382754629</c:v>
                </c:pt>
                <c:pt idx="30149">
                  <c:v>735675.6382754629</c:v>
                </c:pt>
                <c:pt idx="30150">
                  <c:v>735675.63828703994</c:v>
                </c:pt>
                <c:pt idx="30151">
                  <c:v>735675.63829861151</c:v>
                </c:pt>
                <c:pt idx="30152">
                  <c:v>735675.63829861151</c:v>
                </c:pt>
                <c:pt idx="30153">
                  <c:v>735675.63831018517</c:v>
                </c:pt>
                <c:pt idx="30154">
                  <c:v>735675.63831018517</c:v>
                </c:pt>
                <c:pt idx="30155">
                  <c:v>735675.63833333342</c:v>
                </c:pt>
                <c:pt idx="30156">
                  <c:v>735675.63833333342</c:v>
                </c:pt>
                <c:pt idx="30157">
                  <c:v>735675.63833333342</c:v>
                </c:pt>
                <c:pt idx="30158">
                  <c:v>735675.63834490732</c:v>
                </c:pt>
                <c:pt idx="30159">
                  <c:v>735675.63834490732</c:v>
                </c:pt>
                <c:pt idx="30160">
                  <c:v>735675.63835648145</c:v>
                </c:pt>
                <c:pt idx="30161">
                  <c:v>735675.63835648145</c:v>
                </c:pt>
                <c:pt idx="30162">
                  <c:v>735675.63836805336</c:v>
                </c:pt>
                <c:pt idx="30163">
                  <c:v>735675.63836805336</c:v>
                </c:pt>
                <c:pt idx="30164">
                  <c:v>735675.63837962889</c:v>
                </c:pt>
                <c:pt idx="30165">
                  <c:v>735675.63837962889</c:v>
                </c:pt>
                <c:pt idx="30166">
                  <c:v>735675.63839120371</c:v>
                </c:pt>
                <c:pt idx="30167">
                  <c:v>735675.63839120371</c:v>
                </c:pt>
                <c:pt idx="30168">
                  <c:v>735675.63840277772</c:v>
                </c:pt>
                <c:pt idx="30169">
                  <c:v>735675.63840277772</c:v>
                </c:pt>
                <c:pt idx="30170">
                  <c:v>735675.63841435185</c:v>
                </c:pt>
                <c:pt idx="30171">
                  <c:v>735675.63841435185</c:v>
                </c:pt>
                <c:pt idx="30172">
                  <c:v>735675.63842592924</c:v>
                </c:pt>
                <c:pt idx="30173">
                  <c:v>735675.63842592924</c:v>
                </c:pt>
                <c:pt idx="30174">
                  <c:v>735675.63843750244</c:v>
                </c:pt>
                <c:pt idx="30175">
                  <c:v>735675.63843750244</c:v>
                </c:pt>
                <c:pt idx="30176">
                  <c:v>735675.63844907389</c:v>
                </c:pt>
                <c:pt idx="30177">
                  <c:v>735675.63846064941</c:v>
                </c:pt>
                <c:pt idx="30178">
                  <c:v>735675.63846064941</c:v>
                </c:pt>
                <c:pt idx="30179">
                  <c:v>735675.63847222249</c:v>
                </c:pt>
                <c:pt idx="30180">
                  <c:v>735675.63847222249</c:v>
                </c:pt>
                <c:pt idx="30181">
                  <c:v>735675.63848379743</c:v>
                </c:pt>
                <c:pt idx="30182">
                  <c:v>735675.63848379743</c:v>
                </c:pt>
                <c:pt idx="30183">
                  <c:v>735675.6384953704</c:v>
                </c:pt>
                <c:pt idx="30184">
                  <c:v>735675.6384953704</c:v>
                </c:pt>
                <c:pt idx="30185">
                  <c:v>735675.63850694441</c:v>
                </c:pt>
                <c:pt idx="30186">
                  <c:v>735675.63850694441</c:v>
                </c:pt>
                <c:pt idx="30187">
                  <c:v>735675.6385185183</c:v>
                </c:pt>
                <c:pt idx="30188">
                  <c:v>735675.6385185183</c:v>
                </c:pt>
                <c:pt idx="30189">
                  <c:v>735675.63853009231</c:v>
                </c:pt>
                <c:pt idx="30190">
                  <c:v>735675.63853009231</c:v>
                </c:pt>
                <c:pt idx="30191">
                  <c:v>735675.63854166667</c:v>
                </c:pt>
                <c:pt idx="30192">
                  <c:v>735675.63854166667</c:v>
                </c:pt>
                <c:pt idx="30193">
                  <c:v>735675.63855324243</c:v>
                </c:pt>
                <c:pt idx="30194">
                  <c:v>735675.63855324243</c:v>
                </c:pt>
                <c:pt idx="30195">
                  <c:v>735675.63856481481</c:v>
                </c:pt>
                <c:pt idx="30196">
                  <c:v>735675.63856481481</c:v>
                </c:pt>
                <c:pt idx="30197">
                  <c:v>735675.63857638894</c:v>
                </c:pt>
                <c:pt idx="30198">
                  <c:v>735675.63857638894</c:v>
                </c:pt>
                <c:pt idx="30199">
                  <c:v>735675.63858796295</c:v>
                </c:pt>
                <c:pt idx="30200">
                  <c:v>735675.63858796295</c:v>
                </c:pt>
                <c:pt idx="30201">
                  <c:v>735675.63859953708</c:v>
                </c:pt>
                <c:pt idx="30202">
                  <c:v>735675.63859953708</c:v>
                </c:pt>
                <c:pt idx="30203">
                  <c:v>735675.63861111144</c:v>
                </c:pt>
                <c:pt idx="30204">
                  <c:v>735675.63861111144</c:v>
                </c:pt>
                <c:pt idx="30205">
                  <c:v>735675.63862268545</c:v>
                </c:pt>
                <c:pt idx="30206">
                  <c:v>735675.63863425923</c:v>
                </c:pt>
                <c:pt idx="30207">
                  <c:v>735675.63863425923</c:v>
                </c:pt>
                <c:pt idx="30208">
                  <c:v>735675.63864583441</c:v>
                </c:pt>
                <c:pt idx="30209">
                  <c:v>735675.63864583441</c:v>
                </c:pt>
                <c:pt idx="30210">
                  <c:v>735675.63865741005</c:v>
                </c:pt>
                <c:pt idx="30211">
                  <c:v>735675.63865741005</c:v>
                </c:pt>
                <c:pt idx="30212">
                  <c:v>735675.6386689815</c:v>
                </c:pt>
                <c:pt idx="30213">
                  <c:v>735675.6386689815</c:v>
                </c:pt>
                <c:pt idx="30214">
                  <c:v>735675.63868055551</c:v>
                </c:pt>
                <c:pt idx="30215">
                  <c:v>735675.63868055551</c:v>
                </c:pt>
                <c:pt idx="30216">
                  <c:v>735675.63869212964</c:v>
                </c:pt>
                <c:pt idx="30217">
                  <c:v>735675.63869212964</c:v>
                </c:pt>
                <c:pt idx="30218">
                  <c:v>735675.63870370365</c:v>
                </c:pt>
                <c:pt idx="30219">
                  <c:v>735675.63870370365</c:v>
                </c:pt>
                <c:pt idx="30220">
                  <c:v>735675.63871527778</c:v>
                </c:pt>
                <c:pt idx="30221">
                  <c:v>735675.63871527778</c:v>
                </c:pt>
                <c:pt idx="30222">
                  <c:v>735675.63872685202</c:v>
                </c:pt>
                <c:pt idx="30223">
                  <c:v>735675.63872685202</c:v>
                </c:pt>
                <c:pt idx="30224">
                  <c:v>735675.63873842591</c:v>
                </c:pt>
                <c:pt idx="30225">
                  <c:v>735675.63873842591</c:v>
                </c:pt>
                <c:pt idx="30226">
                  <c:v>735675.63875000004</c:v>
                </c:pt>
                <c:pt idx="30227">
                  <c:v>735675.63875000004</c:v>
                </c:pt>
                <c:pt idx="30228">
                  <c:v>735675.63876157394</c:v>
                </c:pt>
                <c:pt idx="30229">
                  <c:v>735675.63876157394</c:v>
                </c:pt>
                <c:pt idx="30230">
                  <c:v>735675.63877314841</c:v>
                </c:pt>
                <c:pt idx="30231">
                  <c:v>735675.63877314841</c:v>
                </c:pt>
                <c:pt idx="30232">
                  <c:v>735675.63878472243</c:v>
                </c:pt>
                <c:pt idx="30233">
                  <c:v>735675.63878472243</c:v>
                </c:pt>
                <c:pt idx="30234">
                  <c:v>735675.63879629644</c:v>
                </c:pt>
                <c:pt idx="30235">
                  <c:v>735675.63879629644</c:v>
                </c:pt>
                <c:pt idx="30236">
                  <c:v>735675.63880787045</c:v>
                </c:pt>
                <c:pt idx="30237">
                  <c:v>735675.63880787045</c:v>
                </c:pt>
                <c:pt idx="30238">
                  <c:v>735675.63881944446</c:v>
                </c:pt>
                <c:pt idx="30239">
                  <c:v>735675.63883101905</c:v>
                </c:pt>
                <c:pt idx="30240">
                  <c:v>735675.63883101905</c:v>
                </c:pt>
                <c:pt idx="30241">
                  <c:v>735675.6388425926</c:v>
                </c:pt>
                <c:pt idx="30242">
                  <c:v>735675.6388425926</c:v>
                </c:pt>
                <c:pt idx="30243">
                  <c:v>735675.63885416742</c:v>
                </c:pt>
                <c:pt idx="30244">
                  <c:v>735675.63885416742</c:v>
                </c:pt>
                <c:pt idx="30245">
                  <c:v>735675.63886574376</c:v>
                </c:pt>
                <c:pt idx="30246">
                  <c:v>735675.63886574376</c:v>
                </c:pt>
                <c:pt idx="30247">
                  <c:v>735675.63887731545</c:v>
                </c:pt>
                <c:pt idx="30248">
                  <c:v>735675.63887731545</c:v>
                </c:pt>
                <c:pt idx="30249">
                  <c:v>735675.63888888911</c:v>
                </c:pt>
                <c:pt idx="30250">
                  <c:v>735675.63888888911</c:v>
                </c:pt>
                <c:pt idx="30251">
                  <c:v>735675.638900463</c:v>
                </c:pt>
                <c:pt idx="30252">
                  <c:v>735675.638900463</c:v>
                </c:pt>
                <c:pt idx="30253">
                  <c:v>735675.63891203701</c:v>
                </c:pt>
                <c:pt idx="30254">
                  <c:v>735675.63891203701</c:v>
                </c:pt>
                <c:pt idx="30255">
                  <c:v>735675.63892361242</c:v>
                </c:pt>
                <c:pt idx="30256">
                  <c:v>735675.63892361242</c:v>
                </c:pt>
                <c:pt idx="30257">
                  <c:v>735675.63893518515</c:v>
                </c:pt>
                <c:pt idx="30258">
                  <c:v>735675.63893518515</c:v>
                </c:pt>
                <c:pt idx="30259">
                  <c:v>735675.63894675928</c:v>
                </c:pt>
                <c:pt idx="30260">
                  <c:v>735675.63894675928</c:v>
                </c:pt>
                <c:pt idx="30261">
                  <c:v>735675.63895833341</c:v>
                </c:pt>
                <c:pt idx="30262">
                  <c:v>735675.63895833341</c:v>
                </c:pt>
                <c:pt idx="30263">
                  <c:v>735675.6389699073</c:v>
                </c:pt>
                <c:pt idx="30264">
                  <c:v>735675.6389699073</c:v>
                </c:pt>
                <c:pt idx="30265">
                  <c:v>735675.63898148143</c:v>
                </c:pt>
                <c:pt idx="30266">
                  <c:v>735675.63898148143</c:v>
                </c:pt>
                <c:pt idx="30267">
                  <c:v>735675.63899305556</c:v>
                </c:pt>
                <c:pt idx="30268">
                  <c:v>735675.63899305556</c:v>
                </c:pt>
                <c:pt idx="30269">
                  <c:v>735675.63900462957</c:v>
                </c:pt>
                <c:pt idx="30270">
                  <c:v>735675.6390162037</c:v>
                </c:pt>
                <c:pt idx="30271">
                  <c:v>735675.6390162037</c:v>
                </c:pt>
                <c:pt idx="30272">
                  <c:v>735675.63902777783</c:v>
                </c:pt>
                <c:pt idx="30273">
                  <c:v>735675.63902777783</c:v>
                </c:pt>
                <c:pt idx="30274">
                  <c:v>735675.63903935137</c:v>
                </c:pt>
                <c:pt idx="30275">
                  <c:v>735675.63903935137</c:v>
                </c:pt>
                <c:pt idx="30276">
                  <c:v>735675.63905092643</c:v>
                </c:pt>
                <c:pt idx="30277">
                  <c:v>735675.63905092643</c:v>
                </c:pt>
                <c:pt idx="30278">
                  <c:v>735675.63906249998</c:v>
                </c:pt>
                <c:pt idx="30279">
                  <c:v>735675.63906249998</c:v>
                </c:pt>
                <c:pt idx="30280">
                  <c:v>735675.63907407399</c:v>
                </c:pt>
                <c:pt idx="30281">
                  <c:v>735675.63907407399</c:v>
                </c:pt>
                <c:pt idx="30282">
                  <c:v>735675.63908564905</c:v>
                </c:pt>
                <c:pt idx="30283">
                  <c:v>735675.63908564905</c:v>
                </c:pt>
                <c:pt idx="30284">
                  <c:v>735675.63909722224</c:v>
                </c:pt>
                <c:pt idx="30285">
                  <c:v>735675.63909722224</c:v>
                </c:pt>
                <c:pt idx="30286">
                  <c:v>735675.63910879358</c:v>
                </c:pt>
                <c:pt idx="30287">
                  <c:v>735675.63910879358</c:v>
                </c:pt>
                <c:pt idx="30288">
                  <c:v>735675.63912037038</c:v>
                </c:pt>
                <c:pt idx="30289">
                  <c:v>735675.63913194439</c:v>
                </c:pt>
                <c:pt idx="30290">
                  <c:v>735675.63913194439</c:v>
                </c:pt>
                <c:pt idx="30291">
                  <c:v>735675.63913194439</c:v>
                </c:pt>
                <c:pt idx="30292">
                  <c:v>735675.63914351829</c:v>
                </c:pt>
                <c:pt idx="30293">
                  <c:v>735675.63914351829</c:v>
                </c:pt>
                <c:pt idx="30294">
                  <c:v>735675.6391550923</c:v>
                </c:pt>
                <c:pt idx="30295">
                  <c:v>735675.63916666666</c:v>
                </c:pt>
                <c:pt idx="30296">
                  <c:v>735675.63916666666</c:v>
                </c:pt>
                <c:pt idx="30297">
                  <c:v>735675.63917823811</c:v>
                </c:pt>
                <c:pt idx="30298">
                  <c:v>735675.63917823811</c:v>
                </c:pt>
                <c:pt idx="30299">
                  <c:v>735675.63918981398</c:v>
                </c:pt>
                <c:pt idx="30300">
                  <c:v>735675.63918981398</c:v>
                </c:pt>
                <c:pt idx="30301">
                  <c:v>735675.63920138893</c:v>
                </c:pt>
                <c:pt idx="30302">
                  <c:v>735675.63920138893</c:v>
                </c:pt>
                <c:pt idx="30303">
                  <c:v>735675.63921296236</c:v>
                </c:pt>
                <c:pt idx="30304">
                  <c:v>735675.63921296236</c:v>
                </c:pt>
                <c:pt idx="30305">
                  <c:v>735675.63922453742</c:v>
                </c:pt>
                <c:pt idx="30306">
                  <c:v>735675.63922453742</c:v>
                </c:pt>
                <c:pt idx="30307">
                  <c:v>735675.63923611143</c:v>
                </c:pt>
                <c:pt idx="30308">
                  <c:v>735675.63923611143</c:v>
                </c:pt>
                <c:pt idx="30309">
                  <c:v>735675.63924768521</c:v>
                </c:pt>
                <c:pt idx="30310">
                  <c:v>735675.63924768521</c:v>
                </c:pt>
                <c:pt idx="30311">
                  <c:v>735675.63925925898</c:v>
                </c:pt>
                <c:pt idx="30312">
                  <c:v>735675.63925925898</c:v>
                </c:pt>
                <c:pt idx="30313">
                  <c:v>735675.63927083334</c:v>
                </c:pt>
                <c:pt idx="30314">
                  <c:v>735675.63927083334</c:v>
                </c:pt>
                <c:pt idx="30315">
                  <c:v>735675.63928240747</c:v>
                </c:pt>
                <c:pt idx="30316">
                  <c:v>735675.63928240747</c:v>
                </c:pt>
                <c:pt idx="30317">
                  <c:v>735675.63929398148</c:v>
                </c:pt>
                <c:pt idx="30318">
                  <c:v>735675.63929398148</c:v>
                </c:pt>
                <c:pt idx="30319">
                  <c:v>735675.63930555538</c:v>
                </c:pt>
                <c:pt idx="30320">
                  <c:v>735675.63930555538</c:v>
                </c:pt>
                <c:pt idx="30321">
                  <c:v>735675.63931712939</c:v>
                </c:pt>
                <c:pt idx="30322">
                  <c:v>735675.63932870328</c:v>
                </c:pt>
                <c:pt idx="30323">
                  <c:v>735675.63932870328</c:v>
                </c:pt>
                <c:pt idx="30324">
                  <c:v>735675.63934027636</c:v>
                </c:pt>
                <c:pt idx="30325">
                  <c:v>735675.63934027636</c:v>
                </c:pt>
                <c:pt idx="30326">
                  <c:v>735675.63935185189</c:v>
                </c:pt>
                <c:pt idx="30327">
                  <c:v>735675.63935185189</c:v>
                </c:pt>
                <c:pt idx="30328">
                  <c:v>735675.6393634259</c:v>
                </c:pt>
                <c:pt idx="30329">
                  <c:v>735675.6393634259</c:v>
                </c:pt>
                <c:pt idx="30330">
                  <c:v>735675.63937499898</c:v>
                </c:pt>
                <c:pt idx="30331">
                  <c:v>735675.63937499898</c:v>
                </c:pt>
                <c:pt idx="30332">
                  <c:v>735675.63938657392</c:v>
                </c:pt>
                <c:pt idx="30333">
                  <c:v>735675.63938657392</c:v>
                </c:pt>
                <c:pt idx="30334">
                  <c:v>735675.63939814817</c:v>
                </c:pt>
                <c:pt idx="30335">
                  <c:v>735675.63939814817</c:v>
                </c:pt>
                <c:pt idx="30336">
                  <c:v>735675.63940972218</c:v>
                </c:pt>
                <c:pt idx="30337">
                  <c:v>735675.63940972218</c:v>
                </c:pt>
                <c:pt idx="30338">
                  <c:v>735675.63942129642</c:v>
                </c:pt>
                <c:pt idx="30339">
                  <c:v>735675.63942129642</c:v>
                </c:pt>
                <c:pt idx="30340">
                  <c:v>735675.63943287032</c:v>
                </c:pt>
                <c:pt idx="30341">
                  <c:v>735675.63943287032</c:v>
                </c:pt>
                <c:pt idx="30342">
                  <c:v>735675.63944444433</c:v>
                </c:pt>
                <c:pt idx="30343">
                  <c:v>735675.63944444433</c:v>
                </c:pt>
                <c:pt idx="30344">
                  <c:v>735675.63945601904</c:v>
                </c:pt>
                <c:pt idx="30345">
                  <c:v>735675.63945601904</c:v>
                </c:pt>
                <c:pt idx="30346">
                  <c:v>735675.63946759258</c:v>
                </c:pt>
                <c:pt idx="30347">
                  <c:v>735675.63946759258</c:v>
                </c:pt>
                <c:pt idx="30348">
                  <c:v>735675.63947916636</c:v>
                </c:pt>
                <c:pt idx="30349">
                  <c:v>735675.63947916636</c:v>
                </c:pt>
                <c:pt idx="30350">
                  <c:v>735675.63949074072</c:v>
                </c:pt>
                <c:pt idx="30351">
                  <c:v>735675.63949074072</c:v>
                </c:pt>
                <c:pt idx="30352">
                  <c:v>735675.63950231439</c:v>
                </c:pt>
                <c:pt idx="30353">
                  <c:v>735675.63950231439</c:v>
                </c:pt>
                <c:pt idx="30354">
                  <c:v>735675.63951388886</c:v>
                </c:pt>
                <c:pt idx="30355">
                  <c:v>735675.63952546299</c:v>
                </c:pt>
                <c:pt idx="30356">
                  <c:v>735675.63952546299</c:v>
                </c:pt>
                <c:pt idx="30357">
                  <c:v>735675.639537037</c:v>
                </c:pt>
                <c:pt idx="30358">
                  <c:v>735675.639537037</c:v>
                </c:pt>
                <c:pt idx="30359">
                  <c:v>735675.63954860845</c:v>
                </c:pt>
                <c:pt idx="30360">
                  <c:v>735675.63954860845</c:v>
                </c:pt>
                <c:pt idx="30361">
                  <c:v>735675.63956018398</c:v>
                </c:pt>
                <c:pt idx="30362">
                  <c:v>735675.63956018398</c:v>
                </c:pt>
                <c:pt idx="30363">
                  <c:v>735675.63957175659</c:v>
                </c:pt>
                <c:pt idx="30364">
                  <c:v>735675.63957175659</c:v>
                </c:pt>
                <c:pt idx="30365">
                  <c:v>735675.6395833334</c:v>
                </c:pt>
                <c:pt idx="30366">
                  <c:v>735675.6395833334</c:v>
                </c:pt>
                <c:pt idx="30367">
                  <c:v>735675.63959490729</c:v>
                </c:pt>
                <c:pt idx="30368">
                  <c:v>735675.63959490729</c:v>
                </c:pt>
                <c:pt idx="30369">
                  <c:v>735675.63960648153</c:v>
                </c:pt>
                <c:pt idx="30370">
                  <c:v>735675.63960648153</c:v>
                </c:pt>
                <c:pt idx="30371">
                  <c:v>735675.63961805275</c:v>
                </c:pt>
                <c:pt idx="30372">
                  <c:v>735675.63961805275</c:v>
                </c:pt>
                <c:pt idx="30373">
                  <c:v>735675.63962962967</c:v>
                </c:pt>
                <c:pt idx="30374">
                  <c:v>735675.63962962967</c:v>
                </c:pt>
                <c:pt idx="30375">
                  <c:v>735675.63964120368</c:v>
                </c:pt>
                <c:pt idx="30376">
                  <c:v>735675.63964120368</c:v>
                </c:pt>
                <c:pt idx="30377">
                  <c:v>735675.63965277781</c:v>
                </c:pt>
                <c:pt idx="30378">
                  <c:v>735675.63965277781</c:v>
                </c:pt>
                <c:pt idx="30379">
                  <c:v>735675.63966435182</c:v>
                </c:pt>
                <c:pt idx="30380">
                  <c:v>735675.63966435182</c:v>
                </c:pt>
                <c:pt idx="30381">
                  <c:v>735675.63967592595</c:v>
                </c:pt>
                <c:pt idx="30382">
                  <c:v>735675.63967592595</c:v>
                </c:pt>
                <c:pt idx="30383">
                  <c:v>735675.63968750043</c:v>
                </c:pt>
                <c:pt idx="30384">
                  <c:v>735675.63968750043</c:v>
                </c:pt>
                <c:pt idx="30385">
                  <c:v>735675.63969907397</c:v>
                </c:pt>
                <c:pt idx="30386">
                  <c:v>735675.6397106481</c:v>
                </c:pt>
                <c:pt idx="30387">
                  <c:v>735675.6397106481</c:v>
                </c:pt>
                <c:pt idx="30388">
                  <c:v>735675.63972222223</c:v>
                </c:pt>
                <c:pt idx="30389">
                  <c:v>735675.63972222223</c:v>
                </c:pt>
                <c:pt idx="30390">
                  <c:v>735675.63973379624</c:v>
                </c:pt>
                <c:pt idx="30391">
                  <c:v>735675.63973379624</c:v>
                </c:pt>
                <c:pt idx="30392">
                  <c:v>735675.63974537037</c:v>
                </c:pt>
                <c:pt idx="30393">
                  <c:v>735675.63974537037</c:v>
                </c:pt>
                <c:pt idx="30394">
                  <c:v>735675.6397569445</c:v>
                </c:pt>
                <c:pt idx="30395">
                  <c:v>735675.6397569445</c:v>
                </c:pt>
                <c:pt idx="30396">
                  <c:v>735675.63976851839</c:v>
                </c:pt>
                <c:pt idx="30397">
                  <c:v>735675.63976851839</c:v>
                </c:pt>
                <c:pt idx="30398">
                  <c:v>735675.63978009229</c:v>
                </c:pt>
                <c:pt idx="30399">
                  <c:v>735675.63978009229</c:v>
                </c:pt>
                <c:pt idx="30400">
                  <c:v>735675.6397916663</c:v>
                </c:pt>
                <c:pt idx="30401">
                  <c:v>735675.6397916663</c:v>
                </c:pt>
                <c:pt idx="30402">
                  <c:v>735675.63980324205</c:v>
                </c:pt>
                <c:pt idx="30403">
                  <c:v>735675.63980324205</c:v>
                </c:pt>
                <c:pt idx="30404">
                  <c:v>735675.63981481479</c:v>
                </c:pt>
                <c:pt idx="30405">
                  <c:v>735675.63981481479</c:v>
                </c:pt>
                <c:pt idx="30406">
                  <c:v>735675.63982638903</c:v>
                </c:pt>
                <c:pt idx="30407">
                  <c:v>735675.63982638903</c:v>
                </c:pt>
                <c:pt idx="30408">
                  <c:v>735675.63983796292</c:v>
                </c:pt>
                <c:pt idx="30409">
                  <c:v>735675.63983796292</c:v>
                </c:pt>
                <c:pt idx="30410">
                  <c:v>735675.63984953694</c:v>
                </c:pt>
                <c:pt idx="30411">
                  <c:v>735675.63984953694</c:v>
                </c:pt>
                <c:pt idx="30412">
                  <c:v>735675.63986111141</c:v>
                </c:pt>
                <c:pt idx="30413">
                  <c:v>735675.63987268519</c:v>
                </c:pt>
                <c:pt idx="30414">
                  <c:v>735675.63987268519</c:v>
                </c:pt>
                <c:pt idx="30415">
                  <c:v>735675.63988425932</c:v>
                </c:pt>
                <c:pt idx="30416">
                  <c:v>735675.63988425932</c:v>
                </c:pt>
                <c:pt idx="30417">
                  <c:v>735675.63989583345</c:v>
                </c:pt>
                <c:pt idx="30418">
                  <c:v>735675.63989583345</c:v>
                </c:pt>
                <c:pt idx="30419">
                  <c:v>735675.63990740746</c:v>
                </c:pt>
                <c:pt idx="30420">
                  <c:v>735675.63990740746</c:v>
                </c:pt>
                <c:pt idx="30421">
                  <c:v>735675.63991897868</c:v>
                </c:pt>
                <c:pt idx="30422">
                  <c:v>735675.63991897868</c:v>
                </c:pt>
                <c:pt idx="30423">
                  <c:v>735675.63993055536</c:v>
                </c:pt>
                <c:pt idx="30424">
                  <c:v>735675.63993055536</c:v>
                </c:pt>
                <c:pt idx="30425">
                  <c:v>735675.63994212938</c:v>
                </c:pt>
                <c:pt idx="30426">
                  <c:v>735675.63994212938</c:v>
                </c:pt>
                <c:pt idx="30427">
                  <c:v>735675.63995370374</c:v>
                </c:pt>
                <c:pt idx="30428">
                  <c:v>735675.63995370374</c:v>
                </c:pt>
                <c:pt idx="30429">
                  <c:v>735675.63996527728</c:v>
                </c:pt>
                <c:pt idx="30430">
                  <c:v>735675.63996527728</c:v>
                </c:pt>
                <c:pt idx="30431">
                  <c:v>735675.63997685187</c:v>
                </c:pt>
                <c:pt idx="30432">
                  <c:v>735675.63997685187</c:v>
                </c:pt>
                <c:pt idx="30433">
                  <c:v>735675.63998842589</c:v>
                </c:pt>
                <c:pt idx="30434">
                  <c:v>735675.63998842589</c:v>
                </c:pt>
                <c:pt idx="30435">
                  <c:v>735675.64</c:v>
                </c:pt>
                <c:pt idx="30436">
                  <c:v>735675.64</c:v>
                </c:pt>
                <c:pt idx="30437">
                  <c:v>735675.64001157391</c:v>
                </c:pt>
                <c:pt idx="30438">
                  <c:v>735675.64001157391</c:v>
                </c:pt>
                <c:pt idx="30439">
                  <c:v>735675.64002314943</c:v>
                </c:pt>
                <c:pt idx="30440">
                  <c:v>735675.64002314943</c:v>
                </c:pt>
                <c:pt idx="30441">
                  <c:v>735675.6400347224</c:v>
                </c:pt>
                <c:pt idx="30442">
                  <c:v>735675.6400347224</c:v>
                </c:pt>
                <c:pt idx="30443">
                  <c:v>735675.64004629641</c:v>
                </c:pt>
                <c:pt idx="30444">
                  <c:v>735675.64005787042</c:v>
                </c:pt>
                <c:pt idx="30445">
                  <c:v>735675.64005787042</c:v>
                </c:pt>
                <c:pt idx="30446">
                  <c:v>735675.64006944431</c:v>
                </c:pt>
                <c:pt idx="30447">
                  <c:v>735675.64006944431</c:v>
                </c:pt>
                <c:pt idx="30448">
                  <c:v>735675.64008101902</c:v>
                </c:pt>
                <c:pt idx="30449">
                  <c:v>735675.64008101902</c:v>
                </c:pt>
                <c:pt idx="30450">
                  <c:v>735675.64009259257</c:v>
                </c:pt>
                <c:pt idx="30451">
                  <c:v>735675.64009259257</c:v>
                </c:pt>
                <c:pt idx="30452">
                  <c:v>735675.6401041667</c:v>
                </c:pt>
                <c:pt idx="30453">
                  <c:v>735675.6401041667</c:v>
                </c:pt>
                <c:pt idx="30454">
                  <c:v>735675.64011574071</c:v>
                </c:pt>
                <c:pt idx="30455">
                  <c:v>735675.64011574071</c:v>
                </c:pt>
                <c:pt idx="30456">
                  <c:v>735675.64012731484</c:v>
                </c:pt>
                <c:pt idx="30457">
                  <c:v>735675.64012731484</c:v>
                </c:pt>
                <c:pt idx="30458">
                  <c:v>735675.64013888838</c:v>
                </c:pt>
                <c:pt idx="30459">
                  <c:v>735675.64013888838</c:v>
                </c:pt>
                <c:pt idx="30460">
                  <c:v>735675.64015046298</c:v>
                </c:pt>
                <c:pt idx="30461">
                  <c:v>735675.6401620371</c:v>
                </c:pt>
                <c:pt idx="30462">
                  <c:v>735675.6401620371</c:v>
                </c:pt>
                <c:pt idx="30463">
                  <c:v>735675.64017361111</c:v>
                </c:pt>
                <c:pt idx="30464">
                  <c:v>735675.64017361111</c:v>
                </c:pt>
                <c:pt idx="30465">
                  <c:v>735675.64018518524</c:v>
                </c:pt>
                <c:pt idx="30466">
                  <c:v>735675.64018518524</c:v>
                </c:pt>
                <c:pt idx="30467">
                  <c:v>735675.6401967589</c:v>
                </c:pt>
                <c:pt idx="30468">
                  <c:v>735675.6402083335</c:v>
                </c:pt>
                <c:pt idx="30469">
                  <c:v>735675.6402083335</c:v>
                </c:pt>
                <c:pt idx="30470">
                  <c:v>735675.6402083335</c:v>
                </c:pt>
                <c:pt idx="30471">
                  <c:v>735675.64021990739</c:v>
                </c:pt>
                <c:pt idx="30472">
                  <c:v>735675.64021990739</c:v>
                </c:pt>
                <c:pt idx="30473">
                  <c:v>735675.64023148152</c:v>
                </c:pt>
                <c:pt idx="30474">
                  <c:v>735675.6402430553</c:v>
                </c:pt>
                <c:pt idx="30475">
                  <c:v>735675.6402430553</c:v>
                </c:pt>
                <c:pt idx="30476">
                  <c:v>735675.64025463234</c:v>
                </c:pt>
                <c:pt idx="30477">
                  <c:v>735675.64025463234</c:v>
                </c:pt>
                <c:pt idx="30478">
                  <c:v>735675.64026620402</c:v>
                </c:pt>
                <c:pt idx="30479">
                  <c:v>735675.64026620402</c:v>
                </c:pt>
                <c:pt idx="30480">
                  <c:v>735675.6402777778</c:v>
                </c:pt>
                <c:pt idx="30481">
                  <c:v>735675.6402777778</c:v>
                </c:pt>
                <c:pt idx="30482">
                  <c:v>735675.64028935181</c:v>
                </c:pt>
                <c:pt idx="30483">
                  <c:v>735675.64028935181</c:v>
                </c:pt>
                <c:pt idx="30484">
                  <c:v>735675.64030092594</c:v>
                </c:pt>
                <c:pt idx="30485">
                  <c:v>735675.64030092594</c:v>
                </c:pt>
                <c:pt idx="30486">
                  <c:v>735675.64031249937</c:v>
                </c:pt>
                <c:pt idx="30487">
                  <c:v>735675.64031249937</c:v>
                </c:pt>
                <c:pt idx="30488">
                  <c:v>735675.64032407408</c:v>
                </c:pt>
                <c:pt idx="30489">
                  <c:v>735675.64032407408</c:v>
                </c:pt>
                <c:pt idx="30490">
                  <c:v>735675.64033564844</c:v>
                </c:pt>
                <c:pt idx="30491">
                  <c:v>735675.64033564844</c:v>
                </c:pt>
                <c:pt idx="30492">
                  <c:v>735675.64034722222</c:v>
                </c:pt>
                <c:pt idx="30493">
                  <c:v>735675.64034722222</c:v>
                </c:pt>
                <c:pt idx="30494">
                  <c:v>735675.64035879634</c:v>
                </c:pt>
                <c:pt idx="30495">
                  <c:v>735675.64035879634</c:v>
                </c:pt>
                <c:pt idx="30496">
                  <c:v>735675.64037036896</c:v>
                </c:pt>
                <c:pt idx="30497">
                  <c:v>735675.64037036896</c:v>
                </c:pt>
                <c:pt idx="30498">
                  <c:v>735675.64038194448</c:v>
                </c:pt>
                <c:pt idx="30499">
                  <c:v>735675.64038194448</c:v>
                </c:pt>
                <c:pt idx="30500">
                  <c:v>735675.64039351849</c:v>
                </c:pt>
                <c:pt idx="30501">
                  <c:v>735675.64039351849</c:v>
                </c:pt>
                <c:pt idx="30502">
                  <c:v>735675.64040509262</c:v>
                </c:pt>
                <c:pt idx="30503">
                  <c:v>735675.64040509262</c:v>
                </c:pt>
                <c:pt idx="30504">
                  <c:v>735675.64041666663</c:v>
                </c:pt>
                <c:pt idx="30505">
                  <c:v>735675.64041666663</c:v>
                </c:pt>
                <c:pt idx="30506">
                  <c:v>735675.64042824204</c:v>
                </c:pt>
                <c:pt idx="30507">
                  <c:v>735675.64043981477</c:v>
                </c:pt>
                <c:pt idx="30508">
                  <c:v>735675.64043981477</c:v>
                </c:pt>
                <c:pt idx="30509">
                  <c:v>735675.64045138902</c:v>
                </c:pt>
                <c:pt idx="30510">
                  <c:v>735675.64045138902</c:v>
                </c:pt>
                <c:pt idx="30511">
                  <c:v>735675.64046296291</c:v>
                </c:pt>
                <c:pt idx="30512">
                  <c:v>735675.64046296291</c:v>
                </c:pt>
                <c:pt idx="30513">
                  <c:v>735675.64047453704</c:v>
                </c:pt>
                <c:pt idx="30514">
                  <c:v>735675.64048611245</c:v>
                </c:pt>
                <c:pt idx="30515">
                  <c:v>735675.64048611245</c:v>
                </c:pt>
                <c:pt idx="30516">
                  <c:v>735675.64048611245</c:v>
                </c:pt>
                <c:pt idx="30517">
                  <c:v>735675.64049768541</c:v>
                </c:pt>
                <c:pt idx="30518">
                  <c:v>735675.64049768541</c:v>
                </c:pt>
                <c:pt idx="30519">
                  <c:v>735675.64050925896</c:v>
                </c:pt>
                <c:pt idx="30520">
                  <c:v>735675.64052083343</c:v>
                </c:pt>
                <c:pt idx="30521">
                  <c:v>735675.64052083343</c:v>
                </c:pt>
                <c:pt idx="30522">
                  <c:v>735675.64053240733</c:v>
                </c:pt>
                <c:pt idx="30523">
                  <c:v>735675.64053240733</c:v>
                </c:pt>
                <c:pt idx="30524">
                  <c:v>735675.64054398146</c:v>
                </c:pt>
                <c:pt idx="30525">
                  <c:v>735675.64054398146</c:v>
                </c:pt>
                <c:pt idx="30526">
                  <c:v>735675.64055555558</c:v>
                </c:pt>
                <c:pt idx="30527">
                  <c:v>735675.64055555558</c:v>
                </c:pt>
                <c:pt idx="30528">
                  <c:v>735675.64056712959</c:v>
                </c:pt>
                <c:pt idx="30529">
                  <c:v>735675.64056712959</c:v>
                </c:pt>
                <c:pt idx="30530">
                  <c:v>735675.64057870337</c:v>
                </c:pt>
                <c:pt idx="30531">
                  <c:v>735675.64057870337</c:v>
                </c:pt>
                <c:pt idx="30532">
                  <c:v>735675.64059027738</c:v>
                </c:pt>
                <c:pt idx="30533">
                  <c:v>735675.64059027738</c:v>
                </c:pt>
                <c:pt idx="30534">
                  <c:v>735675.64060185209</c:v>
                </c:pt>
                <c:pt idx="30535">
                  <c:v>735675.64060185209</c:v>
                </c:pt>
                <c:pt idx="30536">
                  <c:v>735675.64061342645</c:v>
                </c:pt>
                <c:pt idx="30537">
                  <c:v>735675.64061342645</c:v>
                </c:pt>
                <c:pt idx="30538">
                  <c:v>735675.64062500244</c:v>
                </c:pt>
                <c:pt idx="30539">
                  <c:v>735675.64062500244</c:v>
                </c:pt>
                <c:pt idx="30540">
                  <c:v>735675.64063657413</c:v>
                </c:pt>
                <c:pt idx="30541">
                  <c:v>735675.64063657413</c:v>
                </c:pt>
                <c:pt idx="30542">
                  <c:v>735675.64064814814</c:v>
                </c:pt>
                <c:pt idx="30543">
                  <c:v>735675.64064814814</c:v>
                </c:pt>
                <c:pt idx="30544">
                  <c:v>735675.6406597225</c:v>
                </c:pt>
                <c:pt idx="30545">
                  <c:v>735675.6406597225</c:v>
                </c:pt>
                <c:pt idx="30546">
                  <c:v>735675.64067129651</c:v>
                </c:pt>
                <c:pt idx="30547">
                  <c:v>735675.64067129651</c:v>
                </c:pt>
                <c:pt idx="30548">
                  <c:v>735675.64068287041</c:v>
                </c:pt>
                <c:pt idx="30549">
                  <c:v>735675.64069444442</c:v>
                </c:pt>
                <c:pt idx="30550">
                  <c:v>735675.64069444442</c:v>
                </c:pt>
                <c:pt idx="30551">
                  <c:v>735675.64070601854</c:v>
                </c:pt>
                <c:pt idx="30552">
                  <c:v>735675.64070601854</c:v>
                </c:pt>
                <c:pt idx="30553">
                  <c:v>735675.64071759256</c:v>
                </c:pt>
                <c:pt idx="30554">
                  <c:v>735675.64071759256</c:v>
                </c:pt>
                <c:pt idx="30555">
                  <c:v>735675.64072916668</c:v>
                </c:pt>
                <c:pt idx="30556">
                  <c:v>735675.64072916668</c:v>
                </c:pt>
                <c:pt idx="30557">
                  <c:v>735675.6407407407</c:v>
                </c:pt>
                <c:pt idx="30558">
                  <c:v>735675.6407407407</c:v>
                </c:pt>
                <c:pt idx="30559">
                  <c:v>735675.64075231482</c:v>
                </c:pt>
                <c:pt idx="30560">
                  <c:v>735675.64075231482</c:v>
                </c:pt>
                <c:pt idx="30561">
                  <c:v>735675.64076388883</c:v>
                </c:pt>
                <c:pt idx="30562">
                  <c:v>735675.64076388883</c:v>
                </c:pt>
                <c:pt idx="30563">
                  <c:v>735675.64077546296</c:v>
                </c:pt>
                <c:pt idx="30564">
                  <c:v>735675.64077546296</c:v>
                </c:pt>
                <c:pt idx="30565">
                  <c:v>735675.64078703744</c:v>
                </c:pt>
                <c:pt idx="30566">
                  <c:v>735675.64078703744</c:v>
                </c:pt>
                <c:pt idx="30567">
                  <c:v>735675.6407986111</c:v>
                </c:pt>
                <c:pt idx="30568">
                  <c:v>735675.6407986111</c:v>
                </c:pt>
                <c:pt idx="30569">
                  <c:v>735675.64081018523</c:v>
                </c:pt>
                <c:pt idx="30570">
                  <c:v>735675.64081018523</c:v>
                </c:pt>
                <c:pt idx="30571">
                  <c:v>735675.64082175924</c:v>
                </c:pt>
                <c:pt idx="30572">
                  <c:v>735675.64082175924</c:v>
                </c:pt>
                <c:pt idx="30573">
                  <c:v>735675.64083333442</c:v>
                </c:pt>
                <c:pt idx="30574">
                  <c:v>735675.64083333442</c:v>
                </c:pt>
                <c:pt idx="30575">
                  <c:v>735675.6408449075</c:v>
                </c:pt>
                <c:pt idx="30576">
                  <c:v>735675.6408449075</c:v>
                </c:pt>
                <c:pt idx="30577">
                  <c:v>735675.64085648244</c:v>
                </c:pt>
                <c:pt idx="30578">
                  <c:v>735675.64085648244</c:v>
                </c:pt>
                <c:pt idx="30579">
                  <c:v>735675.64086805528</c:v>
                </c:pt>
                <c:pt idx="30580">
                  <c:v>735675.64086805528</c:v>
                </c:pt>
                <c:pt idx="30581">
                  <c:v>735675.6408796293</c:v>
                </c:pt>
                <c:pt idx="30582">
                  <c:v>735675.64089120401</c:v>
                </c:pt>
                <c:pt idx="30583">
                  <c:v>735675.64089120401</c:v>
                </c:pt>
                <c:pt idx="30584">
                  <c:v>735675.64090277778</c:v>
                </c:pt>
                <c:pt idx="30585">
                  <c:v>735675.64090277778</c:v>
                </c:pt>
                <c:pt idx="30586">
                  <c:v>735675.64091435191</c:v>
                </c:pt>
                <c:pt idx="30587">
                  <c:v>735675.64091435191</c:v>
                </c:pt>
                <c:pt idx="30588">
                  <c:v>735675.64092592744</c:v>
                </c:pt>
                <c:pt idx="30589">
                  <c:v>735675.64092592744</c:v>
                </c:pt>
                <c:pt idx="30590">
                  <c:v>735675.64093750005</c:v>
                </c:pt>
                <c:pt idx="30591">
                  <c:v>735675.64093750005</c:v>
                </c:pt>
                <c:pt idx="30592">
                  <c:v>735675.64094907336</c:v>
                </c:pt>
                <c:pt idx="30593">
                  <c:v>735675.64094907336</c:v>
                </c:pt>
                <c:pt idx="30594">
                  <c:v>735675.64096064842</c:v>
                </c:pt>
                <c:pt idx="30595">
                  <c:v>735675.64096064842</c:v>
                </c:pt>
                <c:pt idx="30596">
                  <c:v>735675.6409722222</c:v>
                </c:pt>
                <c:pt idx="30597">
                  <c:v>735675.6409722222</c:v>
                </c:pt>
                <c:pt idx="30598">
                  <c:v>735675.64098379645</c:v>
                </c:pt>
                <c:pt idx="30599">
                  <c:v>735675.64098379645</c:v>
                </c:pt>
                <c:pt idx="30600">
                  <c:v>735675.64099537034</c:v>
                </c:pt>
                <c:pt idx="30601">
                  <c:v>735675.64099537034</c:v>
                </c:pt>
                <c:pt idx="30602">
                  <c:v>735675.6410069475</c:v>
                </c:pt>
                <c:pt idx="30603">
                  <c:v>735675.6410069475</c:v>
                </c:pt>
                <c:pt idx="30604">
                  <c:v>735675.64101851848</c:v>
                </c:pt>
                <c:pt idx="30605">
                  <c:v>735675.64101851848</c:v>
                </c:pt>
                <c:pt idx="30606">
                  <c:v>735675.64103009261</c:v>
                </c:pt>
                <c:pt idx="30607">
                  <c:v>735675.64103009261</c:v>
                </c:pt>
                <c:pt idx="30608">
                  <c:v>735675.64104166662</c:v>
                </c:pt>
                <c:pt idx="30609">
                  <c:v>735675.64104166662</c:v>
                </c:pt>
                <c:pt idx="30610">
                  <c:v>735675.64105324412</c:v>
                </c:pt>
                <c:pt idx="30611">
                  <c:v>735675.64105324412</c:v>
                </c:pt>
                <c:pt idx="30612">
                  <c:v>735675.6410648172</c:v>
                </c:pt>
                <c:pt idx="30613">
                  <c:v>735675.641076389</c:v>
                </c:pt>
                <c:pt idx="30614">
                  <c:v>735675.641076389</c:v>
                </c:pt>
                <c:pt idx="30615">
                  <c:v>735675.64108796441</c:v>
                </c:pt>
                <c:pt idx="30616">
                  <c:v>735675.64108796441</c:v>
                </c:pt>
                <c:pt idx="30617">
                  <c:v>735675.64109953702</c:v>
                </c:pt>
                <c:pt idx="30618">
                  <c:v>735675.64109953702</c:v>
                </c:pt>
                <c:pt idx="30619">
                  <c:v>735675.64111111115</c:v>
                </c:pt>
                <c:pt idx="30620">
                  <c:v>735675.64111111115</c:v>
                </c:pt>
                <c:pt idx="30621">
                  <c:v>735675.6411226854</c:v>
                </c:pt>
                <c:pt idx="30622">
                  <c:v>735675.6411226854</c:v>
                </c:pt>
                <c:pt idx="30623">
                  <c:v>735675.64113425929</c:v>
                </c:pt>
                <c:pt idx="30624">
                  <c:v>735675.64113425929</c:v>
                </c:pt>
                <c:pt idx="30625">
                  <c:v>735675.64114583342</c:v>
                </c:pt>
                <c:pt idx="30626">
                  <c:v>735675.64114583342</c:v>
                </c:pt>
                <c:pt idx="30627">
                  <c:v>735675.64115740743</c:v>
                </c:pt>
                <c:pt idx="30628">
                  <c:v>735675.64115740743</c:v>
                </c:pt>
                <c:pt idx="30629">
                  <c:v>735675.64116898132</c:v>
                </c:pt>
                <c:pt idx="30630">
                  <c:v>735675.64116898132</c:v>
                </c:pt>
                <c:pt idx="30631">
                  <c:v>735675.64118055557</c:v>
                </c:pt>
                <c:pt idx="30632">
                  <c:v>735675.64118055557</c:v>
                </c:pt>
                <c:pt idx="30633">
                  <c:v>735675.64119212958</c:v>
                </c:pt>
                <c:pt idx="30634">
                  <c:v>735675.64119212958</c:v>
                </c:pt>
                <c:pt idx="30635">
                  <c:v>735675.64120370441</c:v>
                </c:pt>
                <c:pt idx="30636">
                  <c:v>735675.64120370441</c:v>
                </c:pt>
                <c:pt idx="30637">
                  <c:v>735675.64121527784</c:v>
                </c:pt>
                <c:pt idx="30638">
                  <c:v>735675.64121527784</c:v>
                </c:pt>
                <c:pt idx="30639">
                  <c:v>735675.64122685243</c:v>
                </c:pt>
                <c:pt idx="30640">
                  <c:v>735675.64122685243</c:v>
                </c:pt>
                <c:pt idx="30641">
                  <c:v>735675.64123842644</c:v>
                </c:pt>
                <c:pt idx="30642">
                  <c:v>735675.64124999999</c:v>
                </c:pt>
                <c:pt idx="30643">
                  <c:v>735675.64124999999</c:v>
                </c:pt>
                <c:pt idx="30644">
                  <c:v>735675.64126157411</c:v>
                </c:pt>
                <c:pt idx="30645">
                  <c:v>735675.64126157411</c:v>
                </c:pt>
                <c:pt idx="30646">
                  <c:v>735675.64127314941</c:v>
                </c:pt>
                <c:pt idx="30647">
                  <c:v>735675.64127314941</c:v>
                </c:pt>
                <c:pt idx="30648">
                  <c:v>735675.64128472493</c:v>
                </c:pt>
                <c:pt idx="30649">
                  <c:v>735675.64128472493</c:v>
                </c:pt>
                <c:pt idx="30650">
                  <c:v>735675.64129629743</c:v>
                </c:pt>
                <c:pt idx="30651">
                  <c:v>735675.64129629743</c:v>
                </c:pt>
                <c:pt idx="30652">
                  <c:v>735675.64130787051</c:v>
                </c:pt>
                <c:pt idx="30653">
                  <c:v>735675.64130787051</c:v>
                </c:pt>
                <c:pt idx="30654">
                  <c:v>735675.64131944429</c:v>
                </c:pt>
                <c:pt idx="30655">
                  <c:v>735675.64131944429</c:v>
                </c:pt>
                <c:pt idx="30656">
                  <c:v>735675.64133101853</c:v>
                </c:pt>
                <c:pt idx="30657">
                  <c:v>735675.64133101853</c:v>
                </c:pt>
                <c:pt idx="30658">
                  <c:v>735675.64134259231</c:v>
                </c:pt>
                <c:pt idx="30659">
                  <c:v>735675.64135416702</c:v>
                </c:pt>
                <c:pt idx="30660">
                  <c:v>735675.64135416702</c:v>
                </c:pt>
                <c:pt idx="30661">
                  <c:v>735675.64135416702</c:v>
                </c:pt>
                <c:pt idx="30662">
                  <c:v>735675.64136574243</c:v>
                </c:pt>
                <c:pt idx="30663">
                  <c:v>735675.64136574243</c:v>
                </c:pt>
                <c:pt idx="30664">
                  <c:v>735675.64137731481</c:v>
                </c:pt>
                <c:pt idx="30665">
                  <c:v>735675.64137731481</c:v>
                </c:pt>
                <c:pt idx="30666">
                  <c:v>735675.64138888894</c:v>
                </c:pt>
                <c:pt idx="30667">
                  <c:v>735675.64138888894</c:v>
                </c:pt>
                <c:pt idx="30668">
                  <c:v>735675.64140046295</c:v>
                </c:pt>
                <c:pt idx="30669">
                  <c:v>735675.64140046295</c:v>
                </c:pt>
                <c:pt idx="30670">
                  <c:v>735675.64141203742</c:v>
                </c:pt>
                <c:pt idx="30671">
                  <c:v>735675.64141203742</c:v>
                </c:pt>
                <c:pt idx="30672">
                  <c:v>735675.64142361423</c:v>
                </c:pt>
                <c:pt idx="30673">
                  <c:v>735675.64142361423</c:v>
                </c:pt>
                <c:pt idx="30674">
                  <c:v>735675.64143518545</c:v>
                </c:pt>
                <c:pt idx="30675">
                  <c:v>735675.64144675923</c:v>
                </c:pt>
                <c:pt idx="30676">
                  <c:v>735675.64144675923</c:v>
                </c:pt>
                <c:pt idx="30677">
                  <c:v>735675.64145833405</c:v>
                </c:pt>
                <c:pt idx="30678">
                  <c:v>735675.64145833405</c:v>
                </c:pt>
                <c:pt idx="30679">
                  <c:v>735675.64146990748</c:v>
                </c:pt>
                <c:pt idx="30680">
                  <c:v>735675.64146990748</c:v>
                </c:pt>
                <c:pt idx="30681">
                  <c:v>735675.64148148242</c:v>
                </c:pt>
                <c:pt idx="30682">
                  <c:v>735675.64148148242</c:v>
                </c:pt>
                <c:pt idx="30683">
                  <c:v>735675.6414930555</c:v>
                </c:pt>
                <c:pt idx="30684">
                  <c:v>735675.6414930555</c:v>
                </c:pt>
                <c:pt idx="30685">
                  <c:v>735675.64150462963</c:v>
                </c:pt>
                <c:pt idx="30686">
                  <c:v>735675.64150462963</c:v>
                </c:pt>
                <c:pt idx="30687">
                  <c:v>735675.64151620411</c:v>
                </c:pt>
                <c:pt idx="30688">
                  <c:v>735675.64151620411</c:v>
                </c:pt>
                <c:pt idx="30689">
                  <c:v>735675.64152777905</c:v>
                </c:pt>
                <c:pt idx="30690">
                  <c:v>735675.64152777905</c:v>
                </c:pt>
                <c:pt idx="30691">
                  <c:v>735675.6415393519</c:v>
                </c:pt>
                <c:pt idx="30692">
                  <c:v>735675.6415393519</c:v>
                </c:pt>
                <c:pt idx="30693">
                  <c:v>735675.64155092742</c:v>
                </c:pt>
                <c:pt idx="30694">
                  <c:v>735675.64155092742</c:v>
                </c:pt>
                <c:pt idx="30695">
                  <c:v>735675.64156250004</c:v>
                </c:pt>
                <c:pt idx="30696">
                  <c:v>735675.64156250004</c:v>
                </c:pt>
                <c:pt idx="30697">
                  <c:v>735675.64157407393</c:v>
                </c:pt>
                <c:pt idx="30698">
                  <c:v>735675.64157407393</c:v>
                </c:pt>
                <c:pt idx="30699">
                  <c:v>735675.64158565004</c:v>
                </c:pt>
                <c:pt idx="30700">
                  <c:v>735675.64158565004</c:v>
                </c:pt>
                <c:pt idx="30701">
                  <c:v>735675.64159722242</c:v>
                </c:pt>
                <c:pt idx="30702">
                  <c:v>735675.64159722242</c:v>
                </c:pt>
                <c:pt idx="30703">
                  <c:v>735675.64160879643</c:v>
                </c:pt>
                <c:pt idx="30704">
                  <c:v>735675.64160879643</c:v>
                </c:pt>
                <c:pt idx="30705">
                  <c:v>735675.64162037044</c:v>
                </c:pt>
                <c:pt idx="30706">
                  <c:v>735675.64162037044</c:v>
                </c:pt>
                <c:pt idx="30707">
                  <c:v>735675.64163194445</c:v>
                </c:pt>
                <c:pt idx="30708">
                  <c:v>735675.64164351905</c:v>
                </c:pt>
                <c:pt idx="30709">
                  <c:v>735675.64164351905</c:v>
                </c:pt>
                <c:pt idx="30710">
                  <c:v>735675.64165509527</c:v>
                </c:pt>
                <c:pt idx="30711">
                  <c:v>735675.64165509527</c:v>
                </c:pt>
                <c:pt idx="30712">
                  <c:v>735675.64166666742</c:v>
                </c:pt>
                <c:pt idx="30713">
                  <c:v>735675.64166666742</c:v>
                </c:pt>
                <c:pt idx="30714">
                  <c:v>735675.64167824073</c:v>
                </c:pt>
                <c:pt idx="30715">
                  <c:v>735675.64167824073</c:v>
                </c:pt>
                <c:pt idx="30716">
                  <c:v>735675.64168981544</c:v>
                </c:pt>
                <c:pt idx="30717">
                  <c:v>735675.64168981544</c:v>
                </c:pt>
                <c:pt idx="30718">
                  <c:v>735675.6417013891</c:v>
                </c:pt>
                <c:pt idx="30719">
                  <c:v>735675.6417013891</c:v>
                </c:pt>
                <c:pt idx="30720">
                  <c:v>735675.641712963</c:v>
                </c:pt>
                <c:pt idx="30721">
                  <c:v>735675.641712963</c:v>
                </c:pt>
                <c:pt idx="30722">
                  <c:v>735675.6417245398</c:v>
                </c:pt>
                <c:pt idx="30723">
                  <c:v>735675.6417245398</c:v>
                </c:pt>
                <c:pt idx="30724">
                  <c:v>735675.64173611242</c:v>
                </c:pt>
                <c:pt idx="30725">
                  <c:v>735675.64173611242</c:v>
                </c:pt>
                <c:pt idx="30726">
                  <c:v>735675.64174768515</c:v>
                </c:pt>
                <c:pt idx="30727">
                  <c:v>735675.64174768515</c:v>
                </c:pt>
                <c:pt idx="30728">
                  <c:v>735675.64175925928</c:v>
                </c:pt>
                <c:pt idx="30729">
                  <c:v>735675.64175925928</c:v>
                </c:pt>
                <c:pt idx="30730">
                  <c:v>735675.6417708334</c:v>
                </c:pt>
                <c:pt idx="30731">
                  <c:v>735675.6417708334</c:v>
                </c:pt>
                <c:pt idx="30732">
                  <c:v>735675.64178240742</c:v>
                </c:pt>
                <c:pt idx="30733">
                  <c:v>735675.64179398143</c:v>
                </c:pt>
                <c:pt idx="30734">
                  <c:v>735675.64179398143</c:v>
                </c:pt>
                <c:pt idx="30735">
                  <c:v>735675.64180555742</c:v>
                </c:pt>
                <c:pt idx="30736">
                  <c:v>735675.64180555742</c:v>
                </c:pt>
                <c:pt idx="30737">
                  <c:v>735675.64181713259</c:v>
                </c:pt>
                <c:pt idx="30738">
                  <c:v>735675.64181713259</c:v>
                </c:pt>
                <c:pt idx="30739">
                  <c:v>735675.64182870404</c:v>
                </c:pt>
                <c:pt idx="30740">
                  <c:v>735675.64182870404</c:v>
                </c:pt>
                <c:pt idx="30741">
                  <c:v>735675.64185185242</c:v>
                </c:pt>
                <c:pt idx="30742">
                  <c:v>735675.64187500044</c:v>
                </c:pt>
                <c:pt idx="30743">
                  <c:v>735675.64187500044</c:v>
                </c:pt>
                <c:pt idx="30744">
                  <c:v>735675.64187500044</c:v>
                </c:pt>
                <c:pt idx="30745">
                  <c:v>735675.64188657445</c:v>
                </c:pt>
                <c:pt idx="30746">
                  <c:v>735675.64188657445</c:v>
                </c:pt>
                <c:pt idx="30747">
                  <c:v>735675.64189814904</c:v>
                </c:pt>
                <c:pt idx="30748">
                  <c:v>735675.64189814904</c:v>
                </c:pt>
                <c:pt idx="30749">
                  <c:v>735675.64190972224</c:v>
                </c:pt>
                <c:pt idx="30750">
                  <c:v>735675.64190972224</c:v>
                </c:pt>
                <c:pt idx="30751">
                  <c:v>735675.64192129741</c:v>
                </c:pt>
                <c:pt idx="30752">
                  <c:v>735675.64192129741</c:v>
                </c:pt>
                <c:pt idx="30753">
                  <c:v>735675.64193287049</c:v>
                </c:pt>
                <c:pt idx="30754">
                  <c:v>735675.64194444451</c:v>
                </c:pt>
                <c:pt idx="30755">
                  <c:v>735675.64194444451</c:v>
                </c:pt>
                <c:pt idx="30756">
                  <c:v>735675.64195601945</c:v>
                </c:pt>
                <c:pt idx="30757">
                  <c:v>735675.64195601945</c:v>
                </c:pt>
                <c:pt idx="30758">
                  <c:v>735675.64196759264</c:v>
                </c:pt>
                <c:pt idx="30759">
                  <c:v>735675.64196759264</c:v>
                </c:pt>
                <c:pt idx="30760">
                  <c:v>735675.64197916666</c:v>
                </c:pt>
                <c:pt idx="30761">
                  <c:v>735675.64197916666</c:v>
                </c:pt>
                <c:pt idx="30762">
                  <c:v>735675.64199074241</c:v>
                </c:pt>
                <c:pt idx="30763">
                  <c:v>735675.64199074241</c:v>
                </c:pt>
                <c:pt idx="30764">
                  <c:v>735675.64200231479</c:v>
                </c:pt>
                <c:pt idx="30765">
                  <c:v>735675.64200231479</c:v>
                </c:pt>
                <c:pt idx="30766">
                  <c:v>735675.64201388892</c:v>
                </c:pt>
                <c:pt idx="30767">
                  <c:v>735675.64201388892</c:v>
                </c:pt>
                <c:pt idx="30768">
                  <c:v>735675.64202546293</c:v>
                </c:pt>
                <c:pt idx="30769">
                  <c:v>735675.64202546293</c:v>
                </c:pt>
                <c:pt idx="30770">
                  <c:v>735675.64203703741</c:v>
                </c:pt>
                <c:pt idx="30771">
                  <c:v>735675.64203703741</c:v>
                </c:pt>
                <c:pt idx="30772">
                  <c:v>735675.64204861107</c:v>
                </c:pt>
                <c:pt idx="30773">
                  <c:v>735675.64204861107</c:v>
                </c:pt>
                <c:pt idx="30774">
                  <c:v>735675.6420601852</c:v>
                </c:pt>
                <c:pt idx="30775">
                  <c:v>735675.64207175898</c:v>
                </c:pt>
                <c:pt idx="30776">
                  <c:v>735675.64207175898</c:v>
                </c:pt>
                <c:pt idx="30777">
                  <c:v>735675.64208333404</c:v>
                </c:pt>
                <c:pt idx="30778">
                  <c:v>735675.64208333404</c:v>
                </c:pt>
                <c:pt idx="30779">
                  <c:v>735675.64209490735</c:v>
                </c:pt>
                <c:pt idx="30780">
                  <c:v>735675.64209490735</c:v>
                </c:pt>
                <c:pt idx="30781">
                  <c:v>735675.64210648148</c:v>
                </c:pt>
                <c:pt idx="30782">
                  <c:v>735675.64210648148</c:v>
                </c:pt>
                <c:pt idx="30783">
                  <c:v>735675.64211805176</c:v>
                </c:pt>
                <c:pt idx="30784">
                  <c:v>735675.64211805176</c:v>
                </c:pt>
                <c:pt idx="30785">
                  <c:v>735675.64212962938</c:v>
                </c:pt>
                <c:pt idx="30786">
                  <c:v>735675.64212962938</c:v>
                </c:pt>
                <c:pt idx="30787">
                  <c:v>735675.64214120328</c:v>
                </c:pt>
                <c:pt idx="30788">
                  <c:v>735675.64214120328</c:v>
                </c:pt>
                <c:pt idx="30789">
                  <c:v>735675.64215277776</c:v>
                </c:pt>
                <c:pt idx="30790">
                  <c:v>735675.64215277776</c:v>
                </c:pt>
                <c:pt idx="30791">
                  <c:v>735675.64216435188</c:v>
                </c:pt>
                <c:pt idx="30792">
                  <c:v>735675.64216435188</c:v>
                </c:pt>
                <c:pt idx="30793">
                  <c:v>735675.6421759259</c:v>
                </c:pt>
                <c:pt idx="30794">
                  <c:v>735675.6421759259</c:v>
                </c:pt>
                <c:pt idx="30795">
                  <c:v>735675.64218750002</c:v>
                </c:pt>
                <c:pt idx="30796">
                  <c:v>735675.64218750002</c:v>
                </c:pt>
                <c:pt idx="30797">
                  <c:v>735675.64219907136</c:v>
                </c:pt>
                <c:pt idx="30798">
                  <c:v>735675.64219907136</c:v>
                </c:pt>
                <c:pt idx="30799">
                  <c:v>735675.6422106484</c:v>
                </c:pt>
                <c:pt idx="30800">
                  <c:v>735675.6422106484</c:v>
                </c:pt>
                <c:pt idx="30801">
                  <c:v>735675.64222222241</c:v>
                </c:pt>
                <c:pt idx="30802">
                  <c:v>735675.64222222241</c:v>
                </c:pt>
                <c:pt idx="30803">
                  <c:v>735675.64223379642</c:v>
                </c:pt>
                <c:pt idx="30804">
                  <c:v>735675.64223379642</c:v>
                </c:pt>
                <c:pt idx="30805">
                  <c:v>735675.64224537031</c:v>
                </c:pt>
                <c:pt idx="30806">
                  <c:v>735675.64225694444</c:v>
                </c:pt>
                <c:pt idx="30807">
                  <c:v>735675.64225694444</c:v>
                </c:pt>
                <c:pt idx="30808">
                  <c:v>735675.64226851857</c:v>
                </c:pt>
                <c:pt idx="30809">
                  <c:v>735675.64226851857</c:v>
                </c:pt>
                <c:pt idx="30810">
                  <c:v>735675.64228009258</c:v>
                </c:pt>
                <c:pt idx="30811">
                  <c:v>735675.64228009258</c:v>
                </c:pt>
                <c:pt idx="30812">
                  <c:v>735675.64229166671</c:v>
                </c:pt>
                <c:pt idx="30813">
                  <c:v>735675.64229166671</c:v>
                </c:pt>
                <c:pt idx="30814">
                  <c:v>735675.64230324072</c:v>
                </c:pt>
                <c:pt idx="30815">
                  <c:v>735675.64230324072</c:v>
                </c:pt>
                <c:pt idx="30816">
                  <c:v>735675.64231481438</c:v>
                </c:pt>
                <c:pt idx="30817">
                  <c:v>735675.64231481438</c:v>
                </c:pt>
                <c:pt idx="30818">
                  <c:v>735675.64232638909</c:v>
                </c:pt>
                <c:pt idx="30819">
                  <c:v>735675.64232638909</c:v>
                </c:pt>
                <c:pt idx="30820">
                  <c:v>735675.64233796299</c:v>
                </c:pt>
                <c:pt idx="30821">
                  <c:v>735675.64233796299</c:v>
                </c:pt>
                <c:pt idx="30822">
                  <c:v>735675.64234953688</c:v>
                </c:pt>
                <c:pt idx="30823">
                  <c:v>735675.64234953688</c:v>
                </c:pt>
                <c:pt idx="30824">
                  <c:v>735675.64236111112</c:v>
                </c:pt>
                <c:pt idx="30825">
                  <c:v>735675.64236111112</c:v>
                </c:pt>
                <c:pt idx="30826">
                  <c:v>735675.64237268397</c:v>
                </c:pt>
                <c:pt idx="30827">
                  <c:v>735675.64237268397</c:v>
                </c:pt>
                <c:pt idx="30828">
                  <c:v>735675.64238425926</c:v>
                </c:pt>
                <c:pt idx="30829">
                  <c:v>735675.64238425926</c:v>
                </c:pt>
                <c:pt idx="30830">
                  <c:v>735675.64239583351</c:v>
                </c:pt>
                <c:pt idx="30831">
                  <c:v>735675.64239583351</c:v>
                </c:pt>
                <c:pt idx="30832">
                  <c:v>735675.6424074074</c:v>
                </c:pt>
                <c:pt idx="30833">
                  <c:v>735675.6424074074</c:v>
                </c:pt>
                <c:pt idx="30834">
                  <c:v>735675.6424189813</c:v>
                </c:pt>
                <c:pt idx="30835">
                  <c:v>735675.6424189813</c:v>
                </c:pt>
                <c:pt idx="30836">
                  <c:v>735675.64243055531</c:v>
                </c:pt>
                <c:pt idx="30837">
                  <c:v>735675.64244212967</c:v>
                </c:pt>
                <c:pt idx="30838">
                  <c:v>735675.64244212967</c:v>
                </c:pt>
                <c:pt idx="30839">
                  <c:v>735675.64245370403</c:v>
                </c:pt>
                <c:pt idx="30840">
                  <c:v>735675.64245370403</c:v>
                </c:pt>
                <c:pt idx="30841">
                  <c:v>735675.64246527781</c:v>
                </c:pt>
                <c:pt idx="30842">
                  <c:v>735675.64246527781</c:v>
                </c:pt>
                <c:pt idx="30843">
                  <c:v>735675.64247685182</c:v>
                </c:pt>
                <c:pt idx="30844">
                  <c:v>735675.64247685182</c:v>
                </c:pt>
                <c:pt idx="30845">
                  <c:v>735675.64248842595</c:v>
                </c:pt>
                <c:pt idx="30846">
                  <c:v>735675.64248842595</c:v>
                </c:pt>
                <c:pt idx="30847">
                  <c:v>735675.64249999996</c:v>
                </c:pt>
                <c:pt idx="30848">
                  <c:v>735675.64249999996</c:v>
                </c:pt>
                <c:pt idx="30849">
                  <c:v>735675.64251157397</c:v>
                </c:pt>
                <c:pt idx="30850">
                  <c:v>735675.64251157397</c:v>
                </c:pt>
                <c:pt idx="30851">
                  <c:v>735675.64252314845</c:v>
                </c:pt>
                <c:pt idx="30852">
                  <c:v>735675.64252314845</c:v>
                </c:pt>
                <c:pt idx="30853">
                  <c:v>735675.64253472222</c:v>
                </c:pt>
                <c:pt idx="30854">
                  <c:v>735675.64253472222</c:v>
                </c:pt>
                <c:pt idx="30855">
                  <c:v>735675.64254629635</c:v>
                </c:pt>
                <c:pt idx="30856">
                  <c:v>735675.64254629635</c:v>
                </c:pt>
                <c:pt idx="30857">
                  <c:v>735675.64255787048</c:v>
                </c:pt>
                <c:pt idx="30858">
                  <c:v>735675.64255787048</c:v>
                </c:pt>
                <c:pt idx="30859">
                  <c:v>735675.64256944438</c:v>
                </c:pt>
                <c:pt idx="30860">
                  <c:v>735675.64256944438</c:v>
                </c:pt>
                <c:pt idx="30861">
                  <c:v>735675.6425810185</c:v>
                </c:pt>
                <c:pt idx="30862">
                  <c:v>735675.6425810185</c:v>
                </c:pt>
                <c:pt idx="30863">
                  <c:v>735675.64259259228</c:v>
                </c:pt>
                <c:pt idx="30864">
                  <c:v>735675.64259259228</c:v>
                </c:pt>
                <c:pt idx="30865">
                  <c:v>735675.64260416664</c:v>
                </c:pt>
                <c:pt idx="30866">
                  <c:v>735675.64260416664</c:v>
                </c:pt>
                <c:pt idx="30867">
                  <c:v>735675.64261574205</c:v>
                </c:pt>
                <c:pt idx="30868">
                  <c:v>735675.64262731757</c:v>
                </c:pt>
                <c:pt idx="30869">
                  <c:v>735675.64262731757</c:v>
                </c:pt>
                <c:pt idx="30870">
                  <c:v>735675.64263888891</c:v>
                </c:pt>
                <c:pt idx="30871">
                  <c:v>735675.64263888891</c:v>
                </c:pt>
                <c:pt idx="30872">
                  <c:v>735675.64265046292</c:v>
                </c:pt>
                <c:pt idx="30873">
                  <c:v>735675.64265046292</c:v>
                </c:pt>
                <c:pt idx="30874">
                  <c:v>735675.64266203705</c:v>
                </c:pt>
                <c:pt idx="30875">
                  <c:v>735675.64266203705</c:v>
                </c:pt>
                <c:pt idx="30876">
                  <c:v>735675.64267361141</c:v>
                </c:pt>
                <c:pt idx="30877">
                  <c:v>735675.64267361141</c:v>
                </c:pt>
                <c:pt idx="30878">
                  <c:v>735675.64268518542</c:v>
                </c:pt>
                <c:pt idx="30879">
                  <c:v>735675.64268518542</c:v>
                </c:pt>
                <c:pt idx="30880">
                  <c:v>735675.6426967592</c:v>
                </c:pt>
                <c:pt idx="30881">
                  <c:v>735675.6426967592</c:v>
                </c:pt>
                <c:pt idx="30882">
                  <c:v>735675.64270833333</c:v>
                </c:pt>
                <c:pt idx="30883">
                  <c:v>735675.64271990699</c:v>
                </c:pt>
                <c:pt idx="30884">
                  <c:v>735675.64271990699</c:v>
                </c:pt>
                <c:pt idx="30885">
                  <c:v>735675.64271990699</c:v>
                </c:pt>
                <c:pt idx="30886">
                  <c:v>735675.64273148146</c:v>
                </c:pt>
                <c:pt idx="30887">
                  <c:v>735675.64273148146</c:v>
                </c:pt>
                <c:pt idx="30888">
                  <c:v>735675.64274305536</c:v>
                </c:pt>
                <c:pt idx="30889">
                  <c:v>735675.64274305536</c:v>
                </c:pt>
                <c:pt idx="30890">
                  <c:v>735675.6427546296</c:v>
                </c:pt>
                <c:pt idx="30891">
                  <c:v>735675.6427546296</c:v>
                </c:pt>
                <c:pt idx="30892">
                  <c:v>735675.64276620373</c:v>
                </c:pt>
                <c:pt idx="30893">
                  <c:v>735675.64276620373</c:v>
                </c:pt>
                <c:pt idx="30894">
                  <c:v>735675.64277777739</c:v>
                </c:pt>
                <c:pt idx="30895">
                  <c:v>735675.64277777739</c:v>
                </c:pt>
                <c:pt idx="30896">
                  <c:v>735675.64278935187</c:v>
                </c:pt>
                <c:pt idx="30897">
                  <c:v>735675.64278935187</c:v>
                </c:pt>
                <c:pt idx="30898">
                  <c:v>735675.64280092705</c:v>
                </c:pt>
                <c:pt idx="30899">
                  <c:v>735675.64281250001</c:v>
                </c:pt>
                <c:pt idx="30900">
                  <c:v>735675.64281250001</c:v>
                </c:pt>
                <c:pt idx="30901">
                  <c:v>735675.64282407402</c:v>
                </c:pt>
                <c:pt idx="30902">
                  <c:v>735675.64282407402</c:v>
                </c:pt>
                <c:pt idx="30903">
                  <c:v>735675.64283564943</c:v>
                </c:pt>
                <c:pt idx="30904">
                  <c:v>735675.64283564943</c:v>
                </c:pt>
                <c:pt idx="30905">
                  <c:v>735675.64284722251</c:v>
                </c:pt>
                <c:pt idx="30906">
                  <c:v>735675.64284722251</c:v>
                </c:pt>
                <c:pt idx="30907">
                  <c:v>735675.6428587964</c:v>
                </c:pt>
                <c:pt idx="30908">
                  <c:v>735675.6428587964</c:v>
                </c:pt>
                <c:pt idx="30909">
                  <c:v>735675.6428703703</c:v>
                </c:pt>
                <c:pt idx="30910">
                  <c:v>735675.6428703703</c:v>
                </c:pt>
                <c:pt idx="30911">
                  <c:v>735675.64288194443</c:v>
                </c:pt>
                <c:pt idx="30912">
                  <c:v>735675.64288194443</c:v>
                </c:pt>
                <c:pt idx="30913">
                  <c:v>735675.64289351855</c:v>
                </c:pt>
                <c:pt idx="30914">
                  <c:v>735675.64289351855</c:v>
                </c:pt>
                <c:pt idx="30915">
                  <c:v>735675.64290509257</c:v>
                </c:pt>
                <c:pt idx="30916">
                  <c:v>735675.64290509257</c:v>
                </c:pt>
                <c:pt idx="30917">
                  <c:v>735675.64291666669</c:v>
                </c:pt>
                <c:pt idx="30918">
                  <c:v>735675.64291666669</c:v>
                </c:pt>
                <c:pt idx="30919">
                  <c:v>735675.6429282407</c:v>
                </c:pt>
                <c:pt idx="30920">
                  <c:v>735675.6429282407</c:v>
                </c:pt>
                <c:pt idx="30921">
                  <c:v>735675.64293981437</c:v>
                </c:pt>
                <c:pt idx="30922">
                  <c:v>735675.64293981437</c:v>
                </c:pt>
                <c:pt idx="30923">
                  <c:v>735675.64295138884</c:v>
                </c:pt>
                <c:pt idx="30924">
                  <c:v>735675.64295138884</c:v>
                </c:pt>
                <c:pt idx="30925">
                  <c:v>735675.64296296297</c:v>
                </c:pt>
                <c:pt idx="30926">
                  <c:v>735675.64296296297</c:v>
                </c:pt>
                <c:pt idx="30927">
                  <c:v>735675.6429745371</c:v>
                </c:pt>
                <c:pt idx="30928">
                  <c:v>735675.64298611204</c:v>
                </c:pt>
                <c:pt idx="30929">
                  <c:v>735675.64298611204</c:v>
                </c:pt>
                <c:pt idx="30930">
                  <c:v>735675.64299768524</c:v>
                </c:pt>
                <c:pt idx="30931">
                  <c:v>735675.64299768524</c:v>
                </c:pt>
                <c:pt idx="30932">
                  <c:v>735675.6430092589</c:v>
                </c:pt>
                <c:pt idx="30933">
                  <c:v>735675.6430092589</c:v>
                </c:pt>
                <c:pt idx="30934">
                  <c:v>735675.64302083442</c:v>
                </c:pt>
                <c:pt idx="30935">
                  <c:v>735675.64302083442</c:v>
                </c:pt>
                <c:pt idx="30936">
                  <c:v>735675.6430324075</c:v>
                </c:pt>
                <c:pt idx="30937">
                  <c:v>735675.6430324075</c:v>
                </c:pt>
                <c:pt idx="30938">
                  <c:v>735675.64304398152</c:v>
                </c:pt>
                <c:pt idx="30939">
                  <c:v>735675.64304398152</c:v>
                </c:pt>
                <c:pt idx="30940">
                  <c:v>735675.64305555553</c:v>
                </c:pt>
                <c:pt idx="30941">
                  <c:v>735675.64305555553</c:v>
                </c:pt>
                <c:pt idx="30942">
                  <c:v>735675.64306712965</c:v>
                </c:pt>
                <c:pt idx="30943">
                  <c:v>735675.64306712965</c:v>
                </c:pt>
                <c:pt idx="30944">
                  <c:v>735675.64307870367</c:v>
                </c:pt>
                <c:pt idx="30945">
                  <c:v>735675.64307870367</c:v>
                </c:pt>
                <c:pt idx="30946">
                  <c:v>735675.64309027779</c:v>
                </c:pt>
                <c:pt idx="30947">
                  <c:v>735675.64309027779</c:v>
                </c:pt>
                <c:pt idx="30948">
                  <c:v>735675.64310185181</c:v>
                </c:pt>
                <c:pt idx="30949">
                  <c:v>735675.64310185181</c:v>
                </c:pt>
                <c:pt idx="30950">
                  <c:v>735675.64311342593</c:v>
                </c:pt>
                <c:pt idx="30951">
                  <c:v>735675.64311342593</c:v>
                </c:pt>
                <c:pt idx="30952">
                  <c:v>735675.64312499994</c:v>
                </c:pt>
                <c:pt idx="30953">
                  <c:v>735675.64312499994</c:v>
                </c:pt>
                <c:pt idx="30954">
                  <c:v>735675.64313657407</c:v>
                </c:pt>
                <c:pt idx="30955">
                  <c:v>735675.64313657407</c:v>
                </c:pt>
                <c:pt idx="30956">
                  <c:v>735675.6431481482</c:v>
                </c:pt>
                <c:pt idx="30957">
                  <c:v>735675.6431481482</c:v>
                </c:pt>
                <c:pt idx="30958">
                  <c:v>735675.64315972221</c:v>
                </c:pt>
                <c:pt idx="30959">
                  <c:v>735675.64315972221</c:v>
                </c:pt>
                <c:pt idx="30960">
                  <c:v>735675.64317129634</c:v>
                </c:pt>
                <c:pt idx="30961">
                  <c:v>735675.64318287035</c:v>
                </c:pt>
                <c:pt idx="30962">
                  <c:v>735675.64318287035</c:v>
                </c:pt>
                <c:pt idx="30963">
                  <c:v>735675.64319444448</c:v>
                </c:pt>
                <c:pt idx="30964">
                  <c:v>735675.64319444448</c:v>
                </c:pt>
                <c:pt idx="30965">
                  <c:v>735675.64320601942</c:v>
                </c:pt>
                <c:pt idx="30966">
                  <c:v>735675.64320601942</c:v>
                </c:pt>
                <c:pt idx="30967">
                  <c:v>735675.64321759262</c:v>
                </c:pt>
                <c:pt idx="30968">
                  <c:v>735675.64321759262</c:v>
                </c:pt>
                <c:pt idx="30969">
                  <c:v>735675.64322916663</c:v>
                </c:pt>
                <c:pt idx="30970">
                  <c:v>735675.64322916663</c:v>
                </c:pt>
                <c:pt idx="30971">
                  <c:v>735675.64324074145</c:v>
                </c:pt>
                <c:pt idx="30972">
                  <c:v>735675.64324074145</c:v>
                </c:pt>
                <c:pt idx="30973">
                  <c:v>735675.64325231721</c:v>
                </c:pt>
                <c:pt idx="30974">
                  <c:v>735675.64325231721</c:v>
                </c:pt>
                <c:pt idx="30975">
                  <c:v>735675.64326388901</c:v>
                </c:pt>
                <c:pt idx="30976">
                  <c:v>735675.64326388901</c:v>
                </c:pt>
                <c:pt idx="30977">
                  <c:v>735675.64327546302</c:v>
                </c:pt>
                <c:pt idx="30978">
                  <c:v>735675.64327546302</c:v>
                </c:pt>
                <c:pt idx="30979">
                  <c:v>735675.64328703994</c:v>
                </c:pt>
                <c:pt idx="30980">
                  <c:v>735675.64328703994</c:v>
                </c:pt>
                <c:pt idx="30981">
                  <c:v>735675.64329861151</c:v>
                </c:pt>
                <c:pt idx="30982">
                  <c:v>735675.64329861151</c:v>
                </c:pt>
                <c:pt idx="30983">
                  <c:v>735675.64331018517</c:v>
                </c:pt>
                <c:pt idx="30984">
                  <c:v>735675.64331018517</c:v>
                </c:pt>
                <c:pt idx="30985">
                  <c:v>735675.6433217593</c:v>
                </c:pt>
                <c:pt idx="30986">
                  <c:v>735675.6433217593</c:v>
                </c:pt>
                <c:pt idx="30987">
                  <c:v>735675.64333333343</c:v>
                </c:pt>
                <c:pt idx="30988">
                  <c:v>735675.64333333343</c:v>
                </c:pt>
                <c:pt idx="30989">
                  <c:v>735675.64334490732</c:v>
                </c:pt>
                <c:pt idx="30990">
                  <c:v>735675.64334490732</c:v>
                </c:pt>
                <c:pt idx="30991">
                  <c:v>735675.64335648145</c:v>
                </c:pt>
                <c:pt idx="30992">
                  <c:v>735675.64336805337</c:v>
                </c:pt>
                <c:pt idx="30993">
                  <c:v>735675.64336805337</c:v>
                </c:pt>
                <c:pt idx="30994">
                  <c:v>735675.64337962936</c:v>
                </c:pt>
                <c:pt idx="30995">
                  <c:v>735675.64337962936</c:v>
                </c:pt>
                <c:pt idx="30996">
                  <c:v>735675.64339120372</c:v>
                </c:pt>
                <c:pt idx="30997">
                  <c:v>735675.64339120372</c:v>
                </c:pt>
                <c:pt idx="30998">
                  <c:v>735675.64340277773</c:v>
                </c:pt>
                <c:pt idx="30999">
                  <c:v>735675.64340277773</c:v>
                </c:pt>
                <c:pt idx="31000">
                  <c:v>735675.64341435209</c:v>
                </c:pt>
                <c:pt idx="31001">
                  <c:v>735675.64341435209</c:v>
                </c:pt>
                <c:pt idx="31002">
                  <c:v>735675.64342592924</c:v>
                </c:pt>
                <c:pt idx="31003">
                  <c:v>735675.64342592924</c:v>
                </c:pt>
                <c:pt idx="31004">
                  <c:v>735675.64343750244</c:v>
                </c:pt>
                <c:pt idx="31005">
                  <c:v>735675.64343750244</c:v>
                </c:pt>
                <c:pt idx="31006">
                  <c:v>735675.64344907389</c:v>
                </c:pt>
                <c:pt idx="31007">
                  <c:v>735675.64344907389</c:v>
                </c:pt>
                <c:pt idx="31008">
                  <c:v>735675.64346064941</c:v>
                </c:pt>
                <c:pt idx="31009">
                  <c:v>735675.64346064941</c:v>
                </c:pt>
                <c:pt idx="31010">
                  <c:v>735675.64347222249</c:v>
                </c:pt>
                <c:pt idx="31011">
                  <c:v>735675.64347222249</c:v>
                </c:pt>
                <c:pt idx="31012">
                  <c:v>735675.64348379744</c:v>
                </c:pt>
                <c:pt idx="31013">
                  <c:v>735675.64348379744</c:v>
                </c:pt>
                <c:pt idx="31014">
                  <c:v>735675.6434953704</c:v>
                </c:pt>
                <c:pt idx="31015">
                  <c:v>735675.6434953704</c:v>
                </c:pt>
                <c:pt idx="31016">
                  <c:v>735675.64350694441</c:v>
                </c:pt>
                <c:pt idx="31017">
                  <c:v>735675.64350694441</c:v>
                </c:pt>
                <c:pt idx="31018">
                  <c:v>735675.64351851831</c:v>
                </c:pt>
                <c:pt idx="31019">
                  <c:v>735675.64351851831</c:v>
                </c:pt>
                <c:pt idx="31020">
                  <c:v>735675.64353009232</c:v>
                </c:pt>
                <c:pt idx="31021">
                  <c:v>735675.64353009232</c:v>
                </c:pt>
                <c:pt idx="31022">
                  <c:v>735675.64354166668</c:v>
                </c:pt>
                <c:pt idx="31023">
                  <c:v>735675.64355324244</c:v>
                </c:pt>
                <c:pt idx="31024">
                  <c:v>735675.64355324244</c:v>
                </c:pt>
                <c:pt idx="31025">
                  <c:v>735675.64356481482</c:v>
                </c:pt>
                <c:pt idx="31026">
                  <c:v>735675.64356481482</c:v>
                </c:pt>
                <c:pt idx="31027">
                  <c:v>735675.64357638895</c:v>
                </c:pt>
                <c:pt idx="31028">
                  <c:v>735675.64357638895</c:v>
                </c:pt>
                <c:pt idx="31029">
                  <c:v>735675.64358796342</c:v>
                </c:pt>
                <c:pt idx="31030">
                  <c:v>735675.64358796342</c:v>
                </c:pt>
                <c:pt idx="31031">
                  <c:v>735675.64359953708</c:v>
                </c:pt>
                <c:pt idx="31032">
                  <c:v>735675.64359953708</c:v>
                </c:pt>
                <c:pt idx="31033">
                  <c:v>735675.64361111145</c:v>
                </c:pt>
                <c:pt idx="31034">
                  <c:v>735675.64361111145</c:v>
                </c:pt>
                <c:pt idx="31035">
                  <c:v>735675.64362268744</c:v>
                </c:pt>
                <c:pt idx="31036">
                  <c:v>735675.64362268744</c:v>
                </c:pt>
                <c:pt idx="31037">
                  <c:v>735675.64363425924</c:v>
                </c:pt>
                <c:pt idx="31038">
                  <c:v>735675.64363425924</c:v>
                </c:pt>
                <c:pt idx="31039">
                  <c:v>735675.64364583441</c:v>
                </c:pt>
                <c:pt idx="31040">
                  <c:v>735675.64364583441</c:v>
                </c:pt>
                <c:pt idx="31041">
                  <c:v>735675.64365741005</c:v>
                </c:pt>
                <c:pt idx="31042">
                  <c:v>735675.64365741005</c:v>
                </c:pt>
                <c:pt idx="31043">
                  <c:v>735675.6436689815</c:v>
                </c:pt>
                <c:pt idx="31044">
                  <c:v>735675.6436689815</c:v>
                </c:pt>
                <c:pt idx="31045">
                  <c:v>735675.64368055551</c:v>
                </c:pt>
                <c:pt idx="31046">
                  <c:v>735675.64368055551</c:v>
                </c:pt>
                <c:pt idx="31047">
                  <c:v>735675.64369212964</c:v>
                </c:pt>
                <c:pt idx="31048">
                  <c:v>735675.64369212964</c:v>
                </c:pt>
                <c:pt idx="31049">
                  <c:v>735675.64370370365</c:v>
                </c:pt>
                <c:pt idx="31050">
                  <c:v>735675.64370370365</c:v>
                </c:pt>
                <c:pt idx="31051">
                  <c:v>735675.64371527778</c:v>
                </c:pt>
                <c:pt idx="31052">
                  <c:v>735675.64371527778</c:v>
                </c:pt>
                <c:pt idx="31053">
                  <c:v>735675.64372685202</c:v>
                </c:pt>
                <c:pt idx="31054">
                  <c:v>735675.64372685202</c:v>
                </c:pt>
                <c:pt idx="31055">
                  <c:v>735675.64373842592</c:v>
                </c:pt>
                <c:pt idx="31056">
                  <c:v>735675.64375000005</c:v>
                </c:pt>
                <c:pt idx="31057">
                  <c:v>735675.64375000005</c:v>
                </c:pt>
                <c:pt idx="31058">
                  <c:v>735675.64376157406</c:v>
                </c:pt>
                <c:pt idx="31059">
                  <c:v>735675.64376157406</c:v>
                </c:pt>
                <c:pt idx="31060">
                  <c:v>735675.64377314842</c:v>
                </c:pt>
                <c:pt idx="31061">
                  <c:v>735675.64377314842</c:v>
                </c:pt>
                <c:pt idx="31062">
                  <c:v>735675.64378472243</c:v>
                </c:pt>
                <c:pt idx="31063">
                  <c:v>735675.64378472243</c:v>
                </c:pt>
                <c:pt idx="31064">
                  <c:v>735675.64379629644</c:v>
                </c:pt>
                <c:pt idx="31065">
                  <c:v>735675.64379629644</c:v>
                </c:pt>
                <c:pt idx="31066">
                  <c:v>735675.64380787045</c:v>
                </c:pt>
                <c:pt idx="31067">
                  <c:v>735675.64380787045</c:v>
                </c:pt>
                <c:pt idx="31068">
                  <c:v>735675.64381944446</c:v>
                </c:pt>
                <c:pt idx="31069">
                  <c:v>735675.64381944446</c:v>
                </c:pt>
                <c:pt idx="31070">
                  <c:v>735675.64383101941</c:v>
                </c:pt>
                <c:pt idx="31071">
                  <c:v>735675.64383101941</c:v>
                </c:pt>
                <c:pt idx="31072">
                  <c:v>735675.6438425926</c:v>
                </c:pt>
                <c:pt idx="31073">
                  <c:v>735675.6438425926</c:v>
                </c:pt>
                <c:pt idx="31074">
                  <c:v>735675.64385416743</c:v>
                </c:pt>
                <c:pt idx="31075">
                  <c:v>735675.64385416743</c:v>
                </c:pt>
                <c:pt idx="31076">
                  <c:v>735675.643865744</c:v>
                </c:pt>
                <c:pt idx="31077">
                  <c:v>735675.643865744</c:v>
                </c:pt>
                <c:pt idx="31078">
                  <c:v>735675.64387731545</c:v>
                </c:pt>
                <c:pt idx="31079">
                  <c:v>735675.64387731545</c:v>
                </c:pt>
                <c:pt idx="31080">
                  <c:v>735675.643888889</c:v>
                </c:pt>
                <c:pt idx="31081">
                  <c:v>735675.643888889</c:v>
                </c:pt>
                <c:pt idx="31082">
                  <c:v>735675.64390046301</c:v>
                </c:pt>
                <c:pt idx="31083">
                  <c:v>735675.64390046301</c:v>
                </c:pt>
                <c:pt idx="31084">
                  <c:v>735675.64391203702</c:v>
                </c:pt>
                <c:pt idx="31085">
                  <c:v>735675.64391203702</c:v>
                </c:pt>
                <c:pt idx="31086">
                  <c:v>735675.64392361243</c:v>
                </c:pt>
                <c:pt idx="31087">
                  <c:v>735675.64393518551</c:v>
                </c:pt>
                <c:pt idx="31088">
                  <c:v>735675.64393518551</c:v>
                </c:pt>
                <c:pt idx="31089">
                  <c:v>735675.64394675929</c:v>
                </c:pt>
                <c:pt idx="31090">
                  <c:v>735675.64394675929</c:v>
                </c:pt>
                <c:pt idx="31091">
                  <c:v>735675.64395833341</c:v>
                </c:pt>
                <c:pt idx="31092">
                  <c:v>735675.64395833341</c:v>
                </c:pt>
                <c:pt idx="31093">
                  <c:v>735675.64396990731</c:v>
                </c:pt>
                <c:pt idx="31094">
                  <c:v>735675.64396990731</c:v>
                </c:pt>
                <c:pt idx="31095">
                  <c:v>735675.64398148144</c:v>
                </c:pt>
                <c:pt idx="31096">
                  <c:v>735675.64398148144</c:v>
                </c:pt>
                <c:pt idx="31097">
                  <c:v>735675.64399305556</c:v>
                </c:pt>
                <c:pt idx="31098">
                  <c:v>735675.64399305556</c:v>
                </c:pt>
                <c:pt idx="31099">
                  <c:v>735675.64400462958</c:v>
                </c:pt>
                <c:pt idx="31100">
                  <c:v>735675.64400462958</c:v>
                </c:pt>
                <c:pt idx="31101">
                  <c:v>735675.6440162037</c:v>
                </c:pt>
                <c:pt idx="31102">
                  <c:v>735675.6440162037</c:v>
                </c:pt>
                <c:pt idx="31103">
                  <c:v>735675.64402777783</c:v>
                </c:pt>
                <c:pt idx="31104">
                  <c:v>735675.64402777783</c:v>
                </c:pt>
                <c:pt idx="31105">
                  <c:v>735675.64403935138</c:v>
                </c:pt>
                <c:pt idx="31106">
                  <c:v>735675.64403935138</c:v>
                </c:pt>
                <c:pt idx="31107">
                  <c:v>735675.64405092644</c:v>
                </c:pt>
                <c:pt idx="31108">
                  <c:v>735675.64405092644</c:v>
                </c:pt>
                <c:pt idx="31109">
                  <c:v>735675.64406249998</c:v>
                </c:pt>
                <c:pt idx="31110">
                  <c:v>735675.64406249998</c:v>
                </c:pt>
                <c:pt idx="31111">
                  <c:v>735675.64407407399</c:v>
                </c:pt>
                <c:pt idx="31112">
                  <c:v>735675.64407407399</c:v>
                </c:pt>
                <c:pt idx="31113">
                  <c:v>735675.64408564905</c:v>
                </c:pt>
                <c:pt idx="31114">
                  <c:v>735675.64408564905</c:v>
                </c:pt>
                <c:pt idx="31115">
                  <c:v>735675.64409722225</c:v>
                </c:pt>
                <c:pt idx="31116">
                  <c:v>735675.64410879626</c:v>
                </c:pt>
                <c:pt idx="31117">
                  <c:v>735675.64410879626</c:v>
                </c:pt>
                <c:pt idx="31118">
                  <c:v>735675.64412037039</c:v>
                </c:pt>
                <c:pt idx="31119">
                  <c:v>735675.64412037039</c:v>
                </c:pt>
                <c:pt idx="31120">
                  <c:v>735675.64413194428</c:v>
                </c:pt>
                <c:pt idx="31121">
                  <c:v>735675.64413194428</c:v>
                </c:pt>
                <c:pt idx="31122">
                  <c:v>735675.64414351829</c:v>
                </c:pt>
                <c:pt idx="31123">
                  <c:v>735675.64414351829</c:v>
                </c:pt>
                <c:pt idx="31124">
                  <c:v>735675.6441550923</c:v>
                </c:pt>
                <c:pt idx="31125">
                  <c:v>735675.6441550923</c:v>
                </c:pt>
                <c:pt idx="31126">
                  <c:v>735675.64416666667</c:v>
                </c:pt>
                <c:pt idx="31127">
                  <c:v>735675.64416666667</c:v>
                </c:pt>
                <c:pt idx="31128">
                  <c:v>735675.64417823812</c:v>
                </c:pt>
                <c:pt idx="31129">
                  <c:v>735675.64417823812</c:v>
                </c:pt>
                <c:pt idx="31130">
                  <c:v>735675.64418981399</c:v>
                </c:pt>
                <c:pt idx="31131">
                  <c:v>735675.64418981399</c:v>
                </c:pt>
                <c:pt idx="31132">
                  <c:v>735675.64420138893</c:v>
                </c:pt>
                <c:pt idx="31133">
                  <c:v>735675.64420138893</c:v>
                </c:pt>
                <c:pt idx="31134">
                  <c:v>735675.64421296236</c:v>
                </c:pt>
                <c:pt idx="31135">
                  <c:v>735675.64421296236</c:v>
                </c:pt>
                <c:pt idx="31136">
                  <c:v>735675.64422453742</c:v>
                </c:pt>
                <c:pt idx="31137">
                  <c:v>735675.64422453742</c:v>
                </c:pt>
                <c:pt idx="31138">
                  <c:v>735675.64423611143</c:v>
                </c:pt>
                <c:pt idx="31139">
                  <c:v>735675.64423611143</c:v>
                </c:pt>
                <c:pt idx="31140">
                  <c:v>735675.64424768521</c:v>
                </c:pt>
                <c:pt idx="31141">
                  <c:v>735675.64424768521</c:v>
                </c:pt>
                <c:pt idx="31142">
                  <c:v>735675.64425925899</c:v>
                </c:pt>
                <c:pt idx="31143">
                  <c:v>735675.64425925899</c:v>
                </c:pt>
                <c:pt idx="31144">
                  <c:v>735675.64427083335</c:v>
                </c:pt>
                <c:pt idx="31145">
                  <c:v>735675.64427083335</c:v>
                </c:pt>
                <c:pt idx="31146">
                  <c:v>735675.64428240748</c:v>
                </c:pt>
                <c:pt idx="31147">
                  <c:v>735675.64429398149</c:v>
                </c:pt>
                <c:pt idx="31148">
                  <c:v>735675.64429398149</c:v>
                </c:pt>
                <c:pt idx="31149">
                  <c:v>735675.64430555538</c:v>
                </c:pt>
                <c:pt idx="31150">
                  <c:v>735675.64430555538</c:v>
                </c:pt>
                <c:pt idx="31151">
                  <c:v>735675.64431712939</c:v>
                </c:pt>
                <c:pt idx="31152">
                  <c:v>735675.64431712939</c:v>
                </c:pt>
                <c:pt idx="31153">
                  <c:v>735675.64432870329</c:v>
                </c:pt>
                <c:pt idx="31154">
                  <c:v>735675.64432870329</c:v>
                </c:pt>
                <c:pt idx="31155">
                  <c:v>735675.64434027637</c:v>
                </c:pt>
                <c:pt idx="31156">
                  <c:v>735675.64434027637</c:v>
                </c:pt>
                <c:pt idx="31157">
                  <c:v>735675.64435185189</c:v>
                </c:pt>
                <c:pt idx="31158">
                  <c:v>735675.64435185189</c:v>
                </c:pt>
                <c:pt idx="31159">
                  <c:v>735675.6443634259</c:v>
                </c:pt>
                <c:pt idx="31160">
                  <c:v>735675.6443634259</c:v>
                </c:pt>
                <c:pt idx="31161">
                  <c:v>735675.64437499898</c:v>
                </c:pt>
                <c:pt idx="31162">
                  <c:v>735675.64437499898</c:v>
                </c:pt>
                <c:pt idx="31163">
                  <c:v>735675.64438657393</c:v>
                </c:pt>
                <c:pt idx="31164">
                  <c:v>735675.64438657393</c:v>
                </c:pt>
                <c:pt idx="31165">
                  <c:v>735675.64439814817</c:v>
                </c:pt>
                <c:pt idx="31166">
                  <c:v>735675.64439814817</c:v>
                </c:pt>
                <c:pt idx="31167">
                  <c:v>735675.64440972218</c:v>
                </c:pt>
                <c:pt idx="31168">
                  <c:v>735675.64440972218</c:v>
                </c:pt>
                <c:pt idx="31169">
                  <c:v>735675.64442129643</c:v>
                </c:pt>
                <c:pt idx="31170">
                  <c:v>735675.64442129643</c:v>
                </c:pt>
                <c:pt idx="31171">
                  <c:v>735675.64443287032</c:v>
                </c:pt>
                <c:pt idx="31172">
                  <c:v>735675.64443287032</c:v>
                </c:pt>
                <c:pt idx="31173">
                  <c:v>735675.64444444433</c:v>
                </c:pt>
                <c:pt idx="31174">
                  <c:v>735675.64444444433</c:v>
                </c:pt>
                <c:pt idx="31175">
                  <c:v>735675.64445601904</c:v>
                </c:pt>
                <c:pt idx="31176">
                  <c:v>735675.64445601904</c:v>
                </c:pt>
                <c:pt idx="31177">
                  <c:v>735675.64446759259</c:v>
                </c:pt>
                <c:pt idx="31178">
                  <c:v>735675.64446759259</c:v>
                </c:pt>
                <c:pt idx="31179">
                  <c:v>735675.64447916637</c:v>
                </c:pt>
                <c:pt idx="31180">
                  <c:v>735675.64449074073</c:v>
                </c:pt>
                <c:pt idx="31181">
                  <c:v>735675.64449074073</c:v>
                </c:pt>
                <c:pt idx="31182">
                  <c:v>735675.64450231486</c:v>
                </c:pt>
                <c:pt idx="31183">
                  <c:v>735675.64450231486</c:v>
                </c:pt>
                <c:pt idx="31184">
                  <c:v>735675.64451388887</c:v>
                </c:pt>
                <c:pt idx="31185">
                  <c:v>735675.64451388887</c:v>
                </c:pt>
                <c:pt idx="31186">
                  <c:v>735675.64452546299</c:v>
                </c:pt>
                <c:pt idx="31187">
                  <c:v>735675.64452546299</c:v>
                </c:pt>
                <c:pt idx="31188">
                  <c:v>735675.64453703701</c:v>
                </c:pt>
                <c:pt idx="31189">
                  <c:v>735675.64453703701</c:v>
                </c:pt>
                <c:pt idx="31190">
                  <c:v>735675.64454860846</c:v>
                </c:pt>
                <c:pt idx="31191">
                  <c:v>735675.64454860846</c:v>
                </c:pt>
                <c:pt idx="31192">
                  <c:v>735675.64456018398</c:v>
                </c:pt>
                <c:pt idx="31193">
                  <c:v>735675.64456018398</c:v>
                </c:pt>
                <c:pt idx="31194">
                  <c:v>735675.64457175671</c:v>
                </c:pt>
                <c:pt idx="31195">
                  <c:v>735675.64457175671</c:v>
                </c:pt>
                <c:pt idx="31196">
                  <c:v>735675.6445833334</c:v>
                </c:pt>
                <c:pt idx="31197">
                  <c:v>735675.6445833334</c:v>
                </c:pt>
                <c:pt idx="31198">
                  <c:v>735675.64459490729</c:v>
                </c:pt>
                <c:pt idx="31199">
                  <c:v>735675.64459490729</c:v>
                </c:pt>
                <c:pt idx="31200">
                  <c:v>735675.64460648154</c:v>
                </c:pt>
                <c:pt idx="31201">
                  <c:v>735675.64460648154</c:v>
                </c:pt>
                <c:pt idx="31202">
                  <c:v>735675.64461805276</c:v>
                </c:pt>
                <c:pt idx="31203">
                  <c:v>735675.64461805276</c:v>
                </c:pt>
                <c:pt idx="31204">
                  <c:v>735675.64462962968</c:v>
                </c:pt>
                <c:pt idx="31205">
                  <c:v>735675.64462962968</c:v>
                </c:pt>
                <c:pt idx="31206">
                  <c:v>735675.64464120369</c:v>
                </c:pt>
                <c:pt idx="31207">
                  <c:v>735675.64464120369</c:v>
                </c:pt>
                <c:pt idx="31208">
                  <c:v>735675.64465277782</c:v>
                </c:pt>
                <c:pt idx="31209">
                  <c:v>735675.64465277782</c:v>
                </c:pt>
                <c:pt idx="31210">
                  <c:v>735675.64466435183</c:v>
                </c:pt>
                <c:pt idx="31211">
                  <c:v>735675.64467592642</c:v>
                </c:pt>
                <c:pt idx="31212">
                  <c:v>735675.64467592642</c:v>
                </c:pt>
                <c:pt idx="31213">
                  <c:v>735675.64468750043</c:v>
                </c:pt>
                <c:pt idx="31214">
                  <c:v>735675.64468750043</c:v>
                </c:pt>
                <c:pt idx="31215">
                  <c:v>735675.64469907398</c:v>
                </c:pt>
                <c:pt idx="31216">
                  <c:v>735675.64469907398</c:v>
                </c:pt>
                <c:pt idx="31217">
                  <c:v>735675.64471064811</c:v>
                </c:pt>
                <c:pt idx="31218">
                  <c:v>735675.64471064811</c:v>
                </c:pt>
                <c:pt idx="31219">
                  <c:v>735675.64472222223</c:v>
                </c:pt>
                <c:pt idx="31220">
                  <c:v>735675.64472222223</c:v>
                </c:pt>
                <c:pt idx="31221">
                  <c:v>735675.64473379625</c:v>
                </c:pt>
                <c:pt idx="31222">
                  <c:v>735675.64473379625</c:v>
                </c:pt>
                <c:pt idx="31223">
                  <c:v>735675.64474537037</c:v>
                </c:pt>
                <c:pt idx="31224">
                  <c:v>735675.64474537037</c:v>
                </c:pt>
                <c:pt idx="31225">
                  <c:v>735675.6447569445</c:v>
                </c:pt>
                <c:pt idx="31226">
                  <c:v>735675.6447569445</c:v>
                </c:pt>
                <c:pt idx="31227">
                  <c:v>735675.64476851828</c:v>
                </c:pt>
                <c:pt idx="31228">
                  <c:v>735675.64476851828</c:v>
                </c:pt>
                <c:pt idx="31229">
                  <c:v>735675.64478009229</c:v>
                </c:pt>
                <c:pt idx="31230">
                  <c:v>735675.64478009229</c:v>
                </c:pt>
                <c:pt idx="31231">
                  <c:v>735675.6447916663</c:v>
                </c:pt>
                <c:pt idx="31232">
                  <c:v>735675.6447916663</c:v>
                </c:pt>
                <c:pt idx="31233">
                  <c:v>735675.64480324241</c:v>
                </c:pt>
                <c:pt idx="31234">
                  <c:v>735675.64480324241</c:v>
                </c:pt>
                <c:pt idx="31235">
                  <c:v>735675.64481481479</c:v>
                </c:pt>
                <c:pt idx="31236">
                  <c:v>735675.64481481479</c:v>
                </c:pt>
                <c:pt idx="31237">
                  <c:v>735675.64482638903</c:v>
                </c:pt>
                <c:pt idx="31238">
                  <c:v>735675.64482638903</c:v>
                </c:pt>
                <c:pt idx="31239">
                  <c:v>735675.64483796293</c:v>
                </c:pt>
                <c:pt idx="31240">
                  <c:v>735675.64483796293</c:v>
                </c:pt>
                <c:pt idx="31241">
                  <c:v>735675.64484953706</c:v>
                </c:pt>
                <c:pt idx="31242">
                  <c:v>735675.64486111142</c:v>
                </c:pt>
                <c:pt idx="31243">
                  <c:v>735675.64486111142</c:v>
                </c:pt>
                <c:pt idx="31244">
                  <c:v>735675.6448726852</c:v>
                </c:pt>
                <c:pt idx="31245">
                  <c:v>735675.6448726852</c:v>
                </c:pt>
                <c:pt idx="31246">
                  <c:v>735675.64488425921</c:v>
                </c:pt>
                <c:pt idx="31247">
                  <c:v>735675.64488425921</c:v>
                </c:pt>
                <c:pt idx="31248">
                  <c:v>735675.64489583345</c:v>
                </c:pt>
                <c:pt idx="31249">
                  <c:v>735675.64489583345</c:v>
                </c:pt>
                <c:pt idx="31250">
                  <c:v>735675.64490740746</c:v>
                </c:pt>
                <c:pt idx="31251">
                  <c:v>735675.64490740746</c:v>
                </c:pt>
                <c:pt idx="31252">
                  <c:v>735675.64491898136</c:v>
                </c:pt>
                <c:pt idx="31253">
                  <c:v>735675.64491898136</c:v>
                </c:pt>
                <c:pt idx="31254">
                  <c:v>735675.64493055537</c:v>
                </c:pt>
                <c:pt idx="31255">
                  <c:v>735675.64493055537</c:v>
                </c:pt>
                <c:pt idx="31256">
                  <c:v>735675.64494212938</c:v>
                </c:pt>
                <c:pt idx="31257">
                  <c:v>735675.64494212938</c:v>
                </c:pt>
                <c:pt idx="31258">
                  <c:v>735675.64495370374</c:v>
                </c:pt>
                <c:pt idx="31259">
                  <c:v>735675.64495370374</c:v>
                </c:pt>
                <c:pt idx="31260">
                  <c:v>735675.64496527729</c:v>
                </c:pt>
                <c:pt idx="31261">
                  <c:v>735675.64496527729</c:v>
                </c:pt>
                <c:pt idx="31262">
                  <c:v>735675.64497685188</c:v>
                </c:pt>
                <c:pt idx="31263">
                  <c:v>735675.64497685188</c:v>
                </c:pt>
                <c:pt idx="31264">
                  <c:v>735675.64498842589</c:v>
                </c:pt>
                <c:pt idx="31265">
                  <c:v>735675.64498842589</c:v>
                </c:pt>
                <c:pt idx="31266">
                  <c:v>735675.64500000002</c:v>
                </c:pt>
                <c:pt idx="31267">
                  <c:v>735675.64500000002</c:v>
                </c:pt>
                <c:pt idx="31268">
                  <c:v>735675.64501157391</c:v>
                </c:pt>
                <c:pt idx="31269">
                  <c:v>735675.64501157391</c:v>
                </c:pt>
                <c:pt idx="31270">
                  <c:v>735675.64502314944</c:v>
                </c:pt>
                <c:pt idx="31271">
                  <c:v>735675.64502314944</c:v>
                </c:pt>
                <c:pt idx="31272">
                  <c:v>735675.6450347224</c:v>
                </c:pt>
                <c:pt idx="31273">
                  <c:v>735675.64504629641</c:v>
                </c:pt>
                <c:pt idx="31274">
                  <c:v>735675.64504629641</c:v>
                </c:pt>
                <c:pt idx="31275">
                  <c:v>735675.64505787042</c:v>
                </c:pt>
                <c:pt idx="31276">
                  <c:v>735675.64505787042</c:v>
                </c:pt>
                <c:pt idx="31277">
                  <c:v>735675.64506944432</c:v>
                </c:pt>
                <c:pt idx="31278">
                  <c:v>735675.64506944432</c:v>
                </c:pt>
                <c:pt idx="31279">
                  <c:v>735675.64508101903</c:v>
                </c:pt>
                <c:pt idx="31280">
                  <c:v>735675.64508101903</c:v>
                </c:pt>
                <c:pt idx="31281">
                  <c:v>735675.64509259257</c:v>
                </c:pt>
                <c:pt idx="31282">
                  <c:v>735675.64509259257</c:v>
                </c:pt>
                <c:pt idx="31283">
                  <c:v>735675.6451041667</c:v>
                </c:pt>
                <c:pt idx="31284">
                  <c:v>735675.6451041667</c:v>
                </c:pt>
                <c:pt idx="31285">
                  <c:v>735675.64511574071</c:v>
                </c:pt>
                <c:pt idx="31286">
                  <c:v>735675.64511574071</c:v>
                </c:pt>
                <c:pt idx="31287">
                  <c:v>735675.64512731484</c:v>
                </c:pt>
                <c:pt idx="31288">
                  <c:v>735675.64512731484</c:v>
                </c:pt>
                <c:pt idx="31289">
                  <c:v>735675.64513888839</c:v>
                </c:pt>
                <c:pt idx="31290">
                  <c:v>735675.64513888839</c:v>
                </c:pt>
                <c:pt idx="31291">
                  <c:v>735675.64515046298</c:v>
                </c:pt>
                <c:pt idx="31292">
                  <c:v>735675.64515046298</c:v>
                </c:pt>
                <c:pt idx="31293">
                  <c:v>735675.64516203711</c:v>
                </c:pt>
                <c:pt idx="31294">
                  <c:v>735675.64516203711</c:v>
                </c:pt>
                <c:pt idx="31295">
                  <c:v>735675.64517361112</c:v>
                </c:pt>
                <c:pt idx="31296">
                  <c:v>735675.64517361112</c:v>
                </c:pt>
                <c:pt idx="31297">
                  <c:v>735675.64518518513</c:v>
                </c:pt>
                <c:pt idx="31298">
                  <c:v>735675.64518518513</c:v>
                </c:pt>
                <c:pt idx="31299">
                  <c:v>735675.64519675926</c:v>
                </c:pt>
                <c:pt idx="31300">
                  <c:v>735675.64519675926</c:v>
                </c:pt>
                <c:pt idx="31301">
                  <c:v>735675.6452083335</c:v>
                </c:pt>
                <c:pt idx="31302">
                  <c:v>735675.6452083335</c:v>
                </c:pt>
                <c:pt idx="31303">
                  <c:v>735675.64521990728</c:v>
                </c:pt>
                <c:pt idx="31304">
                  <c:v>735675.64523148153</c:v>
                </c:pt>
                <c:pt idx="31305">
                  <c:v>735675.64523148153</c:v>
                </c:pt>
                <c:pt idx="31306">
                  <c:v>735675.6452430553</c:v>
                </c:pt>
                <c:pt idx="31307">
                  <c:v>735675.6452430553</c:v>
                </c:pt>
                <c:pt idx="31308">
                  <c:v>735675.64525463246</c:v>
                </c:pt>
                <c:pt idx="31309">
                  <c:v>735675.64525463246</c:v>
                </c:pt>
                <c:pt idx="31310">
                  <c:v>735675.64526620402</c:v>
                </c:pt>
                <c:pt idx="31311">
                  <c:v>735675.64526620402</c:v>
                </c:pt>
                <c:pt idx="31312">
                  <c:v>735675.6452777778</c:v>
                </c:pt>
                <c:pt idx="31313">
                  <c:v>735675.6452777778</c:v>
                </c:pt>
                <c:pt idx="31314">
                  <c:v>735675.64528935181</c:v>
                </c:pt>
                <c:pt idx="31315">
                  <c:v>735675.64528935181</c:v>
                </c:pt>
                <c:pt idx="31316">
                  <c:v>735675.64530092594</c:v>
                </c:pt>
                <c:pt idx="31317">
                  <c:v>735675.64530092594</c:v>
                </c:pt>
                <c:pt idx="31318">
                  <c:v>735675.64531249937</c:v>
                </c:pt>
                <c:pt idx="31319">
                  <c:v>735675.64531249937</c:v>
                </c:pt>
                <c:pt idx="31320">
                  <c:v>735675.64532407408</c:v>
                </c:pt>
                <c:pt idx="31321">
                  <c:v>735675.64532407408</c:v>
                </c:pt>
                <c:pt idx="31322">
                  <c:v>735675.64533564844</c:v>
                </c:pt>
                <c:pt idx="31323">
                  <c:v>735675.64533564844</c:v>
                </c:pt>
                <c:pt idx="31324">
                  <c:v>735675.64534722222</c:v>
                </c:pt>
                <c:pt idx="31325">
                  <c:v>735675.64534722222</c:v>
                </c:pt>
                <c:pt idx="31326">
                  <c:v>735675.64535879635</c:v>
                </c:pt>
                <c:pt idx="31327">
                  <c:v>735675.64535879635</c:v>
                </c:pt>
                <c:pt idx="31328">
                  <c:v>735675.64537037036</c:v>
                </c:pt>
                <c:pt idx="31329">
                  <c:v>735675.64537037036</c:v>
                </c:pt>
                <c:pt idx="31330">
                  <c:v>735675.64538194449</c:v>
                </c:pt>
                <c:pt idx="31331">
                  <c:v>735675.64538194449</c:v>
                </c:pt>
                <c:pt idx="31332">
                  <c:v>735675.6453935185</c:v>
                </c:pt>
                <c:pt idx="31333">
                  <c:v>735675.64540509263</c:v>
                </c:pt>
                <c:pt idx="31334">
                  <c:v>735675.64540509263</c:v>
                </c:pt>
                <c:pt idx="31335">
                  <c:v>735675.64541666664</c:v>
                </c:pt>
                <c:pt idx="31336">
                  <c:v>735675.64541666664</c:v>
                </c:pt>
                <c:pt idx="31337">
                  <c:v>735675.64542824205</c:v>
                </c:pt>
                <c:pt idx="31338">
                  <c:v>735675.64542824205</c:v>
                </c:pt>
                <c:pt idx="31339">
                  <c:v>735675.64543981478</c:v>
                </c:pt>
                <c:pt idx="31340">
                  <c:v>735675.64543981478</c:v>
                </c:pt>
                <c:pt idx="31341">
                  <c:v>735675.64545138902</c:v>
                </c:pt>
                <c:pt idx="31342">
                  <c:v>735675.64545138902</c:v>
                </c:pt>
                <c:pt idx="31343">
                  <c:v>735675.64546296292</c:v>
                </c:pt>
                <c:pt idx="31344">
                  <c:v>735675.64546296292</c:v>
                </c:pt>
                <c:pt idx="31345">
                  <c:v>735675.64547453704</c:v>
                </c:pt>
                <c:pt idx="31346">
                  <c:v>735675.64547453704</c:v>
                </c:pt>
                <c:pt idx="31347">
                  <c:v>735675.64548611245</c:v>
                </c:pt>
                <c:pt idx="31348">
                  <c:v>735675.64548611245</c:v>
                </c:pt>
                <c:pt idx="31349">
                  <c:v>735675.64549768541</c:v>
                </c:pt>
                <c:pt idx="31350">
                  <c:v>735675.64549768541</c:v>
                </c:pt>
                <c:pt idx="31351">
                  <c:v>735675.64550925896</c:v>
                </c:pt>
                <c:pt idx="31352">
                  <c:v>735675.64550925896</c:v>
                </c:pt>
                <c:pt idx="31353">
                  <c:v>735675.64552083344</c:v>
                </c:pt>
                <c:pt idx="31354">
                  <c:v>735675.64552083344</c:v>
                </c:pt>
                <c:pt idx="31355">
                  <c:v>735675.64553240733</c:v>
                </c:pt>
                <c:pt idx="31356">
                  <c:v>735675.64553240733</c:v>
                </c:pt>
                <c:pt idx="31357">
                  <c:v>735675.64554398146</c:v>
                </c:pt>
                <c:pt idx="31358">
                  <c:v>735675.64554398146</c:v>
                </c:pt>
                <c:pt idx="31359">
                  <c:v>735675.64555555559</c:v>
                </c:pt>
                <c:pt idx="31360">
                  <c:v>735675.64555555559</c:v>
                </c:pt>
                <c:pt idx="31361">
                  <c:v>735675.6455671296</c:v>
                </c:pt>
                <c:pt idx="31362">
                  <c:v>735675.6455671296</c:v>
                </c:pt>
                <c:pt idx="31363">
                  <c:v>735675.64557870338</c:v>
                </c:pt>
                <c:pt idx="31364">
                  <c:v>735675.64559027739</c:v>
                </c:pt>
                <c:pt idx="31365">
                  <c:v>735675.64559027739</c:v>
                </c:pt>
                <c:pt idx="31366">
                  <c:v>735675.6456018521</c:v>
                </c:pt>
                <c:pt idx="31367">
                  <c:v>735675.6456018521</c:v>
                </c:pt>
                <c:pt idx="31368">
                  <c:v>735675.64561342704</c:v>
                </c:pt>
                <c:pt idx="31369">
                  <c:v>735675.64561342704</c:v>
                </c:pt>
                <c:pt idx="31370">
                  <c:v>735675.64562500245</c:v>
                </c:pt>
                <c:pt idx="31371">
                  <c:v>735675.64562500245</c:v>
                </c:pt>
                <c:pt idx="31372">
                  <c:v>735675.64563657413</c:v>
                </c:pt>
                <c:pt idx="31373">
                  <c:v>735675.64563657413</c:v>
                </c:pt>
                <c:pt idx="31374">
                  <c:v>735675.64564814814</c:v>
                </c:pt>
                <c:pt idx="31375">
                  <c:v>735675.64564814814</c:v>
                </c:pt>
                <c:pt idx="31376">
                  <c:v>735675.6456597225</c:v>
                </c:pt>
                <c:pt idx="31377">
                  <c:v>735675.6456597225</c:v>
                </c:pt>
                <c:pt idx="31378">
                  <c:v>735675.6456712964</c:v>
                </c:pt>
                <c:pt idx="31379">
                  <c:v>735675.6456712964</c:v>
                </c:pt>
                <c:pt idx="31380">
                  <c:v>735675.64568287041</c:v>
                </c:pt>
                <c:pt idx="31381">
                  <c:v>735675.64568287041</c:v>
                </c:pt>
                <c:pt idx="31382">
                  <c:v>735675.64569444442</c:v>
                </c:pt>
                <c:pt idx="31383">
                  <c:v>735675.64569444442</c:v>
                </c:pt>
                <c:pt idx="31384">
                  <c:v>735675.64570601855</c:v>
                </c:pt>
                <c:pt idx="31385">
                  <c:v>735675.64570601855</c:v>
                </c:pt>
                <c:pt idx="31386">
                  <c:v>735675.64571759256</c:v>
                </c:pt>
                <c:pt idx="31387">
                  <c:v>735675.64571759256</c:v>
                </c:pt>
                <c:pt idx="31388">
                  <c:v>735675.64572916669</c:v>
                </c:pt>
                <c:pt idx="31389">
                  <c:v>735675.64572916669</c:v>
                </c:pt>
                <c:pt idx="31390">
                  <c:v>735675.6457407407</c:v>
                </c:pt>
                <c:pt idx="31391">
                  <c:v>735675.6457407407</c:v>
                </c:pt>
                <c:pt idx="31392">
                  <c:v>735675.64575231483</c:v>
                </c:pt>
                <c:pt idx="31393">
                  <c:v>735675.64575231483</c:v>
                </c:pt>
                <c:pt idx="31394">
                  <c:v>735675.64576388884</c:v>
                </c:pt>
                <c:pt idx="31395">
                  <c:v>735675.64577546297</c:v>
                </c:pt>
                <c:pt idx="31396">
                  <c:v>735675.64577546297</c:v>
                </c:pt>
                <c:pt idx="31397">
                  <c:v>735675.64578703744</c:v>
                </c:pt>
                <c:pt idx="31398">
                  <c:v>735675.64578703744</c:v>
                </c:pt>
                <c:pt idx="31399">
                  <c:v>735675.64579861111</c:v>
                </c:pt>
                <c:pt idx="31400">
                  <c:v>735675.64579861111</c:v>
                </c:pt>
                <c:pt idx="31401">
                  <c:v>735675.64581018523</c:v>
                </c:pt>
                <c:pt idx="31402">
                  <c:v>735675.64581018523</c:v>
                </c:pt>
                <c:pt idx="31403">
                  <c:v>735675.64582175924</c:v>
                </c:pt>
                <c:pt idx="31404">
                  <c:v>735675.64582175924</c:v>
                </c:pt>
                <c:pt idx="31405">
                  <c:v>735675.64583333442</c:v>
                </c:pt>
                <c:pt idx="31406">
                  <c:v>735675.64583333442</c:v>
                </c:pt>
                <c:pt idx="31407">
                  <c:v>735675.6458449075</c:v>
                </c:pt>
                <c:pt idx="31408">
                  <c:v>735675.6458449075</c:v>
                </c:pt>
                <c:pt idx="31409">
                  <c:v>735675.64585648244</c:v>
                </c:pt>
                <c:pt idx="31410">
                  <c:v>735675.64585648244</c:v>
                </c:pt>
                <c:pt idx="31411">
                  <c:v>735675.64586805529</c:v>
                </c:pt>
                <c:pt idx="31412">
                  <c:v>735675.64586805529</c:v>
                </c:pt>
                <c:pt idx="31413">
                  <c:v>735675.6458796293</c:v>
                </c:pt>
                <c:pt idx="31414">
                  <c:v>735675.6458796293</c:v>
                </c:pt>
                <c:pt idx="31415">
                  <c:v>735675.64589120401</c:v>
                </c:pt>
                <c:pt idx="31416">
                  <c:v>735675.64589120401</c:v>
                </c:pt>
                <c:pt idx="31417">
                  <c:v>735675.64590277779</c:v>
                </c:pt>
                <c:pt idx="31418">
                  <c:v>735675.6459143518</c:v>
                </c:pt>
                <c:pt idx="31419">
                  <c:v>735675.64592592744</c:v>
                </c:pt>
                <c:pt idx="31420">
                  <c:v>735675.64592592744</c:v>
                </c:pt>
                <c:pt idx="31421">
                  <c:v>735675.64593750041</c:v>
                </c:pt>
                <c:pt idx="31422">
                  <c:v>735675.64593750041</c:v>
                </c:pt>
                <c:pt idx="31423">
                  <c:v>735675.64594907337</c:v>
                </c:pt>
                <c:pt idx="31424">
                  <c:v>735675.64594907337</c:v>
                </c:pt>
                <c:pt idx="31425">
                  <c:v>735675.64596064843</c:v>
                </c:pt>
                <c:pt idx="31426">
                  <c:v>735675.64596064843</c:v>
                </c:pt>
                <c:pt idx="31427">
                  <c:v>735675.64597222221</c:v>
                </c:pt>
                <c:pt idx="31428">
                  <c:v>735675.64597222221</c:v>
                </c:pt>
                <c:pt idx="31429">
                  <c:v>735675.64598379645</c:v>
                </c:pt>
                <c:pt idx="31430">
                  <c:v>735675.64598379645</c:v>
                </c:pt>
                <c:pt idx="31431">
                  <c:v>735675.64599537035</c:v>
                </c:pt>
                <c:pt idx="31432">
                  <c:v>735675.64599537035</c:v>
                </c:pt>
                <c:pt idx="31433">
                  <c:v>735675.6460069475</c:v>
                </c:pt>
                <c:pt idx="31434">
                  <c:v>735675.6460069475</c:v>
                </c:pt>
                <c:pt idx="31435">
                  <c:v>735675.64601851848</c:v>
                </c:pt>
                <c:pt idx="31436">
                  <c:v>735675.64601851848</c:v>
                </c:pt>
                <c:pt idx="31437">
                  <c:v>735675.64603009261</c:v>
                </c:pt>
                <c:pt idx="31438">
                  <c:v>735675.64603009261</c:v>
                </c:pt>
                <c:pt idx="31439">
                  <c:v>735675.64604166662</c:v>
                </c:pt>
                <c:pt idx="31440">
                  <c:v>735675.64604166662</c:v>
                </c:pt>
                <c:pt idx="31441">
                  <c:v>735675.64605324413</c:v>
                </c:pt>
                <c:pt idx="31442">
                  <c:v>735675.64605324413</c:v>
                </c:pt>
                <c:pt idx="31443">
                  <c:v>735675.64606481732</c:v>
                </c:pt>
                <c:pt idx="31444">
                  <c:v>735675.64606481732</c:v>
                </c:pt>
                <c:pt idx="31445">
                  <c:v>735675.64607638901</c:v>
                </c:pt>
                <c:pt idx="31446">
                  <c:v>735675.64607638901</c:v>
                </c:pt>
                <c:pt idx="31447">
                  <c:v>735675.64608796441</c:v>
                </c:pt>
                <c:pt idx="31448">
                  <c:v>735675.64608796441</c:v>
                </c:pt>
                <c:pt idx="31449">
                  <c:v>735675.64609953703</c:v>
                </c:pt>
                <c:pt idx="31450">
                  <c:v>735675.64611111151</c:v>
                </c:pt>
                <c:pt idx="31451">
                  <c:v>735675.64611111151</c:v>
                </c:pt>
                <c:pt idx="31452">
                  <c:v>735675.6461226854</c:v>
                </c:pt>
                <c:pt idx="31453">
                  <c:v>735675.6461226854</c:v>
                </c:pt>
                <c:pt idx="31454">
                  <c:v>735675.6461342593</c:v>
                </c:pt>
                <c:pt idx="31455">
                  <c:v>735675.6461342593</c:v>
                </c:pt>
                <c:pt idx="31456">
                  <c:v>735675.64614583342</c:v>
                </c:pt>
                <c:pt idx="31457">
                  <c:v>735675.64614583342</c:v>
                </c:pt>
                <c:pt idx="31458">
                  <c:v>735675.64615740743</c:v>
                </c:pt>
                <c:pt idx="31459">
                  <c:v>735675.64615740743</c:v>
                </c:pt>
                <c:pt idx="31460">
                  <c:v>735675.64616898133</c:v>
                </c:pt>
                <c:pt idx="31461">
                  <c:v>735675.64616898133</c:v>
                </c:pt>
                <c:pt idx="31462">
                  <c:v>735675.64618055557</c:v>
                </c:pt>
                <c:pt idx="31463">
                  <c:v>735675.64618055557</c:v>
                </c:pt>
                <c:pt idx="31464">
                  <c:v>735675.64619212958</c:v>
                </c:pt>
                <c:pt idx="31465">
                  <c:v>735675.64619212958</c:v>
                </c:pt>
                <c:pt idx="31466">
                  <c:v>735675.64620370441</c:v>
                </c:pt>
                <c:pt idx="31467">
                  <c:v>735675.64620370441</c:v>
                </c:pt>
                <c:pt idx="31468">
                  <c:v>735675.64621527772</c:v>
                </c:pt>
                <c:pt idx="31469">
                  <c:v>735675.64621527772</c:v>
                </c:pt>
                <c:pt idx="31470">
                  <c:v>735675.64622685243</c:v>
                </c:pt>
                <c:pt idx="31471">
                  <c:v>735675.64622685243</c:v>
                </c:pt>
                <c:pt idx="31472">
                  <c:v>735675.64623842645</c:v>
                </c:pt>
                <c:pt idx="31473">
                  <c:v>735675.64623842645</c:v>
                </c:pt>
                <c:pt idx="31474">
                  <c:v>735675.64624999999</c:v>
                </c:pt>
                <c:pt idx="31475">
                  <c:v>735675.64624999999</c:v>
                </c:pt>
                <c:pt idx="31476">
                  <c:v>735675.64626157412</c:v>
                </c:pt>
                <c:pt idx="31477">
                  <c:v>735675.64626157412</c:v>
                </c:pt>
                <c:pt idx="31478">
                  <c:v>735675.64627314941</c:v>
                </c:pt>
                <c:pt idx="31479">
                  <c:v>735675.64627314941</c:v>
                </c:pt>
                <c:pt idx="31480">
                  <c:v>735675.64628472493</c:v>
                </c:pt>
                <c:pt idx="31481">
                  <c:v>735675.64628472493</c:v>
                </c:pt>
                <c:pt idx="31482">
                  <c:v>735675.64629629743</c:v>
                </c:pt>
                <c:pt idx="31483">
                  <c:v>735675.64629629743</c:v>
                </c:pt>
                <c:pt idx="31484">
                  <c:v>735675.6463078704</c:v>
                </c:pt>
                <c:pt idx="31485">
                  <c:v>735675.64631944429</c:v>
                </c:pt>
                <c:pt idx="31486">
                  <c:v>735675.64631944429</c:v>
                </c:pt>
                <c:pt idx="31487">
                  <c:v>735675.64633101854</c:v>
                </c:pt>
                <c:pt idx="31488">
                  <c:v>735675.64633101854</c:v>
                </c:pt>
                <c:pt idx="31489">
                  <c:v>735675.64634259231</c:v>
                </c:pt>
                <c:pt idx="31490">
                  <c:v>735675.64634259231</c:v>
                </c:pt>
                <c:pt idx="31491">
                  <c:v>735675.64635416702</c:v>
                </c:pt>
                <c:pt idx="31492">
                  <c:v>735675.64635416702</c:v>
                </c:pt>
                <c:pt idx="31493">
                  <c:v>735675.64636574243</c:v>
                </c:pt>
                <c:pt idx="31494">
                  <c:v>735675.64636574243</c:v>
                </c:pt>
                <c:pt idx="31495">
                  <c:v>735675.64637731481</c:v>
                </c:pt>
                <c:pt idx="31496">
                  <c:v>735675.64637731481</c:v>
                </c:pt>
                <c:pt idx="31497">
                  <c:v>735675.64638888894</c:v>
                </c:pt>
                <c:pt idx="31498">
                  <c:v>735675.64638888894</c:v>
                </c:pt>
                <c:pt idx="31499">
                  <c:v>735675.64640046295</c:v>
                </c:pt>
                <c:pt idx="31500">
                  <c:v>735675.64640046295</c:v>
                </c:pt>
                <c:pt idx="31501">
                  <c:v>735675.64641203743</c:v>
                </c:pt>
                <c:pt idx="31502">
                  <c:v>735675.64641203743</c:v>
                </c:pt>
                <c:pt idx="31503">
                  <c:v>735675.64642361423</c:v>
                </c:pt>
                <c:pt idx="31504">
                  <c:v>735675.64642361423</c:v>
                </c:pt>
                <c:pt idx="31505">
                  <c:v>735675.64643518545</c:v>
                </c:pt>
                <c:pt idx="31506">
                  <c:v>735675.64643518545</c:v>
                </c:pt>
                <c:pt idx="31507">
                  <c:v>735675.64644675923</c:v>
                </c:pt>
                <c:pt idx="31508">
                  <c:v>735675.64644675923</c:v>
                </c:pt>
                <c:pt idx="31509">
                  <c:v>735675.64645833441</c:v>
                </c:pt>
                <c:pt idx="31510">
                  <c:v>735675.64645833441</c:v>
                </c:pt>
                <c:pt idx="31511">
                  <c:v>735675.64646990749</c:v>
                </c:pt>
                <c:pt idx="31512">
                  <c:v>735675.64646990749</c:v>
                </c:pt>
                <c:pt idx="31513">
                  <c:v>735675.64648148243</c:v>
                </c:pt>
                <c:pt idx="31514">
                  <c:v>735675.64649305551</c:v>
                </c:pt>
                <c:pt idx="31515">
                  <c:v>735675.64649305551</c:v>
                </c:pt>
                <c:pt idx="31516">
                  <c:v>735675.64650462964</c:v>
                </c:pt>
                <c:pt idx="31517">
                  <c:v>735675.64650462964</c:v>
                </c:pt>
                <c:pt idx="31518">
                  <c:v>735675.64651620365</c:v>
                </c:pt>
                <c:pt idx="31519">
                  <c:v>735675.64651620365</c:v>
                </c:pt>
                <c:pt idx="31520">
                  <c:v>735675.64652777941</c:v>
                </c:pt>
                <c:pt idx="31521">
                  <c:v>735675.64652777941</c:v>
                </c:pt>
                <c:pt idx="31522">
                  <c:v>735675.6465393519</c:v>
                </c:pt>
                <c:pt idx="31523">
                  <c:v>735675.6465393519</c:v>
                </c:pt>
                <c:pt idx="31524">
                  <c:v>735675.64655092743</c:v>
                </c:pt>
                <c:pt idx="31525">
                  <c:v>735675.64655092743</c:v>
                </c:pt>
                <c:pt idx="31526">
                  <c:v>735675.64656250004</c:v>
                </c:pt>
                <c:pt idx="31527">
                  <c:v>735675.64656250004</c:v>
                </c:pt>
                <c:pt idx="31528">
                  <c:v>735675.64657407394</c:v>
                </c:pt>
                <c:pt idx="31529">
                  <c:v>735675.64657407394</c:v>
                </c:pt>
                <c:pt idx="31530">
                  <c:v>735675.64658565004</c:v>
                </c:pt>
                <c:pt idx="31531">
                  <c:v>735675.64658565004</c:v>
                </c:pt>
                <c:pt idx="31532">
                  <c:v>735675.64659722243</c:v>
                </c:pt>
                <c:pt idx="31533">
                  <c:v>735675.64659722243</c:v>
                </c:pt>
                <c:pt idx="31534">
                  <c:v>735675.64660879644</c:v>
                </c:pt>
                <c:pt idx="31535">
                  <c:v>735675.64660879644</c:v>
                </c:pt>
                <c:pt idx="31536">
                  <c:v>735675.64662037045</c:v>
                </c:pt>
                <c:pt idx="31537">
                  <c:v>735675.64662037045</c:v>
                </c:pt>
                <c:pt idx="31538">
                  <c:v>735675.6466319476</c:v>
                </c:pt>
                <c:pt idx="31539">
                  <c:v>735675.6466319476</c:v>
                </c:pt>
                <c:pt idx="31540">
                  <c:v>735675.64664351905</c:v>
                </c:pt>
                <c:pt idx="31541">
                  <c:v>735675.64664351905</c:v>
                </c:pt>
                <c:pt idx="31542">
                  <c:v>735675.64665509539</c:v>
                </c:pt>
                <c:pt idx="31543">
                  <c:v>735675.64665509539</c:v>
                </c:pt>
                <c:pt idx="31544">
                  <c:v>735675.64666666742</c:v>
                </c:pt>
                <c:pt idx="31545">
                  <c:v>735675.64666666742</c:v>
                </c:pt>
                <c:pt idx="31546">
                  <c:v>735675.64667824074</c:v>
                </c:pt>
                <c:pt idx="31547">
                  <c:v>735675.64668981545</c:v>
                </c:pt>
                <c:pt idx="31548">
                  <c:v>735675.64668981545</c:v>
                </c:pt>
                <c:pt idx="31549">
                  <c:v>735675.64670138911</c:v>
                </c:pt>
                <c:pt idx="31550">
                  <c:v>735675.64670138911</c:v>
                </c:pt>
                <c:pt idx="31551">
                  <c:v>735675.646712963</c:v>
                </c:pt>
                <c:pt idx="31552">
                  <c:v>735675.646712963</c:v>
                </c:pt>
                <c:pt idx="31553">
                  <c:v>735675.64672453981</c:v>
                </c:pt>
                <c:pt idx="31554">
                  <c:v>735675.64672453981</c:v>
                </c:pt>
                <c:pt idx="31555">
                  <c:v>735675.64673611242</c:v>
                </c:pt>
                <c:pt idx="31556">
                  <c:v>735675.64673611242</c:v>
                </c:pt>
                <c:pt idx="31557">
                  <c:v>735675.64674768515</c:v>
                </c:pt>
                <c:pt idx="31558">
                  <c:v>735675.64674768515</c:v>
                </c:pt>
                <c:pt idx="31559">
                  <c:v>735675.64675925928</c:v>
                </c:pt>
                <c:pt idx="31560">
                  <c:v>735675.64675925928</c:v>
                </c:pt>
                <c:pt idx="31561">
                  <c:v>735675.64677083341</c:v>
                </c:pt>
                <c:pt idx="31562">
                  <c:v>735675.64677083341</c:v>
                </c:pt>
                <c:pt idx="31563">
                  <c:v>735675.64678240742</c:v>
                </c:pt>
                <c:pt idx="31564">
                  <c:v>735675.64678240742</c:v>
                </c:pt>
                <c:pt idx="31565">
                  <c:v>735675.64679398143</c:v>
                </c:pt>
                <c:pt idx="31566">
                  <c:v>735675.64679398143</c:v>
                </c:pt>
                <c:pt idx="31567">
                  <c:v>735675.64680555742</c:v>
                </c:pt>
                <c:pt idx="31568">
                  <c:v>735675.64680555742</c:v>
                </c:pt>
                <c:pt idx="31569">
                  <c:v>735675.64681713236</c:v>
                </c:pt>
                <c:pt idx="31570">
                  <c:v>735675.64681713236</c:v>
                </c:pt>
                <c:pt idx="31571">
                  <c:v>735675.64682870405</c:v>
                </c:pt>
                <c:pt idx="31572">
                  <c:v>735675.64682870405</c:v>
                </c:pt>
                <c:pt idx="31573">
                  <c:v>735675.64684027783</c:v>
                </c:pt>
                <c:pt idx="31574">
                  <c:v>735675.64684027783</c:v>
                </c:pt>
                <c:pt idx="31575">
                  <c:v>735675.64685185242</c:v>
                </c:pt>
                <c:pt idx="31576">
                  <c:v>735675.64685185242</c:v>
                </c:pt>
                <c:pt idx="31577">
                  <c:v>735675.64686342923</c:v>
                </c:pt>
                <c:pt idx="31578">
                  <c:v>735675.64687500044</c:v>
                </c:pt>
                <c:pt idx="31579">
                  <c:v>735675.64687500044</c:v>
                </c:pt>
                <c:pt idx="31580">
                  <c:v>735675.64688657445</c:v>
                </c:pt>
                <c:pt idx="31581">
                  <c:v>735675.64688657445</c:v>
                </c:pt>
                <c:pt idx="31582">
                  <c:v>735675.64689814905</c:v>
                </c:pt>
                <c:pt idx="31583">
                  <c:v>735675.64689814905</c:v>
                </c:pt>
                <c:pt idx="31584">
                  <c:v>735675.64690972224</c:v>
                </c:pt>
                <c:pt idx="31585">
                  <c:v>735675.64690972224</c:v>
                </c:pt>
                <c:pt idx="31586">
                  <c:v>735675.64692129742</c:v>
                </c:pt>
                <c:pt idx="31587">
                  <c:v>735675.64692129742</c:v>
                </c:pt>
                <c:pt idx="31588">
                  <c:v>735675.6469328705</c:v>
                </c:pt>
                <c:pt idx="31589">
                  <c:v>735675.6469328705</c:v>
                </c:pt>
                <c:pt idx="31590">
                  <c:v>735675.64694444451</c:v>
                </c:pt>
                <c:pt idx="31591">
                  <c:v>735675.64694444451</c:v>
                </c:pt>
                <c:pt idx="31592">
                  <c:v>735675.64695601945</c:v>
                </c:pt>
                <c:pt idx="31593">
                  <c:v>735675.64695601945</c:v>
                </c:pt>
                <c:pt idx="31594">
                  <c:v>735675.64696759265</c:v>
                </c:pt>
                <c:pt idx="31595">
                  <c:v>735675.64696759265</c:v>
                </c:pt>
                <c:pt idx="31596">
                  <c:v>735675.64697916666</c:v>
                </c:pt>
                <c:pt idx="31597">
                  <c:v>735675.64697916666</c:v>
                </c:pt>
                <c:pt idx="31598">
                  <c:v>735675.64699074242</c:v>
                </c:pt>
                <c:pt idx="31599">
                  <c:v>735675.64699074242</c:v>
                </c:pt>
                <c:pt idx="31600">
                  <c:v>735675.6470023148</c:v>
                </c:pt>
                <c:pt idx="31601">
                  <c:v>735675.6470023148</c:v>
                </c:pt>
                <c:pt idx="31602">
                  <c:v>735675.64701388893</c:v>
                </c:pt>
                <c:pt idx="31603">
                  <c:v>735675.64701388893</c:v>
                </c:pt>
                <c:pt idx="31604">
                  <c:v>735675.64702546294</c:v>
                </c:pt>
                <c:pt idx="31605">
                  <c:v>735675.64702546294</c:v>
                </c:pt>
                <c:pt idx="31606">
                  <c:v>735675.64703703742</c:v>
                </c:pt>
                <c:pt idx="31607">
                  <c:v>735675.64703703742</c:v>
                </c:pt>
                <c:pt idx="31608">
                  <c:v>735675.64704861108</c:v>
                </c:pt>
                <c:pt idx="31609">
                  <c:v>735675.64704861108</c:v>
                </c:pt>
                <c:pt idx="31610">
                  <c:v>735675.64706018521</c:v>
                </c:pt>
                <c:pt idx="31611">
                  <c:v>735675.64707175898</c:v>
                </c:pt>
                <c:pt idx="31612">
                  <c:v>735675.64707175898</c:v>
                </c:pt>
                <c:pt idx="31613">
                  <c:v>735675.64708333404</c:v>
                </c:pt>
                <c:pt idx="31614">
                  <c:v>735675.64708333404</c:v>
                </c:pt>
                <c:pt idx="31615">
                  <c:v>735675.64709490747</c:v>
                </c:pt>
                <c:pt idx="31616">
                  <c:v>735675.64709490747</c:v>
                </c:pt>
                <c:pt idx="31617">
                  <c:v>735675.64710648148</c:v>
                </c:pt>
                <c:pt idx="31618">
                  <c:v>735675.64710648148</c:v>
                </c:pt>
                <c:pt idx="31619">
                  <c:v>735675.64711805165</c:v>
                </c:pt>
                <c:pt idx="31620">
                  <c:v>735675.64711805165</c:v>
                </c:pt>
                <c:pt idx="31621">
                  <c:v>735675.64712962939</c:v>
                </c:pt>
                <c:pt idx="31622">
                  <c:v>735675.64712962939</c:v>
                </c:pt>
                <c:pt idx="31623">
                  <c:v>735675.64714120328</c:v>
                </c:pt>
                <c:pt idx="31624">
                  <c:v>735675.64714120328</c:v>
                </c:pt>
                <c:pt idx="31625">
                  <c:v>735675.64715277776</c:v>
                </c:pt>
                <c:pt idx="31626">
                  <c:v>735675.64715277776</c:v>
                </c:pt>
                <c:pt idx="31627">
                  <c:v>735675.64716435189</c:v>
                </c:pt>
                <c:pt idx="31628">
                  <c:v>735675.64716435189</c:v>
                </c:pt>
                <c:pt idx="31629">
                  <c:v>735675.6471759259</c:v>
                </c:pt>
                <c:pt idx="31630">
                  <c:v>735675.6471759259</c:v>
                </c:pt>
                <c:pt idx="31631">
                  <c:v>735675.64718750003</c:v>
                </c:pt>
                <c:pt idx="31632">
                  <c:v>735675.64718750003</c:v>
                </c:pt>
                <c:pt idx="31633">
                  <c:v>735675.64719907148</c:v>
                </c:pt>
                <c:pt idx="31634">
                  <c:v>735675.64719907148</c:v>
                </c:pt>
                <c:pt idx="31635">
                  <c:v>735675.6472106484</c:v>
                </c:pt>
                <c:pt idx="31636">
                  <c:v>735675.6472106484</c:v>
                </c:pt>
                <c:pt idx="31637">
                  <c:v>735675.64722222241</c:v>
                </c:pt>
                <c:pt idx="31638">
                  <c:v>735675.64722222241</c:v>
                </c:pt>
                <c:pt idx="31639">
                  <c:v>735675.64723379642</c:v>
                </c:pt>
                <c:pt idx="31640">
                  <c:v>735675.64723379642</c:v>
                </c:pt>
                <c:pt idx="31641">
                  <c:v>735675.64724537032</c:v>
                </c:pt>
                <c:pt idx="31642">
                  <c:v>735675.64725694444</c:v>
                </c:pt>
                <c:pt idx="31643">
                  <c:v>735675.64725694444</c:v>
                </c:pt>
                <c:pt idx="31644">
                  <c:v>735675.64726851857</c:v>
                </c:pt>
                <c:pt idx="31645">
                  <c:v>735675.64726851857</c:v>
                </c:pt>
                <c:pt idx="31646">
                  <c:v>735675.64728009258</c:v>
                </c:pt>
                <c:pt idx="31647">
                  <c:v>735675.64728009258</c:v>
                </c:pt>
                <c:pt idx="31648">
                  <c:v>735675.64729166671</c:v>
                </c:pt>
                <c:pt idx="31649">
                  <c:v>735675.64729166671</c:v>
                </c:pt>
                <c:pt idx="31650">
                  <c:v>735675.64730324072</c:v>
                </c:pt>
                <c:pt idx="31651">
                  <c:v>735675.64730324072</c:v>
                </c:pt>
                <c:pt idx="31652">
                  <c:v>735675.64731481439</c:v>
                </c:pt>
                <c:pt idx="31653">
                  <c:v>735675.64731481439</c:v>
                </c:pt>
                <c:pt idx="31654">
                  <c:v>735675.64732638909</c:v>
                </c:pt>
                <c:pt idx="31655">
                  <c:v>735675.64732638909</c:v>
                </c:pt>
                <c:pt idx="31656">
                  <c:v>735675.64733796299</c:v>
                </c:pt>
                <c:pt idx="31657">
                  <c:v>735675.64733796299</c:v>
                </c:pt>
                <c:pt idx="31658">
                  <c:v>735675.64734953688</c:v>
                </c:pt>
                <c:pt idx="31659">
                  <c:v>735675.64734953688</c:v>
                </c:pt>
                <c:pt idx="31660">
                  <c:v>735675.64736111113</c:v>
                </c:pt>
                <c:pt idx="31661">
                  <c:v>735675.64736111113</c:v>
                </c:pt>
                <c:pt idx="31662">
                  <c:v>735675.64737268398</c:v>
                </c:pt>
                <c:pt idx="31663">
                  <c:v>735675.64737268398</c:v>
                </c:pt>
                <c:pt idx="31664">
                  <c:v>735675.64738425927</c:v>
                </c:pt>
                <c:pt idx="31665">
                  <c:v>735675.64738425927</c:v>
                </c:pt>
                <c:pt idx="31666">
                  <c:v>735675.6473958334</c:v>
                </c:pt>
                <c:pt idx="31667">
                  <c:v>735675.6473958334</c:v>
                </c:pt>
                <c:pt idx="31668">
                  <c:v>735675.64740740741</c:v>
                </c:pt>
                <c:pt idx="31669">
                  <c:v>735675.64740740741</c:v>
                </c:pt>
                <c:pt idx="31670">
                  <c:v>735675.6474189813</c:v>
                </c:pt>
                <c:pt idx="31671">
                  <c:v>735675.64743055531</c:v>
                </c:pt>
                <c:pt idx="31672">
                  <c:v>735675.64743055531</c:v>
                </c:pt>
                <c:pt idx="31673">
                  <c:v>735675.64744212967</c:v>
                </c:pt>
                <c:pt idx="31674">
                  <c:v>735675.64744212967</c:v>
                </c:pt>
                <c:pt idx="31675">
                  <c:v>735675.64745370403</c:v>
                </c:pt>
                <c:pt idx="31676">
                  <c:v>735675.64745370403</c:v>
                </c:pt>
                <c:pt idx="31677">
                  <c:v>735675.64746527781</c:v>
                </c:pt>
                <c:pt idx="31678">
                  <c:v>735675.64746527781</c:v>
                </c:pt>
                <c:pt idx="31679">
                  <c:v>735675.64747685182</c:v>
                </c:pt>
                <c:pt idx="31680">
                  <c:v>735675.64747685182</c:v>
                </c:pt>
                <c:pt idx="31681">
                  <c:v>735675.64748842595</c:v>
                </c:pt>
                <c:pt idx="31682">
                  <c:v>735675.64748842595</c:v>
                </c:pt>
                <c:pt idx="31683">
                  <c:v>735675.64749999996</c:v>
                </c:pt>
                <c:pt idx="31684">
                  <c:v>735675.64749999996</c:v>
                </c:pt>
                <c:pt idx="31685">
                  <c:v>735675.64751157397</c:v>
                </c:pt>
                <c:pt idx="31686">
                  <c:v>735675.64751157397</c:v>
                </c:pt>
                <c:pt idx="31687">
                  <c:v>735675.64752314845</c:v>
                </c:pt>
                <c:pt idx="31688">
                  <c:v>735675.64752314845</c:v>
                </c:pt>
                <c:pt idx="31689">
                  <c:v>735675.64753472223</c:v>
                </c:pt>
                <c:pt idx="31690">
                  <c:v>735675.64753472223</c:v>
                </c:pt>
                <c:pt idx="31691">
                  <c:v>735675.64754629624</c:v>
                </c:pt>
                <c:pt idx="31692">
                  <c:v>735675.64754629624</c:v>
                </c:pt>
                <c:pt idx="31693">
                  <c:v>735675.64755787048</c:v>
                </c:pt>
                <c:pt idx="31694">
                  <c:v>735675.64755787048</c:v>
                </c:pt>
                <c:pt idx="31695">
                  <c:v>735675.64756944438</c:v>
                </c:pt>
                <c:pt idx="31696">
                  <c:v>735675.64756944438</c:v>
                </c:pt>
                <c:pt idx="31697">
                  <c:v>735675.64758101851</c:v>
                </c:pt>
                <c:pt idx="31698">
                  <c:v>735675.64758101851</c:v>
                </c:pt>
                <c:pt idx="31699">
                  <c:v>735675.64759259229</c:v>
                </c:pt>
                <c:pt idx="31700">
                  <c:v>735675.64759259229</c:v>
                </c:pt>
                <c:pt idx="31701">
                  <c:v>735675.64760416665</c:v>
                </c:pt>
                <c:pt idx="31702">
                  <c:v>735675.64760416665</c:v>
                </c:pt>
                <c:pt idx="31703">
                  <c:v>735675.64761574205</c:v>
                </c:pt>
                <c:pt idx="31704">
                  <c:v>735675.64762731746</c:v>
                </c:pt>
                <c:pt idx="31705">
                  <c:v>735675.64762731746</c:v>
                </c:pt>
                <c:pt idx="31706">
                  <c:v>735675.64763888891</c:v>
                </c:pt>
                <c:pt idx="31707">
                  <c:v>735675.64763888891</c:v>
                </c:pt>
                <c:pt idx="31708">
                  <c:v>735675.64765046292</c:v>
                </c:pt>
                <c:pt idx="31709">
                  <c:v>735675.64765046292</c:v>
                </c:pt>
                <c:pt idx="31710">
                  <c:v>735675.64766203705</c:v>
                </c:pt>
                <c:pt idx="31711">
                  <c:v>735675.64766203705</c:v>
                </c:pt>
                <c:pt idx="31712">
                  <c:v>735675.64767361141</c:v>
                </c:pt>
                <c:pt idx="31713">
                  <c:v>735675.64767361141</c:v>
                </c:pt>
                <c:pt idx="31714">
                  <c:v>735675.64768518542</c:v>
                </c:pt>
                <c:pt idx="31715">
                  <c:v>735675.64768518542</c:v>
                </c:pt>
                <c:pt idx="31716">
                  <c:v>735675.64769675932</c:v>
                </c:pt>
                <c:pt idx="31717">
                  <c:v>735675.64769675932</c:v>
                </c:pt>
                <c:pt idx="31718">
                  <c:v>735675.64770833333</c:v>
                </c:pt>
                <c:pt idx="31719">
                  <c:v>735675.64770833333</c:v>
                </c:pt>
                <c:pt idx="31720">
                  <c:v>735675.64771990699</c:v>
                </c:pt>
                <c:pt idx="31721">
                  <c:v>735675.64771990699</c:v>
                </c:pt>
                <c:pt idx="31722">
                  <c:v>735675.64773148147</c:v>
                </c:pt>
                <c:pt idx="31723">
                  <c:v>735675.64773148147</c:v>
                </c:pt>
                <c:pt idx="31724">
                  <c:v>735675.64774305536</c:v>
                </c:pt>
                <c:pt idx="31725">
                  <c:v>735675.64774305536</c:v>
                </c:pt>
                <c:pt idx="31726">
                  <c:v>735675.64775462961</c:v>
                </c:pt>
                <c:pt idx="31727">
                  <c:v>735675.64775462961</c:v>
                </c:pt>
                <c:pt idx="31728">
                  <c:v>735675.64776620374</c:v>
                </c:pt>
                <c:pt idx="31729">
                  <c:v>735675.64776620374</c:v>
                </c:pt>
                <c:pt idx="31730">
                  <c:v>735675.64777777728</c:v>
                </c:pt>
                <c:pt idx="31731">
                  <c:v>735675.64777777728</c:v>
                </c:pt>
                <c:pt idx="31732">
                  <c:v>735675.64778935187</c:v>
                </c:pt>
                <c:pt idx="31733">
                  <c:v>735675.64780092705</c:v>
                </c:pt>
                <c:pt idx="31734">
                  <c:v>735675.64780092705</c:v>
                </c:pt>
                <c:pt idx="31735">
                  <c:v>735675.64781250001</c:v>
                </c:pt>
                <c:pt idx="31736">
                  <c:v>735675.64781250001</c:v>
                </c:pt>
                <c:pt idx="31737">
                  <c:v>735675.64782407403</c:v>
                </c:pt>
                <c:pt idx="31738">
                  <c:v>735675.64782407403</c:v>
                </c:pt>
                <c:pt idx="31739">
                  <c:v>735675.64783564943</c:v>
                </c:pt>
                <c:pt idx="31740">
                  <c:v>735675.64783564943</c:v>
                </c:pt>
                <c:pt idx="31741">
                  <c:v>735675.6478472224</c:v>
                </c:pt>
                <c:pt idx="31742">
                  <c:v>735675.6478472224</c:v>
                </c:pt>
                <c:pt idx="31743">
                  <c:v>735675.64785879641</c:v>
                </c:pt>
                <c:pt idx="31744">
                  <c:v>735675.64785879641</c:v>
                </c:pt>
                <c:pt idx="31745">
                  <c:v>735675.6478703703</c:v>
                </c:pt>
                <c:pt idx="31746">
                  <c:v>735675.6478703703</c:v>
                </c:pt>
                <c:pt idx="31747">
                  <c:v>735675.64788194443</c:v>
                </c:pt>
                <c:pt idx="31748">
                  <c:v>735675.64788194443</c:v>
                </c:pt>
                <c:pt idx="31749">
                  <c:v>735675.64789351902</c:v>
                </c:pt>
                <c:pt idx="31750">
                  <c:v>735675.64789351902</c:v>
                </c:pt>
                <c:pt idx="31751">
                  <c:v>735675.64790509257</c:v>
                </c:pt>
                <c:pt idx="31752">
                  <c:v>735675.64790509257</c:v>
                </c:pt>
                <c:pt idx="31753">
                  <c:v>735675.6479166667</c:v>
                </c:pt>
                <c:pt idx="31754">
                  <c:v>735675.6479166667</c:v>
                </c:pt>
                <c:pt idx="31755">
                  <c:v>735675.64792824071</c:v>
                </c:pt>
                <c:pt idx="31756">
                  <c:v>735675.64792824071</c:v>
                </c:pt>
                <c:pt idx="31757">
                  <c:v>735675.64793981437</c:v>
                </c:pt>
                <c:pt idx="31758">
                  <c:v>735675.64793981437</c:v>
                </c:pt>
                <c:pt idx="31759">
                  <c:v>735675.64795138885</c:v>
                </c:pt>
                <c:pt idx="31760">
                  <c:v>735675.64795138885</c:v>
                </c:pt>
                <c:pt idx="31761">
                  <c:v>735675.64796296298</c:v>
                </c:pt>
                <c:pt idx="31762">
                  <c:v>735675.64796296298</c:v>
                </c:pt>
                <c:pt idx="31763">
                  <c:v>735675.6479745371</c:v>
                </c:pt>
                <c:pt idx="31764">
                  <c:v>735675.6479745371</c:v>
                </c:pt>
                <c:pt idx="31765">
                  <c:v>735675.64798611205</c:v>
                </c:pt>
                <c:pt idx="31766">
                  <c:v>735675.64799768524</c:v>
                </c:pt>
                <c:pt idx="31767">
                  <c:v>735675.64799768524</c:v>
                </c:pt>
                <c:pt idx="31768">
                  <c:v>735675.6480092589</c:v>
                </c:pt>
                <c:pt idx="31769">
                  <c:v>735675.6480092589</c:v>
                </c:pt>
                <c:pt idx="31770">
                  <c:v>735675.64802083443</c:v>
                </c:pt>
                <c:pt idx="31771">
                  <c:v>735675.64802083443</c:v>
                </c:pt>
                <c:pt idx="31772">
                  <c:v>735675.64803240751</c:v>
                </c:pt>
                <c:pt idx="31773">
                  <c:v>735675.64803240751</c:v>
                </c:pt>
                <c:pt idx="31774">
                  <c:v>735675.64804398152</c:v>
                </c:pt>
                <c:pt idx="31775">
                  <c:v>735675.64804398152</c:v>
                </c:pt>
                <c:pt idx="31776">
                  <c:v>735675.64805555553</c:v>
                </c:pt>
                <c:pt idx="31777">
                  <c:v>735675.64805555553</c:v>
                </c:pt>
                <c:pt idx="31778">
                  <c:v>735675.64806713234</c:v>
                </c:pt>
                <c:pt idx="31779">
                  <c:v>735675.64806713234</c:v>
                </c:pt>
                <c:pt idx="31780">
                  <c:v>735675.64807870367</c:v>
                </c:pt>
                <c:pt idx="31781">
                  <c:v>735675.64807870367</c:v>
                </c:pt>
                <c:pt idx="31782">
                  <c:v>735675.6480902778</c:v>
                </c:pt>
                <c:pt idx="31783">
                  <c:v>735675.6480902778</c:v>
                </c:pt>
                <c:pt idx="31784">
                  <c:v>735675.64810185181</c:v>
                </c:pt>
                <c:pt idx="31785">
                  <c:v>735675.64810185181</c:v>
                </c:pt>
                <c:pt idx="31786">
                  <c:v>735675.64811342594</c:v>
                </c:pt>
                <c:pt idx="31787">
                  <c:v>735675.64811342594</c:v>
                </c:pt>
                <c:pt idx="31788">
                  <c:v>735675.64812499995</c:v>
                </c:pt>
                <c:pt idx="31789">
                  <c:v>735675.64812499995</c:v>
                </c:pt>
                <c:pt idx="31790">
                  <c:v>735675.64813657408</c:v>
                </c:pt>
                <c:pt idx="31791">
                  <c:v>735675.64813657408</c:v>
                </c:pt>
                <c:pt idx="31792">
                  <c:v>735675.64814814809</c:v>
                </c:pt>
                <c:pt idx="31793">
                  <c:v>735675.64814814809</c:v>
                </c:pt>
                <c:pt idx="31794">
                  <c:v>735675.64815972222</c:v>
                </c:pt>
                <c:pt idx="31795">
                  <c:v>735675.64815972222</c:v>
                </c:pt>
                <c:pt idx="31796">
                  <c:v>735675.64817129634</c:v>
                </c:pt>
                <c:pt idx="31797">
                  <c:v>735675.64818287035</c:v>
                </c:pt>
                <c:pt idx="31798">
                  <c:v>735675.64818287035</c:v>
                </c:pt>
                <c:pt idx="31799">
                  <c:v>735675.64819444448</c:v>
                </c:pt>
                <c:pt idx="31800">
                  <c:v>735675.64819444448</c:v>
                </c:pt>
                <c:pt idx="31801">
                  <c:v>735675.64820601942</c:v>
                </c:pt>
                <c:pt idx="31802">
                  <c:v>735675.64820601942</c:v>
                </c:pt>
                <c:pt idx="31803">
                  <c:v>735675.64821759262</c:v>
                </c:pt>
                <c:pt idx="31804">
                  <c:v>735675.64821759262</c:v>
                </c:pt>
                <c:pt idx="31805">
                  <c:v>735675.64822916663</c:v>
                </c:pt>
                <c:pt idx="31806">
                  <c:v>735675.64822916663</c:v>
                </c:pt>
                <c:pt idx="31807">
                  <c:v>735675.64824074204</c:v>
                </c:pt>
                <c:pt idx="31808">
                  <c:v>735675.64824074204</c:v>
                </c:pt>
                <c:pt idx="31809">
                  <c:v>735675.64825231722</c:v>
                </c:pt>
                <c:pt idx="31810">
                  <c:v>735675.64825231722</c:v>
                </c:pt>
                <c:pt idx="31811">
                  <c:v>735675.64826388902</c:v>
                </c:pt>
                <c:pt idx="31812">
                  <c:v>735675.64826388902</c:v>
                </c:pt>
                <c:pt idx="31813">
                  <c:v>735675.64827546291</c:v>
                </c:pt>
                <c:pt idx="31814">
                  <c:v>735675.64827546291</c:v>
                </c:pt>
                <c:pt idx="31815">
                  <c:v>735675.64828703995</c:v>
                </c:pt>
                <c:pt idx="31816">
                  <c:v>735675.64828703995</c:v>
                </c:pt>
                <c:pt idx="31817">
                  <c:v>735675.6482986114</c:v>
                </c:pt>
                <c:pt idx="31818">
                  <c:v>735675.6482986114</c:v>
                </c:pt>
                <c:pt idx="31819">
                  <c:v>735675.64831018518</c:v>
                </c:pt>
                <c:pt idx="31820">
                  <c:v>735675.64831018518</c:v>
                </c:pt>
                <c:pt idx="31821">
                  <c:v>735675.6483217593</c:v>
                </c:pt>
                <c:pt idx="31822">
                  <c:v>735675.6483217593</c:v>
                </c:pt>
                <c:pt idx="31823">
                  <c:v>735675.64833333343</c:v>
                </c:pt>
                <c:pt idx="31824">
                  <c:v>735675.64833333343</c:v>
                </c:pt>
                <c:pt idx="31825">
                  <c:v>735675.64834490733</c:v>
                </c:pt>
                <c:pt idx="31826">
                  <c:v>735675.64835648204</c:v>
                </c:pt>
                <c:pt idx="31827">
                  <c:v>735675.64835648204</c:v>
                </c:pt>
                <c:pt idx="31828">
                  <c:v>735675.64836805337</c:v>
                </c:pt>
                <c:pt idx="31829">
                  <c:v>735675.64836805337</c:v>
                </c:pt>
                <c:pt idx="31830">
                  <c:v>735675.64837962936</c:v>
                </c:pt>
                <c:pt idx="31831">
                  <c:v>735675.64837962936</c:v>
                </c:pt>
                <c:pt idx="31832">
                  <c:v>735675.64839120372</c:v>
                </c:pt>
                <c:pt idx="31833">
                  <c:v>735675.64839120372</c:v>
                </c:pt>
                <c:pt idx="31834">
                  <c:v>735675.64840277773</c:v>
                </c:pt>
                <c:pt idx="31835">
                  <c:v>735675.64840277773</c:v>
                </c:pt>
                <c:pt idx="31836">
                  <c:v>735675.64841435209</c:v>
                </c:pt>
                <c:pt idx="31837">
                  <c:v>735675.64841435209</c:v>
                </c:pt>
                <c:pt idx="31838">
                  <c:v>735675.64842592925</c:v>
                </c:pt>
                <c:pt idx="31839">
                  <c:v>735675.64842592925</c:v>
                </c:pt>
                <c:pt idx="31840">
                  <c:v>735675.64843750244</c:v>
                </c:pt>
                <c:pt idx="31841">
                  <c:v>735675.64843750244</c:v>
                </c:pt>
                <c:pt idx="31842">
                  <c:v>735675.64844907389</c:v>
                </c:pt>
                <c:pt idx="31843">
                  <c:v>735675.64844907389</c:v>
                </c:pt>
                <c:pt idx="31844">
                  <c:v>735675.64846064942</c:v>
                </c:pt>
                <c:pt idx="31845">
                  <c:v>735675.64846064942</c:v>
                </c:pt>
                <c:pt idx="31846">
                  <c:v>735675.6484722225</c:v>
                </c:pt>
                <c:pt idx="31847">
                  <c:v>735675.6484722225</c:v>
                </c:pt>
                <c:pt idx="31848">
                  <c:v>735675.64848379744</c:v>
                </c:pt>
                <c:pt idx="31849">
                  <c:v>735675.64848379744</c:v>
                </c:pt>
                <c:pt idx="31850">
                  <c:v>735675.64849537041</c:v>
                </c:pt>
                <c:pt idx="31851">
                  <c:v>735675.64849537041</c:v>
                </c:pt>
                <c:pt idx="31852">
                  <c:v>735675.64850694442</c:v>
                </c:pt>
                <c:pt idx="31853">
                  <c:v>735675.64851851831</c:v>
                </c:pt>
                <c:pt idx="31854">
                  <c:v>735675.64851851831</c:v>
                </c:pt>
                <c:pt idx="31855">
                  <c:v>735675.64853009256</c:v>
                </c:pt>
                <c:pt idx="31856">
                  <c:v>735675.64853009256</c:v>
                </c:pt>
                <c:pt idx="31857">
                  <c:v>735675.64854166668</c:v>
                </c:pt>
                <c:pt idx="31858">
                  <c:v>735675.64854166668</c:v>
                </c:pt>
                <c:pt idx="31859">
                  <c:v>735675.64855324244</c:v>
                </c:pt>
                <c:pt idx="31860">
                  <c:v>735675.64855324244</c:v>
                </c:pt>
                <c:pt idx="31861">
                  <c:v>735675.64856481482</c:v>
                </c:pt>
                <c:pt idx="31862">
                  <c:v>735675.64856481482</c:v>
                </c:pt>
                <c:pt idx="31863">
                  <c:v>735675.64857638883</c:v>
                </c:pt>
                <c:pt idx="31864">
                  <c:v>735675.64857638883</c:v>
                </c:pt>
                <c:pt idx="31865">
                  <c:v>735675.64858796343</c:v>
                </c:pt>
                <c:pt idx="31866">
                  <c:v>735675.64858796343</c:v>
                </c:pt>
                <c:pt idx="31867">
                  <c:v>735675.64859953709</c:v>
                </c:pt>
                <c:pt idx="31868">
                  <c:v>735675.64859953709</c:v>
                </c:pt>
                <c:pt idx="31869">
                  <c:v>735675.64861111145</c:v>
                </c:pt>
                <c:pt idx="31870">
                  <c:v>735675.64861111145</c:v>
                </c:pt>
                <c:pt idx="31871">
                  <c:v>735675.64862268744</c:v>
                </c:pt>
                <c:pt idx="31872">
                  <c:v>735675.64862268744</c:v>
                </c:pt>
                <c:pt idx="31873">
                  <c:v>735675.64863425924</c:v>
                </c:pt>
                <c:pt idx="31874">
                  <c:v>735675.64863425924</c:v>
                </c:pt>
                <c:pt idx="31875">
                  <c:v>735675.64864583442</c:v>
                </c:pt>
                <c:pt idx="31876">
                  <c:v>735675.64864583442</c:v>
                </c:pt>
                <c:pt idx="31877">
                  <c:v>735675.64865741052</c:v>
                </c:pt>
                <c:pt idx="31878">
                  <c:v>735675.64865741052</c:v>
                </c:pt>
                <c:pt idx="31879">
                  <c:v>735675.64866898151</c:v>
                </c:pt>
                <c:pt idx="31880">
                  <c:v>735675.64866898151</c:v>
                </c:pt>
                <c:pt idx="31881">
                  <c:v>735675.64868055552</c:v>
                </c:pt>
                <c:pt idx="31882">
                  <c:v>735675.64868055552</c:v>
                </c:pt>
                <c:pt idx="31883">
                  <c:v>735675.64869212965</c:v>
                </c:pt>
                <c:pt idx="31884">
                  <c:v>735675.64870370401</c:v>
                </c:pt>
                <c:pt idx="31885">
                  <c:v>735675.64870370401</c:v>
                </c:pt>
                <c:pt idx="31886">
                  <c:v>735675.64871527778</c:v>
                </c:pt>
                <c:pt idx="31887">
                  <c:v>735675.64871527778</c:v>
                </c:pt>
                <c:pt idx="31888">
                  <c:v>735675.64872685203</c:v>
                </c:pt>
                <c:pt idx="31889">
                  <c:v>735675.64872685203</c:v>
                </c:pt>
                <c:pt idx="31890">
                  <c:v>735675.64873842592</c:v>
                </c:pt>
                <c:pt idx="31891">
                  <c:v>735675.64873842592</c:v>
                </c:pt>
                <c:pt idx="31892">
                  <c:v>735675.64875000005</c:v>
                </c:pt>
                <c:pt idx="31893">
                  <c:v>735675.64875000005</c:v>
                </c:pt>
                <c:pt idx="31894">
                  <c:v>735675.64876157406</c:v>
                </c:pt>
                <c:pt idx="31895">
                  <c:v>735675.64876157406</c:v>
                </c:pt>
                <c:pt idx="31896">
                  <c:v>735675.64877314842</c:v>
                </c:pt>
                <c:pt idx="31897">
                  <c:v>735675.64877314842</c:v>
                </c:pt>
                <c:pt idx="31898">
                  <c:v>735675.64878472243</c:v>
                </c:pt>
                <c:pt idx="31899">
                  <c:v>735675.64878472243</c:v>
                </c:pt>
                <c:pt idx="31900">
                  <c:v>735675.64879629645</c:v>
                </c:pt>
                <c:pt idx="31901">
                  <c:v>735675.64879629645</c:v>
                </c:pt>
                <c:pt idx="31902">
                  <c:v>735675.64880787244</c:v>
                </c:pt>
                <c:pt idx="31903">
                  <c:v>735675.64880787244</c:v>
                </c:pt>
                <c:pt idx="31904">
                  <c:v>735675.64881944447</c:v>
                </c:pt>
                <c:pt idx="31905">
                  <c:v>735675.64881944447</c:v>
                </c:pt>
                <c:pt idx="31906">
                  <c:v>735675.64883101941</c:v>
                </c:pt>
                <c:pt idx="31907">
                  <c:v>735675.64883101941</c:v>
                </c:pt>
                <c:pt idx="31908">
                  <c:v>735675.64884259261</c:v>
                </c:pt>
                <c:pt idx="31909">
                  <c:v>735675.64884259261</c:v>
                </c:pt>
                <c:pt idx="31910">
                  <c:v>735675.64885416743</c:v>
                </c:pt>
                <c:pt idx="31911">
                  <c:v>735675.64885416743</c:v>
                </c:pt>
                <c:pt idx="31912">
                  <c:v>735675.64886574412</c:v>
                </c:pt>
                <c:pt idx="31913">
                  <c:v>735675.64886574412</c:v>
                </c:pt>
                <c:pt idx="31914">
                  <c:v>735675.6488773172</c:v>
                </c:pt>
                <c:pt idx="31915">
                  <c:v>735675.6488773172</c:v>
                </c:pt>
                <c:pt idx="31916">
                  <c:v>735675.648888889</c:v>
                </c:pt>
                <c:pt idx="31917">
                  <c:v>735675.64890046301</c:v>
                </c:pt>
                <c:pt idx="31918">
                  <c:v>735675.64890046301</c:v>
                </c:pt>
                <c:pt idx="31919">
                  <c:v>735675.64891203702</c:v>
                </c:pt>
                <c:pt idx="31920">
                  <c:v>735675.64891203702</c:v>
                </c:pt>
                <c:pt idx="31921">
                  <c:v>735675.64892361243</c:v>
                </c:pt>
                <c:pt idx="31922">
                  <c:v>735675.64892361243</c:v>
                </c:pt>
                <c:pt idx="31923">
                  <c:v>735675.6489351854</c:v>
                </c:pt>
                <c:pt idx="31924">
                  <c:v>735675.6489351854</c:v>
                </c:pt>
                <c:pt idx="31925">
                  <c:v>735675.64894675929</c:v>
                </c:pt>
                <c:pt idx="31926">
                  <c:v>735675.64894675929</c:v>
                </c:pt>
                <c:pt idx="31927">
                  <c:v>735675.64895833342</c:v>
                </c:pt>
                <c:pt idx="31928">
                  <c:v>735675.64895833342</c:v>
                </c:pt>
                <c:pt idx="31929">
                  <c:v>735675.64896990731</c:v>
                </c:pt>
                <c:pt idx="31930">
                  <c:v>735675.64896990731</c:v>
                </c:pt>
                <c:pt idx="31931">
                  <c:v>735675.64898148144</c:v>
                </c:pt>
                <c:pt idx="31932">
                  <c:v>735675.64898148144</c:v>
                </c:pt>
                <c:pt idx="31933">
                  <c:v>735675.64899305557</c:v>
                </c:pt>
                <c:pt idx="31934">
                  <c:v>735675.64899305557</c:v>
                </c:pt>
                <c:pt idx="31935">
                  <c:v>735675.64900462958</c:v>
                </c:pt>
                <c:pt idx="31936">
                  <c:v>735675.64900462958</c:v>
                </c:pt>
                <c:pt idx="31937">
                  <c:v>735675.64901620371</c:v>
                </c:pt>
                <c:pt idx="31938">
                  <c:v>735675.64901620371</c:v>
                </c:pt>
                <c:pt idx="31939">
                  <c:v>735675.64902777784</c:v>
                </c:pt>
                <c:pt idx="31940">
                  <c:v>735675.64902777784</c:v>
                </c:pt>
                <c:pt idx="31941">
                  <c:v>735675.64903935138</c:v>
                </c:pt>
                <c:pt idx="31942">
                  <c:v>735675.64903935138</c:v>
                </c:pt>
                <c:pt idx="31943">
                  <c:v>735675.64905092644</c:v>
                </c:pt>
                <c:pt idx="31944">
                  <c:v>735675.64905092644</c:v>
                </c:pt>
                <c:pt idx="31945">
                  <c:v>735675.64906249999</c:v>
                </c:pt>
                <c:pt idx="31946">
                  <c:v>735675.64906249999</c:v>
                </c:pt>
                <c:pt idx="31947">
                  <c:v>735675.64907407388</c:v>
                </c:pt>
                <c:pt idx="31948">
                  <c:v>735675.64908564941</c:v>
                </c:pt>
                <c:pt idx="31949">
                  <c:v>735675.64908564941</c:v>
                </c:pt>
                <c:pt idx="31950">
                  <c:v>735675.64909722225</c:v>
                </c:pt>
                <c:pt idx="31951">
                  <c:v>735675.64909722225</c:v>
                </c:pt>
                <c:pt idx="31952">
                  <c:v>735675.64910879626</c:v>
                </c:pt>
                <c:pt idx="31953">
                  <c:v>735675.64910879626</c:v>
                </c:pt>
                <c:pt idx="31954">
                  <c:v>735675.64912037039</c:v>
                </c:pt>
                <c:pt idx="31955">
                  <c:v>735675.64912037039</c:v>
                </c:pt>
                <c:pt idx="31956">
                  <c:v>735675.64913194429</c:v>
                </c:pt>
                <c:pt idx="31957">
                  <c:v>735675.64913194429</c:v>
                </c:pt>
                <c:pt idx="31958">
                  <c:v>735675.6491435183</c:v>
                </c:pt>
                <c:pt idx="31959">
                  <c:v>735675.6491435183</c:v>
                </c:pt>
                <c:pt idx="31960">
                  <c:v>735675.64915509231</c:v>
                </c:pt>
                <c:pt idx="31961">
                  <c:v>735675.64915509231</c:v>
                </c:pt>
                <c:pt idx="31962">
                  <c:v>735675.64916666667</c:v>
                </c:pt>
                <c:pt idx="31963">
                  <c:v>735675.64916666667</c:v>
                </c:pt>
                <c:pt idx="31964">
                  <c:v>735675.649178238</c:v>
                </c:pt>
                <c:pt idx="31965">
                  <c:v>735675.649178238</c:v>
                </c:pt>
                <c:pt idx="31966">
                  <c:v>735675.64918981399</c:v>
                </c:pt>
                <c:pt idx="31967">
                  <c:v>735675.64918981399</c:v>
                </c:pt>
                <c:pt idx="31968">
                  <c:v>735675.64920138894</c:v>
                </c:pt>
                <c:pt idx="31969">
                  <c:v>735675.64920138894</c:v>
                </c:pt>
                <c:pt idx="31970">
                  <c:v>735675.64921296237</c:v>
                </c:pt>
                <c:pt idx="31971">
                  <c:v>735675.64921296237</c:v>
                </c:pt>
                <c:pt idx="31972">
                  <c:v>735675.64922453742</c:v>
                </c:pt>
                <c:pt idx="31973">
                  <c:v>735675.64922453742</c:v>
                </c:pt>
                <c:pt idx="31974">
                  <c:v>735675.64923611144</c:v>
                </c:pt>
                <c:pt idx="31975">
                  <c:v>735675.64923611144</c:v>
                </c:pt>
                <c:pt idx="31976">
                  <c:v>735675.64924768521</c:v>
                </c:pt>
                <c:pt idx="31977">
                  <c:v>735675.64924768521</c:v>
                </c:pt>
                <c:pt idx="31978">
                  <c:v>735675.64925925899</c:v>
                </c:pt>
                <c:pt idx="31979">
                  <c:v>735675.64925925899</c:v>
                </c:pt>
                <c:pt idx="31980">
                  <c:v>735675.64927083335</c:v>
                </c:pt>
                <c:pt idx="31981">
                  <c:v>735675.64928240748</c:v>
                </c:pt>
                <c:pt idx="31982">
                  <c:v>735675.64928240748</c:v>
                </c:pt>
                <c:pt idx="31983">
                  <c:v>735675.64929398149</c:v>
                </c:pt>
                <c:pt idx="31984">
                  <c:v>735675.64929398149</c:v>
                </c:pt>
                <c:pt idx="31985">
                  <c:v>735675.64930555539</c:v>
                </c:pt>
                <c:pt idx="31986">
                  <c:v>735675.64930555539</c:v>
                </c:pt>
                <c:pt idx="31987">
                  <c:v>735675.64931712928</c:v>
                </c:pt>
                <c:pt idx="31988">
                  <c:v>735675.64931712928</c:v>
                </c:pt>
                <c:pt idx="31989">
                  <c:v>735675.64932870376</c:v>
                </c:pt>
                <c:pt idx="31990">
                  <c:v>735675.64932870376</c:v>
                </c:pt>
                <c:pt idx="31991">
                  <c:v>735675.64934027696</c:v>
                </c:pt>
                <c:pt idx="31992">
                  <c:v>735675.64934027696</c:v>
                </c:pt>
                <c:pt idx="31993">
                  <c:v>735675.6493518519</c:v>
                </c:pt>
                <c:pt idx="31994">
                  <c:v>735675.6493518519</c:v>
                </c:pt>
                <c:pt idx="31995">
                  <c:v>735675.64936342591</c:v>
                </c:pt>
                <c:pt idx="31996">
                  <c:v>735675.64936342591</c:v>
                </c:pt>
                <c:pt idx="31997">
                  <c:v>735675.64937499899</c:v>
                </c:pt>
                <c:pt idx="31998">
                  <c:v>735675.64937499899</c:v>
                </c:pt>
                <c:pt idx="31999">
                  <c:v>735675.64938657393</c:v>
                </c:pt>
                <c:pt idx="32000">
                  <c:v>735675.64938657393</c:v>
                </c:pt>
                <c:pt idx="32001">
                  <c:v>735675.64939814818</c:v>
                </c:pt>
                <c:pt idx="32002">
                  <c:v>735675.64939814818</c:v>
                </c:pt>
                <c:pt idx="32003">
                  <c:v>735675.64940972219</c:v>
                </c:pt>
                <c:pt idx="32004">
                  <c:v>735675.64940972219</c:v>
                </c:pt>
                <c:pt idx="32005">
                  <c:v>735675.64942129643</c:v>
                </c:pt>
                <c:pt idx="32006">
                  <c:v>735675.64942129643</c:v>
                </c:pt>
                <c:pt idx="32007">
                  <c:v>735675.64943287033</c:v>
                </c:pt>
                <c:pt idx="32008">
                  <c:v>735675.64943287033</c:v>
                </c:pt>
                <c:pt idx="32009">
                  <c:v>735675.64944444434</c:v>
                </c:pt>
                <c:pt idx="32010">
                  <c:v>735675.64944444434</c:v>
                </c:pt>
                <c:pt idx="32011">
                  <c:v>735675.64945601905</c:v>
                </c:pt>
                <c:pt idx="32012">
                  <c:v>735675.64945601905</c:v>
                </c:pt>
                <c:pt idx="32013">
                  <c:v>735675.64946759259</c:v>
                </c:pt>
                <c:pt idx="32014">
                  <c:v>735675.64947916637</c:v>
                </c:pt>
                <c:pt idx="32015">
                  <c:v>735675.64947916637</c:v>
                </c:pt>
                <c:pt idx="32016">
                  <c:v>735675.64949074073</c:v>
                </c:pt>
                <c:pt idx="32017">
                  <c:v>735675.64949074073</c:v>
                </c:pt>
                <c:pt idx="32018">
                  <c:v>735675.64950231486</c:v>
                </c:pt>
                <c:pt idx="32019">
                  <c:v>735675.64950231486</c:v>
                </c:pt>
                <c:pt idx="32020">
                  <c:v>735675.64951388887</c:v>
                </c:pt>
                <c:pt idx="32021">
                  <c:v>735675.64951388887</c:v>
                </c:pt>
                <c:pt idx="32022">
                  <c:v>735675.649525463</c:v>
                </c:pt>
                <c:pt idx="32023">
                  <c:v>735675.649525463</c:v>
                </c:pt>
                <c:pt idx="32024">
                  <c:v>735675.64953703701</c:v>
                </c:pt>
                <c:pt idx="32025">
                  <c:v>735675.64953703701</c:v>
                </c:pt>
                <c:pt idx="32026">
                  <c:v>735675.64954860846</c:v>
                </c:pt>
                <c:pt idx="32027">
                  <c:v>735675.64954860846</c:v>
                </c:pt>
                <c:pt idx="32028">
                  <c:v>735675.64956018399</c:v>
                </c:pt>
                <c:pt idx="32029">
                  <c:v>735675.64956018399</c:v>
                </c:pt>
                <c:pt idx="32030">
                  <c:v>735675.64957175672</c:v>
                </c:pt>
                <c:pt idx="32031">
                  <c:v>735675.64957175672</c:v>
                </c:pt>
                <c:pt idx="32032">
                  <c:v>735675.6495833334</c:v>
                </c:pt>
                <c:pt idx="32033">
                  <c:v>735675.6495833334</c:v>
                </c:pt>
                <c:pt idx="32034">
                  <c:v>735675.6495949073</c:v>
                </c:pt>
                <c:pt idx="32035">
                  <c:v>735675.6495949073</c:v>
                </c:pt>
                <c:pt idx="32036">
                  <c:v>735675.64960648143</c:v>
                </c:pt>
                <c:pt idx="32037">
                  <c:v>735675.64960648143</c:v>
                </c:pt>
                <c:pt idx="32038">
                  <c:v>735675.64961805288</c:v>
                </c:pt>
                <c:pt idx="32039">
                  <c:v>735675.64961805288</c:v>
                </c:pt>
                <c:pt idx="32040">
                  <c:v>735675.64962962968</c:v>
                </c:pt>
                <c:pt idx="32041">
                  <c:v>735675.64962962968</c:v>
                </c:pt>
                <c:pt idx="32042">
                  <c:v>735675.64964120369</c:v>
                </c:pt>
                <c:pt idx="32043">
                  <c:v>735675.64965277782</c:v>
                </c:pt>
                <c:pt idx="32044">
                  <c:v>735675.64965277782</c:v>
                </c:pt>
                <c:pt idx="32045">
                  <c:v>735675.64966435183</c:v>
                </c:pt>
                <c:pt idx="32046">
                  <c:v>735675.64966435183</c:v>
                </c:pt>
                <c:pt idx="32047">
                  <c:v>735675.64967592643</c:v>
                </c:pt>
                <c:pt idx="32048">
                  <c:v>735675.64967592643</c:v>
                </c:pt>
                <c:pt idx="32049">
                  <c:v>735675.64968750044</c:v>
                </c:pt>
                <c:pt idx="32050">
                  <c:v>735675.64968750044</c:v>
                </c:pt>
                <c:pt idx="32051">
                  <c:v>735675.64969907398</c:v>
                </c:pt>
                <c:pt idx="32052">
                  <c:v>735675.64969907398</c:v>
                </c:pt>
                <c:pt idx="32053">
                  <c:v>735675.64971064811</c:v>
                </c:pt>
                <c:pt idx="32054">
                  <c:v>735675.64971064811</c:v>
                </c:pt>
                <c:pt idx="32055">
                  <c:v>735675.64972222224</c:v>
                </c:pt>
                <c:pt idx="32056">
                  <c:v>735675.64972222224</c:v>
                </c:pt>
                <c:pt idx="32057">
                  <c:v>735675.64973379625</c:v>
                </c:pt>
                <c:pt idx="32058">
                  <c:v>735675.64973379625</c:v>
                </c:pt>
                <c:pt idx="32059">
                  <c:v>735675.64974537038</c:v>
                </c:pt>
                <c:pt idx="32060">
                  <c:v>735675.64974537038</c:v>
                </c:pt>
                <c:pt idx="32061">
                  <c:v>735675.64975694451</c:v>
                </c:pt>
                <c:pt idx="32062">
                  <c:v>735675.64975694451</c:v>
                </c:pt>
                <c:pt idx="32063">
                  <c:v>735675.64976851828</c:v>
                </c:pt>
                <c:pt idx="32064">
                  <c:v>735675.64976851828</c:v>
                </c:pt>
                <c:pt idx="32065">
                  <c:v>735675.6497800923</c:v>
                </c:pt>
                <c:pt idx="32066">
                  <c:v>735675.6497800923</c:v>
                </c:pt>
                <c:pt idx="32067">
                  <c:v>735675.64979166666</c:v>
                </c:pt>
                <c:pt idx="32068">
                  <c:v>735675.64979166666</c:v>
                </c:pt>
                <c:pt idx="32069">
                  <c:v>735675.64980324241</c:v>
                </c:pt>
                <c:pt idx="32070">
                  <c:v>735675.64980324241</c:v>
                </c:pt>
                <c:pt idx="32071">
                  <c:v>735675.64981481479</c:v>
                </c:pt>
                <c:pt idx="32072">
                  <c:v>735675.64981481479</c:v>
                </c:pt>
                <c:pt idx="32073">
                  <c:v>735675.64982638904</c:v>
                </c:pt>
                <c:pt idx="32074">
                  <c:v>735675.64982638904</c:v>
                </c:pt>
                <c:pt idx="32075">
                  <c:v>735675.64983796293</c:v>
                </c:pt>
                <c:pt idx="32076">
                  <c:v>735675.64983796293</c:v>
                </c:pt>
                <c:pt idx="32077">
                  <c:v>735675.64984953706</c:v>
                </c:pt>
                <c:pt idx="32078">
                  <c:v>735675.64984953706</c:v>
                </c:pt>
                <c:pt idx="32079">
                  <c:v>735675.64986111142</c:v>
                </c:pt>
                <c:pt idx="32080">
                  <c:v>735675.6498726852</c:v>
                </c:pt>
                <c:pt idx="32081">
                  <c:v>735675.6498726852</c:v>
                </c:pt>
                <c:pt idx="32082">
                  <c:v>735675.64988425921</c:v>
                </c:pt>
                <c:pt idx="32083">
                  <c:v>735675.64988425921</c:v>
                </c:pt>
                <c:pt idx="32084">
                  <c:v>735675.64989583404</c:v>
                </c:pt>
                <c:pt idx="32085">
                  <c:v>735675.64989583404</c:v>
                </c:pt>
                <c:pt idx="32086">
                  <c:v>735675.64990740735</c:v>
                </c:pt>
                <c:pt idx="32087">
                  <c:v>735675.64990740735</c:v>
                </c:pt>
                <c:pt idx="32088">
                  <c:v>735675.64991898136</c:v>
                </c:pt>
                <c:pt idx="32089">
                  <c:v>735675.64991898136</c:v>
                </c:pt>
                <c:pt idx="32090">
                  <c:v>735675.64993055537</c:v>
                </c:pt>
                <c:pt idx="32091">
                  <c:v>735675.64993055537</c:v>
                </c:pt>
                <c:pt idx="32092">
                  <c:v>735675.64994212938</c:v>
                </c:pt>
                <c:pt idx="32093">
                  <c:v>735675.64994212938</c:v>
                </c:pt>
                <c:pt idx="32094">
                  <c:v>735675.64995370375</c:v>
                </c:pt>
                <c:pt idx="32095">
                  <c:v>735675.64995370375</c:v>
                </c:pt>
                <c:pt idx="32096">
                  <c:v>735675.64996527776</c:v>
                </c:pt>
                <c:pt idx="32097">
                  <c:v>735675.64996527776</c:v>
                </c:pt>
                <c:pt idx="32098">
                  <c:v>735675.64997685188</c:v>
                </c:pt>
                <c:pt idx="32099">
                  <c:v>735675.64997685188</c:v>
                </c:pt>
                <c:pt idx="32100">
                  <c:v>735675.6499884259</c:v>
                </c:pt>
                <c:pt idx="32101">
                  <c:v>735675.6499884259</c:v>
                </c:pt>
                <c:pt idx="32102">
                  <c:v>735675.65</c:v>
                </c:pt>
                <c:pt idx="32103">
                  <c:v>735675.65</c:v>
                </c:pt>
                <c:pt idx="32104">
                  <c:v>735675.65001157392</c:v>
                </c:pt>
                <c:pt idx="32105">
                  <c:v>735675.65001157392</c:v>
                </c:pt>
                <c:pt idx="32106">
                  <c:v>735675.65002314944</c:v>
                </c:pt>
                <c:pt idx="32107">
                  <c:v>735675.65002314944</c:v>
                </c:pt>
                <c:pt idx="32108">
                  <c:v>735675.65003472241</c:v>
                </c:pt>
                <c:pt idx="32109">
                  <c:v>735675.65003472241</c:v>
                </c:pt>
                <c:pt idx="32110">
                  <c:v>735675.65004629642</c:v>
                </c:pt>
                <c:pt idx="32111">
                  <c:v>735675.65005787043</c:v>
                </c:pt>
                <c:pt idx="32112">
                  <c:v>735675.65005787043</c:v>
                </c:pt>
                <c:pt idx="32113">
                  <c:v>735675.65006944432</c:v>
                </c:pt>
                <c:pt idx="32114">
                  <c:v>735675.65006944432</c:v>
                </c:pt>
                <c:pt idx="32115">
                  <c:v>735675.65008101903</c:v>
                </c:pt>
                <c:pt idx="32116">
                  <c:v>735675.65008101903</c:v>
                </c:pt>
                <c:pt idx="32117">
                  <c:v>735675.65009259258</c:v>
                </c:pt>
                <c:pt idx="32118">
                  <c:v>735675.65009259258</c:v>
                </c:pt>
                <c:pt idx="32119">
                  <c:v>735675.65010416671</c:v>
                </c:pt>
                <c:pt idx="32120">
                  <c:v>735675.65010416671</c:v>
                </c:pt>
                <c:pt idx="32121">
                  <c:v>735675.65011574072</c:v>
                </c:pt>
                <c:pt idx="32122">
                  <c:v>735675.65011574072</c:v>
                </c:pt>
                <c:pt idx="32123">
                  <c:v>735675.65012731485</c:v>
                </c:pt>
                <c:pt idx="32124">
                  <c:v>735675.65012731485</c:v>
                </c:pt>
                <c:pt idx="32125">
                  <c:v>735675.65013888886</c:v>
                </c:pt>
                <c:pt idx="32126">
                  <c:v>735675.65013888886</c:v>
                </c:pt>
                <c:pt idx="32127">
                  <c:v>735675.65015046299</c:v>
                </c:pt>
                <c:pt idx="32128">
                  <c:v>735675.65015046299</c:v>
                </c:pt>
                <c:pt idx="32129">
                  <c:v>735675.650162037</c:v>
                </c:pt>
                <c:pt idx="32130">
                  <c:v>735675.650162037</c:v>
                </c:pt>
                <c:pt idx="32131">
                  <c:v>735675.65017361112</c:v>
                </c:pt>
                <c:pt idx="32132">
                  <c:v>735675.65017361112</c:v>
                </c:pt>
                <c:pt idx="32133">
                  <c:v>735675.65018518514</c:v>
                </c:pt>
                <c:pt idx="32134">
                  <c:v>735675.65018518514</c:v>
                </c:pt>
                <c:pt idx="32135">
                  <c:v>735675.65019675926</c:v>
                </c:pt>
                <c:pt idx="32136">
                  <c:v>735675.65019675926</c:v>
                </c:pt>
                <c:pt idx="32137">
                  <c:v>735675.65020833351</c:v>
                </c:pt>
                <c:pt idx="32138">
                  <c:v>735675.65020833351</c:v>
                </c:pt>
                <c:pt idx="32139">
                  <c:v>735675.65021990729</c:v>
                </c:pt>
                <c:pt idx="32140">
                  <c:v>735675.65021990729</c:v>
                </c:pt>
                <c:pt idx="32141">
                  <c:v>735675.65023148153</c:v>
                </c:pt>
                <c:pt idx="32142">
                  <c:v>735675.65023148153</c:v>
                </c:pt>
                <c:pt idx="32143">
                  <c:v>735675.65024305531</c:v>
                </c:pt>
                <c:pt idx="32144">
                  <c:v>735675.65025463235</c:v>
                </c:pt>
                <c:pt idx="32145">
                  <c:v>735675.65025463235</c:v>
                </c:pt>
                <c:pt idx="32146">
                  <c:v>735675.65026620403</c:v>
                </c:pt>
                <c:pt idx="32147">
                  <c:v>735675.65026620403</c:v>
                </c:pt>
                <c:pt idx="32148">
                  <c:v>735675.65027777781</c:v>
                </c:pt>
                <c:pt idx="32149">
                  <c:v>735675.65027777781</c:v>
                </c:pt>
                <c:pt idx="32150">
                  <c:v>735675.65028935182</c:v>
                </c:pt>
                <c:pt idx="32151">
                  <c:v>735675.65028935182</c:v>
                </c:pt>
                <c:pt idx="32152">
                  <c:v>735675.65030092595</c:v>
                </c:pt>
                <c:pt idx="32153">
                  <c:v>735675.65030092595</c:v>
                </c:pt>
                <c:pt idx="32154">
                  <c:v>735675.65031249996</c:v>
                </c:pt>
                <c:pt idx="32155">
                  <c:v>735675.65031249996</c:v>
                </c:pt>
                <c:pt idx="32156">
                  <c:v>735675.65032407409</c:v>
                </c:pt>
                <c:pt idx="32157">
                  <c:v>735675.65032407409</c:v>
                </c:pt>
                <c:pt idx="32158">
                  <c:v>735675.65033564845</c:v>
                </c:pt>
                <c:pt idx="32159">
                  <c:v>735675.65033564845</c:v>
                </c:pt>
                <c:pt idx="32160">
                  <c:v>735675.65034722222</c:v>
                </c:pt>
                <c:pt idx="32161">
                  <c:v>735675.65034722222</c:v>
                </c:pt>
                <c:pt idx="32162">
                  <c:v>735675.65035879635</c:v>
                </c:pt>
                <c:pt idx="32163">
                  <c:v>735675.65035879635</c:v>
                </c:pt>
                <c:pt idx="32164">
                  <c:v>735675.65037037036</c:v>
                </c:pt>
                <c:pt idx="32165">
                  <c:v>735675.65037037036</c:v>
                </c:pt>
                <c:pt idx="32166">
                  <c:v>735675.65038194449</c:v>
                </c:pt>
                <c:pt idx="32167">
                  <c:v>735675.65038194449</c:v>
                </c:pt>
                <c:pt idx="32168">
                  <c:v>735675.6503935185</c:v>
                </c:pt>
                <c:pt idx="32169">
                  <c:v>735675.6503935185</c:v>
                </c:pt>
                <c:pt idx="32170">
                  <c:v>735675.65040509263</c:v>
                </c:pt>
                <c:pt idx="32171">
                  <c:v>735675.65040509263</c:v>
                </c:pt>
                <c:pt idx="32172">
                  <c:v>735675.65041666664</c:v>
                </c:pt>
                <c:pt idx="32173">
                  <c:v>735675.65041666664</c:v>
                </c:pt>
                <c:pt idx="32174">
                  <c:v>735675.65042824205</c:v>
                </c:pt>
                <c:pt idx="32175">
                  <c:v>735675.65043981478</c:v>
                </c:pt>
                <c:pt idx="32176">
                  <c:v>735675.65043981478</c:v>
                </c:pt>
                <c:pt idx="32177">
                  <c:v>735675.65045138902</c:v>
                </c:pt>
                <c:pt idx="32178">
                  <c:v>735675.65045138902</c:v>
                </c:pt>
                <c:pt idx="32179">
                  <c:v>735675.65046296292</c:v>
                </c:pt>
                <c:pt idx="32180">
                  <c:v>735675.65046296292</c:v>
                </c:pt>
                <c:pt idx="32181">
                  <c:v>735675.65047453705</c:v>
                </c:pt>
                <c:pt idx="32182">
                  <c:v>735675.65047453705</c:v>
                </c:pt>
                <c:pt idx="32183">
                  <c:v>735675.65048611385</c:v>
                </c:pt>
                <c:pt idx="32184">
                  <c:v>735675.65048611385</c:v>
                </c:pt>
                <c:pt idx="32185">
                  <c:v>735675.65049768542</c:v>
                </c:pt>
                <c:pt idx="32186">
                  <c:v>735675.65049768542</c:v>
                </c:pt>
                <c:pt idx="32187">
                  <c:v>735675.65050925897</c:v>
                </c:pt>
                <c:pt idx="32188">
                  <c:v>735675.65050925897</c:v>
                </c:pt>
                <c:pt idx="32189">
                  <c:v>735675.65052083344</c:v>
                </c:pt>
                <c:pt idx="32190">
                  <c:v>735675.65052083344</c:v>
                </c:pt>
                <c:pt idx="32191">
                  <c:v>735675.65053240734</c:v>
                </c:pt>
                <c:pt idx="32192">
                  <c:v>735675.65053240734</c:v>
                </c:pt>
                <c:pt idx="32193">
                  <c:v>735675.65054398146</c:v>
                </c:pt>
                <c:pt idx="32194">
                  <c:v>735675.65054398146</c:v>
                </c:pt>
                <c:pt idx="32195">
                  <c:v>735675.65055555559</c:v>
                </c:pt>
                <c:pt idx="32196">
                  <c:v>735675.65055555559</c:v>
                </c:pt>
                <c:pt idx="32197">
                  <c:v>735675.6505671296</c:v>
                </c:pt>
                <c:pt idx="32198">
                  <c:v>735675.6505671296</c:v>
                </c:pt>
                <c:pt idx="32199">
                  <c:v>735675.65057870338</c:v>
                </c:pt>
                <c:pt idx="32200">
                  <c:v>735675.65057870338</c:v>
                </c:pt>
                <c:pt idx="32201">
                  <c:v>735675.65059027739</c:v>
                </c:pt>
                <c:pt idx="32202">
                  <c:v>735675.65059027739</c:v>
                </c:pt>
                <c:pt idx="32203">
                  <c:v>735675.6506018521</c:v>
                </c:pt>
                <c:pt idx="32204">
                  <c:v>735675.6506018521</c:v>
                </c:pt>
                <c:pt idx="32205">
                  <c:v>735675.65061342705</c:v>
                </c:pt>
                <c:pt idx="32206">
                  <c:v>735675.65061342705</c:v>
                </c:pt>
                <c:pt idx="32207">
                  <c:v>735675.65062500245</c:v>
                </c:pt>
                <c:pt idx="32208">
                  <c:v>735675.65063657402</c:v>
                </c:pt>
                <c:pt idx="32209">
                  <c:v>735675.65063657402</c:v>
                </c:pt>
                <c:pt idx="32210">
                  <c:v>735675.65064814815</c:v>
                </c:pt>
                <c:pt idx="32211">
                  <c:v>735675.65064814815</c:v>
                </c:pt>
                <c:pt idx="32212">
                  <c:v>735675.65065972251</c:v>
                </c:pt>
                <c:pt idx="32213">
                  <c:v>735675.65065972251</c:v>
                </c:pt>
                <c:pt idx="32214">
                  <c:v>735675.6506712964</c:v>
                </c:pt>
                <c:pt idx="32215">
                  <c:v>735675.6506712964</c:v>
                </c:pt>
                <c:pt idx="32216">
                  <c:v>735675.65068287042</c:v>
                </c:pt>
                <c:pt idx="32217">
                  <c:v>735675.65068287042</c:v>
                </c:pt>
                <c:pt idx="32218">
                  <c:v>735675.65069444443</c:v>
                </c:pt>
                <c:pt idx="32219">
                  <c:v>735675.65069444443</c:v>
                </c:pt>
                <c:pt idx="32220">
                  <c:v>735675.65070601855</c:v>
                </c:pt>
                <c:pt idx="32221">
                  <c:v>735675.65070601855</c:v>
                </c:pt>
                <c:pt idx="32222">
                  <c:v>735675.65071759257</c:v>
                </c:pt>
                <c:pt idx="32223">
                  <c:v>735675.65071759257</c:v>
                </c:pt>
                <c:pt idx="32224">
                  <c:v>735675.65072916669</c:v>
                </c:pt>
                <c:pt idx="32225">
                  <c:v>735675.65072916669</c:v>
                </c:pt>
                <c:pt idx="32226">
                  <c:v>735675.6507407407</c:v>
                </c:pt>
                <c:pt idx="32227">
                  <c:v>735675.6507407407</c:v>
                </c:pt>
                <c:pt idx="32228">
                  <c:v>735675.65075231483</c:v>
                </c:pt>
                <c:pt idx="32229">
                  <c:v>735675.65075231483</c:v>
                </c:pt>
                <c:pt idx="32230">
                  <c:v>735675.65076388884</c:v>
                </c:pt>
                <c:pt idx="32231">
                  <c:v>735675.65076388884</c:v>
                </c:pt>
                <c:pt idx="32232">
                  <c:v>735675.65077546297</c:v>
                </c:pt>
                <c:pt idx="32233">
                  <c:v>735675.65077546297</c:v>
                </c:pt>
                <c:pt idx="32234">
                  <c:v>735675.65078703745</c:v>
                </c:pt>
                <c:pt idx="32235">
                  <c:v>735675.65078703745</c:v>
                </c:pt>
                <c:pt idx="32236">
                  <c:v>735675.65079861111</c:v>
                </c:pt>
                <c:pt idx="32237">
                  <c:v>735675.65079861111</c:v>
                </c:pt>
                <c:pt idx="32238">
                  <c:v>735675.65081018524</c:v>
                </c:pt>
                <c:pt idx="32239">
                  <c:v>735675.65082175925</c:v>
                </c:pt>
                <c:pt idx="32240">
                  <c:v>735675.65082175925</c:v>
                </c:pt>
                <c:pt idx="32241">
                  <c:v>735675.65083333442</c:v>
                </c:pt>
                <c:pt idx="32242">
                  <c:v>735675.65083333442</c:v>
                </c:pt>
                <c:pt idx="32243">
                  <c:v>735675.6508449075</c:v>
                </c:pt>
                <c:pt idx="32244">
                  <c:v>735675.6508449075</c:v>
                </c:pt>
                <c:pt idx="32245">
                  <c:v>735675.65085648245</c:v>
                </c:pt>
                <c:pt idx="32246">
                  <c:v>735675.65085648245</c:v>
                </c:pt>
                <c:pt idx="32247">
                  <c:v>735675.65086805529</c:v>
                </c:pt>
                <c:pt idx="32248">
                  <c:v>735675.65086805529</c:v>
                </c:pt>
                <c:pt idx="32249">
                  <c:v>735675.65087962931</c:v>
                </c:pt>
                <c:pt idx="32250">
                  <c:v>735675.65087962931</c:v>
                </c:pt>
                <c:pt idx="32251">
                  <c:v>735675.65089120402</c:v>
                </c:pt>
                <c:pt idx="32252">
                  <c:v>735675.65089120402</c:v>
                </c:pt>
                <c:pt idx="32253">
                  <c:v>735675.65090277779</c:v>
                </c:pt>
                <c:pt idx="32254">
                  <c:v>735675.65090277779</c:v>
                </c:pt>
                <c:pt idx="32255">
                  <c:v>735675.65091435181</c:v>
                </c:pt>
                <c:pt idx="32256">
                  <c:v>735675.65091435181</c:v>
                </c:pt>
                <c:pt idx="32257">
                  <c:v>735675.65092592745</c:v>
                </c:pt>
                <c:pt idx="32258">
                  <c:v>735675.65092592745</c:v>
                </c:pt>
                <c:pt idx="32259">
                  <c:v>735675.65093749994</c:v>
                </c:pt>
                <c:pt idx="32260">
                  <c:v>735675.65093749994</c:v>
                </c:pt>
                <c:pt idx="32261">
                  <c:v>735675.65094907396</c:v>
                </c:pt>
                <c:pt idx="32262">
                  <c:v>735675.65094907396</c:v>
                </c:pt>
                <c:pt idx="32263">
                  <c:v>735675.65096064843</c:v>
                </c:pt>
                <c:pt idx="32264">
                  <c:v>735675.65096064843</c:v>
                </c:pt>
                <c:pt idx="32265">
                  <c:v>735675.65097222221</c:v>
                </c:pt>
                <c:pt idx="32266">
                  <c:v>735675.65097222221</c:v>
                </c:pt>
                <c:pt idx="32267">
                  <c:v>735675.65098379645</c:v>
                </c:pt>
                <c:pt idx="32268">
                  <c:v>735675.65098379645</c:v>
                </c:pt>
                <c:pt idx="32269">
                  <c:v>735675.65099537035</c:v>
                </c:pt>
                <c:pt idx="32270">
                  <c:v>735675.65100694785</c:v>
                </c:pt>
                <c:pt idx="32271">
                  <c:v>735675.65100694785</c:v>
                </c:pt>
                <c:pt idx="32272">
                  <c:v>735675.65101851849</c:v>
                </c:pt>
                <c:pt idx="32273">
                  <c:v>735675.65101851849</c:v>
                </c:pt>
                <c:pt idx="32274">
                  <c:v>735675.65103009262</c:v>
                </c:pt>
                <c:pt idx="32275">
                  <c:v>735675.65103009262</c:v>
                </c:pt>
                <c:pt idx="32276">
                  <c:v>735675.65104166663</c:v>
                </c:pt>
                <c:pt idx="32277">
                  <c:v>735675.65104166663</c:v>
                </c:pt>
                <c:pt idx="32278">
                  <c:v>735675.65105324413</c:v>
                </c:pt>
                <c:pt idx="32279">
                  <c:v>735675.65105324413</c:v>
                </c:pt>
                <c:pt idx="32280">
                  <c:v>735675.65106481721</c:v>
                </c:pt>
                <c:pt idx="32281">
                  <c:v>735675.65106481721</c:v>
                </c:pt>
                <c:pt idx="32282">
                  <c:v>735675.65107638901</c:v>
                </c:pt>
                <c:pt idx="32283">
                  <c:v>735675.65107638901</c:v>
                </c:pt>
                <c:pt idx="32284">
                  <c:v>735675.65108796442</c:v>
                </c:pt>
                <c:pt idx="32285">
                  <c:v>735675.65108796442</c:v>
                </c:pt>
                <c:pt idx="32286">
                  <c:v>735675.65109953703</c:v>
                </c:pt>
                <c:pt idx="32287">
                  <c:v>735675.65109953703</c:v>
                </c:pt>
                <c:pt idx="32288">
                  <c:v>735675.65111111151</c:v>
                </c:pt>
                <c:pt idx="32289">
                  <c:v>735675.65111111151</c:v>
                </c:pt>
                <c:pt idx="32290">
                  <c:v>735675.65112268541</c:v>
                </c:pt>
                <c:pt idx="32291">
                  <c:v>735675.65112268541</c:v>
                </c:pt>
                <c:pt idx="32292">
                  <c:v>735675.6511342593</c:v>
                </c:pt>
                <c:pt idx="32293">
                  <c:v>735675.6511342593</c:v>
                </c:pt>
                <c:pt idx="32294">
                  <c:v>735675.65114583343</c:v>
                </c:pt>
                <c:pt idx="32295">
                  <c:v>735675.65114583343</c:v>
                </c:pt>
                <c:pt idx="32296">
                  <c:v>735675.65115740744</c:v>
                </c:pt>
                <c:pt idx="32297">
                  <c:v>735675.65115740744</c:v>
                </c:pt>
                <c:pt idx="32298">
                  <c:v>735675.65116898133</c:v>
                </c:pt>
                <c:pt idx="32299">
                  <c:v>735675.65116898133</c:v>
                </c:pt>
                <c:pt idx="32300">
                  <c:v>735675.65118055558</c:v>
                </c:pt>
                <c:pt idx="32301">
                  <c:v>735675.65118055558</c:v>
                </c:pt>
                <c:pt idx="32302">
                  <c:v>735675.65119212959</c:v>
                </c:pt>
                <c:pt idx="32303">
                  <c:v>735675.65119212959</c:v>
                </c:pt>
                <c:pt idx="32304">
                  <c:v>735675.65120370442</c:v>
                </c:pt>
                <c:pt idx="32305">
                  <c:v>735675.65121527773</c:v>
                </c:pt>
                <c:pt idx="32306">
                  <c:v>735675.65121527773</c:v>
                </c:pt>
                <c:pt idx="32307">
                  <c:v>735675.65122685244</c:v>
                </c:pt>
                <c:pt idx="32308">
                  <c:v>735675.65122685244</c:v>
                </c:pt>
                <c:pt idx="32309">
                  <c:v>735675.65123842645</c:v>
                </c:pt>
                <c:pt idx="32310">
                  <c:v>735675.65123842645</c:v>
                </c:pt>
                <c:pt idx="32311">
                  <c:v>735675.65125000244</c:v>
                </c:pt>
                <c:pt idx="32312">
                  <c:v>735675.65125000244</c:v>
                </c:pt>
                <c:pt idx="32313">
                  <c:v>735675.65126157412</c:v>
                </c:pt>
                <c:pt idx="32314">
                  <c:v>735675.65126157412</c:v>
                </c:pt>
                <c:pt idx="32315">
                  <c:v>735675.65127314941</c:v>
                </c:pt>
                <c:pt idx="32316">
                  <c:v>735675.65127314941</c:v>
                </c:pt>
                <c:pt idx="32317">
                  <c:v>735675.65128472529</c:v>
                </c:pt>
                <c:pt idx="32318">
                  <c:v>735675.65128472529</c:v>
                </c:pt>
                <c:pt idx="32319">
                  <c:v>735675.65129629744</c:v>
                </c:pt>
                <c:pt idx="32320">
                  <c:v>735675.65129629744</c:v>
                </c:pt>
                <c:pt idx="32321">
                  <c:v>735675.6513078704</c:v>
                </c:pt>
                <c:pt idx="32322">
                  <c:v>735675.6513078704</c:v>
                </c:pt>
                <c:pt idx="32323">
                  <c:v>735675.6513194443</c:v>
                </c:pt>
                <c:pt idx="32324">
                  <c:v>735675.6513194443</c:v>
                </c:pt>
                <c:pt idx="32325">
                  <c:v>735675.65133101854</c:v>
                </c:pt>
                <c:pt idx="32326">
                  <c:v>735675.65133101854</c:v>
                </c:pt>
                <c:pt idx="32327">
                  <c:v>735675.65134259232</c:v>
                </c:pt>
                <c:pt idx="32328">
                  <c:v>735675.65134259232</c:v>
                </c:pt>
                <c:pt idx="32329">
                  <c:v>735675.65135416703</c:v>
                </c:pt>
                <c:pt idx="32330">
                  <c:v>735675.65135416703</c:v>
                </c:pt>
                <c:pt idx="32331">
                  <c:v>735675.65136574244</c:v>
                </c:pt>
                <c:pt idx="32332">
                  <c:v>735675.65136574244</c:v>
                </c:pt>
                <c:pt idx="32333">
                  <c:v>735675.65137731482</c:v>
                </c:pt>
                <c:pt idx="32334">
                  <c:v>735675.65137731482</c:v>
                </c:pt>
                <c:pt idx="32335">
                  <c:v>735675.65138888895</c:v>
                </c:pt>
                <c:pt idx="32336">
                  <c:v>735675.65140046342</c:v>
                </c:pt>
                <c:pt idx="32337">
                  <c:v>735675.65140046342</c:v>
                </c:pt>
                <c:pt idx="32338">
                  <c:v>735675.65141203743</c:v>
                </c:pt>
                <c:pt idx="32339">
                  <c:v>735675.65141203743</c:v>
                </c:pt>
                <c:pt idx="32340">
                  <c:v>735675.65142361436</c:v>
                </c:pt>
                <c:pt idx="32341">
                  <c:v>735675.65142361436</c:v>
                </c:pt>
                <c:pt idx="32342">
                  <c:v>735675.65143518744</c:v>
                </c:pt>
                <c:pt idx="32343">
                  <c:v>735675.65143518744</c:v>
                </c:pt>
                <c:pt idx="32344">
                  <c:v>735675.65144675924</c:v>
                </c:pt>
                <c:pt idx="32345">
                  <c:v>735675.65144675924</c:v>
                </c:pt>
                <c:pt idx="32346">
                  <c:v>735675.65145833441</c:v>
                </c:pt>
                <c:pt idx="32347">
                  <c:v>735675.65145833441</c:v>
                </c:pt>
                <c:pt idx="32348">
                  <c:v>735675.65146990749</c:v>
                </c:pt>
                <c:pt idx="32349">
                  <c:v>735675.65146990749</c:v>
                </c:pt>
                <c:pt idx="32350">
                  <c:v>735675.65148148243</c:v>
                </c:pt>
                <c:pt idx="32351">
                  <c:v>735675.65148148243</c:v>
                </c:pt>
                <c:pt idx="32352">
                  <c:v>735675.65149305551</c:v>
                </c:pt>
                <c:pt idx="32353">
                  <c:v>735675.65149305551</c:v>
                </c:pt>
                <c:pt idx="32354">
                  <c:v>735675.65150462964</c:v>
                </c:pt>
                <c:pt idx="32355">
                  <c:v>735675.65150462964</c:v>
                </c:pt>
                <c:pt idx="32356">
                  <c:v>735675.65151620365</c:v>
                </c:pt>
                <c:pt idx="32357">
                  <c:v>735675.65151620365</c:v>
                </c:pt>
                <c:pt idx="32358">
                  <c:v>735675.65152777941</c:v>
                </c:pt>
                <c:pt idx="32359">
                  <c:v>735675.65152777941</c:v>
                </c:pt>
                <c:pt idx="32360">
                  <c:v>735675.65153935179</c:v>
                </c:pt>
                <c:pt idx="32361">
                  <c:v>735675.65153935179</c:v>
                </c:pt>
                <c:pt idx="32362">
                  <c:v>735675.65155092743</c:v>
                </c:pt>
                <c:pt idx="32363">
                  <c:v>735675.65155092743</c:v>
                </c:pt>
                <c:pt idx="32364">
                  <c:v>735675.65156250005</c:v>
                </c:pt>
                <c:pt idx="32365">
                  <c:v>735675.65156250005</c:v>
                </c:pt>
                <c:pt idx="32366">
                  <c:v>735675.65157407406</c:v>
                </c:pt>
                <c:pt idx="32367">
                  <c:v>735675.65157407406</c:v>
                </c:pt>
                <c:pt idx="32368">
                  <c:v>735675.65158565005</c:v>
                </c:pt>
                <c:pt idx="32369">
                  <c:v>735675.65158565005</c:v>
                </c:pt>
                <c:pt idx="32370">
                  <c:v>735675.65159722243</c:v>
                </c:pt>
                <c:pt idx="32371">
                  <c:v>735675.65160879644</c:v>
                </c:pt>
                <c:pt idx="32372">
                  <c:v>735675.65160879644</c:v>
                </c:pt>
                <c:pt idx="32373">
                  <c:v>735675.65162037045</c:v>
                </c:pt>
                <c:pt idx="32374">
                  <c:v>735675.65162037045</c:v>
                </c:pt>
                <c:pt idx="32375">
                  <c:v>735675.65163194761</c:v>
                </c:pt>
                <c:pt idx="32376">
                  <c:v>735675.65163194761</c:v>
                </c:pt>
                <c:pt idx="32377">
                  <c:v>735675.65164351941</c:v>
                </c:pt>
                <c:pt idx="32378">
                  <c:v>735675.65164351941</c:v>
                </c:pt>
                <c:pt idx="32379">
                  <c:v>735675.65165509516</c:v>
                </c:pt>
                <c:pt idx="32380">
                  <c:v>735675.65165509516</c:v>
                </c:pt>
                <c:pt idx="32381">
                  <c:v>735675.65166666743</c:v>
                </c:pt>
                <c:pt idx="32382">
                  <c:v>735675.65166666743</c:v>
                </c:pt>
                <c:pt idx="32383">
                  <c:v>735675.65167824074</c:v>
                </c:pt>
                <c:pt idx="32384">
                  <c:v>735675.65167824074</c:v>
                </c:pt>
                <c:pt idx="32385">
                  <c:v>735675.65168981545</c:v>
                </c:pt>
                <c:pt idx="32386">
                  <c:v>735675.65168981545</c:v>
                </c:pt>
                <c:pt idx="32387">
                  <c:v>735675.651701389</c:v>
                </c:pt>
                <c:pt idx="32388">
                  <c:v>735675.651701389</c:v>
                </c:pt>
                <c:pt idx="32389">
                  <c:v>735675.65171296301</c:v>
                </c:pt>
                <c:pt idx="32390">
                  <c:v>735675.65171296301</c:v>
                </c:pt>
                <c:pt idx="32391">
                  <c:v>735675.6517245397</c:v>
                </c:pt>
                <c:pt idx="32392">
                  <c:v>735675.6517245397</c:v>
                </c:pt>
                <c:pt idx="32393">
                  <c:v>735675.65173611243</c:v>
                </c:pt>
                <c:pt idx="32394">
                  <c:v>735675.65173611243</c:v>
                </c:pt>
                <c:pt idx="32395">
                  <c:v>735675.65174768551</c:v>
                </c:pt>
                <c:pt idx="32396">
                  <c:v>735675.65174768551</c:v>
                </c:pt>
                <c:pt idx="32397">
                  <c:v>735675.65175925929</c:v>
                </c:pt>
                <c:pt idx="32398">
                  <c:v>735675.65175925929</c:v>
                </c:pt>
                <c:pt idx="32399">
                  <c:v>735675.65177083341</c:v>
                </c:pt>
                <c:pt idx="32400">
                  <c:v>735675.65178240743</c:v>
                </c:pt>
                <c:pt idx="32401">
                  <c:v>735675.65178240743</c:v>
                </c:pt>
                <c:pt idx="32402">
                  <c:v>735675.65179398144</c:v>
                </c:pt>
                <c:pt idx="32403">
                  <c:v>735675.65179398144</c:v>
                </c:pt>
                <c:pt idx="32404">
                  <c:v>735675.65180555743</c:v>
                </c:pt>
                <c:pt idx="32405">
                  <c:v>735675.65180555743</c:v>
                </c:pt>
                <c:pt idx="32406">
                  <c:v>735675.65181713272</c:v>
                </c:pt>
                <c:pt idx="32407">
                  <c:v>735675.65181713272</c:v>
                </c:pt>
                <c:pt idx="32408">
                  <c:v>735675.65182870405</c:v>
                </c:pt>
                <c:pt idx="32409">
                  <c:v>735675.65182870405</c:v>
                </c:pt>
                <c:pt idx="32410">
                  <c:v>735675.65184027783</c:v>
                </c:pt>
                <c:pt idx="32411">
                  <c:v>735675.65184027783</c:v>
                </c:pt>
                <c:pt idx="32412">
                  <c:v>735675.65185185242</c:v>
                </c:pt>
                <c:pt idx="32413">
                  <c:v>735675.65185185242</c:v>
                </c:pt>
                <c:pt idx="32414">
                  <c:v>735675.65186342911</c:v>
                </c:pt>
                <c:pt idx="32415">
                  <c:v>735675.65186342911</c:v>
                </c:pt>
                <c:pt idx="32416">
                  <c:v>735675.65187500045</c:v>
                </c:pt>
                <c:pt idx="32417">
                  <c:v>735675.65187500045</c:v>
                </c:pt>
                <c:pt idx="32418">
                  <c:v>735675.65188657714</c:v>
                </c:pt>
                <c:pt idx="32419">
                  <c:v>735675.65188657714</c:v>
                </c:pt>
                <c:pt idx="32420">
                  <c:v>735675.65189814905</c:v>
                </c:pt>
                <c:pt idx="32421">
                  <c:v>735675.65189814905</c:v>
                </c:pt>
                <c:pt idx="32422">
                  <c:v>735675.65190972225</c:v>
                </c:pt>
                <c:pt idx="32423">
                  <c:v>735675.65190972225</c:v>
                </c:pt>
                <c:pt idx="32424">
                  <c:v>735675.65192129742</c:v>
                </c:pt>
                <c:pt idx="32425">
                  <c:v>735675.65192129742</c:v>
                </c:pt>
                <c:pt idx="32426">
                  <c:v>735675.6519328705</c:v>
                </c:pt>
                <c:pt idx="32427">
                  <c:v>735675.6519328705</c:v>
                </c:pt>
                <c:pt idx="32428">
                  <c:v>735675.6519444444</c:v>
                </c:pt>
                <c:pt idx="32429">
                  <c:v>735675.6519444444</c:v>
                </c:pt>
                <c:pt idx="32430">
                  <c:v>735675.65195602144</c:v>
                </c:pt>
                <c:pt idx="32431">
                  <c:v>735675.65195602144</c:v>
                </c:pt>
                <c:pt idx="32432">
                  <c:v>735675.65196759254</c:v>
                </c:pt>
                <c:pt idx="32433">
                  <c:v>735675.65197916667</c:v>
                </c:pt>
                <c:pt idx="32434">
                  <c:v>735675.65197916667</c:v>
                </c:pt>
                <c:pt idx="32435">
                  <c:v>735675.65199074242</c:v>
                </c:pt>
                <c:pt idx="32436">
                  <c:v>735675.65199074242</c:v>
                </c:pt>
                <c:pt idx="32437">
                  <c:v>735675.6520023148</c:v>
                </c:pt>
                <c:pt idx="32438">
                  <c:v>735675.6520023148</c:v>
                </c:pt>
                <c:pt idx="32439">
                  <c:v>735675.65201388893</c:v>
                </c:pt>
                <c:pt idx="32440">
                  <c:v>735675.65201388893</c:v>
                </c:pt>
                <c:pt idx="32441">
                  <c:v>735675.65202546294</c:v>
                </c:pt>
                <c:pt idx="32442">
                  <c:v>735675.65202546294</c:v>
                </c:pt>
                <c:pt idx="32443">
                  <c:v>735675.65203703742</c:v>
                </c:pt>
                <c:pt idx="32444">
                  <c:v>735675.65203703742</c:v>
                </c:pt>
                <c:pt idx="32445">
                  <c:v>735675.65204861108</c:v>
                </c:pt>
                <c:pt idx="32446">
                  <c:v>735675.65204861108</c:v>
                </c:pt>
                <c:pt idx="32447">
                  <c:v>735675.65206018521</c:v>
                </c:pt>
                <c:pt idx="32448">
                  <c:v>735675.65206018521</c:v>
                </c:pt>
                <c:pt idx="32449">
                  <c:v>735675.65207175899</c:v>
                </c:pt>
                <c:pt idx="32450">
                  <c:v>735675.65207175899</c:v>
                </c:pt>
                <c:pt idx="32451">
                  <c:v>735675.65208333405</c:v>
                </c:pt>
                <c:pt idx="32452">
                  <c:v>735675.65208333405</c:v>
                </c:pt>
                <c:pt idx="32453">
                  <c:v>735675.65209490748</c:v>
                </c:pt>
                <c:pt idx="32454">
                  <c:v>735675.65209490748</c:v>
                </c:pt>
                <c:pt idx="32455">
                  <c:v>735675.65210648149</c:v>
                </c:pt>
                <c:pt idx="32456">
                  <c:v>735675.65211805177</c:v>
                </c:pt>
                <c:pt idx="32457">
                  <c:v>735675.65211805177</c:v>
                </c:pt>
                <c:pt idx="32458">
                  <c:v>735675.65212962939</c:v>
                </c:pt>
                <c:pt idx="32459">
                  <c:v>735675.65212962939</c:v>
                </c:pt>
                <c:pt idx="32460">
                  <c:v>735675.65214120329</c:v>
                </c:pt>
                <c:pt idx="32461">
                  <c:v>735675.65214120329</c:v>
                </c:pt>
                <c:pt idx="32462">
                  <c:v>735675.65215277777</c:v>
                </c:pt>
                <c:pt idx="32463">
                  <c:v>735675.65215277777</c:v>
                </c:pt>
                <c:pt idx="32464">
                  <c:v>735675.65216435189</c:v>
                </c:pt>
                <c:pt idx="32465">
                  <c:v>735675.65216435189</c:v>
                </c:pt>
                <c:pt idx="32466">
                  <c:v>735675.6521759259</c:v>
                </c:pt>
                <c:pt idx="32467">
                  <c:v>735675.6521759259</c:v>
                </c:pt>
                <c:pt idx="32468">
                  <c:v>735675.65218750003</c:v>
                </c:pt>
                <c:pt idx="32469">
                  <c:v>735675.65218750003</c:v>
                </c:pt>
                <c:pt idx="32470">
                  <c:v>735675.65219907148</c:v>
                </c:pt>
                <c:pt idx="32471">
                  <c:v>735675.65219907148</c:v>
                </c:pt>
                <c:pt idx="32472">
                  <c:v>735675.6522106484</c:v>
                </c:pt>
                <c:pt idx="32473">
                  <c:v>735675.6522106484</c:v>
                </c:pt>
                <c:pt idx="32474">
                  <c:v>735675.65222222242</c:v>
                </c:pt>
                <c:pt idx="32475">
                  <c:v>735675.65222222242</c:v>
                </c:pt>
                <c:pt idx="32476">
                  <c:v>735675.65223379643</c:v>
                </c:pt>
                <c:pt idx="32477">
                  <c:v>735675.65223379643</c:v>
                </c:pt>
                <c:pt idx="32478">
                  <c:v>735675.65224537032</c:v>
                </c:pt>
                <c:pt idx="32479">
                  <c:v>735675.65224537032</c:v>
                </c:pt>
                <c:pt idx="32480">
                  <c:v>735675.65225694445</c:v>
                </c:pt>
                <c:pt idx="32481">
                  <c:v>735675.65225694445</c:v>
                </c:pt>
                <c:pt idx="32482">
                  <c:v>735675.65226851846</c:v>
                </c:pt>
                <c:pt idx="32483">
                  <c:v>735675.65226851846</c:v>
                </c:pt>
                <c:pt idx="32484">
                  <c:v>735675.65228009259</c:v>
                </c:pt>
                <c:pt idx="32485">
                  <c:v>735675.65228009259</c:v>
                </c:pt>
                <c:pt idx="32486">
                  <c:v>735675.65229166672</c:v>
                </c:pt>
                <c:pt idx="32487">
                  <c:v>735675.65230324073</c:v>
                </c:pt>
                <c:pt idx="32488">
                  <c:v>735675.65230324073</c:v>
                </c:pt>
                <c:pt idx="32489">
                  <c:v>735675.65231481486</c:v>
                </c:pt>
                <c:pt idx="32490">
                  <c:v>735675.65231481486</c:v>
                </c:pt>
                <c:pt idx="32491">
                  <c:v>735675.6523263891</c:v>
                </c:pt>
                <c:pt idx="32492">
                  <c:v>735675.6523263891</c:v>
                </c:pt>
                <c:pt idx="32493">
                  <c:v>735675.65233796299</c:v>
                </c:pt>
                <c:pt idx="32494">
                  <c:v>735675.65233796299</c:v>
                </c:pt>
                <c:pt idx="32495">
                  <c:v>735675.65234953689</c:v>
                </c:pt>
                <c:pt idx="32496">
                  <c:v>735675.65234953689</c:v>
                </c:pt>
                <c:pt idx="32497">
                  <c:v>735675.65236111113</c:v>
                </c:pt>
                <c:pt idx="32498">
                  <c:v>735675.65236111113</c:v>
                </c:pt>
                <c:pt idx="32499">
                  <c:v>735675.65237268398</c:v>
                </c:pt>
                <c:pt idx="32500">
                  <c:v>735675.65237268398</c:v>
                </c:pt>
                <c:pt idx="32501">
                  <c:v>735675.65238425927</c:v>
                </c:pt>
                <c:pt idx="32502">
                  <c:v>735675.65238425927</c:v>
                </c:pt>
                <c:pt idx="32503">
                  <c:v>735675.6523958334</c:v>
                </c:pt>
                <c:pt idx="32504">
                  <c:v>735675.6523958334</c:v>
                </c:pt>
                <c:pt idx="32505">
                  <c:v>735675.65240740741</c:v>
                </c:pt>
                <c:pt idx="32506">
                  <c:v>735675.65240740741</c:v>
                </c:pt>
                <c:pt idx="32507">
                  <c:v>735675.65241898131</c:v>
                </c:pt>
                <c:pt idx="32508">
                  <c:v>735675.65241898131</c:v>
                </c:pt>
                <c:pt idx="32509">
                  <c:v>735675.65243055532</c:v>
                </c:pt>
                <c:pt idx="32510">
                  <c:v>735675.65243055532</c:v>
                </c:pt>
                <c:pt idx="32511">
                  <c:v>735675.65244212968</c:v>
                </c:pt>
                <c:pt idx="32512">
                  <c:v>735675.65244212968</c:v>
                </c:pt>
                <c:pt idx="32513">
                  <c:v>735675.65245370404</c:v>
                </c:pt>
                <c:pt idx="32514">
                  <c:v>735675.65245370404</c:v>
                </c:pt>
                <c:pt idx="32515">
                  <c:v>735675.65246527782</c:v>
                </c:pt>
                <c:pt idx="32516">
                  <c:v>735675.65246527782</c:v>
                </c:pt>
                <c:pt idx="32517">
                  <c:v>735675.65247685183</c:v>
                </c:pt>
                <c:pt idx="32518">
                  <c:v>735675.65247685183</c:v>
                </c:pt>
                <c:pt idx="32519">
                  <c:v>735675.65248842642</c:v>
                </c:pt>
                <c:pt idx="32520">
                  <c:v>735675.65249999997</c:v>
                </c:pt>
                <c:pt idx="32521">
                  <c:v>735675.65249999997</c:v>
                </c:pt>
                <c:pt idx="32522">
                  <c:v>735675.65251157398</c:v>
                </c:pt>
                <c:pt idx="32523">
                  <c:v>735675.65251157398</c:v>
                </c:pt>
                <c:pt idx="32524">
                  <c:v>735675.65252314904</c:v>
                </c:pt>
                <c:pt idx="32525">
                  <c:v>735675.65252314904</c:v>
                </c:pt>
                <c:pt idx="32526">
                  <c:v>735675.65253472223</c:v>
                </c:pt>
                <c:pt idx="32527">
                  <c:v>735675.65253472223</c:v>
                </c:pt>
                <c:pt idx="32528">
                  <c:v>735675.65254629625</c:v>
                </c:pt>
                <c:pt idx="32529">
                  <c:v>735675.65254629625</c:v>
                </c:pt>
                <c:pt idx="32530">
                  <c:v>735675.65255787049</c:v>
                </c:pt>
                <c:pt idx="32531">
                  <c:v>735675.65255787049</c:v>
                </c:pt>
                <c:pt idx="32532">
                  <c:v>735675.65256944438</c:v>
                </c:pt>
                <c:pt idx="32533">
                  <c:v>735675.65256944438</c:v>
                </c:pt>
                <c:pt idx="32534">
                  <c:v>735675.65258101851</c:v>
                </c:pt>
                <c:pt idx="32535">
                  <c:v>735675.65258101851</c:v>
                </c:pt>
                <c:pt idx="32536">
                  <c:v>735675.65259259229</c:v>
                </c:pt>
                <c:pt idx="32537">
                  <c:v>735675.65259259229</c:v>
                </c:pt>
                <c:pt idx="32538">
                  <c:v>735675.65260416665</c:v>
                </c:pt>
                <c:pt idx="32539">
                  <c:v>735675.65260416665</c:v>
                </c:pt>
                <c:pt idx="32540">
                  <c:v>735675.65261574241</c:v>
                </c:pt>
                <c:pt idx="32541">
                  <c:v>735675.65261574241</c:v>
                </c:pt>
                <c:pt idx="32542">
                  <c:v>735675.65262731747</c:v>
                </c:pt>
                <c:pt idx="32543">
                  <c:v>735675.65262731747</c:v>
                </c:pt>
                <c:pt idx="32544">
                  <c:v>735675.65263888892</c:v>
                </c:pt>
                <c:pt idx="32545">
                  <c:v>735675.65263888892</c:v>
                </c:pt>
                <c:pt idx="32546">
                  <c:v>735675.65265046293</c:v>
                </c:pt>
                <c:pt idx="32547">
                  <c:v>735675.65265046293</c:v>
                </c:pt>
                <c:pt idx="32548">
                  <c:v>735675.65266203741</c:v>
                </c:pt>
                <c:pt idx="32549">
                  <c:v>735675.65267361142</c:v>
                </c:pt>
                <c:pt idx="32550">
                  <c:v>735675.65267361142</c:v>
                </c:pt>
                <c:pt idx="32551">
                  <c:v>735675.65268518543</c:v>
                </c:pt>
                <c:pt idx="32552">
                  <c:v>735675.65268518543</c:v>
                </c:pt>
                <c:pt idx="32553">
                  <c:v>735675.65269675921</c:v>
                </c:pt>
                <c:pt idx="32554">
                  <c:v>735675.65269675921</c:v>
                </c:pt>
                <c:pt idx="32555">
                  <c:v>735675.65270833333</c:v>
                </c:pt>
                <c:pt idx="32556">
                  <c:v>735675.65270833333</c:v>
                </c:pt>
                <c:pt idx="32557">
                  <c:v>735675.65271990688</c:v>
                </c:pt>
                <c:pt idx="32558">
                  <c:v>735675.65271990688</c:v>
                </c:pt>
                <c:pt idx="32559">
                  <c:v>735675.65273148147</c:v>
                </c:pt>
                <c:pt idx="32560">
                  <c:v>735675.65273148147</c:v>
                </c:pt>
                <c:pt idx="32561">
                  <c:v>735675.65274305537</c:v>
                </c:pt>
                <c:pt idx="32562">
                  <c:v>735675.65274305537</c:v>
                </c:pt>
                <c:pt idx="32563">
                  <c:v>735675.65275462961</c:v>
                </c:pt>
                <c:pt idx="32564">
                  <c:v>735675.65275462961</c:v>
                </c:pt>
                <c:pt idx="32565">
                  <c:v>735675.65276620374</c:v>
                </c:pt>
                <c:pt idx="32566">
                  <c:v>735675.65276620374</c:v>
                </c:pt>
                <c:pt idx="32567">
                  <c:v>735675.65277777729</c:v>
                </c:pt>
                <c:pt idx="32568">
                  <c:v>735675.65277777729</c:v>
                </c:pt>
                <c:pt idx="32569">
                  <c:v>735675.65278935188</c:v>
                </c:pt>
                <c:pt idx="32570">
                  <c:v>735675.65278935188</c:v>
                </c:pt>
                <c:pt idx="32571">
                  <c:v>735675.6528009274</c:v>
                </c:pt>
                <c:pt idx="32572">
                  <c:v>735675.6528009274</c:v>
                </c:pt>
                <c:pt idx="32573">
                  <c:v>735675.65281250002</c:v>
                </c:pt>
                <c:pt idx="32574">
                  <c:v>735675.65281250002</c:v>
                </c:pt>
                <c:pt idx="32575">
                  <c:v>735675.65282407403</c:v>
                </c:pt>
                <c:pt idx="32576">
                  <c:v>735675.65282407403</c:v>
                </c:pt>
                <c:pt idx="32577">
                  <c:v>735675.65283564944</c:v>
                </c:pt>
                <c:pt idx="32578">
                  <c:v>735675.65283564944</c:v>
                </c:pt>
                <c:pt idx="32579">
                  <c:v>735675.6528472224</c:v>
                </c:pt>
                <c:pt idx="32580">
                  <c:v>735675.65285879641</c:v>
                </c:pt>
                <c:pt idx="32581">
                  <c:v>735675.65285879641</c:v>
                </c:pt>
                <c:pt idx="32582">
                  <c:v>735675.65287037031</c:v>
                </c:pt>
                <c:pt idx="32583">
                  <c:v>735675.65287037031</c:v>
                </c:pt>
                <c:pt idx="32584">
                  <c:v>735675.65288194444</c:v>
                </c:pt>
                <c:pt idx="32585">
                  <c:v>735675.65288194444</c:v>
                </c:pt>
                <c:pt idx="32586">
                  <c:v>735675.65289351903</c:v>
                </c:pt>
                <c:pt idx="32587">
                  <c:v>735675.65289351903</c:v>
                </c:pt>
                <c:pt idx="32588">
                  <c:v>735675.65290509257</c:v>
                </c:pt>
                <c:pt idx="32589">
                  <c:v>735675.65290509257</c:v>
                </c:pt>
                <c:pt idx="32590">
                  <c:v>735675.6529166667</c:v>
                </c:pt>
                <c:pt idx="32591">
                  <c:v>735675.6529166667</c:v>
                </c:pt>
                <c:pt idx="32592">
                  <c:v>735675.65292824071</c:v>
                </c:pt>
                <c:pt idx="32593">
                  <c:v>735675.65292824071</c:v>
                </c:pt>
                <c:pt idx="32594">
                  <c:v>735675.65293981438</c:v>
                </c:pt>
                <c:pt idx="32595">
                  <c:v>735675.65293981438</c:v>
                </c:pt>
                <c:pt idx="32596">
                  <c:v>735675.65295138885</c:v>
                </c:pt>
                <c:pt idx="32597">
                  <c:v>735675.65295138885</c:v>
                </c:pt>
                <c:pt idx="32598">
                  <c:v>735675.65296296298</c:v>
                </c:pt>
                <c:pt idx="32599">
                  <c:v>735675.65296296298</c:v>
                </c:pt>
                <c:pt idx="32600">
                  <c:v>735675.65297453711</c:v>
                </c:pt>
                <c:pt idx="32601">
                  <c:v>735675.65297453711</c:v>
                </c:pt>
                <c:pt idx="32602">
                  <c:v>735675.65298611205</c:v>
                </c:pt>
                <c:pt idx="32603">
                  <c:v>735675.65298611205</c:v>
                </c:pt>
                <c:pt idx="32604">
                  <c:v>735675.65299768513</c:v>
                </c:pt>
                <c:pt idx="32605">
                  <c:v>735675.65299768513</c:v>
                </c:pt>
                <c:pt idx="32606">
                  <c:v>735675.65300925926</c:v>
                </c:pt>
                <c:pt idx="32607">
                  <c:v>735675.65300925926</c:v>
                </c:pt>
                <c:pt idx="32608">
                  <c:v>735675.65302083443</c:v>
                </c:pt>
                <c:pt idx="32609">
                  <c:v>735675.65302083443</c:v>
                </c:pt>
                <c:pt idx="32610">
                  <c:v>735675.6530324074</c:v>
                </c:pt>
                <c:pt idx="32611">
                  <c:v>735675.65304398153</c:v>
                </c:pt>
                <c:pt idx="32612">
                  <c:v>735675.65304398153</c:v>
                </c:pt>
                <c:pt idx="32613">
                  <c:v>735675.65305555554</c:v>
                </c:pt>
                <c:pt idx="32614">
                  <c:v>735675.65305555554</c:v>
                </c:pt>
                <c:pt idx="32615">
                  <c:v>735675.65306713246</c:v>
                </c:pt>
                <c:pt idx="32616">
                  <c:v>735675.65306713246</c:v>
                </c:pt>
                <c:pt idx="32617">
                  <c:v>735675.65307870368</c:v>
                </c:pt>
                <c:pt idx="32618">
                  <c:v>735675.65307870368</c:v>
                </c:pt>
                <c:pt idx="32619">
                  <c:v>735675.6530902778</c:v>
                </c:pt>
                <c:pt idx="32620">
                  <c:v>735675.6530902778</c:v>
                </c:pt>
                <c:pt idx="32621">
                  <c:v>735675.65310185181</c:v>
                </c:pt>
                <c:pt idx="32622">
                  <c:v>735675.65310185181</c:v>
                </c:pt>
                <c:pt idx="32623">
                  <c:v>735675.65311342594</c:v>
                </c:pt>
                <c:pt idx="32624">
                  <c:v>735675.65311342594</c:v>
                </c:pt>
                <c:pt idx="32625">
                  <c:v>735675.65312499995</c:v>
                </c:pt>
                <c:pt idx="32626">
                  <c:v>735675.65312499995</c:v>
                </c:pt>
                <c:pt idx="32627">
                  <c:v>735675.65313657408</c:v>
                </c:pt>
                <c:pt idx="32628">
                  <c:v>735675.65313657408</c:v>
                </c:pt>
                <c:pt idx="32629">
                  <c:v>735675.65314814821</c:v>
                </c:pt>
                <c:pt idx="32630">
                  <c:v>735675.65314814821</c:v>
                </c:pt>
                <c:pt idx="32631">
                  <c:v>735675.65315972222</c:v>
                </c:pt>
                <c:pt idx="32632">
                  <c:v>735675.65315972222</c:v>
                </c:pt>
                <c:pt idx="32633">
                  <c:v>735675.65317129635</c:v>
                </c:pt>
                <c:pt idx="32634">
                  <c:v>735675.65317129635</c:v>
                </c:pt>
                <c:pt idx="32635">
                  <c:v>735675.65318287048</c:v>
                </c:pt>
                <c:pt idx="32636">
                  <c:v>735675.65318287048</c:v>
                </c:pt>
                <c:pt idx="32637">
                  <c:v>735675.65319444449</c:v>
                </c:pt>
                <c:pt idx="32638">
                  <c:v>735675.65319444449</c:v>
                </c:pt>
                <c:pt idx="32639">
                  <c:v>735675.65320601943</c:v>
                </c:pt>
                <c:pt idx="32640">
                  <c:v>735675.65320601943</c:v>
                </c:pt>
                <c:pt idx="32641">
                  <c:v>735675.65321759263</c:v>
                </c:pt>
                <c:pt idx="32642">
                  <c:v>735675.65321759263</c:v>
                </c:pt>
                <c:pt idx="32643">
                  <c:v>735675.65322916664</c:v>
                </c:pt>
                <c:pt idx="32644">
                  <c:v>735675.65322916664</c:v>
                </c:pt>
                <c:pt idx="32645">
                  <c:v>735675.65324074205</c:v>
                </c:pt>
                <c:pt idx="32646">
                  <c:v>735675.65325231745</c:v>
                </c:pt>
                <c:pt idx="32647">
                  <c:v>735675.65325231745</c:v>
                </c:pt>
                <c:pt idx="32648">
                  <c:v>735675.65326388902</c:v>
                </c:pt>
                <c:pt idx="32649">
                  <c:v>735675.65326388902</c:v>
                </c:pt>
                <c:pt idx="32650">
                  <c:v>735675.65327546292</c:v>
                </c:pt>
                <c:pt idx="32651">
                  <c:v>735675.65327546292</c:v>
                </c:pt>
                <c:pt idx="32652">
                  <c:v>735675.6532870403</c:v>
                </c:pt>
                <c:pt idx="32653">
                  <c:v>735675.6532870403</c:v>
                </c:pt>
                <c:pt idx="32654">
                  <c:v>735675.65329861105</c:v>
                </c:pt>
                <c:pt idx="32655">
                  <c:v>735675.65329861105</c:v>
                </c:pt>
                <c:pt idx="32656">
                  <c:v>735675.65331018518</c:v>
                </c:pt>
                <c:pt idx="32657">
                  <c:v>735675.65331018518</c:v>
                </c:pt>
                <c:pt idx="32658">
                  <c:v>735675.65332175931</c:v>
                </c:pt>
                <c:pt idx="32659">
                  <c:v>735675.65332175931</c:v>
                </c:pt>
                <c:pt idx="32660">
                  <c:v>735675.65333333344</c:v>
                </c:pt>
                <c:pt idx="32661">
                  <c:v>735675.65333333344</c:v>
                </c:pt>
                <c:pt idx="32662">
                  <c:v>735675.65334490733</c:v>
                </c:pt>
                <c:pt idx="32663">
                  <c:v>735675.65334490733</c:v>
                </c:pt>
                <c:pt idx="32664">
                  <c:v>735675.65335648204</c:v>
                </c:pt>
                <c:pt idx="32665">
                  <c:v>735675.65335648204</c:v>
                </c:pt>
                <c:pt idx="32666">
                  <c:v>735675.65336805396</c:v>
                </c:pt>
                <c:pt idx="32667">
                  <c:v>735675.65336805396</c:v>
                </c:pt>
                <c:pt idx="32668">
                  <c:v>735675.65337962937</c:v>
                </c:pt>
                <c:pt idx="32669">
                  <c:v>735675.65337962937</c:v>
                </c:pt>
                <c:pt idx="32670">
                  <c:v>735675.65339120373</c:v>
                </c:pt>
                <c:pt idx="32671">
                  <c:v>735675.65339120373</c:v>
                </c:pt>
                <c:pt idx="32672">
                  <c:v>735675.65340277774</c:v>
                </c:pt>
                <c:pt idx="32673">
                  <c:v>735675.65340277774</c:v>
                </c:pt>
                <c:pt idx="32674">
                  <c:v>735675.6534143521</c:v>
                </c:pt>
                <c:pt idx="32675">
                  <c:v>735675.6534143521</c:v>
                </c:pt>
                <c:pt idx="32676">
                  <c:v>735675.6534259296</c:v>
                </c:pt>
                <c:pt idx="32677">
                  <c:v>735675.65343750245</c:v>
                </c:pt>
                <c:pt idx="32678">
                  <c:v>735675.65343750245</c:v>
                </c:pt>
                <c:pt idx="32679">
                  <c:v>735675.6534490739</c:v>
                </c:pt>
                <c:pt idx="32680">
                  <c:v>735675.6534490739</c:v>
                </c:pt>
                <c:pt idx="32681">
                  <c:v>735675.65346064942</c:v>
                </c:pt>
                <c:pt idx="32682">
                  <c:v>735675.65346064942</c:v>
                </c:pt>
                <c:pt idx="32683">
                  <c:v>735675.6534722225</c:v>
                </c:pt>
                <c:pt idx="32684">
                  <c:v>735675.6534722225</c:v>
                </c:pt>
                <c:pt idx="32685">
                  <c:v>735675.65348379745</c:v>
                </c:pt>
                <c:pt idx="32686">
                  <c:v>735675.65348379745</c:v>
                </c:pt>
                <c:pt idx="32687">
                  <c:v>735675.65349537041</c:v>
                </c:pt>
                <c:pt idx="32688">
                  <c:v>735675.65349537041</c:v>
                </c:pt>
                <c:pt idx="32689">
                  <c:v>735675.65350694442</c:v>
                </c:pt>
                <c:pt idx="32690">
                  <c:v>735675.65350694442</c:v>
                </c:pt>
                <c:pt idx="32691">
                  <c:v>735675.65351851832</c:v>
                </c:pt>
                <c:pt idx="32692">
                  <c:v>735675.65351851832</c:v>
                </c:pt>
                <c:pt idx="32693">
                  <c:v>735675.65353009256</c:v>
                </c:pt>
                <c:pt idx="32694">
                  <c:v>735675.65353009256</c:v>
                </c:pt>
                <c:pt idx="32695">
                  <c:v>735675.65354166669</c:v>
                </c:pt>
                <c:pt idx="32696">
                  <c:v>735675.65354166669</c:v>
                </c:pt>
                <c:pt idx="32697">
                  <c:v>735675.65355324245</c:v>
                </c:pt>
                <c:pt idx="32698">
                  <c:v>735675.65355324245</c:v>
                </c:pt>
                <c:pt idx="32699">
                  <c:v>735675.65356481483</c:v>
                </c:pt>
                <c:pt idx="32700">
                  <c:v>735675.65356481483</c:v>
                </c:pt>
                <c:pt idx="32701">
                  <c:v>735675.65357638884</c:v>
                </c:pt>
                <c:pt idx="32702">
                  <c:v>735675.65357638884</c:v>
                </c:pt>
                <c:pt idx="32703">
                  <c:v>735675.65358796343</c:v>
                </c:pt>
                <c:pt idx="32704">
                  <c:v>735675.65358796343</c:v>
                </c:pt>
                <c:pt idx="32705">
                  <c:v>735675.65359953709</c:v>
                </c:pt>
                <c:pt idx="32706">
                  <c:v>735675.65359953709</c:v>
                </c:pt>
                <c:pt idx="32707">
                  <c:v>735675.65361111145</c:v>
                </c:pt>
                <c:pt idx="32708">
                  <c:v>735675.65361111145</c:v>
                </c:pt>
                <c:pt idx="32709">
                  <c:v>735675.65362268745</c:v>
                </c:pt>
                <c:pt idx="32710">
                  <c:v>735675.65363425924</c:v>
                </c:pt>
                <c:pt idx="32711">
                  <c:v>735675.65363425924</c:v>
                </c:pt>
                <c:pt idx="32712">
                  <c:v>735675.65364583442</c:v>
                </c:pt>
                <c:pt idx="32713">
                  <c:v>735675.65364583442</c:v>
                </c:pt>
                <c:pt idx="32714">
                  <c:v>735675.65365741053</c:v>
                </c:pt>
                <c:pt idx="32715">
                  <c:v>735675.65365741053</c:v>
                </c:pt>
                <c:pt idx="32716">
                  <c:v>735675.65366898151</c:v>
                </c:pt>
                <c:pt idx="32717">
                  <c:v>735675.65366898151</c:v>
                </c:pt>
                <c:pt idx="32718">
                  <c:v>735675.65368055552</c:v>
                </c:pt>
                <c:pt idx="32719">
                  <c:v>735675.65368055552</c:v>
                </c:pt>
                <c:pt idx="32720">
                  <c:v>735675.65369212965</c:v>
                </c:pt>
                <c:pt idx="32721">
                  <c:v>735675.65369212965</c:v>
                </c:pt>
                <c:pt idx="32722">
                  <c:v>735675.65370370401</c:v>
                </c:pt>
                <c:pt idx="32723">
                  <c:v>735675.65371527779</c:v>
                </c:pt>
                <c:pt idx="32724">
                  <c:v>735675.65371527779</c:v>
                </c:pt>
                <c:pt idx="32725">
                  <c:v>735675.65371527779</c:v>
                </c:pt>
                <c:pt idx="32726">
                  <c:v>735675.65372685203</c:v>
                </c:pt>
                <c:pt idx="32727">
                  <c:v>735675.65372685203</c:v>
                </c:pt>
                <c:pt idx="32728">
                  <c:v>735675.65373842593</c:v>
                </c:pt>
                <c:pt idx="32729">
                  <c:v>735675.65373842593</c:v>
                </c:pt>
                <c:pt idx="32730">
                  <c:v>735675.65375000041</c:v>
                </c:pt>
                <c:pt idx="32731">
                  <c:v>735675.65375000041</c:v>
                </c:pt>
                <c:pt idx="32732">
                  <c:v>735675.65376157407</c:v>
                </c:pt>
                <c:pt idx="32733">
                  <c:v>735675.65376157407</c:v>
                </c:pt>
                <c:pt idx="32734">
                  <c:v>735675.65377314843</c:v>
                </c:pt>
                <c:pt idx="32735">
                  <c:v>735675.65377314843</c:v>
                </c:pt>
                <c:pt idx="32736">
                  <c:v>735675.65378472244</c:v>
                </c:pt>
                <c:pt idx="32737">
                  <c:v>735675.65378472244</c:v>
                </c:pt>
                <c:pt idx="32738">
                  <c:v>735675.65379629645</c:v>
                </c:pt>
                <c:pt idx="32739">
                  <c:v>735675.65380787244</c:v>
                </c:pt>
                <c:pt idx="32740">
                  <c:v>735675.65380787244</c:v>
                </c:pt>
                <c:pt idx="32741">
                  <c:v>735675.65381944447</c:v>
                </c:pt>
                <c:pt idx="32742">
                  <c:v>735675.65381944447</c:v>
                </c:pt>
                <c:pt idx="32743">
                  <c:v>735675.65383101942</c:v>
                </c:pt>
                <c:pt idx="32744">
                  <c:v>735675.65383101942</c:v>
                </c:pt>
                <c:pt idx="32745">
                  <c:v>735675.65384259261</c:v>
                </c:pt>
                <c:pt idx="32746">
                  <c:v>735675.65384259261</c:v>
                </c:pt>
                <c:pt idx="32747">
                  <c:v>735675.65385416744</c:v>
                </c:pt>
                <c:pt idx="32748">
                  <c:v>735675.65385416744</c:v>
                </c:pt>
                <c:pt idx="32749">
                  <c:v>735675.65386574413</c:v>
                </c:pt>
                <c:pt idx="32750">
                  <c:v>735675.65386574413</c:v>
                </c:pt>
                <c:pt idx="32751">
                  <c:v>735675.65387731732</c:v>
                </c:pt>
                <c:pt idx="32752">
                  <c:v>735675.65387731732</c:v>
                </c:pt>
                <c:pt idx="32753">
                  <c:v>735675.65388888901</c:v>
                </c:pt>
                <c:pt idx="32754">
                  <c:v>735675.65388888901</c:v>
                </c:pt>
                <c:pt idx="32755">
                  <c:v>735675.6539004629</c:v>
                </c:pt>
                <c:pt idx="32756">
                  <c:v>735675.6539004629</c:v>
                </c:pt>
                <c:pt idx="32757">
                  <c:v>735675.65391203703</c:v>
                </c:pt>
                <c:pt idx="32758">
                  <c:v>735675.65391203703</c:v>
                </c:pt>
                <c:pt idx="32759">
                  <c:v>735675.65392361244</c:v>
                </c:pt>
                <c:pt idx="32760">
                  <c:v>735675.65392361244</c:v>
                </c:pt>
                <c:pt idx="32761">
                  <c:v>735675.6539351854</c:v>
                </c:pt>
                <c:pt idx="32762">
                  <c:v>735675.6539351854</c:v>
                </c:pt>
                <c:pt idx="32763">
                  <c:v>735675.6539467593</c:v>
                </c:pt>
                <c:pt idx="32764">
                  <c:v>735675.6539467593</c:v>
                </c:pt>
                <c:pt idx="32765">
                  <c:v>735675.65395833342</c:v>
                </c:pt>
                <c:pt idx="32766">
                  <c:v>735675.65395833342</c:v>
                </c:pt>
                <c:pt idx="32767">
                  <c:v>735675.65396990732</c:v>
                </c:pt>
                <c:pt idx="32768">
                  <c:v>735675.65396990732</c:v>
                </c:pt>
                <c:pt idx="32769">
                  <c:v>735675.65398148145</c:v>
                </c:pt>
                <c:pt idx="32770">
                  <c:v>735675.65399305557</c:v>
                </c:pt>
                <c:pt idx="32771">
                  <c:v>735675.65399305557</c:v>
                </c:pt>
                <c:pt idx="32772">
                  <c:v>735675.65400462958</c:v>
                </c:pt>
                <c:pt idx="32773">
                  <c:v>735675.65400462958</c:v>
                </c:pt>
                <c:pt idx="32774">
                  <c:v>735675.65401620371</c:v>
                </c:pt>
                <c:pt idx="32775">
                  <c:v>735675.65401620371</c:v>
                </c:pt>
                <c:pt idx="32776">
                  <c:v>735675.65402777772</c:v>
                </c:pt>
                <c:pt idx="32777">
                  <c:v>735675.65402777772</c:v>
                </c:pt>
                <c:pt idx="32778">
                  <c:v>735675.65403935139</c:v>
                </c:pt>
                <c:pt idx="32779">
                  <c:v>735675.65403935139</c:v>
                </c:pt>
                <c:pt idx="32780">
                  <c:v>735675.65405092645</c:v>
                </c:pt>
                <c:pt idx="32781">
                  <c:v>735675.65405092645</c:v>
                </c:pt>
                <c:pt idx="32782">
                  <c:v>735675.65406249999</c:v>
                </c:pt>
                <c:pt idx="32783">
                  <c:v>735675.65406249999</c:v>
                </c:pt>
                <c:pt idx="32784">
                  <c:v>735675.65407407389</c:v>
                </c:pt>
                <c:pt idx="32785">
                  <c:v>735675.65407407389</c:v>
                </c:pt>
                <c:pt idx="32786">
                  <c:v>735675.65408564941</c:v>
                </c:pt>
                <c:pt idx="32787">
                  <c:v>735675.65408564941</c:v>
                </c:pt>
                <c:pt idx="32788">
                  <c:v>735675.65409722249</c:v>
                </c:pt>
                <c:pt idx="32789">
                  <c:v>735675.65409722249</c:v>
                </c:pt>
                <c:pt idx="32790">
                  <c:v>735675.65410879627</c:v>
                </c:pt>
                <c:pt idx="32791">
                  <c:v>735675.65410879627</c:v>
                </c:pt>
                <c:pt idx="32792">
                  <c:v>735675.65412037028</c:v>
                </c:pt>
                <c:pt idx="32793">
                  <c:v>735675.65412037028</c:v>
                </c:pt>
                <c:pt idx="32794">
                  <c:v>735675.65413194429</c:v>
                </c:pt>
                <c:pt idx="32795">
                  <c:v>735675.65413194429</c:v>
                </c:pt>
                <c:pt idx="32796">
                  <c:v>735675.6541435183</c:v>
                </c:pt>
                <c:pt idx="32797">
                  <c:v>735675.6541435183</c:v>
                </c:pt>
                <c:pt idx="32798">
                  <c:v>735675.65415509231</c:v>
                </c:pt>
                <c:pt idx="32799">
                  <c:v>735675.65415509231</c:v>
                </c:pt>
                <c:pt idx="32800">
                  <c:v>735675.65416666667</c:v>
                </c:pt>
                <c:pt idx="32801">
                  <c:v>735675.65416666667</c:v>
                </c:pt>
                <c:pt idx="32802">
                  <c:v>735675.65417823836</c:v>
                </c:pt>
                <c:pt idx="32803">
                  <c:v>735675.65418981388</c:v>
                </c:pt>
                <c:pt idx="32804">
                  <c:v>735675.65418981388</c:v>
                </c:pt>
                <c:pt idx="32805">
                  <c:v>735675.65420138894</c:v>
                </c:pt>
                <c:pt idx="32806">
                  <c:v>735675.65420138894</c:v>
                </c:pt>
                <c:pt idx="32807">
                  <c:v>735675.65421296237</c:v>
                </c:pt>
                <c:pt idx="32808">
                  <c:v>735675.65421296237</c:v>
                </c:pt>
                <c:pt idx="32809">
                  <c:v>735675.65422453743</c:v>
                </c:pt>
                <c:pt idx="32810">
                  <c:v>735675.65422453743</c:v>
                </c:pt>
                <c:pt idx="32811">
                  <c:v>735675.65423611144</c:v>
                </c:pt>
                <c:pt idx="32812">
                  <c:v>735675.65423611144</c:v>
                </c:pt>
                <c:pt idx="32813">
                  <c:v>735675.65424768522</c:v>
                </c:pt>
                <c:pt idx="32814">
                  <c:v>735675.65424768522</c:v>
                </c:pt>
                <c:pt idx="32815">
                  <c:v>735675.65425925888</c:v>
                </c:pt>
                <c:pt idx="32816">
                  <c:v>735675.65425925888</c:v>
                </c:pt>
                <c:pt idx="32817">
                  <c:v>735675.65428240749</c:v>
                </c:pt>
                <c:pt idx="32818">
                  <c:v>735675.65428240749</c:v>
                </c:pt>
                <c:pt idx="32819">
                  <c:v>735675.65428240749</c:v>
                </c:pt>
                <c:pt idx="32820">
                  <c:v>735675.6542939815</c:v>
                </c:pt>
                <c:pt idx="32821">
                  <c:v>735675.6542939815</c:v>
                </c:pt>
                <c:pt idx="32822">
                  <c:v>735675.65430555539</c:v>
                </c:pt>
                <c:pt idx="32823">
                  <c:v>735675.65430555539</c:v>
                </c:pt>
                <c:pt idx="32824">
                  <c:v>735675.65431712929</c:v>
                </c:pt>
                <c:pt idx="32825">
                  <c:v>735675.65431712929</c:v>
                </c:pt>
                <c:pt idx="32826">
                  <c:v>735675.6543287033</c:v>
                </c:pt>
                <c:pt idx="32827">
                  <c:v>735675.65434027696</c:v>
                </c:pt>
                <c:pt idx="32828">
                  <c:v>735675.65434027696</c:v>
                </c:pt>
                <c:pt idx="32829">
                  <c:v>735675.6543518519</c:v>
                </c:pt>
                <c:pt idx="32830">
                  <c:v>735675.6543518519</c:v>
                </c:pt>
                <c:pt idx="32831">
                  <c:v>735675.65436342591</c:v>
                </c:pt>
                <c:pt idx="32832">
                  <c:v>735675.65436342591</c:v>
                </c:pt>
                <c:pt idx="32833">
                  <c:v>735675.65437499899</c:v>
                </c:pt>
                <c:pt idx="32834">
                  <c:v>735675.65437499899</c:v>
                </c:pt>
                <c:pt idx="32835">
                  <c:v>735675.65438657394</c:v>
                </c:pt>
                <c:pt idx="32836">
                  <c:v>735675.65438657394</c:v>
                </c:pt>
                <c:pt idx="32837">
                  <c:v>735675.65439814818</c:v>
                </c:pt>
                <c:pt idx="32838">
                  <c:v>735675.65439814818</c:v>
                </c:pt>
                <c:pt idx="32839">
                  <c:v>735675.65440972219</c:v>
                </c:pt>
                <c:pt idx="32840">
                  <c:v>735675.65440972219</c:v>
                </c:pt>
                <c:pt idx="32841">
                  <c:v>735675.65442129644</c:v>
                </c:pt>
                <c:pt idx="32842">
                  <c:v>735675.65442129644</c:v>
                </c:pt>
                <c:pt idx="32843">
                  <c:v>735675.65443287033</c:v>
                </c:pt>
                <c:pt idx="32844">
                  <c:v>735675.65443287033</c:v>
                </c:pt>
                <c:pt idx="32845">
                  <c:v>735675.65444444446</c:v>
                </c:pt>
                <c:pt idx="32846">
                  <c:v>735675.65444444446</c:v>
                </c:pt>
                <c:pt idx="32847">
                  <c:v>735675.65445601905</c:v>
                </c:pt>
                <c:pt idx="32848">
                  <c:v>735675.65445601905</c:v>
                </c:pt>
                <c:pt idx="32849">
                  <c:v>735675.6544675926</c:v>
                </c:pt>
                <c:pt idx="32850">
                  <c:v>735675.6544675926</c:v>
                </c:pt>
                <c:pt idx="32851">
                  <c:v>735675.65447916638</c:v>
                </c:pt>
                <c:pt idx="32852">
                  <c:v>735675.65447916638</c:v>
                </c:pt>
                <c:pt idx="32853">
                  <c:v>735675.65449074074</c:v>
                </c:pt>
                <c:pt idx="32854">
                  <c:v>735675.65449074074</c:v>
                </c:pt>
                <c:pt idx="32855">
                  <c:v>735675.65450231486</c:v>
                </c:pt>
                <c:pt idx="32856">
                  <c:v>735675.65450231486</c:v>
                </c:pt>
                <c:pt idx="32857">
                  <c:v>735675.65451388888</c:v>
                </c:pt>
                <c:pt idx="32858">
                  <c:v>735675.65451388888</c:v>
                </c:pt>
                <c:pt idx="32859">
                  <c:v>735675.654525463</c:v>
                </c:pt>
                <c:pt idx="32860">
                  <c:v>735675.65453703701</c:v>
                </c:pt>
                <c:pt idx="32861">
                  <c:v>735675.65453703701</c:v>
                </c:pt>
                <c:pt idx="32862">
                  <c:v>735675.65454860847</c:v>
                </c:pt>
                <c:pt idx="32863">
                  <c:v>735675.65454860847</c:v>
                </c:pt>
                <c:pt idx="32864">
                  <c:v>735675.65456018399</c:v>
                </c:pt>
                <c:pt idx="32865">
                  <c:v>735675.65456018399</c:v>
                </c:pt>
                <c:pt idx="32866">
                  <c:v>735675.65457175672</c:v>
                </c:pt>
                <c:pt idx="32867">
                  <c:v>735675.65457175672</c:v>
                </c:pt>
                <c:pt idx="32868">
                  <c:v>735675.65458333341</c:v>
                </c:pt>
                <c:pt idx="32869">
                  <c:v>735675.65458333341</c:v>
                </c:pt>
                <c:pt idx="32870">
                  <c:v>735675.6545949073</c:v>
                </c:pt>
                <c:pt idx="32871">
                  <c:v>735675.6545949073</c:v>
                </c:pt>
                <c:pt idx="32872">
                  <c:v>735675.65460648143</c:v>
                </c:pt>
                <c:pt idx="32873">
                  <c:v>735675.65460648143</c:v>
                </c:pt>
                <c:pt idx="32874">
                  <c:v>735675.65461805288</c:v>
                </c:pt>
                <c:pt idx="32875">
                  <c:v>735675.65461805288</c:v>
                </c:pt>
                <c:pt idx="32876">
                  <c:v>735675.65462962957</c:v>
                </c:pt>
                <c:pt idx="32877">
                  <c:v>735675.65462962957</c:v>
                </c:pt>
                <c:pt idx="32878">
                  <c:v>735675.6546412037</c:v>
                </c:pt>
                <c:pt idx="32879">
                  <c:v>735675.6546412037</c:v>
                </c:pt>
                <c:pt idx="32880">
                  <c:v>735675.65465277783</c:v>
                </c:pt>
                <c:pt idx="32881">
                  <c:v>735675.65465277783</c:v>
                </c:pt>
                <c:pt idx="32882">
                  <c:v>735675.65466435184</c:v>
                </c:pt>
                <c:pt idx="32883">
                  <c:v>735675.65466435184</c:v>
                </c:pt>
                <c:pt idx="32884">
                  <c:v>735675.65467592643</c:v>
                </c:pt>
                <c:pt idx="32885">
                  <c:v>735675.65467592643</c:v>
                </c:pt>
                <c:pt idx="32886">
                  <c:v>735675.65468750044</c:v>
                </c:pt>
                <c:pt idx="32887">
                  <c:v>735675.65468750044</c:v>
                </c:pt>
                <c:pt idx="32888">
                  <c:v>735675.65469907399</c:v>
                </c:pt>
                <c:pt idx="32889">
                  <c:v>735675.65469907399</c:v>
                </c:pt>
                <c:pt idx="32890">
                  <c:v>735675.65471064812</c:v>
                </c:pt>
                <c:pt idx="32891">
                  <c:v>735675.65472222224</c:v>
                </c:pt>
                <c:pt idx="32892">
                  <c:v>735675.65472222224</c:v>
                </c:pt>
                <c:pt idx="32893">
                  <c:v>735675.65473379625</c:v>
                </c:pt>
                <c:pt idx="32894">
                  <c:v>735675.65473379625</c:v>
                </c:pt>
                <c:pt idx="32895">
                  <c:v>735675.65474537038</c:v>
                </c:pt>
                <c:pt idx="32896">
                  <c:v>735675.65474537038</c:v>
                </c:pt>
                <c:pt idx="32897">
                  <c:v>735675.65475694451</c:v>
                </c:pt>
                <c:pt idx="32898">
                  <c:v>735675.65475694451</c:v>
                </c:pt>
                <c:pt idx="32899">
                  <c:v>735675.65476851829</c:v>
                </c:pt>
                <c:pt idx="32900">
                  <c:v>735675.65476851829</c:v>
                </c:pt>
                <c:pt idx="32901">
                  <c:v>735675.6547800923</c:v>
                </c:pt>
                <c:pt idx="32902">
                  <c:v>735675.6547800923</c:v>
                </c:pt>
                <c:pt idx="32903">
                  <c:v>735675.65479166666</c:v>
                </c:pt>
                <c:pt idx="32904">
                  <c:v>735675.65479166666</c:v>
                </c:pt>
                <c:pt idx="32905">
                  <c:v>735675.65480324242</c:v>
                </c:pt>
                <c:pt idx="32906">
                  <c:v>735675.65480324242</c:v>
                </c:pt>
                <c:pt idx="32907">
                  <c:v>735675.6548148148</c:v>
                </c:pt>
                <c:pt idx="32908">
                  <c:v>735675.6548148148</c:v>
                </c:pt>
                <c:pt idx="32909">
                  <c:v>735675.65482638904</c:v>
                </c:pt>
                <c:pt idx="32910">
                  <c:v>735675.65482638904</c:v>
                </c:pt>
                <c:pt idx="32911">
                  <c:v>735675.65483796294</c:v>
                </c:pt>
                <c:pt idx="32912">
                  <c:v>735675.65483796294</c:v>
                </c:pt>
                <c:pt idx="32913">
                  <c:v>735675.65484953707</c:v>
                </c:pt>
                <c:pt idx="32914">
                  <c:v>735675.65484953707</c:v>
                </c:pt>
                <c:pt idx="32915">
                  <c:v>735675.65486111143</c:v>
                </c:pt>
                <c:pt idx="32916">
                  <c:v>735675.65486111143</c:v>
                </c:pt>
                <c:pt idx="32917">
                  <c:v>735675.65487268521</c:v>
                </c:pt>
                <c:pt idx="32918">
                  <c:v>735675.65487268521</c:v>
                </c:pt>
                <c:pt idx="32919">
                  <c:v>735675.65488425922</c:v>
                </c:pt>
                <c:pt idx="32920">
                  <c:v>735675.65488425922</c:v>
                </c:pt>
                <c:pt idx="32921">
                  <c:v>735675.65489583404</c:v>
                </c:pt>
                <c:pt idx="32922">
                  <c:v>735675.65489583404</c:v>
                </c:pt>
                <c:pt idx="32923">
                  <c:v>735675.65490740747</c:v>
                </c:pt>
                <c:pt idx="32924">
                  <c:v>735675.65491898137</c:v>
                </c:pt>
                <c:pt idx="32925">
                  <c:v>735675.65491898137</c:v>
                </c:pt>
                <c:pt idx="32926">
                  <c:v>735675.65493055538</c:v>
                </c:pt>
                <c:pt idx="32927">
                  <c:v>735675.65493055538</c:v>
                </c:pt>
                <c:pt idx="32928">
                  <c:v>735675.65494212939</c:v>
                </c:pt>
                <c:pt idx="32929">
                  <c:v>735675.65494212939</c:v>
                </c:pt>
                <c:pt idx="32930">
                  <c:v>735675.65495370375</c:v>
                </c:pt>
                <c:pt idx="32931">
                  <c:v>735675.65495370375</c:v>
                </c:pt>
                <c:pt idx="32932">
                  <c:v>735675.65496527776</c:v>
                </c:pt>
                <c:pt idx="32933">
                  <c:v>735675.65496527776</c:v>
                </c:pt>
                <c:pt idx="32934">
                  <c:v>735675.65497685189</c:v>
                </c:pt>
                <c:pt idx="32935">
                  <c:v>735675.65497685189</c:v>
                </c:pt>
                <c:pt idx="32936">
                  <c:v>735675.6549884259</c:v>
                </c:pt>
                <c:pt idx="32937">
                  <c:v>735675.6549884259</c:v>
                </c:pt>
                <c:pt idx="32938">
                  <c:v>735675.65500000003</c:v>
                </c:pt>
                <c:pt idx="32939">
                  <c:v>735675.65500000003</c:v>
                </c:pt>
                <c:pt idx="32940">
                  <c:v>735675.65501157392</c:v>
                </c:pt>
                <c:pt idx="32941">
                  <c:v>735675.65501157392</c:v>
                </c:pt>
                <c:pt idx="32942">
                  <c:v>735675.65502314945</c:v>
                </c:pt>
                <c:pt idx="32943">
                  <c:v>735675.65502314945</c:v>
                </c:pt>
                <c:pt idx="32944">
                  <c:v>735675.65503472241</c:v>
                </c:pt>
                <c:pt idx="32945">
                  <c:v>735675.65503472241</c:v>
                </c:pt>
                <c:pt idx="32946">
                  <c:v>735675.65504629642</c:v>
                </c:pt>
                <c:pt idx="32947">
                  <c:v>735675.65504629642</c:v>
                </c:pt>
                <c:pt idx="32948">
                  <c:v>735675.65505787043</c:v>
                </c:pt>
                <c:pt idx="32949">
                  <c:v>735675.65505787043</c:v>
                </c:pt>
                <c:pt idx="32950">
                  <c:v>735675.65506944433</c:v>
                </c:pt>
                <c:pt idx="32951">
                  <c:v>735675.65506944433</c:v>
                </c:pt>
                <c:pt idx="32952">
                  <c:v>735675.65508101904</c:v>
                </c:pt>
                <c:pt idx="32953">
                  <c:v>735675.65508101904</c:v>
                </c:pt>
                <c:pt idx="32954">
                  <c:v>735675.65509259258</c:v>
                </c:pt>
                <c:pt idx="32955">
                  <c:v>735675.65510416671</c:v>
                </c:pt>
                <c:pt idx="32956">
                  <c:v>735675.65510416671</c:v>
                </c:pt>
                <c:pt idx="32957">
                  <c:v>735675.65511574072</c:v>
                </c:pt>
                <c:pt idx="32958">
                  <c:v>735675.65511574072</c:v>
                </c:pt>
                <c:pt idx="32959">
                  <c:v>735675.65512731485</c:v>
                </c:pt>
                <c:pt idx="32960">
                  <c:v>735675.65512731485</c:v>
                </c:pt>
                <c:pt idx="32961">
                  <c:v>735675.65513888886</c:v>
                </c:pt>
                <c:pt idx="32962">
                  <c:v>735675.65513888886</c:v>
                </c:pt>
                <c:pt idx="32963">
                  <c:v>735675.65515046299</c:v>
                </c:pt>
                <c:pt idx="32964">
                  <c:v>735675.65515046299</c:v>
                </c:pt>
                <c:pt idx="32965">
                  <c:v>735675.655162037</c:v>
                </c:pt>
                <c:pt idx="32966">
                  <c:v>735675.655162037</c:v>
                </c:pt>
                <c:pt idx="32967">
                  <c:v>735675.65517361113</c:v>
                </c:pt>
                <c:pt idx="32968">
                  <c:v>735675.65517361113</c:v>
                </c:pt>
                <c:pt idx="32969">
                  <c:v>735675.65518518514</c:v>
                </c:pt>
                <c:pt idx="32970">
                  <c:v>735675.65518518514</c:v>
                </c:pt>
                <c:pt idx="32971">
                  <c:v>735675.65519675927</c:v>
                </c:pt>
                <c:pt idx="32972">
                  <c:v>735675.65519675927</c:v>
                </c:pt>
                <c:pt idx="32973">
                  <c:v>735675.6552083334</c:v>
                </c:pt>
                <c:pt idx="32974">
                  <c:v>735675.6552083334</c:v>
                </c:pt>
                <c:pt idx="32975">
                  <c:v>735675.65521990729</c:v>
                </c:pt>
                <c:pt idx="32976">
                  <c:v>735675.65521990729</c:v>
                </c:pt>
                <c:pt idx="32977">
                  <c:v>735675.65523148153</c:v>
                </c:pt>
                <c:pt idx="32978">
                  <c:v>735675.65523148153</c:v>
                </c:pt>
                <c:pt idx="32979">
                  <c:v>735675.65524305531</c:v>
                </c:pt>
                <c:pt idx="32980">
                  <c:v>735675.65524305531</c:v>
                </c:pt>
                <c:pt idx="32981">
                  <c:v>735675.65525463235</c:v>
                </c:pt>
                <c:pt idx="32982">
                  <c:v>735675.65525463235</c:v>
                </c:pt>
                <c:pt idx="32983">
                  <c:v>735675.65526620403</c:v>
                </c:pt>
                <c:pt idx="32984">
                  <c:v>735675.65527777781</c:v>
                </c:pt>
                <c:pt idx="32985">
                  <c:v>735675.65527777781</c:v>
                </c:pt>
                <c:pt idx="32986">
                  <c:v>735675.65528935182</c:v>
                </c:pt>
                <c:pt idx="32987">
                  <c:v>735675.65528935182</c:v>
                </c:pt>
                <c:pt idx="32988">
                  <c:v>735675.65530092595</c:v>
                </c:pt>
                <c:pt idx="32989">
                  <c:v>735675.65530092595</c:v>
                </c:pt>
                <c:pt idx="32990">
                  <c:v>735675.65531249996</c:v>
                </c:pt>
                <c:pt idx="32991">
                  <c:v>735675.65531249996</c:v>
                </c:pt>
                <c:pt idx="32992">
                  <c:v>735675.65532407409</c:v>
                </c:pt>
                <c:pt idx="32993">
                  <c:v>735675.65532407409</c:v>
                </c:pt>
                <c:pt idx="32994">
                  <c:v>735675.65533564845</c:v>
                </c:pt>
                <c:pt idx="32995">
                  <c:v>735675.65533564845</c:v>
                </c:pt>
                <c:pt idx="32996">
                  <c:v>735675.65534722223</c:v>
                </c:pt>
                <c:pt idx="32997">
                  <c:v>735675.65534722223</c:v>
                </c:pt>
                <c:pt idx="32998">
                  <c:v>735675.65535879624</c:v>
                </c:pt>
                <c:pt idx="32999">
                  <c:v>735675.65535879624</c:v>
                </c:pt>
                <c:pt idx="33000">
                  <c:v>735675.65537037037</c:v>
                </c:pt>
                <c:pt idx="33001">
                  <c:v>735675.65537037037</c:v>
                </c:pt>
                <c:pt idx="33002">
                  <c:v>735675.6553819445</c:v>
                </c:pt>
                <c:pt idx="33003">
                  <c:v>735675.6553819445</c:v>
                </c:pt>
                <c:pt idx="33004">
                  <c:v>735675.65539351851</c:v>
                </c:pt>
                <c:pt idx="33005">
                  <c:v>735675.65539351851</c:v>
                </c:pt>
                <c:pt idx="33006">
                  <c:v>735675.65540509264</c:v>
                </c:pt>
                <c:pt idx="33007">
                  <c:v>735675.65540509264</c:v>
                </c:pt>
                <c:pt idx="33008">
                  <c:v>735675.65541666665</c:v>
                </c:pt>
                <c:pt idx="33009">
                  <c:v>735675.65541666665</c:v>
                </c:pt>
                <c:pt idx="33010">
                  <c:v>735675.65542824205</c:v>
                </c:pt>
                <c:pt idx="33011">
                  <c:v>735675.65542824205</c:v>
                </c:pt>
                <c:pt idx="33012">
                  <c:v>735675.65543981479</c:v>
                </c:pt>
                <c:pt idx="33013">
                  <c:v>735675.65543981479</c:v>
                </c:pt>
                <c:pt idx="33014">
                  <c:v>735675.65545138903</c:v>
                </c:pt>
                <c:pt idx="33015">
                  <c:v>735675.65546296292</c:v>
                </c:pt>
                <c:pt idx="33016">
                  <c:v>735675.65546296292</c:v>
                </c:pt>
                <c:pt idx="33017">
                  <c:v>735675.65547453705</c:v>
                </c:pt>
                <c:pt idx="33018">
                  <c:v>735675.65547453705</c:v>
                </c:pt>
                <c:pt idx="33019">
                  <c:v>735675.65548611409</c:v>
                </c:pt>
                <c:pt idx="33020">
                  <c:v>735675.65548611409</c:v>
                </c:pt>
                <c:pt idx="33021">
                  <c:v>735675.65549768542</c:v>
                </c:pt>
                <c:pt idx="33022">
                  <c:v>735675.65549768542</c:v>
                </c:pt>
                <c:pt idx="33023">
                  <c:v>735675.65550925897</c:v>
                </c:pt>
                <c:pt idx="33024">
                  <c:v>735675.65550925897</c:v>
                </c:pt>
                <c:pt idx="33025">
                  <c:v>735675.65552083345</c:v>
                </c:pt>
                <c:pt idx="33026">
                  <c:v>735675.65552083345</c:v>
                </c:pt>
                <c:pt idx="33027">
                  <c:v>735675.65553240746</c:v>
                </c:pt>
                <c:pt idx="33028">
                  <c:v>735675.65553240746</c:v>
                </c:pt>
                <c:pt idx="33029">
                  <c:v>735675.65554398147</c:v>
                </c:pt>
                <c:pt idx="33030">
                  <c:v>735675.65554398147</c:v>
                </c:pt>
                <c:pt idx="33031">
                  <c:v>735675.6555555556</c:v>
                </c:pt>
                <c:pt idx="33032">
                  <c:v>735675.6555555556</c:v>
                </c:pt>
                <c:pt idx="33033">
                  <c:v>735675.65556712961</c:v>
                </c:pt>
                <c:pt idx="33034">
                  <c:v>735675.65556712961</c:v>
                </c:pt>
                <c:pt idx="33035">
                  <c:v>735675.65557870339</c:v>
                </c:pt>
                <c:pt idx="33036">
                  <c:v>735675.65557870339</c:v>
                </c:pt>
                <c:pt idx="33037">
                  <c:v>735675.65559027728</c:v>
                </c:pt>
                <c:pt idx="33038">
                  <c:v>735675.65559027728</c:v>
                </c:pt>
                <c:pt idx="33039">
                  <c:v>735675.65560185211</c:v>
                </c:pt>
                <c:pt idx="33040">
                  <c:v>735675.65560185211</c:v>
                </c:pt>
                <c:pt idx="33041">
                  <c:v>735675.65561342705</c:v>
                </c:pt>
                <c:pt idx="33042">
                  <c:v>735675.65561342705</c:v>
                </c:pt>
                <c:pt idx="33043">
                  <c:v>735675.65562500281</c:v>
                </c:pt>
                <c:pt idx="33044">
                  <c:v>735675.65562500281</c:v>
                </c:pt>
                <c:pt idx="33045">
                  <c:v>735675.65563657403</c:v>
                </c:pt>
                <c:pt idx="33046">
                  <c:v>735675.65564814815</c:v>
                </c:pt>
                <c:pt idx="33047">
                  <c:v>735675.65564814815</c:v>
                </c:pt>
                <c:pt idx="33048">
                  <c:v>735675.6556597224</c:v>
                </c:pt>
                <c:pt idx="33049">
                  <c:v>735675.6556597224</c:v>
                </c:pt>
                <c:pt idx="33050">
                  <c:v>735675.65567129641</c:v>
                </c:pt>
                <c:pt idx="33051">
                  <c:v>735675.65567129641</c:v>
                </c:pt>
                <c:pt idx="33052">
                  <c:v>735675.65568287042</c:v>
                </c:pt>
                <c:pt idx="33053">
                  <c:v>735675.65568287042</c:v>
                </c:pt>
                <c:pt idx="33054">
                  <c:v>735675.65569444443</c:v>
                </c:pt>
                <c:pt idx="33055">
                  <c:v>735675.65569444443</c:v>
                </c:pt>
                <c:pt idx="33056">
                  <c:v>735675.65570601902</c:v>
                </c:pt>
                <c:pt idx="33057">
                  <c:v>735675.65570601902</c:v>
                </c:pt>
                <c:pt idx="33058">
                  <c:v>735675.65571759257</c:v>
                </c:pt>
                <c:pt idx="33059">
                  <c:v>735675.65571759257</c:v>
                </c:pt>
                <c:pt idx="33060">
                  <c:v>735675.6557291667</c:v>
                </c:pt>
                <c:pt idx="33061">
                  <c:v>735675.6557291667</c:v>
                </c:pt>
                <c:pt idx="33062">
                  <c:v>735675.65574074071</c:v>
                </c:pt>
                <c:pt idx="33063">
                  <c:v>735675.65574074071</c:v>
                </c:pt>
                <c:pt idx="33064">
                  <c:v>735675.65575231484</c:v>
                </c:pt>
                <c:pt idx="33065">
                  <c:v>735675.65575231484</c:v>
                </c:pt>
                <c:pt idx="33066">
                  <c:v>735675.65576388885</c:v>
                </c:pt>
                <c:pt idx="33067">
                  <c:v>735675.65576388885</c:v>
                </c:pt>
                <c:pt idx="33068">
                  <c:v>735675.65577546298</c:v>
                </c:pt>
                <c:pt idx="33069">
                  <c:v>735675.65577546298</c:v>
                </c:pt>
                <c:pt idx="33070">
                  <c:v>735675.65578703745</c:v>
                </c:pt>
                <c:pt idx="33071">
                  <c:v>735675.65578703745</c:v>
                </c:pt>
                <c:pt idx="33072">
                  <c:v>735675.65579861111</c:v>
                </c:pt>
                <c:pt idx="33073">
                  <c:v>735675.65579861111</c:v>
                </c:pt>
                <c:pt idx="33074">
                  <c:v>735675.65581018524</c:v>
                </c:pt>
                <c:pt idx="33075">
                  <c:v>735675.65582175925</c:v>
                </c:pt>
                <c:pt idx="33076">
                  <c:v>735675.65582175925</c:v>
                </c:pt>
                <c:pt idx="33077">
                  <c:v>735675.65583333443</c:v>
                </c:pt>
                <c:pt idx="33078">
                  <c:v>735675.65583333443</c:v>
                </c:pt>
                <c:pt idx="33079">
                  <c:v>735675.65584490751</c:v>
                </c:pt>
                <c:pt idx="33080">
                  <c:v>735675.65584490751</c:v>
                </c:pt>
                <c:pt idx="33081">
                  <c:v>735675.65585648245</c:v>
                </c:pt>
                <c:pt idx="33082">
                  <c:v>735675.65585648245</c:v>
                </c:pt>
                <c:pt idx="33083">
                  <c:v>735675.6558680553</c:v>
                </c:pt>
                <c:pt idx="33084">
                  <c:v>735675.6558680553</c:v>
                </c:pt>
                <c:pt idx="33085">
                  <c:v>735675.65587962966</c:v>
                </c:pt>
                <c:pt idx="33086">
                  <c:v>735675.65587962966</c:v>
                </c:pt>
                <c:pt idx="33087">
                  <c:v>735675.65589120402</c:v>
                </c:pt>
                <c:pt idx="33088">
                  <c:v>735675.65589120402</c:v>
                </c:pt>
                <c:pt idx="33089">
                  <c:v>735675.6559027778</c:v>
                </c:pt>
                <c:pt idx="33090">
                  <c:v>735675.6559027778</c:v>
                </c:pt>
                <c:pt idx="33091">
                  <c:v>735675.65591435181</c:v>
                </c:pt>
                <c:pt idx="33092">
                  <c:v>735675.65591435181</c:v>
                </c:pt>
                <c:pt idx="33093">
                  <c:v>735675.65592592745</c:v>
                </c:pt>
                <c:pt idx="33094">
                  <c:v>735675.65592592745</c:v>
                </c:pt>
                <c:pt idx="33095">
                  <c:v>735675.65593749995</c:v>
                </c:pt>
                <c:pt idx="33096">
                  <c:v>735675.65593749995</c:v>
                </c:pt>
                <c:pt idx="33097">
                  <c:v>735675.65594907396</c:v>
                </c:pt>
                <c:pt idx="33098">
                  <c:v>735675.65594907396</c:v>
                </c:pt>
                <c:pt idx="33099">
                  <c:v>735675.65596064844</c:v>
                </c:pt>
                <c:pt idx="33100">
                  <c:v>735675.65596064844</c:v>
                </c:pt>
                <c:pt idx="33101">
                  <c:v>735675.65597222222</c:v>
                </c:pt>
                <c:pt idx="33102">
                  <c:v>735675.65597222222</c:v>
                </c:pt>
                <c:pt idx="33103">
                  <c:v>735675.65598379704</c:v>
                </c:pt>
                <c:pt idx="33104">
                  <c:v>735675.65599537035</c:v>
                </c:pt>
                <c:pt idx="33105">
                  <c:v>735675.65599537035</c:v>
                </c:pt>
                <c:pt idx="33106">
                  <c:v>735675.65600694786</c:v>
                </c:pt>
                <c:pt idx="33107">
                  <c:v>735675.65600694786</c:v>
                </c:pt>
                <c:pt idx="33108">
                  <c:v>735675.65601851849</c:v>
                </c:pt>
                <c:pt idx="33109">
                  <c:v>735675.65601851849</c:v>
                </c:pt>
                <c:pt idx="33110">
                  <c:v>735675.65603009262</c:v>
                </c:pt>
                <c:pt idx="33111">
                  <c:v>735675.65603009262</c:v>
                </c:pt>
                <c:pt idx="33112">
                  <c:v>735675.65604166663</c:v>
                </c:pt>
                <c:pt idx="33113">
                  <c:v>735675.65604166663</c:v>
                </c:pt>
                <c:pt idx="33114">
                  <c:v>735675.6560532446</c:v>
                </c:pt>
                <c:pt idx="33115">
                  <c:v>735675.6560532446</c:v>
                </c:pt>
                <c:pt idx="33116">
                  <c:v>735675.65607638902</c:v>
                </c:pt>
                <c:pt idx="33117">
                  <c:v>735675.65607638902</c:v>
                </c:pt>
                <c:pt idx="33118">
                  <c:v>735675.65607638902</c:v>
                </c:pt>
                <c:pt idx="33119">
                  <c:v>735675.65608796442</c:v>
                </c:pt>
                <c:pt idx="33120">
                  <c:v>735675.65608796442</c:v>
                </c:pt>
                <c:pt idx="33121">
                  <c:v>735675.65609953704</c:v>
                </c:pt>
                <c:pt idx="33122">
                  <c:v>735675.65609953704</c:v>
                </c:pt>
                <c:pt idx="33123">
                  <c:v>735675.6561111114</c:v>
                </c:pt>
                <c:pt idx="33124">
                  <c:v>735675.6561111114</c:v>
                </c:pt>
                <c:pt idx="33125">
                  <c:v>735675.65612268541</c:v>
                </c:pt>
                <c:pt idx="33126">
                  <c:v>735675.65612268541</c:v>
                </c:pt>
                <c:pt idx="33127">
                  <c:v>735675.6561342593</c:v>
                </c:pt>
                <c:pt idx="33128">
                  <c:v>735675.6561342593</c:v>
                </c:pt>
                <c:pt idx="33129">
                  <c:v>735675.65614583343</c:v>
                </c:pt>
                <c:pt idx="33130">
                  <c:v>735675.65614583343</c:v>
                </c:pt>
                <c:pt idx="33131">
                  <c:v>735675.65615740744</c:v>
                </c:pt>
                <c:pt idx="33132">
                  <c:v>735675.65615740744</c:v>
                </c:pt>
                <c:pt idx="33133">
                  <c:v>735675.65616898146</c:v>
                </c:pt>
                <c:pt idx="33134">
                  <c:v>735675.65616898146</c:v>
                </c:pt>
                <c:pt idx="33135">
                  <c:v>735675.65618055558</c:v>
                </c:pt>
                <c:pt idx="33136">
                  <c:v>735675.65618055558</c:v>
                </c:pt>
                <c:pt idx="33137">
                  <c:v>735675.65619212959</c:v>
                </c:pt>
                <c:pt idx="33138">
                  <c:v>735675.65620370442</c:v>
                </c:pt>
                <c:pt idx="33139">
                  <c:v>735675.65620370442</c:v>
                </c:pt>
                <c:pt idx="33140">
                  <c:v>735675.65621527773</c:v>
                </c:pt>
                <c:pt idx="33141">
                  <c:v>735675.65621527773</c:v>
                </c:pt>
                <c:pt idx="33142">
                  <c:v>735675.65622685244</c:v>
                </c:pt>
                <c:pt idx="33143">
                  <c:v>735675.65622685244</c:v>
                </c:pt>
                <c:pt idx="33144">
                  <c:v>735675.65623842645</c:v>
                </c:pt>
                <c:pt idx="33145">
                  <c:v>735675.65623842645</c:v>
                </c:pt>
                <c:pt idx="33146">
                  <c:v>735675.65625000244</c:v>
                </c:pt>
                <c:pt idx="33147">
                  <c:v>735675.65625000244</c:v>
                </c:pt>
                <c:pt idx="33148">
                  <c:v>735675.65626157413</c:v>
                </c:pt>
                <c:pt idx="33149">
                  <c:v>735675.65626157413</c:v>
                </c:pt>
                <c:pt idx="33150">
                  <c:v>735675.65627314942</c:v>
                </c:pt>
                <c:pt idx="33151">
                  <c:v>735675.65627314942</c:v>
                </c:pt>
                <c:pt idx="33152">
                  <c:v>735675.65628472529</c:v>
                </c:pt>
                <c:pt idx="33153">
                  <c:v>735675.65628472529</c:v>
                </c:pt>
                <c:pt idx="33154">
                  <c:v>735675.65629629744</c:v>
                </c:pt>
                <c:pt idx="33155">
                  <c:v>735675.65629629744</c:v>
                </c:pt>
                <c:pt idx="33156">
                  <c:v>735675.65630787041</c:v>
                </c:pt>
                <c:pt idx="33157">
                  <c:v>735675.65630787041</c:v>
                </c:pt>
                <c:pt idx="33158">
                  <c:v>735675.6563194443</c:v>
                </c:pt>
                <c:pt idx="33159">
                  <c:v>735675.6563194443</c:v>
                </c:pt>
                <c:pt idx="33160">
                  <c:v>735675.65633101854</c:v>
                </c:pt>
                <c:pt idx="33161">
                  <c:v>735675.65633101854</c:v>
                </c:pt>
                <c:pt idx="33162">
                  <c:v>735675.65634259256</c:v>
                </c:pt>
                <c:pt idx="33163">
                  <c:v>735675.65634259256</c:v>
                </c:pt>
                <c:pt idx="33164">
                  <c:v>735675.65635416703</c:v>
                </c:pt>
                <c:pt idx="33165">
                  <c:v>735675.65635416703</c:v>
                </c:pt>
                <c:pt idx="33166">
                  <c:v>735675.65636574244</c:v>
                </c:pt>
                <c:pt idx="33167">
                  <c:v>735675.65636574244</c:v>
                </c:pt>
                <c:pt idx="33168">
                  <c:v>735675.65637731482</c:v>
                </c:pt>
                <c:pt idx="33169">
                  <c:v>735675.65637731482</c:v>
                </c:pt>
                <c:pt idx="33170">
                  <c:v>735675.65638888883</c:v>
                </c:pt>
                <c:pt idx="33171">
                  <c:v>735675.65640046343</c:v>
                </c:pt>
                <c:pt idx="33172">
                  <c:v>735675.65640046343</c:v>
                </c:pt>
                <c:pt idx="33173">
                  <c:v>735675.65641203744</c:v>
                </c:pt>
                <c:pt idx="33174">
                  <c:v>735675.65641203744</c:v>
                </c:pt>
                <c:pt idx="33175">
                  <c:v>735675.65642361436</c:v>
                </c:pt>
                <c:pt idx="33176">
                  <c:v>735675.65642361436</c:v>
                </c:pt>
                <c:pt idx="33177">
                  <c:v>735675.65643518744</c:v>
                </c:pt>
                <c:pt idx="33178">
                  <c:v>735675.65643518744</c:v>
                </c:pt>
                <c:pt idx="33179">
                  <c:v>735675.65644675924</c:v>
                </c:pt>
                <c:pt idx="33180">
                  <c:v>735675.65644675924</c:v>
                </c:pt>
                <c:pt idx="33181">
                  <c:v>735675.65645833442</c:v>
                </c:pt>
                <c:pt idx="33182">
                  <c:v>735675.65645833442</c:v>
                </c:pt>
                <c:pt idx="33183">
                  <c:v>735675.6564699075</c:v>
                </c:pt>
                <c:pt idx="33184">
                  <c:v>735675.6564699075</c:v>
                </c:pt>
                <c:pt idx="33185">
                  <c:v>735675.65648148244</c:v>
                </c:pt>
                <c:pt idx="33186">
                  <c:v>735675.65648148244</c:v>
                </c:pt>
                <c:pt idx="33187">
                  <c:v>735675.65649305552</c:v>
                </c:pt>
                <c:pt idx="33188">
                  <c:v>735675.65649305552</c:v>
                </c:pt>
                <c:pt idx="33189">
                  <c:v>735675.65650462965</c:v>
                </c:pt>
                <c:pt idx="33190">
                  <c:v>735675.65650462965</c:v>
                </c:pt>
                <c:pt idx="33191">
                  <c:v>735675.65651620401</c:v>
                </c:pt>
                <c:pt idx="33192">
                  <c:v>735675.65651620401</c:v>
                </c:pt>
                <c:pt idx="33193">
                  <c:v>735675.65652777941</c:v>
                </c:pt>
                <c:pt idx="33194">
                  <c:v>735675.65652777941</c:v>
                </c:pt>
                <c:pt idx="33195">
                  <c:v>735675.65653935191</c:v>
                </c:pt>
                <c:pt idx="33196">
                  <c:v>735675.65653935191</c:v>
                </c:pt>
                <c:pt idx="33197">
                  <c:v>735675.65655092744</c:v>
                </c:pt>
                <c:pt idx="33198">
                  <c:v>735675.65655092744</c:v>
                </c:pt>
                <c:pt idx="33199">
                  <c:v>735675.65656250005</c:v>
                </c:pt>
                <c:pt idx="33200">
                  <c:v>735675.65657407406</c:v>
                </c:pt>
                <c:pt idx="33201">
                  <c:v>735675.65657407406</c:v>
                </c:pt>
                <c:pt idx="33202">
                  <c:v>735675.65658565005</c:v>
                </c:pt>
                <c:pt idx="33203">
                  <c:v>735675.65658565005</c:v>
                </c:pt>
                <c:pt idx="33204">
                  <c:v>735675.65659722243</c:v>
                </c:pt>
                <c:pt idx="33205">
                  <c:v>735675.65659722243</c:v>
                </c:pt>
                <c:pt idx="33206">
                  <c:v>735675.65660879645</c:v>
                </c:pt>
                <c:pt idx="33207">
                  <c:v>735675.65660879645</c:v>
                </c:pt>
                <c:pt idx="33208">
                  <c:v>735675.65662037244</c:v>
                </c:pt>
                <c:pt idx="33209">
                  <c:v>735675.65662037244</c:v>
                </c:pt>
                <c:pt idx="33210">
                  <c:v>735675.6566319475</c:v>
                </c:pt>
                <c:pt idx="33211">
                  <c:v>735675.6566319475</c:v>
                </c:pt>
                <c:pt idx="33212">
                  <c:v>735675.65664351941</c:v>
                </c:pt>
                <c:pt idx="33213">
                  <c:v>735675.65664351941</c:v>
                </c:pt>
                <c:pt idx="33214">
                  <c:v>735675.65665509517</c:v>
                </c:pt>
                <c:pt idx="33215">
                  <c:v>735675.65665509517</c:v>
                </c:pt>
                <c:pt idx="33216">
                  <c:v>735675.65666666743</c:v>
                </c:pt>
                <c:pt idx="33217">
                  <c:v>735675.65666666743</c:v>
                </c:pt>
                <c:pt idx="33218">
                  <c:v>735675.65667824075</c:v>
                </c:pt>
                <c:pt idx="33219">
                  <c:v>735675.65667824075</c:v>
                </c:pt>
                <c:pt idx="33220">
                  <c:v>735675.6566898172</c:v>
                </c:pt>
                <c:pt idx="33221">
                  <c:v>735675.6566898172</c:v>
                </c:pt>
                <c:pt idx="33222">
                  <c:v>735675.656701389</c:v>
                </c:pt>
                <c:pt idx="33223">
                  <c:v>735675.656701389</c:v>
                </c:pt>
                <c:pt idx="33224">
                  <c:v>735675.65671296301</c:v>
                </c:pt>
                <c:pt idx="33225">
                  <c:v>735675.65671296301</c:v>
                </c:pt>
                <c:pt idx="33226">
                  <c:v>735675.6567245397</c:v>
                </c:pt>
                <c:pt idx="33227">
                  <c:v>735675.6567245397</c:v>
                </c:pt>
                <c:pt idx="33228">
                  <c:v>735675.65673611243</c:v>
                </c:pt>
                <c:pt idx="33229">
                  <c:v>735675.6567476854</c:v>
                </c:pt>
                <c:pt idx="33230">
                  <c:v>735675.6567476854</c:v>
                </c:pt>
                <c:pt idx="33231">
                  <c:v>735675.65675925929</c:v>
                </c:pt>
                <c:pt idx="33232">
                  <c:v>735675.65675925929</c:v>
                </c:pt>
                <c:pt idx="33233">
                  <c:v>735675.65677083342</c:v>
                </c:pt>
                <c:pt idx="33234">
                  <c:v>735675.65677083342</c:v>
                </c:pt>
                <c:pt idx="33235">
                  <c:v>735675.65678240743</c:v>
                </c:pt>
                <c:pt idx="33236">
                  <c:v>735675.65678240743</c:v>
                </c:pt>
                <c:pt idx="33237">
                  <c:v>735675.65679398144</c:v>
                </c:pt>
                <c:pt idx="33238">
                  <c:v>735675.65679398144</c:v>
                </c:pt>
                <c:pt idx="33239">
                  <c:v>735675.65680555743</c:v>
                </c:pt>
                <c:pt idx="33240">
                  <c:v>735675.65680555743</c:v>
                </c:pt>
                <c:pt idx="33241">
                  <c:v>735675.65681713261</c:v>
                </c:pt>
                <c:pt idx="33242">
                  <c:v>735675.65681713261</c:v>
                </c:pt>
                <c:pt idx="33243">
                  <c:v>735675.65682870441</c:v>
                </c:pt>
                <c:pt idx="33244">
                  <c:v>735675.65682870441</c:v>
                </c:pt>
                <c:pt idx="33245">
                  <c:v>735675.65684027784</c:v>
                </c:pt>
                <c:pt idx="33246">
                  <c:v>735675.65684027784</c:v>
                </c:pt>
                <c:pt idx="33247">
                  <c:v>735675.65685185243</c:v>
                </c:pt>
                <c:pt idx="33248">
                  <c:v>735675.65685185243</c:v>
                </c:pt>
                <c:pt idx="33249">
                  <c:v>735675.65686342912</c:v>
                </c:pt>
                <c:pt idx="33250">
                  <c:v>735675.65686342912</c:v>
                </c:pt>
                <c:pt idx="33251">
                  <c:v>735675.65687500045</c:v>
                </c:pt>
                <c:pt idx="33252">
                  <c:v>735675.65687500045</c:v>
                </c:pt>
                <c:pt idx="33253">
                  <c:v>735675.65688657714</c:v>
                </c:pt>
                <c:pt idx="33254">
                  <c:v>735675.65688657714</c:v>
                </c:pt>
                <c:pt idx="33255">
                  <c:v>735675.65689814941</c:v>
                </c:pt>
                <c:pt idx="33256">
                  <c:v>735675.65689814941</c:v>
                </c:pt>
                <c:pt idx="33257">
                  <c:v>735675.65690972225</c:v>
                </c:pt>
                <c:pt idx="33258">
                  <c:v>735675.65690972225</c:v>
                </c:pt>
                <c:pt idx="33259">
                  <c:v>735675.65692129743</c:v>
                </c:pt>
                <c:pt idx="33260">
                  <c:v>735675.65693287051</c:v>
                </c:pt>
                <c:pt idx="33261">
                  <c:v>735675.65693287051</c:v>
                </c:pt>
                <c:pt idx="33262">
                  <c:v>735675.6569444444</c:v>
                </c:pt>
                <c:pt idx="33263">
                  <c:v>735675.6569444444</c:v>
                </c:pt>
                <c:pt idx="33264">
                  <c:v>735675.65695602132</c:v>
                </c:pt>
                <c:pt idx="33265">
                  <c:v>735675.65695602132</c:v>
                </c:pt>
                <c:pt idx="33266">
                  <c:v>735675.65696759254</c:v>
                </c:pt>
                <c:pt idx="33267">
                  <c:v>735675.65696759254</c:v>
                </c:pt>
                <c:pt idx="33268">
                  <c:v>735675.65697916667</c:v>
                </c:pt>
                <c:pt idx="33269">
                  <c:v>735675.65697916667</c:v>
                </c:pt>
                <c:pt idx="33270">
                  <c:v>735675.65699074243</c:v>
                </c:pt>
                <c:pt idx="33271">
                  <c:v>735675.65699074243</c:v>
                </c:pt>
                <c:pt idx="33272">
                  <c:v>735675.65700231481</c:v>
                </c:pt>
                <c:pt idx="33273">
                  <c:v>735675.65700231481</c:v>
                </c:pt>
                <c:pt idx="33274">
                  <c:v>735675.65701388894</c:v>
                </c:pt>
                <c:pt idx="33275">
                  <c:v>735675.65701388894</c:v>
                </c:pt>
                <c:pt idx="33276">
                  <c:v>735675.65702546295</c:v>
                </c:pt>
                <c:pt idx="33277">
                  <c:v>735675.65702546295</c:v>
                </c:pt>
                <c:pt idx="33278">
                  <c:v>735675.65703703742</c:v>
                </c:pt>
                <c:pt idx="33279">
                  <c:v>735675.65703703742</c:v>
                </c:pt>
                <c:pt idx="33280">
                  <c:v>735675.65704861109</c:v>
                </c:pt>
                <c:pt idx="33281">
                  <c:v>735675.65704861109</c:v>
                </c:pt>
                <c:pt idx="33282">
                  <c:v>735675.65706018521</c:v>
                </c:pt>
                <c:pt idx="33283">
                  <c:v>735675.65706018521</c:v>
                </c:pt>
                <c:pt idx="33284">
                  <c:v>735675.65707175899</c:v>
                </c:pt>
                <c:pt idx="33285">
                  <c:v>735675.65707175899</c:v>
                </c:pt>
                <c:pt idx="33286">
                  <c:v>735675.65708333405</c:v>
                </c:pt>
                <c:pt idx="33287">
                  <c:v>735675.65708333405</c:v>
                </c:pt>
                <c:pt idx="33288">
                  <c:v>735675.65709490748</c:v>
                </c:pt>
                <c:pt idx="33289">
                  <c:v>735675.65709490748</c:v>
                </c:pt>
                <c:pt idx="33290">
                  <c:v>735675.65710648149</c:v>
                </c:pt>
                <c:pt idx="33291">
                  <c:v>735675.65711805178</c:v>
                </c:pt>
                <c:pt idx="33292">
                  <c:v>735675.65711805178</c:v>
                </c:pt>
                <c:pt idx="33293">
                  <c:v>735675.65712962928</c:v>
                </c:pt>
                <c:pt idx="33294">
                  <c:v>735675.65712962928</c:v>
                </c:pt>
                <c:pt idx="33295">
                  <c:v>735675.65714120376</c:v>
                </c:pt>
                <c:pt idx="33296">
                  <c:v>735675.65714120376</c:v>
                </c:pt>
                <c:pt idx="33297">
                  <c:v>735675.65715277777</c:v>
                </c:pt>
                <c:pt idx="33298">
                  <c:v>735675.65715277777</c:v>
                </c:pt>
                <c:pt idx="33299">
                  <c:v>735675.6571643519</c:v>
                </c:pt>
                <c:pt idx="33300">
                  <c:v>735675.6571643519</c:v>
                </c:pt>
                <c:pt idx="33301">
                  <c:v>735675.65717592591</c:v>
                </c:pt>
                <c:pt idx="33302">
                  <c:v>735675.65717592591</c:v>
                </c:pt>
                <c:pt idx="33303">
                  <c:v>735675.65718750004</c:v>
                </c:pt>
                <c:pt idx="33304">
                  <c:v>735675.65718750004</c:v>
                </c:pt>
                <c:pt idx="33305">
                  <c:v>735675.65719907149</c:v>
                </c:pt>
                <c:pt idx="33306">
                  <c:v>735675.65719907149</c:v>
                </c:pt>
                <c:pt idx="33307">
                  <c:v>735675.65721064841</c:v>
                </c:pt>
                <c:pt idx="33308">
                  <c:v>735675.65721064841</c:v>
                </c:pt>
                <c:pt idx="33309">
                  <c:v>735675.65722222242</c:v>
                </c:pt>
                <c:pt idx="33310">
                  <c:v>735675.65722222242</c:v>
                </c:pt>
                <c:pt idx="33311">
                  <c:v>735675.65723379643</c:v>
                </c:pt>
                <c:pt idx="33312">
                  <c:v>735675.65723379643</c:v>
                </c:pt>
                <c:pt idx="33313">
                  <c:v>735675.65724537033</c:v>
                </c:pt>
                <c:pt idx="33314">
                  <c:v>735675.65724537033</c:v>
                </c:pt>
                <c:pt idx="33315">
                  <c:v>735675.65725694445</c:v>
                </c:pt>
                <c:pt idx="33316">
                  <c:v>735675.65725694445</c:v>
                </c:pt>
                <c:pt idx="33317">
                  <c:v>735675.65726851847</c:v>
                </c:pt>
                <c:pt idx="33318">
                  <c:v>735675.65726851847</c:v>
                </c:pt>
                <c:pt idx="33319">
                  <c:v>735675.65728009259</c:v>
                </c:pt>
                <c:pt idx="33320">
                  <c:v>735675.65728009259</c:v>
                </c:pt>
                <c:pt idx="33321">
                  <c:v>735675.65729166672</c:v>
                </c:pt>
                <c:pt idx="33322">
                  <c:v>735675.65730324073</c:v>
                </c:pt>
                <c:pt idx="33323">
                  <c:v>735675.65730324073</c:v>
                </c:pt>
                <c:pt idx="33324">
                  <c:v>735675.65731481486</c:v>
                </c:pt>
                <c:pt idx="33325">
                  <c:v>735675.65731481486</c:v>
                </c:pt>
                <c:pt idx="33326">
                  <c:v>735675.6573263891</c:v>
                </c:pt>
                <c:pt idx="33327">
                  <c:v>735675.6573263891</c:v>
                </c:pt>
                <c:pt idx="33328">
                  <c:v>735675.657337963</c:v>
                </c:pt>
                <c:pt idx="33329">
                  <c:v>735675.657337963</c:v>
                </c:pt>
                <c:pt idx="33330">
                  <c:v>735675.65734953689</c:v>
                </c:pt>
                <c:pt idx="33331">
                  <c:v>735675.65734953689</c:v>
                </c:pt>
                <c:pt idx="33332">
                  <c:v>735675.65736111114</c:v>
                </c:pt>
                <c:pt idx="33333">
                  <c:v>735675.65736111114</c:v>
                </c:pt>
                <c:pt idx="33334">
                  <c:v>735675.65737268399</c:v>
                </c:pt>
                <c:pt idx="33335">
                  <c:v>735675.65737268399</c:v>
                </c:pt>
                <c:pt idx="33336">
                  <c:v>735675.65738425928</c:v>
                </c:pt>
                <c:pt idx="33337">
                  <c:v>735675.65738425928</c:v>
                </c:pt>
                <c:pt idx="33338">
                  <c:v>735675.6573958334</c:v>
                </c:pt>
                <c:pt idx="33339">
                  <c:v>735675.6573958334</c:v>
                </c:pt>
                <c:pt idx="33340">
                  <c:v>735675.65740740742</c:v>
                </c:pt>
                <c:pt idx="33341">
                  <c:v>735675.65740740742</c:v>
                </c:pt>
                <c:pt idx="33342">
                  <c:v>735675.65741898131</c:v>
                </c:pt>
                <c:pt idx="33343">
                  <c:v>735675.65741898131</c:v>
                </c:pt>
                <c:pt idx="33344">
                  <c:v>735675.65743055556</c:v>
                </c:pt>
                <c:pt idx="33345">
                  <c:v>735675.65743055556</c:v>
                </c:pt>
                <c:pt idx="33346">
                  <c:v>735675.65744212968</c:v>
                </c:pt>
                <c:pt idx="33347">
                  <c:v>735675.65744212968</c:v>
                </c:pt>
                <c:pt idx="33348">
                  <c:v>735675.65745370404</c:v>
                </c:pt>
                <c:pt idx="33349">
                  <c:v>735675.65745370404</c:v>
                </c:pt>
                <c:pt idx="33350">
                  <c:v>735675.65746527782</c:v>
                </c:pt>
                <c:pt idx="33351">
                  <c:v>735675.65746527782</c:v>
                </c:pt>
                <c:pt idx="33352">
                  <c:v>735675.65747685183</c:v>
                </c:pt>
                <c:pt idx="33353">
                  <c:v>735675.65748842643</c:v>
                </c:pt>
                <c:pt idx="33354">
                  <c:v>735675.65748842643</c:v>
                </c:pt>
                <c:pt idx="33355">
                  <c:v>735675.65749999997</c:v>
                </c:pt>
                <c:pt idx="33356">
                  <c:v>735675.65749999997</c:v>
                </c:pt>
                <c:pt idx="33357">
                  <c:v>735675.65751157398</c:v>
                </c:pt>
                <c:pt idx="33358">
                  <c:v>735675.65751157398</c:v>
                </c:pt>
                <c:pt idx="33359">
                  <c:v>735675.65752314904</c:v>
                </c:pt>
                <c:pt idx="33360">
                  <c:v>735675.65752314904</c:v>
                </c:pt>
                <c:pt idx="33361">
                  <c:v>735675.65753472224</c:v>
                </c:pt>
                <c:pt idx="33362">
                  <c:v>735675.65753472224</c:v>
                </c:pt>
                <c:pt idx="33363">
                  <c:v>735675.65754629625</c:v>
                </c:pt>
                <c:pt idx="33364">
                  <c:v>735675.65754629625</c:v>
                </c:pt>
                <c:pt idx="33365">
                  <c:v>735675.65755787049</c:v>
                </c:pt>
                <c:pt idx="33366">
                  <c:v>735675.65755787049</c:v>
                </c:pt>
                <c:pt idx="33367">
                  <c:v>735675.65756944439</c:v>
                </c:pt>
                <c:pt idx="33368">
                  <c:v>735675.65756944439</c:v>
                </c:pt>
                <c:pt idx="33369">
                  <c:v>735675.65758101852</c:v>
                </c:pt>
                <c:pt idx="33370">
                  <c:v>735675.65758101852</c:v>
                </c:pt>
                <c:pt idx="33371">
                  <c:v>735675.6575925923</c:v>
                </c:pt>
                <c:pt idx="33372">
                  <c:v>735675.6575925923</c:v>
                </c:pt>
                <c:pt idx="33373">
                  <c:v>735675.65760416701</c:v>
                </c:pt>
                <c:pt idx="33374">
                  <c:v>735675.65760416701</c:v>
                </c:pt>
                <c:pt idx="33375">
                  <c:v>735675.65761574241</c:v>
                </c:pt>
                <c:pt idx="33376">
                  <c:v>735675.65761574241</c:v>
                </c:pt>
                <c:pt idx="33377">
                  <c:v>735675.65762731771</c:v>
                </c:pt>
                <c:pt idx="33378">
                  <c:v>735675.65762731771</c:v>
                </c:pt>
                <c:pt idx="33379">
                  <c:v>735675.65763888892</c:v>
                </c:pt>
                <c:pt idx="33380">
                  <c:v>735675.65763888892</c:v>
                </c:pt>
                <c:pt idx="33381">
                  <c:v>735675.65765046293</c:v>
                </c:pt>
                <c:pt idx="33382">
                  <c:v>735675.65765046293</c:v>
                </c:pt>
                <c:pt idx="33383">
                  <c:v>735675.65766203741</c:v>
                </c:pt>
                <c:pt idx="33384">
                  <c:v>735675.65767361142</c:v>
                </c:pt>
                <c:pt idx="33385">
                  <c:v>735675.65767361142</c:v>
                </c:pt>
                <c:pt idx="33386">
                  <c:v>735675.65768518543</c:v>
                </c:pt>
                <c:pt idx="33387">
                  <c:v>735675.65768518543</c:v>
                </c:pt>
                <c:pt idx="33388">
                  <c:v>735675.65769675921</c:v>
                </c:pt>
                <c:pt idx="33389">
                  <c:v>735675.65769675921</c:v>
                </c:pt>
                <c:pt idx="33390">
                  <c:v>735675.65770833334</c:v>
                </c:pt>
                <c:pt idx="33391">
                  <c:v>735675.65770833334</c:v>
                </c:pt>
                <c:pt idx="33392">
                  <c:v>735675.65771990689</c:v>
                </c:pt>
                <c:pt idx="33393">
                  <c:v>735675.65771990689</c:v>
                </c:pt>
                <c:pt idx="33394">
                  <c:v>735675.65773148148</c:v>
                </c:pt>
                <c:pt idx="33395">
                  <c:v>735675.65773148148</c:v>
                </c:pt>
                <c:pt idx="33396">
                  <c:v>735675.65774305537</c:v>
                </c:pt>
                <c:pt idx="33397">
                  <c:v>735675.65774305537</c:v>
                </c:pt>
                <c:pt idx="33398">
                  <c:v>735675.65775462962</c:v>
                </c:pt>
                <c:pt idx="33399">
                  <c:v>735675.65775462962</c:v>
                </c:pt>
                <c:pt idx="33400">
                  <c:v>735675.65776620375</c:v>
                </c:pt>
                <c:pt idx="33401">
                  <c:v>735675.65776620375</c:v>
                </c:pt>
                <c:pt idx="33402">
                  <c:v>735675.65777777776</c:v>
                </c:pt>
                <c:pt idx="33403">
                  <c:v>735675.65777777776</c:v>
                </c:pt>
                <c:pt idx="33404">
                  <c:v>735675.65778935188</c:v>
                </c:pt>
                <c:pt idx="33405">
                  <c:v>735675.65778935188</c:v>
                </c:pt>
                <c:pt idx="33406">
                  <c:v>735675.65780092741</c:v>
                </c:pt>
                <c:pt idx="33407">
                  <c:v>735675.65780092741</c:v>
                </c:pt>
                <c:pt idx="33408">
                  <c:v>735675.65781250002</c:v>
                </c:pt>
                <c:pt idx="33409">
                  <c:v>735675.65781250002</c:v>
                </c:pt>
                <c:pt idx="33410">
                  <c:v>735675.65782407403</c:v>
                </c:pt>
                <c:pt idx="33411">
                  <c:v>735675.65782407403</c:v>
                </c:pt>
                <c:pt idx="33412">
                  <c:v>735675.65783564944</c:v>
                </c:pt>
                <c:pt idx="33413">
                  <c:v>735675.65783564944</c:v>
                </c:pt>
                <c:pt idx="33414">
                  <c:v>735675.65784722241</c:v>
                </c:pt>
                <c:pt idx="33415">
                  <c:v>735675.65785879642</c:v>
                </c:pt>
                <c:pt idx="33416">
                  <c:v>735675.65785879642</c:v>
                </c:pt>
                <c:pt idx="33417">
                  <c:v>735675.65787037031</c:v>
                </c:pt>
                <c:pt idx="33418">
                  <c:v>735675.65787037031</c:v>
                </c:pt>
                <c:pt idx="33419">
                  <c:v>735675.65788194444</c:v>
                </c:pt>
                <c:pt idx="33420">
                  <c:v>735675.65788194444</c:v>
                </c:pt>
                <c:pt idx="33421">
                  <c:v>735675.65789351903</c:v>
                </c:pt>
                <c:pt idx="33422">
                  <c:v>735675.65789351903</c:v>
                </c:pt>
                <c:pt idx="33423">
                  <c:v>735675.65790509258</c:v>
                </c:pt>
                <c:pt idx="33424">
                  <c:v>735675.65790509258</c:v>
                </c:pt>
                <c:pt idx="33425">
                  <c:v>735675.65791666671</c:v>
                </c:pt>
                <c:pt idx="33426">
                  <c:v>735675.65791666671</c:v>
                </c:pt>
                <c:pt idx="33427">
                  <c:v>735675.65792824072</c:v>
                </c:pt>
                <c:pt idx="33428">
                  <c:v>735675.65792824072</c:v>
                </c:pt>
                <c:pt idx="33429">
                  <c:v>735675.65793981438</c:v>
                </c:pt>
                <c:pt idx="33430">
                  <c:v>735675.65793981438</c:v>
                </c:pt>
                <c:pt idx="33431">
                  <c:v>735675.65795138909</c:v>
                </c:pt>
                <c:pt idx="33432">
                  <c:v>735675.65795138909</c:v>
                </c:pt>
                <c:pt idx="33433">
                  <c:v>735675.65796296299</c:v>
                </c:pt>
                <c:pt idx="33434">
                  <c:v>735675.65796296299</c:v>
                </c:pt>
                <c:pt idx="33435">
                  <c:v>735675.657974537</c:v>
                </c:pt>
                <c:pt idx="33436">
                  <c:v>735675.657974537</c:v>
                </c:pt>
                <c:pt idx="33437">
                  <c:v>735675.6579861124</c:v>
                </c:pt>
                <c:pt idx="33438">
                  <c:v>735675.6579861124</c:v>
                </c:pt>
                <c:pt idx="33439">
                  <c:v>735675.65799768514</c:v>
                </c:pt>
                <c:pt idx="33440">
                  <c:v>735675.65799768514</c:v>
                </c:pt>
                <c:pt idx="33441">
                  <c:v>735675.65800925926</c:v>
                </c:pt>
                <c:pt idx="33442">
                  <c:v>735675.65800925926</c:v>
                </c:pt>
                <c:pt idx="33443">
                  <c:v>735675.65802083444</c:v>
                </c:pt>
                <c:pt idx="33444">
                  <c:v>735675.65802083444</c:v>
                </c:pt>
                <c:pt idx="33445">
                  <c:v>735675.6580324074</c:v>
                </c:pt>
                <c:pt idx="33446">
                  <c:v>735675.65804398153</c:v>
                </c:pt>
                <c:pt idx="33447">
                  <c:v>735675.65804398153</c:v>
                </c:pt>
                <c:pt idx="33448">
                  <c:v>735675.65805555554</c:v>
                </c:pt>
                <c:pt idx="33449">
                  <c:v>735675.65805555554</c:v>
                </c:pt>
                <c:pt idx="33450">
                  <c:v>735675.65806713235</c:v>
                </c:pt>
                <c:pt idx="33451">
                  <c:v>735675.65806713235</c:v>
                </c:pt>
                <c:pt idx="33452">
                  <c:v>735675.65807870368</c:v>
                </c:pt>
                <c:pt idx="33453">
                  <c:v>735675.65807870368</c:v>
                </c:pt>
                <c:pt idx="33454">
                  <c:v>735675.65809027781</c:v>
                </c:pt>
                <c:pt idx="33455">
                  <c:v>735675.65809027781</c:v>
                </c:pt>
                <c:pt idx="33456">
                  <c:v>735675.65810185182</c:v>
                </c:pt>
                <c:pt idx="33457">
                  <c:v>735675.65810185182</c:v>
                </c:pt>
                <c:pt idx="33458">
                  <c:v>735675.65811342595</c:v>
                </c:pt>
                <c:pt idx="33459">
                  <c:v>735675.65811342595</c:v>
                </c:pt>
                <c:pt idx="33460">
                  <c:v>735675.65812500042</c:v>
                </c:pt>
                <c:pt idx="33461">
                  <c:v>735675.65812500042</c:v>
                </c:pt>
                <c:pt idx="33462">
                  <c:v>735675.65813657409</c:v>
                </c:pt>
                <c:pt idx="33463">
                  <c:v>735675.65813657409</c:v>
                </c:pt>
                <c:pt idx="33464">
                  <c:v>735675.6581481481</c:v>
                </c:pt>
                <c:pt idx="33465">
                  <c:v>735675.6581481481</c:v>
                </c:pt>
                <c:pt idx="33466">
                  <c:v>735675.65815972222</c:v>
                </c:pt>
                <c:pt idx="33467">
                  <c:v>735675.65815972222</c:v>
                </c:pt>
                <c:pt idx="33468">
                  <c:v>735675.65817129635</c:v>
                </c:pt>
                <c:pt idx="33469">
                  <c:v>735675.65817129635</c:v>
                </c:pt>
                <c:pt idx="33470">
                  <c:v>735675.65818287048</c:v>
                </c:pt>
                <c:pt idx="33471">
                  <c:v>735675.65818287048</c:v>
                </c:pt>
                <c:pt idx="33472">
                  <c:v>735675.65819444449</c:v>
                </c:pt>
                <c:pt idx="33473">
                  <c:v>735675.65819444449</c:v>
                </c:pt>
                <c:pt idx="33474">
                  <c:v>735675.65820601943</c:v>
                </c:pt>
                <c:pt idx="33475">
                  <c:v>735675.65820601943</c:v>
                </c:pt>
                <c:pt idx="33476">
                  <c:v>735675.65821759263</c:v>
                </c:pt>
                <c:pt idx="33477">
                  <c:v>735675.65822916664</c:v>
                </c:pt>
                <c:pt idx="33478">
                  <c:v>735675.65822916664</c:v>
                </c:pt>
                <c:pt idx="33479">
                  <c:v>735675.65824074205</c:v>
                </c:pt>
                <c:pt idx="33480">
                  <c:v>735675.65824074205</c:v>
                </c:pt>
                <c:pt idx="33481">
                  <c:v>735675.65825231757</c:v>
                </c:pt>
                <c:pt idx="33482">
                  <c:v>735675.65825231757</c:v>
                </c:pt>
                <c:pt idx="33483">
                  <c:v>735675.65826388902</c:v>
                </c:pt>
                <c:pt idx="33484">
                  <c:v>735675.65826388902</c:v>
                </c:pt>
                <c:pt idx="33485">
                  <c:v>735675.65827546292</c:v>
                </c:pt>
                <c:pt idx="33486">
                  <c:v>735675.65827546292</c:v>
                </c:pt>
                <c:pt idx="33487">
                  <c:v>735675.65828704019</c:v>
                </c:pt>
                <c:pt idx="33488">
                  <c:v>735675.65828704019</c:v>
                </c:pt>
                <c:pt idx="33489">
                  <c:v>735675.65829861141</c:v>
                </c:pt>
                <c:pt idx="33490">
                  <c:v>735675.65829861141</c:v>
                </c:pt>
                <c:pt idx="33491">
                  <c:v>735675.65831018519</c:v>
                </c:pt>
                <c:pt idx="33492">
                  <c:v>735675.65831018519</c:v>
                </c:pt>
                <c:pt idx="33493">
                  <c:v>735675.6583217592</c:v>
                </c:pt>
                <c:pt idx="33494">
                  <c:v>735675.6583217592</c:v>
                </c:pt>
                <c:pt idx="33495">
                  <c:v>735675.65833333344</c:v>
                </c:pt>
                <c:pt idx="33496">
                  <c:v>735675.65833333344</c:v>
                </c:pt>
                <c:pt idx="33497">
                  <c:v>735675.65834490734</c:v>
                </c:pt>
                <c:pt idx="33498">
                  <c:v>735675.65834490734</c:v>
                </c:pt>
                <c:pt idx="33499">
                  <c:v>735675.65835648205</c:v>
                </c:pt>
                <c:pt idx="33500">
                  <c:v>735675.65835648205</c:v>
                </c:pt>
                <c:pt idx="33501">
                  <c:v>735675.65836805536</c:v>
                </c:pt>
                <c:pt idx="33502">
                  <c:v>735675.65836805536</c:v>
                </c:pt>
                <c:pt idx="33503">
                  <c:v>735675.65837962937</c:v>
                </c:pt>
                <c:pt idx="33504">
                  <c:v>735675.65837962937</c:v>
                </c:pt>
                <c:pt idx="33505">
                  <c:v>735675.65839120373</c:v>
                </c:pt>
                <c:pt idx="33506">
                  <c:v>735675.65839120373</c:v>
                </c:pt>
                <c:pt idx="33507">
                  <c:v>735675.65840277774</c:v>
                </c:pt>
                <c:pt idx="33508">
                  <c:v>735675.6584143521</c:v>
                </c:pt>
                <c:pt idx="33509">
                  <c:v>735675.6584143521</c:v>
                </c:pt>
                <c:pt idx="33510">
                  <c:v>735675.65842592949</c:v>
                </c:pt>
                <c:pt idx="33511">
                  <c:v>735675.65842592949</c:v>
                </c:pt>
                <c:pt idx="33512">
                  <c:v>735675.65843750245</c:v>
                </c:pt>
                <c:pt idx="33513">
                  <c:v>735675.65843750245</c:v>
                </c:pt>
                <c:pt idx="33514">
                  <c:v>735675.6584490739</c:v>
                </c:pt>
                <c:pt idx="33515">
                  <c:v>735675.6584490739</c:v>
                </c:pt>
                <c:pt idx="33516">
                  <c:v>735675.65846064943</c:v>
                </c:pt>
                <c:pt idx="33517">
                  <c:v>735675.65846064943</c:v>
                </c:pt>
                <c:pt idx="33518">
                  <c:v>735675.65847222251</c:v>
                </c:pt>
                <c:pt idx="33519">
                  <c:v>735675.65847222251</c:v>
                </c:pt>
                <c:pt idx="33520">
                  <c:v>735675.65848379745</c:v>
                </c:pt>
                <c:pt idx="33521">
                  <c:v>735675.65848379745</c:v>
                </c:pt>
                <c:pt idx="33522">
                  <c:v>735675.65849537042</c:v>
                </c:pt>
                <c:pt idx="33523">
                  <c:v>735675.65849537042</c:v>
                </c:pt>
                <c:pt idx="33524">
                  <c:v>735675.65850694443</c:v>
                </c:pt>
                <c:pt idx="33525">
                  <c:v>735675.65850694443</c:v>
                </c:pt>
                <c:pt idx="33526">
                  <c:v>735675.65851851832</c:v>
                </c:pt>
                <c:pt idx="33527">
                  <c:v>735675.65851851832</c:v>
                </c:pt>
                <c:pt idx="33528">
                  <c:v>735675.65853009257</c:v>
                </c:pt>
                <c:pt idx="33529">
                  <c:v>735675.65853009257</c:v>
                </c:pt>
                <c:pt idx="33530">
                  <c:v>735675.65854166669</c:v>
                </c:pt>
                <c:pt idx="33531">
                  <c:v>735675.65854166669</c:v>
                </c:pt>
                <c:pt idx="33532">
                  <c:v>735675.65855324245</c:v>
                </c:pt>
                <c:pt idx="33533">
                  <c:v>735675.65855324245</c:v>
                </c:pt>
                <c:pt idx="33534">
                  <c:v>735675.65856481483</c:v>
                </c:pt>
                <c:pt idx="33535">
                  <c:v>735675.65856481483</c:v>
                </c:pt>
                <c:pt idx="33536">
                  <c:v>735675.65857638884</c:v>
                </c:pt>
                <c:pt idx="33537">
                  <c:v>735675.65857638884</c:v>
                </c:pt>
                <c:pt idx="33538">
                  <c:v>735675.65858796344</c:v>
                </c:pt>
                <c:pt idx="33539">
                  <c:v>735675.65858796344</c:v>
                </c:pt>
                <c:pt idx="33540">
                  <c:v>735675.6585995371</c:v>
                </c:pt>
                <c:pt idx="33541">
                  <c:v>735675.65861111204</c:v>
                </c:pt>
                <c:pt idx="33542">
                  <c:v>735675.65861111204</c:v>
                </c:pt>
                <c:pt idx="33543">
                  <c:v>735675.65862268745</c:v>
                </c:pt>
                <c:pt idx="33544">
                  <c:v>735675.65862268745</c:v>
                </c:pt>
                <c:pt idx="33545">
                  <c:v>735675.65863425925</c:v>
                </c:pt>
                <c:pt idx="33546">
                  <c:v>735675.65863425925</c:v>
                </c:pt>
                <c:pt idx="33547">
                  <c:v>735675.65864583442</c:v>
                </c:pt>
                <c:pt idx="33548">
                  <c:v>735675.65864583442</c:v>
                </c:pt>
                <c:pt idx="33549">
                  <c:v>735675.65865741053</c:v>
                </c:pt>
                <c:pt idx="33550">
                  <c:v>735675.65865741053</c:v>
                </c:pt>
                <c:pt idx="33551">
                  <c:v>735675.65866898152</c:v>
                </c:pt>
                <c:pt idx="33552">
                  <c:v>735675.65866898152</c:v>
                </c:pt>
                <c:pt idx="33553">
                  <c:v>735675.65868055553</c:v>
                </c:pt>
                <c:pt idx="33554">
                  <c:v>735675.65868055553</c:v>
                </c:pt>
                <c:pt idx="33555">
                  <c:v>735675.65869212965</c:v>
                </c:pt>
                <c:pt idx="33556">
                  <c:v>735675.65869212965</c:v>
                </c:pt>
                <c:pt idx="33557">
                  <c:v>735675.65870370402</c:v>
                </c:pt>
                <c:pt idx="33558">
                  <c:v>735675.65870370402</c:v>
                </c:pt>
                <c:pt idx="33559">
                  <c:v>735675.65871527779</c:v>
                </c:pt>
                <c:pt idx="33560">
                  <c:v>735675.65871527779</c:v>
                </c:pt>
                <c:pt idx="33561">
                  <c:v>735675.65872685204</c:v>
                </c:pt>
                <c:pt idx="33562">
                  <c:v>735675.65872685204</c:v>
                </c:pt>
                <c:pt idx="33563">
                  <c:v>735675.65873842593</c:v>
                </c:pt>
                <c:pt idx="33564">
                  <c:v>735675.65873842593</c:v>
                </c:pt>
                <c:pt idx="33565">
                  <c:v>735675.65874999936</c:v>
                </c:pt>
                <c:pt idx="33566">
                  <c:v>735675.65874999936</c:v>
                </c:pt>
                <c:pt idx="33567">
                  <c:v>735675.65876157407</c:v>
                </c:pt>
                <c:pt idx="33568">
                  <c:v>735675.65876157407</c:v>
                </c:pt>
                <c:pt idx="33569">
                  <c:v>735675.65877314843</c:v>
                </c:pt>
                <c:pt idx="33570">
                  <c:v>735675.65877314843</c:v>
                </c:pt>
                <c:pt idx="33571">
                  <c:v>735675.65878472244</c:v>
                </c:pt>
                <c:pt idx="33572">
                  <c:v>735675.65878472244</c:v>
                </c:pt>
                <c:pt idx="33573">
                  <c:v>735675.65879629645</c:v>
                </c:pt>
                <c:pt idx="33574">
                  <c:v>735675.65880787245</c:v>
                </c:pt>
                <c:pt idx="33575">
                  <c:v>735675.65880787245</c:v>
                </c:pt>
                <c:pt idx="33576">
                  <c:v>735675.65881944448</c:v>
                </c:pt>
                <c:pt idx="33577">
                  <c:v>735675.65881944448</c:v>
                </c:pt>
                <c:pt idx="33578">
                  <c:v>735675.65883101942</c:v>
                </c:pt>
                <c:pt idx="33579">
                  <c:v>735675.65883101942</c:v>
                </c:pt>
                <c:pt idx="33580">
                  <c:v>735675.65884259262</c:v>
                </c:pt>
                <c:pt idx="33581">
                  <c:v>735675.65884259262</c:v>
                </c:pt>
                <c:pt idx="33582">
                  <c:v>735675.65885416744</c:v>
                </c:pt>
                <c:pt idx="33583">
                  <c:v>735675.65885416744</c:v>
                </c:pt>
                <c:pt idx="33584">
                  <c:v>735675.65886574413</c:v>
                </c:pt>
                <c:pt idx="33585">
                  <c:v>735675.65886574413</c:v>
                </c:pt>
                <c:pt idx="33586">
                  <c:v>735675.65887731721</c:v>
                </c:pt>
                <c:pt idx="33587">
                  <c:v>735675.65887731721</c:v>
                </c:pt>
                <c:pt idx="33588">
                  <c:v>735675.65888888901</c:v>
                </c:pt>
                <c:pt idx="33589">
                  <c:v>735675.65888888901</c:v>
                </c:pt>
                <c:pt idx="33590">
                  <c:v>735675.65890046302</c:v>
                </c:pt>
                <c:pt idx="33591">
                  <c:v>735675.65890046302</c:v>
                </c:pt>
                <c:pt idx="33592">
                  <c:v>735675.65891203703</c:v>
                </c:pt>
                <c:pt idx="33593">
                  <c:v>735675.65891203703</c:v>
                </c:pt>
                <c:pt idx="33594">
                  <c:v>735675.65892361244</c:v>
                </c:pt>
                <c:pt idx="33595">
                  <c:v>735675.65892361244</c:v>
                </c:pt>
                <c:pt idx="33596">
                  <c:v>735675.65893518541</c:v>
                </c:pt>
                <c:pt idx="33597">
                  <c:v>735675.65893518541</c:v>
                </c:pt>
                <c:pt idx="33598">
                  <c:v>735675.6589467593</c:v>
                </c:pt>
                <c:pt idx="33599">
                  <c:v>735675.6589467593</c:v>
                </c:pt>
                <c:pt idx="33600">
                  <c:v>735675.65895833343</c:v>
                </c:pt>
                <c:pt idx="33601">
                  <c:v>735675.65895833343</c:v>
                </c:pt>
                <c:pt idx="33602">
                  <c:v>735675.65896990732</c:v>
                </c:pt>
                <c:pt idx="33603">
                  <c:v>735675.65898148145</c:v>
                </c:pt>
                <c:pt idx="33604">
                  <c:v>735675.65898148145</c:v>
                </c:pt>
                <c:pt idx="33605">
                  <c:v>735675.65899305558</c:v>
                </c:pt>
                <c:pt idx="33606">
                  <c:v>735675.65899305558</c:v>
                </c:pt>
                <c:pt idx="33607">
                  <c:v>735675.65900462959</c:v>
                </c:pt>
                <c:pt idx="33608">
                  <c:v>735675.65900462959</c:v>
                </c:pt>
                <c:pt idx="33609">
                  <c:v>735675.65901620372</c:v>
                </c:pt>
                <c:pt idx="33610">
                  <c:v>735675.65901620372</c:v>
                </c:pt>
                <c:pt idx="33611">
                  <c:v>735675.65902777773</c:v>
                </c:pt>
                <c:pt idx="33612">
                  <c:v>735675.65902777773</c:v>
                </c:pt>
                <c:pt idx="33613">
                  <c:v>735675.65903935186</c:v>
                </c:pt>
                <c:pt idx="33614">
                  <c:v>735675.65903935186</c:v>
                </c:pt>
                <c:pt idx="33615">
                  <c:v>735675.6590625</c:v>
                </c:pt>
                <c:pt idx="33616">
                  <c:v>735675.6590625</c:v>
                </c:pt>
                <c:pt idx="33617">
                  <c:v>735675.6590625</c:v>
                </c:pt>
                <c:pt idx="33618">
                  <c:v>735675.65907407389</c:v>
                </c:pt>
                <c:pt idx="33619">
                  <c:v>735675.65907407389</c:v>
                </c:pt>
                <c:pt idx="33620">
                  <c:v>735675.65908564941</c:v>
                </c:pt>
                <c:pt idx="33621">
                  <c:v>735675.65908564941</c:v>
                </c:pt>
                <c:pt idx="33622">
                  <c:v>735675.65909722249</c:v>
                </c:pt>
                <c:pt idx="33623">
                  <c:v>735675.65909722249</c:v>
                </c:pt>
                <c:pt idx="33624">
                  <c:v>735675.65910879627</c:v>
                </c:pt>
                <c:pt idx="33625">
                  <c:v>735675.65910879627</c:v>
                </c:pt>
                <c:pt idx="33626">
                  <c:v>735675.65912037028</c:v>
                </c:pt>
                <c:pt idx="33627">
                  <c:v>735675.65912037028</c:v>
                </c:pt>
                <c:pt idx="33628">
                  <c:v>735675.6591319443</c:v>
                </c:pt>
                <c:pt idx="33629">
                  <c:v>735675.6591319443</c:v>
                </c:pt>
                <c:pt idx="33630">
                  <c:v>735675.65914351831</c:v>
                </c:pt>
                <c:pt idx="33631">
                  <c:v>735675.65914351831</c:v>
                </c:pt>
                <c:pt idx="33632">
                  <c:v>735675.65915509232</c:v>
                </c:pt>
                <c:pt idx="33633">
                  <c:v>735675.65915509232</c:v>
                </c:pt>
                <c:pt idx="33634">
                  <c:v>735675.65916666668</c:v>
                </c:pt>
                <c:pt idx="33635">
                  <c:v>735675.65916666668</c:v>
                </c:pt>
                <c:pt idx="33636">
                  <c:v>735675.65917823836</c:v>
                </c:pt>
                <c:pt idx="33637">
                  <c:v>735675.65918981389</c:v>
                </c:pt>
                <c:pt idx="33638">
                  <c:v>735675.65918981389</c:v>
                </c:pt>
                <c:pt idx="33639">
                  <c:v>735675.65920138895</c:v>
                </c:pt>
                <c:pt idx="33640">
                  <c:v>735675.65920138895</c:v>
                </c:pt>
                <c:pt idx="33641">
                  <c:v>735675.65921296296</c:v>
                </c:pt>
                <c:pt idx="33642">
                  <c:v>735675.65921296296</c:v>
                </c:pt>
                <c:pt idx="33643">
                  <c:v>735675.65922453743</c:v>
                </c:pt>
                <c:pt idx="33644">
                  <c:v>735675.65922453743</c:v>
                </c:pt>
                <c:pt idx="33645">
                  <c:v>735675.65923611145</c:v>
                </c:pt>
                <c:pt idx="33646">
                  <c:v>735675.65923611145</c:v>
                </c:pt>
                <c:pt idx="33647">
                  <c:v>735675.65924768522</c:v>
                </c:pt>
                <c:pt idx="33648">
                  <c:v>735675.65924768522</c:v>
                </c:pt>
                <c:pt idx="33649">
                  <c:v>735675.65925925889</c:v>
                </c:pt>
                <c:pt idx="33650">
                  <c:v>735675.65925925889</c:v>
                </c:pt>
                <c:pt idx="33651">
                  <c:v>735675.65927083348</c:v>
                </c:pt>
                <c:pt idx="33652">
                  <c:v>735675.65927083348</c:v>
                </c:pt>
                <c:pt idx="33653">
                  <c:v>735675.65928240749</c:v>
                </c:pt>
                <c:pt idx="33654">
                  <c:v>735675.65928240749</c:v>
                </c:pt>
                <c:pt idx="33655">
                  <c:v>735675.6592939815</c:v>
                </c:pt>
                <c:pt idx="33656">
                  <c:v>735675.6592939815</c:v>
                </c:pt>
                <c:pt idx="33657">
                  <c:v>735675.65930555528</c:v>
                </c:pt>
                <c:pt idx="33658">
                  <c:v>735675.65930555528</c:v>
                </c:pt>
                <c:pt idx="33659">
                  <c:v>735675.65931712929</c:v>
                </c:pt>
                <c:pt idx="33660">
                  <c:v>735675.65931712929</c:v>
                </c:pt>
                <c:pt idx="33661">
                  <c:v>735675.6593287033</c:v>
                </c:pt>
                <c:pt idx="33662">
                  <c:v>735675.6593287033</c:v>
                </c:pt>
                <c:pt idx="33663">
                  <c:v>735675.65934027696</c:v>
                </c:pt>
                <c:pt idx="33664">
                  <c:v>735675.65934027696</c:v>
                </c:pt>
                <c:pt idx="33665">
                  <c:v>735675.65935185179</c:v>
                </c:pt>
                <c:pt idx="33666">
                  <c:v>735675.65935185179</c:v>
                </c:pt>
                <c:pt idx="33667">
                  <c:v>735675.65936342592</c:v>
                </c:pt>
                <c:pt idx="33668">
                  <c:v>735675.65936342592</c:v>
                </c:pt>
                <c:pt idx="33669">
                  <c:v>735675.65937499888</c:v>
                </c:pt>
                <c:pt idx="33670">
                  <c:v>735675.65937499888</c:v>
                </c:pt>
                <c:pt idx="33671">
                  <c:v>735675.65938657406</c:v>
                </c:pt>
                <c:pt idx="33672">
                  <c:v>735675.65938657406</c:v>
                </c:pt>
                <c:pt idx="33673">
                  <c:v>735675.65939814819</c:v>
                </c:pt>
                <c:pt idx="33674">
                  <c:v>735675.65939814819</c:v>
                </c:pt>
                <c:pt idx="33675">
                  <c:v>735675.6594097222</c:v>
                </c:pt>
                <c:pt idx="33676">
                  <c:v>735675.6594097222</c:v>
                </c:pt>
                <c:pt idx="33677">
                  <c:v>735675.65942129644</c:v>
                </c:pt>
                <c:pt idx="33678">
                  <c:v>735675.65942129644</c:v>
                </c:pt>
                <c:pt idx="33679">
                  <c:v>735675.65943287034</c:v>
                </c:pt>
                <c:pt idx="33680">
                  <c:v>735675.65943287034</c:v>
                </c:pt>
                <c:pt idx="33681">
                  <c:v>735675.65944444446</c:v>
                </c:pt>
                <c:pt idx="33682">
                  <c:v>735675.65944444446</c:v>
                </c:pt>
                <c:pt idx="33683">
                  <c:v>735675.65945601941</c:v>
                </c:pt>
                <c:pt idx="33684">
                  <c:v>735675.6594675926</c:v>
                </c:pt>
                <c:pt idx="33685">
                  <c:v>735675.6594675926</c:v>
                </c:pt>
                <c:pt idx="33686">
                  <c:v>735675.65947916638</c:v>
                </c:pt>
                <c:pt idx="33687">
                  <c:v>735675.65947916638</c:v>
                </c:pt>
                <c:pt idx="33688">
                  <c:v>735675.65949074074</c:v>
                </c:pt>
                <c:pt idx="33689">
                  <c:v>735675.65949074074</c:v>
                </c:pt>
                <c:pt idx="33690">
                  <c:v>735675.65950231487</c:v>
                </c:pt>
                <c:pt idx="33691">
                  <c:v>735675.65950231487</c:v>
                </c:pt>
                <c:pt idx="33692">
                  <c:v>735675.65951388888</c:v>
                </c:pt>
                <c:pt idx="33693">
                  <c:v>735675.65951388888</c:v>
                </c:pt>
                <c:pt idx="33694">
                  <c:v>735675.65952546301</c:v>
                </c:pt>
                <c:pt idx="33695">
                  <c:v>735675.65952546301</c:v>
                </c:pt>
                <c:pt idx="33696">
                  <c:v>735675.65953703702</c:v>
                </c:pt>
                <c:pt idx="33697">
                  <c:v>735675.65953703702</c:v>
                </c:pt>
                <c:pt idx="33698">
                  <c:v>735675.65954860847</c:v>
                </c:pt>
                <c:pt idx="33699">
                  <c:v>735675.65954860847</c:v>
                </c:pt>
                <c:pt idx="33700">
                  <c:v>735675.65956018516</c:v>
                </c:pt>
                <c:pt idx="33701">
                  <c:v>735675.65956018516</c:v>
                </c:pt>
                <c:pt idx="33702">
                  <c:v>735675.65957175836</c:v>
                </c:pt>
                <c:pt idx="33703">
                  <c:v>735675.65957175836</c:v>
                </c:pt>
                <c:pt idx="33704">
                  <c:v>735675.65958333341</c:v>
                </c:pt>
                <c:pt idx="33705">
                  <c:v>735675.65958333341</c:v>
                </c:pt>
                <c:pt idx="33706">
                  <c:v>735675.65959490731</c:v>
                </c:pt>
                <c:pt idx="33707">
                  <c:v>735675.65959490731</c:v>
                </c:pt>
                <c:pt idx="33708">
                  <c:v>735675.65960648144</c:v>
                </c:pt>
                <c:pt idx="33709">
                  <c:v>735675.65960648144</c:v>
                </c:pt>
                <c:pt idx="33710">
                  <c:v>735675.65961805289</c:v>
                </c:pt>
                <c:pt idx="33711">
                  <c:v>735675.65961805289</c:v>
                </c:pt>
                <c:pt idx="33712">
                  <c:v>735675.65962962958</c:v>
                </c:pt>
                <c:pt idx="33713">
                  <c:v>735675.65962962958</c:v>
                </c:pt>
                <c:pt idx="33714">
                  <c:v>735675.6596412037</c:v>
                </c:pt>
                <c:pt idx="33715">
                  <c:v>735675.6596412037</c:v>
                </c:pt>
                <c:pt idx="33716">
                  <c:v>735675.65965277783</c:v>
                </c:pt>
                <c:pt idx="33717">
                  <c:v>735675.65966435184</c:v>
                </c:pt>
                <c:pt idx="33718">
                  <c:v>735675.65966435184</c:v>
                </c:pt>
                <c:pt idx="33719">
                  <c:v>735675.65967592644</c:v>
                </c:pt>
                <c:pt idx="33720">
                  <c:v>735675.65967592644</c:v>
                </c:pt>
                <c:pt idx="33721">
                  <c:v>735675.65968750045</c:v>
                </c:pt>
                <c:pt idx="33722">
                  <c:v>735675.65968750045</c:v>
                </c:pt>
                <c:pt idx="33723">
                  <c:v>735675.65969907399</c:v>
                </c:pt>
                <c:pt idx="33724">
                  <c:v>735675.65969907399</c:v>
                </c:pt>
                <c:pt idx="33725">
                  <c:v>735675.65971064812</c:v>
                </c:pt>
                <c:pt idx="33726">
                  <c:v>735675.65971064812</c:v>
                </c:pt>
                <c:pt idx="33727">
                  <c:v>735675.65972222225</c:v>
                </c:pt>
                <c:pt idx="33728">
                  <c:v>735675.65972222225</c:v>
                </c:pt>
                <c:pt idx="33729">
                  <c:v>735675.65973379649</c:v>
                </c:pt>
                <c:pt idx="33730">
                  <c:v>735675.65973379649</c:v>
                </c:pt>
                <c:pt idx="33731">
                  <c:v>735675.65974537039</c:v>
                </c:pt>
                <c:pt idx="33732">
                  <c:v>735675.65974537039</c:v>
                </c:pt>
                <c:pt idx="33733">
                  <c:v>735675.6597569444</c:v>
                </c:pt>
                <c:pt idx="33734">
                  <c:v>735675.6597569444</c:v>
                </c:pt>
                <c:pt idx="33735">
                  <c:v>735675.65976851829</c:v>
                </c:pt>
                <c:pt idx="33736">
                  <c:v>735675.65976851829</c:v>
                </c:pt>
                <c:pt idx="33737">
                  <c:v>735675.6597800923</c:v>
                </c:pt>
                <c:pt idx="33738">
                  <c:v>735675.6597800923</c:v>
                </c:pt>
                <c:pt idx="33739">
                  <c:v>735675.65979166667</c:v>
                </c:pt>
                <c:pt idx="33740">
                  <c:v>735675.65979166667</c:v>
                </c:pt>
                <c:pt idx="33741">
                  <c:v>735675.65980324242</c:v>
                </c:pt>
                <c:pt idx="33742">
                  <c:v>735675.65980324242</c:v>
                </c:pt>
                <c:pt idx="33743">
                  <c:v>735675.6598148148</c:v>
                </c:pt>
                <c:pt idx="33744">
                  <c:v>735675.6598148148</c:v>
                </c:pt>
                <c:pt idx="33745">
                  <c:v>735675.65982638905</c:v>
                </c:pt>
                <c:pt idx="33746">
                  <c:v>735675.65982638905</c:v>
                </c:pt>
                <c:pt idx="33747">
                  <c:v>735675.65983796294</c:v>
                </c:pt>
                <c:pt idx="33748">
                  <c:v>735675.65983796294</c:v>
                </c:pt>
                <c:pt idx="33749">
                  <c:v>735675.65984953707</c:v>
                </c:pt>
                <c:pt idx="33750">
                  <c:v>735675.65986111143</c:v>
                </c:pt>
                <c:pt idx="33751">
                  <c:v>735675.65986111143</c:v>
                </c:pt>
                <c:pt idx="33752">
                  <c:v>735675.65987268521</c:v>
                </c:pt>
                <c:pt idx="33753">
                  <c:v>735675.65987268521</c:v>
                </c:pt>
                <c:pt idx="33754">
                  <c:v>735675.65988425922</c:v>
                </c:pt>
                <c:pt idx="33755">
                  <c:v>735675.65988425922</c:v>
                </c:pt>
                <c:pt idx="33756">
                  <c:v>735675.65989583405</c:v>
                </c:pt>
                <c:pt idx="33757">
                  <c:v>735675.65989583405</c:v>
                </c:pt>
                <c:pt idx="33758">
                  <c:v>735675.65990740748</c:v>
                </c:pt>
                <c:pt idx="33759">
                  <c:v>735675.65990740748</c:v>
                </c:pt>
                <c:pt idx="33760">
                  <c:v>735675.65991898137</c:v>
                </c:pt>
                <c:pt idx="33761">
                  <c:v>735675.65991898137</c:v>
                </c:pt>
                <c:pt idx="33762">
                  <c:v>735675.65993055538</c:v>
                </c:pt>
                <c:pt idx="33763">
                  <c:v>735675.65993055538</c:v>
                </c:pt>
                <c:pt idx="33764">
                  <c:v>735675.65994212939</c:v>
                </c:pt>
                <c:pt idx="33765">
                  <c:v>735675.65994212939</c:v>
                </c:pt>
                <c:pt idx="33766">
                  <c:v>735675.65995370375</c:v>
                </c:pt>
                <c:pt idx="33767">
                  <c:v>735675.65995370375</c:v>
                </c:pt>
                <c:pt idx="33768">
                  <c:v>735675.65996527777</c:v>
                </c:pt>
                <c:pt idx="33769">
                  <c:v>735675.65996527777</c:v>
                </c:pt>
                <c:pt idx="33770">
                  <c:v>735675.65997685189</c:v>
                </c:pt>
                <c:pt idx="33771">
                  <c:v>735675.65997685189</c:v>
                </c:pt>
                <c:pt idx="33772">
                  <c:v>735675.6599884259</c:v>
                </c:pt>
                <c:pt idx="33773">
                  <c:v>735675.6599884259</c:v>
                </c:pt>
                <c:pt idx="33774">
                  <c:v>735675.66</c:v>
                </c:pt>
                <c:pt idx="33775">
                  <c:v>735675.66</c:v>
                </c:pt>
                <c:pt idx="33776">
                  <c:v>735675.66001157393</c:v>
                </c:pt>
                <c:pt idx="33777">
                  <c:v>735675.66001157393</c:v>
                </c:pt>
                <c:pt idx="33778">
                  <c:v>735675.66002314945</c:v>
                </c:pt>
                <c:pt idx="33779">
                  <c:v>735675.66003472242</c:v>
                </c:pt>
                <c:pt idx="33780">
                  <c:v>735675.66003472242</c:v>
                </c:pt>
                <c:pt idx="33781">
                  <c:v>735675.66004629643</c:v>
                </c:pt>
                <c:pt idx="33782">
                  <c:v>735675.66004629643</c:v>
                </c:pt>
                <c:pt idx="33783">
                  <c:v>735675.66005787044</c:v>
                </c:pt>
                <c:pt idx="33784">
                  <c:v>735675.66005787044</c:v>
                </c:pt>
                <c:pt idx="33785">
                  <c:v>735675.66006944433</c:v>
                </c:pt>
                <c:pt idx="33786">
                  <c:v>735675.66006944433</c:v>
                </c:pt>
                <c:pt idx="33787">
                  <c:v>735675.66008101904</c:v>
                </c:pt>
                <c:pt idx="33788">
                  <c:v>735675.66008101904</c:v>
                </c:pt>
                <c:pt idx="33789">
                  <c:v>735675.66009259259</c:v>
                </c:pt>
                <c:pt idx="33790">
                  <c:v>735675.66009259259</c:v>
                </c:pt>
                <c:pt idx="33791">
                  <c:v>735675.66010416672</c:v>
                </c:pt>
                <c:pt idx="33792">
                  <c:v>735675.66010416672</c:v>
                </c:pt>
                <c:pt idx="33793">
                  <c:v>735675.66011574073</c:v>
                </c:pt>
                <c:pt idx="33794">
                  <c:v>735675.66011574073</c:v>
                </c:pt>
                <c:pt idx="33795">
                  <c:v>735675.66012731544</c:v>
                </c:pt>
                <c:pt idx="33796">
                  <c:v>735675.66012731544</c:v>
                </c:pt>
                <c:pt idx="33797">
                  <c:v>735675.66013888887</c:v>
                </c:pt>
                <c:pt idx="33798">
                  <c:v>735675.66013888887</c:v>
                </c:pt>
                <c:pt idx="33799">
                  <c:v>735675.66015046299</c:v>
                </c:pt>
                <c:pt idx="33800">
                  <c:v>735675.66015046299</c:v>
                </c:pt>
                <c:pt idx="33801">
                  <c:v>735675.66016203701</c:v>
                </c:pt>
                <c:pt idx="33802">
                  <c:v>735675.66016203701</c:v>
                </c:pt>
                <c:pt idx="33803">
                  <c:v>735675.66017361113</c:v>
                </c:pt>
                <c:pt idx="33804">
                  <c:v>735675.66017361113</c:v>
                </c:pt>
                <c:pt idx="33805">
                  <c:v>735675.66018518514</c:v>
                </c:pt>
                <c:pt idx="33806">
                  <c:v>735675.66018518514</c:v>
                </c:pt>
                <c:pt idx="33807">
                  <c:v>735675.66019675927</c:v>
                </c:pt>
                <c:pt idx="33808">
                  <c:v>735675.6602083334</c:v>
                </c:pt>
                <c:pt idx="33809">
                  <c:v>735675.6602083334</c:v>
                </c:pt>
                <c:pt idx="33810">
                  <c:v>735675.66021990729</c:v>
                </c:pt>
                <c:pt idx="33811">
                  <c:v>735675.66021990729</c:v>
                </c:pt>
                <c:pt idx="33812">
                  <c:v>735675.66023148154</c:v>
                </c:pt>
                <c:pt idx="33813">
                  <c:v>735675.66023148154</c:v>
                </c:pt>
                <c:pt idx="33814">
                  <c:v>735675.66024305532</c:v>
                </c:pt>
                <c:pt idx="33815">
                  <c:v>735675.66024305532</c:v>
                </c:pt>
                <c:pt idx="33816">
                  <c:v>735675.66025463259</c:v>
                </c:pt>
                <c:pt idx="33817">
                  <c:v>735675.66025463259</c:v>
                </c:pt>
                <c:pt idx="33818">
                  <c:v>735675.66026620404</c:v>
                </c:pt>
                <c:pt idx="33819">
                  <c:v>735675.66026620404</c:v>
                </c:pt>
                <c:pt idx="33820">
                  <c:v>735675.66027777782</c:v>
                </c:pt>
                <c:pt idx="33821">
                  <c:v>735675.66027777782</c:v>
                </c:pt>
                <c:pt idx="33822">
                  <c:v>735675.66028935183</c:v>
                </c:pt>
                <c:pt idx="33823">
                  <c:v>735675.66028935183</c:v>
                </c:pt>
                <c:pt idx="33824">
                  <c:v>735675.66030092642</c:v>
                </c:pt>
                <c:pt idx="33825">
                  <c:v>735675.66030092642</c:v>
                </c:pt>
                <c:pt idx="33826">
                  <c:v>735675.66031249997</c:v>
                </c:pt>
                <c:pt idx="33827">
                  <c:v>735675.66031249997</c:v>
                </c:pt>
                <c:pt idx="33828">
                  <c:v>735675.6603240741</c:v>
                </c:pt>
                <c:pt idx="33829">
                  <c:v>735675.6603240741</c:v>
                </c:pt>
                <c:pt idx="33830">
                  <c:v>735675.66033564904</c:v>
                </c:pt>
                <c:pt idx="33831">
                  <c:v>735675.66033564904</c:v>
                </c:pt>
                <c:pt idx="33832">
                  <c:v>735675.66034722223</c:v>
                </c:pt>
                <c:pt idx="33833">
                  <c:v>735675.66034722223</c:v>
                </c:pt>
                <c:pt idx="33834">
                  <c:v>735675.66035879625</c:v>
                </c:pt>
                <c:pt idx="33835">
                  <c:v>735675.66035879625</c:v>
                </c:pt>
                <c:pt idx="33836">
                  <c:v>735675.66037037037</c:v>
                </c:pt>
                <c:pt idx="33837">
                  <c:v>735675.66037037037</c:v>
                </c:pt>
                <c:pt idx="33838">
                  <c:v>735675.6603819445</c:v>
                </c:pt>
                <c:pt idx="33839">
                  <c:v>735675.6603819445</c:v>
                </c:pt>
                <c:pt idx="33840">
                  <c:v>735675.66039351851</c:v>
                </c:pt>
                <c:pt idx="33841">
                  <c:v>735675.66039351851</c:v>
                </c:pt>
                <c:pt idx="33842">
                  <c:v>735675.66040509264</c:v>
                </c:pt>
                <c:pt idx="33843">
                  <c:v>735675.66041666665</c:v>
                </c:pt>
                <c:pt idx="33844">
                  <c:v>735675.66041666665</c:v>
                </c:pt>
                <c:pt idx="33845">
                  <c:v>735675.66042824241</c:v>
                </c:pt>
                <c:pt idx="33846">
                  <c:v>735675.66042824241</c:v>
                </c:pt>
                <c:pt idx="33847">
                  <c:v>735675.66043981479</c:v>
                </c:pt>
                <c:pt idx="33848">
                  <c:v>735675.66043981479</c:v>
                </c:pt>
                <c:pt idx="33849">
                  <c:v>735675.66045138903</c:v>
                </c:pt>
                <c:pt idx="33850">
                  <c:v>735675.66045138903</c:v>
                </c:pt>
                <c:pt idx="33851">
                  <c:v>735675.66046296293</c:v>
                </c:pt>
                <c:pt idx="33852">
                  <c:v>735675.66046296293</c:v>
                </c:pt>
                <c:pt idx="33853">
                  <c:v>735675.66047453741</c:v>
                </c:pt>
                <c:pt idx="33854">
                  <c:v>735675.66047453741</c:v>
                </c:pt>
                <c:pt idx="33855">
                  <c:v>735675.66048611375</c:v>
                </c:pt>
                <c:pt idx="33856">
                  <c:v>735675.66048611375</c:v>
                </c:pt>
                <c:pt idx="33857">
                  <c:v>735675.66049768543</c:v>
                </c:pt>
                <c:pt idx="33858">
                  <c:v>735675.66049768543</c:v>
                </c:pt>
                <c:pt idx="33859">
                  <c:v>735675.66050925897</c:v>
                </c:pt>
                <c:pt idx="33860">
                  <c:v>735675.66050925897</c:v>
                </c:pt>
                <c:pt idx="33861">
                  <c:v>735675.66052083345</c:v>
                </c:pt>
                <c:pt idx="33862">
                  <c:v>735675.66052083345</c:v>
                </c:pt>
                <c:pt idx="33863">
                  <c:v>735675.66053240746</c:v>
                </c:pt>
                <c:pt idx="33864">
                  <c:v>735675.66053240746</c:v>
                </c:pt>
                <c:pt idx="33865">
                  <c:v>735675.66054398147</c:v>
                </c:pt>
                <c:pt idx="33866">
                  <c:v>735675.66054398147</c:v>
                </c:pt>
                <c:pt idx="33867">
                  <c:v>735675.6605555556</c:v>
                </c:pt>
                <c:pt idx="33868">
                  <c:v>735675.6605555556</c:v>
                </c:pt>
                <c:pt idx="33869">
                  <c:v>735675.66056712961</c:v>
                </c:pt>
                <c:pt idx="33870">
                  <c:v>735675.66056712961</c:v>
                </c:pt>
                <c:pt idx="33871">
                  <c:v>735675.66057870339</c:v>
                </c:pt>
                <c:pt idx="33872">
                  <c:v>735675.66057870339</c:v>
                </c:pt>
                <c:pt idx="33873">
                  <c:v>735675.66059027729</c:v>
                </c:pt>
                <c:pt idx="33874">
                  <c:v>735675.66059027729</c:v>
                </c:pt>
                <c:pt idx="33875">
                  <c:v>735675.660601852</c:v>
                </c:pt>
                <c:pt idx="33876">
                  <c:v>735675.660601852</c:v>
                </c:pt>
                <c:pt idx="33877">
                  <c:v>735675.6606134274</c:v>
                </c:pt>
                <c:pt idx="33878">
                  <c:v>735675.6606134274</c:v>
                </c:pt>
                <c:pt idx="33879">
                  <c:v>735675.6606250027</c:v>
                </c:pt>
                <c:pt idx="33880">
                  <c:v>735675.6606250027</c:v>
                </c:pt>
                <c:pt idx="33881">
                  <c:v>735675.66063657403</c:v>
                </c:pt>
                <c:pt idx="33882">
                  <c:v>735675.66063657403</c:v>
                </c:pt>
                <c:pt idx="33883">
                  <c:v>735675.66064814851</c:v>
                </c:pt>
                <c:pt idx="33884">
                  <c:v>735675.6606597224</c:v>
                </c:pt>
                <c:pt idx="33885">
                  <c:v>735675.6606597224</c:v>
                </c:pt>
                <c:pt idx="33886">
                  <c:v>735675.66067129641</c:v>
                </c:pt>
                <c:pt idx="33887">
                  <c:v>735675.66067129641</c:v>
                </c:pt>
                <c:pt idx="33888">
                  <c:v>735675.66068287042</c:v>
                </c:pt>
                <c:pt idx="33889">
                  <c:v>735675.66068287042</c:v>
                </c:pt>
                <c:pt idx="33890">
                  <c:v>735675.66069444444</c:v>
                </c:pt>
                <c:pt idx="33891">
                  <c:v>735675.66069444444</c:v>
                </c:pt>
                <c:pt idx="33892">
                  <c:v>735675.66070601903</c:v>
                </c:pt>
                <c:pt idx="33893">
                  <c:v>735675.66070601903</c:v>
                </c:pt>
                <c:pt idx="33894">
                  <c:v>735675.66071759257</c:v>
                </c:pt>
                <c:pt idx="33895">
                  <c:v>735675.66071759257</c:v>
                </c:pt>
                <c:pt idx="33896">
                  <c:v>735675.6607291667</c:v>
                </c:pt>
                <c:pt idx="33897">
                  <c:v>735675.6607291667</c:v>
                </c:pt>
                <c:pt idx="33898">
                  <c:v>735675.66074074071</c:v>
                </c:pt>
                <c:pt idx="33899">
                  <c:v>735675.66074074071</c:v>
                </c:pt>
                <c:pt idx="33900">
                  <c:v>735675.66075231484</c:v>
                </c:pt>
                <c:pt idx="33901">
                  <c:v>735675.66075231484</c:v>
                </c:pt>
                <c:pt idx="33902">
                  <c:v>735675.66076388885</c:v>
                </c:pt>
                <c:pt idx="33903">
                  <c:v>735675.66076388885</c:v>
                </c:pt>
                <c:pt idx="33904">
                  <c:v>735675.66077546298</c:v>
                </c:pt>
                <c:pt idx="33905">
                  <c:v>735675.66077546298</c:v>
                </c:pt>
                <c:pt idx="33906">
                  <c:v>735675.66078703944</c:v>
                </c:pt>
                <c:pt idx="33907">
                  <c:v>735675.66078703944</c:v>
                </c:pt>
                <c:pt idx="33908">
                  <c:v>735675.66079861112</c:v>
                </c:pt>
                <c:pt idx="33909">
                  <c:v>735675.66079861112</c:v>
                </c:pt>
                <c:pt idx="33910">
                  <c:v>735675.66081018513</c:v>
                </c:pt>
                <c:pt idx="33911">
                  <c:v>735675.66081018513</c:v>
                </c:pt>
                <c:pt idx="33912">
                  <c:v>735675.66082175949</c:v>
                </c:pt>
                <c:pt idx="33913">
                  <c:v>735675.66082175949</c:v>
                </c:pt>
                <c:pt idx="33914">
                  <c:v>735675.66083333443</c:v>
                </c:pt>
                <c:pt idx="33915">
                  <c:v>735675.66083333443</c:v>
                </c:pt>
                <c:pt idx="33916">
                  <c:v>735675.6608449074</c:v>
                </c:pt>
                <c:pt idx="33917">
                  <c:v>735675.6608449074</c:v>
                </c:pt>
                <c:pt idx="33918">
                  <c:v>735675.6608564842</c:v>
                </c:pt>
                <c:pt idx="33919">
                  <c:v>735675.6608564842</c:v>
                </c:pt>
                <c:pt idx="33920">
                  <c:v>735675.6608680553</c:v>
                </c:pt>
                <c:pt idx="33921">
                  <c:v>735675.6608680553</c:v>
                </c:pt>
                <c:pt idx="33922">
                  <c:v>735675.66087962966</c:v>
                </c:pt>
                <c:pt idx="33923">
                  <c:v>735675.66087962966</c:v>
                </c:pt>
                <c:pt idx="33924">
                  <c:v>735675.66089120402</c:v>
                </c:pt>
                <c:pt idx="33925">
                  <c:v>735675.66089120402</c:v>
                </c:pt>
                <c:pt idx="33926">
                  <c:v>735675.6609027778</c:v>
                </c:pt>
                <c:pt idx="33927">
                  <c:v>735675.6609027778</c:v>
                </c:pt>
                <c:pt idx="33928">
                  <c:v>735675.66091435181</c:v>
                </c:pt>
                <c:pt idx="33929">
                  <c:v>735675.66091435181</c:v>
                </c:pt>
                <c:pt idx="33930">
                  <c:v>735675.66092592874</c:v>
                </c:pt>
                <c:pt idx="33931">
                  <c:v>735675.66093749995</c:v>
                </c:pt>
                <c:pt idx="33932">
                  <c:v>735675.66093749995</c:v>
                </c:pt>
                <c:pt idx="33933">
                  <c:v>735675.66094907396</c:v>
                </c:pt>
                <c:pt idx="33934">
                  <c:v>735675.66094907396</c:v>
                </c:pt>
                <c:pt idx="33935">
                  <c:v>735675.66096064844</c:v>
                </c:pt>
                <c:pt idx="33936">
                  <c:v>735675.66096064844</c:v>
                </c:pt>
                <c:pt idx="33937">
                  <c:v>735675.66097222222</c:v>
                </c:pt>
                <c:pt idx="33938">
                  <c:v>735675.66097222222</c:v>
                </c:pt>
                <c:pt idx="33939">
                  <c:v>735675.66098379705</c:v>
                </c:pt>
                <c:pt idx="33940">
                  <c:v>735675.66098379705</c:v>
                </c:pt>
                <c:pt idx="33941">
                  <c:v>735675.66099537048</c:v>
                </c:pt>
                <c:pt idx="33942">
                  <c:v>735675.66099537048</c:v>
                </c:pt>
                <c:pt idx="33943">
                  <c:v>735675.66100694775</c:v>
                </c:pt>
                <c:pt idx="33944">
                  <c:v>735675.66100694775</c:v>
                </c:pt>
                <c:pt idx="33945">
                  <c:v>735675.6610185185</c:v>
                </c:pt>
                <c:pt idx="33946">
                  <c:v>735675.6610185185</c:v>
                </c:pt>
                <c:pt idx="33947">
                  <c:v>735675.66103009263</c:v>
                </c:pt>
                <c:pt idx="33948">
                  <c:v>735675.66103009263</c:v>
                </c:pt>
                <c:pt idx="33949">
                  <c:v>735675.66104166664</c:v>
                </c:pt>
                <c:pt idx="33950">
                  <c:v>735675.66104166664</c:v>
                </c:pt>
                <c:pt idx="33951">
                  <c:v>735675.66105324461</c:v>
                </c:pt>
                <c:pt idx="33952">
                  <c:v>735675.66105324461</c:v>
                </c:pt>
                <c:pt idx="33953">
                  <c:v>735675.66106481745</c:v>
                </c:pt>
                <c:pt idx="33954">
                  <c:v>735675.66106481745</c:v>
                </c:pt>
                <c:pt idx="33955">
                  <c:v>735675.66107638902</c:v>
                </c:pt>
                <c:pt idx="33956">
                  <c:v>735675.66107638902</c:v>
                </c:pt>
                <c:pt idx="33957">
                  <c:v>735675.66108796443</c:v>
                </c:pt>
                <c:pt idx="33958">
                  <c:v>735675.66108796443</c:v>
                </c:pt>
                <c:pt idx="33959">
                  <c:v>735675.66109953704</c:v>
                </c:pt>
                <c:pt idx="33960">
                  <c:v>735675.66109953704</c:v>
                </c:pt>
                <c:pt idx="33961">
                  <c:v>735675.66111111105</c:v>
                </c:pt>
                <c:pt idx="33962">
                  <c:v>735675.66112268541</c:v>
                </c:pt>
                <c:pt idx="33963">
                  <c:v>735675.66112268541</c:v>
                </c:pt>
                <c:pt idx="33964">
                  <c:v>735675.66113425931</c:v>
                </c:pt>
                <c:pt idx="33965">
                  <c:v>735675.66113425931</c:v>
                </c:pt>
                <c:pt idx="33966">
                  <c:v>735675.66114583344</c:v>
                </c:pt>
                <c:pt idx="33967">
                  <c:v>735675.66114583344</c:v>
                </c:pt>
                <c:pt idx="33968">
                  <c:v>735675.66115740745</c:v>
                </c:pt>
                <c:pt idx="33969">
                  <c:v>735675.66115740745</c:v>
                </c:pt>
                <c:pt idx="33970">
                  <c:v>735675.66116898146</c:v>
                </c:pt>
                <c:pt idx="33971">
                  <c:v>735675.66116898146</c:v>
                </c:pt>
                <c:pt idx="33972">
                  <c:v>735675.66118055559</c:v>
                </c:pt>
                <c:pt idx="33973">
                  <c:v>735675.66118055559</c:v>
                </c:pt>
                <c:pt idx="33974">
                  <c:v>735675.6611921296</c:v>
                </c:pt>
                <c:pt idx="33975">
                  <c:v>735675.6611921296</c:v>
                </c:pt>
                <c:pt idx="33976">
                  <c:v>735675.66120370443</c:v>
                </c:pt>
                <c:pt idx="33977">
                  <c:v>735675.66120370443</c:v>
                </c:pt>
                <c:pt idx="33978">
                  <c:v>735675.66121527774</c:v>
                </c:pt>
                <c:pt idx="33979">
                  <c:v>735675.66121527774</c:v>
                </c:pt>
                <c:pt idx="33980">
                  <c:v>735675.66122685245</c:v>
                </c:pt>
                <c:pt idx="33981">
                  <c:v>735675.66123842704</c:v>
                </c:pt>
                <c:pt idx="33982">
                  <c:v>735675.66123842704</c:v>
                </c:pt>
                <c:pt idx="33983">
                  <c:v>735675.66125000245</c:v>
                </c:pt>
                <c:pt idx="33984">
                  <c:v>735675.66125000245</c:v>
                </c:pt>
                <c:pt idx="33985">
                  <c:v>735675.66126157413</c:v>
                </c:pt>
                <c:pt idx="33986">
                  <c:v>735675.66126157413</c:v>
                </c:pt>
                <c:pt idx="33987">
                  <c:v>735675.66127314942</c:v>
                </c:pt>
                <c:pt idx="33988">
                  <c:v>735675.66127314942</c:v>
                </c:pt>
                <c:pt idx="33989">
                  <c:v>735675.6612847253</c:v>
                </c:pt>
                <c:pt idx="33990">
                  <c:v>735675.6612847253</c:v>
                </c:pt>
                <c:pt idx="33991">
                  <c:v>735675.66129629745</c:v>
                </c:pt>
                <c:pt idx="33992">
                  <c:v>735675.66129629745</c:v>
                </c:pt>
                <c:pt idx="33993">
                  <c:v>735675.66130787041</c:v>
                </c:pt>
                <c:pt idx="33994">
                  <c:v>735675.66130787041</c:v>
                </c:pt>
                <c:pt idx="33995">
                  <c:v>735675.66131944431</c:v>
                </c:pt>
                <c:pt idx="33996">
                  <c:v>735675.66131944431</c:v>
                </c:pt>
                <c:pt idx="33997">
                  <c:v>735675.66133101855</c:v>
                </c:pt>
                <c:pt idx="33998">
                  <c:v>735675.66133101855</c:v>
                </c:pt>
                <c:pt idx="33999">
                  <c:v>735675.66134259256</c:v>
                </c:pt>
                <c:pt idx="34000">
                  <c:v>735675.66134259256</c:v>
                </c:pt>
                <c:pt idx="34001">
                  <c:v>735675.66135416704</c:v>
                </c:pt>
                <c:pt idx="34002">
                  <c:v>735675.66135416704</c:v>
                </c:pt>
                <c:pt idx="34003">
                  <c:v>735675.66136574245</c:v>
                </c:pt>
                <c:pt idx="34004">
                  <c:v>735675.66136574245</c:v>
                </c:pt>
                <c:pt idx="34005">
                  <c:v>735675.66137731483</c:v>
                </c:pt>
                <c:pt idx="34006">
                  <c:v>735675.66137731483</c:v>
                </c:pt>
                <c:pt idx="34007">
                  <c:v>735675.66138888884</c:v>
                </c:pt>
                <c:pt idx="34008">
                  <c:v>735675.66138888884</c:v>
                </c:pt>
                <c:pt idx="34009">
                  <c:v>735675.66140046343</c:v>
                </c:pt>
                <c:pt idx="34010">
                  <c:v>735675.66140046343</c:v>
                </c:pt>
                <c:pt idx="34011">
                  <c:v>735675.66141203744</c:v>
                </c:pt>
                <c:pt idx="34012">
                  <c:v>735675.66141203744</c:v>
                </c:pt>
                <c:pt idx="34013">
                  <c:v>735675.66142361437</c:v>
                </c:pt>
                <c:pt idx="34014">
                  <c:v>735675.66143518745</c:v>
                </c:pt>
                <c:pt idx="34015">
                  <c:v>735675.66143518745</c:v>
                </c:pt>
                <c:pt idx="34016">
                  <c:v>735675.66144675924</c:v>
                </c:pt>
                <c:pt idx="34017">
                  <c:v>735675.66144675924</c:v>
                </c:pt>
                <c:pt idx="34018">
                  <c:v>735675.66145833442</c:v>
                </c:pt>
                <c:pt idx="34019">
                  <c:v>735675.66145833442</c:v>
                </c:pt>
                <c:pt idx="34020">
                  <c:v>735675.6614699075</c:v>
                </c:pt>
                <c:pt idx="34021">
                  <c:v>735675.6614699075</c:v>
                </c:pt>
                <c:pt idx="34022">
                  <c:v>735675.66148148244</c:v>
                </c:pt>
                <c:pt idx="34023">
                  <c:v>735675.66148148244</c:v>
                </c:pt>
                <c:pt idx="34024">
                  <c:v>735675.66149305552</c:v>
                </c:pt>
                <c:pt idx="34025">
                  <c:v>735675.66149305552</c:v>
                </c:pt>
                <c:pt idx="34026">
                  <c:v>735675.66150462965</c:v>
                </c:pt>
                <c:pt idx="34027">
                  <c:v>735675.66150462965</c:v>
                </c:pt>
                <c:pt idx="34028">
                  <c:v>735675.66151620401</c:v>
                </c:pt>
                <c:pt idx="34029">
                  <c:v>735675.66152777942</c:v>
                </c:pt>
                <c:pt idx="34030">
                  <c:v>735675.6615393518</c:v>
                </c:pt>
                <c:pt idx="34031">
                  <c:v>735675.6615393518</c:v>
                </c:pt>
                <c:pt idx="34032">
                  <c:v>735675.6615393518</c:v>
                </c:pt>
                <c:pt idx="34033">
                  <c:v>735675.66155092744</c:v>
                </c:pt>
                <c:pt idx="34034">
                  <c:v>735675.66155092744</c:v>
                </c:pt>
                <c:pt idx="34035">
                  <c:v>735675.66156250041</c:v>
                </c:pt>
                <c:pt idx="34036">
                  <c:v>735675.66156250041</c:v>
                </c:pt>
                <c:pt idx="34037">
                  <c:v>735675.66157407407</c:v>
                </c:pt>
                <c:pt idx="34038">
                  <c:v>735675.66158565041</c:v>
                </c:pt>
                <c:pt idx="34039">
                  <c:v>735675.66158565041</c:v>
                </c:pt>
                <c:pt idx="34040">
                  <c:v>735675.66159722244</c:v>
                </c:pt>
                <c:pt idx="34041">
                  <c:v>735675.66159722244</c:v>
                </c:pt>
                <c:pt idx="34042">
                  <c:v>735675.66160879645</c:v>
                </c:pt>
                <c:pt idx="34043">
                  <c:v>735675.66160879645</c:v>
                </c:pt>
                <c:pt idx="34044">
                  <c:v>735675.66162037244</c:v>
                </c:pt>
                <c:pt idx="34045">
                  <c:v>735675.66162037244</c:v>
                </c:pt>
                <c:pt idx="34046">
                  <c:v>735675.6616319475</c:v>
                </c:pt>
                <c:pt idx="34047">
                  <c:v>735675.6616319475</c:v>
                </c:pt>
                <c:pt idx="34048">
                  <c:v>735675.66164351942</c:v>
                </c:pt>
                <c:pt idx="34049">
                  <c:v>735675.66164351942</c:v>
                </c:pt>
                <c:pt idx="34050">
                  <c:v>735675.66165509564</c:v>
                </c:pt>
                <c:pt idx="34051">
                  <c:v>735675.66165509564</c:v>
                </c:pt>
                <c:pt idx="34052">
                  <c:v>735675.66166666744</c:v>
                </c:pt>
                <c:pt idx="34053">
                  <c:v>735675.66166666744</c:v>
                </c:pt>
                <c:pt idx="34054">
                  <c:v>735675.66167824075</c:v>
                </c:pt>
                <c:pt idx="34055">
                  <c:v>735675.66167824075</c:v>
                </c:pt>
                <c:pt idx="34056">
                  <c:v>735675.66168981732</c:v>
                </c:pt>
                <c:pt idx="34057">
                  <c:v>735675.66168981732</c:v>
                </c:pt>
                <c:pt idx="34058">
                  <c:v>735675.66170138901</c:v>
                </c:pt>
                <c:pt idx="34059">
                  <c:v>735675.66170138901</c:v>
                </c:pt>
                <c:pt idx="34060">
                  <c:v>735675.6617129629</c:v>
                </c:pt>
                <c:pt idx="34061">
                  <c:v>735675.6617129629</c:v>
                </c:pt>
                <c:pt idx="34062">
                  <c:v>735675.66172453994</c:v>
                </c:pt>
                <c:pt idx="34063">
                  <c:v>735675.66172453994</c:v>
                </c:pt>
                <c:pt idx="34064">
                  <c:v>735675.66173611244</c:v>
                </c:pt>
                <c:pt idx="34065">
                  <c:v>735675.66173611244</c:v>
                </c:pt>
                <c:pt idx="34066">
                  <c:v>735675.6617476854</c:v>
                </c:pt>
                <c:pt idx="34067">
                  <c:v>735675.6617476854</c:v>
                </c:pt>
                <c:pt idx="34068">
                  <c:v>735675.6617592593</c:v>
                </c:pt>
                <c:pt idx="34069">
                  <c:v>735675.6617592593</c:v>
                </c:pt>
                <c:pt idx="34070">
                  <c:v>735675.66177083342</c:v>
                </c:pt>
                <c:pt idx="34071">
                  <c:v>735675.66177083342</c:v>
                </c:pt>
                <c:pt idx="34072">
                  <c:v>735675.66178240743</c:v>
                </c:pt>
                <c:pt idx="34073">
                  <c:v>735675.66178240743</c:v>
                </c:pt>
                <c:pt idx="34074">
                  <c:v>735675.66179398145</c:v>
                </c:pt>
                <c:pt idx="34075">
                  <c:v>735675.66180555744</c:v>
                </c:pt>
                <c:pt idx="34076">
                  <c:v>735675.66180555744</c:v>
                </c:pt>
                <c:pt idx="34077">
                  <c:v>735675.66181713261</c:v>
                </c:pt>
                <c:pt idx="34078">
                  <c:v>735675.66181713261</c:v>
                </c:pt>
                <c:pt idx="34079">
                  <c:v>735675.66182870441</c:v>
                </c:pt>
                <c:pt idx="34080">
                  <c:v>735675.66182870441</c:v>
                </c:pt>
                <c:pt idx="34081">
                  <c:v>735675.66184027772</c:v>
                </c:pt>
                <c:pt idx="34082">
                  <c:v>735675.66184027772</c:v>
                </c:pt>
                <c:pt idx="34083">
                  <c:v>735675.66185185243</c:v>
                </c:pt>
                <c:pt idx="34084">
                  <c:v>735675.66185185243</c:v>
                </c:pt>
                <c:pt idx="34085">
                  <c:v>735675.66186342924</c:v>
                </c:pt>
                <c:pt idx="34086">
                  <c:v>735675.66186342924</c:v>
                </c:pt>
                <c:pt idx="34087">
                  <c:v>735675.66187500244</c:v>
                </c:pt>
                <c:pt idx="34088">
                  <c:v>735675.66187500244</c:v>
                </c:pt>
                <c:pt idx="34089">
                  <c:v>735675.66188657703</c:v>
                </c:pt>
                <c:pt idx="34090">
                  <c:v>735675.66188657703</c:v>
                </c:pt>
                <c:pt idx="34091">
                  <c:v>735675.66189814941</c:v>
                </c:pt>
                <c:pt idx="34092">
                  <c:v>735675.66189814941</c:v>
                </c:pt>
                <c:pt idx="34093">
                  <c:v>735675.66190972249</c:v>
                </c:pt>
                <c:pt idx="34094">
                  <c:v>735675.66190972249</c:v>
                </c:pt>
                <c:pt idx="34095">
                  <c:v>735675.66192129743</c:v>
                </c:pt>
                <c:pt idx="34096">
                  <c:v>735675.66192129743</c:v>
                </c:pt>
                <c:pt idx="34097">
                  <c:v>735675.6619328704</c:v>
                </c:pt>
                <c:pt idx="34098">
                  <c:v>735675.6619328704</c:v>
                </c:pt>
                <c:pt idx="34099">
                  <c:v>735675.66194444441</c:v>
                </c:pt>
                <c:pt idx="34100">
                  <c:v>735675.66194444441</c:v>
                </c:pt>
                <c:pt idx="34101">
                  <c:v>735675.6619560211</c:v>
                </c:pt>
                <c:pt idx="34102">
                  <c:v>735675.6619560211</c:v>
                </c:pt>
                <c:pt idx="34103">
                  <c:v>735675.66196759255</c:v>
                </c:pt>
                <c:pt idx="34104">
                  <c:v>735675.66196759255</c:v>
                </c:pt>
                <c:pt idx="34105">
                  <c:v>735675.66197916667</c:v>
                </c:pt>
                <c:pt idx="34106">
                  <c:v>735675.66199074243</c:v>
                </c:pt>
                <c:pt idx="34107">
                  <c:v>735675.66199074243</c:v>
                </c:pt>
                <c:pt idx="34108">
                  <c:v>735675.66200231481</c:v>
                </c:pt>
                <c:pt idx="34109">
                  <c:v>735675.66200231481</c:v>
                </c:pt>
                <c:pt idx="34110">
                  <c:v>735675.66201388894</c:v>
                </c:pt>
                <c:pt idx="34111">
                  <c:v>735675.66201388894</c:v>
                </c:pt>
                <c:pt idx="34112">
                  <c:v>735675.66202546295</c:v>
                </c:pt>
                <c:pt idx="34113">
                  <c:v>735675.66202546295</c:v>
                </c:pt>
                <c:pt idx="34114">
                  <c:v>735675.66203703743</c:v>
                </c:pt>
                <c:pt idx="34115">
                  <c:v>735675.66203703743</c:v>
                </c:pt>
                <c:pt idx="34116">
                  <c:v>735675.66204861109</c:v>
                </c:pt>
                <c:pt idx="34117">
                  <c:v>735675.66204861109</c:v>
                </c:pt>
                <c:pt idx="34118">
                  <c:v>735675.66206018522</c:v>
                </c:pt>
                <c:pt idx="34119">
                  <c:v>735675.66206018522</c:v>
                </c:pt>
                <c:pt idx="34120">
                  <c:v>735675.66207175888</c:v>
                </c:pt>
                <c:pt idx="34121">
                  <c:v>735675.66207175888</c:v>
                </c:pt>
                <c:pt idx="34122">
                  <c:v>735675.66208333441</c:v>
                </c:pt>
                <c:pt idx="34123">
                  <c:v>735675.66208333441</c:v>
                </c:pt>
                <c:pt idx="34124">
                  <c:v>735675.66209490749</c:v>
                </c:pt>
                <c:pt idx="34125">
                  <c:v>735675.66209490749</c:v>
                </c:pt>
                <c:pt idx="34126">
                  <c:v>735675.6621064815</c:v>
                </c:pt>
                <c:pt idx="34127">
                  <c:v>735675.6621064815</c:v>
                </c:pt>
                <c:pt idx="34128">
                  <c:v>735675.66211805178</c:v>
                </c:pt>
                <c:pt idx="34129">
                  <c:v>735675.66212962929</c:v>
                </c:pt>
                <c:pt idx="34130">
                  <c:v>735675.66212962929</c:v>
                </c:pt>
                <c:pt idx="34131">
                  <c:v>735675.6621412033</c:v>
                </c:pt>
                <c:pt idx="34132">
                  <c:v>735675.6621412033</c:v>
                </c:pt>
                <c:pt idx="34133">
                  <c:v>735675.66215277778</c:v>
                </c:pt>
                <c:pt idx="34134">
                  <c:v>735675.66215277778</c:v>
                </c:pt>
                <c:pt idx="34135">
                  <c:v>735675.6621643519</c:v>
                </c:pt>
                <c:pt idx="34136">
                  <c:v>735675.6621643519</c:v>
                </c:pt>
                <c:pt idx="34137">
                  <c:v>735675.66217592591</c:v>
                </c:pt>
                <c:pt idx="34138">
                  <c:v>735675.66217592591</c:v>
                </c:pt>
                <c:pt idx="34139">
                  <c:v>735675.66218750004</c:v>
                </c:pt>
                <c:pt idx="34140">
                  <c:v>735675.66218750004</c:v>
                </c:pt>
                <c:pt idx="34141">
                  <c:v>735675.66219907196</c:v>
                </c:pt>
                <c:pt idx="34142">
                  <c:v>735675.66219907196</c:v>
                </c:pt>
                <c:pt idx="34143">
                  <c:v>735675.66221064841</c:v>
                </c:pt>
                <c:pt idx="34144">
                  <c:v>735675.66221064841</c:v>
                </c:pt>
                <c:pt idx="34145">
                  <c:v>735675.66222222243</c:v>
                </c:pt>
                <c:pt idx="34146">
                  <c:v>735675.66222222243</c:v>
                </c:pt>
                <c:pt idx="34147">
                  <c:v>735675.66223379644</c:v>
                </c:pt>
                <c:pt idx="34148">
                  <c:v>735675.66223379644</c:v>
                </c:pt>
                <c:pt idx="34149">
                  <c:v>735675.66224537033</c:v>
                </c:pt>
                <c:pt idx="34150">
                  <c:v>735675.66224537033</c:v>
                </c:pt>
                <c:pt idx="34151">
                  <c:v>735675.6622569476</c:v>
                </c:pt>
                <c:pt idx="34152">
                  <c:v>735675.6622569476</c:v>
                </c:pt>
                <c:pt idx="34153">
                  <c:v>735675.66226851847</c:v>
                </c:pt>
                <c:pt idx="34154">
                  <c:v>735675.66226851847</c:v>
                </c:pt>
                <c:pt idx="34155">
                  <c:v>735675.6622800926</c:v>
                </c:pt>
                <c:pt idx="34156">
                  <c:v>735675.6622800926</c:v>
                </c:pt>
                <c:pt idx="34157">
                  <c:v>735675.66229166673</c:v>
                </c:pt>
                <c:pt idx="34158">
                  <c:v>735675.66229166673</c:v>
                </c:pt>
                <c:pt idx="34159">
                  <c:v>735675.66230324074</c:v>
                </c:pt>
                <c:pt idx="34160">
                  <c:v>735675.66230324074</c:v>
                </c:pt>
                <c:pt idx="34161">
                  <c:v>735675.66231481486</c:v>
                </c:pt>
                <c:pt idx="34162">
                  <c:v>735675.66231481486</c:v>
                </c:pt>
                <c:pt idx="34163">
                  <c:v>735675.66232638911</c:v>
                </c:pt>
                <c:pt idx="34164">
                  <c:v>735675.66232638911</c:v>
                </c:pt>
                <c:pt idx="34165">
                  <c:v>735675.662337963</c:v>
                </c:pt>
                <c:pt idx="34166">
                  <c:v>735675.6623495369</c:v>
                </c:pt>
                <c:pt idx="34167">
                  <c:v>735675.6623495369</c:v>
                </c:pt>
                <c:pt idx="34168">
                  <c:v>735675.66236111114</c:v>
                </c:pt>
                <c:pt idx="34169">
                  <c:v>735675.66236111114</c:v>
                </c:pt>
                <c:pt idx="34170">
                  <c:v>735675.66237268399</c:v>
                </c:pt>
                <c:pt idx="34171">
                  <c:v>735675.66237268399</c:v>
                </c:pt>
                <c:pt idx="34172">
                  <c:v>735675.66238425928</c:v>
                </c:pt>
                <c:pt idx="34173">
                  <c:v>735675.66238425928</c:v>
                </c:pt>
                <c:pt idx="34174">
                  <c:v>735675.66239583341</c:v>
                </c:pt>
                <c:pt idx="34175">
                  <c:v>735675.66239583341</c:v>
                </c:pt>
                <c:pt idx="34176">
                  <c:v>735675.66240740742</c:v>
                </c:pt>
                <c:pt idx="34177">
                  <c:v>735675.66240740742</c:v>
                </c:pt>
                <c:pt idx="34178">
                  <c:v>735675.66241898132</c:v>
                </c:pt>
                <c:pt idx="34179">
                  <c:v>735675.66241898132</c:v>
                </c:pt>
                <c:pt idx="34180">
                  <c:v>735675.66243055556</c:v>
                </c:pt>
                <c:pt idx="34181">
                  <c:v>735675.66243055556</c:v>
                </c:pt>
                <c:pt idx="34182">
                  <c:v>735675.66244212957</c:v>
                </c:pt>
                <c:pt idx="34183">
                  <c:v>735675.66244212957</c:v>
                </c:pt>
                <c:pt idx="34184">
                  <c:v>735675.66245370405</c:v>
                </c:pt>
                <c:pt idx="34185">
                  <c:v>735675.66245370405</c:v>
                </c:pt>
                <c:pt idx="34186">
                  <c:v>735675.66246527783</c:v>
                </c:pt>
                <c:pt idx="34187">
                  <c:v>735675.66246527783</c:v>
                </c:pt>
                <c:pt idx="34188">
                  <c:v>735675.66247685184</c:v>
                </c:pt>
                <c:pt idx="34189">
                  <c:v>735675.66247685184</c:v>
                </c:pt>
                <c:pt idx="34190">
                  <c:v>735675.66248842643</c:v>
                </c:pt>
                <c:pt idx="34191">
                  <c:v>735675.66248842643</c:v>
                </c:pt>
                <c:pt idx="34192">
                  <c:v>735675.66249999998</c:v>
                </c:pt>
                <c:pt idx="34193">
                  <c:v>735675.66249999998</c:v>
                </c:pt>
                <c:pt idx="34194">
                  <c:v>735675.66251157399</c:v>
                </c:pt>
                <c:pt idx="34195">
                  <c:v>735675.66251157399</c:v>
                </c:pt>
                <c:pt idx="34196">
                  <c:v>735675.66252314905</c:v>
                </c:pt>
                <c:pt idx="34197">
                  <c:v>735675.66253472224</c:v>
                </c:pt>
                <c:pt idx="34198">
                  <c:v>735675.66253472224</c:v>
                </c:pt>
                <c:pt idx="34199">
                  <c:v>735675.66254629625</c:v>
                </c:pt>
                <c:pt idx="34200">
                  <c:v>735675.66254629625</c:v>
                </c:pt>
                <c:pt idx="34201">
                  <c:v>735675.6625578705</c:v>
                </c:pt>
                <c:pt idx="34202">
                  <c:v>735675.6625578705</c:v>
                </c:pt>
                <c:pt idx="34203">
                  <c:v>735675.66256944439</c:v>
                </c:pt>
                <c:pt idx="34204">
                  <c:v>735675.66256944439</c:v>
                </c:pt>
                <c:pt idx="34205">
                  <c:v>735675.66258101852</c:v>
                </c:pt>
                <c:pt idx="34206">
                  <c:v>735675.66258101852</c:v>
                </c:pt>
                <c:pt idx="34207">
                  <c:v>735675.6625925923</c:v>
                </c:pt>
                <c:pt idx="34208">
                  <c:v>735675.6625925923</c:v>
                </c:pt>
                <c:pt idx="34209">
                  <c:v>735675.66260416701</c:v>
                </c:pt>
                <c:pt idx="34210">
                  <c:v>735675.66260416701</c:v>
                </c:pt>
                <c:pt idx="34211">
                  <c:v>735675.66261574242</c:v>
                </c:pt>
                <c:pt idx="34212">
                  <c:v>735675.66261574242</c:v>
                </c:pt>
                <c:pt idx="34213">
                  <c:v>735675.66262731771</c:v>
                </c:pt>
                <c:pt idx="34214">
                  <c:v>735675.66262731771</c:v>
                </c:pt>
                <c:pt idx="34215">
                  <c:v>735675.66263888893</c:v>
                </c:pt>
                <c:pt idx="34216">
                  <c:v>735675.66263888893</c:v>
                </c:pt>
                <c:pt idx="34217">
                  <c:v>735675.66265046294</c:v>
                </c:pt>
                <c:pt idx="34218">
                  <c:v>735675.66265046294</c:v>
                </c:pt>
                <c:pt idx="34219">
                  <c:v>735675.66266203742</c:v>
                </c:pt>
                <c:pt idx="34220">
                  <c:v>735675.66266203742</c:v>
                </c:pt>
                <c:pt idx="34221">
                  <c:v>735675.66267361143</c:v>
                </c:pt>
                <c:pt idx="34222">
                  <c:v>735675.66267361143</c:v>
                </c:pt>
                <c:pt idx="34223">
                  <c:v>735675.66268518544</c:v>
                </c:pt>
                <c:pt idx="34224">
                  <c:v>735675.66268518544</c:v>
                </c:pt>
                <c:pt idx="34225">
                  <c:v>735675.66269675922</c:v>
                </c:pt>
                <c:pt idx="34226">
                  <c:v>735675.66270833334</c:v>
                </c:pt>
                <c:pt idx="34227">
                  <c:v>735675.66270833334</c:v>
                </c:pt>
                <c:pt idx="34228">
                  <c:v>735675.66271990736</c:v>
                </c:pt>
                <c:pt idx="34229">
                  <c:v>735675.66271990736</c:v>
                </c:pt>
                <c:pt idx="34230">
                  <c:v>735675.66273148148</c:v>
                </c:pt>
                <c:pt idx="34231">
                  <c:v>735675.66273148148</c:v>
                </c:pt>
                <c:pt idx="34232">
                  <c:v>735675.66274305538</c:v>
                </c:pt>
                <c:pt idx="34233">
                  <c:v>735675.66274305538</c:v>
                </c:pt>
                <c:pt idx="34234">
                  <c:v>735675.66275462962</c:v>
                </c:pt>
                <c:pt idx="34235">
                  <c:v>735675.66275462962</c:v>
                </c:pt>
                <c:pt idx="34236">
                  <c:v>735675.66276620375</c:v>
                </c:pt>
                <c:pt idx="34237">
                  <c:v>735675.66276620375</c:v>
                </c:pt>
                <c:pt idx="34238">
                  <c:v>735675.66277777776</c:v>
                </c:pt>
                <c:pt idx="34239">
                  <c:v>735675.66277777776</c:v>
                </c:pt>
                <c:pt idx="34240">
                  <c:v>735675.66278935189</c:v>
                </c:pt>
                <c:pt idx="34241">
                  <c:v>735675.66278935189</c:v>
                </c:pt>
                <c:pt idx="34242">
                  <c:v>735675.66280092741</c:v>
                </c:pt>
                <c:pt idx="34243">
                  <c:v>735675.66280092741</c:v>
                </c:pt>
                <c:pt idx="34244">
                  <c:v>735675.66281250003</c:v>
                </c:pt>
                <c:pt idx="34245">
                  <c:v>735675.66281250003</c:v>
                </c:pt>
                <c:pt idx="34246">
                  <c:v>735675.66282407404</c:v>
                </c:pt>
                <c:pt idx="34247">
                  <c:v>735675.66282407404</c:v>
                </c:pt>
                <c:pt idx="34248">
                  <c:v>735675.66283564945</c:v>
                </c:pt>
                <c:pt idx="34249">
                  <c:v>735675.66283564945</c:v>
                </c:pt>
                <c:pt idx="34250">
                  <c:v>735675.66284722241</c:v>
                </c:pt>
                <c:pt idx="34251">
                  <c:v>735675.66284722241</c:v>
                </c:pt>
                <c:pt idx="34252">
                  <c:v>735675.66285879642</c:v>
                </c:pt>
                <c:pt idx="34253">
                  <c:v>735675.66285879642</c:v>
                </c:pt>
                <c:pt idx="34254">
                  <c:v>735675.66287037032</c:v>
                </c:pt>
                <c:pt idx="34255">
                  <c:v>735675.66287037032</c:v>
                </c:pt>
                <c:pt idx="34256">
                  <c:v>735675.66288194444</c:v>
                </c:pt>
                <c:pt idx="34257">
                  <c:v>735675.66289351904</c:v>
                </c:pt>
                <c:pt idx="34258">
                  <c:v>735675.66289351904</c:v>
                </c:pt>
                <c:pt idx="34259">
                  <c:v>735675.66290509258</c:v>
                </c:pt>
                <c:pt idx="34260">
                  <c:v>735675.66290509258</c:v>
                </c:pt>
                <c:pt idx="34261">
                  <c:v>735675.66291666671</c:v>
                </c:pt>
                <c:pt idx="34262">
                  <c:v>735675.66291666671</c:v>
                </c:pt>
                <c:pt idx="34263">
                  <c:v>735675.66292824072</c:v>
                </c:pt>
                <c:pt idx="34264">
                  <c:v>735675.66292824072</c:v>
                </c:pt>
                <c:pt idx="34265">
                  <c:v>735675.66293981439</c:v>
                </c:pt>
                <c:pt idx="34266">
                  <c:v>735675.66293981439</c:v>
                </c:pt>
                <c:pt idx="34267">
                  <c:v>735675.66295138909</c:v>
                </c:pt>
                <c:pt idx="34268">
                  <c:v>735675.66295138909</c:v>
                </c:pt>
                <c:pt idx="34269">
                  <c:v>735675.66296296299</c:v>
                </c:pt>
                <c:pt idx="34270">
                  <c:v>735675.66296296299</c:v>
                </c:pt>
                <c:pt idx="34271">
                  <c:v>735675.662974537</c:v>
                </c:pt>
                <c:pt idx="34272">
                  <c:v>735675.662974537</c:v>
                </c:pt>
                <c:pt idx="34273">
                  <c:v>735675.66298611241</c:v>
                </c:pt>
                <c:pt idx="34274">
                  <c:v>735675.66298611241</c:v>
                </c:pt>
                <c:pt idx="34275">
                  <c:v>735675.66299768514</c:v>
                </c:pt>
                <c:pt idx="34276">
                  <c:v>735675.66299768514</c:v>
                </c:pt>
                <c:pt idx="34277">
                  <c:v>735675.66300925927</c:v>
                </c:pt>
                <c:pt idx="34278">
                  <c:v>735675.66300925927</c:v>
                </c:pt>
                <c:pt idx="34279">
                  <c:v>735675.66302083444</c:v>
                </c:pt>
                <c:pt idx="34280">
                  <c:v>735675.66302083444</c:v>
                </c:pt>
                <c:pt idx="34281">
                  <c:v>735675.66303240741</c:v>
                </c:pt>
                <c:pt idx="34282">
                  <c:v>735675.66303240741</c:v>
                </c:pt>
                <c:pt idx="34283">
                  <c:v>735675.66304398153</c:v>
                </c:pt>
                <c:pt idx="34284">
                  <c:v>735675.66304398153</c:v>
                </c:pt>
                <c:pt idx="34285">
                  <c:v>735675.66305555555</c:v>
                </c:pt>
                <c:pt idx="34286">
                  <c:v>735675.66305555555</c:v>
                </c:pt>
                <c:pt idx="34287">
                  <c:v>735675.66306713235</c:v>
                </c:pt>
                <c:pt idx="34288">
                  <c:v>735675.66306713235</c:v>
                </c:pt>
                <c:pt idx="34289">
                  <c:v>735675.66307870368</c:v>
                </c:pt>
                <c:pt idx="34290">
                  <c:v>735675.66309027781</c:v>
                </c:pt>
                <c:pt idx="34291">
                  <c:v>735675.66309027781</c:v>
                </c:pt>
                <c:pt idx="34292">
                  <c:v>735675.66310185182</c:v>
                </c:pt>
                <c:pt idx="34293">
                  <c:v>735675.66310185182</c:v>
                </c:pt>
                <c:pt idx="34294">
                  <c:v>735675.66311342595</c:v>
                </c:pt>
                <c:pt idx="34295">
                  <c:v>735675.66311342595</c:v>
                </c:pt>
                <c:pt idx="34296">
                  <c:v>735675.66312500043</c:v>
                </c:pt>
                <c:pt idx="34297">
                  <c:v>735675.66312500043</c:v>
                </c:pt>
                <c:pt idx="34298">
                  <c:v>735675.66313657409</c:v>
                </c:pt>
                <c:pt idx="34299">
                  <c:v>735675.66313657409</c:v>
                </c:pt>
                <c:pt idx="34300">
                  <c:v>735675.6631481481</c:v>
                </c:pt>
                <c:pt idx="34301">
                  <c:v>735675.6631481481</c:v>
                </c:pt>
                <c:pt idx="34302">
                  <c:v>735675.66315972223</c:v>
                </c:pt>
                <c:pt idx="34303">
                  <c:v>735675.66315972223</c:v>
                </c:pt>
                <c:pt idx="34304">
                  <c:v>735675.66317129624</c:v>
                </c:pt>
                <c:pt idx="34305">
                  <c:v>735675.66317129624</c:v>
                </c:pt>
                <c:pt idx="34306">
                  <c:v>735675.66318287048</c:v>
                </c:pt>
                <c:pt idx="34307">
                  <c:v>735675.66318287048</c:v>
                </c:pt>
                <c:pt idx="34308">
                  <c:v>735675.6631944445</c:v>
                </c:pt>
                <c:pt idx="34309">
                  <c:v>735675.6631944445</c:v>
                </c:pt>
                <c:pt idx="34310">
                  <c:v>735675.66320601944</c:v>
                </c:pt>
                <c:pt idx="34311">
                  <c:v>735675.66320601944</c:v>
                </c:pt>
                <c:pt idx="34312">
                  <c:v>735675.66321759264</c:v>
                </c:pt>
                <c:pt idx="34313">
                  <c:v>735675.66321759264</c:v>
                </c:pt>
                <c:pt idx="34314">
                  <c:v>735675.66322916665</c:v>
                </c:pt>
                <c:pt idx="34315">
                  <c:v>735675.66322916665</c:v>
                </c:pt>
                <c:pt idx="34316">
                  <c:v>735675.66324074205</c:v>
                </c:pt>
                <c:pt idx="34317">
                  <c:v>735675.66324074205</c:v>
                </c:pt>
                <c:pt idx="34318">
                  <c:v>735675.66325231746</c:v>
                </c:pt>
                <c:pt idx="34319">
                  <c:v>735675.66325231746</c:v>
                </c:pt>
                <c:pt idx="34320">
                  <c:v>735675.66326388903</c:v>
                </c:pt>
                <c:pt idx="34321">
                  <c:v>735675.66327546292</c:v>
                </c:pt>
                <c:pt idx="34322">
                  <c:v>735675.66327546292</c:v>
                </c:pt>
                <c:pt idx="34323">
                  <c:v>735675.6632870402</c:v>
                </c:pt>
                <c:pt idx="34324">
                  <c:v>735675.6632870402</c:v>
                </c:pt>
                <c:pt idx="34325">
                  <c:v>735675.66329861141</c:v>
                </c:pt>
                <c:pt idx="34326">
                  <c:v>735675.66329861141</c:v>
                </c:pt>
                <c:pt idx="34327">
                  <c:v>735675.66331018519</c:v>
                </c:pt>
                <c:pt idx="34328">
                  <c:v>735675.66331018519</c:v>
                </c:pt>
                <c:pt idx="34329">
                  <c:v>735675.66332175932</c:v>
                </c:pt>
                <c:pt idx="34330">
                  <c:v>735675.66332175932</c:v>
                </c:pt>
                <c:pt idx="34331">
                  <c:v>735675.66333333345</c:v>
                </c:pt>
                <c:pt idx="34332">
                  <c:v>735675.66333333345</c:v>
                </c:pt>
                <c:pt idx="34333">
                  <c:v>735675.66334490746</c:v>
                </c:pt>
                <c:pt idx="34334">
                  <c:v>735675.66334490746</c:v>
                </c:pt>
                <c:pt idx="34335">
                  <c:v>735675.66335648205</c:v>
                </c:pt>
                <c:pt idx="34336">
                  <c:v>735675.66335648205</c:v>
                </c:pt>
                <c:pt idx="34337">
                  <c:v>735675.66336805536</c:v>
                </c:pt>
                <c:pt idx="34338">
                  <c:v>735675.66336805536</c:v>
                </c:pt>
                <c:pt idx="34339">
                  <c:v>735675.66337962938</c:v>
                </c:pt>
                <c:pt idx="34340">
                  <c:v>735675.66339120374</c:v>
                </c:pt>
                <c:pt idx="34341">
                  <c:v>735675.66339120374</c:v>
                </c:pt>
                <c:pt idx="34342">
                  <c:v>735675.66339120374</c:v>
                </c:pt>
                <c:pt idx="34343">
                  <c:v>735675.66340277775</c:v>
                </c:pt>
                <c:pt idx="34344">
                  <c:v>735675.66340277775</c:v>
                </c:pt>
                <c:pt idx="34345">
                  <c:v>735675.66341435211</c:v>
                </c:pt>
                <c:pt idx="34346">
                  <c:v>735675.66341435211</c:v>
                </c:pt>
                <c:pt idx="34347">
                  <c:v>735675.6634259295</c:v>
                </c:pt>
                <c:pt idx="34348">
                  <c:v>735675.6634259295</c:v>
                </c:pt>
                <c:pt idx="34349">
                  <c:v>735675.66343750281</c:v>
                </c:pt>
                <c:pt idx="34350">
                  <c:v>735675.66343750281</c:v>
                </c:pt>
                <c:pt idx="34351">
                  <c:v>735675.66344907391</c:v>
                </c:pt>
                <c:pt idx="34352">
                  <c:v>735675.66344907391</c:v>
                </c:pt>
                <c:pt idx="34353">
                  <c:v>735675.66346064943</c:v>
                </c:pt>
                <c:pt idx="34354">
                  <c:v>735675.6634722224</c:v>
                </c:pt>
                <c:pt idx="34355">
                  <c:v>735675.6634722224</c:v>
                </c:pt>
                <c:pt idx="34356">
                  <c:v>735675.66348379897</c:v>
                </c:pt>
                <c:pt idx="34357">
                  <c:v>735675.66348379897</c:v>
                </c:pt>
                <c:pt idx="34358">
                  <c:v>735675.66349537042</c:v>
                </c:pt>
                <c:pt idx="34359">
                  <c:v>735675.66349537042</c:v>
                </c:pt>
                <c:pt idx="34360">
                  <c:v>735675.66350694443</c:v>
                </c:pt>
                <c:pt idx="34361">
                  <c:v>735675.66350694443</c:v>
                </c:pt>
                <c:pt idx="34362">
                  <c:v>735675.66351851856</c:v>
                </c:pt>
                <c:pt idx="34363">
                  <c:v>735675.66351851856</c:v>
                </c:pt>
                <c:pt idx="34364">
                  <c:v>735675.66353009257</c:v>
                </c:pt>
                <c:pt idx="34365">
                  <c:v>735675.66353009257</c:v>
                </c:pt>
                <c:pt idx="34366">
                  <c:v>735675.6635416667</c:v>
                </c:pt>
                <c:pt idx="34367">
                  <c:v>735675.6635416667</c:v>
                </c:pt>
                <c:pt idx="34368">
                  <c:v>735675.6635532435</c:v>
                </c:pt>
                <c:pt idx="34369">
                  <c:v>735675.6635532435</c:v>
                </c:pt>
                <c:pt idx="34370">
                  <c:v>735675.66356481484</c:v>
                </c:pt>
                <c:pt idx="34371">
                  <c:v>735675.66357638885</c:v>
                </c:pt>
                <c:pt idx="34372">
                  <c:v>735675.66357638885</c:v>
                </c:pt>
                <c:pt idx="34373">
                  <c:v>735675.66358796344</c:v>
                </c:pt>
                <c:pt idx="34374">
                  <c:v>735675.66358796344</c:v>
                </c:pt>
                <c:pt idx="34375">
                  <c:v>735675.6635995371</c:v>
                </c:pt>
                <c:pt idx="34376">
                  <c:v>735675.6635995371</c:v>
                </c:pt>
                <c:pt idx="34377">
                  <c:v>735675.66361111205</c:v>
                </c:pt>
                <c:pt idx="34378">
                  <c:v>735675.66361111205</c:v>
                </c:pt>
                <c:pt idx="34379">
                  <c:v>735675.66362268745</c:v>
                </c:pt>
                <c:pt idx="34380">
                  <c:v>735675.66362268745</c:v>
                </c:pt>
                <c:pt idx="34381">
                  <c:v>735675.66363425925</c:v>
                </c:pt>
                <c:pt idx="34382">
                  <c:v>735675.66363425925</c:v>
                </c:pt>
                <c:pt idx="34383">
                  <c:v>735675.66364583443</c:v>
                </c:pt>
                <c:pt idx="34384">
                  <c:v>735675.66364583443</c:v>
                </c:pt>
                <c:pt idx="34385">
                  <c:v>735675.66365741065</c:v>
                </c:pt>
                <c:pt idx="34386">
                  <c:v>735675.66365741065</c:v>
                </c:pt>
                <c:pt idx="34387">
                  <c:v>735675.66366898152</c:v>
                </c:pt>
                <c:pt idx="34388">
                  <c:v>735675.66366898152</c:v>
                </c:pt>
                <c:pt idx="34389">
                  <c:v>735675.66368055553</c:v>
                </c:pt>
                <c:pt idx="34390">
                  <c:v>735675.66368055553</c:v>
                </c:pt>
                <c:pt idx="34391">
                  <c:v>735675.66369213234</c:v>
                </c:pt>
                <c:pt idx="34392">
                  <c:v>735675.66369213234</c:v>
                </c:pt>
                <c:pt idx="34393">
                  <c:v>735675.66370370402</c:v>
                </c:pt>
                <c:pt idx="34394">
                  <c:v>735675.66370370402</c:v>
                </c:pt>
                <c:pt idx="34395">
                  <c:v>735675.6637152778</c:v>
                </c:pt>
                <c:pt idx="34396">
                  <c:v>735675.6637152778</c:v>
                </c:pt>
                <c:pt idx="34397">
                  <c:v>735675.66372685204</c:v>
                </c:pt>
                <c:pt idx="34398">
                  <c:v>735675.66372685204</c:v>
                </c:pt>
                <c:pt idx="34399">
                  <c:v>735675.66373842594</c:v>
                </c:pt>
                <c:pt idx="34400">
                  <c:v>735675.66373842594</c:v>
                </c:pt>
                <c:pt idx="34401">
                  <c:v>735675.66374999937</c:v>
                </c:pt>
                <c:pt idx="34402">
                  <c:v>735675.66374999937</c:v>
                </c:pt>
                <c:pt idx="34403">
                  <c:v>735675.66376157408</c:v>
                </c:pt>
                <c:pt idx="34404">
                  <c:v>735675.66376157408</c:v>
                </c:pt>
                <c:pt idx="34405">
                  <c:v>735675.66377314844</c:v>
                </c:pt>
                <c:pt idx="34406">
                  <c:v>735675.66377314844</c:v>
                </c:pt>
                <c:pt idx="34407">
                  <c:v>735675.66378472245</c:v>
                </c:pt>
                <c:pt idx="34408">
                  <c:v>735675.66378472245</c:v>
                </c:pt>
                <c:pt idx="34409">
                  <c:v>735675.66379629704</c:v>
                </c:pt>
                <c:pt idx="34410">
                  <c:v>735675.66381944448</c:v>
                </c:pt>
                <c:pt idx="34411">
                  <c:v>735675.66381944448</c:v>
                </c:pt>
                <c:pt idx="34412">
                  <c:v>735675.66381944448</c:v>
                </c:pt>
                <c:pt idx="34413">
                  <c:v>735675.66383101942</c:v>
                </c:pt>
                <c:pt idx="34414">
                  <c:v>735675.66383101942</c:v>
                </c:pt>
                <c:pt idx="34415">
                  <c:v>735675.66384259262</c:v>
                </c:pt>
                <c:pt idx="34416">
                  <c:v>735675.66384259262</c:v>
                </c:pt>
                <c:pt idx="34417">
                  <c:v>735675.66385416745</c:v>
                </c:pt>
                <c:pt idx="34418">
                  <c:v>735675.66385416745</c:v>
                </c:pt>
                <c:pt idx="34419">
                  <c:v>735675.6638657446</c:v>
                </c:pt>
                <c:pt idx="34420">
                  <c:v>735675.6638657446</c:v>
                </c:pt>
                <c:pt idx="34421">
                  <c:v>735675.66387731722</c:v>
                </c:pt>
                <c:pt idx="34422">
                  <c:v>735675.66387731722</c:v>
                </c:pt>
                <c:pt idx="34423">
                  <c:v>735675.66388888902</c:v>
                </c:pt>
                <c:pt idx="34424">
                  <c:v>735675.66388888902</c:v>
                </c:pt>
                <c:pt idx="34425">
                  <c:v>735675.66390046291</c:v>
                </c:pt>
                <c:pt idx="34426">
                  <c:v>735675.66390046291</c:v>
                </c:pt>
                <c:pt idx="34427">
                  <c:v>735675.66391203704</c:v>
                </c:pt>
                <c:pt idx="34428">
                  <c:v>735675.66392361245</c:v>
                </c:pt>
                <c:pt idx="34429">
                  <c:v>735675.66392361245</c:v>
                </c:pt>
                <c:pt idx="34430">
                  <c:v>735675.66392361245</c:v>
                </c:pt>
                <c:pt idx="34431">
                  <c:v>735675.66393518541</c:v>
                </c:pt>
                <c:pt idx="34432">
                  <c:v>735675.66393518541</c:v>
                </c:pt>
                <c:pt idx="34433">
                  <c:v>735675.6639467593</c:v>
                </c:pt>
                <c:pt idx="34434">
                  <c:v>735675.6639467593</c:v>
                </c:pt>
                <c:pt idx="34435">
                  <c:v>735675.66395833343</c:v>
                </c:pt>
                <c:pt idx="34436">
                  <c:v>735675.66395833343</c:v>
                </c:pt>
                <c:pt idx="34437">
                  <c:v>735675.66396990733</c:v>
                </c:pt>
                <c:pt idx="34438">
                  <c:v>735675.66396990733</c:v>
                </c:pt>
                <c:pt idx="34439">
                  <c:v>735675.66398148204</c:v>
                </c:pt>
                <c:pt idx="34440">
                  <c:v>735675.66399305558</c:v>
                </c:pt>
                <c:pt idx="34441">
                  <c:v>735675.66399305558</c:v>
                </c:pt>
                <c:pt idx="34442">
                  <c:v>735675.66400462959</c:v>
                </c:pt>
                <c:pt idx="34443">
                  <c:v>735675.66400462959</c:v>
                </c:pt>
                <c:pt idx="34444">
                  <c:v>735675.66401620372</c:v>
                </c:pt>
                <c:pt idx="34445">
                  <c:v>735675.66401620372</c:v>
                </c:pt>
                <c:pt idx="34446">
                  <c:v>735675.66402777773</c:v>
                </c:pt>
                <c:pt idx="34447">
                  <c:v>735675.66402777773</c:v>
                </c:pt>
                <c:pt idx="34448">
                  <c:v>735675.66403935186</c:v>
                </c:pt>
                <c:pt idx="34449">
                  <c:v>735675.66403935186</c:v>
                </c:pt>
                <c:pt idx="34450">
                  <c:v>735675.66405092645</c:v>
                </c:pt>
                <c:pt idx="34451">
                  <c:v>735675.66405092645</c:v>
                </c:pt>
                <c:pt idx="34452">
                  <c:v>735675.6640625</c:v>
                </c:pt>
                <c:pt idx="34453">
                  <c:v>735675.6640625</c:v>
                </c:pt>
                <c:pt idx="34454">
                  <c:v>735675.66407407389</c:v>
                </c:pt>
                <c:pt idx="34455">
                  <c:v>735675.66407407389</c:v>
                </c:pt>
                <c:pt idx="34456">
                  <c:v>735675.66408564942</c:v>
                </c:pt>
                <c:pt idx="34457">
                  <c:v>735675.66408564942</c:v>
                </c:pt>
                <c:pt idx="34458">
                  <c:v>735675.6640972225</c:v>
                </c:pt>
                <c:pt idx="34459">
                  <c:v>735675.6640972225</c:v>
                </c:pt>
                <c:pt idx="34460">
                  <c:v>735675.66410879628</c:v>
                </c:pt>
                <c:pt idx="34461">
                  <c:v>735675.66410879628</c:v>
                </c:pt>
                <c:pt idx="34462">
                  <c:v>735675.66412037029</c:v>
                </c:pt>
                <c:pt idx="34463">
                  <c:v>735675.66412037029</c:v>
                </c:pt>
                <c:pt idx="34464">
                  <c:v>735675.6641319443</c:v>
                </c:pt>
                <c:pt idx="34465">
                  <c:v>735675.6641319443</c:v>
                </c:pt>
                <c:pt idx="34466">
                  <c:v>735675.66414351831</c:v>
                </c:pt>
                <c:pt idx="34467">
                  <c:v>735675.66414351831</c:v>
                </c:pt>
                <c:pt idx="34468">
                  <c:v>735675.66415509256</c:v>
                </c:pt>
                <c:pt idx="34469">
                  <c:v>735675.66415509256</c:v>
                </c:pt>
                <c:pt idx="34470">
                  <c:v>735675.66416666668</c:v>
                </c:pt>
                <c:pt idx="34471">
                  <c:v>735675.66416666668</c:v>
                </c:pt>
                <c:pt idx="34472">
                  <c:v>735675.66417823837</c:v>
                </c:pt>
                <c:pt idx="34473">
                  <c:v>735675.66417823837</c:v>
                </c:pt>
                <c:pt idx="34474">
                  <c:v>735675.66418981436</c:v>
                </c:pt>
                <c:pt idx="34475">
                  <c:v>735675.66420138883</c:v>
                </c:pt>
                <c:pt idx="34476">
                  <c:v>735675.66420138883</c:v>
                </c:pt>
                <c:pt idx="34477">
                  <c:v>735675.66421296296</c:v>
                </c:pt>
                <c:pt idx="34478">
                  <c:v>735675.66421296296</c:v>
                </c:pt>
                <c:pt idx="34479">
                  <c:v>735675.66422453744</c:v>
                </c:pt>
                <c:pt idx="34480">
                  <c:v>735675.66422453744</c:v>
                </c:pt>
                <c:pt idx="34481">
                  <c:v>735675.66423611145</c:v>
                </c:pt>
                <c:pt idx="34482">
                  <c:v>735675.66423611145</c:v>
                </c:pt>
                <c:pt idx="34483">
                  <c:v>735675.66424768523</c:v>
                </c:pt>
                <c:pt idx="34484">
                  <c:v>735675.66424768523</c:v>
                </c:pt>
                <c:pt idx="34485">
                  <c:v>735675.66425925889</c:v>
                </c:pt>
                <c:pt idx="34486">
                  <c:v>735675.66425925889</c:v>
                </c:pt>
                <c:pt idx="34487">
                  <c:v>735675.66427083348</c:v>
                </c:pt>
                <c:pt idx="34488">
                  <c:v>735675.66427083348</c:v>
                </c:pt>
                <c:pt idx="34489">
                  <c:v>735675.6642824075</c:v>
                </c:pt>
                <c:pt idx="34490">
                  <c:v>735675.6642824075</c:v>
                </c:pt>
                <c:pt idx="34491">
                  <c:v>735675.66429398151</c:v>
                </c:pt>
                <c:pt idx="34492">
                  <c:v>735675.66429398151</c:v>
                </c:pt>
                <c:pt idx="34493">
                  <c:v>735675.66430555528</c:v>
                </c:pt>
                <c:pt idx="34494">
                  <c:v>735675.66430555528</c:v>
                </c:pt>
                <c:pt idx="34495">
                  <c:v>735675.6643171293</c:v>
                </c:pt>
                <c:pt idx="34496">
                  <c:v>735675.6643171293</c:v>
                </c:pt>
                <c:pt idx="34497">
                  <c:v>735675.66432870366</c:v>
                </c:pt>
                <c:pt idx="34498">
                  <c:v>735675.66432870366</c:v>
                </c:pt>
                <c:pt idx="34499">
                  <c:v>735675.66434027697</c:v>
                </c:pt>
                <c:pt idx="34500">
                  <c:v>735675.66434027697</c:v>
                </c:pt>
                <c:pt idx="34501">
                  <c:v>735675.66435185191</c:v>
                </c:pt>
                <c:pt idx="34502">
                  <c:v>735675.66435185191</c:v>
                </c:pt>
                <c:pt idx="34503">
                  <c:v>735675.66436342592</c:v>
                </c:pt>
                <c:pt idx="34504">
                  <c:v>735675.66437499889</c:v>
                </c:pt>
                <c:pt idx="34505">
                  <c:v>735675.66437499889</c:v>
                </c:pt>
                <c:pt idx="34506">
                  <c:v>735675.66438657406</c:v>
                </c:pt>
                <c:pt idx="34507">
                  <c:v>735675.66438657406</c:v>
                </c:pt>
                <c:pt idx="34508">
                  <c:v>735675.66439814819</c:v>
                </c:pt>
                <c:pt idx="34509">
                  <c:v>735675.66439814819</c:v>
                </c:pt>
                <c:pt idx="34510">
                  <c:v>735675.6644097222</c:v>
                </c:pt>
                <c:pt idx="34511">
                  <c:v>735675.6644097222</c:v>
                </c:pt>
                <c:pt idx="34512">
                  <c:v>735675.66442129645</c:v>
                </c:pt>
                <c:pt idx="34513">
                  <c:v>735675.66442129645</c:v>
                </c:pt>
                <c:pt idx="34514">
                  <c:v>735675.66443287034</c:v>
                </c:pt>
                <c:pt idx="34515">
                  <c:v>735675.66443287034</c:v>
                </c:pt>
                <c:pt idx="34516">
                  <c:v>735675.66444444447</c:v>
                </c:pt>
                <c:pt idx="34517">
                  <c:v>735675.66444444447</c:v>
                </c:pt>
                <c:pt idx="34518">
                  <c:v>735675.66445601941</c:v>
                </c:pt>
                <c:pt idx="34519">
                  <c:v>735675.66445601941</c:v>
                </c:pt>
                <c:pt idx="34520">
                  <c:v>735675.66446759261</c:v>
                </c:pt>
                <c:pt idx="34521">
                  <c:v>735675.66446759261</c:v>
                </c:pt>
                <c:pt idx="34522">
                  <c:v>735675.66447916639</c:v>
                </c:pt>
                <c:pt idx="34523">
                  <c:v>735675.66447916639</c:v>
                </c:pt>
                <c:pt idx="34524">
                  <c:v>735675.66449074075</c:v>
                </c:pt>
                <c:pt idx="34525">
                  <c:v>735675.66449074075</c:v>
                </c:pt>
                <c:pt idx="34526">
                  <c:v>735675.66450231476</c:v>
                </c:pt>
                <c:pt idx="34527">
                  <c:v>735675.66450231476</c:v>
                </c:pt>
                <c:pt idx="34528">
                  <c:v>735675.66451388889</c:v>
                </c:pt>
                <c:pt idx="34529">
                  <c:v>735675.66451388889</c:v>
                </c:pt>
                <c:pt idx="34530">
                  <c:v>735675.66452546301</c:v>
                </c:pt>
                <c:pt idx="34531">
                  <c:v>735675.66452546301</c:v>
                </c:pt>
                <c:pt idx="34532">
                  <c:v>735675.66453703702</c:v>
                </c:pt>
                <c:pt idx="34533">
                  <c:v>735675.66453703702</c:v>
                </c:pt>
                <c:pt idx="34534">
                  <c:v>735675.66454860859</c:v>
                </c:pt>
                <c:pt idx="34535">
                  <c:v>735675.66456018516</c:v>
                </c:pt>
                <c:pt idx="34536">
                  <c:v>735675.66456018516</c:v>
                </c:pt>
                <c:pt idx="34537">
                  <c:v>735675.66457175836</c:v>
                </c:pt>
                <c:pt idx="34538">
                  <c:v>735675.66457175836</c:v>
                </c:pt>
                <c:pt idx="34539">
                  <c:v>735675.66458333342</c:v>
                </c:pt>
                <c:pt idx="34540">
                  <c:v>735675.66458333342</c:v>
                </c:pt>
                <c:pt idx="34541">
                  <c:v>735675.66459490731</c:v>
                </c:pt>
                <c:pt idx="34542">
                  <c:v>735675.66459490731</c:v>
                </c:pt>
                <c:pt idx="34543">
                  <c:v>735675.66460648144</c:v>
                </c:pt>
                <c:pt idx="34544">
                  <c:v>735675.66460648144</c:v>
                </c:pt>
                <c:pt idx="34545">
                  <c:v>735675.66461805336</c:v>
                </c:pt>
                <c:pt idx="34546">
                  <c:v>735675.66461805336</c:v>
                </c:pt>
                <c:pt idx="34547">
                  <c:v>735675.66462962958</c:v>
                </c:pt>
                <c:pt idx="34548">
                  <c:v>735675.66462962958</c:v>
                </c:pt>
                <c:pt idx="34549">
                  <c:v>735675.66464120371</c:v>
                </c:pt>
                <c:pt idx="34550">
                  <c:v>735675.66464120371</c:v>
                </c:pt>
                <c:pt idx="34551">
                  <c:v>735675.66465277784</c:v>
                </c:pt>
                <c:pt idx="34552">
                  <c:v>735675.66465277784</c:v>
                </c:pt>
                <c:pt idx="34553">
                  <c:v>735675.66466435185</c:v>
                </c:pt>
                <c:pt idx="34554">
                  <c:v>735675.66466435185</c:v>
                </c:pt>
                <c:pt idx="34555">
                  <c:v>735675.66467592644</c:v>
                </c:pt>
                <c:pt idx="34556">
                  <c:v>735675.66467592644</c:v>
                </c:pt>
                <c:pt idx="34557">
                  <c:v>735675.66468750045</c:v>
                </c:pt>
                <c:pt idx="34558">
                  <c:v>735675.66468750045</c:v>
                </c:pt>
                <c:pt idx="34559">
                  <c:v>735675.66469907388</c:v>
                </c:pt>
                <c:pt idx="34560">
                  <c:v>735675.66469907388</c:v>
                </c:pt>
                <c:pt idx="34561">
                  <c:v>735675.66471064813</c:v>
                </c:pt>
                <c:pt idx="34562">
                  <c:v>735675.66471064813</c:v>
                </c:pt>
                <c:pt idx="34563">
                  <c:v>735675.66472222225</c:v>
                </c:pt>
                <c:pt idx="34564">
                  <c:v>735675.66472222225</c:v>
                </c:pt>
                <c:pt idx="34565">
                  <c:v>735675.6647337965</c:v>
                </c:pt>
                <c:pt idx="34566">
                  <c:v>735675.6647337965</c:v>
                </c:pt>
                <c:pt idx="34567">
                  <c:v>735675.66474537039</c:v>
                </c:pt>
                <c:pt idx="34568">
                  <c:v>735675.66474537039</c:v>
                </c:pt>
                <c:pt idx="34569">
                  <c:v>735675.6647569444</c:v>
                </c:pt>
                <c:pt idx="34570">
                  <c:v>735675.6647685183</c:v>
                </c:pt>
                <c:pt idx="34571">
                  <c:v>735675.6647685183</c:v>
                </c:pt>
                <c:pt idx="34572">
                  <c:v>735675.66478009231</c:v>
                </c:pt>
                <c:pt idx="34573">
                  <c:v>735675.66478009231</c:v>
                </c:pt>
                <c:pt idx="34574">
                  <c:v>735675.66479166667</c:v>
                </c:pt>
                <c:pt idx="34575">
                  <c:v>735675.66479166667</c:v>
                </c:pt>
                <c:pt idx="34576">
                  <c:v>735675.66480324243</c:v>
                </c:pt>
                <c:pt idx="34577">
                  <c:v>735675.66480324243</c:v>
                </c:pt>
                <c:pt idx="34578">
                  <c:v>735675.66481481481</c:v>
                </c:pt>
                <c:pt idx="34579">
                  <c:v>735675.66481481481</c:v>
                </c:pt>
                <c:pt idx="34580">
                  <c:v>735675.66482638905</c:v>
                </c:pt>
                <c:pt idx="34581">
                  <c:v>735675.66482638905</c:v>
                </c:pt>
                <c:pt idx="34582">
                  <c:v>735675.66483796295</c:v>
                </c:pt>
                <c:pt idx="34583">
                  <c:v>735675.66483796295</c:v>
                </c:pt>
                <c:pt idx="34584">
                  <c:v>735675.66484953708</c:v>
                </c:pt>
                <c:pt idx="34585">
                  <c:v>735675.66484953708</c:v>
                </c:pt>
                <c:pt idx="34586">
                  <c:v>735675.66486111144</c:v>
                </c:pt>
                <c:pt idx="34587">
                  <c:v>735675.66486111144</c:v>
                </c:pt>
                <c:pt idx="34588">
                  <c:v>735675.66487268521</c:v>
                </c:pt>
                <c:pt idx="34589">
                  <c:v>735675.66487268521</c:v>
                </c:pt>
                <c:pt idx="34590">
                  <c:v>735675.66488425923</c:v>
                </c:pt>
                <c:pt idx="34591">
                  <c:v>735675.66488425923</c:v>
                </c:pt>
                <c:pt idx="34592">
                  <c:v>735675.66489583405</c:v>
                </c:pt>
                <c:pt idx="34593">
                  <c:v>735675.66489583405</c:v>
                </c:pt>
                <c:pt idx="34594">
                  <c:v>735675.66490740748</c:v>
                </c:pt>
                <c:pt idx="34595">
                  <c:v>735675.66490740748</c:v>
                </c:pt>
                <c:pt idx="34596">
                  <c:v>735675.66491898138</c:v>
                </c:pt>
                <c:pt idx="34597">
                  <c:v>735675.66491898138</c:v>
                </c:pt>
                <c:pt idx="34598">
                  <c:v>735675.66493055539</c:v>
                </c:pt>
                <c:pt idx="34599">
                  <c:v>735675.66494212928</c:v>
                </c:pt>
                <c:pt idx="34600">
                  <c:v>735675.66494212928</c:v>
                </c:pt>
                <c:pt idx="34601">
                  <c:v>735675.66495370411</c:v>
                </c:pt>
                <c:pt idx="34602">
                  <c:v>735675.66495370411</c:v>
                </c:pt>
                <c:pt idx="34603">
                  <c:v>735675.66496527777</c:v>
                </c:pt>
                <c:pt idx="34604">
                  <c:v>735675.66496527777</c:v>
                </c:pt>
                <c:pt idx="34605">
                  <c:v>735675.6649768519</c:v>
                </c:pt>
                <c:pt idx="34606">
                  <c:v>735675.6649768519</c:v>
                </c:pt>
                <c:pt idx="34607">
                  <c:v>735675.66498842591</c:v>
                </c:pt>
                <c:pt idx="34608">
                  <c:v>735675.66498842591</c:v>
                </c:pt>
                <c:pt idx="34609">
                  <c:v>735675.66500000004</c:v>
                </c:pt>
                <c:pt idx="34610">
                  <c:v>735675.66500000004</c:v>
                </c:pt>
                <c:pt idx="34611">
                  <c:v>735675.66501157393</c:v>
                </c:pt>
                <c:pt idx="34612">
                  <c:v>735675.66501157393</c:v>
                </c:pt>
                <c:pt idx="34613">
                  <c:v>735675.66502315004</c:v>
                </c:pt>
                <c:pt idx="34614">
                  <c:v>735675.66502315004</c:v>
                </c:pt>
                <c:pt idx="34615">
                  <c:v>735675.66503472242</c:v>
                </c:pt>
                <c:pt idx="34616">
                  <c:v>735675.66503472242</c:v>
                </c:pt>
                <c:pt idx="34617">
                  <c:v>735675.66504629643</c:v>
                </c:pt>
                <c:pt idx="34618">
                  <c:v>735675.66504629643</c:v>
                </c:pt>
                <c:pt idx="34619">
                  <c:v>735675.66505787044</c:v>
                </c:pt>
                <c:pt idx="34620">
                  <c:v>735675.66505787044</c:v>
                </c:pt>
                <c:pt idx="34621">
                  <c:v>735675.66506944434</c:v>
                </c:pt>
                <c:pt idx="34622">
                  <c:v>735675.66506944434</c:v>
                </c:pt>
                <c:pt idx="34623">
                  <c:v>735675.66508101905</c:v>
                </c:pt>
                <c:pt idx="34624">
                  <c:v>735675.66508101905</c:v>
                </c:pt>
                <c:pt idx="34625">
                  <c:v>735675.66509259259</c:v>
                </c:pt>
                <c:pt idx="34626">
                  <c:v>735675.66509259259</c:v>
                </c:pt>
                <c:pt idx="34627">
                  <c:v>735675.66510416672</c:v>
                </c:pt>
                <c:pt idx="34628">
                  <c:v>735675.66510416672</c:v>
                </c:pt>
                <c:pt idx="34629">
                  <c:v>735675.66511574073</c:v>
                </c:pt>
                <c:pt idx="34630">
                  <c:v>735675.66511574073</c:v>
                </c:pt>
                <c:pt idx="34631">
                  <c:v>735675.66512731544</c:v>
                </c:pt>
                <c:pt idx="34632">
                  <c:v>735675.66513888887</c:v>
                </c:pt>
                <c:pt idx="34633">
                  <c:v>735675.66513888887</c:v>
                </c:pt>
                <c:pt idx="34634">
                  <c:v>735675.665150463</c:v>
                </c:pt>
                <c:pt idx="34635">
                  <c:v>735675.665150463</c:v>
                </c:pt>
                <c:pt idx="34636">
                  <c:v>735675.66516203701</c:v>
                </c:pt>
                <c:pt idx="34637">
                  <c:v>735675.66516203701</c:v>
                </c:pt>
                <c:pt idx="34638">
                  <c:v>735675.66517361114</c:v>
                </c:pt>
                <c:pt idx="34639">
                  <c:v>735675.66517361114</c:v>
                </c:pt>
                <c:pt idx="34640">
                  <c:v>735675.66518518515</c:v>
                </c:pt>
                <c:pt idx="34641">
                  <c:v>735675.66518518515</c:v>
                </c:pt>
                <c:pt idx="34642">
                  <c:v>735675.66519675928</c:v>
                </c:pt>
                <c:pt idx="34643">
                  <c:v>735675.66519675928</c:v>
                </c:pt>
                <c:pt idx="34644">
                  <c:v>735675.6652083334</c:v>
                </c:pt>
                <c:pt idx="34645">
                  <c:v>735675.6652083334</c:v>
                </c:pt>
                <c:pt idx="34646">
                  <c:v>735675.6652199073</c:v>
                </c:pt>
                <c:pt idx="34647">
                  <c:v>735675.6652199073</c:v>
                </c:pt>
                <c:pt idx="34648">
                  <c:v>735675.66523148143</c:v>
                </c:pt>
                <c:pt idx="34649">
                  <c:v>735675.66523148143</c:v>
                </c:pt>
                <c:pt idx="34650">
                  <c:v>735675.66524305556</c:v>
                </c:pt>
                <c:pt idx="34651">
                  <c:v>735675.66524305556</c:v>
                </c:pt>
                <c:pt idx="34652">
                  <c:v>735675.66525463259</c:v>
                </c:pt>
                <c:pt idx="34653">
                  <c:v>735675.66525463259</c:v>
                </c:pt>
                <c:pt idx="34654">
                  <c:v>735675.66526620404</c:v>
                </c:pt>
                <c:pt idx="34655">
                  <c:v>735675.66526620404</c:v>
                </c:pt>
                <c:pt idx="34656">
                  <c:v>735675.66527777782</c:v>
                </c:pt>
                <c:pt idx="34657">
                  <c:v>735675.66527777782</c:v>
                </c:pt>
                <c:pt idx="34658">
                  <c:v>735675.66528935183</c:v>
                </c:pt>
                <c:pt idx="34659">
                  <c:v>735675.66528935183</c:v>
                </c:pt>
                <c:pt idx="34660">
                  <c:v>735675.66530092643</c:v>
                </c:pt>
                <c:pt idx="34661">
                  <c:v>735675.66531249997</c:v>
                </c:pt>
                <c:pt idx="34662">
                  <c:v>735675.66531249997</c:v>
                </c:pt>
                <c:pt idx="34663">
                  <c:v>735675.6653240741</c:v>
                </c:pt>
                <c:pt idx="34664">
                  <c:v>735675.6653240741</c:v>
                </c:pt>
                <c:pt idx="34665">
                  <c:v>735675.66533564904</c:v>
                </c:pt>
                <c:pt idx="34666">
                  <c:v>735675.66533564904</c:v>
                </c:pt>
                <c:pt idx="34667">
                  <c:v>735675.66534722224</c:v>
                </c:pt>
                <c:pt idx="34668">
                  <c:v>735675.66534722224</c:v>
                </c:pt>
                <c:pt idx="34669">
                  <c:v>735675.66535879625</c:v>
                </c:pt>
                <c:pt idx="34670">
                  <c:v>735675.66535879625</c:v>
                </c:pt>
                <c:pt idx="34671">
                  <c:v>735675.66537037038</c:v>
                </c:pt>
                <c:pt idx="34672">
                  <c:v>735675.66537037038</c:v>
                </c:pt>
                <c:pt idx="34673">
                  <c:v>735675.66538194451</c:v>
                </c:pt>
                <c:pt idx="34674">
                  <c:v>735675.66538194451</c:v>
                </c:pt>
                <c:pt idx="34675">
                  <c:v>735675.66539351852</c:v>
                </c:pt>
                <c:pt idx="34676">
                  <c:v>735675.66539351852</c:v>
                </c:pt>
                <c:pt idx="34677">
                  <c:v>735675.66540509264</c:v>
                </c:pt>
                <c:pt idx="34678">
                  <c:v>735675.66540509264</c:v>
                </c:pt>
                <c:pt idx="34679">
                  <c:v>735675.66541666701</c:v>
                </c:pt>
                <c:pt idx="34680">
                  <c:v>735675.66541666701</c:v>
                </c:pt>
                <c:pt idx="34681">
                  <c:v>735675.66542824241</c:v>
                </c:pt>
                <c:pt idx="34682">
                  <c:v>735675.66542824241</c:v>
                </c:pt>
                <c:pt idx="34683">
                  <c:v>735675.66543981479</c:v>
                </c:pt>
                <c:pt idx="34684">
                  <c:v>735675.66543981479</c:v>
                </c:pt>
                <c:pt idx="34685">
                  <c:v>735675.66545138904</c:v>
                </c:pt>
                <c:pt idx="34686">
                  <c:v>735675.66545138904</c:v>
                </c:pt>
                <c:pt idx="34687">
                  <c:v>735675.66546296293</c:v>
                </c:pt>
                <c:pt idx="34688">
                  <c:v>735675.66546296293</c:v>
                </c:pt>
                <c:pt idx="34689">
                  <c:v>735675.66547453741</c:v>
                </c:pt>
                <c:pt idx="34690">
                  <c:v>735675.66547453741</c:v>
                </c:pt>
                <c:pt idx="34691">
                  <c:v>735675.66548611375</c:v>
                </c:pt>
                <c:pt idx="34692">
                  <c:v>735675.66548611375</c:v>
                </c:pt>
                <c:pt idx="34693">
                  <c:v>735675.66549768543</c:v>
                </c:pt>
                <c:pt idx="34694">
                  <c:v>735675.66549768543</c:v>
                </c:pt>
                <c:pt idx="34695">
                  <c:v>735675.66550925898</c:v>
                </c:pt>
                <c:pt idx="34696">
                  <c:v>735675.66550925898</c:v>
                </c:pt>
                <c:pt idx="34697">
                  <c:v>735675.66552083404</c:v>
                </c:pt>
                <c:pt idx="34698">
                  <c:v>735675.66553240735</c:v>
                </c:pt>
                <c:pt idx="34699">
                  <c:v>735675.66553240735</c:v>
                </c:pt>
                <c:pt idx="34700">
                  <c:v>735675.66554398148</c:v>
                </c:pt>
                <c:pt idx="34701">
                  <c:v>735675.66554398148</c:v>
                </c:pt>
                <c:pt idx="34702">
                  <c:v>735675.66555555561</c:v>
                </c:pt>
                <c:pt idx="34703">
                  <c:v>735675.66555555561</c:v>
                </c:pt>
                <c:pt idx="34704">
                  <c:v>735675.66556712962</c:v>
                </c:pt>
                <c:pt idx="34705">
                  <c:v>735675.66556712962</c:v>
                </c:pt>
                <c:pt idx="34706">
                  <c:v>735675.66557870328</c:v>
                </c:pt>
                <c:pt idx="34707">
                  <c:v>735675.66557870328</c:v>
                </c:pt>
                <c:pt idx="34708">
                  <c:v>735675.66559027776</c:v>
                </c:pt>
                <c:pt idx="34709">
                  <c:v>735675.66559027776</c:v>
                </c:pt>
                <c:pt idx="34710">
                  <c:v>735675.665601852</c:v>
                </c:pt>
                <c:pt idx="34711">
                  <c:v>735675.665601852</c:v>
                </c:pt>
                <c:pt idx="34712">
                  <c:v>735675.66561342741</c:v>
                </c:pt>
                <c:pt idx="34713">
                  <c:v>735675.66561342741</c:v>
                </c:pt>
                <c:pt idx="34714">
                  <c:v>735675.6656250027</c:v>
                </c:pt>
                <c:pt idx="34715">
                  <c:v>735675.6656250027</c:v>
                </c:pt>
                <c:pt idx="34716">
                  <c:v>735675.66563657403</c:v>
                </c:pt>
                <c:pt idx="34717">
                  <c:v>735675.66563657403</c:v>
                </c:pt>
                <c:pt idx="34718">
                  <c:v>735675.6656481484</c:v>
                </c:pt>
                <c:pt idx="34719">
                  <c:v>735675.6656481484</c:v>
                </c:pt>
                <c:pt idx="34720">
                  <c:v>735675.66565972241</c:v>
                </c:pt>
                <c:pt idx="34721">
                  <c:v>735675.66565972241</c:v>
                </c:pt>
                <c:pt idx="34722">
                  <c:v>735675.66567129642</c:v>
                </c:pt>
                <c:pt idx="34723">
                  <c:v>735675.66567129642</c:v>
                </c:pt>
                <c:pt idx="34724">
                  <c:v>735675.66568287043</c:v>
                </c:pt>
                <c:pt idx="34725">
                  <c:v>735675.66569444444</c:v>
                </c:pt>
                <c:pt idx="34726">
                  <c:v>735675.66569444444</c:v>
                </c:pt>
                <c:pt idx="34727">
                  <c:v>735675.66570601903</c:v>
                </c:pt>
                <c:pt idx="34728">
                  <c:v>735675.66570601903</c:v>
                </c:pt>
                <c:pt idx="34729">
                  <c:v>735675.66571759258</c:v>
                </c:pt>
                <c:pt idx="34730">
                  <c:v>735675.66571759258</c:v>
                </c:pt>
                <c:pt idx="34731">
                  <c:v>735675.66572916671</c:v>
                </c:pt>
                <c:pt idx="34732">
                  <c:v>735675.66572916671</c:v>
                </c:pt>
                <c:pt idx="34733">
                  <c:v>735675.66574074072</c:v>
                </c:pt>
                <c:pt idx="34734">
                  <c:v>735675.66574074072</c:v>
                </c:pt>
                <c:pt idx="34735">
                  <c:v>735675.66575231485</c:v>
                </c:pt>
                <c:pt idx="34736">
                  <c:v>735675.66575231485</c:v>
                </c:pt>
                <c:pt idx="34737">
                  <c:v>735675.66576388909</c:v>
                </c:pt>
                <c:pt idx="34738">
                  <c:v>735675.66576388909</c:v>
                </c:pt>
                <c:pt idx="34739">
                  <c:v>735675.66577546299</c:v>
                </c:pt>
                <c:pt idx="34740">
                  <c:v>735675.66577546299</c:v>
                </c:pt>
                <c:pt idx="34741">
                  <c:v>735675.66578703944</c:v>
                </c:pt>
                <c:pt idx="34742">
                  <c:v>735675.66578703944</c:v>
                </c:pt>
                <c:pt idx="34743">
                  <c:v>735675.66579861112</c:v>
                </c:pt>
                <c:pt idx="34744">
                  <c:v>735675.66579861112</c:v>
                </c:pt>
                <c:pt idx="34745">
                  <c:v>735675.66581018514</c:v>
                </c:pt>
                <c:pt idx="34746">
                  <c:v>735675.66581018514</c:v>
                </c:pt>
                <c:pt idx="34747">
                  <c:v>735675.6658217595</c:v>
                </c:pt>
                <c:pt idx="34748">
                  <c:v>735675.6658217595</c:v>
                </c:pt>
                <c:pt idx="34749">
                  <c:v>735675.66583333444</c:v>
                </c:pt>
                <c:pt idx="34750">
                  <c:v>735675.6658449074</c:v>
                </c:pt>
                <c:pt idx="34751">
                  <c:v>735675.6658449074</c:v>
                </c:pt>
                <c:pt idx="34752">
                  <c:v>735675.66585648421</c:v>
                </c:pt>
                <c:pt idx="34753">
                  <c:v>735675.66585648421</c:v>
                </c:pt>
                <c:pt idx="34754">
                  <c:v>735675.66586805531</c:v>
                </c:pt>
                <c:pt idx="34755">
                  <c:v>735675.66586805531</c:v>
                </c:pt>
                <c:pt idx="34756">
                  <c:v>735675.66587962967</c:v>
                </c:pt>
                <c:pt idx="34757">
                  <c:v>735675.66590277781</c:v>
                </c:pt>
                <c:pt idx="34758">
                  <c:v>735675.66590277781</c:v>
                </c:pt>
                <c:pt idx="34759">
                  <c:v>735675.66590277781</c:v>
                </c:pt>
                <c:pt idx="34760">
                  <c:v>735675.66591435182</c:v>
                </c:pt>
                <c:pt idx="34761">
                  <c:v>735675.66592592886</c:v>
                </c:pt>
                <c:pt idx="34762">
                  <c:v>735675.66592592886</c:v>
                </c:pt>
                <c:pt idx="34763">
                  <c:v>735675.66592592886</c:v>
                </c:pt>
                <c:pt idx="34764">
                  <c:v>735675.66593750042</c:v>
                </c:pt>
                <c:pt idx="34765">
                  <c:v>735675.66593750042</c:v>
                </c:pt>
                <c:pt idx="34766">
                  <c:v>735675.66594907397</c:v>
                </c:pt>
                <c:pt idx="34767">
                  <c:v>735675.66594907397</c:v>
                </c:pt>
                <c:pt idx="34768">
                  <c:v>735675.66596064845</c:v>
                </c:pt>
                <c:pt idx="34769">
                  <c:v>735675.66596064845</c:v>
                </c:pt>
                <c:pt idx="34770">
                  <c:v>735675.66597222222</c:v>
                </c:pt>
                <c:pt idx="34771">
                  <c:v>735675.66597222222</c:v>
                </c:pt>
                <c:pt idx="34772">
                  <c:v>735675.66598379705</c:v>
                </c:pt>
                <c:pt idx="34773">
                  <c:v>735675.66598379705</c:v>
                </c:pt>
                <c:pt idx="34774">
                  <c:v>735675.66599537048</c:v>
                </c:pt>
                <c:pt idx="34775">
                  <c:v>735675.66599537048</c:v>
                </c:pt>
                <c:pt idx="34776">
                  <c:v>735675.66600694775</c:v>
                </c:pt>
                <c:pt idx="34777">
                  <c:v>735675.66600694775</c:v>
                </c:pt>
                <c:pt idx="34778">
                  <c:v>735675.6660185185</c:v>
                </c:pt>
                <c:pt idx="34779">
                  <c:v>735675.6660185185</c:v>
                </c:pt>
                <c:pt idx="34780">
                  <c:v>735675.66603009263</c:v>
                </c:pt>
                <c:pt idx="34781">
                  <c:v>735675.66604166664</c:v>
                </c:pt>
                <c:pt idx="34782">
                  <c:v>735675.66604166664</c:v>
                </c:pt>
                <c:pt idx="34783">
                  <c:v>735675.66605324449</c:v>
                </c:pt>
                <c:pt idx="34784">
                  <c:v>735675.66605324449</c:v>
                </c:pt>
                <c:pt idx="34785">
                  <c:v>735675.66606481757</c:v>
                </c:pt>
                <c:pt idx="34786">
                  <c:v>735675.66606481757</c:v>
                </c:pt>
                <c:pt idx="34787">
                  <c:v>735675.66607638902</c:v>
                </c:pt>
                <c:pt idx="34788">
                  <c:v>735675.66607638902</c:v>
                </c:pt>
                <c:pt idx="34789">
                  <c:v>735675.66608796443</c:v>
                </c:pt>
                <c:pt idx="34790">
                  <c:v>735675.66608796443</c:v>
                </c:pt>
                <c:pt idx="34791">
                  <c:v>735675.66609953705</c:v>
                </c:pt>
                <c:pt idx="34792">
                  <c:v>735675.66609953705</c:v>
                </c:pt>
                <c:pt idx="34793">
                  <c:v>735675.66611111141</c:v>
                </c:pt>
                <c:pt idx="34794">
                  <c:v>735675.66611111141</c:v>
                </c:pt>
                <c:pt idx="34795">
                  <c:v>735675.66612268542</c:v>
                </c:pt>
                <c:pt idx="34796">
                  <c:v>735675.66612268542</c:v>
                </c:pt>
                <c:pt idx="34797">
                  <c:v>735675.6661342592</c:v>
                </c:pt>
                <c:pt idx="34798">
                  <c:v>735675.6661342592</c:v>
                </c:pt>
                <c:pt idx="34799">
                  <c:v>735675.66614583344</c:v>
                </c:pt>
                <c:pt idx="34800">
                  <c:v>735675.66614583344</c:v>
                </c:pt>
                <c:pt idx="34801">
                  <c:v>735675.66615740745</c:v>
                </c:pt>
                <c:pt idx="34802">
                  <c:v>735675.66615740745</c:v>
                </c:pt>
                <c:pt idx="34803">
                  <c:v>735675.66616898146</c:v>
                </c:pt>
                <c:pt idx="34804">
                  <c:v>735675.66616898146</c:v>
                </c:pt>
                <c:pt idx="34805">
                  <c:v>735675.66618055559</c:v>
                </c:pt>
                <c:pt idx="34806">
                  <c:v>735675.66618055559</c:v>
                </c:pt>
                <c:pt idx="34807">
                  <c:v>735675.6661921296</c:v>
                </c:pt>
                <c:pt idx="34808">
                  <c:v>735675.6661921296</c:v>
                </c:pt>
                <c:pt idx="34809">
                  <c:v>735675.66620370443</c:v>
                </c:pt>
                <c:pt idx="34810">
                  <c:v>735675.66621527774</c:v>
                </c:pt>
                <c:pt idx="34811">
                  <c:v>735675.66621527774</c:v>
                </c:pt>
                <c:pt idx="34812">
                  <c:v>735675.66622685245</c:v>
                </c:pt>
                <c:pt idx="34813">
                  <c:v>735675.66622685245</c:v>
                </c:pt>
                <c:pt idx="34814">
                  <c:v>735675.66623842705</c:v>
                </c:pt>
                <c:pt idx="34815">
                  <c:v>735675.66623842705</c:v>
                </c:pt>
                <c:pt idx="34816">
                  <c:v>735675.66625000245</c:v>
                </c:pt>
                <c:pt idx="34817">
                  <c:v>735675.66625000245</c:v>
                </c:pt>
                <c:pt idx="34818">
                  <c:v>735675.66626157402</c:v>
                </c:pt>
                <c:pt idx="34819">
                  <c:v>735675.66626157402</c:v>
                </c:pt>
                <c:pt idx="34820">
                  <c:v>735675.66627314943</c:v>
                </c:pt>
                <c:pt idx="34821">
                  <c:v>735675.66627314943</c:v>
                </c:pt>
                <c:pt idx="34822">
                  <c:v>735675.66628472554</c:v>
                </c:pt>
                <c:pt idx="34823">
                  <c:v>735675.66628472554</c:v>
                </c:pt>
                <c:pt idx="34824">
                  <c:v>735675.66629629745</c:v>
                </c:pt>
                <c:pt idx="34825">
                  <c:v>735675.66629629745</c:v>
                </c:pt>
                <c:pt idx="34826">
                  <c:v>735675.66630787042</c:v>
                </c:pt>
                <c:pt idx="34827">
                  <c:v>735675.66630787042</c:v>
                </c:pt>
                <c:pt idx="34828">
                  <c:v>735675.66631944431</c:v>
                </c:pt>
                <c:pt idx="34829">
                  <c:v>735675.66631944431</c:v>
                </c:pt>
                <c:pt idx="34830">
                  <c:v>735675.66633101855</c:v>
                </c:pt>
                <c:pt idx="34831">
                  <c:v>735675.66633101855</c:v>
                </c:pt>
                <c:pt idx="34832">
                  <c:v>735675.66634259257</c:v>
                </c:pt>
                <c:pt idx="34833">
                  <c:v>735675.66634259257</c:v>
                </c:pt>
                <c:pt idx="34834">
                  <c:v>735675.66635416704</c:v>
                </c:pt>
                <c:pt idx="34835">
                  <c:v>735675.66635416704</c:v>
                </c:pt>
                <c:pt idx="34836">
                  <c:v>735675.66636574245</c:v>
                </c:pt>
                <c:pt idx="34837">
                  <c:v>735675.66636574245</c:v>
                </c:pt>
                <c:pt idx="34838">
                  <c:v>735675.66637731483</c:v>
                </c:pt>
                <c:pt idx="34839">
                  <c:v>735675.66637731483</c:v>
                </c:pt>
                <c:pt idx="34840">
                  <c:v>735675.66638888884</c:v>
                </c:pt>
                <c:pt idx="34841">
                  <c:v>735675.66640046344</c:v>
                </c:pt>
                <c:pt idx="34842">
                  <c:v>735675.66640046344</c:v>
                </c:pt>
                <c:pt idx="34843">
                  <c:v>735675.66641203745</c:v>
                </c:pt>
                <c:pt idx="34844">
                  <c:v>735675.66641203745</c:v>
                </c:pt>
                <c:pt idx="34845">
                  <c:v>735675.66642361472</c:v>
                </c:pt>
                <c:pt idx="34846">
                  <c:v>735675.66642361472</c:v>
                </c:pt>
                <c:pt idx="34847">
                  <c:v>735675.66643518745</c:v>
                </c:pt>
                <c:pt idx="34848">
                  <c:v>735675.66643518745</c:v>
                </c:pt>
                <c:pt idx="34849">
                  <c:v>735675.66644675925</c:v>
                </c:pt>
                <c:pt idx="34850">
                  <c:v>735675.66644675925</c:v>
                </c:pt>
                <c:pt idx="34851">
                  <c:v>735675.66645833442</c:v>
                </c:pt>
                <c:pt idx="34852">
                  <c:v>735675.66645833442</c:v>
                </c:pt>
                <c:pt idx="34853">
                  <c:v>735675.6664699075</c:v>
                </c:pt>
                <c:pt idx="34854">
                  <c:v>735675.6664699075</c:v>
                </c:pt>
                <c:pt idx="34855">
                  <c:v>735675.66648148245</c:v>
                </c:pt>
                <c:pt idx="34856">
                  <c:v>735675.66648148245</c:v>
                </c:pt>
                <c:pt idx="34857">
                  <c:v>735675.66649305553</c:v>
                </c:pt>
                <c:pt idx="34858">
                  <c:v>735675.66649305553</c:v>
                </c:pt>
                <c:pt idx="34859">
                  <c:v>735675.66650462965</c:v>
                </c:pt>
                <c:pt idx="34860">
                  <c:v>735675.66650462965</c:v>
                </c:pt>
                <c:pt idx="34861">
                  <c:v>735675.66651620402</c:v>
                </c:pt>
                <c:pt idx="34862">
                  <c:v>735675.66651620402</c:v>
                </c:pt>
                <c:pt idx="34863">
                  <c:v>735675.66652777942</c:v>
                </c:pt>
                <c:pt idx="34864">
                  <c:v>735675.66652777942</c:v>
                </c:pt>
                <c:pt idx="34865">
                  <c:v>735675.66653935181</c:v>
                </c:pt>
                <c:pt idx="34866">
                  <c:v>735675.66653935181</c:v>
                </c:pt>
                <c:pt idx="34867">
                  <c:v>735675.66655092745</c:v>
                </c:pt>
                <c:pt idx="34868">
                  <c:v>735675.66655092745</c:v>
                </c:pt>
                <c:pt idx="34869">
                  <c:v>735675.66656249994</c:v>
                </c:pt>
                <c:pt idx="34870">
                  <c:v>735675.66656249994</c:v>
                </c:pt>
                <c:pt idx="34871">
                  <c:v>735675.66657407407</c:v>
                </c:pt>
                <c:pt idx="34872">
                  <c:v>735675.66658565041</c:v>
                </c:pt>
                <c:pt idx="34873">
                  <c:v>735675.66658565041</c:v>
                </c:pt>
                <c:pt idx="34874">
                  <c:v>735675.66659722244</c:v>
                </c:pt>
                <c:pt idx="34875">
                  <c:v>735675.66659722244</c:v>
                </c:pt>
                <c:pt idx="34876">
                  <c:v>735675.66660879645</c:v>
                </c:pt>
                <c:pt idx="34877">
                  <c:v>735675.66660879645</c:v>
                </c:pt>
                <c:pt idx="34878">
                  <c:v>735675.66662037245</c:v>
                </c:pt>
                <c:pt idx="34879">
                  <c:v>735675.66662037245</c:v>
                </c:pt>
                <c:pt idx="34880">
                  <c:v>735675.66663194785</c:v>
                </c:pt>
                <c:pt idx="34881">
                  <c:v>735675.66663194785</c:v>
                </c:pt>
                <c:pt idx="34882">
                  <c:v>735675.66664351942</c:v>
                </c:pt>
                <c:pt idx="34883">
                  <c:v>735675.66664351942</c:v>
                </c:pt>
                <c:pt idx="34884">
                  <c:v>735675.66665509564</c:v>
                </c:pt>
                <c:pt idx="34885">
                  <c:v>735675.66665509564</c:v>
                </c:pt>
                <c:pt idx="34886">
                  <c:v>735675.66666666744</c:v>
                </c:pt>
                <c:pt idx="34887">
                  <c:v>735675.66666666744</c:v>
                </c:pt>
                <c:pt idx="34888">
                  <c:v>735675.66667824145</c:v>
                </c:pt>
                <c:pt idx="34889">
                  <c:v>735675.66667824145</c:v>
                </c:pt>
                <c:pt idx="34890">
                  <c:v>735675.66668981721</c:v>
                </c:pt>
                <c:pt idx="34891">
                  <c:v>735675.66668981721</c:v>
                </c:pt>
                <c:pt idx="34892">
                  <c:v>735675.66670138901</c:v>
                </c:pt>
                <c:pt idx="34893">
                  <c:v>735675.66670138901</c:v>
                </c:pt>
                <c:pt idx="34894">
                  <c:v>735675.66671296302</c:v>
                </c:pt>
                <c:pt idx="34895">
                  <c:v>735675.66671296302</c:v>
                </c:pt>
                <c:pt idx="34896">
                  <c:v>735675.66672453994</c:v>
                </c:pt>
                <c:pt idx="34897">
                  <c:v>735675.66672453994</c:v>
                </c:pt>
                <c:pt idx="34898">
                  <c:v>735675.66673611244</c:v>
                </c:pt>
                <c:pt idx="34899">
                  <c:v>735675.66673611244</c:v>
                </c:pt>
                <c:pt idx="34900">
                  <c:v>735675.66674768541</c:v>
                </c:pt>
                <c:pt idx="34901">
                  <c:v>735675.66674768541</c:v>
                </c:pt>
                <c:pt idx="34902">
                  <c:v>735675.6667592593</c:v>
                </c:pt>
                <c:pt idx="34903">
                  <c:v>735675.6667592593</c:v>
                </c:pt>
                <c:pt idx="34904">
                  <c:v>735675.66677083343</c:v>
                </c:pt>
                <c:pt idx="34905">
                  <c:v>735675.66677083343</c:v>
                </c:pt>
                <c:pt idx="34906">
                  <c:v>735675.66678240744</c:v>
                </c:pt>
                <c:pt idx="34907">
                  <c:v>735675.66679398145</c:v>
                </c:pt>
                <c:pt idx="34908">
                  <c:v>735675.66679398145</c:v>
                </c:pt>
                <c:pt idx="34909">
                  <c:v>735675.66680555744</c:v>
                </c:pt>
                <c:pt idx="34910">
                  <c:v>735675.66680555744</c:v>
                </c:pt>
                <c:pt idx="34911">
                  <c:v>735675.66681713273</c:v>
                </c:pt>
                <c:pt idx="34912">
                  <c:v>735675.66681713273</c:v>
                </c:pt>
                <c:pt idx="34913">
                  <c:v>735675.66682870442</c:v>
                </c:pt>
                <c:pt idx="34914">
                  <c:v>735675.66682870442</c:v>
                </c:pt>
                <c:pt idx="34915">
                  <c:v>735675.66684027773</c:v>
                </c:pt>
                <c:pt idx="34916">
                  <c:v>735675.66684027773</c:v>
                </c:pt>
                <c:pt idx="34917">
                  <c:v>735675.66685185244</c:v>
                </c:pt>
                <c:pt idx="34918">
                  <c:v>735675.66685185244</c:v>
                </c:pt>
                <c:pt idx="34919">
                  <c:v>735675.66686342924</c:v>
                </c:pt>
                <c:pt idx="34920">
                  <c:v>735675.66686342924</c:v>
                </c:pt>
                <c:pt idx="34921">
                  <c:v>735675.66687500244</c:v>
                </c:pt>
                <c:pt idx="34922">
                  <c:v>735675.66687500244</c:v>
                </c:pt>
                <c:pt idx="34923">
                  <c:v>735675.66688657715</c:v>
                </c:pt>
                <c:pt idx="34924">
                  <c:v>735675.66688657715</c:v>
                </c:pt>
                <c:pt idx="34925">
                  <c:v>735675.66689814941</c:v>
                </c:pt>
                <c:pt idx="34926">
                  <c:v>735675.66689814941</c:v>
                </c:pt>
                <c:pt idx="34927">
                  <c:v>735675.66690972249</c:v>
                </c:pt>
                <c:pt idx="34928">
                  <c:v>735675.66690972249</c:v>
                </c:pt>
                <c:pt idx="34929">
                  <c:v>735675.66692129744</c:v>
                </c:pt>
                <c:pt idx="34930">
                  <c:v>735675.66692129744</c:v>
                </c:pt>
                <c:pt idx="34931">
                  <c:v>735675.6669328704</c:v>
                </c:pt>
                <c:pt idx="34932">
                  <c:v>735675.6669328704</c:v>
                </c:pt>
                <c:pt idx="34933">
                  <c:v>735675.66694444441</c:v>
                </c:pt>
                <c:pt idx="34934">
                  <c:v>735675.66694444441</c:v>
                </c:pt>
                <c:pt idx="34935">
                  <c:v>735675.66695602133</c:v>
                </c:pt>
                <c:pt idx="34936">
                  <c:v>735675.66695602133</c:v>
                </c:pt>
                <c:pt idx="34937">
                  <c:v>735675.66696759255</c:v>
                </c:pt>
                <c:pt idx="34938">
                  <c:v>735675.66696759255</c:v>
                </c:pt>
                <c:pt idx="34939">
                  <c:v>735675.66697916668</c:v>
                </c:pt>
                <c:pt idx="34940">
                  <c:v>735675.66699074244</c:v>
                </c:pt>
                <c:pt idx="34941">
                  <c:v>735675.66699074244</c:v>
                </c:pt>
                <c:pt idx="34942">
                  <c:v>735675.66700231482</c:v>
                </c:pt>
                <c:pt idx="34943">
                  <c:v>735675.66700231482</c:v>
                </c:pt>
                <c:pt idx="34944">
                  <c:v>735675.66701388895</c:v>
                </c:pt>
                <c:pt idx="34945">
                  <c:v>735675.66701388895</c:v>
                </c:pt>
                <c:pt idx="34946">
                  <c:v>735675.66702546342</c:v>
                </c:pt>
                <c:pt idx="34947">
                  <c:v>735675.66702546342</c:v>
                </c:pt>
                <c:pt idx="34948">
                  <c:v>735675.66703703743</c:v>
                </c:pt>
                <c:pt idx="34949">
                  <c:v>735675.66703703743</c:v>
                </c:pt>
                <c:pt idx="34950">
                  <c:v>735675.6670486111</c:v>
                </c:pt>
                <c:pt idx="34951">
                  <c:v>735675.6670486111</c:v>
                </c:pt>
                <c:pt idx="34952">
                  <c:v>735675.66706018522</c:v>
                </c:pt>
                <c:pt idx="34953">
                  <c:v>735675.66706018522</c:v>
                </c:pt>
                <c:pt idx="34954">
                  <c:v>735675.66707175889</c:v>
                </c:pt>
                <c:pt idx="34955">
                  <c:v>735675.66707175889</c:v>
                </c:pt>
                <c:pt idx="34956">
                  <c:v>735675.66708333441</c:v>
                </c:pt>
                <c:pt idx="34957">
                  <c:v>735675.66708333441</c:v>
                </c:pt>
                <c:pt idx="34958">
                  <c:v>735675.66709490749</c:v>
                </c:pt>
                <c:pt idx="34959">
                  <c:v>735675.66709490749</c:v>
                </c:pt>
                <c:pt idx="34960">
                  <c:v>735675.6671064815</c:v>
                </c:pt>
                <c:pt idx="34961">
                  <c:v>735675.6671064815</c:v>
                </c:pt>
                <c:pt idx="34962">
                  <c:v>735675.66711805179</c:v>
                </c:pt>
                <c:pt idx="34963">
                  <c:v>735675.66711805179</c:v>
                </c:pt>
                <c:pt idx="34964">
                  <c:v>735675.66712962929</c:v>
                </c:pt>
                <c:pt idx="34965">
                  <c:v>735675.66712962929</c:v>
                </c:pt>
                <c:pt idx="34966">
                  <c:v>735675.6671412033</c:v>
                </c:pt>
                <c:pt idx="34967">
                  <c:v>735675.6671412033</c:v>
                </c:pt>
                <c:pt idx="34968">
                  <c:v>735675.66715277778</c:v>
                </c:pt>
                <c:pt idx="34969">
                  <c:v>735675.66716435179</c:v>
                </c:pt>
                <c:pt idx="34970">
                  <c:v>735675.66716435179</c:v>
                </c:pt>
                <c:pt idx="34971">
                  <c:v>735675.66717592592</c:v>
                </c:pt>
                <c:pt idx="34972">
                  <c:v>735675.66717592592</c:v>
                </c:pt>
                <c:pt idx="34973">
                  <c:v>735675.66718750005</c:v>
                </c:pt>
                <c:pt idx="34974">
                  <c:v>735675.66718750005</c:v>
                </c:pt>
                <c:pt idx="34975">
                  <c:v>735675.66719907336</c:v>
                </c:pt>
                <c:pt idx="34976">
                  <c:v>735675.66719907336</c:v>
                </c:pt>
                <c:pt idx="34977">
                  <c:v>735675.66721064842</c:v>
                </c:pt>
                <c:pt idx="34978">
                  <c:v>735675.66721064842</c:v>
                </c:pt>
                <c:pt idx="34979">
                  <c:v>735675.66722222243</c:v>
                </c:pt>
                <c:pt idx="34980">
                  <c:v>735675.66722222243</c:v>
                </c:pt>
                <c:pt idx="34981">
                  <c:v>735675.66723379644</c:v>
                </c:pt>
                <c:pt idx="34982">
                  <c:v>735675.66723379644</c:v>
                </c:pt>
                <c:pt idx="34983">
                  <c:v>735675.66724537034</c:v>
                </c:pt>
                <c:pt idx="34984">
                  <c:v>735675.66724537034</c:v>
                </c:pt>
                <c:pt idx="34985">
                  <c:v>735675.66725694761</c:v>
                </c:pt>
                <c:pt idx="34986">
                  <c:v>735675.66725694761</c:v>
                </c:pt>
                <c:pt idx="34987">
                  <c:v>735675.66726851847</c:v>
                </c:pt>
                <c:pt idx="34988">
                  <c:v>735675.66726851847</c:v>
                </c:pt>
                <c:pt idx="34989">
                  <c:v>735675.6672800926</c:v>
                </c:pt>
                <c:pt idx="34990">
                  <c:v>735675.6672800926</c:v>
                </c:pt>
                <c:pt idx="34991">
                  <c:v>735675.66729166661</c:v>
                </c:pt>
                <c:pt idx="34992">
                  <c:v>735675.66729166661</c:v>
                </c:pt>
                <c:pt idx="34993">
                  <c:v>735675.66730324074</c:v>
                </c:pt>
                <c:pt idx="34994">
                  <c:v>735675.66730324074</c:v>
                </c:pt>
                <c:pt idx="34995">
                  <c:v>735675.66731481487</c:v>
                </c:pt>
                <c:pt idx="34996">
                  <c:v>735675.66731481487</c:v>
                </c:pt>
                <c:pt idx="34997">
                  <c:v>735675.667326389</c:v>
                </c:pt>
                <c:pt idx="34998">
                  <c:v>735675.66733796301</c:v>
                </c:pt>
                <c:pt idx="34999">
                  <c:v>735675.66733796301</c:v>
                </c:pt>
                <c:pt idx="35000">
                  <c:v>735675.6673495369</c:v>
                </c:pt>
                <c:pt idx="35001">
                  <c:v>735675.6673495369</c:v>
                </c:pt>
                <c:pt idx="35002">
                  <c:v>735675.66736111115</c:v>
                </c:pt>
                <c:pt idx="35003">
                  <c:v>735675.66736111115</c:v>
                </c:pt>
                <c:pt idx="35004">
                  <c:v>735675.66737268516</c:v>
                </c:pt>
                <c:pt idx="35005">
                  <c:v>735675.66737268516</c:v>
                </c:pt>
                <c:pt idx="35006">
                  <c:v>735675.66738425929</c:v>
                </c:pt>
                <c:pt idx="35007">
                  <c:v>735675.66738425929</c:v>
                </c:pt>
                <c:pt idx="35008">
                  <c:v>735675.66739583341</c:v>
                </c:pt>
                <c:pt idx="35009">
                  <c:v>735675.66739583341</c:v>
                </c:pt>
                <c:pt idx="35010">
                  <c:v>735675.66740740743</c:v>
                </c:pt>
                <c:pt idx="35011">
                  <c:v>735675.66740740743</c:v>
                </c:pt>
                <c:pt idx="35012">
                  <c:v>735675.66741898132</c:v>
                </c:pt>
                <c:pt idx="35013">
                  <c:v>735675.66741898132</c:v>
                </c:pt>
                <c:pt idx="35014">
                  <c:v>735675.66743055556</c:v>
                </c:pt>
                <c:pt idx="35015">
                  <c:v>735675.66743055556</c:v>
                </c:pt>
                <c:pt idx="35016">
                  <c:v>735675.66744212958</c:v>
                </c:pt>
                <c:pt idx="35017">
                  <c:v>735675.66744212958</c:v>
                </c:pt>
                <c:pt idx="35018">
                  <c:v>735675.66745370405</c:v>
                </c:pt>
                <c:pt idx="35019">
                  <c:v>735675.66745370405</c:v>
                </c:pt>
                <c:pt idx="35020">
                  <c:v>735675.66746527783</c:v>
                </c:pt>
                <c:pt idx="35021">
                  <c:v>735675.66746527783</c:v>
                </c:pt>
                <c:pt idx="35022">
                  <c:v>735675.66747685184</c:v>
                </c:pt>
                <c:pt idx="35023">
                  <c:v>735675.66747685184</c:v>
                </c:pt>
                <c:pt idx="35024">
                  <c:v>735675.66748842644</c:v>
                </c:pt>
                <c:pt idx="35025">
                  <c:v>735675.66748842644</c:v>
                </c:pt>
                <c:pt idx="35026">
                  <c:v>735675.66749999998</c:v>
                </c:pt>
                <c:pt idx="35027">
                  <c:v>735675.66749999998</c:v>
                </c:pt>
                <c:pt idx="35028">
                  <c:v>735675.66751157399</c:v>
                </c:pt>
                <c:pt idx="35029">
                  <c:v>735675.66751157399</c:v>
                </c:pt>
                <c:pt idx="35030">
                  <c:v>735675.66752314905</c:v>
                </c:pt>
                <c:pt idx="35031">
                  <c:v>735675.66752314905</c:v>
                </c:pt>
                <c:pt idx="35032">
                  <c:v>735675.66753472225</c:v>
                </c:pt>
                <c:pt idx="35033">
                  <c:v>735675.66753472225</c:v>
                </c:pt>
                <c:pt idx="35034">
                  <c:v>735675.66754629649</c:v>
                </c:pt>
                <c:pt idx="35035">
                  <c:v>735675.6675578705</c:v>
                </c:pt>
                <c:pt idx="35036">
                  <c:v>735675.6675578705</c:v>
                </c:pt>
                <c:pt idx="35037">
                  <c:v>735675.66756944428</c:v>
                </c:pt>
                <c:pt idx="35038">
                  <c:v>735675.66756944428</c:v>
                </c:pt>
                <c:pt idx="35039">
                  <c:v>735675.66758101853</c:v>
                </c:pt>
                <c:pt idx="35040">
                  <c:v>735675.66758101853</c:v>
                </c:pt>
                <c:pt idx="35041">
                  <c:v>735675.6675925923</c:v>
                </c:pt>
                <c:pt idx="35042">
                  <c:v>735675.6675925923</c:v>
                </c:pt>
                <c:pt idx="35043">
                  <c:v>735675.66760416701</c:v>
                </c:pt>
                <c:pt idx="35044">
                  <c:v>735675.66760416701</c:v>
                </c:pt>
                <c:pt idx="35045">
                  <c:v>735675.66761574242</c:v>
                </c:pt>
                <c:pt idx="35046">
                  <c:v>735675.66761574242</c:v>
                </c:pt>
                <c:pt idx="35047">
                  <c:v>735675.66762731771</c:v>
                </c:pt>
                <c:pt idx="35048">
                  <c:v>735675.66762731771</c:v>
                </c:pt>
                <c:pt idx="35049">
                  <c:v>735675.66763888893</c:v>
                </c:pt>
                <c:pt idx="35050">
                  <c:v>735675.66763888893</c:v>
                </c:pt>
                <c:pt idx="35051">
                  <c:v>735675.66765046294</c:v>
                </c:pt>
                <c:pt idx="35052">
                  <c:v>735675.66765046294</c:v>
                </c:pt>
                <c:pt idx="35053">
                  <c:v>735675.66766203742</c:v>
                </c:pt>
                <c:pt idx="35054">
                  <c:v>735675.66766203742</c:v>
                </c:pt>
                <c:pt idx="35055">
                  <c:v>735675.66767361143</c:v>
                </c:pt>
                <c:pt idx="35056">
                  <c:v>735675.66767361143</c:v>
                </c:pt>
                <c:pt idx="35057">
                  <c:v>735675.66768518544</c:v>
                </c:pt>
                <c:pt idx="35058">
                  <c:v>735675.66768518544</c:v>
                </c:pt>
                <c:pt idx="35059">
                  <c:v>735675.66769675922</c:v>
                </c:pt>
                <c:pt idx="35060">
                  <c:v>735675.66769675922</c:v>
                </c:pt>
                <c:pt idx="35061">
                  <c:v>735675.66770833335</c:v>
                </c:pt>
                <c:pt idx="35062">
                  <c:v>735675.66771990736</c:v>
                </c:pt>
                <c:pt idx="35063">
                  <c:v>735675.66771990736</c:v>
                </c:pt>
                <c:pt idx="35064">
                  <c:v>735675.66771990736</c:v>
                </c:pt>
                <c:pt idx="35065">
                  <c:v>735675.66773148149</c:v>
                </c:pt>
                <c:pt idx="35066">
                  <c:v>735675.66773148149</c:v>
                </c:pt>
                <c:pt idx="35067">
                  <c:v>735675.66774305538</c:v>
                </c:pt>
                <c:pt idx="35068">
                  <c:v>735675.66775462963</c:v>
                </c:pt>
                <c:pt idx="35069">
                  <c:v>735675.66775462963</c:v>
                </c:pt>
                <c:pt idx="35070">
                  <c:v>735675.66776620375</c:v>
                </c:pt>
                <c:pt idx="35071">
                  <c:v>735675.66776620375</c:v>
                </c:pt>
                <c:pt idx="35072">
                  <c:v>735675.66777777777</c:v>
                </c:pt>
                <c:pt idx="35073">
                  <c:v>735675.66777777777</c:v>
                </c:pt>
                <c:pt idx="35074">
                  <c:v>735675.66778935189</c:v>
                </c:pt>
                <c:pt idx="35075">
                  <c:v>735675.66778935189</c:v>
                </c:pt>
                <c:pt idx="35076">
                  <c:v>735675.66780092742</c:v>
                </c:pt>
                <c:pt idx="35077">
                  <c:v>735675.66780092742</c:v>
                </c:pt>
                <c:pt idx="35078">
                  <c:v>735675.66781250003</c:v>
                </c:pt>
                <c:pt idx="35079">
                  <c:v>735675.66781250003</c:v>
                </c:pt>
                <c:pt idx="35080">
                  <c:v>735675.66782407404</c:v>
                </c:pt>
                <c:pt idx="35081">
                  <c:v>735675.66782407404</c:v>
                </c:pt>
                <c:pt idx="35082">
                  <c:v>735675.66783564945</c:v>
                </c:pt>
                <c:pt idx="35083">
                  <c:v>735675.66783564945</c:v>
                </c:pt>
                <c:pt idx="35084">
                  <c:v>735675.66784722242</c:v>
                </c:pt>
                <c:pt idx="35085">
                  <c:v>735675.66784722242</c:v>
                </c:pt>
                <c:pt idx="35086">
                  <c:v>735675.66785879643</c:v>
                </c:pt>
                <c:pt idx="35087">
                  <c:v>735675.66785879643</c:v>
                </c:pt>
                <c:pt idx="35088">
                  <c:v>735675.66787037032</c:v>
                </c:pt>
                <c:pt idx="35089">
                  <c:v>735675.66787037032</c:v>
                </c:pt>
                <c:pt idx="35090">
                  <c:v>735675.66788194445</c:v>
                </c:pt>
                <c:pt idx="35091">
                  <c:v>735675.66788194445</c:v>
                </c:pt>
                <c:pt idx="35092">
                  <c:v>735675.66789351904</c:v>
                </c:pt>
                <c:pt idx="35093">
                  <c:v>735675.66789351904</c:v>
                </c:pt>
                <c:pt idx="35094">
                  <c:v>735675.66790509259</c:v>
                </c:pt>
                <c:pt idx="35095">
                  <c:v>735675.66790509259</c:v>
                </c:pt>
                <c:pt idx="35096">
                  <c:v>735675.66791666672</c:v>
                </c:pt>
                <c:pt idx="35097">
                  <c:v>735675.66791666672</c:v>
                </c:pt>
                <c:pt idx="35098">
                  <c:v>735675.66792824073</c:v>
                </c:pt>
                <c:pt idx="35099">
                  <c:v>735675.66792824073</c:v>
                </c:pt>
                <c:pt idx="35100">
                  <c:v>735675.66793981486</c:v>
                </c:pt>
                <c:pt idx="35101">
                  <c:v>735675.66793981486</c:v>
                </c:pt>
                <c:pt idx="35102">
                  <c:v>735675.6679513891</c:v>
                </c:pt>
                <c:pt idx="35103">
                  <c:v>735675.66796296299</c:v>
                </c:pt>
                <c:pt idx="35104">
                  <c:v>735675.66796296299</c:v>
                </c:pt>
                <c:pt idx="35105">
                  <c:v>735675.66797453701</c:v>
                </c:pt>
                <c:pt idx="35106">
                  <c:v>735675.66797453701</c:v>
                </c:pt>
                <c:pt idx="35107">
                  <c:v>735675.66798611241</c:v>
                </c:pt>
                <c:pt idx="35108">
                  <c:v>735675.66798611241</c:v>
                </c:pt>
                <c:pt idx="35109">
                  <c:v>735675.66799768514</c:v>
                </c:pt>
                <c:pt idx="35110">
                  <c:v>735675.66799768514</c:v>
                </c:pt>
                <c:pt idx="35111">
                  <c:v>735675.66800925927</c:v>
                </c:pt>
                <c:pt idx="35112">
                  <c:v>735675.66800925927</c:v>
                </c:pt>
                <c:pt idx="35113">
                  <c:v>735675.66802083445</c:v>
                </c:pt>
                <c:pt idx="35114">
                  <c:v>735675.66802083445</c:v>
                </c:pt>
                <c:pt idx="35115">
                  <c:v>735675.66803240741</c:v>
                </c:pt>
                <c:pt idx="35116">
                  <c:v>735675.66803240741</c:v>
                </c:pt>
                <c:pt idx="35117">
                  <c:v>735675.66804398154</c:v>
                </c:pt>
                <c:pt idx="35118">
                  <c:v>735675.66804398154</c:v>
                </c:pt>
                <c:pt idx="35119">
                  <c:v>735675.66805555555</c:v>
                </c:pt>
                <c:pt idx="35120">
                  <c:v>735675.66805555555</c:v>
                </c:pt>
                <c:pt idx="35121">
                  <c:v>735675.66806713259</c:v>
                </c:pt>
                <c:pt idx="35122">
                  <c:v>735675.66806713259</c:v>
                </c:pt>
                <c:pt idx="35123">
                  <c:v>735675.66807870369</c:v>
                </c:pt>
                <c:pt idx="35124">
                  <c:v>735675.66809027782</c:v>
                </c:pt>
                <c:pt idx="35125">
                  <c:v>735675.66809027782</c:v>
                </c:pt>
                <c:pt idx="35126">
                  <c:v>735675.66809027782</c:v>
                </c:pt>
                <c:pt idx="35127">
                  <c:v>735675.66810185183</c:v>
                </c:pt>
                <c:pt idx="35128">
                  <c:v>735675.66810185183</c:v>
                </c:pt>
                <c:pt idx="35129">
                  <c:v>735675.66811342642</c:v>
                </c:pt>
                <c:pt idx="35130">
                  <c:v>735675.66811342642</c:v>
                </c:pt>
                <c:pt idx="35131">
                  <c:v>735675.66812500043</c:v>
                </c:pt>
                <c:pt idx="35132">
                  <c:v>735675.66812500043</c:v>
                </c:pt>
                <c:pt idx="35133">
                  <c:v>735675.6681365741</c:v>
                </c:pt>
                <c:pt idx="35134">
                  <c:v>735675.6681365741</c:v>
                </c:pt>
                <c:pt idx="35135">
                  <c:v>735675.66814814811</c:v>
                </c:pt>
                <c:pt idx="35136">
                  <c:v>735675.66815972223</c:v>
                </c:pt>
                <c:pt idx="35137">
                  <c:v>735675.66815972223</c:v>
                </c:pt>
                <c:pt idx="35138">
                  <c:v>735675.66817129625</c:v>
                </c:pt>
                <c:pt idx="35139">
                  <c:v>735675.66817129625</c:v>
                </c:pt>
                <c:pt idx="35140">
                  <c:v>735675.66818287049</c:v>
                </c:pt>
                <c:pt idx="35141">
                  <c:v>735675.66818287049</c:v>
                </c:pt>
                <c:pt idx="35142">
                  <c:v>735675.6681944445</c:v>
                </c:pt>
                <c:pt idx="35143">
                  <c:v>735675.6681944445</c:v>
                </c:pt>
                <c:pt idx="35144">
                  <c:v>735675.66820601944</c:v>
                </c:pt>
                <c:pt idx="35145">
                  <c:v>735675.66820601944</c:v>
                </c:pt>
                <c:pt idx="35146">
                  <c:v>735675.66821759264</c:v>
                </c:pt>
                <c:pt idx="35147">
                  <c:v>735675.66821759264</c:v>
                </c:pt>
                <c:pt idx="35148">
                  <c:v>735675.66822916665</c:v>
                </c:pt>
                <c:pt idx="35149">
                  <c:v>735675.66822916665</c:v>
                </c:pt>
                <c:pt idx="35150">
                  <c:v>735675.66824074241</c:v>
                </c:pt>
                <c:pt idx="35151">
                  <c:v>735675.66824074241</c:v>
                </c:pt>
                <c:pt idx="35152">
                  <c:v>735675.66825231747</c:v>
                </c:pt>
                <c:pt idx="35153">
                  <c:v>735675.66825231747</c:v>
                </c:pt>
                <c:pt idx="35154">
                  <c:v>735675.66826388903</c:v>
                </c:pt>
                <c:pt idx="35155">
                  <c:v>735675.66826388903</c:v>
                </c:pt>
                <c:pt idx="35156">
                  <c:v>735675.66827546293</c:v>
                </c:pt>
                <c:pt idx="35157">
                  <c:v>735675.66827546293</c:v>
                </c:pt>
                <c:pt idx="35158">
                  <c:v>735675.66828704043</c:v>
                </c:pt>
                <c:pt idx="35159">
                  <c:v>735675.66829861142</c:v>
                </c:pt>
                <c:pt idx="35160">
                  <c:v>735675.66829861142</c:v>
                </c:pt>
                <c:pt idx="35161">
                  <c:v>735675.6683101852</c:v>
                </c:pt>
                <c:pt idx="35162">
                  <c:v>735675.6683101852</c:v>
                </c:pt>
                <c:pt idx="35163">
                  <c:v>735675.66832175921</c:v>
                </c:pt>
                <c:pt idx="35164">
                  <c:v>735675.66832175921</c:v>
                </c:pt>
                <c:pt idx="35165">
                  <c:v>735675.66833333345</c:v>
                </c:pt>
                <c:pt idx="35166">
                  <c:v>735675.66833333345</c:v>
                </c:pt>
                <c:pt idx="35167">
                  <c:v>735675.66834490746</c:v>
                </c:pt>
                <c:pt idx="35168">
                  <c:v>735675.66834490746</c:v>
                </c:pt>
                <c:pt idx="35169">
                  <c:v>735675.66835648241</c:v>
                </c:pt>
                <c:pt idx="35170">
                  <c:v>735675.66835648241</c:v>
                </c:pt>
                <c:pt idx="35171">
                  <c:v>735675.66836805537</c:v>
                </c:pt>
                <c:pt idx="35172">
                  <c:v>735675.66836805537</c:v>
                </c:pt>
                <c:pt idx="35173">
                  <c:v>735675.66837962938</c:v>
                </c:pt>
                <c:pt idx="35174">
                  <c:v>735675.66837962938</c:v>
                </c:pt>
                <c:pt idx="35175">
                  <c:v>735675.66839120374</c:v>
                </c:pt>
                <c:pt idx="35176">
                  <c:v>735675.66839120374</c:v>
                </c:pt>
                <c:pt idx="35177">
                  <c:v>735675.66840277775</c:v>
                </c:pt>
                <c:pt idx="35178">
                  <c:v>735675.66840277775</c:v>
                </c:pt>
                <c:pt idx="35179">
                  <c:v>735675.668414352</c:v>
                </c:pt>
                <c:pt idx="35180">
                  <c:v>735675.668414352</c:v>
                </c:pt>
                <c:pt idx="35181">
                  <c:v>735675.66842592962</c:v>
                </c:pt>
                <c:pt idx="35182">
                  <c:v>735675.66842592962</c:v>
                </c:pt>
                <c:pt idx="35183">
                  <c:v>735675.6684375027</c:v>
                </c:pt>
                <c:pt idx="35184">
                  <c:v>735675.6684375027</c:v>
                </c:pt>
                <c:pt idx="35185">
                  <c:v>735675.66844907391</c:v>
                </c:pt>
                <c:pt idx="35186">
                  <c:v>735675.66844907391</c:v>
                </c:pt>
                <c:pt idx="35187">
                  <c:v>735675.66846064944</c:v>
                </c:pt>
                <c:pt idx="35188">
                  <c:v>735675.6684722224</c:v>
                </c:pt>
                <c:pt idx="35189">
                  <c:v>735675.6684722224</c:v>
                </c:pt>
                <c:pt idx="35190">
                  <c:v>735675.66848379909</c:v>
                </c:pt>
                <c:pt idx="35191">
                  <c:v>735675.66848379909</c:v>
                </c:pt>
                <c:pt idx="35192">
                  <c:v>735675.66849537042</c:v>
                </c:pt>
                <c:pt idx="35193">
                  <c:v>735675.66849537042</c:v>
                </c:pt>
                <c:pt idx="35194">
                  <c:v>735675.66850694444</c:v>
                </c:pt>
                <c:pt idx="35195">
                  <c:v>735675.66850694444</c:v>
                </c:pt>
                <c:pt idx="35196">
                  <c:v>735675.66851851856</c:v>
                </c:pt>
                <c:pt idx="35197">
                  <c:v>735675.66851851856</c:v>
                </c:pt>
                <c:pt idx="35198">
                  <c:v>735675.66853009257</c:v>
                </c:pt>
                <c:pt idx="35199">
                  <c:v>735675.66853009257</c:v>
                </c:pt>
                <c:pt idx="35200">
                  <c:v>735675.6685416667</c:v>
                </c:pt>
                <c:pt idx="35201">
                  <c:v>735675.6685416667</c:v>
                </c:pt>
                <c:pt idx="35202">
                  <c:v>735675.66855324362</c:v>
                </c:pt>
                <c:pt idx="35203">
                  <c:v>735675.66855324362</c:v>
                </c:pt>
                <c:pt idx="35204">
                  <c:v>735675.66856481484</c:v>
                </c:pt>
                <c:pt idx="35205">
                  <c:v>735675.66856481484</c:v>
                </c:pt>
                <c:pt idx="35206">
                  <c:v>735675.66857638885</c:v>
                </c:pt>
                <c:pt idx="35207">
                  <c:v>735675.66857638885</c:v>
                </c:pt>
                <c:pt idx="35208">
                  <c:v>735675.66858796345</c:v>
                </c:pt>
                <c:pt idx="35209">
                  <c:v>735675.66858796345</c:v>
                </c:pt>
                <c:pt idx="35210">
                  <c:v>735675.66859953711</c:v>
                </c:pt>
                <c:pt idx="35211">
                  <c:v>735675.66859953711</c:v>
                </c:pt>
                <c:pt idx="35212">
                  <c:v>735675.66861111205</c:v>
                </c:pt>
                <c:pt idx="35213">
                  <c:v>735675.66861111205</c:v>
                </c:pt>
                <c:pt idx="35214">
                  <c:v>735675.66862268792</c:v>
                </c:pt>
                <c:pt idx="35215">
                  <c:v>735675.66862268792</c:v>
                </c:pt>
                <c:pt idx="35216">
                  <c:v>735675.66863425949</c:v>
                </c:pt>
                <c:pt idx="35217">
                  <c:v>735675.66863425949</c:v>
                </c:pt>
                <c:pt idx="35218">
                  <c:v>735675.66864583443</c:v>
                </c:pt>
                <c:pt idx="35219">
                  <c:v>735675.66864583443</c:v>
                </c:pt>
                <c:pt idx="35220">
                  <c:v>735675.66866898153</c:v>
                </c:pt>
                <c:pt idx="35221">
                  <c:v>735675.66866898153</c:v>
                </c:pt>
                <c:pt idx="35222">
                  <c:v>735675.66866898153</c:v>
                </c:pt>
                <c:pt idx="35223">
                  <c:v>735675.66868055554</c:v>
                </c:pt>
                <c:pt idx="35224">
                  <c:v>735675.66868055554</c:v>
                </c:pt>
                <c:pt idx="35225">
                  <c:v>735675.66869213246</c:v>
                </c:pt>
                <c:pt idx="35226">
                  <c:v>735675.66869213246</c:v>
                </c:pt>
                <c:pt idx="35227">
                  <c:v>735675.66870370402</c:v>
                </c:pt>
                <c:pt idx="35228">
                  <c:v>735675.66870370402</c:v>
                </c:pt>
                <c:pt idx="35229">
                  <c:v>735675.6687152778</c:v>
                </c:pt>
                <c:pt idx="35230">
                  <c:v>735675.6687152778</c:v>
                </c:pt>
                <c:pt idx="35231">
                  <c:v>735675.66872685205</c:v>
                </c:pt>
                <c:pt idx="35232">
                  <c:v>735675.66872685205</c:v>
                </c:pt>
                <c:pt idx="35233">
                  <c:v>735675.66873842594</c:v>
                </c:pt>
                <c:pt idx="35234">
                  <c:v>735675.66873842594</c:v>
                </c:pt>
                <c:pt idx="35235">
                  <c:v>735675.66874999937</c:v>
                </c:pt>
                <c:pt idx="35236">
                  <c:v>735675.66874999937</c:v>
                </c:pt>
                <c:pt idx="35237">
                  <c:v>735675.66876157408</c:v>
                </c:pt>
                <c:pt idx="35238">
                  <c:v>735675.66876157408</c:v>
                </c:pt>
                <c:pt idx="35239">
                  <c:v>735675.66877314844</c:v>
                </c:pt>
                <c:pt idx="35240">
                  <c:v>735675.66877314844</c:v>
                </c:pt>
                <c:pt idx="35241">
                  <c:v>735675.66878472245</c:v>
                </c:pt>
                <c:pt idx="35242">
                  <c:v>735675.66878472245</c:v>
                </c:pt>
                <c:pt idx="35243">
                  <c:v>735675.66879629705</c:v>
                </c:pt>
                <c:pt idx="35244">
                  <c:v>735675.66879629705</c:v>
                </c:pt>
                <c:pt idx="35245">
                  <c:v>735675.66880787245</c:v>
                </c:pt>
                <c:pt idx="35246">
                  <c:v>735675.66880787245</c:v>
                </c:pt>
                <c:pt idx="35247">
                  <c:v>735675.66881944449</c:v>
                </c:pt>
                <c:pt idx="35248">
                  <c:v>735675.66881944449</c:v>
                </c:pt>
                <c:pt idx="35249">
                  <c:v>735675.66883101943</c:v>
                </c:pt>
                <c:pt idx="35250">
                  <c:v>735675.66883101943</c:v>
                </c:pt>
                <c:pt idx="35251">
                  <c:v>735675.66884259263</c:v>
                </c:pt>
                <c:pt idx="35252">
                  <c:v>735675.66885416745</c:v>
                </c:pt>
                <c:pt idx="35253">
                  <c:v>735675.66885416745</c:v>
                </c:pt>
                <c:pt idx="35254">
                  <c:v>735675.66886574461</c:v>
                </c:pt>
                <c:pt idx="35255">
                  <c:v>735675.66886574461</c:v>
                </c:pt>
                <c:pt idx="35256">
                  <c:v>735675.66887731745</c:v>
                </c:pt>
                <c:pt idx="35257">
                  <c:v>735675.66887731745</c:v>
                </c:pt>
                <c:pt idx="35258">
                  <c:v>735675.66888888902</c:v>
                </c:pt>
                <c:pt idx="35259">
                  <c:v>735675.66888888902</c:v>
                </c:pt>
                <c:pt idx="35260">
                  <c:v>735675.66890046292</c:v>
                </c:pt>
                <c:pt idx="35261">
                  <c:v>735675.66890046292</c:v>
                </c:pt>
                <c:pt idx="35262">
                  <c:v>735675.66891203704</c:v>
                </c:pt>
                <c:pt idx="35263">
                  <c:v>735675.66891203704</c:v>
                </c:pt>
                <c:pt idx="35264">
                  <c:v>735675.66892361245</c:v>
                </c:pt>
                <c:pt idx="35265">
                  <c:v>735675.66892361245</c:v>
                </c:pt>
                <c:pt idx="35266">
                  <c:v>735675.66893518541</c:v>
                </c:pt>
                <c:pt idx="35267">
                  <c:v>735675.66893518541</c:v>
                </c:pt>
                <c:pt idx="35268">
                  <c:v>735675.66894675931</c:v>
                </c:pt>
                <c:pt idx="35269">
                  <c:v>735675.66894675931</c:v>
                </c:pt>
                <c:pt idx="35270">
                  <c:v>735675.66895833344</c:v>
                </c:pt>
                <c:pt idx="35271">
                  <c:v>735675.66895833344</c:v>
                </c:pt>
                <c:pt idx="35272">
                  <c:v>735675.66896990733</c:v>
                </c:pt>
                <c:pt idx="35273">
                  <c:v>735675.66896990733</c:v>
                </c:pt>
                <c:pt idx="35274">
                  <c:v>735675.66898148204</c:v>
                </c:pt>
                <c:pt idx="35275">
                  <c:v>735675.66898148204</c:v>
                </c:pt>
                <c:pt idx="35276">
                  <c:v>735675.66899305559</c:v>
                </c:pt>
                <c:pt idx="35277">
                  <c:v>735675.66899305559</c:v>
                </c:pt>
                <c:pt idx="35278">
                  <c:v>735675.6690046296</c:v>
                </c:pt>
                <c:pt idx="35279">
                  <c:v>735675.6690046296</c:v>
                </c:pt>
                <c:pt idx="35280">
                  <c:v>735675.66901620373</c:v>
                </c:pt>
                <c:pt idx="35281">
                  <c:v>735675.66901620373</c:v>
                </c:pt>
                <c:pt idx="35282">
                  <c:v>735675.66902777774</c:v>
                </c:pt>
                <c:pt idx="35283">
                  <c:v>735675.66903935187</c:v>
                </c:pt>
                <c:pt idx="35284">
                  <c:v>735675.66903935187</c:v>
                </c:pt>
                <c:pt idx="35285">
                  <c:v>735675.66905092704</c:v>
                </c:pt>
                <c:pt idx="35286">
                  <c:v>735675.66905092704</c:v>
                </c:pt>
                <c:pt idx="35287">
                  <c:v>735675.6690625</c:v>
                </c:pt>
                <c:pt idx="35288">
                  <c:v>735675.6690625</c:v>
                </c:pt>
                <c:pt idx="35289">
                  <c:v>735675.6690740739</c:v>
                </c:pt>
                <c:pt idx="35290">
                  <c:v>735675.6690740739</c:v>
                </c:pt>
                <c:pt idx="35291">
                  <c:v>735675.66908564942</c:v>
                </c:pt>
                <c:pt idx="35292">
                  <c:v>735675.66908564942</c:v>
                </c:pt>
                <c:pt idx="35293">
                  <c:v>735675.6690972225</c:v>
                </c:pt>
                <c:pt idx="35294">
                  <c:v>735675.6690972225</c:v>
                </c:pt>
                <c:pt idx="35295">
                  <c:v>735675.66910879628</c:v>
                </c:pt>
                <c:pt idx="35296">
                  <c:v>735675.66910879628</c:v>
                </c:pt>
                <c:pt idx="35297">
                  <c:v>735675.66912037029</c:v>
                </c:pt>
                <c:pt idx="35298">
                  <c:v>735675.66912037029</c:v>
                </c:pt>
                <c:pt idx="35299">
                  <c:v>735675.66913194431</c:v>
                </c:pt>
                <c:pt idx="35300">
                  <c:v>735675.66913194431</c:v>
                </c:pt>
                <c:pt idx="35301">
                  <c:v>735675.66914351832</c:v>
                </c:pt>
                <c:pt idx="35302">
                  <c:v>735675.66914351832</c:v>
                </c:pt>
                <c:pt idx="35303">
                  <c:v>735675.66915509256</c:v>
                </c:pt>
                <c:pt idx="35304">
                  <c:v>735675.66915509256</c:v>
                </c:pt>
                <c:pt idx="35305">
                  <c:v>735675.66916666669</c:v>
                </c:pt>
                <c:pt idx="35306">
                  <c:v>735675.66916666669</c:v>
                </c:pt>
                <c:pt idx="35307">
                  <c:v>735675.66917823837</c:v>
                </c:pt>
                <c:pt idx="35308">
                  <c:v>735675.66917823837</c:v>
                </c:pt>
                <c:pt idx="35309">
                  <c:v>735675.66918981436</c:v>
                </c:pt>
                <c:pt idx="35310">
                  <c:v>735675.66918981436</c:v>
                </c:pt>
                <c:pt idx="35311">
                  <c:v>735675.66920138884</c:v>
                </c:pt>
                <c:pt idx="35312">
                  <c:v>735675.66920138884</c:v>
                </c:pt>
                <c:pt idx="35313">
                  <c:v>735675.66921296297</c:v>
                </c:pt>
                <c:pt idx="35314">
                  <c:v>735675.66922453744</c:v>
                </c:pt>
                <c:pt idx="35315">
                  <c:v>735675.66922453744</c:v>
                </c:pt>
                <c:pt idx="35316">
                  <c:v>735675.66923611145</c:v>
                </c:pt>
                <c:pt idx="35317">
                  <c:v>735675.66923611145</c:v>
                </c:pt>
                <c:pt idx="35318">
                  <c:v>735675.66924768523</c:v>
                </c:pt>
                <c:pt idx="35319">
                  <c:v>735675.66924768523</c:v>
                </c:pt>
                <c:pt idx="35320">
                  <c:v>735675.6692592589</c:v>
                </c:pt>
                <c:pt idx="35321">
                  <c:v>735675.6692592589</c:v>
                </c:pt>
                <c:pt idx="35322">
                  <c:v>735675.66927083349</c:v>
                </c:pt>
                <c:pt idx="35323">
                  <c:v>735675.66927083349</c:v>
                </c:pt>
                <c:pt idx="35324">
                  <c:v>735675.6692824075</c:v>
                </c:pt>
                <c:pt idx="35325">
                  <c:v>735675.6692824075</c:v>
                </c:pt>
                <c:pt idx="35326">
                  <c:v>735675.66929398151</c:v>
                </c:pt>
                <c:pt idx="35327">
                  <c:v>735675.66929398151</c:v>
                </c:pt>
                <c:pt idx="35328">
                  <c:v>735675.66930555529</c:v>
                </c:pt>
                <c:pt idx="35329">
                  <c:v>735675.66930555529</c:v>
                </c:pt>
                <c:pt idx="35330">
                  <c:v>735675.6693171293</c:v>
                </c:pt>
                <c:pt idx="35331">
                  <c:v>735675.6693171293</c:v>
                </c:pt>
                <c:pt idx="35332">
                  <c:v>735675.66932870366</c:v>
                </c:pt>
                <c:pt idx="35333">
                  <c:v>735675.66932870366</c:v>
                </c:pt>
                <c:pt idx="35334">
                  <c:v>735675.66934027697</c:v>
                </c:pt>
                <c:pt idx="35335">
                  <c:v>735675.66934027697</c:v>
                </c:pt>
                <c:pt idx="35336">
                  <c:v>735675.6693518518</c:v>
                </c:pt>
                <c:pt idx="35337">
                  <c:v>735675.6693518518</c:v>
                </c:pt>
                <c:pt idx="35338">
                  <c:v>735675.66936342593</c:v>
                </c:pt>
                <c:pt idx="35339">
                  <c:v>735675.66936342593</c:v>
                </c:pt>
                <c:pt idx="35340">
                  <c:v>735675.66937500006</c:v>
                </c:pt>
                <c:pt idx="35341">
                  <c:v>735675.66937500006</c:v>
                </c:pt>
                <c:pt idx="35342">
                  <c:v>735675.66938657407</c:v>
                </c:pt>
                <c:pt idx="35343">
                  <c:v>735675.66938657407</c:v>
                </c:pt>
                <c:pt idx="35344">
                  <c:v>735675.66939814819</c:v>
                </c:pt>
                <c:pt idx="35345">
                  <c:v>735675.66940972221</c:v>
                </c:pt>
                <c:pt idx="35346">
                  <c:v>735675.66940972221</c:v>
                </c:pt>
                <c:pt idx="35347">
                  <c:v>735675.66942129645</c:v>
                </c:pt>
                <c:pt idx="35348">
                  <c:v>735675.66942129645</c:v>
                </c:pt>
                <c:pt idx="35349">
                  <c:v>735675.66943287035</c:v>
                </c:pt>
                <c:pt idx="35350">
                  <c:v>735675.66943287035</c:v>
                </c:pt>
                <c:pt idx="35351">
                  <c:v>735675.66944444447</c:v>
                </c:pt>
                <c:pt idx="35352">
                  <c:v>735675.66944444447</c:v>
                </c:pt>
                <c:pt idx="35353">
                  <c:v>735675.66945601942</c:v>
                </c:pt>
                <c:pt idx="35354">
                  <c:v>735675.66945601942</c:v>
                </c:pt>
                <c:pt idx="35355">
                  <c:v>735675.66946759261</c:v>
                </c:pt>
                <c:pt idx="35356">
                  <c:v>735675.66946759261</c:v>
                </c:pt>
                <c:pt idx="35357">
                  <c:v>735675.66947916639</c:v>
                </c:pt>
                <c:pt idx="35358">
                  <c:v>735675.66947916639</c:v>
                </c:pt>
                <c:pt idx="35359">
                  <c:v>735675.66949074075</c:v>
                </c:pt>
                <c:pt idx="35360">
                  <c:v>735675.66949074075</c:v>
                </c:pt>
                <c:pt idx="35361">
                  <c:v>735675.66950231476</c:v>
                </c:pt>
                <c:pt idx="35362">
                  <c:v>735675.66950231476</c:v>
                </c:pt>
                <c:pt idx="35363">
                  <c:v>735675.66951388889</c:v>
                </c:pt>
                <c:pt idx="35364">
                  <c:v>735675.66951388889</c:v>
                </c:pt>
                <c:pt idx="35365">
                  <c:v>735675.6695254629</c:v>
                </c:pt>
                <c:pt idx="35366">
                  <c:v>735675.6695254629</c:v>
                </c:pt>
                <c:pt idx="35367">
                  <c:v>735675.66953703703</c:v>
                </c:pt>
                <c:pt idx="35368">
                  <c:v>735675.66953703703</c:v>
                </c:pt>
                <c:pt idx="35369">
                  <c:v>735675.66954861116</c:v>
                </c:pt>
                <c:pt idx="35370">
                  <c:v>735675.66954861116</c:v>
                </c:pt>
                <c:pt idx="35371">
                  <c:v>735675.66956018517</c:v>
                </c:pt>
                <c:pt idx="35372">
                  <c:v>735675.66956018517</c:v>
                </c:pt>
                <c:pt idx="35373">
                  <c:v>735675.66957175836</c:v>
                </c:pt>
                <c:pt idx="35374">
                  <c:v>735675.66958333342</c:v>
                </c:pt>
                <c:pt idx="35375">
                  <c:v>735675.66958333342</c:v>
                </c:pt>
                <c:pt idx="35376">
                  <c:v>735675.66959490732</c:v>
                </c:pt>
                <c:pt idx="35377">
                  <c:v>735675.66959490732</c:v>
                </c:pt>
                <c:pt idx="35378">
                  <c:v>735675.66960648145</c:v>
                </c:pt>
                <c:pt idx="35379">
                  <c:v>735675.66960648145</c:v>
                </c:pt>
                <c:pt idx="35380">
                  <c:v>735675.66961805336</c:v>
                </c:pt>
                <c:pt idx="35381">
                  <c:v>735675.66961805336</c:v>
                </c:pt>
                <c:pt idx="35382">
                  <c:v>735675.66962962958</c:v>
                </c:pt>
                <c:pt idx="35383">
                  <c:v>735675.66962962958</c:v>
                </c:pt>
                <c:pt idx="35384">
                  <c:v>735675.66964120371</c:v>
                </c:pt>
                <c:pt idx="35385">
                  <c:v>735675.66964120371</c:v>
                </c:pt>
                <c:pt idx="35386">
                  <c:v>735675.66965277772</c:v>
                </c:pt>
                <c:pt idx="35387">
                  <c:v>735675.66965277772</c:v>
                </c:pt>
                <c:pt idx="35388">
                  <c:v>735675.66966435185</c:v>
                </c:pt>
                <c:pt idx="35389">
                  <c:v>735675.66966435185</c:v>
                </c:pt>
                <c:pt idx="35390">
                  <c:v>735675.66967592645</c:v>
                </c:pt>
                <c:pt idx="35391">
                  <c:v>735675.66967592645</c:v>
                </c:pt>
                <c:pt idx="35392">
                  <c:v>735675.66968750244</c:v>
                </c:pt>
                <c:pt idx="35393">
                  <c:v>735675.66968750244</c:v>
                </c:pt>
                <c:pt idx="35394">
                  <c:v>735675.66969907389</c:v>
                </c:pt>
                <c:pt idx="35395">
                  <c:v>735675.66969907389</c:v>
                </c:pt>
                <c:pt idx="35396">
                  <c:v>735675.66971064813</c:v>
                </c:pt>
                <c:pt idx="35397">
                  <c:v>735675.66971064813</c:v>
                </c:pt>
                <c:pt idx="35398">
                  <c:v>735675.66972222249</c:v>
                </c:pt>
                <c:pt idx="35399">
                  <c:v>735675.66972222249</c:v>
                </c:pt>
                <c:pt idx="35400">
                  <c:v>735675.6697337965</c:v>
                </c:pt>
                <c:pt idx="35401">
                  <c:v>735675.6697337965</c:v>
                </c:pt>
                <c:pt idx="35402">
                  <c:v>735675.66974537028</c:v>
                </c:pt>
                <c:pt idx="35403">
                  <c:v>735675.66974537028</c:v>
                </c:pt>
                <c:pt idx="35404">
                  <c:v>735675.66975694441</c:v>
                </c:pt>
                <c:pt idx="35405">
                  <c:v>735675.6697685183</c:v>
                </c:pt>
                <c:pt idx="35406">
                  <c:v>735675.6697685183</c:v>
                </c:pt>
                <c:pt idx="35407">
                  <c:v>735675.66978009231</c:v>
                </c:pt>
                <c:pt idx="35408">
                  <c:v>735675.66978009231</c:v>
                </c:pt>
                <c:pt idx="35409">
                  <c:v>735675.66979166667</c:v>
                </c:pt>
                <c:pt idx="35410">
                  <c:v>735675.66979166667</c:v>
                </c:pt>
                <c:pt idx="35411">
                  <c:v>735675.66980324243</c:v>
                </c:pt>
                <c:pt idx="35412">
                  <c:v>735675.66980324243</c:v>
                </c:pt>
                <c:pt idx="35413">
                  <c:v>735675.66981481481</c:v>
                </c:pt>
                <c:pt idx="35414">
                  <c:v>735675.66982638941</c:v>
                </c:pt>
                <c:pt idx="35415">
                  <c:v>735675.66982638941</c:v>
                </c:pt>
                <c:pt idx="35416">
                  <c:v>735675.66982638941</c:v>
                </c:pt>
                <c:pt idx="35417">
                  <c:v>735675.66983796295</c:v>
                </c:pt>
                <c:pt idx="35418">
                  <c:v>735675.66983796295</c:v>
                </c:pt>
                <c:pt idx="35419">
                  <c:v>735675.66984953708</c:v>
                </c:pt>
                <c:pt idx="35420">
                  <c:v>735675.66984953708</c:v>
                </c:pt>
                <c:pt idx="35421">
                  <c:v>735675.66986111144</c:v>
                </c:pt>
                <c:pt idx="35422">
                  <c:v>735675.66987268522</c:v>
                </c:pt>
                <c:pt idx="35423">
                  <c:v>735675.66987268522</c:v>
                </c:pt>
                <c:pt idx="35424">
                  <c:v>735675.66988425923</c:v>
                </c:pt>
                <c:pt idx="35425">
                  <c:v>735675.66988425923</c:v>
                </c:pt>
                <c:pt idx="35426">
                  <c:v>735675.66989583441</c:v>
                </c:pt>
                <c:pt idx="35427">
                  <c:v>735675.66989583441</c:v>
                </c:pt>
                <c:pt idx="35428">
                  <c:v>735675.66990740749</c:v>
                </c:pt>
                <c:pt idx="35429">
                  <c:v>735675.66990740749</c:v>
                </c:pt>
                <c:pt idx="35430">
                  <c:v>735675.66991898138</c:v>
                </c:pt>
                <c:pt idx="35431">
                  <c:v>735675.66991898138</c:v>
                </c:pt>
                <c:pt idx="35432">
                  <c:v>735675.66993055539</c:v>
                </c:pt>
                <c:pt idx="35433">
                  <c:v>735675.66993055539</c:v>
                </c:pt>
                <c:pt idx="35434">
                  <c:v>735675.66994212929</c:v>
                </c:pt>
                <c:pt idx="35435">
                  <c:v>735675.66994212929</c:v>
                </c:pt>
                <c:pt idx="35436">
                  <c:v>735675.66995370365</c:v>
                </c:pt>
                <c:pt idx="35437">
                  <c:v>735675.66995370365</c:v>
                </c:pt>
                <c:pt idx="35438">
                  <c:v>735675.66996527778</c:v>
                </c:pt>
                <c:pt idx="35439">
                  <c:v>735675.66996527778</c:v>
                </c:pt>
                <c:pt idx="35440">
                  <c:v>735675.6699768519</c:v>
                </c:pt>
                <c:pt idx="35441">
                  <c:v>735675.6699768519</c:v>
                </c:pt>
                <c:pt idx="35442">
                  <c:v>735675.66998842591</c:v>
                </c:pt>
                <c:pt idx="35443">
                  <c:v>735675.66998842591</c:v>
                </c:pt>
                <c:pt idx="35444">
                  <c:v>735675.66999999899</c:v>
                </c:pt>
                <c:pt idx="35445">
                  <c:v>735675.66999999899</c:v>
                </c:pt>
                <c:pt idx="35446">
                  <c:v>735675.67001157196</c:v>
                </c:pt>
                <c:pt idx="35447">
                  <c:v>735675.67001157196</c:v>
                </c:pt>
                <c:pt idx="35448">
                  <c:v>735675.67002314841</c:v>
                </c:pt>
                <c:pt idx="35449">
                  <c:v>735675.67002314841</c:v>
                </c:pt>
                <c:pt idx="35450">
                  <c:v>735675.67003472219</c:v>
                </c:pt>
                <c:pt idx="35451">
                  <c:v>735675.67003472219</c:v>
                </c:pt>
                <c:pt idx="35452">
                  <c:v>735675.67005787033</c:v>
                </c:pt>
                <c:pt idx="35453">
                  <c:v>735675.67005787033</c:v>
                </c:pt>
                <c:pt idx="35454">
                  <c:v>735675.67005787033</c:v>
                </c:pt>
                <c:pt idx="35455">
                  <c:v>735675.67006944399</c:v>
                </c:pt>
                <c:pt idx="35456">
                  <c:v>735675.67006944399</c:v>
                </c:pt>
                <c:pt idx="35457">
                  <c:v>735675.67008101847</c:v>
                </c:pt>
                <c:pt idx="35458">
                  <c:v>735675.67008101847</c:v>
                </c:pt>
                <c:pt idx="35459">
                  <c:v>735675.67009259237</c:v>
                </c:pt>
                <c:pt idx="35460">
                  <c:v>735675.67009259237</c:v>
                </c:pt>
                <c:pt idx="35461">
                  <c:v>735675.67010416638</c:v>
                </c:pt>
                <c:pt idx="35462">
                  <c:v>735675.67010416638</c:v>
                </c:pt>
                <c:pt idx="35463">
                  <c:v>735675.67011574039</c:v>
                </c:pt>
                <c:pt idx="35464">
                  <c:v>735675.67011574039</c:v>
                </c:pt>
                <c:pt idx="35465">
                  <c:v>735675.67012731486</c:v>
                </c:pt>
                <c:pt idx="35466">
                  <c:v>735675.67012731486</c:v>
                </c:pt>
                <c:pt idx="35467">
                  <c:v>735675.67013888562</c:v>
                </c:pt>
                <c:pt idx="35468">
                  <c:v>735675.67013888562</c:v>
                </c:pt>
                <c:pt idx="35469">
                  <c:v>735675.67015046196</c:v>
                </c:pt>
                <c:pt idx="35470">
                  <c:v>735675.67015046196</c:v>
                </c:pt>
                <c:pt idx="35471">
                  <c:v>735675.6701620369</c:v>
                </c:pt>
                <c:pt idx="35472">
                  <c:v>735675.67017360847</c:v>
                </c:pt>
                <c:pt idx="35473">
                  <c:v>735675.67017360847</c:v>
                </c:pt>
                <c:pt idx="35474">
                  <c:v>735675.67018518399</c:v>
                </c:pt>
                <c:pt idx="35475">
                  <c:v>735675.67018518399</c:v>
                </c:pt>
                <c:pt idx="35476">
                  <c:v>735675.67019675672</c:v>
                </c:pt>
                <c:pt idx="35477">
                  <c:v>735675.67019675672</c:v>
                </c:pt>
                <c:pt idx="35478">
                  <c:v>735675.67020833329</c:v>
                </c:pt>
                <c:pt idx="35479">
                  <c:v>735675.67020833329</c:v>
                </c:pt>
                <c:pt idx="35480">
                  <c:v>735675.67021990696</c:v>
                </c:pt>
                <c:pt idx="35481">
                  <c:v>735675.67021990696</c:v>
                </c:pt>
                <c:pt idx="35482">
                  <c:v>735675.67023148132</c:v>
                </c:pt>
                <c:pt idx="35483">
                  <c:v>735675.67023148132</c:v>
                </c:pt>
                <c:pt idx="35484">
                  <c:v>735675.67024305288</c:v>
                </c:pt>
                <c:pt idx="35485">
                  <c:v>735675.67024305288</c:v>
                </c:pt>
                <c:pt idx="35486">
                  <c:v>735675.67025462957</c:v>
                </c:pt>
                <c:pt idx="35487">
                  <c:v>735675.67025462957</c:v>
                </c:pt>
                <c:pt idx="35488">
                  <c:v>735675.6702662037</c:v>
                </c:pt>
                <c:pt idx="35489">
                  <c:v>735675.6702662037</c:v>
                </c:pt>
                <c:pt idx="35490">
                  <c:v>735675.67027777736</c:v>
                </c:pt>
                <c:pt idx="35491">
                  <c:v>735675.67027777736</c:v>
                </c:pt>
                <c:pt idx="35492">
                  <c:v>735675.67028935137</c:v>
                </c:pt>
                <c:pt idx="35493">
                  <c:v>735675.67028935137</c:v>
                </c:pt>
                <c:pt idx="35494">
                  <c:v>735675.67030092597</c:v>
                </c:pt>
                <c:pt idx="35495">
                  <c:v>735675.67030092597</c:v>
                </c:pt>
                <c:pt idx="35496">
                  <c:v>735675.67031249718</c:v>
                </c:pt>
                <c:pt idx="35497">
                  <c:v>735675.67031249718</c:v>
                </c:pt>
                <c:pt idx="35498">
                  <c:v>735675.67032407399</c:v>
                </c:pt>
                <c:pt idx="35499">
                  <c:v>735675.67032407399</c:v>
                </c:pt>
                <c:pt idx="35500">
                  <c:v>735675.67033564812</c:v>
                </c:pt>
                <c:pt idx="35501">
                  <c:v>735675.67033564812</c:v>
                </c:pt>
                <c:pt idx="35502">
                  <c:v>735675.67034722189</c:v>
                </c:pt>
                <c:pt idx="35503">
                  <c:v>735675.67035879358</c:v>
                </c:pt>
                <c:pt idx="35504">
                  <c:v>735675.67035879358</c:v>
                </c:pt>
                <c:pt idx="35505">
                  <c:v>735675.67037036666</c:v>
                </c:pt>
                <c:pt idx="35506">
                  <c:v>735675.67037036666</c:v>
                </c:pt>
                <c:pt idx="35507">
                  <c:v>735675.67038194439</c:v>
                </c:pt>
                <c:pt idx="35508">
                  <c:v>735675.67038194439</c:v>
                </c:pt>
                <c:pt idx="35509">
                  <c:v>735675.67039351829</c:v>
                </c:pt>
                <c:pt idx="35510">
                  <c:v>735675.6704050923</c:v>
                </c:pt>
                <c:pt idx="35511">
                  <c:v>735675.6704050923</c:v>
                </c:pt>
                <c:pt idx="35512">
                  <c:v>735675.6704050923</c:v>
                </c:pt>
                <c:pt idx="35513">
                  <c:v>735675.67041666666</c:v>
                </c:pt>
                <c:pt idx="35514">
                  <c:v>735675.67041666666</c:v>
                </c:pt>
                <c:pt idx="35515">
                  <c:v>735675.67042824079</c:v>
                </c:pt>
                <c:pt idx="35516">
                  <c:v>735675.67042824079</c:v>
                </c:pt>
                <c:pt idx="35517">
                  <c:v>735675.67043981398</c:v>
                </c:pt>
                <c:pt idx="35518">
                  <c:v>735675.67043981398</c:v>
                </c:pt>
                <c:pt idx="35519">
                  <c:v>735675.67045138893</c:v>
                </c:pt>
                <c:pt idx="35520">
                  <c:v>735675.67045138893</c:v>
                </c:pt>
                <c:pt idx="35521">
                  <c:v>735675.67046296236</c:v>
                </c:pt>
                <c:pt idx="35522">
                  <c:v>735675.67046296236</c:v>
                </c:pt>
                <c:pt idx="35523">
                  <c:v>735675.67047453707</c:v>
                </c:pt>
                <c:pt idx="35524">
                  <c:v>735675.67047453707</c:v>
                </c:pt>
                <c:pt idx="35525">
                  <c:v>735675.67048611143</c:v>
                </c:pt>
                <c:pt idx="35526">
                  <c:v>735675.67048611143</c:v>
                </c:pt>
                <c:pt idx="35527">
                  <c:v>735675.67049768521</c:v>
                </c:pt>
                <c:pt idx="35528">
                  <c:v>735675.67049768521</c:v>
                </c:pt>
                <c:pt idx="35529">
                  <c:v>735675.67050925596</c:v>
                </c:pt>
                <c:pt idx="35530">
                  <c:v>735675.67052083334</c:v>
                </c:pt>
                <c:pt idx="35531">
                  <c:v>735675.67052083334</c:v>
                </c:pt>
                <c:pt idx="35532">
                  <c:v>735675.67053240736</c:v>
                </c:pt>
                <c:pt idx="35533">
                  <c:v>735675.67053240736</c:v>
                </c:pt>
                <c:pt idx="35534">
                  <c:v>735675.67054398137</c:v>
                </c:pt>
                <c:pt idx="35535">
                  <c:v>735675.67054398137</c:v>
                </c:pt>
                <c:pt idx="35536">
                  <c:v>735675.67055555538</c:v>
                </c:pt>
                <c:pt idx="35537">
                  <c:v>735675.67055555538</c:v>
                </c:pt>
                <c:pt idx="35538">
                  <c:v>735675.67056712939</c:v>
                </c:pt>
                <c:pt idx="35539">
                  <c:v>735675.67056712939</c:v>
                </c:pt>
                <c:pt idx="35540">
                  <c:v>735675.67057870026</c:v>
                </c:pt>
                <c:pt idx="35541">
                  <c:v>735675.67057870026</c:v>
                </c:pt>
                <c:pt idx="35542">
                  <c:v>735675.67059027636</c:v>
                </c:pt>
                <c:pt idx="35543">
                  <c:v>735675.67059027636</c:v>
                </c:pt>
                <c:pt idx="35544">
                  <c:v>735675.67060185189</c:v>
                </c:pt>
                <c:pt idx="35545">
                  <c:v>735675.67060185189</c:v>
                </c:pt>
                <c:pt idx="35546">
                  <c:v>735675.6706134259</c:v>
                </c:pt>
                <c:pt idx="35547">
                  <c:v>735675.6706134259</c:v>
                </c:pt>
                <c:pt idx="35548">
                  <c:v>735675.67062500003</c:v>
                </c:pt>
                <c:pt idx="35549">
                  <c:v>735675.67062500003</c:v>
                </c:pt>
                <c:pt idx="35550">
                  <c:v>735675.67063657392</c:v>
                </c:pt>
                <c:pt idx="35551">
                  <c:v>735675.67063657392</c:v>
                </c:pt>
                <c:pt idx="35552">
                  <c:v>735675.67064814817</c:v>
                </c:pt>
                <c:pt idx="35553">
                  <c:v>735675.67064814817</c:v>
                </c:pt>
                <c:pt idx="35554">
                  <c:v>735675.67065972218</c:v>
                </c:pt>
                <c:pt idx="35555">
                  <c:v>735675.67065972218</c:v>
                </c:pt>
                <c:pt idx="35556">
                  <c:v>735675.67067129631</c:v>
                </c:pt>
                <c:pt idx="35557">
                  <c:v>735675.67067129631</c:v>
                </c:pt>
                <c:pt idx="35558">
                  <c:v>735675.67068287032</c:v>
                </c:pt>
                <c:pt idx="35559">
                  <c:v>735675.67069444433</c:v>
                </c:pt>
                <c:pt idx="35560">
                  <c:v>735675.67070601857</c:v>
                </c:pt>
                <c:pt idx="35561">
                  <c:v>735675.67070601857</c:v>
                </c:pt>
                <c:pt idx="35562">
                  <c:v>735675.67070601857</c:v>
                </c:pt>
                <c:pt idx="35563">
                  <c:v>735675.67071759189</c:v>
                </c:pt>
                <c:pt idx="35564">
                  <c:v>735675.67071759189</c:v>
                </c:pt>
                <c:pt idx="35565">
                  <c:v>735675.67072916636</c:v>
                </c:pt>
                <c:pt idx="35566">
                  <c:v>735675.67072916636</c:v>
                </c:pt>
                <c:pt idx="35567">
                  <c:v>735675.67074074037</c:v>
                </c:pt>
                <c:pt idx="35568">
                  <c:v>735675.67074074037</c:v>
                </c:pt>
                <c:pt idx="35569">
                  <c:v>735675.67075231439</c:v>
                </c:pt>
                <c:pt idx="35570">
                  <c:v>735675.67075231439</c:v>
                </c:pt>
                <c:pt idx="35571">
                  <c:v>735675.67076388886</c:v>
                </c:pt>
                <c:pt idx="35572">
                  <c:v>735675.67076388886</c:v>
                </c:pt>
                <c:pt idx="35573">
                  <c:v>735675.67077546136</c:v>
                </c:pt>
                <c:pt idx="35574">
                  <c:v>735675.67077546136</c:v>
                </c:pt>
                <c:pt idx="35575">
                  <c:v>735675.670787037</c:v>
                </c:pt>
                <c:pt idx="35576">
                  <c:v>735675.670787037</c:v>
                </c:pt>
                <c:pt idx="35577">
                  <c:v>735675.67079860845</c:v>
                </c:pt>
                <c:pt idx="35578">
                  <c:v>735675.67079860845</c:v>
                </c:pt>
                <c:pt idx="35579">
                  <c:v>735675.67081018398</c:v>
                </c:pt>
                <c:pt idx="35580">
                  <c:v>735675.67081018398</c:v>
                </c:pt>
                <c:pt idx="35581">
                  <c:v>735675.67082175927</c:v>
                </c:pt>
                <c:pt idx="35582">
                  <c:v>735675.67082175927</c:v>
                </c:pt>
                <c:pt idx="35583">
                  <c:v>735675.6708333334</c:v>
                </c:pt>
                <c:pt idx="35584">
                  <c:v>735675.6708333334</c:v>
                </c:pt>
                <c:pt idx="35585">
                  <c:v>735675.67084490729</c:v>
                </c:pt>
                <c:pt idx="35586">
                  <c:v>735675.67085648153</c:v>
                </c:pt>
                <c:pt idx="35587">
                  <c:v>735675.67085648153</c:v>
                </c:pt>
                <c:pt idx="35588">
                  <c:v>735675.67086805275</c:v>
                </c:pt>
                <c:pt idx="35589">
                  <c:v>735675.67086805275</c:v>
                </c:pt>
                <c:pt idx="35590">
                  <c:v>735675.67087962897</c:v>
                </c:pt>
                <c:pt idx="35591">
                  <c:v>735675.67087962897</c:v>
                </c:pt>
                <c:pt idx="35592">
                  <c:v>735675.67089120368</c:v>
                </c:pt>
                <c:pt idx="35593">
                  <c:v>735675.67089120368</c:v>
                </c:pt>
                <c:pt idx="35594">
                  <c:v>735675.67090277688</c:v>
                </c:pt>
                <c:pt idx="35595">
                  <c:v>735675.67090277688</c:v>
                </c:pt>
                <c:pt idx="35596">
                  <c:v>735675.67091435136</c:v>
                </c:pt>
                <c:pt idx="35597">
                  <c:v>735675.67091435136</c:v>
                </c:pt>
                <c:pt idx="35598">
                  <c:v>735675.67092592595</c:v>
                </c:pt>
                <c:pt idx="35599">
                  <c:v>735675.67092592595</c:v>
                </c:pt>
                <c:pt idx="35600">
                  <c:v>735675.67093749996</c:v>
                </c:pt>
                <c:pt idx="35601">
                  <c:v>735675.67093749996</c:v>
                </c:pt>
                <c:pt idx="35602">
                  <c:v>735675.67094907048</c:v>
                </c:pt>
                <c:pt idx="35603">
                  <c:v>735675.67094907048</c:v>
                </c:pt>
                <c:pt idx="35604">
                  <c:v>735675.6709606481</c:v>
                </c:pt>
                <c:pt idx="35605">
                  <c:v>735675.6709606481</c:v>
                </c:pt>
                <c:pt idx="35606">
                  <c:v>735675.67097222188</c:v>
                </c:pt>
                <c:pt idx="35607">
                  <c:v>735675.67097222188</c:v>
                </c:pt>
                <c:pt idx="35608">
                  <c:v>735675.67098379624</c:v>
                </c:pt>
                <c:pt idx="35609">
                  <c:v>735675.67098379624</c:v>
                </c:pt>
                <c:pt idx="35610">
                  <c:v>735675.67099537037</c:v>
                </c:pt>
                <c:pt idx="35611">
                  <c:v>735675.67099537037</c:v>
                </c:pt>
                <c:pt idx="35612">
                  <c:v>735675.6710069445</c:v>
                </c:pt>
                <c:pt idx="35613">
                  <c:v>735675.6710069445</c:v>
                </c:pt>
                <c:pt idx="35614">
                  <c:v>735675.67101851839</c:v>
                </c:pt>
                <c:pt idx="35615">
                  <c:v>735675.67103009229</c:v>
                </c:pt>
                <c:pt idx="35616">
                  <c:v>735675.67103009229</c:v>
                </c:pt>
                <c:pt idx="35617">
                  <c:v>735675.6710416663</c:v>
                </c:pt>
                <c:pt idx="35618">
                  <c:v>735675.6710416663</c:v>
                </c:pt>
                <c:pt idx="35619">
                  <c:v>735675.67105324205</c:v>
                </c:pt>
                <c:pt idx="35620">
                  <c:v>735675.67105324205</c:v>
                </c:pt>
                <c:pt idx="35621">
                  <c:v>735675.67106481479</c:v>
                </c:pt>
                <c:pt idx="35622">
                  <c:v>735675.67106481479</c:v>
                </c:pt>
                <c:pt idx="35623">
                  <c:v>735675.67107638891</c:v>
                </c:pt>
                <c:pt idx="35624">
                  <c:v>735675.67107638891</c:v>
                </c:pt>
                <c:pt idx="35625">
                  <c:v>735675.67108796292</c:v>
                </c:pt>
                <c:pt idx="35626">
                  <c:v>735675.67108796292</c:v>
                </c:pt>
                <c:pt idx="35627">
                  <c:v>735675.67109953694</c:v>
                </c:pt>
                <c:pt idx="35628">
                  <c:v>735675.67109953694</c:v>
                </c:pt>
                <c:pt idx="35629">
                  <c:v>735675.67111111106</c:v>
                </c:pt>
                <c:pt idx="35630">
                  <c:v>735675.67111111106</c:v>
                </c:pt>
                <c:pt idx="35631">
                  <c:v>735675.67112268519</c:v>
                </c:pt>
                <c:pt idx="35632">
                  <c:v>735675.67112268519</c:v>
                </c:pt>
                <c:pt idx="35633">
                  <c:v>735675.67113425897</c:v>
                </c:pt>
                <c:pt idx="35634">
                  <c:v>735675.67113425897</c:v>
                </c:pt>
                <c:pt idx="35635">
                  <c:v>735675.67114583333</c:v>
                </c:pt>
                <c:pt idx="35636">
                  <c:v>735675.67114583333</c:v>
                </c:pt>
                <c:pt idx="35637">
                  <c:v>735675.67115740746</c:v>
                </c:pt>
                <c:pt idx="35638">
                  <c:v>735675.67115740746</c:v>
                </c:pt>
                <c:pt idx="35639">
                  <c:v>735675.67116897868</c:v>
                </c:pt>
                <c:pt idx="35640">
                  <c:v>735675.67116897868</c:v>
                </c:pt>
                <c:pt idx="35641">
                  <c:v>735675.67118055536</c:v>
                </c:pt>
                <c:pt idx="35642">
                  <c:v>735675.67118055536</c:v>
                </c:pt>
                <c:pt idx="35643">
                  <c:v>735675.67119212938</c:v>
                </c:pt>
                <c:pt idx="35644">
                  <c:v>735675.67119212938</c:v>
                </c:pt>
                <c:pt idx="35645">
                  <c:v>735675.67120370374</c:v>
                </c:pt>
                <c:pt idx="35646">
                  <c:v>735675.67121527728</c:v>
                </c:pt>
                <c:pt idx="35647">
                  <c:v>735675.67121527728</c:v>
                </c:pt>
                <c:pt idx="35648">
                  <c:v>735675.67122685211</c:v>
                </c:pt>
                <c:pt idx="35649">
                  <c:v>735675.67122685211</c:v>
                </c:pt>
                <c:pt idx="35650">
                  <c:v>735675.67123842589</c:v>
                </c:pt>
                <c:pt idx="35651">
                  <c:v>735675.67123842589</c:v>
                </c:pt>
                <c:pt idx="35652">
                  <c:v>735675.67125000001</c:v>
                </c:pt>
                <c:pt idx="35653">
                  <c:v>735675.67125000001</c:v>
                </c:pt>
                <c:pt idx="35654">
                  <c:v>735675.67126157391</c:v>
                </c:pt>
                <c:pt idx="35655">
                  <c:v>735675.67126157391</c:v>
                </c:pt>
                <c:pt idx="35656">
                  <c:v>735675.67127314815</c:v>
                </c:pt>
                <c:pt idx="35657">
                  <c:v>735675.67127314815</c:v>
                </c:pt>
                <c:pt idx="35658">
                  <c:v>735675.6712847224</c:v>
                </c:pt>
                <c:pt idx="35659">
                  <c:v>735675.6712847224</c:v>
                </c:pt>
                <c:pt idx="35660">
                  <c:v>735675.67129629641</c:v>
                </c:pt>
                <c:pt idx="35661">
                  <c:v>735675.67129629641</c:v>
                </c:pt>
                <c:pt idx="35662">
                  <c:v>735675.6713078703</c:v>
                </c:pt>
                <c:pt idx="35663">
                  <c:v>735675.6713078703</c:v>
                </c:pt>
                <c:pt idx="35664">
                  <c:v>735675.67131944397</c:v>
                </c:pt>
                <c:pt idx="35665">
                  <c:v>735675.67131944397</c:v>
                </c:pt>
                <c:pt idx="35666">
                  <c:v>735675.67133101856</c:v>
                </c:pt>
                <c:pt idx="35667">
                  <c:v>735675.67133101856</c:v>
                </c:pt>
                <c:pt idx="35668">
                  <c:v>735675.67134259199</c:v>
                </c:pt>
                <c:pt idx="35669">
                  <c:v>735675.67134259199</c:v>
                </c:pt>
                <c:pt idx="35670">
                  <c:v>735675.6713541667</c:v>
                </c:pt>
                <c:pt idx="35671">
                  <c:v>735675.6713541667</c:v>
                </c:pt>
                <c:pt idx="35672">
                  <c:v>735675.67136574071</c:v>
                </c:pt>
                <c:pt idx="35673">
                  <c:v>735675.67136574071</c:v>
                </c:pt>
                <c:pt idx="35674">
                  <c:v>735675.67137731437</c:v>
                </c:pt>
                <c:pt idx="35675">
                  <c:v>735675.67137731437</c:v>
                </c:pt>
                <c:pt idx="35676">
                  <c:v>735675.67138888838</c:v>
                </c:pt>
                <c:pt idx="35677">
                  <c:v>735675.67140046298</c:v>
                </c:pt>
                <c:pt idx="35678">
                  <c:v>735675.67140046298</c:v>
                </c:pt>
                <c:pt idx="35679">
                  <c:v>735675.6714120371</c:v>
                </c:pt>
                <c:pt idx="35680">
                  <c:v>735675.6714120371</c:v>
                </c:pt>
                <c:pt idx="35681">
                  <c:v>735675.67142361205</c:v>
                </c:pt>
                <c:pt idx="35682">
                  <c:v>735675.67142361205</c:v>
                </c:pt>
                <c:pt idx="35683">
                  <c:v>735675.67143518524</c:v>
                </c:pt>
                <c:pt idx="35684">
                  <c:v>735675.67143518524</c:v>
                </c:pt>
                <c:pt idx="35685">
                  <c:v>735675.6714467589</c:v>
                </c:pt>
                <c:pt idx="35686">
                  <c:v>735675.6714467589</c:v>
                </c:pt>
                <c:pt idx="35687">
                  <c:v>735675.6714583335</c:v>
                </c:pt>
                <c:pt idx="35688">
                  <c:v>735675.6714583335</c:v>
                </c:pt>
                <c:pt idx="35689">
                  <c:v>735675.67146990739</c:v>
                </c:pt>
                <c:pt idx="35690">
                  <c:v>735675.67146990739</c:v>
                </c:pt>
                <c:pt idx="35691">
                  <c:v>735675.67148148152</c:v>
                </c:pt>
                <c:pt idx="35692">
                  <c:v>735675.67148148152</c:v>
                </c:pt>
                <c:pt idx="35693">
                  <c:v>735675.6714930553</c:v>
                </c:pt>
                <c:pt idx="35694">
                  <c:v>735675.6714930553</c:v>
                </c:pt>
                <c:pt idx="35695">
                  <c:v>735675.67150462966</c:v>
                </c:pt>
                <c:pt idx="35696">
                  <c:v>735675.67150462966</c:v>
                </c:pt>
                <c:pt idx="35697">
                  <c:v>735675.67151620367</c:v>
                </c:pt>
                <c:pt idx="35698">
                  <c:v>735675.67151620367</c:v>
                </c:pt>
                <c:pt idx="35699">
                  <c:v>735675.6715277778</c:v>
                </c:pt>
                <c:pt idx="35700">
                  <c:v>735675.6715277778</c:v>
                </c:pt>
                <c:pt idx="35701">
                  <c:v>735675.67153934937</c:v>
                </c:pt>
                <c:pt idx="35702">
                  <c:v>735675.67153934937</c:v>
                </c:pt>
                <c:pt idx="35703">
                  <c:v>735675.67155092594</c:v>
                </c:pt>
                <c:pt idx="35704">
                  <c:v>735675.67155092594</c:v>
                </c:pt>
                <c:pt idx="35705">
                  <c:v>735675.67156249937</c:v>
                </c:pt>
                <c:pt idx="35706">
                  <c:v>735675.67156249937</c:v>
                </c:pt>
                <c:pt idx="35707">
                  <c:v>735675.67157407396</c:v>
                </c:pt>
                <c:pt idx="35708">
                  <c:v>735675.67157407396</c:v>
                </c:pt>
                <c:pt idx="35709">
                  <c:v>735675.67158564844</c:v>
                </c:pt>
                <c:pt idx="35710">
                  <c:v>735675.67159722222</c:v>
                </c:pt>
                <c:pt idx="35711">
                  <c:v>735675.67159722222</c:v>
                </c:pt>
                <c:pt idx="35712">
                  <c:v>735675.67160879634</c:v>
                </c:pt>
                <c:pt idx="35713">
                  <c:v>735675.67160879634</c:v>
                </c:pt>
                <c:pt idx="35714">
                  <c:v>735675.67162037035</c:v>
                </c:pt>
                <c:pt idx="35715">
                  <c:v>735675.67162037035</c:v>
                </c:pt>
                <c:pt idx="35716">
                  <c:v>735675.67163194448</c:v>
                </c:pt>
                <c:pt idx="35717">
                  <c:v>735675.67163194448</c:v>
                </c:pt>
                <c:pt idx="35718">
                  <c:v>735675.67164351849</c:v>
                </c:pt>
                <c:pt idx="35719">
                  <c:v>735675.67164351849</c:v>
                </c:pt>
                <c:pt idx="35720">
                  <c:v>735675.67165509262</c:v>
                </c:pt>
                <c:pt idx="35721">
                  <c:v>735675.67165509262</c:v>
                </c:pt>
                <c:pt idx="35722">
                  <c:v>735675.67166666663</c:v>
                </c:pt>
                <c:pt idx="35723">
                  <c:v>735675.67167824076</c:v>
                </c:pt>
                <c:pt idx="35724">
                  <c:v>735675.67167824076</c:v>
                </c:pt>
                <c:pt idx="35725">
                  <c:v>735675.67168981477</c:v>
                </c:pt>
                <c:pt idx="35726">
                  <c:v>735675.67168981477</c:v>
                </c:pt>
                <c:pt idx="35727">
                  <c:v>735675.6717013889</c:v>
                </c:pt>
                <c:pt idx="35728">
                  <c:v>735675.6717013889</c:v>
                </c:pt>
                <c:pt idx="35729">
                  <c:v>735675.67171296198</c:v>
                </c:pt>
                <c:pt idx="35730">
                  <c:v>735675.67171296198</c:v>
                </c:pt>
                <c:pt idx="35731">
                  <c:v>735675.67172453704</c:v>
                </c:pt>
                <c:pt idx="35732">
                  <c:v>735675.67172453704</c:v>
                </c:pt>
                <c:pt idx="35733">
                  <c:v>735675.6717361114</c:v>
                </c:pt>
                <c:pt idx="35734">
                  <c:v>735675.6717361114</c:v>
                </c:pt>
                <c:pt idx="35735">
                  <c:v>735675.67174768518</c:v>
                </c:pt>
                <c:pt idx="35736">
                  <c:v>735675.67174768518</c:v>
                </c:pt>
                <c:pt idx="35737">
                  <c:v>735675.67175925896</c:v>
                </c:pt>
                <c:pt idx="35738">
                  <c:v>735675.67175925896</c:v>
                </c:pt>
                <c:pt idx="35739">
                  <c:v>735675.67177083332</c:v>
                </c:pt>
                <c:pt idx="35740">
                  <c:v>735675.67178240733</c:v>
                </c:pt>
                <c:pt idx="35741">
                  <c:v>735675.67178240733</c:v>
                </c:pt>
                <c:pt idx="35742">
                  <c:v>735675.67179398146</c:v>
                </c:pt>
                <c:pt idx="35743">
                  <c:v>735675.67179398146</c:v>
                </c:pt>
                <c:pt idx="35744">
                  <c:v>735675.67180555558</c:v>
                </c:pt>
                <c:pt idx="35745">
                  <c:v>735675.67180555558</c:v>
                </c:pt>
                <c:pt idx="35746">
                  <c:v>735675.67181712959</c:v>
                </c:pt>
                <c:pt idx="35747">
                  <c:v>735675.67181712959</c:v>
                </c:pt>
                <c:pt idx="35748">
                  <c:v>735675.67182870372</c:v>
                </c:pt>
                <c:pt idx="35749">
                  <c:v>735675.67182870372</c:v>
                </c:pt>
                <c:pt idx="35750">
                  <c:v>735675.67184027738</c:v>
                </c:pt>
                <c:pt idx="35751">
                  <c:v>735675.67184027738</c:v>
                </c:pt>
                <c:pt idx="35752">
                  <c:v>735675.67185185209</c:v>
                </c:pt>
                <c:pt idx="35753">
                  <c:v>735675.67185185209</c:v>
                </c:pt>
                <c:pt idx="35754">
                  <c:v>735675.67186342645</c:v>
                </c:pt>
                <c:pt idx="35755">
                  <c:v>735675.67186342645</c:v>
                </c:pt>
                <c:pt idx="35756">
                  <c:v>735675.671875</c:v>
                </c:pt>
                <c:pt idx="35757">
                  <c:v>735675.671875</c:v>
                </c:pt>
                <c:pt idx="35758">
                  <c:v>735675.67188657413</c:v>
                </c:pt>
                <c:pt idx="35759">
                  <c:v>735675.67188657413</c:v>
                </c:pt>
                <c:pt idx="35760">
                  <c:v>735675.67189814814</c:v>
                </c:pt>
                <c:pt idx="35761">
                  <c:v>735675.67189814814</c:v>
                </c:pt>
                <c:pt idx="35762">
                  <c:v>735675.67190972227</c:v>
                </c:pt>
                <c:pt idx="35763">
                  <c:v>735675.67190972227</c:v>
                </c:pt>
                <c:pt idx="35764">
                  <c:v>735675.67192129651</c:v>
                </c:pt>
                <c:pt idx="35765">
                  <c:v>735675.67192129651</c:v>
                </c:pt>
                <c:pt idx="35766">
                  <c:v>735675.67193287029</c:v>
                </c:pt>
                <c:pt idx="35767">
                  <c:v>735675.67193287029</c:v>
                </c:pt>
                <c:pt idx="35768">
                  <c:v>735675.6719444443</c:v>
                </c:pt>
                <c:pt idx="35769">
                  <c:v>735675.6719444443</c:v>
                </c:pt>
                <c:pt idx="35770">
                  <c:v>735675.67195601854</c:v>
                </c:pt>
                <c:pt idx="35771">
                  <c:v>735675.67195601854</c:v>
                </c:pt>
                <c:pt idx="35772">
                  <c:v>735675.67196759256</c:v>
                </c:pt>
                <c:pt idx="35773">
                  <c:v>735675.67196759256</c:v>
                </c:pt>
                <c:pt idx="35774">
                  <c:v>735675.67197916354</c:v>
                </c:pt>
                <c:pt idx="35775">
                  <c:v>735675.6719907407</c:v>
                </c:pt>
                <c:pt idx="35776">
                  <c:v>735675.6719907407</c:v>
                </c:pt>
                <c:pt idx="35777">
                  <c:v>735675.67200231436</c:v>
                </c:pt>
                <c:pt idx="35778">
                  <c:v>735675.67200231436</c:v>
                </c:pt>
                <c:pt idx="35779">
                  <c:v>735675.67201388837</c:v>
                </c:pt>
                <c:pt idx="35780">
                  <c:v>735675.67201388837</c:v>
                </c:pt>
                <c:pt idx="35781">
                  <c:v>735675.67202546296</c:v>
                </c:pt>
                <c:pt idx="35782">
                  <c:v>735675.67202546296</c:v>
                </c:pt>
                <c:pt idx="35783">
                  <c:v>735675.67203703709</c:v>
                </c:pt>
                <c:pt idx="35784">
                  <c:v>735675.67203703709</c:v>
                </c:pt>
                <c:pt idx="35785">
                  <c:v>735675.67204860796</c:v>
                </c:pt>
                <c:pt idx="35786">
                  <c:v>735675.67204860796</c:v>
                </c:pt>
                <c:pt idx="35787">
                  <c:v>735675.67206018337</c:v>
                </c:pt>
                <c:pt idx="35788">
                  <c:v>735675.67206018337</c:v>
                </c:pt>
                <c:pt idx="35789">
                  <c:v>735675.67207175621</c:v>
                </c:pt>
                <c:pt idx="35790">
                  <c:v>735675.67207175621</c:v>
                </c:pt>
                <c:pt idx="35791">
                  <c:v>735675.67208333348</c:v>
                </c:pt>
                <c:pt idx="35792">
                  <c:v>735675.67208333348</c:v>
                </c:pt>
                <c:pt idx="35793">
                  <c:v>735675.67209490738</c:v>
                </c:pt>
                <c:pt idx="35794">
                  <c:v>735675.67209490738</c:v>
                </c:pt>
                <c:pt idx="35795">
                  <c:v>735675.67210648139</c:v>
                </c:pt>
                <c:pt idx="35796">
                  <c:v>735675.67210648139</c:v>
                </c:pt>
                <c:pt idx="35797">
                  <c:v>735675.67211805005</c:v>
                </c:pt>
                <c:pt idx="35798">
                  <c:v>735675.67211805005</c:v>
                </c:pt>
                <c:pt idx="35799">
                  <c:v>735675.67212962836</c:v>
                </c:pt>
                <c:pt idx="35800">
                  <c:v>735675.67212962836</c:v>
                </c:pt>
                <c:pt idx="35801">
                  <c:v>735675.67214120086</c:v>
                </c:pt>
                <c:pt idx="35802">
                  <c:v>735675.67214120086</c:v>
                </c:pt>
                <c:pt idx="35803">
                  <c:v>735675.67215277697</c:v>
                </c:pt>
                <c:pt idx="35804">
                  <c:v>735675.67215277697</c:v>
                </c:pt>
                <c:pt idx="35805">
                  <c:v>735675.67216434923</c:v>
                </c:pt>
                <c:pt idx="35806">
                  <c:v>735675.67216434923</c:v>
                </c:pt>
                <c:pt idx="35807">
                  <c:v>735675.67217592348</c:v>
                </c:pt>
                <c:pt idx="35808">
                  <c:v>735675.67218749889</c:v>
                </c:pt>
                <c:pt idx="35809">
                  <c:v>735675.67218749889</c:v>
                </c:pt>
                <c:pt idx="35810">
                  <c:v>735675.67219906987</c:v>
                </c:pt>
                <c:pt idx="35811">
                  <c:v>735675.67219906987</c:v>
                </c:pt>
                <c:pt idx="35812">
                  <c:v>735675.67221064819</c:v>
                </c:pt>
                <c:pt idx="35813">
                  <c:v>735675.67221064819</c:v>
                </c:pt>
                <c:pt idx="35814">
                  <c:v>735675.6722222222</c:v>
                </c:pt>
                <c:pt idx="35815">
                  <c:v>735675.6722222222</c:v>
                </c:pt>
                <c:pt idx="35816">
                  <c:v>735675.67223379633</c:v>
                </c:pt>
                <c:pt idx="35817">
                  <c:v>735675.67223379633</c:v>
                </c:pt>
                <c:pt idx="35818">
                  <c:v>735675.67224536836</c:v>
                </c:pt>
                <c:pt idx="35819">
                  <c:v>735675.67224536836</c:v>
                </c:pt>
                <c:pt idx="35820">
                  <c:v>735675.67225694447</c:v>
                </c:pt>
                <c:pt idx="35821">
                  <c:v>735675.67225694447</c:v>
                </c:pt>
                <c:pt idx="35822">
                  <c:v>735675.67226851836</c:v>
                </c:pt>
                <c:pt idx="35823">
                  <c:v>735675.67226851836</c:v>
                </c:pt>
                <c:pt idx="35824">
                  <c:v>735675.67228009237</c:v>
                </c:pt>
                <c:pt idx="35825">
                  <c:v>735675.67228009237</c:v>
                </c:pt>
                <c:pt idx="35826">
                  <c:v>735675.67229166639</c:v>
                </c:pt>
                <c:pt idx="35827">
                  <c:v>735675.67229166639</c:v>
                </c:pt>
                <c:pt idx="35828">
                  <c:v>735675.67230324028</c:v>
                </c:pt>
                <c:pt idx="35829">
                  <c:v>735675.67230324028</c:v>
                </c:pt>
                <c:pt idx="35830">
                  <c:v>735675.67231481336</c:v>
                </c:pt>
                <c:pt idx="35831">
                  <c:v>735675.67231481336</c:v>
                </c:pt>
                <c:pt idx="35832">
                  <c:v>735675.67232638889</c:v>
                </c:pt>
                <c:pt idx="35833">
                  <c:v>735675.67232638889</c:v>
                </c:pt>
                <c:pt idx="35834">
                  <c:v>735675.67233796197</c:v>
                </c:pt>
                <c:pt idx="35835">
                  <c:v>735675.67233796197</c:v>
                </c:pt>
                <c:pt idx="35836">
                  <c:v>735675.67234953376</c:v>
                </c:pt>
                <c:pt idx="35837">
                  <c:v>735675.67234953376</c:v>
                </c:pt>
                <c:pt idx="35838">
                  <c:v>735675.67236110859</c:v>
                </c:pt>
                <c:pt idx="35839">
                  <c:v>735675.67237268155</c:v>
                </c:pt>
                <c:pt idx="35840">
                  <c:v>735675.67237268155</c:v>
                </c:pt>
                <c:pt idx="35841">
                  <c:v>735675.67238425836</c:v>
                </c:pt>
                <c:pt idx="35842">
                  <c:v>735675.67238425836</c:v>
                </c:pt>
                <c:pt idx="35843">
                  <c:v>735675.6723958333</c:v>
                </c:pt>
                <c:pt idx="35844">
                  <c:v>735675.6723958333</c:v>
                </c:pt>
                <c:pt idx="35845">
                  <c:v>735675.67240740731</c:v>
                </c:pt>
                <c:pt idx="35846">
                  <c:v>735675.67240740731</c:v>
                </c:pt>
                <c:pt idx="35847">
                  <c:v>735675.67241897807</c:v>
                </c:pt>
                <c:pt idx="35848">
                  <c:v>735675.67241897807</c:v>
                </c:pt>
                <c:pt idx="35849">
                  <c:v>735675.67243055336</c:v>
                </c:pt>
                <c:pt idx="35850">
                  <c:v>735675.67243055336</c:v>
                </c:pt>
                <c:pt idx="35851">
                  <c:v>735675.67244212888</c:v>
                </c:pt>
                <c:pt idx="35852">
                  <c:v>735675.67244212888</c:v>
                </c:pt>
                <c:pt idx="35853">
                  <c:v>735675.67245370371</c:v>
                </c:pt>
                <c:pt idx="35854">
                  <c:v>735675.67245370371</c:v>
                </c:pt>
                <c:pt idx="35855">
                  <c:v>735675.67246527737</c:v>
                </c:pt>
                <c:pt idx="35856">
                  <c:v>735675.67246527737</c:v>
                </c:pt>
                <c:pt idx="35857">
                  <c:v>735675.67247685138</c:v>
                </c:pt>
                <c:pt idx="35858">
                  <c:v>735675.67247685138</c:v>
                </c:pt>
                <c:pt idx="35859">
                  <c:v>735675.67248842597</c:v>
                </c:pt>
                <c:pt idx="35860">
                  <c:v>735675.67249999836</c:v>
                </c:pt>
                <c:pt idx="35861">
                  <c:v>735675.67249999836</c:v>
                </c:pt>
                <c:pt idx="35862">
                  <c:v>735675.67249999836</c:v>
                </c:pt>
                <c:pt idx="35863">
                  <c:v>735675.67251157085</c:v>
                </c:pt>
                <c:pt idx="35864">
                  <c:v>735675.67251157085</c:v>
                </c:pt>
                <c:pt idx="35865">
                  <c:v>735675.67252314813</c:v>
                </c:pt>
                <c:pt idx="35866">
                  <c:v>735675.67252314813</c:v>
                </c:pt>
                <c:pt idx="35867">
                  <c:v>735675.6725347219</c:v>
                </c:pt>
                <c:pt idx="35868">
                  <c:v>735675.6725347219</c:v>
                </c:pt>
                <c:pt idx="35869">
                  <c:v>735675.67254629626</c:v>
                </c:pt>
                <c:pt idx="35870">
                  <c:v>735675.67254629626</c:v>
                </c:pt>
                <c:pt idx="35871">
                  <c:v>735675.67255787039</c:v>
                </c:pt>
                <c:pt idx="35872">
                  <c:v>735675.67256944336</c:v>
                </c:pt>
                <c:pt idx="35873">
                  <c:v>735675.67256944336</c:v>
                </c:pt>
                <c:pt idx="35874">
                  <c:v>735675.6725810183</c:v>
                </c:pt>
                <c:pt idx="35875">
                  <c:v>735675.6725810183</c:v>
                </c:pt>
                <c:pt idx="35876">
                  <c:v>735675.67259259196</c:v>
                </c:pt>
                <c:pt idx="35877">
                  <c:v>735675.67259259196</c:v>
                </c:pt>
                <c:pt idx="35878">
                  <c:v>735675.67260416667</c:v>
                </c:pt>
                <c:pt idx="35879">
                  <c:v>735675.67260416667</c:v>
                </c:pt>
                <c:pt idx="35880">
                  <c:v>735675.67261574068</c:v>
                </c:pt>
                <c:pt idx="35881">
                  <c:v>735675.67261574068</c:v>
                </c:pt>
                <c:pt idx="35882">
                  <c:v>735675.67262731481</c:v>
                </c:pt>
                <c:pt idx="35883">
                  <c:v>735675.67262731481</c:v>
                </c:pt>
                <c:pt idx="35884">
                  <c:v>735675.67263888696</c:v>
                </c:pt>
                <c:pt idx="35885">
                  <c:v>735675.67263888696</c:v>
                </c:pt>
                <c:pt idx="35886">
                  <c:v>735675.67265046237</c:v>
                </c:pt>
                <c:pt idx="35887">
                  <c:v>735675.67265046237</c:v>
                </c:pt>
                <c:pt idx="35888">
                  <c:v>735675.67266203708</c:v>
                </c:pt>
                <c:pt idx="35889">
                  <c:v>735675.67266203708</c:v>
                </c:pt>
                <c:pt idx="35890">
                  <c:v>735675.67267361109</c:v>
                </c:pt>
                <c:pt idx="35891">
                  <c:v>735675.67267361109</c:v>
                </c:pt>
                <c:pt idx="35892">
                  <c:v>735675.67268518521</c:v>
                </c:pt>
                <c:pt idx="35893">
                  <c:v>735675.67268518521</c:v>
                </c:pt>
                <c:pt idx="35894">
                  <c:v>735675.67269675899</c:v>
                </c:pt>
                <c:pt idx="35895">
                  <c:v>735675.67269675899</c:v>
                </c:pt>
                <c:pt idx="35896">
                  <c:v>735675.67270833196</c:v>
                </c:pt>
                <c:pt idx="35897">
                  <c:v>735675.67270833196</c:v>
                </c:pt>
                <c:pt idx="35898">
                  <c:v>735675.67271990387</c:v>
                </c:pt>
                <c:pt idx="35899">
                  <c:v>735675.67271990387</c:v>
                </c:pt>
                <c:pt idx="35900">
                  <c:v>735675.67273148138</c:v>
                </c:pt>
                <c:pt idx="35901">
                  <c:v>735675.67273148138</c:v>
                </c:pt>
                <c:pt idx="35902">
                  <c:v>735675.67274305178</c:v>
                </c:pt>
                <c:pt idx="35903">
                  <c:v>735675.67275462928</c:v>
                </c:pt>
                <c:pt idx="35904">
                  <c:v>735675.67275462928</c:v>
                </c:pt>
                <c:pt idx="35905">
                  <c:v>735675.67276620376</c:v>
                </c:pt>
                <c:pt idx="35906">
                  <c:v>735675.67276620376</c:v>
                </c:pt>
                <c:pt idx="35907">
                  <c:v>735675.67277777696</c:v>
                </c:pt>
                <c:pt idx="35908">
                  <c:v>735675.67277777696</c:v>
                </c:pt>
                <c:pt idx="35909">
                  <c:v>735675.6727893491</c:v>
                </c:pt>
                <c:pt idx="35910">
                  <c:v>735675.6727893491</c:v>
                </c:pt>
                <c:pt idx="35911">
                  <c:v>735675.67280092591</c:v>
                </c:pt>
                <c:pt idx="35912">
                  <c:v>735675.67280092591</c:v>
                </c:pt>
                <c:pt idx="35913">
                  <c:v>735675.67281249899</c:v>
                </c:pt>
                <c:pt idx="35914">
                  <c:v>735675.67281249899</c:v>
                </c:pt>
                <c:pt idx="35915">
                  <c:v>735675.67282407393</c:v>
                </c:pt>
                <c:pt idx="35916">
                  <c:v>735675.67282407393</c:v>
                </c:pt>
                <c:pt idx="35917">
                  <c:v>735675.67283564841</c:v>
                </c:pt>
                <c:pt idx="35918">
                  <c:v>735675.67283564841</c:v>
                </c:pt>
                <c:pt idx="35919">
                  <c:v>735675.67284722219</c:v>
                </c:pt>
                <c:pt idx="35920">
                  <c:v>735675.67284722219</c:v>
                </c:pt>
                <c:pt idx="35921">
                  <c:v>735675.67285879632</c:v>
                </c:pt>
                <c:pt idx="35922">
                  <c:v>735675.67285879632</c:v>
                </c:pt>
                <c:pt idx="35923">
                  <c:v>735675.67287036777</c:v>
                </c:pt>
                <c:pt idx="35924">
                  <c:v>735675.67287036777</c:v>
                </c:pt>
                <c:pt idx="35925">
                  <c:v>735675.67288194434</c:v>
                </c:pt>
                <c:pt idx="35926">
                  <c:v>735675.67288194434</c:v>
                </c:pt>
                <c:pt idx="35927">
                  <c:v>735675.67289351847</c:v>
                </c:pt>
                <c:pt idx="35928">
                  <c:v>735675.67289351847</c:v>
                </c:pt>
                <c:pt idx="35929">
                  <c:v>735675.67290509236</c:v>
                </c:pt>
                <c:pt idx="35930">
                  <c:v>735675.67290509236</c:v>
                </c:pt>
                <c:pt idx="35931">
                  <c:v>735675.67291666637</c:v>
                </c:pt>
                <c:pt idx="35932">
                  <c:v>735675.67291666637</c:v>
                </c:pt>
                <c:pt idx="35933">
                  <c:v>735675.67292824038</c:v>
                </c:pt>
                <c:pt idx="35934">
                  <c:v>735675.67293981207</c:v>
                </c:pt>
                <c:pt idx="35935">
                  <c:v>735675.67295138887</c:v>
                </c:pt>
                <c:pt idx="35936">
                  <c:v>735675.67295138887</c:v>
                </c:pt>
                <c:pt idx="35937">
                  <c:v>735675.67295138887</c:v>
                </c:pt>
                <c:pt idx="35938">
                  <c:v>735675.67296296137</c:v>
                </c:pt>
                <c:pt idx="35939">
                  <c:v>735675.67296296137</c:v>
                </c:pt>
                <c:pt idx="35940">
                  <c:v>735675.67297453689</c:v>
                </c:pt>
                <c:pt idx="35941">
                  <c:v>735675.67297453689</c:v>
                </c:pt>
                <c:pt idx="35942">
                  <c:v>735675.67298611114</c:v>
                </c:pt>
                <c:pt idx="35943">
                  <c:v>735675.67298611114</c:v>
                </c:pt>
                <c:pt idx="35944">
                  <c:v>735675.67299768399</c:v>
                </c:pt>
                <c:pt idx="35945">
                  <c:v>735675.67299768399</c:v>
                </c:pt>
                <c:pt idx="35946">
                  <c:v>735675.67300925672</c:v>
                </c:pt>
                <c:pt idx="35947">
                  <c:v>735675.67300925672</c:v>
                </c:pt>
                <c:pt idx="35948">
                  <c:v>735675.6730208334</c:v>
                </c:pt>
                <c:pt idx="35949">
                  <c:v>735675.6730324073</c:v>
                </c:pt>
                <c:pt idx="35950">
                  <c:v>735675.6730324073</c:v>
                </c:pt>
                <c:pt idx="35951">
                  <c:v>735675.67304398131</c:v>
                </c:pt>
                <c:pt idx="35952">
                  <c:v>735675.67304398131</c:v>
                </c:pt>
                <c:pt idx="35953">
                  <c:v>735675.67305555556</c:v>
                </c:pt>
                <c:pt idx="35954">
                  <c:v>735675.67305555556</c:v>
                </c:pt>
                <c:pt idx="35955">
                  <c:v>735675.67306712968</c:v>
                </c:pt>
                <c:pt idx="35956">
                  <c:v>735675.67306712968</c:v>
                </c:pt>
                <c:pt idx="35957">
                  <c:v>735675.67307870137</c:v>
                </c:pt>
                <c:pt idx="35958">
                  <c:v>735675.67307870137</c:v>
                </c:pt>
                <c:pt idx="35959">
                  <c:v>735675.67309027736</c:v>
                </c:pt>
                <c:pt idx="35960">
                  <c:v>735675.67309027736</c:v>
                </c:pt>
                <c:pt idx="35961">
                  <c:v>735675.67310185137</c:v>
                </c:pt>
                <c:pt idx="35962">
                  <c:v>735675.67310185137</c:v>
                </c:pt>
                <c:pt idx="35963">
                  <c:v>735675.67311342596</c:v>
                </c:pt>
                <c:pt idx="35964">
                  <c:v>735675.67311342596</c:v>
                </c:pt>
                <c:pt idx="35965">
                  <c:v>735675.67312499997</c:v>
                </c:pt>
                <c:pt idx="35966">
                  <c:v>735675.67312499997</c:v>
                </c:pt>
                <c:pt idx="35967">
                  <c:v>735675.67313657398</c:v>
                </c:pt>
                <c:pt idx="35968">
                  <c:v>735675.67313657398</c:v>
                </c:pt>
                <c:pt idx="35969">
                  <c:v>735675.67314814636</c:v>
                </c:pt>
                <c:pt idx="35970">
                  <c:v>735675.67314814636</c:v>
                </c:pt>
                <c:pt idx="35971">
                  <c:v>735675.67315972189</c:v>
                </c:pt>
                <c:pt idx="35972">
                  <c:v>735675.67315972189</c:v>
                </c:pt>
                <c:pt idx="35973">
                  <c:v>735675.67317129357</c:v>
                </c:pt>
                <c:pt idx="35974">
                  <c:v>735675.67317129357</c:v>
                </c:pt>
                <c:pt idx="35975">
                  <c:v>735675.67318287038</c:v>
                </c:pt>
                <c:pt idx="35976">
                  <c:v>735675.67318287038</c:v>
                </c:pt>
                <c:pt idx="35977">
                  <c:v>735675.67319444439</c:v>
                </c:pt>
                <c:pt idx="35978">
                  <c:v>735675.67319444439</c:v>
                </c:pt>
                <c:pt idx="35979">
                  <c:v>735675.67320601852</c:v>
                </c:pt>
                <c:pt idx="35980">
                  <c:v>735675.67320601852</c:v>
                </c:pt>
                <c:pt idx="35981">
                  <c:v>735675.6732175923</c:v>
                </c:pt>
                <c:pt idx="35982">
                  <c:v>735675.67322916666</c:v>
                </c:pt>
                <c:pt idx="35983">
                  <c:v>735675.67322916666</c:v>
                </c:pt>
                <c:pt idx="35984">
                  <c:v>735675.67324074078</c:v>
                </c:pt>
                <c:pt idx="35985">
                  <c:v>735675.67324074078</c:v>
                </c:pt>
                <c:pt idx="35986">
                  <c:v>735675.67325231479</c:v>
                </c:pt>
                <c:pt idx="35987">
                  <c:v>735675.67325231479</c:v>
                </c:pt>
                <c:pt idx="35988">
                  <c:v>735675.67326388892</c:v>
                </c:pt>
                <c:pt idx="35989">
                  <c:v>735675.67326388892</c:v>
                </c:pt>
                <c:pt idx="35990">
                  <c:v>735675.67327546189</c:v>
                </c:pt>
                <c:pt idx="35991">
                  <c:v>735675.67327546189</c:v>
                </c:pt>
                <c:pt idx="35992">
                  <c:v>735675.67328703741</c:v>
                </c:pt>
                <c:pt idx="35993">
                  <c:v>735675.67328703741</c:v>
                </c:pt>
                <c:pt idx="35994">
                  <c:v>735675.67329861107</c:v>
                </c:pt>
                <c:pt idx="35995">
                  <c:v>735675.67329861107</c:v>
                </c:pt>
                <c:pt idx="35996">
                  <c:v>735675.67331018241</c:v>
                </c:pt>
                <c:pt idx="35997">
                  <c:v>735675.67331018241</c:v>
                </c:pt>
                <c:pt idx="35998">
                  <c:v>735675.67332175898</c:v>
                </c:pt>
                <c:pt idx="35999">
                  <c:v>735675.67332175898</c:v>
                </c:pt>
                <c:pt idx="36000">
                  <c:v>735675.67333333334</c:v>
                </c:pt>
                <c:pt idx="36001">
                  <c:v>735675.67333333334</c:v>
                </c:pt>
                <c:pt idx="36002">
                  <c:v>735675.67334490689</c:v>
                </c:pt>
                <c:pt idx="36003">
                  <c:v>735675.67334490689</c:v>
                </c:pt>
                <c:pt idx="36004">
                  <c:v>735675.67335648148</c:v>
                </c:pt>
                <c:pt idx="36005">
                  <c:v>735675.67335648148</c:v>
                </c:pt>
                <c:pt idx="36006">
                  <c:v>735675.67336805176</c:v>
                </c:pt>
                <c:pt idx="36007">
                  <c:v>735675.67336805176</c:v>
                </c:pt>
                <c:pt idx="36008">
                  <c:v>735675.67337962682</c:v>
                </c:pt>
                <c:pt idx="36009">
                  <c:v>735675.67337962682</c:v>
                </c:pt>
                <c:pt idx="36010">
                  <c:v>735675.67339120328</c:v>
                </c:pt>
                <c:pt idx="36011">
                  <c:v>735675.67339120328</c:v>
                </c:pt>
                <c:pt idx="36012">
                  <c:v>735675.67340277776</c:v>
                </c:pt>
                <c:pt idx="36013">
                  <c:v>735675.67341435188</c:v>
                </c:pt>
                <c:pt idx="36014">
                  <c:v>735675.67341435188</c:v>
                </c:pt>
                <c:pt idx="36015">
                  <c:v>735675.67342592741</c:v>
                </c:pt>
                <c:pt idx="36016">
                  <c:v>735675.67342592741</c:v>
                </c:pt>
                <c:pt idx="36017">
                  <c:v>735675.67343750002</c:v>
                </c:pt>
                <c:pt idx="36018">
                  <c:v>735675.67343750002</c:v>
                </c:pt>
                <c:pt idx="36019">
                  <c:v>735675.67344907136</c:v>
                </c:pt>
                <c:pt idx="36020">
                  <c:v>735675.67344907136</c:v>
                </c:pt>
                <c:pt idx="36021">
                  <c:v>735675.6734606484</c:v>
                </c:pt>
                <c:pt idx="36022">
                  <c:v>735675.6734606484</c:v>
                </c:pt>
                <c:pt idx="36023">
                  <c:v>735675.67347222217</c:v>
                </c:pt>
                <c:pt idx="36024">
                  <c:v>735675.67347222217</c:v>
                </c:pt>
                <c:pt idx="36025">
                  <c:v>735675.67348379642</c:v>
                </c:pt>
                <c:pt idx="36026">
                  <c:v>735675.67348379642</c:v>
                </c:pt>
                <c:pt idx="36027">
                  <c:v>735675.67349537031</c:v>
                </c:pt>
                <c:pt idx="36028">
                  <c:v>735675.67349537031</c:v>
                </c:pt>
                <c:pt idx="36029">
                  <c:v>735675.67350694432</c:v>
                </c:pt>
                <c:pt idx="36030">
                  <c:v>735675.67350694432</c:v>
                </c:pt>
                <c:pt idx="36031">
                  <c:v>735675.67351851636</c:v>
                </c:pt>
                <c:pt idx="36032">
                  <c:v>735675.67351851636</c:v>
                </c:pt>
                <c:pt idx="36033">
                  <c:v>735675.67353009188</c:v>
                </c:pt>
                <c:pt idx="36034">
                  <c:v>735675.67353009188</c:v>
                </c:pt>
                <c:pt idx="36035">
                  <c:v>735675.67354166636</c:v>
                </c:pt>
                <c:pt idx="36036">
                  <c:v>735675.67354166636</c:v>
                </c:pt>
                <c:pt idx="36037">
                  <c:v>735675.67355324072</c:v>
                </c:pt>
                <c:pt idx="36038">
                  <c:v>735675.67355324072</c:v>
                </c:pt>
                <c:pt idx="36039">
                  <c:v>735675.67356481438</c:v>
                </c:pt>
                <c:pt idx="36040">
                  <c:v>735675.67356481438</c:v>
                </c:pt>
                <c:pt idx="36041">
                  <c:v>735675.67357638886</c:v>
                </c:pt>
                <c:pt idx="36042">
                  <c:v>735675.67357638886</c:v>
                </c:pt>
                <c:pt idx="36043">
                  <c:v>735675.67358796299</c:v>
                </c:pt>
                <c:pt idx="36044">
                  <c:v>735675.67358796299</c:v>
                </c:pt>
                <c:pt idx="36045">
                  <c:v>735675.67359953688</c:v>
                </c:pt>
                <c:pt idx="36046">
                  <c:v>735675.67361111112</c:v>
                </c:pt>
                <c:pt idx="36047">
                  <c:v>735675.67361111112</c:v>
                </c:pt>
                <c:pt idx="36048">
                  <c:v>735675.67362268514</c:v>
                </c:pt>
                <c:pt idx="36049">
                  <c:v>735675.67362268514</c:v>
                </c:pt>
                <c:pt idx="36050">
                  <c:v>735675.67363425926</c:v>
                </c:pt>
                <c:pt idx="36051">
                  <c:v>735675.67363425926</c:v>
                </c:pt>
                <c:pt idx="36052">
                  <c:v>735675.67364583351</c:v>
                </c:pt>
                <c:pt idx="36053">
                  <c:v>735675.67364583351</c:v>
                </c:pt>
                <c:pt idx="36054">
                  <c:v>735675.6736574074</c:v>
                </c:pt>
                <c:pt idx="36055">
                  <c:v>735675.6736574074</c:v>
                </c:pt>
                <c:pt idx="36056">
                  <c:v>735675.6736689813</c:v>
                </c:pt>
                <c:pt idx="36057">
                  <c:v>735675.6736689813</c:v>
                </c:pt>
                <c:pt idx="36058">
                  <c:v>735675.67368055531</c:v>
                </c:pt>
                <c:pt idx="36059">
                  <c:v>735675.67368055531</c:v>
                </c:pt>
                <c:pt idx="36060">
                  <c:v>735675.67369212967</c:v>
                </c:pt>
                <c:pt idx="36061">
                  <c:v>735675.67369212967</c:v>
                </c:pt>
                <c:pt idx="36062">
                  <c:v>735675.67370370368</c:v>
                </c:pt>
                <c:pt idx="36063">
                  <c:v>735675.67370370368</c:v>
                </c:pt>
                <c:pt idx="36064">
                  <c:v>735675.67371527699</c:v>
                </c:pt>
                <c:pt idx="36065">
                  <c:v>735675.67371527699</c:v>
                </c:pt>
                <c:pt idx="36066">
                  <c:v>735675.67372685182</c:v>
                </c:pt>
                <c:pt idx="36067">
                  <c:v>735675.67372685182</c:v>
                </c:pt>
                <c:pt idx="36068">
                  <c:v>735675.67373842536</c:v>
                </c:pt>
                <c:pt idx="36069">
                  <c:v>735675.67373842536</c:v>
                </c:pt>
                <c:pt idx="36070">
                  <c:v>735675.67374999705</c:v>
                </c:pt>
                <c:pt idx="36071">
                  <c:v>735675.67374999705</c:v>
                </c:pt>
                <c:pt idx="36072">
                  <c:v>735675.67376157397</c:v>
                </c:pt>
                <c:pt idx="36073">
                  <c:v>735675.67376157397</c:v>
                </c:pt>
                <c:pt idx="36074">
                  <c:v>735675.6737731481</c:v>
                </c:pt>
                <c:pt idx="36075">
                  <c:v>735675.6737731481</c:v>
                </c:pt>
                <c:pt idx="36076">
                  <c:v>735675.67378472222</c:v>
                </c:pt>
                <c:pt idx="36077">
                  <c:v>735675.67379629635</c:v>
                </c:pt>
                <c:pt idx="36078">
                  <c:v>735675.67379629635</c:v>
                </c:pt>
                <c:pt idx="36079">
                  <c:v>735675.67380787048</c:v>
                </c:pt>
                <c:pt idx="36080">
                  <c:v>735675.67380787048</c:v>
                </c:pt>
                <c:pt idx="36081">
                  <c:v>735675.67381944438</c:v>
                </c:pt>
                <c:pt idx="36082">
                  <c:v>735675.67381944438</c:v>
                </c:pt>
                <c:pt idx="36083">
                  <c:v>735675.6738310185</c:v>
                </c:pt>
                <c:pt idx="36084">
                  <c:v>735675.6738310185</c:v>
                </c:pt>
                <c:pt idx="36085">
                  <c:v>735675.67384259228</c:v>
                </c:pt>
                <c:pt idx="36086">
                  <c:v>735675.67384259228</c:v>
                </c:pt>
                <c:pt idx="36087">
                  <c:v>735675.67386574205</c:v>
                </c:pt>
                <c:pt idx="36088">
                  <c:v>735675.67387731478</c:v>
                </c:pt>
                <c:pt idx="36089">
                  <c:v>735675.67387731478</c:v>
                </c:pt>
                <c:pt idx="36090">
                  <c:v>735675.67388888891</c:v>
                </c:pt>
                <c:pt idx="36091">
                  <c:v>735675.67388888891</c:v>
                </c:pt>
                <c:pt idx="36092">
                  <c:v>735675.67390046199</c:v>
                </c:pt>
                <c:pt idx="36093">
                  <c:v>735675.67390046199</c:v>
                </c:pt>
                <c:pt idx="36094">
                  <c:v>735675.67391203693</c:v>
                </c:pt>
                <c:pt idx="36095">
                  <c:v>735675.67391203693</c:v>
                </c:pt>
                <c:pt idx="36096">
                  <c:v>735675.67392361141</c:v>
                </c:pt>
                <c:pt idx="36097">
                  <c:v>735675.67392361141</c:v>
                </c:pt>
                <c:pt idx="36098">
                  <c:v>735675.67393518519</c:v>
                </c:pt>
                <c:pt idx="36099">
                  <c:v>735675.67393518519</c:v>
                </c:pt>
                <c:pt idx="36100">
                  <c:v>735675.67394675897</c:v>
                </c:pt>
                <c:pt idx="36101">
                  <c:v>735675.67394675897</c:v>
                </c:pt>
                <c:pt idx="36102">
                  <c:v>735675.67395833333</c:v>
                </c:pt>
                <c:pt idx="36103">
                  <c:v>735675.67395833333</c:v>
                </c:pt>
                <c:pt idx="36104">
                  <c:v>735675.67396990699</c:v>
                </c:pt>
                <c:pt idx="36105">
                  <c:v>735675.67396990699</c:v>
                </c:pt>
                <c:pt idx="36106">
                  <c:v>735675.67398148146</c:v>
                </c:pt>
                <c:pt idx="36107">
                  <c:v>735675.67398148146</c:v>
                </c:pt>
                <c:pt idx="36108">
                  <c:v>735675.67399305536</c:v>
                </c:pt>
                <c:pt idx="36109">
                  <c:v>735675.67399305536</c:v>
                </c:pt>
                <c:pt idx="36110">
                  <c:v>735675.67400462937</c:v>
                </c:pt>
                <c:pt idx="36111">
                  <c:v>735675.67400462937</c:v>
                </c:pt>
                <c:pt idx="36112">
                  <c:v>735675.67401620338</c:v>
                </c:pt>
                <c:pt idx="36113">
                  <c:v>735675.67401620338</c:v>
                </c:pt>
                <c:pt idx="36114">
                  <c:v>735675.67402777739</c:v>
                </c:pt>
                <c:pt idx="36115">
                  <c:v>735675.67402777739</c:v>
                </c:pt>
                <c:pt idx="36116">
                  <c:v>735675.67403934896</c:v>
                </c:pt>
                <c:pt idx="36117">
                  <c:v>735675.67405092588</c:v>
                </c:pt>
                <c:pt idx="36118">
                  <c:v>735675.67405092588</c:v>
                </c:pt>
                <c:pt idx="36119">
                  <c:v>735675.67406249896</c:v>
                </c:pt>
                <c:pt idx="36120">
                  <c:v>735675.67406249896</c:v>
                </c:pt>
                <c:pt idx="36121">
                  <c:v>735675.67407407123</c:v>
                </c:pt>
                <c:pt idx="36122">
                  <c:v>735675.67407407123</c:v>
                </c:pt>
                <c:pt idx="36123">
                  <c:v>735675.67408564815</c:v>
                </c:pt>
                <c:pt idx="36124">
                  <c:v>735675.67408564815</c:v>
                </c:pt>
                <c:pt idx="36125">
                  <c:v>735675.67409722228</c:v>
                </c:pt>
                <c:pt idx="36126">
                  <c:v>735675.67409722228</c:v>
                </c:pt>
                <c:pt idx="36127">
                  <c:v>735675.67410879245</c:v>
                </c:pt>
                <c:pt idx="36128">
                  <c:v>735675.67410879245</c:v>
                </c:pt>
                <c:pt idx="36129">
                  <c:v>735675.67412036716</c:v>
                </c:pt>
                <c:pt idx="36130">
                  <c:v>735675.67412036716</c:v>
                </c:pt>
                <c:pt idx="36131">
                  <c:v>735675.67413194396</c:v>
                </c:pt>
                <c:pt idx="36132">
                  <c:v>735675.67413194396</c:v>
                </c:pt>
                <c:pt idx="36133">
                  <c:v>735675.67414351588</c:v>
                </c:pt>
                <c:pt idx="36134">
                  <c:v>735675.67414351588</c:v>
                </c:pt>
                <c:pt idx="36135">
                  <c:v>735675.67415509198</c:v>
                </c:pt>
                <c:pt idx="36136">
                  <c:v>735675.67415509198</c:v>
                </c:pt>
                <c:pt idx="36137">
                  <c:v>735675.67416666367</c:v>
                </c:pt>
                <c:pt idx="36138">
                  <c:v>735675.67416666367</c:v>
                </c:pt>
                <c:pt idx="36139">
                  <c:v>735675.67417823651</c:v>
                </c:pt>
                <c:pt idx="36140">
                  <c:v>735675.67417823651</c:v>
                </c:pt>
                <c:pt idx="36141">
                  <c:v>735675.67418981169</c:v>
                </c:pt>
                <c:pt idx="36142">
                  <c:v>735675.67418981169</c:v>
                </c:pt>
                <c:pt idx="36143">
                  <c:v>735675.67420138838</c:v>
                </c:pt>
                <c:pt idx="36144">
                  <c:v>735675.67420138838</c:v>
                </c:pt>
                <c:pt idx="36145">
                  <c:v>735675.67421296018</c:v>
                </c:pt>
                <c:pt idx="36146">
                  <c:v>735675.67421296018</c:v>
                </c:pt>
                <c:pt idx="36147">
                  <c:v>735675.6742245371</c:v>
                </c:pt>
                <c:pt idx="36148">
                  <c:v>735675.67423611111</c:v>
                </c:pt>
                <c:pt idx="36149">
                  <c:v>735675.67423611111</c:v>
                </c:pt>
                <c:pt idx="36150">
                  <c:v>735675.67424768396</c:v>
                </c:pt>
                <c:pt idx="36151">
                  <c:v>735675.67424768396</c:v>
                </c:pt>
                <c:pt idx="36152">
                  <c:v>735675.67425925634</c:v>
                </c:pt>
                <c:pt idx="36153">
                  <c:v>735675.67425925634</c:v>
                </c:pt>
                <c:pt idx="36154">
                  <c:v>735675.67427083338</c:v>
                </c:pt>
                <c:pt idx="36155">
                  <c:v>735675.67427083338</c:v>
                </c:pt>
                <c:pt idx="36156">
                  <c:v>735675.67428240739</c:v>
                </c:pt>
                <c:pt idx="36157">
                  <c:v>735675.67428240739</c:v>
                </c:pt>
                <c:pt idx="36158">
                  <c:v>735675.67429398128</c:v>
                </c:pt>
                <c:pt idx="36159">
                  <c:v>735675.67429398128</c:v>
                </c:pt>
                <c:pt idx="36160">
                  <c:v>735675.67430555227</c:v>
                </c:pt>
                <c:pt idx="36161">
                  <c:v>735675.67430555227</c:v>
                </c:pt>
                <c:pt idx="36162">
                  <c:v>735675.67431712896</c:v>
                </c:pt>
                <c:pt idx="36163">
                  <c:v>735675.67431712896</c:v>
                </c:pt>
                <c:pt idx="36164">
                  <c:v>735675.67432870087</c:v>
                </c:pt>
                <c:pt idx="36165">
                  <c:v>735675.67432870087</c:v>
                </c:pt>
                <c:pt idx="36166">
                  <c:v>735675.6743402736</c:v>
                </c:pt>
                <c:pt idx="36167">
                  <c:v>735675.6743402736</c:v>
                </c:pt>
                <c:pt idx="36168">
                  <c:v>735675.67435184936</c:v>
                </c:pt>
                <c:pt idx="36169">
                  <c:v>735675.67435184936</c:v>
                </c:pt>
                <c:pt idx="36170">
                  <c:v>735675.67436342349</c:v>
                </c:pt>
                <c:pt idx="36171">
                  <c:v>735675.67436342349</c:v>
                </c:pt>
                <c:pt idx="36172">
                  <c:v>735675.67437499668</c:v>
                </c:pt>
                <c:pt idx="36173">
                  <c:v>735675.67437499668</c:v>
                </c:pt>
                <c:pt idx="36174">
                  <c:v>735675.67438657396</c:v>
                </c:pt>
                <c:pt idx="36175">
                  <c:v>735675.67438657396</c:v>
                </c:pt>
                <c:pt idx="36176">
                  <c:v>735675.67439814529</c:v>
                </c:pt>
                <c:pt idx="36177">
                  <c:v>735675.67440972198</c:v>
                </c:pt>
                <c:pt idx="36178">
                  <c:v>735675.67440972198</c:v>
                </c:pt>
                <c:pt idx="36179">
                  <c:v>735675.67442129634</c:v>
                </c:pt>
                <c:pt idx="36180">
                  <c:v>735675.67442129634</c:v>
                </c:pt>
                <c:pt idx="36181">
                  <c:v>735675.67443286837</c:v>
                </c:pt>
                <c:pt idx="36182">
                  <c:v>735675.67443286837</c:v>
                </c:pt>
                <c:pt idx="36183">
                  <c:v>735675.67444444436</c:v>
                </c:pt>
                <c:pt idx="36184">
                  <c:v>735675.67444444436</c:v>
                </c:pt>
                <c:pt idx="36185">
                  <c:v>735675.67445601849</c:v>
                </c:pt>
                <c:pt idx="36186">
                  <c:v>735675.67445601849</c:v>
                </c:pt>
                <c:pt idx="36187">
                  <c:v>735675.67446759238</c:v>
                </c:pt>
                <c:pt idx="36188">
                  <c:v>735675.67446759238</c:v>
                </c:pt>
                <c:pt idx="36189">
                  <c:v>735675.6744791622</c:v>
                </c:pt>
                <c:pt idx="36190">
                  <c:v>735675.6744791622</c:v>
                </c:pt>
                <c:pt idx="36191">
                  <c:v>735675.67449074076</c:v>
                </c:pt>
                <c:pt idx="36192">
                  <c:v>735675.67449074076</c:v>
                </c:pt>
                <c:pt idx="36193">
                  <c:v>735675.67450231337</c:v>
                </c:pt>
                <c:pt idx="36194">
                  <c:v>735675.67450231337</c:v>
                </c:pt>
                <c:pt idx="36195">
                  <c:v>735675.6745138861</c:v>
                </c:pt>
                <c:pt idx="36196">
                  <c:v>735675.6745138861</c:v>
                </c:pt>
                <c:pt idx="36197">
                  <c:v>735675.67452546197</c:v>
                </c:pt>
                <c:pt idx="36198">
                  <c:v>735675.67452546197</c:v>
                </c:pt>
                <c:pt idx="36199">
                  <c:v>735675.67453703692</c:v>
                </c:pt>
                <c:pt idx="36200">
                  <c:v>735675.67453703692</c:v>
                </c:pt>
                <c:pt idx="36201">
                  <c:v>735675.67454860685</c:v>
                </c:pt>
                <c:pt idx="36202">
                  <c:v>735675.67454860685</c:v>
                </c:pt>
                <c:pt idx="36203">
                  <c:v>735675.67456018191</c:v>
                </c:pt>
                <c:pt idx="36204">
                  <c:v>735675.67456018191</c:v>
                </c:pt>
                <c:pt idx="36205">
                  <c:v>735675.67457175534</c:v>
                </c:pt>
                <c:pt idx="36206">
                  <c:v>735675.67457175534</c:v>
                </c:pt>
                <c:pt idx="36207">
                  <c:v>735675.67458333331</c:v>
                </c:pt>
                <c:pt idx="36208">
                  <c:v>735675.67459490697</c:v>
                </c:pt>
                <c:pt idx="36209">
                  <c:v>735675.67459490697</c:v>
                </c:pt>
                <c:pt idx="36210">
                  <c:v>735675.67460648133</c:v>
                </c:pt>
                <c:pt idx="36211">
                  <c:v>735675.67460648133</c:v>
                </c:pt>
                <c:pt idx="36212">
                  <c:v>735675.67461805127</c:v>
                </c:pt>
                <c:pt idx="36213">
                  <c:v>735675.67461805127</c:v>
                </c:pt>
                <c:pt idx="36214">
                  <c:v>735675.67462962936</c:v>
                </c:pt>
                <c:pt idx="36215">
                  <c:v>735675.67462962936</c:v>
                </c:pt>
                <c:pt idx="36216">
                  <c:v>735675.67464120337</c:v>
                </c:pt>
                <c:pt idx="36217">
                  <c:v>735675.67464120337</c:v>
                </c:pt>
                <c:pt idx="36218">
                  <c:v>735675.67465277738</c:v>
                </c:pt>
                <c:pt idx="36219">
                  <c:v>735675.67465277738</c:v>
                </c:pt>
                <c:pt idx="36220">
                  <c:v>735675.67466435186</c:v>
                </c:pt>
                <c:pt idx="36221">
                  <c:v>735675.67466435186</c:v>
                </c:pt>
                <c:pt idx="36222">
                  <c:v>735675.67467592587</c:v>
                </c:pt>
                <c:pt idx="36223">
                  <c:v>735675.67467592587</c:v>
                </c:pt>
                <c:pt idx="36224">
                  <c:v>735675.6746875</c:v>
                </c:pt>
                <c:pt idx="36225">
                  <c:v>735675.6746875</c:v>
                </c:pt>
                <c:pt idx="36226">
                  <c:v>735675.67469907121</c:v>
                </c:pt>
                <c:pt idx="36227">
                  <c:v>735675.67469907121</c:v>
                </c:pt>
                <c:pt idx="36228">
                  <c:v>735675.67471064697</c:v>
                </c:pt>
                <c:pt idx="36229">
                  <c:v>735675.67471064697</c:v>
                </c:pt>
                <c:pt idx="36230">
                  <c:v>735675.67472222226</c:v>
                </c:pt>
                <c:pt idx="36231">
                  <c:v>735675.67472222226</c:v>
                </c:pt>
                <c:pt idx="36232">
                  <c:v>735675.67473379627</c:v>
                </c:pt>
                <c:pt idx="36233">
                  <c:v>735675.67473379627</c:v>
                </c:pt>
                <c:pt idx="36234">
                  <c:v>735675.67474536691</c:v>
                </c:pt>
                <c:pt idx="36235">
                  <c:v>735675.67474536691</c:v>
                </c:pt>
                <c:pt idx="36236">
                  <c:v>735675.6747569443</c:v>
                </c:pt>
                <c:pt idx="36237">
                  <c:v>735675.6747569443</c:v>
                </c:pt>
                <c:pt idx="36238">
                  <c:v>735675.67476851575</c:v>
                </c:pt>
                <c:pt idx="36239">
                  <c:v>735675.67476851575</c:v>
                </c:pt>
                <c:pt idx="36240">
                  <c:v>735675.67478009197</c:v>
                </c:pt>
                <c:pt idx="36241">
                  <c:v>735675.67478009197</c:v>
                </c:pt>
                <c:pt idx="36242">
                  <c:v>735675.67479166342</c:v>
                </c:pt>
                <c:pt idx="36243">
                  <c:v>735675.67480324069</c:v>
                </c:pt>
                <c:pt idx="36244">
                  <c:v>735675.67480324069</c:v>
                </c:pt>
                <c:pt idx="36245">
                  <c:v>735675.67481481389</c:v>
                </c:pt>
                <c:pt idx="36246">
                  <c:v>735675.67481481389</c:v>
                </c:pt>
                <c:pt idx="36247">
                  <c:v>735675.67482638895</c:v>
                </c:pt>
                <c:pt idx="36248">
                  <c:v>735675.67482638895</c:v>
                </c:pt>
                <c:pt idx="36249">
                  <c:v>735675.67483796296</c:v>
                </c:pt>
                <c:pt idx="36250">
                  <c:v>735675.67483796296</c:v>
                </c:pt>
                <c:pt idx="36251">
                  <c:v>735675.67484953697</c:v>
                </c:pt>
                <c:pt idx="36252">
                  <c:v>735675.67484953697</c:v>
                </c:pt>
                <c:pt idx="36253">
                  <c:v>735675.6748611111</c:v>
                </c:pt>
                <c:pt idx="36254">
                  <c:v>735675.6748611111</c:v>
                </c:pt>
                <c:pt idx="36255">
                  <c:v>735675.67487268336</c:v>
                </c:pt>
                <c:pt idx="36256">
                  <c:v>735675.67487268336</c:v>
                </c:pt>
                <c:pt idx="36257">
                  <c:v>735675.67488425889</c:v>
                </c:pt>
                <c:pt idx="36258">
                  <c:v>735675.67488425889</c:v>
                </c:pt>
                <c:pt idx="36259">
                  <c:v>735675.67489583348</c:v>
                </c:pt>
                <c:pt idx="36260">
                  <c:v>735675.67489583348</c:v>
                </c:pt>
                <c:pt idx="36261">
                  <c:v>735675.67490740737</c:v>
                </c:pt>
                <c:pt idx="36262">
                  <c:v>735675.67490740737</c:v>
                </c:pt>
                <c:pt idx="36263">
                  <c:v>735675.67491897696</c:v>
                </c:pt>
                <c:pt idx="36264">
                  <c:v>735675.67491897696</c:v>
                </c:pt>
                <c:pt idx="36265">
                  <c:v>735675.67493055179</c:v>
                </c:pt>
                <c:pt idx="36266">
                  <c:v>735675.67493055179</c:v>
                </c:pt>
                <c:pt idx="36267">
                  <c:v>735675.67494212836</c:v>
                </c:pt>
                <c:pt idx="36268">
                  <c:v>735675.67494212836</c:v>
                </c:pt>
                <c:pt idx="36269">
                  <c:v>735675.6749537033</c:v>
                </c:pt>
                <c:pt idx="36270">
                  <c:v>735675.6749537033</c:v>
                </c:pt>
                <c:pt idx="36271">
                  <c:v>735675.67496527696</c:v>
                </c:pt>
                <c:pt idx="36272">
                  <c:v>735675.67497684911</c:v>
                </c:pt>
                <c:pt idx="36273">
                  <c:v>735675.67497684911</c:v>
                </c:pt>
                <c:pt idx="36274">
                  <c:v>735675.67498842336</c:v>
                </c:pt>
                <c:pt idx="36275">
                  <c:v>735675.67498842336</c:v>
                </c:pt>
                <c:pt idx="36276">
                  <c:v>735675.67499999632</c:v>
                </c:pt>
                <c:pt idx="36277">
                  <c:v>735675.67499999632</c:v>
                </c:pt>
                <c:pt idx="36278">
                  <c:v>735675.67501157336</c:v>
                </c:pt>
                <c:pt idx="36279">
                  <c:v>735675.67501157336</c:v>
                </c:pt>
                <c:pt idx="36280">
                  <c:v>735675.67502314842</c:v>
                </c:pt>
                <c:pt idx="36281">
                  <c:v>735675.67502314842</c:v>
                </c:pt>
                <c:pt idx="36282">
                  <c:v>735675.6750347222</c:v>
                </c:pt>
                <c:pt idx="36283">
                  <c:v>735675.6750347222</c:v>
                </c:pt>
                <c:pt idx="36284">
                  <c:v>735675.67504629632</c:v>
                </c:pt>
                <c:pt idx="36285">
                  <c:v>735675.67504629632</c:v>
                </c:pt>
                <c:pt idx="36286">
                  <c:v>735675.67506944388</c:v>
                </c:pt>
                <c:pt idx="36287">
                  <c:v>735675.67506944388</c:v>
                </c:pt>
                <c:pt idx="36288">
                  <c:v>735675.67506944388</c:v>
                </c:pt>
                <c:pt idx="36289">
                  <c:v>735675.67508101847</c:v>
                </c:pt>
                <c:pt idx="36290">
                  <c:v>735675.67508101847</c:v>
                </c:pt>
                <c:pt idx="36291">
                  <c:v>735675.67509259237</c:v>
                </c:pt>
                <c:pt idx="36292">
                  <c:v>735675.67509259237</c:v>
                </c:pt>
                <c:pt idx="36293">
                  <c:v>735675.67510416638</c:v>
                </c:pt>
                <c:pt idx="36294">
                  <c:v>735675.67511574039</c:v>
                </c:pt>
                <c:pt idx="36295">
                  <c:v>735675.67511574039</c:v>
                </c:pt>
                <c:pt idx="36296">
                  <c:v>735675.67512731487</c:v>
                </c:pt>
                <c:pt idx="36297">
                  <c:v>735675.67512731487</c:v>
                </c:pt>
                <c:pt idx="36298">
                  <c:v>735675.67513888562</c:v>
                </c:pt>
                <c:pt idx="36299">
                  <c:v>735675.67513888562</c:v>
                </c:pt>
                <c:pt idx="36300">
                  <c:v>735675.67515046196</c:v>
                </c:pt>
                <c:pt idx="36301">
                  <c:v>735675.67515046196</c:v>
                </c:pt>
                <c:pt idx="36302">
                  <c:v>735675.6751620369</c:v>
                </c:pt>
                <c:pt idx="36303">
                  <c:v>735675.6751620369</c:v>
                </c:pt>
                <c:pt idx="36304">
                  <c:v>735675.67517360847</c:v>
                </c:pt>
                <c:pt idx="36305">
                  <c:v>735675.67517360847</c:v>
                </c:pt>
                <c:pt idx="36306">
                  <c:v>735675.67518518516</c:v>
                </c:pt>
                <c:pt idx="36307">
                  <c:v>735675.67518518516</c:v>
                </c:pt>
                <c:pt idx="36308">
                  <c:v>735675.67519675836</c:v>
                </c:pt>
                <c:pt idx="36309">
                  <c:v>735675.67519675836</c:v>
                </c:pt>
                <c:pt idx="36310">
                  <c:v>735675.6752083333</c:v>
                </c:pt>
                <c:pt idx="36311">
                  <c:v>735675.6752083333</c:v>
                </c:pt>
                <c:pt idx="36312">
                  <c:v>735675.67521990696</c:v>
                </c:pt>
                <c:pt idx="36313">
                  <c:v>735675.67521990696</c:v>
                </c:pt>
                <c:pt idx="36314">
                  <c:v>735675.67523148132</c:v>
                </c:pt>
                <c:pt idx="36315">
                  <c:v>735675.67523148132</c:v>
                </c:pt>
                <c:pt idx="36316">
                  <c:v>735675.67524305289</c:v>
                </c:pt>
                <c:pt idx="36317">
                  <c:v>735675.67524305289</c:v>
                </c:pt>
                <c:pt idx="36318">
                  <c:v>735675.67525462958</c:v>
                </c:pt>
                <c:pt idx="36319">
                  <c:v>735675.67525462958</c:v>
                </c:pt>
                <c:pt idx="36320">
                  <c:v>735675.6752662037</c:v>
                </c:pt>
                <c:pt idx="36321">
                  <c:v>735675.6752662037</c:v>
                </c:pt>
                <c:pt idx="36322">
                  <c:v>735675.67527777737</c:v>
                </c:pt>
                <c:pt idx="36323">
                  <c:v>735675.67527777737</c:v>
                </c:pt>
                <c:pt idx="36324">
                  <c:v>735675.67528935138</c:v>
                </c:pt>
                <c:pt idx="36325">
                  <c:v>735675.67528935138</c:v>
                </c:pt>
                <c:pt idx="36326">
                  <c:v>735675.67530092597</c:v>
                </c:pt>
                <c:pt idx="36327">
                  <c:v>735675.67531249719</c:v>
                </c:pt>
                <c:pt idx="36328">
                  <c:v>735675.67531249719</c:v>
                </c:pt>
                <c:pt idx="36329">
                  <c:v>735675.67532407399</c:v>
                </c:pt>
                <c:pt idx="36330">
                  <c:v>735675.67532407399</c:v>
                </c:pt>
                <c:pt idx="36331">
                  <c:v>735675.67533564812</c:v>
                </c:pt>
                <c:pt idx="36332">
                  <c:v>735675.67533564812</c:v>
                </c:pt>
                <c:pt idx="36333">
                  <c:v>735675.6753472219</c:v>
                </c:pt>
                <c:pt idx="36334">
                  <c:v>735675.6753472219</c:v>
                </c:pt>
                <c:pt idx="36335">
                  <c:v>735675.67535879626</c:v>
                </c:pt>
                <c:pt idx="36336">
                  <c:v>735675.67535879626</c:v>
                </c:pt>
                <c:pt idx="36337">
                  <c:v>735675.67537036678</c:v>
                </c:pt>
                <c:pt idx="36338">
                  <c:v>735675.67537036678</c:v>
                </c:pt>
                <c:pt idx="36339">
                  <c:v>735675.67538194428</c:v>
                </c:pt>
                <c:pt idx="36340">
                  <c:v>735675.67538194428</c:v>
                </c:pt>
                <c:pt idx="36341">
                  <c:v>735675.67539351829</c:v>
                </c:pt>
                <c:pt idx="36342">
                  <c:v>735675.67539351829</c:v>
                </c:pt>
                <c:pt idx="36343">
                  <c:v>735675.6754050923</c:v>
                </c:pt>
                <c:pt idx="36344">
                  <c:v>735675.6754050923</c:v>
                </c:pt>
                <c:pt idx="36345">
                  <c:v>735675.67541666667</c:v>
                </c:pt>
                <c:pt idx="36346">
                  <c:v>735675.67541666667</c:v>
                </c:pt>
                <c:pt idx="36347">
                  <c:v>735675.67542824079</c:v>
                </c:pt>
                <c:pt idx="36348">
                  <c:v>735675.67542824079</c:v>
                </c:pt>
                <c:pt idx="36349">
                  <c:v>735675.67543981399</c:v>
                </c:pt>
                <c:pt idx="36350">
                  <c:v>735675.67543981399</c:v>
                </c:pt>
                <c:pt idx="36351">
                  <c:v>735675.67546296236</c:v>
                </c:pt>
                <c:pt idx="36352">
                  <c:v>735675.67546296236</c:v>
                </c:pt>
                <c:pt idx="36353">
                  <c:v>735675.67547453707</c:v>
                </c:pt>
                <c:pt idx="36354">
                  <c:v>735675.67547453707</c:v>
                </c:pt>
                <c:pt idx="36355">
                  <c:v>735675.67548611143</c:v>
                </c:pt>
                <c:pt idx="36356">
                  <c:v>735675.67548611143</c:v>
                </c:pt>
                <c:pt idx="36357">
                  <c:v>735675.67549768521</c:v>
                </c:pt>
                <c:pt idx="36358">
                  <c:v>735675.67549768521</c:v>
                </c:pt>
                <c:pt idx="36359">
                  <c:v>735675.67550925596</c:v>
                </c:pt>
                <c:pt idx="36360">
                  <c:v>735675.67550925596</c:v>
                </c:pt>
                <c:pt idx="36361">
                  <c:v>735675.67552083335</c:v>
                </c:pt>
                <c:pt idx="36362">
                  <c:v>735675.67553240736</c:v>
                </c:pt>
                <c:pt idx="36363">
                  <c:v>735675.67553240736</c:v>
                </c:pt>
                <c:pt idx="36364">
                  <c:v>735675.67554398137</c:v>
                </c:pt>
                <c:pt idx="36365">
                  <c:v>735675.67554398137</c:v>
                </c:pt>
                <c:pt idx="36366">
                  <c:v>735675.67555555538</c:v>
                </c:pt>
                <c:pt idx="36367">
                  <c:v>735675.67555555538</c:v>
                </c:pt>
                <c:pt idx="36368">
                  <c:v>735675.67556712939</c:v>
                </c:pt>
                <c:pt idx="36369">
                  <c:v>735675.67556712939</c:v>
                </c:pt>
                <c:pt idx="36370">
                  <c:v>735675.67557870038</c:v>
                </c:pt>
                <c:pt idx="36371">
                  <c:v>735675.67557870038</c:v>
                </c:pt>
                <c:pt idx="36372">
                  <c:v>735675.67559027637</c:v>
                </c:pt>
                <c:pt idx="36373">
                  <c:v>735675.67559027637</c:v>
                </c:pt>
                <c:pt idx="36374">
                  <c:v>735675.67560185189</c:v>
                </c:pt>
                <c:pt idx="36375">
                  <c:v>735675.67560185189</c:v>
                </c:pt>
                <c:pt idx="36376">
                  <c:v>735675.6756134259</c:v>
                </c:pt>
                <c:pt idx="36377">
                  <c:v>735675.6756134259</c:v>
                </c:pt>
                <c:pt idx="36378">
                  <c:v>735675.67562500003</c:v>
                </c:pt>
                <c:pt idx="36379">
                  <c:v>735675.67562500003</c:v>
                </c:pt>
                <c:pt idx="36380">
                  <c:v>735675.67563657393</c:v>
                </c:pt>
                <c:pt idx="36381">
                  <c:v>735675.67563657393</c:v>
                </c:pt>
                <c:pt idx="36382">
                  <c:v>735675.67564814817</c:v>
                </c:pt>
                <c:pt idx="36383">
                  <c:v>735675.67564814817</c:v>
                </c:pt>
                <c:pt idx="36384">
                  <c:v>735675.67565972218</c:v>
                </c:pt>
                <c:pt idx="36385">
                  <c:v>735675.67565972218</c:v>
                </c:pt>
                <c:pt idx="36386">
                  <c:v>735675.67567129631</c:v>
                </c:pt>
                <c:pt idx="36387">
                  <c:v>735675.67567129631</c:v>
                </c:pt>
                <c:pt idx="36388">
                  <c:v>735675.67568287032</c:v>
                </c:pt>
                <c:pt idx="36389">
                  <c:v>735675.67568287032</c:v>
                </c:pt>
                <c:pt idx="36390">
                  <c:v>735675.67569444433</c:v>
                </c:pt>
                <c:pt idx="36391">
                  <c:v>735675.67569444433</c:v>
                </c:pt>
                <c:pt idx="36392">
                  <c:v>735675.67570601846</c:v>
                </c:pt>
                <c:pt idx="36393">
                  <c:v>735675.67571759236</c:v>
                </c:pt>
                <c:pt idx="36394">
                  <c:v>735675.67571759236</c:v>
                </c:pt>
                <c:pt idx="36395">
                  <c:v>735675.67572916637</c:v>
                </c:pt>
                <c:pt idx="36396">
                  <c:v>735675.67572916637</c:v>
                </c:pt>
                <c:pt idx="36397">
                  <c:v>735675.67574074038</c:v>
                </c:pt>
                <c:pt idx="36398">
                  <c:v>735675.67574074038</c:v>
                </c:pt>
                <c:pt idx="36399">
                  <c:v>735675.67575231486</c:v>
                </c:pt>
                <c:pt idx="36400">
                  <c:v>735675.67575231486</c:v>
                </c:pt>
                <c:pt idx="36401">
                  <c:v>735675.67576388887</c:v>
                </c:pt>
                <c:pt idx="36402">
                  <c:v>735675.67576388887</c:v>
                </c:pt>
                <c:pt idx="36403">
                  <c:v>735675.67577546136</c:v>
                </c:pt>
                <c:pt idx="36404">
                  <c:v>735675.67577546136</c:v>
                </c:pt>
                <c:pt idx="36405">
                  <c:v>735675.67578703701</c:v>
                </c:pt>
                <c:pt idx="36406">
                  <c:v>735675.67578703701</c:v>
                </c:pt>
                <c:pt idx="36407">
                  <c:v>735675.67579860846</c:v>
                </c:pt>
                <c:pt idx="36408">
                  <c:v>735675.67579860846</c:v>
                </c:pt>
                <c:pt idx="36409">
                  <c:v>735675.67581018398</c:v>
                </c:pt>
                <c:pt idx="36410">
                  <c:v>735675.67581018398</c:v>
                </c:pt>
                <c:pt idx="36411">
                  <c:v>735675.67582175927</c:v>
                </c:pt>
                <c:pt idx="36412">
                  <c:v>735675.67582175927</c:v>
                </c:pt>
                <c:pt idx="36413">
                  <c:v>735675.6758333334</c:v>
                </c:pt>
                <c:pt idx="36414">
                  <c:v>735675.6758333334</c:v>
                </c:pt>
                <c:pt idx="36415">
                  <c:v>735675.67584490729</c:v>
                </c:pt>
                <c:pt idx="36416">
                  <c:v>735675.67584490729</c:v>
                </c:pt>
                <c:pt idx="36417">
                  <c:v>735675.67585648154</c:v>
                </c:pt>
                <c:pt idx="36418">
                  <c:v>735675.67585648154</c:v>
                </c:pt>
                <c:pt idx="36419">
                  <c:v>735675.67586805276</c:v>
                </c:pt>
                <c:pt idx="36420">
                  <c:v>735675.67586805276</c:v>
                </c:pt>
                <c:pt idx="36421">
                  <c:v>735675.67587962898</c:v>
                </c:pt>
                <c:pt idx="36422">
                  <c:v>735675.67587962898</c:v>
                </c:pt>
                <c:pt idx="36423">
                  <c:v>735675.67589120369</c:v>
                </c:pt>
                <c:pt idx="36424">
                  <c:v>735675.67590277689</c:v>
                </c:pt>
                <c:pt idx="36425">
                  <c:v>735675.67590277689</c:v>
                </c:pt>
                <c:pt idx="36426">
                  <c:v>735675.67591435136</c:v>
                </c:pt>
                <c:pt idx="36427">
                  <c:v>735675.67591435136</c:v>
                </c:pt>
                <c:pt idx="36428">
                  <c:v>735675.67592592642</c:v>
                </c:pt>
                <c:pt idx="36429">
                  <c:v>735675.67592592642</c:v>
                </c:pt>
                <c:pt idx="36430">
                  <c:v>735675.67593749997</c:v>
                </c:pt>
                <c:pt idx="36431">
                  <c:v>735675.67593749997</c:v>
                </c:pt>
                <c:pt idx="36432">
                  <c:v>735675.67594907049</c:v>
                </c:pt>
                <c:pt idx="36433">
                  <c:v>735675.67594907049</c:v>
                </c:pt>
                <c:pt idx="36434">
                  <c:v>735675.67596064811</c:v>
                </c:pt>
                <c:pt idx="36435">
                  <c:v>735675.67596064811</c:v>
                </c:pt>
                <c:pt idx="36436">
                  <c:v>735675.67597222188</c:v>
                </c:pt>
                <c:pt idx="36437">
                  <c:v>735675.67597222188</c:v>
                </c:pt>
                <c:pt idx="36438">
                  <c:v>735675.67598379625</c:v>
                </c:pt>
                <c:pt idx="36439">
                  <c:v>735675.67598379625</c:v>
                </c:pt>
                <c:pt idx="36440">
                  <c:v>735675.67599537037</c:v>
                </c:pt>
                <c:pt idx="36441">
                  <c:v>735675.67599537037</c:v>
                </c:pt>
                <c:pt idx="36442">
                  <c:v>735675.6760069445</c:v>
                </c:pt>
                <c:pt idx="36443">
                  <c:v>735675.6760069445</c:v>
                </c:pt>
                <c:pt idx="36444">
                  <c:v>735675.67601851828</c:v>
                </c:pt>
                <c:pt idx="36445">
                  <c:v>735675.67601851828</c:v>
                </c:pt>
                <c:pt idx="36446">
                  <c:v>735675.67603009229</c:v>
                </c:pt>
                <c:pt idx="36447">
                  <c:v>735675.67603009229</c:v>
                </c:pt>
                <c:pt idx="36448">
                  <c:v>735675.6760416663</c:v>
                </c:pt>
                <c:pt idx="36449">
                  <c:v>735675.6760416663</c:v>
                </c:pt>
                <c:pt idx="36450">
                  <c:v>735675.67605324241</c:v>
                </c:pt>
                <c:pt idx="36451">
                  <c:v>735675.67606481479</c:v>
                </c:pt>
                <c:pt idx="36452">
                  <c:v>735675.67606481479</c:v>
                </c:pt>
                <c:pt idx="36453">
                  <c:v>735675.67607638892</c:v>
                </c:pt>
                <c:pt idx="36454">
                  <c:v>735675.67607638892</c:v>
                </c:pt>
                <c:pt idx="36455">
                  <c:v>735675.67608796293</c:v>
                </c:pt>
                <c:pt idx="36456">
                  <c:v>735675.67608796293</c:v>
                </c:pt>
                <c:pt idx="36457">
                  <c:v>735675.67609953706</c:v>
                </c:pt>
                <c:pt idx="36458">
                  <c:v>735675.67609953706</c:v>
                </c:pt>
                <c:pt idx="36459">
                  <c:v>735675.67611111107</c:v>
                </c:pt>
                <c:pt idx="36460">
                  <c:v>735675.67611111107</c:v>
                </c:pt>
                <c:pt idx="36461">
                  <c:v>735675.6761226852</c:v>
                </c:pt>
                <c:pt idx="36462">
                  <c:v>735675.6761226852</c:v>
                </c:pt>
                <c:pt idx="36463">
                  <c:v>735675.67613425897</c:v>
                </c:pt>
                <c:pt idx="36464">
                  <c:v>735675.67613425897</c:v>
                </c:pt>
                <c:pt idx="36465">
                  <c:v>735675.67614583333</c:v>
                </c:pt>
                <c:pt idx="36466">
                  <c:v>735675.67614583333</c:v>
                </c:pt>
                <c:pt idx="36467">
                  <c:v>735675.67615740746</c:v>
                </c:pt>
                <c:pt idx="36468">
                  <c:v>735675.67615740746</c:v>
                </c:pt>
                <c:pt idx="36469">
                  <c:v>735675.67616898136</c:v>
                </c:pt>
                <c:pt idx="36470">
                  <c:v>735675.67616898136</c:v>
                </c:pt>
                <c:pt idx="36471">
                  <c:v>735675.67618055537</c:v>
                </c:pt>
                <c:pt idx="36472">
                  <c:v>735675.67618055537</c:v>
                </c:pt>
                <c:pt idx="36473">
                  <c:v>735675.67619212938</c:v>
                </c:pt>
                <c:pt idx="36474">
                  <c:v>735675.67619212938</c:v>
                </c:pt>
                <c:pt idx="36475">
                  <c:v>735675.67620370374</c:v>
                </c:pt>
                <c:pt idx="36476">
                  <c:v>735675.67620370374</c:v>
                </c:pt>
                <c:pt idx="36477">
                  <c:v>735675.67621527729</c:v>
                </c:pt>
                <c:pt idx="36478">
                  <c:v>735675.67621527729</c:v>
                </c:pt>
                <c:pt idx="36479">
                  <c:v>735675.676226852</c:v>
                </c:pt>
                <c:pt idx="36480">
                  <c:v>735675.676226852</c:v>
                </c:pt>
                <c:pt idx="36481">
                  <c:v>735675.67623842589</c:v>
                </c:pt>
                <c:pt idx="36482">
                  <c:v>735675.67623842589</c:v>
                </c:pt>
                <c:pt idx="36483">
                  <c:v>735675.67625000002</c:v>
                </c:pt>
                <c:pt idx="36484">
                  <c:v>735675.67626157391</c:v>
                </c:pt>
                <c:pt idx="36485">
                  <c:v>735675.67626157391</c:v>
                </c:pt>
                <c:pt idx="36486">
                  <c:v>735675.67627314851</c:v>
                </c:pt>
                <c:pt idx="36487">
                  <c:v>735675.67627314851</c:v>
                </c:pt>
                <c:pt idx="36488">
                  <c:v>735675.6762847224</c:v>
                </c:pt>
                <c:pt idx="36489">
                  <c:v>735675.6762847224</c:v>
                </c:pt>
                <c:pt idx="36490">
                  <c:v>735675.67629629641</c:v>
                </c:pt>
                <c:pt idx="36491">
                  <c:v>735675.67629629641</c:v>
                </c:pt>
                <c:pt idx="36492">
                  <c:v>735675.67630787031</c:v>
                </c:pt>
                <c:pt idx="36493">
                  <c:v>735675.67630787031</c:v>
                </c:pt>
                <c:pt idx="36494">
                  <c:v>735675.67631944397</c:v>
                </c:pt>
                <c:pt idx="36495">
                  <c:v>735675.67631944397</c:v>
                </c:pt>
                <c:pt idx="36496">
                  <c:v>735675.67633101856</c:v>
                </c:pt>
                <c:pt idx="36497">
                  <c:v>735675.67633101856</c:v>
                </c:pt>
                <c:pt idx="36498">
                  <c:v>735675.67634259199</c:v>
                </c:pt>
                <c:pt idx="36499">
                  <c:v>735675.67634259199</c:v>
                </c:pt>
                <c:pt idx="36500">
                  <c:v>735675.6763541667</c:v>
                </c:pt>
                <c:pt idx="36501">
                  <c:v>735675.6763541667</c:v>
                </c:pt>
                <c:pt idx="36502">
                  <c:v>735675.67636574071</c:v>
                </c:pt>
                <c:pt idx="36503">
                  <c:v>735675.67637731438</c:v>
                </c:pt>
                <c:pt idx="36504">
                  <c:v>735675.67637731438</c:v>
                </c:pt>
                <c:pt idx="36505">
                  <c:v>735675.67638888839</c:v>
                </c:pt>
                <c:pt idx="36506">
                  <c:v>735675.67638888839</c:v>
                </c:pt>
                <c:pt idx="36507">
                  <c:v>735675.67640046298</c:v>
                </c:pt>
                <c:pt idx="36508">
                  <c:v>735675.67640046298</c:v>
                </c:pt>
                <c:pt idx="36509">
                  <c:v>735675.67641203711</c:v>
                </c:pt>
                <c:pt idx="36510">
                  <c:v>735675.67641203711</c:v>
                </c:pt>
                <c:pt idx="36511">
                  <c:v>735675.67642361205</c:v>
                </c:pt>
                <c:pt idx="36512">
                  <c:v>735675.67642361205</c:v>
                </c:pt>
                <c:pt idx="36513">
                  <c:v>735675.67643518513</c:v>
                </c:pt>
                <c:pt idx="36514">
                  <c:v>735675.67643518513</c:v>
                </c:pt>
                <c:pt idx="36515">
                  <c:v>735675.67644675926</c:v>
                </c:pt>
                <c:pt idx="36516">
                  <c:v>735675.67644675926</c:v>
                </c:pt>
                <c:pt idx="36517">
                  <c:v>735675.6764583335</c:v>
                </c:pt>
                <c:pt idx="36518">
                  <c:v>735675.6764583335</c:v>
                </c:pt>
                <c:pt idx="36519">
                  <c:v>735675.67646990728</c:v>
                </c:pt>
                <c:pt idx="36520">
                  <c:v>735675.67646990728</c:v>
                </c:pt>
                <c:pt idx="36521">
                  <c:v>735675.67648148153</c:v>
                </c:pt>
                <c:pt idx="36522">
                  <c:v>735675.67648148153</c:v>
                </c:pt>
                <c:pt idx="36523">
                  <c:v>735675.6764930553</c:v>
                </c:pt>
                <c:pt idx="36524">
                  <c:v>735675.6764930553</c:v>
                </c:pt>
                <c:pt idx="36525">
                  <c:v>735675.67650462966</c:v>
                </c:pt>
                <c:pt idx="36526">
                  <c:v>735675.67650462966</c:v>
                </c:pt>
                <c:pt idx="36527">
                  <c:v>735675.67651620368</c:v>
                </c:pt>
                <c:pt idx="36528">
                  <c:v>735675.67651620368</c:v>
                </c:pt>
                <c:pt idx="36529">
                  <c:v>735675.6765277778</c:v>
                </c:pt>
                <c:pt idx="36530">
                  <c:v>735675.6765277778</c:v>
                </c:pt>
                <c:pt idx="36531">
                  <c:v>735675.67653934937</c:v>
                </c:pt>
                <c:pt idx="36532">
                  <c:v>735675.67653934937</c:v>
                </c:pt>
                <c:pt idx="36533">
                  <c:v>735675.67655092594</c:v>
                </c:pt>
                <c:pt idx="36534">
                  <c:v>735675.67655092594</c:v>
                </c:pt>
                <c:pt idx="36535">
                  <c:v>735675.67656249937</c:v>
                </c:pt>
                <c:pt idx="36536">
                  <c:v>735675.67657407396</c:v>
                </c:pt>
                <c:pt idx="36537">
                  <c:v>735675.67657407396</c:v>
                </c:pt>
                <c:pt idx="36538">
                  <c:v>735675.67658564844</c:v>
                </c:pt>
                <c:pt idx="36539">
                  <c:v>735675.67658564844</c:v>
                </c:pt>
                <c:pt idx="36540">
                  <c:v>735675.67659722222</c:v>
                </c:pt>
                <c:pt idx="36541">
                  <c:v>735675.67659722222</c:v>
                </c:pt>
                <c:pt idx="36542">
                  <c:v>735675.67660879635</c:v>
                </c:pt>
                <c:pt idx="36543">
                  <c:v>735675.67660879635</c:v>
                </c:pt>
                <c:pt idx="36544">
                  <c:v>735675.67663194449</c:v>
                </c:pt>
                <c:pt idx="36545">
                  <c:v>735675.67663194449</c:v>
                </c:pt>
                <c:pt idx="36546">
                  <c:v>735675.6766435185</c:v>
                </c:pt>
                <c:pt idx="36547">
                  <c:v>735675.67665509263</c:v>
                </c:pt>
                <c:pt idx="36548">
                  <c:v>735675.67665509263</c:v>
                </c:pt>
                <c:pt idx="36549">
                  <c:v>735675.67665509263</c:v>
                </c:pt>
                <c:pt idx="36550">
                  <c:v>735675.67666666664</c:v>
                </c:pt>
                <c:pt idx="36551">
                  <c:v>735675.67666666664</c:v>
                </c:pt>
                <c:pt idx="36552">
                  <c:v>735675.67667824076</c:v>
                </c:pt>
                <c:pt idx="36553">
                  <c:v>735675.67667824076</c:v>
                </c:pt>
                <c:pt idx="36554">
                  <c:v>735675.67668981478</c:v>
                </c:pt>
                <c:pt idx="36555">
                  <c:v>735675.67668981478</c:v>
                </c:pt>
                <c:pt idx="36556">
                  <c:v>735675.6767013889</c:v>
                </c:pt>
                <c:pt idx="36557">
                  <c:v>735675.6767013889</c:v>
                </c:pt>
                <c:pt idx="36558">
                  <c:v>735675.67671296198</c:v>
                </c:pt>
                <c:pt idx="36559">
                  <c:v>735675.67671296198</c:v>
                </c:pt>
                <c:pt idx="36560">
                  <c:v>735675.67672453704</c:v>
                </c:pt>
                <c:pt idx="36561">
                  <c:v>735675.67672453704</c:v>
                </c:pt>
                <c:pt idx="36562">
                  <c:v>735675.67673611105</c:v>
                </c:pt>
                <c:pt idx="36563">
                  <c:v>735675.67673611105</c:v>
                </c:pt>
                <c:pt idx="36564">
                  <c:v>735675.67674768518</c:v>
                </c:pt>
                <c:pt idx="36565">
                  <c:v>735675.67674768518</c:v>
                </c:pt>
                <c:pt idx="36566">
                  <c:v>735675.67677083332</c:v>
                </c:pt>
                <c:pt idx="36567">
                  <c:v>735675.67677083332</c:v>
                </c:pt>
                <c:pt idx="36568">
                  <c:v>735675.67677083332</c:v>
                </c:pt>
                <c:pt idx="36569">
                  <c:v>735675.67678240733</c:v>
                </c:pt>
                <c:pt idx="36570">
                  <c:v>735675.67678240733</c:v>
                </c:pt>
                <c:pt idx="36571">
                  <c:v>735675.67679398146</c:v>
                </c:pt>
                <c:pt idx="36572">
                  <c:v>735675.67679398146</c:v>
                </c:pt>
                <c:pt idx="36573">
                  <c:v>735675.67680555559</c:v>
                </c:pt>
                <c:pt idx="36574">
                  <c:v>735675.67680555559</c:v>
                </c:pt>
                <c:pt idx="36575">
                  <c:v>735675.6768171296</c:v>
                </c:pt>
                <c:pt idx="36576">
                  <c:v>735675.6768171296</c:v>
                </c:pt>
                <c:pt idx="36577">
                  <c:v>735675.67682870373</c:v>
                </c:pt>
                <c:pt idx="36578">
                  <c:v>735675.67682870373</c:v>
                </c:pt>
                <c:pt idx="36579">
                  <c:v>735675.67684027739</c:v>
                </c:pt>
                <c:pt idx="36580">
                  <c:v>735675.67684027739</c:v>
                </c:pt>
                <c:pt idx="36581">
                  <c:v>735675.6768518521</c:v>
                </c:pt>
                <c:pt idx="36582">
                  <c:v>735675.6768518521</c:v>
                </c:pt>
                <c:pt idx="36583">
                  <c:v>735675.67686342704</c:v>
                </c:pt>
                <c:pt idx="36584">
                  <c:v>735675.67686342704</c:v>
                </c:pt>
                <c:pt idx="36585">
                  <c:v>735675.676875</c:v>
                </c:pt>
                <c:pt idx="36586">
                  <c:v>735675.676875</c:v>
                </c:pt>
                <c:pt idx="36587">
                  <c:v>735675.67688657413</c:v>
                </c:pt>
                <c:pt idx="36588">
                  <c:v>735675.67690972227</c:v>
                </c:pt>
                <c:pt idx="36589">
                  <c:v>735675.67690972227</c:v>
                </c:pt>
                <c:pt idx="36590">
                  <c:v>735675.67690972227</c:v>
                </c:pt>
                <c:pt idx="36591">
                  <c:v>735675.6769212964</c:v>
                </c:pt>
                <c:pt idx="36592">
                  <c:v>735675.6769212964</c:v>
                </c:pt>
                <c:pt idx="36593">
                  <c:v>735675.67693287029</c:v>
                </c:pt>
                <c:pt idx="36594">
                  <c:v>735675.67693287029</c:v>
                </c:pt>
                <c:pt idx="36595">
                  <c:v>735675.67694444431</c:v>
                </c:pt>
                <c:pt idx="36596">
                  <c:v>735675.67694444431</c:v>
                </c:pt>
                <c:pt idx="36597">
                  <c:v>735675.67695601855</c:v>
                </c:pt>
                <c:pt idx="36598">
                  <c:v>735675.67695601855</c:v>
                </c:pt>
                <c:pt idx="36599">
                  <c:v>735675.67696759256</c:v>
                </c:pt>
                <c:pt idx="36600">
                  <c:v>735675.67696759256</c:v>
                </c:pt>
                <c:pt idx="36601">
                  <c:v>735675.67697916366</c:v>
                </c:pt>
                <c:pt idx="36602">
                  <c:v>735675.67697916366</c:v>
                </c:pt>
                <c:pt idx="36603">
                  <c:v>735675.6769907407</c:v>
                </c:pt>
                <c:pt idx="36604">
                  <c:v>735675.6769907407</c:v>
                </c:pt>
                <c:pt idx="36605">
                  <c:v>735675.67700231436</c:v>
                </c:pt>
                <c:pt idx="36606">
                  <c:v>735675.67700231436</c:v>
                </c:pt>
                <c:pt idx="36607">
                  <c:v>735675.67701388837</c:v>
                </c:pt>
                <c:pt idx="36608">
                  <c:v>735675.67701388837</c:v>
                </c:pt>
                <c:pt idx="36609">
                  <c:v>735675.67702546297</c:v>
                </c:pt>
                <c:pt idx="36610">
                  <c:v>735675.67702546297</c:v>
                </c:pt>
                <c:pt idx="36611">
                  <c:v>735675.67703703709</c:v>
                </c:pt>
                <c:pt idx="36612">
                  <c:v>735675.67704860796</c:v>
                </c:pt>
                <c:pt idx="36613">
                  <c:v>735675.67704860796</c:v>
                </c:pt>
                <c:pt idx="36614">
                  <c:v>735675.67706018337</c:v>
                </c:pt>
                <c:pt idx="36615">
                  <c:v>735675.67706018337</c:v>
                </c:pt>
                <c:pt idx="36616">
                  <c:v>735675.67707175622</c:v>
                </c:pt>
                <c:pt idx="36617">
                  <c:v>735675.67707175622</c:v>
                </c:pt>
              </c:numCache>
            </c:numRef>
          </c:cat>
          <c:val>
            <c:numRef>
              <c:f>'22400'!$J$3453:$J$40070</c:f>
              <c:numCache>
                <c:formatCode>0.00%</c:formatCode>
                <c:ptCount val="36618"/>
                <c:pt idx="0">
                  <c:v>-9.7402597402597199E-2</c:v>
                </c:pt>
                <c:pt idx="1">
                  <c:v>-9.7711811997526279E-2</c:v>
                </c:pt>
                <c:pt idx="2">
                  <c:v>-9.7711811997526279E-2</c:v>
                </c:pt>
                <c:pt idx="3">
                  <c:v>-0.10018552875695773</c:v>
                </c:pt>
                <c:pt idx="4">
                  <c:v>-0.10018552875695773</c:v>
                </c:pt>
                <c:pt idx="5">
                  <c:v>-9.9567099567100331E-2</c:v>
                </c:pt>
                <c:pt idx="6">
                  <c:v>-9.9567099567100331E-2</c:v>
                </c:pt>
                <c:pt idx="7">
                  <c:v>-9.9876314162028704E-2</c:v>
                </c:pt>
                <c:pt idx="8">
                  <c:v>-9.9876314162028704E-2</c:v>
                </c:pt>
                <c:pt idx="9">
                  <c:v>-0.10018552875695773</c:v>
                </c:pt>
                <c:pt idx="10">
                  <c:v>-0.10018552875695773</c:v>
                </c:pt>
                <c:pt idx="11">
                  <c:v>-0.10018552875695773</c:v>
                </c:pt>
                <c:pt idx="12">
                  <c:v>-0.10018552875695773</c:v>
                </c:pt>
                <c:pt idx="13">
                  <c:v>-9.9876314162028704E-2</c:v>
                </c:pt>
                <c:pt idx="14">
                  <c:v>-9.9876314162028704E-2</c:v>
                </c:pt>
                <c:pt idx="15">
                  <c:v>-9.9876314162028704E-2</c:v>
                </c:pt>
                <c:pt idx="16">
                  <c:v>-9.9876314162028704E-2</c:v>
                </c:pt>
                <c:pt idx="17">
                  <c:v>-9.9567099567100331E-2</c:v>
                </c:pt>
                <c:pt idx="18">
                  <c:v>-9.9567099567100331E-2</c:v>
                </c:pt>
                <c:pt idx="19">
                  <c:v>-9.9257884972171029E-2</c:v>
                </c:pt>
                <c:pt idx="20">
                  <c:v>-9.9257884972171029E-2</c:v>
                </c:pt>
                <c:pt idx="21">
                  <c:v>-9.8948670377242351E-2</c:v>
                </c:pt>
                <c:pt idx="22">
                  <c:v>-9.8948670377242351E-2</c:v>
                </c:pt>
                <c:pt idx="23">
                  <c:v>-9.8639455782313562E-2</c:v>
                </c:pt>
                <c:pt idx="24">
                  <c:v>-9.8639455782313562E-2</c:v>
                </c:pt>
                <c:pt idx="25">
                  <c:v>-9.8639455782313562E-2</c:v>
                </c:pt>
                <c:pt idx="26">
                  <c:v>-9.8639455782313562E-2</c:v>
                </c:pt>
                <c:pt idx="27">
                  <c:v>-9.8021026592455776E-2</c:v>
                </c:pt>
                <c:pt idx="28">
                  <c:v>-9.8021026592455776E-2</c:v>
                </c:pt>
                <c:pt idx="29">
                  <c:v>-9.8021026592455776E-2</c:v>
                </c:pt>
                <c:pt idx="30">
                  <c:v>-9.8021026592455776E-2</c:v>
                </c:pt>
                <c:pt idx="31">
                  <c:v>-9.7402597402597199E-2</c:v>
                </c:pt>
                <c:pt idx="32">
                  <c:v>-9.7402597402597199E-2</c:v>
                </c:pt>
                <c:pt idx="33">
                  <c:v>-9.8021026592455776E-2</c:v>
                </c:pt>
                <c:pt idx="34">
                  <c:v>-9.8021026592455776E-2</c:v>
                </c:pt>
                <c:pt idx="35">
                  <c:v>-9.8639455782313562E-2</c:v>
                </c:pt>
                <c:pt idx="36">
                  <c:v>-9.8639455782313562E-2</c:v>
                </c:pt>
                <c:pt idx="37">
                  <c:v>-9.8639455782313562E-2</c:v>
                </c:pt>
                <c:pt idx="38">
                  <c:v>-9.8639455782313562E-2</c:v>
                </c:pt>
                <c:pt idx="39">
                  <c:v>-9.8639455782313562E-2</c:v>
                </c:pt>
                <c:pt idx="40">
                  <c:v>-9.8639455782313562E-2</c:v>
                </c:pt>
                <c:pt idx="41">
                  <c:v>-9.8639455782313562E-2</c:v>
                </c:pt>
                <c:pt idx="42">
                  <c:v>-9.8639455782313562E-2</c:v>
                </c:pt>
                <c:pt idx="43">
                  <c:v>-9.8330241187384246E-2</c:v>
                </c:pt>
                <c:pt idx="44">
                  <c:v>-9.8330241187384246E-2</c:v>
                </c:pt>
                <c:pt idx="45">
                  <c:v>-9.7711811997526279E-2</c:v>
                </c:pt>
                <c:pt idx="46">
                  <c:v>-9.7711811997526279E-2</c:v>
                </c:pt>
                <c:pt idx="47">
                  <c:v>-9.8021026592455776E-2</c:v>
                </c:pt>
                <c:pt idx="48">
                  <c:v>-9.8021026592455776E-2</c:v>
                </c:pt>
                <c:pt idx="49">
                  <c:v>-9.5547309833024507E-2</c:v>
                </c:pt>
                <c:pt idx="50">
                  <c:v>-9.5547309833024507E-2</c:v>
                </c:pt>
                <c:pt idx="51">
                  <c:v>-9.6474953617810749E-2</c:v>
                </c:pt>
                <c:pt idx="52">
                  <c:v>-9.6474953617810749E-2</c:v>
                </c:pt>
                <c:pt idx="53">
                  <c:v>-9.7402597402597199E-2</c:v>
                </c:pt>
                <c:pt idx="54">
                  <c:v>-9.7402597402597199E-2</c:v>
                </c:pt>
                <c:pt idx="55">
                  <c:v>-9.7402597402597199E-2</c:v>
                </c:pt>
                <c:pt idx="56">
                  <c:v>-9.7402597402597199E-2</c:v>
                </c:pt>
                <c:pt idx="57">
                  <c:v>-9.6784168212739941E-2</c:v>
                </c:pt>
                <c:pt idx="58">
                  <c:v>-9.6784168212739941E-2</c:v>
                </c:pt>
                <c:pt idx="59">
                  <c:v>-9.6784168212739941E-2</c:v>
                </c:pt>
                <c:pt idx="60">
                  <c:v>-9.6784168212739941E-2</c:v>
                </c:pt>
                <c:pt idx="61">
                  <c:v>-9.6474953617810749E-2</c:v>
                </c:pt>
                <c:pt idx="62">
                  <c:v>-9.6474953617810749E-2</c:v>
                </c:pt>
                <c:pt idx="63">
                  <c:v>-9.5547309833024507E-2</c:v>
                </c:pt>
                <c:pt idx="64">
                  <c:v>-9.5826893353941872E-2</c:v>
                </c:pt>
                <c:pt idx="65">
                  <c:v>-9.5826893353941872E-2</c:v>
                </c:pt>
                <c:pt idx="66">
                  <c:v>-9.5826893353941872E-2</c:v>
                </c:pt>
                <c:pt idx="67">
                  <c:v>-9.5826893353941872E-2</c:v>
                </c:pt>
                <c:pt idx="68">
                  <c:v>-9.6136012364760728E-2</c:v>
                </c:pt>
                <c:pt idx="69">
                  <c:v>-9.6136012364760728E-2</c:v>
                </c:pt>
                <c:pt idx="70">
                  <c:v>-9.4281298299845467E-2</c:v>
                </c:pt>
                <c:pt idx="71">
                  <c:v>-9.4281298299845467E-2</c:v>
                </c:pt>
                <c:pt idx="72">
                  <c:v>-9.5208655332303008E-2</c:v>
                </c:pt>
                <c:pt idx="73">
                  <c:v>-9.5208655332303008E-2</c:v>
                </c:pt>
                <c:pt idx="74">
                  <c:v>-9.5208655332303008E-2</c:v>
                </c:pt>
                <c:pt idx="75">
                  <c:v>-9.5208655332303008E-2</c:v>
                </c:pt>
                <c:pt idx="76">
                  <c:v>-9.5208655332303008E-2</c:v>
                </c:pt>
                <c:pt idx="77">
                  <c:v>-9.5208655332303008E-2</c:v>
                </c:pt>
                <c:pt idx="78">
                  <c:v>-9.4281298299845467E-2</c:v>
                </c:pt>
                <c:pt idx="79">
                  <c:v>-9.4899536321484068E-2</c:v>
                </c:pt>
                <c:pt idx="80">
                  <c:v>-9.4899536321484068E-2</c:v>
                </c:pt>
                <c:pt idx="81">
                  <c:v>-9.4899536321484068E-2</c:v>
                </c:pt>
                <c:pt idx="82">
                  <c:v>-9.4899536321484068E-2</c:v>
                </c:pt>
                <c:pt idx="83">
                  <c:v>-9.4899536321484068E-2</c:v>
                </c:pt>
                <c:pt idx="84">
                  <c:v>-9.4899536321484068E-2</c:v>
                </c:pt>
                <c:pt idx="85">
                  <c:v>-9.4899536321484068E-2</c:v>
                </c:pt>
                <c:pt idx="86">
                  <c:v>-9.4899536321484068E-2</c:v>
                </c:pt>
                <c:pt idx="87">
                  <c:v>-9.4899536321484068E-2</c:v>
                </c:pt>
                <c:pt idx="88">
                  <c:v>-9.4899536321484068E-2</c:v>
                </c:pt>
                <c:pt idx="89">
                  <c:v>-9.4899536321484068E-2</c:v>
                </c:pt>
                <c:pt idx="90">
                  <c:v>-9.5517774343122225E-2</c:v>
                </c:pt>
                <c:pt idx="91">
                  <c:v>-9.5517774343122225E-2</c:v>
                </c:pt>
                <c:pt idx="92">
                  <c:v>-9.5517774343122225E-2</c:v>
                </c:pt>
                <c:pt idx="93">
                  <c:v>-9.5517774343122225E-2</c:v>
                </c:pt>
                <c:pt idx="94">
                  <c:v>-9.4899536321484068E-2</c:v>
                </c:pt>
                <c:pt idx="95">
                  <c:v>-9.5208655332303008E-2</c:v>
                </c:pt>
                <c:pt idx="96">
                  <c:v>-9.5208655332303008E-2</c:v>
                </c:pt>
                <c:pt idx="97">
                  <c:v>-9.5208655332303008E-2</c:v>
                </c:pt>
                <c:pt idx="98">
                  <c:v>-1.3910355486862525E-2</c:v>
                </c:pt>
                <c:pt idx="99">
                  <c:v>-1.3910355486862525E-2</c:v>
                </c:pt>
                <c:pt idx="100">
                  <c:v>-1.3601236476043277E-2</c:v>
                </c:pt>
                <c:pt idx="101">
                  <c:v>-1.3601236476043277E-2</c:v>
                </c:pt>
                <c:pt idx="102">
                  <c:v>-1.3601236476043277E-2</c:v>
                </c:pt>
                <c:pt idx="103">
                  <c:v>-1.3601236476043277E-2</c:v>
                </c:pt>
                <c:pt idx="104">
                  <c:v>-1.3601236476043277E-2</c:v>
                </c:pt>
                <c:pt idx="105">
                  <c:v>-1.3601236476043277E-2</c:v>
                </c:pt>
                <c:pt idx="106">
                  <c:v>-1.3601236476043277E-2</c:v>
                </c:pt>
                <c:pt idx="107">
                  <c:v>-1.3601236476043277E-2</c:v>
                </c:pt>
                <c:pt idx="108">
                  <c:v>-1.3601236476043277E-2</c:v>
                </c:pt>
                <c:pt idx="109">
                  <c:v>-1.3601236476043277E-2</c:v>
                </c:pt>
                <c:pt idx="110">
                  <c:v>-1.3601236476043277E-2</c:v>
                </c:pt>
                <c:pt idx="111">
                  <c:v>-1.3601236476043277E-2</c:v>
                </c:pt>
                <c:pt idx="112">
                  <c:v>-1.3601236476043277E-2</c:v>
                </c:pt>
                <c:pt idx="113">
                  <c:v>-1.3601236476043277E-2</c:v>
                </c:pt>
                <c:pt idx="114">
                  <c:v>-1.3601236476043277E-2</c:v>
                </c:pt>
                <c:pt idx="115">
                  <c:v>-1.3292117465224119E-2</c:v>
                </c:pt>
                <c:pt idx="116">
                  <c:v>-1.3601236476043277E-2</c:v>
                </c:pt>
                <c:pt idx="117">
                  <c:v>-1.3910355486862525E-2</c:v>
                </c:pt>
                <c:pt idx="118">
                  <c:v>-1.3601236476043277E-2</c:v>
                </c:pt>
                <c:pt idx="119">
                  <c:v>-1.3601236476043277E-2</c:v>
                </c:pt>
                <c:pt idx="120">
                  <c:v>-1.3910355486862525E-2</c:v>
                </c:pt>
                <c:pt idx="121">
                  <c:v>-1.3910355486862525E-2</c:v>
                </c:pt>
                <c:pt idx="122">
                  <c:v>-1.3292117465224119E-2</c:v>
                </c:pt>
                <c:pt idx="123">
                  <c:v>-1.3910355486862525E-2</c:v>
                </c:pt>
                <c:pt idx="124">
                  <c:v>-1.3601236476043277E-2</c:v>
                </c:pt>
                <c:pt idx="125">
                  <c:v>-1.3601236476043277E-2</c:v>
                </c:pt>
                <c:pt idx="126">
                  <c:v>-1.3601236476043277E-2</c:v>
                </c:pt>
                <c:pt idx="127">
                  <c:v>-1.3601236476043277E-2</c:v>
                </c:pt>
                <c:pt idx="128">
                  <c:v>-1.3910355486862525E-2</c:v>
                </c:pt>
                <c:pt idx="129">
                  <c:v>-1.3910355486862525E-2</c:v>
                </c:pt>
                <c:pt idx="130">
                  <c:v>-1.4219474497681621E-2</c:v>
                </c:pt>
                <c:pt idx="131">
                  <c:v>-1.3601236476043277E-2</c:v>
                </c:pt>
                <c:pt idx="132">
                  <c:v>-1.3910355486862525E-2</c:v>
                </c:pt>
                <c:pt idx="133">
                  <c:v>-1.3910355486862525E-2</c:v>
                </c:pt>
                <c:pt idx="134">
                  <c:v>-1.3601236476043277E-2</c:v>
                </c:pt>
                <c:pt idx="135">
                  <c:v>-1.3601236476043277E-2</c:v>
                </c:pt>
                <c:pt idx="136">
                  <c:v>-1.4219474497681621E-2</c:v>
                </c:pt>
                <c:pt idx="137">
                  <c:v>-1.3910355486862525E-2</c:v>
                </c:pt>
                <c:pt idx="138">
                  <c:v>-1.3910355486862525E-2</c:v>
                </c:pt>
                <c:pt idx="139">
                  <c:v>-1.3910355486862525E-2</c:v>
                </c:pt>
                <c:pt idx="140">
                  <c:v>-1.3910355486862525E-2</c:v>
                </c:pt>
                <c:pt idx="141">
                  <c:v>-1.3910355486862525E-2</c:v>
                </c:pt>
                <c:pt idx="142">
                  <c:v>-9.5517774343122225E-2</c:v>
                </c:pt>
                <c:pt idx="143">
                  <c:v>-9.5517774343122225E-2</c:v>
                </c:pt>
                <c:pt idx="144">
                  <c:v>-9.5517774343122225E-2</c:v>
                </c:pt>
                <c:pt idx="145">
                  <c:v>-9.6754250386399301E-2</c:v>
                </c:pt>
                <c:pt idx="146">
                  <c:v>-9.6754250386399301E-2</c:v>
                </c:pt>
                <c:pt idx="147">
                  <c:v>-9.6754250386399301E-2</c:v>
                </c:pt>
                <c:pt idx="148">
                  <c:v>-9.6754250386399301E-2</c:v>
                </c:pt>
                <c:pt idx="149">
                  <c:v>-9.6136012364760728E-2</c:v>
                </c:pt>
                <c:pt idx="150">
                  <c:v>-9.6136012364760728E-2</c:v>
                </c:pt>
                <c:pt idx="151">
                  <c:v>-9.6136012364760728E-2</c:v>
                </c:pt>
                <c:pt idx="152">
                  <c:v>-9.6136012364760728E-2</c:v>
                </c:pt>
                <c:pt idx="153">
                  <c:v>-9.5826893353941872E-2</c:v>
                </c:pt>
                <c:pt idx="154">
                  <c:v>-9.5826893353941872E-2</c:v>
                </c:pt>
                <c:pt idx="155">
                  <c:v>-9.5826893353941872E-2</c:v>
                </c:pt>
                <c:pt idx="156">
                  <c:v>-9.5826893353941872E-2</c:v>
                </c:pt>
                <c:pt idx="157">
                  <c:v>-9.5826893353941872E-2</c:v>
                </c:pt>
                <c:pt idx="158">
                  <c:v>-9.5826893353941872E-2</c:v>
                </c:pt>
                <c:pt idx="159">
                  <c:v>-9.6136012364760728E-2</c:v>
                </c:pt>
                <c:pt idx="160">
                  <c:v>-9.6136012364760728E-2</c:v>
                </c:pt>
                <c:pt idx="161">
                  <c:v>-9.6136012364760728E-2</c:v>
                </c:pt>
                <c:pt idx="162">
                  <c:v>-9.6136012364760728E-2</c:v>
                </c:pt>
                <c:pt idx="163">
                  <c:v>-9.6136012364760728E-2</c:v>
                </c:pt>
                <c:pt idx="164">
                  <c:v>-9.6136012364760728E-2</c:v>
                </c:pt>
                <c:pt idx="165">
                  <c:v>-9.6754250386399301E-2</c:v>
                </c:pt>
                <c:pt idx="166">
                  <c:v>-9.6754250386399301E-2</c:v>
                </c:pt>
                <c:pt idx="167">
                  <c:v>-9.6445131375579626E-2</c:v>
                </c:pt>
                <c:pt idx="168">
                  <c:v>-9.6445131375579626E-2</c:v>
                </c:pt>
                <c:pt idx="169">
                  <c:v>-9.6445131375579626E-2</c:v>
                </c:pt>
                <c:pt idx="170">
                  <c:v>-9.6445131375579626E-2</c:v>
                </c:pt>
                <c:pt idx="171">
                  <c:v>-9.7063369397218408E-2</c:v>
                </c:pt>
                <c:pt idx="172">
                  <c:v>-9.7063369397218408E-2</c:v>
                </c:pt>
                <c:pt idx="173">
                  <c:v>-9.7063369397218408E-2</c:v>
                </c:pt>
                <c:pt idx="174">
                  <c:v>-9.7063369397218408E-2</c:v>
                </c:pt>
                <c:pt idx="175">
                  <c:v>-9.7372488408037083E-2</c:v>
                </c:pt>
                <c:pt idx="176">
                  <c:v>-9.7372488408037083E-2</c:v>
                </c:pt>
                <c:pt idx="177">
                  <c:v>-9.6445131375579626E-2</c:v>
                </c:pt>
                <c:pt idx="178">
                  <c:v>-9.6445131375579626E-2</c:v>
                </c:pt>
                <c:pt idx="179">
                  <c:v>-9.6445131375579626E-2</c:v>
                </c:pt>
                <c:pt idx="180">
                  <c:v>-9.6445131375579626E-2</c:v>
                </c:pt>
                <c:pt idx="181">
                  <c:v>-9.6136012364760728E-2</c:v>
                </c:pt>
                <c:pt idx="182">
                  <c:v>-9.6136012364760728E-2</c:v>
                </c:pt>
                <c:pt idx="183">
                  <c:v>-9.5826893353941872E-2</c:v>
                </c:pt>
                <c:pt idx="184">
                  <c:v>-9.5826893353941872E-2</c:v>
                </c:pt>
                <c:pt idx="185">
                  <c:v>-9.5826893353941872E-2</c:v>
                </c:pt>
                <c:pt idx="186">
                  <c:v>-9.5826893353941872E-2</c:v>
                </c:pt>
                <c:pt idx="187">
                  <c:v>-9.4899536321484068E-2</c:v>
                </c:pt>
                <c:pt idx="188">
                  <c:v>-9.4899536321484068E-2</c:v>
                </c:pt>
                <c:pt idx="189">
                  <c:v>-9.4899536321484068E-2</c:v>
                </c:pt>
                <c:pt idx="190">
                  <c:v>-9.4899536321484068E-2</c:v>
                </c:pt>
                <c:pt idx="191">
                  <c:v>-9.4899536321484068E-2</c:v>
                </c:pt>
                <c:pt idx="192">
                  <c:v>-9.4899536321484068E-2</c:v>
                </c:pt>
                <c:pt idx="193">
                  <c:v>-9.4899536321484068E-2</c:v>
                </c:pt>
                <c:pt idx="194">
                  <c:v>-9.4899536321484068E-2</c:v>
                </c:pt>
                <c:pt idx="195">
                  <c:v>-9.5517774343122225E-2</c:v>
                </c:pt>
                <c:pt idx="196">
                  <c:v>-9.5517774343122225E-2</c:v>
                </c:pt>
                <c:pt idx="197">
                  <c:v>-9.5517774343122225E-2</c:v>
                </c:pt>
                <c:pt idx="198">
                  <c:v>-9.5517774343122225E-2</c:v>
                </c:pt>
                <c:pt idx="199">
                  <c:v>-9.5826893353941872E-2</c:v>
                </c:pt>
                <c:pt idx="200">
                  <c:v>-9.5826893353941872E-2</c:v>
                </c:pt>
                <c:pt idx="201">
                  <c:v>-9.6445131375579626E-2</c:v>
                </c:pt>
                <c:pt idx="202">
                  <c:v>-9.6445131375579626E-2</c:v>
                </c:pt>
                <c:pt idx="203">
                  <c:v>-9.6445131375579626E-2</c:v>
                </c:pt>
                <c:pt idx="204">
                  <c:v>-9.6445131375579626E-2</c:v>
                </c:pt>
                <c:pt idx="205">
                  <c:v>-9.6445131375579626E-2</c:v>
                </c:pt>
                <c:pt idx="206">
                  <c:v>-9.6445131375579626E-2</c:v>
                </c:pt>
                <c:pt idx="207">
                  <c:v>-9.7063369397218408E-2</c:v>
                </c:pt>
                <c:pt idx="208">
                  <c:v>-9.7063369397218408E-2</c:v>
                </c:pt>
                <c:pt idx="209">
                  <c:v>-9.6754250386399301E-2</c:v>
                </c:pt>
                <c:pt idx="210">
                  <c:v>-9.6754250386399301E-2</c:v>
                </c:pt>
                <c:pt idx="211">
                  <c:v>-9.7372488408037083E-2</c:v>
                </c:pt>
                <c:pt idx="212">
                  <c:v>-9.7372488408037083E-2</c:v>
                </c:pt>
                <c:pt idx="213">
                  <c:v>-9.7372488408037083E-2</c:v>
                </c:pt>
                <c:pt idx="214">
                  <c:v>-9.7372488408037083E-2</c:v>
                </c:pt>
                <c:pt idx="215">
                  <c:v>-9.7063369397218408E-2</c:v>
                </c:pt>
                <c:pt idx="216">
                  <c:v>-9.7063369397218408E-2</c:v>
                </c:pt>
                <c:pt idx="217">
                  <c:v>-9.7063369397218408E-2</c:v>
                </c:pt>
                <c:pt idx="218">
                  <c:v>-9.7063369397218408E-2</c:v>
                </c:pt>
                <c:pt idx="219">
                  <c:v>-9.7063369397218408E-2</c:v>
                </c:pt>
                <c:pt idx="220">
                  <c:v>-9.7063369397218408E-2</c:v>
                </c:pt>
                <c:pt idx="221">
                  <c:v>-9.7063369397218408E-2</c:v>
                </c:pt>
                <c:pt idx="222">
                  <c:v>-9.7063369397218408E-2</c:v>
                </c:pt>
                <c:pt idx="223">
                  <c:v>-9.6445131375579626E-2</c:v>
                </c:pt>
                <c:pt idx="224">
                  <c:v>-9.6445131375579626E-2</c:v>
                </c:pt>
                <c:pt idx="225">
                  <c:v>-9.6445131375579626E-2</c:v>
                </c:pt>
                <c:pt idx="226">
                  <c:v>-9.6445131375579626E-2</c:v>
                </c:pt>
                <c:pt idx="227">
                  <c:v>-9.6136012364760728E-2</c:v>
                </c:pt>
                <c:pt idx="228">
                  <c:v>-9.6136012364760728E-2</c:v>
                </c:pt>
                <c:pt idx="229">
                  <c:v>-9.6136012364760728E-2</c:v>
                </c:pt>
                <c:pt idx="230">
                  <c:v>-9.6136012364760728E-2</c:v>
                </c:pt>
                <c:pt idx="231">
                  <c:v>-9.6136012364760728E-2</c:v>
                </c:pt>
                <c:pt idx="232">
                  <c:v>-9.6136012364760728E-2</c:v>
                </c:pt>
                <c:pt idx="233">
                  <c:v>-9.6136012364760728E-2</c:v>
                </c:pt>
                <c:pt idx="234">
                  <c:v>-9.6136012364760728E-2</c:v>
                </c:pt>
                <c:pt idx="235">
                  <c:v>-9.7063369397218408E-2</c:v>
                </c:pt>
                <c:pt idx="236">
                  <c:v>-9.6784168212739941E-2</c:v>
                </c:pt>
                <c:pt idx="237">
                  <c:v>-9.7093382807668521E-2</c:v>
                </c:pt>
                <c:pt idx="238">
                  <c:v>-9.7093382807668521E-2</c:v>
                </c:pt>
                <c:pt idx="239">
                  <c:v>-9.7402597402597199E-2</c:v>
                </c:pt>
                <c:pt idx="240">
                  <c:v>-9.7402597402597199E-2</c:v>
                </c:pt>
                <c:pt idx="241">
                  <c:v>-9.7402597402597199E-2</c:v>
                </c:pt>
                <c:pt idx="242">
                  <c:v>-9.7402597402597199E-2</c:v>
                </c:pt>
                <c:pt idx="243">
                  <c:v>-9.7402597402597199E-2</c:v>
                </c:pt>
                <c:pt idx="244">
                  <c:v>-9.7093382807668521E-2</c:v>
                </c:pt>
                <c:pt idx="245">
                  <c:v>-9.7093382807668521E-2</c:v>
                </c:pt>
                <c:pt idx="246">
                  <c:v>-9.7402597402597199E-2</c:v>
                </c:pt>
                <c:pt idx="247">
                  <c:v>-9.7402597402597199E-2</c:v>
                </c:pt>
                <c:pt idx="248">
                  <c:v>-9.7402597402597199E-2</c:v>
                </c:pt>
                <c:pt idx="249">
                  <c:v>-9.7402597402597199E-2</c:v>
                </c:pt>
                <c:pt idx="250">
                  <c:v>-9.7402597402597199E-2</c:v>
                </c:pt>
                <c:pt idx="251">
                  <c:v>-9.6784168212739941E-2</c:v>
                </c:pt>
                <c:pt idx="252">
                  <c:v>-9.7402597402597199E-2</c:v>
                </c:pt>
                <c:pt idx="253">
                  <c:v>-9.7402597402597199E-2</c:v>
                </c:pt>
                <c:pt idx="254">
                  <c:v>-9.7402597402597199E-2</c:v>
                </c:pt>
                <c:pt idx="255">
                  <c:v>-9.7402597402597199E-2</c:v>
                </c:pt>
                <c:pt idx="256">
                  <c:v>-9.7402597402597199E-2</c:v>
                </c:pt>
                <c:pt idx="257">
                  <c:v>-9.7402597402597199E-2</c:v>
                </c:pt>
                <c:pt idx="258">
                  <c:v>-9.7402597402597199E-2</c:v>
                </c:pt>
                <c:pt idx="259">
                  <c:v>-9.7402597402597199E-2</c:v>
                </c:pt>
                <c:pt idx="260">
                  <c:v>-9.6784168212739941E-2</c:v>
                </c:pt>
                <c:pt idx="261">
                  <c:v>-9.6784168212739941E-2</c:v>
                </c:pt>
                <c:pt idx="262">
                  <c:v>-9.7093382807668521E-2</c:v>
                </c:pt>
                <c:pt idx="263">
                  <c:v>-9.7093382807668521E-2</c:v>
                </c:pt>
                <c:pt idx="264">
                  <c:v>-9.7093382807668521E-2</c:v>
                </c:pt>
                <c:pt idx="265">
                  <c:v>-9.6784168212739941E-2</c:v>
                </c:pt>
                <c:pt idx="266">
                  <c:v>-9.6784168212739941E-2</c:v>
                </c:pt>
                <c:pt idx="267">
                  <c:v>-9.6784168212739941E-2</c:v>
                </c:pt>
                <c:pt idx="268">
                  <c:v>-9.6784168212739941E-2</c:v>
                </c:pt>
                <c:pt idx="269">
                  <c:v>-9.6784168212739941E-2</c:v>
                </c:pt>
                <c:pt idx="270">
                  <c:v>-9.6784168212739941E-2</c:v>
                </c:pt>
                <c:pt idx="271">
                  <c:v>-9.6784168212739941E-2</c:v>
                </c:pt>
                <c:pt idx="272">
                  <c:v>-9.6165739022881877E-2</c:v>
                </c:pt>
                <c:pt idx="273">
                  <c:v>-9.6165739022881877E-2</c:v>
                </c:pt>
                <c:pt idx="274">
                  <c:v>-9.6445131375579626E-2</c:v>
                </c:pt>
                <c:pt idx="275">
                  <c:v>-9.6445131375579626E-2</c:v>
                </c:pt>
                <c:pt idx="276">
                  <c:v>-9.6136012364760728E-2</c:v>
                </c:pt>
                <c:pt idx="277">
                  <c:v>-9.6136012364760728E-2</c:v>
                </c:pt>
                <c:pt idx="278">
                  <c:v>-9.6136012364760728E-2</c:v>
                </c:pt>
                <c:pt idx="279">
                  <c:v>-9.6136012364760728E-2</c:v>
                </c:pt>
                <c:pt idx="280">
                  <c:v>-9.6754250386399301E-2</c:v>
                </c:pt>
                <c:pt idx="281">
                  <c:v>-9.6754250386399301E-2</c:v>
                </c:pt>
                <c:pt idx="282">
                  <c:v>-9.6754250386399301E-2</c:v>
                </c:pt>
                <c:pt idx="283">
                  <c:v>-9.6754250386399301E-2</c:v>
                </c:pt>
                <c:pt idx="284">
                  <c:v>-9.6445131375579626E-2</c:v>
                </c:pt>
                <c:pt idx="285">
                  <c:v>-9.6445131375579626E-2</c:v>
                </c:pt>
                <c:pt idx="286">
                  <c:v>-9.6445131375579626E-2</c:v>
                </c:pt>
                <c:pt idx="287">
                  <c:v>-9.6445131375579626E-2</c:v>
                </c:pt>
                <c:pt idx="288">
                  <c:v>-9.6445131375579626E-2</c:v>
                </c:pt>
                <c:pt idx="289">
                  <c:v>-9.6445131375579626E-2</c:v>
                </c:pt>
                <c:pt idx="290">
                  <c:v>-9.6445131375579626E-2</c:v>
                </c:pt>
                <c:pt idx="291">
                  <c:v>-9.6136012364760728E-2</c:v>
                </c:pt>
                <c:pt idx="292">
                  <c:v>-9.6445131375579626E-2</c:v>
                </c:pt>
                <c:pt idx="293">
                  <c:v>-9.6445131375579626E-2</c:v>
                </c:pt>
                <c:pt idx="294">
                  <c:v>-9.6445131375579626E-2</c:v>
                </c:pt>
                <c:pt idx="295">
                  <c:v>-9.6136012364760728E-2</c:v>
                </c:pt>
                <c:pt idx="296">
                  <c:v>-9.6136012364760728E-2</c:v>
                </c:pt>
                <c:pt idx="297">
                  <c:v>-9.6754250386399301E-2</c:v>
                </c:pt>
                <c:pt idx="298">
                  <c:v>-9.6136012364760728E-2</c:v>
                </c:pt>
                <c:pt idx="299">
                  <c:v>-9.6136012364760728E-2</c:v>
                </c:pt>
                <c:pt idx="300">
                  <c:v>-9.5856524427953227E-2</c:v>
                </c:pt>
                <c:pt idx="301">
                  <c:v>-9.5856524427953227E-2</c:v>
                </c:pt>
                <c:pt idx="302">
                  <c:v>-9.6165739022881877E-2</c:v>
                </c:pt>
                <c:pt idx="303">
                  <c:v>-9.6165739022881877E-2</c:v>
                </c:pt>
                <c:pt idx="304">
                  <c:v>-9.5856524427953227E-2</c:v>
                </c:pt>
                <c:pt idx="305">
                  <c:v>-9.5856524427953227E-2</c:v>
                </c:pt>
                <c:pt idx="306">
                  <c:v>-9.5547309833024507E-2</c:v>
                </c:pt>
                <c:pt idx="307">
                  <c:v>-9.5547309833024507E-2</c:v>
                </c:pt>
                <c:pt idx="308">
                  <c:v>-9.5238095238095566E-2</c:v>
                </c:pt>
                <c:pt idx="309">
                  <c:v>-9.5238095238095566E-2</c:v>
                </c:pt>
                <c:pt idx="310">
                  <c:v>-9.5238095238095566E-2</c:v>
                </c:pt>
                <c:pt idx="311">
                  <c:v>-9.5238095238095566E-2</c:v>
                </c:pt>
                <c:pt idx="312">
                  <c:v>-9.5238095238095566E-2</c:v>
                </c:pt>
                <c:pt idx="313">
                  <c:v>-9.5238095238095566E-2</c:v>
                </c:pt>
                <c:pt idx="314">
                  <c:v>-9.6784168212739941E-2</c:v>
                </c:pt>
                <c:pt idx="315">
                  <c:v>-9.6784168212739941E-2</c:v>
                </c:pt>
                <c:pt idx="316">
                  <c:v>-9.6784168212739941E-2</c:v>
                </c:pt>
                <c:pt idx="317">
                  <c:v>-9.6784168212739941E-2</c:v>
                </c:pt>
                <c:pt idx="318">
                  <c:v>-9.6784168212739941E-2</c:v>
                </c:pt>
                <c:pt idx="319">
                  <c:v>-9.6784168212739941E-2</c:v>
                </c:pt>
                <c:pt idx="320">
                  <c:v>-9.7093382807668521E-2</c:v>
                </c:pt>
                <c:pt idx="321">
                  <c:v>-9.7093382807668521E-2</c:v>
                </c:pt>
                <c:pt idx="322">
                  <c:v>-9.7093382807668521E-2</c:v>
                </c:pt>
                <c:pt idx="323">
                  <c:v>-9.7093382807668521E-2</c:v>
                </c:pt>
                <c:pt idx="324">
                  <c:v>-9.7402597402597199E-2</c:v>
                </c:pt>
                <c:pt idx="325">
                  <c:v>-9.7402597402597199E-2</c:v>
                </c:pt>
                <c:pt idx="326">
                  <c:v>-9.8330241187384246E-2</c:v>
                </c:pt>
                <c:pt idx="327">
                  <c:v>-9.8330241187384246E-2</c:v>
                </c:pt>
                <c:pt idx="328">
                  <c:v>-9.6474953617810749E-2</c:v>
                </c:pt>
                <c:pt idx="329">
                  <c:v>-9.6474953617810749E-2</c:v>
                </c:pt>
                <c:pt idx="330">
                  <c:v>-9.5856524427953227E-2</c:v>
                </c:pt>
                <c:pt idx="331">
                  <c:v>-9.5856524427953227E-2</c:v>
                </c:pt>
                <c:pt idx="332">
                  <c:v>-9.5856524427953227E-2</c:v>
                </c:pt>
                <c:pt idx="333">
                  <c:v>-9.5856524427953227E-2</c:v>
                </c:pt>
                <c:pt idx="334">
                  <c:v>-9.6474953617810749E-2</c:v>
                </c:pt>
                <c:pt idx="335">
                  <c:v>-9.6474953617810749E-2</c:v>
                </c:pt>
                <c:pt idx="336">
                  <c:v>-9.6165739022881877E-2</c:v>
                </c:pt>
                <c:pt idx="337">
                  <c:v>-9.6165739022881877E-2</c:v>
                </c:pt>
                <c:pt idx="338">
                  <c:v>-9.6165739022881877E-2</c:v>
                </c:pt>
                <c:pt idx="339">
                  <c:v>-9.6165739022881877E-2</c:v>
                </c:pt>
                <c:pt idx="340">
                  <c:v>-9.8021026592455776E-2</c:v>
                </c:pt>
                <c:pt idx="341">
                  <c:v>-9.8021026592455776E-2</c:v>
                </c:pt>
                <c:pt idx="342">
                  <c:v>-9.8021026592455776E-2</c:v>
                </c:pt>
                <c:pt idx="343">
                  <c:v>-9.8021026592455776E-2</c:v>
                </c:pt>
                <c:pt idx="344">
                  <c:v>-9.8330241187384246E-2</c:v>
                </c:pt>
                <c:pt idx="345">
                  <c:v>-9.8330241187384246E-2</c:v>
                </c:pt>
                <c:pt idx="346">
                  <c:v>-9.7402597402597199E-2</c:v>
                </c:pt>
                <c:pt idx="347">
                  <c:v>-9.7402597402597199E-2</c:v>
                </c:pt>
                <c:pt idx="348">
                  <c:v>-9.8021026592455776E-2</c:v>
                </c:pt>
                <c:pt idx="349">
                  <c:v>-9.8021026592455776E-2</c:v>
                </c:pt>
                <c:pt idx="350">
                  <c:v>-9.8021026592455776E-2</c:v>
                </c:pt>
                <c:pt idx="351">
                  <c:v>-9.8021026592455776E-2</c:v>
                </c:pt>
                <c:pt idx="352">
                  <c:v>-9.8021026592455776E-2</c:v>
                </c:pt>
                <c:pt idx="353">
                  <c:v>-9.8021026592455776E-2</c:v>
                </c:pt>
                <c:pt idx="354">
                  <c:v>-9.8948670377242351E-2</c:v>
                </c:pt>
                <c:pt idx="355">
                  <c:v>-9.8948670377242351E-2</c:v>
                </c:pt>
                <c:pt idx="356">
                  <c:v>-9.8948670377242351E-2</c:v>
                </c:pt>
                <c:pt idx="357">
                  <c:v>-9.8948670377242351E-2</c:v>
                </c:pt>
                <c:pt idx="358">
                  <c:v>-9.8330241187384246E-2</c:v>
                </c:pt>
                <c:pt idx="359">
                  <c:v>-9.8330241187384246E-2</c:v>
                </c:pt>
                <c:pt idx="360">
                  <c:v>-9.8330241187384246E-2</c:v>
                </c:pt>
                <c:pt idx="361">
                  <c:v>-9.8330241187384246E-2</c:v>
                </c:pt>
                <c:pt idx="362">
                  <c:v>-9.8639455782313562E-2</c:v>
                </c:pt>
                <c:pt idx="363">
                  <c:v>-9.8639455782313562E-2</c:v>
                </c:pt>
                <c:pt idx="364">
                  <c:v>-9.8948670377242351E-2</c:v>
                </c:pt>
                <c:pt idx="365">
                  <c:v>-9.8948670377242351E-2</c:v>
                </c:pt>
                <c:pt idx="366">
                  <c:v>-9.8639455782313562E-2</c:v>
                </c:pt>
                <c:pt idx="367">
                  <c:v>-9.8639455782313562E-2</c:v>
                </c:pt>
                <c:pt idx="368">
                  <c:v>-9.9257884972171029E-2</c:v>
                </c:pt>
                <c:pt idx="369">
                  <c:v>-9.9257884972171029E-2</c:v>
                </c:pt>
                <c:pt idx="370">
                  <c:v>-9.8948670377242351E-2</c:v>
                </c:pt>
                <c:pt idx="371">
                  <c:v>-9.8669965975874782E-2</c:v>
                </c:pt>
                <c:pt idx="372">
                  <c:v>-0.10083513764305599</c:v>
                </c:pt>
                <c:pt idx="373">
                  <c:v>-0.10083513764305599</c:v>
                </c:pt>
                <c:pt idx="374">
                  <c:v>-0.10052582740488712</c:v>
                </c:pt>
                <c:pt idx="375">
                  <c:v>-0.10052582740488712</c:v>
                </c:pt>
                <c:pt idx="376">
                  <c:v>-0.10052582740488712</c:v>
                </c:pt>
                <c:pt idx="377">
                  <c:v>-0.10052582740488712</c:v>
                </c:pt>
                <c:pt idx="378">
                  <c:v>-9.9288586452211502E-2</c:v>
                </c:pt>
                <c:pt idx="379">
                  <c:v>-9.9288586452211502E-2</c:v>
                </c:pt>
                <c:pt idx="380">
                  <c:v>-9.9288586452211502E-2</c:v>
                </c:pt>
                <c:pt idx="381">
                  <c:v>-9.9288586452211502E-2</c:v>
                </c:pt>
                <c:pt idx="382">
                  <c:v>-9.8360655737705027E-2</c:v>
                </c:pt>
                <c:pt idx="383">
                  <c:v>-9.8639455782313562E-2</c:v>
                </c:pt>
                <c:pt idx="384">
                  <c:v>-9.8330241187384246E-2</c:v>
                </c:pt>
                <c:pt idx="385">
                  <c:v>-9.8330241187384246E-2</c:v>
                </c:pt>
                <c:pt idx="386">
                  <c:v>-9.9876314162028704E-2</c:v>
                </c:pt>
                <c:pt idx="387">
                  <c:v>-9.9876314162028704E-2</c:v>
                </c:pt>
                <c:pt idx="388">
                  <c:v>-9.9567099567100331E-2</c:v>
                </c:pt>
                <c:pt idx="389">
                  <c:v>-9.9567099567100331E-2</c:v>
                </c:pt>
                <c:pt idx="390">
                  <c:v>-9.8948670377242351E-2</c:v>
                </c:pt>
                <c:pt idx="391">
                  <c:v>-9.8948670377242351E-2</c:v>
                </c:pt>
                <c:pt idx="392">
                  <c:v>-9.9567099567100331E-2</c:v>
                </c:pt>
                <c:pt idx="393">
                  <c:v>-9.9567099567100331E-2</c:v>
                </c:pt>
                <c:pt idx="394">
                  <c:v>-9.9876314162028704E-2</c:v>
                </c:pt>
                <c:pt idx="395">
                  <c:v>-9.9876314162028704E-2</c:v>
                </c:pt>
                <c:pt idx="396">
                  <c:v>-9.9876314162028704E-2</c:v>
                </c:pt>
                <c:pt idx="397">
                  <c:v>-9.9876314162028704E-2</c:v>
                </c:pt>
                <c:pt idx="398">
                  <c:v>-0.10018552875695773</c:v>
                </c:pt>
                <c:pt idx="399">
                  <c:v>-0.10018552875695773</c:v>
                </c:pt>
                <c:pt idx="400">
                  <c:v>-0.10018552875695773</c:v>
                </c:pt>
                <c:pt idx="401">
                  <c:v>-0.10018552875695773</c:v>
                </c:pt>
                <c:pt idx="402">
                  <c:v>-0.10049474335188681</c:v>
                </c:pt>
                <c:pt idx="403">
                  <c:v>-0.10049474335188681</c:v>
                </c:pt>
                <c:pt idx="404">
                  <c:v>-0.10018552875695773</c:v>
                </c:pt>
                <c:pt idx="405">
                  <c:v>-0.10018552875695773</c:v>
                </c:pt>
                <c:pt idx="406">
                  <c:v>-0.10049474335188681</c:v>
                </c:pt>
                <c:pt idx="407">
                  <c:v>-0.10021651716671821</c:v>
                </c:pt>
                <c:pt idx="408">
                  <c:v>-0.10052582740488712</c:v>
                </c:pt>
                <c:pt idx="409">
                  <c:v>-0.10052582740488712</c:v>
                </c:pt>
                <c:pt idx="410">
                  <c:v>-0.10052582740488712</c:v>
                </c:pt>
                <c:pt idx="411">
                  <c:v>-0.10052582740488712</c:v>
                </c:pt>
                <c:pt idx="412">
                  <c:v>-0.10052582740488712</c:v>
                </c:pt>
                <c:pt idx="413">
                  <c:v>-0.10052582740488712</c:v>
                </c:pt>
                <c:pt idx="414">
                  <c:v>-0.10083513764305599</c:v>
                </c:pt>
                <c:pt idx="415">
                  <c:v>-0.10083513764305599</c:v>
                </c:pt>
                <c:pt idx="416">
                  <c:v>-0.10052582740488712</c:v>
                </c:pt>
                <c:pt idx="417">
                  <c:v>-0.10052582740488712</c:v>
                </c:pt>
                <c:pt idx="418">
                  <c:v>-0.10052582740488712</c:v>
                </c:pt>
                <c:pt idx="419">
                  <c:v>-0.10052582740488712</c:v>
                </c:pt>
                <c:pt idx="420">
                  <c:v>-0.10052582740488712</c:v>
                </c:pt>
                <c:pt idx="421">
                  <c:v>-0.10052582740488712</c:v>
                </c:pt>
                <c:pt idx="422">
                  <c:v>-0.10083513764305599</c:v>
                </c:pt>
                <c:pt idx="423">
                  <c:v>-0.10083513764305599</c:v>
                </c:pt>
                <c:pt idx="424">
                  <c:v>-0.10052582740488712</c:v>
                </c:pt>
                <c:pt idx="425">
                  <c:v>-0.10052582740488712</c:v>
                </c:pt>
                <c:pt idx="426">
                  <c:v>-0.10052582740488712</c:v>
                </c:pt>
                <c:pt idx="427">
                  <c:v>-0.10052582740488712</c:v>
                </c:pt>
                <c:pt idx="428">
                  <c:v>-0.10021651716671821</c:v>
                </c:pt>
                <c:pt idx="429">
                  <c:v>-0.10021651716671821</c:v>
                </c:pt>
                <c:pt idx="430">
                  <c:v>-0.10021651716671821</c:v>
                </c:pt>
                <c:pt idx="431">
                  <c:v>-0.10021651716671821</c:v>
                </c:pt>
                <c:pt idx="432">
                  <c:v>-0.10021651716671821</c:v>
                </c:pt>
                <c:pt idx="433">
                  <c:v>-0.10021651716671821</c:v>
                </c:pt>
                <c:pt idx="434">
                  <c:v>-0.10021651716671821</c:v>
                </c:pt>
                <c:pt idx="435">
                  <c:v>-0.10021651716671821</c:v>
                </c:pt>
                <c:pt idx="436">
                  <c:v>-0.10021651716671821</c:v>
                </c:pt>
                <c:pt idx="437">
                  <c:v>-0.10021651716671821</c:v>
                </c:pt>
                <c:pt idx="438">
                  <c:v>-0.10021651716671821</c:v>
                </c:pt>
                <c:pt idx="439">
                  <c:v>-0.10021651716671821</c:v>
                </c:pt>
                <c:pt idx="440">
                  <c:v>-9.9907206928549527E-2</c:v>
                </c:pt>
                <c:pt idx="441">
                  <c:v>-9.9907206928549527E-2</c:v>
                </c:pt>
                <c:pt idx="442">
                  <c:v>-9.9288586452211502E-2</c:v>
                </c:pt>
                <c:pt idx="443">
                  <c:v>-9.9567099567100331E-2</c:v>
                </c:pt>
                <c:pt idx="444">
                  <c:v>-9.8948670377242351E-2</c:v>
                </c:pt>
                <c:pt idx="445">
                  <c:v>-9.8948670377242351E-2</c:v>
                </c:pt>
                <c:pt idx="446">
                  <c:v>-9.8948670377242351E-2</c:v>
                </c:pt>
                <c:pt idx="447">
                  <c:v>-9.8948670377242351E-2</c:v>
                </c:pt>
                <c:pt idx="448">
                  <c:v>-9.8948670377242351E-2</c:v>
                </c:pt>
                <c:pt idx="449">
                  <c:v>-9.8948670377242351E-2</c:v>
                </c:pt>
                <c:pt idx="450">
                  <c:v>-9.8948670377242351E-2</c:v>
                </c:pt>
                <c:pt idx="451">
                  <c:v>-9.8948670377242351E-2</c:v>
                </c:pt>
                <c:pt idx="452">
                  <c:v>-9.8021026592455776E-2</c:v>
                </c:pt>
                <c:pt idx="453">
                  <c:v>-9.8021026592455776E-2</c:v>
                </c:pt>
                <c:pt idx="454">
                  <c:v>-9.8330241187384246E-2</c:v>
                </c:pt>
                <c:pt idx="455">
                  <c:v>-9.8330241187384246E-2</c:v>
                </c:pt>
                <c:pt idx="456">
                  <c:v>-9.8021026592455776E-2</c:v>
                </c:pt>
                <c:pt idx="457">
                  <c:v>-9.8021026592455776E-2</c:v>
                </c:pt>
                <c:pt idx="458">
                  <c:v>-9.7711811997526279E-2</c:v>
                </c:pt>
                <c:pt idx="459">
                  <c:v>-9.7711811997526279E-2</c:v>
                </c:pt>
                <c:pt idx="460">
                  <c:v>-9.7402597402597199E-2</c:v>
                </c:pt>
                <c:pt idx="461">
                  <c:v>-9.7402597402597199E-2</c:v>
                </c:pt>
                <c:pt idx="462">
                  <c:v>-9.7711811997526279E-2</c:v>
                </c:pt>
                <c:pt idx="463">
                  <c:v>-9.7711811997526279E-2</c:v>
                </c:pt>
                <c:pt idx="464">
                  <c:v>-9.7711811997526279E-2</c:v>
                </c:pt>
                <c:pt idx="465">
                  <c:v>-9.7711811997526279E-2</c:v>
                </c:pt>
                <c:pt idx="466">
                  <c:v>-9.8330241187384246E-2</c:v>
                </c:pt>
                <c:pt idx="467">
                  <c:v>-9.8330241187384246E-2</c:v>
                </c:pt>
                <c:pt idx="468">
                  <c:v>-9.8948670377242351E-2</c:v>
                </c:pt>
                <c:pt idx="469">
                  <c:v>-9.8948670377242351E-2</c:v>
                </c:pt>
                <c:pt idx="470">
                  <c:v>-9.9257884972171029E-2</c:v>
                </c:pt>
                <c:pt idx="471">
                  <c:v>-9.9257884972171029E-2</c:v>
                </c:pt>
                <c:pt idx="472">
                  <c:v>-9.9257884972171029E-2</c:v>
                </c:pt>
                <c:pt idx="473">
                  <c:v>-9.9257884972171029E-2</c:v>
                </c:pt>
                <c:pt idx="474">
                  <c:v>-0.10018552875695773</c:v>
                </c:pt>
                <c:pt idx="475">
                  <c:v>-0.10018552875695773</c:v>
                </c:pt>
                <c:pt idx="476">
                  <c:v>-9.9567099567100331E-2</c:v>
                </c:pt>
                <c:pt idx="477">
                  <c:v>-9.9567099567100331E-2</c:v>
                </c:pt>
                <c:pt idx="478">
                  <c:v>-9.8948670377242351E-2</c:v>
                </c:pt>
                <c:pt idx="479">
                  <c:v>-9.8948670377242351E-2</c:v>
                </c:pt>
                <c:pt idx="480">
                  <c:v>-9.8330241187384246E-2</c:v>
                </c:pt>
                <c:pt idx="481">
                  <c:v>-9.8330241187384246E-2</c:v>
                </c:pt>
                <c:pt idx="482">
                  <c:v>-9.8330241187384246E-2</c:v>
                </c:pt>
                <c:pt idx="483">
                  <c:v>-9.8330241187384246E-2</c:v>
                </c:pt>
                <c:pt idx="484">
                  <c:v>-9.8330241187384246E-2</c:v>
                </c:pt>
                <c:pt idx="485">
                  <c:v>-9.8330241187384246E-2</c:v>
                </c:pt>
                <c:pt idx="486">
                  <c:v>-9.8021026592455776E-2</c:v>
                </c:pt>
                <c:pt idx="487">
                  <c:v>-9.8021026592455776E-2</c:v>
                </c:pt>
                <c:pt idx="488">
                  <c:v>-9.8021026592455776E-2</c:v>
                </c:pt>
                <c:pt idx="489">
                  <c:v>-1.3914656771799618E-2</c:v>
                </c:pt>
                <c:pt idx="490">
                  <c:v>-1.3605442176870748E-2</c:v>
                </c:pt>
                <c:pt idx="491">
                  <c:v>-1.3605442176870748E-2</c:v>
                </c:pt>
                <c:pt idx="492">
                  <c:v>-1.2987012987012991E-2</c:v>
                </c:pt>
                <c:pt idx="493">
                  <c:v>-1.3296227581941818E-2</c:v>
                </c:pt>
                <c:pt idx="494">
                  <c:v>-1.3914656771799618E-2</c:v>
                </c:pt>
                <c:pt idx="495">
                  <c:v>-1.2987012987012991E-2</c:v>
                </c:pt>
                <c:pt idx="496">
                  <c:v>-1.3605442176870748E-2</c:v>
                </c:pt>
                <c:pt idx="497">
                  <c:v>-1.4223871366728593E-2</c:v>
                </c:pt>
                <c:pt idx="498">
                  <c:v>-1.3296227581941818E-2</c:v>
                </c:pt>
                <c:pt idx="499">
                  <c:v>-1.3914656771799618E-2</c:v>
                </c:pt>
                <c:pt idx="500">
                  <c:v>-1.3605442176870748E-2</c:v>
                </c:pt>
                <c:pt idx="501">
                  <c:v>-1.3914656771799618E-2</c:v>
                </c:pt>
                <c:pt idx="502">
                  <c:v>-1.5460729746444111E-2</c:v>
                </c:pt>
                <c:pt idx="503">
                  <c:v>-1.3914656771799618E-2</c:v>
                </c:pt>
                <c:pt idx="504">
                  <c:v>-1.3914656771799618E-2</c:v>
                </c:pt>
                <c:pt idx="505">
                  <c:v>-1.3914656771799618E-2</c:v>
                </c:pt>
                <c:pt idx="506">
                  <c:v>-1.3914656771799618E-2</c:v>
                </c:pt>
                <c:pt idx="507">
                  <c:v>-1.3914656771799618E-2</c:v>
                </c:pt>
                <c:pt idx="508">
                  <c:v>-1.3914656771799618E-2</c:v>
                </c:pt>
                <c:pt idx="509">
                  <c:v>-1.3605442176870748E-2</c:v>
                </c:pt>
                <c:pt idx="510">
                  <c:v>-1.3914656771799618E-2</c:v>
                </c:pt>
                <c:pt idx="511">
                  <c:v>-1.3914656771799618E-2</c:v>
                </c:pt>
                <c:pt idx="512">
                  <c:v>-1.3914656771799618E-2</c:v>
                </c:pt>
                <c:pt idx="513">
                  <c:v>-1.3914656771799618E-2</c:v>
                </c:pt>
                <c:pt idx="514">
                  <c:v>-1.3914656771799618E-2</c:v>
                </c:pt>
                <c:pt idx="515">
                  <c:v>-1.3914656771799618E-2</c:v>
                </c:pt>
                <c:pt idx="516">
                  <c:v>-1.3914656771799618E-2</c:v>
                </c:pt>
                <c:pt idx="517">
                  <c:v>-1.3605442176870748E-2</c:v>
                </c:pt>
                <c:pt idx="518">
                  <c:v>-1.3605442176870748E-2</c:v>
                </c:pt>
                <c:pt idx="519">
                  <c:v>-1.3605442176870748E-2</c:v>
                </c:pt>
                <c:pt idx="520">
                  <c:v>-1.3914656771799618E-2</c:v>
                </c:pt>
                <c:pt idx="521">
                  <c:v>-1.3605442176870748E-2</c:v>
                </c:pt>
                <c:pt idx="522">
                  <c:v>-1.3605442176870748E-2</c:v>
                </c:pt>
                <c:pt idx="523">
                  <c:v>-1.3914656771799618E-2</c:v>
                </c:pt>
                <c:pt idx="524">
                  <c:v>-1.3914656771799618E-2</c:v>
                </c:pt>
                <c:pt idx="525">
                  <c:v>-1.3605442176870748E-2</c:v>
                </c:pt>
                <c:pt idx="526">
                  <c:v>-1.3605442176870748E-2</c:v>
                </c:pt>
                <c:pt idx="527">
                  <c:v>-1.3605442176870748E-2</c:v>
                </c:pt>
                <c:pt idx="528">
                  <c:v>-1.3605442176870748E-2</c:v>
                </c:pt>
                <c:pt idx="529">
                  <c:v>-1.3605442176870748E-2</c:v>
                </c:pt>
                <c:pt idx="530">
                  <c:v>-1.3605442176870748E-2</c:v>
                </c:pt>
                <c:pt idx="531">
                  <c:v>-1.3605442176870748E-2</c:v>
                </c:pt>
                <c:pt idx="532">
                  <c:v>-1.3914656771799618E-2</c:v>
                </c:pt>
                <c:pt idx="533">
                  <c:v>-9.8330241187384246E-2</c:v>
                </c:pt>
                <c:pt idx="534">
                  <c:v>-9.8948670377242351E-2</c:v>
                </c:pt>
                <c:pt idx="535">
                  <c:v>-9.8360655737705027E-2</c:v>
                </c:pt>
                <c:pt idx="536">
                  <c:v>-9.8669965975874782E-2</c:v>
                </c:pt>
                <c:pt idx="537">
                  <c:v>-9.8669965975874782E-2</c:v>
                </c:pt>
                <c:pt idx="538">
                  <c:v>-9.8669965975874782E-2</c:v>
                </c:pt>
                <c:pt idx="539">
                  <c:v>-9.8669965975874782E-2</c:v>
                </c:pt>
                <c:pt idx="540">
                  <c:v>-9.8051345499536868E-2</c:v>
                </c:pt>
                <c:pt idx="541">
                  <c:v>-9.8669965975874782E-2</c:v>
                </c:pt>
                <c:pt idx="542">
                  <c:v>-9.8669965975874782E-2</c:v>
                </c:pt>
                <c:pt idx="543">
                  <c:v>-9.8360655737705027E-2</c:v>
                </c:pt>
                <c:pt idx="544">
                  <c:v>-9.8360655737705027E-2</c:v>
                </c:pt>
                <c:pt idx="545">
                  <c:v>-9.8979276214042747E-2</c:v>
                </c:pt>
                <c:pt idx="546">
                  <c:v>-9.8979276214042747E-2</c:v>
                </c:pt>
                <c:pt idx="547">
                  <c:v>-9.8051345499536868E-2</c:v>
                </c:pt>
                <c:pt idx="548">
                  <c:v>-9.8051345499536868E-2</c:v>
                </c:pt>
                <c:pt idx="549">
                  <c:v>-9.8051345499536868E-2</c:v>
                </c:pt>
                <c:pt idx="550">
                  <c:v>-9.8051345499536868E-2</c:v>
                </c:pt>
                <c:pt idx="551">
                  <c:v>-9.9597896690381174E-2</c:v>
                </c:pt>
                <c:pt idx="552">
                  <c:v>-9.9597896690381174E-2</c:v>
                </c:pt>
                <c:pt idx="553">
                  <c:v>-9.9597896690381174E-2</c:v>
                </c:pt>
                <c:pt idx="554">
                  <c:v>-9.9597896690381174E-2</c:v>
                </c:pt>
                <c:pt idx="555">
                  <c:v>-9.9597896690381174E-2</c:v>
                </c:pt>
                <c:pt idx="556">
                  <c:v>-9.9597896690381174E-2</c:v>
                </c:pt>
                <c:pt idx="557">
                  <c:v>-9.9597896690381174E-2</c:v>
                </c:pt>
                <c:pt idx="558">
                  <c:v>-9.9597896690381174E-2</c:v>
                </c:pt>
                <c:pt idx="559">
                  <c:v>-9.9597896690381174E-2</c:v>
                </c:pt>
                <c:pt idx="560">
                  <c:v>-9.9597896690381174E-2</c:v>
                </c:pt>
                <c:pt idx="561">
                  <c:v>-9.9597896690381174E-2</c:v>
                </c:pt>
                <c:pt idx="562">
                  <c:v>-9.9597896690381174E-2</c:v>
                </c:pt>
                <c:pt idx="563">
                  <c:v>-9.9597896690381174E-2</c:v>
                </c:pt>
                <c:pt idx="564">
                  <c:v>-9.9597896690381174E-2</c:v>
                </c:pt>
                <c:pt idx="565">
                  <c:v>-9.9597896690381174E-2</c:v>
                </c:pt>
                <c:pt idx="566">
                  <c:v>-9.9597896690381174E-2</c:v>
                </c:pt>
                <c:pt idx="567">
                  <c:v>-9.9288586452211502E-2</c:v>
                </c:pt>
                <c:pt idx="568">
                  <c:v>-9.9288586452211502E-2</c:v>
                </c:pt>
                <c:pt idx="569">
                  <c:v>-9.8979276214042747E-2</c:v>
                </c:pt>
                <c:pt idx="570">
                  <c:v>-9.8979276214042747E-2</c:v>
                </c:pt>
                <c:pt idx="571">
                  <c:v>-9.8979276214042747E-2</c:v>
                </c:pt>
                <c:pt idx="572">
                  <c:v>-9.8979276214042747E-2</c:v>
                </c:pt>
                <c:pt idx="573">
                  <c:v>-9.9288586452211502E-2</c:v>
                </c:pt>
                <c:pt idx="574">
                  <c:v>-9.9288586452211502E-2</c:v>
                </c:pt>
                <c:pt idx="575">
                  <c:v>-9.9288586452211502E-2</c:v>
                </c:pt>
                <c:pt idx="576">
                  <c:v>-9.9288586452211502E-2</c:v>
                </c:pt>
                <c:pt idx="577">
                  <c:v>-9.9288586452211502E-2</c:v>
                </c:pt>
                <c:pt idx="578">
                  <c:v>-9.9907206928549527E-2</c:v>
                </c:pt>
                <c:pt idx="579">
                  <c:v>-9.9907206928549527E-2</c:v>
                </c:pt>
                <c:pt idx="580">
                  <c:v>-9.9907206928549527E-2</c:v>
                </c:pt>
                <c:pt idx="581">
                  <c:v>-9.9907206928549527E-2</c:v>
                </c:pt>
                <c:pt idx="582">
                  <c:v>-9.9907206928549527E-2</c:v>
                </c:pt>
                <c:pt idx="583">
                  <c:v>-9.9597896690381174E-2</c:v>
                </c:pt>
                <c:pt idx="584">
                  <c:v>-9.9597896690381174E-2</c:v>
                </c:pt>
                <c:pt idx="585">
                  <c:v>-9.9597896690381174E-2</c:v>
                </c:pt>
                <c:pt idx="586">
                  <c:v>-9.9597896690381174E-2</c:v>
                </c:pt>
                <c:pt idx="587">
                  <c:v>-9.9597896690381174E-2</c:v>
                </c:pt>
                <c:pt idx="588">
                  <c:v>-9.9597896690381174E-2</c:v>
                </c:pt>
                <c:pt idx="589">
                  <c:v>-0.10021651716671821</c:v>
                </c:pt>
                <c:pt idx="590">
                  <c:v>-0.10021651716671821</c:v>
                </c:pt>
                <c:pt idx="591">
                  <c:v>-0.10207237859573151</c:v>
                </c:pt>
                <c:pt idx="592">
                  <c:v>-0.10207237859573151</c:v>
                </c:pt>
                <c:pt idx="593">
                  <c:v>-0.10269099907206929</c:v>
                </c:pt>
                <c:pt idx="594">
                  <c:v>-0.10269099907206929</c:v>
                </c:pt>
                <c:pt idx="595">
                  <c:v>-0.10550742574257425</c:v>
                </c:pt>
                <c:pt idx="596">
                  <c:v>-0.10550742574257425</c:v>
                </c:pt>
                <c:pt idx="597">
                  <c:v>-0.10550742574257425</c:v>
                </c:pt>
                <c:pt idx="598">
                  <c:v>-0.10550742574257425</c:v>
                </c:pt>
                <c:pt idx="599">
                  <c:v>-0.10488861386138611</c:v>
                </c:pt>
                <c:pt idx="600">
                  <c:v>-0.10488861386138611</c:v>
                </c:pt>
                <c:pt idx="601">
                  <c:v>-0.10426980198019822</c:v>
                </c:pt>
                <c:pt idx="602">
                  <c:v>-0.10426980198019822</c:v>
                </c:pt>
                <c:pt idx="603">
                  <c:v>-0.10396039603960396</c:v>
                </c:pt>
                <c:pt idx="604">
                  <c:v>-0.10396039603960396</c:v>
                </c:pt>
                <c:pt idx="605">
                  <c:v>-0.10396039603960396</c:v>
                </c:pt>
                <c:pt idx="606">
                  <c:v>-0.10396039603960396</c:v>
                </c:pt>
                <c:pt idx="607">
                  <c:v>-0.10396039603960396</c:v>
                </c:pt>
                <c:pt idx="608">
                  <c:v>-0.10396039603960396</c:v>
                </c:pt>
                <c:pt idx="609">
                  <c:v>-0.10396039603960396</c:v>
                </c:pt>
                <c:pt idx="610">
                  <c:v>-0.10396039603960396</c:v>
                </c:pt>
                <c:pt idx="611">
                  <c:v>-0.10396039603960396</c:v>
                </c:pt>
                <c:pt idx="612">
                  <c:v>-1.330445544554461E-2</c:v>
                </c:pt>
                <c:pt idx="613">
                  <c:v>-1.3613861386138683E-2</c:v>
                </c:pt>
                <c:pt idx="614">
                  <c:v>-1.3613861386138683E-2</c:v>
                </c:pt>
                <c:pt idx="615">
                  <c:v>-1.3613861386138683E-2</c:v>
                </c:pt>
                <c:pt idx="616">
                  <c:v>-1.3923267326732701E-2</c:v>
                </c:pt>
                <c:pt idx="617">
                  <c:v>-1.3613861386138683E-2</c:v>
                </c:pt>
                <c:pt idx="618">
                  <c:v>-1.3613861386138683E-2</c:v>
                </c:pt>
                <c:pt idx="619">
                  <c:v>-1.3613861386138683E-2</c:v>
                </c:pt>
                <c:pt idx="620">
                  <c:v>-1.3923267326732701E-2</c:v>
                </c:pt>
                <c:pt idx="621">
                  <c:v>-1.29950495049505E-2</c:v>
                </c:pt>
                <c:pt idx="622">
                  <c:v>-1.4228270955768639E-2</c:v>
                </c:pt>
                <c:pt idx="623">
                  <c:v>-1.3609650479430881E-2</c:v>
                </c:pt>
                <c:pt idx="624">
                  <c:v>-1.3609650479430881E-2</c:v>
                </c:pt>
                <c:pt idx="625">
                  <c:v>-1.3609650479430881E-2</c:v>
                </c:pt>
                <c:pt idx="626">
                  <c:v>-1.3300340241262074E-2</c:v>
                </c:pt>
                <c:pt idx="627">
                  <c:v>-1.3918960717599753E-2</c:v>
                </c:pt>
                <c:pt idx="628">
                  <c:v>-1.3918960717599753E-2</c:v>
                </c:pt>
                <c:pt idx="629">
                  <c:v>-1.3918960717599753E-2</c:v>
                </c:pt>
                <c:pt idx="630">
                  <c:v>-1.3918960717599753E-2</c:v>
                </c:pt>
                <c:pt idx="631">
                  <c:v>-1.3918960717599753E-2</c:v>
                </c:pt>
                <c:pt idx="632">
                  <c:v>-1.4228270955768639E-2</c:v>
                </c:pt>
                <c:pt idx="633">
                  <c:v>-1.3300340241262074E-2</c:v>
                </c:pt>
                <c:pt idx="634">
                  <c:v>-1.4228270955768639E-2</c:v>
                </c:pt>
                <c:pt idx="635">
                  <c:v>-1.3918960717599753E-2</c:v>
                </c:pt>
                <c:pt idx="636">
                  <c:v>-1.3609650479430881E-2</c:v>
                </c:pt>
                <c:pt idx="637">
                  <c:v>-1.3609650479430881E-2</c:v>
                </c:pt>
                <c:pt idx="638">
                  <c:v>-1.3300340241262074E-2</c:v>
                </c:pt>
                <c:pt idx="639">
                  <c:v>-1.3609650479430881E-2</c:v>
                </c:pt>
                <c:pt idx="640">
                  <c:v>-1.3918960717599753E-2</c:v>
                </c:pt>
                <c:pt idx="641">
                  <c:v>-1.3300340241262074E-2</c:v>
                </c:pt>
                <c:pt idx="642">
                  <c:v>-1.3609650479430881E-2</c:v>
                </c:pt>
                <c:pt idx="643">
                  <c:v>-1.3609650479430881E-2</c:v>
                </c:pt>
                <c:pt idx="644">
                  <c:v>-1.3609650479430881E-2</c:v>
                </c:pt>
                <c:pt idx="645">
                  <c:v>-1.3609650479430881E-2</c:v>
                </c:pt>
                <c:pt idx="646">
                  <c:v>-1.3918960717599753E-2</c:v>
                </c:pt>
                <c:pt idx="647">
                  <c:v>-1.2991030003093099E-2</c:v>
                </c:pt>
                <c:pt idx="648">
                  <c:v>-1.3918960717599753E-2</c:v>
                </c:pt>
                <c:pt idx="649">
                  <c:v>-1.3918960717599753E-2</c:v>
                </c:pt>
                <c:pt idx="650">
                  <c:v>-1.3609650479430881E-2</c:v>
                </c:pt>
                <c:pt idx="651">
                  <c:v>-1.2991030003093099E-2</c:v>
                </c:pt>
                <c:pt idx="652">
                  <c:v>-1.3300340241262074E-2</c:v>
                </c:pt>
                <c:pt idx="653">
                  <c:v>-1.2681719764924241E-2</c:v>
                </c:pt>
                <c:pt idx="654">
                  <c:v>-9.9288586452211502E-2</c:v>
                </c:pt>
                <c:pt idx="655">
                  <c:v>-9.8669965975874782E-2</c:v>
                </c:pt>
                <c:pt idx="656">
                  <c:v>-9.8669965975874782E-2</c:v>
                </c:pt>
                <c:pt idx="657">
                  <c:v>-9.7742035261367197E-2</c:v>
                </c:pt>
                <c:pt idx="658">
                  <c:v>-9.7742035261367197E-2</c:v>
                </c:pt>
                <c:pt idx="659">
                  <c:v>-9.8669965975874782E-2</c:v>
                </c:pt>
                <c:pt idx="660">
                  <c:v>-9.8669965975874782E-2</c:v>
                </c:pt>
                <c:pt idx="661">
                  <c:v>-9.8051345499536868E-2</c:v>
                </c:pt>
                <c:pt idx="662">
                  <c:v>-9.8051345499536868E-2</c:v>
                </c:pt>
                <c:pt idx="663">
                  <c:v>-9.7742035261367197E-2</c:v>
                </c:pt>
                <c:pt idx="664">
                  <c:v>-9.7742035261367197E-2</c:v>
                </c:pt>
                <c:pt idx="665">
                  <c:v>-9.8360655737705027E-2</c:v>
                </c:pt>
                <c:pt idx="666">
                  <c:v>-9.8360655737705027E-2</c:v>
                </c:pt>
                <c:pt idx="667">
                  <c:v>-9.8360655737705027E-2</c:v>
                </c:pt>
                <c:pt idx="668">
                  <c:v>-9.8360655737705027E-2</c:v>
                </c:pt>
                <c:pt idx="669">
                  <c:v>-9.7742035261367197E-2</c:v>
                </c:pt>
                <c:pt idx="670">
                  <c:v>-9.7742035261367197E-2</c:v>
                </c:pt>
                <c:pt idx="671">
                  <c:v>-9.7432725023198219E-2</c:v>
                </c:pt>
                <c:pt idx="672">
                  <c:v>-9.7432725023198219E-2</c:v>
                </c:pt>
                <c:pt idx="673">
                  <c:v>-9.8051345499536868E-2</c:v>
                </c:pt>
                <c:pt idx="674">
                  <c:v>-9.8051345499536868E-2</c:v>
                </c:pt>
                <c:pt idx="675">
                  <c:v>-9.7742035261367197E-2</c:v>
                </c:pt>
                <c:pt idx="676">
                  <c:v>-9.7742035261367197E-2</c:v>
                </c:pt>
                <c:pt idx="677">
                  <c:v>-9.8051345499536868E-2</c:v>
                </c:pt>
                <c:pt idx="678">
                  <c:v>-9.8330241187384246E-2</c:v>
                </c:pt>
                <c:pt idx="679">
                  <c:v>-9.8639455782313562E-2</c:v>
                </c:pt>
                <c:pt idx="680">
                  <c:v>-9.8639455782313562E-2</c:v>
                </c:pt>
                <c:pt idx="681">
                  <c:v>-9.9257884972171029E-2</c:v>
                </c:pt>
                <c:pt idx="682">
                  <c:v>-9.9257884972171029E-2</c:v>
                </c:pt>
                <c:pt idx="683">
                  <c:v>-9.8639455782313562E-2</c:v>
                </c:pt>
                <c:pt idx="684">
                  <c:v>-9.8639455782313562E-2</c:v>
                </c:pt>
                <c:pt idx="685">
                  <c:v>-9.8948670377242351E-2</c:v>
                </c:pt>
                <c:pt idx="686">
                  <c:v>-9.8948670377242351E-2</c:v>
                </c:pt>
                <c:pt idx="687">
                  <c:v>-9.8639455782313562E-2</c:v>
                </c:pt>
                <c:pt idx="688">
                  <c:v>-9.8639455782313562E-2</c:v>
                </c:pt>
                <c:pt idx="689">
                  <c:v>-9.8639455782313562E-2</c:v>
                </c:pt>
                <c:pt idx="690">
                  <c:v>-9.8639455782313562E-2</c:v>
                </c:pt>
                <c:pt idx="691">
                  <c:v>-9.8639455782313562E-2</c:v>
                </c:pt>
                <c:pt idx="692">
                  <c:v>-9.8639455782313562E-2</c:v>
                </c:pt>
                <c:pt idx="693">
                  <c:v>-9.7711811997526279E-2</c:v>
                </c:pt>
                <c:pt idx="694">
                  <c:v>-9.7711811997526279E-2</c:v>
                </c:pt>
                <c:pt idx="695">
                  <c:v>-9.7711811997526279E-2</c:v>
                </c:pt>
                <c:pt idx="696">
                  <c:v>-9.7711811997526279E-2</c:v>
                </c:pt>
                <c:pt idx="697">
                  <c:v>-9.7711811997526279E-2</c:v>
                </c:pt>
                <c:pt idx="698">
                  <c:v>-9.7711811997526279E-2</c:v>
                </c:pt>
                <c:pt idx="699">
                  <c:v>-9.7402597402597199E-2</c:v>
                </c:pt>
                <c:pt idx="700">
                  <c:v>-9.7402597402597199E-2</c:v>
                </c:pt>
                <c:pt idx="701">
                  <c:v>-9.7402597402597199E-2</c:v>
                </c:pt>
                <c:pt idx="702">
                  <c:v>-9.7402597402597199E-2</c:v>
                </c:pt>
                <c:pt idx="703">
                  <c:v>-9.8330241187384246E-2</c:v>
                </c:pt>
                <c:pt idx="704">
                  <c:v>-9.8330241187384246E-2</c:v>
                </c:pt>
                <c:pt idx="705">
                  <c:v>-9.8330241187384246E-2</c:v>
                </c:pt>
                <c:pt idx="706">
                  <c:v>-9.8330241187384246E-2</c:v>
                </c:pt>
                <c:pt idx="707">
                  <c:v>-9.8330241187384246E-2</c:v>
                </c:pt>
                <c:pt idx="708">
                  <c:v>-9.8330241187384246E-2</c:v>
                </c:pt>
                <c:pt idx="709">
                  <c:v>-9.8330241187384246E-2</c:v>
                </c:pt>
                <c:pt idx="710">
                  <c:v>-9.8330241187384246E-2</c:v>
                </c:pt>
                <c:pt idx="711">
                  <c:v>-9.8639455782313562E-2</c:v>
                </c:pt>
                <c:pt idx="712">
                  <c:v>-9.8639455782313562E-2</c:v>
                </c:pt>
                <c:pt idx="713">
                  <c:v>-9.8639455782313562E-2</c:v>
                </c:pt>
                <c:pt idx="714">
                  <c:v>-9.8639455782313562E-2</c:v>
                </c:pt>
                <c:pt idx="715">
                  <c:v>-9.8330241187384246E-2</c:v>
                </c:pt>
                <c:pt idx="716">
                  <c:v>-9.8330241187384246E-2</c:v>
                </c:pt>
                <c:pt idx="717">
                  <c:v>-9.9257884972171029E-2</c:v>
                </c:pt>
                <c:pt idx="718">
                  <c:v>-9.9257884972171029E-2</c:v>
                </c:pt>
                <c:pt idx="719">
                  <c:v>-9.9257884972171029E-2</c:v>
                </c:pt>
                <c:pt idx="720">
                  <c:v>-9.9257884972171029E-2</c:v>
                </c:pt>
                <c:pt idx="721">
                  <c:v>-9.8948670377242351E-2</c:v>
                </c:pt>
                <c:pt idx="722">
                  <c:v>-9.8948670377242351E-2</c:v>
                </c:pt>
                <c:pt idx="723">
                  <c:v>-9.9567099567100331E-2</c:v>
                </c:pt>
                <c:pt idx="724">
                  <c:v>-9.9567099567100331E-2</c:v>
                </c:pt>
                <c:pt idx="725">
                  <c:v>-9.9567099567100331E-2</c:v>
                </c:pt>
                <c:pt idx="726">
                  <c:v>-9.9567099567100331E-2</c:v>
                </c:pt>
                <c:pt idx="727">
                  <c:v>-9.9567099567100331E-2</c:v>
                </c:pt>
                <c:pt idx="728">
                  <c:v>-9.9567099567100331E-2</c:v>
                </c:pt>
                <c:pt idx="729">
                  <c:v>-9.9257884972171029E-2</c:v>
                </c:pt>
                <c:pt idx="730">
                  <c:v>-9.8979276214042747E-2</c:v>
                </c:pt>
                <c:pt idx="731">
                  <c:v>-0.10021651716671821</c:v>
                </c:pt>
                <c:pt idx="732">
                  <c:v>-0.10021651716671821</c:v>
                </c:pt>
                <c:pt idx="733">
                  <c:v>-0.10052582740488712</c:v>
                </c:pt>
                <c:pt idx="734">
                  <c:v>-0.10052582740488712</c:v>
                </c:pt>
                <c:pt idx="735">
                  <c:v>-0.10021651716671821</c:v>
                </c:pt>
                <c:pt idx="736">
                  <c:v>-0.10021651716671821</c:v>
                </c:pt>
                <c:pt idx="737">
                  <c:v>-0.10021651716671821</c:v>
                </c:pt>
                <c:pt idx="738">
                  <c:v>-0.10021651716671821</c:v>
                </c:pt>
                <c:pt idx="739">
                  <c:v>-0.10021651716671821</c:v>
                </c:pt>
                <c:pt idx="740">
                  <c:v>-0.10021651716671821</c:v>
                </c:pt>
                <c:pt idx="741">
                  <c:v>-9.9907206928549527E-2</c:v>
                </c:pt>
                <c:pt idx="742">
                  <c:v>-9.9907206928549527E-2</c:v>
                </c:pt>
                <c:pt idx="743">
                  <c:v>-9.9907206928549527E-2</c:v>
                </c:pt>
                <c:pt idx="744">
                  <c:v>-9.9907206928549527E-2</c:v>
                </c:pt>
                <c:pt idx="745">
                  <c:v>-9.9597896690381174E-2</c:v>
                </c:pt>
                <c:pt idx="746">
                  <c:v>-9.9597896690381174E-2</c:v>
                </c:pt>
                <c:pt idx="747">
                  <c:v>-9.9597896690381174E-2</c:v>
                </c:pt>
                <c:pt idx="748">
                  <c:v>-9.9597896690381174E-2</c:v>
                </c:pt>
                <c:pt idx="749">
                  <c:v>-9.9288586452211502E-2</c:v>
                </c:pt>
                <c:pt idx="750">
                  <c:v>-9.9288586452211502E-2</c:v>
                </c:pt>
                <c:pt idx="751">
                  <c:v>-9.9288586452211502E-2</c:v>
                </c:pt>
                <c:pt idx="752">
                  <c:v>-9.9288586452211502E-2</c:v>
                </c:pt>
                <c:pt idx="753">
                  <c:v>-9.9288586452211502E-2</c:v>
                </c:pt>
                <c:pt idx="754">
                  <c:v>-9.9288586452211502E-2</c:v>
                </c:pt>
                <c:pt idx="755">
                  <c:v>-9.9288586452211502E-2</c:v>
                </c:pt>
                <c:pt idx="756">
                  <c:v>-9.9288586452211502E-2</c:v>
                </c:pt>
                <c:pt idx="757">
                  <c:v>-9.9597896690381174E-2</c:v>
                </c:pt>
                <c:pt idx="758">
                  <c:v>-9.9597896690381174E-2</c:v>
                </c:pt>
                <c:pt idx="759">
                  <c:v>-9.9597896690381174E-2</c:v>
                </c:pt>
                <c:pt idx="760">
                  <c:v>-9.9597896690381174E-2</c:v>
                </c:pt>
                <c:pt idx="761">
                  <c:v>-9.8979276214042747E-2</c:v>
                </c:pt>
                <c:pt idx="762">
                  <c:v>-9.8979276214042747E-2</c:v>
                </c:pt>
                <c:pt idx="763">
                  <c:v>-9.9288586452211502E-2</c:v>
                </c:pt>
                <c:pt idx="764">
                  <c:v>-9.9288586452211502E-2</c:v>
                </c:pt>
                <c:pt idx="765">
                  <c:v>-9.9597896690381174E-2</c:v>
                </c:pt>
                <c:pt idx="766">
                  <c:v>-9.9597896690381174E-2</c:v>
                </c:pt>
                <c:pt idx="767">
                  <c:v>-9.9288586452211502E-2</c:v>
                </c:pt>
                <c:pt idx="768">
                  <c:v>-9.9288586452211502E-2</c:v>
                </c:pt>
                <c:pt idx="769">
                  <c:v>-9.9288586452211502E-2</c:v>
                </c:pt>
                <c:pt idx="770">
                  <c:v>-9.9288586452211502E-2</c:v>
                </c:pt>
                <c:pt idx="771">
                  <c:v>-9.9288586452211502E-2</c:v>
                </c:pt>
                <c:pt idx="772">
                  <c:v>-9.9288586452211502E-2</c:v>
                </c:pt>
                <c:pt idx="773">
                  <c:v>-9.9288586452211502E-2</c:v>
                </c:pt>
                <c:pt idx="774">
                  <c:v>-9.9288586452211502E-2</c:v>
                </c:pt>
                <c:pt idx="775">
                  <c:v>-9.9907206928549527E-2</c:v>
                </c:pt>
                <c:pt idx="776">
                  <c:v>-9.9907206928549527E-2</c:v>
                </c:pt>
                <c:pt idx="777">
                  <c:v>-9.9597896690381174E-2</c:v>
                </c:pt>
                <c:pt idx="778">
                  <c:v>-9.9597896690381174E-2</c:v>
                </c:pt>
                <c:pt idx="779">
                  <c:v>-9.9597896690381174E-2</c:v>
                </c:pt>
                <c:pt idx="780">
                  <c:v>-9.9597896690381174E-2</c:v>
                </c:pt>
                <c:pt idx="781">
                  <c:v>-9.9597896690381174E-2</c:v>
                </c:pt>
                <c:pt idx="782">
                  <c:v>-9.9288586452211502E-2</c:v>
                </c:pt>
                <c:pt idx="783">
                  <c:v>-9.9288586452211502E-2</c:v>
                </c:pt>
                <c:pt idx="784">
                  <c:v>-9.9288586452211502E-2</c:v>
                </c:pt>
                <c:pt idx="785">
                  <c:v>-9.9288586452211502E-2</c:v>
                </c:pt>
                <c:pt idx="786">
                  <c:v>-9.9288586452211502E-2</c:v>
                </c:pt>
                <c:pt idx="787">
                  <c:v>-9.9288586452211502E-2</c:v>
                </c:pt>
                <c:pt idx="788">
                  <c:v>-9.9288586452211502E-2</c:v>
                </c:pt>
                <c:pt idx="789">
                  <c:v>-9.8669965975874782E-2</c:v>
                </c:pt>
                <c:pt idx="790">
                  <c:v>-9.8669965975874782E-2</c:v>
                </c:pt>
                <c:pt idx="791">
                  <c:v>-9.8669965975874782E-2</c:v>
                </c:pt>
                <c:pt idx="792">
                  <c:v>-9.8669965975874782E-2</c:v>
                </c:pt>
                <c:pt idx="793">
                  <c:v>-9.8979276214042747E-2</c:v>
                </c:pt>
                <c:pt idx="794">
                  <c:v>-9.8979276214042747E-2</c:v>
                </c:pt>
                <c:pt idx="795">
                  <c:v>-9.9288586452211502E-2</c:v>
                </c:pt>
                <c:pt idx="796">
                  <c:v>-9.9288586452211502E-2</c:v>
                </c:pt>
                <c:pt idx="797">
                  <c:v>-9.9288586452211502E-2</c:v>
                </c:pt>
                <c:pt idx="798">
                  <c:v>-9.9288586452211502E-2</c:v>
                </c:pt>
                <c:pt idx="799">
                  <c:v>-9.9597896690381174E-2</c:v>
                </c:pt>
                <c:pt idx="800">
                  <c:v>-9.9597896690381174E-2</c:v>
                </c:pt>
                <c:pt idx="801">
                  <c:v>-9.9597896690381174E-2</c:v>
                </c:pt>
                <c:pt idx="802">
                  <c:v>-9.9597896690381174E-2</c:v>
                </c:pt>
                <c:pt idx="803">
                  <c:v>-9.9597896690381174E-2</c:v>
                </c:pt>
                <c:pt idx="804">
                  <c:v>-9.9597896690381174E-2</c:v>
                </c:pt>
                <c:pt idx="805">
                  <c:v>-9.8979276214042747E-2</c:v>
                </c:pt>
                <c:pt idx="806">
                  <c:v>-9.8979276214042747E-2</c:v>
                </c:pt>
                <c:pt idx="807">
                  <c:v>-9.9288586452211502E-2</c:v>
                </c:pt>
                <c:pt idx="808">
                  <c:v>-9.9288586452211502E-2</c:v>
                </c:pt>
                <c:pt idx="809">
                  <c:v>-9.9288586452211502E-2</c:v>
                </c:pt>
                <c:pt idx="810">
                  <c:v>-9.9288586452211502E-2</c:v>
                </c:pt>
                <c:pt idx="811">
                  <c:v>-9.9597896690381174E-2</c:v>
                </c:pt>
                <c:pt idx="812">
                  <c:v>-9.9597896690381174E-2</c:v>
                </c:pt>
                <c:pt idx="813">
                  <c:v>-0.10021651716671821</c:v>
                </c:pt>
                <c:pt idx="814">
                  <c:v>-0.10021651716671821</c:v>
                </c:pt>
                <c:pt idx="815">
                  <c:v>-0.10021651716671821</c:v>
                </c:pt>
                <c:pt idx="816">
                  <c:v>-0.10021651716671821</c:v>
                </c:pt>
                <c:pt idx="817">
                  <c:v>-9.9907206928549527E-2</c:v>
                </c:pt>
                <c:pt idx="818">
                  <c:v>-9.9907206928549527E-2</c:v>
                </c:pt>
                <c:pt idx="819">
                  <c:v>-9.9288586452211502E-2</c:v>
                </c:pt>
                <c:pt idx="820">
                  <c:v>-9.9288586452211502E-2</c:v>
                </c:pt>
                <c:pt idx="821">
                  <c:v>-9.9288586452211502E-2</c:v>
                </c:pt>
                <c:pt idx="822">
                  <c:v>-9.9288586452211502E-2</c:v>
                </c:pt>
                <c:pt idx="823">
                  <c:v>-9.8669965975874782E-2</c:v>
                </c:pt>
                <c:pt idx="824">
                  <c:v>-9.8669965975874782E-2</c:v>
                </c:pt>
                <c:pt idx="825">
                  <c:v>-9.8360655737705027E-2</c:v>
                </c:pt>
                <c:pt idx="826">
                  <c:v>-9.8360655737705027E-2</c:v>
                </c:pt>
                <c:pt idx="827">
                  <c:v>-9.8360655737705027E-2</c:v>
                </c:pt>
                <c:pt idx="828">
                  <c:v>-9.8360655737705027E-2</c:v>
                </c:pt>
                <c:pt idx="829">
                  <c:v>-9.8669965975874782E-2</c:v>
                </c:pt>
                <c:pt idx="830">
                  <c:v>-9.8669965975874782E-2</c:v>
                </c:pt>
                <c:pt idx="831">
                  <c:v>-9.8360655737705027E-2</c:v>
                </c:pt>
                <c:pt idx="832">
                  <c:v>-9.8360655737705027E-2</c:v>
                </c:pt>
                <c:pt idx="833">
                  <c:v>-9.7742035261367197E-2</c:v>
                </c:pt>
                <c:pt idx="834">
                  <c:v>-9.7742035261367197E-2</c:v>
                </c:pt>
                <c:pt idx="835">
                  <c:v>-9.7742035261367197E-2</c:v>
                </c:pt>
                <c:pt idx="836">
                  <c:v>-9.7742035261367197E-2</c:v>
                </c:pt>
                <c:pt idx="837">
                  <c:v>-9.8669965975874782E-2</c:v>
                </c:pt>
                <c:pt idx="838">
                  <c:v>-9.8669965975874782E-2</c:v>
                </c:pt>
                <c:pt idx="839">
                  <c:v>-9.8360655737705027E-2</c:v>
                </c:pt>
                <c:pt idx="840">
                  <c:v>-9.8360655737705027E-2</c:v>
                </c:pt>
                <c:pt idx="841">
                  <c:v>-9.8669965975874782E-2</c:v>
                </c:pt>
                <c:pt idx="842">
                  <c:v>-9.8669965975874782E-2</c:v>
                </c:pt>
                <c:pt idx="843">
                  <c:v>-9.8669965975874782E-2</c:v>
                </c:pt>
                <c:pt idx="844">
                  <c:v>-9.8669965975874782E-2</c:v>
                </c:pt>
                <c:pt idx="845">
                  <c:v>-9.8360655737705027E-2</c:v>
                </c:pt>
                <c:pt idx="846">
                  <c:v>-9.8360655737705027E-2</c:v>
                </c:pt>
                <c:pt idx="847">
                  <c:v>-9.8360655737705027E-2</c:v>
                </c:pt>
                <c:pt idx="848">
                  <c:v>-9.8360655737705027E-2</c:v>
                </c:pt>
                <c:pt idx="849">
                  <c:v>-9.8360655737705027E-2</c:v>
                </c:pt>
                <c:pt idx="850">
                  <c:v>-9.8360655737705027E-2</c:v>
                </c:pt>
                <c:pt idx="851">
                  <c:v>-9.8360655737705027E-2</c:v>
                </c:pt>
                <c:pt idx="852">
                  <c:v>-9.8360655737705027E-2</c:v>
                </c:pt>
                <c:pt idx="853">
                  <c:v>-9.8051345499536868E-2</c:v>
                </c:pt>
                <c:pt idx="854">
                  <c:v>-9.8051345499536868E-2</c:v>
                </c:pt>
                <c:pt idx="855">
                  <c:v>-9.8051345499536868E-2</c:v>
                </c:pt>
                <c:pt idx="856">
                  <c:v>-9.8051345499536868E-2</c:v>
                </c:pt>
                <c:pt idx="857">
                  <c:v>-9.7742035261367197E-2</c:v>
                </c:pt>
                <c:pt idx="858">
                  <c:v>-9.7742035261367197E-2</c:v>
                </c:pt>
                <c:pt idx="859">
                  <c:v>-9.7123414785029547E-2</c:v>
                </c:pt>
                <c:pt idx="860">
                  <c:v>-9.7402597402597199E-2</c:v>
                </c:pt>
                <c:pt idx="861">
                  <c:v>-9.7402597402597199E-2</c:v>
                </c:pt>
                <c:pt idx="862">
                  <c:v>-9.7402597402597199E-2</c:v>
                </c:pt>
                <c:pt idx="863">
                  <c:v>-9.7093382807668521E-2</c:v>
                </c:pt>
                <c:pt idx="864">
                  <c:v>-9.6814104546860666E-2</c:v>
                </c:pt>
                <c:pt idx="865">
                  <c:v>-9.8360655737705027E-2</c:v>
                </c:pt>
                <c:pt idx="866">
                  <c:v>-9.8360655737705027E-2</c:v>
                </c:pt>
                <c:pt idx="867">
                  <c:v>-9.8051345499536868E-2</c:v>
                </c:pt>
                <c:pt idx="868">
                  <c:v>-9.8051345499536868E-2</c:v>
                </c:pt>
                <c:pt idx="869">
                  <c:v>-9.8051345499536868E-2</c:v>
                </c:pt>
                <c:pt idx="870">
                  <c:v>-9.8051345499536868E-2</c:v>
                </c:pt>
                <c:pt idx="871">
                  <c:v>-9.7432725023198219E-2</c:v>
                </c:pt>
                <c:pt idx="872">
                  <c:v>-9.7432725023198219E-2</c:v>
                </c:pt>
                <c:pt idx="873">
                  <c:v>-9.7432725023198219E-2</c:v>
                </c:pt>
                <c:pt idx="874">
                  <c:v>-9.7432725023198219E-2</c:v>
                </c:pt>
                <c:pt idx="875">
                  <c:v>-9.7742035261367197E-2</c:v>
                </c:pt>
                <c:pt idx="876">
                  <c:v>-9.7742035261367197E-2</c:v>
                </c:pt>
                <c:pt idx="877">
                  <c:v>-9.7742035261367197E-2</c:v>
                </c:pt>
                <c:pt idx="878">
                  <c:v>-9.7742035261367197E-2</c:v>
                </c:pt>
                <c:pt idx="879">
                  <c:v>-9.7432725023198219E-2</c:v>
                </c:pt>
                <c:pt idx="880">
                  <c:v>-9.7432725023198219E-2</c:v>
                </c:pt>
                <c:pt idx="881">
                  <c:v>-9.7432725023198219E-2</c:v>
                </c:pt>
                <c:pt idx="882">
                  <c:v>-9.7432725023198219E-2</c:v>
                </c:pt>
                <c:pt idx="883">
                  <c:v>-9.7432725023198219E-2</c:v>
                </c:pt>
                <c:pt idx="884">
                  <c:v>-9.7432725023198219E-2</c:v>
                </c:pt>
                <c:pt idx="885">
                  <c:v>-9.8051345499536868E-2</c:v>
                </c:pt>
                <c:pt idx="886">
                  <c:v>-9.8051345499536868E-2</c:v>
                </c:pt>
                <c:pt idx="887">
                  <c:v>-9.8360655737705027E-2</c:v>
                </c:pt>
                <c:pt idx="888">
                  <c:v>-9.8360655737705027E-2</c:v>
                </c:pt>
                <c:pt idx="889">
                  <c:v>-9.8360655737705027E-2</c:v>
                </c:pt>
                <c:pt idx="890">
                  <c:v>-9.8360655737705027E-2</c:v>
                </c:pt>
                <c:pt idx="891">
                  <c:v>-9.8979276214042747E-2</c:v>
                </c:pt>
                <c:pt idx="892">
                  <c:v>-9.8979276214042747E-2</c:v>
                </c:pt>
                <c:pt idx="893">
                  <c:v>-9.8669965975874782E-2</c:v>
                </c:pt>
                <c:pt idx="894">
                  <c:v>-9.8669965975874782E-2</c:v>
                </c:pt>
                <c:pt idx="895">
                  <c:v>-9.8669965975874782E-2</c:v>
                </c:pt>
                <c:pt idx="896">
                  <c:v>-9.8669965975874782E-2</c:v>
                </c:pt>
                <c:pt idx="897">
                  <c:v>-9.8669965975874782E-2</c:v>
                </c:pt>
                <c:pt idx="898">
                  <c:v>-9.8669965975874782E-2</c:v>
                </c:pt>
                <c:pt idx="899">
                  <c:v>-9.8669965975874782E-2</c:v>
                </c:pt>
                <c:pt idx="900">
                  <c:v>-9.8669965975874782E-2</c:v>
                </c:pt>
                <c:pt idx="901">
                  <c:v>-9.8669965975874782E-2</c:v>
                </c:pt>
                <c:pt idx="902">
                  <c:v>-9.8669965975874782E-2</c:v>
                </c:pt>
                <c:pt idx="903">
                  <c:v>-9.9288586452211502E-2</c:v>
                </c:pt>
                <c:pt idx="904">
                  <c:v>-9.9288586452211502E-2</c:v>
                </c:pt>
                <c:pt idx="905">
                  <c:v>-9.9907206928549527E-2</c:v>
                </c:pt>
                <c:pt idx="906">
                  <c:v>-9.9907206928549527E-2</c:v>
                </c:pt>
                <c:pt idx="907">
                  <c:v>-9.9597896690381174E-2</c:v>
                </c:pt>
                <c:pt idx="908">
                  <c:v>-9.9597896690381174E-2</c:v>
                </c:pt>
                <c:pt idx="909">
                  <c:v>-9.9597896690381174E-2</c:v>
                </c:pt>
                <c:pt idx="910">
                  <c:v>-9.9597896690381174E-2</c:v>
                </c:pt>
                <c:pt idx="911">
                  <c:v>-9.8979276214042747E-2</c:v>
                </c:pt>
                <c:pt idx="912">
                  <c:v>-9.8979276214042747E-2</c:v>
                </c:pt>
                <c:pt idx="913">
                  <c:v>-9.9288586452211502E-2</c:v>
                </c:pt>
                <c:pt idx="914">
                  <c:v>-9.9288586452211502E-2</c:v>
                </c:pt>
                <c:pt idx="915">
                  <c:v>-9.9288586452211502E-2</c:v>
                </c:pt>
                <c:pt idx="916">
                  <c:v>-9.9288586452211502E-2</c:v>
                </c:pt>
                <c:pt idx="917">
                  <c:v>-9.8979276214042747E-2</c:v>
                </c:pt>
                <c:pt idx="918">
                  <c:v>-9.8979276214042747E-2</c:v>
                </c:pt>
                <c:pt idx="919">
                  <c:v>-9.9288586452211502E-2</c:v>
                </c:pt>
                <c:pt idx="920">
                  <c:v>-9.9288586452211502E-2</c:v>
                </c:pt>
                <c:pt idx="921">
                  <c:v>-9.9288586452211502E-2</c:v>
                </c:pt>
                <c:pt idx="922">
                  <c:v>-9.9288586452211502E-2</c:v>
                </c:pt>
                <c:pt idx="923">
                  <c:v>-9.8979276214042747E-2</c:v>
                </c:pt>
                <c:pt idx="924">
                  <c:v>-9.8979276214042747E-2</c:v>
                </c:pt>
                <c:pt idx="925">
                  <c:v>-9.9288586452211502E-2</c:v>
                </c:pt>
                <c:pt idx="926">
                  <c:v>-9.9288586452211502E-2</c:v>
                </c:pt>
                <c:pt idx="927">
                  <c:v>-9.9288586452211502E-2</c:v>
                </c:pt>
                <c:pt idx="928">
                  <c:v>-9.9288586452211502E-2</c:v>
                </c:pt>
                <c:pt idx="929">
                  <c:v>-9.9288586452211502E-2</c:v>
                </c:pt>
                <c:pt idx="930">
                  <c:v>-9.9288586452211502E-2</c:v>
                </c:pt>
                <c:pt idx="931">
                  <c:v>-9.9288586452211502E-2</c:v>
                </c:pt>
                <c:pt idx="932">
                  <c:v>-9.9288586452211502E-2</c:v>
                </c:pt>
                <c:pt idx="933">
                  <c:v>-9.9597896690381174E-2</c:v>
                </c:pt>
                <c:pt idx="934">
                  <c:v>-9.9597896690381174E-2</c:v>
                </c:pt>
                <c:pt idx="935">
                  <c:v>-9.9597896690381174E-2</c:v>
                </c:pt>
                <c:pt idx="936">
                  <c:v>-9.9597896690381174E-2</c:v>
                </c:pt>
                <c:pt idx="937">
                  <c:v>-9.9288586452211502E-2</c:v>
                </c:pt>
                <c:pt idx="938">
                  <c:v>-9.9288586452211502E-2</c:v>
                </c:pt>
                <c:pt idx="939">
                  <c:v>-9.9597896690381174E-2</c:v>
                </c:pt>
                <c:pt idx="940">
                  <c:v>-9.9597896690381174E-2</c:v>
                </c:pt>
                <c:pt idx="941">
                  <c:v>-9.9597896690381174E-2</c:v>
                </c:pt>
                <c:pt idx="942">
                  <c:v>-9.9597896690381174E-2</c:v>
                </c:pt>
                <c:pt idx="943">
                  <c:v>-9.9597896690381174E-2</c:v>
                </c:pt>
                <c:pt idx="944">
                  <c:v>-9.9597896690381174E-2</c:v>
                </c:pt>
                <c:pt idx="945">
                  <c:v>-9.8979276214042747E-2</c:v>
                </c:pt>
                <c:pt idx="946">
                  <c:v>-9.8979276214042747E-2</c:v>
                </c:pt>
                <c:pt idx="947">
                  <c:v>-9.8669965975874782E-2</c:v>
                </c:pt>
                <c:pt idx="948">
                  <c:v>-9.8669965975874782E-2</c:v>
                </c:pt>
                <c:pt idx="949">
                  <c:v>-9.8360655737705027E-2</c:v>
                </c:pt>
                <c:pt idx="950">
                  <c:v>-9.8360655737705027E-2</c:v>
                </c:pt>
                <c:pt idx="951">
                  <c:v>-9.8360655737705027E-2</c:v>
                </c:pt>
                <c:pt idx="952">
                  <c:v>-9.8360655737705027E-2</c:v>
                </c:pt>
                <c:pt idx="953">
                  <c:v>-9.8360655737705027E-2</c:v>
                </c:pt>
                <c:pt idx="954">
                  <c:v>-9.8360655737705027E-2</c:v>
                </c:pt>
                <c:pt idx="955">
                  <c:v>-9.8051345499536868E-2</c:v>
                </c:pt>
                <c:pt idx="956">
                  <c:v>-9.8051345499536868E-2</c:v>
                </c:pt>
                <c:pt idx="957">
                  <c:v>-9.8051345499536868E-2</c:v>
                </c:pt>
                <c:pt idx="958">
                  <c:v>-9.8051345499536868E-2</c:v>
                </c:pt>
                <c:pt idx="959">
                  <c:v>-9.8360655737705027E-2</c:v>
                </c:pt>
                <c:pt idx="960">
                  <c:v>-9.8360655737705027E-2</c:v>
                </c:pt>
                <c:pt idx="961">
                  <c:v>-9.8051345499536868E-2</c:v>
                </c:pt>
                <c:pt idx="962">
                  <c:v>-9.8360655737705027E-2</c:v>
                </c:pt>
                <c:pt idx="963">
                  <c:v>-9.8051345499536868E-2</c:v>
                </c:pt>
                <c:pt idx="964">
                  <c:v>-9.8051345499536868E-2</c:v>
                </c:pt>
                <c:pt idx="965">
                  <c:v>-9.8051345499536868E-2</c:v>
                </c:pt>
                <c:pt idx="966">
                  <c:v>-9.8051345499536868E-2</c:v>
                </c:pt>
                <c:pt idx="967">
                  <c:v>-9.8051345499536868E-2</c:v>
                </c:pt>
                <c:pt idx="968">
                  <c:v>-9.8051345499536868E-2</c:v>
                </c:pt>
                <c:pt idx="969">
                  <c:v>-9.7742035261367197E-2</c:v>
                </c:pt>
                <c:pt idx="970">
                  <c:v>-9.7742035261367197E-2</c:v>
                </c:pt>
                <c:pt idx="971">
                  <c:v>-9.7432725023198219E-2</c:v>
                </c:pt>
                <c:pt idx="972">
                  <c:v>-9.7432725023198219E-2</c:v>
                </c:pt>
                <c:pt idx="973">
                  <c:v>-9.7742035261367197E-2</c:v>
                </c:pt>
                <c:pt idx="974">
                  <c:v>-9.7742035261367197E-2</c:v>
                </c:pt>
                <c:pt idx="975">
                  <c:v>-9.7742035261367197E-2</c:v>
                </c:pt>
                <c:pt idx="976">
                  <c:v>-9.7742035261367197E-2</c:v>
                </c:pt>
                <c:pt idx="977">
                  <c:v>-9.7432725023198219E-2</c:v>
                </c:pt>
                <c:pt idx="978">
                  <c:v>-9.7432725023198219E-2</c:v>
                </c:pt>
                <c:pt idx="979">
                  <c:v>-9.7432725023198219E-2</c:v>
                </c:pt>
                <c:pt idx="980">
                  <c:v>-9.7432725023198219E-2</c:v>
                </c:pt>
                <c:pt idx="981">
                  <c:v>-9.7432725023198219E-2</c:v>
                </c:pt>
                <c:pt idx="982">
                  <c:v>-9.7432725023198219E-2</c:v>
                </c:pt>
                <c:pt idx="983">
                  <c:v>-9.6504794308692049E-2</c:v>
                </c:pt>
                <c:pt idx="984">
                  <c:v>-9.6504794308692049E-2</c:v>
                </c:pt>
                <c:pt idx="985">
                  <c:v>-9.6814104546860666E-2</c:v>
                </c:pt>
                <c:pt idx="986">
                  <c:v>-9.6814104546860666E-2</c:v>
                </c:pt>
                <c:pt idx="987">
                  <c:v>-9.6504794308692049E-2</c:v>
                </c:pt>
                <c:pt idx="988">
                  <c:v>-9.6504794308692049E-2</c:v>
                </c:pt>
                <c:pt idx="989">
                  <c:v>-9.6814104546860666E-2</c:v>
                </c:pt>
                <c:pt idx="990">
                  <c:v>-1.2372409526755343E-2</c:v>
                </c:pt>
                <c:pt idx="991">
                  <c:v>-1.3300340241262074E-2</c:v>
                </c:pt>
                <c:pt idx="992">
                  <c:v>-1.3300340241262074E-2</c:v>
                </c:pt>
                <c:pt idx="993">
                  <c:v>-1.3300340241262074E-2</c:v>
                </c:pt>
                <c:pt idx="994">
                  <c:v>-1.3300340241262074E-2</c:v>
                </c:pt>
                <c:pt idx="995">
                  <c:v>-1.3300340241262074E-2</c:v>
                </c:pt>
                <c:pt idx="996">
                  <c:v>-1.3609650479430881E-2</c:v>
                </c:pt>
                <c:pt idx="997">
                  <c:v>-1.3609650479430881E-2</c:v>
                </c:pt>
                <c:pt idx="998">
                  <c:v>-1.3300340241262074E-2</c:v>
                </c:pt>
                <c:pt idx="999">
                  <c:v>-1.3300340241262074E-2</c:v>
                </c:pt>
                <c:pt idx="1000">
                  <c:v>-1.3300340241262074E-2</c:v>
                </c:pt>
                <c:pt idx="1001">
                  <c:v>-1.3300340241262074E-2</c:v>
                </c:pt>
                <c:pt idx="1002">
                  <c:v>-1.3300340241262074E-2</c:v>
                </c:pt>
                <c:pt idx="1003">
                  <c:v>-1.3300340241262074E-2</c:v>
                </c:pt>
                <c:pt idx="1004">
                  <c:v>-1.3300340241262074E-2</c:v>
                </c:pt>
                <c:pt idx="1005">
                  <c:v>-1.3300340241262074E-2</c:v>
                </c:pt>
                <c:pt idx="1006">
                  <c:v>-1.2063099288586506E-2</c:v>
                </c:pt>
                <c:pt idx="1007">
                  <c:v>-1.3609650479430881E-2</c:v>
                </c:pt>
                <c:pt idx="1008">
                  <c:v>-1.3609650479430881E-2</c:v>
                </c:pt>
                <c:pt idx="1009">
                  <c:v>-1.3609650479430881E-2</c:v>
                </c:pt>
                <c:pt idx="1010">
                  <c:v>-1.3609650479430881E-2</c:v>
                </c:pt>
                <c:pt idx="1011">
                  <c:v>-1.3918960717599753E-2</c:v>
                </c:pt>
                <c:pt idx="1012">
                  <c:v>-1.3609650479430881E-2</c:v>
                </c:pt>
                <c:pt idx="1013">
                  <c:v>-1.3609650479430881E-2</c:v>
                </c:pt>
                <c:pt idx="1014">
                  <c:v>-1.3918960717599753E-2</c:v>
                </c:pt>
                <c:pt idx="1015">
                  <c:v>-1.3609650479430881E-2</c:v>
                </c:pt>
                <c:pt idx="1016">
                  <c:v>-1.3918960717599753E-2</c:v>
                </c:pt>
                <c:pt idx="1017">
                  <c:v>-1.3609650479430881E-2</c:v>
                </c:pt>
                <c:pt idx="1018">
                  <c:v>-1.3609650479430881E-2</c:v>
                </c:pt>
                <c:pt idx="1019">
                  <c:v>-1.3609650479430881E-2</c:v>
                </c:pt>
                <c:pt idx="1020">
                  <c:v>-1.3609650479430881E-2</c:v>
                </c:pt>
                <c:pt idx="1021">
                  <c:v>-1.3609650479430881E-2</c:v>
                </c:pt>
                <c:pt idx="1022">
                  <c:v>-1.3609650479430881E-2</c:v>
                </c:pt>
                <c:pt idx="1023">
                  <c:v>-1.3609650479430881E-2</c:v>
                </c:pt>
                <c:pt idx="1024">
                  <c:v>-1.3918960717599753E-2</c:v>
                </c:pt>
                <c:pt idx="1025">
                  <c:v>-1.3918960717599753E-2</c:v>
                </c:pt>
                <c:pt idx="1026">
                  <c:v>-1.3609650479430881E-2</c:v>
                </c:pt>
                <c:pt idx="1027">
                  <c:v>-1.3609650479430881E-2</c:v>
                </c:pt>
                <c:pt idx="1028">
                  <c:v>-1.2681719764924241E-2</c:v>
                </c:pt>
                <c:pt idx="1029">
                  <c:v>-1.3609650479430881E-2</c:v>
                </c:pt>
                <c:pt idx="1030">
                  <c:v>-1.3609650479430881E-2</c:v>
                </c:pt>
                <c:pt idx="1031">
                  <c:v>-1.3609650479430881E-2</c:v>
                </c:pt>
                <c:pt idx="1032">
                  <c:v>-1.3300340241262074E-2</c:v>
                </c:pt>
                <c:pt idx="1033">
                  <c:v>-1.2681719764924241E-2</c:v>
                </c:pt>
                <c:pt idx="1034">
                  <c:v>-9.9288586452211502E-2</c:v>
                </c:pt>
                <c:pt idx="1035">
                  <c:v>-9.9597896690381174E-2</c:v>
                </c:pt>
                <c:pt idx="1036">
                  <c:v>-9.9597896690381174E-2</c:v>
                </c:pt>
                <c:pt idx="1037">
                  <c:v>-9.9288586452211502E-2</c:v>
                </c:pt>
                <c:pt idx="1038">
                  <c:v>-9.9288586452211502E-2</c:v>
                </c:pt>
                <c:pt idx="1039">
                  <c:v>-9.8669965975874782E-2</c:v>
                </c:pt>
                <c:pt idx="1040">
                  <c:v>-9.8669965975874782E-2</c:v>
                </c:pt>
                <c:pt idx="1041">
                  <c:v>-9.8360655737705027E-2</c:v>
                </c:pt>
                <c:pt idx="1042">
                  <c:v>-9.8360655737705027E-2</c:v>
                </c:pt>
                <c:pt idx="1043">
                  <c:v>-9.8360655737705027E-2</c:v>
                </c:pt>
                <c:pt idx="1044">
                  <c:v>-9.8360655737705027E-2</c:v>
                </c:pt>
                <c:pt idx="1045">
                  <c:v>-9.8360655737705027E-2</c:v>
                </c:pt>
                <c:pt idx="1046">
                  <c:v>-9.8360655737705027E-2</c:v>
                </c:pt>
                <c:pt idx="1047">
                  <c:v>-9.8669965975874782E-2</c:v>
                </c:pt>
                <c:pt idx="1048">
                  <c:v>-9.8669965975874782E-2</c:v>
                </c:pt>
                <c:pt idx="1049">
                  <c:v>-9.9907206928549527E-2</c:v>
                </c:pt>
                <c:pt idx="1050">
                  <c:v>-0.10021651716671821</c:v>
                </c:pt>
                <c:pt idx="1051">
                  <c:v>-0.10021651716671821</c:v>
                </c:pt>
                <c:pt idx="1052">
                  <c:v>-0.10021651716671821</c:v>
                </c:pt>
                <c:pt idx="1053">
                  <c:v>-0.10021651716671821</c:v>
                </c:pt>
                <c:pt idx="1054">
                  <c:v>-0.10021651716671821</c:v>
                </c:pt>
                <c:pt idx="1055">
                  <c:v>-0.10021651716671821</c:v>
                </c:pt>
                <c:pt idx="1056">
                  <c:v>-0.10021651716671821</c:v>
                </c:pt>
                <c:pt idx="1057">
                  <c:v>-0.10021651716671821</c:v>
                </c:pt>
                <c:pt idx="1058">
                  <c:v>-0.10052582740488712</c:v>
                </c:pt>
                <c:pt idx="1059">
                  <c:v>-0.10052582740488712</c:v>
                </c:pt>
                <c:pt idx="1060">
                  <c:v>-0.10052582740488712</c:v>
                </c:pt>
                <c:pt idx="1061">
                  <c:v>-0.10145375811939344</c:v>
                </c:pt>
                <c:pt idx="1062">
                  <c:v>-0.10117574257425799</c:v>
                </c:pt>
                <c:pt idx="1063">
                  <c:v>-0.10117574257425799</c:v>
                </c:pt>
                <c:pt idx="1064">
                  <c:v>-0.10117574257425799</c:v>
                </c:pt>
                <c:pt idx="1065">
                  <c:v>-0.10117574257425799</c:v>
                </c:pt>
                <c:pt idx="1066">
                  <c:v>-0.10117574257425799</c:v>
                </c:pt>
                <c:pt idx="1067">
                  <c:v>-0.10148514851485149</c:v>
                </c:pt>
                <c:pt idx="1068">
                  <c:v>-0.10148514851485149</c:v>
                </c:pt>
                <c:pt idx="1069">
                  <c:v>-0.10086633663366337</c:v>
                </c:pt>
                <c:pt idx="1070">
                  <c:v>-0.10086633663366337</c:v>
                </c:pt>
                <c:pt idx="1071">
                  <c:v>-0.10055693069306931</c:v>
                </c:pt>
                <c:pt idx="1072">
                  <c:v>-0.10055693069306931</c:v>
                </c:pt>
                <c:pt idx="1073">
                  <c:v>-0.10024752475247525</c:v>
                </c:pt>
                <c:pt idx="1074">
                  <c:v>-0.10024752475247525</c:v>
                </c:pt>
                <c:pt idx="1075">
                  <c:v>-0.10024752475247525</c:v>
                </c:pt>
                <c:pt idx="1076">
                  <c:v>-0.10024752475247525</c:v>
                </c:pt>
                <c:pt idx="1077">
                  <c:v>-0.10024752475247525</c:v>
                </c:pt>
                <c:pt idx="1078">
                  <c:v>-0.10024752475247525</c:v>
                </c:pt>
                <c:pt idx="1079">
                  <c:v>-0.10024752475247525</c:v>
                </c:pt>
                <c:pt idx="1080">
                  <c:v>-0.10024752475247525</c:v>
                </c:pt>
                <c:pt idx="1081">
                  <c:v>-0.10024752475247525</c:v>
                </c:pt>
                <c:pt idx="1082">
                  <c:v>-0.10024752475247525</c:v>
                </c:pt>
                <c:pt idx="1083">
                  <c:v>-9.9938118811881194E-2</c:v>
                </c:pt>
                <c:pt idx="1084">
                  <c:v>-9.9938118811881194E-2</c:v>
                </c:pt>
                <c:pt idx="1085">
                  <c:v>-9.9938118811881194E-2</c:v>
                </c:pt>
                <c:pt idx="1086">
                  <c:v>-0.10021651716671821</c:v>
                </c:pt>
                <c:pt idx="1087">
                  <c:v>-9.9597896690381174E-2</c:v>
                </c:pt>
                <c:pt idx="1088">
                  <c:v>-9.9597896690381174E-2</c:v>
                </c:pt>
                <c:pt idx="1089">
                  <c:v>-9.8979276214042747E-2</c:v>
                </c:pt>
                <c:pt idx="1090">
                  <c:v>-9.8979276214042747E-2</c:v>
                </c:pt>
                <c:pt idx="1091">
                  <c:v>-9.9597896690381174E-2</c:v>
                </c:pt>
                <c:pt idx="1092">
                  <c:v>-9.9597896690381174E-2</c:v>
                </c:pt>
                <c:pt idx="1093">
                  <c:v>-9.9597896690381174E-2</c:v>
                </c:pt>
                <c:pt idx="1094">
                  <c:v>-9.9597896690381174E-2</c:v>
                </c:pt>
                <c:pt idx="1095">
                  <c:v>-9.9597896690381174E-2</c:v>
                </c:pt>
                <c:pt idx="1096">
                  <c:v>-9.9597896690381174E-2</c:v>
                </c:pt>
                <c:pt idx="1097">
                  <c:v>-9.9597896690381174E-2</c:v>
                </c:pt>
                <c:pt idx="1098">
                  <c:v>-9.9597896690381174E-2</c:v>
                </c:pt>
                <c:pt idx="1099">
                  <c:v>-9.9597896690381174E-2</c:v>
                </c:pt>
                <c:pt idx="1100">
                  <c:v>-9.8669965975874782E-2</c:v>
                </c:pt>
                <c:pt idx="1101">
                  <c:v>-9.8669965975874782E-2</c:v>
                </c:pt>
                <c:pt idx="1102">
                  <c:v>-9.8669965975874782E-2</c:v>
                </c:pt>
                <c:pt idx="1103">
                  <c:v>-9.8669965975874782E-2</c:v>
                </c:pt>
                <c:pt idx="1104">
                  <c:v>-9.8669965975874782E-2</c:v>
                </c:pt>
                <c:pt idx="1105">
                  <c:v>-9.8669965975874782E-2</c:v>
                </c:pt>
                <c:pt idx="1106">
                  <c:v>-9.8669965975874782E-2</c:v>
                </c:pt>
                <c:pt idx="1107">
                  <c:v>-9.8669965975874782E-2</c:v>
                </c:pt>
                <c:pt idx="1108">
                  <c:v>-9.8669965975874782E-2</c:v>
                </c:pt>
                <c:pt idx="1109">
                  <c:v>-9.8669965975874782E-2</c:v>
                </c:pt>
                <c:pt idx="1110">
                  <c:v>-9.8669965975874782E-2</c:v>
                </c:pt>
                <c:pt idx="1111">
                  <c:v>-9.8669965975874782E-2</c:v>
                </c:pt>
                <c:pt idx="1112">
                  <c:v>-9.8669965975874782E-2</c:v>
                </c:pt>
                <c:pt idx="1113">
                  <c:v>-9.8669965975874782E-2</c:v>
                </c:pt>
                <c:pt idx="1114">
                  <c:v>-9.9597896690381174E-2</c:v>
                </c:pt>
                <c:pt idx="1115">
                  <c:v>-9.9597896690381174E-2</c:v>
                </c:pt>
                <c:pt idx="1116">
                  <c:v>-9.9597896690381174E-2</c:v>
                </c:pt>
                <c:pt idx="1117">
                  <c:v>-9.9597896690381174E-2</c:v>
                </c:pt>
                <c:pt idx="1118">
                  <c:v>-9.9597896690381174E-2</c:v>
                </c:pt>
                <c:pt idx="1119">
                  <c:v>-9.9597896690381174E-2</c:v>
                </c:pt>
                <c:pt idx="1120">
                  <c:v>-9.8669965975874782E-2</c:v>
                </c:pt>
                <c:pt idx="1121">
                  <c:v>-9.8669965975874782E-2</c:v>
                </c:pt>
                <c:pt idx="1122">
                  <c:v>-9.8979276214042747E-2</c:v>
                </c:pt>
                <c:pt idx="1123">
                  <c:v>-9.8979276214042747E-2</c:v>
                </c:pt>
                <c:pt idx="1124">
                  <c:v>-9.8360655737705027E-2</c:v>
                </c:pt>
                <c:pt idx="1125">
                  <c:v>-9.8360655737705027E-2</c:v>
                </c:pt>
                <c:pt idx="1126">
                  <c:v>-9.8360655737705027E-2</c:v>
                </c:pt>
                <c:pt idx="1127">
                  <c:v>-9.8360655737705027E-2</c:v>
                </c:pt>
                <c:pt idx="1128">
                  <c:v>-9.8360655737705027E-2</c:v>
                </c:pt>
                <c:pt idx="1129">
                  <c:v>-9.8360655737705027E-2</c:v>
                </c:pt>
                <c:pt idx="1130">
                  <c:v>-9.8360655737705027E-2</c:v>
                </c:pt>
                <c:pt idx="1131">
                  <c:v>-9.8360655737705027E-2</c:v>
                </c:pt>
                <c:pt idx="1132">
                  <c:v>-9.8360655737705027E-2</c:v>
                </c:pt>
                <c:pt idx="1133">
                  <c:v>-9.8360655737705027E-2</c:v>
                </c:pt>
                <c:pt idx="1134">
                  <c:v>-9.7432725023198219E-2</c:v>
                </c:pt>
                <c:pt idx="1135">
                  <c:v>-9.7432725023198219E-2</c:v>
                </c:pt>
                <c:pt idx="1136">
                  <c:v>-9.7432725023198219E-2</c:v>
                </c:pt>
                <c:pt idx="1137">
                  <c:v>-9.7432725023198219E-2</c:v>
                </c:pt>
                <c:pt idx="1138">
                  <c:v>-9.7432725023198219E-2</c:v>
                </c:pt>
                <c:pt idx="1139">
                  <c:v>-9.7432725023198219E-2</c:v>
                </c:pt>
                <c:pt idx="1140">
                  <c:v>-9.7432725023198219E-2</c:v>
                </c:pt>
                <c:pt idx="1141">
                  <c:v>-9.7432725023198219E-2</c:v>
                </c:pt>
                <c:pt idx="1142">
                  <c:v>-9.7432725023198219E-2</c:v>
                </c:pt>
                <c:pt idx="1143">
                  <c:v>-9.7432725023198219E-2</c:v>
                </c:pt>
                <c:pt idx="1144">
                  <c:v>-9.7432725023198219E-2</c:v>
                </c:pt>
                <c:pt idx="1145">
                  <c:v>-9.7432725023198219E-2</c:v>
                </c:pt>
                <c:pt idx="1146">
                  <c:v>-9.7432725023198219E-2</c:v>
                </c:pt>
                <c:pt idx="1147">
                  <c:v>-9.7432725023198219E-2</c:v>
                </c:pt>
                <c:pt idx="1148">
                  <c:v>-9.7432725023198219E-2</c:v>
                </c:pt>
                <c:pt idx="1149">
                  <c:v>-9.7432725023198219E-2</c:v>
                </c:pt>
                <c:pt idx="1150">
                  <c:v>-9.7123414785029547E-2</c:v>
                </c:pt>
                <c:pt idx="1151">
                  <c:v>-9.7123414785029547E-2</c:v>
                </c:pt>
                <c:pt idx="1152">
                  <c:v>-9.7432725023198219E-2</c:v>
                </c:pt>
                <c:pt idx="1153">
                  <c:v>-9.7432725023198219E-2</c:v>
                </c:pt>
                <c:pt idx="1154">
                  <c:v>-9.7123414785029547E-2</c:v>
                </c:pt>
                <c:pt idx="1155">
                  <c:v>-9.7123414785029547E-2</c:v>
                </c:pt>
                <c:pt idx="1156">
                  <c:v>-9.7123414785029547E-2</c:v>
                </c:pt>
                <c:pt idx="1157">
                  <c:v>-9.7123414785029547E-2</c:v>
                </c:pt>
                <c:pt idx="1158">
                  <c:v>-9.7123414785029547E-2</c:v>
                </c:pt>
                <c:pt idx="1159">
                  <c:v>-9.7123414785029547E-2</c:v>
                </c:pt>
                <c:pt idx="1160">
                  <c:v>-9.6195484070522752E-2</c:v>
                </c:pt>
                <c:pt idx="1161">
                  <c:v>-9.6195484070522752E-2</c:v>
                </c:pt>
                <c:pt idx="1162">
                  <c:v>-9.6814104546860666E-2</c:v>
                </c:pt>
                <c:pt idx="1163">
                  <c:v>-9.6814104546860666E-2</c:v>
                </c:pt>
                <c:pt idx="1164">
                  <c:v>-9.6195484070522752E-2</c:v>
                </c:pt>
                <c:pt idx="1165">
                  <c:v>-9.6195484070522752E-2</c:v>
                </c:pt>
                <c:pt idx="1166">
                  <c:v>-9.6814104546860666E-2</c:v>
                </c:pt>
                <c:pt idx="1167">
                  <c:v>-9.6814104546860666E-2</c:v>
                </c:pt>
                <c:pt idx="1168">
                  <c:v>-9.6814104546860666E-2</c:v>
                </c:pt>
                <c:pt idx="1169">
                  <c:v>-9.6814104546860666E-2</c:v>
                </c:pt>
                <c:pt idx="1170">
                  <c:v>-9.7432725023198219E-2</c:v>
                </c:pt>
                <c:pt idx="1171">
                  <c:v>-9.7432725023198219E-2</c:v>
                </c:pt>
                <c:pt idx="1172">
                  <c:v>-9.8669965975874782E-2</c:v>
                </c:pt>
                <c:pt idx="1173">
                  <c:v>-9.8669965975874782E-2</c:v>
                </c:pt>
                <c:pt idx="1174">
                  <c:v>-9.8669965975874782E-2</c:v>
                </c:pt>
                <c:pt idx="1175">
                  <c:v>-9.8669965975874782E-2</c:v>
                </c:pt>
                <c:pt idx="1176">
                  <c:v>-9.8669965975874782E-2</c:v>
                </c:pt>
                <c:pt idx="1177">
                  <c:v>-9.8669965975874782E-2</c:v>
                </c:pt>
                <c:pt idx="1178">
                  <c:v>-9.8669965975874782E-2</c:v>
                </c:pt>
                <c:pt idx="1179">
                  <c:v>-9.8669965975874782E-2</c:v>
                </c:pt>
                <c:pt idx="1180">
                  <c:v>-9.8669965975874782E-2</c:v>
                </c:pt>
                <c:pt idx="1181">
                  <c:v>-9.8669965975874782E-2</c:v>
                </c:pt>
                <c:pt idx="1182">
                  <c:v>-9.8979276214042747E-2</c:v>
                </c:pt>
                <c:pt idx="1183">
                  <c:v>-9.8979276214042747E-2</c:v>
                </c:pt>
                <c:pt idx="1184">
                  <c:v>-9.8979276214042747E-2</c:v>
                </c:pt>
                <c:pt idx="1185">
                  <c:v>-9.8979276214042747E-2</c:v>
                </c:pt>
                <c:pt idx="1186">
                  <c:v>-9.8979276214042747E-2</c:v>
                </c:pt>
                <c:pt idx="1187">
                  <c:v>-9.8979276214042747E-2</c:v>
                </c:pt>
                <c:pt idx="1188">
                  <c:v>-9.8669965975874782E-2</c:v>
                </c:pt>
                <c:pt idx="1189">
                  <c:v>-9.8360655737705027E-2</c:v>
                </c:pt>
                <c:pt idx="1190">
                  <c:v>-9.8669965975874782E-2</c:v>
                </c:pt>
                <c:pt idx="1191">
                  <c:v>-9.8979276214042747E-2</c:v>
                </c:pt>
                <c:pt idx="1192">
                  <c:v>-9.8979276214042747E-2</c:v>
                </c:pt>
                <c:pt idx="1193">
                  <c:v>-9.8669965975874782E-2</c:v>
                </c:pt>
                <c:pt idx="1194">
                  <c:v>-9.8669965975874782E-2</c:v>
                </c:pt>
                <c:pt idx="1195">
                  <c:v>-9.8051345499536868E-2</c:v>
                </c:pt>
                <c:pt idx="1196">
                  <c:v>-9.8051345499536868E-2</c:v>
                </c:pt>
                <c:pt idx="1197">
                  <c:v>-9.8051345499536868E-2</c:v>
                </c:pt>
                <c:pt idx="1198">
                  <c:v>-9.8051345499536868E-2</c:v>
                </c:pt>
                <c:pt idx="1199">
                  <c:v>-9.7432725023198219E-2</c:v>
                </c:pt>
                <c:pt idx="1200">
                  <c:v>-9.7432725023198219E-2</c:v>
                </c:pt>
                <c:pt idx="1201">
                  <c:v>-9.7742035261367197E-2</c:v>
                </c:pt>
                <c:pt idx="1202">
                  <c:v>-9.7742035261367197E-2</c:v>
                </c:pt>
                <c:pt idx="1203">
                  <c:v>-9.7123414785029547E-2</c:v>
                </c:pt>
                <c:pt idx="1204">
                  <c:v>-9.7432725023198219E-2</c:v>
                </c:pt>
                <c:pt idx="1205">
                  <c:v>-9.7432725023198219E-2</c:v>
                </c:pt>
                <c:pt idx="1206">
                  <c:v>-9.7432725023198219E-2</c:v>
                </c:pt>
                <c:pt idx="1207">
                  <c:v>-9.6504794308692049E-2</c:v>
                </c:pt>
                <c:pt idx="1208">
                  <c:v>-9.6504794308692049E-2</c:v>
                </c:pt>
                <c:pt idx="1209">
                  <c:v>-9.7123414785029547E-2</c:v>
                </c:pt>
                <c:pt idx="1210">
                  <c:v>-9.7123414785029547E-2</c:v>
                </c:pt>
                <c:pt idx="1211">
                  <c:v>-9.6504794308692049E-2</c:v>
                </c:pt>
                <c:pt idx="1212">
                  <c:v>-9.6504794308692049E-2</c:v>
                </c:pt>
                <c:pt idx="1213">
                  <c:v>-9.6504794308692049E-2</c:v>
                </c:pt>
                <c:pt idx="1214">
                  <c:v>-9.6504794308692049E-2</c:v>
                </c:pt>
                <c:pt idx="1215">
                  <c:v>-9.5886173832353858E-2</c:v>
                </c:pt>
                <c:pt idx="1216">
                  <c:v>-9.5886173832353858E-2</c:v>
                </c:pt>
                <c:pt idx="1217">
                  <c:v>-9.6504794308692049E-2</c:v>
                </c:pt>
                <c:pt idx="1218">
                  <c:v>-9.6504794308692049E-2</c:v>
                </c:pt>
                <c:pt idx="1219">
                  <c:v>-9.6195484070522752E-2</c:v>
                </c:pt>
                <c:pt idx="1220">
                  <c:v>-9.6195484070522752E-2</c:v>
                </c:pt>
                <c:pt idx="1221">
                  <c:v>-9.6195484070522752E-2</c:v>
                </c:pt>
                <c:pt idx="1222">
                  <c:v>-9.5886173832353858E-2</c:v>
                </c:pt>
                <c:pt idx="1223">
                  <c:v>-9.5886173832353858E-2</c:v>
                </c:pt>
                <c:pt idx="1224">
                  <c:v>-9.5886173832353858E-2</c:v>
                </c:pt>
                <c:pt idx="1225">
                  <c:v>-9.7432725023198219E-2</c:v>
                </c:pt>
                <c:pt idx="1226">
                  <c:v>-9.7432725023198219E-2</c:v>
                </c:pt>
                <c:pt idx="1227">
                  <c:v>-9.6814104546860666E-2</c:v>
                </c:pt>
                <c:pt idx="1228">
                  <c:v>-9.6814104546860666E-2</c:v>
                </c:pt>
                <c:pt idx="1229">
                  <c:v>-9.6195484070522752E-2</c:v>
                </c:pt>
                <c:pt idx="1230">
                  <c:v>-9.6195484070522752E-2</c:v>
                </c:pt>
                <c:pt idx="1231">
                  <c:v>-9.6195484070522752E-2</c:v>
                </c:pt>
                <c:pt idx="1232">
                  <c:v>-9.6195484070522752E-2</c:v>
                </c:pt>
                <c:pt idx="1233">
                  <c:v>-9.6814104546860666E-2</c:v>
                </c:pt>
                <c:pt idx="1234">
                  <c:v>-9.6814104546860666E-2</c:v>
                </c:pt>
                <c:pt idx="1235">
                  <c:v>-9.6814104546860666E-2</c:v>
                </c:pt>
                <c:pt idx="1236">
                  <c:v>-9.6814104546860666E-2</c:v>
                </c:pt>
                <c:pt idx="1237">
                  <c:v>-9.6814104546860666E-2</c:v>
                </c:pt>
                <c:pt idx="1238">
                  <c:v>-9.5886173832353858E-2</c:v>
                </c:pt>
                <c:pt idx="1239">
                  <c:v>-9.6195484070522752E-2</c:v>
                </c:pt>
                <c:pt idx="1240">
                  <c:v>-9.6195484070522752E-2</c:v>
                </c:pt>
                <c:pt idx="1241">
                  <c:v>-9.5576863594185671E-2</c:v>
                </c:pt>
                <c:pt idx="1242">
                  <c:v>-9.5576863594185671E-2</c:v>
                </c:pt>
                <c:pt idx="1243">
                  <c:v>-9.5267553356016568E-2</c:v>
                </c:pt>
                <c:pt idx="1244">
                  <c:v>-9.5886173832353858E-2</c:v>
                </c:pt>
                <c:pt idx="1245">
                  <c:v>-9.5886173832353858E-2</c:v>
                </c:pt>
                <c:pt idx="1246">
                  <c:v>-9.5886173832353858E-2</c:v>
                </c:pt>
                <c:pt idx="1247">
                  <c:v>-9.5886173832353858E-2</c:v>
                </c:pt>
                <c:pt idx="1248">
                  <c:v>-9.5886173832353858E-2</c:v>
                </c:pt>
                <c:pt idx="1249">
                  <c:v>-9.5886173832353858E-2</c:v>
                </c:pt>
                <c:pt idx="1250">
                  <c:v>-9.5886173832353858E-2</c:v>
                </c:pt>
                <c:pt idx="1251">
                  <c:v>-9.5576863594185671E-2</c:v>
                </c:pt>
                <c:pt idx="1252">
                  <c:v>-9.5576863594185671E-2</c:v>
                </c:pt>
                <c:pt idx="1253">
                  <c:v>-9.6814104546860666E-2</c:v>
                </c:pt>
                <c:pt idx="1254">
                  <c:v>-9.6814104546860666E-2</c:v>
                </c:pt>
                <c:pt idx="1255">
                  <c:v>-9.6504794308692049E-2</c:v>
                </c:pt>
                <c:pt idx="1256">
                  <c:v>-9.6504794308692049E-2</c:v>
                </c:pt>
                <c:pt idx="1257">
                  <c:v>-9.6504794308692049E-2</c:v>
                </c:pt>
                <c:pt idx="1258">
                  <c:v>-9.6504794308692049E-2</c:v>
                </c:pt>
                <c:pt idx="1259">
                  <c:v>-9.5886173832353858E-2</c:v>
                </c:pt>
                <c:pt idx="1260">
                  <c:v>-9.5886173832353858E-2</c:v>
                </c:pt>
                <c:pt idx="1261">
                  <c:v>-9.5886173832353858E-2</c:v>
                </c:pt>
                <c:pt idx="1262">
                  <c:v>-9.5886173832353858E-2</c:v>
                </c:pt>
                <c:pt idx="1263">
                  <c:v>-9.5886173832353858E-2</c:v>
                </c:pt>
                <c:pt idx="1264">
                  <c:v>-9.5886173832353858E-2</c:v>
                </c:pt>
                <c:pt idx="1265">
                  <c:v>-9.5576863594185671E-2</c:v>
                </c:pt>
                <c:pt idx="1266">
                  <c:v>-9.5576863594185671E-2</c:v>
                </c:pt>
                <c:pt idx="1267">
                  <c:v>-9.4339622641509524E-2</c:v>
                </c:pt>
                <c:pt idx="1268">
                  <c:v>-9.4339622641509524E-2</c:v>
                </c:pt>
                <c:pt idx="1269">
                  <c:v>-9.4958243117847757E-2</c:v>
                </c:pt>
                <c:pt idx="1270">
                  <c:v>-9.4958243117847757E-2</c:v>
                </c:pt>
                <c:pt idx="1271">
                  <c:v>-9.4958243117847757E-2</c:v>
                </c:pt>
                <c:pt idx="1272">
                  <c:v>-9.4958243117847757E-2</c:v>
                </c:pt>
                <c:pt idx="1273">
                  <c:v>-9.4030312403340546E-2</c:v>
                </c:pt>
                <c:pt idx="1274">
                  <c:v>-9.4339622641509524E-2</c:v>
                </c:pt>
                <c:pt idx="1275">
                  <c:v>-9.4339622641509524E-2</c:v>
                </c:pt>
                <c:pt idx="1276">
                  <c:v>-9.4339622641509524E-2</c:v>
                </c:pt>
                <c:pt idx="1277">
                  <c:v>-9.3102381688834057E-2</c:v>
                </c:pt>
                <c:pt idx="1278">
                  <c:v>-9.3102381688834057E-2</c:v>
                </c:pt>
                <c:pt idx="1279">
                  <c:v>-9.3411691927002827E-2</c:v>
                </c:pt>
                <c:pt idx="1280">
                  <c:v>-9.3411691927002827E-2</c:v>
                </c:pt>
                <c:pt idx="1281">
                  <c:v>-9.3721002165172443E-2</c:v>
                </c:pt>
                <c:pt idx="1282">
                  <c:v>-9.3721002165172443E-2</c:v>
                </c:pt>
                <c:pt idx="1283">
                  <c:v>-9.3721002165172443E-2</c:v>
                </c:pt>
                <c:pt idx="1284">
                  <c:v>-9.3721002165172443E-2</c:v>
                </c:pt>
                <c:pt idx="1285">
                  <c:v>-9.3721002165172443E-2</c:v>
                </c:pt>
                <c:pt idx="1286">
                  <c:v>-9.3721002165172443E-2</c:v>
                </c:pt>
                <c:pt idx="1287">
                  <c:v>-9.4030312403340546E-2</c:v>
                </c:pt>
                <c:pt idx="1288">
                  <c:v>-9.4030312403340546E-2</c:v>
                </c:pt>
                <c:pt idx="1289">
                  <c:v>-9.4339622641509524E-2</c:v>
                </c:pt>
                <c:pt idx="1290">
                  <c:v>-9.4339622641509524E-2</c:v>
                </c:pt>
                <c:pt idx="1291">
                  <c:v>-9.4339622641509524E-2</c:v>
                </c:pt>
                <c:pt idx="1292">
                  <c:v>-9.4339622641509524E-2</c:v>
                </c:pt>
                <c:pt idx="1293">
                  <c:v>-9.4339622641509524E-2</c:v>
                </c:pt>
                <c:pt idx="1294">
                  <c:v>-9.4339622641509524E-2</c:v>
                </c:pt>
                <c:pt idx="1295">
                  <c:v>-9.4030312403340546E-2</c:v>
                </c:pt>
                <c:pt idx="1296">
                  <c:v>-9.4030312403340546E-2</c:v>
                </c:pt>
                <c:pt idx="1297">
                  <c:v>-9.4030312403340546E-2</c:v>
                </c:pt>
                <c:pt idx="1298">
                  <c:v>-9.4030312403340546E-2</c:v>
                </c:pt>
                <c:pt idx="1299">
                  <c:v>-9.4958243117847757E-2</c:v>
                </c:pt>
                <c:pt idx="1300">
                  <c:v>-9.4958243117847757E-2</c:v>
                </c:pt>
                <c:pt idx="1301">
                  <c:v>-9.4339622641509524E-2</c:v>
                </c:pt>
                <c:pt idx="1302">
                  <c:v>-9.4339622641509524E-2</c:v>
                </c:pt>
                <c:pt idx="1303">
                  <c:v>-9.4339622641509524E-2</c:v>
                </c:pt>
                <c:pt idx="1304">
                  <c:v>-9.4339622641509524E-2</c:v>
                </c:pt>
                <c:pt idx="1305">
                  <c:v>-9.4339622641509524E-2</c:v>
                </c:pt>
                <c:pt idx="1306">
                  <c:v>-9.4339622641509524E-2</c:v>
                </c:pt>
                <c:pt idx="1307">
                  <c:v>-9.4030312403340546E-2</c:v>
                </c:pt>
                <c:pt idx="1308">
                  <c:v>-9.4030312403340546E-2</c:v>
                </c:pt>
                <c:pt idx="1309">
                  <c:v>-9.3102381688834057E-2</c:v>
                </c:pt>
                <c:pt idx="1310">
                  <c:v>-9.3102381688834057E-2</c:v>
                </c:pt>
                <c:pt idx="1311">
                  <c:v>-9.2483761212496129E-2</c:v>
                </c:pt>
                <c:pt idx="1312">
                  <c:v>-9.2483761212496129E-2</c:v>
                </c:pt>
                <c:pt idx="1313">
                  <c:v>-9.3102381688834057E-2</c:v>
                </c:pt>
                <c:pt idx="1314">
                  <c:v>-9.338280766852193E-2</c:v>
                </c:pt>
                <c:pt idx="1315">
                  <c:v>-9.338280766852193E-2</c:v>
                </c:pt>
                <c:pt idx="1316">
                  <c:v>-9.338280766852193E-2</c:v>
                </c:pt>
                <c:pt idx="1317">
                  <c:v>-9.338280766852193E-2</c:v>
                </c:pt>
                <c:pt idx="1318">
                  <c:v>-9.338280766852193E-2</c:v>
                </c:pt>
                <c:pt idx="1319">
                  <c:v>-9.3692022263451524E-2</c:v>
                </c:pt>
                <c:pt idx="1320">
                  <c:v>-9.3692022263451524E-2</c:v>
                </c:pt>
                <c:pt idx="1321">
                  <c:v>-9.4001236858379716E-2</c:v>
                </c:pt>
                <c:pt idx="1322">
                  <c:v>-9.4001236858379716E-2</c:v>
                </c:pt>
                <c:pt idx="1323">
                  <c:v>-9.338280766852193E-2</c:v>
                </c:pt>
                <c:pt idx="1324">
                  <c:v>-9.338280766852193E-2</c:v>
                </c:pt>
                <c:pt idx="1325">
                  <c:v>-9.338280766852193E-2</c:v>
                </c:pt>
                <c:pt idx="1326">
                  <c:v>-9.338280766852193E-2</c:v>
                </c:pt>
                <c:pt idx="1327">
                  <c:v>-9.3073593073593267E-2</c:v>
                </c:pt>
                <c:pt idx="1328">
                  <c:v>-9.3073593073593267E-2</c:v>
                </c:pt>
                <c:pt idx="1329">
                  <c:v>-9.2764378478664811E-2</c:v>
                </c:pt>
                <c:pt idx="1330">
                  <c:v>-9.2764378478664811E-2</c:v>
                </c:pt>
                <c:pt idx="1331">
                  <c:v>-9.2455163883735314E-2</c:v>
                </c:pt>
                <c:pt idx="1332">
                  <c:v>-9.2455163883735314E-2</c:v>
                </c:pt>
                <c:pt idx="1333">
                  <c:v>-9.2455163883735314E-2</c:v>
                </c:pt>
                <c:pt idx="1334">
                  <c:v>-9.2145949288806706E-2</c:v>
                </c:pt>
                <c:pt idx="1335">
                  <c:v>-9.2145949288806706E-2</c:v>
                </c:pt>
                <c:pt idx="1336">
                  <c:v>-9.2145949288806706E-2</c:v>
                </c:pt>
                <c:pt idx="1337">
                  <c:v>-9.2455163883735314E-2</c:v>
                </c:pt>
                <c:pt idx="1338">
                  <c:v>-9.2455163883735314E-2</c:v>
                </c:pt>
                <c:pt idx="1339">
                  <c:v>-9.2455163883735314E-2</c:v>
                </c:pt>
                <c:pt idx="1340">
                  <c:v>-9.2455163883735314E-2</c:v>
                </c:pt>
                <c:pt idx="1341">
                  <c:v>-9.2455163883735314E-2</c:v>
                </c:pt>
                <c:pt idx="1342">
                  <c:v>-9.2455163883735314E-2</c:v>
                </c:pt>
                <c:pt idx="1343">
                  <c:v>-9.2455163883735314E-2</c:v>
                </c:pt>
                <c:pt idx="1344">
                  <c:v>-9.2455163883735314E-2</c:v>
                </c:pt>
                <c:pt idx="1345">
                  <c:v>-9.2455163883735314E-2</c:v>
                </c:pt>
                <c:pt idx="1346">
                  <c:v>-9.2455163883735314E-2</c:v>
                </c:pt>
                <c:pt idx="1347">
                  <c:v>-9.3073593073593267E-2</c:v>
                </c:pt>
                <c:pt idx="1348">
                  <c:v>-9.3073593073593267E-2</c:v>
                </c:pt>
                <c:pt idx="1349">
                  <c:v>-9.2764378478664811E-2</c:v>
                </c:pt>
                <c:pt idx="1350">
                  <c:v>-9.2764378478664811E-2</c:v>
                </c:pt>
                <c:pt idx="1351">
                  <c:v>-9.2764378478664811E-2</c:v>
                </c:pt>
                <c:pt idx="1352">
                  <c:v>-9.2764378478664811E-2</c:v>
                </c:pt>
                <c:pt idx="1353">
                  <c:v>-9.1836734693877556E-2</c:v>
                </c:pt>
                <c:pt idx="1354">
                  <c:v>-9.1836734693877556E-2</c:v>
                </c:pt>
                <c:pt idx="1355">
                  <c:v>-9.1836734693877556E-2</c:v>
                </c:pt>
                <c:pt idx="1356">
                  <c:v>-9.1836734693877556E-2</c:v>
                </c:pt>
                <c:pt idx="1357">
                  <c:v>-9.2145949288806706E-2</c:v>
                </c:pt>
                <c:pt idx="1358">
                  <c:v>-9.2145949288806706E-2</c:v>
                </c:pt>
                <c:pt idx="1359">
                  <c:v>-9.2145949288806706E-2</c:v>
                </c:pt>
                <c:pt idx="1360">
                  <c:v>-9.2145949288806706E-2</c:v>
                </c:pt>
                <c:pt idx="1361">
                  <c:v>-9.0599876314162692E-2</c:v>
                </c:pt>
                <c:pt idx="1362">
                  <c:v>-9.0599876314162692E-2</c:v>
                </c:pt>
                <c:pt idx="1363">
                  <c:v>-9.02906617192335E-2</c:v>
                </c:pt>
                <c:pt idx="1364">
                  <c:v>-9.02906617192335E-2</c:v>
                </c:pt>
                <c:pt idx="1365">
                  <c:v>-8.9981447124304254E-2</c:v>
                </c:pt>
                <c:pt idx="1366">
                  <c:v>-8.9981447124304254E-2</c:v>
                </c:pt>
                <c:pt idx="1367">
                  <c:v>-8.9672232529375395E-2</c:v>
                </c:pt>
                <c:pt idx="1368">
                  <c:v>-8.9672232529375395E-2</c:v>
                </c:pt>
                <c:pt idx="1369">
                  <c:v>-8.8126159554731243E-2</c:v>
                </c:pt>
                <c:pt idx="1370">
                  <c:v>-8.8126159554731243E-2</c:v>
                </c:pt>
                <c:pt idx="1371">
                  <c:v>-8.781694495980244E-2</c:v>
                </c:pt>
                <c:pt idx="1372">
                  <c:v>-8.781694495980244E-2</c:v>
                </c:pt>
                <c:pt idx="1373">
                  <c:v>-8.9053803339517956E-2</c:v>
                </c:pt>
                <c:pt idx="1374">
                  <c:v>-8.9053803339517956E-2</c:v>
                </c:pt>
                <c:pt idx="1375">
                  <c:v>-8.9981447124304254E-2</c:v>
                </c:pt>
                <c:pt idx="1376">
                  <c:v>-8.9981447124304254E-2</c:v>
                </c:pt>
                <c:pt idx="1377">
                  <c:v>-8.9363017934446523E-2</c:v>
                </c:pt>
                <c:pt idx="1378">
                  <c:v>-8.9363017934446523E-2</c:v>
                </c:pt>
                <c:pt idx="1379">
                  <c:v>-8.9672232529375395E-2</c:v>
                </c:pt>
                <c:pt idx="1380">
                  <c:v>-8.9953632148377441E-2</c:v>
                </c:pt>
                <c:pt idx="1381">
                  <c:v>-8.9953632148377441E-2</c:v>
                </c:pt>
                <c:pt idx="1382">
                  <c:v>-8.9953632148377441E-2</c:v>
                </c:pt>
                <c:pt idx="1383">
                  <c:v>-8.9953632148377441E-2</c:v>
                </c:pt>
                <c:pt idx="1384">
                  <c:v>-8.9953632148377441E-2</c:v>
                </c:pt>
                <c:pt idx="1385">
                  <c:v>-8.9953632148377441E-2</c:v>
                </c:pt>
                <c:pt idx="1386">
                  <c:v>-8.9953632148377441E-2</c:v>
                </c:pt>
                <c:pt idx="1387">
                  <c:v>-9.0262751159196283E-2</c:v>
                </c:pt>
                <c:pt idx="1388">
                  <c:v>-9.0262751159196283E-2</c:v>
                </c:pt>
                <c:pt idx="1389">
                  <c:v>-8.9953632148377441E-2</c:v>
                </c:pt>
                <c:pt idx="1390">
                  <c:v>-8.9953632148377441E-2</c:v>
                </c:pt>
                <c:pt idx="1391">
                  <c:v>-8.9953632148377441E-2</c:v>
                </c:pt>
                <c:pt idx="1392">
                  <c:v>-8.9953632148377441E-2</c:v>
                </c:pt>
                <c:pt idx="1393">
                  <c:v>-9.0262751159196283E-2</c:v>
                </c:pt>
                <c:pt idx="1394">
                  <c:v>-9.0262751159196283E-2</c:v>
                </c:pt>
                <c:pt idx="1395">
                  <c:v>-9.0262751159196283E-2</c:v>
                </c:pt>
                <c:pt idx="1396">
                  <c:v>-9.0262751159196283E-2</c:v>
                </c:pt>
                <c:pt idx="1397">
                  <c:v>-8.9953632148377441E-2</c:v>
                </c:pt>
                <c:pt idx="1398">
                  <c:v>-8.9953632148377441E-2</c:v>
                </c:pt>
                <c:pt idx="1399">
                  <c:v>-8.9953632148377441E-2</c:v>
                </c:pt>
                <c:pt idx="1400">
                  <c:v>-8.9953632148377441E-2</c:v>
                </c:pt>
                <c:pt idx="1401">
                  <c:v>-8.9335394126739229E-2</c:v>
                </c:pt>
                <c:pt idx="1402">
                  <c:v>-8.9335394126739229E-2</c:v>
                </c:pt>
                <c:pt idx="1403">
                  <c:v>-8.902627511592022E-2</c:v>
                </c:pt>
                <c:pt idx="1404">
                  <c:v>-8.902627511592022E-2</c:v>
                </c:pt>
                <c:pt idx="1405">
                  <c:v>-8.902627511592022E-2</c:v>
                </c:pt>
                <c:pt idx="1406">
                  <c:v>-8.902627511592022E-2</c:v>
                </c:pt>
                <c:pt idx="1407">
                  <c:v>-8.9644513137558168E-2</c:v>
                </c:pt>
                <c:pt idx="1408">
                  <c:v>-8.9644513137558168E-2</c:v>
                </c:pt>
                <c:pt idx="1409">
                  <c:v>-8.9953632148377441E-2</c:v>
                </c:pt>
                <c:pt idx="1410">
                  <c:v>-8.9953632148377441E-2</c:v>
                </c:pt>
                <c:pt idx="1411">
                  <c:v>-8.9953632148377441E-2</c:v>
                </c:pt>
                <c:pt idx="1412">
                  <c:v>-8.9953632148377441E-2</c:v>
                </c:pt>
                <c:pt idx="1413">
                  <c:v>-8.9953632148377441E-2</c:v>
                </c:pt>
                <c:pt idx="1414">
                  <c:v>-8.9953632148377441E-2</c:v>
                </c:pt>
                <c:pt idx="1415">
                  <c:v>-9.0880989180834704E-2</c:v>
                </c:pt>
                <c:pt idx="1416">
                  <c:v>-9.0880989180834704E-2</c:v>
                </c:pt>
                <c:pt idx="1417">
                  <c:v>-9.0571870170015764E-2</c:v>
                </c:pt>
                <c:pt idx="1418">
                  <c:v>-9.0571870170015764E-2</c:v>
                </c:pt>
                <c:pt idx="1419">
                  <c:v>-9.0571870170015764E-2</c:v>
                </c:pt>
                <c:pt idx="1420">
                  <c:v>-9.0571870170015764E-2</c:v>
                </c:pt>
                <c:pt idx="1421">
                  <c:v>-9.0571870170015764E-2</c:v>
                </c:pt>
                <c:pt idx="1422">
                  <c:v>-9.0571870170015764E-2</c:v>
                </c:pt>
                <c:pt idx="1423">
                  <c:v>-9.0262751159196283E-2</c:v>
                </c:pt>
                <c:pt idx="1424">
                  <c:v>-9.0262751159196283E-2</c:v>
                </c:pt>
                <c:pt idx="1425">
                  <c:v>-9.0262751159196283E-2</c:v>
                </c:pt>
                <c:pt idx="1426">
                  <c:v>-9.0262751159196283E-2</c:v>
                </c:pt>
                <c:pt idx="1427">
                  <c:v>-8.9953632148377441E-2</c:v>
                </c:pt>
                <c:pt idx="1428">
                  <c:v>-8.9953632148377441E-2</c:v>
                </c:pt>
                <c:pt idx="1429">
                  <c:v>-8.9335394126739229E-2</c:v>
                </c:pt>
                <c:pt idx="1430">
                  <c:v>-8.9053803339517956E-2</c:v>
                </c:pt>
                <c:pt idx="1431">
                  <c:v>-8.9053803339517956E-2</c:v>
                </c:pt>
                <c:pt idx="1432">
                  <c:v>-8.8744588744589195E-2</c:v>
                </c:pt>
                <c:pt idx="1433">
                  <c:v>-8.9053803339517956E-2</c:v>
                </c:pt>
                <c:pt idx="1434">
                  <c:v>-8.9053803339517956E-2</c:v>
                </c:pt>
                <c:pt idx="1435">
                  <c:v>-8.781694495980244E-2</c:v>
                </c:pt>
                <c:pt idx="1436">
                  <c:v>-8.8098918083462888E-2</c:v>
                </c:pt>
                <c:pt idx="1437">
                  <c:v>-8.8717156105100545E-2</c:v>
                </c:pt>
                <c:pt idx="1438">
                  <c:v>-8.8717156105100545E-2</c:v>
                </c:pt>
                <c:pt idx="1439">
                  <c:v>-8.8717156105100545E-2</c:v>
                </c:pt>
                <c:pt idx="1440">
                  <c:v>-8.8717156105100545E-2</c:v>
                </c:pt>
                <c:pt idx="1441">
                  <c:v>-8.8408037094281328E-2</c:v>
                </c:pt>
                <c:pt idx="1442">
                  <c:v>-8.8408037094281328E-2</c:v>
                </c:pt>
                <c:pt idx="1443">
                  <c:v>-8.8717156105100545E-2</c:v>
                </c:pt>
                <c:pt idx="1444">
                  <c:v>-8.8717156105100545E-2</c:v>
                </c:pt>
                <c:pt idx="1445">
                  <c:v>-8.8408037094281328E-2</c:v>
                </c:pt>
                <c:pt idx="1446">
                  <c:v>-8.8408037094281328E-2</c:v>
                </c:pt>
                <c:pt idx="1447">
                  <c:v>-8.8408037094281328E-2</c:v>
                </c:pt>
                <c:pt idx="1448">
                  <c:v>-8.8408037094281328E-2</c:v>
                </c:pt>
                <c:pt idx="1449">
                  <c:v>-8.8408037094281328E-2</c:v>
                </c:pt>
                <c:pt idx="1450">
                  <c:v>-8.8408037094281328E-2</c:v>
                </c:pt>
                <c:pt idx="1451">
                  <c:v>-8.8408037094281328E-2</c:v>
                </c:pt>
                <c:pt idx="1452">
                  <c:v>-8.8408037094281328E-2</c:v>
                </c:pt>
                <c:pt idx="1453">
                  <c:v>-8.8408037094281328E-2</c:v>
                </c:pt>
                <c:pt idx="1454">
                  <c:v>-8.8408037094281328E-2</c:v>
                </c:pt>
                <c:pt idx="1455">
                  <c:v>-8.902627511592022E-2</c:v>
                </c:pt>
                <c:pt idx="1456">
                  <c:v>-8.902627511592022E-2</c:v>
                </c:pt>
                <c:pt idx="1457">
                  <c:v>-8.902627511592022E-2</c:v>
                </c:pt>
                <c:pt idx="1458">
                  <c:v>-8.902627511592022E-2</c:v>
                </c:pt>
                <c:pt idx="1459">
                  <c:v>-8.9335394126739229E-2</c:v>
                </c:pt>
                <c:pt idx="1460">
                  <c:v>-8.9335394126739229E-2</c:v>
                </c:pt>
                <c:pt idx="1461">
                  <c:v>-8.8717156105100545E-2</c:v>
                </c:pt>
                <c:pt idx="1462">
                  <c:v>-8.8717156105100545E-2</c:v>
                </c:pt>
                <c:pt idx="1463">
                  <c:v>-8.8717156105100545E-2</c:v>
                </c:pt>
                <c:pt idx="1464">
                  <c:v>-8.8717156105100545E-2</c:v>
                </c:pt>
                <c:pt idx="1465">
                  <c:v>-8.8408037094281328E-2</c:v>
                </c:pt>
                <c:pt idx="1466">
                  <c:v>-8.8408037094281328E-2</c:v>
                </c:pt>
                <c:pt idx="1467">
                  <c:v>-8.8098918083462888E-2</c:v>
                </c:pt>
                <c:pt idx="1468">
                  <c:v>-8.8098918083462888E-2</c:v>
                </c:pt>
                <c:pt idx="1469">
                  <c:v>-8.7789799072643004E-2</c:v>
                </c:pt>
                <c:pt idx="1470">
                  <c:v>-8.7789799072643004E-2</c:v>
                </c:pt>
                <c:pt idx="1471">
                  <c:v>-8.8717156105100545E-2</c:v>
                </c:pt>
                <c:pt idx="1472">
                  <c:v>-8.8717156105100545E-2</c:v>
                </c:pt>
                <c:pt idx="1473">
                  <c:v>-8.8717156105100545E-2</c:v>
                </c:pt>
                <c:pt idx="1474">
                  <c:v>-8.8717156105100545E-2</c:v>
                </c:pt>
                <c:pt idx="1475">
                  <c:v>-8.8717156105100545E-2</c:v>
                </c:pt>
                <c:pt idx="1476">
                  <c:v>-8.8717156105100545E-2</c:v>
                </c:pt>
                <c:pt idx="1477">
                  <c:v>-8.7789799072643004E-2</c:v>
                </c:pt>
                <c:pt idx="1478">
                  <c:v>-8.7789799072643004E-2</c:v>
                </c:pt>
                <c:pt idx="1479">
                  <c:v>-8.8408037094281328E-2</c:v>
                </c:pt>
                <c:pt idx="1480">
                  <c:v>-8.8408037094281328E-2</c:v>
                </c:pt>
                <c:pt idx="1481">
                  <c:v>-8.8408037094281328E-2</c:v>
                </c:pt>
                <c:pt idx="1482">
                  <c:v>-8.8408037094281328E-2</c:v>
                </c:pt>
                <c:pt idx="1483">
                  <c:v>-8.8098918083462888E-2</c:v>
                </c:pt>
                <c:pt idx="1484">
                  <c:v>-8.8098918083462888E-2</c:v>
                </c:pt>
                <c:pt idx="1485">
                  <c:v>-8.8717156105100545E-2</c:v>
                </c:pt>
                <c:pt idx="1486">
                  <c:v>-8.8717156105100545E-2</c:v>
                </c:pt>
                <c:pt idx="1487">
                  <c:v>-8.8408037094281328E-2</c:v>
                </c:pt>
                <c:pt idx="1488">
                  <c:v>-8.8408037094281328E-2</c:v>
                </c:pt>
                <c:pt idx="1489">
                  <c:v>-8.8408037094281328E-2</c:v>
                </c:pt>
                <c:pt idx="1490">
                  <c:v>-8.8408037094281328E-2</c:v>
                </c:pt>
                <c:pt idx="1491">
                  <c:v>-8.8408037094281328E-2</c:v>
                </c:pt>
                <c:pt idx="1492">
                  <c:v>-8.8408037094281328E-2</c:v>
                </c:pt>
                <c:pt idx="1493">
                  <c:v>-8.8408037094281328E-2</c:v>
                </c:pt>
                <c:pt idx="1494">
                  <c:v>-8.8098918083462888E-2</c:v>
                </c:pt>
                <c:pt idx="1495">
                  <c:v>-8.8098918083462888E-2</c:v>
                </c:pt>
                <c:pt idx="1496">
                  <c:v>-8.8098918083462888E-2</c:v>
                </c:pt>
                <c:pt idx="1497">
                  <c:v>-8.8098918083462888E-2</c:v>
                </c:pt>
                <c:pt idx="1498">
                  <c:v>-8.8098918083462888E-2</c:v>
                </c:pt>
                <c:pt idx="1499">
                  <c:v>-8.8717156105100545E-2</c:v>
                </c:pt>
                <c:pt idx="1500">
                  <c:v>-8.8717156105100545E-2</c:v>
                </c:pt>
                <c:pt idx="1501">
                  <c:v>-8.8717156105100545E-2</c:v>
                </c:pt>
                <c:pt idx="1502">
                  <c:v>-8.8717156105100545E-2</c:v>
                </c:pt>
                <c:pt idx="1503">
                  <c:v>-8.902627511592022E-2</c:v>
                </c:pt>
                <c:pt idx="1504">
                  <c:v>-8.8744588744589195E-2</c:v>
                </c:pt>
                <c:pt idx="1505">
                  <c:v>-8.9672232529375395E-2</c:v>
                </c:pt>
                <c:pt idx="1506">
                  <c:v>-8.9672232529375395E-2</c:v>
                </c:pt>
                <c:pt idx="1507">
                  <c:v>-8.9672232529375395E-2</c:v>
                </c:pt>
                <c:pt idx="1508">
                  <c:v>-8.9672232529375395E-2</c:v>
                </c:pt>
                <c:pt idx="1509">
                  <c:v>-8.9363017934446523E-2</c:v>
                </c:pt>
                <c:pt idx="1510">
                  <c:v>-8.9363017934446523E-2</c:v>
                </c:pt>
                <c:pt idx="1511">
                  <c:v>-8.9363017934446523E-2</c:v>
                </c:pt>
                <c:pt idx="1512">
                  <c:v>-8.9363017934446523E-2</c:v>
                </c:pt>
                <c:pt idx="1513">
                  <c:v>-8.8435374149660573E-2</c:v>
                </c:pt>
                <c:pt idx="1514">
                  <c:v>-8.8435374149660573E-2</c:v>
                </c:pt>
                <c:pt idx="1515">
                  <c:v>-8.8126159554731243E-2</c:v>
                </c:pt>
                <c:pt idx="1516">
                  <c:v>-8.8126159554731243E-2</c:v>
                </c:pt>
                <c:pt idx="1517">
                  <c:v>-8.8435374149660573E-2</c:v>
                </c:pt>
                <c:pt idx="1518">
                  <c:v>-8.8435374149660573E-2</c:v>
                </c:pt>
                <c:pt idx="1519">
                  <c:v>-8.9053803339517956E-2</c:v>
                </c:pt>
                <c:pt idx="1520">
                  <c:v>-8.9053803339517956E-2</c:v>
                </c:pt>
                <c:pt idx="1521">
                  <c:v>-8.8126159554731243E-2</c:v>
                </c:pt>
                <c:pt idx="1522">
                  <c:v>-8.8126159554731243E-2</c:v>
                </c:pt>
                <c:pt idx="1523">
                  <c:v>-8.8126159554731243E-2</c:v>
                </c:pt>
                <c:pt idx="1524">
                  <c:v>-8.8408037094281328E-2</c:v>
                </c:pt>
                <c:pt idx="1525">
                  <c:v>-8.7480680061823482E-2</c:v>
                </c:pt>
                <c:pt idx="1526">
                  <c:v>-8.7480680061823482E-2</c:v>
                </c:pt>
                <c:pt idx="1527">
                  <c:v>-8.7789799072643004E-2</c:v>
                </c:pt>
                <c:pt idx="1528">
                  <c:v>-8.7789799072643004E-2</c:v>
                </c:pt>
                <c:pt idx="1529">
                  <c:v>-8.7789799072643004E-2</c:v>
                </c:pt>
                <c:pt idx="1530">
                  <c:v>-8.7789799072643004E-2</c:v>
                </c:pt>
                <c:pt idx="1531">
                  <c:v>-8.7480680061823482E-2</c:v>
                </c:pt>
                <c:pt idx="1532">
                  <c:v>-8.7480680061823482E-2</c:v>
                </c:pt>
                <c:pt idx="1533">
                  <c:v>-8.7789799072643004E-2</c:v>
                </c:pt>
                <c:pt idx="1534">
                  <c:v>-8.7789799072643004E-2</c:v>
                </c:pt>
                <c:pt idx="1535">
                  <c:v>-8.8408037094281328E-2</c:v>
                </c:pt>
                <c:pt idx="1536">
                  <c:v>-8.8408037094281328E-2</c:v>
                </c:pt>
                <c:pt idx="1537">
                  <c:v>-8.7480680061823482E-2</c:v>
                </c:pt>
                <c:pt idx="1538">
                  <c:v>-8.7480680061823482E-2</c:v>
                </c:pt>
                <c:pt idx="1539">
                  <c:v>-8.7480680061823482E-2</c:v>
                </c:pt>
                <c:pt idx="1540">
                  <c:v>-8.7480680061823482E-2</c:v>
                </c:pt>
                <c:pt idx="1541">
                  <c:v>-8.8098918083462888E-2</c:v>
                </c:pt>
                <c:pt idx="1542">
                  <c:v>-8.8098918083462888E-2</c:v>
                </c:pt>
                <c:pt idx="1543">
                  <c:v>-8.7480680061823482E-2</c:v>
                </c:pt>
                <c:pt idx="1544">
                  <c:v>-8.7480680061823482E-2</c:v>
                </c:pt>
                <c:pt idx="1545">
                  <c:v>-8.7480680061823482E-2</c:v>
                </c:pt>
                <c:pt idx="1546">
                  <c:v>-8.7480680061823482E-2</c:v>
                </c:pt>
                <c:pt idx="1547">
                  <c:v>-8.8408037094281328E-2</c:v>
                </c:pt>
                <c:pt idx="1548">
                  <c:v>-8.8408037094281328E-2</c:v>
                </c:pt>
                <c:pt idx="1549">
                  <c:v>-8.9335394126739229E-2</c:v>
                </c:pt>
                <c:pt idx="1550">
                  <c:v>-8.9335394126739229E-2</c:v>
                </c:pt>
                <c:pt idx="1551">
                  <c:v>-8.902627511592022E-2</c:v>
                </c:pt>
                <c:pt idx="1552">
                  <c:v>-8.902627511592022E-2</c:v>
                </c:pt>
                <c:pt idx="1553">
                  <c:v>-8.902627511592022E-2</c:v>
                </c:pt>
                <c:pt idx="1554">
                  <c:v>-8.902627511592022E-2</c:v>
                </c:pt>
                <c:pt idx="1555">
                  <c:v>-8.8408037094281328E-2</c:v>
                </c:pt>
                <c:pt idx="1556">
                  <c:v>-8.8408037094281328E-2</c:v>
                </c:pt>
                <c:pt idx="1557">
                  <c:v>-8.8098918083462888E-2</c:v>
                </c:pt>
                <c:pt idx="1558">
                  <c:v>-8.8098918083462888E-2</c:v>
                </c:pt>
                <c:pt idx="1559">
                  <c:v>-8.7789799072643004E-2</c:v>
                </c:pt>
                <c:pt idx="1560">
                  <c:v>-8.7789799072643004E-2</c:v>
                </c:pt>
                <c:pt idx="1561">
                  <c:v>-8.7789799072643004E-2</c:v>
                </c:pt>
                <c:pt idx="1562">
                  <c:v>-8.7789799072643004E-2</c:v>
                </c:pt>
                <c:pt idx="1563">
                  <c:v>-8.7480680061823482E-2</c:v>
                </c:pt>
                <c:pt idx="1564">
                  <c:v>-8.7480680061823482E-2</c:v>
                </c:pt>
                <c:pt idx="1565">
                  <c:v>-8.717156105100464E-2</c:v>
                </c:pt>
                <c:pt idx="1566">
                  <c:v>-8.717156105100464E-2</c:v>
                </c:pt>
                <c:pt idx="1567">
                  <c:v>-8.7480680061823482E-2</c:v>
                </c:pt>
                <c:pt idx="1568">
                  <c:v>-8.7480680061823482E-2</c:v>
                </c:pt>
                <c:pt idx="1569">
                  <c:v>-8.7480680061823482E-2</c:v>
                </c:pt>
                <c:pt idx="1570">
                  <c:v>-8.7480680061823482E-2</c:v>
                </c:pt>
                <c:pt idx="1571">
                  <c:v>-8.7480680061823482E-2</c:v>
                </c:pt>
                <c:pt idx="1572">
                  <c:v>-8.7480680061823482E-2</c:v>
                </c:pt>
                <c:pt idx="1573">
                  <c:v>-8.7480680061823482E-2</c:v>
                </c:pt>
                <c:pt idx="1574">
                  <c:v>-8.7480680061823482E-2</c:v>
                </c:pt>
                <c:pt idx="1575">
                  <c:v>-8.8408037094281328E-2</c:v>
                </c:pt>
                <c:pt idx="1576">
                  <c:v>-8.8408037094281328E-2</c:v>
                </c:pt>
                <c:pt idx="1577">
                  <c:v>-8.8408037094281328E-2</c:v>
                </c:pt>
                <c:pt idx="1578">
                  <c:v>-8.8408037094281328E-2</c:v>
                </c:pt>
                <c:pt idx="1579">
                  <c:v>-8.8408037094281328E-2</c:v>
                </c:pt>
                <c:pt idx="1580">
                  <c:v>-8.8408037094281328E-2</c:v>
                </c:pt>
                <c:pt idx="1581">
                  <c:v>-8.8408037094281328E-2</c:v>
                </c:pt>
                <c:pt idx="1582">
                  <c:v>-8.8408037094281328E-2</c:v>
                </c:pt>
                <c:pt idx="1583">
                  <c:v>-8.8098918083462888E-2</c:v>
                </c:pt>
                <c:pt idx="1584">
                  <c:v>-8.8098918083462888E-2</c:v>
                </c:pt>
                <c:pt idx="1585">
                  <c:v>-8.7480680061823482E-2</c:v>
                </c:pt>
                <c:pt idx="1586">
                  <c:v>-8.7480680061823482E-2</c:v>
                </c:pt>
                <c:pt idx="1587">
                  <c:v>-8.6862442040185547E-2</c:v>
                </c:pt>
                <c:pt idx="1588">
                  <c:v>-8.6862442040185547E-2</c:v>
                </c:pt>
                <c:pt idx="1589">
                  <c:v>-8.7789799072643004E-2</c:v>
                </c:pt>
                <c:pt idx="1590">
                  <c:v>-8.7789799072643004E-2</c:v>
                </c:pt>
                <c:pt idx="1591">
                  <c:v>-8.7789799072643004E-2</c:v>
                </c:pt>
                <c:pt idx="1592">
                  <c:v>-8.7789799072643004E-2</c:v>
                </c:pt>
                <c:pt idx="1593">
                  <c:v>-8.7480680061823482E-2</c:v>
                </c:pt>
                <c:pt idx="1594">
                  <c:v>-8.7480680061823482E-2</c:v>
                </c:pt>
                <c:pt idx="1595">
                  <c:v>-8.7789799072643004E-2</c:v>
                </c:pt>
                <c:pt idx="1596">
                  <c:v>-8.7789799072643004E-2</c:v>
                </c:pt>
                <c:pt idx="1597">
                  <c:v>-8.7480680061823482E-2</c:v>
                </c:pt>
                <c:pt idx="1598">
                  <c:v>-8.7480680061823482E-2</c:v>
                </c:pt>
                <c:pt idx="1599">
                  <c:v>-8.717156105100464E-2</c:v>
                </c:pt>
                <c:pt idx="1600">
                  <c:v>-8.717156105100464E-2</c:v>
                </c:pt>
                <c:pt idx="1601">
                  <c:v>-8.7480680061823482E-2</c:v>
                </c:pt>
                <c:pt idx="1602">
                  <c:v>-8.7480680061823482E-2</c:v>
                </c:pt>
                <c:pt idx="1603">
                  <c:v>-8.7480680061823482E-2</c:v>
                </c:pt>
                <c:pt idx="1604">
                  <c:v>-8.7480680061823482E-2</c:v>
                </c:pt>
                <c:pt idx="1605">
                  <c:v>-8.7789799072643004E-2</c:v>
                </c:pt>
                <c:pt idx="1606">
                  <c:v>-8.7789799072643004E-2</c:v>
                </c:pt>
                <c:pt idx="1607">
                  <c:v>-8.7480680061823482E-2</c:v>
                </c:pt>
                <c:pt idx="1608">
                  <c:v>-8.7480680061823482E-2</c:v>
                </c:pt>
                <c:pt idx="1609">
                  <c:v>-8.7480680061823482E-2</c:v>
                </c:pt>
                <c:pt idx="1610">
                  <c:v>-8.7480680061823482E-2</c:v>
                </c:pt>
                <c:pt idx="1611">
                  <c:v>-8.717156105100464E-2</c:v>
                </c:pt>
                <c:pt idx="1612">
                  <c:v>-8.717156105100464E-2</c:v>
                </c:pt>
                <c:pt idx="1613">
                  <c:v>-8.8717156105100545E-2</c:v>
                </c:pt>
                <c:pt idx="1614">
                  <c:v>-8.8717156105100545E-2</c:v>
                </c:pt>
                <c:pt idx="1615">
                  <c:v>-8.8098918083462888E-2</c:v>
                </c:pt>
                <c:pt idx="1616">
                  <c:v>-8.8098918083462888E-2</c:v>
                </c:pt>
                <c:pt idx="1617">
                  <c:v>-8.8717156105100545E-2</c:v>
                </c:pt>
                <c:pt idx="1618">
                  <c:v>-8.8435374149660573E-2</c:v>
                </c:pt>
                <c:pt idx="1619">
                  <c:v>-8.9363017934446523E-2</c:v>
                </c:pt>
                <c:pt idx="1620">
                  <c:v>-8.9363017934446523E-2</c:v>
                </c:pt>
                <c:pt idx="1621">
                  <c:v>-8.9363017934446523E-2</c:v>
                </c:pt>
                <c:pt idx="1622">
                  <c:v>-8.9363017934446523E-2</c:v>
                </c:pt>
                <c:pt idx="1623">
                  <c:v>-8.9363017934446523E-2</c:v>
                </c:pt>
                <c:pt idx="1624">
                  <c:v>-8.9363017934446523E-2</c:v>
                </c:pt>
                <c:pt idx="1625">
                  <c:v>-8.9363017934446523E-2</c:v>
                </c:pt>
                <c:pt idx="1626">
                  <c:v>-8.9363017934446523E-2</c:v>
                </c:pt>
                <c:pt idx="1627">
                  <c:v>-8.9672232529375395E-2</c:v>
                </c:pt>
                <c:pt idx="1628">
                  <c:v>-8.9672232529375395E-2</c:v>
                </c:pt>
                <c:pt idx="1629">
                  <c:v>-8.9981447124304254E-2</c:v>
                </c:pt>
                <c:pt idx="1630">
                  <c:v>-8.9981447124304254E-2</c:v>
                </c:pt>
                <c:pt idx="1631">
                  <c:v>-8.9672232529375395E-2</c:v>
                </c:pt>
                <c:pt idx="1632">
                  <c:v>-8.9672232529375395E-2</c:v>
                </c:pt>
                <c:pt idx="1633">
                  <c:v>-8.9363017934446523E-2</c:v>
                </c:pt>
                <c:pt idx="1634">
                  <c:v>-8.9363017934446523E-2</c:v>
                </c:pt>
                <c:pt idx="1635">
                  <c:v>-8.9363017934446523E-2</c:v>
                </c:pt>
                <c:pt idx="1636">
                  <c:v>-8.9363017934446523E-2</c:v>
                </c:pt>
                <c:pt idx="1637">
                  <c:v>-9.02906617192335E-2</c:v>
                </c:pt>
                <c:pt idx="1638">
                  <c:v>-9.02906617192335E-2</c:v>
                </c:pt>
                <c:pt idx="1639">
                  <c:v>-8.9981447124304254E-2</c:v>
                </c:pt>
                <c:pt idx="1640">
                  <c:v>-8.9981447124304254E-2</c:v>
                </c:pt>
                <c:pt idx="1641">
                  <c:v>-9.0599876314162692E-2</c:v>
                </c:pt>
                <c:pt idx="1642">
                  <c:v>-9.0599876314162692E-2</c:v>
                </c:pt>
                <c:pt idx="1643">
                  <c:v>-9.0909090909091245E-2</c:v>
                </c:pt>
                <c:pt idx="1644">
                  <c:v>-9.0909090909091245E-2</c:v>
                </c:pt>
                <c:pt idx="1645">
                  <c:v>-9.0909090909091245E-2</c:v>
                </c:pt>
                <c:pt idx="1646">
                  <c:v>-9.0909090909091245E-2</c:v>
                </c:pt>
                <c:pt idx="1647">
                  <c:v>-9.1527520098948767E-2</c:v>
                </c:pt>
                <c:pt idx="1648">
                  <c:v>-9.1527520098948767E-2</c:v>
                </c:pt>
                <c:pt idx="1649">
                  <c:v>-9.1218305504020047E-2</c:v>
                </c:pt>
                <c:pt idx="1650">
                  <c:v>-9.1218305504020047E-2</c:v>
                </c:pt>
                <c:pt idx="1651">
                  <c:v>-9.0599876314162692E-2</c:v>
                </c:pt>
                <c:pt idx="1652">
                  <c:v>-9.0599876314162692E-2</c:v>
                </c:pt>
                <c:pt idx="1653">
                  <c:v>-8.9981447124304254E-2</c:v>
                </c:pt>
                <c:pt idx="1654">
                  <c:v>-8.9981447124304254E-2</c:v>
                </c:pt>
                <c:pt idx="1655">
                  <c:v>-8.9981447124304254E-2</c:v>
                </c:pt>
                <c:pt idx="1656">
                  <c:v>-8.9981447124304254E-2</c:v>
                </c:pt>
                <c:pt idx="1657">
                  <c:v>-9.02906617192335E-2</c:v>
                </c:pt>
                <c:pt idx="1658">
                  <c:v>-9.02906617192335E-2</c:v>
                </c:pt>
                <c:pt idx="1659">
                  <c:v>-9.02906617192335E-2</c:v>
                </c:pt>
                <c:pt idx="1660">
                  <c:v>-9.02906617192335E-2</c:v>
                </c:pt>
                <c:pt idx="1661">
                  <c:v>-9.02906617192335E-2</c:v>
                </c:pt>
                <c:pt idx="1662">
                  <c:v>-9.02906617192335E-2</c:v>
                </c:pt>
                <c:pt idx="1663">
                  <c:v>-9.0599876314162692E-2</c:v>
                </c:pt>
                <c:pt idx="1664">
                  <c:v>-9.0599876314162692E-2</c:v>
                </c:pt>
                <c:pt idx="1665">
                  <c:v>-9.0909090909091245E-2</c:v>
                </c:pt>
                <c:pt idx="1666">
                  <c:v>-9.0909090909091245E-2</c:v>
                </c:pt>
                <c:pt idx="1667">
                  <c:v>-9.0909090909091245E-2</c:v>
                </c:pt>
                <c:pt idx="1668">
                  <c:v>-9.0909090909091245E-2</c:v>
                </c:pt>
                <c:pt idx="1669">
                  <c:v>-9.0909090909091245E-2</c:v>
                </c:pt>
                <c:pt idx="1670">
                  <c:v>-9.0909090909091245E-2</c:v>
                </c:pt>
                <c:pt idx="1671">
                  <c:v>-9.0909090909091245E-2</c:v>
                </c:pt>
                <c:pt idx="1672">
                  <c:v>-9.0909090909091245E-2</c:v>
                </c:pt>
                <c:pt idx="1673">
                  <c:v>-9.0909090909091245E-2</c:v>
                </c:pt>
                <c:pt idx="1674">
                  <c:v>-9.0909090909091245E-2</c:v>
                </c:pt>
                <c:pt idx="1675">
                  <c:v>-9.0909090909091245E-2</c:v>
                </c:pt>
                <c:pt idx="1676">
                  <c:v>-9.0909090909091245E-2</c:v>
                </c:pt>
                <c:pt idx="1677">
                  <c:v>-9.0909090909091245E-2</c:v>
                </c:pt>
                <c:pt idx="1678">
                  <c:v>-9.0909090909091245E-2</c:v>
                </c:pt>
                <c:pt idx="1679">
                  <c:v>-9.1527520098948767E-2</c:v>
                </c:pt>
                <c:pt idx="1680">
                  <c:v>-9.1527520098948767E-2</c:v>
                </c:pt>
                <c:pt idx="1681">
                  <c:v>-9.1218305504020047E-2</c:v>
                </c:pt>
                <c:pt idx="1682">
                  <c:v>-9.0599876314162692E-2</c:v>
                </c:pt>
                <c:pt idx="1683">
                  <c:v>-9.0909090909091245E-2</c:v>
                </c:pt>
                <c:pt idx="1684">
                  <c:v>-9.0909090909091245E-2</c:v>
                </c:pt>
                <c:pt idx="1685">
                  <c:v>-9.1218305504020047E-2</c:v>
                </c:pt>
                <c:pt idx="1686">
                  <c:v>-9.1218305504020047E-2</c:v>
                </c:pt>
                <c:pt idx="1687">
                  <c:v>-9.1527520098948767E-2</c:v>
                </c:pt>
                <c:pt idx="1688">
                  <c:v>-9.1527520098948767E-2</c:v>
                </c:pt>
                <c:pt idx="1689">
                  <c:v>-9.1527520098948767E-2</c:v>
                </c:pt>
                <c:pt idx="1690">
                  <c:v>-9.1527520098948767E-2</c:v>
                </c:pt>
                <c:pt idx="1691">
                  <c:v>-9.1218305504020047E-2</c:v>
                </c:pt>
                <c:pt idx="1692">
                  <c:v>-9.1218305504020047E-2</c:v>
                </c:pt>
                <c:pt idx="1693">
                  <c:v>-9.1218305504020047E-2</c:v>
                </c:pt>
                <c:pt idx="1694">
                  <c:v>-9.1218305504020047E-2</c:v>
                </c:pt>
                <c:pt idx="1695">
                  <c:v>-9.1527520098948767E-2</c:v>
                </c:pt>
                <c:pt idx="1696">
                  <c:v>-9.1527520098948767E-2</c:v>
                </c:pt>
                <c:pt idx="1697">
                  <c:v>-9.1527520098948767E-2</c:v>
                </c:pt>
                <c:pt idx="1698">
                  <c:v>-9.1527520098948767E-2</c:v>
                </c:pt>
                <c:pt idx="1699">
                  <c:v>-9.1527520098948767E-2</c:v>
                </c:pt>
                <c:pt idx="1700">
                  <c:v>-9.1527520098948767E-2</c:v>
                </c:pt>
                <c:pt idx="1701">
                  <c:v>-9.1527520098948767E-2</c:v>
                </c:pt>
                <c:pt idx="1702">
                  <c:v>-9.1527520098948767E-2</c:v>
                </c:pt>
                <c:pt idx="1703">
                  <c:v>-9.1527520098948767E-2</c:v>
                </c:pt>
                <c:pt idx="1704">
                  <c:v>-9.1527520098948767E-2</c:v>
                </c:pt>
                <c:pt idx="1705">
                  <c:v>-9.1836734693877556E-2</c:v>
                </c:pt>
                <c:pt idx="1706">
                  <c:v>-9.1836734693877556E-2</c:v>
                </c:pt>
                <c:pt idx="1707">
                  <c:v>-9.1527520098948767E-2</c:v>
                </c:pt>
                <c:pt idx="1708">
                  <c:v>-9.1527520098948767E-2</c:v>
                </c:pt>
                <c:pt idx="1709">
                  <c:v>-9.1218305504020047E-2</c:v>
                </c:pt>
                <c:pt idx="1710">
                  <c:v>-9.1218305504020047E-2</c:v>
                </c:pt>
                <c:pt idx="1711">
                  <c:v>-9.1527520098948767E-2</c:v>
                </c:pt>
                <c:pt idx="1712">
                  <c:v>-9.1527520098948767E-2</c:v>
                </c:pt>
                <c:pt idx="1713">
                  <c:v>-9.1527520098948767E-2</c:v>
                </c:pt>
                <c:pt idx="1714">
                  <c:v>-9.1527520098948767E-2</c:v>
                </c:pt>
                <c:pt idx="1715">
                  <c:v>-9.1527520098948767E-2</c:v>
                </c:pt>
                <c:pt idx="1716">
                  <c:v>-9.1527520098948767E-2</c:v>
                </c:pt>
                <c:pt idx="1717">
                  <c:v>-9.1527520098948767E-2</c:v>
                </c:pt>
                <c:pt idx="1718">
                  <c:v>-9.1527520098948767E-2</c:v>
                </c:pt>
                <c:pt idx="1719">
                  <c:v>-9.1218305504020047E-2</c:v>
                </c:pt>
                <c:pt idx="1720">
                  <c:v>-9.1218305504020047E-2</c:v>
                </c:pt>
                <c:pt idx="1721">
                  <c:v>-9.1218305504020047E-2</c:v>
                </c:pt>
                <c:pt idx="1722">
                  <c:v>-9.1218305504020047E-2</c:v>
                </c:pt>
                <c:pt idx="1723">
                  <c:v>-9.1218305504020047E-2</c:v>
                </c:pt>
                <c:pt idx="1724">
                  <c:v>-9.1218305504020047E-2</c:v>
                </c:pt>
                <c:pt idx="1725">
                  <c:v>-9.1527520098948767E-2</c:v>
                </c:pt>
                <c:pt idx="1726">
                  <c:v>-9.1527520098948767E-2</c:v>
                </c:pt>
                <c:pt idx="1727">
                  <c:v>-9.1836734693877556E-2</c:v>
                </c:pt>
                <c:pt idx="1728">
                  <c:v>-9.1836734693877556E-2</c:v>
                </c:pt>
                <c:pt idx="1729">
                  <c:v>-9.2455163883735314E-2</c:v>
                </c:pt>
                <c:pt idx="1730">
                  <c:v>-9.2455163883735314E-2</c:v>
                </c:pt>
                <c:pt idx="1731">
                  <c:v>-9.2455163883735314E-2</c:v>
                </c:pt>
                <c:pt idx="1732">
                  <c:v>-9.2455163883735314E-2</c:v>
                </c:pt>
                <c:pt idx="1733">
                  <c:v>-9.2145949288806706E-2</c:v>
                </c:pt>
                <c:pt idx="1734">
                  <c:v>-9.2145949288806706E-2</c:v>
                </c:pt>
                <c:pt idx="1735">
                  <c:v>-9.2455163883735314E-2</c:v>
                </c:pt>
                <c:pt idx="1736">
                  <c:v>-9.2455163883735314E-2</c:v>
                </c:pt>
                <c:pt idx="1737">
                  <c:v>-9.2455163883735314E-2</c:v>
                </c:pt>
                <c:pt idx="1738">
                  <c:v>-9.2455163883735314E-2</c:v>
                </c:pt>
                <c:pt idx="1739">
                  <c:v>-9.2145949288806706E-2</c:v>
                </c:pt>
                <c:pt idx="1740">
                  <c:v>-9.2145949288806706E-2</c:v>
                </c:pt>
                <c:pt idx="1741">
                  <c:v>-9.2145949288806706E-2</c:v>
                </c:pt>
                <c:pt idx="1742">
                  <c:v>-9.2145949288806706E-2</c:v>
                </c:pt>
                <c:pt idx="1743">
                  <c:v>-9.1836734693877556E-2</c:v>
                </c:pt>
                <c:pt idx="1744">
                  <c:v>-9.1836734693877556E-2</c:v>
                </c:pt>
                <c:pt idx="1745">
                  <c:v>-9.2145949288806706E-2</c:v>
                </c:pt>
                <c:pt idx="1746">
                  <c:v>-9.2145949288806706E-2</c:v>
                </c:pt>
                <c:pt idx="1747">
                  <c:v>-9.2145949288806706E-2</c:v>
                </c:pt>
                <c:pt idx="1748">
                  <c:v>-9.2145949288806706E-2</c:v>
                </c:pt>
                <c:pt idx="1749">
                  <c:v>-9.1836734693877556E-2</c:v>
                </c:pt>
                <c:pt idx="1750">
                  <c:v>-9.1836734693877556E-2</c:v>
                </c:pt>
                <c:pt idx="1751">
                  <c:v>-9.1527520098948767E-2</c:v>
                </c:pt>
                <c:pt idx="1752">
                  <c:v>-9.1527520098948767E-2</c:v>
                </c:pt>
                <c:pt idx="1753">
                  <c:v>-9.2455163883735314E-2</c:v>
                </c:pt>
                <c:pt idx="1754">
                  <c:v>-9.2455163883735314E-2</c:v>
                </c:pt>
                <c:pt idx="1755">
                  <c:v>-9.2145949288806706E-2</c:v>
                </c:pt>
                <c:pt idx="1756">
                  <c:v>-9.2145949288806706E-2</c:v>
                </c:pt>
                <c:pt idx="1757">
                  <c:v>-9.2455163883735314E-2</c:v>
                </c:pt>
                <c:pt idx="1758">
                  <c:v>-9.2455163883735314E-2</c:v>
                </c:pt>
                <c:pt idx="1759">
                  <c:v>-9.2455163883735314E-2</c:v>
                </c:pt>
                <c:pt idx="1760">
                  <c:v>-9.2455163883735314E-2</c:v>
                </c:pt>
                <c:pt idx="1761">
                  <c:v>-9.1527520098948767E-2</c:v>
                </c:pt>
                <c:pt idx="1762">
                  <c:v>-9.1527520098948767E-2</c:v>
                </c:pt>
                <c:pt idx="1763">
                  <c:v>-9.1836734693877556E-2</c:v>
                </c:pt>
                <c:pt idx="1764">
                  <c:v>-9.1836734693877556E-2</c:v>
                </c:pt>
                <c:pt idx="1765">
                  <c:v>-9.1836734693877556E-2</c:v>
                </c:pt>
                <c:pt idx="1766">
                  <c:v>-9.1836734693877556E-2</c:v>
                </c:pt>
                <c:pt idx="1767">
                  <c:v>-9.1527520098948767E-2</c:v>
                </c:pt>
                <c:pt idx="1768">
                  <c:v>-9.1527520098948767E-2</c:v>
                </c:pt>
                <c:pt idx="1769">
                  <c:v>-9.1836734693877556E-2</c:v>
                </c:pt>
                <c:pt idx="1770">
                  <c:v>-9.2455163883735314E-2</c:v>
                </c:pt>
                <c:pt idx="1771">
                  <c:v>-9.2455163883735314E-2</c:v>
                </c:pt>
                <c:pt idx="1772">
                  <c:v>-9.2455163883735314E-2</c:v>
                </c:pt>
                <c:pt idx="1773">
                  <c:v>-9.2455163883735314E-2</c:v>
                </c:pt>
                <c:pt idx="1774">
                  <c:v>-9.2455163883735314E-2</c:v>
                </c:pt>
                <c:pt idx="1775">
                  <c:v>-9.2455163883735314E-2</c:v>
                </c:pt>
                <c:pt idx="1776">
                  <c:v>-9.2764378478664811E-2</c:v>
                </c:pt>
                <c:pt idx="1777">
                  <c:v>-9.2764378478664811E-2</c:v>
                </c:pt>
                <c:pt idx="1778">
                  <c:v>-9.2764378478664811E-2</c:v>
                </c:pt>
                <c:pt idx="1779">
                  <c:v>-9.2764378478664811E-2</c:v>
                </c:pt>
                <c:pt idx="1780">
                  <c:v>-9.279307145066501E-2</c:v>
                </c:pt>
                <c:pt idx="1781">
                  <c:v>-9.279307145066501E-2</c:v>
                </c:pt>
                <c:pt idx="1782">
                  <c:v>-9.279307145066501E-2</c:v>
                </c:pt>
                <c:pt idx="1783">
                  <c:v>-9.3102381688834057E-2</c:v>
                </c:pt>
                <c:pt idx="1784">
                  <c:v>-9.3102381688834057E-2</c:v>
                </c:pt>
                <c:pt idx="1785">
                  <c:v>-9.3102381688834057E-2</c:v>
                </c:pt>
                <c:pt idx="1786">
                  <c:v>-9.3102381688834057E-2</c:v>
                </c:pt>
                <c:pt idx="1787">
                  <c:v>-9.3102381688834057E-2</c:v>
                </c:pt>
                <c:pt idx="1788">
                  <c:v>-9.279307145066501E-2</c:v>
                </c:pt>
                <c:pt idx="1789">
                  <c:v>-9.279307145066501E-2</c:v>
                </c:pt>
                <c:pt idx="1790">
                  <c:v>-9.1865140736158563E-2</c:v>
                </c:pt>
                <c:pt idx="1791">
                  <c:v>-9.1865140736158563E-2</c:v>
                </c:pt>
                <c:pt idx="1792">
                  <c:v>-9.1865140736158563E-2</c:v>
                </c:pt>
                <c:pt idx="1793">
                  <c:v>-9.1555830497990195E-2</c:v>
                </c:pt>
                <c:pt idx="1794">
                  <c:v>-9.1555830497990195E-2</c:v>
                </c:pt>
                <c:pt idx="1795">
                  <c:v>-9.1555830497990195E-2</c:v>
                </c:pt>
                <c:pt idx="1796">
                  <c:v>-9.1555830497990195E-2</c:v>
                </c:pt>
                <c:pt idx="1797">
                  <c:v>-9.1555830497990195E-2</c:v>
                </c:pt>
                <c:pt idx="1798">
                  <c:v>-9.1555830497990195E-2</c:v>
                </c:pt>
                <c:pt idx="1799">
                  <c:v>-9.2174450974327263E-2</c:v>
                </c:pt>
                <c:pt idx="1800">
                  <c:v>-9.2174450974327263E-2</c:v>
                </c:pt>
                <c:pt idx="1801">
                  <c:v>-9.1555830497990195E-2</c:v>
                </c:pt>
                <c:pt idx="1802">
                  <c:v>-9.1555830497990195E-2</c:v>
                </c:pt>
                <c:pt idx="1803">
                  <c:v>-9.1555830497990195E-2</c:v>
                </c:pt>
                <c:pt idx="1804">
                  <c:v>-9.1555830497990195E-2</c:v>
                </c:pt>
                <c:pt idx="1805">
                  <c:v>-9.1246520259820704E-2</c:v>
                </c:pt>
                <c:pt idx="1806">
                  <c:v>-9.1527520098948767E-2</c:v>
                </c:pt>
                <c:pt idx="1807">
                  <c:v>-9.1218305504020047E-2</c:v>
                </c:pt>
                <c:pt idx="1808">
                  <c:v>-9.1218305504020047E-2</c:v>
                </c:pt>
                <c:pt idx="1809">
                  <c:v>-9.1218305504020047E-2</c:v>
                </c:pt>
                <c:pt idx="1810">
                  <c:v>-9.1218305504020047E-2</c:v>
                </c:pt>
                <c:pt idx="1811">
                  <c:v>-9.1218305504020047E-2</c:v>
                </c:pt>
                <c:pt idx="1812">
                  <c:v>-9.1218305504020047E-2</c:v>
                </c:pt>
                <c:pt idx="1813">
                  <c:v>-9.1218305504020047E-2</c:v>
                </c:pt>
                <c:pt idx="1814">
                  <c:v>-9.1218305504020047E-2</c:v>
                </c:pt>
                <c:pt idx="1815">
                  <c:v>-9.2145949288806706E-2</c:v>
                </c:pt>
                <c:pt idx="1816">
                  <c:v>-9.2145949288806706E-2</c:v>
                </c:pt>
                <c:pt idx="1817">
                  <c:v>-9.2145949288806706E-2</c:v>
                </c:pt>
                <c:pt idx="1818">
                  <c:v>-9.2145949288806706E-2</c:v>
                </c:pt>
                <c:pt idx="1819">
                  <c:v>-9.2145949288806706E-2</c:v>
                </c:pt>
                <c:pt idx="1820">
                  <c:v>-9.2145949288806706E-2</c:v>
                </c:pt>
                <c:pt idx="1821">
                  <c:v>-9.2145949288806706E-2</c:v>
                </c:pt>
                <c:pt idx="1822">
                  <c:v>-9.2145949288806706E-2</c:v>
                </c:pt>
                <c:pt idx="1823">
                  <c:v>-9.2145949288806706E-2</c:v>
                </c:pt>
                <c:pt idx="1824">
                  <c:v>-9.2145949288806706E-2</c:v>
                </c:pt>
                <c:pt idx="1825">
                  <c:v>-9.338280766852193E-2</c:v>
                </c:pt>
                <c:pt idx="1826">
                  <c:v>-9.3102381688834057E-2</c:v>
                </c:pt>
                <c:pt idx="1827">
                  <c:v>-9.3102381688834057E-2</c:v>
                </c:pt>
                <c:pt idx="1828">
                  <c:v>-9.3102381688834057E-2</c:v>
                </c:pt>
                <c:pt idx="1829">
                  <c:v>-9.3102381688834057E-2</c:v>
                </c:pt>
                <c:pt idx="1830">
                  <c:v>-9.3102381688834057E-2</c:v>
                </c:pt>
                <c:pt idx="1831">
                  <c:v>-9.2174450974327263E-2</c:v>
                </c:pt>
                <c:pt idx="1832">
                  <c:v>-9.2174450974327263E-2</c:v>
                </c:pt>
                <c:pt idx="1833">
                  <c:v>-9.2174450974327263E-2</c:v>
                </c:pt>
                <c:pt idx="1834">
                  <c:v>-9.2174450974327263E-2</c:v>
                </c:pt>
                <c:pt idx="1835">
                  <c:v>-9.2483761212496129E-2</c:v>
                </c:pt>
                <c:pt idx="1836">
                  <c:v>-9.2483761212496129E-2</c:v>
                </c:pt>
                <c:pt idx="1837">
                  <c:v>-9.2483761212496129E-2</c:v>
                </c:pt>
                <c:pt idx="1838">
                  <c:v>-9.2483761212496129E-2</c:v>
                </c:pt>
                <c:pt idx="1839">
                  <c:v>-9.2483761212496129E-2</c:v>
                </c:pt>
                <c:pt idx="1840">
                  <c:v>-9.2483761212496129E-2</c:v>
                </c:pt>
                <c:pt idx="1841">
                  <c:v>-9.2483761212496129E-2</c:v>
                </c:pt>
                <c:pt idx="1842">
                  <c:v>-9.2483761212496129E-2</c:v>
                </c:pt>
                <c:pt idx="1843">
                  <c:v>-9.2483761212496129E-2</c:v>
                </c:pt>
                <c:pt idx="1844">
                  <c:v>-9.2483761212496129E-2</c:v>
                </c:pt>
                <c:pt idx="1845">
                  <c:v>-9.2483761212496129E-2</c:v>
                </c:pt>
                <c:pt idx="1846">
                  <c:v>-9.2483761212496129E-2</c:v>
                </c:pt>
                <c:pt idx="1847">
                  <c:v>-9.279307145066501E-2</c:v>
                </c:pt>
                <c:pt idx="1848">
                  <c:v>-9.279307145066501E-2</c:v>
                </c:pt>
                <c:pt idx="1849">
                  <c:v>-9.279307145066501E-2</c:v>
                </c:pt>
                <c:pt idx="1850">
                  <c:v>-9.279307145066501E-2</c:v>
                </c:pt>
                <c:pt idx="1851">
                  <c:v>-9.3411691927002827E-2</c:v>
                </c:pt>
                <c:pt idx="1852">
                  <c:v>-9.3411691927002827E-2</c:v>
                </c:pt>
                <c:pt idx="1853">
                  <c:v>-9.3411691927002827E-2</c:v>
                </c:pt>
                <c:pt idx="1854">
                  <c:v>-9.3411691927002827E-2</c:v>
                </c:pt>
                <c:pt idx="1855">
                  <c:v>-9.4030312403340546E-2</c:v>
                </c:pt>
                <c:pt idx="1856">
                  <c:v>-9.4030312403340546E-2</c:v>
                </c:pt>
                <c:pt idx="1857">
                  <c:v>-9.4030312403340546E-2</c:v>
                </c:pt>
                <c:pt idx="1858">
                  <c:v>-9.4030312403340546E-2</c:v>
                </c:pt>
                <c:pt idx="1859">
                  <c:v>-9.3721002165172443E-2</c:v>
                </c:pt>
                <c:pt idx="1860">
                  <c:v>-9.3721002165172443E-2</c:v>
                </c:pt>
                <c:pt idx="1861">
                  <c:v>-9.3102381688834057E-2</c:v>
                </c:pt>
                <c:pt idx="1862">
                  <c:v>-9.3102381688834057E-2</c:v>
                </c:pt>
                <c:pt idx="1863">
                  <c:v>-9.3102381688834057E-2</c:v>
                </c:pt>
                <c:pt idx="1864">
                  <c:v>-9.3102381688834057E-2</c:v>
                </c:pt>
                <c:pt idx="1865">
                  <c:v>-9.3102381688834057E-2</c:v>
                </c:pt>
                <c:pt idx="1866">
                  <c:v>-9.3102381688834057E-2</c:v>
                </c:pt>
                <c:pt idx="1867">
                  <c:v>-9.279307145066501E-2</c:v>
                </c:pt>
                <c:pt idx="1868">
                  <c:v>-9.279307145066501E-2</c:v>
                </c:pt>
                <c:pt idx="1869">
                  <c:v>-9.3411691927002827E-2</c:v>
                </c:pt>
                <c:pt idx="1870">
                  <c:v>-9.3411691927002827E-2</c:v>
                </c:pt>
                <c:pt idx="1871">
                  <c:v>-9.3411691927002827E-2</c:v>
                </c:pt>
                <c:pt idx="1872">
                  <c:v>-9.3411691927002827E-2</c:v>
                </c:pt>
                <c:pt idx="1873">
                  <c:v>-9.3102381688834057E-2</c:v>
                </c:pt>
                <c:pt idx="1874">
                  <c:v>-9.3102381688834057E-2</c:v>
                </c:pt>
                <c:pt idx="1875">
                  <c:v>-9.3102381688834057E-2</c:v>
                </c:pt>
                <c:pt idx="1876">
                  <c:v>-9.3102381688834057E-2</c:v>
                </c:pt>
                <c:pt idx="1877">
                  <c:v>-9.4030312403340546E-2</c:v>
                </c:pt>
                <c:pt idx="1878">
                  <c:v>-9.4030312403340546E-2</c:v>
                </c:pt>
                <c:pt idx="1879">
                  <c:v>-9.4339622641509524E-2</c:v>
                </c:pt>
                <c:pt idx="1880">
                  <c:v>-9.4339622641509524E-2</c:v>
                </c:pt>
                <c:pt idx="1881">
                  <c:v>-9.4339622641509524E-2</c:v>
                </c:pt>
                <c:pt idx="1882">
                  <c:v>-9.4339622641509524E-2</c:v>
                </c:pt>
                <c:pt idx="1883">
                  <c:v>-9.4030312403340546E-2</c:v>
                </c:pt>
                <c:pt idx="1884">
                  <c:v>-9.4030312403340546E-2</c:v>
                </c:pt>
                <c:pt idx="1885">
                  <c:v>-9.4030312403340546E-2</c:v>
                </c:pt>
                <c:pt idx="1886">
                  <c:v>-9.4030312403340546E-2</c:v>
                </c:pt>
                <c:pt idx="1887">
                  <c:v>-9.4339622641509524E-2</c:v>
                </c:pt>
                <c:pt idx="1888">
                  <c:v>-9.4339622641509524E-2</c:v>
                </c:pt>
                <c:pt idx="1889">
                  <c:v>-9.4339622641509524E-2</c:v>
                </c:pt>
                <c:pt idx="1890">
                  <c:v>-9.4339622641509524E-2</c:v>
                </c:pt>
                <c:pt idx="1891">
                  <c:v>-9.4339622641509524E-2</c:v>
                </c:pt>
                <c:pt idx="1892">
                  <c:v>-9.4339622641509524E-2</c:v>
                </c:pt>
                <c:pt idx="1893">
                  <c:v>-9.4648932879678668E-2</c:v>
                </c:pt>
                <c:pt idx="1894">
                  <c:v>-9.4648932879678668E-2</c:v>
                </c:pt>
                <c:pt idx="1895">
                  <c:v>-9.3411691927002827E-2</c:v>
                </c:pt>
                <c:pt idx="1896">
                  <c:v>-9.3411691927002827E-2</c:v>
                </c:pt>
                <c:pt idx="1897">
                  <c:v>-9.3102381688834057E-2</c:v>
                </c:pt>
                <c:pt idx="1898">
                  <c:v>-9.3102381688834057E-2</c:v>
                </c:pt>
                <c:pt idx="1899">
                  <c:v>-9.3721002165172443E-2</c:v>
                </c:pt>
                <c:pt idx="1900">
                  <c:v>-9.3721002165172443E-2</c:v>
                </c:pt>
                <c:pt idx="1901">
                  <c:v>-9.4339622641509524E-2</c:v>
                </c:pt>
                <c:pt idx="1902">
                  <c:v>-9.4339622641509524E-2</c:v>
                </c:pt>
                <c:pt idx="1903">
                  <c:v>-9.4030312403340546E-2</c:v>
                </c:pt>
                <c:pt idx="1904">
                  <c:v>-9.4030312403340546E-2</c:v>
                </c:pt>
                <c:pt idx="1905">
                  <c:v>-9.4030312403340546E-2</c:v>
                </c:pt>
                <c:pt idx="1906">
                  <c:v>-9.4030312403340546E-2</c:v>
                </c:pt>
                <c:pt idx="1907">
                  <c:v>-9.4648932879678668E-2</c:v>
                </c:pt>
                <c:pt idx="1908">
                  <c:v>-9.4648932879678668E-2</c:v>
                </c:pt>
                <c:pt idx="1909">
                  <c:v>-9.4030312403340546E-2</c:v>
                </c:pt>
                <c:pt idx="1910">
                  <c:v>-9.4030312403340546E-2</c:v>
                </c:pt>
                <c:pt idx="1911">
                  <c:v>-9.4339622641509524E-2</c:v>
                </c:pt>
                <c:pt idx="1912">
                  <c:v>-9.4339622641509524E-2</c:v>
                </c:pt>
                <c:pt idx="1913">
                  <c:v>-9.3102381688834057E-2</c:v>
                </c:pt>
                <c:pt idx="1914">
                  <c:v>-9.3102381688834057E-2</c:v>
                </c:pt>
                <c:pt idx="1915">
                  <c:v>-9.3102381688834057E-2</c:v>
                </c:pt>
                <c:pt idx="1916">
                  <c:v>-9.3102381688834057E-2</c:v>
                </c:pt>
                <c:pt idx="1917">
                  <c:v>-9.3102381688834057E-2</c:v>
                </c:pt>
                <c:pt idx="1918">
                  <c:v>-9.3102381688834057E-2</c:v>
                </c:pt>
                <c:pt idx="1919">
                  <c:v>-9.3102381688834057E-2</c:v>
                </c:pt>
                <c:pt idx="1920">
                  <c:v>-9.3102381688834057E-2</c:v>
                </c:pt>
                <c:pt idx="1921">
                  <c:v>-9.3102381688834057E-2</c:v>
                </c:pt>
                <c:pt idx="1922">
                  <c:v>-9.3102381688834057E-2</c:v>
                </c:pt>
                <c:pt idx="1923">
                  <c:v>-9.3102381688834057E-2</c:v>
                </c:pt>
                <c:pt idx="1924">
                  <c:v>-9.3102381688834057E-2</c:v>
                </c:pt>
                <c:pt idx="1925">
                  <c:v>-9.3102381688834057E-2</c:v>
                </c:pt>
                <c:pt idx="1926">
                  <c:v>-9.3102381688834057E-2</c:v>
                </c:pt>
                <c:pt idx="1927">
                  <c:v>-9.279307145066501E-2</c:v>
                </c:pt>
                <c:pt idx="1928">
                  <c:v>-9.279307145066501E-2</c:v>
                </c:pt>
                <c:pt idx="1929">
                  <c:v>-9.279307145066501E-2</c:v>
                </c:pt>
                <c:pt idx="1930">
                  <c:v>-9.279307145066501E-2</c:v>
                </c:pt>
                <c:pt idx="1931">
                  <c:v>-9.4030312403340546E-2</c:v>
                </c:pt>
                <c:pt idx="1932">
                  <c:v>-9.4030312403340546E-2</c:v>
                </c:pt>
                <c:pt idx="1933">
                  <c:v>-9.4648932879678668E-2</c:v>
                </c:pt>
                <c:pt idx="1934">
                  <c:v>-9.4648932879678668E-2</c:v>
                </c:pt>
                <c:pt idx="1935">
                  <c:v>-9.4339622641509524E-2</c:v>
                </c:pt>
                <c:pt idx="1936">
                  <c:v>-9.4339622641509524E-2</c:v>
                </c:pt>
                <c:pt idx="1937">
                  <c:v>-9.4030312403340546E-2</c:v>
                </c:pt>
                <c:pt idx="1938">
                  <c:v>-9.4030312403340546E-2</c:v>
                </c:pt>
                <c:pt idx="1939">
                  <c:v>-9.4030312403340546E-2</c:v>
                </c:pt>
                <c:pt idx="1940">
                  <c:v>-9.4030312403340546E-2</c:v>
                </c:pt>
                <c:pt idx="1941">
                  <c:v>-9.4030312403340546E-2</c:v>
                </c:pt>
                <c:pt idx="1942">
                  <c:v>-9.4030312403340546E-2</c:v>
                </c:pt>
                <c:pt idx="1943">
                  <c:v>-9.4030312403340546E-2</c:v>
                </c:pt>
                <c:pt idx="1944">
                  <c:v>-9.4030312403340546E-2</c:v>
                </c:pt>
                <c:pt idx="1945">
                  <c:v>-9.4030312403340546E-2</c:v>
                </c:pt>
                <c:pt idx="1946">
                  <c:v>-9.4030312403340546E-2</c:v>
                </c:pt>
                <c:pt idx="1947">
                  <c:v>-9.4030312403340546E-2</c:v>
                </c:pt>
                <c:pt idx="1948">
                  <c:v>-9.4030312403340546E-2</c:v>
                </c:pt>
                <c:pt idx="1949">
                  <c:v>-9.4648932879678668E-2</c:v>
                </c:pt>
                <c:pt idx="1950">
                  <c:v>-9.4648932879678668E-2</c:v>
                </c:pt>
                <c:pt idx="1951">
                  <c:v>-9.4648932879678668E-2</c:v>
                </c:pt>
                <c:pt idx="1952">
                  <c:v>-9.4648932879678668E-2</c:v>
                </c:pt>
                <c:pt idx="1953">
                  <c:v>-9.4648932879678668E-2</c:v>
                </c:pt>
                <c:pt idx="1954">
                  <c:v>-9.4648932879678668E-2</c:v>
                </c:pt>
                <c:pt idx="1955">
                  <c:v>-9.4030312403340546E-2</c:v>
                </c:pt>
                <c:pt idx="1956">
                  <c:v>-9.4030312403340546E-2</c:v>
                </c:pt>
                <c:pt idx="1957">
                  <c:v>-9.4339622641509524E-2</c:v>
                </c:pt>
                <c:pt idx="1958">
                  <c:v>-9.4339622641509524E-2</c:v>
                </c:pt>
                <c:pt idx="1959">
                  <c:v>-9.4958243117847757E-2</c:v>
                </c:pt>
                <c:pt idx="1960">
                  <c:v>-9.4958243117847757E-2</c:v>
                </c:pt>
                <c:pt idx="1961">
                  <c:v>-9.4958243117847757E-2</c:v>
                </c:pt>
                <c:pt idx="1962">
                  <c:v>-9.4958243117847757E-2</c:v>
                </c:pt>
                <c:pt idx="1963">
                  <c:v>-9.4648932879678668E-2</c:v>
                </c:pt>
                <c:pt idx="1964">
                  <c:v>-9.4648932879678668E-2</c:v>
                </c:pt>
                <c:pt idx="1965">
                  <c:v>-9.4648932879678668E-2</c:v>
                </c:pt>
                <c:pt idx="1966">
                  <c:v>-9.4648932879678668E-2</c:v>
                </c:pt>
                <c:pt idx="1967">
                  <c:v>-9.4648932879678668E-2</c:v>
                </c:pt>
                <c:pt idx="1968">
                  <c:v>-9.4648932879678668E-2</c:v>
                </c:pt>
                <c:pt idx="1969">
                  <c:v>-9.4648932879678668E-2</c:v>
                </c:pt>
                <c:pt idx="1970">
                  <c:v>-9.4648932879678668E-2</c:v>
                </c:pt>
                <c:pt idx="1971">
                  <c:v>-9.4648932879678668E-2</c:v>
                </c:pt>
                <c:pt idx="1972">
                  <c:v>-9.4648932879678668E-2</c:v>
                </c:pt>
                <c:pt idx="1973">
                  <c:v>-9.4648932879678668E-2</c:v>
                </c:pt>
                <c:pt idx="1974">
                  <c:v>-9.4648932879678668E-2</c:v>
                </c:pt>
                <c:pt idx="1975">
                  <c:v>-9.4958243117847757E-2</c:v>
                </c:pt>
                <c:pt idx="1976">
                  <c:v>-9.4958243117847757E-2</c:v>
                </c:pt>
                <c:pt idx="1977">
                  <c:v>-9.4958243117847757E-2</c:v>
                </c:pt>
                <c:pt idx="1978">
                  <c:v>-9.4958243117847757E-2</c:v>
                </c:pt>
                <c:pt idx="1979">
                  <c:v>-9.4958243117847757E-2</c:v>
                </c:pt>
                <c:pt idx="1980">
                  <c:v>-9.4958243117847757E-2</c:v>
                </c:pt>
                <c:pt idx="1981">
                  <c:v>-9.4958243117847757E-2</c:v>
                </c:pt>
                <c:pt idx="1982">
                  <c:v>-9.4958243117847757E-2</c:v>
                </c:pt>
                <c:pt idx="1983">
                  <c:v>-9.5576863594185671E-2</c:v>
                </c:pt>
                <c:pt idx="1984">
                  <c:v>-9.5576863594185671E-2</c:v>
                </c:pt>
                <c:pt idx="1985">
                  <c:v>-9.5576863594185671E-2</c:v>
                </c:pt>
                <c:pt idx="1986">
                  <c:v>-9.5576863594185671E-2</c:v>
                </c:pt>
                <c:pt idx="1987">
                  <c:v>-9.4958243117847757E-2</c:v>
                </c:pt>
                <c:pt idx="1988">
                  <c:v>-9.4958243117847757E-2</c:v>
                </c:pt>
                <c:pt idx="1989">
                  <c:v>-9.5576863594185671E-2</c:v>
                </c:pt>
                <c:pt idx="1990">
                  <c:v>-9.5576863594185671E-2</c:v>
                </c:pt>
                <c:pt idx="1991">
                  <c:v>-9.5576863594185671E-2</c:v>
                </c:pt>
                <c:pt idx="1992">
                  <c:v>-1.4537581193937582E-2</c:v>
                </c:pt>
                <c:pt idx="1993">
                  <c:v>-1.3918960717599753E-2</c:v>
                </c:pt>
                <c:pt idx="1994">
                  <c:v>-1.4228270955768639E-2</c:v>
                </c:pt>
                <c:pt idx="1995">
                  <c:v>-1.3918960717599753E-2</c:v>
                </c:pt>
                <c:pt idx="1996">
                  <c:v>-1.4228270955768639E-2</c:v>
                </c:pt>
                <c:pt idx="1997">
                  <c:v>-1.3918960717599753E-2</c:v>
                </c:pt>
                <c:pt idx="1998">
                  <c:v>-1.4228270955768639E-2</c:v>
                </c:pt>
                <c:pt idx="1999">
                  <c:v>-1.4228270955768639E-2</c:v>
                </c:pt>
                <c:pt idx="2000">
                  <c:v>-1.4846891432106423E-2</c:v>
                </c:pt>
                <c:pt idx="2001">
                  <c:v>-1.3918960717599753E-2</c:v>
                </c:pt>
                <c:pt idx="2002">
                  <c:v>-1.3918960717599753E-2</c:v>
                </c:pt>
                <c:pt idx="2003">
                  <c:v>-1.3918960717599753E-2</c:v>
                </c:pt>
                <c:pt idx="2004">
                  <c:v>-1.3609650479430881E-2</c:v>
                </c:pt>
                <c:pt idx="2005">
                  <c:v>-1.4537581193937582E-2</c:v>
                </c:pt>
                <c:pt idx="2006">
                  <c:v>-1.3918960717599753E-2</c:v>
                </c:pt>
                <c:pt idx="2007">
                  <c:v>-1.3918960717599753E-2</c:v>
                </c:pt>
                <c:pt idx="2008">
                  <c:v>-1.3918960717599753E-2</c:v>
                </c:pt>
                <c:pt idx="2009">
                  <c:v>-1.4228270955768639E-2</c:v>
                </c:pt>
                <c:pt idx="2010">
                  <c:v>-1.3918960717599753E-2</c:v>
                </c:pt>
                <c:pt idx="2011">
                  <c:v>-1.3918960717599753E-2</c:v>
                </c:pt>
                <c:pt idx="2012">
                  <c:v>-1.4228270955768639E-2</c:v>
                </c:pt>
                <c:pt idx="2013">
                  <c:v>-1.3609650479430881E-2</c:v>
                </c:pt>
                <c:pt idx="2014">
                  <c:v>-1.4228270955768639E-2</c:v>
                </c:pt>
                <c:pt idx="2015">
                  <c:v>-1.3918960717599753E-2</c:v>
                </c:pt>
                <c:pt idx="2016">
                  <c:v>-1.3609650479430881E-2</c:v>
                </c:pt>
                <c:pt idx="2017">
                  <c:v>-1.4228270955768639E-2</c:v>
                </c:pt>
                <c:pt idx="2018">
                  <c:v>-1.4228270955768639E-2</c:v>
                </c:pt>
                <c:pt idx="2019">
                  <c:v>-1.4228270955768639E-2</c:v>
                </c:pt>
                <c:pt idx="2020">
                  <c:v>-1.4228270955768639E-2</c:v>
                </c:pt>
                <c:pt idx="2021">
                  <c:v>-1.4228270955768639E-2</c:v>
                </c:pt>
                <c:pt idx="2022">
                  <c:v>-1.4846891432106423E-2</c:v>
                </c:pt>
                <c:pt idx="2023">
                  <c:v>-1.4228270955768639E-2</c:v>
                </c:pt>
                <c:pt idx="2024">
                  <c:v>-1.4228270955768639E-2</c:v>
                </c:pt>
                <c:pt idx="2025">
                  <c:v>-1.4228270955768639E-2</c:v>
                </c:pt>
                <c:pt idx="2026">
                  <c:v>-1.4228270955768639E-2</c:v>
                </c:pt>
                <c:pt idx="2027">
                  <c:v>-1.4228270955768639E-2</c:v>
                </c:pt>
                <c:pt idx="2028">
                  <c:v>-1.4228270955768639E-2</c:v>
                </c:pt>
                <c:pt idx="2029">
                  <c:v>-1.3609650479430881E-2</c:v>
                </c:pt>
                <c:pt idx="2030">
                  <c:v>-1.3918960717599753E-2</c:v>
                </c:pt>
                <c:pt idx="2031">
                  <c:v>-1.3918960717599753E-2</c:v>
                </c:pt>
                <c:pt idx="2032">
                  <c:v>-1.2681719764924241E-2</c:v>
                </c:pt>
                <c:pt idx="2033">
                  <c:v>-1.4537581193937582E-2</c:v>
                </c:pt>
                <c:pt idx="2034">
                  <c:v>-1.4537581193937582E-2</c:v>
                </c:pt>
                <c:pt idx="2035">
                  <c:v>-1.4537581193937582E-2</c:v>
                </c:pt>
                <c:pt idx="2036">
                  <c:v>-9.4958243117847757E-2</c:v>
                </c:pt>
                <c:pt idx="2037">
                  <c:v>-9.4648932879678668E-2</c:v>
                </c:pt>
                <c:pt idx="2038">
                  <c:v>-9.4648932879678668E-2</c:v>
                </c:pt>
                <c:pt idx="2039">
                  <c:v>-9.4648932879678668E-2</c:v>
                </c:pt>
                <c:pt idx="2040">
                  <c:v>-9.4648932879678668E-2</c:v>
                </c:pt>
                <c:pt idx="2041">
                  <c:v>-9.3721002165172443E-2</c:v>
                </c:pt>
                <c:pt idx="2042">
                  <c:v>-9.3721002165172443E-2</c:v>
                </c:pt>
                <c:pt idx="2043">
                  <c:v>-9.3721002165172443E-2</c:v>
                </c:pt>
                <c:pt idx="2044">
                  <c:v>-9.3721002165172443E-2</c:v>
                </c:pt>
                <c:pt idx="2045">
                  <c:v>-9.4339622641509524E-2</c:v>
                </c:pt>
                <c:pt idx="2046">
                  <c:v>-9.4339622641509524E-2</c:v>
                </c:pt>
                <c:pt idx="2047">
                  <c:v>-9.4339622641509524E-2</c:v>
                </c:pt>
                <c:pt idx="2048">
                  <c:v>-9.4339622641509524E-2</c:v>
                </c:pt>
                <c:pt idx="2049">
                  <c:v>-9.4339622641509524E-2</c:v>
                </c:pt>
                <c:pt idx="2050">
                  <c:v>-9.4339622641509524E-2</c:v>
                </c:pt>
                <c:pt idx="2051">
                  <c:v>-9.4339622641509524E-2</c:v>
                </c:pt>
                <c:pt idx="2052">
                  <c:v>-9.4339622641509524E-2</c:v>
                </c:pt>
                <c:pt idx="2053">
                  <c:v>-9.4339622641509524E-2</c:v>
                </c:pt>
                <c:pt idx="2054">
                  <c:v>-9.4339622641509524E-2</c:v>
                </c:pt>
                <c:pt idx="2055">
                  <c:v>-9.4030312403340546E-2</c:v>
                </c:pt>
                <c:pt idx="2056">
                  <c:v>-9.4030312403340546E-2</c:v>
                </c:pt>
                <c:pt idx="2057">
                  <c:v>-9.3721002165172443E-2</c:v>
                </c:pt>
                <c:pt idx="2058">
                  <c:v>-9.3721002165172443E-2</c:v>
                </c:pt>
                <c:pt idx="2059">
                  <c:v>-9.3721002165172443E-2</c:v>
                </c:pt>
                <c:pt idx="2060">
                  <c:v>-9.3721002165172443E-2</c:v>
                </c:pt>
                <c:pt idx="2061">
                  <c:v>-9.3721002165172443E-2</c:v>
                </c:pt>
                <c:pt idx="2062">
                  <c:v>-9.3721002165172443E-2</c:v>
                </c:pt>
                <c:pt idx="2063">
                  <c:v>-9.3721002165172443E-2</c:v>
                </c:pt>
                <c:pt idx="2064">
                  <c:v>-9.3721002165172443E-2</c:v>
                </c:pt>
                <c:pt idx="2065">
                  <c:v>-9.3721002165172443E-2</c:v>
                </c:pt>
                <c:pt idx="2066">
                  <c:v>-9.3721002165172443E-2</c:v>
                </c:pt>
                <c:pt idx="2067">
                  <c:v>-9.3721002165172443E-2</c:v>
                </c:pt>
                <c:pt idx="2068">
                  <c:v>-9.3721002165172443E-2</c:v>
                </c:pt>
                <c:pt idx="2069">
                  <c:v>-9.3721002165172443E-2</c:v>
                </c:pt>
                <c:pt idx="2070">
                  <c:v>-9.3721002165172443E-2</c:v>
                </c:pt>
                <c:pt idx="2071">
                  <c:v>-9.3721002165172443E-2</c:v>
                </c:pt>
                <c:pt idx="2072">
                  <c:v>-9.3721002165172443E-2</c:v>
                </c:pt>
                <c:pt idx="2073">
                  <c:v>-9.3721002165172443E-2</c:v>
                </c:pt>
                <c:pt idx="2074">
                  <c:v>-9.3721002165172443E-2</c:v>
                </c:pt>
                <c:pt idx="2075">
                  <c:v>-9.3721002165172443E-2</c:v>
                </c:pt>
                <c:pt idx="2076">
                  <c:v>-9.3721002165172443E-2</c:v>
                </c:pt>
                <c:pt idx="2077">
                  <c:v>-9.4030312403340546E-2</c:v>
                </c:pt>
                <c:pt idx="2078">
                  <c:v>-9.4030312403340546E-2</c:v>
                </c:pt>
                <c:pt idx="2079">
                  <c:v>-9.4648932879678668E-2</c:v>
                </c:pt>
                <c:pt idx="2080">
                  <c:v>-9.4648932879678668E-2</c:v>
                </c:pt>
                <c:pt idx="2081">
                  <c:v>-9.4648932879678668E-2</c:v>
                </c:pt>
                <c:pt idx="2082">
                  <c:v>-9.4648932879678668E-2</c:v>
                </c:pt>
                <c:pt idx="2083">
                  <c:v>-9.4648932879678668E-2</c:v>
                </c:pt>
                <c:pt idx="2084">
                  <c:v>-9.4648932879678668E-2</c:v>
                </c:pt>
                <c:pt idx="2085">
                  <c:v>-9.4958243117847757E-2</c:v>
                </c:pt>
                <c:pt idx="2086">
                  <c:v>-9.4958243117847757E-2</c:v>
                </c:pt>
                <c:pt idx="2087">
                  <c:v>-9.4958243117847757E-2</c:v>
                </c:pt>
                <c:pt idx="2088">
                  <c:v>-9.4958243117847757E-2</c:v>
                </c:pt>
                <c:pt idx="2089">
                  <c:v>-9.4958243117847757E-2</c:v>
                </c:pt>
                <c:pt idx="2090">
                  <c:v>-9.4958243117847757E-2</c:v>
                </c:pt>
                <c:pt idx="2091">
                  <c:v>-9.4339622641509524E-2</c:v>
                </c:pt>
                <c:pt idx="2092">
                  <c:v>-9.4339622641509524E-2</c:v>
                </c:pt>
                <c:pt idx="2093">
                  <c:v>-9.4030312403340546E-2</c:v>
                </c:pt>
                <c:pt idx="2094">
                  <c:v>-9.4030312403340546E-2</c:v>
                </c:pt>
                <c:pt idx="2095">
                  <c:v>-9.4030312403340546E-2</c:v>
                </c:pt>
                <c:pt idx="2096">
                  <c:v>-9.4030312403340546E-2</c:v>
                </c:pt>
                <c:pt idx="2097">
                  <c:v>-9.4030312403340546E-2</c:v>
                </c:pt>
                <c:pt idx="2098">
                  <c:v>-9.4030312403340546E-2</c:v>
                </c:pt>
                <c:pt idx="2099">
                  <c:v>-9.4030312403340546E-2</c:v>
                </c:pt>
                <c:pt idx="2100">
                  <c:v>-9.4030312403340546E-2</c:v>
                </c:pt>
                <c:pt idx="2101">
                  <c:v>-9.4030312403340546E-2</c:v>
                </c:pt>
                <c:pt idx="2102">
                  <c:v>-9.4030312403340546E-2</c:v>
                </c:pt>
                <c:pt idx="2103">
                  <c:v>-9.4030312403340546E-2</c:v>
                </c:pt>
                <c:pt idx="2104">
                  <c:v>-9.4030312403340546E-2</c:v>
                </c:pt>
                <c:pt idx="2105">
                  <c:v>-9.4339622641509524E-2</c:v>
                </c:pt>
                <c:pt idx="2106">
                  <c:v>-9.4339622641509524E-2</c:v>
                </c:pt>
                <c:pt idx="2107">
                  <c:v>-9.3102381688834057E-2</c:v>
                </c:pt>
                <c:pt idx="2108">
                  <c:v>-9.3102381688834057E-2</c:v>
                </c:pt>
                <c:pt idx="2109">
                  <c:v>-9.3721002165172443E-2</c:v>
                </c:pt>
                <c:pt idx="2110">
                  <c:v>-9.3721002165172443E-2</c:v>
                </c:pt>
                <c:pt idx="2111">
                  <c:v>-9.3721002165172443E-2</c:v>
                </c:pt>
                <c:pt idx="2112">
                  <c:v>-9.3721002165172443E-2</c:v>
                </c:pt>
                <c:pt idx="2113">
                  <c:v>-9.3721002165172443E-2</c:v>
                </c:pt>
                <c:pt idx="2114">
                  <c:v>-9.3721002165172443E-2</c:v>
                </c:pt>
                <c:pt idx="2115">
                  <c:v>-9.3721002165172443E-2</c:v>
                </c:pt>
                <c:pt idx="2116">
                  <c:v>-9.3721002165172443E-2</c:v>
                </c:pt>
                <c:pt idx="2117">
                  <c:v>-9.3721002165172443E-2</c:v>
                </c:pt>
                <c:pt idx="2118">
                  <c:v>-9.3721002165172443E-2</c:v>
                </c:pt>
                <c:pt idx="2119">
                  <c:v>-9.3721002165172443E-2</c:v>
                </c:pt>
                <c:pt idx="2120">
                  <c:v>-9.3721002165172443E-2</c:v>
                </c:pt>
                <c:pt idx="2121">
                  <c:v>-9.3721002165172443E-2</c:v>
                </c:pt>
                <c:pt idx="2122">
                  <c:v>-9.3721002165172443E-2</c:v>
                </c:pt>
                <c:pt idx="2123">
                  <c:v>-9.3721002165172443E-2</c:v>
                </c:pt>
                <c:pt idx="2124">
                  <c:v>-9.3721002165172443E-2</c:v>
                </c:pt>
                <c:pt idx="2125">
                  <c:v>-9.3721002165172443E-2</c:v>
                </c:pt>
                <c:pt idx="2126">
                  <c:v>-9.3721002165172443E-2</c:v>
                </c:pt>
                <c:pt idx="2127">
                  <c:v>-9.3721002165172443E-2</c:v>
                </c:pt>
                <c:pt idx="2128">
                  <c:v>-9.3721002165172443E-2</c:v>
                </c:pt>
                <c:pt idx="2129">
                  <c:v>-9.3721002165172443E-2</c:v>
                </c:pt>
                <c:pt idx="2130">
                  <c:v>-9.3721002165172443E-2</c:v>
                </c:pt>
                <c:pt idx="2131">
                  <c:v>-9.3721002165172443E-2</c:v>
                </c:pt>
                <c:pt idx="2132">
                  <c:v>-9.3721002165172443E-2</c:v>
                </c:pt>
                <c:pt idx="2133">
                  <c:v>-9.3411691927002827E-2</c:v>
                </c:pt>
                <c:pt idx="2134">
                  <c:v>-9.3411691927002827E-2</c:v>
                </c:pt>
                <c:pt idx="2135">
                  <c:v>-9.3721002165172443E-2</c:v>
                </c:pt>
                <c:pt idx="2136">
                  <c:v>-9.3721002165172443E-2</c:v>
                </c:pt>
                <c:pt idx="2137">
                  <c:v>-9.3411691927002827E-2</c:v>
                </c:pt>
                <c:pt idx="2138">
                  <c:v>-9.3411691927002827E-2</c:v>
                </c:pt>
                <c:pt idx="2139">
                  <c:v>-9.3411691927002827E-2</c:v>
                </c:pt>
                <c:pt idx="2140">
                  <c:v>-1.3918960717599753E-2</c:v>
                </c:pt>
                <c:pt idx="2141">
                  <c:v>-1.3918960717599753E-2</c:v>
                </c:pt>
                <c:pt idx="2142">
                  <c:v>-1.4228270955768639E-2</c:v>
                </c:pt>
                <c:pt idx="2143">
                  <c:v>-1.3609650479430881E-2</c:v>
                </c:pt>
                <c:pt idx="2144">
                  <c:v>-1.3918960717599753E-2</c:v>
                </c:pt>
                <c:pt idx="2145">
                  <c:v>-1.3918960717599753E-2</c:v>
                </c:pt>
                <c:pt idx="2146">
                  <c:v>-1.3918960717599753E-2</c:v>
                </c:pt>
                <c:pt idx="2147">
                  <c:v>-1.3609650479430881E-2</c:v>
                </c:pt>
                <c:pt idx="2148">
                  <c:v>-1.4537581193937582E-2</c:v>
                </c:pt>
                <c:pt idx="2149">
                  <c:v>-1.3918960717599753E-2</c:v>
                </c:pt>
                <c:pt idx="2150">
                  <c:v>-1.3918960717599753E-2</c:v>
                </c:pt>
                <c:pt idx="2151">
                  <c:v>-1.3918960717599753E-2</c:v>
                </c:pt>
                <c:pt idx="2152">
                  <c:v>-1.3918960717599753E-2</c:v>
                </c:pt>
                <c:pt idx="2153">
                  <c:v>-1.3918960717599753E-2</c:v>
                </c:pt>
                <c:pt idx="2154">
                  <c:v>-1.3609650479430881E-2</c:v>
                </c:pt>
                <c:pt idx="2155">
                  <c:v>-1.3918960717599753E-2</c:v>
                </c:pt>
                <c:pt idx="2156">
                  <c:v>-1.3918960717599753E-2</c:v>
                </c:pt>
                <c:pt idx="2157">
                  <c:v>-1.3918960717599753E-2</c:v>
                </c:pt>
                <c:pt idx="2158">
                  <c:v>-1.3918960717599753E-2</c:v>
                </c:pt>
                <c:pt idx="2159">
                  <c:v>-1.3609650479430881E-2</c:v>
                </c:pt>
                <c:pt idx="2160">
                  <c:v>-1.3296227581941818E-2</c:v>
                </c:pt>
                <c:pt idx="2161">
                  <c:v>-1.3914656771799618E-2</c:v>
                </c:pt>
                <c:pt idx="2162">
                  <c:v>-1.4533085961657409E-2</c:v>
                </c:pt>
                <c:pt idx="2163">
                  <c:v>-1.4223871366728593E-2</c:v>
                </c:pt>
                <c:pt idx="2164">
                  <c:v>-1.3914656771799618E-2</c:v>
                </c:pt>
                <c:pt idx="2165">
                  <c:v>-1.4533085961657409E-2</c:v>
                </c:pt>
                <c:pt idx="2166">
                  <c:v>-1.2987012987012991E-2</c:v>
                </c:pt>
                <c:pt idx="2167">
                  <c:v>-1.2987012987012991E-2</c:v>
                </c:pt>
                <c:pt idx="2168">
                  <c:v>-1.3914656771799618E-2</c:v>
                </c:pt>
                <c:pt idx="2169">
                  <c:v>-1.4533085961657409E-2</c:v>
                </c:pt>
                <c:pt idx="2170">
                  <c:v>-1.3605442176870748E-2</c:v>
                </c:pt>
                <c:pt idx="2171">
                  <c:v>-1.3605442176870748E-2</c:v>
                </c:pt>
                <c:pt idx="2172">
                  <c:v>-1.3605442176870748E-2</c:v>
                </c:pt>
                <c:pt idx="2173">
                  <c:v>-1.2368583797155292E-2</c:v>
                </c:pt>
                <c:pt idx="2174">
                  <c:v>-1.3914656771799618E-2</c:v>
                </c:pt>
                <c:pt idx="2175">
                  <c:v>-1.3914656771799618E-2</c:v>
                </c:pt>
                <c:pt idx="2176">
                  <c:v>-1.3914656771799618E-2</c:v>
                </c:pt>
                <c:pt idx="2177">
                  <c:v>-1.4842300556586283E-2</c:v>
                </c:pt>
                <c:pt idx="2178">
                  <c:v>-1.3605442176870748E-2</c:v>
                </c:pt>
                <c:pt idx="2179">
                  <c:v>-1.3605442176870748E-2</c:v>
                </c:pt>
                <c:pt idx="2180">
                  <c:v>-1.3914656771799618E-2</c:v>
                </c:pt>
                <c:pt idx="2181">
                  <c:v>-1.3914656771799618E-2</c:v>
                </c:pt>
                <c:pt idx="2182">
                  <c:v>-1.3605442176870748E-2</c:v>
                </c:pt>
                <c:pt idx="2183">
                  <c:v>-8.781694495980244E-2</c:v>
                </c:pt>
                <c:pt idx="2184">
                  <c:v>-8.7507730364873568E-2</c:v>
                </c:pt>
                <c:pt idx="2185">
                  <c:v>-8.7507730364873568E-2</c:v>
                </c:pt>
                <c:pt idx="2186">
                  <c:v>-8.7198515769944362E-2</c:v>
                </c:pt>
                <c:pt idx="2187">
                  <c:v>-8.7480680061823482E-2</c:v>
                </c:pt>
                <c:pt idx="2188">
                  <c:v>-8.717156105100464E-2</c:v>
                </c:pt>
                <c:pt idx="2189">
                  <c:v>-8.717156105100464E-2</c:v>
                </c:pt>
                <c:pt idx="2190">
                  <c:v>-8.7480680061823482E-2</c:v>
                </c:pt>
                <c:pt idx="2191">
                  <c:v>-8.7480680061823482E-2</c:v>
                </c:pt>
                <c:pt idx="2192">
                  <c:v>-8.5935085007728007E-2</c:v>
                </c:pt>
                <c:pt idx="2193">
                  <c:v>-8.5935085007728007E-2</c:v>
                </c:pt>
                <c:pt idx="2194">
                  <c:v>-8.5625965996909748E-2</c:v>
                </c:pt>
                <c:pt idx="2195">
                  <c:v>-8.5625965996909748E-2</c:v>
                </c:pt>
                <c:pt idx="2196">
                  <c:v>-8.5316846986090308E-2</c:v>
                </c:pt>
                <c:pt idx="2197">
                  <c:v>-8.5316846986090308E-2</c:v>
                </c:pt>
                <c:pt idx="2198">
                  <c:v>-8.5316846986090308E-2</c:v>
                </c:pt>
                <c:pt idx="2199">
                  <c:v>-8.5316846986090308E-2</c:v>
                </c:pt>
                <c:pt idx="2200">
                  <c:v>-8.5316846986090308E-2</c:v>
                </c:pt>
                <c:pt idx="2201">
                  <c:v>-8.5316846986090308E-2</c:v>
                </c:pt>
                <c:pt idx="2202">
                  <c:v>-8.4698608964451874E-2</c:v>
                </c:pt>
                <c:pt idx="2203">
                  <c:v>-8.4981458590853501E-2</c:v>
                </c:pt>
                <c:pt idx="2204">
                  <c:v>-8.4981458590853501E-2</c:v>
                </c:pt>
                <c:pt idx="2205">
                  <c:v>-8.4981458590853501E-2</c:v>
                </c:pt>
                <c:pt idx="2206">
                  <c:v>-8.4981458590853501E-2</c:v>
                </c:pt>
                <c:pt idx="2207">
                  <c:v>-8.4981458590853501E-2</c:v>
                </c:pt>
                <c:pt idx="2208">
                  <c:v>-8.4981458590853501E-2</c:v>
                </c:pt>
                <c:pt idx="2209">
                  <c:v>-8.4981458590853501E-2</c:v>
                </c:pt>
                <c:pt idx="2210">
                  <c:v>-8.4672435105068264E-2</c:v>
                </c:pt>
                <c:pt idx="2211">
                  <c:v>-8.4672435105068264E-2</c:v>
                </c:pt>
                <c:pt idx="2212">
                  <c:v>-8.4981458590853501E-2</c:v>
                </c:pt>
                <c:pt idx="2213">
                  <c:v>-8.4981458590853501E-2</c:v>
                </c:pt>
                <c:pt idx="2214">
                  <c:v>-8.6217552533992728E-2</c:v>
                </c:pt>
                <c:pt idx="2215">
                  <c:v>-8.6217552533992728E-2</c:v>
                </c:pt>
                <c:pt idx="2216">
                  <c:v>-8.6526576019777743E-2</c:v>
                </c:pt>
                <c:pt idx="2217">
                  <c:v>-8.6526576019777743E-2</c:v>
                </c:pt>
                <c:pt idx="2218">
                  <c:v>-8.7144622991347523E-2</c:v>
                </c:pt>
                <c:pt idx="2219">
                  <c:v>-8.7144622991347523E-2</c:v>
                </c:pt>
                <c:pt idx="2220">
                  <c:v>-8.7144622991347523E-2</c:v>
                </c:pt>
                <c:pt idx="2221">
                  <c:v>-8.7144622991347523E-2</c:v>
                </c:pt>
                <c:pt idx="2222">
                  <c:v>-8.7144622991347523E-2</c:v>
                </c:pt>
                <c:pt idx="2223">
                  <c:v>-8.7144622991347523E-2</c:v>
                </c:pt>
                <c:pt idx="2224">
                  <c:v>-8.7144622991347523E-2</c:v>
                </c:pt>
                <c:pt idx="2225">
                  <c:v>-8.7144622991347523E-2</c:v>
                </c:pt>
                <c:pt idx="2226">
                  <c:v>-8.6835599505562952E-2</c:v>
                </c:pt>
                <c:pt idx="2227">
                  <c:v>-8.6835599505562952E-2</c:v>
                </c:pt>
                <c:pt idx="2228">
                  <c:v>-8.6835599505562952E-2</c:v>
                </c:pt>
                <c:pt idx="2229">
                  <c:v>-8.6835599505562952E-2</c:v>
                </c:pt>
                <c:pt idx="2230">
                  <c:v>-8.6526576019777743E-2</c:v>
                </c:pt>
                <c:pt idx="2231">
                  <c:v>-8.6526576019777743E-2</c:v>
                </c:pt>
                <c:pt idx="2232">
                  <c:v>-8.7144622991347523E-2</c:v>
                </c:pt>
                <c:pt idx="2233">
                  <c:v>-8.7144622991347523E-2</c:v>
                </c:pt>
                <c:pt idx="2234">
                  <c:v>-8.7144622991347523E-2</c:v>
                </c:pt>
                <c:pt idx="2235">
                  <c:v>-8.7144622991347523E-2</c:v>
                </c:pt>
                <c:pt idx="2236">
                  <c:v>-8.6526576019777743E-2</c:v>
                </c:pt>
                <c:pt idx="2237">
                  <c:v>-8.6526576019777743E-2</c:v>
                </c:pt>
                <c:pt idx="2238">
                  <c:v>-8.6526576019777743E-2</c:v>
                </c:pt>
                <c:pt idx="2239">
                  <c:v>-8.6526576019777743E-2</c:v>
                </c:pt>
                <c:pt idx="2240">
                  <c:v>-8.559950556242342E-2</c:v>
                </c:pt>
                <c:pt idx="2241">
                  <c:v>-8.559950556242342E-2</c:v>
                </c:pt>
                <c:pt idx="2242">
                  <c:v>-8.6217552533992728E-2</c:v>
                </c:pt>
                <c:pt idx="2243">
                  <c:v>-8.6217552533992728E-2</c:v>
                </c:pt>
                <c:pt idx="2244">
                  <c:v>-8.6217552533992728E-2</c:v>
                </c:pt>
                <c:pt idx="2245">
                  <c:v>-8.6217552533992728E-2</c:v>
                </c:pt>
                <c:pt idx="2246">
                  <c:v>-8.6217552533992728E-2</c:v>
                </c:pt>
                <c:pt idx="2247">
                  <c:v>-8.6217552533992728E-2</c:v>
                </c:pt>
                <c:pt idx="2248">
                  <c:v>-8.6217552533992728E-2</c:v>
                </c:pt>
                <c:pt idx="2249">
                  <c:v>-8.6217552533992728E-2</c:v>
                </c:pt>
                <c:pt idx="2250">
                  <c:v>-8.6526576019777743E-2</c:v>
                </c:pt>
                <c:pt idx="2251">
                  <c:v>-8.6526576019777743E-2</c:v>
                </c:pt>
                <c:pt idx="2252">
                  <c:v>-8.6835599505562952E-2</c:v>
                </c:pt>
                <c:pt idx="2253">
                  <c:v>-8.6835599505562952E-2</c:v>
                </c:pt>
                <c:pt idx="2254">
                  <c:v>-8.7144622991347523E-2</c:v>
                </c:pt>
                <c:pt idx="2255">
                  <c:v>-8.7144622991347523E-2</c:v>
                </c:pt>
                <c:pt idx="2256">
                  <c:v>-8.7144622991347523E-2</c:v>
                </c:pt>
                <c:pt idx="2257">
                  <c:v>-8.7144622991347523E-2</c:v>
                </c:pt>
                <c:pt idx="2258">
                  <c:v>-8.7453646477132232E-2</c:v>
                </c:pt>
                <c:pt idx="2259">
                  <c:v>-8.7453646477132232E-2</c:v>
                </c:pt>
                <c:pt idx="2260">
                  <c:v>-8.7762669962917206E-2</c:v>
                </c:pt>
                <c:pt idx="2261">
                  <c:v>-8.7762669962917206E-2</c:v>
                </c:pt>
                <c:pt idx="2262">
                  <c:v>-8.8380716934487014E-2</c:v>
                </c:pt>
                <c:pt idx="2263">
                  <c:v>-8.8098918083462888E-2</c:v>
                </c:pt>
                <c:pt idx="2264">
                  <c:v>-8.8098918083462888E-2</c:v>
                </c:pt>
                <c:pt idx="2265">
                  <c:v>-8.8098918083462888E-2</c:v>
                </c:pt>
                <c:pt idx="2266">
                  <c:v>-8.7789799072643004E-2</c:v>
                </c:pt>
                <c:pt idx="2267">
                  <c:v>-8.7789799072643004E-2</c:v>
                </c:pt>
                <c:pt idx="2268">
                  <c:v>-8.7480680061823482E-2</c:v>
                </c:pt>
                <c:pt idx="2269">
                  <c:v>-8.7480680061823482E-2</c:v>
                </c:pt>
                <c:pt idx="2270">
                  <c:v>-8.6553323029366788E-2</c:v>
                </c:pt>
                <c:pt idx="2271">
                  <c:v>-8.6553323029366788E-2</c:v>
                </c:pt>
                <c:pt idx="2272">
                  <c:v>-8.6862442040185547E-2</c:v>
                </c:pt>
                <c:pt idx="2273">
                  <c:v>-8.6862442040185547E-2</c:v>
                </c:pt>
                <c:pt idx="2274">
                  <c:v>-8.7480680061823482E-2</c:v>
                </c:pt>
                <c:pt idx="2275">
                  <c:v>-8.7480680061823482E-2</c:v>
                </c:pt>
                <c:pt idx="2276">
                  <c:v>-8.7480680061823482E-2</c:v>
                </c:pt>
                <c:pt idx="2277">
                  <c:v>-8.7480680061823482E-2</c:v>
                </c:pt>
                <c:pt idx="2278">
                  <c:v>-8.717156105100464E-2</c:v>
                </c:pt>
                <c:pt idx="2279">
                  <c:v>-8.717156105100464E-2</c:v>
                </c:pt>
                <c:pt idx="2280">
                  <c:v>-8.5935085007728007E-2</c:v>
                </c:pt>
                <c:pt idx="2281">
                  <c:v>-8.6217552533992728E-2</c:v>
                </c:pt>
                <c:pt idx="2282">
                  <c:v>-8.6217552533992728E-2</c:v>
                </c:pt>
                <c:pt idx="2283">
                  <c:v>-8.6217552533992728E-2</c:v>
                </c:pt>
                <c:pt idx="2284">
                  <c:v>-8.6217552533992728E-2</c:v>
                </c:pt>
                <c:pt idx="2285">
                  <c:v>-8.6217552533992728E-2</c:v>
                </c:pt>
                <c:pt idx="2286">
                  <c:v>-8.6835599505562952E-2</c:v>
                </c:pt>
                <c:pt idx="2287">
                  <c:v>-8.6835599505562952E-2</c:v>
                </c:pt>
                <c:pt idx="2288">
                  <c:v>-8.6526576019777743E-2</c:v>
                </c:pt>
                <c:pt idx="2289">
                  <c:v>-8.6526576019777743E-2</c:v>
                </c:pt>
                <c:pt idx="2290">
                  <c:v>-8.559950556242342E-2</c:v>
                </c:pt>
                <c:pt idx="2291">
                  <c:v>-8.559950556242342E-2</c:v>
                </c:pt>
                <c:pt idx="2292">
                  <c:v>-8.6526576019777743E-2</c:v>
                </c:pt>
                <c:pt idx="2293">
                  <c:v>-8.6526576019777743E-2</c:v>
                </c:pt>
                <c:pt idx="2294">
                  <c:v>-8.6526576019777743E-2</c:v>
                </c:pt>
                <c:pt idx="2295">
                  <c:v>-8.6526576019777743E-2</c:v>
                </c:pt>
                <c:pt idx="2296">
                  <c:v>-8.6526576019777743E-2</c:v>
                </c:pt>
                <c:pt idx="2297">
                  <c:v>-8.6526576019777743E-2</c:v>
                </c:pt>
                <c:pt idx="2298">
                  <c:v>-8.4981458590853501E-2</c:v>
                </c:pt>
                <c:pt idx="2299">
                  <c:v>-8.4981458590853501E-2</c:v>
                </c:pt>
                <c:pt idx="2300">
                  <c:v>-8.4672435105068264E-2</c:v>
                </c:pt>
                <c:pt idx="2301">
                  <c:v>-8.4672435105068264E-2</c:v>
                </c:pt>
                <c:pt idx="2302">
                  <c:v>-8.4981458590853501E-2</c:v>
                </c:pt>
                <c:pt idx="2303">
                  <c:v>-8.4981458590853501E-2</c:v>
                </c:pt>
                <c:pt idx="2304">
                  <c:v>-8.4981458590853501E-2</c:v>
                </c:pt>
                <c:pt idx="2305">
                  <c:v>-8.4981458590853501E-2</c:v>
                </c:pt>
                <c:pt idx="2306">
                  <c:v>-8.4981458590853501E-2</c:v>
                </c:pt>
                <c:pt idx="2307">
                  <c:v>-8.4981458590853501E-2</c:v>
                </c:pt>
                <c:pt idx="2308">
                  <c:v>-8.4981458590853501E-2</c:v>
                </c:pt>
                <c:pt idx="2309">
                  <c:v>-8.4981458590853501E-2</c:v>
                </c:pt>
                <c:pt idx="2310">
                  <c:v>-8.5290482076638044E-2</c:v>
                </c:pt>
                <c:pt idx="2311">
                  <c:v>-8.5290482076638044E-2</c:v>
                </c:pt>
                <c:pt idx="2312">
                  <c:v>-8.6526576019777743E-2</c:v>
                </c:pt>
                <c:pt idx="2313">
                  <c:v>-8.6526576019777743E-2</c:v>
                </c:pt>
                <c:pt idx="2314">
                  <c:v>-8.6835599505562952E-2</c:v>
                </c:pt>
                <c:pt idx="2315">
                  <c:v>-8.6835599505562952E-2</c:v>
                </c:pt>
                <c:pt idx="2316">
                  <c:v>-8.6526576019777743E-2</c:v>
                </c:pt>
                <c:pt idx="2317">
                  <c:v>-8.6526576019777743E-2</c:v>
                </c:pt>
                <c:pt idx="2318">
                  <c:v>-8.7144622991347523E-2</c:v>
                </c:pt>
                <c:pt idx="2319">
                  <c:v>-8.7144622991347523E-2</c:v>
                </c:pt>
                <c:pt idx="2320">
                  <c:v>-8.7144622991347523E-2</c:v>
                </c:pt>
                <c:pt idx="2321">
                  <c:v>-8.7144622991347523E-2</c:v>
                </c:pt>
                <c:pt idx="2322">
                  <c:v>-8.7762669962917206E-2</c:v>
                </c:pt>
                <c:pt idx="2323">
                  <c:v>-8.7762669962917206E-2</c:v>
                </c:pt>
                <c:pt idx="2324">
                  <c:v>-8.6526576019777743E-2</c:v>
                </c:pt>
                <c:pt idx="2325">
                  <c:v>-8.6526576019777743E-2</c:v>
                </c:pt>
                <c:pt idx="2326">
                  <c:v>-8.6526576019777743E-2</c:v>
                </c:pt>
                <c:pt idx="2327">
                  <c:v>-8.6526576019777743E-2</c:v>
                </c:pt>
                <c:pt idx="2328">
                  <c:v>-8.6526576019777743E-2</c:v>
                </c:pt>
                <c:pt idx="2329">
                  <c:v>-8.6526576019777743E-2</c:v>
                </c:pt>
                <c:pt idx="2330">
                  <c:v>-8.6526576019777743E-2</c:v>
                </c:pt>
                <c:pt idx="2331">
                  <c:v>-8.6526576019777743E-2</c:v>
                </c:pt>
                <c:pt idx="2332">
                  <c:v>-8.6217552533992728E-2</c:v>
                </c:pt>
                <c:pt idx="2333">
                  <c:v>-8.6217552533992728E-2</c:v>
                </c:pt>
                <c:pt idx="2334">
                  <c:v>-8.6217552533992728E-2</c:v>
                </c:pt>
                <c:pt idx="2335">
                  <c:v>-8.6217552533992728E-2</c:v>
                </c:pt>
                <c:pt idx="2336">
                  <c:v>-8.6217552533992728E-2</c:v>
                </c:pt>
                <c:pt idx="2337">
                  <c:v>-8.6217552533992728E-2</c:v>
                </c:pt>
                <c:pt idx="2338">
                  <c:v>-8.5290482076638044E-2</c:v>
                </c:pt>
                <c:pt idx="2339">
                  <c:v>-8.5290482076638044E-2</c:v>
                </c:pt>
                <c:pt idx="2340">
                  <c:v>-8.5290482076638044E-2</c:v>
                </c:pt>
                <c:pt idx="2341">
                  <c:v>-8.5290482076638044E-2</c:v>
                </c:pt>
                <c:pt idx="2342">
                  <c:v>-8.5290482076638044E-2</c:v>
                </c:pt>
                <c:pt idx="2343">
                  <c:v>-8.5290482076638044E-2</c:v>
                </c:pt>
                <c:pt idx="2344">
                  <c:v>-8.4981458590853501E-2</c:v>
                </c:pt>
                <c:pt idx="2345">
                  <c:v>-8.4981458590853501E-2</c:v>
                </c:pt>
                <c:pt idx="2346">
                  <c:v>-8.559950556242342E-2</c:v>
                </c:pt>
                <c:pt idx="2347">
                  <c:v>-8.559950556242342E-2</c:v>
                </c:pt>
                <c:pt idx="2348">
                  <c:v>-8.5908529048207727E-2</c:v>
                </c:pt>
                <c:pt idx="2349">
                  <c:v>-8.5908529048207727E-2</c:v>
                </c:pt>
                <c:pt idx="2350">
                  <c:v>-8.5908529048207727E-2</c:v>
                </c:pt>
                <c:pt idx="2351">
                  <c:v>-8.5908529048207727E-2</c:v>
                </c:pt>
                <c:pt idx="2352">
                  <c:v>-8.6526576019777743E-2</c:v>
                </c:pt>
                <c:pt idx="2353">
                  <c:v>-8.6526576019777743E-2</c:v>
                </c:pt>
                <c:pt idx="2354">
                  <c:v>-8.6835599505562952E-2</c:v>
                </c:pt>
                <c:pt idx="2355">
                  <c:v>-8.6835599505562952E-2</c:v>
                </c:pt>
                <c:pt idx="2356">
                  <c:v>-8.6835599505562952E-2</c:v>
                </c:pt>
                <c:pt idx="2357">
                  <c:v>-8.6835599505562952E-2</c:v>
                </c:pt>
                <c:pt idx="2358">
                  <c:v>-8.6835599505562952E-2</c:v>
                </c:pt>
                <c:pt idx="2359">
                  <c:v>-8.6835599505562952E-2</c:v>
                </c:pt>
                <c:pt idx="2360">
                  <c:v>-8.559950556242342E-2</c:v>
                </c:pt>
                <c:pt idx="2361">
                  <c:v>-8.559950556242342E-2</c:v>
                </c:pt>
                <c:pt idx="2362">
                  <c:v>-8.6217552533992728E-2</c:v>
                </c:pt>
                <c:pt idx="2363">
                  <c:v>-8.6217552533992728E-2</c:v>
                </c:pt>
                <c:pt idx="2364">
                  <c:v>-8.6217552533992728E-2</c:v>
                </c:pt>
                <c:pt idx="2365">
                  <c:v>-8.6217552533992728E-2</c:v>
                </c:pt>
                <c:pt idx="2366">
                  <c:v>-8.5290482076638044E-2</c:v>
                </c:pt>
                <c:pt idx="2367">
                  <c:v>-8.5290482076638044E-2</c:v>
                </c:pt>
                <c:pt idx="2368">
                  <c:v>-8.5290482076638044E-2</c:v>
                </c:pt>
                <c:pt idx="2369">
                  <c:v>-8.5290482076638044E-2</c:v>
                </c:pt>
                <c:pt idx="2370">
                  <c:v>-8.5290482076638044E-2</c:v>
                </c:pt>
                <c:pt idx="2371">
                  <c:v>-8.5290482076638044E-2</c:v>
                </c:pt>
                <c:pt idx="2372">
                  <c:v>-8.4981458590853501E-2</c:v>
                </c:pt>
                <c:pt idx="2373">
                  <c:v>-8.4981458590853501E-2</c:v>
                </c:pt>
                <c:pt idx="2374">
                  <c:v>-8.4672435105068264E-2</c:v>
                </c:pt>
                <c:pt idx="2375">
                  <c:v>-8.4672435105068264E-2</c:v>
                </c:pt>
                <c:pt idx="2376">
                  <c:v>-8.6217552533992728E-2</c:v>
                </c:pt>
                <c:pt idx="2377">
                  <c:v>-8.6217552533992728E-2</c:v>
                </c:pt>
                <c:pt idx="2378">
                  <c:v>-8.559950556242342E-2</c:v>
                </c:pt>
                <c:pt idx="2379">
                  <c:v>-8.559950556242342E-2</c:v>
                </c:pt>
                <c:pt idx="2380">
                  <c:v>-8.559950556242342E-2</c:v>
                </c:pt>
                <c:pt idx="2381">
                  <c:v>-8.559950556242342E-2</c:v>
                </c:pt>
                <c:pt idx="2382">
                  <c:v>-8.5908529048207727E-2</c:v>
                </c:pt>
                <c:pt idx="2383">
                  <c:v>-8.5908529048207727E-2</c:v>
                </c:pt>
                <c:pt idx="2384">
                  <c:v>-8.6217552533992728E-2</c:v>
                </c:pt>
                <c:pt idx="2385">
                  <c:v>-8.6217552533992728E-2</c:v>
                </c:pt>
                <c:pt idx="2386">
                  <c:v>-8.6217552533992728E-2</c:v>
                </c:pt>
                <c:pt idx="2387">
                  <c:v>-1.4524103831891224E-2</c:v>
                </c:pt>
                <c:pt idx="2388">
                  <c:v>-1.3906056860321385E-2</c:v>
                </c:pt>
                <c:pt idx="2389">
                  <c:v>-1.4833127317676185E-2</c:v>
                </c:pt>
                <c:pt idx="2390">
                  <c:v>-1.421508034610632E-2</c:v>
                </c:pt>
                <c:pt idx="2391">
                  <c:v>-1.421508034610632E-2</c:v>
                </c:pt>
                <c:pt idx="2392">
                  <c:v>-1.4524103831891224E-2</c:v>
                </c:pt>
                <c:pt idx="2393">
                  <c:v>-1.421508034610632E-2</c:v>
                </c:pt>
                <c:pt idx="2394">
                  <c:v>-1.421508034610632E-2</c:v>
                </c:pt>
                <c:pt idx="2395">
                  <c:v>-1.421508034610632E-2</c:v>
                </c:pt>
                <c:pt idx="2396">
                  <c:v>-1.421508034610632E-2</c:v>
                </c:pt>
                <c:pt idx="2397">
                  <c:v>-1.3906056860321385E-2</c:v>
                </c:pt>
                <c:pt idx="2398">
                  <c:v>-1.4524103831891224E-2</c:v>
                </c:pt>
                <c:pt idx="2399">
                  <c:v>-1.421508034610632E-2</c:v>
                </c:pt>
                <c:pt idx="2400">
                  <c:v>-1.421508034610632E-2</c:v>
                </c:pt>
                <c:pt idx="2401">
                  <c:v>-1.421508034610632E-2</c:v>
                </c:pt>
                <c:pt idx="2402">
                  <c:v>-1.421508034610632E-2</c:v>
                </c:pt>
                <c:pt idx="2403">
                  <c:v>-1.4524103831891224E-2</c:v>
                </c:pt>
                <c:pt idx="2404">
                  <c:v>-1.421508034610632E-2</c:v>
                </c:pt>
                <c:pt idx="2405">
                  <c:v>-1.3906056860321385E-2</c:v>
                </c:pt>
                <c:pt idx="2406">
                  <c:v>-1.3597033374536469E-2</c:v>
                </c:pt>
                <c:pt idx="2407">
                  <c:v>-1.3906056860321385E-2</c:v>
                </c:pt>
                <c:pt idx="2408">
                  <c:v>-1.421508034610632E-2</c:v>
                </c:pt>
                <c:pt idx="2409">
                  <c:v>-1.421508034610632E-2</c:v>
                </c:pt>
                <c:pt idx="2410">
                  <c:v>-1.421508034610632E-2</c:v>
                </c:pt>
                <c:pt idx="2411">
                  <c:v>-1.421508034610632E-2</c:v>
                </c:pt>
                <c:pt idx="2412">
                  <c:v>-1.421508034610632E-2</c:v>
                </c:pt>
                <c:pt idx="2413">
                  <c:v>-1.421508034610632E-2</c:v>
                </c:pt>
                <c:pt idx="2414">
                  <c:v>-1.421508034610632E-2</c:v>
                </c:pt>
                <c:pt idx="2415">
                  <c:v>-1.421508034610632E-2</c:v>
                </c:pt>
                <c:pt idx="2416">
                  <c:v>-1.3906056860321385E-2</c:v>
                </c:pt>
                <c:pt idx="2417">
                  <c:v>-1.421508034610632E-2</c:v>
                </c:pt>
                <c:pt idx="2418">
                  <c:v>-1.4833127317676185E-2</c:v>
                </c:pt>
                <c:pt idx="2419">
                  <c:v>-1.421508034610632E-2</c:v>
                </c:pt>
                <c:pt idx="2420">
                  <c:v>-1.3906056860321385E-2</c:v>
                </c:pt>
                <c:pt idx="2421">
                  <c:v>-1.421508034610632E-2</c:v>
                </c:pt>
                <c:pt idx="2422">
                  <c:v>-1.421508034610632E-2</c:v>
                </c:pt>
                <c:pt idx="2423">
                  <c:v>-1.421508034610632E-2</c:v>
                </c:pt>
                <c:pt idx="2424">
                  <c:v>-1.421508034610632E-2</c:v>
                </c:pt>
                <c:pt idx="2425">
                  <c:v>-1.421508034610632E-2</c:v>
                </c:pt>
                <c:pt idx="2426">
                  <c:v>-1.421508034610632E-2</c:v>
                </c:pt>
                <c:pt idx="2427">
                  <c:v>-1.3906056860321385E-2</c:v>
                </c:pt>
                <c:pt idx="2428">
                  <c:v>-1.421508034610632E-2</c:v>
                </c:pt>
                <c:pt idx="2429">
                  <c:v>-1.3906056860321385E-2</c:v>
                </c:pt>
                <c:pt idx="2430">
                  <c:v>-1.421508034610632E-2</c:v>
                </c:pt>
                <c:pt idx="2431">
                  <c:v>-8.6217552533992728E-2</c:v>
                </c:pt>
                <c:pt idx="2432">
                  <c:v>-8.6526576019777743E-2</c:v>
                </c:pt>
                <c:pt idx="2433">
                  <c:v>-8.6526576019777743E-2</c:v>
                </c:pt>
                <c:pt idx="2434">
                  <c:v>-8.6526576019777743E-2</c:v>
                </c:pt>
                <c:pt idx="2435">
                  <c:v>-8.6526576019777743E-2</c:v>
                </c:pt>
                <c:pt idx="2436">
                  <c:v>-8.6526576019777743E-2</c:v>
                </c:pt>
                <c:pt idx="2437">
                  <c:v>-8.6526576019777743E-2</c:v>
                </c:pt>
                <c:pt idx="2438">
                  <c:v>-8.6526576019777743E-2</c:v>
                </c:pt>
                <c:pt idx="2439">
                  <c:v>-8.6526576019777743E-2</c:v>
                </c:pt>
                <c:pt idx="2440">
                  <c:v>-8.6526576019777743E-2</c:v>
                </c:pt>
                <c:pt idx="2441">
                  <c:v>-8.6526576019777743E-2</c:v>
                </c:pt>
                <c:pt idx="2442">
                  <c:v>-8.6526576019777743E-2</c:v>
                </c:pt>
                <c:pt idx="2443">
                  <c:v>-8.6526576019777743E-2</c:v>
                </c:pt>
                <c:pt idx="2444">
                  <c:v>-8.6526576019777743E-2</c:v>
                </c:pt>
                <c:pt idx="2445">
                  <c:v>-8.6526576019777743E-2</c:v>
                </c:pt>
                <c:pt idx="2446">
                  <c:v>-8.6526576019777743E-2</c:v>
                </c:pt>
                <c:pt idx="2447">
                  <c:v>-8.6526576019777743E-2</c:v>
                </c:pt>
                <c:pt idx="2448">
                  <c:v>-8.5908529048207727E-2</c:v>
                </c:pt>
                <c:pt idx="2449">
                  <c:v>-8.5908529048207727E-2</c:v>
                </c:pt>
                <c:pt idx="2450">
                  <c:v>-8.6217552533992728E-2</c:v>
                </c:pt>
                <c:pt idx="2451">
                  <c:v>-8.6217552533992728E-2</c:v>
                </c:pt>
                <c:pt idx="2452">
                  <c:v>-8.6217552533992728E-2</c:v>
                </c:pt>
                <c:pt idx="2453">
                  <c:v>-8.6217552533992728E-2</c:v>
                </c:pt>
                <c:pt idx="2454">
                  <c:v>-8.6526576019777743E-2</c:v>
                </c:pt>
                <c:pt idx="2455">
                  <c:v>-8.6526576019777743E-2</c:v>
                </c:pt>
                <c:pt idx="2456">
                  <c:v>-8.5908529048207727E-2</c:v>
                </c:pt>
                <c:pt idx="2457">
                  <c:v>-8.5908529048207727E-2</c:v>
                </c:pt>
                <c:pt idx="2458">
                  <c:v>-8.6526576019777743E-2</c:v>
                </c:pt>
                <c:pt idx="2459">
                  <c:v>-8.6526576019777743E-2</c:v>
                </c:pt>
                <c:pt idx="2460">
                  <c:v>-8.6526576019777743E-2</c:v>
                </c:pt>
                <c:pt idx="2461">
                  <c:v>-8.6526576019777743E-2</c:v>
                </c:pt>
                <c:pt idx="2462">
                  <c:v>-8.6835599505562952E-2</c:v>
                </c:pt>
                <c:pt idx="2463">
                  <c:v>-8.6835599505562952E-2</c:v>
                </c:pt>
                <c:pt idx="2464">
                  <c:v>-8.7144622991347523E-2</c:v>
                </c:pt>
                <c:pt idx="2465">
                  <c:v>-8.7144622991347523E-2</c:v>
                </c:pt>
                <c:pt idx="2466">
                  <c:v>-8.8071693448702207E-2</c:v>
                </c:pt>
                <c:pt idx="2467">
                  <c:v>-8.8071693448702207E-2</c:v>
                </c:pt>
                <c:pt idx="2468">
                  <c:v>-8.8071693448702207E-2</c:v>
                </c:pt>
                <c:pt idx="2469">
                  <c:v>-8.8071693448702207E-2</c:v>
                </c:pt>
                <c:pt idx="2470">
                  <c:v>-8.8380716934487014E-2</c:v>
                </c:pt>
                <c:pt idx="2471">
                  <c:v>-8.8380716934487014E-2</c:v>
                </c:pt>
                <c:pt idx="2472">
                  <c:v>-8.8689740420272264E-2</c:v>
                </c:pt>
                <c:pt idx="2473">
                  <c:v>-8.8689740420272264E-2</c:v>
                </c:pt>
                <c:pt idx="2474">
                  <c:v>-8.7453646477132232E-2</c:v>
                </c:pt>
                <c:pt idx="2475">
                  <c:v>-8.7453646477132232E-2</c:v>
                </c:pt>
                <c:pt idx="2476">
                  <c:v>-8.7762669962917206E-2</c:v>
                </c:pt>
                <c:pt idx="2477">
                  <c:v>-8.7762669962917206E-2</c:v>
                </c:pt>
                <c:pt idx="2478">
                  <c:v>-8.5908529048207727E-2</c:v>
                </c:pt>
                <c:pt idx="2479">
                  <c:v>-8.5908529048207727E-2</c:v>
                </c:pt>
                <c:pt idx="2480">
                  <c:v>-8.6526576019777743E-2</c:v>
                </c:pt>
                <c:pt idx="2481">
                  <c:v>-8.6526576019777743E-2</c:v>
                </c:pt>
                <c:pt idx="2482">
                  <c:v>-8.7144622991347523E-2</c:v>
                </c:pt>
                <c:pt idx="2483">
                  <c:v>-8.7144622991347523E-2</c:v>
                </c:pt>
                <c:pt idx="2484">
                  <c:v>-8.7144622991347523E-2</c:v>
                </c:pt>
                <c:pt idx="2485">
                  <c:v>-8.7144622991347523E-2</c:v>
                </c:pt>
                <c:pt idx="2486">
                  <c:v>-8.7144622991347523E-2</c:v>
                </c:pt>
                <c:pt idx="2487">
                  <c:v>-8.7144622991347523E-2</c:v>
                </c:pt>
                <c:pt idx="2488">
                  <c:v>-8.6835599505562952E-2</c:v>
                </c:pt>
                <c:pt idx="2489">
                  <c:v>-8.6835599505562952E-2</c:v>
                </c:pt>
                <c:pt idx="2490">
                  <c:v>-8.6835599505562952E-2</c:v>
                </c:pt>
                <c:pt idx="2491">
                  <c:v>-8.6835599505562952E-2</c:v>
                </c:pt>
                <c:pt idx="2492">
                  <c:v>-8.6835599505562952E-2</c:v>
                </c:pt>
                <c:pt idx="2493">
                  <c:v>-8.6835599505562952E-2</c:v>
                </c:pt>
                <c:pt idx="2494">
                  <c:v>-8.7144622991347523E-2</c:v>
                </c:pt>
                <c:pt idx="2495">
                  <c:v>-8.7144622991347523E-2</c:v>
                </c:pt>
                <c:pt idx="2496">
                  <c:v>-8.7762669962917206E-2</c:v>
                </c:pt>
                <c:pt idx="2497">
                  <c:v>-8.7762669962917206E-2</c:v>
                </c:pt>
                <c:pt idx="2498">
                  <c:v>-8.7762669962917206E-2</c:v>
                </c:pt>
                <c:pt idx="2499">
                  <c:v>-8.7762669962917206E-2</c:v>
                </c:pt>
                <c:pt idx="2500">
                  <c:v>-8.7762669962917206E-2</c:v>
                </c:pt>
                <c:pt idx="2501">
                  <c:v>-8.7762669962917206E-2</c:v>
                </c:pt>
                <c:pt idx="2502">
                  <c:v>-8.7762669962917206E-2</c:v>
                </c:pt>
                <c:pt idx="2503">
                  <c:v>-8.7762669962917206E-2</c:v>
                </c:pt>
                <c:pt idx="2504">
                  <c:v>-8.7762669962917206E-2</c:v>
                </c:pt>
                <c:pt idx="2505">
                  <c:v>-8.7762669962917206E-2</c:v>
                </c:pt>
                <c:pt idx="2506">
                  <c:v>-8.7762669962917206E-2</c:v>
                </c:pt>
                <c:pt idx="2507">
                  <c:v>-8.7762669962917206E-2</c:v>
                </c:pt>
                <c:pt idx="2508">
                  <c:v>-8.7762669962917206E-2</c:v>
                </c:pt>
                <c:pt idx="2509">
                  <c:v>-8.7453646477132232E-2</c:v>
                </c:pt>
                <c:pt idx="2510">
                  <c:v>-8.7453646477132232E-2</c:v>
                </c:pt>
                <c:pt idx="2511">
                  <c:v>-8.7453646477132232E-2</c:v>
                </c:pt>
                <c:pt idx="2512">
                  <c:v>-8.7453646477132232E-2</c:v>
                </c:pt>
                <c:pt idx="2513">
                  <c:v>-8.7453646477132232E-2</c:v>
                </c:pt>
                <c:pt idx="2514">
                  <c:v>-8.7453646477132232E-2</c:v>
                </c:pt>
                <c:pt idx="2515">
                  <c:v>-8.7453646477132232E-2</c:v>
                </c:pt>
                <c:pt idx="2516">
                  <c:v>-8.7453646477132232E-2</c:v>
                </c:pt>
                <c:pt idx="2517">
                  <c:v>-8.7453646477132232E-2</c:v>
                </c:pt>
                <c:pt idx="2518">
                  <c:v>-8.7453646477132232E-2</c:v>
                </c:pt>
                <c:pt idx="2519">
                  <c:v>-8.6835599505562952E-2</c:v>
                </c:pt>
                <c:pt idx="2520">
                  <c:v>-8.6835599505562952E-2</c:v>
                </c:pt>
                <c:pt idx="2521">
                  <c:v>-8.7453646477132232E-2</c:v>
                </c:pt>
                <c:pt idx="2522">
                  <c:v>-8.7453646477132232E-2</c:v>
                </c:pt>
                <c:pt idx="2523">
                  <c:v>-8.7144622991347523E-2</c:v>
                </c:pt>
                <c:pt idx="2524">
                  <c:v>-8.7144622991347523E-2</c:v>
                </c:pt>
                <c:pt idx="2525">
                  <c:v>-8.7453646477132232E-2</c:v>
                </c:pt>
                <c:pt idx="2526">
                  <c:v>-8.7453646477132232E-2</c:v>
                </c:pt>
                <c:pt idx="2527">
                  <c:v>-8.7453646477132232E-2</c:v>
                </c:pt>
                <c:pt idx="2528">
                  <c:v>-8.7453646477132232E-2</c:v>
                </c:pt>
                <c:pt idx="2529">
                  <c:v>-8.7453646477132232E-2</c:v>
                </c:pt>
                <c:pt idx="2530">
                  <c:v>-8.7453646477132232E-2</c:v>
                </c:pt>
                <c:pt idx="2531">
                  <c:v>-8.7453646477132232E-2</c:v>
                </c:pt>
                <c:pt idx="2532">
                  <c:v>-8.7453646477132232E-2</c:v>
                </c:pt>
                <c:pt idx="2533">
                  <c:v>-8.7453646477132232E-2</c:v>
                </c:pt>
                <c:pt idx="2534">
                  <c:v>-8.7453646477132232E-2</c:v>
                </c:pt>
                <c:pt idx="2535">
                  <c:v>-8.7453646477132232E-2</c:v>
                </c:pt>
                <c:pt idx="2536">
                  <c:v>-8.7453646477132232E-2</c:v>
                </c:pt>
                <c:pt idx="2537">
                  <c:v>-8.7144622991347523E-2</c:v>
                </c:pt>
                <c:pt idx="2538">
                  <c:v>-8.7144622991347523E-2</c:v>
                </c:pt>
                <c:pt idx="2539">
                  <c:v>-8.7144622991347523E-2</c:v>
                </c:pt>
                <c:pt idx="2540">
                  <c:v>-8.7144622991347523E-2</c:v>
                </c:pt>
                <c:pt idx="2541">
                  <c:v>-8.5908529048207727E-2</c:v>
                </c:pt>
                <c:pt idx="2542">
                  <c:v>-8.5908529048207727E-2</c:v>
                </c:pt>
                <c:pt idx="2543">
                  <c:v>-8.5908529048207727E-2</c:v>
                </c:pt>
                <c:pt idx="2544">
                  <c:v>-8.5908529048207727E-2</c:v>
                </c:pt>
                <c:pt idx="2545">
                  <c:v>-8.5908529048207727E-2</c:v>
                </c:pt>
                <c:pt idx="2546">
                  <c:v>-8.5908529048207727E-2</c:v>
                </c:pt>
                <c:pt idx="2547">
                  <c:v>-8.5908529048207727E-2</c:v>
                </c:pt>
                <c:pt idx="2548">
                  <c:v>-8.5908529048207727E-2</c:v>
                </c:pt>
                <c:pt idx="2549">
                  <c:v>-8.6217552533992728E-2</c:v>
                </c:pt>
                <c:pt idx="2550">
                  <c:v>-8.6217552533992728E-2</c:v>
                </c:pt>
                <c:pt idx="2551">
                  <c:v>-8.5908529048207727E-2</c:v>
                </c:pt>
                <c:pt idx="2552">
                  <c:v>-8.5908529048207727E-2</c:v>
                </c:pt>
                <c:pt idx="2553">
                  <c:v>-8.6217552533992728E-2</c:v>
                </c:pt>
                <c:pt idx="2554">
                  <c:v>-8.6217552533992728E-2</c:v>
                </c:pt>
                <c:pt idx="2555">
                  <c:v>-8.5908529048207727E-2</c:v>
                </c:pt>
                <c:pt idx="2556">
                  <c:v>-8.5908529048207727E-2</c:v>
                </c:pt>
                <c:pt idx="2557">
                  <c:v>-8.5290482076638044E-2</c:v>
                </c:pt>
                <c:pt idx="2558">
                  <c:v>-8.5290482076638044E-2</c:v>
                </c:pt>
                <c:pt idx="2559">
                  <c:v>-8.559950556242342E-2</c:v>
                </c:pt>
                <c:pt idx="2560">
                  <c:v>-8.559950556242342E-2</c:v>
                </c:pt>
                <c:pt idx="2561">
                  <c:v>-8.559950556242342E-2</c:v>
                </c:pt>
                <c:pt idx="2562">
                  <c:v>-8.559950556242342E-2</c:v>
                </c:pt>
                <c:pt idx="2563">
                  <c:v>-8.5908529048207727E-2</c:v>
                </c:pt>
                <c:pt idx="2564">
                  <c:v>-8.5908529048207727E-2</c:v>
                </c:pt>
                <c:pt idx="2565">
                  <c:v>-8.5908529048207727E-2</c:v>
                </c:pt>
                <c:pt idx="2566">
                  <c:v>-8.5908529048207727E-2</c:v>
                </c:pt>
                <c:pt idx="2567">
                  <c:v>-8.5908529048207727E-2</c:v>
                </c:pt>
                <c:pt idx="2568">
                  <c:v>-8.5908529048207727E-2</c:v>
                </c:pt>
                <c:pt idx="2569">
                  <c:v>-8.5908529048207727E-2</c:v>
                </c:pt>
                <c:pt idx="2570">
                  <c:v>-8.5908529048207727E-2</c:v>
                </c:pt>
                <c:pt idx="2571">
                  <c:v>-8.5908529048207727E-2</c:v>
                </c:pt>
                <c:pt idx="2572">
                  <c:v>-8.5908529048207727E-2</c:v>
                </c:pt>
                <c:pt idx="2573">
                  <c:v>-8.5908529048207727E-2</c:v>
                </c:pt>
                <c:pt idx="2574">
                  <c:v>-8.5908529048207727E-2</c:v>
                </c:pt>
                <c:pt idx="2575">
                  <c:v>-8.5908529048207727E-2</c:v>
                </c:pt>
                <c:pt idx="2576">
                  <c:v>-8.5908529048207727E-2</c:v>
                </c:pt>
                <c:pt idx="2577">
                  <c:v>-8.6526576019777743E-2</c:v>
                </c:pt>
                <c:pt idx="2578">
                  <c:v>-8.6526576019777743E-2</c:v>
                </c:pt>
                <c:pt idx="2579">
                  <c:v>-8.6526576019777743E-2</c:v>
                </c:pt>
                <c:pt idx="2580">
                  <c:v>-8.6526576019777743E-2</c:v>
                </c:pt>
                <c:pt idx="2581">
                  <c:v>-8.6526576019777743E-2</c:v>
                </c:pt>
                <c:pt idx="2582">
                  <c:v>-8.6526576019777743E-2</c:v>
                </c:pt>
                <c:pt idx="2583">
                  <c:v>-8.6217552533992728E-2</c:v>
                </c:pt>
                <c:pt idx="2584">
                  <c:v>-8.6217552533992728E-2</c:v>
                </c:pt>
                <c:pt idx="2585">
                  <c:v>-8.6526576019777743E-2</c:v>
                </c:pt>
                <c:pt idx="2586">
                  <c:v>-8.6526576019777743E-2</c:v>
                </c:pt>
                <c:pt idx="2587">
                  <c:v>-8.6526576019777743E-2</c:v>
                </c:pt>
                <c:pt idx="2588">
                  <c:v>-8.6526576019777743E-2</c:v>
                </c:pt>
                <c:pt idx="2589">
                  <c:v>-8.6526576019777743E-2</c:v>
                </c:pt>
                <c:pt idx="2590">
                  <c:v>-8.6526576019777743E-2</c:v>
                </c:pt>
                <c:pt idx="2591">
                  <c:v>-8.6217552533992728E-2</c:v>
                </c:pt>
                <c:pt idx="2592">
                  <c:v>-8.6217552533992728E-2</c:v>
                </c:pt>
                <c:pt idx="2593">
                  <c:v>-8.6217552533992728E-2</c:v>
                </c:pt>
                <c:pt idx="2594">
                  <c:v>-8.6217552533992728E-2</c:v>
                </c:pt>
                <c:pt idx="2595">
                  <c:v>-8.4981458590853501E-2</c:v>
                </c:pt>
                <c:pt idx="2596">
                  <c:v>-8.4981458590853501E-2</c:v>
                </c:pt>
                <c:pt idx="2597">
                  <c:v>-8.5290482076638044E-2</c:v>
                </c:pt>
                <c:pt idx="2598">
                  <c:v>-8.5290482076638044E-2</c:v>
                </c:pt>
                <c:pt idx="2599">
                  <c:v>-8.4981458590853501E-2</c:v>
                </c:pt>
                <c:pt idx="2600">
                  <c:v>-8.4981458590853501E-2</c:v>
                </c:pt>
                <c:pt idx="2601">
                  <c:v>-8.4981458590853501E-2</c:v>
                </c:pt>
                <c:pt idx="2602">
                  <c:v>-8.4981458590853501E-2</c:v>
                </c:pt>
                <c:pt idx="2603">
                  <c:v>-8.4981458590853501E-2</c:v>
                </c:pt>
                <c:pt idx="2604">
                  <c:v>-8.4981458590853501E-2</c:v>
                </c:pt>
                <c:pt idx="2605">
                  <c:v>-8.4981458590853501E-2</c:v>
                </c:pt>
                <c:pt idx="2606">
                  <c:v>-8.4981458590853501E-2</c:v>
                </c:pt>
                <c:pt idx="2607">
                  <c:v>-8.4981458590853501E-2</c:v>
                </c:pt>
                <c:pt idx="2608">
                  <c:v>-8.4981458590853501E-2</c:v>
                </c:pt>
                <c:pt idx="2609">
                  <c:v>-8.5290482076638044E-2</c:v>
                </c:pt>
                <c:pt idx="2610">
                  <c:v>-8.5290482076638044E-2</c:v>
                </c:pt>
                <c:pt idx="2611">
                  <c:v>-8.6526576019777743E-2</c:v>
                </c:pt>
                <c:pt idx="2612">
                  <c:v>-8.6526576019777743E-2</c:v>
                </c:pt>
                <c:pt idx="2613">
                  <c:v>-8.7144622991347523E-2</c:v>
                </c:pt>
                <c:pt idx="2614">
                  <c:v>-8.7144622991347523E-2</c:v>
                </c:pt>
                <c:pt idx="2615">
                  <c:v>-8.7144622991347523E-2</c:v>
                </c:pt>
                <c:pt idx="2616">
                  <c:v>-8.7144622991347523E-2</c:v>
                </c:pt>
                <c:pt idx="2617">
                  <c:v>-8.7144622991347523E-2</c:v>
                </c:pt>
                <c:pt idx="2618">
                  <c:v>-8.7144622991347523E-2</c:v>
                </c:pt>
                <c:pt idx="2619">
                  <c:v>-8.7144622991347523E-2</c:v>
                </c:pt>
                <c:pt idx="2620">
                  <c:v>-8.7144622991347523E-2</c:v>
                </c:pt>
                <c:pt idx="2621">
                  <c:v>-8.7453646477132232E-2</c:v>
                </c:pt>
                <c:pt idx="2622">
                  <c:v>-8.7453646477132232E-2</c:v>
                </c:pt>
                <c:pt idx="2623">
                  <c:v>-8.7762669962917206E-2</c:v>
                </c:pt>
                <c:pt idx="2624">
                  <c:v>-8.7762669962917206E-2</c:v>
                </c:pt>
                <c:pt idx="2625">
                  <c:v>-8.8380716934487014E-2</c:v>
                </c:pt>
                <c:pt idx="2626">
                  <c:v>-8.8380716934487014E-2</c:v>
                </c:pt>
                <c:pt idx="2627">
                  <c:v>-8.8689740420272264E-2</c:v>
                </c:pt>
                <c:pt idx="2628">
                  <c:v>-8.8689740420272264E-2</c:v>
                </c:pt>
                <c:pt idx="2629">
                  <c:v>-8.8380716934487014E-2</c:v>
                </c:pt>
                <c:pt idx="2630">
                  <c:v>-8.8380716934487014E-2</c:v>
                </c:pt>
                <c:pt idx="2631">
                  <c:v>-8.7453646477132232E-2</c:v>
                </c:pt>
                <c:pt idx="2632">
                  <c:v>-8.7453646477132232E-2</c:v>
                </c:pt>
                <c:pt idx="2633">
                  <c:v>-8.7453646477132232E-2</c:v>
                </c:pt>
                <c:pt idx="2634">
                  <c:v>-8.7453646477132232E-2</c:v>
                </c:pt>
                <c:pt idx="2635">
                  <c:v>-8.7453646477132232E-2</c:v>
                </c:pt>
                <c:pt idx="2636">
                  <c:v>-8.7453646477132232E-2</c:v>
                </c:pt>
                <c:pt idx="2637">
                  <c:v>-8.7762669962917206E-2</c:v>
                </c:pt>
                <c:pt idx="2638">
                  <c:v>-8.7762669962917206E-2</c:v>
                </c:pt>
                <c:pt idx="2639">
                  <c:v>-8.7144622991347523E-2</c:v>
                </c:pt>
                <c:pt idx="2640">
                  <c:v>-8.7144622991347523E-2</c:v>
                </c:pt>
                <c:pt idx="2641">
                  <c:v>-8.7762669962917206E-2</c:v>
                </c:pt>
                <c:pt idx="2642">
                  <c:v>-8.7762669962917206E-2</c:v>
                </c:pt>
                <c:pt idx="2643">
                  <c:v>-8.8071693448702207E-2</c:v>
                </c:pt>
                <c:pt idx="2644">
                  <c:v>-8.8071693448702207E-2</c:v>
                </c:pt>
                <c:pt idx="2645">
                  <c:v>-8.8689740420272264E-2</c:v>
                </c:pt>
                <c:pt idx="2646">
                  <c:v>-8.8689740420272264E-2</c:v>
                </c:pt>
                <c:pt idx="2647">
                  <c:v>-8.8380716934487014E-2</c:v>
                </c:pt>
                <c:pt idx="2648">
                  <c:v>-8.8380716934487014E-2</c:v>
                </c:pt>
                <c:pt idx="2649">
                  <c:v>-8.8071693448702207E-2</c:v>
                </c:pt>
                <c:pt idx="2650">
                  <c:v>-8.8071693448702207E-2</c:v>
                </c:pt>
                <c:pt idx="2651">
                  <c:v>-8.8071693448702207E-2</c:v>
                </c:pt>
                <c:pt idx="2652">
                  <c:v>-8.8071693448702207E-2</c:v>
                </c:pt>
                <c:pt idx="2653">
                  <c:v>-8.8071693448702207E-2</c:v>
                </c:pt>
                <c:pt idx="2654">
                  <c:v>-8.8071693448702207E-2</c:v>
                </c:pt>
                <c:pt idx="2655">
                  <c:v>-8.8071693448702207E-2</c:v>
                </c:pt>
                <c:pt idx="2656">
                  <c:v>-8.8071693448702207E-2</c:v>
                </c:pt>
                <c:pt idx="2657">
                  <c:v>-8.8071693448702207E-2</c:v>
                </c:pt>
                <c:pt idx="2658">
                  <c:v>-8.8071693448702207E-2</c:v>
                </c:pt>
                <c:pt idx="2659">
                  <c:v>-8.8689740420272264E-2</c:v>
                </c:pt>
                <c:pt idx="2660">
                  <c:v>-8.8408037094281328E-2</c:v>
                </c:pt>
                <c:pt idx="2661">
                  <c:v>-8.8408037094281328E-2</c:v>
                </c:pt>
                <c:pt idx="2662">
                  <c:v>-8.8408037094281328E-2</c:v>
                </c:pt>
                <c:pt idx="2663">
                  <c:v>-8.8408037094281328E-2</c:v>
                </c:pt>
                <c:pt idx="2664">
                  <c:v>-8.8408037094281328E-2</c:v>
                </c:pt>
                <c:pt idx="2665">
                  <c:v>-8.8408037094281328E-2</c:v>
                </c:pt>
                <c:pt idx="2666">
                  <c:v>-8.8408037094281328E-2</c:v>
                </c:pt>
                <c:pt idx="2667">
                  <c:v>-8.8408037094281328E-2</c:v>
                </c:pt>
                <c:pt idx="2668">
                  <c:v>-8.8408037094281328E-2</c:v>
                </c:pt>
                <c:pt idx="2669">
                  <c:v>-8.8408037094281328E-2</c:v>
                </c:pt>
                <c:pt idx="2670">
                  <c:v>-8.8408037094281328E-2</c:v>
                </c:pt>
                <c:pt idx="2671">
                  <c:v>-8.8408037094281328E-2</c:v>
                </c:pt>
                <c:pt idx="2672">
                  <c:v>-8.8408037094281328E-2</c:v>
                </c:pt>
                <c:pt idx="2673">
                  <c:v>-8.902627511592022E-2</c:v>
                </c:pt>
                <c:pt idx="2674">
                  <c:v>-8.902627511592022E-2</c:v>
                </c:pt>
                <c:pt idx="2675">
                  <c:v>-8.902627511592022E-2</c:v>
                </c:pt>
                <c:pt idx="2676">
                  <c:v>-8.902627511592022E-2</c:v>
                </c:pt>
                <c:pt idx="2677">
                  <c:v>-8.9644513137558168E-2</c:v>
                </c:pt>
                <c:pt idx="2678">
                  <c:v>-8.9644513137558168E-2</c:v>
                </c:pt>
                <c:pt idx="2679">
                  <c:v>-8.9644513137558168E-2</c:v>
                </c:pt>
                <c:pt idx="2680">
                  <c:v>-8.9644513137558168E-2</c:v>
                </c:pt>
                <c:pt idx="2681">
                  <c:v>-8.9644513137558168E-2</c:v>
                </c:pt>
                <c:pt idx="2682">
                  <c:v>-8.9644513137558168E-2</c:v>
                </c:pt>
                <c:pt idx="2683">
                  <c:v>-8.9644513137558168E-2</c:v>
                </c:pt>
                <c:pt idx="2684">
                  <c:v>-8.9644513137558168E-2</c:v>
                </c:pt>
                <c:pt idx="2685">
                  <c:v>-8.9644513137558168E-2</c:v>
                </c:pt>
                <c:pt idx="2686">
                  <c:v>-8.9644513137558168E-2</c:v>
                </c:pt>
                <c:pt idx="2687">
                  <c:v>-8.9644513137558168E-2</c:v>
                </c:pt>
                <c:pt idx="2688">
                  <c:v>-8.9644513137558168E-2</c:v>
                </c:pt>
                <c:pt idx="2689">
                  <c:v>-9.0262751159196283E-2</c:v>
                </c:pt>
                <c:pt idx="2690">
                  <c:v>-9.0262751159196283E-2</c:v>
                </c:pt>
                <c:pt idx="2691">
                  <c:v>-9.0262751159196283E-2</c:v>
                </c:pt>
                <c:pt idx="2692">
                  <c:v>-9.0262751159196283E-2</c:v>
                </c:pt>
                <c:pt idx="2693">
                  <c:v>-9.0262751159196283E-2</c:v>
                </c:pt>
                <c:pt idx="2694">
                  <c:v>-9.0262751159196283E-2</c:v>
                </c:pt>
                <c:pt idx="2695">
                  <c:v>-8.9335394126739229E-2</c:v>
                </c:pt>
                <c:pt idx="2696">
                  <c:v>-8.9335394126739229E-2</c:v>
                </c:pt>
                <c:pt idx="2697">
                  <c:v>-8.902627511592022E-2</c:v>
                </c:pt>
                <c:pt idx="2698">
                  <c:v>-8.902627511592022E-2</c:v>
                </c:pt>
                <c:pt idx="2699">
                  <c:v>-8.9644513137558168E-2</c:v>
                </c:pt>
                <c:pt idx="2700">
                  <c:v>-8.9644513137558168E-2</c:v>
                </c:pt>
                <c:pt idx="2701">
                  <c:v>-9.0262751159196283E-2</c:v>
                </c:pt>
                <c:pt idx="2702">
                  <c:v>-9.0262751159196283E-2</c:v>
                </c:pt>
                <c:pt idx="2703">
                  <c:v>-8.9953632148377441E-2</c:v>
                </c:pt>
                <c:pt idx="2704">
                  <c:v>-8.9953632148377441E-2</c:v>
                </c:pt>
                <c:pt idx="2705">
                  <c:v>-8.9644513137558168E-2</c:v>
                </c:pt>
                <c:pt idx="2706">
                  <c:v>-8.9644513137558168E-2</c:v>
                </c:pt>
                <c:pt idx="2707">
                  <c:v>-9.0262751159196283E-2</c:v>
                </c:pt>
                <c:pt idx="2708">
                  <c:v>-9.0262751159196283E-2</c:v>
                </c:pt>
                <c:pt idx="2709">
                  <c:v>-9.0262751159196283E-2</c:v>
                </c:pt>
                <c:pt idx="2710">
                  <c:v>-9.0262751159196283E-2</c:v>
                </c:pt>
                <c:pt idx="2711">
                  <c:v>-9.0262751159196283E-2</c:v>
                </c:pt>
                <c:pt idx="2712">
                  <c:v>-9.0262751159196283E-2</c:v>
                </c:pt>
                <c:pt idx="2713">
                  <c:v>-8.9953632148377441E-2</c:v>
                </c:pt>
                <c:pt idx="2714">
                  <c:v>-8.9953632148377441E-2</c:v>
                </c:pt>
                <c:pt idx="2715">
                  <c:v>-8.9953632148377441E-2</c:v>
                </c:pt>
                <c:pt idx="2716">
                  <c:v>-8.9953632148377441E-2</c:v>
                </c:pt>
                <c:pt idx="2717">
                  <c:v>-8.9953632148377441E-2</c:v>
                </c:pt>
                <c:pt idx="2718">
                  <c:v>-8.9953632148377441E-2</c:v>
                </c:pt>
                <c:pt idx="2719">
                  <c:v>-8.9644513137558168E-2</c:v>
                </c:pt>
                <c:pt idx="2720">
                  <c:v>-8.9644513137558168E-2</c:v>
                </c:pt>
                <c:pt idx="2721">
                  <c:v>-8.9644513137558168E-2</c:v>
                </c:pt>
                <c:pt idx="2722">
                  <c:v>-8.9644513137558168E-2</c:v>
                </c:pt>
                <c:pt idx="2723">
                  <c:v>-8.9644513137558168E-2</c:v>
                </c:pt>
                <c:pt idx="2724">
                  <c:v>-8.9644513137558168E-2</c:v>
                </c:pt>
                <c:pt idx="2725">
                  <c:v>-8.9953632148377441E-2</c:v>
                </c:pt>
                <c:pt idx="2726">
                  <c:v>-8.9953632148377441E-2</c:v>
                </c:pt>
                <c:pt idx="2727">
                  <c:v>-8.9953632148377441E-2</c:v>
                </c:pt>
                <c:pt idx="2728">
                  <c:v>-8.9953632148377441E-2</c:v>
                </c:pt>
                <c:pt idx="2729">
                  <c:v>-8.9644513137558168E-2</c:v>
                </c:pt>
                <c:pt idx="2730">
                  <c:v>-8.9644513137558168E-2</c:v>
                </c:pt>
                <c:pt idx="2731">
                  <c:v>-8.9953632148377441E-2</c:v>
                </c:pt>
                <c:pt idx="2732">
                  <c:v>-8.9953632148377441E-2</c:v>
                </c:pt>
                <c:pt idx="2733">
                  <c:v>-9.0262751159196283E-2</c:v>
                </c:pt>
                <c:pt idx="2734">
                  <c:v>-9.0262751159196283E-2</c:v>
                </c:pt>
                <c:pt idx="2735">
                  <c:v>-9.0262751159196283E-2</c:v>
                </c:pt>
                <c:pt idx="2736">
                  <c:v>-9.0262751159196283E-2</c:v>
                </c:pt>
                <c:pt idx="2737">
                  <c:v>-9.0262751159196283E-2</c:v>
                </c:pt>
                <c:pt idx="2738">
                  <c:v>-9.0262751159196283E-2</c:v>
                </c:pt>
                <c:pt idx="2739">
                  <c:v>-8.9644513137558168E-2</c:v>
                </c:pt>
                <c:pt idx="2740">
                  <c:v>-8.9644513137558168E-2</c:v>
                </c:pt>
                <c:pt idx="2741">
                  <c:v>-9.0262751159196283E-2</c:v>
                </c:pt>
                <c:pt idx="2742">
                  <c:v>-9.0262751159196283E-2</c:v>
                </c:pt>
                <c:pt idx="2743">
                  <c:v>-9.0262751159196283E-2</c:v>
                </c:pt>
                <c:pt idx="2744">
                  <c:v>-9.0262751159196283E-2</c:v>
                </c:pt>
                <c:pt idx="2745">
                  <c:v>-8.9644513137558168E-2</c:v>
                </c:pt>
                <c:pt idx="2746">
                  <c:v>-8.9644513137558168E-2</c:v>
                </c:pt>
                <c:pt idx="2747">
                  <c:v>-8.902627511592022E-2</c:v>
                </c:pt>
                <c:pt idx="2748">
                  <c:v>-8.902627511592022E-2</c:v>
                </c:pt>
                <c:pt idx="2749">
                  <c:v>-8.902627511592022E-2</c:v>
                </c:pt>
                <c:pt idx="2750">
                  <c:v>-8.902627511592022E-2</c:v>
                </c:pt>
                <c:pt idx="2751">
                  <c:v>-8.8408037094281328E-2</c:v>
                </c:pt>
                <c:pt idx="2752">
                  <c:v>-8.8408037094281328E-2</c:v>
                </c:pt>
                <c:pt idx="2753">
                  <c:v>-8.8717156105100545E-2</c:v>
                </c:pt>
                <c:pt idx="2754">
                  <c:v>-8.8717156105100545E-2</c:v>
                </c:pt>
                <c:pt idx="2755">
                  <c:v>-8.902627511592022E-2</c:v>
                </c:pt>
                <c:pt idx="2756">
                  <c:v>-8.902627511592022E-2</c:v>
                </c:pt>
                <c:pt idx="2757">
                  <c:v>-8.902627511592022E-2</c:v>
                </c:pt>
                <c:pt idx="2758">
                  <c:v>-8.902627511592022E-2</c:v>
                </c:pt>
                <c:pt idx="2759">
                  <c:v>-8.8408037094281328E-2</c:v>
                </c:pt>
                <c:pt idx="2760">
                  <c:v>-8.8408037094281328E-2</c:v>
                </c:pt>
                <c:pt idx="2761">
                  <c:v>-8.8098918083462888E-2</c:v>
                </c:pt>
                <c:pt idx="2762">
                  <c:v>-8.8098918083462888E-2</c:v>
                </c:pt>
                <c:pt idx="2763">
                  <c:v>-8.8717156105100545E-2</c:v>
                </c:pt>
                <c:pt idx="2764">
                  <c:v>-8.8717156105100545E-2</c:v>
                </c:pt>
                <c:pt idx="2765">
                  <c:v>-8.8717156105100545E-2</c:v>
                </c:pt>
                <c:pt idx="2766">
                  <c:v>-8.8717156105100545E-2</c:v>
                </c:pt>
                <c:pt idx="2767">
                  <c:v>-8.8408037094281328E-2</c:v>
                </c:pt>
                <c:pt idx="2768">
                  <c:v>-8.8408037094281328E-2</c:v>
                </c:pt>
                <c:pt idx="2769">
                  <c:v>-8.8098918083462888E-2</c:v>
                </c:pt>
                <c:pt idx="2770">
                  <c:v>-8.8098918083462888E-2</c:v>
                </c:pt>
                <c:pt idx="2771">
                  <c:v>-8.8098918083462888E-2</c:v>
                </c:pt>
                <c:pt idx="2772">
                  <c:v>-8.8098918083462888E-2</c:v>
                </c:pt>
                <c:pt idx="2773">
                  <c:v>-8.8098918083462888E-2</c:v>
                </c:pt>
                <c:pt idx="2774">
                  <c:v>-8.8098918083462888E-2</c:v>
                </c:pt>
                <c:pt idx="2775">
                  <c:v>-8.8098918083462888E-2</c:v>
                </c:pt>
                <c:pt idx="2776">
                  <c:v>-8.8098918083462888E-2</c:v>
                </c:pt>
                <c:pt idx="2777">
                  <c:v>-8.8098918083462888E-2</c:v>
                </c:pt>
                <c:pt idx="2778">
                  <c:v>-8.8098918083462888E-2</c:v>
                </c:pt>
                <c:pt idx="2779">
                  <c:v>-8.8098918083462888E-2</c:v>
                </c:pt>
                <c:pt idx="2780">
                  <c:v>-8.8098918083462888E-2</c:v>
                </c:pt>
                <c:pt idx="2781">
                  <c:v>-8.8098918083462888E-2</c:v>
                </c:pt>
                <c:pt idx="2782">
                  <c:v>-8.8098918083462888E-2</c:v>
                </c:pt>
                <c:pt idx="2783">
                  <c:v>-8.8098918083462888E-2</c:v>
                </c:pt>
                <c:pt idx="2784">
                  <c:v>-8.8098918083462888E-2</c:v>
                </c:pt>
                <c:pt idx="2785">
                  <c:v>-8.8408037094281328E-2</c:v>
                </c:pt>
                <c:pt idx="2786">
                  <c:v>-8.8408037094281328E-2</c:v>
                </c:pt>
                <c:pt idx="2787">
                  <c:v>-8.8098918083462888E-2</c:v>
                </c:pt>
                <c:pt idx="2788">
                  <c:v>-8.8098918083462888E-2</c:v>
                </c:pt>
                <c:pt idx="2789">
                  <c:v>-8.7789799072643004E-2</c:v>
                </c:pt>
                <c:pt idx="2790">
                  <c:v>-8.7789799072643004E-2</c:v>
                </c:pt>
                <c:pt idx="2791">
                  <c:v>-8.7789799072643004E-2</c:v>
                </c:pt>
                <c:pt idx="2792">
                  <c:v>-8.7789799072643004E-2</c:v>
                </c:pt>
                <c:pt idx="2793">
                  <c:v>-8.7789799072643004E-2</c:v>
                </c:pt>
                <c:pt idx="2794">
                  <c:v>-8.7789799072643004E-2</c:v>
                </c:pt>
                <c:pt idx="2795">
                  <c:v>-8.7789799072643004E-2</c:v>
                </c:pt>
                <c:pt idx="2796">
                  <c:v>-8.7789799072643004E-2</c:v>
                </c:pt>
                <c:pt idx="2797">
                  <c:v>-8.7789799072643004E-2</c:v>
                </c:pt>
                <c:pt idx="2798">
                  <c:v>-8.7480680061823482E-2</c:v>
                </c:pt>
                <c:pt idx="2799">
                  <c:v>-8.7480680061823482E-2</c:v>
                </c:pt>
                <c:pt idx="2800">
                  <c:v>-8.7480680061823482E-2</c:v>
                </c:pt>
                <c:pt idx="2801">
                  <c:v>-8.6862442040185547E-2</c:v>
                </c:pt>
                <c:pt idx="2802">
                  <c:v>-8.6862442040185547E-2</c:v>
                </c:pt>
                <c:pt idx="2803">
                  <c:v>-8.6862442040185547E-2</c:v>
                </c:pt>
                <c:pt idx="2804">
                  <c:v>-8.6862442040185547E-2</c:v>
                </c:pt>
                <c:pt idx="2805">
                  <c:v>-8.717156105100464E-2</c:v>
                </c:pt>
                <c:pt idx="2806">
                  <c:v>-8.717156105100464E-2</c:v>
                </c:pt>
                <c:pt idx="2807">
                  <c:v>-8.717156105100464E-2</c:v>
                </c:pt>
                <c:pt idx="2808">
                  <c:v>-8.717156105100464E-2</c:v>
                </c:pt>
                <c:pt idx="2809">
                  <c:v>-8.717156105100464E-2</c:v>
                </c:pt>
                <c:pt idx="2810">
                  <c:v>-8.717156105100464E-2</c:v>
                </c:pt>
                <c:pt idx="2811">
                  <c:v>-8.717156105100464E-2</c:v>
                </c:pt>
                <c:pt idx="2812">
                  <c:v>-8.717156105100464E-2</c:v>
                </c:pt>
                <c:pt idx="2813">
                  <c:v>-8.717156105100464E-2</c:v>
                </c:pt>
                <c:pt idx="2814">
                  <c:v>-8.717156105100464E-2</c:v>
                </c:pt>
                <c:pt idx="2815">
                  <c:v>-8.717156105100464E-2</c:v>
                </c:pt>
                <c:pt idx="2816">
                  <c:v>-8.717156105100464E-2</c:v>
                </c:pt>
                <c:pt idx="2817">
                  <c:v>-8.717156105100464E-2</c:v>
                </c:pt>
                <c:pt idx="2818">
                  <c:v>-8.717156105100464E-2</c:v>
                </c:pt>
                <c:pt idx="2819">
                  <c:v>-8.717156105100464E-2</c:v>
                </c:pt>
                <c:pt idx="2820">
                  <c:v>-8.717156105100464E-2</c:v>
                </c:pt>
                <c:pt idx="2821">
                  <c:v>-8.7480680061823482E-2</c:v>
                </c:pt>
                <c:pt idx="2822">
                  <c:v>-8.7480680061823482E-2</c:v>
                </c:pt>
                <c:pt idx="2823">
                  <c:v>-8.7480680061823482E-2</c:v>
                </c:pt>
                <c:pt idx="2824">
                  <c:v>-8.7480680061823482E-2</c:v>
                </c:pt>
                <c:pt idx="2825">
                  <c:v>-8.8098918083462888E-2</c:v>
                </c:pt>
                <c:pt idx="2826">
                  <c:v>-8.8098918083462888E-2</c:v>
                </c:pt>
                <c:pt idx="2827">
                  <c:v>-1.3601236476043277E-2</c:v>
                </c:pt>
                <c:pt idx="2828">
                  <c:v>-1.3910355486862525E-2</c:v>
                </c:pt>
                <c:pt idx="2829">
                  <c:v>-1.3910355486862525E-2</c:v>
                </c:pt>
                <c:pt idx="2830">
                  <c:v>-1.4219474497681621E-2</c:v>
                </c:pt>
                <c:pt idx="2831">
                  <c:v>-1.3910355486862525E-2</c:v>
                </c:pt>
                <c:pt idx="2832">
                  <c:v>-1.3910355486862525E-2</c:v>
                </c:pt>
                <c:pt idx="2833">
                  <c:v>-1.3910355486862525E-2</c:v>
                </c:pt>
                <c:pt idx="2834">
                  <c:v>-1.4528593508500779E-2</c:v>
                </c:pt>
                <c:pt idx="2835">
                  <c:v>-1.4528593508500779E-2</c:v>
                </c:pt>
                <c:pt idx="2836">
                  <c:v>-1.3910355486862525E-2</c:v>
                </c:pt>
                <c:pt idx="2837">
                  <c:v>-1.3910355486862525E-2</c:v>
                </c:pt>
                <c:pt idx="2838">
                  <c:v>-1.3910355486862525E-2</c:v>
                </c:pt>
                <c:pt idx="2839">
                  <c:v>-1.3910355486862525E-2</c:v>
                </c:pt>
                <c:pt idx="2840">
                  <c:v>-1.3910355486862525E-2</c:v>
                </c:pt>
                <c:pt idx="2841">
                  <c:v>-1.3910355486862525E-2</c:v>
                </c:pt>
                <c:pt idx="2842">
                  <c:v>-1.3910355486862525E-2</c:v>
                </c:pt>
                <c:pt idx="2843">
                  <c:v>-1.4219474497681621E-2</c:v>
                </c:pt>
                <c:pt idx="2844">
                  <c:v>-1.4219474497681621E-2</c:v>
                </c:pt>
                <c:pt idx="2845">
                  <c:v>-1.4219474497681621E-2</c:v>
                </c:pt>
                <c:pt idx="2846">
                  <c:v>-1.3292117465224119E-2</c:v>
                </c:pt>
                <c:pt idx="2847">
                  <c:v>-1.3601236476043277E-2</c:v>
                </c:pt>
                <c:pt idx="2848">
                  <c:v>-1.3601236476043277E-2</c:v>
                </c:pt>
                <c:pt idx="2849">
                  <c:v>-1.3601236476043277E-2</c:v>
                </c:pt>
                <c:pt idx="2850">
                  <c:v>-1.3601236476043277E-2</c:v>
                </c:pt>
                <c:pt idx="2851">
                  <c:v>-1.3910355486862525E-2</c:v>
                </c:pt>
                <c:pt idx="2852">
                  <c:v>-1.3910355486862525E-2</c:v>
                </c:pt>
                <c:pt idx="2853">
                  <c:v>-1.3910355486862525E-2</c:v>
                </c:pt>
                <c:pt idx="2854">
                  <c:v>-1.3910355486862525E-2</c:v>
                </c:pt>
                <c:pt idx="2855">
                  <c:v>-1.3910355486862525E-2</c:v>
                </c:pt>
                <c:pt idx="2856">
                  <c:v>-1.3910355486862525E-2</c:v>
                </c:pt>
                <c:pt idx="2857">
                  <c:v>-1.3910355486862525E-2</c:v>
                </c:pt>
                <c:pt idx="2858">
                  <c:v>-1.3910355486862525E-2</c:v>
                </c:pt>
                <c:pt idx="2859">
                  <c:v>-1.4219474497681621E-2</c:v>
                </c:pt>
                <c:pt idx="2860">
                  <c:v>-1.4219474497681621E-2</c:v>
                </c:pt>
                <c:pt idx="2861">
                  <c:v>-1.3910355486862525E-2</c:v>
                </c:pt>
                <c:pt idx="2862">
                  <c:v>-1.3910355486862525E-2</c:v>
                </c:pt>
                <c:pt idx="2863">
                  <c:v>-1.3910355486862525E-2</c:v>
                </c:pt>
                <c:pt idx="2864">
                  <c:v>-1.3910355486862525E-2</c:v>
                </c:pt>
                <c:pt idx="2865">
                  <c:v>-1.3910355486862525E-2</c:v>
                </c:pt>
                <c:pt idx="2866">
                  <c:v>-1.4528593508500779E-2</c:v>
                </c:pt>
                <c:pt idx="2867">
                  <c:v>-1.4219474497681621E-2</c:v>
                </c:pt>
                <c:pt idx="2868">
                  <c:v>-1.3601236476043277E-2</c:v>
                </c:pt>
                <c:pt idx="2869">
                  <c:v>-1.3910355486862525E-2</c:v>
                </c:pt>
                <c:pt idx="2870">
                  <c:v>-1.3910355486862525E-2</c:v>
                </c:pt>
                <c:pt idx="2871">
                  <c:v>-8.6862442040185547E-2</c:v>
                </c:pt>
                <c:pt idx="2872">
                  <c:v>-8.6553323029366788E-2</c:v>
                </c:pt>
                <c:pt idx="2873">
                  <c:v>-8.6553323029366788E-2</c:v>
                </c:pt>
                <c:pt idx="2874">
                  <c:v>-8.6553323029366788E-2</c:v>
                </c:pt>
                <c:pt idx="2875">
                  <c:v>-8.6553323029366788E-2</c:v>
                </c:pt>
                <c:pt idx="2876">
                  <c:v>-8.6862442040185547E-2</c:v>
                </c:pt>
                <c:pt idx="2877">
                  <c:v>-8.6862442040185547E-2</c:v>
                </c:pt>
                <c:pt idx="2878">
                  <c:v>-8.717156105100464E-2</c:v>
                </c:pt>
                <c:pt idx="2879">
                  <c:v>-8.717156105100464E-2</c:v>
                </c:pt>
                <c:pt idx="2880">
                  <c:v>-8.7480680061823482E-2</c:v>
                </c:pt>
                <c:pt idx="2881">
                  <c:v>-8.7480680061823482E-2</c:v>
                </c:pt>
                <c:pt idx="2882">
                  <c:v>-8.8098918083462888E-2</c:v>
                </c:pt>
                <c:pt idx="2883">
                  <c:v>-8.8098918083462888E-2</c:v>
                </c:pt>
                <c:pt idx="2884">
                  <c:v>-8.7789799072643004E-2</c:v>
                </c:pt>
                <c:pt idx="2885">
                  <c:v>-8.7789799072643004E-2</c:v>
                </c:pt>
                <c:pt idx="2886">
                  <c:v>-8.7789799072643004E-2</c:v>
                </c:pt>
                <c:pt idx="2887">
                  <c:v>-8.7789799072643004E-2</c:v>
                </c:pt>
                <c:pt idx="2888">
                  <c:v>-8.7789799072643004E-2</c:v>
                </c:pt>
                <c:pt idx="2889">
                  <c:v>-8.7789799072643004E-2</c:v>
                </c:pt>
                <c:pt idx="2890">
                  <c:v>-8.8098918083462888E-2</c:v>
                </c:pt>
                <c:pt idx="2891">
                  <c:v>-8.8098918083462888E-2</c:v>
                </c:pt>
                <c:pt idx="2892">
                  <c:v>-8.8098918083462888E-2</c:v>
                </c:pt>
                <c:pt idx="2893">
                  <c:v>-8.8098918083462888E-2</c:v>
                </c:pt>
                <c:pt idx="2894">
                  <c:v>-8.8717156105100545E-2</c:v>
                </c:pt>
                <c:pt idx="2895">
                  <c:v>-8.8717156105100545E-2</c:v>
                </c:pt>
                <c:pt idx="2896">
                  <c:v>-8.8717156105100545E-2</c:v>
                </c:pt>
                <c:pt idx="2897">
                  <c:v>-8.8717156105100545E-2</c:v>
                </c:pt>
                <c:pt idx="2898">
                  <c:v>-8.9335394126739229E-2</c:v>
                </c:pt>
                <c:pt idx="2899">
                  <c:v>-8.9335394126739229E-2</c:v>
                </c:pt>
                <c:pt idx="2900">
                  <c:v>-8.9335394126739229E-2</c:v>
                </c:pt>
                <c:pt idx="2901">
                  <c:v>-8.9335394126739229E-2</c:v>
                </c:pt>
                <c:pt idx="2902">
                  <c:v>-8.9335394126739229E-2</c:v>
                </c:pt>
                <c:pt idx="2903">
                  <c:v>-8.9335394126739229E-2</c:v>
                </c:pt>
                <c:pt idx="2904">
                  <c:v>-8.8408037094281328E-2</c:v>
                </c:pt>
                <c:pt idx="2905">
                  <c:v>-8.8408037094281328E-2</c:v>
                </c:pt>
                <c:pt idx="2906">
                  <c:v>-8.8098918083462888E-2</c:v>
                </c:pt>
                <c:pt idx="2907">
                  <c:v>-8.8098918083462888E-2</c:v>
                </c:pt>
                <c:pt idx="2908">
                  <c:v>-8.8717156105100545E-2</c:v>
                </c:pt>
                <c:pt idx="2909">
                  <c:v>-8.8717156105100545E-2</c:v>
                </c:pt>
                <c:pt idx="2910">
                  <c:v>-8.8098918083462888E-2</c:v>
                </c:pt>
                <c:pt idx="2911">
                  <c:v>-8.8098918083462888E-2</c:v>
                </c:pt>
                <c:pt idx="2912">
                  <c:v>-8.8098918083462888E-2</c:v>
                </c:pt>
                <c:pt idx="2913">
                  <c:v>-8.8098918083462888E-2</c:v>
                </c:pt>
                <c:pt idx="2914">
                  <c:v>-8.8098918083462888E-2</c:v>
                </c:pt>
                <c:pt idx="2915">
                  <c:v>-1.3910355486862525E-2</c:v>
                </c:pt>
                <c:pt idx="2916">
                  <c:v>-1.4219474497681621E-2</c:v>
                </c:pt>
                <c:pt idx="2917">
                  <c:v>-1.3910355486862525E-2</c:v>
                </c:pt>
                <c:pt idx="2918">
                  <c:v>-1.4219474497681621E-2</c:v>
                </c:pt>
                <c:pt idx="2919">
                  <c:v>-1.4219474497681621E-2</c:v>
                </c:pt>
                <c:pt idx="2920">
                  <c:v>-1.4219474497681621E-2</c:v>
                </c:pt>
                <c:pt idx="2921">
                  <c:v>-1.4219474497681621E-2</c:v>
                </c:pt>
                <c:pt idx="2922">
                  <c:v>-1.3910355486862525E-2</c:v>
                </c:pt>
                <c:pt idx="2923">
                  <c:v>-1.3910355486862525E-2</c:v>
                </c:pt>
                <c:pt idx="2924">
                  <c:v>-1.3910355486862525E-2</c:v>
                </c:pt>
                <c:pt idx="2925">
                  <c:v>-1.3601236476043277E-2</c:v>
                </c:pt>
                <c:pt idx="2926">
                  <c:v>-1.3910355486862525E-2</c:v>
                </c:pt>
                <c:pt idx="2927">
                  <c:v>-1.3910355486862525E-2</c:v>
                </c:pt>
                <c:pt idx="2928">
                  <c:v>-1.4528593508500779E-2</c:v>
                </c:pt>
                <c:pt idx="2929">
                  <c:v>-1.4219474497681621E-2</c:v>
                </c:pt>
                <c:pt idx="2930">
                  <c:v>-1.4219474497681621E-2</c:v>
                </c:pt>
                <c:pt idx="2931">
                  <c:v>-1.3910355486862525E-2</c:v>
                </c:pt>
                <c:pt idx="2932">
                  <c:v>-1.4528593508500779E-2</c:v>
                </c:pt>
                <c:pt idx="2933">
                  <c:v>-1.4528593508500779E-2</c:v>
                </c:pt>
                <c:pt idx="2934">
                  <c:v>-1.4219474497681621E-2</c:v>
                </c:pt>
                <c:pt idx="2935">
                  <c:v>-1.4219474497681621E-2</c:v>
                </c:pt>
                <c:pt idx="2936">
                  <c:v>-1.4837712519319939E-2</c:v>
                </c:pt>
                <c:pt idx="2937">
                  <c:v>-1.4528593508500779E-2</c:v>
                </c:pt>
                <c:pt idx="2938">
                  <c:v>-1.4528593508500779E-2</c:v>
                </c:pt>
                <c:pt idx="2939">
                  <c:v>-1.4219474497681621E-2</c:v>
                </c:pt>
                <c:pt idx="2940">
                  <c:v>-1.4528593508500779E-2</c:v>
                </c:pt>
                <c:pt idx="2941">
                  <c:v>-1.4528593508500779E-2</c:v>
                </c:pt>
                <c:pt idx="2942">
                  <c:v>-1.4219474497681621E-2</c:v>
                </c:pt>
                <c:pt idx="2943">
                  <c:v>-1.3910355486862525E-2</c:v>
                </c:pt>
                <c:pt idx="2944">
                  <c:v>-1.3910355486862525E-2</c:v>
                </c:pt>
                <c:pt idx="2945">
                  <c:v>-1.3910355486862525E-2</c:v>
                </c:pt>
                <c:pt idx="2946">
                  <c:v>-1.4219474497681621E-2</c:v>
                </c:pt>
                <c:pt idx="2947">
                  <c:v>-1.4528593508500779E-2</c:v>
                </c:pt>
                <c:pt idx="2948">
                  <c:v>-1.3292117465224119E-2</c:v>
                </c:pt>
                <c:pt idx="2949">
                  <c:v>-1.4219474497681621E-2</c:v>
                </c:pt>
                <c:pt idx="2950">
                  <c:v>-1.3910355486862525E-2</c:v>
                </c:pt>
                <c:pt idx="2951">
                  <c:v>-1.3910355486862525E-2</c:v>
                </c:pt>
                <c:pt idx="2952">
                  <c:v>-1.4219474497681621E-2</c:v>
                </c:pt>
                <c:pt idx="2953">
                  <c:v>-1.4528593508500779E-2</c:v>
                </c:pt>
                <c:pt idx="2954">
                  <c:v>-1.4528593508500779E-2</c:v>
                </c:pt>
                <c:pt idx="2955">
                  <c:v>-1.4219474497681621E-2</c:v>
                </c:pt>
                <c:pt idx="2956">
                  <c:v>-1.4219474497681621E-2</c:v>
                </c:pt>
                <c:pt idx="2957">
                  <c:v>-8.9335394126739229E-2</c:v>
                </c:pt>
                <c:pt idx="2958">
                  <c:v>-8.9335394126739229E-2</c:v>
                </c:pt>
                <c:pt idx="2959">
                  <c:v>-8.9335394126739229E-2</c:v>
                </c:pt>
                <c:pt idx="2960">
                  <c:v>-8.9335394126739229E-2</c:v>
                </c:pt>
                <c:pt idx="2961">
                  <c:v>-8.9335394126739229E-2</c:v>
                </c:pt>
                <c:pt idx="2962">
                  <c:v>-8.9644513137558168E-2</c:v>
                </c:pt>
                <c:pt idx="2963">
                  <c:v>-8.9644513137558168E-2</c:v>
                </c:pt>
                <c:pt idx="2964">
                  <c:v>-8.9953632148377441E-2</c:v>
                </c:pt>
                <c:pt idx="2965">
                  <c:v>-8.9953632148377441E-2</c:v>
                </c:pt>
                <c:pt idx="2966">
                  <c:v>-8.9335394126739229E-2</c:v>
                </c:pt>
                <c:pt idx="2967">
                  <c:v>-8.9335394126739229E-2</c:v>
                </c:pt>
                <c:pt idx="2968">
                  <c:v>-8.9335394126739229E-2</c:v>
                </c:pt>
                <c:pt idx="2969">
                  <c:v>-8.9335394126739229E-2</c:v>
                </c:pt>
                <c:pt idx="2970">
                  <c:v>-8.902627511592022E-2</c:v>
                </c:pt>
                <c:pt idx="2971">
                  <c:v>-8.902627511592022E-2</c:v>
                </c:pt>
                <c:pt idx="2972">
                  <c:v>-8.902627511592022E-2</c:v>
                </c:pt>
                <c:pt idx="2973">
                  <c:v>-8.902627511592022E-2</c:v>
                </c:pt>
                <c:pt idx="2974">
                  <c:v>-8.902627511592022E-2</c:v>
                </c:pt>
                <c:pt idx="2975">
                  <c:v>-8.902627511592022E-2</c:v>
                </c:pt>
                <c:pt idx="2976">
                  <c:v>-8.902627511592022E-2</c:v>
                </c:pt>
                <c:pt idx="2977">
                  <c:v>-8.902627511592022E-2</c:v>
                </c:pt>
                <c:pt idx="2978">
                  <c:v>-8.9644513137558168E-2</c:v>
                </c:pt>
                <c:pt idx="2979">
                  <c:v>-8.9644513137558168E-2</c:v>
                </c:pt>
                <c:pt idx="2980">
                  <c:v>-8.9644513137558168E-2</c:v>
                </c:pt>
                <c:pt idx="2981">
                  <c:v>-8.9644513137558168E-2</c:v>
                </c:pt>
                <c:pt idx="2982">
                  <c:v>-8.9644513137558168E-2</c:v>
                </c:pt>
                <c:pt idx="2983">
                  <c:v>-8.9644513137558168E-2</c:v>
                </c:pt>
                <c:pt idx="2984">
                  <c:v>-8.9644513137558168E-2</c:v>
                </c:pt>
                <c:pt idx="2985">
                  <c:v>-8.9644513137558168E-2</c:v>
                </c:pt>
                <c:pt idx="2986">
                  <c:v>-8.9644513137558168E-2</c:v>
                </c:pt>
                <c:pt idx="2987">
                  <c:v>-8.9644513137558168E-2</c:v>
                </c:pt>
                <c:pt idx="2988">
                  <c:v>-8.9644513137558168E-2</c:v>
                </c:pt>
                <c:pt idx="2989">
                  <c:v>-8.9644513137558168E-2</c:v>
                </c:pt>
                <c:pt idx="2990">
                  <c:v>-8.9644513137558168E-2</c:v>
                </c:pt>
                <c:pt idx="2991">
                  <c:v>-8.9644513137558168E-2</c:v>
                </c:pt>
                <c:pt idx="2992">
                  <c:v>-8.9644513137558168E-2</c:v>
                </c:pt>
                <c:pt idx="2993">
                  <c:v>-8.9644513137558168E-2</c:v>
                </c:pt>
                <c:pt idx="2994">
                  <c:v>-9.0571870170015764E-2</c:v>
                </c:pt>
                <c:pt idx="2995">
                  <c:v>-9.0571870170015764E-2</c:v>
                </c:pt>
                <c:pt idx="2996">
                  <c:v>-9.0571870170015764E-2</c:v>
                </c:pt>
                <c:pt idx="2997">
                  <c:v>-9.0571870170015764E-2</c:v>
                </c:pt>
                <c:pt idx="2998">
                  <c:v>-9.0262751159196283E-2</c:v>
                </c:pt>
                <c:pt idx="2999">
                  <c:v>-9.0262751159196283E-2</c:v>
                </c:pt>
                <c:pt idx="3000">
                  <c:v>-9.0262751159196283E-2</c:v>
                </c:pt>
                <c:pt idx="3001">
                  <c:v>-9.0262751159196283E-2</c:v>
                </c:pt>
                <c:pt idx="3002">
                  <c:v>-8.9953632148377441E-2</c:v>
                </c:pt>
                <c:pt idx="3003">
                  <c:v>-8.9953632148377441E-2</c:v>
                </c:pt>
                <c:pt idx="3004">
                  <c:v>-8.902627511592022E-2</c:v>
                </c:pt>
                <c:pt idx="3005">
                  <c:v>-8.902627511592022E-2</c:v>
                </c:pt>
                <c:pt idx="3006">
                  <c:v>-8.9335394126739229E-2</c:v>
                </c:pt>
                <c:pt idx="3007">
                  <c:v>-8.9335394126739229E-2</c:v>
                </c:pt>
                <c:pt idx="3008">
                  <c:v>-8.9335394126739229E-2</c:v>
                </c:pt>
                <c:pt idx="3009">
                  <c:v>-8.9335394126739229E-2</c:v>
                </c:pt>
                <c:pt idx="3010">
                  <c:v>-8.9644513137558168E-2</c:v>
                </c:pt>
                <c:pt idx="3011">
                  <c:v>-8.9644513137558168E-2</c:v>
                </c:pt>
                <c:pt idx="3012">
                  <c:v>-8.9644513137558168E-2</c:v>
                </c:pt>
                <c:pt idx="3013">
                  <c:v>-8.9644513137558168E-2</c:v>
                </c:pt>
                <c:pt idx="3014">
                  <c:v>-8.9953632148377441E-2</c:v>
                </c:pt>
                <c:pt idx="3015">
                  <c:v>-8.9953632148377441E-2</c:v>
                </c:pt>
                <c:pt idx="3016">
                  <c:v>-8.9644513137558168E-2</c:v>
                </c:pt>
                <c:pt idx="3017">
                  <c:v>-8.9644513137558168E-2</c:v>
                </c:pt>
                <c:pt idx="3018">
                  <c:v>-8.9644513137558168E-2</c:v>
                </c:pt>
                <c:pt idx="3019">
                  <c:v>-8.9644513137558168E-2</c:v>
                </c:pt>
                <c:pt idx="3020">
                  <c:v>-8.9644513137558168E-2</c:v>
                </c:pt>
                <c:pt idx="3021">
                  <c:v>-8.9644513137558168E-2</c:v>
                </c:pt>
                <c:pt idx="3022">
                  <c:v>-8.902627511592022E-2</c:v>
                </c:pt>
                <c:pt idx="3023">
                  <c:v>-8.902627511592022E-2</c:v>
                </c:pt>
                <c:pt idx="3024">
                  <c:v>-8.9644513137558168E-2</c:v>
                </c:pt>
                <c:pt idx="3025">
                  <c:v>-8.9644513137558168E-2</c:v>
                </c:pt>
                <c:pt idx="3026">
                  <c:v>-9.0262751159196283E-2</c:v>
                </c:pt>
                <c:pt idx="3027">
                  <c:v>-9.0262751159196283E-2</c:v>
                </c:pt>
                <c:pt idx="3028">
                  <c:v>-9.0571870170015764E-2</c:v>
                </c:pt>
                <c:pt idx="3029">
                  <c:v>-9.0571870170015764E-2</c:v>
                </c:pt>
                <c:pt idx="3030">
                  <c:v>-9.0571870170015764E-2</c:v>
                </c:pt>
                <c:pt idx="3031">
                  <c:v>-9.0571870170015764E-2</c:v>
                </c:pt>
                <c:pt idx="3032">
                  <c:v>-8.9953632148377441E-2</c:v>
                </c:pt>
                <c:pt idx="3033">
                  <c:v>-8.9953632148377441E-2</c:v>
                </c:pt>
                <c:pt idx="3034">
                  <c:v>-8.9953632148377441E-2</c:v>
                </c:pt>
                <c:pt idx="3035">
                  <c:v>-8.9953632148377441E-2</c:v>
                </c:pt>
                <c:pt idx="3036">
                  <c:v>-8.9953632148377441E-2</c:v>
                </c:pt>
                <c:pt idx="3037">
                  <c:v>-8.9953632148377441E-2</c:v>
                </c:pt>
                <c:pt idx="3038">
                  <c:v>-8.9644513137558168E-2</c:v>
                </c:pt>
                <c:pt idx="3039">
                  <c:v>-8.9644513137558168E-2</c:v>
                </c:pt>
                <c:pt idx="3040">
                  <c:v>-8.9953632148377441E-2</c:v>
                </c:pt>
                <c:pt idx="3041">
                  <c:v>-8.9953632148377441E-2</c:v>
                </c:pt>
                <c:pt idx="3042">
                  <c:v>-8.9953632148377441E-2</c:v>
                </c:pt>
                <c:pt idx="3043">
                  <c:v>-8.9953632148377441E-2</c:v>
                </c:pt>
                <c:pt idx="3044">
                  <c:v>-8.9953632148377441E-2</c:v>
                </c:pt>
                <c:pt idx="3045">
                  <c:v>-8.9953632148377441E-2</c:v>
                </c:pt>
                <c:pt idx="3046">
                  <c:v>-8.9953632148377441E-2</c:v>
                </c:pt>
                <c:pt idx="3047">
                  <c:v>-8.9953632148377441E-2</c:v>
                </c:pt>
                <c:pt idx="3048">
                  <c:v>-8.9953632148377441E-2</c:v>
                </c:pt>
                <c:pt idx="3049">
                  <c:v>-8.9953632148377441E-2</c:v>
                </c:pt>
                <c:pt idx="3050">
                  <c:v>-8.9644513137558168E-2</c:v>
                </c:pt>
                <c:pt idx="3051">
                  <c:v>-8.9644513137558168E-2</c:v>
                </c:pt>
                <c:pt idx="3052">
                  <c:v>-8.902627511592022E-2</c:v>
                </c:pt>
                <c:pt idx="3053">
                  <c:v>-8.902627511592022E-2</c:v>
                </c:pt>
                <c:pt idx="3054">
                  <c:v>-9.0262751159196283E-2</c:v>
                </c:pt>
                <c:pt idx="3055">
                  <c:v>-9.0262751159196283E-2</c:v>
                </c:pt>
                <c:pt idx="3056">
                  <c:v>-9.0262751159196283E-2</c:v>
                </c:pt>
                <c:pt idx="3057">
                  <c:v>-9.0262751159196283E-2</c:v>
                </c:pt>
                <c:pt idx="3058">
                  <c:v>-9.0262751159196283E-2</c:v>
                </c:pt>
                <c:pt idx="3059">
                  <c:v>-9.0262751159196283E-2</c:v>
                </c:pt>
                <c:pt idx="3060">
                  <c:v>-8.9953632148377441E-2</c:v>
                </c:pt>
                <c:pt idx="3061">
                  <c:v>-8.9953632148377441E-2</c:v>
                </c:pt>
                <c:pt idx="3062">
                  <c:v>-8.9953632148377441E-2</c:v>
                </c:pt>
                <c:pt idx="3063">
                  <c:v>-8.9953632148377441E-2</c:v>
                </c:pt>
                <c:pt idx="3064">
                  <c:v>-8.9953632148377441E-2</c:v>
                </c:pt>
                <c:pt idx="3065">
                  <c:v>-8.9953632148377441E-2</c:v>
                </c:pt>
                <c:pt idx="3066">
                  <c:v>-8.9953632148377441E-2</c:v>
                </c:pt>
                <c:pt idx="3067">
                  <c:v>-8.9953632148377441E-2</c:v>
                </c:pt>
                <c:pt idx="3068">
                  <c:v>-8.9644513137558168E-2</c:v>
                </c:pt>
                <c:pt idx="3069">
                  <c:v>-8.9644513137558168E-2</c:v>
                </c:pt>
                <c:pt idx="3070">
                  <c:v>-8.9644513137558168E-2</c:v>
                </c:pt>
                <c:pt idx="3071">
                  <c:v>-8.9644513137558168E-2</c:v>
                </c:pt>
                <c:pt idx="3072">
                  <c:v>-8.9953632148377441E-2</c:v>
                </c:pt>
                <c:pt idx="3073">
                  <c:v>-8.9953632148377441E-2</c:v>
                </c:pt>
                <c:pt idx="3074">
                  <c:v>-8.902627511592022E-2</c:v>
                </c:pt>
                <c:pt idx="3075">
                  <c:v>-8.902627511592022E-2</c:v>
                </c:pt>
                <c:pt idx="3076">
                  <c:v>-8.8098918083462888E-2</c:v>
                </c:pt>
                <c:pt idx="3077">
                  <c:v>-8.8098918083462888E-2</c:v>
                </c:pt>
                <c:pt idx="3078">
                  <c:v>-8.7789799072643004E-2</c:v>
                </c:pt>
                <c:pt idx="3079">
                  <c:v>-8.7789799072643004E-2</c:v>
                </c:pt>
                <c:pt idx="3080">
                  <c:v>-8.7789799072643004E-2</c:v>
                </c:pt>
                <c:pt idx="3081">
                  <c:v>-8.7789799072643004E-2</c:v>
                </c:pt>
                <c:pt idx="3082">
                  <c:v>-8.7789799072643004E-2</c:v>
                </c:pt>
                <c:pt idx="3083">
                  <c:v>-8.8071693448702207E-2</c:v>
                </c:pt>
                <c:pt idx="3084">
                  <c:v>-8.7762669962917206E-2</c:v>
                </c:pt>
                <c:pt idx="3085">
                  <c:v>-8.7762669962917206E-2</c:v>
                </c:pt>
                <c:pt idx="3086">
                  <c:v>-8.7762669962917206E-2</c:v>
                </c:pt>
                <c:pt idx="3087">
                  <c:v>-8.7762669962917206E-2</c:v>
                </c:pt>
                <c:pt idx="3088">
                  <c:v>-8.7762669962917206E-2</c:v>
                </c:pt>
                <c:pt idx="3089">
                  <c:v>-8.7762669962917206E-2</c:v>
                </c:pt>
                <c:pt idx="3090">
                  <c:v>-8.7762669962917206E-2</c:v>
                </c:pt>
                <c:pt idx="3091">
                  <c:v>-8.7762669962917206E-2</c:v>
                </c:pt>
                <c:pt idx="3092">
                  <c:v>-8.8071693448702207E-2</c:v>
                </c:pt>
                <c:pt idx="3093">
                  <c:v>-8.8071693448702207E-2</c:v>
                </c:pt>
                <c:pt idx="3094">
                  <c:v>-8.8071693448702207E-2</c:v>
                </c:pt>
                <c:pt idx="3095">
                  <c:v>-8.8071693448702207E-2</c:v>
                </c:pt>
                <c:pt idx="3096">
                  <c:v>-8.8071693448702207E-2</c:v>
                </c:pt>
                <c:pt idx="3097">
                  <c:v>-8.8071693448702207E-2</c:v>
                </c:pt>
                <c:pt idx="3098">
                  <c:v>-8.8071693448702207E-2</c:v>
                </c:pt>
                <c:pt idx="3099">
                  <c:v>-8.8071693448702207E-2</c:v>
                </c:pt>
                <c:pt idx="3100">
                  <c:v>-8.8071693448702207E-2</c:v>
                </c:pt>
                <c:pt idx="3101">
                  <c:v>-8.8071693448702207E-2</c:v>
                </c:pt>
                <c:pt idx="3102">
                  <c:v>-8.8071693448702207E-2</c:v>
                </c:pt>
                <c:pt idx="3103">
                  <c:v>-8.8071693448702207E-2</c:v>
                </c:pt>
                <c:pt idx="3104">
                  <c:v>-8.8071693448702207E-2</c:v>
                </c:pt>
                <c:pt idx="3105">
                  <c:v>-8.8071693448702207E-2</c:v>
                </c:pt>
                <c:pt idx="3106">
                  <c:v>-8.8380716934487014E-2</c:v>
                </c:pt>
                <c:pt idx="3107">
                  <c:v>-8.8380716934487014E-2</c:v>
                </c:pt>
                <c:pt idx="3108">
                  <c:v>-8.8071693448702207E-2</c:v>
                </c:pt>
                <c:pt idx="3109">
                  <c:v>-8.8071693448702207E-2</c:v>
                </c:pt>
                <c:pt idx="3110">
                  <c:v>-8.8071693448702207E-2</c:v>
                </c:pt>
                <c:pt idx="3111">
                  <c:v>-8.8071693448702207E-2</c:v>
                </c:pt>
                <c:pt idx="3112">
                  <c:v>-8.7762669962917206E-2</c:v>
                </c:pt>
                <c:pt idx="3113">
                  <c:v>-8.7762669962917206E-2</c:v>
                </c:pt>
                <c:pt idx="3114">
                  <c:v>-8.7762669962917206E-2</c:v>
                </c:pt>
                <c:pt idx="3115">
                  <c:v>-8.7762669962917206E-2</c:v>
                </c:pt>
                <c:pt idx="3116">
                  <c:v>-8.8071693448702207E-2</c:v>
                </c:pt>
                <c:pt idx="3117">
                  <c:v>-8.8071693448702207E-2</c:v>
                </c:pt>
                <c:pt idx="3118">
                  <c:v>-8.7453646477132232E-2</c:v>
                </c:pt>
                <c:pt idx="3119">
                  <c:v>-8.7453646477132232E-2</c:v>
                </c:pt>
                <c:pt idx="3120">
                  <c:v>-8.7453646477132232E-2</c:v>
                </c:pt>
                <c:pt idx="3121">
                  <c:v>-8.7453646477132232E-2</c:v>
                </c:pt>
                <c:pt idx="3122">
                  <c:v>-8.8071693448702207E-2</c:v>
                </c:pt>
                <c:pt idx="3123">
                  <c:v>-8.8071693448702207E-2</c:v>
                </c:pt>
                <c:pt idx="3124">
                  <c:v>-8.8071693448702207E-2</c:v>
                </c:pt>
                <c:pt idx="3125">
                  <c:v>-8.8071693448702207E-2</c:v>
                </c:pt>
                <c:pt idx="3126">
                  <c:v>-8.8071693448702207E-2</c:v>
                </c:pt>
                <c:pt idx="3127">
                  <c:v>-8.8071693448702207E-2</c:v>
                </c:pt>
                <c:pt idx="3128">
                  <c:v>-8.8071693448702207E-2</c:v>
                </c:pt>
                <c:pt idx="3129">
                  <c:v>-8.8071693448702207E-2</c:v>
                </c:pt>
                <c:pt idx="3130">
                  <c:v>-8.8071693448702207E-2</c:v>
                </c:pt>
                <c:pt idx="3131">
                  <c:v>-8.8071693448702207E-2</c:v>
                </c:pt>
                <c:pt idx="3132">
                  <c:v>-8.9307787391841781E-2</c:v>
                </c:pt>
                <c:pt idx="3133">
                  <c:v>-8.9307787391841781E-2</c:v>
                </c:pt>
                <c:pt idx="3134">
                  <c:v>-8.9616810877627046E-2</c:v>
                </c:pt>
                <c:pt idx="3135">
                  <c:v>-8.9616810877627046E-2</c:v>
                </c:pt>
                <c:pt idx="3136">
                  <c:v>-8.9925834363412255E-2</c:v>
                </c:pt>
                <c:pt idx="3137">
                  <c:v>-8.9925834363412255E-2</c:v>
                </c:pt>
                <c:pt idx="3138">
                  <c:v>-8.9925834363412255E-2</c:v>
                </c:pt>
                <c:pt idx="3139">
                  <c:v>-8.9925834363412255E-2</c:v>
                </c:pt>
                <c:pt idx="3140">
                  <c:v>-8.9616810877627046E-2</c:v>
                </c:pt>
                <c:pt idx="3141">
                  <c:v>-8.9616810877627046E-2</c:v>
                </c:pt>
                <c:pt idx="3142">
                  <c:v>-8.9616810877627046E-2</c:v>
                </c:pt>
                <c:pt idx="3143">
                  <c:v>-8.9616810877627046E-2</c:v>
                </c:pt>
                <c:pt idx="3144">
                  <c:v>-8.9616810877627046E-2</c:v>
                </c:pt>
                <c:pt idx="3145">
                  <c:v>-8.9335394126739229E-2</c:v>
                </c:pt>
                <c:pt idx="3146">
                  <c:v>-8.9335394126739229E-2</c:v>
                </c:pt>
                <c:pt idx="3147">
                  <c:v>-8.9335394126739229E-2</c:v>
                </c:pt>
                <c:pt idx="3148">
                  <c:v>-8.9335394126739229E-2</c:v>
                </c:pt>
                <c:pt idx="3149">
                  <c:v>-8.9335394126739229E-2</c:v>
                </c:pt>
                <c:pt idx="3150">
                  <c:v>-8.902627511592022E-2</c:v>
                </c:pt>
                <c:pt idx="3151">
                  <c:v>-8.902627511592022E-2</c:v>
                </c:pt>
                <c:pt idx="3152">
                  <c:v>-8.8717156105100545E-2</c:v>
                </c:pt>
                <c:pt idx="3153">
                  <c:v>-8.8717156105100545E-2</c:v>
                </c:pt>
                <c:pt idx="3154">
                  <c:v>-8.902627511592022E-2</c:v>
                </c:pt>
                <c:pt idx="3155">
                  <c:v>-8.902627511592022E-2</c:v>
                </c:pt>
                <c:pt idx="3156">
                  <c:v>-8.902627511592022E-2</c:v>
                </c:pt>
                <c:pt idx="3157">
                  <c:v>-8.902627511592022E-2</c:v>
                </c:pt>
                <c:pt idx="3158">
                  <c:v>-8.9644513137558168E-2</c:v>
                </c:pt>
                <c:pt idx="3159">
                  <c:v>-8.9644513137558168E-2</c:v>
                </c:pt>
                <c:pt idx="3160">
                  <c:v>-8.9644513137558168E-2</c:v>
                </c:pt>
                <c:pt idx="3161">
                  <c:v>-8.9644513137558168E-2</c:v>
                </c:pt>
                <c:pt idx="3162">
                  <c:v>-8.9644513137558168E-2</c:v>
                </c:pt>
                <c:pt idx="3163">
                  <c:v>-8.9644513137558168E-2</c:v>
                </c:pt>
                <c:pt idx="3164">
                  <c:v>-8.8408037094281328E-2</c:v>
                </c:pt>
                <c:pt idx="3165">
                  <c:v>-8.8408037094281328E-2</c:v>
                </c:pt>
                <c:pt idx="3166">
                  <c:v>-8.7789799072643004E-2</c:v>
                </c:pt>
                <c:pt idx="3167">
                  <c:v>-8.7789799072643004E-2</c:v>
                </c:pt>
                <c:pt idx="3168">
                  <c:v>-8.8408037094281328E-2</c:v>
                </c:pt>
                <c:pt idx="3169">
                  <c:v>-8.8408037094281328E-2</c:v>
                </c:pt>
                <c:pt idx="3170">
                  <c:v>-8.8717156105100545E-2</c:v>
                </c:pt>
                <c:pt idx="3171">
                  <c:v>-8.8717156105100545E-2</c:v>
                </c:pt>
                <c:pt idx="3172">
                  <c:v>-8.8408037094281328E-2</c:v>
                </c:pt>
                <c:pt idx="3173">
                  <c:v>-8.8408037094281328E-2</c:v>
                </c:pt>
                <c:pt idx="3174">
                  <c:v>-8.8098918083462888E-2</c:v>
                </c:pt>
                <c:pt idx="3175">
                  <c:v>-8.8098918083462888E-2</c:v>
                </c:pt>
                <c:pt idx="3176">
                  <c:v>-8.8098918083462888E-2</c:v>
                </c:pt>
                <c:pt idx="3177">
                  <c:v>-8.8098918083462888E-2</c:v>
                </c:pt>
                <c:pt idx="3178">
                  <c:v>-8.8408037094281328E-2</c:v>
                </c:pt>
                <c:pt idx="3179">
                  <c:v>-8.8408037094281328E-2</c:v>
                </c:pt>
                <c:pt idx="3180">
                  <c:v>-8.8098918083462888E-2</c:v>
                </c:pt>
                <c:pt idx="3181">
                  <c:v>-8.8098918083462888E-2</c:v>
                </c:pt>
                <c:pt idx="3182">
                  <c:v>-8.8408037094281328E-2</c:v>
                </c:pt>
                <c:pt idx="3183">
                  <c:v>-8.8408037094281328E-2</c:v>
                </c:pt>
                <c:pt idx="3184">
                  <c:v>-8.8408037094281328E-2</c:v>
                </c:pt>
                <c:pt idx="3185">
                  <c:v>-8.8408037094281328E-2</c:v>
                </c:pt>
                <c:pt idx="3186">
                  <c:v>-8.8408037094281328E-2</c:v>
                </c:pt>
                <c:pt idx="3187">
                  <c:v>-8.8408037094281328E-2</c:v>
                </c:pt>
                <c:pt idx="3188">
                  <c:v>-8.8717156105100545E-2</c:v>
                </c:pt>
                <c:pt idx="3189">
                  <c:v>-8.8717156105100545E-2</c:v>
                </c:pt>
                <c:pt idx="3190">
                  <c:v>-8.8717156105100545E-2</c:v>
                </c:pt>
                <c:pt idx="3191">
                  <c:v>-8.8717156105100545E-2</c:v>
                </c:pt>
                <c:pt idx="3192">
                  <c:v>-8.8717156105100545E-2</c:v>
                </c:pt>
                <c:pt idx="3193">
                  <c:v>-8.8717156105100545E-2</c:v>
                </c:pt>
                <c:pt idx="3194">
                  <c:v>-8.8717156105100545E-2</c:v>
                </c:pt>
                <c:pt idx="3195">
                  <c:v>-8.8717156105100545E-2</c:v>
                </c:pt>
                <c:pt idx="3196">
                  <c:v>-8.8098918083462888E-2</c:v>
                </c:pt>
                <c:pt idx="3197">
                  <c:v>-8.8098918083462888E-2</c:v>
                </c:pt>
                <c:pt idx="3198">
                  <c:v>-8.8098918083462888E-2</c:v>
                </c:pt>
                <c:pt idx="3199">
                  <c:v>-8.8098918083462888E-2</c:v>
                </c:pt>
                <c:pt idx="3200">
                  <c:v>-8.8408037094281328E-2</c:v>
                </c:pt>
                <c:pt idx="3201">
                  <c:v>-8.8408037094281328E-2</c:v>
                </c:pt>
                <c:pt idx="3202">
                  <c:v>-8.8717156105100545E-2</c:v>
                </c:pt>
                <c:pt idx="3203">
                  <c:v>-8.8717156105100545E-2</c:v>
                </c:pt>
                <c:pt idx="3204">
                  <c:v>-8.8717156105100545E-2</c:v>
                </c:pt>
                <c:pt idx="3205">
                  <c:v>-8.8717156105100545E-2</c:v>
                </c:pt>
                <c:pt idx="3206">
                  <c:v>-8.902627511592022E-2</c:v>
                </c:pt>
                <c:pt idx="3207">
                  <c:v>-8.902627511592022E-2</c:v>
                </c:pt>
                <c:pt idx="3208">
                  <c:v>-8.902627511592022E-2</c:v>
                </c:pt>
                <c:pt idx="3209">
                  <c:v>-8.902627511592022E-2</c:v>
                </c:pt>
                <c:pt idx="3210">
                  <c:v>-8.902627511592022E-2</c:v>
                </c:pt>
                <c:pt idx="3211">
                  <c:v>-8.902627511592022E-2</c:v>
                </c:pt>
                <c:pt idx="3212">
                  <c:v>-8.902627511592022E-2</c:v>
                </c:pt>
                <c:pt idx="3213">
                  <c:v>-8.902627511592022E-2</c:v>
                </c:pt>
                <c:pt idx="3214">
                  <c:v>-8.902627511592022E-2</c:v>
                </c:pt>
                <c:pt idx="3215">
                  <c:v>-8.902627511592022E-2</c:v>
                </c:pt>
                <c:pt idx="3216">
                  <c:v>-8.902627511592022E-2</c:v>
                </c:pt>
                <c:pt idx="3217">
                  <c:v>-8.902627511592022E-2</c:v>
                </c:pt>
                <c:pt idx="3218">
                  <c:v>-8.902627511592022E-2</c:v>
                </c:pt>
                <c:pt idx="3219">
                  <c:v>-8.902627511592022E-2</c:v>
                </c:pt>
                <c:pt idx="3220">
                  <c:v>-8.9335394126739229E-2</c:v>
                </c:pt>
                <c:pt idx="3221">
                  <c:v>-8.9335394126739229E-2</c:v>
                </c:pt>
                <c:pt idx="3222">
                  <c:v>-8.902627511592022E-2</c:v>
                </c:pt>
                <c:pt idx="3223">
                  <c:v>-8.902627511592022E-2</c:v>
                </c:pt>
                <c:pt idx="3224">
                  <c:v>-8.9335394126739229E-2</c:v>
                </c:pt>
                <c:pt idx="3225">
                  <c:v>-8.9335394126739229E-2</c:v>
                </c:pt>
                <c:pt idx="3226">
                  <c:v>-8.9335394126739229E-2</c:v>
                </c:pt>
                <c:pt idx="3227">
                  <c:v>-8.9335394126739229E-2</c:v>
                </c:pt>
                <c:pt idx="3228">
                  <c:v>-8.902627511592022E-2</c:v>
                </c:pt>
                <c:pt idx="3229">
                  <c:v>-8.902627511592022E-2</c:v>
                </c:pt>
                <c:pt idx="3230">
                  <c:v>-8.902627511592022E-2</c:v>
                </c:pt>
                <c:pt idx="3231">
                  <c:v>-8.902627511592022E-2</c:v>
                </c:pt>
                <c:pt idx="3232">
                  <c:v>-8.902627511592022E-2</c:v>
                </c:pt>
                <c:pt idx="3233">
                  <c:v>-8.902627511592022E-2</c:v>
                </c:pt>
                <c:pt idx="3234">
                  <c:v>-8.902627511592022E-2</c:v>
                </c:pt>
                <c:pt idx="3235">
                  <c:v>-8.902627511592022E-2</c:v>
                </c:pt>
                <c:pt idx="3236">
                  <c:v>-8.902627511592022E-2</c:v>
                </c:pt>
                <c:pt idx="3237">
                  <c:v>-8.902627511592022E-2</c:v>
                </c:pt>
                <c:pt idx="3238">
                  <c:v>-8.8408037094281328E-2</c:v>
                </c:pt>
                <c:pt idx="3239">
                  <c:v>-8.8689740420272264E-2</c:v>
                </c:pt>
                <c:pt idx="3240">
                  <c:v>-8.8689740420272264E-2</c:v>
                </c:pt>
                <c:pt idx="3241">
                  <c:v>-8.8689740420272264E-2</c:v>
                </c:pt>
                <c:pt idx="3242">
                  <c:v>-8.7762669962917206E-2</c:v>
                </c:pt>
                <c:pt idx="3243">
                  <c:v>-8.7762669962917206E-2</c:v>
                </c:pt>
                <c:pt idx="3244">
                  <c:v>-8.7453646477132232E-2</c:v>
                </c:pt>
                <c:pt idx="3245">
                  <c:v>-8.8071693448702207E-2</c:v>
                </c:pt>
                <c:pt idx="3246">
                  <c:v>-8.8689740420272264E-2</c:v>
                </c:pt>
                <c:pt idx="3247">
                  <c:v>-8.8689740420272264E-2</c:v>
                </c:pt>
                <c:pt idx="3248">
                  <c:v>-8.8689740420272264E-2</c:v>
                </c:pt>
                <c:pt idx="3249">
                  <c:v>-8.8689740420272264E-2</c:v>
                </c:pt>
                <c:pt idx="3250">
                  <c:v>-8.8689740420272264E-2</c:v>
                </c:pt>
                <c:pt idx="3251">
                  <c:v>-8.8071693448702207E-2</c:v>
                </c:pt>
                <c:pt idx="3252">
                  <c:v>-8.7144622991347523E-2</c:v>
                </c:pt>
                <c:pt idx="3253">
                  <c:v>-8.7144622991347523E-2</c:v>
                </c:pt>
                <c:pt idx="3254">
                  <c:v>-8.7762669962917206E-2</c:v>
                </c:pt>
                <c:pt idx="3255">
                  <c:v>-8.7762669962917206E-2</c:v>
                </c:pt>
                <c:pt idx="3256">
                  <c:v>-8.7762669962917206E-2</c:v>
                </c:pt>
                <c:pt idx="3257">
                  <c:v>-8.7762669962917206E-2</c:v>
                </c:pt>
                <c:pt idx="3258">
                  <c:v>-8.7453646477132232E-2</c:v>
                </c:pt>
                <c:pt idx="3259">
                  <c:v>-8.7762669962917206E-2</c:v>
                </c:pt>
                <c:pt idx="3260">
                  <c:v>-8.7762669962917206E-2</c:v>
                </c:pt>
                <c:pt idx="3261">
                  <c:v>-8.7762669962917206E-2</c:v>
                </c:pt>
                <c:pt idx="3262">
                  <c:v>-8.8071693448702207E-2</c:v>
                </c:pt>
                <c:pt idx="3263">
                  <c:v>-8.8071693448702207E-2</c:v>
                </c:pt>
                <c:pt idx="3264">
                  <c:v>-8.8380716934487014E-2</c:v>
                </c:pt>
                <c:pt idx="3265">
                  <c:v>-8.8380716934487014E-2</c:v>
                </c:pt>
                <c:pt idx="3266">
                  <c:v>-8.8689740420272264E-2</c:v>
                </c:pt>
                <c:pt idx="3267">
                  <c:v>-8.8689740420272264E-2</c:v>
                </c:pt>
                <c:pt idx="3268">
                  <c:v>-8.8998763906057349E-2</c:v>
                </c:pt>
                <c:pt idx="3269">
                  <c:v>-8.7762669962917206E-2</c:v>
                </c:pt>
                <c:pt idx="3270">
                  <c:v>-8.8380716934487014E-2</c:v>
                </c:pt>
                <c:pt idx="3271">
                  <c:v>-8.8071693448702207E-2</c:v>
                </c:pt>
                <c:pt idx="3272">
                  <c:v>-8.8071693448702207E-2</c:v>
                </c:pt>
                <c:pt idx="3273">
                  <c:v>-8.8071693448702207E-2</c:v>
                </c:pt>
                <c:pt idx="3274">
                  <c:v>-8.8071693448702207E-2</c:v>
                </c:pt>
                <c:pt idx="3275">
                  <c:v>-8.7144622991347523E-2</c:v>
                </c:pt>
                <c:pt idx="3276">
                  <c:v>-8.7144622991347523E-2</c:v>
                </c:pt>
                <c:pt idx="3277">
                  <c:v>-8.7762669962917206E-2</c:v>
                </c:pt>
                <c:pt idx="3278">
                  <c:v>-8.7762669962917206E-2</c:v>
                </c:pt>
                <c:pt idx="3279">
                  <c:v>-8.7453646477132232E-2</c:v>
                </c:pt>
                <c:pt idx="3280">
                  <c:v>-8.7453646477132232E-2</c:v>
                </c:pt>
                <c:pt idx="3281">
                  <c:v>-8.7453646477132232E-2</c:v>
                </c:pt>
                <c:pt idx="3282">
                  <c:v>-8.7453646477132232E-2</c:v>
                </c:pt>
                <c:pt idx="3283">
                  <c:v>-8.7453646477132232E-2</c:v>
                </c:pt>
                <c:pt idx="3284">
                  <c:v>-8.7453646477132232E-2</c:v>
                </c:pt>
                <c:pt idx="3285">
                  <c:v>-8.7453646477132232E-2</c:v>
                </c:pt>
                <c:pt idx="3286">
                  <c:v>-8.7453646477132232E-2</c:v>
                </c:pt>
                <c:pt idx="3287">
                  <c:v>-8.7144622991347523E-2</c:v>
                </c:pt>
                <c:pt idx="3288">
                  <c:v>-8.7144622991347523E-2</c:v>
                </c:pt>
                <c:pt idx="3289">
                  <c:v>-8.7144622991347523E-2</c:v>
                </c:pt>
                <c:pt idx="3290">
                  <c:v>-8.7144622991347523E-2</c:v>
                </c:pt>
                <c:pt idx="3291">
                  <c:v>-8.6835599505562952E-2</c:v>
                </c:pt>
                <c:pt idx="3292">
                  <c:v>-8.6835599505562952E-2</c:v>
                </c:pt>
                <c:pt idx="3293">
                  <c:v>-8.7144622991347523E-2</c:v>
                </c:pt>
                <c:pt idx="3294">
                  <c:v>-8.7144622991347523E-2</c:v>
                </c:pt>
                <c:pt idx="3295">
                  <c:v>-8.7144622991347523E-2</c:v>
                </c:pt>
                <c:pt idx="3296">
                  <c:v>-8.7144622991347523E-2</c:v>
                </c:pt>
                <c:pt idx="3297">
                  <c:v>-8.7144622991347523E-2</c:v>
                </c:pt>
                <c:pt idx="3298">
                  <c:v>-8.7144622991347523E-2</c:v>
                </c:pt>
                <c:pt idx="3299">
                  <c:v>-8.7144622991347523E-2</c:v>
                </c:pt>
                <c:pt idx="3300">
                  <c:v>-8.7144622991347523E-2</c:v>
                </c:pt>
                <c:pt idx="3301">
                  <c:v>-8.7762669962917206E-2</c:v>
                </c:pt>
                <c:pt idx="3302">
                  <c:v>-8.7762669962917206E-2</c:v>
                </c:pt>
                <c:pt idx="3303">
                  <c:v>-8.7762669962917206E-2</c:v>
                </c:pt>
                <c:pt idx="3304">
                  <c:v>-8.7762669962917206E-2</c:v>
                </c:pt>
                <c:pt idx="3305">
                  <c:v>-8.7762669962917206E-2</c:v>
                </c:pt>
                <c:pt idx="3306">
                  <c:v>-8.7762669962917206E-2</c:v>
                </c:pt>
                <c:pt idx="3307">
                  <c:v>-8.7762669962917206E-2</c:v>
                </c:pt>
                <c:pt idx="3308">
                  <c:v>-8.7762669962917206E-2</c:v>
                </c:pt>
                <c:pt idx="3309">
                  <c:v>-8.8380716934487014E-2</c:v>
                </c:pt>
                <c:pt idx="3310">
                  <c:v>-8.8380716934487014E-2</c:v>
                </c:pt>
                <c:pt idx="3311">
                  <c:v>-8.8380716934487014E-2</c:v>
                </c:pt>
                <c:pt idx="3312">
                  <c:v>-8.8380716934487014E-2</c:v>
                </c:pt>
                <c:pt idx="3313">
                  <c:v>-8.8380716934487014E-2</c:v>
                </c:pt>
                <c:pt idx="3314">
                  <c:v>-8.8380716934487014E-2</c:v>
                </c:pt>
                <c:pt idx="3315">
                  <c:v>-8.8380716934487014E-2</c:v>
                </c:pt>
                <c:pt idx="3316">
                  <c:v>-8.8380716934487014E-2</c:v>
                </c:pt>
                <c:pt idx="3317">
                  <c:v>-8.8380716934487014E-2</c:v>
                </c:pt>
                <c:pt idx="3318">
                  <c:v>-8.8380716934487014E-2</c:v>
                </c:pt>
                <c:pt idx="3319">
                  <c:v>-8.8071693448702207E-2</c:v>
                </c:pt>
                <c:pt idx="3320">
                  <c:v>-8.8071693448702207E-2</c:v>
                </c:pt>
                <c:pt idx="3321">
                  <c:v>-8.8071693448702207E-2</c:v>
                </c:pt>
                <c:pt idx="3322">
                  <c:v>-8.8071693448702207E-2</c:v>
                </c:pt>
                <c:pt idx="3323">
                  <c:v>-8.7453646477132232E-2</c:v>
                </c:pt>
                <c:pt idx="3324">
                  <c:v>-8.7453646477132232E-2</c:v>
                </c:pt>
                <c:pt idx="3325">
                  <c:v>-8.7453646477132232E-2</c:v>
                </c:pt>
                <c:pt idx="3326">
                  <c:v>-8.7453646477132232E-2</c:v>
                </c:pt>
                <c:pt idx="3327">
                  <c:v>-8.8071693448702207E-2</c:v>
                </c:pt>
                <c:pt idx="3328">
                  <c:v>-8.8071693448702207E-2</c:v>
                </c:pt>
                <c:pt idx="3329">
                  <c:v>-8.8071693448702207E-2</c:v>
                </c:pt>
                <c:pt idx="3330">
                  <c:v>-8.8071693448702207E-2</c:v>
                </c:pt>
                <c:pt idx="3331">
                  <c:v>-8.8071693448702207E-2</c:v>
                </c:pt>
                <c:pt idx="3332">
                  <c:v>-8.8071693448702207E-2</c:v>
                </c:pt>
                <c:pt idx="3333">
                  <c:v>-8.8071693448702207E-2</c:v>
                </c:pt>
                <c:pt idx="3334">
                  <c:v>-8.8071693448702207E-2</c:v>
                </c:pt>
                <c:pt idx="3335">
                  <c:v>-8.8998763906057349E-2</c:v>
                </c:pt>
                <c:pt idx="3336">
                  <c:v>-8.8998763906057349E-2</c:v>
                </c:pt>
                <c:pt idx="3337">
                  <c:v>-8.9307787391841781E-2</c:v>
                </c:pt>
                <c:pt idx="3338">
                  <c:v>-8.9307787391841781E-2</c:v>
                </c:pt>
                <c:pt idx="3339">
                  <c:v>-8.8998763906057349E-2</c:v>
                </c:pt>
                <c:pt idx="3340">
                  <c:v>-8.8998763906057349E-2</c:v>
                </c:pt>
                <c:pt idx="3341">
                  <c:v>-8.9307787391841781E-2</c:v>
                </c:pt>
                <c:pt idx="3342">
                  <c:v>-8.9307787391841781E-2</c:v>
                </c:pt>
                <c:pt idx="3343">
                  <c:v>-8.9307787391841781E-2</c:v>
                </c:pt>
                <c:pt idx="3344">
                  <c:v>-8.9307787391841781E-2</c:v>
                </c:pt>
                <c:pt idx="3345">
                  <c:v>-8.9307787391841781E-2</c:v>
                </c:pt>
                <c:pt idx="3346">
                  <c:v>-8.9307787391841781E-2</c:v>
                </c:pt>
                <c:pt idx="3347">
                  <c:v>-8.8071693448702207E-2</c:v>
                </c:pt>
                <c:pt idx="3348">
                  <c:v>-8.8071693448702207E-2</c:v>
                </c:pt>
                <c:pt idx="3349">
                  <c:v>-8.8071693448702207E-2</c:v>
                </c:pt>
                <c:pt idx="3350">
                  <c:v>-8.8071693448702207E-2</c:v>
                </c:pt>
                <c:pt idx="3351">
                  <c:v>-8.8380716934487014E-2</c:v>
                </c:pt>
                <c:pt idx="3352">
                  <c:v>-8.8380716934487014E-2</c:v>
                </c:pt>
                <c:pt idx="3353">
                  <c:v>-8.8380716934487014E-2</c:v>
                </c:pt>
                <c:pt idx="3354">
                  <c:v>-8.8380716934487014E-2</c:v>
                </c:pt>
                <c:pt idx="3355">
                  <c:v>-8.8380716934487014E-2</c:v>
                </c:pt>
                <c:pt idx="3356">
                  <c:v>-8.8380716934487014E-2</c:v>
                </c:pt>
                <c:pt idx="3357">
                  <c:v>-8.8071693448702207E-2</c:v>
                </c:pt>
                <c:pt idx="3358">
                  <c:v>-8.8071693448702207E-2</c:v>
                </c:pt>
                <c:pt idx="3359">
                  <c:v>-8.7762669962917206E-2</c:v>
                </c:pt>
                <c:pt idx="3360">
                  <c:v>-8.7762669962917206E-2</c:v>
                </c:pt>
                <c:pt idx="3361">
                  <c:v>-8.7762669962917206E-2</c:v>
                </c:pt>
                <c:pt idx="3362">
                  <c:v>-8.7762669962917206E-2</c:v>
                </c:pt>
                <c:pt idx="3363">
                  <c:v>-8.7762669962917206E-2</c:v>
                </c:pt>
                <c:pt idx="3364">
                  <c:v>-8.7762669962917206E-2</c:v>
                </c:pt>
                <c:pt idx="3365">
                  <c:v>-8.7762669962917206E-2</c:v>
                </c:pt>
                <c:pt idx="3366">
                  <c:v>-8.7762669962917206E-2</c:v>
                </c:pt>
                <c:pt idx="3367">
                  <c:v>-8.7762669962917206E-2</c:v>
                </c:pt>
                <c:pt idx="3368">
                  <c:v>-8.7762669962917206E-2</c:v>
                </c:pt>
                <c:pt idx="3369">
                  <c:v>-8.7762669962917206E-2</c:v>
                </c:pt>
                <c:pt idx="3370">
                  <c:v>-8.7762669962917206E-2</c:v>
                </c:pt>
                <c:pt idx="3371">
                  <c:v>-8.7762669962917206E-2</c:v>
                </c:pt>
                <c:pt idx="3372">
                  <c:v>-8.7762669962917206E-2</c:v>
                </c:pt>
                <c:pt idx="3373">
                  <c:v>-8.7762669962917206E-2</c:v>
                </c:pt>
                <c:pt idx="3374">
                  <c:v>-8.7762669962917206E-2</c:v>
                </c:pt>
                <c:pt idx="3375">
                  <c:v>-8.7762669962917206E-2</c:v>
                </c:pt>
                <c:pt idx="3376">
                  <c:v>-8.7762669962917206E-2</c:v>
                </c:pt>
                <c:pt idx="3377">
                  <c:v>-8.7762669962917206E-2</c:v>
                </c:pt>
                <c:pt idx="3378">
                  <c:v>-8.7762669962917206E-2</c:v>
                </c:pt>
                <c:pt idx="3379">
                  <c:v>-8.7453646477132232E-2</c:v>
                </c:pt>
                <c:pt idx="3380">
                  <c:v>-8.7453646477132232E-2</c:v>
                </c:pt>
                <c:pt idx="3381">
                  <c:v>-8.7453646477132232E-2</c:v>
                </c:pt>
                <c:pt idx="3382">
                  <c:v>-8.7453646477132232E-2</c:v>
                </c:pt>
                <c:pt idx="3383">
                  <c:v>-8.7144622991347523E-2</c:v>
                </c:pt>
                <c:pt idx="3384">
                  <c:v>-8.7144622991347523E-2</c:v>
                </c:pt>
                <c:pt idx="3385">
                  <c:v>-8.7144622991347523E-2</c:v>
                </c:pt>
                <c:pt idx="3386">
                  <c:v>-8.7144622991347523E-2</c:v>
                </c:pt>
                <c:pt idx="3387">
                  <c:v>-8.7453646477132232E-2</c:v>
                </c:pt>
                <c:pt idx="3388">
                  <c:v>-8.7453646477132232E-2</c:v>
                </c:pt>
                <c:pt idx="3389">
                  <c:v>-8.6835599505562952E-2</c:v>
                </c:pt>
                <c:pt idx="3390">
                  <c:v>-8.6835599505562952E-2</c:v>
                </c:pt>
                <c:pt idx="3391">
                  <c:v>-8.6835599505562952E-2</c:v>
                </c:pt>
                <c:pt idx="3392">
                  <c:v>-8.6835599505562952E-2</c:v>
                </c:pt>
                <c:pt idx="3393">
                  <c:v>-8.7144622991347523E-2</c:v>
                </c:pt>
                <c:pt idx="3394">
                  <c:v>-8.7144622991347523E-2</c:v>
                </c:pt>
                <c:pt idx="3395">
                  <c:v>-8.8071693448702207E-2</c:v>
                </c:pt>
                <c:pt idx="3396">
                  <c:v>-8.8071693448702207E-2</c:v>
                </c:pt>
                <c:pt idx="3397">
                  <c:v>-8.8071693448702207E-2</c:v>
                </c:pt>
                <c:pt idx="3398">
                  <c:v>-8.8071693448702207E-2</c:v>
                </c:pt>
                <c:pt idx="3399">
                  <c:v>-8.7453646477132232E-2</c:v>
                </c:pt>
                <c:pt idx="3400">
                  <c:v>-8.7453646477132232E-2</c:v>
                </c:pt>
                <c:pt idx="3401">
                  <c:v>-8.7453646477132232E-2</c:v>
                </c:pt>
                <c:pt idx="3402">
                  <c:v>-8.7453646477132232E-2</c:v>
                </c:pt>
                <c:pt idx="3403">
                  <c:v>-8.7453646477132232E-2</c:v>
                </c:pt>
                <c:pt idx="3404">
                  <c:v>-8.7453646477132232E-2</c:v>
                </c:pt>
                <c:pt idx="3405">
                  <c:v>-8.8071693448702207E-2</c:v>
                </c:pt>
                <c:pt idx="3406">
                  <c:v>-8.8071693448702207E-2</c:v>
                </c:pt>
                <c:pt idx="3407">
                  <c:v>-8.7762669962917206E-2</c:v>
                </c:pt>
                <c:pt idx="3408">
                  <c:v>-8.7762669962917206E-2</c:v>
                </c:pt>
                <c:pt idx="3409">
                  <c:v>-8.7453646477132232E-2</c:v>
                </c:pt>
                <c:pt idx="3410">
                  <c:v>-8.7453646477132232E-2</c:v>
                </c:pt>
                <c:pt idx="3411">
                  <c:v>-8.6526576019777743E-2</c:v>
                </c:pt>
                <c:pt idx="3412">
                  <c:v>-8.6526576019777743E-2</c:v>
                </c:pt>
                <c:pt idx="3413">
                  <c:v>-8.7144622991347523E-2</c:v>
                </c:pt>
                <c:pt idx="3414">
                  <c:v>-8.7144622991347523E-2</c:v>
                </c:pt>
                <c:pt idx="3415">
                  <c:v>-8.7453646477132232E-2</c:v>
                </c:pt>
                <c:pt idx="3416">
                  <c:v>-8.7453646477132232E-2</c:v>
                </c:pt>
                <c:pt idx="3417">
                  <c:v>-8.7453646477132232E-2</c:v>
                </c:pt>
                <c:pt idx="3418">
                  <c:v>-8.7453646477132232E-2</c:v>
                </c:pt>
                <c:pt idx="3419">
                  <c:v>-8.7453646477132232E-2</c:v>
                </c:pt>
                <c:pt idx="3420">
                  <c:v>-8.7453646477132232E-2</c:v>
                </c:pt>
                <c:pt idx="3421">
                  <c:v>-8.7144622991347523E-2</c:v>
                </c:pt>
                <c:pt idx="3422">
                  <c:v>-8.7144622991347523E-2</c:v>
                </c:pt>
                <c:pt idx="3423">
                  <c:v>-8.7144622991347523E-2</c:v>
                </c:pt>
                <c:pt idx="3424">
                  <c:v>-8.7144622991347523E-2</c:v>
                </c:pt>
                <c:pt idx="3425">
                  <c:v>-8.6835599505562952E-2</c:v>
                </c:pt>
                <c:pt idx="3426">
                  <c:v>-8.6835599505562952E-2</c:v>
                </c:pt>
                <c:pt idx="3427">
                  <c:v>-8.6835599505562952E-2</c:v>
                </c:pt>
                <c:pt idx="3428">
                  <c:v>-8.6835599505562952E-2</c:v>
                </c:pt>
                <c:pt idx="3429">
                  <c:v>-8.6835599505562952E-2</c:v>
                </c:pt>
                <c:pt idx="3430">
                  <c:v>-8.6835599505562952E-2</c:v>
                </c:pt>
                <c:pt idx="3431">
                  <c:v>-8.6835599505562952E-2</c:v>
                </c:pt>
                <c:pt idx="3432">
                  <c:v>-8.6835599505562952E-2</c:v>
                </c:pt>
                <c:pt idx="3433">
                  <c:v>-8.6835599505562952E-2</c:v>
                </c:pt>
                <c:pt idx="3434">
                  <c:v>-8.6835599505562952E-2</c:v>
                </c:pt>
                <c:pt idx="3435">
                  <c:v>-8.7453646477132232E-2</c:v>
                </c:pt>
                <c:pt idx="3436">
                  <c:v>-8.7453646477132232E-2</c:v>
                </c:pt>
                <c:pt idx="3437">
                  <c:v>-8.7762669962917206E-2</c:v>
                </c:pt>
                <c:pt idx="3438">
                  <c:v>-8.7762669962917206E-2</c:v>
                </c:pt>
                <c:pt idx="3439">
                  <c:v>-8.7453646477132232E-2</c:v>
                </c:pt>
                <c:pt idx="3440">
                  <c:v>-8.7453646477132232E-2</c:v>
                </c:pt>
                <c:pt idx="3441">
                  <c:v>-8.6835599505562952E-2</c:v>
                </c:pt>
                <c:pt idx="3442">
                  <c:v>-8.6835599505562952E-2</c:v>
                </c:pt>
                <c:pt idx="3443">
                  <c:v>-8.6526576019777743E-2</c:v>
                </c:pt>
                <c:pt idx="3444">
                  <c:v>-8.6526576019777743E-2</c:v>
                </c:pt>
                <c:pt idx="3445">
                  <c:v>-8.6526576019777743E-2</c:v>
                </c:pt>
                <c:pt idx="3446">
                  <c:v>-8.6808773555761512E-2</c:v>
                </c:pt>
                <c:pt idx="3447">
                  <c:v>-8.5573061476676357E-2</c:v>
                </c:pt>
                <c:pt idx="3448">
                  <c:v>-8.5573061476676357E-2</c:v>
                </c:pt>
                <c:pt idx="3449">
                  <c:v>-8.5264133456904534E-2</c:v>
                </c:pt>
                <c:pt idx="3450">
                  <c:v>-8.5264133456904534E-2</c:v>
                </c:pt>
                <c:pt idx="3451">
                  <c:v>-8.4955205437133557E-2</c:v>
                </c:pt>
                <c:pt idx="3452">
                  <c:v>-8.4955205437133557E-2</c:v>
                </c:pt>
                <c:pt idx="3453">
                  <c:v>-8.5573061476676357E-2</c:v>
                </c:pt>
                <c:pt idx="3454">
                  <c:v>-8.5573061476676357E-2</c:v>
                </c:pt>
                <c:pt idx="3455">
                  <c:v>-8.4955205437133557E-2</c:v>
                </c:pt>
                <c:pt idx="3456">
                  <c:v>-8.4955205437133557E-2</c:v>
                </c:pt>
                <c:pt idx="3457">
                  <c:v>-8.5573061476676357E-2</c:v>
                </c:pt>
                <c:pt idx="3458">
                  <c:v>-8.5573061476676357E-2</c:v>
                </c:pt>
                <c:pt idx="3459">
                  <c:v>-8.6190917516218712E-2</c:v>
                </c:pt>
                <c:pt idx="3460">
                  <c:v>-8.6190917516218712E-2</c:v>
                </c:pt>
                <c:pt idx="3461">
                  <c:v>-8.5881989496447333E-2</c:v>
                </c:pt>
                <c:pt idx="3462">
                  <c:v>-8.5881989496447333E-2</c:v>
                </c:pt>
                <c:pt idx="3463">
                  <c:v>-8.6808773555761512E-2</c:v>
                </c:pt>
                <c:pt idx="3464">
                  <c:v>-8.6808773555761512E-2</c:v>
                </c:pt>
                <c:pt idx="3465">
                  <c:v>-8.7117701575532905E-2</c:v>
                </c:pt>
                <c:pt idx="3466">
                  <c:v>-8.7117701575532905E-2</c:v>
                </c:pt>
                <c:pt idx="3467">
                  <c:v>-8.7117701575532905E-2</c:v>
                </c:pt>
                <c:pt idx="3468">
                  <c:v>-8.7117701575532905E-2</c:v>
                </c:pt>
                <c:pt idx="3469">
                  <c:v>-8.7735557615075691E-2</c:v>
                </c:pt>
                <c:pt idx="3470">
                  <c:v>-8.7735557615075691E-2</c:v>
                </c:pt>
                <c:pt idx="3471">
                  <c:v>-8.7735557615075691E-2</c:v>
                </c:pt>
                <c:pt idx="3472">
                  <c:v>-8.7735557615075691E-2</c:v>
                </c:pt>
                <c:pt idx="3473">
                  <c:v>-8.7735557615075691E-2</c:v>
                </c:pt>
                <c:pt idx="3474">
                  <c:v>-8.7735557615075691E-2</c:v>
                </c:pt>
                <c:pt idx="3475">
                  <c:v>-8.7735557615075691E-2</c:v>
                </c:pt>
                <c:pt idx="3476">
                  <c:v>-8.7735557615075691E-2</c:v>
                </c:pt>
                <c:pt idx="3477">
                  <c:v>-8.7735557615075691E-2</c:v>
                </c:pt>
                <c:pt idx="3478">
                  <c:v>-8.7735557615075691E-2</c:v>
                </c:pt>
                <c:pt idx="3479">
                  <c:v>-8.7426629595304284E-2</c:v>
                </c:pt>
                <c:pt idx="3480">
                  <c:v>-8.7426629595304284E-2</c:v>
                </c:pt>
                <c:pt idx="3481">
                  <c:v>-8.7426629595304284E-2</c:v>
                </c:pt>
                <c:pt idx="3482">
                  <c:v>-8.7426629595304284E-2</c:v>
                </c:pt>
                <c:pt idx="3483">
                  <c:v>-8.7735557615075691E-2</c:v>
                </c:pt>
                <c:pt idx="3484">
                  <c:v>-8.7735557615075691E-2</c:v>
                </c:pt>
                <c:pt idx="3485">
                  <c:v>-8.7426629595304284E-2</c:v>
                </c:pt>
                <c:pt idx="3486">
                  <c:v>-8.7426629595304284E-2</c:v>
                </c:pt>
                <c:pt idx="3487">
                  <c:v>-8.7117701575532905E-2</c:v>
                </c:pt>
                <c:pt idx="3488">
                  <c:v>-8.7117701575532905E-2</c:v>
                </c:pt>
                <c:pt idx="3489">
                  <c:v>-8.6808773555761512E-2</c:v>
                </c:pt>
                <c:pt idx="3490">
                  <c:v>-8.6808773555761512E-2</c:v>
                </c:pt>
                <c:pt idx="3491">
                  <c:v>-8.6499845535990591E-2</c:v>
                </c:pt>
                <c:pt idx="3492">
                  <c:v>-8.6499845535990591E-2</c:v>
                </c:pt>
                <c:pt idx="3493">
                  <c:v>-8.5573061476676357E-2</c:v>
                </c:pt>
                <c:pt idx="3494">
                  <c:v>-8.5573061476676357E-2</c:v>
                </c:pt>
                <c:pt idx="3495">
                  <c:v>-8.5573061476676357E-2</c:v>
                </c:pt>
                <c:pt idx="3496">
                  <c:v>-8.5573061476676357E-2</c:v>
                </c:pt>
                <c:pt idx="3497">
                  <c:v>-8.5573061476676357E-2</c:v>
                </c:pt>
                <c:pt idx="3498">
                  <c:v>-8.5573061476676357E-2</c:v>
                </c:pt>
                <c:pt idx="3499">
                  <c:v>-8.5573061476676357E-2</c:v>
                </c:pt>
                <c:pt idx="3500">
                  <c:v>-8.5573061476676357E-2</c:v>
                </c:pt>
                <c:pt idx="3501">
                  <c:v>-8.5881989496447333E-2</c:v>
                </c:pt>
                <c:pt idx="3502">
                  <c:v>-8.5881989496447333E-2</c:v>
                </c:pt>
                <c:pt idx="3503">
                  <c:v>-8.5881989496447333E-2</c:v>
                </c:pt>
                <c:pt idx="3504">
                  <c:v>-8.5881989496447333E-2</c:v>
                </c:pt>
                <c:pt idx="3505">
                  <c:v>-8.5573061476676357E-2</c:v>
                </c:pt>
                <c:pt idx="3506">
                  <c:v>-8.5573061476676357E-2</c:v>
                </c:pt>
                <c:pt idx="3507">
                  <c:v>-8.5573061476676357E-2</c:v>
                </c:pt>
                <c:pt idx="3508">
                  <c:v>-8.5573061476676357E-2</c:v>
                </c:pt>
                <c:pt idx="3509">
                  <c:v>-8.5573061476676357E-2</c:v>
                </c:pt>
                <c:pt idx="3510">
                  <c:v>-8.5573061476676357E-2</c:v>
                </c:pt>
                <c:pt idx="3511">
                  <c:v>-8.6499845535990591E-2</c:v>
                </c:pt>
                <c:pt idx="3512">
                  <c:v>-8.6499845535990591E-2</c:v>
                </c:pt>
                <c:pt idx="3513">
                  <c:v>-8.6190917516218712E-2</c:v>
                </c:pt>
                <c:pt idx="3514">
                  <c:v>-8.6190917516218712E-2</c:v>
                </c:pt>
                <c:pt idx="3515">
                  <c:v>-8.5881989496447333E-2</c:v>
                </c:pt>
                <c:pt idx="3516">
                  <c:v>-8.5881989496447333E-2</c:v>
                </c:pt>
                <c:pt idx="3517">
                  <c:v>-8.5881989496447333E-2</c:v>
                </c:pt>
                <c:pt idx="3518">
                  <c:v>-8.5881989496447333E-2</c:v>
                </c:pt>
                <c:pt idx="3519">
                  <c:v>-8.7117701575532905E-2</c:v>
                </c:pt>
                <c:pt idx="3520">
                  <c:v>-8.7117701575532905E-2</c:v>
                </c:pt>
                <c:pt idx="3521">
                  <c:v>-8.7117701575532905E-2</c:v>
                </c:pt>
                <c:pt idx="3522">
                  <c:v>-8.7117701575532905E-2</c:v>
                </c:pt>
                <c:pt idx="3523">
                  <c:v>-8.6499845535990591E-2</c:v>
                </c:pt>
                <c:pt idx="3524">
                  <c:v>-8.6499845535990591E-2</c:v>
                </c:pt>
                <c:pt idx="3525">
                  <c:v>-8.6499845535990591E-2</c:v>
                </c:pt>
                <c:pt idx="3526">
                  <c:v>-8.6499845535990591E-2</c:v>
                </c:pt>
                <c:pt idx="3527">
                  <c:v>-8.6499845535990591E-2</c:v>
                </c:pt>
                <c:pt idx="3528">
                  <c:v>-8.6499845535990591E-2</c:v>
                </c:pt>
                <c:pt idx="3529">
                  <c:v>-8.6499845535990591E-2</c:v>
                </c:pt>
                <c:pt idx="3530">
                  <c:v>-8.6499845535990591E-2</c:v>
                </c:pt>
                <c:pt idx="3531">
                  <c:v>-8.5881989496447333E-2</c:v>
                </c:pt>
                <c:pt idx="3532">
                  <c:v>-8.5881989496447333E-2</c:v>
                </c:pt>
                <c:pt idx="3533">
                  <c:v>-8.5881989496447333E-2</c:v>
                </c:pt>
                <c:pt idx="3534">
                  <c:v>-8.5881989496447333E-2</c:v>
                </c:pt>
                <c:pt idx="3535">
                  <c:v>-8.5881989496447333E-2</c:v>
                </c:pt>
                <c:pt idx="3536">
                  <c:v>-8.5881989496447333E-2</c:v>
                </c:pt>
                <c:pt idx="3537">
                  <c:v>-8.5264133456904534E-2</c:v>
                </c:pt>
                <c:pt idx="3538">
                  <c:v>-8.5264133456904534E-2</c:v>
                </c:pt>
                <c:pt idx="3539">
                  <c:v>-8.5264133456904534E-2</c:v>
                </c:pt>
                <c:pt idx="3540">
                  <c:v>-8.5264133456904534E-2</c:v>
                </c:pt>
                <c:pt idx="3541">
                  <c:v>-8.5573061476676357E-2</c:v>
                </c:pt>
                <c:pt idx="3542">
                  <c:v>-8.5573061476676357E-2</c:v>
                </c:pt>
                <c:pt idx="3543">
                  <c:v>-8.5264133456904534E-2</c:v>
                </c:pt>
                <c:pt idx="3544">
                  <c:v>-8.5264133456904534E-2</c:v>
                </c:pt>
                <c:pt idx="3545">
                  <c:v>-8.5573061476676357E-2</c:v>
                </c:pt>
                <c:pt idx="3546">
                  <c:v>-8.5573061476676357E-2</c:v>
                </c:pt>
                <c:pt idx="3547">
                  <c:v>-8.5573061476676357E-2</c:v>
                </c:pt>
                <c:pt idx="3548">
                  <c:v>-8.5573061476676357E-2</c:v>
                </c:pt>
                <c:pt idx="3549">
                  <c:v>-8.5573061476676357E-2</c:v>
                </c:pt>
                <c:pt idx="3550">
                  <c:v>-8.5573061476676357E-2</c:v>
                </c:pt>
                <c:pt idx="3551">
                  <c:v>-8.5573061476676357E-2</c:v>
                </c:pt>
                <c:pt idx="3552">
                  <c:v>-8.5573061476676357E-2</c:v>
                </c:pt>
                <c:pt idx="3553">
                  <c:v>-8.5881989496447333E-2</c:v>
                </c:pt>
                <c:pt idx="3554">
                  <c:v>-8.5881989496447333E-2</c:v>
                </c:pt>
                <c:pt idx="3555">
                  <c:v>-8.5881989496447333E-2</c:v>
                </c:pt>
                <c:pt idx="3556">
                  <c:v>-8.5881989496447333E-2</c:v>
                </c:pt>
                <c:pt idx="3557">
                  <c:v>-8.5881989496447333E-2</c:v>
                </c:pt>
                <c:pt idx="3558">
                  <c:v>-8.5881989496447333E-2</c:v>
                </c:pt>
                <c:pt idx="3559">
                  <c:v>-8.5881989496447333E-2</c:v>
                </c:pt>
                <c:pt idx="3560">
                  <c:v>-8.5881989496447333E-2</c:v>
                </c:pt>
                <c:pt idx="3561">
                  <c:v>-8.5881989496447333E-2</c:v>
                </c:pt>
                <c:pt idx="3562">
                  <c:v>-8.5881989496447333E-2</c:v>
                </c:pt>
                <c:pt idx="3563">
                  <c:v>-8.5881989496447333E-2</c:v>
                </c:pt>
                <c:pt idx="3564">
                  <c:v>-8.5881989496447333E-2</c:v>
                </c:pt>
                <c:pt idx="3565">
                  <c:v>-8.5881989496447333E-2</c:v>
                </c:pt>
                <c:pt idx="3566">
                  <c:v>-8.5881989496447333E-2</c:v>
                </c:pt>
                <c:pt idx="3567">
                  <c:v>-8.5573061476676357E-2</c:v>
                </c:pt>
                <c:pt idx="3568">
                  <c:v>-8.5573061476676357E-2</c:v>
                </c:pt>
                <c:pt idx="3569">
                  <c:v>-8.5573061476676357E-2</c:v>
                </c:pt>
                <c:pt idx="3570">
                  <c:v>-8.5573061476676357E-2</c:v>
                </c:pt>
                <c:pt idx="3571">
                  <c:v>-8.5264133456904534E-2</c:v>
                </c:pt>
                <c:pt idx="3572">
                  <c:v>-8.5264133456904534E-2</c:v>
                </c:pt>
                <c:pt idx="3573">
                  <c:v>-8.5573061476676357E-2</c:v>
                </c:pt>
                <c:pt idx="3574">
                  <c:v>-8.5573061476676357E-2</c:v>
                </c:pt>
                <c:pt idx="3575">
                  <c:v>-8.6190917516218712E-2</c:v>
                </c:pt>
                <c:pt idx="3576">
                  <c:v>-8.6190917516218712E-2</c:v>
                </c:pt>
                <c:pt idx="3577">
                  <c:v>-8.6499845535990591E-2</c:v>
                </c:pt>
                <c:pt idx="3578">
                  <c:v>-8.6499845535990591E-2</c:v>
                </c:pt>
                <c:pt idx="3579">
                  <c:v>-8.6499845535990591E-2</c:v>
                </c:pt>
                <c:pt idx="3580">
                  <c:v>-8.6499845535990591E-2</c:v>
                </c:pt>
                <c:pt idx="3581">
                  <c:v>-8.7117701575532905E-2</c:v>
                </c:pt>
                <c:pt idx="3582">
                  <c:v>-8.7117701575532905E-2</c:v>
                </c:pt>
                <c:pt idx="3583">
                  <c:v>-8.7117701575532905E-2</c:v>
                </c:pt>
                <c:pt idx="3584">
                  <c:v>-8.7117701575532905E-2</c:v>
                </c:pt>
                <c:pt idx="3585">
                  <c:v>-8.8044485634847555E-2</c:v>
                </c:pt>
                <c:pt idx="3586">
                  <c:v>-8.8044485634847555E-2</c:v>
                </c:pt>
                <c:pt idx="3587">
                  <c:v>-8.7117701575532905E-2</c:v>
                </c:pt>
                <c:pt idx="3588">
                  <c:v>-8.7117701575532905E-2</c:v>
                </c:pt>
                <c:pt idx="3589">
                  <c:v>-8.7426629595304284E-2</c:v>
                </c:pt>
                <c:pt idx="3590">
                  <c:v>-8.7426629595304284E-2</c:v>
                </c:pt>
                <c:pt idx="3591">
                  <c:v>-8.6808773555761512E-2</c:v>
                </c:pt>
                <c:pt idx="3592">
                  <c:v>-8.6808773555761512E-2</c:v>
                </c:pt>
                <c:pt idx="3593">
                  <c:v>-8.5881989496447333E-2</c:v>
                </c:pt>
                <c:pt idx="3594">
                  <c:v>-8.5881989496447333E-2</c:v>
                </c:pt>
                <c:pt idx="3595">
                  <c:v>-8.6190917516218712E-2</c:v>
                </c:pt>
                <c:pt idx="3596">
                  <c:v>-8.6190917516218712E-2</c:v>
                </c:pt>
                <c:pt idx="3597">
                  <c:v>-8.6499845535990591E-2</c:v>
                </c:pt>
                <c:pt idx="3598">
                  <c:v>-8.6499845535990591E-2</c:v>
                </c:pt>
                <c:pt idx="3599">
                  <c:v>-8.6808773555761512E-2</c:v>
                </c:pt>
                <c:pt idx="3600">
                  <c:v>-8.6808773555761512E-2</c:v>
                </c:pt>
                <c:pt idx="3601">
                  <c:v>-8.6190917516218712E-2</c:v>
                </c:pt>
                <c:pt idx="3602">
                  <c:v>-8.6190917516218712E-2</c:v>
                </c:pt>
                <c:pt idx="3603">
                  <c:v>-8.6190917516218712E-2</c:v>
                </c:pt>
                <c:pt idx="3604">
                  <c:v>-8.6190917516218712E-2</c:v>
                </c:pt>
                <c:pt idx="3605">
                  <c:v>-8.6190917516218712E-2</c:v>
                </c:pt>
                <c:pt idx="3606">
                  <c:v>-8.6190917516218712E-2</c:v>
                </c:pt>
                <c:pt idx="3607">
                  <c:v>-8.5881989496447333E-2</c:v>
                </c:pt>
                <c:pt idx="3608">
                  <c:v>-8.5881989496447333E-2</c:v>
                </c:pt>
                <c:pt idx="3609">
                  <c:v>-8.5881989496447333E-2</c:v>
                </c:pt>
                <c:pt idx="3610">
                  <c:v>-8.5881989496447333E-2</c:v>
                </c:pt>
                <c:pt idx="3611">
                  <c:v>-8.5881989496447333E-2</c:v>
                </c:pt>
                <c:pt idx="3612">
                  <c:v>-8.5881989496447333E-2</c:v>
                </c:pt>
                <c:pt idx="3613">
                  <c:v>-8.5573061476676357E-2</c:v>
                </c:pt>
                <c:pt idx="3614">
                  <c:v>-8.5573061476676357E-2</c:v>
                </c:pt>
                <c:pt idx="3615">
                  <c:v>-8.5573061476676357E-2</c:v>
                </c:pt>
                <c:pt idx="3616">
                  <c:v>-8.5573061476676357E-2</c:v>
                </c:pt>
                <c:pt idx="3617">
                  <c:v>-8.5264133456904534E-2</c:v>
                </c:pt>
                <c:pt idx="3618">
                  <c:v>-8.5264133456904534E-2</c:v>
                </c:pt>
                <c:pt idx="3619">
                  <c:v>-8.5264133456904534E-2</c:v>
                </c:pt>
                <c:pt idx="3620">
                  <c:v>-8.5264133456904534E-2</c:v>
                </c:pt>
                <c:pt idx="3621">
                  <c:v>-8.5573061476676357E-2</c:v>
                </c:pt>
                <c:pt idx="3622">
                  <c:v>-8.5573061476676357E-2</c:v>
                </c:pt>
                <c:pt idx="3623">
                  <c:v>-8.6190917516218712E-2</c:v>
                </c:pt>
                <c:pt idx="3624">
                  <c:v>-8.6190917516218712E-2</c:v>
                </c:pt>
                <c:pt idx="3625">
                  <c:v>-8.6190917516218712E-2</c:v>
                </c:pt>
                <c:pt idx="3626">
                  <c:v>-8.6190917516218712E-2</c:v>
                </c:pt>
                <c:pt idx="3627">
                  <c:v>-8.6499845535990591E-2</c:v>
                </c:pt>
                <c:pt idx="3628">
                  <c:v>-8.6499845535990591E-2</c:v>
                </c:pt>
                <c:pt idx="3629">
                  <c:v>-8.6808773555761512E-2</c:v>
                </c:pt>
                <c:pt idx="3630">
                  <c:v>-8.6808773555761512E-2</c:v>
                </c:pt>
                <c:pt idx="3631">
                  <c:v>-8.6499845535990591E-2</c:v>
                </c:pt>
                <c:pt idx="3632">
                  <c:v>-8.6499845535990591E-2</c:v>
                </c:pt>
                <c:pt idx="3633">
                  <c:v>-8.6499845535990591E-2</c:v>
                </c:pt>
                <c:pt idx="3634">
                  <c:v>-8.6499845535990591E-2</c:v>
                </c:pt>
                <c:pt idx="3635">
                  <c:v>-8.6499845535990591E-2</c:v>
                </c:pt>
                <c:pt idx="3636">
                  <c:v>-8.6190917516218712E-2</c:v>
                </c:pt>
                <c:pt idx="3637">
                  <c:v>-8.6190917516218712E-2</c:v>
                </c:pt>
                <c:pt idx="3638">
                  <c:v>-8.6499845535990591E-2</c:v>
                </c:pt>
                <c:pt idx="3639">
                  <c:v>-8.6499845535990591E-2</c:v>
                </c:pt>
                <c:pt idx="3640">
                  <c:v>-8.5881989496447333E-2</c:v>
                </c:pt>
                <c:pt idx="3641">
                  <c:v>-8.5881989496447333E-2</c:v>
                </c:pt>
                <c:pt idx="3642">
                  <c:v>-8.5881989496447333E-2</c:v>
                </c:pt>
                <c:pt idx="3643">
                  <c:v>-8.5881989496447333E-2</c:v>
                </c:pt>
                <c:pt idx="3644">
                  <c:v>-8.5881989496447333E-2</c:v>
                </c:pt>
                <c:pt idx="3645">
                  <c:v>-8.5881989496447333E-2</c:v>
                </c:pt>
                <c:pt idx="3646">
                  <c:v>-8.5264133456904534E-2</c:v>
                </c:pt>
                <c:pt idx="3647">
                  <c:v>-8.5264133456904534E-2</c:v>
                </c:pt>
                <c:pt idx="3648">
                  <c:v>-8.5264133456904534E-2</c:v>
                </c:pt>
                <c:pt idx="3649">
                  <c:v>-8.4955205437133557E-2</c:v>
                </c:pt>
                <c:pt idx="3650">
                  <c:v>-8.4955205437133557E-2</c:v>
                </c:pt>
                <c:pt idx="3651">
                  <c:v>-8.5264133456904534E-2</c:v>
                </c:pt>
                <c:pt idx="3652">
                  <c:v>-8.5264133456904534E-2</c:v>
                </c:pt>
                <c:pt idx="3653">
                  <c:v>-8.5881989496447333E-2</c:v>
                </c:pt>
                <c:pt idx="3654">
                  <c:v>-8.5881989496447333E-2</c:v>
                </c:pt>
                <c:pt idx="3655">
                  <c:v>-8.5881989496447333E-2</c:v>
                </c:pt>
                <c:pt idx="3656">
                  <c:v>-8.5881989496447333E-2</c:v>
                </c:pt>
                <c:pt idx="3657">
                  <c:v>-8.5881989496447333E-2</c:v>
                </c:pt>
                <c:pt idx="3658">
                  <c:v>-8.5881989496447333E-2</c:v>
                </c:pt>
                <c:pt idx="3659">
                  <c:v>-8.5881989496447333E-2</c:v>
                </c:pt>
                <c:pt idx="3660">
                  <c:v>-8.5881989496447333E-2</c:v>
                </c:pt>
                <c:pt idx="3661">
                  <c:v>-8.5881989496447333E-2</c:v>
                </c:pt>
                <c:pt idx="3662">
                  <c:v>-8.5881989496447333E-2</c:v>
                </c:pt>
                <c:pt idx="3663">
                  <c:v>-8.6499845535990591E-2</c:v>
                </c:pt>
                <c:pt idx="3664">
                  <c:v>-8.6499845535990591E-2</c:v>
                </c:pt>
                <c:pt idx="3665">
                  <c:v>-8.6499845535990591E-2</c:v>
                </c:pt>
                <c:pt idx="3666">
                  <c:v>-8.6499845535990591E-2</c:v>
                </c:pt>
                <c:pt idx="3667">
                  <c:v>-8.6499845535990591E-2</c:v>
                </c:pt>
                <c:pt idx="3668">
                  <c:v>-8.6499845535990591E-2</c:v>
                </c:pt>
                <c:pt idx="3669">
                  <c:v>-8.6499845535990591E-2</c:v>
                </c:pt>
                <c:pt idx="3670">
                  <c:v>-8.6499845535990591E-2</c:v>
                </c:pt>
                <c:pt idx="3671">
                  <c:v>-8.6499845535990591E-2</c:v>
                </c:pt>
                <c:pt idx="3672">
                  <c:v>-8.6499845535990591E-2</c:v>
                </c:pt>
                <c:pt idx="3673">
                  <c:v>-8.6499845535990591E-2</c:v>
                </c:pt>
                <c:pt idx="3674">
                  <c:v>-8.6499845535990591E-2</c:v>
                </c:pt>
                <c:pt idx="3675">
                  <c:v>-8.5881989496447333E-2</c:v>
                </c:pt>
                <c:pt idx="3676">
                  <c:v>-8.5881989496447333E-2</c:v>
                </c:pt>
                <c:pt idx="3677">
                  <c:v>-8.5881989496447333E-2</c:v>
                </c:pt>
                <c:pt idx="3678">
                  <c:v>-8.5881989496447333E-2</c:v>
                </c:pt>
                <c:pt idx="3679">
                  <c:v>-8.5573061476676357E-2</c:v>
                </c:pt>
                <c:pt idx="3680">
                  <c:v>-8.5573061476676357E-2</c:v>
                </c:pt>
                <c:pt idx="3681">
                  <c:v>-8.5573061476676357E-2</c:v>
                </c:pt>
                <c:pt idx="3682">
                  <c:v>-8.5573061476676357E-2</c:v>
                </c:pt>
                <c:pt idx="3683">
                  <c:v>-8.5573061476676357E-2</c:v>
                </c:pt>
                <c:pt idx="3684">
                  <c:v>-8.5573061476676357E-2</c:v>
                </c:pt>
                <c:pt idx="3685">
                  <c:v>-8.5573061476676357E-2</c:v>
                </c:pt>
                <c:pt idx="3686">
                  <c:v>-8.5573061476676357E-2</c:v>
                </c:pt>
                <c:pt idx="3687">
                  <c:v>-8.6190917516218712E-2</c:v>
                </c:pt>
                <c:pt idx="3688">
                  <c:v>-8.6190917516218712E-2</c:v>
                </c:pt>
                <c:pt idx="3689">
                  <c:v>-8.5881989496447333E-2</c:v>
                </c:pt>
                <c:pt idx="3690">
                  <c:v>-8.5881989496447333E-2</c:v>
                </c:pt>
                <c:pt idx="3691">
                  <c:v>-8.5573061476676357E-2</c:v>
                </c:pt>
                <c:pt idx="3692">
                  <c:v>-8.5573061476676357E-2</c:v>
                </c:pt>
                <c:pt idx="3693">
                  <c:v>-8.6190917516218712E-2</c:v>
                </c:pt>
                <c:pt idx="3694">
                  <c:v>-8.6190917516218712E-2</c:v>
                </c:pt>
                <c:pt idx="3695">
                  <c:v>-8.5881989496447333E-2</c:v>
                </c:pt>
                <c:pt idx="3696">
                  <c:v>-8.5881989496447333E-2</c:v>
                </c:pt>
                <c:pt idx="3697">
                  <c:v>-8.6499845535990591E-2</c:v>
                </c:pt>
                <c:pt idx="3698">
                  <c:v>-8.6499845535990591E-2</c:v>
                </c:pt>
                <c:pt idx="3699">
                  <c:v>-8.6190917516218712E-2</c:v>
                </c:pt>
                <c:pt idx="3700">
                  <c:v>-8.6190917516218712E-2</c:v>
                </c:pt>
                <c:pt idx="3701">
                  <c:v>-8.6499845535990591E-2</c:v>
                </c:pt>
                <c:pt idx="3702">
                  <c:v>-8.6499845535990591E-2</c:v>
                </c:pt>
                <c:pt idx="3703">
                  <c:v>-8.6190917516218712E-2</c:v>
                </c:pt>
                <c:pt idx="3704">
                  <c:v>-8.6190917516218712E-2</c:v>
                </c:pt>
                <c:pt idx="3705">
                  <c:v>-8.6190917516218712E-2</c:v>
                </c:pt>
                <c:pt idx="3706">
                  <c:v>-8.6190917516218712E-2</c:v>
                </c:pt>
                <c:pt idx="3707">
                  <c:v>-8.6190917516218712E-2</c:v>
                </c:pt>
                <c:pt idx="3708">
                  <c:v>-8.6190917516218712E-2</c:v>
                </c:pt>
                <c:pt idx="3709">
                  <c:v>-8.6190917516218712E-2</c:v>
                </c:pt>
                <c:pt idx="3710">
                  <c:v>-8.6190917516218712E-2</c:v>
                </c:pt>
                <c:pt idx="3711">
                  <c:v>-8.6190917516218712E-2</c:v>
                </c:pt>
                <c:pt idx="3712">
                  <c:v>-8.6190917516218712E-2</c:v>
                </c:pt>
                <c:pt idx="3713">
                  <c:v>-8.6499845535990591E-2</c:v>
                </c:pt>
                <c:pt idx="3714">
                  <c:v>-8.6499845535990591E-2</c:v>
                </c:pt>
                <c:pt idx="3715">
                  <c:v>-8.5881989496447333E-2</c:v>
                </c:pt>
                <c:pt idx="3716">
                  <c:v>-8.5881989496447333E-2</c:v>
                </c:pt>
                <c:pt idx="3717">
                  <c:v>-8.6499845535990591E-2</c:v>
                </c:pt>
                <c:pt idx="3718">
                  <c:v>-8.6499845535990591E-2</c:v>
                </c:pt>
                <c:pt idx="3719">
                  <c:v>-8.6499845535990591E-2</c:v>
                </c:pt>
                <c:pt idx="3720">
                  <c:v>-8.6499845535990591E-2</c:v>
                </c:pt>
                <c:pt idx="3721">
                  <c:v>-8.5881989496447333E-2</c:v>
                </c:pt>
                <c:pt idx="3722">
                  <c:v>-8.5881989496447333E-2</c:v>
                </c:pt>
                <c:pt idx="3723">
                  <c:v>-8.5881989496447333E-2</c:v>
                </c:pt>
                <c:pt idx="3724">
                  <c:v>-8.5881989496447333E-2</c:v>
                </c:pt>
                <c:pt idx="3725">
                  <c:v>-8.5573061476676357E-2</c:v>
                </c:pt>
                <c:pt idx="3726">
                  <c:v>-8.5573061476676357E-2</c:v>
                </c:pt>
                <c:pt idx="3727">
                  <c:v>-8.5573061476676357E-2</c:v>
                </c:pt>
                <c:pt idx="3728">
                  <c:v>-8.5573061476676357E-2</c:v>
                </c:pt>
                <c:pt idx="3729">
                  <c:v>-8.5573061476676357E-2</c:v>
                </c:pt>
                <c:pt idx="3730">
                  <c:v>-8.5573061476676357E-2</c:v>
                </c:pt>
                <c:pt idx="3731">
                  <c:v>-8.5881989496447333E-2</c:v>
                </c:pt>
                <c:pt idx="3732">
                  <c:v>-8.5881989496447333E-2</c:v>
                </c:pt>
                <c:pt idx="3733">
                  <c:v>-8.5881989496447333E-2</c:v>
                </c:pt>
                <c:pt idx="3734">
                  <c:v>-8.5881989496447333E-2</c:v>
                </c:pt>
                <c:pt idx="3735">
                  <c:v>-8.5881989496447333E-2</c:v>
                </c:pt>
                <c:pt idx="3736">
                  <c:v>-8.5881989496447333E-2</c:v>
                </c:pt>
                <c:pt idx="3737">
                  <c:v>-8.5881989496447333E-2</c:v>
                </c:pt>
                <c:pt idx="3738">
                  <c:v>-8.5881989496447333E-2</c:v>
                </c:pt>
                <c:pt idx="3739">
                  <c:v>-8.5573061476676357E-2</c:v>
                </c:pt>
                <c:pt idx="3740">
                  <c:v>-8.5573061476676357E-2</c:v>
                </c:pt>
                <c:pt idx="3741">
                  <c:v>-8.5881989496447333E-2</c:v>
                </c:pt>
                <c:pt idx="3742">
                  <c:v>-8.5881989496447333E-2</c:v>
                </c:pt>
                <c:pt idx="3743">
                  <c:v>-8.5881989496447333E-2</c:v>
                </c:pt>
                <c:pt idx="3744">
                  <c:v>-8.5881989496447333E-2</c:v>
                </c:pt>
                <c:pt idx="3745">
                  <c:v>-8.6190917516218712E-2</c:v>
                </c:pt>
                <c:pt idx="3746">
                  <c:v>-8.6190917516218712E-2</c:v>
                </c:pt>
                <c:pt idx="3747">
                  <c:v>-8.6190917516218712E-2</c:v>
                </c:pt>
                <c:pt idx="3748">
                  <c:v>-8.6190917516218712E-2</c:v>
                </c:pt>
                <c:pt idx="3749">
                  <c:v>-8.6190917516218712E-2</c:v>
                </c:pt>
                <c:pt idx="3750">
                  <c:v>-8.6190917516218712E-2</c:v>
                </c:pt>
                <c:pt idx="3751">
                  <c:v>-8.6190917516218712E-2</c:v>
                </c:pt>
                <c:pt idx="3752">
                  <c:v>-8.6190917516218712E-2</c:v>
                </c:pt>
                <c:pt idx="3753">
                  <c:v>-8.6499845535990591E-2</c:v>
                </c:pt>
                <c:pt idx="3754">
                  <c:v>-8.6499845535990591E-2</c:v>
                </c:pt>
                <c:pt idx="3755">
                  <c:v>-8.6190917516218712E-2</c:v>
                </c:pt>
                <c:pt idx="3756">
                  <c:v>-8.6190917516218712E-2</c:v>
                </c:pt>
                <c:pt idx="3757">
                  <c:v>-8.5881989496447333E-2</c:v>
                </c:pt>
                <c:pt idx="3758">
                  <c:v>-8.5881989496447333E-2</c:v>
                </c:pt>
                <c:pt idx="3759">
                  <c:v>-8.5881989496447333E-2</c:v>
                </c:pt>
                <c:pt idx="3760">
                  <c:v>-8.5881989496447333E-2</c:v>
                </c:pt>
                <c:pt idx="3761">
                  <c:v>-8.5881989496447333E-2</c:v>
                </c:pt>
                <c:pt idx="3762">
                  <c:v>-8.5881989496447333E-2</c:v>
                </c:pt>
                <c:pt idx="3763">
                  <c:v>-8.5881989496447333E-2</c:v>
                </c:pt>
                <c:pt idx="3764">
                  <c:v>-8.5881989496447333E-2</c:v>
                </c:pt>
                <c:pt idx="3765">
                  <c:v>-8.5264133456904534E-2</c:v>
                </c:pt>
                <c:pt idx="3766">
                  <c:v>-8.5264133456904534E-2</c:v>
                </c:pt>
                <c:pt idx="3767">
                  <c:v>-8.5573061476676357E-2</c:v>
                </c:pt>
                <c:pt idx="3768">
                  <c:v>-8.5573061476676357E-2</c:v>
                </c:pt>
                <c:pt idx="3769">
                  <c:v>-8.5573061476676357E-2</c:v>
                </c:pt>
                <c:pt idx="3770">
                  <c:v>-8.5573061476676357E-2</c:v>
                </c:pt>
                <c:pt idx="3771">
                  <c:v>-8.5881989496447333E-2</c:v>
                </c:pt>
                <c:pt idx="3772">
                  <c:v>-8.5881989496447333E-2</c:v>
                </c:pt>
                <c:pt idx="3773">
                  <c:v>-8.6190917516218712E-2</c:v>
                </c:pt>
                <c:pt idx="3774">
                  <c:v>-8.6190917516218712E-2</c:v>
                </c:pt>
                <c:pt idx="3775">
                  <c:v>-8.6190917516218712E-2</c:v>
                </c:pt>
                <c:pt idx="3776">
                  <c:v>-8.6190917516218712E-2</c:v>
                </c:pt>
                <c:pt idx="3777">
                  <c:v>-8.6499845535990591E-2</c:v>
                </c:pt>
                <c:pt idx="3778">
                  <c:v>-8.6499845535990591E-2</c:v>
                </c:pt>
                <c:pt idx="3779">
                  <c:v>-8.6190917516218712E-2</c:v>
                </c:pt>
                <c:pt idx="3780">
                  <c:v>-8.6190917516218712E-2</c:v>
                </c:pt>
                <c:pt idx="3781">
                  <c:v>-8.6190917516218712E-2</c:v>
                </c:pt>
                <c:pt idx="3782">
                  <c:v>-8.6190917516218712E-2</c:v>
                </c:pt>
                <c:pt idx="3783">
                  <c:v>-8.6190917516218712E-2</c:v>
                </c:pt>
                <c:pt idx="3784">
                  <c:v>-8.6190917516218712E-2</c:v>
                </c:pt>
                <c:pt idx="3785">
                  <c:v>-8.6190917516218712E-2</c:v>
                </c:pt>
                <c:pt idx="3786">
                  <c:v>-8.6190917516218712E-2</c:v>
                </c:pt>
                <c:pt idx="3787">
                  <c:v>-8.5881989496447333E-2</c:v>
                </c:pt>
                <c:pt idx="3788">
                  <c:v>-8.5881989496447333E-2</c:v>
                </c:pt>
                <c:pt idx="3789">
                  <c:v>-8.5881989496447333E-2</c:v>
                </c:pt>
                <c:pt idx="3790">
                  <c:v>-8.5881989496447333E-2</c:v>
                </c:pt>
                <c:pt idx="3791">
                  <c:v>-8.5881989496447333E-2</c:v>
                </c:pt>
                <c:pt idx="3792">
                  <c:v>-8.5881989496447333E-2</c:v>
                </c:pt>
                <c:pt idx="3793">
                  <c:v>-8.5881989496447333E-2</c:v>
                </c:pt>
                <c:pt idx="3794">
                  <c:v>-8.5881989496447333E-2</c:v>
                </c:pt>
                <c:pt idx="3795">
                  <c:v>-8.5881989496447333E-2</c:v>
                </c:pt>
                <c:pt idx="3796">
                  <c:v>-8.5881989496447333E-2</c:v>
                </c:pt>
                <c:pt idx="3797">
                  <c:v>-8.5881989496447333E-2</c:v>
                </c:pt>
                <c:pt idx="3798">
                  <c:v>-8.5881989496447333E-2</c:v>
                </c:pt>
                <c:pt idx="3799">
                  <c:v>-8.5881989496447333E-2</c:v>
                </c:pt>
                <c:pt idx="3800">
                  <c:v>-8.5881989496447333E-2</c:v>
                </c:pt>
                <c:pt idx="3801">
                  <c:v>-8.5881989496447333E-2</c:v>
                </c:pt>
                <c:pt idx="3802">
                  <c:v>-8.5881989496447333E-2</c:v>
                </c:pt>
                <c:pt idx="3803">
                  <c:v>-8.5881989496447333E-2</c:v>
                </c:pt>
                <c:pt idx="3804">
                  <c:v>-8.5881989496447333E-2</c:v>
                </c:pt>
                <c:pt idx="3805">
                  <c:v>-8.5881989496447333E-2</c:v>
                </c:pt>
                <c:pt idx="3806">
                  <c:v>-8.5881989496447333E-2</c:v>
                </c:pt>
                <c:pt idx="3807">
                  <c:v>-8.6499845535990591E-2</c:v>
                </c:pt>
                <c:pt idx="3808">
                  <c:v>-8.6499845535990591E-2</c:v>
                </c:pt>
                <c:pt idx="3809">
                  <c:v>-8.6499845535990591E-2</c:v>
                </c:pt>
                <c:pt idx="3810">
                  <c:v>-8.6499845535990591E-2</c:v>
                </c:pt>
                <c:pt idx="3811">
                  <c:v>-8.7117701575532905E-2</c:v>
                </c:pt>
                <c:pt idx="3812">
                  <c:v>-8.7117701575532905E-2</c:v>
                </c:pt>
                <c:pt idx="3813">
                  <c:v>-8.6499845535990591E-2</c:v>
                </c:pt>
                <c:pt idx="3814">
                  <c:v>-8.6499845535990591E-2</c:v>
                </c:pt>
                <c:pt idx="3815">
                  <c:v>-8.7117701575532905E-2</c:v>
                </c:pt>
                <c:pt idx="3816">
                  <c:v>-8.7117701575532905E-2</c:v>
                </c:pt>
                <c:pt idx="3817">
                  <c:v>-8.7117701575532905E-2</c:v>
                </c:pt>
                <c:pt idx="3818">
                  <c:v>-8.7117701575532905E-2</c:v>
                </c:pt>
                <c:pt idx="3819">
                  <c:v>-8.6808773555761512E-2</c:v>
                </c:pt>
                <c:pt idx="3820">
                  <c:v>-8.6808773555761512E-2</c:v>
                </c:pt>
                <c:pt idx="3821">
                  <c:v>-8.6808773555761512E-2</c:v>
                </c:pt>
                <c:pt idx="3822">
                  <c:v>-8.6808773555761512E-2</c:v>
                </c:pt>
                <c:pt idx="3823">
                  <c:v>-8.6808773555761512E-2</c:v>
                </c:pt>
                <c:pt idx="3824">
                  <c:v>-8.6808773555761512E-2</c:v>
                </c:pt>
                <c:pt idx="3825">
                  <c:v>-8.6808773555761512E-2</c:v>
                </c:pt>
                <c:pt idx="3826">
                  <c:v>-8.6808773555761512E-2</c:v>
                </c:pt>
                <c:pt idx="3827">
                  <c:v>-8.7117701575532905E-2</c:v>
                </c:pt>
                <c:pt idx="3828">
                  <c:v>-8.7117701575532905E-2</c:v>
                </c:pt>
                <c:pt idx="3829">
                  <c:v>-8.7117701575532905E-2</c:v>
                </c:pt>
                <c:pt idx="3830">
                  <c:v>-8.7117701575532905E-2</c:v>
                </c:pt>
                <c:pt idx="3831">
                  <c:v>-8.7117701575532905E-2</c:v>
                </c:pt>
                <c:pt idx="3832">
                  <c:v>-8.7117701575532905E-2</c:v>
                </c:pt>
                <c:pt idx="3833">
                  <c:v>-8.7117701575532905E-2</c:v>
                </c:pt>
                <c:pt idx="3834">
                  <c:v>-8.7117701575532905E-2</c:v>
                </c:pt>
                <c:pt idx="3835">
                  <c:v>-8.7117701575532905E-2</c:v>
                </c:pt>
                <c:pt idx="3836">
                  <c:v>-8.7117701575532905E-2</c:v>
                </c:pt>
                <c:pt idx="3837">
                  <c:v>-8.7117701575532905E-2</c:v>
                </c:pt>
                <c:pt idx="3838">
                  <c:v>-8.7117701575532905E-2</c:v>
                </c:pt>
                <c:pt idx="3839">
                  <c:v>-8.7426629595304284E-2</c:v>
                </c:pt>
                <c:pt idx="3840">
                  <c:v>-8.7426629595304284E-2</c:v>
                </c:pt>
                <c:pt idx="3841">
                  <c:v>-8.7426629595304284E-2</c:v>
                </c:pt>
                <c:pt idx="3842">
                  <c:v>-8.7426629595304284E-2</c:v>
                </c:pt>
                <c:pt idx="3843">
                  <c:v>-8.7117701575532905E-2</c:v>
                </c:pt>
                <c:pt idx="3844">
                  <c:v>-8.7117701575532905E-2</c:v>
                </c:pt>
                <c:pt idx="3845">
                  <c:v>-8.7117701575532905E-2</c:v>
                </c:pt>
                <c:pt idx="3846">
                  <c:v>-8.7117701575532905E-2</c:v>
                </c:pt>
                <c:pt idx="3847">
                  <c:v>-8.7117701575532905E-2</c:v>
                </c:pt>
                <c:pt idx="3848">
                  <c:v>-8.7117701575532905E-2</c:v>
                </c:pt>
                <c:pt idx="3849">
                  <c:v>-8.7117701575532905E-2</c:v>
                </c:pt>
                <c:pt idx="3850">
                  <c:v>-8.7117701575532905E-2</c:v>
                </c:pt>
                <c:pt idx="3851">
                  <c:v>-8.7117701575532905E-2</c:v>
                </c:pt>
                <c:pt idx="3852">
                  <c:v>-8.7117701575532905E-2</c:v>
                </c:pt>
                <c:pt idx="3853">
                  <c:v>-8.7117701575532905E-2</c:v>
                </c:pt>
                <c:pt idx="3854">
                  <c:v>-8.7117701575532905E-2</c:v>
                </c:pt>
                <c:pt idx="3855">
                  <c:v>-8.7426629595304284E-2</c:v>
                </c:pt>
                <c:pt idx="3856">
                  <c:v>-8.7426629595304284E-2</c:v>
                </c:pt>
                <c:pt idx="3857">
                  <c:v>-8.8044485634847555E-2</c:v>
                </c:pt>
                <c:pt idx="3858">
                  <c:v>-8.8044485634847555E-2</c:v>
                </c:pt>
                <c:pt idx="3859">
                  <c:v>-8.8044485634847555E-2</c:v>
                </c:pt>
                <c:pt idx="3860">
                  <c:v>-8.8044485634847555E-2</c:v>
                </c:pt>
                <c:pt idx="3861">
                  <c:v>-8.8044485634847555E-2</c:v>
                </c:pt>
                <c:pt idx="3862">
                  <c:v>-8.8044485634847555E-2</c:v>
                </c:pt>
                <c:pt idx="3863">
                  <c:v>-8.8971269694161234E-2</c:v>
                </c:pt>
                <c:pt idx="3864">
                  <c:v>-8.8971269694161234E-2</c:v>
                </c:pt>
                <c:pt idx="3865">
                  <c:v>-8.8662341674390369E-2</c:v>
                </c:pt>
                <c:pt idx="3866">
                  <c:v>-8.8662341674390369E-2</c:v>
                </c:pt>
                <c:pt idx="3867">
                  <c:v>-8.8044485634847555E-2</c:v>
                </c:pt>
                <c:pt idx="3868">
                  <c:v>-8.8044485634847555E-2</c:v>
                </c:pt>
                <c:pt idx="3869">
                  <c:v>-8.6808773555761512E-2</c:v>
                </c:pt>
                <c:pt idx="3870">
                  <c:v>-8.6808773555761512E-2</c:v>
                </c:pt>
                <c:pt idx="3871">
                  <c:v>-8.7117701575532905E-2</c:v>
                </c:pt>
                <c:pt idx="3872">
                  <c:v>-8.7117701575532905E-2</c:v>
                </c:pt>
                <c:pt idx="3873">
                  <c:v>-8.7117701575532905E-2</c:v>
                </c:pt>
                <c:pt idx="3874">
                  <c:v>-8.7117701575532905E-2</c:v>
                </c:pt>
                <c:pt idx="3875">
                  <c:v>-8.7117701575532905E-2</c:v>
                </c:pt>
                <c:pt idx="3876">
                  <c:v>-8.7117701575532905E-2</c:v>
                </c:pt>
                <c:pt idx="3877">
                  <c:v>-8.7735557615075691E-2</c:v>
                </c:pt>
                <c:pt idx="3878">
                  <c:v>-8.7735557615075691E-2</c:v>
                </c:pt>
                <c:pt idx="3879">
                  <c:v>-8.7426629595304284E-2</c:v>
                </c:pt>
                <c:pt idx="3880">
                  <c:v>-8.7426629595304284E-2</c:v>
                </c:pt>
                <c:pt idx="3881">
                  <c:v>-8.7117701575532905E-2</c:v>
                </c:pt>
                <c:pt idx="3882">
                  <c:v>-8.7117701575532905E-2</c:v>
                </c:pt>
                <c:pt idx="3883">
                  <c:v>-8.6808773555761512E-2</c:v>
                </c:pt>
                <c:pt idx="3884">
                  <c:v>-8.6808773555761512E-2</c:v>
                </c:pt>
                <c:pt idx="3885">
                  <c:v>-8.6808773555761512E-2</c:v>
                </c:pt>
                <c:pt idx="3886">
                  <c:v>-8.6808773555761512E-2</c:v>
                </c:pt>
                <c:pt idx="3887">
                  <c:v>-8.7117701575532905E-2</c:v>
                </c:pt>
                <c:pt idx="3888">
                  <c:v>-8.7117701575532905E-2</c:v>
                </c:pt>
                <c:pt idx="3889">
                  <c:v>-8.7117701575532905E-2</c:v>
                </c:pt>
                <c:pt idx="3890">
                  <c:v>-8.7117701575532905E-2</c:v>
                </c:pt>
                <c:pt idx="3891">
                  <c:v>-8.7117701575532905E-2</c:v>
                </c:pt>
                <c:pt idx="3892">
                  <c:v>-8.7117701575532905E-2</c:v>
                </c:pt>
                <c:pt idx="3893">
                  <c:v>-8.7117701575532905E-2</c:v>
                </c:pt>
                <c:pt idx="3894">
                  <c:v>-8.7117701575532905E-2</c:v>
                </c:pt>
                <c:pt idx="3895">
                  <c:v>-8.7426629595304284E-2</c:v>
                </c:pt>
                <c:pt idx="3896">
                  <c:v>-8.7426629595304284E-2</c:v>
                </c:pt>
                <c:pt idx="3897">
                  <c:v>-8.7735557615075691E-2</c:v>
                </c:pt>
                <c:pt idx="3898">
                  <c:v>-8.7735557615075691E-2</c:v>
                </c:pt>
                <c:pt idx="3899">
                  <c:v>-8.7735557615075691E-2</c:v>
                </c:pt>
                <c:pt idx="3900">
                  <c:v>-8.7735557615075691E-2</c:v>
                </c:pt>
                <c:pt idx="3901">
                  <c:v>-8.7735557615075691E-2</c:v>
                </c:pt>
                <c:pt idx="3902">
                  <c:v>-8.7735557615075691E-2</c:v>
                </c:pt>
                <c:pt idx="3903">
                  <c:v>-8.7735557615075691E-2</c:v>
                </c:pt>
                <c:pt idx="3904">
                  <c:v>-8.7735557615075691E-2</c:v>
                </c:pt>
                <c:pt idx="3905">
                  <c:v>-8.7117701575532905E-2</c:v>
                </c:pt>
                <c:pt idx="3906">
                  <c:v>-8.7117701575532905E-2</c:v>
                </c:pt>
                <c:pt idx="3907">
                  <c:v>-8.7735557615075691E-2</c:v>
                </c:pt>
                <c:pt idx="3908">
                  <c:v>-8.7735557615075691E-2</c:v>
                </c:pt>
                <c:pt idx="3909">
                  <c:v>-8.7735557615075691E-2</c:v>
                </c:pt>
                <c:pt idx="3910">
                  <c:v>-8.7735557615075691E-2</c:v>
                </c:pt>
                <c:pt idx="3911">
                  <c:v>-8.7735557615075691E-2</c:v>
                </c:pt>
                <c:pt idx="3912">
                  <c:v>-8.7735557615075691E-2</c:v>
                </c:pt>
                <c:pt idx="3913">
                  <c:v>-8.7735557615075691E-2</c:v>
                </c:pt>
                <c:pt idx="3914">
                  <c:v>-8.7735557615075691E-2</c:v>
                </c:pt>
                <c:pt idx="3915">
                  <c:v>-8.7735557615075691E-2</c:v>
                </c:pt>
                <c:pt idx="3916">
                  <c:v>-8.7735557615075691E-2</c:v>
                </c:pt>
                <c:pt idx="3917">
                  <c:v>-8.7735557615075691E-2</c:v>
                </c:pt>
                <c:pt idx="3918">
                  <c:v>-8.7735557615075691E-2</c:v>
                </c:pt>
                <c:pt idx="3919">
                  <c:v>-8.7735557615075691E-2</c:v>
                </c:pt>
                <c:pt idx="3920">
                  <c:v>-8.7735557615075691E-2</c:v>
                </c:pt>
                <c:pt idx="3921">
                  <c:v>-8.8044485634847555E-2</c:v>
                </c:pt>
                <c:pt idx="3922">
                  <c:v>-8.8044485634847555E-2</c:v>
                </c:pt>
                <c:pt idx="3923">
                  <c:v>-8.8353413654618504E-2</c:v>
                </c:pt>
                <c:pt idx="3924">
                  <c:v>-8.8353413654618504E-2</c:v>
                </c:pt>
                <c:pt idx="3925">
                  <c:v>-8.8353413654618504E-2</c:v>
                </c:pt>
                <c:pt idx="3926">
                  <c:v>-8.8353413654618504E-2</c:v>
                </c:pt>
                <c:pt idx="3927">
                  <c:v>-8.8353413654618504E-2</c:v>
                </c:pt>
                <c:pt idx="3928">
                  <c:v>-8.8353413654618504E-2</c:v>
                </c:pt>
                <c:pt idx="3929">
                  <c:v>-8.8353413654618504E-2</c:v>
                </c:pt>
                <c:pt idx="3930">
                  <c:v>-8.8353413654618504E-2</c:v>
                </c:pt>
                <c:pt idx="3931">
                  <c:v>-8.8044485634847555E-2</c:v>
                </c:pt>
                <c:pt idx="3932">
                  <c:v>-8.8044485634847555E-2</c:v>
                </c:pt>
                <c:pt idx="3933">
                  <c:v>-8.8044485634847555E-2</c:v>
                </c:pt>
                <c:pt idx="3934">
                  <c:v>-8.8044485634847555E-2</c:v>
                </c:pt>
                <c:pt idx="3935">
                  <c:v>-8.8044485634847555E-2</c:v>
                </c:pt>
                <c:pt idx="3936">
                  <c:v>-8.7762669962917206E-2</c:v>
                </c:pt>
                <c:pt idx="3937">
                  <c:v>-8.8380716934487014E-2</c:v>
                </c:pt>
                <c:pt idx="3938">
                  <c:v>-8.8380716934487014E-2</c:v>
                </c:pt>
                <c:pt idx="3939">
                  <c:v>-8.8380716934487014E-2</c:v>
                </c:pt>
                <c:pt idx="3940">
                  <c:v>-8.8662341674390369E-2</c:v>
                </c:pt>
                <c:pt idx="3941">
                  <c:v>-8.8353413654618504E-2</c:v>
                </c:pt>
                <c:pt idx="3942">
                  <c:v>-8.8353413654618504E-2</c:v>
                </c:pt>
                <c:pt idx="3943">
                  <c:v>-8.8353413654618504E-2</c:v>
                </c:pt>
                <c:pt idx="3944">
                  <c:v>-8.8353413654618504E-2</c:v>
                </c:pt>
                <c:pt idx="3945">
                  <c:v>-8.8662341674390369E-2</c:v>
                </c:pt>
                <c:pt idx="3946">
                  <c:v>-8.8662341674390369E-2</c:v>
                </c:pt>
                <c:pt idx="3947">
                  <c:v>-8.8353413654618504E-2</c:v>
                </c:pt>
                <c:pt idx="3948">
                  <c:v>-8.8353413654618504E-2</c:v>
                </c:pt>
                <c:pt idx="3949">
                  <c:v>-8.8971269694161234E-2</c:v>
                </c:pt>
                <c:pt idx="3950">
                  <c:v>-8.8971269694161234E-2</c:v>
                </c:pt>
                <c:pt idx="3951">
                  <c:v>-8.8662341674390369E-2</c:v>
                </c:pt>
                <c:pt idx="3952">
                  <c:v>-8.8662341674390369E-2</c:v>
                </c:pt>
                <c:pt idx="3953">
                  <c:v>-8.8662341674390369E-2</c:v>
                </c:pt>
                <c:pt idx="3954">
                  <c:v>-8.8662341674390369E-2</c:v>
                </c:pt>
                <c:pt idx="3955">
                  <c:v>-8.8662341674390369E-2</c:v>
                </c:pt>
                <c:pt idx="3956">
                  <c:v>-8.8662341674390369E-2</c:v>
                </c:pt>
                <c:pt idx="3957">
                  <c:v>-8.8044485634847555E-2</c:v>
                </c:pt>
                <c:pt idx="3958">
                  <c:v>-8.8044485634847555E-2</c:v>
                </c:pt>
                <c:pt idx="3959">
                  <c:v>-8.9280197713932696E-2</c:v>
                </c:pt>
                <c:pt idx="3960">
                  <c:v>-8.9280197713932696E-2</c:v>
                </c:pt>
                <c:pt idx="3961">
                  <c:v>-8.8971269694161234E-2</c:v>
                </c:pt>
                <c:pt idx="3962">
                  <c:v>-8.8971269694161234E-2</c:v>
                </c:pt>
                <c:pt idx="3963">
                  <c:v>-8.8662341674390369E-2</c:v>
                </c:pt>
                <c:pt idx="3964">
                  <c:v>-8.8662341674390369E-2</c:v>
                </c:pt>
                <c:pt idx="3965">
                  <c:v>-8.8353413654618504E-2</c:v>
                </c:pt>
                <c:pt idx="3966">
                  <c:v>-8.8353413654618504E-2</c:v>
                </c:pt>
                <c:pt idx="3967">
                  <c:v>-8.8353413654618504E-2</c:v>
                </c:pt>
                <c:pt idx="3968">
                  <c:v>-8.8353413654618504E-2</c:v>
                </c:pt>
                <c:pt idx="3969">
                  <c:v>-8.8044485634847555E-2</c:v>
                </c:pt>
                <c:pt idx="3970">
                  <c:v>-8.8044485634847555E-2</c:v>
                </c:pt>
                <c:pt idx="3971">
                  <c:v>-8.8662341674390369E-2</c:v>
                </c:pt>
                <c:pt idx="3972">
                  <c:v>-8.8662341674390369E-2</c:v>
                </c:pt>
                <c:pt idx="3973">
                  <c:v>-8.8662341674390369E-2</c:v>
                </c:pt>
                <c:pt idx="3974">
                  <c:v>-8.8662341674390369E-2</c:v>
                </c:pt>
                <c:pt idx="3975">
                  <c:v>-8.8662341674390369E-2</c:v>
                </c:pt>
                <c:pt idx="3976">
                  <c:v>-8.8662341674390369E-2</c:v>
                </c:pt>
                <c:pt idx="3977">
                  <c:v>-8.9280197713932696E-2</c:v>
                </c:pt>
                <c:pt idx="3978">
                  <c:v>-8.9280197713932696E-2</c:v>
                </c:pt>
                <c:pt idx="3979">
                  <c:v>-8.8971269694161234E-2</c:v>
                </c:pt>
                <c:pt idx="3980">
                  <c:v>-8.8971269694161234E-2</c:v>
                </c:pt>
                <c:pt idx="3981">
                  <c:v>-8.8662341674390369E-2</c:v>
                </c:pt>
                <c:pt idx="3982">
                  <c:v>-8.8662341674390369E-2</c:v>
                </c:pt>
                <c:pt idx="3983">
                  <c:v>-8.8353413654618504E-2</c:v>
                </c:pt>
                <c:pt idx="3984">
                  <c:v>-8.8353413654618504E-2</c:v>
                </c:pt>
                <c:pt idx="3985">
                  <c:v>-8.8353413654618504E-2</c:v>
                </c:pt>
                <c:pt idx="3986">
                  <c:v>-8.8353413654618504E-2</c:v>
                </c:pt>
                <c:pt idx="3987">
                  <c:v>-8.8353413654618504E-2</c:v>
                </c:pt>
                <c:pt idx="3988">
                  <c:v>-8.8353413654618504E-2</c:v>
                </c:pt>
                <c:pt idx="3989">
                  <c:v>-8.8353413654618504E-2</c:v>
                </c:pt>
                <c:pt idx="3990">
                  <c:v>-8.8353413654618504E-2</c:v>
                </c:pt>
                <c:pt idx="3991">
                  <c:v>-8.8353413654618504E-2</c:v>
                </c:pt>
                <c:pt idx="3992">
                  <c:v>-8.8353413654618504E-2</c:v>
                </c:pt>
                <c:pt idx="3993">
                  <c:v>-8.8353413654618504E-2</c:v>
                </c:pt>
                <c:pt idx="3994">
                  <c:v>-8.8353413654618504E-2</c:v>
                </c:pt>
                <c:pt idx="3995">
                  <c:v>-8.8353413654618504E-2</c:v>
                </c:pt>
                <c:pt idx="3996">
                  <c:v>-8.8353413654618504E-2</c:v>
                </c:pt>
                <c:pt idx="3997">
                  <c:v>-8.8353413654618504E-2</c:v>
                </c:pt>
                <c:pt idx="3998">
                  <c:v>-8.8353413654618504E-2</c:v>
                </c:pt>
                <c:pt idx="3999">
                  <c:v>-8.8662341674390369E-2</c:v>
                </c:pt>
                <c:pt idx="4000">
                  <c:v>-8.8662341674390369E-2</c:v>
                </c:pt>
                <c:pt idx="4001">
                  <c:v>-8.8662341674390369E-2</c:v>
                </c:pt>
                <c:pt idx="4002">
                  <c:v>-8.8662341674390369E-2</c:v>
                </c:pt>
                <c:pt idx="4003">
                  <c:v>-8.8971269694161234E-2</c:v>
                </c:pt>
                <c:pt idx="4004">
                  <c:v>-8.8971269694161234E-2</c:v>
                </c:pt>
                <c:pt idx="4005">
                  <c:v>-8.8971269694161234E-2</c:v>
                </c:pt>
                <c:pt idx="4006">
                  <c:v>-8.8971269694161234E-2</c:v>
                </c:pt>
                <c:pt idx="4007">
                  <c:v>-8.8971269694161234E-2</c:v>
                </c:pt>
                <c:pt idx="4008">
                  <c:v>-8.8662341674390369E-2</c:v>
                </c:pt>
                <c:pt idx="4009">
                  <c:v>-8.8662341674390369E-2</c:v>
                </c:pt>
                <c:pt idx="4010">
                  <c:v>-8.8662341674390369E-2</c:v>
                </c:pt>
                <c:pt idx="4011">
                  <c:v>-8.8353413654618504E-2</c:v>
                </c:pt>
                <c:pt idx="4012">
                  <c:v>-8.8353413654618504E-2</c:v>
                </c:pt>
                <c:pt idx="4013">
                  <c:v>-8.8662341674390369E-2</c:v>
                </c:pt>
                <c:pt idx="4014">
                  <c:v>-8.8662341674390369E-2</c:v>
                </c:pt>
                <c:pt idx="4015">
                  <c:v>-8.8044485634847555E-2</c:v>
                </c:pt>
                <c:pt idx="4016">
                  <c:v>-8.8044485634847555E-2</c:v>
                </c:pt>
                <c:pt idx="4017">
                  <c:v>-8.8044485634847555E-2</c:v>
                </c:pt>
                <c:pt idx="4018">
                  <c:v>-8.8044485634847555E-2</c:v>
                </c:pt>
                <c:pt idx="4019">
                  <c:v>-8.7426629595304284E-2</c:v>
                </c:pt>
                <c:pt idx="4020">
                  <c:v>-8.7426629595304284E-2</c:v>
                </c:pt>
                <c:pt idx="4021">
                  <c:v>-8.8353413654618504E-2</c:v>
                </c:pt>
                <c:pt idx="4022">
                  <c:v>-8.8353413654618504E-2</c:v>
                </c:pt>
                <c:pt idx="4023">
                  <c:v>-8.8353413654618504E-2</c:v>
                </c:pt>
                <c:pt idx="4024">
                  <c:v>-8.8353413654618504E-2</c:v>
                </c:pt>
                <c:pt idx="4025">
                  <c:v>-8.7426629595304284E-2</c:v>
                </c:pt>
                <c:pt idx="4026">
                  <c:v>-8.7426629595304284E-2</c:v>
                </c:pt>
                <c:pt idx="4027">
                  <c:v>-8.8353413654618504E-2</c:v>
                </c:pt>
                <c:pt idx="4028">
                  <c:v>-8.8353413654618504E-2</c:v>
                </c:pt>
                <c:pt idx="4029">
                  <c:v>-8.8044485634847555E-2</c:v>
                </c:pt>
                <c:pt idx="4030">
                  <c:v>-8.8044485634847555E-2</c:v>
                </c:pt>
                <c:pt idx="4031">
                  <c:v>-8.8044485634847555E-2</c:v>
                </c:pt>
                <c:pt idx="4032">
                  <c:v>-8.8044485634847555E-2</c:v>
                </c:pt>
                <c:pt idx="4033">
                  <c:v>-8.8662341674390369E-2</c:v>
                </c:pt>
                <c:pt idx="4034">
                  <c:v>-8.8662341674390369E-2</c:v>
                </c:pt>
                <c:pt idx="4035">
                  <c:v>-8.8971269694161234E-2</c:v>
                </c:pt>
                <c:pt idx="4036">
                  <c:v>-8.8971269694161234E-2</c:v>
                </c:pt>
                <c:pt idx="4037">
                  <c:v>-8.9280197713932696E-2</c:v>
                </c:pt>
                <c:pt idx="4038">
                  <c:v>-8.9280197713932696E-2</c:v>
                </c:pt>
                <c:pt idx="4039">
                  <c:v>-8.9280197713932696E-2</c:v>
                </c:pt>
                <c:pt idx="4040">
                  <c:v>-8.9280197713932696E-2</c:v>
                </c:pt>
                <c:pt idx="4041">
                  <c:v>-8.9280197713932696E-2</c:v>
                </c:pt>
                <c:pt idx="4042">
                  <c:v>-8.9280197713932696E-2</c:v>
                </c:pt>
                <c:pt idx="4043">
                  <c:v>-8.9589125733704048E-2</c:v>
                </c:pt>
                <c:pt idx="4044">
                  <c:v>-8.9589125733704048E-2</c:v>
                </c:pt>
                <c:pt idx="4045">
                  <c:v>-8.9589125733704048E-2</c:v>
                </c:pt>
                <c:pt idx="4046">
                  <c:v>-8.9589125733704048E-2</c:v>
                </c:pt>
                <c:pt idx="4047">
                  <c:v>-8.9589125733704048E-2</c:v>
                </c:pt>
                <c:pt idx="4048">
                  <c:v>-8.9589125733704048E-2</c:v>
                </c:pt>
                <c:pt idx="4049">
                  <c:v>-8.8971269694161234E-2</c:v>
                </c:pt>
                <c:pt idx="4050">
                  <c:v>-8.8662341674390369E-2</c:v>
                </c:pt>
                <c:pt idx="4051">
                  <c:v>-8.8353413654618504E-2</c:v>
                </c:pt>
                <c:pt idx="4052">
                  <c:v>-8.8353413654618504E-2</c:v>
                </c:pt>
                <c:pt idx="4053">
                  <c:v>-8.8971269694161234E-2</c:v>
                </c:pt>
                <c:pt idx="4054">
                  <c:v>-8.8971269694161234E-2</c:v>
                </c:pt>
                <c:pt idx="4055">
                  <c:v>-8.8971269694161234E-2</c:v>
                </c:pt>
                <c:pt idx="4056">
                  <c:v>-8.8971269694161234E-2</c:v>
                </c:pt>
                <c:pt idx="4057">
                  <c:v>-8.8971269694161234E-2</c:v>
                </c:pt>
                <c:pt idx="4058">
                  <c:v>-8.8971269694161234E-2</c:v>
                </c:pt>
                <c:pt idx="4059">
                  <c:v>-8.8353413654618504E-2</c:v>
                </c:pt>
                <c:pt idx="4060">
                  <c:v>-8.8353413654618504E-2</c:v>
                </c:pt>
                <c:pt idx="4061">
                  <c:v>-8.8353413654618504E-2</c:v>
                </c:pt>
                <c:pt idx="4062">
                  <c:v>-8.8353413654618504E-2</c:v>
                </c:pt>
                <c:pt idx="4063">
                  <c:v>-8.8971269694161234E-2</c:v>
                </c:pt>
                <c:pt idx="4064">
                  <c:v>-8.8971269694161234E-2</c:v>
                </c:pt>
                <c:pt idx="4065">
                  <c:v>-8.8971269694161234E-2</c:v>
                </c:pt>
                <c:pt idx="4066">
                  <c:v>-8.8971269694161234E-2</c:v>
                </c:pt>
                <c:pt idx="4067">
                  <c:v>-8.9589125733704048E-2</c:v>
                </c:pt>
                <c:pt idx="4068">
                  <c:v>-8.8971269694161234E-2</c:v>
                </c:pt>
                <c:pt idx="4069">
                  <c:v>-8.8971269694161234E-2</c:v>
                </c:pt>
                <c:pt idx="4070">
                  <c:v>-8.8971269694161234E-2</c:v>
                </c:pt>
                <c:pt idx="4071">
                  <c:v>-8.8971269694161234E-2</c:v>
                </c:pt>
                <c:pt idx="4072">
                  <c:v>-8.8971269694161234E-2</c:v>
                </c:pt>
                <c:pt idx="4073">
                  <c:v>-8.9589125733704048E-2</c:v>
                </c:pt>
                <c:pt idx="4074">
                  <c:v>-8.9280197713932696E-2</c:v>
                </c:pt>
                <c:pt idx="4075">
                  <c:v>-8.9280197713932696E-2</c:v>
                </c:pt>
                <c:pt idx="4076">
                  <c:v>-8.9280197713932696E-2</c:v>
                </c:pt>
                <c:pt idx="4077">
                  <c:v>-8.9280197713932696E-2</c:v>
                </c:pt>
                <c:pt idx="4078">
                  <c:v>-8.9280197713932696E-2</c:v>
                </c:pt>
                <c:pt idx="4079">
                  <c:v>-8.9589125733704048E-2</c:v>
                </c:pt>
                <c:pt idx="4080">
                  <c:v>-8.9307787391841781E-2</c:v>
                </c:pt>
                <c:pt idx="4081">
                  <c:v>-8.9925834363412255E-2</c:v>
                </c:pt>
                <c:pt idx="4082">
                  <c:v>-9.0234857849196548E-2</c:v>
                </c:pt>
                <c:pt idx="4083">
                  <c:v>-8.9307787391841781E-2</c:v>
                </c:pt>
                <c:pt idx="4084">
                  <c:v>-8.9589125733704048E-2</c:v>
                </c:pt>
                <c:pt idx="4085">
                  <c:v>-8.9280197713932696E-2</c:v>
                </c:pt>
                <c:pt idx="4086">
                  <c:v>-8.9280197713932696E-2</c:v>
                </c:pt>
                <c:pt idx="4087">
                  <c:v>-8.9280197713932696E-2</c:v>
                </c:pt>
                <c:pt idx="4088">
                  <c:v>-8.9280197713932696E-2</c:v>
                </c:pt>
                <c:pt idx="4089">
                  <c:v>-8.8971269694161234E-2</c:v>
                </c:pt>
                <c:pt idx="4090">
                  <c:v>-8.8971269694161234E-2</c:v>
                </c:pt>
                <c:pt idx="4091">
                  <c:v>-8.9898053753475746E-2</c:v>
                </c:pt>
                <c:pt idx="4092">
                  <c:v>-8.9898053753475746E-2</c:v>
                </c:pt>
                <c:pt idx="4093">
                  <c:v>-8.9898053753475746E-2</c:v>
                </c:pt>
                <c:pt idx="4094">
                  <c:v>-8.9898053753475746E-2</c:v>
                </c:pt>
                <c:pt idx="4095">
                  <c:v>-8.9898053753475746E-2</c:v>
                </c:pt>
                <c:pt idx="4096">
                  <c:v>-8.9898053753475746E-2</c:v>
                </c:pt>
                <c:pt idx="4097">
                  <c:v>-8.9898053753475746E-2</c:v>
                </c:pt>
                <c:pt idx="4098">
                  <c:v>-8.9616810877627046E-2</c:v>
                </c:pt>
                <c:pt idx="4099">
                  <c:v>-8.9616810877627046E-2</c:v>
                </c:pt>
                <c:pt idx="4100">
                  <c:v>-8.9616810877627046E-2</c:v>
                </c:pt>
                <c:pt idx="4101">
                  <c:v>-8.9925834363412255E-2</c:v>
                </c:pt>
                <c:pt idx="4102">
                  <c:v>-8.9925834363412255E-2</c:v>
                </c:pt>
                <c:pt idx="4103">
                  <c:v>-8.9616810877627046E-2</c:v>
                </c:pt>
                <c:pt idx="4104">
                  <c:v>-8.9898053753475746E-2</c:v>
                </c:pt>
                <c:pt idx="4105">
                  <c:v>-8.9589125733704048E-2</c:v>
                </c:pt>
                <c:pt idx="4106">
                  <c:v>-8.9589125733704048E-2</c:v>
                </c:pt>
                <c:pt idx="4107">
                  <c:v>-9.0824837812790021E-2</c:v>
                </c:pt>
                <c:pt idx="4108">
                  <c:v>-9.0543881334981466E-2</c:v>
                </c:pt>
                <c:pt idx="4109">
                  <c:v>-9.0543881334981466E-2</c:v>
                </c:pt>
                <c:pt idx="4110">
                  <c:v>-9.0234857849196548E-2</c:v>
                </c:pt>
                <c:pt idx="4111">
                  <c:v>-9.0234857849196548E-2</c:v>
                </c:pt>
                <c:pt idx="4112">
                  <c:v>-8.9925834363412255E-2</c:v>
                </c:pt>
                <c:pt idx="4113">
                  <c:v>-8.9616810877627046E-2</c:v>
                </c:pt>
                <c:pt idx="4114">
                  <c:v>-8.9616810877627046E-2</c:v>
                </c:pt>
                <c:pt idx="4115">
                  <c:v>-8.9616810877627046E-2</c:v>
                </c:pt>
                <c:pt idx="4116">
                  <c:v>-8.9616810877627046E-2</c:v>
                </c:pt>
                <c:pt idx="4117">
                  <c:v>-8.9307787391841781E-2</c:v>
                </c:pt>
                <c:pt idx="4118">
                  <c:v>-8.9307787391841781E-2</c:v>
                </c:pt>
                <c:pt idx="4119">
                  <c:v>-8.8998763906057349E-2</c:v>
                </c:pt>
                <c:pt idx="4120">
                  <c:v>-8.8689740420272264E-2</c:v>
                </c:pt>
                <c:pt idx="4121">
                  <c:v>-8.9280197713932696E-2</c:v>
                </c:pt>
                <c:pt idx="4122">
                  <c:v>-8.9280197713932696E-2</c:v>
                </c:pt>
                <c:pt idx="4123">
                  <c:v>-8.9280197713932696E-2</c:v>
                </c:pt>
                <c:pt idx="4124">
                  <c:v>-8.9280197713932696E-2</c:v>
                </c:pt>
                <c:pt idx="4125">
                  <c:v>-8.9280197713932696E-2</c:v>
                </c:pt>
                <c:pt idx="4126">
                  <c:v>-8.9280197713932696E-2</c:v>
                </c:pt>
                <c:pt idx="4127">
                  <c:v>-8.8662341674390369E-2</c:v>
                </c:pt>
                <c:pt idx="4128">
                  <c:v>-8.8662341674390369E-2</c:v>
                </c:pt>
                <c:pt idx="4129">
                  <c:v>-8.9280197713932696E-2</c:v>
                </c:pt>
                <c:pt idx="4130">
                  <c:v>-8.9280197713932696E-2</c:v>
                </c:pt>
                <c:pt idx="4131">
                  <c:v>-8.9280197713932696E-2</c:v>
                </c:pt>
                <c:pt idx="4132">
                  <c:v>-8.9280197713932696E-2</c:v>
                </c:pt>
                <c:pt idx="4133">
                  <c:v>-8.9280197713932696E-2</c:v>
                </c:pt>
                <c:pt idx="4134">
                  <c:v>-8.9280197713932696E-2</c:v>
                </c:pt>
                <c:pt idx="4135">
                  <c:v>-8.9280197713932696E-2</c:v>
                </c:pt>
                <c:pt idx="4136">
                  <c:v>-8.8971269694161234E-2</c:v>
                </c:pt>
                <c:pt idx="4137">
                  <c:v>-8.9280197713932696E-2</c:v>
                </c:pt>
                <c:pt idx="4138">
                  <c:v>-8.9280197713932696E-2</c:v>
                </c:pt>
                <c:pt idx="4139">
                  <c:v>-8.9589125733704048E-2</c:v>
                </c:pt>
                <c:pt idx="4140">
                  <c:v>-8.9589125733704048E-2</c:v>
                </c:pt>
                <c:pt idx="4141">
                  <c:v>-8.9589125733704048E-2</c:v>
                </c:pt>
                <c:pt idx="4142">
                  <c:v>-8.8353413654618504E-2</c:v>
                </c:pt>
                <c:pt idx="4143">
                  <c:v>-8.8044485634847555E-2</c:v>
                </c:pt>
                <c:pt idx="4144">
                  <c:v>-8.8044485634847555E-2</c:v>
                </c:pt>
                <c:pt idx="4145">
                  <c:v>-8.8353413654618504E-2</c:v>
                </c:pt>
                <c:pt idx="4146">
                  <c:v>-8.8353413654618504E-2</c:v>
                </c:pt>
                <c:pt idx="4147">
                  <c:v>-8.9280197713932696E-2</c:v>
                </c:pt>
                <c:pt idx="4148">
                  <c:v>-8.9280197713932696E-2</c:v>
                </c:pt>
                <c:pt idx="4149">
                  <c:v>-8.9280197713932696E-2</c:v>
                </c:pt>
                <c:pt idx="4150">
                  <c:v>-8.9280197713932696E-2</c:v>
                </c:pt>
                <c:pt idx="4151">
                  <c:v>-8.8971269694161234E-2</c:v>
                </c:pt>
                <c:pt idx="4152">
                  <c:v>-8.8971269694161234E-2</c:v>
                </c:pt>
                <c:pt idx="4153">
                  <c:v>-8.8662341674390369E-2</c:v>
                </c:pt>
                <c:pt idx="4154">
                  <c:v>-8.8662341674390369E-2</c:v>
                </c:pt>
                <c:pt idx="4155">
                  <c:v>-8.8353413654618504E-2</c:v>
                </c:pt>
                <c:pt idx="4156">
                  <c:v>-8.8353413654618504E-2</c:v>
                </c:pt>
                <c:pt idx="4157">
                  <c:v>-8.8044485634847555E-2</c:v>
                </c:pt>
                <c:pt idx="4158">
                  <c:v>-8.8044485634847555E-2</c:v>
                </c:pt>
                <c:pt idx="4159">
                  <c:v>-8.8044485634847555E-2</c:v>
                </c:pt>
                <c:pt idx="4160">
                  <c:v>-8.8044485634847555E-2</c:v>
                </c:pt>
                <c:pt idx="4161">
                  <c:v>-8.8044485634847555E-2</c:v>
                </c:pt>
                <c:pt idx="4162">
                  <c:v>-8.8044485634847555E-2</c:v>
                </c:pt>
                <c:pt idx="4163">
                  <c:v>-8.8353413654618504E-2</c:v>
                </c:pt>
                <c:pt idx="4164">
                  <c:v>-8.8353413654618504E-2</c:v>
                </c:pt>
                <c:pt idx="4165">
                  <c:v>-8.8353413654618504E-2</c:v>
                </c:pt>
                <c:pt idx="4166">
                  <c:v>-8.8353413654618504E-2</c:v>
                </c:pt>
                <c:pt idx="4167">
                  <c:v>-8.8353413654618504E-2</c:v>
                </c:pt>
                <c:pt idx="4168">
                  <c:v>-8.8353413654618504E-2</c:v>
                </c:pt>
                <c:pt idx="4169">
                  <c:v>-8.8353413654618504E-2</c:v>
                </c:pt>
                <c:pt idx="4170">
                  <c:v>-8.8353413654618504E-2</c:v>
                </c:pt>
                <c:pt idx="4171">
                  <c:v>-8.8353413654618504E-2</c:v>
                </c:pt>
                <c:pt idx="4172">
                  <c:v>-8.8353413654618504E-2</c:v>
                </c:pt>
                <c:pt idx="4173">
                  <c:v>-8.7426629595304284E-2</c:v>
                </c:pt>
                <c:pt idx="4174">
                  <c:v>-8.7426629595304284E-2</c:v>
                </c:pt>
                <c:pt idx="4175">
                  <c:v>-8.7426629595304284E-2</c:v>
                </c:pt>
                <c:pt idx="4176">
                  <c:v>-8.7426629595304284E-2</c:v>
                </c:pt>
                <c:pt idx="4177">
                  <c:v>-8.7426629595304284E-2</c:v>
                </c:pt>
                <c:pt idx="4178">
                  <c:v>-8.7426629595304284E-2</c:v>
                </c:pt>
                <c:pt idx="4179">
                  <c:v>-8.7117701575532905E-2</c:v>
                </c:pt>
                <c:pt idx="4180">
                  <c:v>-8.7117701575532905E-2</c:v>
                </c:pt>
                <c:pt idx="4181">
                  <c:v>-8.7117701575532905E-2</c:v>
                </c:pt>
                <c:pt idx="4182">
                  <c:v>-8.7117701575532905E-2</c:v>
                </c:pt>
                <c:pt idx="4183">
                  <c:v>-8.6190917516218712E-2</c:v>
                </c:pt>
                <c:pt idx="4184">
                  <c:v>-8.6190917516218712E-2</c:v>
                </c:pt>
                <c:pt idx="4185">
                  <c:v>-8.6808773555761512E-2</c:v>
                </c:pt>
                <c:pt idx="4186">
                  <c:v>-8.6808773555761512E-2</c:v>
                </c:pt>
                <c:pt idx="4187">
                  <c:v>-8.6808773555761512E-2</c:v>
                </c:pt>
                <c:pt idx="4188">
                  <c:v>-8.6808773555761512E-2</c:v>
                </c:pt>
                <c:pt idx="4189">
                  <c:v>-8.6808773555761512E-2</c:v>
                </c:pt>
                <c:pt idx="4190">
                  <c:v>-8.6808773555761512E-2</c:v>
                </c:pt>
                <c:pt idx="4191">
                  <c:v>-8.6808773555761512E-2</c:v>
                </c:pt>
                <c:pt idx="4192">
                  <c:v>-8.6808773555761512E-2</c:v>
                </c:pt>
                <c:pt idx="4193">
                  <c:v>-8.6499845535990591E-2</c:v>
                </c:pt>
                <c:pt idx="4194">
                  <c:v>-8.6499845535990591E-2</c:v>
                </c:pt>
                <c:pt idx="4195">
                  <c:v>-8.5573061476676357E-2</c:v>
                </c:pt>
                <c:pt idx="4196">
                  <c:v>-8.5573061476676357E-2</c:v>
                </c:pt>
                <c:pt idx="4197">
                  <c:v>-8.5573061476676357E-2</c:v>
                </c:pt>
                <c:pt idx="4198">
                  <c:v>-8.6190917516218712E-2</c:v>
                </c:pt>
                <c:pt idx="4199">
                  <c:v>-8.6190917516218712E-2</c:v>
                </c:pt>
                <c:pt idx="4200">
                  <c:v>-8.6190917516218712E-2</c:v>
                </c:pt>
                <c:pt idx="4201">
                  <c:v>-8.6190917516218712E-2</c:v>
                </c:pt>
                <c:pt idx="4202">
                  <c:v>-8.6190917516218712E-2</c:v>
                </c:pt>
                <c:pt idx="4203">
                  <c:v>-8.6190917516218712E-2</c:v>
                </c:pt>
                <c:pt idx="4204">
                  <c:v>-8.6190917516218712E-2</c:v>
                </c:pt>
                <c:pt idx="4205">
                  <c:v>-8.7117701575532905E-2</c:v>
                </c:pt>
                <c:pt idx="4206">
                  <c:v>-8.7117701575532905E-2</c:v>
                </c:pt>
                <c:pt idx="4207">
                  <c:v>-8.7117701575532905E-2</c:v>
                </c:pt>
                <c:pt idx="4208">
                  <c:v>-8.7117701575532905E-2</c:v>
                </c:pt>
                <c:pt idx="4209">
                  <c:v>-8.7117701575532905E-2</c:v>
                </c:pt>
                <c:pt idx="4210">
                  <c:v>-8.7117701575532905E-2</c:v>
                </c:pt>
                <c:pt idx="4211">
                  <c:v>-8.7117701575532905E-2</c:v>
                </c:pt>
                <c:pt idx="4212">
                  <c:v>-8.7117701575532905E-2</c:v>
                </c:pt>
                <c:pt idx="4213">
                  <c:v>-8.7117701575532905E-2</c:v>
                </c:pt>
                <c:pt idx="4214">
                  <c:v>-8.7117701575532905E-2</c:v>
                </c:pt>
                <c:pt idx="4215">
                  <c:v>-8.7117701575532905E-2</c:v>
                </c:pt>
                <c:pt idx="4216">
                  <c:v>-8.7117701575532905E-2</c:v>
                </c:pt>
                <c:pt idx="4217">
                  <c:v>-8.7117701575532905E-2</c:v>
                </c:pt>
                <c:pt idx="4218">
                  <c:v>-8.7117701575532905E-2</c:v>
                </c:pt>
                <c:pt idx="4219">
                  <c:v>-8.7117701575532905E-2</c:v>
                </c:pt>
                <c:pt idx="4220">
                  <c:v>-8.7117701575532905E-2</c:v>
                </c:pt>
                <c:pt idx="4221">
                  <c:v>-8.7117701575532905E-2</c:v>
                </c:pt>
                <c:pt idx="4222">
                  <c:v>-8.7117701575532905E-2</c:v>
                </c:pt>
                <c:pt idx="4223">
                  <c:v>-8.7117701575532905E-2</c:v>
                </c:pt>
                <c:pt idx="4224">
                  <c:v>-8.7117701575532905E-2</c:v>
                </c:pt>
                <c:pt idx="4225">
                  <c:v>-8.7117701575532905E-2</c:v>
                </c:pt>
                <c:pt idx="4226">
                  <c:v>-8.7117701575532905E-2</c:v>
                </c:pt>
                <c:pt idx="4227">
                  <c:v>-8.7117701575532905E-2</c:v>
                </c:pt>
                <c:pt idx="4228">
                  <c:v>-8.7117701575532905E-2</c:v>
                </c:pt>
                <c:pt idx="4229">
                  <c:v>-8.7117701575532905E-2</c:v>
                </c:pt>
                <c:pt idx="4230">
                  <c:v>-8.7117701575532905E-2</c:v>
                </c:pt>
                <c:pt idx="4231">
                  <c:v>-8.7117701575532905E-2</c:v>
                </c:pt>
                <c:pt idx="4232">
                  <c:v>-8.7117701575532905E-2</c:v>
                </c:pt>
                <c:pt idx="4233">
                  <c:v>-8.6190917516218712E-2</c:v>
                </c:pt>
                <c:pt idx="4234">
                  <c:v>-8.6190917516218712E-2</c:v>
                </c:pt>
                <c:pt idx="4235">
                  <c:v>-8.7117701575532905E-2</c:v>
                </c:pt>
                <c:pt idx="4236">
                  <c:v>-8.7117701575532905E-2</c:v>
                </c:pt>
                <c:pt idx="4237">
                  <c:v>-8.6499845535990591E-2</c:v>
                </c:pt>
                <c:pt idx="4238">
                  <c:v>-8.6499845535990591E-2</c:v>
                </c:pt>
                <c:pt idx="4239">
                  <c:v>-8.6190917516218712E-2</c:v>
                </c:pt>
                <c:pt idx="4240">
                  <c:v>-8.6190917516218712E-2</c:v>
                </c:pt>
                <c:pt idx="4241">
                  <c:v>-8.6190917516218712E-2</c:v>
                </c:pt>
                <c:pt idx="4242">
                  <c:v>-8.6190917516218712E-2</c:v>
                </c:pt>
                <c:pt idx="4243">
                  <c:v>-8.5573061476676357E-2</c:v>
                </c:pt>
                <c:pt idx="4244">
                  <c:v>-8.5573061476676357E-2</c:v>
                </c:pt>
                <c:pt idx="4245">
                  <c:v>-8.5264133456904534E-2</c:v>
                </c:pt>
                <c:pt idx="4246">
                  <c:v>-8.5264133456904534E-2</c:v>
                </c:pt>
                <c:pt idx="4247">
                  <c:v>-8.5573061476676357E-2</c:v>
                </c:pt>
                <c:pt idx="4248">
                  <c:v>-8.5573061476676357E-2</c:v>
                </c:pt>
                <c:pt idx="4249">
                  <c:v>-8.5881989496447333E-2</c:v>
                </c:pt>
                <c:pt idx="4250">
                  <c:v>-8.5881989496447333E-2</c:v>
                </c:pt>
                <c:pt idx="4251">
                  <c:v>-8.5881989496447333E-2</c:v>
                </c:pt>
                <c:pt idx="4252">
                  <c:v>-8.5881989496447333E-2</c:v>
                </c:pt>
                <c:pt idx="4253">
                  <c:v>-8.5881989496447333E-2</c:v>
                </c:pt>
                <c:pt idx="4254">
                  <c:v>-8.5881989496447333E-2</c:v>
                </c:pt>
                <c:pt idx="4255">
                  <c:v>-8.5881989496447333E-2</c:v>
                </c:pt>
                <c:pt idx="4256">
                  <c:v>-8.5573061476676357E-2</c:v>
                </c:pt>
                <c:pt idx="4257">
                  <c:v>-8.5573061476676357E-2</c:v>
                </c:pt>
                <c:pt idx="4258">
                  <c:v>-8.5573061476676357E-2</c:v>
                </c:pt>
                <c:pt idx="4259">
                  <c:v>-8.5264133456904534E-2</c:v>
                </c:pt>
                <c:pt idx="4260">
                  <c:v>-8.5264133456904534E-2</c:v>
                </c:pt>
                <c:pt idx="4261">
                  <c:v>-8.5264133456904534E-2</c:v>
                </c:pt>
                <c:pt idx="4262">
                  <c:v>-8.5264133456904534E-2</c:v>
                </c:pt>
                <c:pt idx="4263">
                  <c:v>-8.5573061476676357E-2</c:v>
                </c:pt>
                <c:pt idx="4264">
                  <c:v>-8.5573061476676357E-2</c:v>
                </c:pt>
                <c:pt idx="4265">
                  <c:v>-8.5264133456904534E-2</c:v>
                </c:pt>
                <c:pt idx="4266">
                  <c:v>-8.4955205437133557E-2</c:v>
                </c:pt>
                <c:pt idx="4267">
                  <c:v>-8.4646277417361693E-2</c:v>
                </c:pt>
                <c:pt idx="4268">
                  <c:v>-8.4955205437133557E-2</c:v>
                </c:pt>
                <c:pt idx="4269">
                  <c:v>-8.5264133456904534E-2</c:v>
                </c:pt>
                <c:pt idx="4270">
                  <c:v>-8.5264133456904534E-2</c:v>
                </c:pt>
                <c:pt idx="4271">
                  <c:v>-8.4646277417361693E-2</c:v>
                </c:pt>
                <c:pt idx="4272">
                  <c:v>-8.4646277417361693E-2</c:v>
                </c:pt>
                <c:pt idx="4273">
                  <c:v>-8.4955205437133557E-2</c:v>
                </c:pt>
                <c:pt idx="4274">
                  <c:v>-8.4955205437133557E-2</c:v>
                </c:pt>
                <c:pt idx="4275">
                  <c:v>-8.4955205437133557E-2</c:v>
                </c:pt>
                <c:pt idx="4276">
                  <c:v>-8.4955205437133557E-2</c:v>
                </c:pt>
                <c:pt idx="4277">
                  <c:v>-8.4337349397590994E-2</c:v>
                </c:pt>
                <c:pt idx="4278">
                  <c:v>-8.4337349397590994E-2</c:v>
                </c:pt>
                <c:pt idx="4279">
                  <c:v>-8.4955205437133557E-2</c:v>
                </c:pt>
                <c:pt idx="4280">
                  <c:v>-8.4955205437133557E-2</c:v>
                </c:pt>
                <c:pt idx="4281">
                  <c:v>-8.4955205437133557E-2</c:v>
                </c:pt>
                <c:pt idx="4282">
                  <c:v>-8.4955205437133557E-2</c:v>
                </c:pt>
                <c:pt idx="4283">
                  <c:v>-8.4955205437133557E-2</c:v>
                </c:pt>
                <c:pt idx="4284">
                  <c:v>-8.4955205437133557E-2</c:v>
                </c:pt>
                <c:pt idx="4285">
                  <c:v>-8.4955205437133557E-2</c:v>
                </c:pt>
                <c:pt idx="4286">
                  <c:v>-8.4955205437133557E-2</c:v>
                </c:pt>
                <c:pt idx="4287">
                  <c:v>-8.4646277417361693E-2</c:v>
                </c:pt>
                <c:pt idx="4288">
                  <c:v>-8.4646277417361693E-2</c:v>
                </c:pt>
                <c:pt idx="4289">
                  <c:v>-8.4028421377819684E-2</c:v>
                </c:pt>
                <c:pt idx="4290">
                  <c:v>-8.4028421377819684E-2</c:v>
                </c:pt>
                <c:pt idx="4291">
                  <c:v>-8.4337349397590994E-2</c:v>
                </c:pt>
                <c:pt idx="4292">
                  <c:v>-8.4620135886350048E-2</c:v>
                </c:pt>
                <c:pt idx="4293">
                  <c:v>-8.431130327362571E-2</c:v>
                </c:pt>
                <c:pt idx="4294">
                  <c:v>-8.431130327362571E-2</c:v>
                </c:pt>
                <c:pt idx="4295">
                  <c:v>-8.3693638048178046E-2</c:v>
                </c:pt>
                <c:pt idx="4296">
                  <c:v>-8.3693638048178046E-2</c:v>
                </c:pt>
                <c:pt idx="4297">
                  <c:v>-8.3693638048178046E-2</c:v>
                </c:pt>
                <c:pt idx="4298">
                  <c:v>-8.3693638048178046E-2</c:v>
                </c:pt>
                <c:pt idx="4299">
                  <c:v>-8.4002470660901787E-2</c:v>
                </c:pt>
                <c:pt idx="4300">
                  <c:v>-8.4002470660901787E-2</c:v>
                </c:pt>
                <c:pt idx="4301">
                  <c:v>-8.431130327362571E-2</c:v>
                </c:pt>
                <c:pt idx="4302">
                  <c:v>-8.431130327362571E-2</c:v>
                </c:pt>
                <c:pt idx="4303">
                  <c:v>-8.431130327362571E-2</c:v>
                </c:pt>
                <c:pt idx="4304">
                  <c:v>-8.4002470660901787E-2</c:v>
                </c:pt>
                <c:pt idx="4305">
                  <c:v>-8.4620135886350048E-2</c:v>
                </c:pt>
                <c:pt idx="4306">
                  <c:v>-8.4620135886350048E-2</c:v>
                </c:pt>
                <c:pt idx="4307">
                  <c:v>-8.431130327362571E-2</c:v>
                </c:pt>
                <c:pt idx="4308">
                  <c:v>-8.431130327362571E-2</c:v>
                </c:pt>
                <c:pt idx="4309">
                  <c:v>-8.431130327362571E-2</c:v>
                </c:pt>
                <c:pt idx="4310">
                  <c:v>-8.4620135886350048E-2</c:v>
                </c:pt>
                <c:pt idx="4311">
                  <c:v>-8.4620135886350048E-2</c:v>
                </c:pt>
                <c:pt idx="4312">
                  <c:v>-8.4620135886350048E-2</c:v>
                </c:pt>
                <c:pt idx="4313">
                  <c:v>-8.5237801111797726E-2</c:v>
                </c:pt>
                <c:pt idx="4314">
                  <c:v>-8.5237801111797726E-2</c:v>
                </c:pt>
                <c:pt idx="4315">
                  <c:v>-8.5237801111797726E-2</c:v>
                </c:pt>
                <c:pt idx="4316">
                  <c:v>-8.5237801111797726E-2</c:v>
                </c:pt>
                <c:pt idx="4317">
                  <c:v>-8.5546633724521343E-2</c:v>
                </c:pt>
                <c:pt idx="4318">
                  <c:v>-8.5546633724521343E-2</c:v>
                </c:pt>
                <c:pt idx="4319">
                  <c:v>-8.4928968499074303E-2</c:v>
                </c:pt>
                <c:pt idx="4320">
                  <c:v>-8.4928968499074303E-2</c:v>
                </c:pt>
                <c:pt idx="4321">
                  <c:v>-8.4928968499074303E-2</c:v>
                </c:pt>
                <c:pt idx="4322">
                  <c:v>-8.4928968499074303E-2</c:v>
                </c:pt>
                <c:pt idx="4323">
                  <c:v>-8.4928968499074303E-2</c:v>
                </c:pt>
                <c:pt idx="4324">
                  <c:v>-8.4928968499074303E-2</c:v>
                </c:pt>
                <c:pt idx="4325">
                  <c:v>-8.5237801111797726E-2</c:v>
                </c:pt>
                <c:pt idx="4326">
                  <c:v>-8.5237801111797726E-2</c:v>
                </c:pt>
                <c:pt idx="4327">
                  <c:v>-8.5855466337245986E-2</c:v>
                </c:pt>
                <c:pt idx="4328">
                  <c:v>-8.5855466337245986E-2</c:v>
                </c:pt>
                <c:pt idx="4329">
                  <c:v>-8.5855466337245986E-2</c:v>
                </c:pt>
                <c:pt idx="4330">
                  <c:v>-8.6781964175417226E-2</c:v>
                </c:pt>
                <c:pt idx="4331">
                  <c:v>-8.6781964175417226E-2</c:v>
                </c:pt>
                <c:pt idx="4332">
                  <c:v>-8.6164298949969631E-2</c:v>
                </c:pt>
                <c:pt idx="4333">
                  <c:v>-8.6164298949969631E-2</c:v>
                </c:pt>
                <c:pt idx="4334">
                  <c:v>-8.6164298949969631E-2</c:v>
                </c:pt>
                <c:pt idx="4335">
                  <c:v>-8.6164298949969631E-2</c:v>
                </c:pt>
                <c:pt idx="4336">
                  <c:v>-8.6473131562693012E-2</c:v>
                </c:pt>
                <c:pt idx="4337">
                  <c:v>-8.6473131562693012E-2</c:v>
                </c:pt>
                <c:pt idx="4338">
                  <c:v>-8.6781964175417226E-2</c:v>
                </c:pt>
                <c:pt idx="4339">
                  <c:v>-8.6781964175417226E-2</c:v>
                </c:pt>
                <c:pt idx="4340">
                  <c:v>-8.6781964175417226E-2</c:v>
                </c:pt>
                <c:pt idx="4341">
                  <c:v>-8.6781964175417226E-2</c:v>
                </c:pt>
                <c:pt idx="4342">
                  <c:v>-8.7399629400864709E-2</c:v>
                </c:pt>
                <c:pt idx="4343">
                  <c:v>-8.7399629400864709E-2</c:v>
                </c:pt>
                <c:pt idx="4344">
                  <c:v>-8.7090796788140828E-2</c:v>
                </c:pt>
                <c:pt idx="4345">
                  <c:v>-8.7090796788140828E-2</c:v>
                </c:pt>
                <c:pt idx="4346">
                  <c:v>-8.5855466337245986E-2</c:v>
                </c:pt>
                <c:pt idx="4347">
                  <c:v>-8.5855466337245986E-2</c:v>
                </c:pt>
                <c:pt idx="4348">
                  <c:v>-8.6164298949969631E-2</c:v>
                </c:pt>
                <c:pt idx="4349">
                  <c:v>-8.6164298949969631E-2</c:v>
                </c:pt>
                <c:pt idx="4350">
                  <c:v>-8.6473131562693012E-2</c:v>
                </c:pt>
                <c:pt idx="4351">
                  <c:v>-8.6473131562693012E-2</c:v>
                </c:pt>
                <c:pt idx="4352">
                  <c:v>-8.6781964175417226E-2</c:v>
                </c:pt>
                <c:pt idx="4353">
                  <c:v>-8.6781964175417226E-2</c:v>
                </c:pt>
                <c:pt idx="4354">
                  <c:v>-8.7090796788140828E-2</c:v>
                </c:pt>
                <c:pt idx="4355">
                  <c:v>-8.7090796788140828E-2</c:v>
                </c:pt>
                <c:pt idx="4356">
                  <c:v>-8.7399629400864709E-2</c:v>
                </c:pt>
                <c:pt idx="4357">
                  <c:v>-8.7117701575532905E-2</c:v>
                </c:pt>
                <c:pt idx="4358">
                  <c:v>-8.7426629595304284E-2</c:v>
                </c:pt>
                <c:pt idx="4359">
                  <c:v>-8.7426629595304284E-2</c:v>
                </c:pt>
                <c:pt idx="4360">
                  <c:v>-8.8044485634847555E-2</c:v>
                </c:pt>
                <c:pt idx="4361">
                  <c:v>-8.8044485634847555E-2</c:v>
                </c:pt>
                <c:pt idx="4362">
                  <c:v>-8.8044485634847555E-2</c:v>
                </c:pt>
                <c:pt idx="4363">
                  <c:v>-8.8044485634847555E-2</c:v>
                </c:pt>
                <c:pt idx="4364">
                  <c:v>-8.8353413654618504E-2</c:v>
                </c:pt>
                <c:pt idx="4365">
                  <c:v>-8.8353413654618504E-2</c:v>
                </c:pt>
                <c:pt idx="4366">
                  <c:v>-8.8044485634847555E-2</c:v>
                </c:pt>
                <c:pt idx="4367">
                  <c:v>-8.8044485634847555E-2</c:v>
                </c:pt>
                <c:pt idx="4368">
                  <c:v>-8.8353413654618504E-2</c:v>
                </c:pt>
                <c:pt idx="4369">
                  <c:v>-8.8353413654618504E-2</c:v>
                </c:pt>
                <c:pt idx="4370">
                  <c:v>-8.8044485634847555E-2</c:v>
                </c:pt>
                <c:pt idx="4371">
                  <c:v>-8.8044485634847555E-2</c:v>
                </c:pt>
                <c:pt idx="4372">
                  <c:v>-8.7735557615075691E-2</c:v>
                </c:pt>
                <c:pt idx="4373">
                  <c:v>-8.7735557615075691E-2</c:v>
                </c:pt>
                <c:pt idx="4374">
                  <c:v>-8.7426629595304284E-2</c:v>
                </c:pt>
                <c:pt idx="4375">
                  <c:v>-8.7426629595304284E-2</c:v>
                </c:pt>
                <c:pt idx="4376">
                  <c:v>-8.7426629595304284E-2</c:v>
                </c:pt>
                <c:pt idx="4377">
                  <c:v>-8.7426629595304284E-2</c:v>
                </c:pt>
                <c:pt idx="4378">
                  <c:v>-8.7735557615075691E-2</c:v>
                </c:pt>
                <c:pt idx="4379">
                  <c:v>-8.7735557615075691E-2</c:v>
                </c:pt>
                <c:pt idx="4380">
                  <c:v>-8.6808773555761512E-2</c:v>
                </c:pt>
                <c:pt idx="4381">
                  <c:v>-8.6808773555761512E-2</c:v>
                </c:pt>
                <c:pt idx="4382">
                  <c:v>-8.7735557615075691E-2</c:v>
                </c:pt>
                <c:pt idx="4383">
                  <c:v>-8.7735557615075691E-2</c:v>
                </c:pt>
                <c:pt idx="4384">
                  <c:v>-8.7735557615075691E-2</c:v>
                </c:pt>
                <c:pt idx="4385">
                  <c:v>-8.7735557615075691E-2</c:v>
                </c:pt>
                <c:pt idx="4386">
                  <c:v>-8.8353413654618504E-2</c:v>
                </c:pt>
                <c:pt idx="4387">
                  <c:v>-2.9348161878282368E-2</c:v>
                </c:pt>
                <c:pt idx="4388">
                  <c:v>-2.9348161878282368E-2</c:v>
                </c:pt>
                <c:pt idx="4389">
                  <c:v>-2.9348161878282368E-2</c:v>
                </c:pt>
                <c:pt idx="4390">
                  <c:v>-2.9039233858511093E-2</c:v>
                </c:pt>
                <c:pt idx="4391">
                  <c:v>-2.9039233858511093E-2</c:v>
                </c:pt>
                <c:pt idx="4392">
                  <c:v>-2.8421377818968318E-2</c:v>
                </c:pt>
                <c:pt idx="4393">
                  <c:v>-2.9039233858511093E-2</c:v>
                </c:pt>
                <c:pt idx="4394">
                  <c:v>-2.9039233858511093E-2</c:v>
                </c:pt>
                <c:pt idx="4395">
                  <c:v>-2.873030583873961E-2</c:v>
                </c:pt>
                <c:pt idx="4396">
                  <c:v>-2.873030583873961E-2</c:v>
                </c:pt>
                <c:pt idx="4397">
                  <c:v>-2.8421377818968318E-2</c:v>
                </c:pt>
                <c:pt idx="4398">
                  <c:v>-2.8421377818968318E-2</c:v>
                </c:pt>
                <c:pt idx="4399">
                  <c:v>-2.8421377818968318E-2</c:v>
                </c:pt>
                <c:pt idx="4400">
                  <c:v>-2.8421377818968318E-2</c:v>
                </c:pt>
                <c:pt idx="4401">
                  <c:v>-2.8421377818968318E-2</c:v>
                </c:pt>
                <c:pt idx="4402">
                  <c:v>-2.9039233858511093E-2</c:v>
                </c:pt>
                <c:pt idx="4403">
                  <c:v>-2.9039233858511093E-2</c:v>
                </c:pt>
                <c:pt idx="4404">
                  <c:v>-2.9039233858511093E-2</c:v>
                </c:pt>
                <c:pt idx="4405">
                  <c:v>-2.9039233858511093E-2</c:v>
                </c:pt>
                <c:pt idx="4406">
                  <c:v>-2.9039233858511093E-2</c:v>
                </c:pt>
                <c:pt idx="4407">
                  <c:v>-2.9039233858511093E-2</c:v>
                </c:pt>
                <c:pt idx="4408">
                  <c:v>-2.9039233858511093E-2</c:v>
                </c:pt>
                <c:pt idx="4409">
                  <c:v>-2.9039233858511093E-2</c:v>
                </c:pt>
                <c:pt idx="4410">
                  <c:v>-2.9039233858511093E-2</c:v>
                </c:pt>
                <c:pt idx="4411">
                  <c:v>-2.9039233858511093E-2</c:v>
                </c:pt>
                <c:pt idx="4412">
                  <c:v>-2.9039233858511093E-2</c:v>
                </c:pt>
                <c:pt idx="4413">
                  <c:v>-2.9039233858511093E-2</c:v>
                </c:pt>
                <c:pt idx="4414">
                  <c:v>-2.9039233858511093E-2</c:v>
                </c:pt>
                <c:pt idx="4415">
                  <c:v>-2.9039233858511093E-2</c:v>
                </c:pt>
                <c:pt idx="4416">
                  <c:v>-2.9039233858511093E-2</c:v>
                </c:pt>
                <c:pt idx="4417">
                  <c:v>-2.9039233858511093E-2</c:v>
                </c:pt>
                <c:pt idx="4418">
                  <c:v>-2.9348161878282368E-2</c:v>
                </c:pt>
                <c:pt idx="4419">
                  <c:v>-2.9348161878282368E-2</c:v>
                </c:pt>
                <c:pt idx="4420">
                  <c:v>-2.9348161878282368E-2</c:v>
                </c:pt>
                <c:pt idx="4421">
                  <c:v>-2.9348161878282368E-2</c:v>
                </c:pt>
                <c:pt idx="4422">
                  <c:v>-2.9348161878282368E-2</c:v>
                </c:pt>
                <c:pt idx="4423">
                  <c:v>-2.9348161878282368E-2</c:v>
                </c:pt>
                <c:pt idx="4424">
                  <c:v>-2.9348161878282368E-2</c:v>
                </c:pt>
                <c:pt idx="4425">
                  <c:v>-2.9348161878282368E-2</c:v>
                </c:pt>
                <c:pt idx="4426">
                  <c:v>-2.873030583873961E-2</c:v>
                </c:pt>
                <c:pt idx="4427">
                  <c:v>-2.873030583873961E-2</c:v>
                </c:pt>
                <c:pt idx="4428">
                  <c:v>-2.9039233858511093E-2</c:v>
                </c:pt>
                <c:pt idx="4429">
                  <c:v>-2.9039233858511093E-2</c:v>
                </c:pt>
                <c:pt idx="4430">
                  <c:v>-2.8421377818968318E-2</c:v>
                </c:pt>
                <c:pt idx="4431">
                  <c:v>-2.8421377818968318E-2</c:v>
                </c:pt>
                <c:pt idx="4432">
                  <c:v>-2.9039233858511093E-2</c:v>
                </c:pt>
                <c:pt idx="4433">
                  <c:v>-2.9039233858511093E-2</c:v>
                </c:pt>
                <c:pt idx="4434">
                  <c:v>-2.9039233858511093E-2</c:v>
                </c:pt>
                <c:pt idx="4435">
                  <c:v>-2.9039233858511093E-2</c:v>
                </c:pt>
                <c:pt idx="4436">
                  <c:v>-2.9039233858511093E-2</c:v>
                </c:pt>
                <c:pt idx="4437">
                  <c:v>-2.9039233858511093E-2</c:v>
                </c:pt>
                <c:pt idx="4438">
                  <c:v>-2.9348161878282368E-2</c:v>
                </c:pt>
                <c:pt idx="4439">
                  <c:v>-2.9348161878282368E-2</c:v>
                </c:pt>
                <c:pt idx="4440">
                  <c:v>-2.9348161878282368E-2</c:v>
                </c:pt>
                <c:pt idx="4441">
                  <c:v>-2.9348161878282368E-2</c:v>
                </c:pt>
                <c:pt idx="4442">
                  <c:v>-2.9348161878282368E-2</c:v>
                </c:pt>
                <c:pt idx="4443">
                  <c:v>-2.9348161878282368E-2</c:v>
                </c:pt>
                <c:pt idx="4444">
                  <c:v>-2.9039233858511093E-2</c:v>
                </c:pt>
                <c:pt idx="4445">
                  <c:v>-2.9039233858511093E-2</c:v>
                </c:pt>
                <c:pt idx="4446">
                  <c:v>-2.9039233858511093E-2</c:v>
                </c:pt>
                <c:pt idx="4447">
                  <c:v>-2.9039233858511093E-2</c:v>
                </c:pt>
                <c:pt idx="4448">
                  <c:v>-2.9039233858511093E-2</c:v>
                </c:pt>
                <c:pt idx="4449">
                  <c:v>-2.9039233858511093E-2</c:v>
                </c:pt>
                <c:pt idx="4450">
                  <c:v>-2.873030583873961E-2</c:v>
                </c:pt>
                <c:pt idx="4451">
                  <c:v>-2.873030583873961E-2</c:v>
                </c:pt>
                <c:pt idx="4452">
                  <c:v>-2.8421377818968318E-2</c:v>
                </c:pt>
                <c:pt idx="4453">
                  <c:v>-2.8421377818968318E-2</c:v>
                </c:pt>
                <c:pt idx="4454">
                  <c:v>-2.7494593759654056E-2</c:v>
                </c:pt>
                <c:pt idx="4455">
                  <c:v>-2.7494593759654056E-2</c:v>
                </c:pt>
                <c:pt idx="4456">
                  <c:v>-2.7494593759654056E-2</c:v>
                </c:pt>
                <c:pt idx="4457">
                  <c:v>-2.7494593759654056E-2</c:v>
                </c:pt>
                <c:pt idx="4458">
                  <c:v>-2.7803521779425557E-2</c:v>
                </c:pt>
                <c:pt idx="4459">
                  <c:v>-2.7803521779425557E-2</c:v>
                </c:pt>
                <c:pt idx="4460">
                  <c:v>-2.8421377818968318E-2</c:v>
                </c:pt>
                <c:pt idx="4461">
                  <c:v>-2.8421377818968318E-2</c:v>
                </c:pt>
                <c:pt idx="4462">
                  <c:v>-2.8112449799196727E-2</c:v>
                </c:pt>
                <c:pt idx="4463">
                  <c:v>-2.8112449799196727E-2</c:v>
                </c:pt>
                <c:pt idx="4464">
                  <c:v>-2.7803521779425557E-2</c:v>
                </c:pt>
                <c:pt idx="4465">
                  <c:v>-2.7803521779425557E-2</c:v>
                </c:pt>
                <c:pt idx="4466">
                  <c:v>-2.7494593759654056E-2</c:v>
                </c:pt>
                <c:pt idx="4467">
                  <c:v>-2.7494593759654056E-2</c:v>
                </c:pt>
                <c:pt idx="4468">
                  <c:v>-2.7494593759654056E-2</c:v>
                </c:pt>
                <c:pt idx="4469">
                  <c:v>-2.7494593759654056E-2</c:v>
                </c:pt>
                <c:pt idx="4470">
                  <c:v>-2.8112449799196727E-2</c:v>
                </c:pt>
                <c:pt idx="4471">
                  <c:v>-2.8112449799196727E-2</c:v>
                </c:pt>
                <c:pt idx="4472">
                  <c:v>-2.8112449799196727E-2</c:v>
                </c:pt>
                <c:pt idx="4473">
                  <c:v>-2.8112449799196727E-2</c:v>
                </c:pt>
                <c:pt idx="4474">
                  <c:v>-2.8112449799196727E-2</c:v>
                </c:pt>
                <c:pt idx="4475">
                  <c:v>-2.8112449799196727E-2</c:v>
                </c:pt>
                <c:pt idx="4476">
                  <c:v>-2.8112449799196727E-2</c:v>
                </c:pt>
                <c:pt idx="4477">
                  <c:v>-2.8112449799196727E-2</c:v>
                </c:pt>
                <c:pt idx="4478">
                  <c:v>-2.7803521779425557E-2</c:v>
                </c:pt>
                <c:pt idx="4479">
                  <c:v>-2.7803521779425557E-2</c:v>
                </c:pt>
                <c:pt idx="4480">
                  <c:v>-2.7494593759654056E-2</c:v>
                </c:pt>
                <c:pt idx="4481">
                  <c:v>-2.7494593759654056E-2</c:v>
                </c:pt>
                <c:pt idx="4482">
                  <c:v>-2.7494593759654056E-2</c:v>
                </c:pt>
                <c:pt idx="4483">
                  <c:v>-2.7494593759654056E-2</c:v>
                </c:pt>
                <c:pt idx="4484">
                  <c:v>-2.6567809700339843E-2</c:v>
                </c:pt>
                <c:pt idx="4485">
                  <c:v>-2.6868437306979655E-2</c:v>
                </c:pt>
                <c:pt idx="4486">
                  <c:v>-2.6868437306979655E-2</c:v>
                </c:pt>
                <c:pt idx="4487">
                  <c:v>-2.6868437306979655E-2</c:v>
                </c:pt>
                <c:pt idx="4488">
                  <c:v>-2.7794935145151391E-2</c:v>
                </c:pt>
                <c:pt idx="4489">
                  <c:v>-2.7794935145151391E-2</c:v>
                </c:pt>
                <c:pt idx="4490">
                  <c:v>-2.7794935145151391E-2</c:v>
                </c:pt>
                <c:pt idx="4491">
                  <c:v>-2.7494593759654056E-2</c:v>
                </c:pt>
                <c:pt idx="4492">
                  <c:v>-2.7803521779425557E-2</c:v>
                </c:pt>
                <c:pt idx="4493">
                  <c:v>-2.7803521779425557E-2</c:v>
                </c:pt>
                <c:pt idx="4494">
                  <c:v>-2.8112449799196727E-2</c:v>
                </c:pt>
                <c:pt idx="4495">
                  <c:v>-2.8112449799196727E-2</c:v>
                </c:pt>
                <c:pt idx="4496">
                  <c:v>-2.7494593759654056E-2</c:v>
                </c:pt>
                <c:pt idx="4497">
                  <c:v>-2.7494593759654056E-2</c:v>
                </c:pt>
                <c:pt idx="4498">
                  <c:v>-2.7185665739882608E-2</c:v>
                </c:pt>
                <c:pt idx="4499">
                  <c:v>-1.421068890948409E-2</c:v>
                </c:pt>
                <c:pt idx="4500">
                  <c:v>-1.421068890948409E-2</c:v>
                </c:pt>
                <c:pt idx="4501">
                  <c:v>-1.451961692925542E-2</c:v>
                </c:pt>
                <c:pt idx="4502">
                  <c:v>-1.482854494902688E-2</c:v>
                </c:pt>
                <c:pt idx="4503">
                  <c:v>-1.451961692925542E-2</c:v>
                </c:pt>
                <c:pt idx="4504">
                  <c:v>-1.451961692925542E-2</c:v>
                </c:pt>
                <c:pt idx="4505">
                  <c:v>-1.451961692925542E-2</c:v>
                </c:pt>
                <c:pt idx="4506">
                  <c:v>-1.451961692925542E-2</c:v>
                </c:pt>
                <c:pt idx="4507">
                  <c:v>-1.451961692925542E-2</c:v>
                </c:pt>
                <c:pt idx="4508">
                  <c:v>-1.451961692925542E-2</c:v>
                </c:pt>
                <c:pt idx="4509">
                  <c:v>-1.451961692925542E-2</c:v>
                </c:pt>
                <c:pt idx="4510">
                  <c:v>-1.451961692925542E-2</c:v>
                </c:pt>
                <c:pt idx="4511">
                  <c:v>-1.451961692925542E-2</c:v>
                </c:pt>
                <c:pt idx="4512">
                  <c:v>-1.451961692925542E-2</c:v>
                </c:pt>
                <c:pt idx="4513">
                  <c:v>-1.451961692925542E-2</c:v>
                </c:pt>
                <c:pt idx="4514">
                  <c:v>-1.451961692925542E-2</c:v>
                </c:pt>
                <c:pt idx="4515">
                  <c:v>-1.451961692925542E-2</c:v>
                </c:pt>
                <c:pt idx="4516">
                  <c:v>-1.451961692925542E-2</c:v>
                </c:pt>
                <c:pt idx="4517">
                  <c:v>-1.451961692925542E-2</c:v>
                </c:pt>
                <c:pt idx="4518">
                  <c:v>-1.451961692925542E-2</c:v>
                </c:pt>
                <c:pt idx="4519">
                  <c:v>-1.451961692925542E-2</c:v>
                </c:pt>
                <c:pt idx="4520">
                  <c:v>-1.421068890948409E-2</c:v>
                </c:pt>
                <c:pt idx="4521">
                  <c:v>-1.421068890948409E-2</c:v>
                </c:pt>
                <c:pt idx="4522">
                  <c:v>-1.421068890948409E-2</c:v>
                </c:pt>
                <c:pt idx="4523">
                  <c:v>-1.451961692925542E-2</c:v>
                </c:pt>
                <c:pt idx="4524">
                  <c:v>-1.421068890948409E-2</c:v>
                </c:pt>
                <c:pt idx="4525">
                  <c:v>-1.421068890948409E-2</c:v>
                </c:pt>
                <c:pt idx="4526">
                  <c:v>-1.421068890948409E-2</c:v>
                </c:pt>
                <c:pt idx="4527">
                  <c:v>-1.421068890948409E-2</c:v>
                </c:pt>
                <c:pt idx="4528">
                  <c:v>-1.421068890948409E-2</c:v>
                </c:pt>
                <c:pt idx="4529">
                  <c:v>-1.421068890948409E-2</c:v>
                </c:pt>
                <c:pt idx="4530">
                  <c:v>-1.3901760889712777E-2</c:v>
                </c:pt>
                <c:pt idx="4531">
                  <c:v>-1.421068890948409E-2</c:v>
                </c:pt>
                <c:pt idx="4532">
                  <c:v>-1.451961692925542E-2</c:v>
                </c:pt>
                <c:pt idx="4533">
                  <c:v>-1.421068890948409E-2</c:v>
                </c:pt>
                <c:pt idx="4534">
                  <c:v>-1.3592832869941306E-2</c:v>
                </c:pt>
                <c:pt idx="4535">
                  <c:v>-1.3901760889712777E-2</c:v>
                </c:pt>
                <c:pt idx="4536">
                  <c:v>-1.3901760889712777E-2</c:v>
                </c:pt>
                <c:pt idx="4537">
                  <c:v>-1.421068890948409E-2</c:v>
                </c:pt>
                <c:pt idx="4538">
                  <c:v>-1.3592832869941306E-2</c:v>
                </c:pt>
                <c:pt idx="4539">
                  <c:v>-1.4515132798023475E-2</c:v>
                </c:pt>
                <c:pt idx="4540">
                  <c:v>-1.4515132798023475E-2</c:v>
                </c:pt>
                <c:pt idx="4541">
                  <c:v>-2.5941939468808042E-2</c:v>
                </c:pt>
                <c:pt idx="4542">
                  <c:v>-2.6250772081531905E-2</c:v>
                </c:pt>
                <c:pt idx="4543">
                  <c:v>-2.6250772081531905E-2</c:v>
                </c:pt>
                <c:pt idx="4544">
                  <c:v>-2.4397776405188393E-2</c:v>
                </c:pt>
                <c:pt idx="4545">
                  <c:v>-2.4397776405188393E-2</c:v>
                </c:pt>
                <c:pt idx="4546">
                  <c:v>-2.4706609017912287E-2</c:v>
                </c:pt>
                <c:pt idx="4547">
                  <c:v>-2.4706609017912287E-2</c:v>
                </c:pt>
                <c:pt idx="4548">
                  <c:v>-2.4706609017912287E-2</c:v>
                </c:pt>
                <c:pt idx="4549">
                  <c:v>-2.4706609017912287E-2</c:v>
                </c:pt>
                <c:pt idx="4550">
                  <c:v>-2.5015441630636188E-2</c:v>
                </c:pt>
                <c:pt idx="4551">
                  <c:v>-2.5015441630636188E-2</c:v>
                </c:pt>
                <c:pt idx="4552">
                  <c:v>-2.5015441630636188E-2</c:v>
                </c:pt>
                <c:pt idx="4553">
                  <c:v>-2.5015441630636188E-2</c:v>
                </c:pt>
                <c:pt idx="4554">
                  <c:v>-2.53242742433601E-2</c:v>
                </c:pt>
                <c:pt idx="4555">
                  <c:v>-2.53242742433601E-2</c:v>
                </c:pt>
                <c:pt idx="4556">
                  <c:v>-2.5015441630636188E-2</c:v>
                </c:pt>
                <c:pt idx="4557">
                  <c:v>-2.5015441630636188E-2</c:v>
                </c:pt>
                <c:pt idx="4558">
                  <c:v>-2.53242742433601E-2</c:v>
                </c:pt>
                <c:pt idx="4559">
                  <c:v>-2.53242742433601E-2</c:v>
                </c:pt>
                <c:pt idx="4560">
                  <c:v>-2.5633106856084116E-2</c:v>
                </c:pt>
                <c:pt idx="4561">
                  <c:v>-2.5633106856084116E-2</c:v>
                </c:pt>
                <c:pt idx="4562">
                  <c:v>-2.53242742433601E-2</c:v>
                </c:pt>
                <c:pt idx="4563">
                  <c:v>-2.53242742433601E-2</c:v>
                </c:pt>
                <c:pt idx="4564">
                  <c:v>-2.4706609017912287E-2</c:v>
                </c:pt>
                <c:pt idx="4565">
                  <c:v>-2.4706609017912287E-2</c:v>
                </c:pt>
                <c:pt idx="4566">
                  <c:v>-2.4088943792464595E-2</c:v>
                </c:pt>
                <c:pt idx="4567">
                  <c:v>-2.4088943792464595E-2</c:v>
                </c:pt>
                <c:pt idx="4568">
                  <c:v>-2.4088943792464595E-2</c:v>
                </c:pt>
                <c:pt idx="4569">
                  <c:v>-2.4088943792464595E-2</c:v>
                </c:pt>
                <c:pt idx="4570">
                  <c:v>-2.5015441630636188E-2</c:v>
                </c:pt>
                <c:pt idx="4571">
                  <c:v>-3.7986411365040156E-2</c:v>
                </c:pt>
                <c:pt idx="4572">
                  <c:v>-3.8604076590487972E-2</c:v>
                </c:pt>
                <c:pt idx="4573">
                  <c:v>-3.8604076590487972E-2</c:v>
                </c:pt>
                <c:pt idx="4574">
                  <c:v>-3.7986411365040156E-2</c:v>
                </c:pt>
                <c:pt idx="4575">
                  <c:v>-3.7986411365040156E-2</c:v>
                </c:pt>
                <c:pt idx="4576">
                  <c:v>-3.7368746139592339E-2</c:v>
                </c:pt>
                <c:pt idx="4577">
                  <c:v>-3.7368746139592339E-2</c:v>
                </c:pt>
                <c:pt idx="4578">
                  <c:v>-3.7677578752316469E-2</c:v>
                </c:pt>
                <c:pt idx="4579">
                  <c:v>-3.7677578752316469E-2</c:v>
                </c:pt>
                <c:pt idx="4580">
                  <c:v>-3.7986411365040156E-2</c:v>
                </c:pt>
                <c:pt idx="4581">
                  <c:v>-3.7986411365040156E-2</c:v>
                </c:pt>
                <c:pt idx="4582">
                  <c:v>-3.7677578752316469E-2</c:v>
                </c:pt>
                <c:pt idx="4583">
                  <c:v>-3.7677578752316469E-2</c:v>
                </c:pt>
                <c:pt idx="4584">
                  <c:v>-3.7986411365040156E-2</c:v>
                </c:pt>
                <c:pt idx="4585">
                  <c:v>-3.7986411365040156E-2</c:v>
                </c:pt>
                <c:pt idx="4586">
                  <c:v>-3.7368746139592339E-2</c:v>
                </c:pt>
                <c:pt idx="4587">
                  <c:v>-3.7368746139592339E-2</c:v>
                </c:pt>
                <c:pt idx="4588">
                  <c:v>-3.7677578752316469E-2</c:v>
                </c:pt>
                <c:pt idx="4589">
                  <c:v>-3.7677578752316469E-2</c:v>
                </c:pt>
                <c:pt idx="4590">
                  <c:v>-3.7368746139592339E-2</c:v>
                </c:pt>
                <c:pt idx="4591">
                  <c:v>-3.7368746139592339E-2</c:v>
                </c:pt>
                <c:pt idx="4592">
                  <c:v>-3.8604076590487972E-2</c:v>
                </c:pt>
                <c:pt idx="4593">
                  <c:v>-3.8604076590487972E-2</c:v>
                </c:pt>
                <c:pt idx="4594">
                  <c:v>-3.7986411365040156E-2</c:v>
                </c:pt>
                <c:pt idx="4595">
                  <c:v>-3.7986411365040156E-2</c:v>
                </c:pt>
                <c:pt idx="4596">
                  <c:v>-3.7986411365040156E-2</c:v>
                </c:pt>
                <c:pt idx="4597">
                  <c:v>-3.7986411365040156E-2</c:v>
                </c:pt>
                <c:pt idx="4598">
                  <c:v>-3.7986411365040156E-2</c:v>
                </c:pt>
                <c:pt idx="4599">
                  <c:v>-3.7986411365040156E-2</c:v>
                </c:pt>
                <c:pt idx="4600">
                  <c:v>-3.8295243977764251E-2</c:v>
                </c:pt>
                <c:pt idx="4601">
                  <c:v>-3.8295243977764251E-2</c:v>
                </c:pt>
                <c:pt idx="4602">
                  <c:v>-3.8604076590487972E-2</c:v>
                </c:pt>
                <c:pt idx="4603">
                  <c:v>-3.8604076590487972E-2</c:v>
                </c:pt>
                <c:pt idx="4604">
                  <c:v>-3.8912909203211866E-2</c:v>
                </c:pt>
                <c:pt idx="4605">
                  <c:v>-3.8912909203211866E-2</c:v>
                </c:pt>
                <c:pt idx="4606">
                  <c:v>-3.8604076590487972E-2</c:v>
                </c:pt>
                <c:pt idx="4607">
                  <c:v>-3.8604076590487972E-2</c:v>
                </c:pt>
                <c:pt idx="4608">
                  <c:v>-3.8912909203211866E-2</c:v>
                </c:pt>
                <c:pt idx="4609">
                  <c:v>-3.8912909203211866E-2</c:v>
                </c:pt>
                <c:pt idx="4610">
                  <c:v>-3.8912909203211866E-2</c:v>
                </c:pt>
                <c:pt idx="4611">
                  <c:v>-3.8912909203211866E-2</c:v>
                </c:pt>
                <c:pt idx="4612">
                  <c:v>-3.8912909203211866E-2</c:v>
                </c:pt>
                <c:pt idx="4613">
                  <c:v>-3.8912909203211866E-2</c:v>
                </c:pt>
                <c:pt idx="4614">
                  <c:v>-3.8912909203211866E-2</c:v>
                </c:pt>
                <c:pt idx="4615">
                  <c:v>-3.8912909203211866E-2</c:v>
                </c:pt>
                <c:pt idx="4616">
                  <c:v>-3.8912909203211866E-2</c:v>
                </c:pt>
                <c:pt idx="4617">
                  <c:v>-3.8604076590487972E-2</c:v>
                </c:pt>
                <c:pt idx="4618">
                  <c:v>-3.8604076590487972E-2</c:v>
                </c:pt>
                <c:pt idx="4619">
                  <c:v>-3.8912909203211866E-2</c:v>
                </c:pt>
                <c:pt idx="4620">
                  <c:v>-3.8912909203211866E-2</c:v>
                </c:pt>
                <c:pt idx="4621">
                  <c:v>-3.8912909203211866E-2</c:v>
                </c:pt>
                <c:pt idx="4622">
                  <c:v>-3.8912909203211866E-2</c:v>
                </c:pt>
                <c:pt idx="4623">
                  <c:v>-3.9221741815935802E-2</c:v>
                </c:pt>
                <c:pt idx="4624">
                  <c:v>-4.0148239654107472E-2</c:v>
                </c:pt>
                <c:pt idx="4625">
                  <c:v>-3.9221741815935802E-2</c:v>
                </c:pt>
                <c:pt idx="4626">
                  <c:v>-3.9221741815935802E-2</c:v>
                </c:pt>
                <c:pt idx="4627">
                  <c:v>-3.9221741815935802E-2</c:v>
                </c:pt>
                <c:pt idx="4628">
                  <c:v>-3.9221741815935802E-2</c:v>
                </c:pt>
                <c:pt idx="4629">
                  <c:v>-3.9221741815935802E-2</c:v>
                </c:pt>
                <c:pt idx="4630">
                  <c:v>-3.9221741815935802E-2</c:v>
                </c:pt>
                <c:pt idx="4631">
                  <c:v>-3.9221741815935802E-2</c:v>
                </c:pt>
                <c:pt idx="4632">
                  <c:v>-3.9221741815935802E-2</c:v>
                </c:pt>
                <c:pt idx="4633">
                  <c:v>-3.9221741815935802E-2</c:v>
                </c:pt>
                <c:pt idx="4634">
                  <c:v>-3.9221741815935802E-2</c:v>
                </c:pt>
                <c:pt idx="4635">
                  <c:v>-3.8912909203211866E-2</c:v>
                </c:pt>
                <c:pt idx="4636">
                  <c:v>-3.8912909203211866E-2</c:v>
                </c:pt>
                <c:pt idx="4637">
                  <c:v>-3.9221741815935802E-2</c:v>
                </c:pt>
                <c:pt idx="4638">
                  <c:v>-3.9221741815935802E-2</c:v>
                </c:pt>
                <c:pt idx="4639">
                  <c:v>-3.8912909203211866E-2</c:v>
                </c:pt>
                <c:pt idx="4640">
                  <c:v>-3.8912909203211866E-2</c:v>
                </c:pt>
                <c:pt idx="4641">
                  <c:v>-3.9221741815935802E-2</c:v>
                </c:pt>
                <c:pt idx="4642">
                  <c:v>-3.9221741815935802E-2</c:v>
                </c:pt>
                <c:pt idx="4643">
                  <c:v>-3.9221741815935802E-2</c:v>
                </c:pt>
                <c:pt idx="4644">
                  <c:v>-3.9221741815935802E-2</c:v>
                </c:pt>
                <c:pt idx="4645">
                  <c:v>-3.8912909203211866E-2</c:v>
                </c:pt>
                <c:pt idx="4646">
                  <c:v>-3.8912909203211866E-2</c:v>
                </c:pt>
                <c:pt idx="4647">
                  <c:v>-3.8912909203211866E-2</c:v>
                </c:pt>
                <c:pt idx="4648">
                  <c:v>-3.8912909203211866E-2</c:v>
                </c:pt>
                <c:pt idx="4649">
                  <c:v>-3.8912909203211866E-2</c:v>
                </c:pt>
                <c:pt idx="4650">
                  <c:v>-3.8616002471424361E-2</c:v>
                </c:pt>
                <c:pt idx="4651">
                  <c:v>-3.8924930491195588E-2</c:v>
                </c:pt>
                <c:pt idx="4652">
                  <c:v>-3.8924930491195588E-2</c:v>
                </c:pt>
                <c:pt idx="4653">
                  <c:v>-3.8616002471424361E-2</c:v>
                </c:pt>
                <c:pt idx="4654">
                  <c:v>-3.8616002471424361E-2</c:v>
                </c:pt>
                <c:pt idx="4655">
                  <c:v>-3.9542786530738339E-2</c:v>
                </c:pt>
                <c:pt idx="4656">
                  <c:v>-3.9542786530738339E-2</c:v>
                </c:pt>
                <c:pt idx="4657">
                  <c:v>-3.8924930491195588E-2</c:v>
                </c:pt>
                <c:pt idx="4658">
                  <c:v>-3.8924930491195588E-2</c:v>
                </c:pt>
                <c:pt idx="4659">
                  <c:v>-3.9542786530738339E-2</c:v>
                </c:pt>
                <c:pt idx="4660">
                  <c:v>-3.9542786530738339E-2</c:v>
                </c:pt>
                <c:pt idx="4661">
                  <c:v>-3.9542786530738339E-2</c:v>
                </c:pt>
                <c:pt idx="4662">
                  <c:v>-3.9542786530738339E-2</c:v>
                </c:pt>
                <c:pt idx="4663">
                  <c:v>-3.9542786530738339E-2</c:v>
                </c:pt>
                <c:pt idx="4664">
                  <c:v>-3.9542786530738339E-2</c:v>
                </c:pt>
                <c:pt idx="4665">
                  <c:v>-3.9542786530738339E-2</c:v>
                </c:pt>
                <c:pt idx="4666">
                  <c:v>-3.9542786530738339E-2</c:v>
                </c:pt>
                <c:pt idx="4667">
                  <c:v>-3.9542786530738339E-2</c:v>
                </c:pt>
                <c:pt idx="4668">
                  <c:v>-3.9542786530738339E-2</c:v>
                </c:pt>
                <c:pt idx="4669">
                  <c:v>-3.9542786530738339E-2</c:v>
                </c:pt>
                <c:pt idx="4670">
                  <c:v>-3.9542786530738339E-2</c:v>
                </c:pt>
                <c:pt idx="4671">
                  <c:v>-3.9851714550509898E-2</c:v>
                </c:pt>
                <c:pt idx="4672">
                  <c:v>-3.9851714550509898E-2</c:v>
                </c:pt>
                <c:pt idx="4673">
                  <c:v>-3.9851714550509898E-2</c:v>
                </c:pt>
                <c:pt idx="4674">
                  <c:v>-3.9851714550509898E-2</c:v>
                </c:pt>
                <c:pt idx="4675">
                  <c:v>-3.9851714550509898E-2</c:v>
                </c:pt>
                <c:pt idx="4676">
                  <c:v>-3.9851714550509898E-2</c:v>
                </c:pt>
                <c:pt idx="4677">
                  <c:v>-3.9851714550509898E-2</c:v>
                </c:pt>
                <c:pt idx="4678">
                  <c:v>-3.9851714550509898E-2</c:v>
                </c:pt>
                <c:pt idx="4679">
                  <c:v>-4.1087426629595414E-2</c:v>
                </c:pt>
                <c:pt idx="4680">
                  <c:v>-4.1087426629595414E-2</c:v>
                </c:pt>
                <c:pt idx="4681">
                  <c:v>-4.0778498609823924E-2</c:v>
                </c:pt>
                <c:pt idx="4682">
                  <c:v>-4.0778498609823924E-2</c:v>
                </c:pt>
                <c:pt idx="4683">
                  <c:v>-4.0778498609823924E-2</c:v>
                </c:pt>
                <c:pt idx="4684">
                  <c:v>-4.0778498609823924E-2</c:v>
                </c:pt>
                <c:pt idx="4685">
                  <c:v>-4.0778498609823924E-2</c:v>
                </c:pt>
                <c:pt idx="4686">
                  <c:v>-4.0778498609823924E-2</c:v>
                </c:pt>
                <c:pt idx="4687">
                  <c:v>-4.0778498609823924E-2</c:v>
                </c:pt>
                <c:pt idx="4688">
                  <c:v>-4.0778498609823924E-2</c:v>
                </c:pt>
                <c:pt idx="4689">
                  <c:v>-4.0778498609823924E-2</c:v>
                </c:pt>
                <c:pt idx="4690">
                  <c:v>-4.0778498609823924E-2</c:v>
                </c:pt>
                <c:pt idx="4691">
                  <c:v>-4.1087426629595414E-2</c:v>
                </c:pt>
                <c:pt idx="4692">
                  <c:v>-4.1087426629595414E-2</c:v>
                </c:pt>
                <c:pt idx="4693">
                  <c:v>-4.1087426629595414E-2</c:v>
                </c:pt>
                <c:pt idx="4694">
                  <c:v>-4.1087426629595414E-2</c:v>
                </c:pt>
                <c:pt idx="4695">
                  <c:v>-4.1087426629595414E-2</c:v>
                </c:pt>
                <c:pt idx="4696">
                  <c:v>-4.1087426629595414E-2</c:v>
                </c:pt>
                <c:pt idx="4697">
                  <c:v>-4.1087426629595414E-2</c:v>
                </c:pt>
                <c:pt idx="4698">
                  <c:v>-4.1087426629595414E-2</c:v>
                </c:pt>
                <c:pt idx="4699">
                  <c:v>-4.1087426629595414E-2</c:v>
                </c:pt>
                <c:pt idx="4700">
                  <c:v>-4.1087426629595414E-2</c:v>
                </c:pt>
                <c:pt idx="4701">
                  <c:v>-4.1087426629595414E-2</c:v>
                </c:pt>
                <c:pt idx="4702">
                  <c:v>-4.1087426629595414E-2</c:v>
                </c:pt>
                <c:pt idx="4703">
                  <c:v>-4.1087426629595414E-2</c:v>
                </c:pt>
                <c:pt idx="4704">
                  <c:v>-4.1087426629595414E-2</c:v>
                </c:pt>
                <c:pt idx="4705">
                  <c:v>-4.0469570590052475E-2</c:v>
                </c:pt>
                <c:pt idx="4706">
                  <c:v>-4.0469570590052475E-2</c:v>
                </c:pt>
                <c:pt idx="4707">
                  <c:v>-4.0778498609823924E-2</c:v>
                </c:pt>
                <c:pt idx="4708">
                  <c:v>-4.1087426629595414E-2</c:v>
                </c:pt>
                <c:pt idx="4709">
                  <c:v>-4.1087426629595414E-2</c:v>
                </c:pt>
                <c:pt idx="4710">
                  <c:v>-4.1087426629595414E-2</c:v>
                </c:pt>
                <c:pt idx="4711">
                  <c:v>-4.0778498609823924E-2</c:v>
                </c:pt>
                <c:pt idx="4712">
                  <c:v>-4.0778498609823924E-2</c:v>
                </c:pt>
                <c:pt idx="4713">
                  <c:v>-4.0778498609823924E-2</c:v>
                </c:pt>
                <c:pt idx="4714">
                  <c:v>-4.0778498609823924E-2</c:v>
                </c:pt>
                <c:pt idx="4715">
                  <c:v>-4.0778498609823924E-2</c:v>
                </c:pt>
                <c:pt idx="4716">
                  <c:v>-4.0778498609823924E-2</c:v>
                </c:pt>
                <c:pt idx="4717">
                  <c:v>-4.0778498609823924E-2</c:v>
                </c:pt>
                <c:pt idx="4718">
                  <c:v>-4.0778498609823924E-2</c:v>
                </c:pt>
                <c:pt idx="4719">
                  <c:v>-4.0469570590052475E-2</c:v>
                </c:pt>
                <c:pt idx="4720">
                  <c:v>-4.0469570590052475E-2</c:v>
                </c:pt>
                <c:pt idx="4721">
                  <c:v>-4.0778498609823924E-2</c:v>
                </c:pt>
                <c:pt idx="4722">
                  <c:v>-4.0778498609823924E-2</c:v>
                </c:pt>
                <c:pt idx="4723">
                  <c:v>-4.1087426629595414E-2</c:v>
                </c:pt>
                <c:pt idx="4724">
                  <c:v>-4.1087426629595414E-2</c:v>
                </c:pt>
                <c:pt idx="4725">
                  <c:v>-4.1087426629595414E-2</c:v>
                </c:pt>
                <c:pt idx="4726">
                  <c:v>-4.1087426629595414E-2</c:v>
                </c:pt>
                <c:pt idx="4727">
                  <c:v>-4.1087426629595414E-2</c:v>
                </c:pt>
                <c:pt idx="4728">
                  <c:v>-4.1087426629595414E-2</c:v>
                </c:pt>
                <c:pt idx="4729">
                  <c:v>-4.1087426629595414E-2</c:v>
                </c:pt>
                <c:pt idx="4730">
                  <c:v>-4.1087426629595414E-2</c:v>
                </c:pt>
                <c:pt idx="4731">
                  <c:v>-4.1087426629595414E-2</c:v>
                </c:pt>
                <c:pt idx="4732">
                  <c:v>-4.1087426629595414E-2</c:v>
                </c:pt>
                <c:pt idx="4733">
                  <c:v>-4.0778498609823924E-2</c:v>
                </c:pt>
                <c:pt idx="4734">
                  <c:v>-4.0778498609823924E-2</c:v>
                </c:pt>
                <c:pt idx="4735">
                  <c:v>-4.0778498609823924E-2</c:v>
                </c:pt>
                <c:pt idx="4736">
                  <c:v>-4.0778498609823924E-2</c:v>
                </c:pt>
                <c:pt idx="4737">
                  <c:v>-4.1087426629595414E-2</c:v>
                </c:pt>
                <c:pt idx="4738">
                  <c:v>-4.1087426629595414E-2</c:v>
                </c:pt>
                <c:pt idx="4739">
                  <c:v>-4.1087426629595414E-2</c:v>
                </c:pt>
                <c:pt idx="4740">
                  <c:v>-4.1087426629595414E-2</c:v>
                </c:pt>
                <c:pt idx="4741">
                  <c:v>-4.1087426629595414E-2</c:v>
                </c:pt>
                <c:pt idx="4742">
                  <c:v>-4.0469570590052475E-2</c:v>
                </c:pt>
                <c:pt idx="4743">
                  <c:v>-4.0469570590052475E-2</c:v>
                </c:pt>
                <c:pt idx="4744">
                  <c:v>-4.0469570590052475E-2</c:v>
                </c:pt>
                <c:pt idx="4745">
                  <c:v>-4.1087426629595414E-2</c:v>
                </c:pt>
                <c:pt idx="4746">
                  <c:v>-4.1087426629595414E-2</c:v>
                </c:pt>
                <c:pt idx="4747">
                  <c:v>-4.0778498609823924E-2</c:v>
                </c:pt>
                <c:pt idx="4748">
                  <c:v>-4.0778498609823924E-2</c:v>
                </c:pt>
                <c:pt idx="4749">
                  <c:v>-4.0160642570281097E-2</c:v>
                </c:pt>
                <c:pt idx="4750">
                  <c:v>-4.0160642570281097E-2</c:v>
                </c:pt>
                <c:pt idx="4751">
                  <c:v>-4.0160642570281097E-2</c:v>
                </c:pt>
                <c:pt idx="4752">
                  <c:v>-4.0160642570281097E-2</c:v>
                </c:pt>
                <c:pt idx="4753">
                  <c:v>-4.0160642570281097E-2</c:v>
                </c:pt>
                <c:pt idx="4754">
                  <c:v>-4.0160642570281097E-2</c:v>
                </c:pt>
                <c:pt idx="4755">
                  <c:v>-4.0469570590052475E-2</c:v>
                </c:pt>
                <c:pt idx="4756">
                  <c:v>-4.0469570590052475E-2</c:v>
                </c:pt>
                <c:pt idx="4757">
                  <c:v>-4.0160642570281097E-2</c:v>
                </c:pt>
                <c:pt idx="4758">
                  <c:v>-4.0160642570281097E-2</c:v>
                </c:pt>
                <c:pt idx="4759">
                  <c:v>-4.0160642570281097E-2</c:v>
                </c:pt>
                <c:pt idx="4760">
                  <c:v>-4.0160642570281097E-2</c:v>
                </c:pt>
                <c:pt idx="4761">
                  <c:v>-4.0160642570281097E-2</c:v>
                </c:pt>
                <c:pt idx="4762">
                  <c:v>-4.0160642570281097E-2</c:v>
                </c:pt>
                <c:pt idx="4763">
                  <c:v>-4.0160642570281097E-2</c:v>
                </c:pt>
                <c:pt idx="4764">
                  <c:v>-4.0160642570281097E-2</c:v>
                </c:pt>
                <c:pt idx="4765">
                  <c:v>-4.0160642570281097E-2</c:v>
                </c:pt>
                <c:pt idx="4766">
                  <c:v>-4.0160642570281097E-2</c:v>
                </c:pt>
                <c:pt idx="4767">
                  <c:v>-4.0160642570281097E-2</c:v>
                </c:pt>
                <c:pt idx="4768">
                  <c:v>-4.0160642570281097E-2</c:v>
                </c:pt>
                <c:pt idx="4769">
                  <c:v>-4.0160642570281097E-2</c:v>
                </c:pt>
                <c:pt idx="4770">
                  <c:v>-4.0160642570281097E-2</c:v>
                </c:pt>
                <c:pt idx="4771">
                  <c:v>-3.9542786530738339E-2</c:v>
                </c:pt>
                <c:pt idx="4772">
                  <c:v>-3.9542786530738339E-2</c:v>
                </c:pt>
                <c:pt idx="4773">
                  <c:v>-3.9542786530738339E-2</c:v>
                </c:pt>
                <c:pt idx="4774">
                  <c:v>-3.9542786530738339E-2</c:v>
                </c:pt>
                <c:pt idx="4775">
                  <c:v>-3.9851714550509898E-2</c:v>
                </c:pt>
                <c:pt idx="4776">
                  <c:v>-3.9851714550509898E-2</c:v>
                </c:pt>
                <c:pt idx="4777">
                  <c:v>-3.9542786530738339E-2</c:v>
                </c:pt>
                <c:pt idx="4778">
                  <c:v>-3.9542786530738339E-2</c:v>
                </c:pt>
                <c:pt idx="4779">
                  <c:v>-3.9851714550509898E-2</c:v>
                </c:pt>
                <c:pt idx="4780">
                  <c:v>-3.9851714550509898E-2</c:v>
                </c:pt>
                <c:pt idx="4781">
                  <c:v>-4.0160642570281097E-2</c:v>
                </c:pt>
                <c:pt idx="4782">
                  <c:v>-4.0160642570281097E-2</c:v>
                </c:pt>
                <c:pt idx="4783">
                  <c:v>-4.0469570590052475E-2</c:v>
                </c:pt>
                <c:pt idx="4784">
                  <c:v>-4.0469570590052475E-2</c:v>
                </c:pt>
                <c:pt idx="4785">
                  <c:v>-4.0778498609823924E-2</c:v>
                </c:pt>
                <c:pt idx="4786">
                  <c:v>-4.0778498609823924E-2</c:v>
                </c:pt>
                <c:pt idx="4787">
                  <c:v>-4.0778498609823924E-2</c:v>
                </c:pt>
                <c:pt idx="4788">
                  <c:v>-4.0778498609823924E-2</c:v>
                </c:pt>
                <c:pt idx="4789">
                  <c:v>-4.0778498609823924E-2</c:v>
                </c:pt>
                <c:pt idx="4790">
                  <c:v>-4.0778498609823924E-2</c:v>
                </c:pt>
                <c:pt idx="4791">
                  <c:v>-4.1087426629595414E-2</c:v>
                </c:pt>
                <c:pt idx="4792">
                  <c:v>-4.1087426629595414E-2</c:v>
                </c:pt>
                <c:pt idx="4793">
                  <c:v>-4.0469570590052475E-2</c:v>
                </c:pt>
                <c:pt idx="4794">
                  <c:v>-4.0469570590052475E-2</c:v>
                </c:pt>
                <c:pt idx="4795">
                  <c:v>-4.0469570590052475E-2</c:v>
                </c:pt>
                <c:pt idx="4796">
                  <c:v>-4.0469570590052475E-2</c:v>
                </c:pt>
                <c:pt idx="4797">
                  <c:v>-4.0469570590052475E-2</c:v>
                </c:pt>
                <c:pt idx="4798">
                  <c:v>-4.0469570590052475E-2</c:v>
                </c:pt>
                <c:pt idx="4799">
                  <c:v>-4.0469570590052475E-2</c:v>
                </c:pt>
                <c:pt idx="4800">
                  <c:v>-4.0469570590052475E-2</c:v>
                </c:pt>
                <c:pt idx="4801">
                  <c:v>-4.0469570590052475E-2</c:v>
                </c:pt>
                <c:pt idx="4802">
                  <c:v>-4.0469570590052475E-2</c:v>
                </c:pt>
                <c:pt idx="4803">
                  <c:v>-4.0469570590052475E-2</c:v>
                </c:pt>
                <c:pt idx="4804">
                  <c:v>-4.0469570590052475E-2</c:v>
                </c:pt>
                <c:pt idx="4805">
                  <c:v>-4.0469570590052475E-2</c:v>
                </c:pt>
                <c:pt idx="4806">
                  <c:v>-4.0469570590052475E-2</c:v>
                </c:pt>
                <c:pt idx="4807">
                  <c:v>-4.0160642570281097E-2</c:v>
                </c:pt>
                <c:pt idx="4808">
                  <c:v>-4.0160642570281097E-2</c:v>
                </c:pt>
                <c:pt idx="4809">
                  <c:v>-3.9851714550509898E-2</c:v>
                </c:pt>
                <c:pt idx="4810">
                  <c:v>-3.9851714550509898E-2</c:v>
                </c:pt>
                <c:pt idx="4811">
                  <c:v>-3.9851714550509898E-2</c:v>
                </c:pt>
                <c:pt idx="4812">
                  <c:v>-3.9851714550509898E-2</c:v>
                </c:pt>
                <c:pt idx="4813">
                  <c:v>-3.9851714550509898E-2</c:v>
                </c:pt>
                <c:pt idx="4814">
                  <c:v>-3.9851714550509898E-2</c:v>
                </c:pt>
                <c:pt idx="4815">
                  <c:v>-3.9851714550509898E-2</c:v>
                </c:pt>
                <c:pt idx="4816">
                  <c:v>-3.9851714550509898E-2</c:v>
                </c:pt>
                <c:pt idx="4817">
                  <c:v>-3.9542786530738339E-2</c:v>
                </c:pt>
                <c:pt idx="4818">
                  <c:v>-3.9542786530738339E-2</c:v>
                </c:pt>
                <c:pt idx="4819">
                  <c:v>-3.9542786530738339E-2</c:v>
                </c:pt>
                <c:pt idx="4820">
                  <c:v>-3.9542786530738339E-2</c:v>
                </c:pt>
                <c:pt idx="4821">
                  <c:v>-3.9233858510967126E-2</c:v>
                </c:pt>
                <c:pt idx="4822">
                  <c:v>-3.9233858510967126E-2</c:v>
                </c:pt>
                <c:pt idx="4823">
                  <c:v>-3.9233858510967126E-2</c:v>
                </c:pt>
                <c:pt idx="4824">
                  <c:v>-3.9233858510967126E-2</c:v>
                </c:pt>
                <c:pt idx="4825">
                  <c:v>-3.9233858510967126E-2</c:v>
                </c:pt>
                <c:pt idx="4826">
                  <c:v>-3.9233858510967126E-2</c:v>
                </c:pt>
                <c:pt idx="4827">
                  <c:v>-3.9542786530738339E-2</c:v>
                </c:pt>
                <c:pt idx="4828">
                  <c:v>-3.9542786530738339E-2</c:v>
                </c:pt>
                <c:pt idx="4829">
                  <c:v>-3.9233858510967126E-2</c:v>
                </c:pt>
                <c:pt idx="4830">
                  <c:v>-3.9233858510967126E-2</c:v>
                </c:pt>
                <c:pt idx="4831">
                  <c:v>-3.8924930491195588E-2</c:v>
                </c:pt>
                <c:pt idx="4832">
                  <c:v>-3.8924930491195588E-2</c:v>
                </c:pt>
                <c:pt idx="4833">
                  <c:v>-3.8924930491195588E-2</c:v>
                </c:pt>
                <c:pt idx="4834">
                  <c:v>-3.8924930491195588E-2</c:v>
                </c:pt>
                <c:pt idx="4835">
                  <c:v>-3.9233858510967126E-2</c:v>
                </c:pt>
                <c:pt idx="4836">
                  <c:v>-3.9233858510967126E-2</c:v>
                </c:pt>
                <c:pt idx="4837">
                  <c:v>-3.9233858510967126E-2</c:v>
                </c:pt>
                <c:pt idx="4838">
                  <c:v>-3.9233858510967126E-2</c:v>
                </c:pt>
                <c:pt idx="4839">
                  <c:v>-3.9542786530738339E-2</c:v>
                </c:pt>
                <c:pt idx="4840">
                  <c:v>-3.9542786530738339E-2</c:v>
                </c:pt>
                <c:pt idx="4841">
                  <c:v>-3.9542786530738339E-2</c:v>
                </c:pt>
                <c:pt idx="4842">
                  <c:v>-3.9542786530738339E-2</c:v>
                </c:pt>
                <c:pt idx="4843">
                  <c:v>-3.9851714550509898E-2</c:v>
                </c:pt>
                <c:pt idx="4844">
                  <c:v>-3.9851714550509898E-2</c:v>
                </c:pt>
                <c:pt idx="4845">
                  <c:v>-3.9851714550509898E-2</c:v>
                </c:pt>
                <c:pt idx="4846">
                  <c:v>-3.9851714550509898E-2</c:v>
                </c:pt>
                <c:pt idx="4847">
                  <c:v>-3.9851714550509898E-2</c:v>
                </c:pt>
                <c:pt idx="4848">
                  <c:v>-3.9542786530738339E-2</c:v>
                </c:pt>
                <c:pt idx="4849">
                  <c:v>-3.9542786530738339E-2</c:v>
                </c:pt>
                <c:pt idx="4850">
                  <c:v>-3.9542786530738339E-2</c:v>
                </c:pt>
                <c:pt idx="4851">
                  <c:v>-3.9542786530738339E-2</c:v>
                </c:pt>
                <c:pt idx="4852">
                  <c:v>-3.9542786530738339E-2</c:v>
                </c:pt>
                <c:pt idx="4853">
                  <c:v>-3.8616002471424361E-2</c:v>
                </c:pt>
                <c:pt idx="4854">
                  <c:v>-3.8616002471424361E-2</c:v>
                </c:pt>
                <c:pt idx="4855">
                  <c:v>-3.8616002471424361E-2</c:v>
                </c:pt>
                <c:pt idx="4856">
                  <c:v>-3.8616002471424361E-2</c:v>
                </c:pt>
                <c:pt idx="4857">
                  <c:v>-3.8924930491195588E-2</c:v>
                </c:pt>
                <c:pt idx="4858">
                  <c:v>-3.8924930491195588E-2</c:v>
                </c:pt>
                <c:pt idx="4859">
                  <c:v>-3.8924930491195588E-2</c:v>
                </c:pt>
                <c:pt idx="4860">
                  <c:v>-3.8924930491195588E-2</c:v>
                </c:pt>
                <c:pt idx="4861">
                  <c:v>-3.8924930491195588E-2</c:v>
                </c:pt>
                <c:pt idx="4862">
                  <c:v>-3.8924930491195588E-2</c:v>
                </c:pt>
                <c:pt idx="4863">
                  <c:v>-3.9542786530738339E-2</c:v>
                </c:pt>
                <c:pt idx="4864">
                  <c:v>-3.9542786530738339E-2</c:v>
                </c:pt>
                <c:pt idx="4865">
                  <c:v>-3.9542786530738339E-2</c:v>
                </c:pt>
                <c:pt idx="4866">
                  <c:v>-3.9851714550509898E-2</c:v>
                </c:pt>
                <c:pt idx="4867">
                  <c:v>-3.9851714550509898E-2</c:v>
                </c:pt>
                <c:pt idx="4868">
                  <c:v>-3.9851714550509898E-2</c:v>
                </c:pt>
                <c:pt idx="4869">
                  <c:v>-3.9851714550509898E-2</c:v>
                </c:pt>
                <c:pt idx="4870">
                  <c:v>-3.9851714550509898E-2</c:v>
                </c:pt>
                <c:pt idx="4871">
                  <c:v>-4.0160642570281097E-2</c:v>
                </c:pt>
                <c:pt idx="4872">
                  <c:v>-4.0160642570281097E-2</c:v>
                </c:pt>
                <c:pt idx="4873">
                  <c:v>-4.0469570590052475E-2</c:v>
                </c:pt>
                <c:pt idx="4874">
                  <c:v>-4.0469570590052475E-2</c:v>
                </c:pt>
                <c:pt idx="4875">
                  <c:v>-4.0469570590052475E-2</c:v>
                </c:pt>
                <c:pt idx="4876">
                  <c:v>-4.0469570590052475E-2</c:v>
                </c:pt>
                <c:pt idx="4877">
                  <c:v>-3.9233858510967126E-2</c:v>
                </c:pt>
                <c:pt idx="4878">
                  <c:v>-3.9233858510967126E-2</c:v>
                </c:pt>
                <c:pt idx="4879">
                  <c:v>-3.9233858510967126E-2</c:v>
                </c:pt>
                <c:pt idx="4880">
                  <c:v>-3.9233858510967126E-2</c:v>
                </c:pt>
                <c:pt idx="4881">
                  <c:v>-3.9542786530738339E-2</c:v>
                </c:pt>
                <c:pt idx="4882">
                  <c:v>-3.9542786530738339E-2</c:v>
                </c:pt>
                <c:pt idx="4883">
                  <c:v>-3.8924930491195588E-2</c:v>
                </c:pt>
                <c:pt idx="4884">
                  <c:v>-3.8924930491195588E-2</c:v>
                </c:pt>
                <c:pt idx="4885">
                  <c:v>-3.8924930491195588E-2</c:v>
                </c:pt>
                <c:pt idx="4886">
                  <c:v>-3.8924930491195588E-2</c:v>
                </c:pt>
                <c:pt idx="4887">
                  <c:v>-3.9233858510967126E-2</c:v>
                </c:pt>
                <c:pt idx="4888">
                  <c:v>-3.9233858510967126E-2</c:v>
                </c:pt>
                <c:pt idx="4889">
                  <c:v>-3.9233858510967126E-2</c:v>
                </c:pt>
                <c:pt idx="4890">
                  <c:v>-3.9233858510967126E-2</c:v>
                </c:pt>
                <c:pt idx="4891">
                  <c:v>-4.0160642570281097E-2</c:v>
                </c:pt>
                <c:pt idx="4892">
                  <c:v>-4.0160642570281097E-2</c:v>
                </c:pt>
                <c:pt idx="4893">
                  <c:v>-3.9542786530738339E-2</c:v>
                </c:pt>
                <c:pt idx="4894">
                  <c:v>-3.9542786530738339E-2</c:v>
                </c:pt>
                <c:pt idx="4895">
                  <c:v>-3.9851714550509898E-2</c:v>
                </c:pt>
                <c:pt idx="4896">
                  <c:v>-3.9851714550509898E-2</c:v>
                </c:pt>
                <c:pt idx="4897">
                  <c:v>-3.9542786530738339E-2</c:v>
                </c:pt>
                <c:pt idx="4898">
                  <c:v>-3.9542786530738339E-2</c:v>
                </c:pt>
                <c:pt idx="4899">
                  <c:v>-3.9851714550509898E-2</c:v>
                </c:pt>
                <c:pt idx="4900">
                  <c:v>-3.9851714550509898E-2</c:v>
                </c:pt>
                <c:pt idx="4901">
                  <c:v>-3.9542786530738339E-2</c:v>
                </c:pt>
                <c:pt idx="4902">
                  <c:v>-3.9542786530738339E-2</c:v>
                </c:pt>
                <c:pt idx="4903">
                  <c:v>-3.9542786530738339E-2</c:v>
                </c:pt>
                <c:pt idx="4904">
                  <c:v>-3.9542786530738339E-2</c:v>
                </c:pt>
                <c:pt idx="4905">
                  <c:v>-3.9542786530738339E-2</c:v>
                </c:pt>
                <c:pt idx="4906">
                  <c:v>-3.9542786530738339E-2</c:v>
                </c:pt>
                <c:pt idx="4907">
                  <c:v>-3.9542786530738339E-2</c:v>
                </c:pt>
                <c:pt idx="4908">
                  <c:v>-3.9542786530738339E-2</c:v>
                </c:pt>
                <c:pt idx="4909">
                  <c:v>-3.9851714550509898E-2</c:v>
                </c:pt>
                <c:pt idx="4910">
                  <c:v>-3.9851714550509898E-2</c:v>
                </c:pt>
                <c:pt idx="4911">
                  <c:v>-3.9851714550509898E-2</c:v>
                </c:pt>
                <c:pt idx="4912">
                  <c:v>-3.9851714550509898E-2</c:v>
                </c:pt>
                <c:pt idx="4913">
                  <c:v>-3.9851714550509898E-2</c:v>
                </c:pt>
                <c:pt idx="4914">
                  <c:v>-3.9851714550509898E-2</c:v>
                </c:pt>
                <c:pt idx="4915">
                  <c:v>-3.9851714550509898E-2</c:v>
                </c:pt>
                <c:pt idx="4916">
                  <c:v>-3.9851714550509898E-2</c:v>
                </c:pt>
                <c:pt idx="4917">
                  <c:v>-3.9851714550509898E-2</c:v>
                </c:pt>
                <c:pt idx="4918">
                  <c:v>-3.9851714550509898E-2</c:v>
                </c:pt>
                <c:pt idx="4919">
                  <c:v>-4.0469570590052475E-2</c:v>
                </c:pt>
                <c:pt idx="4920">
                  <c:v>-4.0469570590052475E-2</c:v>
                </c:pt>
                <c:pt idx="4921">
                  <c:v>-4.0469570590052475E-2</c:v>
                </c:pt>
                <c:pt idx="4922">
                  <c:v>-4.0469570590052475E-2</c:v>
                </c:pt>
                <c:pt idx="4923">
                  <c:v>-4.0469570590052475E-2</c:v>
                </c:pt>
                <c:pt idx="4924">
                  <c:v>-4.0469570590052475E-2</c:v>
                </c:pt>
                <c:pt idx="4925">
                  <c:v>-4.0469570590052475E-2</c:v>
                </c:pt>
                <c:pt idx="4926">
                  <c:v>-4.0469570590052475E-2</c:v>
                </c:pt>
                <c:pt idx="4927">
                  <c:v>-4.0778498609823924E-2</c:v>
                </c:pt>
                <c:pt idx="4928">
                  <c:v>-4.0778498609823924E-2</c:v>
                </c:pt>
                <c:pt idx="4929">
                  <c:v>-4.1396354649366834E-2</c:v>
                </c:pt>
                <c:pt idx="4930">
                  <c:v>-4.1396354649366834E-2</c:v>
                </c:pt>
                <c:pt idx="4931">
                  <c:v>-4.0778498609823924E-2</c:v>
                </c:pt>
                <c:pt idx="4932">
                  <c:v>-4.0778498609823924E-2</c:v>
                </c:pt>
                <c:pt idx="4933">
                  <c:v>-4.0778498609823924E-2</c:v>
                </c:pt>
                <c:pt idx="4934">
                  <c:v>-4.0469570590052475E-2</c:v>
                </c:pt>
                <c:pt idx="4935">
                  <c:v>-4.0469570590052475E-2</c:v>
                </c:pt>
                <c:pt idx="4936">
                  <c:v>-4.0469570590052475E-2</c:v>
                </c:pt>
                <c:pt idx="4937">
                  <c:v>-4.0469570590052475E-2</c:v>
                </c:pt>
                <c:pt idx="4938">
                  <c:v>-4.0469570590052475E-2</c:v>
                </c:pt>
                <c:pt idx="4939">
                  <c:v>-4.0469570590052475E-2</c:v>
                </c:pt>
                <c:pt idx="4940">
                  <c:v>-4.0469570590052475E-2</c:v>
                </c:pt>
                <c:pt idx="4941">
                  <c:v>-4.0469570590052475E-2</c:v>
                </c:pt>
                <c:pt idx="4942">
                  <c:v>-4.0469570590052475E-2</c:v>
                </c:pt>
                <c:pt idx="4943">
                  <c:v>-3.9851714550509898E-2</c:v>
                </c:pt>
                <c:pt idx="4944">
                  <c:v>-3.9851714550509898E-2</c:v>
                </c:pt>
                <c:pt idx="4945">
                  <c:v>-3.9851714550509898E-2</c:v>
                </c:pt>
                <c:pt idx="4946">
                  <c:v>-3.9851714550509898E-2</c:v>
                </c:pt>
                <c:pt idx="4947">
                  <c:v>-3.9542786530738339E-2</c:v>
                </c:pt>
                <c:pt idx="4948">
                  <c:v>-3.9542786530738339E-2</c:v>
                </c:pt>
                <c:pt idx="4949">
                  <c:v>-3.9542786530738339E-2</c:v>
                </c:pt>
                <c:pt idx="4950">
                  <c:v>-3.9542786530738339E-2</c:v>
                </c:pt>
                <c:pt idx="4951">
                  <c:v>-3.9851714550509898E-2</c:v>
                </c:pt>
                <c:pt idx="4952">
                  <c:v>-3.9851714550509898E-2</c:v>
                </c:pt>
                <c:pt idx="4953">
                  <c:v>-3.9851714550509898E-2</c:v>
                </c:pt>
                <c:pt idx="4954">
                  <c:v>-3.9851714550509898E-2</c:v>
                </c:pt>
                <c:pt idx="4955">
                  <c:v>-4.0160642570281097E-2</c:v>
                </c:pt>
                <c:pt idx="4956">
                  <c:v>-4.0160642570281097E-2</c:v>
                </c:pt>
                <c:pt idx="4957">
                  <c:v>-4.0160642570281097E-2</c:v>
                </c:pt>
                <c:pt idx="4958">
                  <c:v>-4.0160642570281097E-2</c:v>
                </c:pt>
                <c:pt idx="4959">
                  <c:v>-3.9542786530738339E-2</c:v>
                </c:pt>
                <c:pt idx="4960">
                  <c:v>-3.9542786530738339E-2</c:v>
                </c:pt>
                <c:pt idx="4961">
                  <c:v>-3.9542786530738339E-2</c:v>
                </c:pt>
                <c:pt idx="4962">
                  <c:v>-3.9542786530738339E-2</c:v>
                </c:pt>
                <c:pt idx="4963">
                  <c:v>-3.9542786530738339E-2</c:v>
                </c:pt>
                <c:pt idx="4964">
                  <c:v>-3.9542786530738339E-2</c:v>
                </c:pt>
                <c:pt idx="4965">
                  <c:v>-3.9542786530738339E-2</c:v>
                </c:pt>
                <c:pt idx="4966">
                  <c:v>-3.9542786530738339E-2</c:v>
                </c:pt>
                <c:pt idx="4967">
                  <c:v>-3.9851714550509898E-2</c:v>
                </c:pt>
                <c:pt idx="4968">
                  <c:v>-3.9851714550509898E-2</c:v>
                </c:pt>
                <c:pt idx="4969">
                  <c:v>-4.0160642570281097E-2</c:v>
                </c:pt>
                <c:pt idx="4970">
                  <c:v>-4.0160642570281097E-2</c:v>
                </c:pt>
                <c:pt idx="4971">
                  <c:v>-4.0160642570281097E-2</c:v>
                </c:pt>
                <c:pt idx="4972">
                  <c:v>-4.0160642570281097E-2</c:v>
                </c:pt>
                <c:pt idx="4973">
                  <c:v>-4.0160642570281097E-2</c:v>
                </c:pt>
                <c:pt idx="4974">
                  <c:v>-4.0160642570281097E-2</c:v>
                </c:pt>
                <c:pt idx="4975">
                  <c:v>-3.9851714550509898E-2</c:v>
                </c:pt>
                <c:pt idx="4976">
                  <c:v>-3.9851714550509898E-2</c:v>
                </c:pt>
                <c:pt idx="4977">
                  <c:v>-3.9851714550509898E-2</c:v>
                </c:pt>
                <c:pt idx="4978">
                  <c:v>-3.9851714550509898E-2</c:v>
                </c:pt>
                <c:pt idx="4979">
                  <c:v>-3.9851714550509898E-2</c:v>
                </c:pt>
                <c:pt idx="4980">
                  <c:v>-3.9851714550509898E-2</c:v>
                </c:pt>
                <c:pt idx="4981">
                  <c:v>-3.9851714550509898E-2</c:v>
                </c:pt>
                <c:pt idx="4982">
                  <c:v>-4.0160642570281097E-2</c:v>
                </c:pt>
                <c:pt idx="4983">
                  <c:v>-4.0160642570281097E-2</c:v>
                </c:pt>
                <c:pt idx="4984">
                  <c:v>-4.0160642570281097E-2</c:v>
                </c:pt>
                <c:pt idx="4985">
                  <c:v>-4.0160642570281097E-2</c:v>
                </c:pt>
                <c:pt idx="4986">
                  <c:v>-4.0160642570281097E-2</c:v>
                </c:pt>
                <c:pt idx="4987">
                  <c:v>-4.0160642570281097E-2</c:v>
                </c:pt>
                <c:pt idx="4988">
                  <c:v>-4.0160642570281097E-2</c:v>
                </c:pt>
                <c:pt idx="4989">
                  <c:v>-4.0160642570281097E-2</c:v>
                </c:pt>
                <c:pt idx="4990">
                  <c:v>-4.0160642570281097E-2</c:v>
                </c:pt>
                <c:pt idx="4991">
                  <c:v>-4.0160642570281097E-2</c:v>
                </c:pt>
                <c:pt idx="4992">
                  <c:v>-4.0160642570281097E-2</c:v>
                </c:pt>
                <c:pt idx="4993">
                  <c:v>-4.0160642570281097E-2</c:v>
                </c:pt>
                <c:pt idx="4994">
                  <c:v>-4.0160642570281097E-2</c:v>
                </c:pt>
                <c:pt idx="4995">
                  <c:v>-4.0469570590052475E-2</c:v>
                </c:pt>
                <c:pt idx="4996">
                  <c:v>-4.0469570590052475E-2</c:v>
                </c:pt>
                <c:pt idx="4997">
                  <c:v>-4.0469570590052475E-2</c:v>
                </c:pt>
                <c:pt idx="4998">
                  <c:v>-4.0469570590052475E-2</c:v>
                </c:pt>
                <c:pt idx="4999">
                  <c:v>-4.0469570590052475E-2</c:v>
                </c:pt>
                <c:pt idx="5000">
                  <c:v>-4.0469570590052475E-2</c:v>
                </c:pt>
                <c:pt idx="5001">
                  <c:v>-4.0469570590052475E-2</c:v>
                </c:pt>
                <c:pt idx="5002">
                  <c:v>-4.0469570590052475E-2</c:v>
                </c:pt>
                <c:pt idx="5003">
                  <c:v>-4.0778498609823924E-2</c:v>
                </c:pt>
                <c:pt idx="5004">
                  <c:v>-4.0778498609823924E-2</c:v>
                </c:pt>
                <c:pt idx="5005">
                  <c:v>-4.0469570590052475E-2</c:v>
                </c:pt>
                <c:pt idx="5006">
                  <c:v>-4.0469570590052475E-2</c:v>
                </c:pt>
                <c:pt idx="5007">
                  <c:v>-4.0469570590052475E-2</c:v>
                </c:pt>
                <c:pt idx="5008">
                  <c:v>-4.0469570590052475E-2</c:v>
                </c:pt>
                <c:pt idx="5009">
                  <c:v>-4.0469570590052475E-2</c:v>
                </c:pt>
                <c:pt idx="5010">
                  <c:v>-4.0469570590052475E-2</c:v>
                </c:pt>
                <c:pt idx="5011">
                  <c:v>-4.0778498609823924E-2</c:v>
                </c:pt>
                <c:pt idx="5012">
                  <c:v>-4.0778498609823924E-2</c:v>
                </c:pt>
                <c:pt idx="5013">
                  <c:v>-4.0778498609823924E-2</c:v>
                </c:pt>
                <c:pt idx="5014">
                  <c:v>-4.0778498609823924E-2</c:v>
                </c:pt>
                <c:pt idx="5015">
                  <c:v>-4.0778498609823924E-2</c:v>
                </c:pt>
                <c:pt idx="5016">
                  <c:v>-4.0778498609823924E-2</c:v>
                </c:pt>
                <c:pt idx="5017">
                  <c:v>-4.1087426629595414E-2</c:v>
                </c:pt>
                <c:pt idx="5018">
                  <c:v>-4.1087426629595414E-2</c:v>
                </c:pt>
                <c:pt idx="5019">
                  <c:v>-4.1087426629595414E-2</c:v>
                </c:pt>
                <c:pt idx="5020">
                  <c:v>-4.1087426629595414E-2</c:v>
                </c:pt>
                <c:pt idx="5021">
                  <c:v>-4.1087426629595414E-2</c:v>
                </c:pt>
                <c:pt idx="5022">
                  <c:v>-4.1087426629595414E-2</c:v>
                </c:pt>
                <c:pt idx="5023">
                  <c:v>-4.1087426629595414E-2</c:v>
                </c:pt>
                <c:pt idx="5024">
                  <c:v>-4.1087426629595414E-2</c:v>
                </c:pt>
                <c:pt idx="5025">
                  <c:v>-4.0469570590052475E-2</c:v>
                </c:pt>
                <c:pt idx="5026">
                  <c:v>-4.0469570590052475E-2</c:v>
                </c:pt>
                <c:pt idx="5027">
                  <c:v>-4.0469570590052475E-2</c:v>
                </c:pt>
                <c:pt idx="5028">
                  <c:v>-4.0469570590052475E-2</c:v>
                </c:pt>
                <c:pt idx="5029">
                  <c:v>-4.0469570590052475E-2</c:v>
                </c:pt>
                <c:pt idx="5030">
                  <c:v>-4.0778498609823924E-2</c:v>
                </c:pt>
                <c:pt idx="5031">
                  <c:v>-4.0469570590052475E-2</c:v>
                </c:pt>
                <c:pt idx="5032">
                  <c:v>-4.0469570590052475E-2</c:v>
                </c:pt>
                <c:pt idx="5033">
                  <c:v>-4.1087426629595414E-2</c:v>
                </c:pt>
                <c:pt idx="5034">
                  <c:v>-4.1087426629595414E-2</c:v>
                </c:pt>
                <c:pt idx="5035">
                  <c:v>-4.1087426629595414E-2</c:v>
                </c:pt>
                <c:pt idx="5036">
                  <c:v>-4.1087426629595414E-2</c:v>
                </c:pt>
                <c:pt idx="5037">
                  <c:v>-4.1396354649366834E-2</c:v>
                </c:pt>
                <c:pt idx="5038">
                  <c:v>-4.1396354649366834E-2</c:v>
                </c:pt>
                <c:pt idx="5039">
                  <c:v>-4.1087426629595414E-2</c:v>
                </c:pt>
                <c:pt idx="5040">
                  <c:v>-4.1087426629595414E-2</c:v>
                </c:pt>
                <c:pt idx="5041">
                  <c:v>-4.1087426629595414E-2</c:v>
                </c:pt>
                <c:pt idx="5042">
                  <c:v>-4.1087426629595414E-2</c:v>
                </c:pt>
                <c:pt idx="5043">
                  <c:v>-4.1396354649366834E-2</c:v>
                </c:pt>
                <c:pt idx="5044">
                  <c:v>-4.1396354649366834E-2</c:v>
                </c:pt>
                <c:pt idx="5045">
                  <c:v>-4.1396354649366834E-2</c:v>
                </c:pt>
                <c:pt idx="5046">
                  <c:v>-4.1396354649366834E-2</c:v>
                </c:pt>
                <c:pt idx="5047">
                  <c:v>-4.1396354649366834E-2</c:v>
                </c:pt>
                <c:pt idx="5048">
                  <c:v>-4.1396354649366834E-2</c:v>
                </c:pt>
                <c:pt idx="5049">
                  <c:v>-4.1396354649366834E-2</c:v>
                </c:pt>
                <c:pt idx="5050">
                  <c:v>-4.1396354649366834E-2</c:v>
                </c:pt>
                <c:pt idx="5051">
                  <c:v>-4.1396354649366834E-2</c:v>
                </c:pt>
                <c:pt idx="5052">
                  <c:v>-4.1396354649366834E-2</c:v>
                </c:pt>
                <c:pt idx="5053">
                  <c:v>-4.1705282669138095E-2</c:v>
                </c:pt>
                <c:pt idx="5054">
                  <c:v>-4.1705282669138095E-2</c:v>
                </c:pt>
                <c:pt idx="5055">
                  <c:v>-4.2014210688909502E-2</c:v>
                </c:pt>
                <c:pt idx="5056">
                  <c:v>-4.2014210688909502E-2</c:v>
                </c:pt>
                <c:pt idx="5057">
                  <c:v>-4.1705282669138095E-2</c:v>
                </c:pt>
                <c:pt idx="5058">
                  <c:v>-4.1705282669138095E-2</c:v>
                </c:pt>
                <c:pt idx="5059">
                  <c:v>-4.1705282669138095E-2</c:v>
                </c:pt>
                <c:pt idx="5060">
                  <c:v>-4.1705282669138095E-2</c:v>
                </c:pt>
                <c:pt idx="5061">
                  <c:v>-4.1705282669138095E-2</c:v>
                </c:pt>
                <c:pt idx="5062">
                  <c:v>-4.1705282669138095E-2</c:v>
                </c:pt>
                <c:pt idx="5063">
                  <c:v>-4.2014210688909502E-2</c:v>
                </c:pt>
                <c:pt idx="5064">
                  <c:v>-4.2014210688909502E-2</c:v>
                </c:pt>
                <c:pt idx="5065">
                  <c:v>-4.2014210688909502E-2</c:v>
                </c:pt>
                <c:pt idx="5066">
                  <c:v>-4.2014210688909502E-2</c:v>
                </c:pt>
                <c:pt idx="5067">
                  <c:v>-4.1396354649366834E-2</c:v>
                </c:pt>
                <c:pt idx="5068">
                  <c:v>-4.1396354649366834E-2</c:v>
                </c:pt>
                <c:pt idx="5069">
                  <c:v>-4.1396354649366834E-2</c:v>
                </c:pt>
                <c:pt idx="5070">
                  <c:v>-4.1396354649366834E-2</c:v>
                </c:pt>
                <c:pt idx="5071">
                  <c:v>-4.1396354649366834E-2</c:v>
                </c:pt>
                <c:pt idx="5072">
                  <c:v>-4.1396354649366834E-2</c:v>
                </c:pt>
                <c:pt idx="5073">
                  <c:v>-4.2014210688909502E-2</c:v>
                </c:pt>
                <c:pt idx="5074">
                  <c:v>-4.2014210688909502E-2</c:v>
                </c:pt>
                <c:pt idx="5075">
                  <c:v>-4.2014210688909502E-2</c:v>
                </c:pt>
                <c:pt idx="5076">
                  <c:v>-4.2014210688909502E-2</c:v>
                </c:pt>
                <c:pt idx="5077">
                  <c:v>-4.2014210688909502E-2</c:v>
                </c:pt>
                <c:pt idx="5078">
                  <c:v>-4.2014210688909502E-2</c:v>
                </c:pt>
                <c:pt idx="5079">
                  <c:v>-4.2014210688909502E-2</c:v>
                </c:pt>
                <c:pt idx="5080">
                  <c:v>-4.2014210688909502E-2</c:v>
                </c:pt>
                <c:pt idx="5081">
                  <c:v>-4.2014210688909502E-2</c:v>
                </c:pt>
                <c:pt idx="5082">
                  <c:v>-4.2014210688909502E-2</c:v>
                </c:pt>
                <c:pt idx="5083">
                  <c:v>-4.2323138708680867E-2</c:v>
                </c:pt>
                <c:pt idx="5084">
                  <c:v>-4.2323138708680867E-2</c:v>
                </c:pt>
                <c:pt idx="5085">
                  <c:v>-4.2323138708680867E-2</c:v>
                </c:pt>
                <c:pt idx="5086">
                  <c:v>-4.2323138708680867E-2</c:v>
                </c:pt>
                <c:pt idx="5087">
                  <c:v>-4.2014210688909502E-2</c:v>
                </c:pt>
                <c:pt idx="5088">
                  <c:v>-4.2323138708680867E-2</c:v>
                </c:pt>
                <c:pt idx="5089">
                  <c:v>-4.2323138708680867E-2</c:v>
                </c:pt>
                <c:pt idx="5090">
                  <c:v>-4.2323138708680867E-2</c:v>
                </c:pt>
                <c:pt idx="5091">
                  <c:v>-4.2323138708680867E-2</c:v>
                </c:pt>
                <c:pt idx="5092">
                  <c:v>-4.2323138708680867E-2</c:v>
                </c:pt>
                <c:pt idx="5093">
                  <c:v>-4.2014210688909502E-2</c:v>
                </c:pt>
                <c:pt idx="5094">
                  <c:v>-4.2014210688909502E-2</c:v>
                </c:pt>
                <c:pt idx="5095">
                  <c:v>-4.2323138708680867E-2</c:v>
                </c:pt>
                <c:pt idx="5096">
                  <c:v>-4.2323138708680867E-2</c:v>
                </c:pt>
                <c:pt idx="5097">
                  <c:v>-4.2323138708680867E-2</c:v>
                </c:pt>
                <c:pt idx="5098">
                  <c:v>-4.2323138708680867E-2</c:v>
                </c:pt>
                <c:pt idx="5099">
                  <c:v>-4.2323138708680867E-2</c:v>
                </c:pt>
                <c:pt idx="5100">
                  <c:v>-4.2323138708680867E-2</c:v>
                </c:pt>
                <c:pt idx="5101">
                  <c:v>-4.2323138708680867E-2</c:v>
                </c:pt>
                <c:pt idx="5102">
                  <c:v>-4.2323138708680867E-2</c:v>
                </c:pt>
                <c:pt idx="5103">
                  <c:v>-4.2632066728452302E-2</c:v>
                </c:pt>
                <c:pt idx="5104">
                  <c:v>-4.2632066728452302E-2</c:v>
                </c:pt>
                <c:pt idx="5105">
                  <c:v>-4.2940994748223923E-2</c:v>
                </c:pt>
                <c:pt idx="5106">
                  <c:v>-4.2940994748223923E-2</c:v>
                </c:pt>
                <c:pt idx="5107">
                  <c:v>-4.2940994748223923E-2</c:v>
                </c:pt>
                <c:pt idx="5108">
                  <c:v>-4.2940994748223923E-2</c:v>
                </c:pt>
                <c:pt idx="5109">
                  <c:v>-4.2940994748223923E-2</c:v>
                </c:pt>
                <c:pt idx="5110">
                  <c:v>-4.2940994748223923E-2</c:v>
                </c:pt>
                <c:pt idx="5111">
                  <c:v>-4.2940994748223923E-2</c:v>
                </c:pt>
                <c:pt idx="5112">
                  <c:v>-4.2940994748223923E-2</c:v>
                </c:pt>
                <c:pt idx="5113">
                  <c:v>-4.2632066728452302E-2</c:v>
                </c:pt>
                <c:pt idx="5114">
                  <c:v>-4.2632066728452302E-2</c:v>
                </c:pt>
                <c:pt idx="5115">
                  <c:v>-4.2940994748223923E-2</c:v>
                </c:pt>
                <c:pt idx="5116">
                  <c:v>-4.2940994748223923E-2</c:v>
                </c:pt>
                <c:pt idx="5117">
                  <c:v>-4.2632066728452302E-2</c:v>
                </c:pt>
                <c:pt idx="5118">
                  <c:v>-4.2632066728452302E-2</c:v>
                </c:pt>
                <c:pt idx="5119">
                  <c:v>-4.2940994748223923E-2</c:v>
                </c:pt>
                <c:pt idx="5120">
                  <c:v>-4.2940994748223923E-2</c:v>
                </c:pt>
                <c:pt idx="5121">
                  <c:v>-4.2940994748223923E-2</c:v>
                </c:pt>
                <c:pt idx="5122">
                  <c:v>-4.2940994748223923E-2</c:v>
                </c:pt>
                <c:pt idx="5123">
                  <c:v>-4.2940994748223923E-2</c:v>
                </c:pt>
                <c:pt idx="5124">
                  <c:v>-4.2940994748223923E-2</c:v>
                </c:pt>
                <c:pt idx="5125">
                  <c:v>-4.2940994748223923E-2</c:v>
                </c:pt>
                <c:pt idx="5126">
                  <c:v>-4.2940994748223923E-2</c:v>
                </c:pt>
                <c:pt idx="5127">
                  <c:v>-4.2632066728452302E-2</c:v>
                </c:pt>
                <c:pt idx="5128">
                  <c:v>-4.2632066728452302E-2</c:v>
                </c:pt>
                <c:pt idx="5129">
                  <c:v>-4.2632066728452302E-2</c:v>
                </c:pt>
                <c:pt idx="5130">
                  <c:v>-4.2632066728452302E-2</c:v>
                </c:pt>
                <c:pt idx="5131">
                  <c:v>-4.2632066728452302E-2</c:v>
                </c:pt>
                <c:pt idx="5132">
                  <c:v>-4.2632066728452302E-2</c:v>
                </c:pt>
                <c:pt idx="5133">
                  <c:v>-4.2323138708680867E-2</c:v>
                </c:pt>
                <c:pt idx="5134">
                  <c:v>-4.2323138708680867E-2</c:v>
                </c:pt>
                <c:pt idx="5135">
                  <c:v>-4.2632066728452302E-2</c:v>
                </c:pt>
                <c:pt idx="5136">
                  <c:v>-4.2632066728452302E-2</c:v>
                </c:pt>
                <c:pt idx="5137">
                  <c:v>-4.1705282669138095E-2</c:v>
                </c:pt>
                <c:pt idx="5138">
                  <c:v>-4.1705282669138095E-2</c:v>
                </c:pt>
                <c:pt idx="5139">
                  <c:v>-4.1705282669138095E-2</c:v>
                </c:pt>
                <c:pt idx="5140">
                  <c:v>-4.1705282669138095E-2</c:v>
                </c:pt>
                <c:pt idx="5141">
                  <c:v>-4.0778498609823924E-2</c:v>
                </c:pt>
                <c:pt idx="5142">
                  <c:v>-4.0778498609823924E-2</c:v>
                </c:pt>
                <c:pt idx="5143">
                  <c:v>-4.1087426629595414E-2</c:v>
                </c:pt>
                <c:pt idx="5144">
                  <c:v>-4.1087426629595414E-2</c:v>
                </c:pt>
                <c:pt idx="5145">
                  <c:v>-4.1396354649366834E-2</c:v>
                </c:pt>
                <c:pt idx="5146">
                  <c:v>-4.1396354649366834E-2</c:v>
                </c:pt>
                <c:pt idx="5147">
                  <c:v>-4.1705282669138095E-2</c:v>
                </c:pt>
                <c:pt idx="5148">
                  <c:v>-4.1705282669138095E-2</c:v>
                </c:pt>
                <c:pt idx="5149">
                  <c:v>-4.1396354649366834E-2</c:v>
                </c:pt>
                <c:pt idx="5150">
                  <c:v>-4.1396354649366834E-2</c:v>
                </c:pt>
                <c:pt idx="5151">
                  <c:v>-4.1087426629595414E-2</c:v>
                </c:pt>
                <c:pt idx="5152">
                  <c:v>-4.1087426629595414E-2</c:v>
                </c:pt>
                <c:pt idx="5153">
                  <c:v>-4.1087426629595414E-2</c:v>
                </c:pt>
                <c:pt idx="5154">
                  <c:v>-4.1087426629595414E-2</c:v>
                </c:pt>
                <c:pt idx="5155">
                  <c:v>-4.1396354649366834E-2</c:v>
                </c:pt>
                <c:pt idx="5156">
                  <c:v>-4.1396354649366834E-2</c:v>
                </c:pt>
                <c:pt idx="5157">
                  <c:v>-4.1396354649366834E-2</c:v>
                </c:pt>
                <c:pt idx="5158">
                  <c:v>-4.1396354649366834E-2</c:v>
                </c:pt>
                <c:pt idx="5159">
                  <c:v>-4.1396354649366834E-2</c:v>
                </c:pt>
                <c:pt idx="5160">
                  <c:v>-4.1396354649366834E-2</c:v>
                </c:pt>
                <c:pt idx="5161">
                  <c:v>-4.1705282669138095E-2</c:v>
                </c:pt>
                <c:pt idx="5162">
                  <c:v>-4.1705282669138095E-2</c:v>
                </c:pt>
                <c:pt idx="5163">
                  <c:v>-4.1705282669138095E-2</c:v>
                </c:pt>
                <c:pt idx="5164">
                  <c:v>-4.1705282669138095E-2</c:v>
                </c:pt>
                <c:pt idx="5165">
                  <c:v>-4.1396354649366834E-2</c:v>
                </c:pt>
                <c:pt idx="5166">
                  <c:v>-4.1396354649366834E-2</c:v>
                </c:pt>
                <c:pt idx="5167">
                  <c:v>-4.1396354649366834E-2</c:v>
                </c:pt>
                <c:pt idx="5168">
                  <c:v>-4.1396354649366834E-2</c:v>
                </c:pt>
                <c:pt idx="5169">
                  <c:v>-4.1396354649366834E-2</c:v>
                </c:pt>
                <c:pt idx="5170">
                  <c:v>-4.1396354649366834E-2</c:v>
                </c:pt>
                <c:pt idx="5171">
                  <c:v>-4.2014210688909502E-2</c:v>
                </c:pt>
                <c:pt idx="5172">
                  <c:v>-4.2014210688909502E-2</c:v>
                </c:pt>
                <c:pt idx="5173">
                  <c:v>-4.2014210688909502E-2</c:v>
                </c:pt>
                <c:pt idx="5174">
                  <c:v>-4.2014210688909502E-2</c:v>
                </c:pt>
                <c:pt idx="5175">
                  <c:v>-4.1705282669138095E-2</c:v>
                </c:pt>
                <c:pt idx="5176">
                  <c:v>-4.1705282669138095E-2</c:v>
                </c:pt>
                <c:pt idx="5177">
                  <c:v>-4.1705282669138095E-2</c:v>
                </c:pt>
                <c:pt idx="5178">
                  <c:v>-4.1705282669138095E-2</c:v>
                </c:pt>
                <c:pt idx="5179">
                  <c:v>-4.1705282669138095E-2</c:v>
                </c:pt>
                <c:pt idx="5180">
                  <c:v>-4.1705282669138095E-2</c:v>
                </c:pt>
                <c:pt idx="5181">
                  <c:v>-4.1705282669138095E-2</c:v>
                </c:pt>
                <c:pt idx="5182">
                  <c:v>-4.1705282669138095E-2</c:v>
                </c:pt>
                <c:pt idx="5183">
                  <c:v>-4.2632066728452302E-2</c:v>
                </c:pt>
                <c:pt idx="5184">
                  <c:v>-4.2632066728452302E-2</c:v>
                </c:pt>
                <c:pt idx="5185">
                  <c:v>-4.2632066728452302E-2</c:v>
                </c:pt>
                <c:pt idx="5186">
                  <c:v>-4.2632066728452302E-2</c:v>
                </c:pt>
                <c:pt idx="5187">
                  <c:v>-4.2632066728452302E-2</c:v>
                </c:pt>
                <c:pt idx="5188">
                  <c:v>-4.2632066728452302E-2</c:v>
                </c:pt>
                <c:pt idx="5189">
                  <c:v>-4.1705282669138095E-2</c:v>
                </c:pt>
                <c:pt idx="5190">
                  <c:v>-4.1705282669138095E-2</c:v>
                </c:pt>
                <c:pt idx="5191">
                  <c:v>-4.2014210688909502E-2</c:v>
                </c:pt>
                <c:pt idx="5192">
                  <c:v>-4.2014210688909502E-2</c:v>
                </c:pt>
                <c:pt idx="5193">
                  <c:v>-4.2014210688909502E-2</c:v>
                </c:pt>
                <c:pt idx="5194">
                  <c:v>-4.2014210688909502E-2</c:v>
                </c:pt>
                <c:pt idx="5195">
                  <c:v>-4.2014210688909502E-2</c:v>
                </c:pt>
                <c:pt idx="5196">
                  <c:v>-4.2014210688909502E-2</c:v>
                </c:pt>
                <c:pt idx="5197">
                  <c:v>-4.1705282669138095E-2</c:v>
                </c:pt>
                <c:pt idx="5198">
                  <c:v>-4.1705282669138095E-2</c:v>
                </c:pt>
                <c:pt idx="5199">
                  <c:v>-4.2014210688909502E-2</c:v>
                </c:pt>
                <c:pt idx="5200">
                  <c:v>-4.2014210688909502E-2</c:v>
                </c:pt>
                <c:pt idx="5201">
                  <c:v>-4.2014210688909502E-2</c:v>
                </c:pt>
                <c:pt idx="5202">
                  <c:v>-4.2014210688909502E-2</c:v>
                </c:pt>
                <c:pt idx="5203">
                  <c:v>-4.2632066728452302E-2</c:v>
                </c:pt>
                <c:pt idx="5204">
                  <c:v>-4.2632066728452302E-2</c:v>
                </c:pt>
                <c:pt idx="5205">
                  <c:v>-4.2940994748223923E-2</c:v>
                </c:pt>
                <c:pt idx="5206">
                  <c:v>-4.2940994748223923E-2</c:v>
                </c:pt>
                <c:pt idx="5207">
                  <c:v>-4.2632066728452302E-2</c:v>
                </c:pt>
                <c:pt idx="5208">
                  <c:v>-4.2632066728452302E-2</c:v>
                </c:pt>
                <c:pt idx="5209">
                  <c:v>-4.3249922767994706E-2</c:v>
                </c:pt>
                <c:pt idx="5210">
                  <c:v>-4.3249922767994706E-2</c:v>
                </c:pt>
                <c:pt idx="5211">
                  <c:v>-4.3249922767994706E-2</c:v>
                </c:pt>
                <c:pt idx="5212">
                  <c:v>-4.3249922767994706E-2</c:v>
                </c:pt>
                <c:pt idx="5213">
                  <c:v>-4.2940994748223923E-2</c:v>
                </c:pt>
                <c:pt idx="5214">
                  <c:v>-4.2940994748223923E-2</c:v>
                </c:pt>
                <c:pt idx="5215">
                  <c:v>-4.3249922767994706E-2</c:v>
                </c:pt>
                <c:pt idx="5216">
                  <c:v>-4.3249922767994706E-2</c:v>
                </c:pt>
                <c:pt idx="5217">
                  <c:v>-4.3249922767994706E-2</c:v>
                </c:pt>
                <c:pt idx="5218">
                  <c:v>-4.3249922767994706E-2</c:v>
                </c:pt>
                <c:pt idx="5219">
                  <c:v>-4.2940994748223923E-2</c:v>
                </c:pt>
                <c:pt idx="5220">
                  <c:v>-4.2940994748223923E-2</c:v>
                </c:pt>
                <c:pt idx="5221">
                  <c:v>-4.2940994748223923E-2</c:v>
                </c:pt>
                <c:pt idx="5222">
                  <c:v>-4.2940994748223923E-2</c:v>
                </c:pt>
                <c:pt idx="5223">
                  <c:v>-4.2323138708680867E-2</c:v>
                </c:pt>
                <c:pt idx="5224">
                  <c:v>-4.2323138708680867E-2</c:v>
                </c:pt>
                <c:pt idx="5225">
                  <c:v>-4.2323138708680867E-2</c:v>
                </c:pt>
                <c:pt idx="5226">
                  <c:v>-4.2323138708680867E-2</c:v>
                </c:pt>
                <c:pt idx="5227">
                  <c:v>-4.2323138708680867E-2</c:v>
                </c:pt>
                <c:pt idx="5228">
                  <c:v>-4.2323138708680867E-2</c:v>
                </c:pt>
                <c:pt idx="5229">
                  <c:v>-4.2323138708680867E-2</c:v>
                </c:pt>
                <c:pt idx="5230">
                  <c:v>-4.2323138708680867E-2</c:v>
                </c:pt>
                <c:pt idx="5231">
                  <c:v>-4.2323138708680867E-2</c:v>
                </c:pt>
                <c:pt idx="5232">
                  <c:v>-4.2323138708680867E-2</c:v>
                </c:pt>
                <c:pt idx="5233">
                  <c:v>-4.1396354649366834E-2</c:v>
                </c:pt>
                <c:pt idx="5234">
                  <c:v>-4.1396354649366834E-2</c:v>
                </c:pt>
                <c:pt idx="5235">
                  <c:v>-4.1705282669138095E-2</c:v>
                </c:pt>
                <c:pt idx="5236">
                  <c:v>-4.1705282669138095E-2</c:v>
                </c:pt>
                <c:pt idx="5237">
                  <c:v>-4.1705282669138095E-2</c:v>
                </c:pt>
                <c:pt idx="5238">
                  <c:v>-4.1705282669138095E-2</c:v>
                </c:pt>
                <c:pt idx="5239">
                  <c:v>-4.1396354649366834E-2</c:v>
                </c:pt>
                <c:pt idx="5240">
                  <c:v>-4.1396354649366834E-2</c:v>
                </c:pt>
                <c:pt idx="5241">
                  <c:v>-4.1705282669138095E-2</c:v>
                </c:pt>
                <c:pt idx="5242">
                  <c:v>-4.1705282669138095E-2</c:v>
                </c:pt>
                <c:pt idx="5243">
                  <c:v>-4.1705282669138095E-2</c:v>
                </c:pt>
                <c:pt idx="5244">
                  <c:v>-4.1705282669138095E-2</c:v>
                </c:pt>
                <c:pt idx="5245">
                  <c:v>-4.0778498609823924E-2</c:v>
                </c:pt>
                <c:pt idx="5246">
                  <c:v>-4.0778498609823924E-2</c:v>
                </c:pt>
                <c:pt idx="5247">
                  <c:v>-4.0160642570281097E-2</c:v>
                </c:pt>
                <c:pt idx="5248">
                  <c:v>-4.0160642570281097E-2</c:v>
                </c:pt>
                <c:pt idx="5249">
                  <c:v>-4.1087426629595414E-2</c:v>
                </c:pt>
                <c:pt idx="5250">
                  <c:v>-4.1087426629595414E-2</c:v>
                </c:pt>
                <c:pt idx="5251">
                  <c:v>-4.0778498609823924E-2</c:v>
                </c:pt>
                <c:pt idx="5252">
                  <c:v>-4.0778498609823924E-2</c:v>
                </c:pt>
                <c:pt idx="5253">
                  <c:v>-4.1087426629595414E-2</c:v>
                </c:pt>
                <c:pt idx="5254">
                  <c:v>-4.1087426629595414E-2</c:v>
                </c:pt>
                <c:pt idx="5255">
                  <c:v>-4.1087426629595414E-2</c:v>
                </c:pt>
                <c:pt idx="5256">
                  <c:v>-4.1087426629595414E-2</c:v>
                </c:pt>
                <c:pt idx="5257">
                  <c:v>-4.1396354649366834E-2</c:v>
                </c:pt>
                <c:pt idx="5258">
                  <c:v>-4.1396354649366834E-2</c:v>
                </c:pt>
                <c:pt idx="5259">
                  <c:v>-4.1087426629595414E-2</c:v>
                </c:pt>
                <c:pt idx="5260">
                  <c:v>-4.1087426629595414E-2</c:v>
                </c:pt>
                <c:pt idx="5261">
                  <c:v>-4.1087426629595414E-2</c:v>
                </c:pt>
                <c:pt idx="5262">
                  <c:v>-4.1087426629595414E-2</c:v>
                </c:pt>
                <c:pt idx="5263">
                  <c:v>-4.1087426629595414E-2</c:v>
                </c:pt>
                <c:pt idx="5264">
                  <c:v>-4.1087426629595414E-2</c:v>
                </c:pt>
                <c:pt idx="5265">
                  <c:v>-4.1087426629595414E-2</c:v>
                </c:pt>
                <c:pt idx="5266">
                  <c:v>-4.1087426629595414E-2</c:v>
                </c:pt>
                <c:pt idx="5267">
                  <c:v>-4.2014210688909502E-2</c:v>
                </c:pt>
                <c:pt idx="5268">
                  <c:v>-4.2014210688909502E-2</c:v>
                </c:pt>
                <c:pt idx="5269">
                  <c:v>-4.1705282669138095E-2</c:v>
                </c:pt>
                <c:pt idx="5270">
                  <c:v>-4.1705282669138095E-2</c:v>
                </c:pt>
                <c:pt idx="5271">
                  <c:v>-4.1705282669138095E-2</c:v>
                </c:pt>
                <c:pt idx="5272">
                  <c:v>-4.1705282669138095E-2</c:v>
                </c:pt>
                <c:pt idx="5273">
                  <c:v>-4.1705282669138095E-2</c:v>
                </c:pt>
                <c:pt idx="5274">
                  <c:v>-4.1705282669138095E-2</c:v>
                </c:pt>
                <c:pt idx="5275">
                  <c:v>-4.1705282669138095E-2</c:v>
                </c:pt>
                <c:pt idx="5276">
                  <c:v>-4.1705282669138095E-2</c:v>
                </c:pt>
                <c:pt idx="5277">
                  <c:v>-4.1396354649366834E-2</c:v>
                </c:pt>
                <c:pt idx="5278">
                  <c:v>-4.1396354649366834E-2</c:v>
                </c:pt>
                <c:pt idx="5279">
                  <c:v>-4.1396354649366834E-2</c:v>
                </c:pt>
                <c:pt idx="5280">
                  <c:v>-4.1396354649366834E-2</c:v>
                </c:pt>
                <c:pt idx="5281">
                  <c:v>-4.1396354649366834E-2</c:v>
                </c:pt>
                <c:pt idx="5282">
                  <c:v>-4.1396354649366834E-2</c:v>
                </c:pt>
                <c:pt idx="5283">
                  <c:v>-4.1087426629595414E-2</c:v>
                </c:pt>
                <c:pt idx="5284">
                  <c:v>-4.1087426629595414E-2</c:v>
                </c:pt>
                <c:pt idx="5285">
                  <c:v>-4.1087426629595414E-2</c:v>
                </c:pt>
                <c:pt idx="5286">
                  <c:v>-4.1087426629595414E-2</c:v>
                </c:pt>
                <c:pt idx="5287">
                  <c:v>-4.1087426629595414E-2</c:v>
                </c:pt>
                <c:pt idx="5288">
                  <c:v>-4.1087426629595414E-2</c:v>
                </c:pt>
                <c:pt idx="5289">
                  <c:v>-4.1087426629595414E-2</c:v>
                </c:pt>
                <c:pt idx="5290">
                  <c:v>-4.1087426629595414E-2</c:v>
                </c:pt>
                <c:pt idx="5291">
                  <c:v>-4.1087426629595414E-2</c:v>
                </c:pt>
                <c:pt idx="5292">
                  <c:v>-4.1087426629595414E-2</c:v>
                </c:pt>
                <c:pt idx="5293">
                  <c:v>-4.0778498609823924E-2</c:v>
                </c:pt>
                <c:pt idx="5294">
                  <c:v>-4.0778498609823924E-2</c:v>
                </c:pt>
                <c:pt idx="5295">
                  <c:v>-4.1087426629595414E-2</c:v>
                </c:pt>
                <c:pt idx="5296">
                  <c:v>-4.1087426629595414E-2</c:v>
                </c:pt>
                <c:pt idx="5297">
                  <c:v>-4.1087426629595414E-2</c:v>
                </c:pt>
                <c:pt idx="5298">
                  <c:v>-4.1087426629595414E-2</c:v>
                </c:pt>
                <c:pt idx="5299">
                  <c:v>-4.0778498609823924E-2</c:v>
                </c:pt>
                <c:pt idx="5300">
                  <c:v>-4.0778498609823924E-2</c:v>
                </c:pt>
                <c:pt idx="5301">
                  <c:v>-4.1396354649366834E-2</c:v>
                </c:pt>
                <c:pt idx="5302">
                  <c:v>-4.1396354649366834E-2</c:v>
                </c:pt>
                <c:pt idx="5303">
                  <c:v>-4.1396354649366834E-2</c:v>
                </c:pt>
                <c:pt idx="5304">
                  <c:v>-4.1396354649366834E-2</c:v>
                </c:pt>
                <c:pt idx="5305">
                  <c:v>-4.1396354649366834E-2</c:v>
                </c:pt>
                <c:pt idx="5306">
                  <c:v>-4.1396354649366834E-2</c:v>
                </c:pt>
                <c:pt idx="5307">
                  <c:v>-4.0778498609823924E-2</c:v>
                </c:pt>
                <c:pt idx="5308">
                  <c:v>-4.0778498609823924E-2</c:v>
                </c:pt>
                <c:pt idx="5309">
                  <c:v>-4.0469570590052475E-2</c:v>
                </c:pt>
                <c:pt idx="5310">
                  <c:v>-4.0469570590052475E-2</c:v>
                </c:pt>
                <c:pt idx="5311">
                  <c:v>-4.0469570590052475E-2</c:v>
                </c:pt>
                <c:pt idx="5312">
                  <c:v>-4.0469570590052475E-2</c:v>
                </c:pt>
                <c:pt idx="5313">
                  <c:v>-4.0160642570281097E-2</c:v>
                </c:pt>
                <c:pt idx="5314">
                  <c:v>-4.0160642570281097E-2</c:v>
                </c:pt>
                <c:pt idx="5315">
                  <c:v>-4.0160642570281097E-2</c:v>
                </c:pt>
                <c:pt idx="5316">
                  <c:v>-4.0160642570281097E-2</c:v>
                </c:pt>
                <c:pt idx="5317">
                  <c:v>-4.0160642570281097E-2</c:v>
                </c:pt>
                <c:pt idx="5318">
                  <c:v>-4.0160642570281097E-2</c:v>
                </c:pt>
                <c:pt idx="5319">
                  <c:v>-4.0469570590052475E-2</c:v>
                </c:pt>
                <c:pt idx="5320">
                  <c:v>-4.0469570590052475E-2</c:v>
                </c:pt>
                <c:pt idx="5321">
                  <c:v>-4.0778498609823924E-2</c:v>
                </c:pt>
                <c:pt idx="5322">
                  <c:v>-4.0778498609823924E-2</c:v>
                </c:pt>
                <c:pt idx="5323">
                  <c:v>-4.0778498609823924E-2</c:v>
                </c:pt>
                <c:pt idx="5324">
                  <c:v>-4.0778498609823924E-2</c:v>
                </c:pt>
                <c:pt idx="5325">
                  <c:v>-4.0469570590052475E-2</c:v>
                </c:pt>
                <c:pt idx="5326">
                  <c:v>-4.0469570590052475E-2</c:v>
                </c:pt>
                <c:pt idx="5327">
                  <c:v>-4.0469570590052475E-2</c:v>
                </c:pt>
                <c:pt idx="5328">
                  <c:v>-4.0469570590052475E-2</c:v>
                </c:pt>
                <c:pt idx="5329">
                  <c:v>-4.0469570590052475E-2</c:v>
                </c:pt>
                <c:pt idx="5330">
                  <c:v>-4.0469570590052475E-2</c:v>
                </c:pt>
                <c:pt idx="5331">
                  <c:v>-4.0778498609823924E-2</c:v>
                </c:pt>
                <c:pt idx="5332">
                  <c:v>-4.0778498609823924E-2</c:v>
                </c:pt>
                <c:pt idx="5333">
                  <c:v>-4.0160642570281097E-2</c:v>
                </c:pt>
                <c:pt idx="5334">
                  <c:v>-4.0160642570281097E-2</c:v>
                </c:pt>
                <c:pt idx="5335">
                  <c:v>-4.0160642570281097E-2</c:v>
                </c:pt>
                <c:pt idx="5336">
                  <c:v>-4.0160642570281097E-2</c:v>
                </c:pt>
                <c:pt idx="5337">
                  <c:v>-4.0160642570281097E-2</c:v>
                </c:pt>
                <c:pt idx="5338">
                  <c:v>-4.0160642570281097E-2</c:v>
                </c:pt>
                <c:pt idx="5339">
                  <c:v>-4.0160642570281097E-2</c:v>
                </c:pt>
                <c:pt idx="5340">
                  <c:v>-4.0160642570281097E-2</c:v>
                </c:pt>
                <c:pt idx="5341">
                  <c:v>-4.0469570590052475E-2</c:v>
                </c:pt>
                <c:pt idx="5342">
                  <c:v>-4.0469570590052475E-2</c:v>
                </c:pt>
                <c:pt idx="5343">
                  <c:v>-4.0778498609823924E-2</c:v>
                </c:pt>
                <c:pt idx="5344">
                  <c:v>-4.0778498609823924E-2</c:v>
                </c:pt>
                <c:pt idx="5345">
                  <c:v>-4.0778498609823924E-2</c:v>
                </c:pt>
                <c:pt idx="5346">
                  <c:v>-4.0469570590052475E-2</c:v>
                </c:pt>
                <c:pt idx="5347">
                  <c:v>-4.0469570590052475E-2</c:v>
                </c:pt>
                <c:pt idx="5348">
                  <c:v>-4.0778498609823924E-2</c:v>
                </c:pt>
                <c:pt idx="5349">
                  <c:v>-4.1396354649366834E-2</c:v>
                </c:pt>
                <c:pt idx="5350">
                  <c:v>-4.1396354649366834E-2</c:v>
                </c:pt>
                <c:pt idx="5351">
                  <c:v>-4.1396354649366834E-2</c:v>
                </c:pt>
                <c:pt idx="5352">
                  <c:v>-4.1396354649366834E-2</c:v>
                </c:pt>
                <c:pt idx="5353">
                  <c:v>-4.1087426629595414E-2</c:v>
                </c:pt>
                <c:pt idx="5354">
                  <c:v>-4.1087426629595414E-2</c:v>
                </c:pt>
                <c:pt idx="5355">
                  <c:v>-4.0778498609823924E-2</c:v>
                </c:pt>
                <c:pt idx="5356">
                  <c:v>-4.0778498609823924E-2</c:v>
                </c:pt>
                <c:pt idx="5357">
                  <c:v>-4.0778498609823924E-2</c:v>
                </c:pt>
                <c:pt idx="5358">
                  <c:v>-4.0778498609823924E-2</c:v>
                </c:pt>
                <c:pt idx="5359">
                  <c:v>-4.0778498609823924E-2</c:v>
                </c:pt>
                <c:pt idx="5360">
                  <c:v>-4.0778498609823924E-2</c:v>
                </c:pt>
                <c:pt idx="5361">
                  <c:v>-4.1087426629595414E-2</c:v>
                </c:pt>
                <c:pt idx="5362">
                  <c:v>-4.1087426629595414E-2</c:v>
                </c:pt>
                <c:pt idx="5363">
                  <c:v>-4.1087426629595414E-2</c:v>
                </c:pt>
                <c:pt idx="5364">
                  <c:v>-4.1087426629595414E-2</c:v>
                </c:pt>
                <c:pt idx="5365">
                  <c:v>-4.0778498609823924E-2</c:v>
                </c:pt>
                <c:pt idx="5366">
                  <c:v>-4.0778498609823924E-2</c:v>
                </c:pt>
                <c:pt idx="5367">
                  <c:v>-4.0778498609823924E-2</c:v>
                </c:pt>
                <c:pt idx="5368">
                  <c:v>-4.0778498609823924E-2</c:v>
                </c:pt>
                <c:pt idx="5369">
                  <c:v>-4.1396354649366834E-2</c:v>
                </c:pt>
                <c:pt idx="5370">
                  <c:v>-4.1396354649366834E-2</c:v>
                </c:pt>
                <c:pt idx="5371">
                  <c:v>-4.1396354649366834E-2</c:v>
                </c:pt>
                <c:pt idx="5372">
                  <c:v>-4.1396354649366834E-2</c:v>
                </c:pt>
                <c:pt idx="5373">
                  <c:v>-4.1705282669138095E-2</c:v>
                </c:pt>
                <c:pt idx="5374">
                  <c:v>-4.1705282669138095E-2</c:v>
                </c:pt>
                <c:pt idx="5375">
                  <c:v>-4.1705282669138095E-2</c:v>
                </c:pt>
                <c:pt idx="5376">
                  <c:v>-4.1705282669138095E-2</c:v>
                </c:pt>
                <c:pt idx="5377">
                  <c:v>-4.1705282669138095E-2</c:v>
                </c:pt>
                <c:pt idx="5378">
                  <c:v>-4.1705282669138095E-2</c:v>
                </c:pt>
                <c:pt idx="5379">
                  <c:v>-4.1396354649366834E-2</c:v>
                </c:pt>
                <c:pt idx="5380">
                  <c:v>-4.1396354649366834E-2</c:v>
                </c:pt>
                <c:pt idx="5381">
                  <c:v>-4.1087426629595414E-2</c:v>
                </c:pt>
                <c:pt idx="5382">
                  <c:v>-4.1087426629595414E-2</c:v>
                </c:pt>
                <c:pt idx="5383">
                  <c:v>-4.1087426629595414E-2</c:v>
                </c:pt>
                <c:pt idx="5384">
                  <c:v>-4.1087426629595414E-2</c:v>
                </c:pt>
                <c:pt idx="5385">
                  <c:v>-4.0778498609823924E-2</c:v>
                </c:pt>
                <c:pt idx="5386">
                  <c:v>-4.0778498609823924E-2</c:v>
                </c:pt>
                <c:pt idx="5387">
                  <c:v>-4.0778498609823924E-2</c:v>
                </c:pt>
                <c:pt idx="5388">
                  <c:v>-4.0778498609823924E-2</c:v>
                </c:pt>
                <c:pt idx="5389">
                  <c:v>-4.0778498609823924E-2</c:v>
                </c:pt>
                <c:pt idx="5390">
                  <c:v>-4.0778498609823924E-2</c:v>
                </c:pt>
                <c:pt idx="5391">
                  <c:v>-4.0160642570281097E-2</c:v>
                </c:pt>
                <c:pt idx="5392">
                  <c:v>-4.0160642570281097E-2</c:v>
                </c:pt>
                <c:pt idx="5393">
                  <c:v>-4.0469570590052475E-2</c:v>
                </c:pt>
                <c:pt idx="5394">
                  <c:v>-4.0469570590052475E-2</c:v>
                </c:pt>
                <c:pt idx="5395">
                  <c:v>-4.0778498609823924E-2</c:v>
                </c:pt>
                <c:pt idx="5396">
                  <c:v>-4.0778498609823924E-2</c:v>
                </c:pt>
                <c:pt idx="5397">
                  <c:v>-4.0778498609823924E-2</c:v>
                </c:pt>
                <c:pt idx="5398">
                  <c:v>-4.0778498609823924E-2</c:v>
                </c:pt>
                <c:pt idx="5399">
                  <c:v>-4.1396354649366834E-2</c:v>
                </c:pt>
                <c:pt idx="5400">
                  <c:v>-4.1396354649366834E-2</c:v>
                </c:pt>
                <c:pt idx="5401">
                  <c:v>-4.1705282669138095E-2</c:v>
                </c:pt>
                <c:pt idx="5402">
                  <c:v>-4.1705282669138095E-2</c:v>
                </c:pt>
                <c:pt idx="5403">
                  <c:v>-4.1705282669138095E-2</c:v>
                </c:pt>
                <c:pt idx="5404">
                  <c:v>-4.1705282669138095E-2</c:v>
                </c:pt>
                <c:pt idx="5405">
                  <c:v>-4.1705282669138095E-2</c:v>
                </c:pt>
                <c:pt idx="5406">
                  <c:v>-1.421068890948409E-2</c:v>
                </c:pt>
                <c:pt idx="5407">
                  <c:v>-1.421068890948409E-2</c:v>
                </c:pt>
                <c:pt idx="5408">
                  <c:v>-1.3901760889712777E-2</c:v>
                </c:pt>
                <c:pt idx="5409">
                  <c:v>-1.3901760889712777E-2</c:v>
                </c:pt>
                <c:pt idx="5410">
                  <c:v>-1.421068890948409E-2</c:v>
                </c:pt>
                <c:pt idx="5411">
                  <c:v>-1.421068890948409E-2</c:v>
                </c:pt>
                <c:pt idx="5412">
                  <c:v>-1.3901760889712777E-2</c:v>
                </c:pt>
                <c:pt idx="5413">
                  <c:v>-1.421068890948409E-2</c:v>
                </c:pt>
                <c:pt idx="5414">
                  <c:v>-1.3901760889712777E-2</c:v>
                </c:pt>
                <c:pt idx="5415">
                  <c:v>-1.3901760889712777E-2</c:v>
                </c:pt>
                <c:pt idx="5416">
                  <c:v>-1.3901760889712777E-2</c:v>
                </c:pt>
                <c:pt idx="5417">
                  <c:v>-1.3901760889712777E-2</c:v>
                </c:pt>
                <c:pt idx="5418">
                  <c:v>-1.3901760889712777E-2</c:v>
                </c:pt>
                <c:pt idx="5419">
                  <c:v>-1.3901760889712777E-2</c:v>
                </c:pt>
                <c:pt idx="5420">
                  <c:v>-1.3901760889712777E-2</c:v>
                </c:pt>
                <c:pt idx="5421">
                  <c:v>-1.3901760889712777E-2</c:v>
                </c:pt>
                <c:pt idx="5422">
                  <c:v>-1.3901760889712777E-2</c:v>
                </c:pt>
                <c:pt idx="5423">
                  <c:v>-1.3901760889712777E-2</c:v>
                </c:pt>
                <c:pt idx="5424">
                  <c:v>-1.3901760889712777E-2</c:v>
                </c:pt>
                <c:pt idx="5425">
                  <c:v>-1.3592832869941306E-2</c:v>
                </c:pt>
                <c:pt idx="5426">
                  <c:v>-1.3592832869941306E-2</c:v>
                </c:pt>
                <c:pt idx="5427">
                  <c:v>-1.3592832869941306E-2</c:v>
                </c:pt>
                <c:pt idx="5428">
                  <c:v>-1.3592832869941306E-2</c:v>
                </c:pt>
                <c:pt idx="5429">
                  <c:v>-1.3592832869941306E-2</c:v>
                </c:pt>
                <c:pt idx="5430">
                  <c:v>-1.421068890948409E-2</c:v>
                </c:pt>
                <c:pt idx="5431">
                  <c:v>-1.421068890948409E-2</c:v>
                </c:pt>
                <c:pt idx="5432">
                  <c:v>-1.3901760889712777E-2</c:v>
                </c:pt>
                <c:pt idx="5433">
                  <c:v>-1.421068890948409E-2</c:v>
                </c:pt>
                <c:pt idx="5434">
                  <c:v>-1.3901760889712777E-2</c:v>
                </c:pt>
                <c:pt idx="5435">
                  <c:v>-1.421068890948409E-2</c:v>
                </c:pt>
                <c:pt idx="5436">
                  <c:v>-1.3901760889712777E-2</c:v>
                </c:pt>
                <c:pt idx="5437">
                  <c:v>-1.3901760889712777E-2</c:v>
                </c:pt>
                <c:pt idx="5438">
                  <c:v>-1.3901760889712777E-2</c:v>
                </c:pt>
                <c:pt idx="5439">
                  <c:v>-1.3901760889712777E-2</c:v>
                </c:pt>
                <c:pt idx="5440">
                  <c:v>-1.3901760889712777E-2</c:v>
                </c:pt>
                <c:pt idx="5441">
                  <c:v>-1.3901760889712777E-2</c:v>
                </c:pt>
                <c:pt idx="5442">
                  <c:v>-1.3901760889712777E-2</c:v>
                </c:pt>
                <c:pt idx="5443">
                  <c:v>-1.3901760889712777E-2</c:v>
                </c:pt>
                <c:pt idx="5444">
                  <c:v>-1.3901760889712777E-2</c:v>
                </c:pt>
                <c:pt idx="5445">
                  <c:v>-1.3901760889712777E-2</c:v>
                </c:pt>
                <c:pt idx="5446">
                  <c:v>-1.3901760889712777E-2</c:v>
                </c:pt>
                <c:pt idx="5447">
                  <c:v>-1.3901760889712777E-2</c:v>
                </c:pt>
                <c:pt idx="5448">
                  <c:v>-4.2323138708680867E-2</c:v>
                </c:pt>
                <c:pt idx="5449">
                  <c:v>-4.2014210688909502E-2</c:v>
                </c:pt>
                <c:pt idx="5450">
                  <c:v>-4.2014210688909502E-2</c:v>
                </c:pt>
                <c:pt idx="5451">
                  <c:v>-4.1396354649366834E-2</c:v>
                </c:pt>
                <c:pt idx="5452">
                  <c:v>-4.1396354649366834E-2</c:v>
                </c:pt>
                <c:pt idx="5453">
                  <c:v>-4.2014210688909502E-2</c:v>
                </c:pt>
                <c:pt idx="5454">
                  <c:v>-4.2014210688909502E-2</c:v>
                </c:pt>
                <c:pt idx="5455">
                  <c:v>-4.1705282669138095E-2</c:v>
                </c:pt>
                <c:pt idx="5456">
                  <c:v>-4.2014210688909502E-2</c:v>
                </c:pt>
                <c:pt idx="5457">
                  <c:v>-4.1705282669138095E-2</c:v>
                </c:pt>
                <c:pt idx="5458">
                  <c:v>-4.1705282669138095E-2</c:v>
                </c:pt>
                <c:pt idx="5459">
                  <c:v>-4.1705282669138095E-2</c:v>
                </c:pt>
                <c:pt idx="5460">
                  <c:v>-4.1705282669138095E-2</c:v>
                </c:pt>
                <c:pt idx="5461">
                  <c:v>-4.1705282669138095E-2</c:v>
                </c:pt>
                <c:pt idx="5462">
                  <c:v>-4.1705282669138095E-2</c:v>
                </c:pt>
                <c:pt idx="5463">
                  <c:v>-4.2323138708680867E-2</c:v>
                </c:pt>
                <c:pt idx="5464">
                  <c:v>-4.2323138708680867E-2</c:v>
                </c:pt>
                <c:pt idx="5465">
                  <c:v>-4.2323138708680867E-2</c:v>
                </c:pt>
                <c:pt idx="5466">
                  <c:v>-4.2323138708680867E-2</c:v>
                </c:pt>
                <c:pt idx="5467">
                  <c:v>-4.2632066728452302E-2</c:v>
                </c:pt>
                <c:pt idx="5468">
                  <c:v>-4.2940994748223923E-2</c:v>
                </c:pt>
                <c:pt idx="5469">
                  <c:v>-4.2940994748223923E-2</c:v>
                </c:pt>
                <c:pt idx="5470">
                  <c:v>-4.2940994748223923E-2</c:v>
                </c:pt>
                <c:pt idx="5471">
                  <c:v>-4.2940994748223923E-2</c:v>
                </c:pt>
                <c:pt idx="5472">
                  <c:v>-4.2940994748223923E-2</c:v>
                </c:pt>
                <c:pt idx="5473">
                  <c:v>-4.2323138708680867E-2</c:v>
                </c:pt>
                <c:pt idx="5474">
                  <c:v>-4.2323138708680867E-2</c:v>
                </c:pt>
                <c:pt idx="5475">
                  <c:v>-4.2940994748223923E-2</c:v>
                </c:pt>
                <c:pt idx="5476">
                  <c:v>-4.2940994748223923E-2</c:v>
                </c:pt>
                <c:pt idx="5477">
                  <c:v>-4.2940994748223923E-2</c:v>
                </c:pt>
                <c:pt idx="5478">
                  <c:v>-4.2323138708680867E-2</c:v>
                </c:pt>
                <c:pt idx="5479">
                  <c:v>-4.2323138708680867E-2</c:v>
                </c:pt>
                <c:pt idx="5480">
                  <c:v>-4.2323138708680867E-2</c:v>
                </c:pt>
                <c:pt idx="5481">
                  <c:v>-4.2323138708680867E-2</c:v>
                </c:pt>
                <c:pt idx="5482">
                  <c:v>-4.2323138708680867E-2</c:v>
                </c:pt>
                <c:pt idx="5483">
                  <c:v>-4.2323138708680867E-2</c:v>
                </c:pt>
                <c:pt idx="5484">
                  <c:v>-4.2323138708680867E-2</c:v>
                </c:pt>
                <c:pt idx="5485">
                  <c:v>-4.2323138708680867E-2</c:v>
                </c:pt>
                <c:pt idx="5486">
                  <c:v>-4.2323138708680867E-2</c:v>
                </c:pt>
                <c:pt idx="5487">
                  <c:v>-4.2323138708680867E-2</c:v>
                </c:pt>
                <c:pt idx="5488">
                  <c:v>-4.2323138708680867E-2</c:v>
                </c:pt>
                <c:pt idx="5489">
                  <c:v>-4.2323138708680867E-2</c:v>
                </c:pt>
                <c:pt idx="5490">
                  <c:v>-4.2323138708680867E-2</c:v>
                </c:pt>
                <c:pt idx="5491">
                  <c:v>-4.2323138708680867E-2</c:v>
                </c:pt>
                <c:pt idx="5492">
                  <c:v>-4.2323138708680867E-2</c:v>
                </c:pt>
                <c:pt idx="5493">
                  <c:v>-4.2323138708680867E-2</c:v>
                </c:pt>
                <c:pt idx="5494">
                  <c:v>-4.2323138708680867E-2</c:v>
                </c:pt>
                <c:pt idx="5495">
                  <c:v>-4.2632066728452302E-2</c:v>
                </c:pt>
                <c:pt idx="5496">
                  <c:v>-4.2632066728452302E-2</c:v>
                </c:pt>
                <c:pt idx="5497">
                  <c:v>-4.2632066728452302E-2</c:v>
                </c:pt>
                <c:pt idx="5498">
                  <c:v>-4.2632066728452302E-2</c:v>
                </c:pt>
                <c:pt idx="5499">
                  <c:v>-4.3249922767994706E-2</c:v>
                </c:pt>
                <c:pt idx="5500">
                  <c:v>-4.3249922767994706E-2</c:v>
                </c:pt>
                <c:pt idx="5501">
                  <c:v>-4.3558850787766355E-2</c:v>
                </c:pt>
                <c:pt idx="5502">
                  <c:v>-4.3558850787766355E-2</c:v>
                </c:pt>
                <c:pt idx="5503">
                  <c:v>-4.3249922767994706E-2</c:v>
                </c:pt>
                <c:pt idx="5504">
                  <c:v>-4.3249922767994706E-2</c:v>
                </c:pt>
                <c:pt idx="5505">
                  <c:v>-4.3249922767994706E-2</c:v>
                </c:pt>
                <c:pt idx="5506">
                  <c:v>-4.3558850787766355E-2</c:v>
                </c:pt>
                <c:pt idx="5507">
                  <c:v>-4.3558850787766355E-2</c:v>
                </c:pt>
                <c:pt idx="5508">
                  <c:v>-4.2632066728452302E-2</c:v>
                </c:pt>
                <c:pt idx="5509">
                  <c:v>-4.2940994748223923E-2</c:v>
                </c:pt>
                <c:pt idx="5510">
                  <c:v>-4.2940994748223923E-2</c:v>
                </c:pt>
                <c:pt idx="5511">
                  <c:v>-4.2940994748223923E-2</c:v>
                </c:pt>
                <c:pt idx="5512">
                  <c:v>-4.2940994748223923E-2</c:v>
                </c:pt>
                <c:pt idx="5513">
                  <c:v>-4.2940994748223923E-2</c:v>
                </c:pt>
                <c:pt idx="5514">
                  <c:v>-4.3249922767994706E-2</c:v>
                </c:pt>
                <c:pt idx="5515">
                  <c:v>-4.3558850787766355E-2</c:v>
                </c:pt>
                <c:pt idx="5516">
                  <c:v>-4.2940994748223923E-2</c:v>
                </c:pt>
                <c:pt idx="5517">
                  <c:v>-4.3558850787766355E-2</c:v>
                </c:pt>
                <c:pt idx="5518">
                  <c:v>-4.3558850787766355E-2</c:v>
                </c:pt>
                <c:pt idx="5519">
                  <c:v>-4.3558850787766355E-2</c:v>
                </c:pt>
                <c:pt idx="5520">
                  <c:v>-4.3558850787766355E-2</c:v>
                </c:pt>
                <c:pt idx="5521">
                  <c:v>-4.3558850787766355E-2</c:v>
                </c:pt>
                <c:pt idx="5522">
                  <c:v>-4.3558850787766355E-2</c:v>
                </c:pt>
                <c:pt idx="5523">
                  <c:v>-4.3558850787766355E-2</c:v>
                </c:pt>
                <c:pt idx="5524">
                  <c:v>-4.3558850787766355E-2</c:v>
                </c:pt>
                <c:pt idx="5525">
                  <c:v>-4.3867778807538074E-2</c:v>
                </c:pt>
                <c:pt idx="5526">
                  <c:v>-4.3867778807538074E-2</c:v>
                </c:pt>
                <c:pt idx="5527">
                  <c:v>-4.3867778807538074E-2</c:v>
                </c:pt>
                <c:pt idx="5528">
                  <c:v>-4.3867778807538074E-2</c:v>
                </c:pt>
                <c:pt idx="5529">
                  <c:v>-4.3867778807538074E-2</c:v>
                </c:pt>
                <c:pt idx="5530">
                  <c:v>-4.3867778807538074E-2</c:v>
                </c:pt>
                <c:pt idx="5531">
                  <c:v>-4.4176706827309488E-2</c:v>
                </c:pt>
                <c:pt idx="5532">
                  <c:v>-4.3867778807538074E-2</c:v>
                </c:pt>
                <c:pt idx="5533">
                  <c:v>-4.3867778807538074E-2</c:v>
                </c:pt>
                <c:pt idx="5534">
                  <c:v>-4.4176706827309488E-2</c:v>
                </c:pt>
                <c:pt idx="5535">
                  <c:v>-4.4176706827309488E-2</c:v>
                </c:pt>
                <c:pt idx="5536">
                  <c:v>-4.4176706827309488E-2</c:v>
                </c:pt>
                <c:pt idx="5537">
                  <c:v>-4.3867778807538074E-2</c:v>
                </c:pt>
                <c:pt idx="5538">
                  <c:v>-4.3867778807538074E-2</c:v>
                </c:pt>
                <c:pt idx="5539">
                  <c:v>-4.3558850787766355E-2</c:v>
                </c:pt>
                <c:pt idx="5540">
                  <c:v>-4.3558850787766355E-2</c:v>
                </c:pt>
                <c:pt idx="5541">
                  <c:v>-4.3558850787766355E-2</c:v>
                </c:pt>
                <c:pt idx="5542">
                  <c:v>-4.3558850787766355E-2</c:v>
                </c:pt>
                <c:pt idx="5543">
                  <c:v>-4.3558850787766355E-2</c:v>
                </c:pt>
                <c:pt idx="5544">
                  <c:v>-4.3558850787766355E-2</c:v>
                </c:pt>
                <c:pt idx="5545">
                  <c:v>-4.3558850787766355E-2</c:v>
                </c:pt>
                <c:pt idx="5546">
                  <c:v>-4.3558850787766355E-2</c:v>
                </c:pt>
                <c:pt idx="5547">
                  <c:v>-4.3558850787766355E-2</c:v>
                </c:pt>
                <c:pt idx="5548">
                  <c:v>-4.2954264524103933E-2</c:v>
                </c:pt>
                <c:pt idx="5549">
                  <c:v>-4.2954264524103933E-2</c:v>
                </c:pt>
                <c:pt idx="5550">
                  <c:v>-4.2954264524103933E-2</c:v>
                </c:pt>
                <c:pt idx="5551">
                  <c:v>-4.3263288009888823E-2</c:v>
                </c:pt>
                <c:pt idx="5552">
                  <c:v>-4.3881334981458714E-2</c:v>
                </c:pt>
                <c:pt idx="5553">
                  <c:v>-4.3881334981458714E-2</c:v>
                </c:pt>
                <c:pt idx="5554">
                  <c:v>-4.3881334981458714E-2</c:v>
                </c:pt>
                <c:pt idx="5555">
                  <c:v>-4.3881334981458714E-2</c:v>
                </c:pt>
                <c:pt idx="5556">
                  <c:v>-4.3881334981458714E-2</c:v>
                </c:pt>
                <c:pt idx="5557">
                  <c:v>-4.3881334981458714E-2</c:v>
                </c:pt>
                <c:pt idx="5558">
                  <c:v>-4.4190358467243507E-2</c:v>
                </c:pt>
                <c:pt idx="5559">
                  <c:v>-4.4190358467243507E-2</c:v>
                </c:pt>
                <c:pt idx="5560">
                  <c:v>-4.4190358467243507E-2</c:v>
                </c:pt>
                <c:pt idx="5561">
                  <c:v>-4.4190358467243507E-2</c:v>
                </c:pt>
                <c:pt idx="5562">
                  <c:v>-4.4190358467243507E-2</c:v>
                </c:pt>
                <c:pt idx="5563">
                  <c:v>-4.4499381953028903E-2</c:v>
                </c:pt>
                <c:pt idx="5564">
                  <c:v>-4.4499381953028903E-2</c:v>
                </c:pt>
                <c:pt idx="5565">
                  <c:v>-4.4499381953028903E-2</c:v>
                </c:pt>
                <c:pt idx="5566">
                  <c:v>-4.4499381953028903E-2</c:v>
                </c:pt>
                <c:pt idx="5567">
                  <c:v>-4.4190358467243507E-2</c:v>
                </c:pt>
                <c:pt idx="5568">
                  <c:v>-4.4190358467243507E-2</c:v>
                </c:pt>
                <c:pt idx="5569">
                  <c:v>-4.4190358467243507E-2</c:v>
                </c:pt>
                <c:pt idx="5570">
                  <c:v>-4.4190358467243507E-2</c:v>
                </c:pt>
                <c:pt idx="5571">
                  <c:v>-4.4499381953028903E-2</c:v>
                </c:pt>
                <c:pt idx="5572">
                  <c:v>-4.4499381953028903E-2</c:v>
                </c:pt>
                <c:pt idx="5573">
                  <c:v>-4.4499381953028903E-2</c:v>
                </c:pt>
                <c:pt idx="5574">
                  <c:v>-4.4190358467243507E-2</c:v>
                </c:pt>
                <c:pt idx="5575">
                  <c:v>-4.4190358467243507E-2</c:v>
                </c:pt>
                <c:pt idx="5576">
                  <c:v>-4.3881334981458714E-2</c:v>
                </c:pt>
                <c:pt idx="5577">
                  <c:v>-4.3881334981458714E-2</c:v>
                </c:pt>
                <c:pt idx="5578">
                  <c:v>-4.3881334981458714E-2</c:v>
                </c:pt>
                <c:pt idx="5579">
                  <c:v>-4.3881334981458714E-2</c:v>
                </c:pt>
                <c:pt idx="5580">
                  <c:v>-4.3881334981458714E-2</c:v>
                </c:pt>
                <c:pt idx="5581">
                  <c:v>-4.4190358467243507E-2</c:v>
                </c:pt>
                <c:pt idx="5582">
                  <c:v>-4.4190358467243507E-2</c:v>
                </c:pt>
                <c:pt idx="5583">
                  <c:v>-4.4190358467243507E-2</c:v>
                </c:pt>
                <c:pt idx="5584">
                  <c:v>-4.4190358467243507E-2</c:v>
                </c:pt>
                <c:pt idx="5585">
                  <c:v>-4.3881334981458714E-2</c:v>
                </c:pt>
                <c:pt idx="5586">
                  <c:v>-4.3881334981458714E-2</c:v>
                </c:pt>
                <c:pt idx="5587">
                  <c:v>-4.4499381953028903E-2</c:v>
                </c:pt>
                <c:pt idx="5588">
                  <c:v>-4.4499381953028903E-2</c:v>
                </c:pt>
                <c:pt idx="5589">
                  <c:v>-4.4499381953028903E-2</c:v>
                </c:pt>
                <c:pt idx="5590">
                  <c:v>-4.4499381953028903E-2</c:v>
                </c:pt>
                <c:pt idx="5591">
                  <c:v>-4.4499381953028903E-2</c:v>
                </c:pt>
                <c:pt idx="5592">
                  <c:v>-4.4499381953028903E-2</c:v>
                </c:pt>
                <c:pt idx="5593">
                  <c:v>-4.3881334981458714E-2</c:v>
                </c:pt>
                <c:pt idx="5594">
                  <c:v>-4.3881334981458714E-2</c:v>
                </c:pt>
                <c:pt idx="5595">
                  <c:v>-4.4499381953028903E-2</c:v>
                </c:pt>
                <c:pt idx="5596">
                  <c:v>-4.4499381953028903E-2</c:v>
                </c:pt>
                <c:pt idx="5597">
                  <c:v>-4.4499381953028903E-2</c:v>
                </c:pt>
                <c:pt idx="5598">
                  <c:v>-4.4499381953028903E-2</c:v>
                </c:pt>
                <c:pt idx="5599">
                  <c:v>-4.4808405438813523E-2</c:v>
                </c:pt>
                <c:pt idx="5600">
                  <c:v>-4.4808405438813523E-2</c:v>
                </c:pt>
                <c:pt idx="5601">
                  <c:v>-4.4808405438813523E-2</c:v>
                </c:pt>
                <c:pt idx="5602">
                  <c:v>-4.4808405438813523E-2</c:v>
                </c:pt>
                <c:pt idx="5603">
                  <c:v>-4.5117428924598586E-2</c:v>
                </c:pt>
                <c:pt idx="5604">
                  <c:v>-4.5117428924598586E-2</c:v>
                </c:pt>
                <c:pt idx="5605">
                  <c:v>-4.5117428924598586E-2</c:v>
                </c:pt>
                <c:pt idx="5606">
                  <c:v>-4.5117428924598586E-2</c:v>
                </c:pt>
                <c:pt idx="5607">
                  <c:v>-4.5117428924598586E-2</c:v>
                </c:pt>
                <c:pt idx="5608">
                  <c:v>-4.5117428924598586E-2</c:v>
                </c:pt>
                <c:pt idx="5609">
                  <c:v>-4.5117428924598586E-2</c:v>
                </c:pt>
                <c:pt idx="5610">
                  <c:v>-4.5117428924598586E-2</c:v>
                </c:pt>
                <c:pt idx="5611">
                  <c:v>-4.5117428924598586E-2</c:v>
                </c:pt>
                <c:pt idx="5612">
                  <c:v>-4.5117428924598586E-2</c:v>
                </c:pt>
                <c:pt idx="5613">
                  <c:v>-4.5735475896168193E-2</c:v>
                </c:pt>
                <c:pt idx="5614">
                  <c:v>-4.5735475896168193E-2</c:v>
                </c:pt>
                <c:pt idx="5615">
                  <c:v>-4.5735475896168193E-2</c:v>
                </c:pt>
                <c:pt idx="5616">
                  <c:v>-4.5735475896168193E-2</c:v>
                </c:pt>
                <c:pt idx="5617">
                  <c:v>-4.5117428924598586E-2</c:v>
                </c:pt>
                <c:pt idx="5618">
                  <c:v>-4.5117428924598586E-2</c:v>
                </c:pt>
                <c:pt idx="5619">
                  <c:v>-4.5426452410383192E-2</c:v>
                </c:pt>
                <c:pt idx="5620">
                  <c:v>-4.5426452410383192E-2</c:v>
                </c:pt>
                <c:pt idx="5621">
                  <c:v>-4.5426452410383192E-2</c:v>
                </c:pt>
                <c:pt idx="5622">
                  <c:v>-4.5426452410383192E-2</c:v>
                </c:pt>
                <c:pt idx="5623">
                  <c:v>-4.5426452410383192E-2</c:v>
                </c:pt>
                <c:pt idx="5624">
                  <c:v>-4.5426452410383192E-2</c:v>
                </c:pt>
                <c:pt idx="5625">
                  <c:v>-4.5426452410383192E-2</c:v>
                </c:pt>
                <c:pt idx="5626">
                  <c:v>-4.5426452410383192E-2</c:v>
                </c:pt>
                <c:pt idx="5627">
                  <c:v>-4.4499381953028903E-2</c:v>
                </c:pt>
                <c:pt idx="5628">
                  <c:v>-4.4499381953028903E-2</c:v>
                </c:pt>
                <c:pt idx="5629">
                  <c:v>-4.4499381953028903E-2</c:v>
                </c:pt>
                <c:pt idx="5630">
                  <c:v>-4.4499381953028903E-2</c:v>
                </c:pt>
                <c:pt idx="5631">
                  <c:v>-4.5426452410383192E-2</c:v>
                </c:pt>
                <c:pt idx="5632">
                  <c:v>-4.5426452410383192E-2</c:v>
                </c:pt>
                <c:pt idx="5633">
                  <c:v>-4.5426452410383192E-2</c:v>
                </c:pt>
                <c:pt idx="5634">
                  <c:v>-4.5426452410383192E-2</c:v>
                </c:pt>
                <c:pt idx="5635">
                  <c:v>-4.5426452410383192E-2</c:v>
                </c:pt>
                <c:pt idx="5636">
                  <c:v>-4.5426452410383192E-2</c:v>
                </c:pt>
                <c:pt idx="5637">
                  <c:v>-4.5735475896168193E-2</c:v>
                </c:pt>
                <c:pt idx="5638">
                  <c:v>-4.5735475896168193E-2</c:v>
                </c:pt>
                <c:pt idx="5639">
                  <c:v>-4.5735475896168193E-2</c:v>
                </c:pt>
                <c:pt idx="5640">
                  <c:v>-4.5735475896168193E-2</c:v>
                </c:pt>
                <c:pt idx="5641">
                  <c:v>-4.5735475896168193E-2</c:v>
                </c:pt>
                <c:pt idx="5642">
                  <c:v>-4.5735475896168193E-2</c:v>
                </c:pt>
                <c:pt idx="5643">
                  <c:v>-4.5735475896168193E-2</c:v>
                </c:pt>
                <c:pt idx="5644">
                  <c:v>-4.5735475896168193E-2</c:v>
                </c:pt>
                <c:pt idx="5645">
                  <c:v>-4.5735475896168193E-2</c:v>
                </c:pt>
                <c:pt idx="5646">
                  <c:v>-4.5735475896168193E-2</c:v>
                </c:pt>
                <c:pt idx="5647">
                  <c:v>-4.5735475896168193E-2</c:v>
                </c:pt>
                <c:pt idx="5648">
                  <c:v>-4.5735475896168193E-2</c:v>
                </c:pt>
                <c:pt idx="5649">
                  <c:v>-4.5735475896168193E-2</c:v>
                </c:pt>
                <c:pt idx="5650">
                  <c:v>-4.5735475896168193E-2</c:v>
                </c:pt>
                <c:pt idx="5651">
                  <c:v>-4.6353522867737994E-2</c:v>
                </c:pt>
                <c:pt idx="5652">
                  <c:v>-4.6353522867737994E-2</c:v>
                </c:pt>
                <c:pt idx="5653">
                  <c:v>-4.7280593325092733E-2</c:v>
                </c:pt>
                <c:pt idx="5654">
                  <c:v>-4.7280593325092733E-2</c:v>
                </c:pt>
                <c:pt idx="5655">
                  <c:v>-4.7280593325092733E-2</c:v>
                </c:pt>
                <c:pt idx="5656">
                  <c:v>-4.7280593325092733E-2</c:v>
                </c:pt>
                <c:pt idx="5657">
                  <c:v>-4.7280593325092733E-2</c:v>
                </c:pt>
                <c:pt idx="5658">
                  <c:v>-4.7280593325092733E-2</c:v>
                </c:pt>
                <c:pt idx="5659">
                  <c:v>-4.6971569839307795E-2</c:v>
                </c:pt>
                <c:pt idx="5660">
                  <c:v>-4.6971569839307795E-2</c:v>
                </c:pt>
                <c:pt idx="5661">
                  <c:v>-4.6971569839307795E-2</c:v>
                </c:pt>
                <c:pt idx="5662">
                  <c:v>-4.6971569839307795E-2</c:v>
                </c:pt>
                <c:pt idx="5663">
                  <c:v>-4.6353522867737994E-2</c:v>
                </c:pt>
                <c:pt idx="5664">
                  <c:v>-4.6353522867737994E-2</c:v>
                </c:pt>
                <c:pt idx="5665">
                  <c:v>-4.6353522867737994E-2</c:v>
                </c:pt>
                <c:pt idx="5666">
                  <c:v>-4.6353522867737994E-2</c:v>
                </c:pt>
                <c:pt idx="5667">
                  <c:v>-4.6044499381953007E-2</c:v>
                </c:pt>
                <c:pt idx="5668">
                  <c:v>-4.6044499381953007E-2</c:v>
                </c:pt>
                <c:pt idx="5669">
                  <c:v>-4.6353522867737994E-2</c:v>
                </c:pt>
                <c:pt idx="5670">
                  <c:v>-4.6353522867737994E-2</c:v>
                </c:pt>
                <c:pt idx="5671">
                  <c:v>-4.6353522867737994E-2</c:v>
                </c:pt>
                <c:pt idx="5672">
                  <c:v>-4.6353522867737994E-2</c:v>
                </c:pt>
                <c:pt idx="5673">
                  <c:v>-4.6353522867737994E-2</c:v>
                </c:pt>
                <c:pt idx="5674">
                  <c:v>-4.6353522867737994E-2</c:v>
                </c:pt>
                <c:pt idx="5675">
                  <c:v>-4.6353522867737994E-2</c:v>
                </c:pt>
                <c:pt idx="5676">
                  <c:v>-4.6353522867737994E-2</c:v>
                </c:pt>
                <c:pt idx="5677">
                  <c:v>-4.6353522867737994E-2</c:v>
                </c:pt>
                <c:pt idx="5678">
                  <c:v>-4.6353522867737994E-2</c:v>
                </c:pt>
                <c:pt idx="5679">
                  <c:v>-4.6044499381953007E-2</c:v>
                </c:pt>
                <c:pt idx="5680">
                  <c:v>-4.6044499381953007E-2</c:v>
                </c:pt>
                <c:pt idx="5681">
                  <c:v>-4.6353522867737994E-2</c:v>
                </c:pt>
                <c:pt idx="5682">
                  <c:v>-4.6353522867737994E-2</c:v>
                </c:pt>
                <c:pt idx="5683">
                  <c:v>-4.6971569839307795E-2</c:v>
                </c:pt>
                <c:pt idx="5684">
                  <c:v>-4.7280593325092733E-2</c:v>
                </c:pt>
                <c:pt idx="5685">
                  <c:v>-4.6662546353522884E-2</c:v>
                </c:pt>
                <c:pt idx="5686">
                  <c:v>-4.6662546353522884E-2</c:v>
                </c:pt>
                <c:pt idx="5687">
                  <c:v>-4.6662546353522884E-2</c:v>
                </c:pt>
                <c:pt idx="5688">
                  <c:v>-4.6662546353522884E-2</c:v>
                </c:pt>
                <c:pt idx="5689">
                  <c:v>-4.6662546353522884E-2</c:v>
                </c:pt>
                <c:pt idx="5690">
                  <c:v>-4.6662546353522884E-2</c:v>
                </c:pt>
                <c:pt idx="5691">
                  <c:v>-4.4808405438813523E-2</c:v>
                </c:pt>
                <c:pt idx="5692">
                  <c:v>-4.4808405438813523E-2</c:v>
                </c:pt>
                <c:pt idx="5693">
                  <c:v>-4.5735475896168193E-2</c:v>
                </c:pt>
                <c:pt idx="5694">
                  <c:v>-4.5735475896168193E-2</c:v>
                </c:pt>
                <c:pt idx="5695">
                  <c:v>-4.5426452410383192E-2</c:v>
                </c:pt>
                <c:pt idx="5696">
                  <c:v>-4.5426452410383192E-2</c:v>
                </c:pt>
                <c:pt idx="5697">
                  <c:v>-4.5735475896168193E-2</c:v>
                </c:pt>
                <c:pt idx="5698">
                  <c:v>-4.5735475896168193E-2</c:v>
                </c:pt>
                <c:pt idx="5699">
                  <c:v>-4.5735475896168193E-2</c:v>
                </c:pt>
                <c:pt idx="5700">
                  <c:v>-4.5735475896168193E-2</c:v>
                </c:pt>
                <c:pt idx="5701">
                  <c:v>-4.5426452410383192E-2</c:v>
                </c:pt>
                <c:pt idx="5702">
                  <c:v>-4.5426452410383192E-2</c:v>
                </c:pt>
                <c:pt idx="5703">
                  <c:v>-4.5426452410383192E-2</c:v>
                </c:pt>
                <c:pt idx="5704">
                  <c:v>-4.5426452410383192E-2</c:v>
                </c:pt>
                <c:pt idx="5705">
                  <c:v>-4.6353522867737994E-2</c:v>
                </c:pt>
                <c:pt idx="5706">
                  <c:v>-4.6353522867737994E-2</c:v>
                </c:pt>
                <c:pt idx="5707">
                  <c:v>-4.6044499381953007E-2</c:v>
                </c:pt>
                <c:pt idx="5708">
                  <c:v>-4.6044499381953007E-2</c:v>
                </c:pt>
                <c:pt idx="5709">
                  <c:v>-4.6044499381953007E-2</c:v>
                </c:pt>
                <c:pt idx="5710">
                  <c:v>-4.6044499381953007E-2</c:v>
                </c:pt>
                <c:pt idx="5711">
                  <c:v>-4.6044499381953007E-2</c:v>
                </c:pt>
                <c:pt idx="5712">
                  <c:v>-4.6044499381953007E-2</c:v>
                </c:pt>
                <c:pt idx="5713">
                  <c:v>-4.6044499381953007E-2</c:v>
                </c:pt>
                <c:pt idx="5714">
                  <c:v>-4.6044499381953007E-2</c:v>
                </c:pt>
                <c:pt idx="5715">
                  <c:v>-4.6044499381953007E-2</c:v>
                </c:pt>
                <c:pt idx="5716">
                  <c:v>-4.6044499381953007E-2</c:v>
                </c:pt>
                <c:pt idx="5717">
                  <c:v>-4.5426452410383192E-2</c:v>
                </c:pt>
                <c:pt idx="5718">
                  <c:v>-4.5426452410383192E-2</c:v>
                </c:pt>
                <c:pt idx="5719">
                  <c:v>-4.6044499381953007E-2</c:v>
                </c:pt>
                <c:pt idx="5720">
                  <c:v>-4.6044499381953007E-2</c:v>
                </c:pt>
                <c:pt idx="5721">
                  <c:v>-4.6044499381953007E-2</c:v>
                </c:pt>
                <c:pt idx="5722">
                  <c:v>-4.6044499381953007E-2</c:v>
                </c:pt>
                <c:pt idx="5723">
                  <c:v>-4.6044499381953007E-2</c:v>
                </c:pt>
                <c:pt idx="5724">
                  <c:v>-4.6044499381953007E-2</c:v>
                </c:pt>
                <c:pt idx="5725">
                  <c:v>-4.6044499381953007E-2</c:v>
                </c:pt>
                <c:pt idx="5726">
                  <c:v>-4.6044499381953007E-2</c:v>
                </c:pt>
                <c:pt idx="5727">
                  <c:v>-4.6044499381953007E-2</c:v>
                </c:pt>
                <c:pt idx="5728">
                  <c:v>-4.6044499381953007E-2</c:v>
                </c:pt>
                <c:pt idx="5729">
                  <c:v>-4.6044499381953007E-2</c:v>
                </c:pt>
                <c:pt idx="5730">
                  <c:v>-4.6044499381953007E-2</c:v>
                </c:pt>
                <c:pt idx="5731">
                  <c:v>-4.6044499381953007E-2</c:v>
                </c:pt>
                <c:pt idx="5732">
                  <c:v>-4.6044499381953007E-2</c:v>
                </c:pt>
                <c:pt idx="5733">
                  <c:v>-4.6662546353522884E-2</c:v>
                </c:pt>
                <c:pt idx="5734">
                  <c:v>-4.6662546353522884E-2</c:v>
                </c:pt>
                <c:pt idx="5735">
                  <c:v>-4.6662546353522884E-2</c:v>
                </c:pt>
                <c:pt idx="5736">
                  <c:v>-4.6662546353522884E-2</c:v>
                </c:pt>
                <c:pt idx="5737">
                  <c:v>-4.6662546353522884E-2</c:v>
                </c:pt>
                <c:pt idx="5738">
                  <c:v>-4.6662546353522884E-2</c:v>
                </c:pt>
                <c:pt idx="5739">
                  <c:v>-4.6662546353522884E-2</c:v>
                </c:pt>
                <c:pt idx="5740">
                  <c:v>-4.6662546353522884E-2</c:v>
                </c:pt>
                <c:pt idx="5741">
                  <c:v>-4.7280593325092733E-2</c:v>
                </c:pt>
                <c:pt idx="5742">
                  <c:v>-4.7280593325092733E-2</c:v>
                </c:pt>
                <c:pt idx="5743">
                  <c:v>-4.7280593325092733E-2</c:v>
                </c:pt>
                <c:pt idx="5744">
                  <c:v>-4.7280593325092733E-2</c:v>
                </c:pt>
                <c:pt idx="5745">
                  <c:v>-4.7280593325092733E-2</c:v>
                </c:pt>
                <c:pt idx="5746">
                  <c:v>-4.7280593325092733E-2</c:v>
                </c:pt>
                <c:pt idx="5747">
                  <c:v>-4.7589616810877804E-2</c:v>
                </c:pt>
                <c:pt idx="5748">
                  <c:v>-4.7589616810877804E-2</c:v>
                </c:pt>
                <c:pt idx="5749">
                  <c:v>-4.7589616810877804E-2</c:v>
                </c:pt>
                <c:pt idx="5750">
                  <c:v>-4.7589616810877804E-2</c:v>
                </c:pt>
                <c:pt idx="5751">
                  <c:v>-4.7589616810877804E-2</c:v>
                </c:pt>
                <c:pt idx="5752">
                  <c:v>-4.7589616810877804E-2</c:v>
                </c:pt>
                <c:pt idx="5753">
                  <c:v>-4.7589616810877804E-2</c:v>
                </c:pt>
                <c:pt idx="5754">
                  <c:v>-4.7589616810877804E-2</c:v>
                </c:pt>
                <c:pt idx="5755">
                  <c:v>-4.7589616810877804E-2</c:v>
                </c:pt>
                <c:pt idx="5756">
                  <c:v>-4.7589616810877804E-2</c:v>
                </c:pt>
                <c:pt idx="5757">
                  <c:v>-4.7589616810877804E-2</c:v>
                </c:pt>
                <c:pt idx="5758">
                  <c:v>-4.7589616810877804E-2</c:v>
                </c:pt>
                <c:pt idx="5759">
                  <c:v>-4.7280593325092733E-2</c:v>
                </c:pt>
                <c:pt idx="5760">
                  <c:v>-4.7280593325092733E-2</c:v>
                </c:pt>
                <c:pt idx="5761">
                  <c:v>-4.7898640296662583E-2</c:v>
                </c:pt>
                <c:pt idx="5762">
                  <c:v>-4.7604327666151469E-2</c:v>
                </c:pt>
                <c:pt idx="5763">
                  <c:v>-4.7295208655332314E-2</c:v>
                </c:pt>
                <c:pt idx="5764">
                  <c:v>-4.7295208655332314E-2</c:v>
                </c:pt>
                <c:pt idx="5765">
                  <c:v>-4.7913446676970693E-2</c:v>
                </c:pt>
                <c:pt idx="5766">
                  <c:v>-4.8207663782447473E-2</c:v>
                </c:pt>
                <c:pt idx="5767">
                  <c:v>-4.8516687268232668E-2</c:v>
                </c:pt>
                <c:pt idx="5768">
                  <c:v>-4.8516687268232668E-2</c:v>
                </c:pt>
                <c:pt idx="5769">
                  <c:v>-4.8516687268232668E-2</c:v>
                </c:pt>
                <c:pt idx="5770">
                  <c:v>-4.8516687268232668E-2</c:v>
                </c:pt>
                <c:pt idx="5771">
                  <c:v>-4.8516687268232668E-2</c:v>
                </c:pt>
                <c:pt idx="5772">
                  <c:v>-4.8516687268232668E-2</c:v>
                </c:pt>
                <c:pt idx="5773">
                  <c:v>-4.8825710754017322E-2</c:v>
                </c:pt>
                <c:pt idx="5774">
                  <c:v>-4.8825710754017322E-2</c:v>
                </c:pt>
                <c:pt idx="5775">
                  <c:v>-4.8516687268232668E-2</c:v>
                </c:pt>
                <c:pt idx="5776">
                  <c:v>-4.8516687268232668E-2</c:v>
                </c:pt>
                <c:pt idx="5777">
                  <c:v>-4.8825710754017322E-2</c:v>
                </c:pt>
                <c:pt idx="5778">
                  <c:v>-4.8825710754017322E-2</c:v>
                </c:pt>
                <c:pt idx="5779">
                  <c:v>-4.8825710754017322E-2</c:v>
                </c:pt>
                <c:pt idx="5780">
                  <c:v>-4.8531684698609016E-2</c:v>
                </c:pt>
                <c:pt idx="5781">
                  <c:v>-4.9149922720247312E-2</c:v>
                </c:pt>
                <c:pt idx="5782">
                  <c:v>-4.9149922720247312E-2</c:v>
                </c:pt>
                <c:pt idx="5783">
                  <c:v>-4.9149922720247312E-2</c:v>
                </c:pt>
                <c:pt idx="5784">
                  <c:v>-4.9149922720247312E-2</c:v>
                </c:pt>
                <c:pt idx="5785">
                  <c:v>-4.9768160741885822E-2</c:v>
                </c:pt>
                <c:pt idx="5786">
                  <c:v>-4.9768160741885822E-2</c:v>
                </c:pt>
                <c:pt idx="5787">
                  <c:v>-4.9149922720247312E-2</c:v>
                </c:pt>
                <c:pt idx="5788">
                  <c:v>-4.9149922720247312E-2</c:v>
                </c:pt>
                <c:pt idx="5789">
                  <c:v>-4.9149922720247312E-2</c:v>
                </c:pt>
                <c:pt idx="5790">
                  <c:v>-4.9149922720247312E-2</c:v>
                </c:pt>
                <c:pt idx="5791">
                  <c:v>-4.9459041731066494E-2</c:v>
                </c:pt>
                <c:pt idx="5792">
                  <c:v>-4.9459041731066494E-2</c:v>
                </c:pt>
                <c:pt idx="5793">
                  <c:v>-4.9459041731066494E-2</c:v>
                </c:pt>
                <c:pt idx="5794">
                  <c:v>-4.9459041731066494E-2</c:v>
                </c:pt>
                <c:pt idx="5795">
                  <c:v>-4.9768160741885822E-2</c:v>
                </c:pt>
                <c:pt idx="5796">
                  <c:v>-4.9768160741885822E-2</c:v>
                </c:pt>
                <c:pt idx="5797">
                  <c:v>-4.9768160741885822E-2</c:v>
                </c:pt>
                <c:pt idx="5798">
                  <c:v>-4.9768160741885822E-2</c:v>
                </c:pt>
                <c:pt idx="5799">
                  <c:v>-4.9149922720247312E-2</c:v>
                </c:pt>
                <c:pt idx="5800">
                  <c:v>-4.9149922720247312E-2</c:v>
                </c:pt>
                <c:pt idx="5801">
                  <c:v>-4.9459041731066494E-2</c:v>
                </c:pt>
                <c:pt idx="5802">
                  <c:v>-4.9459041731066494E-2</c:v>
                </c:pt>
                <c:pt idx="5803">
                  <c:v>-4.9459041731066494E-2</c:v>
                </c:pt>
                <c:pt idx="5804">
                  <c:v>-4.9459041731066494E-2</c:v>
                </c:pt>
                <c:pt idx="5805">
                  <c:v>-4.9459041731066494E-2</c:v>
                </c:pt>
                <c:pt idx="5806">
                  <c:v>-4.9459041731066494E-2</c:v>
                </c:pt>
                <c:pt idx="5807">
                  <c:v>-4.9768160741885822E-2</c:v>
                </c:pt>
                <c:pt idx="5808">
                  <c:v>-4.9768160741885822E-2</c:v>
                </c:pt>
                <c:pt idx="5809">
                  <c:v>-4.9768160741885822E-2</c:v>
                </c:pt>
                <c:pt idx="5810">
                  <c:v>-4.9768160741885822E-2</c:v>
                </c:pt>
                <c:pt idx="5811">
                  <c:v>-4.9459041731066494E-2</c:v>
                </c:pt>
                <c:pt idx="5812">
                  <c:v>-4.9459041731066494E-2</c:v>
                </c:pt>
                <c:pt idx="5813">
                  <c:v>-4.9459041731066494E-2</c:v>
                </c:pt>
                <c:pt idx="5814">
                  <c:v>-4.9459041731066494E-2</c:v>
                </c:pt>
                <c:pt idx="5815">
                  <c:v>-4.9149922720247312E-2</c:v>
                </c:pt>
                <c:pt idx="5816">
                  <c:v>-4.9149922720247312E-2</c:v>
                </c:pt>
                <c:pt idx="5817">
                  <c:v>-4.9149922720247312E-2</c:v>
                </c:pt>
                <c:pt idx="5818">
                  <c:v>-4.9149922720247312E-2</c:v>
                </c:pt>
                <c:pt idx="5819">
                  <c:v>-4.9768160741885822E-2</c:v>
                </c:pt>
                <c:pt idx="5820">
                  <c:v>-4.9768160741885822E-2</c:v>
                </c:pt>
                <c:pt idx="5821">
                  <c:v>-4.9459041731066494E-2</c:v>
                </c:pt>
                <c:pt idx="5822">
                  <c:v>-4.9459041731066494E-2</c:v>
                </c:pt>
                <c:pt idx="5823">
                  <c:v>-4.9768160741885822E-2</c:v>
                </c:pt>
                <c:pt idx="5824">
                  <c:v>-4.9768160741885822E-2</c:v>
                </c:pt>
                <c:pt idx="5825">
                  <c:v>-5.0077279752704804E-2</c:v>
                </c:pt>
                <c:pt idx="5826">
                  <c:v>-5.0077279752704804E-2</c:v>
                </c:pt>
                <c:pt idx="5827">
                  <c:v>-5.0077279752704804E-2</c:v>
                </c:pt>
                <c:pt idx="5828">
                  <c:v>-5.0077279752704804E-2</c:v>
                </c:pt>
                <c:pt idx="5829">
                  <c:v>-4.9768160741885822E-2</c:v>
                </c:pt>
                <c:pt idx="5830">
                  <c:v>-4.9768160741885822E-2</c:v>
                </c:pt>
                <c:pt idx="5831">
                  <c:v>-4.9768160741885822E-2</c:v>
                </c:pt>
                <c:pt idx="5832">
                  <c:v>-5.0077279752704804E-2</c:v>
                </c:pt>
                <c:pt idx="5833">
                  <c:v>-5.0077279752704804E-2</c:v>
                </c:pt>
                <c:pt idx="5834">
                  <c:v>-5.0077279752704804E-2</c:v>
                </c:pt>
                <c:pt idx="5835">
                  <c:v>-4.9459041731066494E-2</c:v>
                </c:pt>
                <c:pt idx="5836">
                  <c:v>-4.9149922720247312E-2</c:v>
                </c:pt>
                <c:pt idx="5837">
                  <c:v>-4.9149922720247312E-2</c:v>
                </c:pt>
                <c:pt idx="5838">
                  <c:v>-4.9149922720247312E-2</c:v>
                </c:pt>
                <c:pt idx="5839">
                  <c:v>-4.9149922720247312E-2</c:v>
                </c:pt>
                <c:pt idx="5840">
                  <c:v>-4.8840803709428116E-2</c:v>
                </c:pt>
                <c:pt idx="5841">
                  <c:v>-4.8840803709428116E-2</c:v>
                </c:pt>
                <c:pt idx="5842">
                  <c:v>-4.8222565687789647E-2</c:v>
                </c:pt>
                <c:pt idx="5843">
                  <c:v>-4.8222565687789647E-2</c:v>
                </c:pt>
                <c:pt idx="5844">
                  <c:v>-4.8222565687789647E-2</c:v>
                </c:pt>
                <c:pt idx="5845">
                  <c:v>-4.8222565687789647E-2</c:v>
                </c:pt>
                <c:pt idx="5846">
                  <c:v>-4.8222565687789647E-2</c:v>
                </c:pt>
                <c:pt idx="5847">
                  <c:v>-4.8222565687789647E-2</c:v>
                </c:pt>
                <c:pt idx="5848">
                  <c:v>-4.8840803709428116E-2</c:v>
                </c:pt>
                <c:pt idx="5849">
                  <c:v>-4.8840803709428116E-2</c:v>
                </c:pt>
                <c:pt idx="5850">
                  <c:v>-4.8840803709428116E-2</c:v>
                </c:pt>
                <c:pt idx="5851">
                  <c:v>-4.8840803709428116E-2</c:v>
                </c:pt>
                <c:pt idx="5852">
                  <c:v>-4.8840803709428116E-2</c:v>
                </c:pt>
                <c:pt idx="5853">
                  <c:v>-4.8840803709428116E-2</c:v>
                </c:pt>
                <c:pt idx="5854">
                  <c:v>-4.8840803709428116E-2</c:v>
                </c:pt>
                <c:pt idx="5855">
                  <c:v>-4.8840803709428116E-2</c:v>
                </c:pt>
                <c:pt idx="5856">
                  <c:v>-4.8840803709428116E-2</c:v>
                </c:pt>
                <c:pt idx="5857">
                  <c:v>-4.8840803709428116E-2</c:v>
                </c:pt>
                <c:pt idx="5858">
                  <c:v>-4.8840803709428116E-2</c:v>
                </c:pt>
                <c:pt idx="5859">
                  <c:v>-4.8840803709428116E-2</c:v>
                </c:pt>
                <c:pt idx="5860">
                  <c:v>-4.8840803709428116E-2</c:v>
                </c:pt>
                <c:pt idx="5861">
                  <c:v>-4.8840803709428116E-2</c:v>
                </c:pt>
                <c:pt idx="5862">
                  <c:v>-4.8840803709428116E-2</c:v>
                </c:pt>
                <c:pt idx="5863">
                  <c:v>-4.8840803709428116E-2</c:v>
                </c:pt>
                <c:pt idx="5864">
                  <c:v>-4.8531684698609016E-2</c:v>
                </c:pt>
                <c:pt idx="5865">
                  <c:v>-4.8531684698609016E-2</c:v>
                </c:pt>
                <c:pt idx="5866">
                  <c:v>-4.8531684698609016E-2</c:v>
                </c:pt>
                <c:pt idx="5867">
                  <c:v>-4.8531684698609016E-2</c:v>
                </c:pt>
                <c:pt idx="5868">
                  <c:v>-4.8840803709428116E-2</c:v>
                </c:pt>
                <c:pt idx="5869">
                  <c:v>-4.8840803709428116E-2</c:v>
                </c:pt>
                <c:pt idx="5870">
                  <c:v>-4.8531684698609016E-2</c:v>
                </c:pt>
                <c:pt idx="5871">
                  <c:v>-4.8531684698609016E-2</c:v>
                </c:pt>
                <c:pt idx="5872">
                  <c:v>-4.8840803709428116E-2</c:v>
                </c:pt>
                <c:pt idx="5873">
                  <c:v>-4.8840803709428116E-2</c:v>
                </c:pt>
                <c:pt idx="5874">
                  <c:v>-4.8840803709428116E-2</c:v>
                </c:pt>
                <c:pt idx="5875">
                  <c:v>-4.8840803709428116E-2</c:v>
                </c:pt>
                <c:pt idx="5876">
                  <c:v>-4.9768160741885822E-2</c:v>
                </c:pt>
                <c:pt idx="5877">
                  <c:v>-4.9768160741885822E-2</c:v>
                </c:pt>
                <c:pt idx="5878">
                  <c:v>-4.9768160741885822E-2</c:v>
                </c:pt>
                <c:pt idx="5879">
                  <c:v>-4.9768160741885822E-2</c:v>
                </c:pt>
                <c:pt idx="5880">
                  <c:v>-4.9768160741885822E-2</c:v>
                </c:pt>
                <c:pt idx="5881">
                  <c:v>-4.9768160741885822E-2</c:v>
                </c:pt>
                <c:pt idx="5882">
                  <c:v>-4.9768160741885822E-2</c:v>
                </c:pt>
                <c:pt idx="5883">
                  <c:v>-4.9768160741885822E-2</c:v>
                </c:pt>
                <c:pt idx="5884">
                  <c:v>-4.9768160741885822E-2</c:v>
                </c:pt>
                <c:pt idx="5885">
                  <c:v>-4.9768160741885822E-2</c:v>
                </c:pt>
                <c:pt idx="5886">
                  <c:v>-4.9768160741885822E-2</c:v>
                </c:pt>
                <c:pt idx="5887">
                  <c:v>-4.9768160741885822E-2</c:v>
                </c:pt>
                <c:pt idx="5888">
                  <c:v>-4.8840803709428116E-2</c:v>
                </c:pt>
                <c:pt idx="5889">
                  <c:v>-4.8840803709428116E-2</c:v>
                </c:pt>
                <c:pt idx="5890">
                  <c:v>-4.9768160741885822E-2</c:v>
                </c:pt>
                <c:pt idx="5891">
                  <c:v>-4.9768160741885822E-2</c:v>
                </c:pt>
                <c:pt idx="5892">
                  <c:v>-4.9768160741885822E-2</c:v>
                </c:pt>
                <c:pt idx="5893">
                  <c:v>-4.9768160741885822E-2</c:v>
                </c:pt>
                <c:pt idx="5894">
                  <c:v>-4.9459041731066494E-2</c:v>
                </c:pt>
                <c:pt idx="5895">
                  <c:v>-4.9459041731066494E-2</c:v>
                </c:pt>
                <c:pt idx="5896">
                  <c:v>-4.9149922720247312E-2</c:v>
                </c:pt>
                <c:pt idx="5897">
                  <c:v>-4.9149922720247312E-2</c:v>
                </c:pt>
                <c:pt idx="5898">
                  <c:v>-4.9459041731066494E-2</c:v>
                </c:pt>
                <c:pt idx="5899">
                  <c:v>-4.9459041731066494E-2</c:v>
                </c:pt>
                <c:pt idx="5900">
                  <c:v>-4.8840803709428116E-2</c:v>
                </c:pt>
                <c:pt idx="5901">
                  <c:v>-4.8840803709428116E-2</c:v>
                </c:pt>
                <c:pt idx="5902">
                  <c:v>-4.8840803709428116E-2</c:v>
                </c:pt>
                <c:pt idx="5903">
                  <c:v>-4.8840803709428116E-2</c:v>
                </c:pt>
                <c:pt idx="5904">
                  <c:v>-4.8840803709428116E-2</c:v>
                </c:pt>
                <c:pt idx="5905">
                  <c:v>-4.8840803709428116E-2</c:v>
                </c:pt>
                <c:pt idx="5906">
                  <c:v>-4.9149922720247312E-2</c:v>
                </c:pt>
                <c:pt idx="5907">
                  <c:v>-4.9149922720247312E-2</c:v>
                </c:pt>
                <c:pt idx="5908">
                  <c:v>-4.9149922720247312E-2</c:v>
                </c:pt>
                <c:pt idx="5909">
                  <c:v>-4.9149922720247312E-2</c:v>
                </c:pt>
                <c:pt idx="5910">
                  <c:v>-4.9149922720247312E-2</c:v>
                </c:pt>
                <c:pt idx="5911">
                  <c:v>-4.9149922720247312E-2</c:v>
                </c:pt>
                <c:pt idx="5912">
                  <c:v>-4.9149922720247312E-2</c:v>
                </c:pt>
                <c:pt idx="5913">
                  <c:v>-4.9149922720247312E-2</c:v>
                </c:pt>
                <c:pt idx="5914">
                  <c:v>-4.8531684698609016E-2</c:v>
                </c:pt>
                <c:pt idx="5915">
                  <c:v>-4.8531684698609016E-2</c:v>
                </c:pt>
                <c:pt idx="5916">
                  <c:v>-4.8531684698609016E-2</c:v>
                </c:pt>
                <c:pt idx="5917">
                  <c:v>-4.8531684698609016E-2</c:v>
                </c:pt>
                <c:pt idx="5918">
                  <c:v>-4.9149922720247312E-2</c:v>
                </c:pt>
                <c:pt idx="5919">
                  <c:v>-4.9149922720247312E-2</c:v>
                </c:pt>
                <c:pt idx="5920">
                  <c:v>-4.9149922720247312E-2</c:v>
                </c:pt>
                <c:pt idx="5921">
                  <c:v>-4.9149922720247312E-2</c:v>
                </c:pt>
                <c:pt idx="5922">
                  <c:v>-4.8840803709428116E-2</c:v>
                </c:pt>
                <c:pt idx="5923">
                  <c:v>-4.8840803709428116E-2</c:v>
                </c:pt>
                <c:pt idx="5924">
                  <c:v>-4.8840803709428116E-2</c:v>
                </c:pt>
                <c:pt idx="5925">
                  <c:v>-4.8840803709428116E-2</c:v>
                </c:pt>
                <c:pt idx="5926">
                  <c:v>-4.8840803709428116E-2</c:v>
                </c:pt>
                <c:pt idx="5927">
                  <c:v>-4.8840803709428116E-2</c:v>
                </c:pt>
                <c:pt idx="5928">
                  <c:v>-4.8840803709428116E-2</c:v>
                </c:pt>
                <c:pt idx="5929">
                  <c:v>-4.8840803709428116E-2</c:v>
                </c:pt>
                <c:pt idx="5930">
                  <c:v>-4.8840803709428116E-2</c:v>
                </c:pt>
                <c:pt idx="5931">
                  <c:v>-4.8840803709428116E-2</c:v>
                </c:pt>
                <c:pt idx="5932">
                  <c:v>-5.0077279752704804E-2</c:v>
                </c:pt>
                <c:pt idx="5933">
                  <c:v>-5.0077279752704804E-2</c:v>
                </c:pt>
                <c:pt idx="5934">
                  <c:v>-4.9768160741885822E-2</c:v>
                </c:pt>
                <c:pt idx="5935">
                  <c:v>-4.9768160741885822E-2</c:v>
                </c:pt>
                <c:pt idx="5936">
                  <c:v>-4.9768160741885822E-2</c:v>
                </c:pt>
                <c:pt idx="5937">
                  <c:v>-4.9768160741885822E-2</c:v>
                </c:pt>
                <c:pt idx="5938">
                  <c:v>-5.0077279752704804E-2</c:v>
                </c:pt>
                <c:pt idx="5939">
                  <c:v>-5.0077279752704804E-2</c:v>
                </c:pt>
                <c:pt idx="5940">
                  <c:v>-5.0077279752704804E-2</c:v>
                </c:pt>
                <c:pt idx="5941">
                  <c:v>-5.0077279752704804E-2</c:v>
                </c:pt>
                <c:pt idx="5942">
                  <c:v>-4.9768160741885822E-2</c:v>
                </c:pt>
                <c:pt idx="5943">
                  <c:v>-4.9768160741885822E-2</c:v>
                </c:pt>
                <c:pt idx="5944">
                  <c:v>-4.9459041731066494E-2</c:v>
                </c:pt>
                <c:pt idx="5945">
                  <c:v>-4.9459041731066494E-2</c:v>
                </c:pt>
                <c:pt idx="5946">
                  <c:v>-4.9768160741885822E-2</c:v>
                </c:pt>
                <c:pt idx="5947">
                  <c:v>-4.9768160741885822E-2</c:v>
                </c:pt>
                <c:pt idx="5948">
                  <c:v>-5.0077279752704804E-2</c:v>
                </c:pt>
                <c:pt idx="5949">
                  <c:v>-5.0077279752704804E-2</c:v>
                </c:pt>
                <c:pt idx="5950">
                  <c:v>-5.0077279752704804E-2</c:v>
                </c:pt>
                <c:pt idx="5951">
                  <c:v>-5.0077279752704804E-2</c:v>
                </c:pt>
                <c:pt idx="5952">
                  <c:v>-5.0077279752704804E-2</c:v>
                </c:pt>
                <c:pt idx="5953">
                  <c:v>-5.0077279752704804E-2</c:v>
                </c:pt>
                <c:pt idx="5954">
                  <c:v>-5.0077279752704804E-2</c:v>
                </c:pt>
                <c:pt idx="5955">
                  <c:v>-5.0077279752704804E-2</c:v>
                </c:pt>
                <c:pt idx="5956">
                  <c:v>-5.0386398763523993E-2</c:v>
                </c:pt>
                <c:pt idx="5957">
                  <c:v>-5.0386398763523993E-2</c:v>
                </c:pt>
                <c:pt idx="5958">
                  <c:v>-5.0077279752704804E-2</c:v>
                </c:pt>
                <c:pt idx="5959">
                  <c:v>-5.0077279752704804E-2</c:v>
                </c:pt>
                <c:pt idx="5960">
                  <c:v>-5.0386398763523993E-2</c:v>
                </c:pt>
                <c:pt idx="5961">
                  <c:v>-5.0386398763523993E-2</c:v>
                </c:pt>
                <c:pt idx="5962">
                  <c:v>-5.0386398763523993E-2</c:v>
                </c:pt>
                <c:pt idx="5963">
                  <c:v>-5.0386398763523993E-2</c:v>
                </c:pt>
                <c:pt idx="5964">
                  <c:v>-5.0386398763523993E-2</c:v>
                </c:pt>
                <c:pt idx="5965">
                  <c:v>-5.0386398763523993E-2</c:v>
                </c:pt>
                <c:pt idx="5966">
                  <c:v>-5.069551777434312E-2</c:v>
                </c:pt>
                <c:pt idx="5967">
                  <c:v>-5.069551777434312E-2</c:v>
                </c:pt>
                <c:pt idx="5968">
                  <c:v>-5.0077279752704804E-2</c:v>
                </c:pt>
                <c:pt idx="5969">
                  <c:v>-5.0077279752704804E-2</c:v>
                </c:pt>
                <c:pt idx="5970">
                  <c:v>-5.0077279752704804E-2</c:v>
                </c:pt>
                <c:pt idx="5971">
                  <c:v>-5.0077279752704804E-2</c:v>
                </c:pt>
                <c:pt idx="5972">
                  <c:v>-4.9768160741885822E-2</c:v>
                </c:pt>
                <c:pt idx="5973">
                  <c:v>-4.9768160741885822E-2</c:v>
                </c:pt>
                <c:pt idx="5974">
                  <c:v>-4.9768160741885822E-2</c:v>
                </c:pt>
                <c:pt idx="5975">
                  <c:v>-4.9768160741885822E-2</c:v>
                </c:pt>
                <c:pt idx="5976">
                  <c:v>-4.9768160741885822E-2</c:v>
                </c:pt>
                <c:pt idx="5977">
                  <c:v>-4.9768160741885822E-2</c:v>
                </c:pt>
                <c:pt idx="5978">
                  <c:v>-4.9768160741885822E-2</c:v>
                </c:pt>
                <c:pt idx="5979">
                  <c:v>-4.9768160741885822E-2</c:v>
                </c:pt>
                <c:pt idx="5980">
                  <c:v>-4.9459041731066494E-2</c:v>
                </c:pt>
                <c:pt idx="5981">
                  <c:v>-4.9459041731066494E-2</c:v>
                </c:pt>
                <c:pt idx="5982">
                  <c:v>-4.9459041731066494E-2</c:v>
                </c:pt>
                <c:pt idx="5983">
                  <c:v>-4.9459041731066494E-2</c:v>
                </c:pt>
                <c:pt idx="5984">
                  <c:v>-4.9768160741885822E-2</c:v>
                </c:pt>
                <c:pt idx="5985">
                  <c:v>-4.9768160741885822E-2</c:v>
                </c:pt>
                <c:pt idx="5986">
                  <c:v>-4.9768160741885822E-2</c:v>
                </c:pt>
                <c:pt idx="5987">
                  <c:v>-4.9768160741885822E-2</c:v>
                </c:pt>
                <c:pt idx="5988">
                  <c:v>-4.9768160741885822E-2</c:v>
                </c:pt>
                <c:pt idx="5989">
                  <c:v>-4.9768160741885822E-2</c:v>
                </c:pt>
                <c:pt idx="5990">
                  <c:v>-5.0077279752704804E-2</c:v>
                </c:pt>
                <c:pt idx="5991">
                  <c:v>-5.0077279752704804E-2</c:v>
                </c:pt>
                <c:pt idx="5992">
                  <c:v>-4.9459041731066494E-2</c:v>
                </c:pt>
                <c:pt idx="5993">
                  <c:v>-4.9459041731066494E-2</c:v>
                </c:pt>
                <c:pt idx="5994">
                  <c:v>-4.9459041731066494E-2</c:v>
                </c:pt>
                <c:pt idx="5995">
                  <c:v>-4.9459041731066494E-2</c:v>
                </c:pt>
                <c:pt idx="5996">
                  <c:v>-4.8840803709428116E-2</c:v>
                </c:pt>
                <c:pt idx="5997">
                  <c:v>-4.8840803709428116E-2</c:v>
                </c:pt>
                <c:pt idx="5998">
                  <c:v>-4.8840803709428116E-2</c:v>
                </c:pt>
                <c:pt idx="5999">
                  <c:v>-4.8840803709428116E-2</c:v>
                </c:pt>
                <c:pt idx="6000">
                  <c:v>-4.8531684698609016E-2</c:v>
                </c:pt>
                <c:pt idx="6001">
                  <c:v>-4.8531684698609016E-2</c:v>
                </c:pt>
                <c:pt idx="6002">
                  <c:v>-4.8531684698609016E-2</c:v>
                </c:pt>
                <c:pt idx="6003">
                  <c:v>-4.8531684698609016E-2</c:v>
                </c:pt>
                <c:pt idx="6004">
                  <c:v>-4.9149922720247312E-2</c:v>
                </c:pt>
                <c:pt idx="6005">
                  <c:v>-4.9149922720247312E-2</c:v>
                </c:pt>
                <c:pt idx="6006">
                  <c:v>-4.9149922720247312E-2</c:v>
                </c:pt>
                <c:pt idx="6007">
                  <c:v>-4.9149922720247312E-2</c:v>
                </c:pt>
                <c:pt idx="6008">
                  <c:v>-4.9149922720247312E-2</c:v>
                </c:pt>
                <c:pt idx="6009">
                  <c:v>-4.9149922720247312E-2</c:v>
                </c:pt>
                <c:pt idx="6010">
                  <c:v>-4.9459041731066494E-2</c:v>
                </c:pt>
                <c:pt idx="6011">
                  <c:v>-4.9459041731066494E-2</c:v>
                </c:pt>
                <c:pt idx="6012">
                  <c:v>-4.9459041731066494E-2</c:v>
                </c:pt>
                <c:pt idx="6013">
                  <c:v>-4.9459041731066494E-2</c:v>
                </c:pt>
                <c:pt idx="6014">
                  <c:v>-4.9459041731066494E-2</c:v>
                </c:pt>
                <c:pt idx="6015">
                  <c:v>-4.9459041731066494E-2</c:v>
                </c:pt>
                <c:pt idx="6016">
                  <c:v>-5.069551777434312E-2</c:v>
                </c:pt>
                <c:pt idx="6017">
                  <c:v>-5.069551777434312E-2</c:v>
                </c:pt>
                <c:pt idx="6018">
                  <c:v>-5.069551777434312E-2</c:v>
                </c:pt>
                <c:pt idx="6019">
                  <c:v>-5.069551777434312E-2</c:v>
                </c:pt>
                <c:pt idx="6020">
                  <c:v>-5.069551777434312E-2</c:v>
                </c:pt>
                <c:pt idx="6021">
                  <c:v>-5.069551777434312E-2</c:v>
                </c:pt>
                <c:pt idx="6022">
                  <c:v>-5.0386398763523993E-2</c:v>
                </c:pt>
                <c:pt idx="6023">
                  <c:v>-5.0386398763523993E-2</c:v>
                </c:pt>
                <c:pt idx="6024">
                  <c:v>-5.069551777434312E-2</c:v>
                </c:pt>
                <c:pt idx="6025">
                  <c:v>-5.069551777434312E-2</c:v>
                </c:pt>
                <c:pt idx="6026">
                  <c:v>-5.069551777434312E-2</c:v>
                </c:pt>
                <c:pt idx="6027">
                  <c:v>-5.069551777434312E-2</c:v>
                </c:pt>
                <c:pt idx="6028">
                  <c:v>-5.0077279752704804E-2</c:v>
                </c:pt>
                <c:pt idx="6029">
                  <c:v>-5.0077279752704804E-2</c:v>
                </c:pt>
                <c:pt idx="6030">
                  <c:v>-5.0077279752704804E-2</c:v>
                </c:pt>
                <c:pt idx="6031">
                  <c:v>-5.0077279752704804E-2</c:v>
                </c:pt>
                <c:pt idx="6032">
                  <c:v>-4.9768160741885822E-2</c:v>
                </c:pt>
                <c:pt idx="6033">
                  <c:v>-4.9768160741885822E-2</c:v>
                </c:pt>
                <c:pt idx="6034">
                  <c:v>-5.0077279752704804E-2</c:v>
                </c:pt>
                <c:pt idx="6035">
                  <c:v>-5.0077279752704804E-2</c:v>
                </c:pt>
                <c:pt idx="6036">
                  <c:v>-5.0077279752704804E-2</c:v>
                </c:pt>
                <c:pt idx="6037">
                  <c:v>-5.0077279752704804E-2</c:v>
                </c:pt>
                <c:pt idx="6038">
                  <c:v>-5.0077279752704804E-2</c:v>
                </c:pt>
                <c:pt idx="6039">
                  <c:v>-5.0077279752704804E-2</c:v>
                </c:pt>
                <c:pt idx="6040">
                  <c:v>-5.0077279752704804E-2</c:v>
                </c:pt>
                <c:pt idx="6041">
                  <c:v>-5.0077279752704804E-2</c:v>
                </c:pt>
                <c:pt idx="6042">
                  <c:v>-5.069551777434312E-2</c:v>
                </c:pt>
                <c:pt idx="6043">
                  <c:v>-5.069551777434312E-2</c:v>
                </c:pt>
                <c:pt idx="6044">
                  <c:v>-5.0386398763523993E-2</c:v>
                </c:pt>
                <c:pt idx="6045">
                  <c:v>-5.0386398763523993E-2</c:v>
                </c:pt>
                <c:pt idx="6046">
                  <c:v>-5.069551777434312E-2</c:v>
                </c:pt>
                <c:pt idx="6047">
                  <c:v>-5.069551777434312E-2</c:v>
                </c:pt>
                <c:pt idx="6048">
                  <c:v>-5.0386398763523993E-2</c:v>
                </c:pt>
                <c:pt idx="6049">
                  <c:v>-5.0386398763523993E-2</c:v>
                </c:pt>
                <c:pt idx="6050">
                  <c:v>-5.069551777434312E-2</c:v>
                </c:pt>
                <c:pt idx="6051">
                  <c:v>-5.069551777434312E-2</c:v>
                </c:pt>
                <c:pt idx="6052">
                  <c:v>-4.9768160741885822E-2</c:v>
                </c:pt>
                <c:pt idx="6053">
                  <c:v>-4.9768160741885822E-2</c:v>
                </c:pt>
                <c:pt idx="6054">
                  <c:v>-4.9768160741885822E-2</c:v>
                </c:pt>
                <c:pt idx="6055">
                  <c:v>-4.9768160741885822E-2</c:v>
                </c:pt>
                <c:pt idx="6056">
                  <c:v>-4.9768160741885822E-2</c:v>
                </c:pt>
                <c:pt idx="6057">
                  <c:v>-4.9768160741885822E-2</c:v>
                </c:pt>
                <c:pt idx="6058">
                  <c:v>-4.9768160741885822E-2</c:v>
                </c:pt>
                <c:pt idx="6059">
                  <c:v>-4.9768160741885822E-2</c:v>
                </c:pt>
                <c:pt idx="6060">
                  <c:v>-5.0386398763523993E-2</c:v>
                </c:pt>
                <c:pt idx="6061">
                  <c:v>-5.0386398763523993E-2</c:v>
                </c:pt>
                <c:pt idx="6062">
                  <c:v>-5.0386398763523993E-2</c:v>
                </c:pt>
                <c:pt idx="6063">
                  <c:v>-5.0386398763523993E-2</c:v>
                </c:pt>
                <c:pt idx="6064">
                  <c:v>-5.0077279752704804E-2</c:v>
                </c:pt>
                <c:pt idx="6065">
                  <c:v>-5.0077279752704804E-2</c:v>
                </c:pt>
                <c:pt idx="6066">
                  <c:v>-5.0077279752704804E-2</c:v>
                </c:pt>
                <c:pt idx="6067">
                  <c:v>-5.0077279752704804E-2</c:v>
                </c:pt>
                <c:pt idx="6068">
                  <c:v>-4.9768160741885822E-2</c:v>
                </c:pt>
                <c:pt idx="6069">
                  <c:v>-4.9768160741885822E-2</c:v>
                </c:pt>
                <c:pt idx="6070">
                  <c:v>-4.9459041731066494E-2</c:v>
                </c:pt>
                <c:pt idx="6071">
                  <c:v>-4.9459041731066494E-2</c:v>
                </c:pt>
                <c:pt idx="6072">
                  <c:v>-4.9459041731066494E-2</c:v>
                </c:pt>
                <c:pt idx="6073">
                  <c:v>-4.9459041731066494E-2</c:v>
                </c:pt>
                <c:pt idx="6074">
                  <c:v>-4.9768160741885822E-2</c:v>
                </c:pt>
                <c:pt idx="6075">
                  <c:v>-4.9768160741885822E-2</c:v>
                </c:pt>
                <c:pt idx="6076">
                  <c:v>-4.9768160741885822E-2</c:v>
                </c:pt>
                <c:pt idx="6077">
                  <c:v>-4.9768160741885822E-2</c:v>
                </c:pt>
                <c:pt idx="6078">
                  <c:v>-4.9768160741885822E-2</c:v>
                </c:pt>
                <c:pt idx="6079">
                  <c:v>-4.9768160741885822E-2</c:v>
                </c:pt>
                <c:pt idx="6080">
                  <c:v>-4.9459041731066494E-2</c:v>
                </c:pt>
                <c:pt idx="6081">
                  <c:v>-4.9459041731066494E-2</c:v>
                </c:pt>
                <c:pt idx="6082">
                  <c:v>-4.9149922720247312E-2</c:v>
                </c:pt>
                <c:pt idx="6083">
                  <c:v>-4.9149922720247312E-2</c:v>
                </c:pt>
                <c:pt idx="6084">
                  <c:v>-4.9149922720247312E-2</c:v>
                </c:pt>
                <c:pt idx="6085">
                  <c:v>-4.9149922720247312E-2</c:v>
                </c:pt>
                <c:pt idx="6086">
                  <c:v>-4.9149922720247312E-2</c:v>
                </c:pt>
                <c:pt idx="6087">
                  <c:v>-4.9149922720247312E-2</c:v>
                </c:pt>
                <c:pt idx="6088">
                  <c:v>-4.9149922720247312E-2</c:v>
                </c:pt>
                <c:pt idx="6089">
                  <c:v>-4.9149922720247312E-2</c:v>
                </c:pt>
                <c:pt idx="6090">
                  <c:v>-4.9459041731066494E-2</c:v>
                </c:pt>
                <c:pt idx="6091">
                  <c:v>-4.9459041731066494E-2</c:v>
                </c:pt>
                <c:pt idx="6092">
                  <c:v>-4.9459041731066494E-2</c:v>
                </c:pt>
                <c:pt idx="6093">
                  <c:v>-4.9459041731066494E-2</c:v>
                </c:pt>
                <c:pt idx="6094">
                  <c:v>-4.9149922720247312E-2</c:v>
                </c:pt>
                <c:pt idx="6095">
                  <c:v>-4.9149922720247312E-2</c:v>
                </c:pt>
                <c:pt idx="6096">
                  <c:v>-4.9149922720247312E-2</c:v>
                </c:pt>
                <c:pt idx="6097">
                  <c:v>-4.9149922720247312E-2</c:v>
                </c:pt>
                <c:pt idx="6098">
                  <c:v>-4.9149922720247312E-2</c:v>
                </c:pt>
                <c:pt idx="6099">
                  <c:v>-4.9149922720247312E-2</c:v>
                </c:pt>
                <c:pt idx="6100">
                  <c:v>-4.9149922720247312E-2</c:v>
                </c:pt>
                <c:pt idx="6101">
                  <c:v>-4.9149922720247312E-2</c:v>
                </c:pt>
                <c:pt idx="6102">
                  <c:v>-4.9149922720247312E-2</c:v>
                </c:pt>
                <c:pt idx="6103">
                  <c:v>-4.9149922720247312E-2</c:v>
                </c:pt>
                <c:pt idx="6104">
                  <c:v>-4.9149922720247312E-2</c:v>
                </c:pt>
                <c:pt idx="6105">
                  <c:v>-4.9149922720247312E-2</c:v>
                </c:pt>
                <c:pt idx="6106">
                  <c:v>-4.9149922720247312E-2</c:v>
                </c:pt>
                <c:pt idx="6107">
                  <c:v>-4.9149922720247312E-2</c:v>
                </c:pt>
                <c:pt idx="6108">
                  <c:v>-4.9149922720247312E-2</c:v>
                </c:pt>
                <c:pt idx="6109">
                  <c:v>-4.9149922720247312E-2</c:v>
                </c:pt>
                <c:pt idx="6110">
                  <c:v>-4.8840803709428116E-2</c:v>
                </c:pt>
                <c:pt idx="6111">
                  <c:v>-4.8840803709428116E-2</c:v>
                </c:pt>
                <c:pt idx="6112">
                  <c:v>-4.8840803709428116E-2</c:v>
                </c:pt>
                <c:pt idx="6113">
                  <c:v>-4.8840803709428116E-2</c:v>
                </c:pt>
                <c:pt idx="6114">
                  <c:v>-4.8840803709428116E-2</c:v>
                </c:pt>
                <c:pt idx="6115">
                  <c:v>-4.8840803709428116E-2</c:v>
                </c:pt>
                <c:pt idx="6116">
                  <c:v>-4.9459041731066494E-2</c:v>
                </c:pt>
                <c:pt idx="6117">
                  <c:v>-4.9459041731066494E-2</c:v>
                </c:pt>
                <c:pt idx="6118">
                  <c:v>-4.9459041731066494E-2</c:v>
                </c:pt>
                <c:pt idx="6119">
                  <c:v>-4.9459041731066494E-2</c:v>
                </c:pt>
                <c:pt idx="6120">
                  <c:v>-4.9149922720247312E-2</c:v>
                </c:pt>
                <c:pt idx="6121">
                  <c:v>-4.9149922720247312E-2</c:v>
                </c:pt>
                <c:pt idx="6122">
                  <c:v>-4.8840803709428116E-2</c:v>
                </c:pt>
                <c:pt idx="6123">
                  <c:v>-4.8840803709428116E-2</c:v>
                </c:pt>
                <c:pt idx="6124">
                  <c:v>-4.8840803709428116E-2</c:v>
                </c:pt>
                <c:pt idx="6125">
                  <c:v>-4.8840803709428116E-2</c:v>
                </c:pt>
                <c:pt idx="6126">
                  <c:v>-4.8840803709428116E-2</c:v>
                </c:pt>
                <c:pt idx="6127">
                  <c:v>-4.8840803709428116E-2</c:v>
                </c:pt>
                <c:pt idx="6128">
                  <c:v>-4.8840803709428116E-2</c:v>
                </c:pt>
                <c:pt idx="6129">
                  <c:v>-4.8840803709428116E-2</c:v>
                </c:pt>
                <c:pt idx="6130">
                  <c:v>-4.8840803709428116E-2</c:v>
                </c:pt>
                <c:pt idx="6131">
                  <c:v>-4.8840803709428116E-2</c:v>
                </c:pt>
                <c:pt idx="6132">
                  <c:v>-4.8840803709428116E-2</c:v>
                </c:pt>
                <c:pt idx="6133">
                  <c:v>-4.8840803709428116E-2</c:v>
                </c:pt>
                <c:pt idx="6134">
                  <c:v>-4.8840803709428116E-2</c:v>
                </c:pt>
                <c:pt idx="6135">
                  <c:v>-4.8840803709428116E-2</c:v>
                </c:pt>
                <c:pt idx="6136">
                  <c:v>-4.8531684698609016E-2</c:v>
                </c:pt>
                <c:pt idx="6137">
                  <c:v>-4.8531684698609016E-2</c:v>
                </c:pt>
                <c:pt idx="6138">
                  <c:v>-4.8222565687789647E-2</c:v>
                </c:pt>
                <c:pt idx="6139">
                  <c:v>-4.8222565687789647E-2</c:v>
                </c:pt>
                <c:pt idx="6140">
                  <c:v>-4.8222565687789647E-2</c:v>
                </c:pt>
                <c:pt idx="6141">
                  <c:v>-4.8825710754017322E-2</c:v>
                </c:pt>
                <c:pt idx="6142">
                  <c:v>-4.6971569839307795E-2</c:v>
                </c:pt>
                <c:pt idx="6143">
                  <c:v>-4.6971569839307795E-2</c:v>
                </c:pt>
                <c:pt idx="6144">
                  <c:v>-4.6971569839307795E-2</c:v>
                </c:pt>
                <c:pt idx="6145">
                  <c:v>-4.6971569839307795E-2</c:v>
                </c:pt>
                <c:pt idx="6146">
                  <c:v>-4.6971569839307795E-2</c:v>
                </c:pt>
                <c:pt idx="6147">
                  <c:v>-4.6971569839307795E-2</c:v>
                </c:pt>
                <c:pt idx="6148">
                  <c:v>-4.7589616810877804E-2</c:v>
                </c:pt>
                <c:pt idx="6149">
                  <c:v>-4.7589616810877804E-2</c:v>
                </c:pt>
                <c:pt idx="6150">
                  <c:v>-4.7898640296662583E-2</c:v>
                </c:pt>
                <c:pt idx="6151">
                  <c:v>-4.7898640296662583E-2</c:v>
                </c:pt>
                <c:pt idx="6152">
                  <c:v>-4.7898640296662583E-2</c:v>
                </c:pt>
                <c:pt idx="6153">
                  <c:v>-4.7898640296662583E-2</c:v>
                </c:pt>
                <c:pt idx="6154">
                  <c:v>-4.7898640296662583E-2</c:v>
                </c:pt>
                <c:pt idx="6155">
                  <c:v>-4.7898640296662583E-2</c:v>
                </c:pt>
                <c:pt idx="6156">
                  <c:v>-4.7898640296662583E-2</c:v>
                </c:pt>
                <c:pt idx="6157">
                  <c:v>-4.7898640296662583E-2</c:v>
                </c:pt>
                <c:pt idx="6158">
                  <c:v>-4.7898640296662583E-2</c:v>
                </c:pt>
                <c:pt idx="6159">
                  <c:v>-4.7898640296662583E-2</c:v>
                </c:pt>
                <c:pt idx="6160">
                  <c:v>-4.7589616810877804E-2</c:v>
                </c:pt>
                <c:pt idx="6161">
                  <c:v>-4.7589616810877804E-2</c:v>
                </c:pt>
                <c:pt idx="6162">
                  <c:v>-4.7280593325092733E-2</c:v>
                </c:pt>
                <c:pt idx="6163">
                  <c:v>-4.7280593325092733E-2</c:v>
                </c:pt>
                <c:pt idx="6164">
                  <c:v>-4.7280593325092733E-2</c:v>
                </c:pt>
                <c:pt idx="6165">
                  <c:v>-4.7589616810877804E-2</c:v>
                </c:pt>
                <c:pt idx="6166">
                  <c:v>-4.7280593325092733E-2</c:v>
                </c:pt>
                <c:pt idx="6167">
                  <c:v>-4.7280593325092733E-2</c:v>
                </c:pt>
                <c:pt idx="6168">
                  <c:v>-4.6971569839307795E-2</c:v>
                </c:pt>
                <c:pt idx="6169">
                  <c:v>-4.6971569839307795E-2</c:v>
                </c:pt>
                <c:pt idx="6170">
                  <c:v>-4.6971569839307795E-2</c:v>
                </c:pt>
                <c:pt idx="6171">
                  <c:v>-4.6971569839307795E-2</c:v>
                </c:pt>
                <c:pt idx="6172">
                  <c:v>-4.6971569839307795E-2</c:v>
                </c:pt>
                <c:pt idx="6173">
                  <c:v>-4.6971569839307795E-2</c:v>
                </c:pt>
                <c:pt idx="6174">
                  <c:v>-4.6971569839307795E-2</c:v>
                </c:pt>
                <c:pt idx="6175">
                  <c:v>-4.6971569839307795E-2</c:v>
                </c:pt>
                <c:pt idx="6176">
                  <c:v>-4.6971569839307795E-2</c:v>
                </c:pt>
                <c:pt idx="6177">
                  <c:v>-4.6971569839307795E-2</c:v>
                </c:pt>
                <c:pt idx="6178">
                  <c:v>-4.6971569839307795E-2</c:v>
                </c:pt>
                <c:pt idx="6179">
                  <c:v>-4.6971569839307795E-2</c:v>
                </c:pt>
                <c:pt idx="6180">
                  <c:v>-4.6971569839307795E-2</c:v>
                </c:pt>
                <c:pt idx="6181">
                  <c:v>-4.6971569839307795E-2</c:v>
                </c:pt>
                <c:pt idx="6182">
                  <c:v>-4.6662546353522884E-2</c:v>
                </c:pt>
                <c:pt idx="6183">
                  <c:v>-4.6662546353522884E-2</c:v>
                </c:pt>
                <c:pt idx="6184">
                  <c:v>-4.6971569839307795E-2</c:v>
                </c:pt>
                <c:pt idx="6185">
                  <c:v>-4.6971569839307795E-2</c:v>
                </c:pt>
                <c:pt idx="6186">
                  <c:v>-4.6044499381953007E-2</c:v>
                </c:pt>
                <c:pt idx="6187">
                  <c:v>-4.6044499381953007E-2</c:v>
                </c:pt>
                <c:pt idx="6188">
                  <c:v>-4.6353522867737994E-2</c:v>
                </c:pt>
                <c:pt idx="6189">
                  <c:v>-4.6353522867737994E-2</c:v>
                </c:pt>
                <c:pt idx="6190">
                  <c:v>-4.6044499381953007E-2</c:v>
                </c:pt>
                <c:pt idx="6191">
                  <c:v>-4.6353522867737994E-2</c:v>
                </c:pt>
                <c:pt idx="6192">
                  <c:v>-4.6353522867737994E-2</c:v>
                </c:pt>
                <c:pt idx="6193">
                  <c:v>-4.6353522867737994E-2</c:v>
                </c:pt>
                <c:pt idx="6194">
                  <c:v>-4.6353522867737994E-2</c:v>
                </c:pt>
                <c:pt idx="6195">
                  <c:v>-4.6353522867737994E-2</c:v>
                </c:pt>
                <c:pt idx="6196">
                  <c:v>-4.6353522867737994E-2</c:v>
                </c:pt>
                <c:pt idx="6197">
                  <c:v>-4.6353522867737994E-2</c:v>
                </c:pt>
                <c:pt idx="6198">
                  <c:v>-4.6353522867737994E-2</c:v>
                </c:pt>
                <c:pt idx="6199">
                  <c:v>-4.6353522867737994E-2</c:v>
                </c:pt>
                <c:pt idx="6200">
                  <c:v>-4.6044499381953007E-2</c:v>
                </c:pt>
                <c:pt idx="6201">
                  <c:v>-4.6044499381953007E-2</c:v>
                </c:pt>
                <c:pt idx="6202">
                  <c:v>-4.6044499381953007E-2</c:v>
                </c:pt>
                <c:pt idx="6203">
                  <c:v>-4.6044499381953007E-2</c:v>
                </c:pt>
                <c:pt idx="6204">
                  <c:v>-4.6044499381953007E-2</c:v>
                </c:pt>
                <c:pt idx="6205">
                  <c:v>-4.6044499381953007E-2</c:v>
                </c:pt>
                <c:pt idx="6206">
                  <c:v>-4.6353522867737994E-2</c:v>
                </c:pt>
                <c:pt idx="6207">
                  <c:v>-4.6353522867737994E-2</c:v>
                </c:pt>
                <c:pt idx="6208">
                  <c:v>-4.6353522867737994E-2</c:v>
                </c:pt>
                <c:pt idx="6209">
                  <c:v>-4.6353522867737994E-2</c:v>
                </c:pt>
                <c:pt idx="6210">
                  <c:v>-4.5735475896168193E-2</c:v>
                </c:pt>
                <c:pt idx="6211">
                  <c:v>-4.5735475896168193E-2</c:v>
                </c:pt>
                <c:pt idx="6212">
                  <c:v>-4.6353522867737994E-2</c:v>
                </c:pt>
                <c:pt idx="6213">
                  <c:v>-4.6353522867737994E-2</c:v>
                </c:pt>
                <c:pt idx="6214">
                  <c:v>-4.6353522867737994E-2</c:v>
                </c:pt>
                <c:pt idx="6215">
                  <c:v>-4.6353522867737994E-2</c:v>
                </c:pt>
                <c:pt idx="6216">
                  <c:v>-4.6353522867737994E-2</c:v>
                </c:pt>
                <c:pt idx="6217">
                  <c:v>-4.6353522867737994E-2</c:v>
                </c:pt>
                <c:pt idx="6218">
                  <c:v>-4.6353522867737994E-2</c:v>
                </c:pt>
                <c:pt idx="6219">
                  <c:v>-4.6353522867737994E-2</c:v>
                </c:pt>
                <c:pt idx="6220">
                  <c:v>-4.6353522867737994E-2</c:v>
                </c:pt>
                <c:pt idx="6221">
                  <c:v>-4.6353522867737994E-2</c:v>
                </c:pt>
                <c:pt idx="6222">
                  <c:v>-4.6044499381953007E-2</c:v>
                </c:pt>
                <c:pt idx="6223">
                  <c:v>-4.6044499381953007E-2</c:v>
                </c:pt>
                <c:pt idx="6224">
                  <c:v>-4.5735475896168193E-2</c:v>
                </c:pt>
                <c:pt idx="6225">
                  <c:v>-4.5735475896168193E-2</c:v>
                </c:pt>
                <c:pt idx="6226">
                  <c:v>-4.5735475896168193E-2</c:v>
                </c:pt>
                <c:pt idx="6227">
                  <c:v>-4.5735475896168193E-2</c:v>
                </c:pt>
                <c:pt idx="6228">
                  <c:v>-4.5735475896168193E-2</c:v>
                </c:pt>
                <c:pt idx="6229">
                  <c:v>-4.5735475896168193E-2</c:v>
                </c:pt>
                <c:pt idx="6230">
                  <c:v>-4.5735475896168193E-2</c:v>
                </c:pt>
                <c:pt idx="6231">
                  <c:v>-4.5735475896168193E-2</c:v>
                </c:pt>
                <c:pt idx="6232">
                  <c:v>-4.5735475896168193E-2</c:v>
                </c:pt>
                <c:pt idx="6233">
                  <c:v>-4.5735475896168193E-2</c:v>
                </c:pt>
                <c:pt idx="6234">
                  <c:v>-4.6044499381953007E-2</c:v>
                </c:pt>
                <c:pt idx="6235">
                  <c:v>-4.6044499381953007E-2</c:v>
                </c:pt>
                <c:pt idx="6236">
                  <c:v>-4.6353522867737994E-2</c:v>
                </c:pt>
                <c:pt idx="6237">
                  <c:v>-4.6353522867737994E-2</c:v>
                </c:pt>
                <c:pt idx="6238">
                  <c:v>-4.6353522867737994E-2</c:v>
                </c:pt>
                <c:pt idx="6239">
                  <c:v>-4.6353522867737994E-2</c:v>
                </c:pt>
                <c:pt idx="6240">
                  <c:v>-4.6353522867737994E-2</c:v>
                </c:pt>
                <c:pt idx="6241">
                  <c:v>-4.6353522867737994E-2</c:v>
                </c:pt>
                <c:pt idx="6242">
                  <c:v>-4.6353522867737994E-2</c:v>
                </c:pt>
                <c:pt idx="6243">
                  <c:v>-4.6353522867737994E-2</c:v>
                </c:pt>
                <c:pt idx="6244">
                  <c:v>-4.6353522867737994E-2</c:v>
                </c:pt>
                <c:pt idx="6245">
                  <c:v>-4.6353522867737994E-2</c:v>
                </c:pt>
                <c:pt idx="6246">
                  <c:v>-4.6353522867737994E-2</c:v>
                </c:pt>
                <c:pt idx="6247">
                  <c:v>-4.6353522867737994E-2</c:v>
                </c:pt>
                <c:pt idx="6248">
                  <c:v>-4.6353522867737994E-2</c:v>
                </c:pt>
                <c:pt idx="6249">
                  <c:v>-4.6353522867737994E-2</c:v>
                </c:pt>
                <c:pt idx="6250">
                  <c:v>-4.6353522867737994E-2</c:v>
                </c:pt>
                <c:pt idx="6251">
                  <c:v>-4.6353522867737994E-2</c:v>
                </c:pt>
                <c:pt idx="6252">
                  <c:v>-4.6044499381953007E-2</c:v>
                </c:pt>
                <c:pt idx="6253">
                  <c:v>-4.6044499381953007E-2</c:v>
                </c:pt>
                <c:pt idx="6254">
                  <c:v>-4.5735475896168193E-2</c:v>
                </c:pt>
                <c:pt idx="6255">
                  <c:v>-4.5735475896168193E-2</c:v>
                </c:pt>
                <c:pt idx="6256">
                  <c:v>-4.5735475896168193E-2</c:v>
                </c:pt>
                <c:pt idx="6257">
                  <c:v>-4.5735475896168193E-2</c:v>
                </c:pt>
                <c:pt idx="6258">
                  <c:v>-4.6044499381953007E-2</c:v>
                </c:pt>
                <c:pt idx="6259">
                  <c:v>-4.6044499381953007E-2</c:v>
                </c:pt>
                <c:pt idx="6260">
                  <c:v>-4.6044499381953007E-2</c:v>
                </c:pt>
                <c:pt idx="6261">
                  <c:v>-4.6044499381953007E-2</c:v>
                </c:pt>
                <c:pt idx="6262">
                  <c:v>-4.6044499381953007E-2</c:v>
                </c:pt>
                <c:pt idx="6263">
                  <c:v>-4.6044499381953007E-2</c:v>
                </c:pt>
                <c:pt idx="6264">
                  <c:v>-4.6044499381953007E-2</c:v>
                </c:pt>
                <c:pt idx="6265">
                  <c:v>-4.6044499381953007E-2</c:v>
                </c:pt>
                <c:pt idx="6266">
                  <c:v>-4.6044499381953007E-2</c:v>
                </c:pt>
                <c:pt idx="6267">
                  <c:v>-4.6044499381953007E-2</c:v>
                </c:pt>
                <c:pt idx="6268">
                  <c:v>-4.6044499381953007E-2</c:v>
                </c:pt>
                <c:pt idx="6269">
                  <c:v>-4.6044499381953007E-2</c:v>
                </c:pt>
                <c:pt idx="6270">
                  <c:v>-4.6353522867737994E-2</c:v>
                </c:pt>
                <c:pt idx="6271">
                  <c:v>-4.6353522867737994E-2</c:v>
                </c:pt>
                <c:pt idx="6272">
                  <c:v>-4.6353522867737994E-2</c:v>
                </c:pt>
                <c:pt idx="6273">
                  <c:v>-4.6353522867737994E-2</c:v>
                </c:pt>
                <c:pt idx="6274">
                  <c:v>-4.6353522867737994E-2</c:v>
                </c:pt>
                <c:pt idx="6275">
                  <c:v>-4.6353522867737994E-2</c:v>
                </c:pt>
                <c:pt idx="6276">
                  <c:v>-4.6044499381953007E-2</c:v>
                </c:pt>
                <c:pt idx="6277">
                  <c:v>-4.6044499381953007E-2</c:v>
                </c:pt>
                <c:pt idx="6278">
                  <c:v>-4.5426452410383192E-2</c:v>
                </c:pt>
                <c:pt idx="6279">
                  <c:v>-4.5426452410383192E-2</c:v>
                </c:pt>
                <c:pt idx="6280">
                  <c:v>-4.5735475896168193E-2</c:v>
                </c:pt>
                <c:pt idx="6281">
                  <c:v>-4.5735475896168193E-2</c:v>
                </c:pt>
                <c:pt idx="6282">
                  <c:v>-4.5426452410383192E-2</c:v>
                </c:pt>
                <c:pt idx="6283">
                  <c:v>-4.5426452410383192E-2</c:v>
                </c:pt>
                <c:pt idx="6284">
                  <c:v>-4.5426452410383192E-2</c:v>
                </c:pt>
                <c:pt idx="6285">
                  <c:v>-4.5426452410383192E-2</c:v>
                </c:pt>
                <c:pt idx="6286">
                  <c:v>-4.5426452410383192E-2</c:v>
                </c:pt>
                <c:pt idx="6287">
                  <c:v>-1.3906056860321385E-2</c:v>
                </c:pt>
                <c:pt idx="6288">
                  <c:v>-1.4524103831891224E-2</c:v>
                </c:pt>
                <c:pt idx="6289">
                  <c:v>-1.421508034610632E-2</c:v>
                </c:pt>
                <c:pt idx="6290">
                  <c:v>-1.3906056860321385E-2</c:v>
                </c:pt>
                <c:pt idx="6291">
                  <c:v>-1.3906056860321385E-2</c:v>
                </c:pt>
                <c:pt idx="6292">
                  <c:v>-1.421508034610632E-2</c:v>
                </c:pt>
                <c:pt idx="6293">
                  <c:v>-1.421508034610632E-2</c:v>
                </c:pt>
                <c:pt idx="6294">
                  <c:v>-1.4524103831891224E-2</c:v>
                </c:pt>
                <c:pt idx="6295">
                  <c:v>-1.421508034610632E-2</c:v>
                </c:pt>
                <c:pt idx="6296">
                  <c:v>-1.421508034610632E-2</c:v>
                </c:pt>
                <c:pt idx="6297">
                  <c:v>-1.421508034610632E-2</c:v>
                </c:pt>
                <c:pt idx="6298">
                  <c:v>-1.421508034610632E-2</c:v>
                </c:pt>
                <c:pt idx="6299">
                  <c:v>-1.3906056860321385E-2</c:v>
                </c:pt>
                <c:pt idx="6300">
                  <c:v>-1.3906056860321385E-2</c:v>
                </c:pt>
                <c:pt idx="6301">
                  <c:v>-1.3906056860321385E-2</c:v>
                </c:pt>
                <c:pt idx="6302">
                  <c:v>-1.4524103831891224E-2</c:v>
                </c:pt>
                <c:pt idx="6303">
                  <c:v>-1.421508034610632E-2</c:v>
                </c:pt>
                <c:pt idx="6304">
                  <c:v>-1.3906056860321385E-2</c:v>
                </c:pt>
                <c:pt idx="6305">
                  <c:v>-1.3906056860321385E-2</c:v>
                </c:pt>
                <c:pt idx="6306">
                  <c:v>-1.3906056860321385E-2</c:v>
                </c:pt>
                <c:pt idx="6307">
                  <c:v>-1.3906056860321385E-2</c:v>
                </c:pt>
                <c:pt idx="6308">
                  <c:v>-1.3906056860321385E-2</c:v>
                </c:pt>
                <c:pt idx="6309">
                  <c:v>-1.3906056860321385E-2</c:v>
                </c:pt>
                <c:pt idx="6310">
                  <c:v>-1.3906056860321385E-2</c:v>
                </c:pt>
                <c:pt idx="6311">
                  <c:v>-1.3906056860321385E-2</c:v>
                </c:pt>
                <c:pt idx="6312">
                  <c:v>-1.5142150803461121E-2</c:v>
                </c:pt>
                <c:pt idx="6313">
                  <c:v>-1.421508034610632E-2</c:v>
                </c:pt>
                <c:pt idx="6314">
                  <c:v>-1.421508034610632E-2</c:v>
                </c:pt>
                <c:pt idx="6315">
                  <c:v>-1.421508034610632E-2</c:v>
                </c:pt>
                <c:pt idx="6316">
                  <c:v>-1.4524103831891224E-2</c:v>
                </c:pt>
                <c:pt idx="6317">
                  <c:v>-1.421508034610632E-2</c:v>
                </c:pt>
                <c:pt idx="6318">
                  <c:v>-1.421508034610632E-2</c:v>
                </c:pt>
                <c:pt idx="6319">
                  <c:v>-1.421508034610632E-2</c:v>
                </c:pt>
                <c:pt idx="6320">
                  <c:v>-1.421508034610632E-2</c:v>
                </c:pt>
                <c:pt idx="6321">
                  <c:v>-1.421508034610632E-2</c:v>
                </c:pt>
                <c:pt idx="6322">
                  <c:v>-1.421508034610632E-2</c:v>
                </c:pt>
                <c:pt idx="6323">
                  <c:v>-1.3906056860321385E-2</c:v>
                </c:pt>
                <c:pt idx="6324">
                  <c:v>-1.3906056860321385E-2</c:v>
                </c:pt>
                <c:pt idx="6325">
                  <c:v>-1.3906056860321385E-2</c:v>
                </c:pt>
                <c:pt idx="6326">
                  <c:v>-1.3906056860321385E-2</c:v>
                </c:pt>
                <c:pt idx="6327">
                  <c:v>-1.3906056860321385E-2</c:v>
                </c:pt>
                <c:pt idx="6328">
                  <c:v>-1.3597033374536469E-2</c:v>
                </c:pt>
                <c:pt idx="6329">
                  <c:v>-1.421508034610632E-2</c:v>
                </c:pt>
                <c:pt idx="6330">
                  <c:v>-1.421508034610632E-2</c:v>
                </c:pt>
                <c:pt idx="6331">
                  <c:v>-1.421508034610632E-2</c:v>
                </c:pt>
                <c:pt idx="6332">
                  <c:v>-1.421508034610632E-2</c:v>
                </c:pt>
                <c:pt idx="6333">
                  <c:v>-4.7898640296662583E-2</c:v>
                </c:pt>
                <c:pt idx="6334">
                  <c:v>-4.7898640296662583E-2</c:v>
                </c:pt>
                <c:pt idx="6335">
                  <c:v>-4.7280593325092733E-2</c:v>
                </c:pt>
                <c:pt idx="6336">
                  <c:v>-4.7280593325092733E-2</c:v>
                </c:pt>
                <c:pt idx="6337">
                  <c:v>-4.7280593325092733E-2</c:v>
                </c:pt>
                <c:pt idx="6338">
                  <c:v>-4.7280593325092733E-2</c:v>
                </c:pt>
                <c:pt idx="6339">
                  <c:v>-4.7280593325092733E-2</c:v>
                </c:pt>
                <c:pt idx="6340">
                  <c:v>-4.7280593325092733E-2</c:v>
                </c:pt>
                <c:pt idx="6341">
                  <c:v>-4.7280593325092733E-2</c:v>
                </c:pt>
                <c:pt idx="6342">
                  <c:v>-4.7589616810877804E-2</c:v>
                </c:pt>
                <c:pt idx="6343">
                  <c:v>-4.7589616810877804E-2</c:v>
                </c:pt>
                <c:pt idx="6344">
                  <c:v>-4.8207663782447473E-2</c:v>
                </c:pt>
                <c:pt idx="6345">
                  <c:v>-4.8207663782447473E-2</c:v>
                </c:pt>
                <c:pt idx="6346">
                  <c:v>-4.8207663782447473E-2</c:v>
                </c:pt>
                <c:pt idx="6347">
                  <c:v>-4.8207663782447473E-2</c:v>
                </c:pt>
                <c:pt idx="6348">
                  <c:v>-4.8207663782447473E-2</c:v>
                </c:pt>
                <c:pt idx="6349">
                  <c:v>-4.8207663782447473E-2</c:v>
                </c:pt>
                <c:pt idx="6350">
                  <c:v>-4.8516687268232668E-2</c:v>
                </c:pt>
                <c:pt idx="6351">
                  <c:v>-4.8516687268232668E-2</c:v>
                </c:pt>
                <c:pt idx="6352">
                  <c:v>-4.8516687268232668E-2</c:v>
                </c:pt>
                <c:pt idx="6353">
                  <c:v>-4.8516687268232668E-2</c:v>
                </c:pt>
                <c:pt idx="6354">
                  <c:v>-4.8516687268232668E-2</c:v>
                </c:pt>
                <c:pt idx="6355">
                  <c:v>-4.8516687268232668E-2</c:v>
                </c:pt>
                <c:pt idx="6356">
                  <c:v>-4.8516687268232668E-2</c:v>
                </c:pt>
                <c:pt idx="6357">
                  <c:v>-4.8516687268232668E-2</c:v>
                </c:pt>
                <c:pt idx="6358">
                  <c:v>-4.8207663782447473E-2</c:v>
                </c:pt>
                <c:pt idx="6359">
                  <c:v>-4.8207663782447473E-2</c:v>
                </c:pt>
                <c:pt idx="6360">
                  <c:v>-4.7898640296662583E-2</c:v>
                </c:pt>
                <c:pt idx="6361">
                  <c:v>-4.7898640296662583E-2</c:v>
                </c:pt>
                <c:pt idx="6362">
                  <c:v>-4.7898640296662583E-2</c:v>
                </c:pt>
                <c:pt idx="6363">
                  <c:v>-4.7898640296662583E-2</c:v>
                </c:pt>
                <c:pt idx="6364">
                  <c:v>-4.8207663782447473E-2</c:v>
                </c:pt>
                <c:pt idx="6365">
                  <c:v>-4.8207663782447473E-2</c:v>
                </c:pt>
                <c:pt idx="6366">
                  <c:v>-4.8207663782447473E-2</c:v>
                </c:pt>
                <c:pt idx="6367">
                  <c:v>-1.3906056860321385E-2</c:v>
                </c:pt>
                <c:pt idx="6368">
                  <c:v>-1.421508034610632E-2</c:v>
                </c:pt>
                <c:pt idx="6369">
                  <c:v>-1.421508034610632E-2</c:v>
                </c:pt>
                <c:pt idx="6370">
                  <c:v>-1.421508034610632E-2</c:v>
                </c:pt>
                <c:pt idx="6371">
                  <c:v>-1.421508034610632E-2</c:v>
                </c:pt>
                <c:pt idx="6372">
                  <c:v>-1.421508034610632E-2</c:v>
                </c:pt>
                <c:pt idx="6373">
                  <c:v>-1.421508034610632E-2</c:v>
                </c:pt>
                <c:pt idx="6374">
                  <c:v>-1.421508034610632E-2</c:v>
                </c:pt>
                <c:pt idx="6375">
                  <c:v>-1.4524103831891224E-2</c:v>
                </c:pt>
                <c:pt idx="6376">
                  <c:v>-1.4833127317676185E-2</c:v>
                </c:pt>
                <c:pt idx="6377">
                  <c:v>-1.4219474497681621E-2</c:v>
                </c:pt>
                <c:pt idx="6378">
                  <c:v>-1.4219474497681621E-2</c:v>
                </c:pt>
                <c:pt idx="6379">
                  <c:v>-1.3910355486862525E-2</c:v>
                </c:pt>
                <c:pt idx="6380">
                  <c:v>-1.3910355486862525E-2</c:v>
                </c:pt>
                <c:pt idx="6381">
                  <c:v>-1.3910355486862525E-2</c:v>
                </c:pt>
                <c:pt idx="6382">
                  <c:v>-1.4528593508500779E-2</c:v>
                </c:pt>
                <c:pt idx="6383">
                  <c:v>-1.4219474497681621E-2</c:v>
                </c:pt>
                <c:pt idx="6384">
                  <c:v>-1.3601236476043277E-2</c:v>
                </c:pt>
                <c:pt idx="6385">
                  <c:v>-1.3910355486862525E-2</c:v>
                </c:pt>
                <c:pt idx="6386">
                  <c:v>-1.3910355486862525E-2</c:v>
                </c:pt>
                <c:pt idx="6387">
                  <c:v>-1.3292117465224119E-2</c:v>
                </c:pt>
                <c:pt idx="6388">
                  <c:v>-1.4219474497681621E-2</c:v>
                </c:pt>
                <c:pt idx="6389">
                  <c:v>-1.4219474497681621E-2</c:v>
                </c:pt>
                <c:pt idx="6390">
                  <c:v>-1.4219474497681621E-2</c:v>
                </c:pt>
                <c:pt idx="6391">
                  <c:v>-1.4528593508500779E-2</c:v>
                </c:pt>
                <c:pt idx="6392">
                  <c:v>-1.4219474497681621E-2</c:v>
                </c:pt>
                <c:pt idx="6393">
                  <c:v>-1.4219474497681621E-2</c:v>
                </c:pt>
                <c:pt idx="6394">
                  <c:v>-1.4219474497681621E-2</c:v>
                </c:pt>
                <c:pt idx="6395">
                  <c:v>-1.4219474497681621E-2</c:v>
                </c:pt>
                <c:pt idx="6396">
                  <c:v>-1.4219474497681621E-2</c:v>
                </c:pt>
                <c:pt idx="6397">
                  <c:v>-1.3910355486862525E-2</c:v>
                </c:pt>
                <c:pt idx="6398">
                  <c:v>-1.4219474497681621E-2</c:v>
                </c:pt>
                <c:pt idx="6399">
                  <c:v>-1.3910355486862525E-2</c:v>
                </c:pt>
                <c:pt idx="6400">
                  <c:v>-1.3910355486862525E-2</c:v>
                </c:pt>
                <c:pt idx="6401">
                  <c:v>-1.3910355486862525E-2</c:v>
                </c:pt>
                <c:pt idx="6402">
                  <c:v>-1.3910355486862525E-2</c:v>
                </c:pt>
                <c:pt idx="6403">
                  <c:v>-1.3910355486862525E-2</c:v>
                </c:pt>
                <c:pt idx="6404">
                  <c:v>-1.3910355486862525E-2</c:v>
                </c:pt>
                <c:pt idx="6405">
                  <c:v>-1.3910355486862525E-2</c:v>
                </c:pt>
                <c:pt idx="6406">
                  <c:v>-1.3910355486862525E-2</c:v>
                </c:pt>
                <c:pt idx="6407">
                  <c:v>-1.3910355486862525E-2</c:v>
                </c:pt>
                <c:pt idx="6408">
                  <c:v>-1.3910355486862525E-2</c:v>
                </c:pt>
                <c:pt idx="6409">
                  <c:v>-1.3910355486862525E-2</c:v>
                </c:pt>
                <c:pt idx="6410">
                  <c:v>-1.4219474497681621E-2</c:v>
                </c:pt>
                <c:pt idx="6411">
                  <c:v>-1.4219474497681621E-2</c:v>
                </c:pt>
                <c:pt idx="6412">
                  <c:v>-5.069551777434312E-2</c:v>
                </c:pt>
                <c:pt idx="6413">
                  <c:v>-5.069551777434312E-2</c:v>
                </c:pt>
                <c:pt idx="6414">
                  <c:v>-5.069551777434312E-2</c:v>
                </c:pt>
                <c:pt idx="6415">
                  <c:v>-5.069551777434312E-2</c:v>
                </c:pt>
                <c:pt idx="6416">
                  <c:v>-5.069551777434312E-2</c:v>
                </c:pt>
                <c:pt idx="6417">
                  <c:v>-5.069551777434312E-2</c:v>
                </c:pt>
                <c:pt idx="6418">
                  <c:v>-5.1313755795981464E-2</c:v>
                </c:pt>
                <c:pt idx="6419">
                  <c:v>-5.1313755795981464E-2</c:v>
                </c:pt>
                <c:pt idx="6420">
                  <c:v>-5.1313755795981464E-2</c:v>
                </c:pt>
                <c:pt idx="6421">
                  <c:v>-5.1313755795981464E-2</c:v>
                </c:pt>
                <c:pt idx="6422">
                  <c:v>-5.1313755795981464E-2</c:v>
                </c:pt>
                <c:pt idx="6423">
                  <c:v>-5.1313755795981464E-2</c:v>
                </c:pt>
                <c:pt idx="6424">
                  <c:v>-5.1313755795981464E-2</c:v>
                </c:pt>
                <c:pt idx="6425">
                  <c:v>-5.1622874806800723E-2</c:v>
                </c:pt>
                <c:pt idx="6426">
                  <c:v>-5.1622874806800723E-2</c:v>
                </c:pt>
                <c:pt idx="6427">
                  <c:v>-5.1931993817619912E-2</c:v>
                </c:pt>
                <c:pt idx="6428">
                  <c:v>-5.1931993817619912E-2</c:v>
                </c:pt>
                <c:pt idx="6429">
                  <c:v>-5.2241112828438976E-2</c:v>
                </c:pt>
                <c:pt idx="6430">
                  <c:v>-5.2241112828438976E-2</c:v>
                </c:pt>
                <c:pt idx="6431">
                  <c:v>-5.1931993817619912E-2</c:v>
                </c:pt>
                <c:pt idx="6432">
                  <c:v>-5.1931993817619912E-2</c:v>
                </c:pt>
                <c:pt idx="6433">
                  <c:v>-5.2241112828438976E-2</c:v>
                </c:pt>
                <c:pt idx="6434">
                  <c:v>-5.2241112828438976E-2</c:v>
                </c:pt>
                <c:pt idx="6435">
                  <c:v>-5.2241112828438976E-2</c:v>
                </c:pt>
                <c:pt idx="6436">
                  <c:v>-5.2241112828438976E-2</c:v>
                </c:pt>
                <c:pt idx="6437">
                  <c:v>-5.2859350850077334E-2</c:v>
                </c:pt>
                <c:pt idx="6438">
                  <c:v>-5.2859350850077334E-2</c:v>
                </c:pt>
                <c:pt idx="6439">
                  <c:v>-5.2550231839258506E-2</c:v>
                </c:pt>
                <c:pt idx="6440">
                  <c:v>-5.2550231839258506E-2</c:v>
                </c:pt>
                <c:pt idx="6441">
                  <c:v>-5.2241112828438976E-2</c:v>
                </c:pt>
                <c:pt idx="6442">
                  <c:v>-5.2241112828438976E-2</c:v>
                </c:pt>
                <c:pt idx="6443">
                  <c:v>-5.2241112828438976E-2</c:v>
                </c:pt>
                <c:pt idx="6444">
                  <c:v>-5.2241112828438976E-2</c:v>
                </c:pt>
                <c:pt idx="6445">
                  <c:v>-5.2241112828438976E-2</c:v>
                </c:pt>
                <c:pt idx="6446">
                  <c:v>-5.2241112828438976E-2</c:v>
                </c:pt>
                <c:pt idx="6447">
                  <c:v>-5.2241112828438976E-2</c:v>
                </c:pt>
                <c:pt idx="6448">
                  <c:v>-5.2241112828438976E-2</c:v>
                </c:pt>
                <c:pt idx="6449">
                  <c:v>-5.2241112828438976E-2</c:v>
                </c:pt>
                <c:pt idx="6450">
                  <c:v>-5.2241112828438976E-2</c:v>
                </c:pt>
                <c:pt idx="6451">
                  <c:v>-5.2859350850077334E-2</c:v>
                </c:pt>
                <c:pt idx="6452">
                  <c:v>-5.2859350850077334E-2</c:v>
                </c:pt>
                <c:pt idx="6453">
                  <c:v>-5.2859350850077334E-2</c:v>
                </c:pt>
                <c:pt idx="6454">
                  <c:v>-5.2859350850077334E-2</c:v>
                </c:pt>
                <c:pt idx="6455">
                  <c:v>-5.2859350850077334E-2</c:v>
                </c:pt>
                <c:pt idx="6456">
                  <c:v>-5.2859350850077334E-2</c:v>
                </c:pt>
                <c:pt idx="6457">
                  <c:v>-5.2859350850077334E-2</c:v>
                </c:pt>
                <c:pt idx="6458">
                  <c:v>-5.2859350850077334E-2</c:v>
                </c:pt>
                <c:pt idx="6459">
                  <c:v>-5.2859350850077334E-2</c:v>
                </c:pt>
                <c:pt idx="6460">
                  <c:v>-5.2859350850077334E-2</c:v>
                </c:pt>
                <c:pt idx="6461">
                  <c:v>-5.2550231839258506E-2</c:v>
                </c:pt>
                <c:pt idx="6462">
                  <c:v>-5.2550231839258506E-2</c:v>
                </c:pt>
                <c:pt idx="6463">
                  <c:v>-5.2859350850077334E-2</c:v>
                </c:pt>
                <c:pt idx="6464">
                  <c:v>-5.2859350850077334E-2</c:v>
                </c:pt>
                <c:pt idx="6465">
                  <c:v>-5.2859350850077334E-2</c:v>
                </c:pt>
                <c:pt idx="6466">
                  <c:v>-5.2859350850077334E-2</c:v>
                </c:pt>
                <c:pt idx="6467">
                  <c:v>-5.2859350850077334E-2</c:v>
                </c:pt>
                <c:pt idx="6468">
                  <c:v>-5.2859350850077334E-2</c:v>
                </c:pt>
                <c:pt idx="6469">
                  <c:v>-5.2859350850077334E-2</c:v>
                </c:pt>
                <c:pt idx="6470">
                  <c:v>-5.2859350850077334E-2</c:v>
                </c:pt>
                <c:pt idx="6471">
                  <c:v>-5.2859350850077334E-2</c:v>
                </c:pt>
                <c:pt idx="6472">
                  <c:v>-5.2859350850077334E-2</c:v>
                </c:pt>
                <c:pt idx="6473">
                  <c:v>-5.2859350850077334E-2</c:v>
                </c:pt>
                <c:pt idx="6474">
                  <c:v>-5.2859350850077334E-2</c:v>
                </c:pt>
                <c:pt idx="6475">
                  <c:v>-5.2550231839258506E-2</c:v>
                </c:pt>
                <c:pt idx="6476">
                  <c:v>-5.2550231839258506E-2</c:v>
                </c:pt>
                <c:pt idx="6477">
                  <c:v>-5.2241112828438976E-2</c:v>
                </c:pt>
                <c:pt idx="6478">
                  <c:v>-5.2241112828438976E-2</c:v>
                </c:pt>
                <c:pt idx="6479">
                  <c:v>-5.2241112828438976E-2</c:v>
                </c:pt>
                <c:pt idx="6480">
                  <c:v>-5.2241112828438976E-2</c:v>
                </c:pt>
                <c:pt idx="6481">
                  <c:v>-5.2241112828438976E-2</c:v>
                </c:pt>
                <c:pt idx="6482">
                  <c:v>-5.2241112828438976E-2</c:v>
                </c:pt>
                <c:pt idx="6483">
                  <c:v>-5.2241112828438976E-2</c:v>
                </c:pt>
                <c:pt idx="6484">
                  <c:v>-5.2241112828438976E-2</c:v>
                </c:pt>
                <c:pt idx="6485">
                  <c:v>-5.2241112828438976E-2</c:v>
                </c:pt>
                <c:pt idx="6486">
                  <c:v>-5.2241112828438976E-2</c:v>
                </c:pt>
                <c:pt idx="6487">
                  <c:v>-5.2241112828438976E-2</c:v>
                </c:pt>
                <c:pt idx="6488">
                  <c:v>-5.2241112828438976E-2</c:v>
                </c:pt>
                <c:pt idx="6489">
                  <c:v>-5.1931993817619912E-2</c:v>
                </c:pt>
                <c:pt idx="6490">
                  <c:v>-5.1931993817619912E-2</c:v>
                </c:pt>
                <c:pt idx="6491">
                  <c:v>-5.2241112828438976E-2</c:v>
                </c:pt>
                <c:pt idx="6492">
                  <c:v>-5.2241112828438976E-2</c:v>
                </c:pt>
                <c:pt idx="6493">
                  <c:v>-5.2241112828438976E-2</c:v>
                </c:pt>
                <c:pt idx="6494">
                  <c:v>-5.2241112828438976E-2</c:v>
                </c:pt>
                <c:pt idx="6495">
                  <c:v>-5.2241112828438976E-2</c:v>
                </c:pt>
                <c:pt idx="6496">
                  <c:v>-5.2241112828438976E-2</c:v>
                </c:pt>
                <c:pt idx="6497">
                  <c:v>-5.2241112828438976E-2</c:v>
                </c:pt>
                <c:pt idx="6498">
                  <c:v>-5.2241112828438976E-2</c:v>
                </c:pt>
                <c:pt idx="6499">
                  <c:v>-5.1931993817619912E-2</c:v>
                </c:pt>
                <c:pt idx="6500">
                  <c:v>-5.1931993817619912E-2</c:v>
                </c:pt>
                <c:pt idx="6501">
                  <c:v>-5.1622874806800723E-2</c:v>
                </c:pt>
                <c:pt idx="6502">
                  <c:v>-5.1622874806800723E-2</c:v>
                </c:pt>
                <c:pt idx="6503">
                  <c:v>-5.1004636785162302E-2</c:v>
                </c:pt>
                <c:pt idx="6504">
                  <c:v>-5.1004636785162302E-2</c:v>
                </c:pt>
                <c:pt idx="6505">
                  <c:v>-5.1313755795981464E-2</c:v>
                </c:pt>
                <c:pt idx="6506">
                  <c:v>-5.1313755795981464E-2</c:v>
                </c:pt>
                <c:pt idx="6507">
                  <c:v>-5.1622874806800723E-2</c:v>
                </c:pt>
                <c:pt idx="6508">
                  <c:v>-5.1622874806800723E-2</c:v>
                </c:pt>
                <c:pt idx="6509">
                  <c:v>-5.1622874806800723E-2</c:v>
                </c:pt>
                <c:pt idx="6510">
                  <c:v>-5.1622874806800723E-2</c:v>
                </c:pt>
                <c:pt idx="6511">
                  <c:v>-5.1622874806800723E-2</c:v>
                </c:pt>
                <c:pt idx="6512">
                  <c:v>-5.1622874806800723E-2</c:v>
                </c:pt>
                <c:pt idx="6513">
                  <c:v>-5.1622874806800723E-2</c:v>
                </c:pt>
                <c:pt idx="6514">
                  <c:v>-5.1622874806800723E-2</c:v>
                </c:pt>
                <c:pt idx="6515">
                  <c:v>-5.1622874806800723E-2</c:v>
                </c:pt>
                <c:pt idx="6516">
                  <c:v>-5.1622874806800723E-2</c:v>
                </c:pt>
                <c:pt idx="6517">
                  <c:v>-5.1622874806800723E-2</c:v>
                </c:pt>
                <c:pt idx="6518">
                  <c:v>-1.4219474497681621E-2</c:v>
                </c:pt>
                <c:pt idx="6519">
                  <c:v>-1.3910355486862525E-2</c:v>
                </c:pt>
                <c:pt idx="6520">
                  <c:v>-1.4219474497681621E-2</c:v>
                </c:pt>
                <c:pt idx="6521">
                  <c:v>-1.3601236476043277E-2</c:v>
                </c:pt>
                <c:pt idx="6522">
                  <c:v>-1.4528593508500779E-2</c:v>
                </c:pt>
                <c:pt idx="6523">
                  <c:v>-1.4219474497681621E-2</c:v>
                </c:pt>
                <c:pt idx="6524">
                  <c:v>-1.3601236476043277E-2</c:v>
                </c:pt>
                <c:pt idx="6525">
                  <c:v>-1.3601236476043277E-2</c:v>
                </c:pt>
                <c:pt idx="6526">
                  <c:v>-1.4219474497681621E-2</c:v>
                </c:pt>
                <c:pt idx="6527">
                  <c:v>-1.3601236476043277E-2</c:v>
                </c:pt>
                <c:pt idx="6528">
                  <c:v>-1.4219474497681621E-2</c:v>
                </c:pt>
                <c:pt idx="6529">
                  <c:v>-1.3910355486862525E-2</c:v>
                </c:pt>
                <c:pt idx="6530">
                  <c:v>-1.3910355486862525E-2</c:v>
                </c:pt>
                <c:pt idx="6531">
                  <c:v>-1.3910355486862525E-2</c:v>
                </c:pt>
                <c:pt idx="6532">
                  <c:v>-1.3910355486862525E-2</c:v>
                </c:pt>
                <c:pt idx="6533">
                  <c:v>-1.3601236476043277E-2</c:v>
                </c:pt>
                <c:pt idx="6534">
                  <c:v>-1.3601236476043277E-2</c:v>
                </c:pt>
                <c:pt idx="6535">
                  <c:v>-1.3910355486862525E-2</c:v>
                </c:pt>
                <c:pt idx="6536">
                  <c:v>-1.4219474497681621E-2</c:v>
                </c:pt>
                <c:pt idx="6537">
                  <c:v>-1.4219474497681621E-2</c:v>
                </c:pt>
                <c:pt idx="6538">
                  <c:v>-1.4219474497681621E-2</c:v>
                </c:pt>
                <c:pt idx="6539">
                  <c:v>-1.4219474497681621E-2</c:v>
                </c:pt>
                <c:pt idx="6540">
                  <c:v>-1.4219474497681621E-2</c:v>
                </c:pt>
                <c:pt idx="6541">
                  <c:v>-1.4528593508500779E-2</c:v>
                </c:pt>
                <c:pt idx="6542">
                  <c:v>-1.4219474497681621E-2</c:v>
                </c:pt>
                <c:pt idx="6543">
                  <c:v>-1.4219474497681621E-2</c:v>
                </c:pt>
                <c:pt idx="6544">
                  <c:v>-1.4219474497681621E-2</c:v>
                </c:pt>
                <c:pt idx="6545">
                  <c:v>-1.3910355486862525E-2</c:v>
                </c:pt>
                <c:pt idx="6546">
                  <c:v>-1.3601236476043277E-2</c:v>
                </c:pt>
                <c:pt idx="6547">
                  <c:v>-1.3910355486862525E-2</c:v>
                </c:pt>
                <c:pt idx="6548">
                  <c:v>-1.3910355486862525E-2</c:v>
                </c:pt>
                <c:pt idx="6549">
                  <c:v>-1.4837712519319939E-2</c:v>
                </c:pt>
                <c:pt idx="6550">
                  <c:v>-1.4837712519319939E-2</c:v>
                </c:pt>
                <c:pt idx="6551">
                  <c:v>-1.4837712519319939E-2</c:v>
                </c:pt>
                <c:pt idx="6552">
                  <c:v>-1.3910355486862525E-2</c:v>
                </c:pt>
                <c:pt idx="6553">
                  <c:v>-1.3292117465224119E-2</c:v>
                </c:pt>
                <c:pt idx="6554">
                  <c:v>-1.4219474497681621E-2</c:v>
                </c:pt>
                <c:pt idx="6555">
                  <c:v>-1.4528593508500779E-2</c:v>
                </c:pt>
                <c:pt idx="6556">
                  <c:v>-1.4219474497681621E-2</c:v>
                </c:pt>
                <c:pt idx="6557">
                  <c:v>-1.4219474497681621E-2</c:v>
                </c:pt>
                <c:pt idx="6558">
                  <c:v>-1.4219474497681621E-2</c:v>
                </c:pt>
                <c:pt idx="6559">
                  <c:v>-1.3910355486862525E-2</c:v>
                </c:pt>
                <c:pt idx="6560">
                  <c:v>-1.4219474497681621E-2</c:v>
                </c:pt>
                <c:pt idx="6561">
                  <c:v>-1.3910355486862525E-2</c:v>
                </c:pt>
                <c:pt idx="6562">
                  <c:v>-4.9768160741885822E-2</c:v>
                </c:pt>
                <c:pt idx="6563">
                  <c:v>-4.9149922720247312E-2</c:v>
                </c:pt>
                <c:pt idx="6564">
                  <c:v>-4.9149922720247312E-2</c:v>
                </c:pt>
                <c:pt idx="6565">
                  <c:v>-4.9149922720247312E-2</c:v>
                </c:pt>
                <c:pt idx="6566">
                  <c:v>-4.9149922720247312E-2</c:v>
                </c:pt>
                <c:pt idx="6567">
                  <c:v>-4.9459041731066494E-2</c:v>
                </c:pt>
                <c:pt idx="6568">
                  <c:v>-4.9459041731066494E-2</c:v>
                </c:pt>
                <c:pt idx="6569">
                  <c:v>-4.9459041731066494E-2</c:v>
                </c:pt>
                <c:pt idx="6570">
                  <c:v>-4.9459041731066494E-2</c:v>
                </c:pt>
                <c:pt idx="6571">
                  <c:v>-4.9459041731066494E-2</c:v>
                </c:pt>
                <c:pt idx="6572">
                  <c:v>-4.9459041731066494E-2</c:v>
                </c:pt>
                <c:pt idx="6573">
                  <c:v>-4.9459041731066494E-2</c:v>
                </c:pt>
                <c:pt idx="6574">
                  <c:v>-4.9459041731066494E-2</c:v>
                </c:pt>
                <c:pt idx="6575">
                  <c:v>-4.9768160741885822E-2</c:v>
                </c:pt>
                <c:pt idx="6576">
                  <c:v>-4.9768160741885822E-2</c:v>
                </c:pt>
                <c:pt idx="6577">
                  <c:v>-5.0077279752704804E-2</c:v>
                </c:pt>
                <c:pt idx="6578">
                  <c:v>-5.0077279752704804E-2</c:v>
                </c:pt>
                <c:pt idx="6579">
                  <c:v>-5.0077279752704804E-2</c:v>
                </c:pt>
                <c:pt idx="6580">
                  <c:v>-5.0077279752704804E-2</c:v>
                </c:pt>
                <c:pt idx="6581">
                  <c:v>-5.0386398763523993E-2</c:v>
                </c:pt>
                <c:pt idx="6582">
                  <c:v>-1.4219474497681621E-2</c:v>
                </c:pt>
                <c:pt idx="6583">
                  <c:v>-1.3910355486862525E-2</c:v>
                </c:pt>
                <c:pt idx="6584">
                  <c:v>-1.3910355486862525E-2</c:v>
                </c:pt>
                <c:pt idx="6585">
                  <c:v>-1.3910355486862525E-2</c:v>
                </c:pt>
                <c:pt idx="6586">
                  <c:v>-1.3910355486862525E-2</c:v>
                </c:pt>
                <c:pt idx="6587">
                  <c:v>-1.3910355486862525E-2</c:v>
                </c:pt>
                <c:pt idx="6588">
                  <c:v>-1.3910355486862525E-2</c:v>
                </c:pt>
                <c:pt idx="6589">
                  <c:v>-1.4219474497681621E-2</c:v>
                </c:pt>
                <c:pt idx="6590">
                  <c:v>-1.4219474497681621E-2</c:v>
                </c:pt>
                <c:pt idx="6591">
                  <c:v>-1.4219474497681621E-2</c:v>
                </c:pt>
                <c:pt idx="6592">
                  <c:v>-1.4219474497681621E-2</c:v>
                </c:pt>
                <c:pt idx="6593">
                  <c:v>-1.4219474497681621E-2</c:v>
                </c:pt>
                <c:pt idx="6594">
                  <c:v>-1.3601236476043277E-2</c:v>
                </c:pt>
                <c:pt idx="6595">
                  <c:v>-1.3910355486862525E-2</c:v>
                </c:pt>
                <c:pt idx="6596">
                  <c:v>-1.3292117465224119E-2</c:v>
                </c:pt>
                <c:pt idx="6597">
                  <c:v>-1.4219474497681621E-2</c:v>
                </c:pt>
                <c:pt idx="6598">
                  <c:v>-1.4528593508500779E-2</c:v>
                </c:pt>
                <c:pt idx="6599">
                  <c:v>-1.4219474497681621E-2</c:v>
                </c:pt>
                <c:pt idx="6600">
                  <c:v>-1.4219474497681621E-2</c:v>
                </c:pt>
                <c:pt idx="6601">
                  <c:v>-1.4219474497681621E-2</c:v>
                </c:pt>
                <c:pt idx="6602">
                  <c:v>-1.4219474497681621E-2</c:v>
                </c:pt>
                <c:pt idx="6603">
                  <c:v>-1.4219474497681621E-2</c:v>
                </c:pt>
                <c:pt idx="6604">
                  <c:v>-1.4219474497681621E-2</c:v>
                </c:pt>
                <c:pt idx="6605">
                  <c:v>-1.4219474497681621E-2</c:v>
                </c:pt>
                <c:pt idx="6606">
                  <c:v>-1.3910355486862525E-2</c:v>
                </c:pt>
                <c:pt idx="6607">
                  <c:v>-1.3910355486862525E-2</c:v>
                </c:pt>
                <c:pt idx="6608">
                  <c:v>-1.3910355486862525E-2</c:v>
                </c:pt>
                <c:pt idx="6609">
                  <c:v>-1.3910355486862525E-2</c:v>
                </c:pt>
                <c:pt idx="6610">
                  <c:v>-1.3910355486862525E-2</c:v>
                </c:pt>
                <c:pt idx="6611">
                  <c:v>-1.3910355486862525E-2</c:v>
                </c:pt>
                <c:pt idx="6612">
                  <c:v>-1.5146831530139123E-2</c:v>
                </c:pt>
                <c:pt idx="6613">
                  <c:v>-1.3910355486862525E-2</c:v>
                </c:pt>
                <c:pt idx="6614">
                  <c:v>-1.3910355486862525E-2</c:v>
                </c:pt>
                <c:pt idx="6615">
                  <c:v>-1.4219474497681621E-2</c:v>
                </c:pt>
                <c:pt idx="6616">
                  <c:v>-1.3910355486862525E-2</c:v>
                </c:pt>
                <c:pt idx="6617">
                  <c:v>-1.3910355486862525E-2</c:v>
                </c:pt>
                <c:pt idx="6618">
                  <c:v>-1.3910355486862525E-2</c:v>
                </c:pt>
                <c:pt idx="6619">
                  <c:v>-1.4219474497681621E-2</c:v>
                </c:pt>
                <c:pt idx="6620">
                  <c:v>-1.4219474497681621E-2</c:v>
                </c:pt>
                <c:pt idx="6621">
                  <c:v>-1.4219474497681621E-2</c:v>
                </c:pt>
                <c:pt idx="6622">
                  <c:v>-1.4219474497681621E-2</c:v>
                </c:pt>
                <c:pt idx="6623">
                  <c:v>-1.4219474497681621E-2</c:v>
                </c:pt>
                <c:pt idx="6624">
                  <c:v>-5.069551777434312E-2</c:v>
                </c:pt>
                <c:pt idx="6625">
                  <c:v>-5.069551777434312E-2</c:v>
                </c:pt>
                <c:pt idx="6626">
                  <c:v>-5.069551777434312E-2</c:v>
                </c:pt>
                <c:pt idx="6627">
                  <c:v>-5.0077279752704804E-2</c:v>
                </c:pt>
                <c:pt idx="6628">
                  <c:v>-5.0077279752704804E-2</c:v>
                </c:pt>
                <c:pt idx="6629">
                  <c:v>-4.9768160741885822E-2</c:v>
                </c:pt>
                <c:pt idx="6630">
                  <c:v>-4.9768160741885822E-2</c:v>
                </c:pt>
                <c:pt idx="6631">
                  <c:v>-4.9149922720247312E-2</c:v>
                </c:pt>
                <c:pt idx="6632">
                  <c:v>-4.9149922720247312E-2</c:v>
                </c:pt>
                <c:pt idx="6633">
                  <c:v>-4.9459041731066494E-2</c:v>
                </c:pt>
                <c:pt idx="6634">
                  <c:v>-4.9459041731066494E-2</c:v>
                </c:pt>
                <c:pt idx="6635">
                  <c:v>-4.9459041731066494E-2</c:v>
                </c:pt>
                <c:pt idx="6636">
                  <c:v>-4.9459041731066494E-2</c:v>
                </c:pt>
                <c:pt idx="6637">
                  <c:v>-5.0077279752704804E-2</c:v>
                </c:pt>
                <c:pt idx="6638">
                  <c:v>-5.0077279752704804E-2</c:v>
                </c:pt>
                <c:pt idx="6639">
                  <c:v>-5.0386398763523993E-2</c:v>
                </c:pt>
                <c:pt idx="6640">
                  <c:v>-5.0386398763523993E-2</c:v>
                </c:pt>
                <c:pt idx="6641">
                  <c:v>-4.9768160741885822E-2</c:v>
                </c:pt>
                <c:pt idx="6642">
                  <c:v>-4.9768160741885822E-2</c:v>
                </c:pt>
                <c:pt idx="6643">
                  <c:v>-5.069551777434312E-2</c:v>
                </c:pt>
                <c:pt idx="6644">
                  <c:v>-5.069551777434312E-2</c:v>
                </c:pt>
                <c:pt idx="6645">
                  <c:v>-5.069551777434312E-2</c:v>
                </c:pt>
                <c:pt idx="6646">
                  <c:v>-5.069551777434312E-2</c:v>
                </c:pt>
                <c:pt idx="6647">
                  <c:v>-5.0386398763523993E-2</c:v>
                </c:pt>
                <c:pt idx="6648">
                  <c:v>-5.0386398763523993E-2</c:v>
                </c:pt>
                <c:pt idx="6649">
                  <c:v>-5.0386398763523993E-2</c:v>
                </c:pt>
                <c:pt idx="6650">
                  <c:v>-5.0386398763523993E-2</c:v>
                </c:pt>
                <c:pt idx="6651">
                  <c:v>-5.0077279752704804E-2</c:v>
                </c:pt>
                <c:pt idx="6652">
                  <c:v>-5.0077279752704804E-2</c:v>
                </c:pt>
                <c:pt idx="6653">
                  <c:v>-5.0077279752704804E-2</c:v>
                </c:pt>
                <c:pt idx="6654">
                  <c:v>-5.0077279752704804E-2</c:v>
                </c:pt>
                <c:pt idx="6655">
                  <c:v>-5.0077279752704804E-2</c:v>
                </c:pt>
                <c:pt idx="6656">
                  <c:v>-5.0077279752704804E-2</c:v>
                </c:pt>
                <c:pt idx="6657">
                  <c:v>-5.0077279752704804E-2</c:v>
                </c:pt>
                <c:pt idx="6658">
                  <c:v>-5.0077279752704804E-2</c:v>
                </c:pt>
                <c:pt idx="6659">
                  <c:v>-4.9768160741885822E-2</c:v>
                </c:pt>
                <c:pt idx="6660">
                  <c:v>-4.9768160741885822E-2</c:v>
                </c:pt>
                <c:pt idx="6661">
                  <c:v>-4.9149922720247312E-2</c:v>
                </c:pt>
                <c:pt idx="6662">
                  <c:v>-4.9149922720247312E-2</c:v>
                </c:pt>
                <c:pt idx="6663">
                  <c:v>-4.9149922720247312E-2</c:v>
                </c:pt>
                <c:pt idx="6664">
                  <c:v>-4.9149922720247312E-2</c:v>
                </c:pt>
                <c:pt idx="6665">
                  <c:v>-4.9768160741885822E-2</c:v>
                </c:pt>
                <c:pt idx="6666">
                  <c:v>-4.9768160741885822E-2</c:v>
                </c:pt>
                <c:pt idx="6667">
                  <c:v>-5.0077279752704804E-2</c:v>
                </c:pt>
                <c:pt idx="6668">
                  <c:v>-5.0077279752704804E-2</c:v>
                </c:pt>
                <c:pt idx="6669">
                  <c:v>-5.0077279752704804E-2</c:v>
                </c:pt>
                <c:pt idx="6670">
                  <c:v>-5.0077279752704804E-2</c:v>
                </c:pt>
                <c:pt idx="6671">
                  <c:v>-5.069551777434312E-2</c:v>
                </c:pt>
                <c:pt idx="6672">
                  <c:v>-5.069551777434312E-2</c:v>
                </c:pt>
                <c:pt idx="6673">
                  <c:v>-5.0386398763523993E-2</c:v>
                </c:pt>
                <c:pt idx="6674">
                  <c:v>-5.0386398763523993E-2</c:v>
                </c:pt>
                <c:pt idx="6675">
                  <c:v>-5.069551777434312E-2</c:v>
                </c:pt>
                <c:pt idx="6676">
                  <c:v>-5.069551777434312E-2</c:v>
                </c:pt>
                <c:pt idx="6677">
                  <c:v>-5.0077279752704804E-2</c:v>
                </c:pt>
                <c:pt idx="6678">
                  <c:v>-5.0077279752704804E-2</c:v>
                </c:pt>
                <c:pt idx="6679">
                  <c:v>-5.0077279752704804E-2</c:v>
                </c:pt>
                <c:pt idx="6680">
                  <c:v>-5.0077279752704804E-2</c:v>
                </c:pt>
                <c:pt idx="6681">
                  <c:v>-5.0077279752704804E-2</c:v>
                </c:pt>
                <c:pt idx="6682">
                  <c:v>-5.0077279752704804E-2</c:v>
                </c:pt>
                <c:pt idx="6683">
                  <c:v>-5.0077279752704804E-2</c:v>
                </c:pt>
                <c:pt idx="6684">
                  <c:v>-5.0077279752704804E-2</c:v>
                </c:pt>
                <c:pt idx="6685">
                  <c:v>-5.0077279752704804E-2</c:v>
                </c:pt>
                <c:pt idx="6686">
                  <c:v>-5.0077279752704804E-2</c:v>
                </c:pt>
                <c:pt idx="6687">
                  <c:v>-5.0077279752704804E-2</c:v>
                </c:pt>
                <c:pt idx="6688">
                  <c:v>-5.0077279752704804E-2</c:v>
                </c:pt>
                <c:pt idx="6689">
                  <c:v>-5.0077279752704804E-2</c:v>
                </c:pt>
                <c:pt idx="6690">
                  <c:v>-5.0077279752704804E-2</c:v>
                </c:pt>
                <c:pt idx="6691">
                  <c:v>-5.0077279752704804E-2</c:v>
                </c:pt>
                <c:pt idx="6692">
                  <c:v>-5.0077279752704804E-2</c:v>
                </c:pt>
                <c:pt idx="6693">
                  <c:v>-5.0077279752704804E-2</c:v>
                </c:pt>
                <c:pt idx="6694">
                  <c:v>-5.0077279752704804E-2</c:v>
                </c:pt>
                <c:pt idx="6695">
                  <c:v>-5.0077279752704804E-2</c:v>
                </c:pt>
                <c:pt idx="6696">
                  <c:v>-5.0370828182941904E-2</c:v>
                </c:pt>
                <c:pt idx="6697">
                  <c:v>-5.0370828182941904E-2</c:v>
                </c:pt>
                <c:pt idx="6698">
                  <c:v>-5.0370828182941904E-2</c:v>
                </c:pt>
                <c:pt idx="6699">
                  <c:v>-4.9752781211372409E-2</c:v>
                </c:pt>
                <c:pt idx="6700">
                  <c:v>-4.9752781211372409E-2</c:v>
                </c:pt>
                <c:pt idx="6701">
                  <c:v>-4.9752781211372409E-2</c:v>
                </c:pt>
                <c:pt idx="6702">
                  <c:v>-4.9752781211372409E-2</c:v>
                </c:pt>
                <c:pt idx="6703">
                  <c:v>-4.9752781211372409E-2</c:v>
                </c:pt>
                <c:pt idx="6704">
                  <c:v>-4.9752781211372409E-2</c:v>
                </c:pt>
                <c:pt idx="6705">
                  <c:v>-4.9752781211372409E-2</c:v>
                </c:pt>
                <c:pt idx="6706">
                  <c:v>-4.9752781211372409E-2</c:v>
                </c:pt>
                <c:pt idx="6707">
                  <c:v>-5.0061804697156986E-2</c:v>
                </c:pt>
                <c:pt idx="6708">
                  <c:v>-5.0061804697156986E-2</c:v>
                </c:pt>
                <c:pt idx="6709">
                  <c:v>-5.0370828182941904E-2</c:v>
                </c:pt>
                <c:pt idx="6710">
                  <c:v>-5.0370828182941904E-2</c:v>
                </c:pt>
                <c:pt idx="6711">
                  <c:v>-5.0370828182941904E-2</c:v>
                </c:pt>
                <c:pt idx="6712">
                  <c:v>-5.0370828182941904E-2</c:v>
                </c:pt>
                <c:pt idx="6713">
                  <c:v>-5.0370828182941904E-2</c:v>
                </c:pt>
                <c:pt idx="6714">
                  <c:v>-5.0370828182941904E-2</c:v>
                </c:pt>
                <c:pt idx="6715">
                  <c:v>-5.0370828182941904E-2</c:v>
                </c:pt>
                <c:pt idx="6716">
                  <c:v>-5.0370828182941904E-2</c:v>
                </c:pt>
                <c:pt idx="6717">
                  <c:v>-5.0061804697156986E-2</c:v>
                </c:pt>
                <c:pt idx="6718">
                  <c:v>-5.0061804697156986E-2</c:v>
                </c:pt>
                <c:pt idx="6719">
                  <c:v>-5.0061804697156986E-2</c:v>
                </c:pt>
                <c:pt idx="6720">
                  <c:v>-5.0061804697156986E-2</c:v>
                </c:pt>
                <c:pt idx="6721">
                  <c:v>-4.9752781211372409E-2</c:v>
                </c:pt>
                <c:pt idx="6722">
                  <c:v>-4.9752781211372409E-2</c:v>
                </c:pt>
                <c:pt idx="6723">
                  <c:v>-4.9752781211372409E-2</c:v>
                </c:pt>
                <c:pt idx="6724">
                  <c:v>-4.9752781211372409E-2</c:v>
                </c:pt>
                <c:pt idx="6725">
                  <c:v>-4.9752781211372409E-2</c:v>
                </c:pt>
                <c:pt idx="6726">
                  <c:v>-4.9752781211372409E-2</c:v>
                </c:pt>
                <c:pt idx="6727">
                  <c:v>-5.0370828182941904E-2</c:v>
                </c:pt>
                <c:pt idx="6728">
                  <c:v>-5.0370828182941904E-2</c:v>
                </c:pt>
                <c:pt idx="6729">
                  <c:v>-5.0370828182941904E-2</c:v>
                </c:pt>
                <c:pt idx="6730">
                  <c:v>-5.0370828182941904E-2</c:v>
                </c:pt>
                <c:pt idx="6731">
                  <c:v>-5.0370828182941904E-2</c:v>
                </c:pt>
                <c:pt idx="6732">
                  <c:v>-5.0370828182941904E-2</c:v>
                </c:pt>
                <c:pt idx="6733">
                  <c:v>-5.0370828182941904E-2</c:v>
                </c:pt>
                <c:pt idx="6734">
                  <c:v>-5.0370828182941904E-2</c:v>
                </c:pt>
                <c:pt idx="6735">
                  <c:v>-5.0988875154511823E-2</c:v>
                </c:pt>
                <c:pt idx="6736">
                  <c:v>-5.0988875154511823E-2</c:v>
                </c:pt>
                <c:pt idx="6737">
                  <c:v>-5.0988875154511823E-2</c:v>
                </c:pt>
                <c:pt idx="6738">
                  <c:v>-5.0988875154511823E-2</c:v>
                </c:pt>
                <c:pt idx="6739">
                  <c:v>-5.0679851668726766E-2</c:v>
                </c:pt>
                <c:pt idx="6740">
                  <c:v>-5.0679851668726766E-2</c:v>
                </c:pt>
                <c:pt idx="6741">
                  <c:v>-5.0988875154511823E-2</c:v>
                </c:pt>
                <c:pt idx="6742">
                  <c:v>-5.0988875154511823E-2</c:v>
                </c:pt>
                <c:pt idx="6743">
                  <c:v>-5.0061804697156986E-2</c:v>
                </c:pt>
                <c:pt idx="6744">
                  <c:v>-5.0061804697156986E-2</c:v>
                </c:pt>
                <c:pt idx="6745">
                  <c:v>-5.0679851668726766E-2</c:v>
                </c:pt>
                <c:pt idx="6746">
                  <c:v>-5.0679851668726766E-2</c:v>
                </c:pt>
                <c:pt idx="6747">
                  <c:v>-5.0679851668726766E-2</c:v>
                </c:pt>
                <c:pt idx="6748">
                  <c:v>-5.0679851668726766E-2</c:v>
                </c:pt>
                <c:pt idx="6749">
                  <c:v>-5.0679851668726766E-2</c:v>
                </c:pt>
                <c:pt idx="6750">
                  <c:v>-5.0679851668726766E-2</c:v>
                </c:pt>
                <c:pt idx="6751">
                  <c:v>-5.0679851668726766E-2</c:v>
                </c:pt>
                <c:pt idx="6752">
                  <c:v>-5.0679851668726766E-2</c:v>
                </c:pt>
                <c:pt idx="6753">
                  <c:v>-5.0679851668726766E-2</c:v>
                </c:pt>
                <c:pt idx="6754">
                  <c:v>-5.0679851668726766E-2</c:v>
                </c:pt>
                <c:pt idx="6755">
                  <c:v>-5.0370828182941904E-2</c:v>
                </c:pt>
                <c:pt idx="6756">
                  <c:v>-5.0370828182941904E-2</c:v>
                </c:pt>
                <c:pt idx="6757">
                  <c:v>-5.0370828182941904E-2</c:v>
                </c:pt>
                <c:pt idx="6758">
                  <c:v>-5.0370828182941904E-2</c:v>
                </c:pt>
                <c:pt idx="6759">
                  <c:v>-5.0370828182941904E-2</c:v>
                </c:pt>
                <c:pt idx="6760">
                  <c:v>-5.0370828182941904E-2</c:v>
                </c:pt>
                <c:pt idx="6761">
                  <c:v>-5.0679851668726766E-2</c:v>
                </c:pt>
                <c:pt idx="6762">
                  <c:v>-5.0679851668726766E-2</c:v>
                </c:pt>
                <c:pt idx="6763">
                  <c:v>-5.0679851668726766E-2</c:v>
                </c:pt>
                <c:pt idx="6764">
                  <c:v>-5.0679851668726766E-2</c:v>
                </c:pt>
                <c:pt idx="6765">
                  <c:v>-5.0679851668726766E-2</c:v>
                </c:pt>
                <c:pt idx="6766">
                  <c:v>-5.0679851668726766E-2</c:v>
                </c:pt>
                <c:pt idx="6767">
                  <c:v>-5.0679851668726766E-2</c:v>
                </c:pt>
                <c:pt idx="6768">
                  <c:v>-5.0679851668726766E-2</c:v>
                </c:pt>
                <c:pt idx="6769">
                  <c:v>-5.0679851668726766E-2</c:v>
                </c:pt>
                <c:pt idx="6770">
                  <c:v>-5.0679851668726766E-2</c:v>
                </c:pt>
                <c:pt idx="6771">
                  <c:v>-5.0370828182941904E-2</c:v>
                </c:pt>
                <c:pt idx="6772">
                  <c:v>-5.0370828182941904E-2</c:v>
                </c:pt>
                <c:pt idx="6773">
                  <c:v>-5.0370828182941904E-2</c:v>
                </c:pt>
                <c:pt idx="6774">
                  <c:v>-5.0370828182941904E-2</c:v>
                </c:pt>
                <c:pt idx="6775">
                  <c:v>-5.0370828182941904E-2</c:v>
                </c:pt>
                <c:pt idx="6776">
                  <c:v>-5.0370828182941904E-2</c:v>
                </c:pt>
                <c:pt idx="6777">
                  <c:v>-5.0370828182941904E-2</c:v>
                </c:pt>
                <c:pt idx="6778">
                  <c:v>-5.0370828182941904E-2</c:v>
                </c:pt>
                <c:pt idx="6779">
                  <c:v>-5.0679851668726766E-2</c:v>
                </c:pt>
                <c:pt idx="6780">
                  <c:v>-5.0679851668726766E-2</c:v>
                </c:pt>
                <c:pt idx="6781">
                  <c:v>-5.0370828182941904E-2</c:v>
                </c:pt>
                <c:pt idx="6782">
                  <c:v>-5.0370828182941904E-2</c:v>
                </c:pt>
                <c:pt idx="6783">
                  <c:v>-5.0061804697156986E-2</c:v>
                </c:pt>
                <c:pt idx="6784">
                  <c:v>-5.0061804697156986E-2</c:v>
                </c:pt>
                <c:pt idx="6785">
                  <c:v>-4.9443757725587172E-2</c:v>
                </c:pt>
                <c:pt idx="6786">
                  <c:v>-4.9443757725587172E-2</c:v>
                </c:pt>
                <c:pt idx="6787">
                  <c:v>-4.9443757725587172E-2</c:v>
                </c:pt>
                <c:pt idx="6788">
                  <c:v>-4.9443757725587172E-2</c:v>
                </c:pt>
                <c:pt idx="6789">
                  <c:v>-5.0061804697156986E-2</c:v>
                </c:pt>
                <c:pt idx="6790">
                  <c:v>-5.0061804697156986E-2</c:v>
                </c:pt>
                <c:pt idx="6791">
                  <c:v>-5.0061804697156986E-2</c:v>
                </c:pt>
                <c:pt idx="6792">
                  <c:v>-5.0061804697156986E-2</c:v>
                </c:pt>
                <c:pt idx="6793">
                  <c:v>-4.9752781211372409E-2</c:v>
                </c:pt>
                <c:pt idx="6794">
                  <c:v>-4.9752781211372409E-2</c:v>
                </c:pt>
                <c:pt idx="6795">
                  <c:v>-4.9752781211372409E-2</c:v>
                </c:pt>
                <c:pt idx="6796">
                  <c:v>-4.9752781211372409E-2</c:v>
                </c:pt>
                <c:pt idx="6797">
                  <c:v>-5.0061804697156986E-2</c:v>
                </c:pt>
                <c:pt idx="6798">
                  <c:v>-5.0061804697156986E-2</c:v>
                </c:pt>
                <c:pt idx="6799">
                  <c:v>-4.9752781211372409E-2</c:v>
                </c:pt>
                <c:pt idx="6800">
                  <c:v>-4.9752781211372409E-2</c:v>
                </c:pt>
                <c:pt idx="6801">
                  <c:v>-4.9752781211372409E-2</c:v>
                </c:pt>
                <c:pt idx="6802">
                  <c:v>-4.9752781211372409E-2</c:v>
                </c:pt>
                <c:pt idx="6803">
                  <c:v>-4.9752781211372409E-2</c:v>
                </c:pt>
                <c:pt idx="6804">
                  <c:v>-4.9752781211372409E-2</c:v>
                </c:pt>
                <c:pt idx="6805">
                  <c:v>-4.9752781211372409E-2</c:v>
                </c:pt>
                <c:pt idx="6806">
                  <c:v>-4.9752781211372409E-2</c:v>
                </c:pt>
                <c:pt idx="6807">
                  <c:v>-4.9752781211372409E-2</c:v>
                </c:pt>
                <c:pt idx="6808">
                  <c:v>-4.9752781211372409E-2</c:v>
                </c:pt>
                <c:pt idx="6809">
                  <c:v>-4.9752781211372409E-2</c:v>
                </c:pt>
                <c:pt idx="6810">
                  <c:v>-4.9752781211372409E-2</c:v>
                </c:pt>
                <c:pt idx="6811">
                  <c:v>-5.0061804697156986E-2</c:v>
                </c:pt>
                <c:pt idx="6812">
                  <c:v>-5.0061804697156986E-2</c:v>
                </c:pt>
                <c:pt idx="6813">
                  <c:v>-5.0061804697156986E-2</c:v>
                </c:pt>
                <c:pt idx="6814">
                  <c:v>-5.0061804697156986E-2</c:v>
                </c:pt>
                <c:pt idx="6815">
                  <c:v>-5.0061804697156986E-2</c:v>
                </c:pt>
                <c:pt idx="6816">
                  <c:v>-5.0061804697156986E-2</c:v>
                </c:pt>
                <c:pt idx="6817">
                  <c:v>-5.0370828182941904E-2</c:v>
                </c:pt>
                <c:pt idx="6818">
                  <c:v>-5.0370828182941904E-2</c:v>
                </c:pt>
                <c:pt idx="6819">
                  <c:v>-5.0370828182941904E-2</c:v>
                </c:pt>
                <c:pt idx="6820">
                  <c:v>-5.0370828182941904E-2</c:v>
                </c:pt>
                <c:pt idx="6821">
                  <c:v>-5.0370828182941904E-2</c:v>
                </c:pt>
                <c:pt idx="6822">
                  <c:v>-5.0370828182941904E-2</c:v>
                </c:pt>
                <c:pt idx="6823">
                  <c:v>-5.0370828182941904E-2</c:v>
                </c:pt>
                <c:pt idx="6824">
                  <c:v>-5.0370828182941904E-2</c:v>
                </c:pt>
                <c:pt idx="6825">
                  <c:v>-5.0370828182941904E-2</c:v>
                </c:pt>
                <c:pt idx="6826">
                  <c:v>-5.0077279752704804E-2</c:v>
                </c:pt>
                <c:pt idx="6827">
                  <c:v>-5.0077279752704804E-2</c:v>
                </c:pt>
                <c:pt idx="6828">
                  <c:v>-5.0077279752704804E-2</c:v>
                </c:pt>
                <c:pt idx="6829">
                  <c:v>-5.069551777434312E-2</c:v>
                </c:pt>
                <c:pt idx="6830">
                  <c:v>-5.069551777434312E-2</c:v>
                </c:pt>
                <c:pt idx="6831">
                  <c:v>-5.069551777434312E-2</c:v>
                </c:pt>
                <c:pt idx="6832">
                  <c:v>-5.069551777434312E-2</c:v>
                </c:pt>
                <c:pt idx="6833">
                  <c:v>-5.069551777434312E-2</c:v>
                </c:pt>
                <c:pt idx="6834">
                  <c:v>-5.069551777434312E-2</c:v>
                </c:pt>
                <c:pt idx="6835">
                  <c:v>-5.069551777434312E-2</c:v>
                </c:pt>
                <c:pt idx="6836">
                  <c:v>-1.4219474497681621E-2</c:v>
                </c:pt>
                <c:pt idx="6837">
                  <c:v>-1.4219474497681621E-2</c:v>
                </c:pt>
                <c:pt idx="6838">
                  <c:v>-1.4219474497681621E-2</c:v>
                </c:pt>
                <c:pt idx="6839">
                  <c:v>-1.4219474497681621E-2</c:v>
                </c:pt>
                <c:pt idx="6840">
                  <c:v>-1.4219474497681621E-2</c:v>
                </c:pt>
                <c:pt idx="6841">
                  <c:v>-1.4219474497681621E-2</c:v>
                </c:pt>
                <c:pt idx="6842">
                  <c:v>-1.4219474497681621E-2</c:v>
                </c:pt>
                <c:pt idx="6843">
                  <c:v>-1.4219474497681621E-2</c:v>
                </c:pt>
                <c:pt idx="6844">
                  <c:v>-1.4524103831891224E-2</c:v>
                </c:pt>
                <c:pt idx="6845">
                  <c:v>-1.421508034610632E-2</c:v>
                </c:pt>
                <c:pt idx="6846">
                  <c:v>-1.4833127317676185E-2</c:v>
                </c:pt>
                <c:pt idx="6847">
                  <c:v>-1.4833127317676185E-2</c:v>
                </c:pt>
                <c:pt idx="6848">
                  <c:v>-1.5451174289246059E-2</c:v>
                </c:pt>
                <c:pt idx="6849">
                  <c:v>-1.4524103831891224E-2</c:v>
                </c:pt>
                <c:pt idx="6850">
                  <c:v>-1.4524103831891224E-2</c:v>
                </c:pt>
                <c:pt idx="6851">
                  <c:v>-1.3906056860321385E-2</c:v>
                </c:pt>
                <c:pt idx="6852">
                  <c:v>-1.4524103831891224E-2</c:v>
                </c:pt>
                <c:pt idx="6853">
                  <c:v>-1.421508034610632E-2</c:v>
                </c:pt>
                <c:pt idx="6854">
                  <c:v>-1.421508034610632E-2</c:v>
                </c:pt>
                <c:pt idx="6855">
                  <c:v>-1.3906056860321385E-2</c:v>
                </c:pt>
                <c:pt idx="6856">
                  <c:v>-1.3597033374536469E-2</c:v>
                </c:pt>
                <c:pt idx="6857">
                  <c:v>-1.4833127317676185E-2</c:v>
                </c:pt>
                <c:pt idx="6858">
                  <c:v>-1.4833127317676185E-2</c:v>
                </c:pt>
                <c:pt idx="6859">
                  <c:v>-1.4524103831891224E-2</c:v>
                </c:pt>
                <c:pt idx="6860">
                  <c:v>-1.421508034610632E-2</c:v>
                </c:pt>
                <c:pt idx="6861">
                  <c:v>-1.421508034610632E-2</c:v>
                </c:pt>
                <c:pt idx="6862">
                  <c:v>-1.421508034610632E-2</c:v>
                </c:pt>
                <c:pt idx="6863">
                  <c:v>-1.421508034610632E-2</c:v>
                </c:pt>
                <c:pt idx="6864">
                  <c:v>-1.421508034610632E-2</c:v>
                </c:pt>
                <c:pt idx="6865">
                  <c:v>-1.421508034610632E-2</c:v>
                </c:pt>
                <c:pt idx="6866">
                  <c:v>-1.421508034610632E-2</c:v>
                </c:pt>
                <c:pt idx="6867">
                  <c:v>-1.4524103831891224E-2</c:v>
                </c:pt>
                <c:pt idx="6868">
                  <c:v>-1.421508034610632E-2</c:v>
                </c:pt>
                <c:pt idx="6869">
                  <c:v>-1.4524103831891224E-2</c:v>
                </c:pt>
                <c:pt idx="6870">
                  <c:v>-1.421508034610632E-2</c:v>
                </c:pt>
                <c:pt idx="6871">
                  <c:v>-1.421508034610632E-2</c:v>
                </c:pt>
                <c:pt idx="6872">
                  <c:v>-1.3597033374536469E-2</c:v>
                </c:pt>
                <c:pt idx="6873">
                  <c:v>-1.4524103831891224E-2</c:v>
                </c:pt>
                <c:pt idx="6874">
                  <c:v>-1.4524103831891224E-2</c:v>
                </c:pt>
                <c:pt idx="6875">
                  <c:v>-1.4524103831891224E-2</c:v>
                </c:pt>
                <c:pt idx="6876">
                  <c:v>-5.0988875154511823E-2</c:v>
                </c:pt>
                <c:pt idx="6877">
                  <c:v>-5.0988875154511823E-2</c:v>
                </c:pt>
                <c:pt idx="6878">
                  <c:v>-5.0988875154511823E-2</c:v>
                </c:pt>
                <c:pt idx="6879">
                  <c:v>-5.1606922126081714E-2</c:v>
                </c:pt>
                <c:pt idx="6880">
                  <c:v>-5.1606922126081714E-2</c:v>
                </c:pt>
                <c:pt idx="6881">
                  <c:v>-5.1606922126081714E-2</c:v>
                </c:pt>
                <c:pt idx="6882">
                  <c:v>-5.1606922126081714E-2</c:v>
                </c:pt>
                <c:pt idx="6883">
                  <c:v>-5.0679851668726766E-2</c:v>
                </c:pt>
                <c:pt idx="6884">
                  <c:v>-5.0679851668726766E-2</c:v>
                </c:pt>
                <c:pt idx="6885">
                  <c:v>-5.0679851668726766E-2</c:v>
                </c:pt>
                <c:pt idx="6886">
                  <c:v>-5.0679851668726766E-2</c:v>
                </c:pt>
                <c:pt idx="6887">
                  <c:v>-5.0679851668726766E-2</c:v>
                </c:pt>
                <c:pt idx="6888">
                  <c:v>-5.0679851668726766E-2</c:v>
                </c:pt>
                <c:pt idx="6889">
                  <c:v>-5.0679851668726766E-2</c:v>
                </c:pt>
                <c:pt idx="6890">
                  <c:v>-5.0679851668726766E-2</c:v>
                </c:pt>
                <c:pt idx="6891">
                  <c:v>-5.0679851668726766E-2</c:v>
                </c:pt>
                <c:pt idx="6892">
                  <c:v>-5.0679851668726766E-2</c:v>
                </c:pt>
                <c:pt idx="6893">
                  <c:v>-5.0679851668726766E-2</c:v>
                </c:pt>
                <c:pt idx="6894">
                  <c:v>-5.0679851668726766E-2</c:v>
                </c:pt>
                <c:pt idx="6895">
                  <c:v>-5.0988875154511823E-2</c:v>
                </c:pt>
                <c:pt idx="6896">
                  <c:v>-5.0988875154511823E-2</c:v>
                </c:pt>
                <c:pt idx="6897">
                  <c:v>-5.0988875154511823E-2</c:v>
                </c:pt>
                <c:pt idx="6898">
                  <c:v>-5.0988875154511823E-2</c:v>
                </c:pt>
                <c:pt idx="6899">
                  <c:v>-5.1297898640296713E-2</c:v>
                </c:pt>
                <c:pt idx="6900">
                  <c:v>-5.1297898640296713E-2</c:v>
                </c:pt>
                <c:pt idx="6901">
                  <c:v>-5.1297898640296713E-2</c:v>
                </c:pt>
                <c:pt idx="6902">
                  <c:v>-5.1297898640296713E-2</c:v>
                </c:pt>
                <c:pt idx="6903">
                  <c:v>-5.1297898640296713E-2</c:v>
                </c:pt>
                <c:pt idx="6904">
                  <c:v>-5.1297898640296713E-2</c:v>
                </c:pt>
                <c:pt idx="6905">
                  <c:v>-5.1606922126081714E-2</c:v>
                </c:pt>
                <c:pt idx="6906">
                  <c:v>-5.1606922126081714E-2</c:v>
                </c:pt>
                <c:pt idx="6907">
                  <c:v>-5.1606922126081714E-2</c:v>
                </c:pt>
                <c:pt idx="6908">
                  <c:v>-5.1606922126081714E-2</c:v>
                </c:pt>
                <c:pt idx="6909">
                  <c:v>-5.1606922126081714E-2</c:v>
                </c:pt>
                <c:pt idx="6910">
                  <c:v>-5.1606922126081714E-2</c:v>
                </c:pt>
                <c:pt idx="6911">
                  <c:v>-5.1606922126081714E-2</c:v>
                </c:pt>
                <c:pt idx="6912">
                  <c:v>-5.1606922126081714E-2</c:v>
                </c:pt>
                <c:pt idx="6913">
                  <c:v>-5.1297898640296713E-2</c:v>
                </c:pt>
                <c:pt idx="6914">
                  <c:v>-5.1297898640296713E-2</c:v>
                </c:pt>
                <c:pt idx="6915">
                  <c:v>-5.1606922126081714E-2</c:v>
                </c:pt>
                <c:pt idx="6916">
                  <c:v>-5.1606922126081714E-2</c:v>
                </c:pt>
                <c:pt idx="6917">
                  <c:v>-5.1606922126081714E-2</c:v>
                </c:pt>
                <c:pt idx="6918">
                  <c:v>-5.1313755795981464E-2</c:v>
                </c:pt>
                <c:pt idx="6919">
                  <c:v>-5.1313755795981464E-2</c:v>
                </c:pt>
                <c:pt idx="6920">
                  <c:v>-5.1313755795981464E-2</c:v>
                </c:pt>
                <c:pt idx="6921">
                  <c:v>-5.1313755795981464E-2</c:v>
                </c:pt>
                <c:pt idx="6922">
                  <c:v>-5.1313755795981464E-2</c:v>
                </c:pt>
                <c:pt idx="6923">
                  <c:v>-5.1004636785162302E-2</c:v>
                </c:pt>
                <c:pt idx="6924">
                  <c:v>-5.1004636785162302E-2</c:v>
                </c:pt>
                <c:pt idx="6925">
                  <c:v>-5.1313755795981464E-2</c:v>
                </c:pt>
                <c:pt idx="6926">
                  <c:v>-5.1313755795981464E-2</c:v>
                </c:pt>
                <c:pt idx="6927">
                  <c:v>-5.1313755795981464E-2</c:v>
                </c:pt>
                <c:pt idx="6928">
                  <c:v>-5.1313755795981464E-2</c:v>
                </c:pt>
                <c:pt idx="6929">
                  <c:v>-5.1313755795981464E-2</c:v>
                </c:pt>
                <c:pt idx="6930">
                  <c:v>-5.1313755795981464E-2</c:v>
                </c:pt>
                <c:pt idx="6931">
                  <c:v>-5.1313755795981464E-2</c:v>
                </c:pt>
                <c:pt idx="6932">
                  <c:v>-5.1313755795981464E-2</c:v>
                </c:pt>
                <c:pt idx="6933">
                  <c:v>-5.1004636785162302E-2</c:v>
                </c:pt>
                <c:pt idx="6934">
                  <c:v>-5.1004636785162302E-2</c:v>
                </c:pt>
                <c:pt idx="6935">
                  <c:v>-5.1313755795981464E-2</c:v>
                </c:pt>
                <c:pt idx="6936">
                  <c:v>-5.1313755795981464E-2</c:v>
                </c:pt>
                <c:pt idx="6937">
                  <c:v>-5.1313755795981464E-2</c:v>
                </c:pt>
                <c:pt idx="6938">
                  <c:v>-5.1313755795981464E-2</c:v>
                </c:pt>
                <c:pt idx="6939">
                  <c:v>-5.1622874806800723E-2</c:v>
                </c:pt>
                <c:pt idx="6940">
                  <c:v>-5.1622874806800723E-2</c:v>
                </c:pt>
                <c:pt idx="6941">
                  <c:v>-5.2241112828438976E-2</c:v>
                </c:pt>
                <c:pt idx="6942">
                  <c:v>-5.2241112828438976E-2</c:v>
                </c:pt>
                <c:pt idx="6943">
                  <c:v>-5.1931993817619912E-2</c:v>
                </c:pt>
                <c:pt idx="6944">
                  <c:v>-5.1931993817619912E-2</c:v>
                </c:pt>
                <c:pt idx="6945">
                  <c:v>-5.2241112828438976E-2</c:v>
                </c:pt>
                <c:pt idx="6946">
                  <c:v>-5.2241112828438976E-2</c:v>
                </c:pt>
                <c:pt idx="6947">
                  <c:v>-5.2241112828438976E-2</c:v>
                </c:pt>
                <c:pt idx="6948">
                  <c:v>-5.2241112828438976E-2</c:v>
                </c:pt>
                <c:pt idx="6949">
                  <c:v>-5.2241112828438976E-2</c:v>
                </c:pt>
                <c:pt idx="6950">
                  <c:v>-5.2241112828438976E-2</c:v>
                </c:pt>
                <c:pt idx="6951">
                  <c:v>-5.2241112828438976E-2</c:v>
                </c:pt>
                <c:pt idx="6952">
                  <c:v>-5.2241112828438976E-2</c:v>
                </c:pt>
                <c:pt idx="6953">
                  <c:v>-5.2241112828438976E-2</c:v>
                </c:pt>
                <c:pt idx="6954">
                  <c:v>-5.2241112828438976E-2</c:v>
                </c:pt>
                <c:pt idx="6955">
                  <c:v>-5.2241112828438976E-2</c:v>
                </c:pt>
                <c:pt idx="6956">
                  <c:v>-5.2241112828438976E-2</c:v>
                </c:pt>
                <c:pt idx="6957">
                  <c:v>-5.2241112828438976E-2</c:v>
                </c:pt>
                <c:pt idx="6958">
                  <c:v>-5.2241112828438976E-2</c:v>
                </c:pt>
                <c:pt idx="6959">
                  <c:v>-5.2241112828438976E-2</c:v>
                </c:pt>
                <c:pt idx="6960">
                  <c:v>-5.2241112828438976E-2</c:v>
                </c:pt>
                <c:pt idx="6961">
                  <c:v>-5.1931993817619912E-2</c:v>
                </c:pt>
                <c:pt idx="6962">
                  <c:v>-5.1931993817619912E-2</c:v>
                </c:pt>
                <c:pt idx="6963">
                  <c:v>-5.2241112828438976E-2</c:v>
                </c:pt>
                <c:pt idx="6964">
                  <c:v>-5.2241112828438976E-2</c:v>
                </c:pt>
                <c:pt idx="6965">
                  <c:v>-5.1931993817619912E-2</c:v>
                </c:pt>
                <c:pt idx="6966">
                  <c:v>-5.1931993817619912E-2</c:v>
                </c:pt>
                <c:pt idx="6967">
                  <c:v>-5.1931993817619912E-2</c:v>
                </c:pt>
                <c:pt idx="6968">
                  <c:v>-5.1931993817619912E-2</c:v>
                </c:pt>
                <c:pt idx="6969">
                  <c:v>-5.1931993817619912E-2</c:v>
                </c:pt>
                <c:pt idx="6970">
                  <c:v>-5.1931993817619912E-2</c:v>
                </c:pt>
                <c:pt idx="6971">
                  <c:v>-5.069551777434312E-2</c:v>
                </c:pt>
                <c:pt idx="6972">
                  <c:v>-5.0988875154511823E-2</c:v>
                </c:pt>
                <c:pt idx="6973">
                  <c:v>-5.0679851668726766E-2</c:v>
                </c:pt>
                <c:pt idx="6974">
                  <c:v>-5.0679851668726766E-2</c:v>
                </c:pt>
                <c:pt idx="6975">
                  <c:v>-5.0679851668726766E-2</c:v>
                </c:pt>
                <c:pt idx="6976">
                  <c:v>-5.0679851668726766E-2</c:v>
                </c:pt>
                <c:pt idx="6977">
                  <c:v>-5.0679851668726766E-2</c:v>
                </c:pt>
                <c:pt idx="6978">
                  <c:v>-5.0679851668726766E-2</c:v>
                </c:pt>
                <c:pt idx="6979">
                  <c:v>-5.0988875154511823E-2</c:v>
                </c:pt>
                <c:pt idx="6980">
                  <c:v>-5.0988875154511823E-2</c:v>
                </c:pt>
                <c:pt idx="6981">
                  <c:v>-5.0679851668726766E-2</c:v>
                </c:pt>
                <c:pt idx="6982">
                  <c:v>-5.0679851668726766E-2</c:v>
                </c:pt>
                <c:pt idx="6983">
                  <c:v>-5.0679851668726766E-2</c:v>
                </c:pt>
                <c:pt idx="6984">
                  <c:v>-5.0679851668726766E-2</c:v>
                </c:pt>
                <c:pt idx="6985">
                  <c:v>-5.0679851668726766E-2</c:v>
                </c:pt>
                <c:pt idx="6986">
                  <c:v>-5.0679851668726766E-2</c:v>
                </c:pt>
                <c:pt idx="6987">
                  <c:v>-4.9443757725587172E-2</c:v>
                </c:pt>
                <c:pt idx="6988">
                  <c:v>-4.9443757725587172E-2</c:v>
                </c:pt>
                <c:pt idx="6989">
                  <c:v>-4.9443757725587172E-2</c:v>
                </c:pt>
                <c:pt idx="6990">
                  <c:v>-4.9443757725587172E-2</c:v>
                </c:pt>
                <c:pt idx="6991">
                  <c:v>-4.9134734239802545E-2</c:v>
                </c:pt>
                <c:pt idx="6992">
                  <c:v>-4.9134734239802545E-2</c:v>
                </c:pt>
                <c:pt idx="6993">
                  <c:v>-4.9443757725587172E-2</c:v>
                </c:pt>
                <c:pt idx="6994">
                  <c:v>-4.9443757725587172E-2</c:v>
                </c:pt>
                <c:pt idx="6995">
                  <c:v>-4.9443757725587172E-2</c:v>
                </c:pt>
                <c:pt idx="6996">
                  <c:v>-4.9443757725587172E-2</c:v>
                </c:pt>
                <c:pt idx="6997">
                  <c:v>-4.9443757725587172E-2</c:v>
                </c:pt>
                <c:pt idx="6998">
                  <c:v>-4.9443757725587172E-2</c:v>
                </c:pt>
                <c:pt idx="6999">
                  <c:v>-4.9443757725587172E-2</c:v>
                </c:pt>
                <c:pt idx="7000">
                  <c:v>-4.9443757725587172E-2</c:v>
                </c:pt>
                <c:pt idx="7001">
                  <c:v>-4.9443757725587172E-2</c:v>
                </c:pt>
                <c:pt idx="7002">
                  <c:v>-4.9443757725587172E-2</c:v>
                </c:pt>
                <c:pt idx="7003">
                  <c:v>-4.9134734239802545E-2</c:v>
                </c:pt>
                <c:pt idx="7004">
                  <c:v>-4.9134734239802545E-2</c:v>
                </c:pt>
                <c:pt idx="7005">
                  <c:v>-4.9134734239802545E-2</c:v>
                </c:pt>
                <c:pt idx="7006">
                  <c:v>-4.9134734239802545E-2</c:v>
                </c:pt>
                <c:pt idx="7007">
                  <c:v>-5.0061804697156986E-2</c:v>
                </c:pt>
                <c:pt idx="7008">
                  <c:v>-5.0061804697156986E-2</c:v>
                </c:pt>
                <c:pt idx="7009">
                  <c:v>-5.0061804697156986E-2</c:v>
                </c:pt>
                <c:pt idx="7010">
                  <c:v>-5.0061804697156986E-2</c:v>
                </c:pt>
                <c:pt idx="7011">
                  <c:v>-4.9752781211372409E-2</c:v>
                </c:pt>
                <c:pt idx="7012">
                  <c:v>-4.9752781211372409E-2</c:v>
                </c:pt>
                <c:pt idx="7013">
                  <c:v>-4.9443757725587172E-2</c:v>
                </c:pt>
                <c:pt idx="7014">
                  <c:v>-4.9443757725587172E-2</c:v>
                </c:pt>
                <c:pt idx="7015">
                  <c:v>-4.9443757725587172E-2</c:v>
                </c:pt>
                <c:pt idx="7016">
                  <c:v>-4.9443757725587172E-2</c:v>
                </c:pt>
                <c:pt idx="7017">
                  <c:v>-5.0370828182941904E-2</c:v>
                </c:pt>
                <c:pt idx="7018">
                  <c:v>-5.0370828182941904E-2</c:v>
                </c:pt>
                <c:pt idx="7019">
                  <c:v>-5.0061804697156986E-2</c:v>
                </c:pt>
                <c:pt idx="7020">
                  <c:v>-5.0061804697156986E-2</c:v>
                </c:pt>
                <c:pt idx="7021">
                  <c:v>-5.0061804697156986E-2</c:v>
                </c:pt>
                <c:pt idx="7022">
                  <c:v>-5.0061804697156986E-2</c:v>
                </c:pt>
                <c:pt idx="7023">
                  <c:v>-5.0061804697156986E-2</c:v>
                </c:pt>
                <c:pt idx="7024">
                  <c:v>-5.0061804697156986E-2</c:v>
                </c:pt>
                <c:pt idx="7025">
                  <c:v>-5.0679851668726766E-2</c:v>
                </c:pt>
                <c:pt idx="7026">
                  <c:v>-5.0679851668726766E-2</c:v>
                </c:pt>
                <c:pt idx="7027">
                  <c:v>-5.0370828182941904E-2</c:v>
                </c:pt>
                <c:pt idx="7028">
                  <c:v>-5.0370828182941904E-2</c:v>
                </c:pt>
                <c:pt idx="7029">
                  <c:v>-5.0061804697156986E-2</c:v>
                </c:pt>
                <c:pt idx="7030">
                  <c:v>-5.0061804697156986E-2</c:v>
                </c:pt>
                <c:pt idx="7031">
                  <c:v>-4.9752781211372409E-2</c:v>
                </c:pt>
                <c:pt idx="7032">
                  <c:v>-4.9752781211372409E-2</c:v>
                </c:pt>
                <c:pt idx="7033">
                  <c:v>-4.9443757725587172E-2</c:v>
                </c:pt>
                <c:pt idx="7034">
                  <c:v>-4.9443757725587172E-2</c:v>
                </c:pt>
                <c:pt idx="7035">
                  <c:v>-4.9443757725587172E-2</c:v>
                </c:pt>
                <c:pt idx="7036">
                  <c:v>-4.9443757725587172E-2</c:v>
                </c:pt>
                <c:pt idx="7037">
                  <c:v>-4.9443757725587172E-2</c:v>
                </c:pt>
                <c:pt idx="7038">
                  <c:v>-4.9443757725587172E-2</c:v>
                </c:pt>
                <c:pt idx="7039">
                  <c:v>-5.0061804697156986E-2</c:v>
                </c:pt>
                <c:pt idx="7040">
                  <c:v>-5.0061804697156986E-2</c:v>
                </c:pt>
                <c:pt idx="7041">
                  <c:v>-5.0061804697156986E-2</c:v>
                </c:pt>
                <c:pt idx="7042">
                  <c:v>-5.0061804697156986E-2</c:v>
                </c:pt>
                <c:pt idx="7043">
                  <c:v>-5.0370828182941904E-2</c:v>
                </c:pt>
                <c:pt idx="7044">
                  <c:v>-5.0370828182941904E-2</c:v>
                </c:pt>
                <c:pt idx="7045">
                  <c:v>-5.0061804697156986E-2</c:v>
                </c:pt>
                <c:pt idx="7046">
                  <c:v>-5.0061804697156986E-2</c:v>
                </c:pt>
                <c:pt idx="7047">
                  <c:v>-5.0370828182941904E-2</c:v>
                </c:pt>
                <c:pt idx="7048">
                  <c:v>-5.0370828182941904E-2</c:v>
                </c:pt>
                <c:pt idx="7049">
                  <c:v>-4.9752781211372409E-2</c:v>
                </c:pt>
                <c:pt idx="7050">
                  <c:v>-4.9752781211372409E-2</c:v>
                </c:pt>
                <c:pt idx="7051">
                  <c:v>-4.9443757725587172E-2</c:v>
                </c:pt>
                <c:pt idx="7052">
                  <c:v>-4.9443757725587172E-2</c:v>
                </c:pt>
                <c:pt idx="7053">
                  <c:v>-4.9443757725587172E-2</c:v>
                </c:pt>
                <c:pt idx="7054">
                  <c:v>-4.9443757725587172E-2</c:v>
                </c:pt>
                <c:pt idx="7055">
                  <c:v>-4.9443757725587172E-2</c:v>
                </c:pt>
                <c:pt idx="7056">
                  <c:v>-4.9443757725587172E-2</c:v>
                </c:pt>
                <c:pt idx="7057">
                  <c:v>-4.9443757725587172E-2</c:v>
                </c:pt>
                <c:pt idx="7058">
                  <c:v>-4.9443757725587172E-2</c:v>
                </c:pt>
                <c:pt idx="7059">
                  <c:v>-5.0061804697156986E-2</c:v>
                </c:pt>
                <c:pt idx="7060">
                  <c:v>-5.0061804697156986E-2</c:v>
                </c:pt>
                <c:pt idx="7061">
                  <c:v>-5.0061804697156986E-2</c:v>
                </c:pt>
                <c:pt idx="7062">
                  <c:v>-5.0061804697156986E-2</c:v>
                </c:pt>
                <c:pt idx="7063">
                  <c:v>-5.0061804697156986E-2</c:v>
                </c:pt>
                <c:pt idx="7064">
                  <c:v>-5.0061804697156986E-2</c:v>
                </c:pt>
                <c:pt idx="7065">
                  <c:v>-5.0370828182941904E-2</c:v>
                </c:pt>
                <c:pt idx="7066">
                  <c:v>-5.0679851668726766E-2</c:v>
                </c:pt>
                <c:pt idx="7067">
                  <c:v>-5.0679851668726766E-2</c:v>
                </c:pt>
                <c:pt idx="7068">
                  <c:v>-5.0061804697156986E-2</c:v>
                </c:pt>
                <c:pt idx="7069">
                  <c:v>-5.0061804697156986E-2</c:v>
                </c:pt>
                <c:pt idx="7070">
                  <c:v>-5.0061804697156986E-2</c:v>
                </c:pt>
                <c:pt idx="7071">
                  <c:v>-5.0061804697156986E-2</c:v>
                </c:pt>
                <c:pt idx="7072">
                  <c:v>-5.0061804697156986E-2</c:v>
                </c:pt>
                <c:pt idx="7073">
                  <c:v>-5.0061804697156986E-2</c:v>
                </c:pt>
                <c:pt idx="7074">
                  <c:v>-5.0370828182941904E-2</c:v>
                </c:pt>
                <c:pt idx="7075">
                  <c:v>-5.0370828182941904E-2</c:v>
                </c:pt>
                <c:pt idx="7076">
                  <c:v>-5.0370828182941904E-2</c:v>
                </c:pt>
                <c:pt idx="7077">
                  <c:v>-5.0061804697156986E-2</c:v>
                </c:pt>
                <c:pt idx="7078">
                  <c:v>-5.0061804697156986E-2</c:v>
                </c:pt>
                <c:pt idx="7079">
                  <c:v>-5.0061804697156986E-2</c:v>
                </c:pt>
                <c:pt idx="7080">
                  <c:v>-5.0370828182941904E-2</c:v>
                </c:pt>
                <c:pt idx="7081">
                  <c:v>-5.0370828182941904E-2</c:v>
                </c:pt>
                <c:pt idx="7082">
                  <c:v>-5.0370828182941904E-2</c:v>
                </c:pt>
                <c:pt idx="7083">
                  <c:v>-5.0370828182941904E-2</c:v>
                </c:pt>
                <c:pt idx="7084">
                  <c:v>-5.0370828182941904E-2</c:v>
                </c:pt>
                <c:pt idx="7085">
                  <c:v>-5.0370828182941904E-2</c:v>
                </c:pt>
                <c:pt idx="7086">
                  <c:v>-5.0370828182941904E-2</c:v>
                </c:pt>
                <c:pt idx="7087">
                  <c:v>-5.0370828182941904E-2</c:v>
                </c:pt>
                <c:pt idx="7088">
                  <c:v>-5.0679851668726766E-2</c:v>
                </c:pt>
                <c:pt idx="7089">
                  <c:v>-5.0679851668726766E-2</c:v>
                </c:pt>
                <c:pt idx="7090">
                  <c:v>-5.0988875154511823E-2</c:v>
                </c:pt>
                <c:pt idx="7091">
                  <c:v>-5.0988875154511823E-2</c:v>
                </c:pt>
                <c:pt idx="7092">
                  <c:v>-5.0679851668726766E-2</c:v>
                </c:pt>
                <c:pt idx="7093">
                  <c:v>-5.0679851668726766E-2</c:v>
                </c:pt>
                <c:pt idx="7094">
                  <c:v>-5.0988875154511823E-2</c:v>
                </c:pt>
                <c:pt idx="7095">
                  <c:v>-5.0988875154511823E-2</c:v>
                </c:pt>
                <c:pt idx="7096">
                  <c:v>-5.1297898640296713E-2</c:v>
                </c:pt>
                <c:pt idx="7097">
                  <c:v>-5.0370828182941904E-2</c:v>
                </c:pt>
                <c:pt idx="7098">
                  <c:v>-5.0679851668726766E-2</c:v>
                </c:pt>
                <c:pt idx="7099">
                  <c:v>-5.0679851668726766E-2</c:v>
                </c:pt>
                <c:pt idx="7100">
                  <c:v>-5.0679851668726766E-2</c:v>
                </c:pt>
                <c:pt idx="7101">
                  <c:v>-5.0679851668726766E-2</c:v>
                </c:pt>
                <c:pt idx="7102">
                  <c:v>-5.0679851668726766E-2</c:v>
                </c:pt>
                <c:pt idx="7103">
                  <c:v>-5.0679851668726766E-2</c:v>
                </c:pt>
                <c:pt idx="7104">
                  <c:v>-5.0679851668726766E-2</c:v>
                </c:pt>
                <c:pt idx="7105">
                  <c:v>-5.0679851668726766E-2</c:v>
                </c:pt>
                <c:pt idx="7106">
                  <c:v>-5.0370828182941904E-2</c:v>
                </c:pt>
                <c:pt idx="7107">
                  <c:v>-5.0370828182941904E-2</c:v>
                </c:pt>
                <c:pt idx="7108">
                  <c:v>-5.0988875154511823E-2</c:v>
                </c:pt>
                <c:pt idx="7109">
                  <c:v>-5.0988875154511823E-2</c:v>
                </c:pt>
                <c:pt idx="7110">
                  <c:v>-5.0988875154511823E-2</c:v>
                </c:pt>
                <c:pt idx="7111">
                  <c:v>-5.0988875154511823E-2</c:v>
                </c:pt>
                <c:pt idx="7112">
                  <c:v>-5.0061804697156986E-2</c:v>
                </c:pt>
                <c:pt idx="7113">
                  <c:v>-5.0061804697156986E-2</c:v>
                </c:pt>
                <c:pt idx="7114">
                  <c:v>-5.0988875154511823E-2</c:v>
                </c:pt>
                <c:pt idx="7115">
                  <c:v>-5.0988875154511823E-2</c:v>
                </c:pt>
                <c:pt idx="7116">
                  <c:v>-5.1297898640296713E-2</c:v>
                </c:pt>
                <c:pt idx="7117">
                  <c:v>-5.1297898640296713E-2</c:v>
                </c:pt>
                <c:pt idx="7118">
                  <c:v>-5.1297898640296713E-2</c:v>
                </c:pt>
                <c:pt idx="7119">
                  <c:v>-5.1606922126081714E-2</c:v>
                </c:pt>
                <c:pt idx="7120">
                  <c:v>-5.1606922126081714E-2</c:v>
                </c:pt>
                <c:pt idx="7121">
                  <c:v>-5.1606922126081714E-2</c:v>
                </c:pt>
                <c:pt idx="7122">
                  <c:v>-5.1606922126081714E-2</c:v>
                </c:pt>
                <c:pt idx="7123">
                  <c:v>-5.1297898640296713E-2</c:v>
                </c:pt>
                <c:pt idx="7124">
                  <c:v>-5.1297898640296713E-2</c:v>
                </c:pt>
                <c:pt idx="7125">
                  <c:v>-5.1297898640296713E-2</c:v>
                </c:pt>
                <c:pt idx="7126">
                  <c:v>-5.0988875154511823E-2</c:v>
                </c:pt>
                <c:pt idx="7127">
                  <c:v>-5.0988875154511823E-2</c:v>
                </c:pt>
                <c:pt idx="7128">
                  <c:v>-5.0370828182941904E-2</c:v>
                </c:pt>
                <c:pt idx="7129">
                  <c:v>-5.0370828182941904E-2</c:v>
                </c:pt>
                <c:pt idx="7130">
                  <c:v>-5.0679851668726766E-2</c:v>
                </c:pt>
                <c:pt idx="7131">
                  <c:v>-5.0679851668726766E-2</c:v>
                </c:pt>
                <c:pt idx="7132">
                  <c:v>-4.9752781211372409E-2</c:v>
                </c:pt>
                <c:pt idx="7133">
                  <c:v>-4.9752781211372409E-2</c:v>
                </c:pt>
                <c:pt idx="7134">
                  <c:v>-5.0370828182941904E-2</c:v>
                </c:pt>
                <c:pt idx="7135">
                  <c:v>-5.0370828182941904E-2</c:v>
                </c:pt>
                <c:pt idx="7136">
                  <c:v>-5.0061804697156986E-2</c:v>
                </c:pt>
                <c:pt idx="7137">
                  <c:v>-5.0061804697156986E-2</c:v>
                </c:pt>
                <c:pt idx="7138">
                  <c:v>-4.9752781211372409E-2</c:v>
                </c:pt>
                <c:pt idx="7139">
                  <c:v>-4.9752781211372409E-2</c:v>
                </c:pt>
                <c:pt idx="7140">
                  <c:v>-5.0061804697156986E-2</c:v>
                </c:pt>
                <c:pt idx="7141">
                  <c:v>-5.0061804697156986E-2</c:v>
                </c:pt>
                <c:pt idx="7142">
                  <c:v>-4.9752781211372409E-2</c:v>
                </c:pt>
                <c:pt idx="7143">
                  <c:v>-4.9752781211372409E-2</c:v>
                </c:pt>
                <c:pt idx="7144">
                  <c:v>-4.9752781211372409E-2</c:v>
                </c:pt>
                <c:pt idx="7145">
                  <c:v>-4.9752781211372409E-2</c:v>
                </c:pt>
                <c:pt idx="7146">
                  <c:v>-4.9752781211372409E-2</c:v>
                </c:pt>
                <c:pt idx="7147">
                  <c:v>-4.9752781211372409E-2</c:v>
                </c:pt>
                <c:pt idx="7148">
                  <c:v>-4.9752781211372409E-2</c:v>
                </c:pt>
                <c:pt idx="7149">
                  <c:v>-4.9752781211372409E-2</c:v>
                </c:pt>
                <c:pt idx="7150">
                  <c:v>-4.9752781211372409E-2</c:v>
                </c:pt>
                <c:pt idx="7151">
                  <c:v>-4.9752781211372409E-2</c:v>
                </c:pt>
                <c:pt idx="7152">
                  <c:v>-4.9752781211372409E-2</c:v>
                </c:pt>
                <c:pt idx="7153">
                  <c:v>-4.9752781211372409E-2</c:v>
                </c:pt>
                <c:pt idx="7154">
                  <c:v>-4.9443757725587172E-2</c:v>
                </c:pt>
                <c:pt idx="7155">
                  <c:v>-4.9443757725587172E-2</c:v>
                </c:pt>
                <c:pt idx="7156">
                  <c:v>-4.9752781211372409E-2</c:v>
                </c:pt>
                <c:pt idx="7157">
                  <c:v>-4.9752781211372409E-2</c:v>
                </c:pt>
                <c:pt idx="7158">
                  <c:v>-4.9443757725587172E-2</c:v>
                </c:pt>
                <c:pt idx="7159">
                  <c:v>-4.9443757725587172E-2</c:v>
                </c:pt>
                <c:pt idx="7160">
                  <c:v>-5.0370828182941904E-2</c:v>
                </c:pt>
                <c:pt idx="7161">
                  <c:v>-5.0370828182941904E-2</c:v>
                </c:pt>
                <c:pt idx="7162">
                  <c:v>-5.0370828182941904E-2</c:v>
                </c:pt>
                <c:pt idx="7163">
                  <c:v>-5.0370828182941904E-2</c:v>
                </c:pt>
                <c:pt idx="7164">
                  <c:v>-5.0370828182941904E-2</c:v>
                </c:pt>
                <c:pt idx="7165">
                  <c:v>-5.0370828182941904E-2</c:v>
                </c:pt>
                <c:pt idx="7166">
                  <c:v>-5.0370828182941904E-2</c:v>
                </c:pt>
                <c:pt idx="7167">
                  <c:v>-5.0370828182941904E-2</c:v>
                </c:pt>
                <c:pt idx="7168">
                  <c:v>-5.0061804697156986E-2</c:v>
                </c:pt>
                <c:pt idx="7169">
                  <c:v>-5.0061804697156986E-2</c:v>
                </c:pt>
                <c:pt idx="7170">
                  <c:v>-5.0370828182941904E-2</c:v>
                </c:pt>
                <c:pt idx="7171">
                  <c:v>-5.0679851668726766E-2</c:v>
                </c:pt>
                <c:pt idx="7172">
                  <c:v>-5.0679851668726766E-2</c:v>
                </c:pt>
                <c:pt idx="7173">
                  <c:v>-5.0679851668726766E-2</c:v>
                </c:pt>
                <c:pt idx="7174">
                  <c:v>-5.0679851668726766E-2</c:v>
                </c:pt>
                <c:pt idx="7175">
                  <c:v>-5.0679851668726766E-2</c:v>
                </c:pt>
                <c:pt idx="7176">
                  <c:v>-5.0679851668726766E-2</c:v>
                </c:pt>
                <c:pt idx="7177">
                  <c:v>-5.0370828182941904E-2</c:v>
                </c:pt>
                <c:pt idx="7178">
                  <c:v>-5.0679851668726766E-2</c:v>
                </c:pt>
                <c:pt idx="7179">
                  <c:v>-5.0679851668726766E-2</c:v>
                </c:pt>
                <c:pt idx="7180">
                  <c:v>-5.0988875154511823E-2</c:v>
                </c:pt>
                <c:pt idx="7181">
                  <c:v>-5.0988875154511823E-2</c:v>
                </c:pt>
                <c:pt idx="7182">
                  <c:v>-5.0679851668726766E-2</c:v>
                </c:pt>
                <c:pt idx="7183">
                  <c:v>-5.0679851668726766E-2</c:v>
                </c:pt>
                <c:pt idx="7184">
                  <c:v>-5.0988875154511823E-2</c:v>
                </c:pt>
                <c:pt idx="7185">
                  <c:v>-5.0988875154511823E-2</c:v>
                </c:pt>
                <c:pt idx="7186">
                  <c:v>-5.0988875154511823E-2</c:v>
                </c:pt>
                <c:pt idx="7187">
                  <c:v>-5.0988875154511823E-2</c:v>
                </c:pt>
                <c:pt idx="7188">
                  <c:v>-5.0988875154511823E-2</c:v>
                </c:pt>
                <c:pt idx="7189">
                  <c:v>-5.0988875154511823E-2</c:v>
                </c:pt>
                <c:pt idx="7190">
                  <c:v>-5.0988875154511823E-2</c:v>
                </c:pt>
                <c:pt idx="7191">
                  <c:v>-5.0988875154511823E-2</c:v>
                </c:pt>
                <c:pt idx="7192">
                  <c:v>-5.0988875154511823E-2</c:v>
                </c:pt>
                <c:pt idx="7193">
                  <c:v>-5.0988875154511823E-2</c:v>
                </c:pt>
                <c:pt idx="7194">
                  <c:v>-5.0988875154511823E-2</c:v>
                </c:pt>
                <c:pt idx="7195">
                  <c:v>-5.0988875154511823E-2</c:v>
                </c:pt>
                <c:pt idx="7196">
                  <c:v>-5.1606922126081714E-2</c:v>
                </c:pt>
                <c:pt idx="7197">
                  <c:v>-5.1313755795981464E-2</c:v>
                </c:pt>
                <c:pt idx="7198">
                  <c:v>-5.1313755795981464E-2</c:v>
                </c:pt>
                <c:pt idx="7199">
                  <c:v>-5.1313755795981464E-2</c:v>
                </c:pt>
                <c:pt idx="7200">
                  <c:v>-5.1313755795981464E-2</c:v>
                </c:pt>
                <c:pt idx="7201">
                  <c:v>-5.1313755795981464E-2</c:v>
                </c:pt>
                <c:pt idx="7202">
                  <c:v>-5.1313755795981464E-2</c:v>
                </c:pt>
                <c:pt idx="7203">
                  <c:v>-5.1313755795981464E-2</c:v>
                </c:pt>
                <c:pt idx="7204">
                  <c:v>-5.1931993817619912E-2</c:v>
                </c:pt>
                <c:pt idx="7205">
                  <c:v>-5.1931993817619912E-2</c:v>
                </c:pt>
                <c:pt idx="7206">
                  <c:v>-5.2859350850077334E-2</c:v>
                </c:pt>
                <c:pt idx="7207">
                  <c:v>-5.2859350850077334E-2</c:v>
                </c:pt>
                <c:pt idx="7208">
                  <c:v>-5.1622874806800723E-2</c:v>
                </c:pt>
                <c:pt idx="7209">
                  <c:v>-5.1622874806800723E-2</c:v>
                </c:pt>
                <c:pt idx="7210">
                  <c:v>-5.1313755795981464E-2</c:v>
                </c:pt>
                <c:pt idx="7211">
                  <c:v>-5.1313755795981464E-2</c:v>
                </c:pt>
                <c:pt idx="7212">
                  <c:v>-5.1004636785162302E-2</c:v>
                </c:pt>
                <c:pt idx="7213">
                  <c:v>-5.1004636785162302E-2</c:v>
                </c:pt>
                <c:pt idx="7214">
                  <c:v>-5.1622874806800723E-2</c:v>
                </c:pt>
                <c:pt idx="7215">
                  <c:v>-5.1622874806800723E-2</c:v>
                </c:pt>
                <c:pt idx="7216">
                  <c:v>-5.1004636785162302E-2</c:v>
                </c:pt>
                <c:pt idx="7217">
                  <c:v>-5.1622874806800723E-2</c:v>
                </c:pt>
                <c:pt idx="7218">
                  <c:v>-5.1622874806800723E-2</c:v>
                </c:pt>
                <c:pt idx="7219">
                  <c:v>-5.1622874806800723E-2</c:v>
                </c:pt>
                <c:pt idx="7220">
                  <c:v>-5.2859350850077334E-2</c:v>
                </c:pt>
                <c:pt idx="7221">
                  <c:v>-5.2859350850077334E-2</c:v>
                </c:pt>
                <c:pt idx="7222">
                  <c:v>-5.1931993817619912E-2</c:v>
                </c:pt>
                <c:pt idx="7223">
                  <c:v>-5.1931993817619912E-2</c:v>
                </c:pt>
                <c:pt idx="7224">
                  <c:v>-5.1622874806800723E-2</c:v>
                </c:pt>
                <c:pt idx="7225">
                  <c:v>-5.1622874806800723E-2</c:v>
                </c:pt>
                <c:pt idx="7226">
                  <c:v>-5.1622874806800723E-2</c:v>
                </c:pt>
                <c:pt idx="7227">
                  <c:v>-5.1622874806800723E-2</c:v>
                </c:pt>
                <c:pt idx="7228">
                  <c:v>-1.3910355486862525E-2</c:v>
                </c:pt>
                <c:pt idx="7229">
                  <c:v>-1.4219474497681621E-2</c:v>
                </c:pt>
                <c:pt idx="7230">
                  <c:v>-1.4219474497681621E-2</c:v>
                </c:pt>
                <c:pt idx="7231">
                  <c:v>-1.3601236476043277E-2</c:v>
                </c:pt>
                <c:pt idx="7232">
                  <c:v>-1.4219474497681621E-2</c:v>
                </c:pt>
                <c:pt idx="7233">
                  <c:v>-1.4219474497681621E-2</c:v>
                </c:pt>
                <c:pt idx="7234">
                  <c:v>-1.4528593508500779E-2</c:v>
                </c:pt>
                <c:pt idx="7235">
                  <c:v>-1.4528593508500779E-2</c:v>
                </c:pt>
                <c:pt idx="7236">
                  <c:v>-1.4528593508500779E-2</c:v>
                </c:pt>
                <c:pt idx="7237">
                  <c:v>-1.4528593508500779E-2</c:v>
                </c:pt>
                <c:pt idx="7238">
                  <c:v>-1.4528593508500779E-2</c:v>
                </c:pt>
                <c:pt idx="7239">
                  <c:v>-1.4528593508500779E-2</c:v>
                </c:pt>
                <c:pt idx="7240">
                  <c:v>-1.5765069551777467E-2</c:v>
                </c:pt>
                <c:pt idx="7241">
                  <c:v>-1.5765069551777467E-2</c:v>
                </c:pt>
                <c:pt idx="7242">
                  <c:v>-1.4528593508500779E-2</c:v>
                </c:pt>
                <c:pt idx="7243">
                  <c:v>-1.4837712519319939E-2</c:v>
                </c:pt>
                <c:pt idx="7244">
                  <c:v>-1.4528593508500779E-2</c:v>
                </c:pt>
                <c:pt idx="7245">
                  <c:v>-1.4528593508500779E-2</c:v>
                </c:pt>
                <c:pt idx="7246">
                  <c:v>-1.4528593508500779E-2</c:v>
                </c:pt>
                <c:pt idx="7247">
                  <c:v>-1.4528593508500779E-2</c:v>
                </c:pt>
                <c:pt idx="7248">
                  <c:v>-1.6074188562596601E-2</c:v>
                </c:pt>
                <c:pt idx="7249">
                  <c:v>-1.4219474497681621E-2</c:v>
                </c:pt>
                <c:pt idx="7250">
                  <c:v>-1.3910355486862525E-2</c:v>
                </c:pt>
                <c:pt idx="7251">
                  <c:v>-1.4528593508500779E-2</c:v>
                </c:pt>
                <c:pt idx="7252">
                  <c:v>-1.3910355486862525E-2</c:v>
                </c:pt>
                <c:pt idx="7253">
                  <c:v>-1.4219474497681621E-2</c:v>
                </c:pt>
                <c:pt idx="7254">
                  <c:v>-1.4219474497681621E-2</c:v>
                </c:pt>
                <c:pt idx="7255">
                  <c:v>-1.4219474497681621E-2</c:v>
                </c:pt>
                <c:pt idx="7256">
                  <c:v>-1.4219474497681621E-2</c:v>
                </c:pt>
                <c:pt idx="7257">
                  <c:v>-1.4219474497681621E-2</c:v>
                </c:pt>
                <c:pt idx="7258">
                  <c:v>-1.4219474497681621E-2</c:v>
                </c:pt>
                <c:pt idx="7259">
                  <c:v>-1.4219474497681621E-2</c:v>
                </c:pt>
                <c:pt idx="7260">
                  <c:v>-1.4528593508500779E-2</c:v>
                </c:pt>
                <c:pt idx="7261">
                  <c:v>-1.4528593508500779E-2</c:v>
                </c:pt>
                <c:pt idx="7262">
                  <c:v>-1.4219474497681621E-2</c:v>
                </c:pt>
                <c:pt idx="7263">
                  <c:v>-1.4219474497681621E-2</c:v>
                </c:pt>
                <c:pt idx="7264">
                  <c:v>-1.4528593508500779E-2</c:v>
                </c:pt>
                <c:pt idx="7265">
                  <c:v>-1.4528593508500779E-2</c:v>
                </c:pt>
                <c:pt idx="7266">
                  <c:v>-1.4528593508500779E-2</c:v>
                </c:pt>
                <c:pt idx="7267">
                  <c:v>-1.4528593508500779E-2</c:v>
                </c:pt>
                <c:pt idx="7268">
                  <c:v>-1.4528593508500779E-2</c:v>
                </c:pt>
                <c:pt idx="7269">
                  <c:v>-1.3910355486862525E-2</c:v>
                </c:pt>
                <c:pt idx="7270">
                  <c:v>-1.4219474497681621E-2</c:v>
                </c:pt>
                <c:pt idx="7271">
                  <c:v>-1.4219474497681621E-2</c:v>
                </c:pt>
                <c:pt idx="7272">
                  <c:v>-5.2241112828438976E-2</c:v>
                </c:pt>
                <c:pt idx="7273">
                  <c:v>-5.2241112828438976E-2</c:v>
                </c:pt>
                <c:pt idx="7274">
                  <c:v>-5.2241112828438976E-2</c:v>
                </c:pt>
                <c:pt idx="7275">
                  <c:v>-5.2241112828438976E-2</c:v>
                </c:pt>
                <c:pt idx="7276">
                  <c:v>-5.2241112828438976E-2</c:v>
                </c:pt>
                <c:pt idx="7277">
                  <c:v>-5.2241112828438976E-2</c:v>
                </c:pt>
                <c:pt idx="7278">
                  <c:v>-5.2241112828438976E-2</c:v>
                </c:pt>
                <c:pt idx="7279">
                  <c:v>-5.1931993817619912E-2</c:v>
                </c:pt>
                <c:pt idx="7280">
                  <c:v>-5.1931993817619912E-2</c:v>
                </c:pt>
                <c:pt idx="7281">
                  <c:v>-5.1931993817619912E-2</c:v>
                </c:pt>
                <c:pt idx="7282">
                  <c:v>-5.1931993817619912E-2</c:v>
                </c:pt>
                <c:pt idx="7283">
                  <c:v>-5.1931993817619912E-2</c:v>
                </c:pt>
                <c:pt idx="7284">
                  <c:v>-5.1931993817619912E-2</c:v>
                </c:pt>
                <c:pt idx="7285">
                  <c:v>-5.2241112828438976E-2</c:v>
                </c:pt>
                <c:pt idx="7286">
                  <c:v>-5.2241112828438976E-2</c:v>
                </c:pt>
                <c:pt idx="7287">
                  <c:v>-5.1931993817619912E-2</c:v>
                </c:pt>
                <c:pt idx="7288">
                  <c:v>-5.1931993817619912E-2</c:v>
                </c:pt>
                <c:pt idx="7289">
                  <c:v>-5.1931993817619912E-2</c:v>
                </c:pt>
                <c:pt idx="7290">
                  <c:v>-5.1931993817619912E-2</c:v>
                </c:pt>
                <c:pt idx="7291">
                  <c:v>-5.1931993817619912E-2</c:v>
                </c:pt>
                <c:pt idx="7292">
                  <c:v>-5.1931993817619912E-2</c:v>
                </c:pt>
                <c:pt idx="7293">
                  <c:v>-5.1931993817619912E-2</c:v>
                </c:pt>
                <c:pt idx="7294">
                  <c:v>-5.1931993817619912E-2</c:v>
                </c:pt>
                <c:pt idx="7295">
                  <c:v>-5.1931993817619912E-2</c:v>
                </c:pt>
                <c:pt idx="7296">
                  <c:v>-5.1931993817619912E-2</c:v>
                </c:pt>
                <c:pt idx="7297">
                  <c:v>-5.1931993817619912E-2</c:v>
                </c:pt>
                <c:pt idx="7298">
                  <c:v>-5.1931993817619912E-2</c:v>
                </c:pt>
                <c:pt idx="7299">
                  <c:v>-5.1931993817619912E-2</c:v>
                </c:pt>
                <c:pt idx="7300">
                  <c:v>-5.1931993817619912E-2</c:v>
                </c:pt>
                <c:pt idx="7301">
                  <c:v>-5.1931993817619912E-2</c:v>
                </c:pt>
                <c:pt idx="7302">
                  <c:v>-5.1931993817619912E-2</c:v>
                </c:pt>
                <c:pt idx="7303">
                  <c:v>-5.1622874806800723E-2</c:v>
                </c:pt>
                <c:pt idx="7304">
                  <c:v>-5.1622874806800723E-2</c:v>
                </c:pt>
                <c:pt idx="7305">
                  <c:v>-5.1622874806800723E-2</c:v>
                </c:pt>
                <c:pt idx="7306">
                  <c:v>-5.1622874806800723E-2</c:v>
                </c:pt>
                <c:pt idx="7307">
                  <c:v>-5.1622874806800723E-2</c:v>
                </c:pt>
                <c:pt idx="7308">
                  <c:v>-5.1622874806800723E-2</c:v>
                </c:pt>
                <c:pt idx="7309">
                  <c:v>-5.1622874806800723E-2</c:v>
                </c:pt>
                <c:pt idx="7310">
                  <c:v>-5.1622874806800723E-2</c:v>
                </c:pt>
                <c:pt idx="7311">
                  <c:v>-5.069551777434312E-2</c:v>
                </c:pt>
                <c:pt idx="7312">
                  <c:v>-5.069551777434312E-2</c:v>
                </c:pt>
                <c:pt idx="7313">
                  <c:v>-5.069551777434312E-2</c:v>
                </c:pt>
                <c:pt idx="7314">
                  <c:v>-5.069551777434312E-2</c:v>
                </c:pt>
                <c:pt idx="7315">
                  <c:v>-5.1313755795981464E-2</c:v>
                </c:pt>
                <c:pt idx="7316">
                  <c:v>-5.1313755795981464E-2</c:v>
                </c:pt>
                <c:pt idx="7317">
                  <c:v>-5.1622874806800723E-2</c:v>
                </c:pt>
                <c:pt idx="7318">
                  <c:v>-5.1622874806800723E-2</c:v>
                </c:pt>
                <c:pt idx="7319">
                  <c:v>-5.1622874806800723E-2</c:v>
                </c:pt>
                <c:pt idx="7320">
                  <c:v>-5.1622874806800723E-2</c:v>
                </c:pt>
                <c:pt idx="7321">
                  <c:v>-5.1313755795981464E-2</c:v>
                </c:pt>
                <c:pt idx="7322">
                  <c:v>-5.1313755795981464E-2</c:v>
                </c:pt>
                <c:pt idx="7323">
                  <c:v>-5.1622874806800723E-2</c:v>
                </c:pt>
                <c:pt idx="7324">
                  <c:v>-5.1622874806800723E-2</c:v>
                </c:pt>
                <c:pt idx="7325">
                  <c:v>-5.1931993817619912E-2</c:v>
                </c:pt>
                <c:pt idx="7326">
                  <c:v>-5.1931993817619912E-2</c:v>
                </c:pt>
                <c:pt idx="7327">
                  <c:v>-5.1931993817619912E-2</c:v>
                </c:pt>
                <c:pt idx="7328">
                  <c:v>-5.1931993817619912E-2</c:v>
                </c:pt>
                <c:pt idx="7329">
                  <c:v>-5.1931993817619912E-2</c:v>
                </c:pt>
                <c:pt idx="7330">
                  <c:v>-5.1931993817619912E-2</c:v>
                </c:pt>
                <c:pt idx="7331">
                  <c:v>-5.1931993817619912E-2</c:v>
                </c:pt>
                <c:pt idx="7332">
                  <c:v>-5.1931993817619912E-2</c:v>
                </c:pt>
                <c:pt idx="7333">
                  <c:v>-5.1931993817619912E-2</c:v>
                </c:pt>
                <c:pt idx="7334">
                  <c:v>-5.1931993817619912E-2</c:v>
                </c:pt>
                <c:pt idx="7335">
                  <c:v>-5.1313755795981464E-2</c:v>
                </c:pt>
                <c:pt idx="7336">
                  <c:v>-5.1313755795981464E-2</c:v>
                </c:pt>
                <c:pt idx="7337">
                  <c:v>-5.1004636785162302E-2</c:v>
                </c:pt>
                <c:pt idx="7338">
                  <c:v>-5.1004636785162302E-2</c:v>
                </c:pt>
                <c:pt idx="7339">
                  <c:v>-5.069551777434312E-2</c:v>
                </c:pt>
                <c:pt idx="7340">
                  <c:v>-5.069551777434312E-2</c:v>
                </c:pt>
                <c:pt idx="7341">
                  <c:v>-5.069551777434312E-2</c:v>
                </c:pt>
                <c:pt idx="7342">
                  <c:v>-5.069551777434312E-2</c:v>
                </c:pt>
                <c:pt idx="7343">
                  <c:v>-5.069551777434312E-2</c:v>
                </c:pt>
                <c:pt idx="7344">
                  <c:v>-5.069551777434312E-2</c:v>
                </c:pt>
                <c:pt idx="7345">
                  <c:v>-5.069551777434312E-2</c:v>
                </c:pt>
                <c:pt idx="7346">
                  <c:v>-5.069551777434312E-2</c:v>
                </c:pt>
                <c:pt idx="7347">
                  <c:v>-5.0386398763523993E-2</c:v>
                </c:pt>
                <c:pt idx="7348">
                  <c:v>-5.0386398763523993E-2</c:v>
                </c:pt>
                <c:pt idx="7349">
                  <c:v>-5.0386398763523993E-2</c:v>
                </c:pt>
                <c:pt idx="7350">
                  <c:v>-5.0386398763523993E-2</c:v>
                </c:pt>
                <c:pt idx="7351">
                  <c:v>-5.0386398763523993E-2</c:v>
                </c:pt>
                <c:pt idx="7352">
                  <c:v>-5.0386398763523993E-2</c:v>
                </c:pt>
                <c:pt idx="7353">
                  <c:v>-5.0386398763523993E-2</c:v>
                </c:pt>
                <c:pt idx="7354">
                  <c:v>-5.0386398763523993E-2</c:v>
                </c:pt>
                <c:pt idx="7355">
                  <c:v>-5.0386398763523993E-2</c:v>
                </c:pt>
                <c:pt idx="7356">
                  <c:v>-5.0386398763523993E-2</c:v>
                </c:pt>
                <c:pt idx="7357">
                  <c:v>-5.0386398763523993E-2</c:v>
                </c:pt>
                <c:pt idx="7358">
                  <c:v>-5.0386398763523993E-2</c:v>
                </c:pt>
                <c:pt idx="7359">
                  <c:v>-5.0077279752704804E-2</c:v>
                </c:pt>
                <c:pt idx="7360">
                  <c:v>-5.0077279752704804E-2</c:v>
                </c:pt>
                <c:pt idx="7361">
                  <c:v>-5.0077279752704804E-2</c:v>
                </c:pt>
                <c:pt idx="7362">
                  <c:v>-5.0077279752704804E-2</c:v>
                </c:pt>
                <c:pt idx="7363">
                  <c:v>-5.0077279752704804E-2</c:v>
                </c:pt>
                <c:pt idx="7364">
                  <c:v>-5.0077279752704804E-2</c:v>
                </c:pt>
                <c:pt idx="7365">
                  <c:v>-5.0077279752704804E-2</c:v>
                </c:pt>
                <c:pt idx="7366">
                  <c:v>-5.0077279752704804E-2</c:v>
                </c:pt>
                <c:pt idx="7367">
                  <c:v>-5.0077279752704804E-2</c:v>
                </c:pt>
                <c:pt idx="7368">
                  <c:v>-5.0077279752704804E-2</c:v>
                </c:pt>
                <c:pt idx="7369">
                  <c:v>-5.0077279752704804E-2</c:v>
                </c:pt>
                <c:pt idx="7370">
                  <c:v>-5.0077279752704804E-2</c:v>
                </c:pt>
                <c:pt idx="7371">
                  <c:v>-4.9768160741885822E-2</c:v>
                </c:pt>
                <c:pt idx="7372">
                  <c:v>-4.9768160741885822E-2</c:v>
                </c:pt>
                <c:pt idx="7373">
                  <c:v>-4.9768160741885822E-2</c:v>
                </c:pt>
                <c:pt idx="7374">
                  <c:v>-4.9768160741885822E-2</c:v>
                </c:pt>
                <c:pt idx="7375">
                  <c:v>-4.9768160741885822E-2</c:v>
                </c:pt>
                <c:pt idx="7376">
                  <c:v>-4.9768160741885822E-2</c:v>
                </c:pt>
                <c:pt idx="7377">
                  <c:v>-4.9459041731066494E-2</c:v>
                </c:pt>
                <c:pt idx="7378">
                  <c:v>-4.9459041731066494E-2</c:v>
                </c:pt>
                <c:pt idx="7379">
                  <c:v>-4.9459041731066494E-2</c:v>
                </c:pt>
                <c:pt idx="7380">
                  <c:v>-4.9459041731066494E-2</c:v>
                </c:pt>
                <c:pt idx="7381">
                  <c:v>-4.9768160741885822E-2</c:v>
                </c:pt>
                <c:pt idx="7382">
                  <c:v>-4.9768160741885822E-2</c:v>
                </c:pt>
                <c:pt idx="7383">
                  <c:v>-4.9768160741885822E-2</c:v>
                </c:pt>
                <c:pt idx="7384">
                  <c:v>-4.9768160741885822E-2</c:v>
                </c:pt>
                <c:pt idx="7385">
                  <c:v>-4.9768160741885822E-2</c:v>
                </c:pt>
                <c:pt idx="7386">
                  <c:v>-4.9768160741885822E-2</c:v>
                </c:pt>
                <c:pt idx="7387">
                  <c:v>-4.9768160741885822E-2</c:v>
                </c:pt>
                <c:pt idx="7388">
                  <c:v>-4.9768160741885822E-2</c:v>
                </c:pt>
                <c:pt idx="7389">
                  <c:v>-5.0077279752704804E-2</c:v>
                </c:pt>
                <c:pt idx="7390">
                  <c:v>-5.0077279752704804E-2</c:v>
                </c:pt>
                <c:pt idx="7391">
                  <c:v>-5.0077279752704804E-2</c:v>
                </c:pt>
                <c:pt idx="7392">
                  <c:v>-5.069551777434312E-2</c:v>
                </c:pt>
                <c:pt idx="7393">
                  <c:v>-5.069551777434312E-2</c:v>
                </c:pt>
                <c:pt idx="7394">
                  <c:v>-5.069551777434312E-2</c:v>
                </c:pt>
                <c:pt idx="7395">
                  <c:v>-5.069551777434312E-2</c:v>
                </c:pt>
                <c:pt idx="7396">
                  <c:v>-5.069551777434312E-2</c:v>
                </c:pt>
                <c:pt idx="7397">
                  <c:v>-5.069551777434312E-2</c:v>
                </c:pt>
                <c:pt idx="7398">
                  <c:v>-5.069551777434312E-2</c:v>
                </c:pt>
                <c:pt idx="7399">
                  <c:v>-5.069551777434312E-2</c:v>
                </c:pt>
                <c:pt idx="7400">
                  <c:v>-5.069551777434312E-2</c:v>
                </c:pt>
                <c:pt idx="7401">
                  <c:v>-5.069551777434312E-2</c:v>
                </c:pt>
                <c:pt idx="7402">
                  <c:v>-5.069551777434312E-2</c:v>
                </c:pt>
                <c:pt idx="7403">
                  <c:v>-5.069551777434312E-2</c:v>
                </c:pt>
                <c:pt idx="7404">
                  <c:v>-5.069551777434312E-2</c:v>
                </c:pt>
                <c:pt idx="7405">
                  <c:v>-5.069551777434312E-2</c:v>
                </c:pt>
                <c:pt idx="7406">
                  <c:v>-5.069551777434312E-2</c:v>
                </c:pt>
                <c:pt idx="7407">
                  <c:v>-5.069551777434312E-2</c:v>
                </c:pt>
                <c:pt idx="7408">
                  <c:v>-5.069551777434312E-2</c:v>
                </c:pt>
                <c:pt idx="7409">
                  <c:v>-5.069551777434312E-2</c:v>
                </c:pt>
                <c:pt idx="7410">
                  <c:v>-5.069551777434312E-2</c:v>
                </c:pt>
                <c:pt idx="7411">
                  <c:v>-5.069551777434312E-2</c:v>
                </c:pt>
                <c:pt idx="7412">
                  <c:v>-5.069551777434312E-2</c:v>
                </c:pt>
                <c:pt idx="7413">
                  <c:v>-5.069551777434312E-2</c:v>
                </c:pt>
                <c:pt idx="7414">
                  <c:v>-5.0077279752704804E-2</c:v>
                </c:pt>
                <c:pt idx="7415">
                  <c:v>-5.0077279752704804E-2</c:v>
                </c:pt>
                <c:pt idx="7416">
                  <c:v>-5.0077279752704804E-2</c:v>
                </c:pt>
                <c:pt idx="7417">
                  <c:v>-5.0077279752704804E-2</c:v>
                </c:pt>
                <c:pt idx="7418">
                  <c:v>-4.9752781211372409E-2</c:v>
                </c:pt>
                <c:pt idx="7419">
                  <c:v>-4.9752781211372409E-2</c:v>
                </c:pt>
                <c:pt idx="7420">
                  <c:v>-4.9752781211372409E-2</c:v>
                </c:pt>
                <c:pt idx="7421">
                  <c:v>-4.9752781211372409E-2</c:v>
                </c:pt>
                <c:pt idx="7422">
                  <c:v>-4.9134734239802545E-2</c:v>
                </c:pt>
                <c:pt idx="7423">
                  <c:v>-4.9134734239802545E-2</c:v>
                </c:pt>
                <c:pt idx="7424">
                  <c:v>-4.9443757725587172E-2</c:v>
                </c:pt>
                <c:pt idx="7425">
                  <c:v>-4.9443757725587172E-2</c:v>
                </c:pt>
                <c:pt idx="7426">
                  <c:v>-4.9752781211372409E-2</c:v>
                </c:pt>
                <c:pt idx="7427">
                  <c:v>-4.9752781211372409E-2</c:v>
                </c:pt>
                <c:pt idx="7428">
                  <c:v>-4.9752781211372409E-2</c:v>
                </c:pt>
                <c:pt idx="7429">
                  <c:v>-4.9752781211372409E-2</c:v>
                </c:pt>
                <c:pt idx="7430">
                  <c:v>-4.9443757725587172E-2</c:v>
                </c:pt>
                <c:pt idx="7431">
                  <c:v>-4.9443757725587172E-2</c:v>
                </c:pt>
                <c:pt idx="7432">
                  <c:v>-4.9752781211372409E-2</c:v>
                </c:pt>
                <c:pt idx="7433">
                  <c:v>-4.9752781211372409E-2</c:v>
                </c:pt>
                <c:pt idx="7434">
                  <c:v>-5.0061804697156986E-2</c:v>
                </c:pt>
                <c:pt idx="7435">
                  <c:v>-5.0061804697156986E-2</c:v>
                </c:pt>
                <c:pt idx="7436">
                  <c:v>-5.0061804697156986E-2</c:v>
                </c:pt>
                <c:pt idx="7437">
                  <c:v>-5.0061804697156986E-2</c:v>
                </c:pt>
                <c:pt idx="7438">
                  <c:v>-5.0061804697156986E-2</c:v>
                </c:pt>
                <c:pt idx="7439">
                  <c:v>-5.0061804697156986E-2</c:v>
                </c:pt>
                <c:pt idx="7440">
                  <c:v>-5.0061804697156986E-2</c:v>
                </c:pt>
                <c:pt idx="7441">
                  <c:v>-5.0370828182941904E-2</c:v>
                </c:pt>
                <c:pt idx="7442">
                  <c:v>-5.0370828182941904E-2</c:v>
                </c:pt>
                <c:pt idx="7443">
                  <c:v>-5.0370828182941904E-2</c:v>
                </c:pt>
                <c:pt idx="7444">
                  <c:v>-5.0370828182941904E-2</c:v>
                </c:pt>
                <c:pt idx="7445">
                  <c:v>-5.0061804697156986E-2</c:v>
                </c:pt>
                <c:pt idx="7446">
                  <c:v>-5.0061804697156986E-2</c:v>
                </c:pt>
                <c:pt idx="7447">
                  <c:v>-5.0061804697156986E-2</c:v>
                </c:pt>
                <c:pt idx="7448">
                  <c:v>-5.0061804697156986E-2</c:v>
                </c:pt>
                <c:pt idx="7449">
                  <c:v>-5.0061804697156986E-2</c:v>
                </c:pt>
                <c:pt idx="7450">
                  <c:v>-5.0061804697156986E-2</c:v>
                </c:pt>
                <c:pt idx="7451">
                  <c:v>-4.9752781211372409E-2</c:v>
                </c:pt>
                <c:pt idx="7452">
                  <c:v>-4.9134734239802545E-2</c:v>
                </c:pt>
                <c:pt idx="7453">
                  <c:v>-4.9134734239802545E-2</c:v>
                </c:pt>
                <c:pt idx="7454">
                  <c:v>-4.9134734239802545E-2</c:v>
                </c:pt>
                <c:pt idx="7455">
                  <c:v>-4.9134734239802545E-2</c:v>
                </c:pt>
                <c:pt idx="7456">
                  <c:v>-4.9134734239802545E-2</c:v>
                </c:pt>
                <c:pt idx="7457">
                  <c:v>-4.9134734239802545E-2</c:v>
                </c:pt>
                <c:pt idx="7458">
                  <c:v>-4.9134734239802545E-2</c:v>
                </c:pt>
                <c:pt idx="7459">
                  <c:v>-4.9134734239802545E-2</c:v>
                </c:pt>
                <c:pt idx="7460">
                  <c:v>-4.9134734239802545E-2</c:v>
                </c:pt>
                <c:pt idx="7461">
                  <c:v>-4.9134734239802545E-2</c:v>
                </c:pt>
                <c:pt idx="7462">
                  <c:v>-4.8825710754017322E-2</c:v>
                </c:pt>
                <c:pt idx="7463">
                  <c:v>-4.8825710754017322E-2</c:v>
                </c:pt>
                <c:pt idx="7464">
                  <c:v>-4.8825710754017322E-2</c:v>
                </c:pt>
                <c:pt idx="7465">
                  <c:v>-4.8825710754017322E-2</c:v>
                </c:pt>
                <c:pt idx="7466">
                  <c:v>-4.8516687268232668E-2</c:v>
                </c:pt>
                <c:pt idx="7467">
                  <c:v>-4.8516687268232668E-2</c:v>
                </c:pt>
                <c:pt idx="7468">
                  <c:v>-4.8516687268232668E-2</c:v>
                </c:pt>
                <c:pt idx="7469">
                  <c:v>-4.8516687268232668E-2</c:v>
                </c:pt>
                <c:pt idx="7470">
                  <c:v>-4.8516687268232668E-2</c:v>
                </c:pt>
                <c:pt idx="7471">
                  <c:v>-4.8516687268232668E-2</c:v>
                </c:pt>
                <c:pt idx="7472">
                  <c:v>-4.8207663782447473E-2</c:v>
                </c:pt>
                <c:pt idx="7473">
                  <c:v>-4.8207663782447473E-2</c:v>
                </c:pt>
                <c:pt idx="7474">
                  <c:v>-4.7898640296662583E-2</c:v>
                </c:pt>
                <c:pt idx="7475">
                  <c:v>-4.7898640296662583E-2</c:v>
                </c:pt>
                <c:pt idx="7476">
                  <c:v>-4.7898640296662583E-2</c:v>
                </c:pt>
                <c:pt idx="7477">
                  <c:v>-4.7898640296662583E-2</c:v>
                </c:pt>
                <c:pt idx="7478">
                  <c:v>-4.7898640296662583E-2</c:v>
                </c:pt>
                <c:pt idx="7479">
                  <c:v>-4.7898640296662583E-2</c:v>
                </c:pt>
                <c:pt idx="7480">
                  <c:v>-4.8516687268232668E-2</c:v>
                </c:pt>
                <c:pt idx="7481">
                  <c:v>-4.8516687268232668E-2</c:v>
                </c:pt>
                <c:pt idx="7482">
                  <c:v>-4.8825710754017322E-2</c:v>
                </c:pt>
                <c:pt idx="7483">
                  <c:v>-4.8825710754017322E-2</c:v>
                </c:pt>
                <c:pt idx="7484">
                  <c:v>-4.9443757725587172E-2</c:v>
                </c:pt>
                <c:pt idx="7485">
                  <c:v>-4.9443757725587172E-2</c:v>
                </c:pt>
                <c:pt idx="7486">
                  <c:v>-4.8207663782447473E-2</c:v>
                </c:pt>
                <c:pt idx="7487">
                  <c:v>-4.8207663782447473E-2</c:v>
                </c:pt>
                <c:pt idx="7488">
                  <c:v>-4.7898640296662583E-2</c:v>
                </c:pt>
                <c:pt idx="7489">
                  <c:v>-4.7898640296662583E-2</c:v>
                </c:pt>
                <c:pt idx="7490">
                  <c:v>-4.7898640296662583E-2</c:v>
                </c:pt>
                <c:pt idx="7491">
                  <c:v>-4.7898640296662583E-2</c:v>
                </c:pt>
                <c:pt idx="7492">
                  <c:v>-4.8207663782447473E-2</c:v>
                </c:pt>
                <c:pt idx="7493">
                  <c:v>-4.8207663782447473E-2</c:v>
                </c:pt>
                <c:pt idx="7494">
                  <c:v>-4.8825710754017322E-2</c:v>
                </c:pt>
                <c:pt idx="7495">
                  <c:v>-4.8825710754017322E-2</c:v>
                </c:pt>
                <c:pt idx="7496">
                  <c:v>-4.8516687268232668E-2</c:v>
                </c:pt>
                <c:pt idx="7497">
                  <c:v>-4.8516687268232668E-2</c:v>
                </c:pt>
                <c:pt idx="7498">
                  <c:v>-4.9134734239802545E-2</c:v>
                </c:pt>
                <c:pt idx="7499">
                  <c:v>-4.9134734239802545E-2</c:v>
                </c:pt>
                <c:pt idx="7500">
                  <c:v>-4.8516687268232668E-2</c:v>
                </c:pt>
                <c:pt idx="7501">
                  <c:v>-4.8516687268232668E-2</c:v>
                </c:pt>
                <c:pt idx="7502">
                  <c:v>-4.8207663782447473E-2</c:v>
                </c:pt>
                <c:pt idx="7503">
                  <c:v>-4.8207663782447473E-2</c:v>
                </c:pt>
                <c:pt idx="7504">
                  <c:v>-4.8207663782447473E-2</c:v>
                </c:pt>
                <c:pt idx="7505">
                  <c:v>-4.8207663782447473E-2</c:v>
                </c:pt>
                <c:pt idx="7506">
                  <c:v>-4.9134734239802545E-2</c:v>
                </c:pt>
                <c:pt idx="7507">
                  <c:v>-4.9134734239802545E-2</c:v>
                </c:pt>
                <c:pt idx="7508">
                  <c:v>-4.8825710754017322E-2</c:v>
                </c:pt>
                <c:pt idx="7509">
                  <c:v>-4.8825710754017322E-2</c:v>
                </c:pt>
                <c:pt idx="7510">
                  <c:v>-4.9134734239802545E-2</c:v>
                </c:pt>
                <c:pt idx="7511">
                  <c:v>-4.9134734239802545E-2</c:v>
                </c:pt>
                <c:pt idx="7512">
                  <c:v>-4.9752781211372409E-2</c:v>
                </c:pt>
                <c:pt idx="7513">
                  <c:v>-4.9752781211372409E-2</c:v>
                </c:pt>
                <c:pt idx="7514">
                  <c:v>-4.8825710754017322E-2</c:v>
                </c:pt>
                <c:pt idx="7515">
                  <c:v>-4.8825710754017322E-2</c:v>
                </c:pt>
                <c:pt idx="7516">
                  <c:v>-4.8207663782447473E-2</c:v>
                </c:pt>
                <c:pt idx="7517">
                  <c:v>-4.8207663782447473E-2</c:v>
                </c:pt>
                <c:pt idx="7518">
                  <c:v>-4.8207663782447473E-2</c:v>
                </c:pt>
                <c:pt idx="7519">
                  <c:v>-4.8207663782447473E-2</c:v>
                </c:pt>
                <c:pt idx="7520">
                  <c:v>-4.8516687268232668E-2</c:v>
                </c:pt>
                <c:pt idx="7521">
                  <c:v>-4.8516687268232668E-2</c:v>
                </c:pt>
                <c:pt idx="7522">
                  <c:v>-4.8516687268232668E-2</c:v>
                </c:pt>
                <c:pt idx="7523">
                  <c:v>-4.8516687268232668E-2</c:v>
                </c:pt>
                <c:pt idx="7524">
                  <c:v>-4.7898640296662583E-2</c:v>
                </c:pt>
                <c:pt idx="7525">
                  <c:v>-4.7898640296662583E-2</c:v>
                </c:pt>
                <c:pt idx="7526">
                  <c:v>-4.8207663782447473E-2</c:v>
                </c:pt>
                <c:pt idx="7527">
                  <c:v>-4.8207663782447473E-2</c:v>
                </c:pt>
                <c:pt idx="7528">
                  <c:v>-4.8207663782447473E-2</c:v>
                </c:pt>
                <c:pt idx="7529">
                  <c:v>-4.8207663782447473E-2</c:v>
                </c:pt>
                <c:pt idx="7530">
                  <c:v>-4.9134734239802545E-2</c:v>
                </c:pt>
                <c:pt idx="7531">
                  <c:v>-4.9134734239802545E-2</c:v>
                </c:pt>
                <c:pt idx="7532">
                  <c:v>-4.9134734239802545E-2</c:v>
                </c:pt>
                <c:pt idx="7533">
                  <c:v>-4.9134734239802545E-2</c:v>
                </c:pt>
                <c:pt idx="7534">
                  <c:v>-4.8825710754017322E-2</c:v>
                </c:pt>
                <c:pt idx="7535">
                  <c:v>-4.8825710754017322E-2</c:v>
                </c:pt>
                <c:pt idx="7536">
                  <c:v>-4.8825710754017322E-2</c:v>
                </c:pt>
                <c:pt idx="7537">
                  <c:v>-4.8825710754017322E-2</c:v>
                </c:pt>
                <c:pt idx="7538">
                  <c:v>-4.8516687268232668E-2</c:v>
                </c:pt>
                <c:pt idx="7539">
                  <c:v>-4.8516687268232668E-2</c:v>
                </c:pt>
                <c:pt idx="7540">
                  <c:v>-4.8516687268232668E-2</c:v>
                </c:pt>
                <c:pt idx="7541">
                  <c:v>-4.8516687268232668E-2</c:v>
                </c:pt>
                <c:pt idx="7542">
                  <c:v>-4.8516687268232668E-2</c:v>
                </c:pt>
                <c:pt idx="7543">
                  <c:v>-4.8516687268232668E-2</c:v>
                </c:pt>
                <c:pt idx="7544">
                  <c:v>-4.9134734239802545E-2</c:v>
                </c:pt>
                <c:pt idx="7545">
                  <c:v>-4.9134734239802545E-2</c:v>
                </c:pt>
                <c:pt idx="7546">
                  <c:v>-4.9134734239802545E-2</c:v>
                </c:pt>
                <c:pt idx="7547">
                  <c:v>-4.9134734239802545E-2</c:v>
                </c:pt>
                <c:pt idx="7548">
                  <c:v>-4.8825710754017322E-2</c:v>
                </c:pt>
                <c:pt idx="7549">
                  <c:v>-4.8825710754017322E-2</c:v>
                </c:pt>
                <c:pt idx="7550">
                  <c:v>-4.8825710754017322E-2</c:v>
                </c:pt>
                <c:pt idx="7551">
                  <c:v>-4.8825710754017322E-2</c:v>
                </c:pt>
                <c:pt idx="7552">
                  <c:v>-4.8825710754017322E-2</c:v>
                </c:pt>
                <c:pt idx="7553">
                  <c:v>-4.8825710754017322E-2</c:v>
                </c:pt>
                <c:pt idx="7554">
                  <c:v>-4.8825710754017322E-2</c:v>
                </c:pt>
                <c:pt idx="7555">
                  <c:v>-4.8825710754017322E-2</c:v>
                </c:pt>
                <c:pt idx="7556">
                  <c:v>-4.7898640296662583E-2</c:v>
                </c:pt>
                <c:pt idx="7557">
                  <c:v>-4.7898640296662583E-2</c:v>
                </c:pt>
                <c:pt idx="7558">
                  <c:v>-4.7898640296662583E-2</c:v>
                </c:pt>
                <c:pt idx="7559">
                  <c:v>-4.7898640296662583E-2</c:v>
                </c:pt>
                <c:pt idx="7560">
                  <c:v>-4.8207663782447473E-2</c:v>
                </c:pt>
                <c:pt idx="7561">
                  <c:v>-4.8207663782447473E-2</c:v>
                </c:pt>
                <c:pt idx="7562">
                  <c:v>-4.8207663782447473E-2</c:v>
                </c:pt>
                <c:pt idx="7563">
                  <c:v>-4.8207663782447473E-2</c:v>
                </c:pt>
                <c:pt idx="7564">
                  <c:v>-4.8207663782447473E-2</c:v>
                </c:pt>
                <c:pt idx="7565">
                  <c:v>-4.8207663782447473E-2</c:v>
                </c:pt>
                <c:pt idx="7566">
                  <c:v>-4.8207663782447473E-2</c:v>
                </c:pt>
                <c:pt idx="7567">
                  <c:v>-4.8207663782447473E-2</c:v>
                </c:pt>
                <c:pt idx="7568">
                  <c:v>-4.8207663782447473E-2</c:v>
                </c:pt>
                <c:pt idx="7569">
                  <c:v>-4.8207663782447473E-2</c:v>
                </c:pt>
                <c:pt idx="7570">
                  <c:v>-4.8516687268232668E-2</c:v>
                </c:pt>
                <c:pt idx="7571">
                  <c:v>-4.8516687268232668E-2</c:v>
                </c:pt>
                <c:pt idx="7572">
                  <c:v>-4.8516687268232668E-2</c:v>
                </c:pt>
                <c:pt idx="7573">
                  <c:v>-4.8516687268232668E-2</c:v>
                </c:pt>
                <c:pt idx="7574">
                  <c:v>-4.8516687268232668E-2</c:v>
                </c:pt>
                <c:pt idx="7575">
                  <c:v>-4.8516687268232668E-2</c:v>
                </c:pt>
                <c:pt idx="7576">
                  <c:v>-4.8516687268232668E-2</c:v>
                </c:pt>
                <c:pt idx="7577">
                  <c:v>-4.8516687268232668E-2</c:v>
                </c:pt>
                <c:pt idx="7578">
                  <c:v>-4.8516687268232668E-2</c:v>
                </c:pt>
                <c:pt idx="7579">
                  <c:v>-4.8516687268232668E-2</c:v>
                </c:pt>
                <c:pt idx="7580">
                  <c:v>-4.8516687268232668E-2</c:v>
                </c:pt>
                <c:pt idx="7581">
                  <c:v>-4.8516687268232668E-2</c:v>
                </c:pt>
                <c:pt idx="7582">
                  <c:v>-4.8516687268232668E-2</c:v>
                </c:pt>
                <c:pt idx="7583">
                  <c:v>-4.8516687268232668E-2</c:v>
                </c:pt>
                <c:pt idx="7584">
                  <c:v>-4.8516687268232668E-2</c:v>
                </c:pt>
                <c:pt idx="7585">
                  <c:v>-4.8516687268232668E-2</c:v>
                </c:pt>
                <c:pt idx="7586">
                  <c:v>-4.8516687268232668E-2</c:v>
                </c:pt>
                <c:pt idx="7587">
                  <c:v>-4.8516687268232668E-2</c:v>
                </c:pt>
                <c:pt idx="7588">
                  <c:v>-4.8825710754017322E-2</c:v>
                </c:pt>
                <c:pt idx="7589">
                  <c:v>-4.8825710754017322E-2</c:v>
                </c:pt>
                <c:pt idx="7590">
                  <c:v>-4.9134734239802545E-2</c:v>
                </c:pt>
                <c:pt idx="7591">
                  <c:v>-4.9134734239802545E-2</c:v>
                </c:pt>
                <c:pt idx="7592">
                  <c:v>-4.9752781211372409E-2</c:v>
                </c:pt>
                <c:pt idx="7593">
                  <c:v>-4.9752781211372409E-2</c:v>
                </c:pt>
                <c:pt idx="7594">
                  <c:v>-4.9752781211372409E-2</c:v>
                </c:pt>
                <c:pt idx="7595">
                  <c:v>-4.9752781211372409E-2</c:v>
                </c:pt>
                <c:pt idx="7596">
                  <c:v>-4.9752781211372409E-2</c:v>
                </c:pt>
                <c:pt idx="7597">
                  <c:v>-4.9752781211372409E-2</c:v>
                </c:pt>
                <c:pt idx="7598">
                  <c:v>-4.9752781211372409E-2</c:v>
                </c:pt>
                <c:pt idx="7599">
                  <c:v>-4.9752781211372409E-2</c:v>
                </c:pt>
                <c:pt idx="7600">
                  <c:v>-5.0061804697156986E-2</c:v>
                </c:pt>
                <c:pt idx="7601">
                  <c:v>-5.0061804697156986E-2</c:v>
                </c:pt>
                <c:pt idx="7602">
                  <c:v>-4.9134734239802545E-2</c:v>
                </c:pt>
                <c:pt idx="7603">
                  <c:v>-4.9134734239802545E-2</c:v>
                </c:pt>
                <c:pt idx="7604">
                  <c:v>-4.9134734239802545E-2</c:v>
                </c:pt>
                <c:pt idx="7605">
                  <c:v>-4.9134734239802545E-2</c:v>
                </c:pt>
                <c:pt idx="7606">
                  <c:v>-4.9134734239802545E-2</c:v>
                </c:pt>
                <c:pt idx="7607">
                  <c:v>-4.9134734239802545E-2</c:v>
                </c:pt>
                <c:pt idx="7608">
                  <c:v>-4.9134734239802545E-2</c:v>
                </c:pt>
                <c:pt idx="7609">
                  <c:v>-4.9134734239802545E-2</c:v>
                </c:pt>
                <c:pt idx="7610">
                  <c:v>-4.8516687268232668E-2</c:v>
                </c:pt>
                <c:pt idx="7611">
                  <c:v>-4.8516687268232668E-2</c:v>
                </c:pt>
                <c:pt idx="7612">
                  <c:v>-4.8516687268232668E-2</c:v>
                </c:pt>
                <c:pt idx="7613">
                  <c:v>-4.8516687268232668E-2</c:v>
                </c:pt>
                <c:pt idx="7614">
                  <c:v>-4.8207663782447473E-2</c:v>
                </c:pt>
                <c:pt idx="7615">
                  <c:v>-4.8207663782447473E-2</c:v>
                </c:pt>
                <c:pt idx="7616">
                  <c:v>-4.8516687268232668E-2</c:v>
                </c:pt>
                <c:pt idx="7617">
                  <c:v>-4.8516687268232668E-2</c:v>
                </c:pt>
                <c:pt idx="7618">
                  <c:v>-4.8516687268232668E-2</c:v>
                </c:pt>
                <c:pt idx="7619">
                  <c:v>-4.8516687268232668E-2</c:v>
                </c:pt>
                <c:pt idx="7620">
                  <c:v>-4.9134734239802545E-2</c:v>
                </c:pt>
                <c:pt idx="7621">
                  <c:v>-4.9134734239802545E-2</c:v>
                </c:pt>
                <c:pt idx="7622">
                  <c:v>-4.9134734239802545E-2</c:v>
                </c:pt>
                <c:pt idx="7623">
                  <c:v>-4.9134734239802545E-2</c:v>
                </c:pt>
                <c:pt idx="7624">
                  <c:v>-4.9134734239802545E-2</c:v>
                </c:pt>
                <c:pt idx="7625">
                  <c:v>-4.9134734239802545E-2</c:v>
                </c:pt>
                <c:pt idx="7626">
                  <c:v>-4.9134734239802545E-2</c:v>
                </c:pt>
                <c:pt idx="7627">
                  <c:v>-4.9134734239802545E-2</c:v>
                </c:pt>
                <c:pt idx="7628">
                  <c:v>-4.9134734239802545E-2</c:v>
                </c:pt>
                <c:pt idx="7629">
                  <c:v>-4.9134734239802545E-2</c:v>
                </c:pt>
                <c:pt idx="7630">
                  <c:v>-4.9134734239802545E-2</c:v>
                </c:pt>
                <c:pt idx="7631">
                  <c:v>-4.9134734239802545E-2</c:v>
                </c:pt>
                <c:pt idx="7632">
                  <c:v>-4.8825710754017322E-2</c:v>
                </c:pt>
                <c:pt idx="7633">
                  <c:v>-4.8825710754017322E-2</c:v>
                </c:pt>
                <c:pt idx="7634">
                  <c:v>-4.8825710754017322E-2</c:v>
                </c:pt>
                <c:pt idx="7635">
                  <c:v>-4.8825710754017322E-2</c:v>
                </c:pt>
                <c:pt idx="7636">
                  <c:v>-4.8825710754017322E-2</c:v>
                </c:pt>
                <c:pt idx="7637">
                  <c:v>-4.8825710754017322E-2</c:v>
                </c:pt>
                <c:pt idx="7638">
                  <c:v>-4.9134734239802545E-2</c:v>
                </c:pt>
                <c:pt idx="7639">
                  <c:v>-4.9134734239802545E-2</c:v>
                </c:pt>
                <c:pt idx="7640">
                  <c:v>-4.9443757725587172E-2</c:v>
                </c:pt>
                <c:pt idx="7641">
                  <c:v>-4.9443757725587172E-2</c:v>
                </c:pt>
                <c:pt idx="7642">
                  <c:v>-4.9443757725587172E-2</c:v>
                </c:pt>
                <c:pt idx="7643">
                  <c:v>-4.9443757725587172E-2</c:v>
                </c:pt>
                <c:pt idx="7644">
                  <c:v>-4.9134734239802545E-2</c:v>
                </c:pt>
                <c:pt idx="7645">
                  <c:v>-4.9134734239802545E-2</c:v>
                </c:pt>
                <c:pt idx="7646">
                  <c:v>-4.9443757725587172E-2</c:v>
                </c:pt>
                <c:pt idx="7647">
                  <c:v>-4.9443757725587172E-2</c:v>
                </c:pt>
                <c:pt idx="7648">
                  <c:v>-4.9443757725587172E-2</c:v>
                </c:pt>
                <c:pt idx="7649">
                  <c:v>-4.9443757725587172E-2</c:v>
                </c:pt>
                <c:pt idx="7650">
                  <c:v>-4.9134734239802545E-2</c:v>
                </c:pt>
                <c:pt idx="7651">
                  <c:v>-4.9134734239802545E-2</c:v>
                </c:pt>
                <c:pt idx="7652">
                  <c:v>-4.9134734239802545E-2</c:v>
                </c:pt>
                <c:pt idx="7653">
                  <c:v>-4.9134734239802545E-2</c:v>
                </c:pt>
                <c:pt idx="7654">
                  <c:v>-4.9443757725587172E-2</c:v>
                </c:pt>
                <c:pt idx="7655">
                  <c:v>-4.9443757725587172E-2</c:v>
                </c:pt>
                <c:pt idx="7656">
                  <c:v>-4.9443757725587172E-2</c:v>
                </c:pt>
                <c:pt idx="7657">
                  <c:v>-4.9443757725587172E-2</c:v>
                </c:pt>
                <c:pt idx="7658">
                  <c:v>-4.9443757725587172E-2</c:v>
                </c:pt>
                <c:pt idx="7659">
                  <c:v>-4.9443757725587172E-2</c:v>
                </c:pt>
                <c:pt idx="7660">
                  <c:v>-4.9443757725587172E-2</c:v>
                </c:pt>
                <c:pt idx="7661">
                  <c:v>-4.9443757725587172E-2</c:v>
                </c:pt>
                <c:pt idx="7662">
                  <c:v>-4.9443757725587172E-2</c:v>
                </c:pt>
                <c:pt idx="7663">
                  <c:v>-4.9443757725587172E-2</c:v>
                </c:pt>
                <c:pt idx="7664">
                  <c:v>-4.9443757725587172E-2</c:v>
                </c:pt>
                <c:pt idx="7665">
                  <c:v>-4.9443757725587172E-2</c:v>
                </c:pt>
                <c:pt idx="7666">
                  <c:v>-4.9443757725587172E-2</c:v>
                </c:pt>
                <c:pt idx="7667">
                  <c:v>-4.9443757725587172E-2</c:v>
                </c:pt>
                <c:pt idx="7668">
                  <c:v>-4.9752781211372409E-2</c:v>
                </c:pt>
                <c:pt idx="7669">
                  <c:v>-4.9752781211372409E-2</c:v>
                </c:pt>
                <c:pt idx="7670">
                  <c:v>-4.9443757725587172E-2</c:v>
                </c:pt>
                <c:pt idx="7671">
                  <c:v>-4.9443757725587172E-2</c:v>
                </c:pt>
                <c:pt idx="7672">
                  <c:v>-4.9443757725587172E-2</c:v>
                </c:pt>
                <c:pt idx="7673">
                  <c:v>-4.9443757725587172E-2</c:v>
                </c:pt>
                <c:pt idx="7674">
                  <c:v>-4.9443757725587172E-2</c:v>
                </c:pt>
                <c:pt idx="7675">
                  <c:v>-4.9443757725587172E-2</c:v>
                </c:pt>
                <c:pt idx="7676">
                  <c:v>-4.9443757725587172E-2</c:v>
                </c:pt>
                <c:pt idx="7677">
                  <c:v>-4.9443757725587172E-2</c:v>
                </c:pt>
                <c:pt idx="7678">
                  <c:v>-4.9443757725587172E-2</c:v>
                </c:pt>
                <c:pt idx="7679">
                  <c:v>-4.9443757725587172E-2</c:v>
                </c:pt>
                <c:pt idx="7680">
                  <c:v>-4.9443757725587172E-2</c:v>
                </c:pt>
                <c:pt idx="7681">
                  <c:v>-4.9443757725587172E-2</c:v>
                </c:pt>
                <c:pt idx="7682">
                  <c:v>-4.9443757725587172E-2</c:v>
                </c:pt>
                <c:pt idx="7683">
                  <c:v>-4.9443757725587172E-2</c:v>
                </c:pt>
                <c:pt idx="7684">
                  <c:v>-4.9752781211372409E-2</c:v>
                </c:pt>
                <c:pt idx="7685">
                  <c:v>-4.9752781211372409E-2</c:v>
                </c:pt>
                <c:pt idx="7686">
                  <c:v>-4.9752781211372409E-2</c:v>
                </c:pt>
                <c:pt idx="7687">
                  <c:v>-4.9752781211372409E-2</c:v>
                </c:pt>
                <c:pt idx="7688">
                  <c:v>-5.0061804697156986E-2</c:v>
                </c:pt>
                <c:pt idx="7689">
                  <c:v>-5.0061804697156986E-2</c:v>
                </c:pt>
                <c:pt idx="7690">
                  <c:v>-5.0061804697156986E-2</c:v>
                </c:pt>
                <c:pt idx="7691">
                  <c:v>-5.0061804697156986E-2</c:v>
                </c:pt>
                <c:pt idx="7692">
                  <c:v>-5.0061804697156986E-2</c:v>
                </c:pt>
                <c:pt idx="7693">
                  <c:v>-5.0061804697156986E-2</c:v>
                </c:pt>
                <c:pt idx="7694">
                  <c:v>-5.0061804697156986E-2</c:v>
                </c:pt>
                <c:pt idx="7695">
                  <c:v>-5.0061804697156986E-2</c:v>
                </c:pt>
                <c:pt idx="7696">
                  <c:v>-5.0061804697156986E-2</c:v>
                </c:pt>
                <c:pt idx="7697">
                  <c:v>-5.0061804697156986E-2</c:v>
                </c:pt>
                <c:pt idx="7698">
                  <c:v>-5.0061804697156986E-2</c:v>
                </c:pt>
                <c:pt idx="7699">
                  <c:v>-5.0061804697156986E-2</c:v>
                </c:pt>
                <c:pt idx="7700">
                  <c:v>-4.9443757725587172E-2</c:v>
                </c:pt>
                <c:pt idx="7701">
                  <c:v>-4.9443757725587172E-2</c:v>
                </c:pt>
                <c:pt idx="7702">
                  <c:v>-4.9134734239802545E-2</c:v>
                </c:pt>
                <c:pt idx="7703">
                  <c:v>-4.9134734239802545E-2</c:v>
                </c:pt>
                <c:pt idx="7704">
                  <c:v>-4.9134734239802545E-2</c:v>
                </c:pt>
                <c:pt idx="7705">
                  <c:v>-4.9134734239802545E-2</c:v>
                </c:pt>
                <c:pt idx="7706">
                  <c:v>-4.9134734239802545E-2</c:v>
                </c:pt>
                <c:pt idx="7707">
                  <c:v>-4.9134734239802545E-2</c:v>
                </c:pt>
                <c:pt idx="7708">
                  <c:v>-4.8825710754017322E-2</c:v>
                </c:pt>
                <c:pt idx="7709">
                  <c:v>-4.8825710754017322E-2</c:v>
                </c:pt>
                <c:pt idx="7710">
                  <c:v>-4.8825710754017322E-2</c:v>
                </c:pt>
                <c:pt idx="7711">
                  <c:v>-4.8825710754017322E-2</c:v>
                </c:pt>
                <c:pt idx="7712">
                  <c:v>-4.8825710754017322E-2</c:v>
                </c:pt>
                <c:pt idx="7713">
                  <c:v>-4.8825710754017322E-2</c:v>
                </c:pt>
                <c:pt idx="7714">
                  <c:v>-4.8825710754017322E-2</c:v>
                </c:pt>
                <c:pt idx="7715">
                  <c:v>-4.8825710754017322E-2</c:v>
                </c:pt>
                <c:pt idx="7716">
                  <c:v>-4.8825710754017322E-2</c:v>
                </c:pt>
                <c:pt idx="7717">
                  <c:v>-4.8825710754017322E-2</c:v>
                </c:pt>
                <c:pt idx="7718">
                  <c:v>-4.8825710754017322E-2</c:v>
                </c:pt>
                <c:pt idx="7719">
                  <c:v>-4.8825710754017322E-2</c:v>
                </c:pt>
                <c:pt idx="7720">
                  <c:v>-4.8825710754017322E-2</c:v>
                </c:pt>
                <c:pt idx="7721">
                  <c:v>-4.8825710754017322E-2</c:v>
                </c:pt>
                <c:pt idx="7722">
                  <c:v>-4.8825710754017322E-2</c:v>
                </c:pt>
                <c:pt idx="7723">
                  <c:v>-4.8825710754017322E-2</c:v>
                </c:pt>
                <c:pt idx="7724">
                  <c:v>-4.9134734239802545E-2</c:v>
                </c:pt>
                <c:pt idx="7725">
                  <c:v>-4.9134734239802545E-2</c:v>
                </c:pt>
                <c:pt idx="7726">
                  <c:v>-4.9134734239802545E-2</c:v>
                </c:pt>
                <c:pt idx="7727">
                  <c:v>-4.9134734239802545E-2</c:v>
                </c:pt>
                <c:pt idx="7728">
                  <c:v>-4.7280593325092733E-2</c:v>
                </c:pt>
                <c:pt idx="7729">
                  <c:v>-4.7280593325092733E-2</c:v>
                </c:pt>
                <c:pt idx="7730">
                  <c:v>-4.8516687268232668E-2</c:v>
                </c:pt>
                <c:pt idx="7731">
                  <c:v>-4.8516687268232668E-2</c:v>
                </c:pt>
                <c:pt idx="7732">
                  <c:v>-4.7898640296662583E-2</c:v>
                </c:pt>
                <c:pt idx="7733">
                  <c:v>-4.7898640296662583E-2</c:v>
                </c:pt>
                <c:pt idx="7734">
                  <c:v>-4.8516687268232668E-2</c:v>
                </c:pt>
                <c:pt idx="7735">
                  <c:v>-4.8516687268232668E-2</c:v>
                </c:pt>
                <c:pt idx="7736">
                  <c:v>-4.8516687268232668E-2</c:v>
                </c:pt>
                <c:pt idx="7737">
                  <c:v>-4.8516687268232668E-2</c:v>
                </c:pt>
                <c:pt idx="7738">
                  <c:v>-4.8516687268232668E-2</c:v>
                </c:pt>
                <c:pt idx="7739">
                  <c:v>-4.8516687268232668E-2</c:v>
                </c:pt>
                <c:pt idx="7740">
                  <c:v>-4.8516687268232668E-2</c:v>
                </c:pt>
                <c:pt idx="7741">
                  <c:v>-4.8516687268232668E-2</c:v>
                </c:pt>
                <c:pt idx="7742">
                  <c:v>-4.8516687268232668E-2</c:v>
                </c:pt>
                <c:pt idx="7743">
                  <c:v>-4.8516687268232668E-2</c:v>
                </c:pt>
                <c:pt idx="7744">
                  <c:v>-4.8516687268232668E-2</c:v>
                </c:pt>
                <c:pt idx="7745">
                  <c:v>-4.8516687268232668E-2</c:v>
                </c:pt>
                <c:pt idx="7746">
                  <c:v>-4.8207663782447473E-2</c:v>
                </c:pt>
                <c:pt idx="7747">
                  <c:v>-4.8207663782447473E-2</c:v>
                </c:pt>
                <c:pt idx="7748">
                  <c:v>-4.7589616810877804E-2</c:v>
                </c:pt>
                <c:pt idx="7749">
                  <c:v>-4.7589616810877804E-2</c:v>
                </c:pt>
                <c:pt idx="7750">
                  <c:v>-4.7589616810877804E-2</c:v>
                </c:pt>
                <c:pt idx="7751">
                  <c:v>-4.7589616810877804E-2</c:v>
                </c:pt>
                <c:pt idx="7752">
                  <c:v>-4.6971569839307795E-2</c:v>
                </c:pt>
                <c:pt idx="7753">
                  <c:v>-4.6971569839307795E-2</c:v>
                </c:pt>
                <c:pt idx="7754">
                  <c:v>-4.6971569839307795E-2</c:v>
                </c:pt>
                <c:pt idx="7755">
                  <c:v>-4.6971569839307795E-2</c:v>
                </c:pt>
                <c:pt idx="7756">
                  <c:v>-4.6971569839307795E-2</c:v>
                </c:pt>
                <c:pt idx="7757">
                  <c:v>-4.6971569839307795E-2</c:v>
                </c:pt>
                <c:pt idx="7758">
                  <c:v>-4.6971569839307795E-2</c:v>
                </c:pt>
                <c:pt idx="7759">
                  <c:v>-4.6971569839307795E-2</c:v>
                </c:pt>
                <c:pt idx="7760">
                  <c:v>-4.6971569839307795E-2</c:v>
                </c:pt>
                <c:pt idx="7761">
                  <c:v>-4.6971569839307795E-2</c:v>
                </c:pt>
                <c:pt idx="7762">
                  <c:v>-4.6971569839307795E-2</c:v>
                </c:pt>
                <c:pt idx="7763">
                  <c:v>-4.6971569839307795E-2</c:v>
                </c:pt>
                <c:pt idx="7764">
                  <c:v>-4.6662546353522884E-2</c:v>
                </c:pt>
                <c:pt idx="7765">
                  <c:v>-4.6662546353522884E-2</c:v>
                </c:pt>
                <c:pt idx="7766">
                  <c:v>-4.6662546353522884E-2</c:v>
                </c:pt>
                <c:pt idx="7767">
                  <c:v>-4.6662546353522884E-2</c:v>
                </c:pt>
                <c:pt idx="7768">
                  <c:v>-4.6971569839307795E-2</c:v>
                </c:pt>
                <c:pt idx="7769">
                  <c:v>-4.6971569839307795E-2</c:v>
                </c:pt>
                <c:pt idx="7770">
                  <c:v>-4.6971569839307795E-2</c:v>
                </c:pt>
                <c:pt idx="7771">
                  <c:v>-4.6971569839307795E-2</c:v>
                </c:pt>
                <c:pt idx="7772">
                  <c:v>-4.6971569839307795E-2</c:v>
                </c:pt>
                <c:pt idx="7773">
                  <c:v>-4.6971569839307795E-2</c:v>
                </c:pt>
                <c:pt idx="7774">
                  <c:v>-4.6971569839307795E-2</c:v>
                </c:pt>
                <c:pt idx="7775">
                  <c:v>-4.6971569839307795E-2</c:v>
                </c:pt>
                <c:pt idx="7776">
                  <c:v>-4.6971569839307795E-2</c:v>
                </c:pt>
                <c:pt idx="7777">
                  <c:v>-4.6971569839307795E-2</c:v>
                </c:pt>
                <c:pt idx="7778">
                  <c:v>-4.6971569839307795E-2</c:v>
                </c:pt>
                <c:pt idx="7779">
                  <c:v>-4.6971569839307795E-2</c:v>
                </c:pt>
                <c:pt idx="7780">
                  <c:v>-4.6971569839307795E-2</c:v>
                </c:pt>
                <c:pt idx="7781">
                  <c:v>-4.6971569839307795E-2</c:v>
                </c:pt>
                <c:pt idx="7782">
                  <c:v>-4.6971569839307795E-2</c:v>
                </c:pt>
                <c:pt idx="7783">
                  <c:v>-4.6971569839307795E-2</c:v>
                </c:pt>
                <c:pt idx="7784">
                  <c:v>-4.6971569839307795E-2</c:v>
                </c:pt>
                <c:pt idx="7785">
                  <c:v>-4.6971569839307795E-2</c:v>
                </c:pt>
                <c:pt idx="7786">
                  <c:v>-4.6971569839307795E-2</c:v>
                </c:pt>
                <c:pt idx="7787">
                  <c:v>-4.6971569839307795E-2</c:v>
                </c:pt>
                <c:pt idx="7788">
                  <c:v>-4.6662546353522884E-2</c:v>
                </c:pt>
                <c:pt idx="7789">
                  <c:v>-4.6662546353522884E-2</c:v>
                </c:pt>
                <c:pt idx="7790">
                  <c:v>-4.6662546353522884E-2</c:v>
                </c:pt>
                <c:pt idx="7791">
                  <c:v>-4.6662546353522884E-2</c:v>
                </c:pt>
                <c:pt idx="7792">
                  <c:v>-4.6662546353522884E-2</c:v>
                </c:pt>
                <c:pt idx="7793">
                  <c:v>-4.6662546353522884E-2</c:v>
                </c:pt>
                <c:pt idx="7794">
                  <c:v>-4.6662546353522884E-2</c:v>
                </c:pt>
                <c:pt idx="7795">
                  <c:v>-4.6662546353522884E-2</c:v>
                </c:pt>
                <c:pt idx="7796">
                  <c:v>-4.6044499381953007E-2</c:v>
                </c:pt>
                <c:pt idx="7797">
                  <c:v>-4.6044499381953007E-2</c:v>
                </c:pt>
                <c:pt idx="7798">
                  <c:v>-4.6353522867737994E-2</c:v>
                </c:pt>
                <c:pt idx="7799">
                  <c:v>-4.6353522867737994E-2</c:v>
                </c:pt>
                <c:pt idx="7800">
                  <c:v>-4.6662546353522884E-2</c:v>
                </c:pt>
                <c:pt idx="7801">
                  <c:v>-4.6662546353522884E-2</c:v>
                </c:pt>
                <c:pt idx="7802">
                  <c:v>-4.6662546353522884E-2</c:v>
                </c:pt>
                <c:pt idx="7803">
                  <c:v>-4.6662546353522884E-2</c:v>
                </c:pt>
                <c:pt idx="7804">
                  <c:v>-4.6971569839307795E-2</c:v>
                </c:pt>
                <c:pt idx="7805">
                  <c:v>-4.6971569839307795E-2</c:v>
                </c:pt>
                <c:pt idx="7806">
                  <c:v>-4.6971569839307795E-2</c:v>
                </c:pt>
                <c:pt idx="7807">
                  <c:v>-4.6971569839307795E-2</c:v>
                </c:pt>
                <c:pt idx="7808">
                  <c:v>-4.6971569839307795E-2</c:v>
                </c:pt>
                <c:pt idx="7809">
                  <c:v>-4.6971569839307795E-2</c:v>
                </c:pt>
                <c:pt idx="7810">
                  <c:v>-4.6971569839307795E-2</c:v>
                </c:pt>
                <c:pt idx="7811">
                  <c:v>-4.6971569839307795E-2</c:v>
                </c:pt>
                <c:pt idx="7812">
                  <c:v>-4.6971569839307795E-2</c:v>
                </c:pt>
                <c:pt idx="7813">
                  <c:v>-4.6971569839307795E-2</c:v>
                </c:pt>
                <c:pt idx="7814">
                  <c:v>-4.6971569839307795E-2</c:v>
                </c:pt>
                <c:pt idx="7815">
                  <c:v>-4.6971569839307795E-2</c:v>
                </c:pt>
                <c:pt idx="7816">
                  <c:v>-4.6662546353522884E-2</c:v>
                </c:pt>
                <c:pt idx="7817">
                  <c:v>-4.6662546353522884E-2</c:v>
                </c:pt>
                <c:pt idx="7818">
                  <c:v>-4.6662546353522884E-2</c:v>
                </c:pt>
                <c:pt idx="7819">
                  <c:v>-4.6662546353522884E-2</c:v>
                </c:pt>
                <c:pt idx="7820">
                  <c:v>-4.6662546353522884E-2</c:v>
                </c:pt>
                <c:pt idx="7821">
                  <c:v>-4.6662546353522884E-2</c:v>
                </c:pt>
                <c:pt idx="7822">
                  <c:v>-4.6662546353522884E-2</c:v>
                </c:pt>
                <c:pt idx="7823">
                  <c:v>-4.6662546353522884E-2</c:v>
                </c:pt>
                <c:pt idx="7824">
                  <c:v>-4.7589616810877804E-2</c:v>
                </c:pt>
                <c:pt idx="7825">
                  <c:v>-4.7589616810877804E-2</c:v>
                </c:pt>
                <c:pt idx="7826">
                  <c:v>-4.7898640296662583E-2</c:v>
                </c:pt>
                <c:pt idx="7827">
                  <c:v>-4.7898640296662583E-2</c:v>
                </c:pt>
                <c:pt idx="7828">
                  <c:v>-4.7589616810877804E-2</c:v>
                </c:pt>
                <c:pt idx="7829">
                  <c:v>-4.7589616810877804E-2</c:v>
                </c:pt>
                <c:pt idx="7830">
                  <c:v>-4.7898640296662583E-2</c:v>
                </c:pt>
                <c:pt idx="7831">
                  <c:v>-4.7898640296662583E-2</c:v>
                </c:pt>
                <c:pt idx="7832">
                  <c:v>-4.7898640296662583E-2</c:v>
                </c:pt>
                <c:pt idx="7833">
                  <c:v>-4.7898640296662583E-2</c:v>
                </c:pt>
                <c:pt idx="7834">
                  <c:v>-4.7898640296662583E-2</c:v>
                </c:pt>
                <c:pt idx="7835">
                  <c:v>-4.7898640296662583E-2</c:v>
                </c:pt>
                <c:pt idx="7836">
                  <c:v>-4.7589616810877804E-2</c:v>
                </c:pt>
                <c:pt idx="7837">
                  <c:v>-4.7589616810877804E-2</c:v>
                </c:pt>
                <c:pt idx="7838">
                  <c:v>-4.7898640296662583E-2</c:v>
                </c:pt>
                <c:pt idx="7839">
                  <c:v>-4.7898640296662583E-2</c:v>
                </c:pt>
                <c:pt idx="7840">
                  <c:v>-4.7898640296662583E-2</c:v>
                </c:pt>
                <c:pt idx="7841">
                  <c:v>-4.7898640296662583E-2</c:v>
                </c:pt>
                <c:pt idx="7842">
                  <c:v>-4.7898640296662583E-2</c:v>
                </c:pt>
                <c:pt idx="7843">
                  <c:v>-4.7898640296662583E-2</c:v>
                </c:pt>
                <c:pt idx="7844">
                  <c:v>-4.7898640296662583E-2</c:v>
                </c:pt>
                <c:pt idx="7845">
                  <c:v>-4.7898640296662583E-2</c:v>
                </c:pt>
                <c:pt idx="7846">
                  <c:v>-4.8207663782447473E-2</c:v>
                </c:pt>
                <c:pt idx="7847">
                  <c:v>-4.8207663782447473E-2</c:v>
                </c:pt>
                <c:pt idx="7848">
                  <c:v>-4.7280593325092733E-2</c:v>
                </c:pt>
                <c:pt idx="7849">
                  <c:v>-4.7280593325092733E-2</c:v>
                </c:pt>
                <c:pt idx="7850">
                  <c:v>-4.7589616810877804E-2</c:v>
                </c:pt>
                <c:pt idx="7851">
                  <c:v>-4.7589616810877804E-2</c:v>
                </c:pt>
                <c:pt idx="7852">
                  <c:v>-4.7898640296662583E-2</c:v>
                </c:pt>
                <c:pt idx="7853">
                  <c:v>-4.7898640296662583E-2</c:v>
                </c:pt>
                <c:pt idx="7854">
                  <c:v>-4.7898640296662583E-2</c:v>
                </c:pt>
                <c:pt idx="7855">
                  <c:v>-4.7898640296662583E-2</c:v>
                </c:pt>
                <c:pt idx="7856">
                  <c:v>-4.7898640296662583E-2</c:v>
                </c:pt>
                <c:pt idx="7857">
                  <c:v>-4.7898640296662583E-2</c:v>
                </c:pt>
                <c:pt idx="7858">
                  <c:v>-4.7898640296662583E-2</c:v>
                </c:pt>
                <c:pt idx="7859">
                  <c:v>-4.7898640296662583E-2</c:v>
                </c:pt>
                <c:pt idx="7860">
                  <c:v>-4.7898640296662583E-2</c:v>
                </c:pt>
                <c:pt idx="7861">
                  <c:v>-4.7898640296662583E-2</c:v>
                </c:pt>
                <c:pt idx="7862">
                  <c:v>-4.7898640296662583E-2</c:v>
                </c:pt>
                <c:pt idx="7863">
                  <c:v>-4.7898640296662583E-2</c:v>
                </c:pt>
                <c:pt idx="7864">
                  <c:v>-4.7589616810877804E-2</c:v>
                </c:pt>
                <c:pt idx="7865">
                  <c:v>-4.7589616810877804E-2</c:v>
                </c:pt>
                <c:pt idx="7866">
                  <c:v>-4.7898640296662583E-2</c:v>
                </c:pt>
                <c:pt idx="7867">
                  <c:v>-4.7898640296662583E-2</c:v>
                </c:pt>
                <c:pt idx="7868">
                  <c:v>-4.7898640296662583E-2</c:v>
                </c:pt>
                <c:pt idx="7869">
                  <c:v>-4.7898640296662583E-2</c:v>
                </c:pt>
                <c:pt idx="7870">
                  <c:v>-4.7898640296662583E-2</c:v>
                </c:pt>
                <c:pt idx="7871">
                  <c:v>-4.7898640296662583E-2</c:v>
                </c:pt>
                <c:pt idx="7872">
                  <c:v>-4.8207663782447473E-2</c:v>
                </c:pt>
                <c:pt idx="7873">
                  <c:v>-4.8207663782447473E-2</c:v>
                </c:pt>
                <c:pt idx="7874">
                  <c:v>-4.7898640296662583E-2</c:v>
                </c:pt>
                <c:pt idx="7875">
                  <c:v>-4.7898640296662583E-2</c:v>
                </c:pt>
                <c:pt idx="7876">
                  <c:v>-4.7898640296662583E-2</c:v>
                </c:pt>
                <c:pt idx="7877">
                  <c:v>-4.7898640296662583E-2</c:v>
                </c:pt>
                <c:pt idx="7878">
                  <c:v>-4.8207663782447473E-2</c:v>
                </c:pt>
                <c:pt idx="7879">
                  <c:v>-4.8207663782447473E-2</c:v>
                </c:pt>
                <c:pt idx="7880">
                  <c:v>-4.7898640296662583E-2</c:v>
                </c:pt>
                <c:pt idx="7881">
                  <c:v>-4.7898640296662583E-2</c:v>
                </c:pt>
                <c:pt idx="7882">
                  <c:v>-4.7898640296662583E-2</c:v>
                </c:pt>
                <c:pt idx="7883">
                  <c:v>-4.7898640296662583E-2</c:v>
                </c:pt>
                <c:pt idx="7884">
                  <c:v>-4.7898640296662583E-2</c:v>
                </c:pt>
                <c:pt idx="7885">
                  <c:v>-4.7898640296662583E-2</c:v>
                </c:pt>
                <c:pt idx="7886">
                  <c:v>-4.7898640296662583E-2</c:v>
                </c:pt>
                <c:pt idx="7887">
                  <c:v>-4.7898640296662583E-2</c:v>
                </c:pt>
                <c:pt idx="7888">
                  <c:v>-4.7898640296662583E-2</c:v>
                </c:pt>
                <c:pt idx="7889">
                  <c:v>-4.7589616810877804E-2</c:v>
                </c:pt>
                <c:pt idx="7890">
                  <c:v>-4.7589616810877804E-2</c:v>
                </c:pt>
                <c:pt idx="7891">
                  <c:v>-4.7280593325092733E-2</c:v>
                </c:pt>
                <c:pt idx="7892">
                  <c:v>-4.7280593325092733E-2</c:v>
                </c:pt>
                <c:pt idx="7893">
                  <c:v>-4.7280593325092733E-2</c:v>
                </c:pt>
                <c:pt idx="7894">
                  <c:v>-4.7280593325092733E-2</c:v>
                </c:pt>
                <c:pt idx="7895">
                  <c:v>-4.7280593325092733E-2</c:v>
                </c:pt>
                <c:pt idx="7896">
                  <c:v>-4.7280593325092733E-2</c:v>
                </c:pt>
                <c:pt idx="7897">
                  <c:v>-4.6662546353522884E-2</c:v>
                </c:pt>
                <c:pt idx="7898">
                  <c:v>-4.6662546353522884E-2</c:v>
                </c:pt>
                <c:pt idx="7899">
                  <c:v>-4.6971569839307795E-2</c:v>
                </c:pt>
                <c:pt idx="7900">
                  <c:v>-4.6971569839307795E-2</c:v>
                </c:pt>
                <c:pt idx="7901">
                  <c:v>-4.7280593325092733E-2</c:v>
                </c:pt>
                <c:pt idx="7902">
                  <c:v>-4.7280593325092733E-2</c:v>
                </c:pt>
                <c:pt idx="7903">
                  <c:v>-4.7280593325092733E-2</c:v>
                </c:pt>
                <c:pt idx="7904">
                  <c:v>-4.7280593325092733E-2</c:v>
                </c:pt>
                <c:pt idx="7905">
                  <c:v>-4.7280593325092733E-2</c:v>
                </c:pt>
                <c:pt idx="7906">
                  <c:v>-4.7280593325092733E-2</c:v>
                </c:pt>
                <c:pt idx="7907">
                  <c:v>-4.7280593325092733E-2</c:v>
                </c:pt>
                <c:pt idx="7908">
                  <c:v>-4.7280593325092733E-2</c:v>
                </c:pt>
                <c:pt idx="7909">
                  <c:v>-4.6971569839307795E-2</c:v>
                </c:pt>
                <c:pt idx="7910">
                  <c:v>-4.6662546353522884E-2</c:v>
                </c:pt>
                <c:pt idx="7911">
                  <c:v>-4.6662546353522884E-2</c:v>
                </c:pt>
                <c:pt idx="7912">
                  <c:v>-4.6662546353522884E-2</c:v>
                </c:pt>
                <c:pt idx="7913">
                  <c:v>-4.6662546353522884E-2</c:v>
                </c:pt>
                <c:pt idx="7914">
                  <c:v>-4.6971569839307795E-2</c:v>
                </c:pt>
                <c:pt idx="7915">
                  <c:v>-4.6971569839307795E-2</c:v>
                </c:pt>
                <c:pt idx="7916">
                  <c:v>-4.6971569839307795E-2</c:v>
                </c:pt>
                <c:pt idx="7917">
                  <c:v>-4.6662546353522884E-2</c:v>
                </c:pt>
                <c:pt idx="7918">
                  <c:v>-4.6662546353522884E-2</c:v>
                </c:pt>
                <c:pt idx="7919">
                  <c:v>-4.6971569839307795E-2</c:v>
                </c:pt>
                <c:pt idx="7920">
                  <c:v>-4.6971569839307795E-2</c:v>
                </c:pt>
                <c:pt idx="7921">
                  <c:v>-4.6971569839307795E-2</c:v>
                </c:pt>
                <c:pt idx="7922">
                  <c:v>-4.6971569839307795E-2</c:v>
                </c:pt>
                <c:pt idx="7923">
                  <c:v>-4.6971569839307795E-2</c:v>
                </c:pt>
                <c:pt idx="7924">
                  <c:v>-4.6971569839307795E-2</c:v>
                </c:pt>
                <c:pt idx="7925">
                  <c:v>-4.6662546353522884E-2</c:v>
                </c:pt>
                <c:pt idx="7926">
                  <c:v>-4.6662546353522884E-2</c:v>
                </c:pt>
                <c:pt idx="7927">
                  <c:v>-4.6662546353522884E-2</c:v>
                </c:pt>
                <c:pt idx="7928">
                  <c:v>-4.6662546353522884E-2</c:v>
                </c:pt>
                <c:pt idx="7929">
                  <c:v>-4.6662546353522884E-2</c:v>
                </c:pt>
                <c:pt idx="7930">
                  <c:v>-4.6662546353522884E-2</c:v>
                </c:pt>
                <c:pt idx="7931">
                  <c:v>-4.6044499381953007E-2</c:v>
                </c:pt>
                <c:pt idx="7932">
                  <c:v>-4.6044499381953007E-2</c:v>
                </c:pt>
                <c:pt idx="7933">
                  <c:v>-4.5735475896168193E-2</c:v>
                </c:pt>
                <c:pt idx="7934">
                  <c:v>-4.5735475896168193E-2</c:v>
                </c:pt>
                <c:pt idx="7935">
                  <c:v>-4.6044499381953007E-2</c:v>
                </c:pt>
                <c:pt idx="7936">
                  <c:v>-4.6044499381953007E-2</c:v>
                </c:pt>
                <c:pt idx="7937">
                  <c:v>-4.6044499381953007E-2</c:v>
                </c:pt>
                <c:pt idx="7938">
                  <c:v>-4.6044499381953007E-2</c:v>
                </c:pt>
                <c:pt idx="7939">
                  <c:v>-4.6353522867737994E-2</c:v>
                </c:pt>
                <c:pt idx="7940">
                  <c:v>-4.6353522867737994E-2</c:v>
                </c:pt>
                <c:pt idx="7941">
                  <c:v>-4.6353522867737994E-2</c:v>
                </c:pt>
                <c:pt idx="7942">
                  <c:v>-4.6353522867737994E-2</c:v>
                </c:pt>
                <c:pt idx="7943">
                  <c:v>-4.6353522867737994E-2</c:v>
                </c:pt>
                <c:pt idx="7944">
                  <c:v>-4.6353522867737994E-2</c:v>
                </c:pt>
                <c:pt idx="7945">
                  <c:v>-4.6353522867737994E-2</c:v>
                </c:pt>
                <c:pt idx="7946">
                  <c:v>-4.6353522867737994E-2</c:v>
                </c:pt>
                <c:pt idx="7947">
                  <c:v>-4.6353522867737994E-2</c:v>
                </c:pt>
                <c:pt idx="7948">
                  <c:v>-4.6353522867737994E-2</c:v>
                </c:pt>
                <c:pt idx="7949">
                  <c:v>-4.6353522867737994E-2</c:v>
                </c:pt>
                <c:pt idx="7950">
                  <c:v>-4.6353522867737994E-2</c:v>
                </c:pt>
                <c:pt idx="7951">
                  <c:v>-4.6353522867737994E-2</c:v>
                </c:pt>
                <c:pt idx="7952">
                  <c:v>-4.6353522867737994E-2</c:v>
                </c:pt>
                <c:pt idx="7953">
                  <c:v>-4.6353522867737994E-2</c:v>
                </c:pt>
                <c:pt idx="7954">
                  <c:v>-4.6662546353522884E-2</c:v>
                </c:pt>
                <c:pt idx="7955">
                  <c:v>-4.6662546353522884E-2</c:v>
                </c:pt>
                <c:pt idx="7956">
                  <c:v>-4.6662546353522884E-2</c:v>
                </c:pt>
                <c:pt idx="7957">
                  <c:v>-4.6662546353522884E-2</c:v>
                </c:pt>
                <c:pt idx="7958">
                  <c:v>-4.6662546353522884E-2</c:v>
                </c:pt>
                <c:pt idx="7959">
                  <c:v>-4.6662546353522884E-2</c:v>
                </c:pt>
                <c:pt idx="7960">
                  <c:v>-4.6662546353522884E-2</c:v>
                </c:pt>
                <c:pt idx="7961">
                  <c:v>-4.6662546353522884E-2</c:v>
                </c:pt>
                <c:pt idx="7962">
                  <c:v>-4.6662546353522884E-2</c:v>
                </c:pt>
                <c:pt idx="7963">
                  <c:v>-4.6662546353522884E-2</c:v>
                </c:pt>
                <c:pt idx="7964">
                  <c:v>-4.6353522867737994E-2</c:v>
                </c:pt>
                <c:pt idx="7965">
                  <c:v>-4.6353522867737994E-2</c:v>
                </c:pt>
                <c:pt idx="7966">
                  <c:v>-4.6353522867737994E-2</c:v>
                </c:pt>
                <c:pt idx="7967">
                  <c:v>-4.6353522867737994E-2</c:v>
                </c:pt>
                <c:pt idx="7968">
                  <c:v>-4.6353522867737994E-2</c:v>
                </c:pt>
                <c:pt idx="7969">
                  <c:v>-4.6662546353522884E-2</c:v>
                </c:pt>
                <c:pt idx="7970">
                  <c:v>-4.6662546353522884E-2</c:v>
                </c:pt>
                <c:pt idx="7971">
                  <c:v>-4.6662546353522884E-2</c:v>
                </c:pt>
                <c:pt idx="7972">
                  <c:v>-4.6662546353522884E-2</c:v>
                </c:pt>
                <c:pt idx="7973">
                  <c:v>-4.6662546353522884E-2</c:v>
                </c:pt>
                <c:pt idx="7974">
                  <c:v>-4.6662546353522884E-2</c:v>
                </c:pt>
                <c:pt idx="7975">
                  <c:v>-4.6662546353522884E-2</c:v>
                </c:pt>
                <c:pt idx="7976">
                  <c:v>-4.6662546353522884E-2</c:v>
                </c:pt>
                <c:pt idx="7977">
                  <c:v>-4.6662546353522884E-2</c:v>
                </c:pt>
                <c:pt idx="7978">
                  <c:v>-4.6662546353522884E-2</c:v>
                </c:pt>
                <c:pt idx="7979">
                  <c:v>-4.6971569839307795E-2</c:v>
                </c:pt>
                <c:pt idx="7980">
                  <c:v>-4.6971569839307795E-2</c:v>
                </c:pt>
                <c:pt idx="7981">
                  <c:v>-4.7280593325092733E-2</c:v>
                </c:pt>
                <c:pt idx="7982">
                  <c:v>-4.7280593325092733E-2</c:v>
                </c:pt>
                <c:pt idx="7983">
                  <c:v>-4.7280593325092733E-2</c:v>
                </c:pt>
                <c:pt idx="7984">
                  <c:v>-4.7280593325092733E-2</c:v>
                </c:pt>
                <c:pt idx="7985">
                  <c:v>-4.7280593325092733E-2</c:v>
                </c:pt>
                <c:pt idx="7986">
                  <c:v>-4.7280593325092733E-2</c:v>
                </c:pt>
                <c:pt idx="7987">
                  <c:v>-4.6971569839307795E-2</c:v>
                </c:pt>
                <c:pt idx="7988">
                  <c:v>-4.6971569839307795E-2</c:v>
                </c:pt>
                <c:pt idx="7989">
                  <c:v>-4.6662546353522884E-2</c:v>
                </c:pt>
                <c:pt idx="7990">
                  <c:v>-4.6662546353522884E-2</c:v>
                </c:pt>
                <c:pt idx="7991">
                  <c:v>-4.6662546353522884E-2</c:v>
                </c:pt>
                <c:pt idx="7992">
                  <c:v>-4.6971569839307795E-2</c:v>
                </c:pt>
                <c:pt idx="7993">
                  <c:v>-4.6971569839307795E-2</c:v>
                </c:pt>
                <c:pt idx="7994">
                  <c:v>-4.6971569839307795E-2</c:v>
                </c:pt>
                <c:pt idx="7995">
                  <c:v>-4.6971569839307795E-2</c:v>
                </c:pt>
                <c:pt idx="7996">
                  <c:v>-4.7280593325092733E-2</c:v>
                </c:pt>
                <c:pt idx="7997">
                  <c:v>-4.7280593325092733E-2</c:v>
                </c:pt>
                <c:pt idx="7998">
                  <c:v>-4.6971569839307795E-2</c:v>
                </c:pt>
                <c:pt idx="7999">
                  <c:v>-4.6971569839307795E-2</c:v>
                </c:pt>
                <c:pt idx="8000">
                  <c:v>-4.6662546353522884E-2</c:v>
                </c:pt>
                <c:pt idx="8001">
                  <c:v>-4.6662546353522884E-2</c:v>
                </c:pt>
                <c:pt idx="8002">
                  <c:v>-4.7280593325092733E-2</c:v>
                </c:pt>
                <c:pt idx="8003">
                  <c:v>-4.7280593325092733E-2</c:v>
                </c:pt>
                <c:pt idx="8004">
                  <c:v>-4.7280593325092733E-2</c:v>
                </c:pt>
                <c:pt idx="8005">
                  <c:v>-4.7280593325092733E-2</c:v>
                </c:pt>
                <c:pt idx="8006">
                  <c:v>-4.7280593325092733E-2</c:v>
                </c:pt>
                <c:pt idx="8007">
                  <c:v>-4.7280593325092733E-2</c:v>
                </c:pt>
                <c:pt idx="8008">
                  <c:v>-4.7280593325092733E-2</c:v>
                </c:pt>
                <c:pt idx="8009">
                  <c:v>-4.7280593325092733E-2</c:v>
                </c:pt>
                <c:pt idx="8010">
                  <c:v>-4.7280593325092733E-2</c:v>
                </c:pt>
                <c:pt idx="8011">
                  <c:v>-4.7280593325092733E-2</c:v>
                </c:pt>
                <c:pt idx="8012">
                  <c:v>-4.7280593325092733E-2</c:v>
                </c:pt>
                <c:pt idx="8013">
                  <c:v>-4.7280593325092733E-2</c:v>
                </c:pt>
                <c:pt idx="8014">
                  <c:v>-4.8207663782447473E-2</c:v>
                </c:pt>
                <c:pt idx="8015">
                  <c:v>-4.8207663782447473E-2</c:v>
                </c:pt>
                <c:pt idx="8016">
                  <c:v>-4.6971569839307795E-2</c:v>
                </c:pt>
                <c:pt idx="8017">
                  <c:v>-4.6971569839307795E-2</c:v>
                </c:pt>
                <c:pt idx="8018">
                  <c:v>-4.6662546353522884E-2</c:v>
                </c:pt>
                <c:pt idx="8019">
                  <c:v>-4.6662546353522884E-2</c:v>
                </c:pt>
                <c:pt idx="8020">
                  <c:v>-4.6971569839307795E-2</c:v>
                </c:pt>
                <c:pt idx="8021">
                  <c:v>-4.6971569839307795E-2</c:v>
                </c:pt>
                <c:pt idx="8022">
                  <c:v>-4.6662546353522884E-2</c:v>
                </c:pt>
                <c:pt idx="8023">
                  <c:v>-4.6662546353522884E-2</c:v>
                </c:pt>
                <c:pt idx="8024">
                  <c:v>-4.6662546353522884E-2</c:v>
                </c:pt>
                <c:pt idx="8025">
                  <c:v>-4.6662546353522884E-2</c:v>
                </c:pt>
                <c:pt idx="8026">
                  <c:v>-4.6662546353522884E-2</c:v>
                </c:pt>
                <c:pt idx="8027">
                  <c:v>-4.6662546353522884E-2</c:v>
                </c:pt>
                <c:pt idx="8028">
                  <c:v>-4.6662546353522884E-2</c:v>
                </c:pt>
                <c:pt idx="8029">
                  <c:v>-4.6662546353522884E-2</c:v>
                </c:pt>
                <c:pt idx="8030">
                  <c:v>-4.7589616810877804E-2</c:v>
                </c:pt>
                <c:pt idx="8031">
                  <c:v>-4.7589616810877804E-2</c:v>
                </c:pt>
                <c:pt idx="8032">
                  <c:v>-4.7589616810877804E-2</c:v>
                </c:pt>
                <c:pt idx="8033">
                  <c:v>-4.7589616810877804E-2</c:v>
                </c:pt>
                <c:pt idx="8034">
                  <c:v>-4.7589616810877804E-2</c:v>
                </c:pt>
                <c:pt idx="8035">
                  <c:v>-4.7589616810877804E-2</c:v>
                </c:pt>
                <c:pt idx="8036">
                  <c:v>-4.7589616810877804E-2</c:v>
                </c:pt>
                <c:pt idx="8037">
                  <c:v>-4.7589616810877804E-2</c:v>
                </c:pt>
                <c:pt idx="8038">
                  <c:v>-4.7589616810877804E-2</c:v>
                </c:pt>
                <c:pt idx="8039">
                  <c:v>-4.7589616810877804E-2</c:v>
                </c:pt>
                <c:pt idx="8040">
                  <c:v>-4.7589616810877804E-2</c:v>
                </c:pt>
                <c:pt idx="8041">
                  <c:v>-4.7589616810877804E-2</c:v>
                </c:pt>
                <c:pt idx="8042">
                  <c:v>-4.7589616810877804E-2</c:v>
                </c:pt>
                <c:pt idx="8043">
                  <c:v>-4.7589616810877804E-2</c:v>
                </c:pt>
                <c:pt idx="8044">
                  <c:v>-4.7589616810877804E-2</c:v>
                </c:pt>
                <c:pt idx="8045">
                  <c:v>-4.7589616810877804E-2</c:v>
                </c:pt>
                <c:pt idx="8046">
                  <c:v>-4.7589616810877804E-2</c:v>
                </c:pt>
                <c:pt idx="8047">
                  <c:v>-4.7589616810877804E-2</c:v>
                </c:pt>
                <c:pt idx="8048">
                  <c:v>-4.7589616810877804E-2</c:v>
                </c:pt>
                <c:pt idx="8049">
                  <c:v>-4.7589616810877804E-2</c:v>
                </c:pt>
                <c:pt idx="8050">
                  <c:v>-4.7589616810877804E-2</c:v>
                </c:pt>
                <c:pt idx="8051">
                  <c:v>-4.7589616810877804E-2</c:v>
                </c:pt>
                <c:pt idx="8052">
                  <c:v>-4.7589616810877804E-2</c:v>
                </c:pt>
                <c:pt idx="8053">
                  <c:v>-4.7280593325092733E-2</c:v>
                </c:pt>
                <c:pt idx="8054">
                  <c:v>-4.7280593325092733E-2</c:v>
                </c:pt>
                <c:pt idx="8055">
                  <c:v>-4.7589616810877804E-2</c:v>
                </c:pt>
                <c:pt idx="8056">
                  <c:v>-4.7589616810877804E-2</c:v>
                </c:pt>
                <c:pt idx="8057">
                  <c:v>-4.7589616810877804E-2</c:v>
                </c:pt>
                <c:pt idx="8058">
                  <c:v>-4.7589616810877804E-2</c:v>
                </c:pt>
                <c:pt idx="8059">
                  <c:v>-4.7589616810877804E-2</c:v>
                </c:pt>
                <c:pt idx="8060">
                  <c:v>-4.7589616810877804E-2</c:v>
                </c:pt>
                <c:pt idx="8061">
                  <c:v>-4.7589616810877804E-2</c:v>
                </c:pt>
                <c:pt idx="8062">
                  <c:v>-4.7589616810877804E-2</c:v>
                </c:pt>
                <c:pt idx="8063">
                  <c:v>-4.7589616810877804E-2</c:v>
                </c:pt>
                <c:pt idx="8064">
                  <c:v>-4.7589616810877804E-2</c:v>
                </c:pt>
                <c:pt idx="8065">
                  <c:v>-4.7589616810877804E-2</c:v>
                </c:pt>
                <c:pt idx="8066">
                  <c:v>-4.7589616810877804E-2</c:v>
                </c:pt>
                <c:pt idx="8067">
                  <c:v>-4.7589616810877804E-2</c:v>
                </c:pt>
                <c:pt idx="8068">
                  <c:v>-4.7589616810877804E-2</c:v>
                </c:pt>
                <c:pt idx="8069">
                  <c:v>-4.7589616810877804E-2</c:v>
                </c:pt>
                <c:pt idx="8070">
                  <c:v>-4.7589616810877804E-2</c:v>
                </c:pt>
                <c:pt idx="8071">
                  <c:v>-4.7280593325092733E-2</c:v>
                </c:pt>
                <c:pt idx="8072">
                  <c:v>-4.7280593325092733E-2</c:v>
                </c:pt>
                <c:pt idx="8073">
                  <c:v>-4.7280593325092733E-2</c:v>
                </c:pt>
                <c:pt idx="8074">
                  <c:v>-4.7589616810877804E-2</c:v>
                </c:pt>
                <c:pt idx="8075">
                  <c:v>-4.7589616810877804E-2</c:v>
                </c:pt>
                <c:pt idx="8076">
                  <c:v>-4.7589616810877804E-2</c:v>
                </c:pt>
                <c:pt idx="8077">
                  <c:v>-4.7589616810877804E-2</c:v>
                </c:pt>
                <c:pt idx="8078">
                  <c:v>-4.7589616810877804E-2</c:v>
                </c:pt>
                <c:pt idx="8079">
                  <c:v>-4.7280593325092733E-2</c:v>
                </c:pt>
                <c:pt idx="8080">
                  <c:v>-4.7280593325092733E-2</c:v>
                </c:pt>
                <c:pt idx="8081">
                  <c:v>-4.7280593325092733E-2</c:v>
                </c:pt>
                <c:pt idx="8082">
                  <c:v>-4.7280593325092733E-2</c:v>
                </c:pt>
                <c:pt idx="8083">
                  <c:v>-4.7280593325092733E-2</c:v>
                </c:pt>
                <c:pt idx="8084">
                  <c:v>-4.7589616810877804E-2</c:v>
                </c:pt>
                <c:pt idx="8085">
                  <c:v>-4.7280593325092733E-2</c:v>
                </c:pt>
                <c:pt idx="8086">
                  <c:v>-4.7280593325092733E-2</c:v>
                </c:pt>
                <c:pt idx="8087">
                  <c:v>-4.7280593325092733E-2</c:v>
                </c:pt>
                <c:pt idx="8088">
                  <c:v>-4.7280593325092733E-2</c:v>
                </c:pt>
                <c:pt idx="8089">
                  <c:v>-4.7280593325092733E-2</c:v>
                </c:pt>
                <c:pt idx="8090">
                  <c:v>-4.7280593325092733E-2</c:v>
                </c:pt>
                <c:pt idx="8091">
                  <c:v>-4.7280593325092733E-2</c:v>
                </c:pt>
                <c:pt idx="8092">
                  <c:v>-4.7280593325092733E-2</c:v>
                </c:pt>
                <c:pt idx="8093">
                  <c:v>-4.7280593325092733E-2</c:v>
                </c:pt>
                <c:pt idx="8094">
                  <c:v>-4.7280593325092733E-2</c:v>
                </c:pt>
                <c:pt idx="8095">
                  <c:v>-4.7280593325092733E-2</c:v>
                </c:pt>
                <c:pt idx="8096">
                  <c:v>-4.7280593325092733E-2</c:v>
                </c:pt>
                <c:pt idx="8097">
                  <c:v>-4.7280593325092733E-2</c:v>
                </c:pt>
                <c:pt idx="8098">
                  <c:v>-4.7280593325092733E-2</c:v>
                </c:pt>
                <c:pt idx="8099">
                  <c:v>-4.7280593325092733E-2</c:v>
                </c:pt>
                <c:pt idx="8100">
                  <c:v>-4.7280593325092733E-2</c:v>
                </c:pt>
                <c:pt idx="8101">
                  <c:v>-4.7280593325092733E-2</c:v>
                </c:pt>
                <c:pt idx="8102">
                  <c:v>-4.7280593325092733E-2</c:v>
                </c:pt>
                <c:pt idx="8103">
                  <c:v>-4.7280593325092733E-2</c:v>
                </c:pt>
                <c:pt idx="8104">
                  <c:v>-4.7280593325092733E-2</c:v>
                </c:pt>
                <c:pt idx="8105">
                  <c:v>-4.7280593325092733E-2</c:v>
                </c:pt>
                <c:pt idx="8106">
                  <c:v>-4.7280593325092733E-2</c:v>
                </c:pt>
                <c:pt idx="8107">
                  <c:v>-4.7280593325092733E-2</c:v>
                </c:pt>
                <c:pt idx="8108">
                  <c:v>-4.7280593325092733E-2</c:v>
                </c:pt>
                <c:pt idx="8109">
                  <c:v>-4.7280593325092733E-2</c:v>
                </c:pt>
                <c:pt idx="8110">
                  <c:v>-4.7280593325092733E-2</c:v>
                </c:pt>
                <c:pt idx="8111">
                  <c:v>-4.7898640296662583E-2</c:v>
                </c:pt>
                <c:pt idx="8112">
                  <c:v>-4.7898640296662583E-2</c:v>
                </c:pt>
                <c:pt idx="8113">
                  <c:v>-4.7898640296662583E-2</c:v>
                </c:pt>
                <c:pt idx="8114">
                  <c:v>-4.7898640296662583E-2</c:v>
                </c:pt>
                <c:pt idx="8115">
                  <c:v>-4.7898640296662583E-2</c:v>
                </c:pt>
                <c:pt idx="8116">
                  <c:v>-4.7898640296662583E-2</c:v>
                </c:pt>
                <c:pt idx="8117">
                  <c:v>-4.7898640296662583E-2</c:v>
                </c:pt>
                <c:pt idx="8118">
                  <c:v>-4.7898640296662583E-2</c:v>
                </c:pt>
                <c:pt idx="8119">
                  <c:v>-4.7898640296662583E-2</c:v>
                </c:pt>
                <c:pt idx="8120">
                  <c:v>-4.7898640296662583E-2</c:v>
                </c:pt>
                <c:pt idx="8121">
                  <c:v>-4.7898640296662583E-2</c:v>
                </c:pt>
                <c:pt idx="8122">
                  <c:v>-4.7898640296662583E-2</c:v>
                </c:pt>
                <c:pt idx="8123">
                  <c:v>-4.7898640296662583E-2</c:v>
                </c:pt>
                <c:pt idx="8124">
                  <c:v>-4.7898640296662583E-2</c:v>
                </c:pt>
                <c:pt idx="8125">
                  <c:v>-4.7898640296662583E-2</c:v>
                </c:pt>
                <c:pt idx="8126">
                  <c:v>-4.7589616810877804E-2</c:v>
                </c:pt>
                <c:pt idx="8127">
                  <c:v>-4.7589616810877804E-2</c:v>
                </c:pt>
                <c:pt idx="8128">
                  <c:v>-4.7898640296662583E-2</c:v>
                </c:pt>
                <c:pt idx="8129">
                  <c:v>-4.7898640296662583E-2</c:v>
                </c:pt>
                <c:pt idx="8130">
                  <c:v>-4.7898640296662583E-2</c:v>
                </c:pt>
                <c:pt idx="8131">
                  <c:v>-4.7898640296662583E-2</c:v>
                </c:pt>
                <c:pt idx="8132">
                  <c:v>-4.7898640296662583E-2</c:v>
                </c:pt>
                <c:pt idx="8133">
                  <c:v>-4.7898640296662583E-2</c:v>
                </c:pt>
                <c:pt idx="8134">
                  <c:v>-4.7898640296662583E-2</c:v>
                </c:pt>
                <c:pt idx="8135">
                  <c:v>-4.7898640296662583E-2</c:v>
                </c:pt>
                <c:pt idx="8136">
                  <c:v>-4.7898640296662583E-2</c:v>
                </c:pt>
                <c:pt idx="8137">
                  <c:v>-4.7898640296662583E-2</c:v>
                </c:pt>
                <c:pt idx="8138">
                  <c:v>-4.7898640296662583E-2</c:v>
                </c:pt>
                <c:pt idx="8139">
                  <c:v>-4.7898640296662583E-2</c:v>
                </c:pt>
                <c:pt idx="8140">
                  <c:v>-4.7898640296662583E-2</c:v>
                </c:pt>
                <c:pt idx="8141">
                  <c:v>-4.7898640296662583E-2</c:v>
                </c:pt>
                <c:pt idx="8142">
                  <c:v>-4.7898640296662583E-2</c:v>
                </c:pt>
                <c:pt idx="8143">
                  <c:v>-4.7898640296662583E-2</c:v>
                </c:pt>
                <c:pt idx="8144">
                  <c:v>-4.7898640296662583E-2</c:v>
                </c:pt>
                <c:pt idx="8145">
                  <c:v>-4.7898640296662583E-2</c:v>
                </c:pt>
                <c:pt idx="8146">
                  <c:v>-4.7898640296662583E-2</c:v>
                </c:pt>
                <c:pt idx="8147">
                  <c:v>-4.7898640296662583E-2</c:v>
                </c:pt>
                <c:pt idx="8148">
                  <c:v>-4.8207663782447473E-2</c:v>
                </c:pt>
                <c:pt idx="8149">
                  <c:v>-4.8207663782447473E-2</c:v>
                </c:pt>
                <c:pt idx="8150">
                  <c:v>-4.8207663782447473E-2</c:v>
                </c:pt>
                <c:pt idx="8151">
                  <c:v>-4.8207663782447473E-2</c:v>
                </c:pt>
                <c:pt idx="8152">
                  <c:v>-4.8207663782447473E-2</c:v>
                </c:pt>
                <c:pt idx="8153">
                  <c:v>-4.8207663782447473E-2</c:v>
                </c:pt>
                <c:pt idx="8154">
                  <c:v>-4.8207663782447473E-2</c:v>
                </c:pt>
                <c:pt idx="8155">
                  <c:v>-4.8207663782447473E-2</c:v>
                </c:pt>
                <c:pt idx="8156">
                  <c:v>-4.8207663782447473E-2</c:v>
                </c:pt>
                <c:pt idx="8157">
                  <c:v>-4.9443757725587172E-2</c:v>
                </c:pt>
                <c:pt idx="8158">
                  <c:v>-4.9443757725587172E-2</c:v>
                </c:pt>
                <c:pt idx="8159">
                  <c:v>-4.9443757725587172E-2</c:v>
                </c:pt>
                <c:pt idx="8160">
                  <c:v>-4.8207663782447473E-2</c:v>
                </c:pt>
                <c:pt idx="8161">
                  <c:v>-4.8207663782447473E-2</c:v>
                </c:pt>
                <c:pt idx="8162">
                  <c:v>-4.8207663782447473E-2</c:v>
                </c:pt>
                <c:pt idx="8163">
                  <c:v>-4.7898640296662583E-2</c:v>
                </c:pt>
                <c:pt idx="8164">
                  <c:v>-4.7898640296662583E-2</c:v>
                </c:pt>
                <c:pt idx="8165">
                  <c:v>-4.7898640296662583E-2</c:v>
                </c:pt>
                <c:pt idx="8166">
                  <c:v>-4.7898640296662583E-2</c:v>
                </c:pt>
                <c:pt idx="8167">
                  <c:v>-4.7898640296662583E-2</c:v>
                </c:pt>
                <c:pt idx="8168">
                  <c:v>-4.7898640296662583E-2</c:v>
                </c:pt>
                <c:pt idx="8169">
                  <c:v>-4.8207663782447473E-2</c:v>
                </c:pt>
                <c:pt idx="8170">
                  <c:v>-4.8207663782447473E-2</c:v>
                </c:pt>
                <c:pt idx="8171">
                  <c:v>-4.7898640296662583E-2</c:v>
                </c:pt>
                <c:pt idx="8172">
                  <c:v>-4.7898640296662583E-2</c:v>
                </c:pt>
                <c:pt idx="8173">
                  <c:v>-4.8516687268232668E-2</c:v>
                </c:pt>
                <c:pt idx="8174">
                  <c:v>-4.8516687268232668E-2</c:v>
                </c:pt>
                <c:pt idx="8175">
                  <c:v>-4.8207663782447473E-2</c:v>
                </c:pt>
                <c:pt idx="8176">
                  <c:v>-4.8207663782447473E-2</c:v>
                </c:pt>
                <c:pt idx="8177">
                  <c:v>-4.8207663782447473E-2</c:v>
                </c:pt>
                <c:pt idx="8178">
                  <c:v>-4.8207663782447473E-2</c:v>
                </c:pt>
                <c:pt idx="8179">
                  <c:v>-4.8207663782447473E-2</c:v>
                </c:pt>
                <c:pt idx="8180">
                  <c:v>-4.8207663782447473E-2</c:v>
                </c:pt>
                <c:pt idx="8181">
                  <c:v>-4.8516687268232668E-2</c:v>
                </c:pt>
                <c:pt idx="8182">
                  <c:v>-4.9134734239802545E-2</c:v>
                </c:pt>
                <c:pt idx="8183">
                  <c:v>-4.8840803709428116E-2</c:v>
                </c:pt>
                <c:pt idx="8184">
                  <c:v>-4.8531684698609016E-2</c:v>
                </c:pt>
                <c:pt idx="8185">
                  <c:v>-4.8531684698609016E-2</c:v>
                </c:pt>
                <c:pt idx="8186">
                  <c:v>-4.8531684698609016E-2</c:v>
                </c:pt>
                <c:pt idx="8187">
                  <c:v>-4.8531684698609016E-2</c:v>
                </c:pt>
                <c:pt idx="8188">
                  <c:v>-4.8531684698609016E-2</c:v>
                </c:pt>
                <c:pt idx="8189">
                  <c:v>-4.8531684698609016E-2</c:v>
                </c:pt>
                <c:pt idx="8190">
                  <c:v>-4.8222565687789647E-2</c:v>
                </c:pt>
                <c:pt idx="8191">
                  <c:v>-4.7604327666151469E-2</c:v>
                </c:pt>
                <c:pt idx="8192">
                  <c:v>-4.7913446676970693E-2</c:v>
                </c:pt>
                <c:pt idx="8193">
                  <c:v>-4.7913446676970693E-2</c:v>
                </c:pt>
                <c:pt idx="8194">
                  <c:v>-4.7913446676970693E-2</c:v>
                </c:pt>
                <c:pt idx="8195">
                  <c:v>-4.7913446676970693E-2</c:v>
                </c:pt>
                <c:pt idx="8196">
                  <c:v>-4.7913446676970693E-2</c:v>
                </c:pt>
                <c:pt idx="8197">
                  <c:v>-4.7913446676970693E-2</c:v>
                </c:pt>
                <c:pt idx="8198">
                  <c:v>-4.7913446676970693E-2</c:v>
                </c:pt>
                <c:pt idx="8199">
                  <c:v>-4.7913446676970693E-2</c:v>
                </c:pt>
                <c:pt idx="8200">
                  <c:v>-4.7913446676970693E-2</c:v>
                </c:pt>
                <c:pt idx="8201">
                  <c:v>-4.7913446676970693E-2</c:v>
                </c:pt>
                <c:pt idx="8202">
                  <c:v>-4.7913446676970693E-2</c:v>
                </c:pt>
                <c:pt idx="8203">
                  <c:v>-4.7913446676970693E-2</c:v>
                </c:pt>
                <c:pt idx="8204">
                  <c:v>-4.7913446676970693E-2</c:v>
                </c:pt>
                <c:pt idx="8205">
                  <c:v>-4.8531684698609016E-2</c:v>
                </c:pt>
                <c:pt idx="8206">
                  <c:v>-4.8531684698609016E-2</c:v>
                </c:pt>
                <c:pt idx="8207">
                  <c:v>-4.8531684698609016E-2</c:v>
                </c:pt>
                <c:pt idx="8208">
                  <c:v>-4.8531684698609016E-2</c:v>
                </c:pt>
                <c:pt idx="8209">
                  <c:v>-4.8222565687789647E-2</c:v>
                </c:pt>
                <c:pt idx="8210">
                  <c:v>-4.8222565687789647E-2</c:v>
                </c:pt>
                <c:pt idx="8211">
                  <c:v>-4.8222565687789647E-2</c:v>
                </c:pt>
                <c:pt idx="8212">
                  <c:v>-4.8222565687789647E-2</c:v>
                </c:pt>
                <c:pt idx="8213">
                  <c:v>-4.8222565687789647E-2</c:v>
                </c:pt>
                <c:pt idx="8214">
                  <c:v>-4.8222565687789647E-2</c:v>
                </c:pt>
                <c:pt idx="8215">
                  <c:v>-4.8531684698609016E-2</c:v>
                </c:pt>
                <c:pt idx="8216">
                  <c:v>-4.8531684698609016E-2</c:v>
                </c:pt>
                <c:pt idx="8217">
                  <c:v>-4.8531684698609016E-2</c:v>
                </c:pt>
                <c:pt idx="8218">
                  <c:v>-4.8531684698609016E-2</c:v>
                </c:pt>
                <c:pt idx="8219">
                  <c:v>-4.8531684698609016E-2</c:v>
                </c:pt>
                <c:pt idx="8220">
                  <c:v>-4.8531684698609016E-2</c:v>
                </c:pt>
                <c:pt idx="8221">
                  <c:v>-4.8840803709428116E-2</c:v>
                </c:pt>
                <c:pt idx="8222">
                  <c:v>-4.8840803709428116E-2</c:v>
                </c:pt>
                <c:pt idx="8223">
                  <c:v>-4.9149922720247312E-2</c:v>
                </c:pt>
                <c:pt idx="8224">
                  <c:v>-4.9149922720247312E-2</c:v>
                </c:pt>
                <c:pt idx="8225">
                  <c:v>-4.8840803709428116E-2</c:v>
                </c:pt>
                <c:pt idx="8226">
                  <c:v>-4.8840803709428116E-2</c:v>
                </c:pt>
                <c:pt idx="8227">
                  <c:v>-4.8531684698609016E-2</c:v>
                </c:pt>
                <c:pt idx="8228">
                  <c:v>-4.8531684698609016E-2</c:v>
                </c:pt>
                <c:pt idx="8229">
                  <c:v>-4.8222565687789647E-2</c:v>
                </c:pt>
                <c:pt idx="8230">
                  <c:v>-4.8222565687789647E-2</c:v>
                </c:pt>
                <c:pt idx="8231">
                  <c:v>-4.8531684698609016E-2</c:v>
                </c:pt>
                <c:pt idx="8232">
                  <c:v>-4.8531684698609016E-2</c:v>
                </c:pt>
                <c:pt idx="8233">
                  <c:v>-4.8531684698609016E-2</c:v>
                </c:pt>
                <c:pt idx="8234">
                  <c:v>-4.8531684698609016E-2</c:v>
                </c:pt>
                <c:pt idx="8235">
                  <c:v>-4.8531684698609016E-2</c:v>
                </c:pt>
                <c:pt idx="8236">
                  <c:v>-4.8531684698609016E-2</c:v>
                </c:pt>
                <c:pt idx="8237">
                  <c:v>-4.8531684698609016E-2</c:v>
                </c:pt>
                <c:pt idx="8238">
                  <c:v>-4.8531684698609016E-2</c:v>
                </c:pt>
                <c:pt idx="8239">
                  <c:v>-4.8531684698609016E-2</c:v>
                </c:pt>
                <c:pt idx="8240">
                  <c:v>-4.8531684698609016E-2</c:v>
                </c:pt>
                <c:pt idx="8241">
                  <c:v>-4.8531684698609016E-2</c:v>
                </c:pt>
                <c:pt idx="8242">
                  <c:v>-4.8531684698609016E-2</c:v>
                </c:pt>
                <c:pt idx="8243">
                  <c:v>-4.8531684698609016E-2</c:v>
                </c:pt>
                <c:pt idx="8244">
                  <c:v>-4.8531684698609016E-2</c:v>
                </c:pt>
                <c:pt idx="8245">
                  <c:v>-4.8222565687789647E-2</c:v>
                </c:pt>
                <c:pt idx="8246">
                  <c:v>-4.8222565687789647E-2</c:v>
                </c:pt>
                <c:pt idx="8247">
                  <c:v>-4.8222565687789647E-2</c:v>
                </c:pt>
                <c:pt idx="8248">
                  <c:v>-4.8222565687789647E-2</c:v>
                </c:pt>
                <c:pt idx="8249">
                  <c:v>-4.8222565687789647E-2</c:v>
                </c:pt>
                <c:pt idx="8250">
                  <c:v>-4.8222565687789647E-2</c:v>
                </c:pt>
                <c:pt idx="8251">
                  <c:v>-4.7913446676970693E-2</c:v>
                </c:pt>
                <c:pt idx="8252">
                  <c:v>-4.7913446676970693E-2</c:v>
                </c:pt>
                <c:pt idx="8253">
                  <c:v>-4.7913446676970693E-2</c:v>
                </c:pt>
                <c:pt idx="8254">
                  <c:v>-4.7913446676970693E-2</c:v>
                </c:pt>
                <c:pt idx="8255">
                  <c:v>-4.7913446676970693E-2</c:v>
                </c:pt>
                <c:pt idx="8256">
                  <c:v>-4.7913446676970693E-2</c:v>
                </c:pt>
                <c:pt idx="8257">
                  <c:v>-4.7913446676970693E-2</c:v>
                </c:pt>
                <c:pt idx="8258">
                  <c:v>-4.7913446676970693E-2</c:v>
                </c:pt>
                <c:pt idx="8259">
                  <c:v>-4.7913446676970693E-2</c:v>
                </c:pt>
                <c:pt idx="8260">
                  <c:v>-4.7913446676970693E-2</c:v>
                </c:pt>
                <c:pt idx="8261">
                  <c:v>-4.7913446676970693E-2</c:v>
                </c:pt>
                <c:pt idx="8262">
                  <c:v>-4.7913446676970693E-2</c:v>
                </c:pt>
                <c:pt idx="8263">
                  <c:v>-4.7913446676970693E-2</c:v>
                </c:pt>
                <c:pt idx="8264">
                  <c:v>-4.7913446676970693E-2</c:v>
                </c:pt>
                <c:pt idx="8265">
                  <c:v>-4.7913446676970693E-2</c:v>
                </c:pt>
                <c:pt idx="8266">
                  <c:v>-4.7913446676970693E-2</c:v>
                </c:pt>
                <c:pt idx="8267">
                  <c:v>-4.8531684698609016E-2</c:v>
                </c:pt>
                <c:pt idx="8268">
                  <c:v>-4.8531684698609016E-2</c:v>
                </c:pt>
                <c:pt idx="8269">
                  <c:v>-4.8531684698609016E-2</c:v>
                </c:pt>
                <c:pt idx="8270">
                  <c:v>-4.8531684698609016E-2</c:v>
                </c:pt>
                <c:pt idx="8271">
                  <c:v>-4.7913446676970693E-2</c:v>
                </c:pt>
                <c:pt idx="8272">
                  <c:v>-4.7913446676970693E-2</c:v>
                </c:pt>
                <c:pt idx="8273">
                  <c:v>-4.7913446676970693E-2</c:v>
                </c:pt>
                <c:pt idx="8274">
                  <c:v>-4.7604327666151469E-2</c:v>
                </c:pt>
                <c:pt idx="8275">
                  <c:v>-4.7604327666151469E-2</c:v>
                </c:pt>
                <c:pt idx="8276">
                  <c:v>-4.7604327666151469E-2</c:v>
                </c:pt>
                <c:pt idx="8277">
                  <c:v>-4.7604327666151469E-2</c:v>
                </c:pt>
                <c:pt idx="8278">
                  <c:v>-4.7604327666151469E-2</c:v>
                </c:pt>
                <c:pt idx="8279">
                  <c:v>-4.7913446676970693E-2</c:v>
                </c:pt>
                <c:pt idx="8280">
                  <c:v>-4.7913446676970693E-2</c:v>
                </c:pt>
                <c:pt idx="8281">
                  <c:v>-4.7604327666151469E-2</c:v>
                </c:pt>
                <c:pt idx="8282">
                  <c:v>-4.7604327666151469E-2</c:v>
                </c:pt>
                <c:pt idx="8283">
                  <c:v>-4.7604327666151469E-2</c:v>
                </c:pt>
                <c:pt idx="8284">
                  <c:v>-4.7295208655332314E-2</c:v>
                </c:pt>
                <c:pt idx="8285">
                  <c:v>-4.7604327666151469E-2</c:v>
                </c:pt>
                <c:pt idx="8286">
                  <c:v>-4.7604327666151469E-2</c:v>
                </c:pt>
                <c:pt idx="8287">
                  <c:v>-4.6986089644513319E-2</c:v>
                </c:pt>
                <c:pt idx="8288">
                  <c:v>-4.6986089644513319E-2</c:v>
                </c:pt>
                <c:pt idx="8289">
                  <c:v>-4.6986089644513319E-2</c:v>
                </c:pt>
                <c:pt idx="8290">
                  <c:v>-4.6986089644513319E-2</c:v>
                </c:pt>
                <c:pt idx="8291">
                  <c:v>-4.667697063369397E-2</c:v>
                </c:pt>
                <c:pt idx="8292">
                  <c:v>-4.6971569839307795E-2</c:v>
                </c:pt>
                <c:pt idx="8293">
                  <c:v>-4.6353522867737994E-2</c:v>
                </c:pt>
                <c:pt idx="8294">
                  <c:v>-4.6353522867737994E-2</c:v>
                </c:pt>
                <c:pt idx="8295">
                  <c:v>-4.6662546353522884E-2</c:v>
                </c:pt>
                <c:pt idx="8296">
                  <c:v>-4.6662546353522884E-2</c:v>
                </c:pt>
                <c:pt idx="8297">
                  <c:v>-4.6662546353522884E-2</c:v>
                </c:pt>
                <c:pt idx="8298">
                  <c:v>-4.6662546353522884E-2</c:v>
                </c:pt>
                <c:pt idx="8299">
                  <c:v>-4.6662546353522884E-2</c:v>
                </c:pt>
                <c:pt idx="8300">
                  <c:v>-4.6662546353522884E-2</c:v>
                </c:pt>
                <c:pt idx="8301">
                  <c:v>-4.6662546353522884E-2</c:v>
                </c:pt>
                <c:pt idx="8302">
                  <c:v>-4.6662546353522884E-2</c:v>
                </c:pt>
                <c:pt idx="8303">
                  <c:v>-4.6662546353522884E-2</c:v>
                </c:pt>
                <c:pt idx="8304">
                  <c:v>-4.6662546353522884E-2</c:v>
                </c:pt>
                <c:pt idx="8305">
                  <c:v>-4.6662546353522884E-2</c:v>
                </c:pt>
                <c:pt idx="8306">
                  <c:v>-4.6662546353522884E-2</c:v>
                </c:pt>
                <c:pt idx="8307">
                  <c:v>-4.6353522867737994E-2</c:v>
                </c:pt>
                <c:pt idx="8308">
                  <c:v>-4.6353522867737994E-2</c:v>
                </c:pt>
                <c:pt idx="8309">
                  <c:v>-4.6353522867737994E-2</c:v>
                </c:pt>
                <c:pt idx="8310">
                  <c:v>-4.6353522867737994E-2</c:v>
                </c:pt>
                <c:pt idx="8311">
                  <c:v>-4.6353522867737994E-2</c:v>
                </c:pt>
                <c:pt idx="8312">
                  <c:v>-4.6353522867737994E-2</c:v>
                </c:pt>
                <c:pt idx="8313">
                  <c:v>-4.6971569839307795E-2</c:v>
                </c:pt>
                <c:pt idx="8314">
                  <c:v>-4.6971569839307795E-2</c:v>
                </c:pt>
                <c:pt idx="8315">
                  <c:v>-4.7589616810877804E-2</c:v>
                </c:pt>
                <c:pt idx="8316">
                  <c:v>-4.7589616810877804E-2</c:v>
                </c:pt>
                <c:pt idx="8317">
                  <c:v>-4.7589616810877804E-2</c:v>
                </c:pt>
                <c:pt idx="8318">
                  <c:v>-4.7589616810877804E-2</c:v>
                </c:pt>
                <c:pt idx="8319">
                  <c:v>-4.7589616810877804E-2</c:v>
                </c:pt>
                <c:pt idx="8320">
                  <c:v>-4.7589616810877804E-2</c:v>
                </c:pt>
                <c:pt idx="8321">
                  <c:v>-4.7280593325092733E-2</c:v>
                </c:pt>
                <c:pt idx="8322">
                  <c:v>-4.7280593325092733E-2</c:v>
                </c:pt>
                <c:pt idx="8323">
                  <c:v>-4.6971569839307795E-2</c:v>
                </c:pt>
                <c:pt idx="8324">
                  <c:v>-4.6971569839307795E-2</c:v>
                </c:pt>
                <c:pt idx="8325">
                  <c:v>-4.6971569839307795E-2</c:v>
                </c:pt>
                <c:pt idx="8326">
                  <c:v>-4.6971569839307795E-2</c:v>
                </c:pt>
                <c:pt idx="8327">
                  <c:v>-4.7589616810877804E-2</c:v>
                </c:pt>
                <c:pt idx="8328">
                  <c:v>-4.7589616810877804E-2</c:v>
                </c:pt>
                <c:pt idx="8329">
                  <c:v>-4.7589616810877804E-2</c:v>
                </c:pt>
                <c:pt idx="8330">
                  <c:v>-4.7589616810877804E-2</c:v>
                </c:pt>
                <c:pt idx="8331">
                  <c:v>-4.7589616810877804E-2</c:v>
                </c:pt>
                <c:pt idx="8332">
                  <c:v>-4.7589616810877804E-2</c:v>
                </c:pt>
                <c:pt idx="8333">
                  <c:v>-4.6971569839307795E-2</c:v>
                </c:pt>
                <c:pt idx="8334">
                  <c:v>-4.6971569839307795E-2</c:v>
                </c:pt>
                <c:pt idx="8335">
                  <c:v>-4.6971569839307795E-2</c:v>
                </c:pt>
                <c:pt idx="8336">
                  <c:v>-4.6971569839307795E-2</c:v>
                </c:pt>
                <c:pt idx="8337">
                  <c:v>-4.7280593325092733E-2</c:v>
                </c:pt>
                <c:pt idx="8338">
                  <c:v>-4.7280593325092733E-2</c:v>
                </c:pt>
                <c:pt idx="8339">
                  <c:v>-4.7280593325092733E-2</c:v>
                </c:pt>
                <c:pt idx="8340">
                  <c:v>-4.7280593325092733E-2</c:v>
                </c:pt>
                <c:pt idx="8341">
                  <c:v>-4.7280593325092733E-2</c:v>
                </c:pt>
                <c:pt idx="8342">
                  <c:v>-4.7280593325092733E-2</c:v>
                </c:pt>
                <c:pt idx="8343">
                  <c:v>-4.7589616810877804E-2</c:v>
                </c:pt>
                <c:pt idx="8344">
                  <c:v>-4.7589616810877804E-2</c:v>
                </c:pt>
                <c:pt idx="8345">
                  <c:v>-4.7898640296662583E-2</c:v>
                </c:pt>
                <c:pt idx="8346">
                  <c:v>-4.7898640296662583E-2</c:v>
                </c:pt>
                <c:pt idx="8347">
                  <c:v>-4.7280593325092733E-2</c:v>
                </c:pt>
                <c:pt idx="8348">
                  <c:v>-4.7280593325092733E-2</c:v>
                </c:pt>
                <c:pt idx="8349">
                  <c:v>-4.7280593325092733E-2</c:v>
                </c:pt>
                <c:pt idx="8350">
                  <c:v>-4.7589616810877804E-2</c:v>
                </c:pt>
                <c:pt idx="8351">
                  <c:v>-4.7589616810877804E-2</c:v>
                </c:pt>
                <c:pt idx="8352">
                  <c:v>-4.7589616810877804E-2</c:v>
                </c:pt>
                <c:pt idx="8353">
                  <c:v>-4.7898640296662583E-2</c:v>
                </c:pt>
                <c:pt idx="8354">
                  <c:v>-4.7898640296662583E-2</c:v>
                </c:pt>
                <c:pt idx="8355">
                  <c:v>-4.7898640296662583E-2</c:v>
                </c:pt>
                <c:pt idx="8356">
                  <c:v>-4.7898640296662583E-2</c:v>
                </c:pt>
                <c:pt idx="8357">
                  <c:v>-4.7898640296662583E-2</c:v>
                </c:pt>
                <c:pt idx="8358">
                  <c:v>-4.7898640296662583E-2</c:v>
                </c:pt>
                <c:pt idx="8359">
                  <c:v>-4.7898640296662583E-2</c:v>
                </c:pt>
                <c:pt idx="8360">
                  <c:v>-4.7898640296662583E-2</c:v>
                </c:pt>
                <c:pt idx="8361">
                  <c:v>-4.7280593325092733E-2</c:v>
                </c:pt>
                <c:pt idx="8362">
                  <c:v>-4.7280593325092733E-2</c:v>
                </c:pt>
                <c:pt idx="8363">
                  <c:v>-4.7280593325092733E-2</c:v>
                </c:pt>
                <c:pt idx="8364">
                  <c:v>-4.7280593325092733E-2</c:v>
                </c:pt>
                <c:pt idx="8365">
                  <c:v>-4.7280593325092733E-2</c:v>
                </c:pt>
                <c:pt idx="8366">
                  <c:v>-4.7280593325092733E-2</c:v>
                </c:pt>
                <c:pt idx="8367">
                  <c:v>-4.7280593325092733E-2</c:v>
                </c:pt>
                <c:pt idx="8368">
                  <c:v>-4.7280593325092733E-2</c:v>
                </c:pt>
                <c:pt idx="8369">
                  <c:v>-4.7280593325092733E-2</c:v>
                </c:pt>
                <c:pt idx="8370">
                  <c:v>-4.7280593325092733E-2</c:v>
                </c:pt>
                <c:pt idx="8371">
                  <c:v>-4.7280593325092733E-2</c:v>
                </c:pt>
                <c:pt idx="8372">
                  <c:v>-4.7280593325092733E-2</c:v>
                </c:pt>
                <c:pt idx="8373">
                  <c:v>-4.7280593325092733E-2</c:v>
                </c:pt>
                <c:pt idx="8374">
                  <c:v>-4.7280593325092733E-2</c:v>
                </c:pt>
                <c:pt idx="8375">
                  <c:v>-4.7280593325092733E-2</c:v>
                </c:pt>
                <c:pt idx="8376">
                  <c:v>-4.7280593325092733E-2</c:v>
                </c:pt>
                <c:pt idx="8377">
                  <c:v>-4.7280593325092733E-2</c:v>
                </c:pt>
                <c:pt idx="8378">
                  <c:v>-4.7280593325092733E-2</c:v>
                </c:pt>
                <c:pt idx="8379">
                  <c:v>-4.7280593325092733E-2</c:v>
                </c:pt>
                <c:pt idx="8380">
                  <c:v>-4.7280593325092733E-2</c:v>
                </c:pt>
                <c:pt idx="8381">
                  <c:v>-4.7280593325092733E-2</c:v>
                </c:pt>
                <c:pt idx="8382">
                  <c:v>-4.6986089644513319E-2</c:v>
                </c:pt>
                <c:pt idx="8383">
                  <c:v>-4.7295208655332314E-2</c:v>
                </c:pt>
                <c:pt idx="8384">
                  <c:v>-4.7295208655332314E-2</c:v>
                </c:pt>
                <c:pt idx="8385">
                  <c:v>-4.7295208655332314E-2</c:v>
                </c:pt>
                <c:pt idx="8386">
                  <c:v>-4.7295208655332314E-2</c:v>
                </c:pt>
                <c:pt idx="8387">
                  <c:v>-4.7295208655332314E-2</c:v>
                </c:pt>
                <c:pt idx="8388">
                  <c:v>-4.7295208655332314E-2</c:v>
                </c:pt>
                <c:pt idx="8389">
                  <c:v>-4.6986089644513319E-2</c:v>
                </c:pt>
                <c:pt idx="8390">
                  <c:v>-4.6986089644513319E-2</c:v>
                </c:pt>
                <c:pt idx="8391">
                  <c:v>-4.7295208655332314E-2</c:v>
                </c:pt>
                <c:pt idx="8392">
                  <c:v>-4.7295208655332314E-2</c:v>
                </c:pt>
                <c:pt idx="8393">
                  <c:v>-4.7604327666151469E-2</c:v>
                </c:pt>
                <c:pt idx="8394">
                  <c:v>-4.7604327666151469E-2</c:v>
                </c:pt>
                <c:pt idx="8395">
                  <c:v>-4.7604327666151469E-2</c:v>
                </c:pt>
                <c:pt idx="8396">
                  <c:v>-4.7604327666151469E-2</c:v>
                </c:pt>
                <c:pt idx="8397">
                  <c:v>-4.667697063369397E-2</c:v>
                </c:pt>
                <c:pt idx="8398">
                  <c:v>-4.667697063369397E-2</c:v>
                </c:pt>
                <c:pt idx="8399">
                  <c:v>-4.7295208655332314E-2</c:v>
                </c:pt>
                <c:pt idx="8400">
                  <c:v>-4.7295208655332314E-2</c:v>
                </c:pt>
                <c:pt idx="8401">
                  <c:v>-4.6986089644513319E-2</c:v>
                </c:pt>
                <c:pt idx="8402">
                  <c:v>-4.6986089644513319E-2</c:v>
                </c:pt>
                <c:pt idx="8403">
                  <c:v>-4.6986089644513319E-2</c:v>
                </c:pt>
                <c:pt idx="8404">
                  <c:v>-4.6986089644513319E-2</c:v>
                </c:pt>
                <c:pt idx="8405">
                  <c:v>-4.6986089644513319E-2</c:v>
                </c:pt>
                <c:pt idx="8406">
                  <c:v>-4.6986089644513319E-2</c:v>
                </c:pt>
                <c:pt idx="8407">
                  <c:v>-4.7295208655332314E-2</c:v>
                </c:pt>
                <c:pt idx="8408">
                  <c:v>-4.7295208655332314E-2</c:v>
                </c:pt>
                <c:pt idx="8409">
                  <c:v>-4.6986089644513319E-2</c:v>
                </c:pt>
                <c:pt idx="8410">
                  <c:v>-4.6986089644513319E-2</c:v>
                </c:pt>
                <c:pt idx="8411">
                  <c:v>-4.667697063369397E-2</c:v>
                </c:pt>
                <c:pt idx="8412">
                  <c:v>-4.667697063369397E-2</c:v>
                </c:pt>
                <c:pt idx="8413">
                  <c:v>-4.6986089644513319E-2</c:v>
                </c:pt>
                <c:pt idx="8414">
                  <c:v>-4.6986089644513319E-2</c:v>
                </c:pt>
                <c:pt idx="8415">
                  <c:v>-4.7295208655332314E-2</c:v>
                </c:pt>
                <c:pt idx="8416">
                  <c:v>-4.7295208655332314E-2</c:v>
                </c:pt>
                <c:pt idx="8417">
                  <c:v>-4.7295208655332314E-2</c:v>
                </c:pt>
                <c:pt idx="8418">
                  <c:v>-4.7295208655332314E-2</c:v>
                </c:pt>
                <c:pt idx="8419">
                  <c:v>-4.6986089644513319E-2</c:v>
                </c:pt>
                <c:pt idx="8420">
                  <c:v>-4.6986089644513319E-2</c:v>
                </c:pt>
                <c:pt idx="8421">
                  <c:v>-4.6986089644513319E-2</c:v>
                </c:pt>
                <c:pt idx="8422">
                  <c:v>-4.6986089644513319E-2</c:v>
                </c:pt>
                <c:pt idx="8423">
                  <c:v>-4.6986089644513319E-2</c:v>
                </c:pt>
                <c:pt idx="8424">
                  <c:v>-4.6986089644513319E-2</c:v>
                </c:pt>
                <c:pt idx="8425">
                  <c:v>-4.6367851622874809E-2</c:v>
                </c:pt>
                <c:pt idx="8426">
                  <c:v>-4.6367851622874809E-2</c:v>
                </c:pt>
                <c:pt idx="8427">
                  <c:v>-4.7295208655332314E-2</c:v>
                </c:pt>
                <c:pt idx="8428">
                  <c:v>-4.7295208655332314E-2</c:v>
                </c:pt>
                <c:pt idx="8429">
                  <c:v>-4.667697063369397E-2</c:v>
                </c:pt>
                <c:pt idx="8430">
                  <c:v>-4.667697063369397E-2</c:v>
                </c:pt>
                <c:pt idx="8431">
                  <c:v>-4.667697063369397E-2</c:v>
                </c:pt>
                <c:pt idx="8432">
                  <c:v>-4.667697063369397E-2</c:v>
                </c:pt>
                <c:pt idx="8433">
                  <c:v>-4.667697063369397E-2</c:v>
                </c:pt>
                <c:pt idx="8434">
                  <c:v>-4.667697063369397E-2</c:v>
                </c:pt>
                <c:pt idx="8435">
                  <c:v>-4.667697063369397E-2</c:v>
                </c:pt>
                <c:pt idx="8436">
                  <c:v>-4.667697063369397E-2</c:v>
                </c:pt>
                <c:pt idx="8437">
                  <c:v>-4.667697063369397E-2</c:v>
                </c:pt>
                <c:pt idx="8438">
                  <c:v>-4.667697063369397E-2</c:v>
                </c:pt>
                <c:pt idx="8439">
                  <c:v>-4.6367851622874809E-2</c:v>
                </c:pt>
                <c:pt idx="8440">
                  <c:v>-4.6367851622874809E-2</c:v>
                </c:pt>
                <c:pt idx="8441">
                  <c:v>-4.667697063369397E-2</c:v>
                </c:pt>
                <c:pt idx="8442">
                  <c:v>-4.667697063369397E-2</c:v>
                </c:pt>
                <c:pt idx="8443">
                  <c:v>-4.667697063369397E-2</c:v>
                </c:pt>
                <c:pt idx="8444">
                  <c:v>-4.667697063369397E-2</c:v>
                </c:pt>
                <c:pt idx="8445">
                  <c:v>-4.6367851622874809E-2</c:v>
                </c:pt>
                <c:pt idx="8446">
                  <c:v>-4.6367851622874809E-2</c:v>
                </c:pt>
                <c:pt idx="8447">
                  <c:v>-4.6367851622874809E-2</c:v>
                </c:pt>
                <c:pt idx="8448">
                  <c:v>-4.6367851622874809E-2</c:v>
                </c:pt>
                <c:pt idx="8449">
                  <c:v>-4.7295208655332314E-2</c:v>
                </c:pt>
                <c:pt idx="8450">
                  <c:v>-4.7295208655332314E-2</c:v>
                </c:pt>
                <c:pt idx="8451">
                  <c:v>-4.7295208655332314E-2</c:v>
                </c:pt>
                <c:pt idx="8452">
                  <c:v>-4.7295208655332314E-2</c:v>
                </c:pt>
                <c:pt idx="8453">
                  <c:v>-4.6986089644513319E-2</c:v>
                </c:pt>
                <c:pt idx="8454">
                  <c:v>-4.6986089644513319E-2</c:v>
                </c:pt>
                <c:pt idx="8455">
                  <c:v>-4.6986089644513319E-2</c:v>
                </c:pt>
                <c:pt idx="8456">
                  <c:v>-4.6986089644513319E-2</c:v>
                </c:pt>
                <c:pt idx="8457">
                  <c:v>-4.6986089644513319E-2</c:v>
                </c:pt>
                <c:pt idx="8458">
                  <c:v>-4.6986089644513319E-2</c:v>
                </c:pt>
                <c:pt idx="8459">
                  <c:v>-4.6986089644513319E-2</c:v>
                </c:pt>
                <c:pt idx="8460">
                  <c:v>-4.6986089644513319E-2</c:v>
                </c:pt>
                <c:pt idx="8461">
                  <c:v>-4.6986089644513319E-2</c:v>
                </c:pt>
                <c:pt idx="8462">
                  <c:v>-4.6986089644513319E-2</c:v>
                </c:pt>
                <c:pt idx="8463">
                  <c:v>-4.667697063369397E-2</c:v>
                </c:pt>
                <c:pt idx="8464">
                  <c:v>-4.667697063369397E-2</c:v>
                </c:pt>
                <c:pt idx="8465">
                  <c:v>-4.667697063369397E-2</c:v>
                </c:pt>
                <c:pt idx="8466">
                  <c:v>-4.667697063369397E-2</c:v>
                </c:pt>
                <c:pt idx="8467">
                  <c:v>-4.667697063369397E-2</c:v>
                </c:pt>
                <c:pt idx="8468">
                  <c:v>-4.667697063369397E-2</c:v>
                </c:pt>
                <c:pt idx="8469">
                  <c:v>-4.667697063369397E-2</c:v>
                </c:pt>
                <c:pt idx="8470">
                  <c:v>-4.667697063369397E-2</c:v>
                </c:pt>
                <c:pt idx="8471">
                  <c:v>-4.667697063369397E-2</c:v>
                </c:pt>
                <c:pt idx="8472">
                  <c:v>-4.667697063369397E-2</c:v>
                </c:pt>
                <c:pt idx="8473">
                  <c:v>-4.667697063369397E-2</c:v>
                </c:pt>
                <c:pt idx="8474">
                  <c:v>-4.667697063369397E-2</c:v>
                </c:pt>
                <c:pt idx="8475">
                  <c:v>-4.6058732612055654E-2</c:v>
                </c:pt>
                <c:pt idx="8476">
                  <c:v>-4.6058732612055654E-2</c:v>
                </c:pt>
                <c:pt idx="8477">
                  <c:v>-4.6058732612055654E-2</c:v>
                </c:pt>
                <c:pt idx="8478">
                  <c:v>-4.6058732612055654E-2</c:v>
                </c:pt>
                <c:pt idx="8479">
                  <c:v>-4.6058732612055654E-2</c:v>
                </c:pt>
                <c:pt idx="8480">
                  <c:v>-4.6058732612055654E-2</c:v>
                </c:pt>
                <c:pt idx="8481">
                  <c:v>-4.6058732612055654E-2</c:v>
                </c:pt>
                <c:pt idx="8482">
                  <c:v>-4.6058732612055654E-2</c:v>
                </c:pt>
                <c:pt idx="8483">
                  <c:v>-4.6058732612055654E-2</c:v>
                </c:pt>
                <c:pt idx="8484">
                  <c:v>-4.6058732612055654E-2</c:v>
                </c:pt>
                <c:pt idx="8485">
                  <c:v>-4.667697063369397E-2</c:v>
                </c:pt>
                <c:pt idx="8486">
                  <c:v>-4.667697063369397E-2</c:v>
                </c:pt>
                <c:pt idx="8487">
                  <c:v>-4.667697063369397E-2</c:v>
                </c:pt>
                <c:pt idx="8488">
                  <c:v>-4.667697063369397E-2</c:v>
                </c:pt>
                <c:pt idx="8489">
                  <c:v>-4.6986089644513319E-2</c:v>
                </c:pt>
                <c:pt idx="8490">
                  <c:v>-4.6986089644513319E-2</c:v>
                </c:pt>
                <c:pt idx="8491">
                  <c:v>-4.6058732612055654E-2</c:v>
                </c:pt>
                <c:pt idx="8492">
                  <c:v>-4.6353522867737994E-2</c:v>
                </c:pt>
                <c:pt idx="8493">
                  <c:v>-4.6353522867737994E-2</c:v>
                </c:pt>
                <c:pt idx="8494">
                  <c:v>-4.6353522867737994E-2</c:v>
                </c:pt>
                <c:pt idx="8495">
                  <c:v>-4.7280593325092733E-2</c:v>
                </c:pt>
                <c:pt idx="8496">
                  <c:v>-4.7280593325092733E-2</c:v>
                </c:pt>
                <c:pt idx="8497">
                  <c:v>-4.6971569839307795E-2</c:v>
                </c:pt>
                <c:pt idx="8498">
                  <c:v>-4.6971569839307795E-2</c:v>
                </c:pt>
                <c:pt idx="8499">
                  <c:v>-4.6971569839307795E-2</c:v>
                </c:pt>
                <c:pt idx="8500">
                  <c:v>-4.6971569839307795E-2</c:v>
                </c:pt>
                <c:pt idx="8501">
                  <c:v>-4.6662546353522884E-2</c:v>
                </c:pt>
                <c:pt idx="8502">
                  <c:v>-4.6662546353522884E-2</c:v>
                </c:pt>
                <c:pt idx="8503">
                  <c:v>-4.6662546353522884E-2</c:v>
                </c:pt>
                <c:pt idx="8504">
                  <c:v>-4.6662546353522884E-2</c:v>
                </c:pt>
                <c:pt idx="8505">
                  <c:v>-4.6971569839307795E-2</c:v>
                </c:pt>
                <c:pt idx="8506">
                  <c:v>-4.6971569839307795E-2</c:v>
                </c:pt>
                <c:pt idx="8507">
                  <c:v>-4.6971569839307795E-2</c:v>
                </c:pt>
                <c:pt idx="8508">
                  <c:v>-4.6971569839307795E-2</c:v>
                </c:pt>
                <c:pt idx="8509">
                  <c:v>-4.6971569839307795E-2</c:v>
                </c:pt>
                <c:pt idx="8510">
                  <c:v>-4.6971569839307795E-2</c:v>
                </c:pt>
                <c:pt idx="8511">
                  <c:v>-4.7898640296662583E-2</c:v>
                </c:pt>
                <c:pt idx="8512">
                  <c:v>-4.7898640296662583E-2</c:v>
                </c:pt>
                <c:pt idx="8513">
                  <c:v>-4.7589616810877804E-2</c:v>
                </c:pt>
                <c:pt idx="8514">
                  <c:v>-4.7589616810877804E-2</c:v>
                </c:pt>
                <c:pt idx="8515">
                  <c:v>-4.7898640296662583E-2</c:v>
                </c:pt>
                <c:pt idx="8516">
                  <c:v>-4.7898640296662583E-2</c:v>
                </c:pt>
                <c:pt idx="8517">
                  <c:v>-4.6971569839307795E-2</c:v>
                </c:pt>
                <c:pt idx="8518">
                  <c:v>-4.6971569839307795E-2</c:v>
                </c:pt>
                <c:pt idx="8519">
                  <c:v>-4.7280593325092733E-2</c:v>
                </c:pt>
                <c:pt idx="8520">
                  <c:v>-4.7280593325092733E-2</c:v>
                </c:pt>
                <c:pt idx="8521">
                  <c:v>-4.7280593325092733E-2</c:v>
                </c:pt>
                <c:pt idx="8522">
                  <c:v>-4.7280593325092733E-2</c:v>
                </c:pt>
                <c:pt idx="8523">
                  <c:v>-4.7898640296662583E-2</c:v>
                </c:pt>
                <c:pt idx="8524">
                  <c:v>-4.7898640296662583E-2</c:v>
                </c:pt>
                <c:pt idx="8525">
                  <c:v>-4.7898640296662583E-2</c:v>
                </c:pt>
                <c:pt idx="8526">
                  <c:v>-4.7898640296662583E-2</c:v>
                </c:pt>
                <c:pt idx="8527">
                  <c:v>-4.8207663782447473E-2</c:v>
                </c:pt>
                <c:pt idx="8528">
                  <c:v>-4.8207663782447473E-2</c:v>
                </c:pt>
                <c:pt idx="8529">
                  <c:v>-4.8207663782447473E-2</c:v>
                </c:pt>
                <c:pt idx="8530">
                  <c:v>-4.8207663782447473E-2</c:v>
                </c:pt>
                <c:pt idx="8531">
                  <c:v>-4.7898640296662583E-2</c:v>
                </c:pt>
                <c:pt idx="8532">
                  <c:v>-4.7898640296662583E-2</c:v>
                </c:pt>
                <c:pt idx="8533">
                  <c:v>-4.7898640296662583E-2</c:v>
                </c:pt>
                <c:pt idx="8534">
                  <c:v>-4.7898640296662583E-2</c:v>
                </c:pt>
                <c:pt idx="8535">
                  <c:v>-4.8207663782447473E-2</c:v>
                </c:pt>
                <c:pt idx="8536">
                  <c:v>-4.8207663782447473E-2</c:v>
                </c:pt>
                <c:pt idx="8537">
                  <c:v>-4.8207663782447473E-2</c:v>
                </c:pt>
                <c:pt idx="8538">
                  <c:v>-4.8207663782447473E-2</c:v>
                </c:pt>
                <c:pt idx="8539">
                  <c:v>-4.7898640296662583E-2</c:v>
                </c:pt>
                <c:pt idx="8540">
                  <c:v>-4.7898640296662583E-2</c:v>
                </c:pt>
                <c:pt idx="8541">
                  <c:v>-4.8207663782447473E-2</c:v>
                </c:pt>
                <c:pt idx="8542">
                  <c:v>-4.8207663782447473E-2</c:v>
                </c:pt>
                <c:pt idx="8543">
                  <c:v>-4.8207663782447473E-2</c:v>
                </c:pt>
                <c:pt idx="8544">
                  <c:v>-4.8207663782447473E-2</c:v>
                </c:pt>
                <c:pt idx="8545">
                  <c:v>-4.8825710754017322E-2</c:v>
                </c:pt>
                <c:pt idx="8546">
                  <c:v>-4.8825710754017322E-2</c:v>
                </c:pt>
                <c:pt idx="8547">
                  <c:v>-4.8207663782447473E-2</c:v>
                </c:pt>
                <c:pt idx="8548">
                  <c:v>-4.8207663782447473E-2</c:v>
                </c:pt>
                <c:pt idx="8549">
                  <c:v>-4.8207663782447473E-2</c:v>
                </c:pt>
                <c:pt idx="8550">
                  <c:v>-4.8207663782447473E-2</c:v>
                </c:pt>
                <c:pt idx="8551">
                  <c:v>-4.8207663782447473E-2</c:v>
                </c:pt>
                <c:pt idx="8552">
                  <c:v>-4.8207663782447473E-2</c:v>
                </c:pt>
                <c:pt idx="8553">
                  <c:v>-4.8207663782447473E-2</c:v>
                </c:pt>
                <c:pt idx="8554">
                  <c:v>-4.8207663782447473E-2</c:v>
                </c:pt>
                <c:pt idx="8555">
                  <c:v>-4.8207663782447473E-2</c:v>
                </c:pt>
                <c:pt idx="8556">
                  <c:v>-4.7913446676970693E-2</c:v>
                </c:pt>
                <c:pt idx="8557">
                  <c:v>-4.7913446676970693E-2</c:v>
                </c:pt>
                <c:pt idx="8558">
                  <c:v>-4.7913446676970693E-2</c:v>
                </c:pt>
                <c:pt idx="8559">
                  <c:v>-4.7913446676970693E-2</c:v>
                </c:pt>
                <c:pt idx="8560">
                  <c:v>-4.7913446676970693E-2</c:v>
                </c:pt>
                <c:pt idx="8561">
                  <c:v>-4.7913446676970693E-2</c:v>
                </c:pt>
                <c:pt idx="8562">
                  <c:v>-4.7913446676970693E-2</c:v>
                </c:pt>
                <c:pt idx="8563">
                  <c:v>-4.7913446676970693E-2</c:v>
                </c:pt>
                <c:pt idx="8564">
                  <c:v>-4.7913446676970693E-2</c:v>
                </c:pt>
                <c:pt idx="8565">
                  <c:v>-4.7913446676970693E-2</c:v>
                </c:pt>
                <c:pt idx="8566">
                  <c:v>-4.7913446676970693E-2</c:v>
                </c:pt>
                <c:pt idx="8567">
                  <c:v>-4.8222565687789647E-2</c:v>
                </c:pt>
                <c:pt idx="8568">
                  <c:v>-4.8222565687789647E-2</c:v>
                </c:pt>
                <c:pt idx="8569">
                  <c:v>-4.7604327666151469E-2</c:v>
                </c:pt>
                <c:pt idx="8570">
                  <c:v>-4.7604327666151469E-2</c:v>
                </c:pt>
                <c:pt idx="8571">
                  <c:v>-4.7604327666151469E-2</c:v>
                </c:pt>
                <c:pt idx="8572">
                  <c:v>-4.7604327666151469E-2</c:v>
                </c:pt>
                <c:pt idx="8573">
                  <c:v>-4.7604327666151469E-2</c:v>
                </c:pt>
                <c:pt idx="8574">
                  <c:v>-4.7589616810877804E-2</c:v>
                </c:pt>
                <c:pt idx="8575">
                  <c:v>-4.7589616810877804E-2</c:v>
                </c:pt>
                <c:pt idx="8576">
                  <c:v>-4.7280593325092733E-2</c:v>
                </c:pt>
                <c:pt idx="8577">
                  <c:v>-4.7280593325092733E-2</c:v>
                </c:pt>
                <c:pt idx="8578">
                  <c:v>-4.6971569839307795E-2</c:v>
                </c:pt>
                <c:pt idx="8579">
                  <c:v>-4.6971569839307795E-2</c:v>
                </c:pt>
                <c:pt idx="8580">
                  <c:v>-4.6971569839307795E-2</c:v>
                </c:pt>
                <c:pt idx="8581">
                  <c:v>-4.6971569839307795E-2</c:v>
                </c:pt>
                <c:pt idx="8582">
                  <c:v>-4.6971569839307795E-2</c:v>
                </c:pt>
                <c:pt idx="8583">
                  <c:v>-4.6971569839307795E-2</c:v>
                </c:pt>
                <c:pt idx="8584">
                  <c:v>-4.6971569839307795E-2</c:v>
                </c:pt>
                <c:pt idx="8585">
                  <c:v>-4.6971569839307795E-2</c:v>
                </c:pt>
                <c:pt idx="8586">
                  <c:v>-4.7280593325092733E-2</c:v>
                </c:pt>
                <c:pt idx="8587">
                  <c:v>-4.7280593325092733E-2</c:v>
                </c:pt>
                <c:pt idx="8588">
                  <c:v>-4.7280593325092733E-2</c:v>
                </c:pt>
                <c:pt idx="8589">
                  <c:v>-4.7280593325092733E-2</c:v>
                </c:pt>
                <c:pt idx="8590">
                  <c:v>-4.7898640296662583E-2</c:v>
                </c:pt>
                <c:pt idx="8591">
                  <c:v>-4.7898640296662583E-2</c:v>
                </c:pt>
                <c:pt idx="8592">
                  <c:v>-4.7898640296662583E-2</c:v>
                </c:pt>
                <c:pt idx="8593">
                  <c:v>-4.7898640296662583E-2</c:v>
                </c:pt>
                <c:pt idx="8594">
                  <c:v>-4.7898640296662583E-2</c:v>
                </c:pt>
                <c:pt idx="8595">
                  <c:v>-4.7898640296662583E-2</c:v>
                </c:pt>
                <c:pt idx="8596">
                  <c:v>-4.8516687268232668E-2</c:v>
                </c:pt>
                <c:pt idx="8597">
                  <c:v>-4.8222565687789647E-2</c:v>
                </c:pt>
                <c:pt idx="8598">
                  <c:v>-4.8222565687789647E-2</c:v>
                </c:pt>
                <c:pt idx="8599">
                  <c:v>-4.8222565687789647E-2</c:v>
                </c:pt>
                <c:pt idx="8600">
                  <c:v>-4.8222565687789647E-2</c:v>
                </c:pt>
                <c:pt idx="8601">
                  <c:v>-4.8222565687789647E-2</c:v>
                </c:pt>
                <c:pt idx="8602">
                  <c:v>-4.8222565687789647E-2</c:v>
                </c:pt>
                <c:pt idx="8603">
                  <c:v>-4.8222565687789647E-2</c:v>
                </c:pt>
                <c:pt idx="8604">
                  <c:v>-4.7913446676970693E-2</c:v>
                </c:pt>
                <c:pt idx="8605">
                  <c:v>-4.7913446676970693E-2</c:v>
                </c:pt>
                <c:pt idx="8606">
                  <c:v>-4.7913446676970693E-2</c:v>
                </c:pt>
                <c:pt idx="8607">
                  <c:v>-4.7913446676970693E-2</c:v>
                </c:pt>
                <c:pt idx="8608">
                  <c:v>-4.7913446676970693E-2</c:v>
                </c:pt>
                <c:pt idx="8609">
                  <c:v>-4.7913446676970693E-2</c:v>
                </c:pt>
                <c:pt idx="8610">
                  <c:v>-4.7913446676970693E-2</c:v>
                </c:pt>
                <c:pt idx="8611">
                  <c:v>-4.7913446676970693E-2</c:v>
                </c:pt>
                <c:pt idx="8612">
                  <c:v>-4.7913446676970693E-2</c:v>
                </c:pt>
                <c:pt idx="8613">
                  <c:v>-4.7913446676970693E-2</c:v>
                </c:pt>
                <c:pt idx="8614">
                  <c:v>-4.7913446676970693E-2</c:v>
                </c:pt>
                <c:pt idx="8615">
                  <c:v>-4.7913446676970693E-2</c:v>
                </c:pt>
                <c:pt idx="8616">
                  <c:v>-4.7913446676970693E-2</c:v>
                </c:pt>
                <c:pt idx="8617">
                  <c:v>-4.8222565687789647E-2</c:v>
                </c:pt>
                <c:pt idx="8618">
                  <c:v>-4.7913446676970693E-2</c:v>
                </c:pt>
                <c:pt idx="8619">
                  <c:v>-4.8207663782447473E-2</c:v>
                </c:pt>
                <c:pt idx="8620">
                  <c:v>-4.7898640296662583E-2</c:v>
                </c:pt>
                <c:pt idx="8621">
                  <c:v>-4.7898640296662583E-2</c:v>
                </c:pt>
                <c:pt idx="8622">
                  <c:v>-4.7898640296662583E-2</c:v>
                </c:pt>
                <c:pt idx="8623">
                  <c:v>-4.7898640296662583E-2</c:v>
                </c:pt>
                <c:pt idx="8624">
                  <c:v>-4.7898640296662583E-2</c:v>
                </c:pt>
                <c:pt idx="8625">
                  <c:v>-4.7898640296662583E-2</c:v>
                </c:pt>
                <c:pt idx="8626">
                  <c:v>-4.7898640296662583E-2</c:v>
                </c:pt>
                <c:pt idx="8627">
                  <c:v>-4.7898640296662583E-2</c:v>
                </c:pt>
                <c:pt idx="8628">
                  <c:v>-4.8516687268232668E-2</c:v>
                </c:pt>
                <c:pt idx="8629">
                  <c:v>-4.8516687268232668E-2</c:v>
                </c:pt>
                <c:pt idx="8630">
                  <c:v>-4.8516687268232668E-2</c:v>
                </c:pt>
                <c:pt idx="8631">
                  <c:v>-4.8516687268232668E-2</c:v>
                </c:pt>
                <c:pt idx="8632">
                  <c:v>-4.8516687268232668E-2</c:v>
                </c:pt>
                <c:pt idx="8633">
                  <c:v>-4.8516687268232668E-2</c:v>
                </c:pt>
                <c:pt idx="8634">
                  <c:v>-4.8516687268232668E-2</c:v>
                </c:pt>
                <c:pt idx="8635">
                  <c:v>-4.8516687268232668E-2</c:v>
                </c:pt>
                <c:pt idx="8636">
                  <c:v>-4.8516687268232668E-2</c:v>
                </c:pt>
                <c:pt idx="8637">
                  <c:v>-4.8516687268232668E-2</c:v>
                </c:pt>
                <c:pt idx="8638">
                  <c:v>-4.8516687268232668E-2</c:v>
                </c:pt>
                <c:pt idx="8639">
                  <c:v>-4.8516687268232668E-2</c:v>
                </c:pt>
                <c:pt idx="8640">
                  <c:v>-4.7898640296662583E-2</c:v>
                </c:pt>
                <c:pt idx="8641">
                  <c:v>-4.7898640296662583E-2</c:v>
                </c:pt>
                <c:pt idx="8642">
                  <c:v>-4.7898640296662583E-2</c:v>
                </c:pt>
                <c:pt idx="8643">
                  <c:v>-4.7898640296662583E-2</c:v>
                </c:pt>
                <c:pt idx="8644">
                  <c:v>-4.7898640296662583E-2</c:v>
                </c:pt>
                <c:pt idx="8645">
                  <c:v>-4.7898640296662583E-2</c:v>
                </c:pt>
                <c:pt idx="8646">
                  <c:v>-4.7898640296662583E-2</c:v>
                </c:pt>
                <c:pt idx="8647">
                  <c:v>-4.7898640296662583E-2</c:v>
                </c:pt>
                <c:pt idx="8648">
                  <c:v>-4.7898640296662583E-2</c:v>
                </c:pt>
                <c:pt idx="8649">
                  <c:v>-4.7898640296662583E-2</c:v>
                </c:pt>
                <c:pt idx="8650">
                  <c:v>-4.7898640296662583E-2</c:v>
                </c:pt>
                <c:pt idx="8651">
                  <c:v>-4.7898640296662583E-2</c:v>
                </c:pt>
                <c:pt idx="8652">
                  <c:v>-4.7898640296662583E-2</c:v>
                </c:pt>
                <c:pt idx="8653">
                  <c:v>-4.7898640296662583E-2</c:v>
                </c:pt>
                <c:pt idx="8654">
                  <c:v>-4.7280593325092733E-2</c:v>
                </c:pt>
                <c:pt idx="8655">
                  <c:v>-4.7280593325092733E-2</c:v>
                </c:pt>
                <c:pt idx="8656">
                  <c:v>-4.7280593325092733E-2</c:v>
                </c:pt>
                <c:pt idx="8657">
                  <c:v>-4.7280593325092733E-2</c:v>
                </c:pt>
                <c:pt idx="8658">
                  <c:v>-4.7280593325092733E-2</c:v>
                </c:pt>
                <c:pt idx="8659">
                  <c:v>-4.7280593325092733E-2</c:v>
                </c:pt>
                <c:pt idx="8660">
                  <c:v>-4.7280593325092733E-2</c:v>
                </c:pt>
                <c:pt idx="8661">
                  <c:v>-4.7280593325092733E-2</c:v>
                </c:pt>
                <c:pt idx="8662">
                  <c:v>-4.7280593325092733E-2</c:v>
                </c:pt>
                <c:pt idx="8663">
                  <c:v>-4.7280593325092733E-2</c:v>
                </c:pt>
                <c:pt idx="8664">
                  <c:v>-4.7589616810877804E-2</c:v>
                </c:pt>
                <c:pt idx="8665">
                  <c:v>-4.7589616810877804E-2</c:v>
                </c:pt>
                <c:pt idx="8666">
                  <c:v>-4.7589616810877804E-2</c:v>
                </c:pt>
                <c:pt idx="8667">
                  <c:v>-4.7589616810877804E-2</c:v>
                </c:pt>
                <c:pt idx="8668">
                  <c:v>-4.7280593325092733E-2</c:v>
                </c:pt>
                <c:pt idx="8669">
                  <c:v>-4.7280593325092733E-2</c:v>
                </c:pt>
                <c:pt idx="8670">
                  <c:v>-4.7898640296662583E-2</c:v>
                </c:pt>
                <c:pt idx="8671">
                  <c:v>-4.7898640296662583E-2</c:v>
                </c:pt>
                <c:pt idx="8672">
                  <c:v>-4.7898640296662583E-2</c:v>
                </c:pt>
                <c:pt idx="8673">
                  <c:v>-4.7898640296662583E-2</c:v>
                </c:pt>
                <c:pt idx="8674">
                  <c:v>-4.7898640296662583E-2</c:v>
                </c:pt>
                <c:pt idx="8675">
                  <c:v>-4.7898640296662583E-2</c:v>
                </c:pt>
                <c:pt idx="8676">
                  <c:v>-4.7898640296662583E-2</c:v>
                </c:pt>
                <c:pt idx="8677">
                  <c:v>-4.7898640296662583E-2</c:v>
                </c:pt>
                <c:pt idx="8678">
                  <c:v>-4.7898640296662583E-2</c:v>
                </c:pt>
                <c:pt idx="8679">
                  <c:v>-4.7898640296662583E-2</c:v>
                </c:pt>
                <c:pt idx="8680">
                  <c:v>-4.7898640296662583E-2</c:v>
                </c:pt>
                <c:pt idx="8681">
                  <c:v>-4.7898640296662583E-2</c:v>
                </c:pt>
                <c:pt idx="8682">
                  <c:v>-4.7898640296662583E-2</c:v>
                </c:pt>
                <c:pt idx="8683">
                  <c:v>-4.7898640296662583E-2</c:v>
                </c:pt>
                <c:pt idx="8684">
                  <c:v>-4.7898640296662583E-2</c:v>
                </c:pt>
                <c:pt idx="8685">
                  <c:v>-4.7898640296662583E-2</c:v>
                </c:pt>
                <c:pt idx="8686">
                  <c:v>-4.7898640296662583E-2</c:v>
                </c:pt>
                <c:pt idx="8687">
                  <c:v>-4.7898640296662583E-2</c:v>
                </c:pt>
                <c:pt idx="8688">
                  <c:v>-4.7898640296662583E-2</c:v>
                </c:pt>
                <c:pt idx="8689">
                  <c:v>-4.7898640296662583E-2</c:v>
                </c:pt>
                <c:pt idx="8690">
                  <c:v>-4.7898640296662583E-2</c:v>
                </c:pt>
                <c:pt idx="8691">
                  <c:v>-4.7898640296662583E-2</c:v>
                </c:pt>
                <c:pt idx="8692">
                  <c:v>-4.7898640296662583E-2</c:v>
                </c:pt>
                <c:pt idx="8693">
                  <c:v>-4.7898640296662583E-2</c:v>
                </c:pt>
                <c:pt idx="8694">
                  <c:v>-4.7898640296662583E-2</c:v>
                </c:pt>
                <c:pt idx="8695">
                  <c:v>-4.7898640296662583E-2</c:v>
                </c:pt>
                <c:pt idx="8696">
                  <c:v>-4.7589616810877804E-2</c:v>
                </c:pt>
                <c:pt idx="8697">
                  <c:v>-4.7589616810877804E-2</c:v>
                </c:pt>
                <c:pt idx="8698">
                  <c:v>-4.7589616810877804E-2</c:v>
                </c:pt>
                <c:pt idx="8699">
                  <c:v>-4.7589616810877804E-2</c:v>
                </c:pt>
                <c:pt idx="8700">
                  <c:v>-4.7280593325092733E-2</c:v>
                </c:pt>
                <c:pt idx="8701">
                  <c:v>-4.7280593325092733E-2</c:v>
                </c:pt>
                <c:pt idx="8702">
                  <c:v>-4.7280593325092733E-2</c:v>
                </c:pt>
                <c:pt idx="8703">
                  <c:v>-4.7280593325092733E-2</c:v>
                </c:pt>
                <c:pt idx="8704">
                  <c:v>-4.7280593325092733E-2</c:v>
                </c:pt>
                <c:pt idx="8705">
                  <c:v>-4.7280593325092733E-2</c:v>
                </c:pt>
                <c:pt idx="8706">
                  <c:v>-4.8207663782447473E-2</c:v>
                </c:pt>
                <c:pt idx="8707">
                  <c:v>-4.8207663782447473E-2</c:v>
                </c:pt>
                <c:pt idx="8708">
                  <c:v>-4.8516687268232668E-2</c:v>
                </c:pt>
                <c:pt idx="8709">
                  <c:v>-4.8516687268232668E-2</c:v>
                </c:pt>
                <c:pt idx="8710">
                  <c:v>-4.8516687268232668E-2</c:v>
                </c:pt>
                <c:pt idx="8711">
                  <c:v>-4.8516687268232668E-2</c:v>
                </c:pt>
                <c:pt idx="8712">
                  <c:v>-4.7898640296662583E-2</c:v>
                </c:pt>
                <c:pt idx="8713">
                  <c:v>-4.7898640296662583E-2</c:v>
                </c:pt>
                <c:pt idx="8714">
                  <c:v>-4.7898640296662583E-2</c:v>
                </c:pt>
                <c:pt idx="8715">
                  <c:v>-4.7898640296662583E-2</c:v>
                </c:pt>
                <c:pt idx="8716">
                  <c:v>-4.7898640296662583E-2</c:v>
                </c:pt>
                <c:pt idx="8717">
                  <c:v>-4.7898640296662583E-2</c:v>
                </c:pt>
                <c:pt idx="8718">
                  <c:v>-4.8207663782447473E-2</c:v>
                </c:pt>
                <c:pt idx="8719">
                  <c:v>-4.8207663782447473E-2</c:v>
                </c:pt>
                <c:pt idx="8720">
                  <c:v>-4.8207663782447473E-2</c:v>
                </c:pt>
                <c:pt idx="8721">
                  <c:v>-4.8207663782447473E-2</c:v>
                </c:pt>
                <c:pt idx="8722">
                  <c:v>-4.7898640296662583E-2</c:v>
                </c:pt>
                <c:pt idx="8723">
                  <c:v>-4.7898640296662583E-2</c:v>
                </c:pt>
                <c:pt idx="8724">
                  <c:v>-4.7898640296662583E-2</c:v>
                </c:pt>
                <c:pt idx="8725">
                  <c:v>-4.7898640296662583E-2</c:v>
                </c:pt>
                <c:pt idx="8726">
                  <c:v>-4.7589616810877804E-2</c:v>
                </c:pt>
                <c:pt idx="8727">
                  <c:v>-4.7589616810877804E-2</c:v>
                </c:pt>
                <c:pt idx="8728">
                  <c:v>-4.7589616810877804E-2</c:v>
                </c:pt>
                <c:pt idx="8729">
                  <c:v>-4.7589616810877804E-2</c:v>
                </c:pt>
                <c:pt idx="8730">
                  <c:v>-4.7589616810877804E-2</c:v>
                </c:pt>
                <c:pt idx="8731">
                  <c:v>-4.7589616810877804E-2</c:v>
                </c:pt>
                <c:pt idx="8732">
                  <c:v>-4.7589616810877804E-2</c:v>
                </c:pt>
                <c:pt idx="8733">
                  <c:v>-4.7589616810877804E-2</c:v>
                </c:pt>
                <c:pt idx="8734">
                  <c:v>-4.7280593325092733E-2</c:v>
                </c:pt>
                <c:pt idx="8735">
                  <c:v>-4.7280593325092733E-2</c:v>
                </c:pt>
                <c:pt idx="8736">
                  <c:v>-4.7589616810877804E-2</c:v>
                </c:pt>
                <c:pt idx="8737">
                  <c:v>-4.7589616810877804E-2</c:v>
                </c:pt>
                <c:pt idx="8738">
                  <c:v>-4.7589616810877804E-2</c:v>
                </c:pt>
                <c:pt idx="8739">
                  <c:v>-4.7589616810877804E-2</c:v>
                </c:pt>
                <c:pt idx="8740">
                  <c:v>-4.7589616810877804E-2</c:v>
                </c:pt>
                <c:pt idx="8741">
                  <c:v>-4.7589616810877804E-2</c:v>
                </c:pt>
                <c:pt idx="8742">
                  <c:v>-4.7589616810877804E-2</c:v>
                </c:pt>
                <c:pt idx="8743">
                  <c:v>-4.7589616810877804E-2</c:v>
                </c:pt>
                <c:pt idx="8744">
                  <c:v>-4.7589616810877804E-2</c:v>
                </c:pt>
                <c:pt idx="8745">
                  <c:v>-4.7589616810877804E-2</c:v>
                </c:pt>
                <c:pt idx="8746">
                  <c:v>-4.7589616810877804E-2</c:v>
                </c:pt>
                <c:pt idx="8747">
                  <c:v>-4.7589616810877804E-2</c:v>
                </c:pt>
                <c:pt idx="8748">
                  <c:v>-4.7589616810877804E-2</c:v>
                </c:pt>
                <c:pt idx="8749">
                  <c:v>-4.7589616810877804E-2</c:v>
                </c:pt>
                <c:pt idx="8750">
                  <c:v>-4.7589616810877804E-2</c:v>
                </c:pt>
                <c:pt idx="8751">
                  <c:v>-4.7589616810877804E-2</c:v>
                </c:pt>
                <c:pt idx="8752">
                  <c:v>-4.7589616810877804E-2</c:v>
                </c:pt>
                <c:pt idx="8753">
                  <c:v>-4.7589616810877804E-2</c:v>
                </c:pt>
                <c:pt idx="8754">
                  <c:v>-4.7589616810877804E-2</c:v>
                </c:pt>
                <c:pt idx="8755">
                  <c:v>-4.7589616810877804E-2</c:v>
                </c:pt>
                <c:pt idx="8756">
                  <c:v>-4.7898640296662583E-2</c:v>
                </c:pt>
                <c:pt idx="8757">
                  <c:v>-4.7898640296662583E-2</c:v>
                </c:pt>
                <c:pt idx="8758">
                  <c:v>-4.7898640296662583E-2</c:v>
                </c:pt>
                <c:pt idx="8759">
                  <c:v>-4.7898640296662583E-2</c:v>
                </c:pt>
                <c:pt idx="8760">
                  <c:v>-4.7898640296662583E-2</c:v>
                </c:pt>
                <c:pt idx="8761">
                  <c:v>-4.7898640296662583E-2</c:v>
                </c:pt>
                <c:pt idx="8762">
                  <c:v>-4.7898640296662583E-2</c:v>
                </c:pt>
                <c:pt idx="8763">
                  <c:v>-4.7589616810877804E-2</c:v>
                </c:pt>
                <c:pt idx="8764">
                  <c:v>-4.7280593325092733E-2</c:v>
                </c:pt>
                <c:pt idx="8765">
                  <c:v>-4.7280593325092733E-2</c:v>
                </c:pt>
                <c:pt idx="8766">
                  <c:v>-4.7280593325092733E-2</c:v>
                </c:pt>
                <c:pt idx="8767">
                  <c:v>-4.7280593325092733E-2</c:v>
                </c:pt>
                <c:pt idx="8768">
                  <c:v>-4.7589616810877804E-2</c:v>
                </c:pt>
                <c:pt idx="8769">
                  <c:v>-4.7589616810877804E-2</c:v>
                </c:pt>
                <c:pt idx="8770">
                  <c:v>-4.7589616810877804E-2</c:v>
                </c:pt>
                <c:pt idx="8771">
                  <c:v>-4.7898640296662583E-2</c:v>
                </c:pt>
                <c:pt idx="8772">
                  <c:v>-4.7898640296662583E-2</c:v>
                </c:pt>
                <c:pt idx="8773">
                  <c:v>-4.7898640296662583E-2</c:v>
                </c:pt>
                <c:pt idx="8774">
                  <c:v>-4.7898640296662583E-2</c:v>
                </c:pt>
                <c:pt idx="8775">
                  <c:v>-4.7898640296662583E-2</c:v>
                </c:pt>
                <c:pt idx="8776">
                  <c:v>-4.7898640296662583E-2</c:v>
                </c:pt>
                <c:pt idx="8777">
                  <c:v>-4.7898640296662583E-2</c:v>
                </c:pt>
                <c:pt idx="8778">
                  <c:v>-4.7898640296662583E-2</c:v>
                </c:pt>
                <c:pt idx="8779">
                  <c:v>-4.7898640296662583E-2</c:v>
                </c:pt>
                <c:pt idx="8780">
                  <c:v>-4.7898640296662583E-2</c:v>
                </c:pt>
                <c:pt idx="8781">
                  <c:v>-4.7898640296662583E-2</c:v>
                </c:pt>
                <c:pt idx="8782">
                  <c:v>-4.7898640296662583E-2</c:v>
                </c:pt>
                <c:pt idx="8783">
                  <c:v>-4.7898640296662583E-2</c:v>
                </c:pt>
                <c:pt idx="8784">
                  <c:v>-4.7589616810877804E-2</c:v>
                </c:pt>
                <c:pt idx="8785">
                  <c:v>-4.7589616810877804E-2</c:v>
                </c:pt>
                <c:pt idx="8786">
                  <c:v>-4.7589616810877804E-2</c:v>
                </c:pt>
                <c:pt idx="8787">
                  <c:v>-4.7589616810877804E-2</c:v>
                </c:pt>
                <c:pt idx="8788">
                  <c:v>-4.7589616810877804E-2</c:v>
                </c:pt>
                <c:pt idx="8789">
                  <c:v>-4.6971569839307795E-2</c:v>
                </c:pt>
                <c:pt idx="8790">
                  <c:v>-4.6971569839307795E-2</c:v>
                </c:pt>
                <c:pt idx="8791">
                  <c:v>-4.6971569839307795E-2</c:v>
                </c:pt>
                <c:pt idx="8792">
                  <c:v>-4.6971569839307795E-2</c:v>
                </c:pt>
                <c:pt idx="8793">
                  <c:v>-4.6662546353522884E-2</c:v>
                </c:pt>
                <c:pt idx="8794">
                  <c:v>-4.6662546353522884E-2</c:v>
                </c:pt>
                <c:pt idx="8795">
                  <c:v>-4.6662546353522884E-2</c:v>
                </c:pt>
                <c:pt idx="8796">
                  <c:v>-4.6662546353522884E-2</c:v>
                </c:pt>
                <c:pt idx="8797">
                  <c:v>-4.6662546353522884E-2</c:v>
                </c:pt>
                <c:pt idx="8798">
                  <c:v>-4.6662546353522884E-2</c:v>
                </c:pt>
                <c:pt idx="8799">
                  <c:v>-4.6662546353522884E-2</c:v>
                </c:pt>
                <c:pt idx="8800">
                  <c:v>-4.6662546353522884E-2</c:v>
                </c:pt>
                <c:pt idx="8801">
                  <c:v>-4.6662546353522884E-2</c:v>
                </c:pt>
                <c:pt idx="8802">
                  <c:v>-4.6662546353522884E-2</c:v>
                </c:pt>
                <c:pt idx="8803">
                  <c:v>-4.6662546353522884E-2</c:v>
                </c:pt>
                <c:pt idx="8804">
                  <c:v>-4.6353522867737994E-2</c:v>
                </c:pt>
                <c:pt idx="8805">
                  <c:v>-4.6353522867737994E-2</c:v>
                </c:pt>
                <c:pt idx="8806">
                  <c:v>-4.6662546353522884E-2</c:v>
                </c:pt>
                <c:pt idx="8807">
                  <c:v>-4.6662546353522884E-2</c:v>
                </c:pt>
                <c:pt idx="8808">
                  <c:v>-4.7280593325092733E-2</c:v>
                </c:pt>
                <c:pt idx="8809">
                  <c:v>-4.7280593325092733E-2</c:v>
                </c:pt>
                <c:pt idx="8810">
                  <c:v>-4.7280593325092733E-2</c:v>
                </c:pt>
                <c:pt idx="8811">
                  <c:v>-4.7280593325092733E-2</c:v>
                </c:pt>
                <c:pt idx="8812">
                  <c:v>-4.6971569839307795E-2</c:v>
                </c:pt>
                <c:pt idx="8813">
                  <c:v>-4.6971569839307795E-2</c:v>
                </c:pt>
                <c:pt idx="8814">
                  <c:v>-4.6971569839307795E-2</c:v>
                </c:pt>
                <c:pt idx="8815">
                  <c:v>-4.7280593325092733E-2</c:v>
                </c:pt>
                <c:pt idx="8816">
                  <c:v>-4.6971569839307795E-2</c:v>
                </c:pt>
                <c:pt idx="8817">
                  <c:v>-4.6971569839307795E-2</c:v>
                </c:pt>
                <c:pt idx="8818">
                  <c:v>-4.6971569839307795E-2</c:v>
                </c:pt>
                <c:pt idx="8819">
                  <c:v>-4.6971569839307795E-2</c:v>
                </c:pt>
                <c:pt idx="8820">
                  <c:v>-4.6971569839307795E-2</c:v>
                </c:pt>
                <c:pt idx="8821">
                  <c:v>-4.6971569839307795E-2</c:v>
                </c:pt>
                <c:pt idx="8822">
                  <c:v>-4.6971569839307795E-2</c:v>
                </c:pt>
                <c:pt idx="8823">
                  <c:v>-4.7898640296662583E-2</c:v>
                </c:pt>
                <c:pt idx="8824">
                  <c:v>-4.7589616810877804E-2</c:v>
                </c:pt>
                <c:pt idx="8825">
                  <c:v>-4.7589616810877804E-2</c:v>
                </c:pt>
                <c:pt idx="8826">
                  <c:v>-4.7589616810877804E-2</c:v>
                </c:pt>
                <c:pt idx="8827">
                  <c:v>-4.7589616810877804E-2</c:v>
                </c:pt>
                <c:pt idx="8828">
                  <c:v>-4.7589616810877804E-2</c:v>
                </c:pt>
                <c:pt idx="8829">
                  <c:v>-4.7280593325092733E-2</c:v>
                </c:pt>
                <c:pt idx="8830">
                  <c:v>-4.7280593325092733E-2</c:v>
                </c:pt>
                <c:pt idx="8831">
                  <c:v>-4.7280593325092733E-2</c:v>
                </c:pt>
                <c:pt idx="8832">
                  <c:v>-4.7280593325092733E-2</c:v>
                </c:pt>
                <c:pt idx="8833">
                  <c:v>-4.6662546353522884E-2</c:v>
                </c:pt>
                <c:pt idx="8834">
                  <c:v>-4.6662546353522884E-2</c:v>
                </c:pt>
                <c:pt idx="8835">
                  <c:v>-4.7280593325092733E-2</c:v>
                </c:pt>
                <c:pt idx="8836">
                  <c:v>-4.7280593325092733E-2</c:v>
                </c:pt>
                <c:pt idx="8837">
                  <c:v>-4.7280593325092733E-2</c:v>
                </c:pt>
                <c:pt idx="8838">
                  <c:v>-4.7280593325092733E-2</c:v>
                </c:pt>
                <c:pt idx="8839">
                  <c:v>-4.7898640296662583E-2</c:v>
                </c:pt>
                <c:pt idx="8840">
                  <c:v>-4.7589616810877804E-2</c:v>
                </c:pt>
                <c:pt idx="8841">
                  <c:v>-4.7589616810877804E-2</c:v>
                </c:pt>
                <c:pt idx="8842">
                  <c:v>-4.7589616810877804E-2</c:v>
                </c:pt>
                <c:pt idx="8843">
                  <c:v>-4.7589616810877804E-2</c:v>
                </c:pt>
                <c:pt idx="8844">
                  <c:v>-4.7280593325092733E-2</c:v>
                </c:pt>
                <c:pt idx="8845">
                  <c:v>-4.7280593325092733E-2</c:v>
                </c:pt>
                <c:pt idx="8846">
                  <c:v>-4.6971569839307795E-2</c:v>
                </c:pt>
                <c:pt idx="8847">
                  <c:v>-4.6971569839307795E-2</c:v>
                </c:pt>
                <c:pt idx="8848">
                  <c:v>-4.7280593325092733E-2</c:v>
                </c:pt>
                <c:pt idx="8849">
                  <c:v>-4.7280593325092733E-2</c:v>
                </c:pt>
                <c:pt idx="8850">
                  <c:v>-4.7280593325092733E-2</c:v>
                </c:pt>
                <c:pt idx="8851">
                  <c:v>-4.7280593325092733E-2</c:v>
                </c:pt>
                <c:pt idx="8852">
                  <c:v>-4.7280593325092733E-2</c:v>
                </c:pt>
                <c:pt idx="8853">
                  <c:v>-4.7280593325092733E-2</c:v>
                </c:pt>
                <c:pt idx="8854">
                  <c:v>-4.6971569839307795E-2</c:v>
                </c:pt>
                <c:pt idx="8855">
                  <c:v>-4.6971569839307795E-2</c:v>
                </c:pt>
                <c:pt idx="8856">
                  <c:v>-4.7280593325092733E-2</c:v>
                </c:pt>
                <c:pt idx="8857">
                  <c:v>-4.7280593325092733E-2</c:v>
                </c:pt>
                <c:pt idx="8858">
                  <c:v>-4.7280593325092733E-2</c:v>
                </c:pt>
                <c:pt idx="8859">
                  <c:v>-4.7280593325092733E-2</c:v>
                </c:pt>
                <c:pt idx="8860">
                  <c:v>-4.7280593325092733E-2</c:v>
                </c:pt>
                <c:pt idx="8861">
                  <c:v>-4.7280593325092733E-2</c:v>
                </c:pt>
                <c:pt idx="8862">
                  <c:v>-4.7898640296662583E-2</c:v>
                </c:pt>
                <c:pt idx="8863">
                  <c:v>-4.7898640296662583E-2</c:v>
                </c:pt>
                <c:pt idx="8864">
                  <c:v>-4.7898640296662583E-2</c:v>
                </c:pt>
                <c:pt idx="8865">
                  <c:v>-4.7589616810877804E-2</c:v>
                </c:pt>
                <c:pt idx="8866">
                  <c:v>-4.7589616810877804E-2</c:v>
                </c:pt>
                <c:pt idx="8867">
                  <c:v>-4.7589616810877804E-2</c:v>
                </c:pt>
                <c:pt idx="8868">
                  <c:v>-4.7589616810877804E-2</c:v>
                </c:pt>
                <c:pt idx="8869">
                  <c:v>-4.7589616810877804E-2</c:v>
                </c:pt>
                <c:pt idx="8870">
                  <c:v>-4.7589616810877804E-2</c:v>
                </c:pt>
                <c:pt idx="8871">
                  <c:v>-4.7589616810877804E-2</c:v>
                </c:pt>
                <c:pt idx="8872">
                  <c:v>-4.7898640296662583E-2</c:v>
                </c:pt>
                <c:pt idx="8873">
                  <c:v>-4.7898640296662583E-2</c:v>
                </c:pt>
                <c:pt idx="8874">
                  <c:v>-4.7898640296662583E-2</c:v>
                </c:pt>
                <c:pt idx="8875">
                  <c:v>-4.7898640296662583E-2</c:v>
                </c:pt>
                <c:pt idx="8876">
                  <c:v>-4.7898640296662583E-2</c:v>
                </c:pt>
                <c:pt idx="8877">
                  <c:v>-4.7898640296662583E-2</c:v>
                </c:pt>
                <c:pt idx="8878">
                  <c:v>-4.7589616810877804E-2</c:v>
                </c:pt>
                <c:pt idx="8879">
                  <c:v>-4.7589616810877804E-2</c:v>
                </c:pt>
                <c:pt idx="8880">
                  <c:v>-4.7589616810877804E-2</c:v>
                </c:pt>
                <c:pt idx="8881">
                  <c:v>-4.7589616810877804E-2</c:v>
                </c:pt>
                <c:pt idx="8882">
                  <c:v>-4.7589616810877804E-2</c:v>
                </c:pt>
                <c:pt idx="8883">
                  <c:v>-4.7589616810877804E-2</c:v>
                </c:pt>
                <c:pt idx="8884">
                  <c:v>-4.7280593325092733E-2</c:v>
                </c:pt>
                <c:pt idx="8885">
                  <c:v>-4.7280593325092733E-2</c:v>
                </c:pt>
                <c:pt idx="8886">
                  <c:v>-4.7280593325092733E-2</c:v>
                </c:pt>
                <c:pt idx="8887">
                  <c:v>-4.7280593325092733E-2</c:v>
                </c:pt>
                <c:pt idx="8888">
                  <c:v>-4.7280593325092733E-2</c:v>
                </c:pt>
                <c:pt idx="8889">
                  <c:v>-4.7280593325092733E-2</c:v>
                </c:pt>
                <c:pt idx="8890">
                  <c:v>-4.7280593325092733E-2</c:v>
                </c:pt>
                <c:pt idx="8891">
                  <c:v>-4.7280593325092733E-2</c:v>
                </c:pt>
                <c:pt idx="8892">
                  <c:v>-4.7280593325092733E-2</c:v>
                </c:pt>
                <c:pt idx="8893">
                  <c:v>-4.7280593325092733E-2</c:v>
                </c:pt>
                <c:pt idx="8894">
                  <c:v>-4.7589616810877804E-2</c:v>
                </c:pt>
                <c:pt idx="8895">
                  <c:v>-4.7589616810877804E-2</c:v>
                </c:pt>
                <c:pt idx="8896">
                  <c:v>-4.7589616810877804E-2</c:v>
                </c:pt>
                <c:pt idx="8897">
                  <c:v>-4.7589616810877804E-2</c:v>
                </c:pt>
                <c:pt idx="8898">
                  <c:v>-4.7589616810877804E-2</c:v>
                </c:pt>
                <c:pt idx="8899">
                  <c:v>-4.7589616810877804E-2</c:v>
                </c:pt>
                <c:pt idx="8900">
                  <c:v>-4.7589616810877804E-2</c:v>
                </c:pt>
                <c:pt idx="8901">
                  <c:v>-4.7589616810877804E-2</c:v>
                </c:pt>
                <c:pt idx="8902">
                  <c:v>-4.7589616810877804E-2</c:v>
                </c:pt>
                <c:pt idx="8903">
                  <c:v>-4.7589616810877804E-2</c:v>
                </c:pt>
                <c:pt idx="8904">
                  <c:v>-4.7589616810877804E-2</c:v>
                </c:pt>
                <c:pt idx="8905">
                  <c:v>-4.7589616810877804E-2</c:v>
                </c:pt>
                <c:pt idx="8906">
                  <c:v>-4.7589616810877804E-2</c:v>
                </c:pt>
                <c:pt idx="8907">
                  <c:v>-4.7589616810877804E-2</c:v>
                </c:pt>
                <c:pt idx="8908">
                  <c:v>-4.7589616810877804E-2</c:v>
                </c:pt>
                <c:pt idx="8909">
                  <c:v>-4.7589616810877804E-2</c:v>
                </c:pt>
                <c:pt idx="8910">
                  <c:v>-4.7589616810877804E-2</c:v>
                </c:pt>
                <c:pt idx="8911">
                  <c:v>-4.7589616810877804E-2</c:v>
                </c:pt>
                <c:pt idx="8912">
                  <c:v>-4.7589616810877804E-2</c:v>
                </c:pt>
                <c:pt idx="8913">
                  <c:v>-4.7589616810877804E-2</c:v>
                </c:pt>
                <c:pt idx="8914">
                  <c:v>-4.7589616810877804E-2</c:v>
                </c:pt>
                <c:pt idx="8915">
                  <c:v>-4.7589616810877804E-2</c:v>
                </c:pt>
                <c:pt idx="8916">
                  <c:v>-4.7589616810877804E-2</c:v>
                </c:pt>
                <c:pt idx="8917">
                  <c:v>-4.7589616810877804E-2</c:v>
                </c:pt>
                <c:pt idx="8918">
                  <c:v>-4.7589616810877804E-2</c:v>
                </c:pt>
                <c:pt idx="8919">
                  <c:v>-4.7589616810877804E-2</c:v>
                </c:pt>
                <c:pt idx="8920">
                  <c:v>-4.7589616810877804E-2</c:v>
                </c:pt>
                <c:pt idx="8921">
                  <c:v>-4.7589616810877804E-2</c:v>
                </c:pt>
                <c:pt idx="8922">
                  <c:v>-4.7589616810877804E-2</c:v>
                </c:pt>
                <c:pt idx="8923">
                  <c:v>-4.7280593325092733E-2</c:v>
                </c:pt>
                <c:pt idx="8924">
                  <c:v>-4.7589616810877804E-2</c:v>
                </c:pt>
                <c:pt idx="8925">
                  <c:v>-4.7589616810877804E-2</c:v>
                </c:pt>
                <c:pt idx="8926">
                  <c:v>-4.7589616810877804E-2</c:v>
                </c:pt>
                <c:pt idx="8927">
                  <c:v>-4.7589616810877804E-2</c:v>
                </c:pt>
                <c:pt idx="8928">
                  <c:v>-4.7589616810877804E-2</c:v>
                </c:pt>
                <c:pt idx="8929">
                  <c:v>-4.7280593325092733E-2</c:v>
                </c:pt>
                <c:pt idx="8930">
                  <c:v>-4.7280593325092733E-2</c:v>
                </c:pt>
                <c:pt idx="8931">
                  <c:v>-4.7280593325092733E-2</c:v>
                </c:pt>
                <c:pt idx="8932">
                  <c:v>-4.7280593325092733E-2</c:v>
                </c:pt>
                <c:pt idx="8933">
                  <c:v>-4.7280593325092733E-2</c:v>
                </c:pt>
                <c:pt idx="8934">
                  <c:v>-4.7280593325092733E-2</c:v>
                </c:pt>
                <c:pt idx="8935">
                  <c:v>-4.7898640296662583E-2</c:v>
                </c:pt>
                <c:pt idx="8936">
                  <c:v>-4.7898640296662583E-2</c:v>
                </c:pt>
                <c:pt idx="8937">
                  <c:v>-4.7589616810877804E-2</c:v>
                </c:pt>
                <c:pt idx="8938">
                  <c:v>-4.7589616810877804E-2</c:v>
                </c:pt>
                <c:pt idx="8939">
                  <c:v>-4.7589616810877804E-2</c:v>
                </c:pt>
                <c:pt idx="8940">
                  <c:v>-4.7589616810877804E-2</c:v>
                </c:pt>
                <c:pt idx="8941">
                  <c:v>-4.7589616810877804E-2</c:v>
                </c:pt>
                <c:pt idx="8942">
                  <c:v>-4.7589616810877804E-2</c:v>
                </c:pt>
                <c:pt idx="8943">
                  <c:v>-4.7589616810877804E-2</c:v>
                </c:pt>
                <c:pt idx="8944">
                  <c:v>-4.7589616810877804E-2</c:v>
                </c:pt>
                <c:pt idx="8945">
                  <c:v>-4.7589616810877804E-2</c:v>
                </c:pt>
                <c:pt idx="8946">
                  <c:v>-4.7589616810877804E-2</c:v>
                </c:pt>
                <c:pt idx="8947">
                  <c:v>-4.7280593325092733E-2</c:v>
                </c:pt>
                <c:pt idx="8948">
                  <c:v>-4.6971569839307795E-2</c:v>
                </c:pt>
                <c:pt idx="8949">
                  <c:v>-4.6971569839307795E-2</c:v>
                </c:pt>
                <c:pt idx="8950">
                  <c:v>-4.6662546353522884E-2</c:v>
                </c:pt>
                <c:pt idx="8951">
                  <c:v>-4.6662546353522884E-2</c:v>
                </c:pt>
                <c:pt idx="8952">
                  <c:v>-4.6662546353522884E-2</c:v>
                </c:pt>
                <c:pt idx="8953">
                  <c:v>-4.6662546353522884E-2</c:v>
                </c:pt>
                <c:pt idx="8954">
                  <c:v>-4.6662546353522884E-2</c:v>
                </c:pt>
                <c:pt idx="8955">
                  <c:v>-4.6662546353522884E-2</c:v>
                </c:pt>
                <c:pt idx="8956">
                  <c:v>-4.6662546353522884E-2</c:v>
                </c:pt>
                <c:pt idx="8957">
                  <c:v>-4.6662546353522884E-2</c:v>
                </c:pt>
                <c:pt idx="8958">
                  <c:v>-4.6662546353522884E-2</c:v>
                </c:pt>
                <c:pt idx="8959">
                  <c:v>-4.6662546353522884E-2</c:v>
                </c:pt>
                <c:pt idx="8960">
                  <c:v>-4.6662546353522884E-2</c:v>
                </c:pt>
                <c:pt idx="8961">
                  <c:v>-4.6662546353522884E-2</c:v>
                </c:pt>
                <c:pt idx="8962">
                  <c:v>-4.6662546353522884E-2</c:v>
                </c:pt>
                <c:pt idx="8963">
                  <c:v>-4.6662546353522884E-2</c:v>
                </c:pt>
                <c:pt idx="8964">
                  <c:v>-4.6971569839307795E-2</c:v>
                </c:pt>
                <c:pt idx="8965">
                  <c:v>-4.6971569839307795E-2</c:v>
                </c:pt>
                <c:pt idx="8966">
                  <c:v>-4.6971569839307795E-2</c:v>
                </c:pt>
                <c:pt idx="8967">
                  <c:v>-4.6662546353522884E-2</c:v>
                </c:pt>
                <c:pt idx="8968">
                  <c:v>-4.6662546353522884E-2</c:v>
                </c:pt>
                <c:pt idx="8969">
                  <c:v>-4.6367851622874809E-2</c:v>
                </c:pt>
                <c:pt idx="8970">
                  <c:v>-4.6367851622874809E-2</c:v>
                </c:pt>
                <c:pt idx="8971">
                  <c:v>-4.6367851622874809E-2</c:v>
                </c:pt>
                <c:pt idx="8972">
                  <c:v>-4.6367851622874809E-2</c:v>
                </c:pt>
                <c:pt idx="8973">
                  <c:v>-4.6367851622874809E-2</c:v>
                </c:pt>
                <c:pt idx="8974">
                  <c:v>-4.6367851622874809E-2</c:v>
                </c:pt>
                <c:pt idx="8975">
                  <c:v>-4.6058732612055654E-2</c:v>
                </c:pt>
                <c:pt idx="8976">
                  <c:v>-4.6058732612055654E-2</c:v>
                </c:pt>
                <c:pt idx="8977">
                  <c:v>-4.6058732612055654E-2</c:v>
                </c:pt>
                <c:pt idx="8978">
                  <c:v>-4.6058732612055654E-2</c:v>
                </c:pt>
                <c:pt idx="8979">
                  <c:v>-4.6058732612055654E-2</c:v>
                </c:pt>
                <c:pt idx="8980">
                  <c:v>-4.6058732612055654E-2</c:v>
                </c:pt>
                <c:pt idx="8981">
                  <c:v>-4.6058732612055654E-2</c:v>
                </c:pt>
                <c:pt idx="8982">
                  <c:v>-4.5749613601236534E-2</c:v>
                </c:pt>
                <c:pt idx="8983">
                  <c:v>-4.6044499381953007E-2</c:v>
                </c:pt>
                <c:pt idx="8984">
                  <c:v>-4.5735475896168193E-2</c:v>
                </c:pt>
                <c:pt idx="8985">
                  <c:v>-4.5735475896168193E-2</c:v>
                </c:pt>
                <c:pt idx="8986">
                  <c:v>-4.6044499381953007E-2</c:v>
                </c:pt>
                <c:pt idx="8987">
                  <c:v>-4.6044499381953007E-2</c:v>
                </c:pt>
                <c:pt idx="8988">
                  <c:v>-4.6044499381953007E-2</c:v>
                </c:pt>
                <c:pt idx="8989">
                  <c:v>-4.6044499381953007E-2</c:v>
                </c:pt>
                <c:pt idx="8990">
                  <c:v>-4.5735475896168193E-2</c:v>
                </c:pt>
                <c:pt idx="8991">
                  <c:v>-4.5735475896168193E-2</c:v>
                </c:pt>
                <c:pt idx="8992">
                  <c:v>-4.5735475896168193E-2</c:v>
                </c:pt>
                <c:pt idx="8993">
                  <c:v>-4.5426452410383192E-2</c:v>
                </c:pt>
                <c:pt idx="8994">
                  <c:v>-4.5426452410383192E-2</c:v>
                </c:pt>
                <c:pt idx="8995">
                  <c:v>-4.5426452410383192E-2</c:v>
                </c:pt>
                <c:pt idx="8996">
                  <c:v>-4.5426452410383192E-2</c:v>
                </c:pt>
                <c:pt idx="8997">
                  <c:v>-4.5426452410383192E-2</c:v>
                </c:pt>
                <c:pt idx="8998">
                  <c:v>-4.5426452410383192E-2</c:v>
                </c:pt>
                <c:pt idx="8999">
                  <c:v>-4.5426452410383192E-2</c:v>
                </c:pt>
                <c:pt idx="9000">
                  <c:v>-4.5117428924598586E-2</c:v>
                </c:pt>
                <c:pt idx="9001">
                  <c:v>-4.5117428924598586E-2</c:v>
                </c:pt>
                <c:pt idx="9002">
                  <c:v>-4.5426452410383192E-2</c:v>
                </c:pt>
                <c:pt idx="9003">
                  <c:v>-4.5426452410383192E-2</c:v>
                </c:pt>
                <c:pt idx="9004">
                  <c:v>-4.5426452410383192E-2</c:v>
                </c:pt>
                <c:pt idx="9005">
                  <c:v>-4.5426452410383192E-2</c:v>
                </c:pt>
                <c:pt idx="9006">
                  <c:v>-4.5735475896168193E-2</c:v>
                </c:pt>
                <c:pt idx="9007">
                  <c:v>-4.5735475896168193E-2</c:v>
                </c:pt>
                <c:pt idx="9008">
                  <c:v>-4.5735475896168193E-2</c:v>
                </c:pt>
                <c:pt idx="9009">
                  <c:v>-4.5735475896168193E-2</c:v>
                </c:pt>
                <c:pt idx="9010">
                  <c:v>-4.5735475896168193E-2</c:v>
                </c:pt>
                <c:pt idx="9011">
                  <c:v>-4.5735475896168193E-2</c:v>
                </c:pt>
                <c:pt idx="9012">
                  <c:v>-4.5735475896168193E-2</c:v>
                </c:pt>
                <c:pt idx="9013">
                  <c:v>-4.5735475896168193E-2</c:v>
                </c:pt>
                <c:pt idx="9014">
                  <c:v>-4.5735475896168193E-2</c:v>
                </c:pt>
                <c:pt idx="9015">
                  <c:v>-4.5735475896168193E-2</c:v>
                </c:pt>
                <c:pt idx="9016">
                  <c:v>-4.5735475896168193E-2</c:v>
                </c:pt>
                <c:pt idx="9017">
                  <c:v>-4.5735475896168193E-2</c:v>
                </c:pt>
                <c:pt idx="9018">
                  <c:v>-4.5735475896168193E-2</c:v>
                </c:pt>
                <c:pt idx="9019">
                  <c:v>-4.5735475896168193E-2</c:v>
                </c:pt>
                <c:pt idx="9020">
                  <c:v>-4.5426452410383192E-2</c:v>
                </c:pt>
                <c:pt idx="9021">
                  <c:v>-4.5426452410383192E-2</c:v>
                </c:pt>
                <c:pt idx="9022">
                  <c:v>-4.5426452410383192E-2</c:v>
                </c:pt>
                <c:pt idx="9023">
                  <c:v>-4.5426452410383192E-2</c:v>
                </c:pt>
                <c:pt idx="9024">
                  <c:v>-4.5426452410383192E-2</c:v>
                </c:pt>
                <c:pt idx="9025">
                  <c:v>-4.5426452410383192E-2</c:v>
                </c:pt>
                <c:pt idx="9026">
                  <c:v>-4.5426452410383192E-2</c:v>
                </c:pt>
                <c:pt idx="9027">
                  <c:v>-4.5426452410383192E-2</c:v>
                </c:pt>
                <c:pt idx="9028">
                  <c:v>-4.5426452410383192E-2</c:v>
                </c:pt>
                <c:pt idx="9029">
                  <c:v>-4.5426452410383192E-2</c:v>
                </c:pt>
                <c:pt idx="9030">
                  <c:v>-4.5117428924598586E-2</c:v>
                </c:pt>
                <c:pt idx="9031">
                  <c:v>-4.5117428924598586E-2</c:v>
                </c:pt>
                <c:pt idx="9032">
                  <c:v>-4.4808405438813523E-2</c:v>
                </c:pt>
                <c:pt idx="9033">
                  <c:v>-4.4808405438813523E-2</c:v>
                </c:pt>
                <c:pt idx="9034">
                  <c:v>-4.5117428924598586E-2</c:v>
                </c:pt>
                <c:pt idx="9035">
                  <c:v>-4.5117428924598586E-2</c:v>
                </c:pt>
                <c:pt idx="9036">
                  <c:v>-4.4808405438813523E-2</c:v>
                </c:pt>
                <c:pt idx="9037">
                  <c:v>-4.4808405438813523E-2</c:v>
                </c:pt>
                <c:pt idx="9038">
                  <c:v>-4.5117428924598586E-2</c:v>
                </c:pt>
                <c:pt idx="9039">
                  <c:v>-4.5117428924598586E-2</c:v>
                </c:pt>
                <c:pt idx="9040">
                  <c:v>-4.5117428924598586E-2</c:v>
                </c:pt>
                <c:pt idx="9041">
                  <c:v>-4.5117428924598586E-2</c:v>
                </c:pt>
                <c:pt idx="9042">
                  <c:v>-4.4808405438813523E-2</c:v>
                </c:pt>
                <c:pt idx="9043">
                  <c:v>-4.5103490886623764E-2</c:v>
                </c:pt>
                <c:pt idx="9044">
                  <c:v>-4.4794562866852024E-2</c:v>
                </c:pt>
                <c:pt idx="9045">
                  <c:v>-4.4794562866852024E-2</c:v>
                </c:pt>
                <c:pt idx="9046">
                  <c:v>-4.4794562866852024E-2</c:v>
                </c:pt>
                <c:pt idx="9047">
                  <c:v>-4.4794562866852024E-2</c:v>
                </c:pt>
                <c:pt idx="9048">
                  <c:v>-4.4485634847081082E-2</c:v>
                </c:pt>
                <c:pt idx="9049">
                  <c:v>-4.4485634847081082E-2</c:v>
                </c:pt>
                <c:pt idx="9050">
                  <c:v>-4.4485634847081082E-2</c:v>
                </c:pt>
                <c:pt idx="9051">
                  <c:v>-4.4485634847081082E-2</c:v>
                </c:pt>
                <c:pt idx="9052">
                  <c:v>-4.5103490886623764E-2</c:v>
                </c:pt>
                <c:pt idx="9053">
                  <c:v>-4.5103490886623764E-2</c:v>
                </c:pt>
                <c:pt idx="9054">
                  <c:v>-4.5103490886623764E-2</c:v>
                </c:pt>
                <c:pt idx="9055">
                  <c:v>-4.5103490886623764E-2</c:v>
                </c:pt>
                <c:pt idx="9056">
                  <c:v>-4.4794562866852024E-2</c:v>
                </c:pt>
                <c:pt idx="9057">
                  <c:v>-4.4794562866852024E-2</c:v>
                </c:pt>
                <c:pt idx="9058">
                  <c:v>-4.5103490886623764E-2</c:v>
                </c:pt>
                <c:pt idx="9059">
                  <c:v>-4.5103490886623764E-2</c:v>
                </c:pt>
                <c:pt idx="9060">
                  <c:v>-4.4794562866852024E-2</c:v>
                </c:pt>
                <c:pt idx="9061">
                  <c:v>-4.4794562866852024E-2</c:v>
                </c:pt>
                <c:pt idx="9062">
                  <c:v>-4.5103490886623764E-2</c:v>
                </c:pt>
                <c:pt idx="9063">
                  <c:v>-4.5103490886623764E-2</c:v>
                </c:pt>
                <c:pt idx="9064">
                  <c:v>-4.5103490886623764E-2</c:v>
                </c:pt>
                <c:pt idx="9065">
                  <c:v>-4.5103490886623764E-2</c:v>
                </c:pt>
                <c:pt idx="9066">
                  <c:v>-4.5103490886623764E-2</c:v>
                </c:pt>
                <c:pt idx="9067">
                  <c:v>-4.5103490886623764E-2</c:v>
                </c:pt>
                <c:pt idx="9068">
                  <c:v>-4.5103490886623764E-2</c:v>
                </c:pt>
                <c:pt idx="9069">
                  <c:v>-4.5103490886623764E-2</c:v>
                </c:pt>
                <c:pt idx="9070">
                  <c:v>-4.5103490886623764E-2</c:v>
                </c:pt>
                <c:pt idx="9071">
                  <c:v>-4.5103490886623764E-2</c:v>
                </c:pt>
                <c:pt idx="9072">
                  <c:v>-4.4794562866852024E-2</c:v>
                </c:pt>
                <c:pt idx="9073">
                  <c:v>-4.4794562866852024E-2</c:v>
                </c:pt>
                <c:pt idx="9074">
                  <c:v>-4.4794562866852024E-2</c:v>
                </c:pt>
                <c:pt idx="9075">
                  <c:v>-4.4794562866852024E-2</c:v>
                </c:pt>
                <c:pt idx="9076">
                  <c:v>-4.4485634847081082E-2</c:v>
                </c:pt>
                <c:pt idx="9077">
                  <c:v>-4.4485634847081082E-2</c:v>
                </c:pt>
                <c:pt idx="9078">
                  <c:v>-4.4485634847081082E-2</c:v>
                </c:pt>
                <c:pt idx="9079">
                  <c:v>-4.4485634847081082E-2</c:v>
                </c:pt>
                <c:pt idx="9080">
                  <c:v>-4.4485634847081082E-2</c:v>
                </c:pt>
                <c:pt idx="9081">
                  <c:v>-4.4485634847081082E-2</c:v>
                </c:pt>
                <c:pt idx="9082">
                  <c:v>-4.4176706827309488E-2</c:v>
                </c:pt>
                <c:pt idx="9083">
                  <c:v>-4.4176706827309488E-2</c:v>
                </c:pt>
                <c:pt idx="9084">
                  <c:v>-4.4176706827309488E-2</c:v>
                </c:pt>
                <c:pt idx="9085">
                  <c:v>-4.4176706827309488E-2</c:v>
                </c:pt>
                <c:pt idx="9086">
                  <c:v>-4.4794562866852024E-2</c:v>
                </c:pt>
                <c:pt idx="9087">
                  <c:v>-4.4794562866852024E-2</c:v>
                </c:pt>
                <c:pt idx="9088">
                  <c:v>-4.4176706827309488E-2</c:v>
                </c:pt>
                <c:pt idx="9089">
                  <c:v>-4.4176706827309488E-2</c:v>
                </c:pt>
                <c:pt idx="9090">
                  <c:v>-4.3867778807538074E-2</c:v>
                </c:pt>
                <c:pt idx="9091">
                  <c:v>-4.3867778807538074E-2</c:v>
                </c:pt>
                <c:pt idx="9092">
                  <c:v>-4.4794562866852024E-2</c:v>
                </c:pt>
                <c:pt idx="9093">
                  <c:v>-4.4794562866852024E-2</c:v>
                </c:pt>
                <c:pt idx="9094">
                  <c:v>-4.4794562866852024E-2</c:v>
                </c:pt>
                <c:pt idx="9095">
                  <c:v>-4.4794562866852024E-2</c:v>
                </c:pt>
                <c:pt idx="9096">
                  <c:v>-4.4485634847081082E-2</c:v>
                </c:pt>
                <c:pt idx="9097">
                  <c:v>-4.4485634847081082E-2</c:v>
                </c:pt>
                <c:pt idx="9098">
                  <c:v>-4.4794562866852024E-2</c:v>
                </c:pt>
                <c:pt idx="9099">
                  <c:v>-4.4794562866852024E-2</c:v>
                </c:pt>
                <c:pt idx="9100">
                  <c:v>-4.4794562866852024E-2</c:v>
                </c:pt>
                <c:pt idx="9101">
                  <c:v>-4.4794562866852024E-2</c:v>
                </c:pt>
                <c:pt idx="9102">
                  <c:v>-4.4485634847081082E-2</c:v>
                </c:pt>
                <c:pt idx="9103">
                  <c:v>-4.4485634847081082E-2</c:v>
                </c:pt>
                <c:pt idx="9104">
                  <c:v>-4.4485634847081082E-2</c:v>
                </c:pt>
                <c:pt idx="9105">
                  <c:v>-4.4485634847081082E-2</c:v>
                </c:pt>
                <c:pt idx="9106">
                  <c:v>-4.3558850787766355E-2</c:v>
                </c:pt>
                <c:pt idx="9107">
                  <c:v>-4.3558850787766355E-2</c:v>
                </c:pt>
                <c:pt idx="9108">
                  <c:v>-4.3558850787766355E-2</c:v>
                </c:pt>
                <c:pt idx="9109">
                  <c:v>-4.3558850787766355E-2</c:v>
                </c:pt>
                <c:pt idx="9110">
                  <c:v>-4.3558850787766355E-2</c:v>
                </c:pt>
                <c:pt idx="9111">
                  <c:v>-4.3558850787766355E-2</c:v>
                </c:pt>
                <c:pt idx="9112">
                  <c:v>-4.3867778807538074E-2</c:v>
                </c:pt>
                <c:pt idx="9113">
                  <c:v>-4.3867778807538074E-2</c:v>
                </c:pt>
                <c:pt idx="9114">
                  <c:v>-4.3867778807538074E-2</c:v>
                </c:pt>
                <c:pt idx="9115">
                  <c:v>-4.3867778807538074E-2</c:v>
                </c:pt>
                <c:pt idx="9116">
                  <c:v>-4.4176706827309488E-2</c:v>
                </c:pt>
                <c:pt idx="9117">
                  <c:v>-4.4176706827309488E-2</c:v>
                </c:pt>
                <c:pt idx="9118">
                  <c:v>-4.3867778807538074E-2</c:v>
                </c:pt>
                <c:pt idx="9119">
                  <c:v>-4.3867778807538074E-2</c:v>
                </c:pt>
                <c:pt idx="9120">
                  <c:v>-4.3867778807538074E-2</c:v>
                </c:pt>
                <c:pt idx="9121">
                  <c:v>-4.3867778807538074E-2</c:v>
                </c:pt>
                <c:pt idx="9122">
                  <c:v>-4.3867778807538074E-2</c:v>
                </c:pt>
                <c:pt idx="9123">
                  <c:v>-4.3867778807538074E-2</c:v>
                </c:pt>
                <c:pt idx="9124">
                  <c:v>-4.3867778807538074E-2</c:v>
                </c:pt>
                <c:pt idx="9125">
                  <c:v>-4.3867778807538074E-2</c:v>
                </c:pt>
                <c:pt idx="9126">
                  <c:v>-4.3867778807538074E-2</c:v>
                </c:pt>
                <c:pt idx="9127">
                  <c:v>-4.3867778807538074E-2</c:v>
                </c:pt>
                <c:pt idx="9128">
                  <c:v>-4.3867778807538074E-2</c:v>
                </c:pt>
                <c:pt idx="9129">
                  <c:v>-4.3867778807538074E-2</c:v>
                </c:pt>
                <c:pt idx="9130">
                  <c:v>-4.4485634847081082E-2</c:v>
                </c:pt>
                <c:pt idx="9131">
                  <c:v>-4.4485634847081082E-2</c:v>
                </c:pt>
                <c:pt idx="9132">
                  <c:v>-4.4176706827309488E-2</c:v>
                </c:pt>
                <c:pt idx="9133">
                  <c:v>-4.4176706827309488E-2</c:v>
                </c:pt>
                <c:pt idx="9134">
                  <c:v>-4.4176706827309488E-2</c:v>
                </c:pt>
                <c:pt idx="9135">
                  <c:v>-4.4176706827309488E-2</c:v>
                </c:pt>
                <c:pt idx="9136">
                  <c:v>-4.4176706827309488E-2</c:v>
                </c:pt>
                <c:pt idx="9137">
                  <c:v>-4.4176706827309488E-2</c:v>
                </c:pt>
                <c:pt idx="9138">
                  <c:v>-4.4176706827309488E-2</c:v>
                </c:pt>
                <c:pt idx="9139">
                  <c:v>-4.4176706827309488E-2</c:v>
                </c:pt>
                <c:pt idx="9140">
                  <c:v>-4.4485634847081082E-2</c:v>
                </c:pt>
                <c:pt idx="9141">
                  <c:v>-4.4485634847081082E-2</c:v>
                </c:pt>
                <c:pt idx="9142">
                  <c:v>-4.3867778807538074E-2</c:v>
                </c:pt>
                <c:pt idx="9143">
                  <c:v>-4.3867778807538074E-2</c:v>
                </c:pt>
                <c:pt idx="9144">
                  <c:v>-4.4176706827309488E-2</c:v>
                </c:pt>
                <c:pt idx="9145">
                  <c:v>-4.4176706827309488E-2</c:v>
                </c:pt>
                <c:pt idx="9146">
                  <c:v>-4.4176706827309488E-2</c:v>
                </c:pt>
                <c:pt idx="9147">
                  <c:v>-4.4176706827309488E-2</c:v>
                </c:pt>
                <c:pt idx="9148">
                  <c:v>-4.4485634847081082E-2</c:v>
                </c:pt>
                <c:pt idx="9149">
                  <c:v>-4.4485634847081082E-2</c:v>
                </c:pt>
                <c:pt idx="9150">
                  <c:v>-4.4485634847081082E-2</c:v>
                </c:pt>
                <c:pt idx="9151">
                  <c:v>-4.4485634847081082E-2</c:v>
                </c:pt>
                <c:pt idx="9152">
                  <c:v>-4.4485634847081082E-2</c:v>
                </c:pt>
                <c:pt idx="9153">
                  <c:v>-4.4485634847081082E-2</c:v>
                </c:pt>
                <c:pt idx="9154">
                  <c:v>-4.4485634847081082E-2</c:v>
                </c:pt>
                <c:pt idx="9155">
                  <c:v>-4.4485634847081082E-2</c:v>
                </c:pt>
                <c:pt idx="9156">
                  <c:v>-4.4485634847081082E-2</c:v>
                </c:pt>
                <c:pt idx="9157">
                  <c:v>-4.4485634847081082E-2</c:v>
                </c:pt>
                <c:pt idx="9158">
                  <c:v>-4.4485634847081082E-2</c:v>
                </c:pt>
                <c:pt idx="9159">
                  <c:v>-4.4485634847081082E-2</c:v>
                </c:pt>
                <c:pt idx="9160">
                  <c:v>-4.4794562866852024E-2</c:v>
                </c:pt>
                <c:pt idx="9161">
                  <c:v>-4.4794562866852024E-2</c:v>
                </c:pt>
                <c:pt idx="9162">
                  <c:v>-4.4485634847081082E-2</c:v>
                </c:pt>
                <c:pt idx="9163">
                  <c:v>-4.4485634847081082E-2</c:v>
                </c:pt>
                <c:pt idx="9164">
                  <c:v>-4.4485634847081082E-2</c:v>
                </c:pt>
                <c:pt idx="9165">
                  <c:v>-4.4485634847081082E-2</c:v>
                </c:pt>
                <c:pt idx="9166">
                  <c:v>-4.4176706827309488E-2</c:v>
                </c:pt>
                <c:pt idx="9167">
                  <c:v>-4.4176706827309488E-2</c:v>
                </c:pt>
                <c:pt idx="9168">
                  <c:v>-4.4176706827309488E-2</c:v>
                </c:pt>
                <c:pt idx="9169">
                  <c:v>-4.4176706827309488E-2</c:v>
                </c:pt>
                <c:pt idx="9170">
                  <c:v>-4.4176706827309488E-2</c:v>
                </c:pt>
                <c:pt idx="9171">
                  <c:v>-4.4176706827309488E-2</c:v>
                </c:pt>
                <c:pt idx="9172">
                  <c:v>-4.4176706827309488E-2</c:v>
                </c:pt>
                <c:pt idx="9173">
                  <c:v>-4.4176706827309488E-2</c:v>
                </c:pt>
                <c:pt idx="9174">
                  <c:v>-4.4176706827309488E-2</c:v>
                </c:pt>
                <c:pt idx="9175">
                  <c:v>-4.4176706827309488E-2</c:v>
                </c:pt>
                <c:pt idx="9176">
                  <c:v>-4.4794562866852024E-2</c:v>
                </c:pt>
                <c:pt idx="9177">
                  <c:v>-4.4794562866852024E-2</c:v>
                </c:pt>
                <c:pt idx="9178">
                  <c:v>-4.4485634847081082E-2</c:v>
                </c:pt>
                <c:pt idx="9179">
                  <c:v>-4.4485634847081082E-2</c:v>
                </c:pt>
                <c:pt idx="9180">
                  <c:v>-4.4176706827309488E-2</c:v>
                </c:pt>
                <c:pt idx="9181">
                  <c:v>-4.4176706827309488E-2</c:v>
                </c:pt>
                <c:pt idx="9182">
                  <c:v>-4.4176706827309488E-2</c:v>
                </c:pt>
                <c:pt idx="9183">
                  <c:v>-4.3881334981458714E-2</c:v>
                </c:pt>
                <c:pt idx="9184">
                  <c:v>-4.3881334981458714E-2</c:v>
                </c:pt>
                <c:pt idx="9185">
                  <c:v>-4.3881334981458714E-2</c:v>
                </c:pt>
                <c:pt idx="9186">
                  <c:v>-4.3881334981458714E-2</c:v>
                </c:pt>
                <c:pt idx="9187">
                  <c:v>-4.3881334981458714E-2</c:v>
                </c:pt>
                <c:pt idx="9188">
                  <c:v>-4.3881334981458714E-2</c:v>
                </c:pt>
                <c:pt idx="9189">
                  <c:v>-4.3881334981458714E-2</c:v>
                </c:pt>
                <c:pt idx="9190">
                  <c:v>-4.3881334981458714E-2</c:v>
                </c:pt>
                <c:pt idx="9191">
                  <c:v>-4.3881334981458714E-2</c:v>
                </c:pt>
                <c:pt idx="9192">
                  <c:v>-4.3881334981458714E-2</c:v>
                </c:pt>
                <c:pt idx="9193">
                  <c:v>-4.3881334981458714E-2</c:v>
                </c:pt>
                <c:pt idx="9194">
                  <c:v>-4.3881334981458714E-2</c:v>
                </c:pt>
                <c:pt idx="9195">
                  <c:v>-4.3881334981458714E-2</c:v>
                </c:pt>
                <c:pt idx="9196">
                  <c:v>-4.3881334981458714E-2</c:v>
                </c:pt>
                <c:pt idx="9197">
                  <c:v>-4.3881334981458714E-2</c:v>
                </c:pt>
                <c:pt idx="9198">
                  <c:v>-4.3572311495673713E-2</c:v>
                </c:pt>
                <c:pt idx="9199">
                  <c:v>-4.3572311495673713E-2</c:v>
                </c:pt>
                <c:pt idx="9200">
                  <c:v>-4.3263288009888823E-2</c:v>
                </c:pt>
                <c:pt idx="9201">
                  <c:v>-4.3263288009888823E-2</c:v>
                </c:pt>
                <c:pt idx="9202">
                  <c:v>-4.3263288009888823E-2</c:v>
                </c:pt>
                <c:pt idx="9203">
                  <c:v>-4.3263288009888823E-2</c:v>
                </c:pt>
                <c:pt idx="9204">
                  <c:v>-4.2954264524103933E-2</c:v>
                </c:pt>
                <c:pt idx="9205">
                  <c:v>-4.2954264524103933E-2</c:v>
                </c:pt>
                <c:pt idx="9206">
                  <c:v>-4.2954264524103933E-2</c:v>
                </c:pt>
                <c:pt idx="9207">
                  <c:v>-4.2954264524103933E-2</c:v>
                </c:pt>
                <c:pt idx="9208">
                  <c:v>-4.3263288009888823E-2</c:v>
                </c:pt>
                <c:pt idx="9209">
                  <c:v>-4.3558850787766355E-2</c:v>
                </c:pt>
                <c:pt idx="9210">
                  <c:v>-4.3867778807538074E-2</c:v>
                </c:pt>
                <c:pt idx="9211">
                  <c:v>-4.3867778807538074E-2</c:v>
                </c:pt>
                <c:pt idx="9212">
                  <c:v>-4.3867778807538074E-2</c:v>
                </c:pt>
                <c:pt idx="9213">
                  <c:v>-4.3867778807538074E-2</c:v>
                </c:pt>
                <c:pt idx="9214">
                  <c:v>-4.3867778807538074E-2</c:v>
                </c:pt>
                <c:pt idx="9215">
                  <c:v>-4.3867778807538074E-2</c:v>
                </c:pt>
                <c:pt idx="9216">
                  <c:v>-4.3867778807538074E-2</c:v>
                </c:pt>
                <c:pt idx="9217">
                  <c:v>-4.3867778807538074E-2</c:v>
                </c:pt>
                <c:pt idx="9218">
                  <c:v>-4.3867778807538074E-2</c:v>
                </c:pt>
                <c:pt idx="9219">
                  <c:v>-4.3867778807538074E-2</c:v>
                </c:pt>
                <c:pt idx="9220">
                  <c:v>-4.3867778807538074E-2</c:v>
                </c:pt>
                <c:pt idx="9221">
                  <c:v>-4.3867778807538074E-2</c:v>
                </c:pt>
                <c:pt idx="9222">
                  <c:v>-4.3867778807538074E-2</c:v>
                </c:pt>
                <c:pt idx="9223">
                  <c:v>-4.3867778807538074E-2</c:v>
                </c:pt>
                <c:pt idx="9224">
                  <c:v>-4.3867778807538074E-2</c:v>
                </c:pt>
                <c:pt idx="9225">
                  <c:v>-4.3867778807538074E-2</c:v>
                </c:pt>
                <c:pt idx="9226">
                  <c:v>-4.4176706827309488E-2</c:v>
                </c:pt>
                <c:pt idx="9227">
                  <c:v>-4.4176706827309488E-2</c:v>
                </c:pt>
                <c:pt idx="9228">
                  <c:v>-4.4176706827309488E-2</c:v>
                </c:pt>
                <c:pt idx="9229">
                  <c:v>-4.4176706827309488E-2</c:v>
                </c:pt>
                <c:pt idx="9230">
                  <c:v>-4.3867778807538074E-2</c:v>
                </c:pt>
                <c:pt idx="9231">
                  <c:v>-4.3867778807538074E-2</c:v>
                </c:pt>
                <c:pt idx="9232">
                  <c:v>-4.4176706827309488E-2</c:v>
                </c:pt>
                <c:pt idx="9233">
                  <c:v>-4.4176706827309488E-2</c:v>
                </c:pt>
                <c:pt idx="9234">
                  <c:v>-4.4176706827309488E-2</c:v>
                </c:pt>
                <c:pt idx="9235">
                  <c:v>-4.4176706827309488E-2</c:v>
                </c:pt>
                <c:pt idx="9236">
                  <c:v>-4.4176706827309488E-2</c:v>
                </c:pt>
                <c:pt idx="9237">
                  <c:v>-4.4176706827309488E-2</c:v>
                </c:pt>
                <c:pt idx="9238">
                  <c:v>-4.3867778807538074E-2</c:v>
                </c:pt>
                <c:pt idx="9239">
                  <c:v>-4.3867778807538074E-2</c:v>
                </c:pt>
                <c:pt idx="9240">
                  <c:v>-4.3867778807538074E-2</c:v>
                </c:pt>
                <c:pt idx="9241">
                  <c:v>-4.3867778807538074E-2</c:v>
                </c:pt>
                <c:pt idx="9242">
                  <c:v>-4.3558850787766355E-2</c:v>
                </c:pt>
                <c:pt idx="9243">
                  <c:v>-4.3558850787766355E-2</c:v>
                </c:pt>
                <c:pt idx="9244">
                  <c:v>-4.3558850787766355E-2</c:v>
                </c:pt>
                <c:pt idx="9245">
                  <c:v>-4.3558850787766355E-2</c:v>
                </c:pt>
                <c:pt idx="9246">
                  <c:v>-4.3558850787766355E-2</c:v>
                </c:pt>
                <c:pt idx="9247">
                  <c:v>-4.3558850787766355E-2</c:v>
                </c:pt>
                <c:pt idx="9248">
                  <c:v>-4.3867778807538074E-2</c:v>
                </c:pt>
                <c:pt idx="9249">
                  <c:v>-4.3867778807538074E-2</c:v>
                </c:pt>
                <c:pt idx="9250">
                  <c:v>-4.3867778807538074E-2</c:v>
                </c:pt>
                <c:pt idx="9251">
                  <c:v>-4.3867778807538074E-2</c:v>
                </c:pt>
                <c:pt idx="9252">
                  <c:v>-4.3867778807538074E-2</c:v>
                </c:pt>
                <c:pt idx="9253">
                  <c:v>-4.3867778807538074E-2</c:v>
                </c:pt>
                <c:pt idx="9254">
                  <c:v>-4.4176706827309488E-2</c:v>
                </c:pt>
                <c:pt idx="9255">
                  <c:v>-4.4176706827309488E-2</c:v>
                </c:pt>
                <c:pt idx="9256">
                  <c:v>-4.4176706827309488E-2</c:v>
                </c:pt>
                <c:pt idx="9257">
                  <c:v>-4.4176706827309488E-2</c:v>
                </c:pt>
                <c:pt idx="9258">
                  <c:v>-4.4176706827309488E-2</c:v>
                </c:pt>
                <c:pt idx="9259">
                  <c:v>-4.4176706827309488E-2</c:v>
                </c:pt>
                <c:pt idx="9260">
                  <c:v>-4.4485634847081082E-2</c:v>
                </c:pt>
                <c:pt idx="9261">
                  <c:v>-4.4485634847081082E-2</c:v>
                </c:pt>
                <c:pt idx="9262">
                  <c:v>-4.4485634847081082E-2</c:v>
                </c:pt>
                <c:pt idx="9263">
                  <c:v>-4.4485634847081082E-2</c:v>
                </c:pt>
                <c:pt idx="9264">
                  <c:v>-4.4485634847081082E-2</c:v>
                </c:pt>
                <c:pt idx="9265">
                  <c:v>-4.4485634847081082E-2</c:v>
                </c:pt>
                <c:pt idx="9266">
                  <c:v>-4.4485634847081082E-2</c:v>
                </c:pt>
                <c:pt idx="9267">
                  <c:v>-4.4485634847081082E-2</c:v>
                </c:pt>
                <c:pt idx="9268">
                  <c:v>-4.4794562866852024E-2</c:v>
                </c:pt>
                <c:pt idx="9269">
                  <c:v>-4.4794562866852024E-2</c:v>
                </c:pt>
                <c:pt idx="9270">
                  <c:v>-4.5103490886623764E-2</c:v>
                </c:pt>
                <c:pt idx="9271">
                  <c:v>-4.4808405438813523E-2</c:v>
                </c:pt>
                <c:pt idx="9272">
                  <c:v>-4.4808405438813523E-2</c:v>
                </c:pt>
                <c:pt idx="9273">
                  <c:v>-4.4808405438813523E-2</c:v>
                </c:pt>
                <c:pt idx="9274">
                  <c:v>-4.4808405438813523E-2</c:v>
                </c:pt>
                <c:pt idx="9275">
                  <c:v>-4.4808405438813523E-2</c:v>
                </c:pt>
                <c:pt idx="9276">
                  <c:v>-4.4808405438813523E-2</c:v>
                </c:pt>
                <c:pt idx="9277">
                  <c:v>-4.4808405438813523E-2</c:v>
                </c:pt>
                <c:pt idx="9278">
                  <c:v>-4.4499381953028903E-2</c:v>
                </c:pt>
                <c:pt idx="9279">
                  <c:v>-4.4499381953028903E-2</c:v>
                </c:pt>
                <c:pt idx="9280">
                  <c:v>-4.4499381953028903E-2</c:v>
                </c:pt>
                <c:pt idx="9281">
                  <c:v>-4.4499381953028903E-2</c:v>
                </c:pt>
                <c:pt idx="9282">
                  <c:v>-4.4190358467243507E-2</c:v>
                </c:pt>
                <c:pt idx="9283">
                  <c:v>-4.4190358467243507E-2</c:v>
                </c:pt>
                <c:pt idx="9284">
                  <c:v>-4.4190358467243507E-2</c:v>
                </c:pt>
                <c:pt idx="9285">
                  <c:v>-4.4190358467243507E-2</c:v>
                </c:pt>
                <c:pt idx="9286">
                  <c:v>-4.4190358467243507E-2</c:v>
                </c:pt>
                <c:pt idx="9287">
                  <c:v>-4.4190358467243507E-2</c:v>
                </c:pt>
                <c:pt idx="9288">
                  <c:v>-4.4190358467243507E-2</c:v>
                </c:pt>
                <c:pt idx="9289">
                  <c:v>-4.4190358467243507E-2</c:v>
                </c:pt>
                <c:pt idx="9290">
                  <c:v>-4.4190358467243507E-2</c:v>
                </c:pt>
                <c:pt idx="9291">
                  <c:v>-4.4190358467243507E-2</c:v>
                </c:pt>
                <c:pt idx="9292">
                  <c:v>-4.4499381953028903E-2</c:v>
                </c:pt>
                <c:pt idx="9293">
                  <c:v>-4.4499381953028903E-2</c:v>
                </c:pt>
                <c:pt idx="9294">
                  <c:v>-4.4808405438813523E-2</c:v>
                </c:pt>
                <c:pt idx="9295">
                  <c:v>-4.4808405438813523E-2</c:v>
                </c:pt>
                <c:pt idx="9296">
                  <c:v>-4.4808405438813523E-2</c:v>
                </c:pt>
                <c:pt idx="9297">
                  <c:v>-4.4808405438813523E-2</c:v>
                </c:pt>
                <c:pt idx="9298">
                  <c:v>-4.4808405438813523E-2</c:v>
                </c:pt>
                <c:pt idx="9299">
                  <c:v>-4.4808405438813523E-2</c:v>
                </c:pt>
                <c:pt idx="9300">
                  <c:v>-4.4808405438813523E-2</c:v>
                </c:pt>
                <c:pt idx="9301">
                  <c:v>-4.4808405438813523E-2</c:v>
                </c:pt>
                <c:pt idx="9302">
                  <c:v>-4.4499381953028903E-2</c:v>
                </c:pt>
                <c:pt idx="9303">
                  <c:v>-4.4499381953028903E-2</c:v>
                </c:pt>
                <c:pt idx="9304">
                  <c:v>-4.4499381953028903E-2</c:v>
                </c:pt>
                <c:pt idx="9305">
                  <c:v>-4.4499381953028903E-2</c:v>
                </c:pt>
                <c:pt idx="9306">
                  <c:v>-4.5426452410383192E-2</c:v>
                </c:pt>
                <c:pt idx="9307">
                  <c:v>-4.5426452410383192E-2</c:v>
                </c:pt>
                <c:pt idx="9308">
                  <c:v>-4.5117428924598586E-2</c:v>
                </c:pt>
                <c:pt idx="9309">
                  <c:v>-4.5117428924598586E-2</c:v>
                </c:pt>
                <c:pt idx="9310">
                  <c:v>-4.5117428924598586E-2</c:v>
                </c:pt>
                <c:pt idx="9311">
                  <c:v>-4.5117428924598586E-2</c:v>
                </c:pt>
                <c:pt idx="9312">
                  <c:v>-4.5117428924598586E-2</c:v>
                </c:pt>
                <c:pt idx="9313">
                  <c:v>-4.5117428924598586E-2</c:v>
                </c:pt>
                <c:pt idx="9314">
                  <c:v>-4.5117428924598586E-2</c:v>
                </c:pt>
                <c:pt idx="9315">
                  <c:v>-4.5117428924598586E-2</c:v>
                </c:pt>
                <c:pt idx="9316">
                  <c:v>-4.5426452410383192E-2</c:v>
                </c:pt>
                <c:pt idx="9317">
                  <c:v>-4.5426452410383192E-2</c:v>
                </c:pt>
                <c:pt idx="9318">
                  <c:v>-4.5426452410383192E-2</c:v>
                </c:pt>
                <c:pt idx="9319">
                  <c:v>-4.5426452410383192E-2</c:v>
                </c:pt>
                <c:pt idx="9320">
                  <c:v>-4.4190358467243507E-2</c:v>
                </c:pt>
                <c:pt idx="9321">
                  <c:v>-4.4485634847081082E-2</c:v>
                </c:pt>
                <c:pt idx="9322">
                  <c:v>-4.3867778807538074E-2</c:v>
                </c:pt>
                <c:pt idx="9323">
                  <c:v>-4.3867778807538074E-2</c:v>
                </c:pt>
                <c:pt idx="9324">
                  <c:v>-4.4176706827309488E-2</c:v>
                </c:pt>
                <c:pt idx="9325">
                  <c:v>-4.4176706827309488E-2</c:v>
                </c:pt>
                <c:pt idx="9326">
                  <c:v>-4.4485634847081082E-2</c:v>
                </c:pt>
                <c:pt idx="9327">
                  <c:v>-4.4485634847081082E-2</c:v>
                </c:pt>
                <c:pt idx="9328">
                  <c:v>-4.4176706827309488E-2</c:v>
                </c:pt>
                <c:pt idx="9329">
                  <c:v>-4.4176706827309488E-2</c:v>
                </c:pt>
                <c:pt idx="9330">
                  <c:v>-4.3867778807538074E-2</c:v>
                </c:pt>
                <c:pt idx="9331">
                  <c:v>-4.3867778807538074E-2</c:v>
                </c:pt>
                <c:pt idx="9332">
                  <c:v>-4.4176706827309488E-2</c:v>
                </c:pt>
                <c:pt idx="9333">
                  <c:v>-4.4176706827309488E-2</c:v>
                </c:pt>
                <c:pt idx="9334">
                  <c:v>-4.3558850787766355E-2</c:v>
                </c:pt>
                <c:pt idx="9335">
                  <c:v>-4.3558850787766355E-2</c:v>
                </c:pt>
                <c:pt idx="9336">
                  <c:v>-4.4485634847081082E-2</c:v>
                </c:pt>
                <c:pt idx="9337">
                  <c:v>-4.4485634847081082E-2</c:v>
                </c:pt>
                <c:pt idx="9338">
                  <c:v>-4.4485634847081082E-2</c:v>
                </c:pt>
                <c:pt idx="9339">
                  <c:v>-4.4485634847081082E-2</c:v>
                </c:pt>
                <c:pt idx="9340">
                  <c:v>-4.4485634847081082E-2</c:v>
                </c:pt>
                <c:pt idx="9341">
                  <c:v>-4.4485634847081082E-2</c:v>
                </c:pt>
                <c:pt idx="9342">
                  <c:v>-4.4176706827309488E-2</c:v>
                </c:pt>
                <c:pt idx="9343">
                  <c:v>-4.4176706827309488E-2</c:v>
                </c:pt>
                <c:pt idx="9344">
                  <c:v>-4.4485634847081082E-2</c:v>
                </c:pt>
                <c:pt idx="9345">
                  <c:v>-4.4485634847081082E-2</c:v>
                </c:pt>
                <c:pt idx="9346">
                  <c:v>-4.4485634847081082E-2</c:v>
                </c:pt>
                <c:pt idx="9347">
                  <c:v>-4.4485634847081082E-2</c:v>
                </c:pt>
                <c:pt idx="9348">
                  <c:v>-4.3867778807538074E-2</c:v>
                </c:pt>
                <c:pt idx="9349">
                  <c:v>-4.3867778807538074E-2</c:v>
                </c:pt>
                <c:pt idx="9350">
                  <c:v>-4.3867778807538074E-2</c:v>
                </c:pt>
                <c:pt idx="9351">
                  <c:v>-4.3867778807538074E-2</c:v>
                </c:pt>
                <c:pt idx="9352">
                  <c:v>-4.4176706827309488E-2</c:v>
                </c:pt>
                <c:pt idx="9353">
                  <c:v>-4.4176706827309488E-2</c:v>
                </c:pt>
                <c:pt idx="9354">
                  <c:v>-4.4176706827309488E-2</c:v>
                </c:pt>
                <c:pt idx="9355">
                  <c:v>-4.4176706827309488E-2</c:v>
                </c:pt>
                <c:pt idx="9356">
                  <c:v>-4.4485634847081082E-2</c:v>
                </c:pt>
                <c:pt idx="9357">
                  <c:v>-4.4485634847081082E-2</c:v>
                </c:pt>
                <c:pt idx="9358">
                  <c:v>-4.4485634847081082E-2</c:v>
                </c:pt>
                <c:pt idx="9359">
                  <c:v>-4.4190358467243507E-2</c:v>
                </c:pt>
                <c:pt idx="9360">
                  <c:v>-4.4190358467243507E-2</c:v>
                </c:pt>
                <c:pt idx="9361">
                  <c:v>-4.4190358467243507E-2</c:v>
                </c:pt>
                <c:pt idx="9362">
                  <c:v>-4.3263288009888823E-2</c:v>
                </c:pt>
                <c:pt idx="9363">
                  <c:v>-4.3263288009888823E-2</c:v>
                </c:pt>
                <c:pt idx="9364">
                  <c:v>-4.3881334981458714E-2</c:v>
                </c:pt>
                <c:pt idx="9365">
                  <c:v>-4.3881334981458714E-2</c:v>
                </c:pt>
                <c:pt idx="9366">
                  <c:v>-4.3263288009888823E-2</c:v>
                </c:pt>
                <c:pt idx="9367">
                  <c:v>-4.3263288009888823E-2</c:v>
                </c:pt>
                <c:pt idx="9368">
                  <c:v>-4.3263288009888823E-2</c:v>
                </c:pt>
                <c:pt idx="9369">
                  <c:v>-4.3263288009888823E-2</c:v>
                </c:pt>
                <c:pt idx="9370">
                  <c:v>-4.3881334981458714E-2</c:v>
                </c:pt>
                <c:pt idx="9371">
                  <c:v>-4.3881334981458714E-2</c:v>
                </c:pt>
                <c:pt idx="9372">
                  <c:v>-4.3881334981458714E-2</c:v>
                </c:pt>
                <c:pt idx="9373">
                  <c:v>-4.3881334981458714E-2</c:v>
                </c:pt>
                <c:pt idx="9374">
                  <c:v>-4.3881334981458714E-2</c:v>
                </c:pt>
                <c:pt idx="9375">
                  <c:v>-4.3881334981458714E-2</c:v>
                </c:pt>
                <c:pt idx="9376">
                  <c:v>-4.3881334981458714E-2</c:v>
                </c:pt>
                <c:pt idx="9377">
                  <c:v>-4.3881334981458714E-2</c:v>
                </c:pt>
                <c:pt idx="9378">
                  <c:v>-4.3881334981458714E-2</c:v>
                </c:pt>
                <c:pt idx="9379">
                  <c:v>-4.3881334981458714E-2</c:v>
                </c:pt>
                <c:pt idx="9380">
                  <c:v>-4.4190358467243507E-2</c:v>
                </c:pt>
                <c:pt idx="9381">
                  <c:v>-4.4190358467243507E-2</c:v>
                </c:pt>
                <c:pt idx="9382">
                  <c:v>-4.4190358467243507E-2</c:v>
                </c:pt>
                <c:pt idx="9383">
                  <c:v>-4.4190358467243507E-2</c:v>
                </c:pt>
                <c:pt idx="9384">
                  <c:v>-4.4190358467243507E-2</c:v>
                </c:pt>
                <c:pt idx="9385">
                  <c:v>-4.4190358467243507E-2</c:v>
                </c:pt>
                <c:pt idx="9386">
                  <c:v>-4.4190358467243507E-2</c:v>
                </c:pt>
                <c:pt idx="9387">
                  <c:v>-4.4190358467243507E-2</c:v>
                </c:pt>
                <c:pt idx="9388">
                  <c:v>-4.4190358467243507E-2</c:v>
                </c:pt>
                <c:pt idx="9389">
                  <c:v>-4.4190358467243507E-2</c:v>
                </c:pt>
                <c:pt idx="9390">
                  <c:v>-4.3881334981458714E-2</c:v>
                </c:pt>
                <c:pt idx="9391">
                  <c:v>-4.3881334981458714E-2</c:v>
                </c:pt>
                <c:pt idx="9392">
                  <c:v>-4.3881334981458714E-2</c:v>
                </c:pt>
                <c:pt idx="9393">
                  <c:v>-4.3881334981458714E-2</c:v>
                </c:pt>
                <c:pt idx="9394">
                  <c:v>-4.3881334981458714E-2</c:v>
                </c:pt>
                <c:pt idx="9395">
                  <c:v>-4.3881334981458714E-2</c:v>
                </c:pt>
                <c:pt idx="9396">
                  <c:v>-4.3881334981458714E-2</c:v>
                </c:pt>
                <c:pt idx="9397">
                  <c:v>-4.3881334981458714E-2</c:v>
                </c:pt>
                <c:pt idx="9398">
                  <c:v>-4.3572311495673713E-2</c:v>
                </c:pt>
                <c:pt idx="9399">
                  <c:v>-4.3572311495673713E-2</c:v>
                </c:pt>
                <c:pt idx="9400">
                  <c:v>-4.3572311495673713E-2</c:v>
                </c:pt>
                <c:pt idx="9401">
                  <c:v>-4.3572311495673713E-2</c:v>
                </c:pt>
                <c:pt idx="9402">
                  <c:v>-4.3572311495673713E-2</c:v>
                </c:pt>
                <c:pt idx="9403">
                  <c:v>-4.3572311495673713E-2</c:v>
                </c:pt>
                <c:pt idx="9404">
                  <c:v>-4.3572311495673713E-2</c:v>
                </c:pt>
                <c:pt idx="9405">
                  <c:v>-4.3572311495673713E-2</c:v>
                </c:pt>
                <c:pt idx="9406">
                  <c:v>-4.3881334981458714E-2</c:v>
                </c:pt>
                <c:pt idx="9407">
                  <c:v>-4.3881334981458714E-2</c:v>
                </c:pt>
                <c:pt idx="9408">
                  <c:v>-4.3881334981458714E-2</c:v>
                </c:pt>
                <c:pt idx="9409">
                  <c:v>-4.3881334981458714E-2</c:v>
                </c:pt>
                <c:pt idx="9410">
                  <c:v>-4.3881334981458714E-2</c:v>
                </c:pt>
                <c:pt idx="9411">
                  <c:v>-4.3881334981458714E-2</c:v>
                </c:pt>
                <c:pt idx="9412">
                  <c:v>-4.3881334981458714E-2</c:v>
                </c:pt>
                <c:pt idx="9413">
                  <c:v>-4.3881334981458714E-2</c:v>
                </c:pt>
                <c:pt idx="9414">
                  <c:v>-4.3881334981458714E-2</c:v>
                </c:pt>
                <c:pt idx="9415">
                  <c:v>-4.3881334981458714E-2</c:v>
                </c:pt>
                <c:pt idx="9416">
                  <c:v>-4.3881334981458714E-2</c:v>
                </c:pt>
                <c:pt idx="9417">
                  <c:v>-4.3881334981458714E-2</c:v>
                </c:pt>
                <c:pt idx="9418">
                  <c:v>-4.3881334981458714E-2</c:v>
                </c:pt>
                <c:pt idx="9419">
                  <c:v>-4.3881334981458714E-2</c:v>
                </c:pt>
                <c:pt idx="9420">
                  <c:v>-4.3881334981458714E-2</c:v>
                </c:pt>
                <c:pt idx="9421">
                  <c:v>-4.3881334981458714E-2</c:v>
                </c:pt>
                <c:pt idx="9422">
                  <c:v>-4.3881334981458714E-2</c:v>
                </c:pt>
                <c:pt idx="9423">
                  <c:v>-4.3881334981458714E-2</c:v>
                </c:pt>
                <c:pt idx="9424">
                  <c:v>-4.4190358467243507E-2</c:v>
                </c:pt>
                <c:pt idx="9425">
                  <c:v>-4.4190358467243507E-2</c:v>
                </c:pt>
                <c:pt idx="9426">
                  <c:v>-4.4190358467243507E-2</c:v>
                </c:pt>
                <c:pt idx="9427">
                  <c:v>-4.4190358467243507E-2</c:v>
                </c:pt>
                <c:pt idx="9428">
                  <c:v>-4.4499381953028903E-2</c:v>
                </c:pt>
                <c:pt idx="9429">
                  <c:v>-4.4499381953028903E-2</c:v>
                </c:pt>
                <c:pt idx="9430">
                  <c:v>-4.4190358467243507E-2</c:v>
                </c:pt>
                <c:pt idx="9431">
                  <c:v>-4.4190358467243507E-2</c:v>
                </c:pt>
                <c:pt idx="9432">
                  <c:v>-4.3881334981458714E-2</c:v>
                </c:pt>
                <c:pt idx="9433">
                  <c:v>-4.3881334981458714E-2</c:v>
                </c:pt>
                <c:pt idx="9434">
                  <c:v>-4.3263288009888823E-2</c:v>
                </c:pt>
                <c:pt idx="9435">
                  <c:v>-4.3263288009888823E-2</c:v>
                </c:pt>
                <c:pt idx="9436">
                  <c:v>-4.3881334981458714E-2</c:v>
                </c:pt>
                <c:pt idx="9437">
                  <c:v>-4.3881334981458714E-2</c:v>
                </c:pt>
                <c:pt idx="9438">
                  <c:v>-4.3263288009888823E-2</c:v>
                </c:pt>
                <c:pt idx="9439">
                  <c:v>-4.3263288009888823E-2</c:v>
                </c:pt>
                <c:pt idx="9440">
                  <c:v>-4.2954264524103933E-2</c:v>
                </c:pt>
                <c:pt idx="9441">
                  <c:v>-4.2954264524103933E-2</c:v>
                </c:pt>
                <c:pt idx="9442">
                  <c:v>-4.2954264524103933E-2</c:v>
                </c:pt>
                <c:pt idx="9443">
                  <c:v>-4.2954264524103933E-2</c:v>
                </c:pt>
                <c:pt idx="9444">
                  <c:v>-4.2954264524103933E-2</c:v>
                </c:pt>
                <c:pt idx="9445">
                  <c:v>-4.2954264524103933E-2</c:v>
                </c:pt>
                <c:pt idx="9446">
                  <c:v>-4.2954264524103933E-2</c:v>
                </c:pt>
                <c:pt idx="9447">
                  <c:v>-4.2954264524103933E-2</c:v>
                </c:pt>
                <c:pt idx="9448">
                  <c:v>-4.2954264524103933E-2</c:v>
                </c:pt>
                <c:pt idx="9449">
                  <c:v>-4.2954264524103933E-2</c:v>
                </c:pt>
                <c:pt idx="9450">
                  <c:v>-4.2954264524103933E-2</c:v>
                </c:pt>
                <c:pt idx="9451">
                  <c:v>-4.2954264524103933E-2</c:v>
                </c:pt>
                <c:pt idx="9452">
                  <c:v>-4.2954264524103933E-2</c:v>
                </c:pt>
                <c:pt idx="9453">
                  <c:v>-4.2954264524103933E-2</c:v>
                </c:pt>
                <c:pt idx="9454">
                  <c:v>-4.2954264524103933E-2</c:v>
                </c:pt>
                <c:pt idx="9455">
                  <c:v>-4.2954264524103933E-2</c:v>
                </c:pt>
                <c:pt idx="9456">
                  <c:v>-4.2954264524103933E-2</c:v>
                </c:pt>
                <c:pt idx="9457">
                  <c:v>-4.2954264524103933E-2</c:v>
                </c:pt>
                <c:pt idx="9458">
                  <c:v>-4.2954264524103933E-2</c:v>
                </c:pt>
                <c:pt idx="9459">
                  <c:v>-4.2954264524103933E-2</c:v>
                </c:pt>
                <c:pt idx="9460">
                  <c:v>-4.2954264524103933E-2</c:v>
                </c:pt>
                <c:pt idx="9461">
                  <c:v>-4.2954264524103933E-2</c:v>
                </c:pt>
                <c:pt idx="9462">
                  <c:v>-4.3263288009888823E-2</c:v>
                </c:pt>
                <c:pt idx="9463">
                  <c:v>-4.3263288009888823E-2</c:v>
                </c:pt>
                <c:pt idx="9464">
                  <c:v>-4.3572311495673713E-2</c:v>
                </c:pt>
                <c:pt idx="9465">
                  <c:v>-4.3572311495673713E-2</c:v>
                </c:pt>
                <c:pt idx="9466">
                  <c:v>-4.3263288009888823E-2</c:v>
                </c:pt>
                <c:pt idx="9467">
                  <c:v>-4.3263288009888823E-2</c:v>
                </c:pt>
                <c:pt idx="9468">
                  <c:v>-4.3263288009888823E-2</c:v>
                </c:pt>
                <c:pt idx="9469">
                  <c:v>-4.3263288009888823E-2</c:v>
                </c:pt>
                <c:pt idx="9470">
                  <c:v>-4.3263288009888823E-2</c:v>
                </c:pt>
                <c:pt idx="9471">
                  <c:v>-4.3263288009888823E-2</c:v>
                </c:pt>
                <c:pt idx="9472">
                  <c:v>-4.3572311495673713E-2</c:v>
                </c:pt>
                <c:pt idx="9473">
                  <c:v>-4.3572311495673713E-2</c:v>
                </c:pt>
                <c:pt idx="9474">
                  <c:v>-4.3881334981458714E-2</c:v>
                </c:pt>
                <c:pt idx="9475">
                  <c:v>-4.3881334981458714E-2</c:v>
                </c:pt>
                <c:pt idx="9476">
                  <c:v>-4.3881334981458714E-2</c:v>
                </c:pt>
                <c:pt idx="9477">
                  <c:v>-4.3881334981458714E-2</c:v>
                </c:pt>
                <c:pt idx="9478">
                  <c:v>-4.3572311495673713E-2</c:v>
                </c:pt>
                <c:pt idx="9479">
                  <c:v>-4.3572311495673713E-2</c:v>
                </c:pt>
                <c:pt idx="9480">
                  <c:v>-4.3881334981458714E-2</c:v>
                </c:pt>
                <c:pt idx="9481">
                  <c:v>-4.3881334981458714E-2</c:v>
                </c:pt>
                <c:pt idx="9482">
                  <c:v>-4.3881334981458714E-2</c:v>
                </c:pt>
                <c:pt idx="9483">
                  <c:v>-4.3881334981458714E-2</c:v>
                </c:pt>
                <c:pt idx="9484">
                  <c:v>-4.3263288009888823E-2</c:v>
                </c:pt>
                <c:pt idx="9485">
                  <c:v>-4.3263288009888823E-2</c:v>
                </c:pt>
                <c:pt idx="9486">
                  <c:v>-4.3263288009888823E-2</c:v>
                </c:pt>
                <c:pt idx="9487">
                  <c:v>-4.3263288009888823E-2</c:v>
                </c:pt>
                <c:pt idx="9488">
                  <c:v>-4.3263288009888823E-2</c:v>
                </c:pt>
                <c:pt idx="9489">
                  <c:v>-4.3263288009888823E-2</c:v>
                </c:pt>
                <c:pt idx="9490">
                  <c:v>-4.3263288009888823E-2</c:v>
                </c:pt>
                <c:pt idx="9491">
                  <c:v>-4.3263288009888823E-2</c:v>
                </c:pt>
                <c:pt idx="9492">
                  <c:v>-4.3263288009888823E-2</c:v>
                </c:pt>
                <c:pt idx="9493">
                  <c:v>-4.3263288009888823E-2</c:v>
                </c:pt>
                <c:pt idx="9494">
                  <c:v>-4.3263288009888823E-2</c:v>
                </c:pt>
                <c:pt idx="9495">
                  <c:v>-4.3263288009888823E-2</c:v>
                </c:pt>
                <c:pt idx="9496">
                  <c:v>-4.3263288009888823E-2</c:v>
                </c:pt>
                <c:pt idx="9497">
                  <c:v>-4.3263288009888823E-2</c:v>
                </c:pt>
                <c:pt idx="9498">
                  <c:v>-4.3263288009888823E-2</c:v>
                </c:pt>
                <c:pt idx="9499">
                  <c:v>-4.3263288009888823E-2</c:v>
                </c:pt>
                <c:pt idx="9500">
                  <c:v>-4.3263288009888823E-2</c:v>
                </c:pt>
                <c:pt idx="9501">
                  <c:v>-4.2954264524103933E-2</c:v>
                </c:pt>
                <c:pt idx="9502">
                  <c:v>-4.2954264524103933E-2</c:v>
                </c:pt>
                <c:pt idx="9503">
                  <c:v>-4.2954264524103933E-2</c:v>
                </c:pt>
                <c:pt idx="9504">
                  <c:v>-4.3263288009888823E-2</c:v>
                </c:pt>
                <c:pt idx="9505">
                  <c:v>-4.2954264524103933E-2</c:v>
                </c:pt>
                <c:pt idx="9506">
                  <c:v>-4.2954264524103933E-2</c:v>
                </c:pt>
                <c:pt idx="9507">
                  <c:v>-4.2954264524103933E-2</c:v>
                </c:pt>
                <c:pt idx="9508">
                  <c:v>-4.2954264524103933E-2</c:v>
                </c:pt>
                <c:pt idx="9509">
                  <c:v>-4.2954264524103933E-2</c:v>
                </c:pt>
                <c:pt idx="9510">
                  <c:v>-4.3263288009888823E-2</c:v>
                </c:pt>
                <c:pt idx="9511">
                  <c:v>-4.3263288009888823E-2</c:v>
                </c:pt>
                <c:pt idx="9512">
                  <c:v>-4.3263288009888823E-2</c:v>
                </c:pt>
                <c:pt idx="9513">
                  <c:v>-4.3263288009888823E-2</c:v>
                </c:pt>
                <c:pt idx="9514">
                  <c:v>-4.3263288009888823E-2</c:v>
                </c:pt>
                <c:pt idx="9515">
                  <c:v>-4.3263288009888823E-2</c:v>
                </c:pt>
                <c:pt idx="9516">
                  <c:v>-4.3263288009888823E-2</c:v>
                </c:pt>
                <c:pt idx="9517">
                  <c:v>-4.3263288009888823E-2</c:v>
                </c:pt>
                <c:pt idx="9518">
                  <c:v>-4.3263288009888823E-2</c:v>
                </c:pt>
                <c:pt idx="9519">
                  <c:v>-4.3263288009888823E-2</c:v>
                </c:pt>
                <c:pt idx="9520">
                  <c:v>-4.3263288009888823E-2</c:v>
                </c:pt>
                <c:pt idx="9521">
                  <c:v>-4.2954264524103933E-2</c:v>
                </c:pt>
                <c:pt idx="9522">
                  <c:v>-4.2954264524103933E-2</c:v>
                </c:pt>
                <c:pt idx="9523">
                  <c:v>-4.3263288009888823E-2</c:v>
                </c:pt>
                <c:pt idx="9524">
                  <c:v>-4.3263288009888823E-2</c:v>
                </c:pt>
                <c:pt idx="9525">
                  <c:v>-4.3572311495673713E-2</c:v>
                </c:pt>
                <c:pt idx="9526">
                  <c:v>-4.3572311495673713E-2</c:v>
                </c:pt>
                <c:pt idx="9527">
                  <c:v>-4.3572311495673713E-2</c:v>
                </c:pt>
                <c:pt idx="9528">
                  <c:v>-4.3572311495673713E-2</c:v>
                </c:pt>
                <c:pt idx="9529">
                  <c:v>-4.3572311495673713E-2</c:v>
                </c:pt>
                <c:pt idx="9530">
                  <c:v>-4.3263288009888823E-2</c:v>
                </c:pt>
                <c:pt idx="9531">
                  <c:v>-4.3263288009888823E-2</c:v>
                </c:pt>
                <c:pt idx="9532">
                  <c:v>-4.3263288009888823E-2</c:v>
                </c:pt>
                <c:pt idx="9533">
                  <c:v>-4.3263288009888823E-2</c:v>
                </c:pt>
                <c:pt idx="9534">
                  <c:v>-4.3263288009888823E-2</c:v>
                </c:pt>
                <c:pt idx="9535">
                  <c:v>-4.3263288009888823E-2</c:v>
                </c:pt>
                <c:pt idx="9536">
                  <c:v>-4.3263288009888823E-2</c:v>
                </c:pt>
                <c:pt idx="9537">
                  <c:v>-4.3263288009888823E-2</c:v>
                </c:pt>
                <c:pt idx="9538">
                  <c:v>-4.3263288009888823E-2</c:v>
                </c:pt>
                <c:pt idx="9539">
                  <c:v>-4.2645241038318911E-2</c:v>
                </c:pt>
                <c:pt idx="9540">
                  <c:v>-4.2954264524103933E-2</c:v>
                </c:pt>
                <c:pt idx="9541">
                  <c:v>-4.2954264524103933E-2</c:v>
                </c:pt>
                <c:pt idx="9542">
                  <c:v>-4.2954264524103933E-2</c:v>
                </c:pt>
                <c:pt idx="9543">
                  <c:v>-4.2954264524103933E-2</c:v>
                </c:pt>
                <c:pt idx="9544">
                  <c:v>-4.2954264524103933E-2</c:v>
                </c:pt>
                <c:pt idx="9545">
                  <c:v>-4.2954264524103933E-2</c:v>
                </c:pt>
                <c:pt idx="9546">
                  <c:v>-4.2954264524103933E-2</c:v>
                </c:pt>
                <c:pt idx="9547">
                  <c:v>-4.3263288009888823E-2</c:v>
                </c:pt>
                <c:pt idx="9548">
                  <c:v>-4.3263288009888823E-2</c:v>
                </c:pt>
                <c:pt idx="9549">
                  <c:v>-4.3263288009888823E-2</c:v>
                </c:pt>
                <c:pt idx="9550">
                  <c:v>-4.3263288009888823E-2</c:v>
                </c:pt>
                <c:pt idx="9551">
                  <c:v>-4.3263288009888823E-2</c:v>
                </c:pt>
                <c:pt idx="9552">
                  <c:v>-4.3263288009888823E-2</c:v>
                </c:pt>
                <c:pt idx="9553">
                  <c:v>-4.3263288009888823E-2</c:v>
                </c:pt>
                <c:pt idx="9554">
                  <c:v>-4.2954264524103933E-2</c:v>
                </c:pt>
                <c:pt idx="9555">
                  <c:v>-4.3263288009888823E-2</c:v>
                </c:pt>
                <c:pt idx="9556">
                  <c:v>-4.3263288009888823E-2</c:v>
                </c:pt>
                <c:pt idx="9557">
                  <c:v>-4.3572311495673713E-2</c:v>
                </c:pt>
                <c:pt idx="9558">
                  <c:v>-4.3572311495673713E-2</c:v>
                </c:pt>
                <c:pt idx="9559">
                  <c:v>-4.3572311495673713E-2</c:v>
                </c:pt>
                <c:pt idx="9560">
                  <c:v>-4.3572311495673713E-2</c:v>
                </c:pt>
                <c:pt idx="9561">
                  <c:v>-4.3572311495673713E-2</c:v>
                </c:pt>
                <c:pt idx="9562">
                  <c:v>-4.3572311495673713E-2</c:v>
                </c:pt>
                <c:pt idx="9563">
                  <c:v>-4.3572311495673713E-2</c:v>
                </c:pt>
                <c:pt idx="9564">
                  <c:v>-4.3572311495673713E-2</c:v>
                </c:pt>
                <c:pt idx="9565">
                  <c:v>-4.3572311495673713E-2</c:v>
                </c:pt>
                <c:pt idx="9566">
                  <c:v>-4.3881334981458714E-2</c:v>
                </c:pt>
                <c:pt idx="9567">
                  <c:v>-4.3881334981458714E-2</c:v>
                </c:pt>
                <c:pt idx="9568">
                  <c:v>-4.3881334981458714E-2</c:v>
                </c:pt>
                <c:pt idx="9569">
                  <c:v>-4.3881334981458714E-2</c:v>
                </c:pt>
                <c:pt idx="9570">
                  <c:v>-4.3881334981458714E-2</c:v>
                </c:pt>
                <c:pt idx="9571">
                  <c:v>-4.3881334981458714E-2</c:v>
                </c:pt>
                <c:pt idx="9572">
                  <c:v>-4.3881334981458714E-2</c:v>
                </c:pt>
                <c:pt idx="9573">
                  <c:v>-4.3881334981458714E-2</c:v>
                </c:pt>
                <c:pt idx="9574">
                  <c:v>-4.3881334981458714E-2</c:v>
                </c:pt>
                <c:pt idx="9575">
                  <c:v>-4.3881334981458714E-2</c:v>
                </c:pt>
                <c:pt idx="9576">
                  <c:v>-4.3881334981458714E-2</c:v>
                </c:pt>
                <c:pt idx="9577">
                  <c:v>-4.3572311495673713E-2</c:v>
                </c:pt>
                <c:pt idx="9578">
                  <c:v>-4.3572311495673713E-2</c:v>
                </c:pt>
                <c:pt idx="9579">
                  <c:v>-4.3572311495673713E-2</c:v>
                </c:pt>
                <c:pt idx="9580">
                  <c:v>-4.3572311495673713E-2</c:v>
                </c:pt>
                <c:pt idx="9581">
                  <c:v>-4.3572311495673713E-2</c:v>
                </c:pt>
                <c:pt idx="9582">
                  <c:v>-4.3572311495673713E-2</c:v>
                </c:pt>
                <c:pt idx="9583">
                  <c:v>-4.3263288009888823E-2</c:v>
                </c:pt>
                <c:pt idx="9584">
                  <c:v>-4.3263288009888823E-2</c:v>
                </c:pt>
                <c:pt idx="9585">
                  <c:v>-4.3263288009888823E-2</c:v>
                </c:pt>
                <c:pt idx="9586">
                  <c:v>-4.3263288009888823E-2</c:v>
                </c:pt>
                <c:pt idx="9587">
                  <c:v>-4.3263288009888823E-2</c:v>
                </c:pt>
                <c:pt idx="9588">
                  <c:v>-4.3263288009888823E-2</c:v>
                </c:pt>
                <c:pt idx="9589">
                  <c:v>-4.3881334981458714E-2</c:v>
                </c:pt>
                <c:pt idx="9590">
                  <c:v>-4.3881334981458714E-2</c:v>
                </c:pt>
                <c:pt idx="9591">
                  <c:v>-4.3572311495673713E-2</c:v>
                </c:pt>
                <c:pt idx="9592">
                  <c:v>-4.3572311495673713E-2</c:v>
                </c:pt>
                <c:pt idx="9593">
                  <c:v>-4.3263288009888823E-2</c:v>
                </c:pt>
                <c:pt idx="9594">
                  <c:v>-4.3263288009888823E-2</c:v>
                </c:pt>
                <c:pt idx="9595">
                  <c:v>-4.3572311495673713E-2</c:v>
                </c:pt>
                <c:pt idx="9596">
                  <c:v>-4.3572311495673713E-2</c:v>
                </c:pt>
                <c:pt idx="9597">
                  <c:v>-4.3572311495673713E-2</c:v>
                </c:pt>
                <c:pt idx="9598">
                  <c:v>-4.3572311495673713E-2</c:v>
                </c:pt>
                <c:pt idx="9599">
                  <c:v>-4.3263288009888823E-2</c:v>
                </c:pt>
                <c:pt idx="9600">
                  <c:v>-4.3263288009888823E-2</c:v>
                </c:pt>
                <c:pt idx="9601">
                  <c:v>-4.3572311495673713E-2</c:v>
                </c:pt>
                <c:pt idx="9602">
                  <c:v>-4.3881334981458714E-2</c:v>
                </c:pt>
                <c:pt idx="9603">
                  <c:v>-4.3881334981458714E-2</c:v>
                </c:pt>
                <c:pt idx="9604">
                  <c:v>-4.3881334981458714E-2</c:v>
                </c:pt>
                <c:pt idx="9605">
                  <c:v>-4.3572311495673713E-2</c:v>
                </c:pt>
                <c:pt idx="9606">
                  <c:v>-4.3263288009888823E-2</c:v>
                </c:pt>
                <c:pt idx="9607">
                  <c:v>-4.3572311495673713E-2</c:v>
                </c:pt>
                <c:pt idx="9608">
                  <c:v>-4.3572311495673713E-2</c:v>
                </c:pt>
                <c:pt idx="9609">
                  <c:v>-4.3572311495673713E-2</c:v>
                </c:pt>
                <c:pt idx="9610">
                  <c:v>-4.3572311495673713E-2</c:v>
                </c:pt>
                <c:pt idx="9611">
                  <c:v>-4.3881334981458714E-2</c:v>
                </c:pt>
                <c:pt idx="9612">
                  <c:v>-4.3881334981458714E-2</c:v>
                </c:pt>
                <c:pt idx="9613">
                  <c:v>-4.3881334981458714E-2</c:v>
                </c:pt>
                <c:pt idx="9614">
                  <c:v>-4.3881334981458714E-2</c:v>
                </c:pt>
                <c:pt idx="9615">
                  <c:v>-4.4499381953028903E-2</c:v>
                </c:pt>
                <c:pt idx="9616">
                  <c:v>-4.4499381953028903E-2</c:v>
                </c:pt>
                <c:pt idx="9617">
                  <c:v>-4.4499381953028903E-2</c:v>
                </c:pt>
                <c:pt idx="9618">
                  <c:v>-4.4499381953028903E-2</c:v>
                </c:pt>
                <c:pt idx="9619">
                  <c:v>-4.4190358467243507E-2</c:v>
                </c:pt>
                <c:pt idx="9620">
                  <c:v>-4.4190358467243507E-2</c:v>
                </c:pt>
                <c:pt idx="9621">
                  <c:v>-4.4190358467243507E-2</c:v>
                </c:pt>
                <c:pt idx="9622">
                  <c:v>-4.4190358467243507E-2</c:v>
                </c:pt>
                <c:pt idx="9623">
                  <c:v>-4.4190358467243507E-2</c:v>
                </c:pt>
                <c:pt idx="9624">
                  <c:v>-4.4190358467243507E-2</c:v>
                </c:pt>
                <c:pt idx="9625">
                  <c:v>-4.4190358467243507E-2</c:v>
                </c:pt>
                <c:pt idx="9626">
                  <c:v>-4.4190358467243507E-2</c:v>
                </c:pt>
                <c:pt idx="9627">
                  <c:v>-4.4190358467243507E-2</c:v>
                </c:pt>
                <c:pt idx="9628">
                  <c:v>-4.4190358467243507E-2</c:v>
                </c:pt>
                <c:pt idx="9629">
                  <c:v>-4.4190358467243507E-2</c:v>
                </c:pt>
                <c:pt idx="9630">
                  <c:v>-4.4190358467243507E-2</c:v>
                </c:pt>
                <c:pt idx="9631">
                  <c:v>-4.3881334981458714E-2</c:v>
                </c:pt>
                <c:pt idx="9632">
                  <c:v>-4.3881334981458714E-2</c:v>
                </c:pt>
                <c:pt idx="9633">
                  <c:v>-4.3881334981458714E-2</c:v>
                </c:pt>
                <c:pt idx="9634">
                  <c:v>-4.3881334981458714E-2</c:v>
                </c:pt>
                <c:pt idx="9635">
                  <c:v>-4.3881334981458714E-2</c:v>
                </c:pt>
                <c:pt idx="9636">
                  <c:v>-4.3881334981458714E-2</c:v>
                </c:pt>
                <c:pt idx="9637">
                  <c:v>-4.3881334981458714E-2</c:v>
                </c:pt>
                <c:pt idx="9638">
                  <c:v>-4.3881334981458714E-2</c:v>
                </c:pt>
                <c:pt idx="9639">
                  <c:v>-4.3881334981458714E-2</c:v>
                </c:pt>
                <c:pt idx="9640">
                  <c:v>-4.3881334981458714E-2</c:v>
                </c:pt>
                <c:pt idx="9641">
                  <c:v>-4.3881334981458714E-2</c:v>
                </c:pt>
                <c:pt idx="9642">
                  <c:v>-4.3881334981458714E-2</c:v>
                </c:pt>
                <c:pt idx="9643">
                  <c:v>-4.4190358467243507E-2</c:v>
                </c:pt>
                <c:pt idx="9644">
                  <c:v>-4.4190358467243507E-2</c:v>
                </c:pt>
                <c:pt idx="9645">
                  <c:v>-4.4190358467243507E-2</c:v>
                </c:pt>
                <c:pt idx="9646">
                  <c:v>-4.4190358467243507E-2</c:v>
                </c:pt>
                <c:pt idx="9647">
                  <c:v>-4.4190358467243507E-2</c:v>
                </c:pt>
                <c:pt idx="9648">
                  <c:v>-4.4190358467243507E-2</c:v>
                </c:pt>
                <c:pt idx="9649">
                  <c:v>-4.3572311495673713E-2</c:v>
                </c:pt>
                <c:pt idx="9650">
                  <c:v>-4.3572311495673713E-2</c:v>
                </c:pt>
                <c:pt idx="9651">
                  <c:v>-4.3572311495673713E-2</c:v>
                </c:pt>
                <c:pt idx="9652">
                  <c:v>-4.3572311495673713E-2</c:v>
                </c:pt>
                <c:pt idx="9653">
                  <c:v>-4.3572311495673713E-2</c:v>
                </c:pt>
                <c:pt idx="9654">
                  <c:v>-4.3572311495673713E-2</c:v>
                </c:pt>
                <c:pt idx="9655">
                  <c:v>-4.4190358467243507E-2</c:v>
                </c:pt>
                <c:pt idx="9656">
                  <c:v>-4.4190358467243507E-2</c:v>
                </c:pt>
                <c:pt idx="9657">
                  <c:v>-4.4190358467243507E-2</c:v>
                </c:pt>
                <c:pt idx="9658">
                  <c:v>-4.4190358467243507E-2</c:v>
                </c:pt>
                <c:pt idx="9659">
                  <c:v>-4.3881334981458714E-2</c:v>
                </c:pt>
                <c:pt idx="9660">
                  <c:v>-4.3881334981458714E-2</c:v>
                </c:pt>
                <c:pt idx="9661">
                  <c:v>-4.3881334981458714E-2</c:v>
                </c:pt>
                <c:pt idx="9662">
                  <c:v>-4.3881334981458714E-2</c:v>
                </c:pt>
                <c:pt idx="9663">
                  <c:v>-4.3881334981458714E-2</c:v>
                </c:pt>
                <c:pt idx="9664">
                  <c:v>-4.3881334981458714E-2</c:v>
                </c:pt>
                <c:pt idx="9665">
                  <c:v>-4.3881334981458714E-2</c:v>
                </c:pt>
                <c:pt idx="9666">
                  <c:v>-4.3881334981458714E-2</c:v>
                </c:pt>
                <c:pt idx="9667">
                  <c:v>-4.3881334981458714E-2</c:v>
                </c:pt>
                <c:pt idx="9668">
                  <c:v>-4.3881334981458714E-2</c:v>
                </c:pt>
                <c:pt idx="9669">
                  <c:v>-4.3881334981458714E-2</c:v>
                </c:pt>
                <c:pt idx="9670">
                  <c:v>-4.3881334981458714E-2</c:v>
                </c:pt>
                <c:pt idx="9671">
                  <c:v>-4.3881334981458714E-2</c:v>
                </c:pt>
                <c:pt idx="9672">
                  <c:v>-4.3881334981458714E-2</c:v>
                </c:pt>
                <c:pt idx="9673">
                  <c:v>-4.3881334981458714E-2</c:v>
                </c:pt>
                <c:pt idx="9674">
                  <c:v>-4.3881334981458714E-2</c:v>
                </c:pt>
                <c:pt idx="9675">
                  <c:v>-4.3881334981458714E-2</c:v>
                </c:pt>
                <c:pt idx="9676">
                  <c:v>-4.3881334981458714E-2</c:v>
                </c:pt>
                <c:pt idx="9677">
                  <c:v>-4.4190358467243507E-2</c:v>
                </c:pt>
                <c:pt idx="9678">
                  <c:v>-4.4190358467243507E-2</c:v>
                </c:pt>
                <c:pt idx="9679">
                  <c:v>-4.4190358467243507E-2</c:v>
                </c:pt>
                <c:pt idx="9680">
                  <c:v>-4.4190358467243507E-2</c:v>
                </c:pt>
                <c:pt idx="9681">
                  <c:v>-4.4190358467243507E-2</c:v>
                </c:pt>
                <c:pt idx="9682">
                  <c:v>-4.4190358467243507E-2</c:v>
                </c:pt>
                <c:pt idx="9683">
                  <c:v>-4.4190358467243507E-2</c:v>
                </c:pt>
                <c:pt idx="9684">
                  <c:v>-4.4190358467243507E-2</c:v>
                </c:pt>
                <c:pt idx="9685">
                  <c:v>-4.4190358467243507E-2</c:v>
                </c:pt>
                <c:pt idx="9686">
                  <c:v>-4.4190358467243507E-2</c:v>
                </c:pt>
                <c:pt idx="9687">
                  <c:v>-4.4190358467243507E-2</c:v>
                </c:pt>
                <c:pt idx="9688">
                  <c:v>-4.4190358467243507E-2</c:v>
                </c:pt>
                <c:pt idx="9689">
                  <c:v>-4.4190358467243507E-2</c:v>
                </c:pt>
                <c:pt idx="9690">
                  <c:v>-4.4190358467243507E-2</c:v>
                </c:pt>
                <c:pt idx="9691">
                  <c:v>-4.4190358467243507E-2</c:v>
                </c:pt>
                <c:pt idx="9692">
                  <c:v>-4.4190358467243507E-2</c:v>
                </c:pt>
                <c:pt idx="9693">
                  <c:v>-4.4190358467243507E-2</c:v>
                </c:pt>
                <c:pt idx="9694">
                  <c:v>-4.4190358467243507E-2</c:v>
                </c:pt>
                <c:pt idx="9695">
                  <c:v>-4.4190358467243507E-2</c:v>
                </c:pt>
                <c:pt idx="9696">
                  <c:v>-4.4190358467243507E-2</c:v>
                </c:pt>
                <c:pt idx="9697">
                  <c:v>-4.4499381953028903E-2</c:v>
                </c:pt>
                <c:pt idx="9698">
                  <c:v>-4.4499381953028903E-2</c:v>
                </c:pt>
                <c:pt idx="9699">
                  <c:v>-4.4499381953028903E-2</c:v>
                </c:pt>
                <c:pt idx="9700">
                  <c:v>-4.4499381953028903E-2</c:v>
                </c:pt>
                <c:pt idx="9701">
                  <c:v>-4.5426452410383192E-2</c:v>
                </c:pt>
                <c:pt idx="9702">
                  <c:v>-4.5426452410383192E-2</c:v>
                </c:pt>
                <c:pt idx="9703">
                  <c:v>-4.5426452410383192E-2</c:v>
                </c:pt>
                <c:pt idx="9704">
                  <c:v>-4.5426452410383192E-2</c:v>
                </c:pt>
                <c:pt idx="9705">
                  <c:v>-4.5426452410383192E-2</c:v>
                </c:pt>
                <c:pt idx="9706">
                  <c:v>-4.5426452410383192E-2</c:v>
                </c:pt>
                <c:pt idx="9707">
                  <c:v>-4.5117428924598586E-2</c:v>
                </c:pt>
                <c:pt idx="9708">
                  <c:v>-1.3906056860321385E-2</c:v>
                </c:pt>
                <c:pt idx="9709">
                  <c:v>-1.3906056860321385E-2</c:v>
                </c:pt>
                <c:pt idx="9710">
                  <c:v>-1.3906056860321385E-2</c:v>
                </c:pt>
                <c:pt idx="9711">
                  <c:v>-1.3906056860321385E-2</c:v>
                </c:pt>
                <c:pt idx="9712">
                  <c:v>-1.3906056860321385E-2</c:v>
                </c:pt>
                <c:pt idx="9713">
                  <c:v>-1.3906056860321385E-2</c:v>
                </c:pt>
                <c:pt idx="9714">
                  <c:v>-1.3906056860321385E-2</c:v>
                </c:pt>
                <c:pt idx="9715">
                  <c:v>-1.3906056860321385E-2</c:v>
                </c:pt>
                <c:pt idx="9716">
                  <c:v>-1.3906056860321385E-2</c:v>
                </c:pt>
                <c:pt idx="9717">
                  <c:v>-1.3906056860321385E-2</c:v>
                </c:pt>
                <c:pt idx="9718">
                  <c:v>-1.3906056860321385E-2</c:v>
                </c:pt>
                <c:pt idx="9719">
                  <c:v>-1.3906056860321385E-2</c:v>
                </c:pt>
                <c:pt idx="9720">
                  <c:v>-1.3906056860321385E-2</c:v>
                </c:pt>
                <c:pt idx="9721">
                  <c:v>-1.3906056860321385E-2</c:v>
                </c:pt>
                <c:pt idx="9722">
                  <c:v>-1.3906056860321385E-2</c:v>
                </c:pt>
                <c:pt idx="9723">
                  <c:v>-1.3906056860321385E-2</c:v>
                </c:pt>
                <c:pt idx="9724">
                  <c:v>-1.3597033374536469E-2</c:v>
                </c:pt>
                <c:pt idx="9725">
                  <c:v>-1.421508034610632E-2</c:v>
                </c:pt>
                <c:pt idx="9726">
                  <c:v>-1.3906056860321385E-2</c:v>
                </c:pt>
                <c:pt idx="9727">
                  <c:v>-1.421508034610632E-2</c:v>
                </c:pt>
                <c:pt idx="9728">
                  <c:v>-1.421508034610632E-2</c:v>
                </c:pt>
                <c:pt idx="9729">
                  <c:v>-1.421508034610632E-2</c:v>
                </c:pt>
                <c:pt idx="9730">
                  <c:v>-1.421508034610632E-2</c:v>
                </c:pt>
                <c:pt idx="9731">
                  <c:v>-1.421508034610632E-2</c:v>
                </c:pt>
                <c:pt idx="9732">
                  <c:v>-1.3906056860321385E-2</c:v>
                </c:pt>
                <c:pt idx="9733">
                  <c:v>-1.3906056860321385E-2</c:v>
                </c:pt>
                <c:pt idx="9734">
                  <c:v>-1.3906056860321385E-2</c:v>
                </c:pt>
                <c:pt idx="9735">
                  <c:v>-1.3906056860321385E-2</c:v>
                </c:pt>
                <c:pt idx="9736">
                  <c:v>-1.3906056860321385E-2</c:v>
                </c:pt>
                <c:pt idx="9737">
                  <c:v>-1.3906056860321385E-2</c:v>
                </c:pt>
                <c:pt idx="9738">
                  <c:v>-1.421508034610632E-2</c:v>
                </c:pt>
                <c:pt idx="9739">
                  <c:v>-1.421508034610632E-2</c:v>
                </c:pt>
                <c:pt idx="9740">
                  <c:v>-1.421508034610632E-2</c:v>
                </c:pt>
                <c:pt idx="9741">
                  <c:v>-1.3906056860321385E-2</c:v>
                </c:pt>
                <c:pt idx="9742">
                  <c:v>-1.3906056860321385E-2</c:v>
                </c:pt>
                <c:pt idx="9743">
                  <c:v>-1.3597033374536469E-2</c:v>
                </c:pt>
                <c:pt idx="9744">
                  <c:v>-1.3906056860321385E-2</c:v>
                </c:pt>
                <c:pt idx="9745">
                  <c:v>-1.3597033374536469E-2</c:v>
                </c:pt>
                <c:pt idx="9746">
                  <c:v>-1.3597033374536469E-2</c:v>
                </c:pt>
                <c:pt idx="9747">
                  <c:v>-1.3597033374536469E-2</c:v>
                </c:pt>
                <c:pt idx="9748">
                  <c:v>-1.3906056860321385E-2</c:v>
                </c:pt>
                <c:pt idx="9749">
                  <c:v>-1.3906056860321385E-2</c:v>
                </c:pt>
                <c:pt idx="9750">
                  <c:v>-4.5117428924598586E-2</c:v>
                </c:pt>
                <c:pt idx="9751">
                  <c:v>-4.5117428924598586E-2</c:v>
                </c:pt>
                <c:pt idx="9752">
                  <c:v>-4.5117428924598586E-2</c:v>
                </c:pt>
                <c:pt idx="9753">
                  <c:v>-4.5426452410383192E-2</c:v>
                </c:pt>
                <c:pt idx="9754">
                  <c:v>-4.5426452410383192E-2</c:v>
                </c:pt>
                <c:pt idx="9755">
                  <c:v>-4.5117428924598586E-2</c:v>
                </c:pt>
                <c:pt idx="9756">
                  <c:v>-4.5117428924598586E-2</c:v>
                </c:pt>
                <c:pt idx="9757">
                  <c:v>-4.5117428924598586E-2</c:v>
                </c:pt>
                <c:pt idx="9758">
                  <c:v>-4.5117428924598586E-2</c:v>
                </c:pt>
                <c:pt idx="9759">
                  <c:v>-4.5117428924598586E-2</c:v>
                </c:pt>
                <c:pt idx="9760">
                  <c:v>-4.5117428924598586E-2</c:v>
                </c:pt>
                <c:pt idx="9761">
                  <c:v>-4.5117428924598586E-2</c:v>
                </c:pt>
                <c:pt idx="9762">
                  <c:v>-4.5117428924598586E-2</c:v>
                </c:pt>
                <c:pt idx="9763">
                  <c:v>-4.5117428924598586E-2</c:v>
                </c:pt>
                <c:pt idx="9764">
                  <c:v>-4.5117428924598586E-2</c:v>
                </c:pt>
                <c:pt idx="9765">
                  <c:v>-4.5117428924598586E-2</c:v>
                </c:pt>
                <c:pt idx="9766">
                  <c:v>-4.5117428924598586E-2</c:v>
                </c:pt>
                <c:pt idx="9767">
                  <c:v>-4.5117428924598586E-2</c:v>
                </c:pt>
                <c:pt idx="9768">
                  <c:v>-4.5117428924598586E-2</c:v>
                </c:pt>
                <c:pt idx="9769">
                  <c:v>-4.4808405438813523E-2</c:v>
                </c:pt>
                <c:pt idx="9770">
                  <c:v>-4.4808405438813523E-2</c:v>
                </c:pt>
                <c:pt idx="9771">
                  <c:v>-4.4808405438813523E-2</c:v>
                </c:pt>
                <c:pt idx="9772">
                  <c:v>-4.4808405438813523E-2</c:v>
                </c:pt>
                <c:pt idx="9773">
                  <c:v>-4.4808405438813523E-2</c:v>
                </c:pt>
                <c:pt idx="9774">
                  <c:v>-4.4808405438813523E-2</c:v>
                </c:pt>
                <c:pt idx="9775">
                  <c:v>-4.4808405438813523E-2</c:v>
                </c:pt>
                <c:pt idx="9776">
                  <c:v>-4.4808405438813523E-2</c:v>
                </c:pt>
                <c:pt idx="9777">
                  <c:v>-4.5426452410383192E-2</c:v>
                </c:pt>
                <c:pt idx="9778">
                  <c:v>-4.5426452410383192E-2</c:v>
                </c:pt>
                <c:pt idx="9779">
                  <c:v>-4.5426452410383192E-2</c:v>
                </c:pt>
                <c:pt idx="9780">
                  <c:v>-4.5426452410383192E-2</c:v>
                </c:pt>
                <c:pt idx="9781">
                  <c:v>-4.5426452410383192E-2</c:v>
                </c:pt>
                <c:pt idx="9782">
                  <c:v>-4.5426452410383192E-2</c:v>
                </c:pt>
                <c:pt idx="9783">
                  <c:v>-4.5426452410383192E-2</c:v>
                </c:pt>
                <c:pt idx="9784">
                  <c:v>-4.5426452410383192E-2</c:v>
                </c:pt>
                <c:pt idx="9785">
                  <c:v>-4.5426452410383192E-2</c:v>
                </c:pt>
                <c:pt idx="9786">
                  <c:v>-4.5426452410383192E-2</c:v>
                </c:pt>
                <c:pt idx="9787">
                  <c:v>-4.5426452410383192E-2</c:v>
                </c:pt>
                <c:pt idx="9788">
                  <c:v>-4.5426452410383192E-2</c:v>
                </c:pt>
                <c:pt idx="9789">
                  <c:v>-4.5426452410383192E-2</c:v>
                </c:pt>
                <c:pt idx="9790">
                  <c:v>-4.5426452410383192E-2</c:v>
                </c:pt>
                <c:pt idx="9791">
                  <c:v>-4.5426452410383192E-2</c:v>
                </c:pt>
                <c:pt idx="9792">
                  <c:v>-4.5426452410383192E-2</c:v>
                </c:pt>
                <c:pt idx="9793">
                  <c:v>-4.5426452410383192E-2</c:v>
                </c:pt>
                <c:pt idx="9794">
                  <c:v>-4.5426452410383192E-2</c:v>
                </c:pt>
                <c:pt idx="9795">
                  <c:v>-4.5735475896168193E-2</c:v>
                </c:pt>
                <c:pt idx="9796">
                  <c:v>-4.5735475896168193E-2</c:v>
                </c:pt>
                <c:pt idx="9797">
                  <c:v>-4.6044499381953007E-2</c:v>
                </c:pt>
                <c:pt idx="9798">
                  <c:v>-4.6044499381953007E-2</c:v>
                </c:pt>
                <c:pt idx="9799">
                  <c:v>-4.5117428924598586E-2</c:v>
                </c:pt>
                <c:pt idx="9800">
                  <c:v>-4.5117428924598586E-2</c:v>
                </c:pt>
                <c:pt idx="9801">
                  <c:v>-4.5117428924598586E-2</c:v>
                </c:pt>
                <c:pt idx="9802">
                  <c:v>-4.5117428924598586E-2</c:v>
                </c:pt>
                <c:pt idx="9803">
                  <c:v>-4.5117428924598586E-2</c:v>
                </c:pt>
                <c:pt idx="9804">
                  <c:v>-4.5117428924598586E-2</c:v>
                </c:pt>
                <c:pt idx="9805">
                  <c:v>-4.5117428924598586E-2</c:v>
                </c:pt>
                <c:pt idx="9806">
                  <c:v>-4.5117428924598586E-2</c:v>
                </c:pt>
                <c:pt idx="9807">
                  <c:v>-4.5117428924598586E-2</c:v>
                </c:pt>
                <c:pt idx="9808">
                  <c:v>-4.5117428924598586E-2</c:v>
                </c:pt>
                <c:pt idx="9809">
                  <c:v>-4.5117428924598586E-2</c:v>
                </c:pt>
                <c:pt idx="9810">
                  <c:v>-4.5117428924598586E-2</c:v>
                </c:pt>
                <c:pt idx="9811">
                  <c:v>-4.5426452410383192E-2</c:v>
                </c:pt>
                <c:pt idx="9812">
                  <c:v>-4.5426452410383192E-2</c:v>
                </c:pt>
                <c:pt idx="9813">
                  <c:v>-4.5426452410383192E-2</c:v>
                </c:pt>
                <c:pt idx="9814">
                  <c:v>-4.5426452410383192E-2</c:v>
                </c:pt>
                <c:pt idx="9815">
                  <c:v>-4.5117428924598586E-2</c:v>
                </c:pt>
                <c:pt idx="9816">
                  <c:v>-4.5117428924598586E-2</c:v>
                </c:pt>
                <c:pt idx="9817">
                  <c:v>-4.6044499381953007E-2</c:v>
                </c:pt>
                <c:pt idx="9818">
                  <c:v>-4.6044499381953007E-2</c:v>
                </c:pt>
                <c:pt idx="9819">
                  <c:v>-4.5735475896168193E-2</c:v>
                </c:pt>
                <c:pt idx="9820">
                  <c:v>-4.5735475896168193E-2</c:v>
                </c:pt>
                <c:pt idx="9821">
                  <c:v>-4.5735475896168193E-2</c:v>
                </c:pt>
                <c:pt idx="9822">
                  <c:v>-4.5735475896168193E-2</c:v>
                </c:pt>
                <c:pt idx="9823">
                  <c:v>-4.5426452410383192E-2</c:v>
                </c:pt>
                <c:pt idx="9824">
                  <c:v>-4.5426452410383192E-2</c:v>
                </c:pt>
                <c:pt idx="9825">
                  <c:v>-4.5426452410383192E-2</c:v>
                </c:pt>
                <c:pt idx="9826">
                  <c:v>-4.5426452410383192E-2</c:v>
                </c:pt>
                <c:pt idx="9827">
                  <c:v>-4.5117428924598586E-2</c:v>
                </c:pt>
                <c:pt idx="9828">
                  <c:v>-4.5117428924598586E-2</c:v>
                </c:pt>
                <c:pt idx="9829">
                  <c:v>-4.5117428924598586E-2</c:v>
                </c:pt>
                <c:pt idx="9830">
                  <c:v>-4.5117428924598586E-2</c:v>
                </c:pt>
                <c:pt idx="9831">
                  <c:v>-4.5117428924598586E-2</c:v>
                </c:pt>
                <c:pt idx="9832">
                  <c:v>-4.5117428924598586E-2</c:v>
                </c:pt>
                <c:pt idx="9833">
                  <c:v>-4.5117428924598586E-2</c:v>
                </c:pt>
                <c:pt idx="9834">
                  <c:v>-4.5117428924598586E-2</c:v>
                </c:pt>
                <c:pt idx="9835">
                  <c:v>-4.4808405438813523E-2</c:v>
                </c:pt>
                <c:pt idx="9836">
                  <c:v>-4.4808405438813523E-2</c:v>
                </c:pt>
                <c:pt idx="9837">
                  <c:v>-4.4808405438813523E-2</c:v>
                </c:pt>
                <c:pt idx="9838">
                  <c:v>-4.4808405438813523E-2</c:v>
                </c:pt>
                <c:pt idx="9839">
                  <c:v>-4.4808405438813523E-2</c:v>
                </c:pt>
                <c:pt idx="9840">
                  <c:v>-4.4808405438813523E-2</c:v>
                </c:pt>
                <c:pt idx="9841">
                  <c:v>-4.4499381953028903E-2</c:v>
                </c:pt>
                <c:pt idx="9842">
                  <c:v>-4.4499381953028903E-2</c:v>
                </c:pt>
                <c:pt idx="9843">
                  <c:v>-4.4190358467243507E-2</c:v>
                </c:pt>
                <c:pt idx="9844">
                  <c:v>-4.4190358467243507E-2</c:v>
                </c:pt>
                <c:pt idx="9845">
                  <c:v>-4.4190358467243507E-2</c:v>
                </c:pt>
                <c:pt idx="9846">
                  <c:v>-4.4190358467243507E-2</c:v>
                </c:pt>
                <c:pt idx="9847">
                  <c:v>-4.4190358467243507E-2</c:v>
                </c:pt>
                <c:pt idx="9848">
                  <c:v>-4.4190358467243507E-2</c:v>
                </c:pt>
                <c:pt idx="9849">
                  <c:v>-4.4190358467243507E-2</c:v>
                </c:pt>
                <c:pt idx="9850">
                  <c:v>-4.4190358467243507E-2</c:v>
                </c:pt>
                <c:pt idx="9851">
                  <c:v>-4.4190358467243507E-2</c:v>
                </c:pt>
                <c:pt idx="9852">
                  <c:v>-4.4190358467243507E-2</c:v>
                </c:pt>
                <c:pt idx="9853">
                  <c:v>-4.3572311495673713E-2</c:v>
                </c:pt>
                <c:pt idx="9854">
                  <c:v>-4.3572311495673713E-2</c:v>
                </c:pt>
                <c:pt idx="9855">
                  <c:v>-4.4499381953028903E-2</c:v>
                </c:pt>
                <c:pt idx="9856">
                  <c:v>-4.4499381953028903E-2</c:v>
                </c:pt>
                <c:pt idx="9857">
                  <c:v>-4.4499381953028903E-2</c:v>
                </c:pt>
                <c:pt idx="9858">
                  <c:v>-4.4499381953028903E-2</c:v>
                </c:pt>
                <c:pt idx="9859">
                  <c:v>-4.4808405438813523E-2</c:v>
                </c:pt>
                <c:pt idx="9860">
                  <c:v>-4.4808405438813523E-2</c:v>
                </c:pt>
                <c:pt idx="9861">
                  <c:v>-4.4808405438813523E-2</c:v>
                </c:pt>
                <c:pt idx="9862">
                  <c:v>-4.4808405438813523E-2</c:v>
                </c:pt>
                <c:pt idx="9863">
                  <c:v>-4.4808405438813523E-2</c:v>
                </c:pt>
                <c:pt idx="9864">
                  <c:v>-4.4808405438813523E-2</c:v>
                </c:pt>
                <c:pt idx="9865">
                  <c:v>-4.4499381953028903E-2</c:v>
                </c:pt>
                <c:pt idx="9866">
                  <c:v>-4.4499381953028903E-2</c:v>
                </c:pt>
                <c:pt idx="9867">
                  <c:v>-4.4808405438813523E-2</c:v>
                </c:pt>
                <c:pt idx="9868">
                  <c:v>-4.4808405438813523E-2</c:v>
                </c:pt>
                <c:pt idx="9869">
                  <c:v>-4.4808405438813523E-2</c:v>
                </c:pt>
                <c:pt idx="9870">
                  <c:v>-4.4808405438813523E-2</c:v>
                </c:pt>
                <c:pt idx="9871">
                  <c:v>-4.5117428924598586E-2</c:v>
                </c:pt>
                <c:pt idx="9872">
                  <c:v>-4.5117428924598586E-2</c:v>
                </c:pt>
                <c:pt idx="9873">
                  <c:v>-4.5117428924598586E-2</c:v>
                </c:pt>
                <c:pt idx="9874">
                  <c:v>-4.5117428924598586E-2</c:v>
                </c:pt>
                <c:pt idx="9875">
                  <c:v>-4.4808405438813523E-2</c:v>
                </c:pt>
                <c:pt idx="9876">
                  <c:v>-4.4808405438813523E-2</c:v>
                </c:pt>
                <c:pt idx="9877">
                  <c:v>-4.5117428924598586E-2</c:v>
                </c:pt>
                <c:pt idx="9878">
                  <c:v>-4.5117428924598586E-2</c:v>
                </c:pt>
                <c:pt idx="9879">
                  <c:v>-4.5117428924598586E-2</c:v>
                </c:pt>
                <c:pt idx="9880">
                  <c:v>-4.5117428924598586E-2</c:v>
                </c:pt>
                <c:pt idx="9881">
                  <c:v>-4.5117428924598586E-2</c:v>
                </c:pt>
                <c:pt idx="9882">
                  <c:v>-4.5117428924598586E-2</c:v>
                </c:pt>
                <c:pt idx="9883">
                  <c:v>-4.5117428924598586E-2</c:v>
                </c:pt>
                <c:pt idx="9884">
                  <c:v>-4.5117428924598586E-2</c:v>
                </c:pt>
                <c:pt idx="9885">
                  <c:v>-4.5117428924598586E-2</c:v>
                </c:pt>
                <c:pt idx="9886">
                  <c:v>-4.5117428924598586E-2</c:v>
                </c:pt>
                <c:pt idx="9887">
                  <c:v>-4.5117428924598586E-2</c:v>
                </c:pt>
                <c:pt idx="9888">
                  <c:v>-4.5117428924598586E-2</c:v>
                </c:pt>
                <c:pt idx="9889">
                  <c:v>-4.5117428924598586E-2</c:v>
                </c:pt>
                <c:pt idx="9890">
                  <c:v>-4.5117428924598586E-2</c:v>
                </c:pt>
                <c:pt idx="9891">
                  <c:v>-4.5117428924598586E-2</c:v>
                </c:pt>
                <c:pt idx="9892">
                  <c:v>-4.5117428924598586E-2</c:v>
                </c:pt>
                <c:pt idx="9893">
                  <c:v>-4.5117428924598586E-2</c:v>
                </c:pt>
                <c:pt idx="9894">
                  <c:v>-4.5117428924598586E-2</c:v>
                </c:pt>
                <c:pt idx="9895">
                  <c:v>-4.5117428924598586E-2</c:v>
                </c:pt>
                <c:pt idx="9896">
                  <c:v>-4.5117428924598586E-2</c:v>
                </c:pt>
                <c:pt idx="9897">
                  <c:v>-4.5117428924598586E-2</c:v>
                </c:pt>
                <c:pt idx="9898">
                  <c:v>-4.5117428924598586E-2</c:v>
                </c:pt>
                <c:pt idx="9899">
                  <c:v>-4.5117428924598586E-2</c:v>
                </c:pt>
                <c:pt idx="9900">
                  <c:v>-4.5117428924598586E-2</c:v>
                </c:pt>
                <c:pt idx="9901">
                  <c:v>-4.5117428924598586E-2</c:v>
                </c:pt>
                <c:pt idx="9902">
                  <c:v>-4.5117428924598586E-2</c:v>
                </c:pt>
                <c:pt idx="9903">
                  <c:v>-4.4808405438813523E-2</c:v>
                </c:pt>
                <c:pt idx="9904">
                  <c:v>-4.4499381953028903E-2</c:v>
                </c:pt>
                <c:pt idx="9905">
                  <c:v>-4.4499381953028903E-2</c:v>
                </c:pt>
                <c:pt idx="9906">
                  <c:v>-4.4190358467243507E-2</c:v>
                </c:pt>
                <c:pt idx="9907">
                  <c:v>-4.4190358467243507E-2</c:v>
                </c:pt>
                <c:pt idx="9908">
                  <c:v>-4.4190358467243507E-2</c:v>
                </c:pt>
                <c:pt idx="9909">
                  <c:v>-4.4190358467243507E-2</c:v>
                </c:pt>
                <c:pt idx="9910">
                  <c:v>-4.4190358467243507E-2</c:v>
                </c:pt>
                <c:pt idx="9911">
                  <c:v>-4.4190358467243507E-2</c:v>
                </c:pt>
                <c:pt idx="9912">
                  <c:v>-4.3881334981458714E-2</c:v>
                </c:pt>
                <c:pt idx="9913">
                  <c:v>-4.3881334981458714E-2</c:v>
                </c:pt>
                <c:pt idx="9914">
                  <c:v>-4.3881334981458714E-2</c:v>
                </c:pt>
                <c:pt idx="9915">
                  <c:v>-4.3881334981458714E-2</c:v>
                </c:pt>
                <c:pt idx="9916">
                  <c:v>-4.4190358467243507E-2</c:v>
                </c:pt>
                <c:pt idx="9917">
                  <c:v>-4.4190358467243507E-2</c:v>
                </c:pt>
                <c:pt idx="9918">
                  <c:v>-4.4190358467243507E-2</c:v>
                </c:pt>
                <c:pt idx="9919">
                  <c:v>-4.4190358467243507E-2</c:v>
                </c:pt>
                <c:pt idx="9920">
                  <c:v>-4.4190358467243507E-2</c:v>
                </c:pt>
                <c:pt idx="9921">
                  <c:v>-4.4190358467243507E-2</c:v>
                </c:pt>
                <c:pt idx="9922">
                  <c:v>-4.4190358467243507E-2</c:v>
                </c:pt>
                <c:pt idx="9923">
                  <c:v>-4.4190358467243507E-2</c:v>
                </c:pt>
                <c:pt idx="9924">
                  <c:v>-4.4190358467243507E-2</c:v>
                </c:pt>
                <c:pt idx="9925">
                  <c:v>-4.4190358467243507E-2</c:v>
                </c:pt>
                <c:pt idx="9926">
                  <c:v>-4.4190358467243507E-2</c:v>
                </c:pt>
                <c:pt idx="9927">
                  <c:v>-4.4190358467243507E-2</c:v>
                </c:pt>
                <c:pt idx="9928">
                  <c:v>-4.4190358467243507E-2</c:v>
                </c:pt>
                <c:pt idx="9929">
                  <c:v>-4.4190358467243507E-2</c:v>
                </c:pt>
                <c:pt idx="9930">
                  <c:v>-4.4190358467243507E-2</c:v>
                </c:pt>
                <c:pt idx="9931">
                  <c:v>-4.4190358467243507E-2</c:v>
                </c:pt>
                <c:pt idx="9932">
                  <c:v>-4.3881334981458714E-2</c:v>
                </c:pt>
                <c:pt idx="9933">
                  <c:v>-4.3881334981458714E-2</c:v>
                </c:pt>
                <c:pt idx="9934">
                  <c:v>-4.3881334981458714E-2</c:v>
                </c:pt>
                <c:pt idx="9935">
                  <c:v>-4.3572311495673713E-2</c:v>
                </c:pt>
                <c:pt idx="9936">
                  <c:v>-4.3572311495673713E-2</c:v>
                </c:pt>
                <c:pt idx="9937">
                  <c:v>-4.3263288009888823E-2</c:v>
                </c:pt>
                <c:pt idx="9938">
                  <c:v>-4.3263288009888823E-2</c:v>
                </c:pt>
                <c:pt idx="9939">
                  <c:v>-4.3572311495673713E-2</c:v>
                </c:pt>
                <c:pt idx="9940">
                  <c:v>-4.3263288009888823E-2</c:v>
                </c:pt>
                <c:pt idx="9941">
                  <c:v>-4.2954264524103933E-2</c:v>
                </c:pt>
                <c:pt idx="9942">
                  <c:v>-4.2954264524103933E-2</c:v>
                </c:pt>
                <c:pt idx="9943">
                  <c:v>-4.2954264524103933E-2</c:v>
                </c:pt>
                <c:pt idx="9944">
                  <c:v>-4.3572311495673713E-2</c:v>
                </c:pt>
                <c:pt idx="9945">
                  <c:v>-4.3572311495673713E-2</c:v>
                </c:pt>
                <c:pt idx="9946">
                  <c:v>-4.2954264524103933E-2</c:v>
                </c:pt>
                <c:pt idx="9947">
                  <c:v>-4.2954264524103933E-2</c:v>
                </c:pt>
                <c:pt idx="9948">
                  <c:v>-4.3249922767994706E-2</c:v>
                </c:pt>
                <c:pt idx="9949">
                  <c:v>-4.3249922767994706E-2</c:v>
                </c:pt>
                <c:pt idx="9950">
                  <c:v>-4.3249922767994706E-2</c:v>
                </c:pt>
                <c:pt idx="9951">
                  <c:v>-4.3249922767994706E-2</c:v>
                </c:pt>
                <c:pt idx="9952">
                  <c:v>-4.3249922767994706E-2</c:v>
                </c:pt>
                <c:pt idx="9953">
                  <c:v>-4.3249922767994706E-2</c:v>
                </c:pt>
                <c:pt idx="9954">
                  <c:v>-4.3249922767994706E-2</c:v>
                </c:pt>
                <c:pt idx="9955">
                  <c:v>-4.3249922767994706E-2</c:v>
                </c:pt>
                <c:pt idx="9956">
                  <c:v>-4.3249922767994706E-2</c:v>
                </c:pt>
                <c:pt idx="9957">
                  <c:v>-4.3249922767994706E-2</c:v>
                </c:pt>
                <c:pt idx="9958">
                  <c:v>-4.3572311495673713E-2</c:v>
                </c:pt>
                <c:pt idx="9959">
                  <c:v>-4.3881334981458714E-2</c:v>
                </c:pt>
                <c:pt idx="9960">
                  <c:v>-4.3572311495673713E-2</c:v>
                </c:pt>
                <c:pt idx="9961">
                  <c:v>-4.3572311495673713E-2</c:v>
                </c:pt>
                <c:pt idx="9962">
                  <c:v>-4.3572311495673713E-2</c:v>
                </c:pt>
                <c:pt idx="9963">
                  <c:v>-4.3572311495673713E-2</c:v>
                </c:pt>
                <c:pt idx="9964">
                  <c:v>-4.3881334981458714E-2</c:v>
                </c:pt>
                <c:pt idx="9965">
                  <c:v>-4.3881334981458714E-2</c:v>
                </c:pt>
                <c:pt idx="9966">
                  <c:v>-4.3881334981458714E-2</c:v>
                </c:pt>
                <c:pt idx="9967">
                  <c:v>-4.3881334981458714E-2</c:v>
                </c:pt>
                <c:pt idx="9968">
                  <c:v>-4.3881334981458714E-2</c:v>
                </c:pt>
                <c:pt idx="9969">
                  <c:v>-4.3881334981458714E-2</c:v>
                </c:pt>
                <c:pt idx="9970">
                  <c:v>-4.3881334981458714E-2</c:v>
                </c:pt>
                <c:pt idx="9971">
                  <c:v>-4.3881334981458714E-2</c:v>
                </c:pt>
                <c:pt idx="9972">
                  <c:v>-4.3881334981458714E-2</c:v>
                </c:pt>
                <c:pt idx="9973">
                  <c:v>-4.3881334981458714E-2</c:v>
                </c:pt>
                <c:pt idx="9974">
                  <c:v>-4.3881334981458714E-2</c:v>
                </c:pt>
                <c:pt idx="9975">
                  <c:v>-4.3881334981458714E-2</c:v>
                </c:pt>
                <c:pt idx="9976">
                  <c:v>-4.3572311495673713E-2</c:v>
                </c:pt>
                <c:pt idx="9977">
                  <c:v>-4.3572311495673713E-2</c:v>
                </c:pt>
                <c:pt idx="9978">
                  <c:v>-4.3572311495673713E-2</c:v>
                </c:pt>
                <c:pt idx="9979">
                  <c:v>-4.3572311495673713E-2</c:v>
                </c:pt>
                <c:pt idx="9980">
                  <c:v>-4.3263288009888823E-2</c:v>
                </c:pt>
                <c:pt idx="9981">
                  <c:v>-4.2954264524103933E-2</c:v>
                </c:pt>
                <c:pt idx="9982">
                  <c:v>-4.3263288009888823E-2</c:v>
                </c:pt>
                <c:pt idx="9983">
                  <c:v>-4.3263288009888823E-2</c:v>
                </c:pt>
                <c:pt idx="9984">
                  <c:v>-4.3263288009888823E-2</c:v>
                </c:pt>
                <c:pt idx="9985">
                  <c:v>-4.3263288009888823E-2</c:v>
                </c:pt>
                <c:pt idx="9986">
                  <c:v>-4.3572311495673713E-2</c:v>
                </c:pt>
                <c:pt idx="9987">
                  <c:v>-4.3572311495673713E-2</c:v>
                </c:pt>
                <c:pt idx="9988">
                  <c:v>-4.3572311495673713E-2</c:v>
                </c:pt>
                <c:pt idx="9989">
                  <c:v>-4.3572311495673713E-2</c:v>
                </c:pt>
                <c:pt idx="9990">
                  <c:v>-4.3572311495673713E-2</c:v>
                </c:pt>
                <c:pt idx="9991">
                  <c:v>-4.3572311495673713E-2</c:v>
                </c:pt>
                <c:pt idx="9992">
                  <c:v>-4.3572311495673713E-2</c:v>
                </c:pt>
                <c:pt idx="9993">
                  <c:v>-4.3572311495673713E-2</c:v>
                </c:pt>
                <c:pt idx="9994">
                  <c:v>-4.3572311495673713E-2</c:v>
                </c:pt>
                <c:pt idx="9995">
                  <c:v>-4.3572311495673713E-2</c:v>
                </c:pt>
                <c:pt idx="9996">
                  <c:v>-4.3572311495673713E-2</c:v>
                </c:pt>
                <c:pt idx="9997">
                  <c:v>-4.3881334981458714E-2</c:v>
                </c:pt>
                <c:pt idx="9998">
                  <c:v>-4.3881334981458714E-2</c:v>
                </c:pt>
                <c:pt idx="9999">
                  <c:v>-4.3881334981458714E-2</c:v>
                </c:pt>
                <c:pt idx="10000">
                  <c:v>-4.3881334981458714E-2</c:v>
                </c:pt>
                <c:pt idx="10001">
                  <c:v>-4.3881334981458714E-2</c:v>
                </c:pt>
                <c:pt idx="10002">
                  <c:v>-4.3881334981458714E-2</c:v>
                </c:pt>
                <c:pt idx="10003">
                  <c:v>-4.3881334981458714E-2</c:v>
                </c:pt>
                <c:pt idx="10004">
                  <c:v>-4.3881334981458714E-2</c:v>
                </c:pt>
                <c:pt idx="10005">
                  <c:v>-4.3881334981458714E-2</c:v>
                </c:pt>
                <c:pt idx="10006">
                  <c:v>-4.3881334981458714E-2</c:v>
                </c:pt>
                <c:pt idx="10007">
                  <c:v>-4.3572311495673713E-2</c:v>
                </c:pt>
                <c:pt idx="10008">
                  <c:v>-4.3572311495673713E-2</c:v>
                </c:pt>
                <c:pt idx="10009">
                  <c:v>-4.4190358467243507E-2</c:v>
                </c:pt>
                <c:pt idx="10010">
                  <c:v>-4.4190358467243507E-2</c:v>
                </c:pt>
                <c:pt idx="10011">
                  <c:v>-4.4190358467243507E-2</c:v>
                </c:pt>
                <c:pt idx="10012">
                  <c:v>-4.4190358467243507E-2</c:v>
                </c:pt>
                <c:pt idx="10013">
                  <c:v>-4.4190358467243507E-2</c:v>
                </c:pt>
                <c:pt idx="10014">
                  <c:v>-4.4190358467243507E-2</c:v>
                </c:pt>
                <c:pt idx="10015">
                  <c:v>-4.4190358467243507E-2</c:v>
                </c:pt>
                <c:pt idx="10016">
                  <c:v>-4.4190358467243507E-2</c:v>
                </c:pt>
                <c:pt idx="10017">
                  <c:v>-4.4190358467243507E-2</c:v>
                </c:pt>
                <c:pt idx="10018">
                  <c:v>-4.4190358467243507E-2</c:v>
                </c:pt>
                <c:pt idx="10019">
                  <c:v>-4.4190358467243507E-2</c:v>
                </c:pt>
                <c:pt idx="10020">
                  <c:v>-4.4190358467243507E-2</c:v>
                </c:pt>
                <c:pt idx="10021">
                  <c:v>-4.4190358467243507E-2</c:v>
                </c:pt>
                <c:pt idx="10022">
                  <c:v>-4.4190358467243507E-2</c:v>
                </c:pt>
                <c:pt idx="10023">
                  <c:v>-4.4190358467243507E-2</c:v>
                </c:pt>
                <c:pt idx="10024">
                  <c:v>-4.4190358467243507E-2</c:v>
                </c:pt>
                <c:pt idx="10025">
                  <c:v>-4.4190358467243507E-2</c:v>
                </c:pt>
                <c:pt idx="10026">
                  <c:v>-4.4190358467243507E-2</c:v>
                </c:pt>
                <c:pt idx="10027">
                  <c:v>-4.4190358467243507E-2</c:v>
                </c:pt>
                <c:pt idx="10028">
                  <c:v>-4.4190358467243507E-2</c:v>
                </c:pt>
                <c:pt idx="10029">
                  <c:v>-4.3881334981458714E-2</c:v>
                </c:pt>
                <c:pt idx="10030">
                  <c:v>-4.3881334981458714E-2</c:v>
                </c:pt>
                <c:pt idx="10031">
                  <c:v>-4.3881334981458714E-2</c:v>
                </c:pt>
                <c:pt idx="10032">
                  <c:v>-4.3881334981458714E-2</c:v>
                </c:pt>
                <c:pt idx="10033">
                  <c:v>-4.3881334981458714E-2</c:v>
                </c:pt>
                <c:pt idx="10034">
                  <c:v>-4.3881334981458714E-2</c:v>
                </c:pt>
                <c:pt idx="10035">
                  <c:v>-4.3881334981458714E-2</c:v>
                </c:pt>
                <c:pt idx="10036">
                  <c:v>-4.3881334981458714E-2</c:v>
                </c:pt>
                <c:pt idx="10037">
                  <c:v>-4.3572311495673713E-2</c:v>
                </c:pt>
                <c:pt idx="10038">
                  <c:v>-4.3572311495673713E-2</c:v>
                </c:pt>
                <c:pt idx="10039">
                  <c:v>-4.3881334981458714E-2</c:v>
                </c:pt>
                <c:pt idx="10040">
                  <c:v>-4.3881334981458714E-2</c:v>
                </c:pt>
                <c:pt idx="10041">
                  <c:v>-4.3881334981458714E-2</c:v>
                </c:pt>
                <c:pt idx="10042">
                  <c:v>-4.4190358467243507E-2</c:v>
                </c:pt>
                <c:pt idx="10043">
                  <c:v>-4.4190358467243507E-2</c:v>
                </c:pt>
                <c:pt idx="10044">
                  <c:v>-4.4499381953028903E-2</c:v>
                </c:pt>
                <c:pt idx="10045">
                  <c:v>-4.4499381953028903E-2</c:v>
                </c:pt>
                <c:pt idx="10046">
                  <c:v>-4.4190358467243507E-2</c:v>
                </c:pt>
                <c:pt idx="10047">
                  <c:v>-4.4190358467243507E-2</c:v>
                </c:pt>
                <c:pt idx="10048">
                  <c:v>-4.4190358467243507E-2</c:v>
                </c:pt>
                <c:pt idx="10049">
                  <c:v>-4.4190358467243507E-2</c:v>
                </c:pt>
                <c:pt idx="10050">
                  <c:v>-4.4499381953028903E-2</c:v>
                </c:pt>
                <c:pt idx="10051">
                  <c:v>-4.4499381953028903E-2</c:v>
                </c:pt>
                <c:pt idx="10052">
                  <c:v>-4.5117428924598586E-2</c:v>
                </c:pt>
                <c:pt idx="10053">
                  <c:v>-4.5117428924598586E-2</c:v>
                </c:pt>
                <c:pt idx="10054">
                  <c:v>-4.5117428924598586E-2</c:v>
                </c:pt>
                <c:pt idx="10055">
                  <c:v>-4.5117428924598586E-2</c:v>
                </c:pt>
                <c:pt idx="10056">
                  <c:v>-4.5117428924598586E-2</c:v>
                </c:pt>
                <c:pt idx="10057">
                  <c:v>-4.5117428924598586E-2</c:v>
                </c:pt>
                <c:pt idx="10058">
                  <c:v>-4.6044499381953007E-2</c:v>
                </c:pt>
                <c:pt idx="10059">
                  <c:v>-4.6044499381953007E-2</c:v>
                </c:pt>
                <c:pt idx="10060">
                  <c:v>-4.5117428924598586E-2</c:v>
                </c:pt>
                <c:pt idx="10061">
                  <c:v>-4.5426452410383192E-2</c:v>
                </c:pt>
                <c:pt idx="10062">
                  <c:v>-4.5426452410383192E-2</c:v>
                </c:pt>
                <c:pt idx="10063">
                  <c:v>-4.5426452410383192E-2</c:v>
                </c:pt>
                <c:pt idx="10064">
                  <c:v>-4.5735475896168193E-2</c:v>
                </c:pt>
                <c:pt idx="10065">
                  <c:v>-4.5735475896168193E-2</c:v>
                </c:pt>
                <c:pt idx="10066">
                  <c:v>-4.6044499381953007E-2</c:v>
                </c:pt>
                <c:pt idx="10067">
                  <c:v>-4.6044499381953007E-2</c:v>
                </c:pt>
                <c:pt idx="10068">
                  <c:v>-4.5426452410383192E-2</c:v>
                </c:pt>
                <c:pt idx="10069">
                  <c:v>-4.5426452410383192E-2</c:v>
                </c:pt>
                <c:pt idx="10070">
                  <c:v>-4.5426452410383192E-2</c:v>
                </c:pt>
                <c:pt idx="10071">
                  <c:v>-4.5426452410383192E-2</c:v>
                </c:pt>
                <c:pt idx="10072">
                  <c:v>-4.5426452410383192E-2</c:v>
                </c:pt>
                <c:pt idx="10073">
                  <c:v>-4.5426452410383192E-2</c:v>
                </c:pt>
                <c:pt idx="10074">
                  <c:v>-4.4499381953028903E-2</c:v>
                </c:pt>
                <c:pt idx="10075">
                  <c:v>-4.4499381953028903E-2</c:v>
                </c:pt>
                <c:pt idx="10076">
                  <c:v>-4.4808405438813523E-2</c:v>
                </c:pt>
                <c:pt idx="10077">
                  <c:v>-4.4808405438813523E-2</c:v>
                </c:pt>
                <c:pt idx="10078">
                  <c:v>-4.4808405438813523E-2</c:v>
                </c:pt>
                <c:pt idx="10079">
                  <c:v>-4.4808405438813523E-2</c:v>
                </c:pt>
                <c:pt idx="10080">
                  <c:v>-4.5426452410383192E-2</c:v>
                </c:pt>
                <c:pt idx="10081">
                  <c:v>-4.5426452410383192E-2</c:v>
                </c:pt>
                <c:pt idx="10082">
                  <c:v>-4.5117428924598586E-2</c:v>
                </c:pt>
                <c:pt idx="10083">
                  <c:v>-4.5117428924598586E-2</c:v>
                </c:pt>
                <c:pt idx="10084">
                  <c:v>-4.5117428924598586E-2</c:v>
                </c:pt>
                <c:pt idx="10085">
                  <c:v>-4.5117428924598586E-2</c:v>
                </c:pt>
                <c:pt idx="10086">
                  <c:v>-4.5117428924598586E-2</c:v>
                </c:pt>
                <c:pt idx="10087">
                  <c:v>-4.5117428924598586E-2</c:v>
                </c:pt>
                <c:pt idx="10088">
                  <c:v>-4.5117428924598586E-2</c:v>
                </c:pt>
                <c:pt idx="10089">
                  <c:v>-4.5117428924598586E-2</c:v>
                </c:pt>
                <c:pt idx="10090">
                  <c:v>-4.5426452410383192E-2</c:v>
                </c:pt>
                <c:pt idx="10091">
                  <c:v>-4.5426452410383192E-2</c:v>
                </c:pt>
                <c:pt idx="10092">
                  <c:v>-4.5426452410383192E-2</c:v>
                </c:pt>
                <c:pt idx="10093">
                  <c:v>-4.5426452410383192E-2</c:v>
                </c:pt>
                <c:pt idx="10094">
                  <c:v>-4.5426452410383192E-2</c:v>
                </c:pt>
                <c:pt idx="10095">
                  <c:v>-4.5426452410383192E-2</c:v>
                </c:pt>
                <c:pt idx="10096">
                  <c:v>-4.5426452410383192E-2</c:v>
                </c:pt>
                <c:pt idx="10097">
                  <c:v>-4.5426452410383192E-2</c:v>
                </c:pt>
                <c:pt idx="10098">
                  <c:v>-4.5426452410383192E-2</c:v>
                </c:pt>
                <c:pt idx="10099">
                  <c:v>-4.5426452410383192E-2</c:v>
                </c:pt>
                <c:pt idx="10100">
                  <c:v>-4.5426452410383192E-2</c:v>
                </c:pt>
                <c:pt idx="10101">
                  <c:v>-4.5426452410383192E-2</c:v>
                </c:pt>
                <c:pt idx="10102">
                  <c:v>-4.5426452410383192E-2</c:v>
                </c:pt>
                <c:pt idx="10103">
                  <c:v>-4.5426452410383192E-2</c:v>
                </c:pt>
                <c:pt idx="10104">
                  <c:v>-4.5426452410383192E-2</c:v>
                </c:pt>
                <c:pt idx="10105">
                  <c:v>-4.5426452410383192E-2</c:v>
                </c:pt>
                <c:pt idx="10106">
                  <c:v>-4.5426452410383192E-2</c:v>
                </c:pt>
                <c:pt idx="10107">
                  <c:v>-4.5426452410383192E-2</c:v>
                </c:pt>
                <c:pt idx="10108">
                  <c:v>-4.5735475896168193E-2</c:v>
                </c:pt>
                <c:pt idx="10109">
                  <c:v>-4.5735475896168193E-2</c:v>
                </c:pt>
                <c:pt idx="10110">
                  <c:v>-4.5735475896168193E-2</c:v>
                </c:pt>
                <c:pt idx="10111">
                  <c:v>-4.5735475896168193E-2</c:v>
                </c:pt>
                <c:pt idx="10112">
                  <c:v>-4.5735475896168193E-2</c:v>
                </c:pt>
                <c:pt idx="10113">
                  <c:v>-4.5735475896168193E-2</c:v>
                </c:pt>
                <c:pt idx="10114">
                  <c:v>-4.6044499381953007E-2</c:v>
                </c:pt>
                <c:pt idx="10115">
                  <c:v>-4.6044499381953007E-2</c:v>
                </c:pt>
                <c:pt idx="10116">
                  <c:v>-4.6044499381953007E-2</c:v>
                </c:pt>
                <c:pt idx="10117">
                  <c:v>-4.6044499381953007E-2</c:v>
                </c:pt>
                <c:pt idx="10118">
                  <c:v>-4.6044499381953007E-2</c:v>
                </c:pt>
                <c:pt idx="10119">
                  <c:v>-4.6044499381953007E-2</c:v>
                </c:pt>
                <c:pt idx="10120">
                  <c:v>-4.6044499381953007E-2</c:v>
                </c:pt>
                <c:pt idx="10121">
                  <c:v>-4.6044499381953007E-2</c:v>
                </c:pt>
                <c:pt idx="10122">
                  <c:v>-4.6044499381953007E-2</c:v>
                </c:pt>
                <c:pt idx="10123">
                  <c:v>-4.6044499381953007E-2</c:v>
                </c:pt>
                <c:pt idx="10124">
                  <c:v>-4.6044499381953007E-2</c:v>
                </c:pt>
                <c:pt idx="10125">
                  <c:v>-4.6044499381953007E-2</c:v>
                </c:pt>
                <c:pt idx="10126">
                  <c:v>-4.6044499381953007E-2</c:v>
                </c:pt>
                <c:pt idx="10127">
                  <c:v>-4.6044499381953007E-2</c:v>
                </c:pt>
                <c:pt idx="10128">
                  <c:v>-4.6044499381953007E-2</c:v>
                </c:pt>
                <c:pt idx="10129">
                  <c:v>-4.6044499381953007E-2</c:v>
                </c:pt>
                <c:pt idx="10130">
                  <c:v>-4.7280593325092733E-2</c:v>
                </c:pt>
                <c:pt idx="10131">
                  <c:v>-4.7280593325092733E-2</c:v>
                </c:pt>
                <c:pt idx="10132">
                  <c:v>-4.6971569839307795E-2</c:v>
                </c:pt>
                <c:pt idx="10133">
                  <c:v>-4.6971569839307795E-2</c:v>
                </c:pt>
                <c:pt idx="10134">
                  <c:v>-4.6971569839307795E-2</c:v>
                </c:pt>
                <c:pt idx="10135">
                  <c:v>-4.6971569839307795E-2</c:v>
                </c:pt>
                <c:pt idx="10136">
                  <c:v>-4.6044499381953007E-2</c:v>
                </c:pt>
                <c:pt idx="10137">
                  <c:v>-4.6044499381953007E-2</c:v>
                </c:pt>
                <c:pt idx="10138">
                  <c:v>-4.7280593325092733E-2</c:v>
                </c:pt>
                <c:pt idx="10139">
                  <c:v>-4.7280593325092733E-2</c:v>
                </c:pt>
                <c:pt idx="10140">
                  <c:v>-4.7280593325092733E-2</c:v>
                </c:pt>
                <c:pt idx="10141">
                  <c:v>-4.7280593325092733E-2</c:v>
                </c:pt>
                <c:pt idx="10142">
                  <c:v>-4.7280593325092733E-2</c:v>
                </c:pt>
                <c:pt idx="10143">
                  <c:v>-4.7280593325092733E-2</c:v>
                </c:pt>
                <c:pt idx="10144">
                  <c:v>-4.7280593325092733E-2</c:v>
                </c:pt>
                <c:pt idx="10145">
                  <c:v>-4.6986089644513319E-2</c:v>
                </c:pt>
                <c:pt idx="10146">
                  <c:v>-4.7604327666151469E-2</c:v>
                </c:pt>
                <c:pt idx="10147">
                  <c:v>-4.7604327666151469E-2</c:v>
                </c:pt>
                <c:pt idx="10148">
                  <c:v>-4.7604327666151469E-2</c:v>
                </c:pt>
                <c:pt idx="10149">
                  <c:v>-4.7604327666151469E-2</c:v>
                </c:pt>
                <c:pt idx="10150">
                  <c:v>-4.7604327666151469E-2</c:v>
                </c:pt>
                <c:pt idx="10151">
                  <c:v>-4.7604327666151469E-2</c:v>
                </c:pt>
                <c:pt idx="10152">
                  <c:v>-4.6986089644513319E-2</c:v>
                </c:pt>
                <c:pt idx="10153">
                  <c:v>-4.6986089644513319E-2</c:v>
                </c:pt>
                <c:pt idx="10154">
                  <c:v>-4.6986089644513319E-2</c:v>
                </c:pt>
                <c:pt idx="10155">
                  <c:v>-4.6986089644513319E-2</c:v>
                </c:pt>
                <c:pt idx="10156">
                  <c:v>-4.6986089644513319E-2</c:v>
                </c:pt>
                <c:pt idx="10157">
                  <c:v>-4.6986089644513319E-2</c:v>
                </c:pt>
                <c:pt idx="10158">
                  <c:v>-4.6986089644513319E-2</c:v>
                </c:pt>
                <c:pt idx="10159">
                  <c:v>-4.6986089644513319E-2</c:v>
                </c:pt>
                <c:pt idx="10160">
                  <c:v>-4.667697063369397E-2</c:v>
                </c:pt>
                <c:pt idx="10161">
                  <c:v>-4.667697063369397E-2</c:v>
                </c:pt>
                <c:pt idx="10162">
                  <c:v>-4.6058732612055654E-2</c:v>
                </c:pt>
                <c:pt idx="10163">
                  <c:v>-4.6058732612055654E-2</c:v>
                </c:pt>
                <c:pt idx="10164">
                  <c:v>-4.6058732612055654E-2</c:v>
                </c:pt>
                <c:pt idx="10165">
                  <c:v>-4.6058732612055654E-2</c:v>
                </c:pt>
                <c:pt idx="10166">
                  <c:v>-4.6986089644513319E-2</c:v>
                </c:pt>
                <c:pt idx="10167">
                  <c:v>-4.6986089644513319E-2</c:v>
                </c:pt>
                <c:pt idx="10168">
                  <c:v>-4.7295208655332314E-2</c:v>
                </c:pt>
                <c:pt idx="10169">
                  <c:v>-4.7295208655332314E-2</c:v>
                </c:pt>
                <c:pt idx="10170">
                  <c:v>-4.7295208655332314E-2</c:v>
                </c:pt>
                <c:pt idx="10171">
                  <c:v>-4.7295208655332314E-2</c:v>
                </c:pt>
                <c:pt idx="10172">
                  <c:v>-4.7295208655332314E-2</c:v>
                </c:pt>
                <c:pt idx="10173">
                  <c:v>-4.7295208655332314E-2</c:v>
                </c:pt>
                <c:pt idx="10174">
                  <c:v>-4.7295208655332314E-2</c:v>
                </c:pt>
                <c:pt idx="10175">
                  <c:v>-4.7295208655332314E-2</c:v>
                </c:pt>
                <c:pt idx="10176">
                  <c:v>-4.7295208655332314E-2</c:v>
                </c:pt>
                <c:pt idx="10177">
                  <c:v>-4.7295208655332314E-2</c:v>
                </c:pt>
                <c:pt idx="10178">
                  <c:v>-4.7295208655332314E-2</c:v>
                </c:pt>
                <c:pt idx="10179">
                  <c:v>-4.7295208655332314E-2</c:v>
                </c:pt>
                <c:pt idx="10180">
                  <c:v>-4.7295208655332314E-2</c:v>
                </c:pt>
                <c:pt idx="10181">
                  <c:v>-4.7295208655332314E-2</c:v>
                </c:pt>
                <c:pt idx="10182">
                  <c:v>-4.667697063369397E-2</c:v>
                </c:pt>
                <c:pt idx="10183">
                  <c:v>-4.667697063369397E-2</c:v>
                </c:pt>
                <c:pt idx="10184">
                  <c:v>-4.667697063369397E-2</c:v>
                </c:pt>
                <c:pt idx="10185">
                  <c:v>-4.667697063369397E-2</c:v>
                </c:pt>
                <c:pt idx="10186">
                  <c:v>-4.667697063369397E-2</c:v>
                </c:pt>
                <c:pt idx="10187">
                  <c:v>-4.667697063369397E-2</c:v>
                </c:pt>
                <c:pt idx="10188">
                  <c:v>-4.667697063369397E-2</c:v>
                </c:pt>
                <c:pt idx="10189">
                  <c:v>-4.667697063369397E-2</c:v>
                </c:pt>
                <c:pt idx="10190">
                  <c:v>-4.6367851622874809E-2</c:v>
                </c:pt>
                <c:pt idx="10191">
                  <c:v>-4.6367851622874809E-2</c:v>
                </c:pt>
                <c:pt idx="10192">
                  <c:v>-4.6367851622874809E-2</c:v>
                </c:pt>
                <c:pt idx="10193">
                  <c:v>-4.6367851622874809E-2</c:v>
                </c:pt>
                <c:pt idx="10194">
                  <c:v>-4.6058732612055654E-2</c:v>
                </c:pt>
                <c:pt idx="10195">
                  <c:v>-4.6058732612055654E-2</c:v>
                </c:pt>
                <c:pt idx="10196">
                  <c:v>-4.6367851622874809E-2</c:v>
                </c:pt>
                <c:pt idx="10197">
                  <c:v>-4.6367851622874809E-2</c:v>
                </c:pt>
                <c:pt idx="10198">
                  <c:v>-4.6058732612055654E-2</c:v>
                </c:pt>
                <c:pt idx="10199">
                  <c:v>-4.6058732612055654E-2</c:v>
                </c:pt>
                <c:pt idx="10200">
                  <c:v>-4.667697063369397E-2</c:v>
                </c:pt>
                <c:pt idx="10201">
                  <c:v>-4.667697063369397E-2</c:v>
                </c:pt>
                <c:pt idx="10202">
                  <c:v>-4.667697063369397E-2</c:v>
                </c:pt>
                <c:pt idx="10203">
                  <c:v>-4.667697063369397E-2</c:v>
                </c:pt>
                <c:pt idx="10204">
                  <c:v>-4.667697063369397E-2</c:v>
                </c:pt>
                <c:pt idx="10205">
                  <c:v>-4.667697063369397E-2</c:v>
                </c:pt>
                <c:pt idx="10206">
                  <c:v>-4.667697063369397E-2</c:v>
                </c:pt>
                <c:pt idx="10207">
                  <c:v>-4.667697063369397E-2</c:v>
                </c:pt>
                <c:pt idx="10208">
                  <c:v>-4.6986089644513319E-2</c:v>
                </c:pt>
                <c:pt idx="10209">
                  <c:v>-4.6986089644513319E-2</c:v>
                </c:pt>
                <c:pt idx="10210">
                  <c:v>-4.6986089644513319E-2</c:v>
                </c:pt>
                <c:pt idx="10211">
                  <c:v>-4.6986089644513319E-2</c:v>
                </c:pt>
                <c:pt idx="10212">
                  <c:v>-4.667697063369397E-2</c:v>
                </c:pt>
                <c:pt idx="10213">
                  <c:v>-4.667697063369397E-2</c:v>
                </c:pt>
                <c:pt idx="10214">
                  <c:v>-4.6986089644513319E-2</c:v>
                </c:pt>
                <c:pt idx="10215">
                  <c:v>-4.6986089644513319E-2</c:v>
                </c:pt>
                <c:pt idx="10216">
                  <c:v>-4.6986089644513319E-2</c:v>
                </c:pt>
                <c:pt idx="10217">
                  <c:v>-4.6986089644513319E-2</c:v>
                </c:pt>
                <c:pt idx="10218">
                  <c:v>-4.7295208655332314E-2</c:v>
                </c:pt>
                <c:pt idx="10219">
                  <c:v>-4.7295208655332314E-2</c:v>
                </c:pt>
                <c:pt idx="10220">
                  <c:v>-4.7295208655332314E-2</c:v>
                </c:pt>
                <c:pt idx="10221">
                  <c:v>-4.7295208655332314E-2</c:v>
                </c:pt>
                <c:pt idx="10222">
                  <c:v>-4.7295208655332314E-2</c:v>
                </c:pt>
                <c:pt idx="10223">
                  <c:v>-4.7295208655332314E-2</c:v>
                </c:pt>
                <c:pt idx="10224">
                  <c:v>-4.7295208655332314E-2</c:v>
                </c:pt>
                <c:pt idx="10225">
                  <c:v>-4.7295208655332314E-2</c:v>
                </c:pt>
                <c:pt idx="10226">
                  <c:v>-4.7295208655332314E-2</c:v>
                </c:pt>
                <c:pt idx="10227">
                  <c:v>-4.7295208655332314E-2</c:v>
                </c:pt>
                <c:pt idx="10228">
                  <c:v>-4.667697063369397E-2</c:v>
                </c:pt>
                <c:pt idx="10229">
                  <c:v>-4.667697063369397E-2</c:v>
                </c:pt>
                <c:pt idx="10230">
                  <c:v>-4.667697063369397E-2</c:v>
                </c:pt>
                <c:pt idx="10231">
                  <c:v>-4.667697063369397E-2</c:v>
                </c:pt>
                <c:pt idx="10232">
                  <c:v>-4.667697063369397E-2</c:v>
                </c:pt>
                <c:pt idx="10233">
                  <c:v>-4.667697063369397E-2</c:v>
                </c:pt>
                <c:pt idx="10234">
                  <c:v>-4.667697063369397E-2</c:v>
                </c:pt>
                <c:pt idx="10235">
                  <c:v>-4.667697063369397E-2</c:v>
                </c:pt>
                <c:pt idx="10236">
                  <c:v>-4.667697063369397E-2</c:v>
                </c:pt>
                <c:pt idx="10237">
                  <c:v>-4.667697063369397E-2</c:v>
                </c:pt>
                <c:pt idx="10238">
                  <c:v>-4.6367851622874809E-2</c:v>
                </c:pt>
                <c:pt idx="10239">
                  <c:v>-4.6367851622874809E-2</c:v>
                </c:pt>
                <c:pt idx="10240">
                  <c:v>-4.6986089644513319E-2</c:v>
                </c:pt>
                <c:pt idx="10241">
                  <c:v>-4.6986089644513319E-2</c:v>
                </c:pt>
                <c:pt idx="10242">
                  <c:v>-4.667697063369397E-2</c:v>
                </c:pt>
                <c:pt idx="10243">
                  <c:v>-4.667697063369397E-2</c:v>
                </c:pt>
                <c:pt idx="10244">
                  <c:v>-4.6986089644513319E-2</c:v>
                </c:pt>
                <c:pt idx="10245">
                  <c:v>-4.6986089644513319E-2</c:v>
                </c:pt>
                <c:pt idx="10246">
                  <c:v>-4.6986089644513319E-2</c:v>
                </c:pt>
                <c:pt idx="10247">
                  <c:v>-4.6986089644513319E-2</c:v>
                </c:pt>
                <c:pt idx="10248">
                  <c:v>-4.6986089644513319E-2</c:v>
                </c:pt>
                <c:pt idx="10249">
                  <c:v>-4.6986089644513319E-2</c:v>
                </c:pt>
                <c:pt idx="10250">
                  <c:v>-4.7295208655332314E-2</c:v>
                </c:pt>
                <c:pt idx="10251">
                  <c:v>-4.7295208655332314E-2</c:v>
                </c:pt>
                <c:pt idx="10252">
                  <c:v>-4.7295208655332314E-2</c:v>
                </c:pt>
                <c:pt idx="10253">
                  <c:v>-4.7295208655332314E-2</c:v>
                </c:pt>
                <c:pt idx="10254">
                  <c:v>-4.7295208655332314E-2</c:v>
                </c:pt>
                <c:pt idx="10255">
                  <c:v>-4.7295208655332314E-2</c:v>
                </c:pt>
                <c:pt idx="10256">
                  <c:v>-4.7295208655332314E-2</c:v>
                </c:pt>
                <c:pt idx="10257">
                  <c:v>-4.7295208655332314E-2</c:v>
                </c:pt>
                <c:pt idx="10258">
                  <c:v>-4.7295208655332314E-2</c:v>
                </c:pt>
                <c:pt idx="10259">
                  <c:v>-4.7295208655332314E-2</c:v>
                </c:pt>
                <c:pt idx="10260">
                  <c:v>-4.6986089644513319E-2</c:v>
                </c:pt>
                <c:pt idx="10261">
                  <c:v>-4.6986089644513319E-2</c:v>
                </c:pt>
                <c:pt idx="10262">
                  <c:v>-4.7295208655332314E-2</c:v>
                </c:pt>
                <c:pt idx="10263">
                  <c:v>-4.7295208655332314E-2</c:v>
                </c:pt>
                <c:pt idx="10264">
                  <c:v>-4.7295208655332314E-2</c:v>
                </c:pt>
                <c:pt idx="10265">
                  <c:v>-4.7295208655332314E-2</c:v>
                </c:pt>
                <c:pt idx="10266">
                  <c:v>-4.667697063369397E-2</c:v>
                </c:pt>
                <c:pt idx="10267">
                  <c:v>-4.667697063369397E-2</c:v>
                </c:pt>
                <c:pt idx="10268">
                  <c:v>-4.6367851622874809E-2</c:v>
                </c:pt>
                <c:pt idx="10269">
                  <c:v>-4.6367851622874809E-2</c:v>
                </c:pt>
                <c:pt idx="10270">
                  <c:v>-4.6367851622874809E-2</c:v>
                </c:pt>
                <c:pt idx="10271">
                  <c:v>-4.6367851622874809E-2</c:v>
                </c:pt>
                <c:pt idx="10272">
                  <c:v>-4.6367851622874809E-2</c:v>
                </c:pt>
                <c:pt idx="10273">
                  <c:v>-4.6367851622874809E-2</c:v>
                </c:pt>
                <c:pt idx="10274">
                  <c:v>-4.6367851622874809E-2</c:v>
                </c:pt>
                <c:pt idx="10275">
                  <c:v>-4.6662546353522884E-2</c:v>
                </c:pt>
                <c:pt idx="10276">
                  <c:v>-4.6662546353522884E-2</c:v>
                </c:pt>
                <c:pt idx="10277">
                  <c:v>-4.6662546353522884E-2</c:v>
                </c:pt>
                <c:pt idx="10278">
                  <c:v>-4.6662546353522884E-2</c:v>
                </c:pt>
                <c:pt idx="10279">
                  <c:v>-4.6662546353522884E-2</c:v>
                </c:pt>
                <c:pt idx="10280">
                  <c:v>-4.6662546353522884E-2</c:v>
                </c:pt>
                <c:pt idx="10281">
                  <c:v>-4.6662546353522884E-2</c:v>
                </c:pt>
                <c:pt idx="10282">
                  <c:v>-4.6971569839307795E-2</c:v>
                </c:pt>
                <c:pt idx="10283">
                  <c:v>-4.667697063369397E-2</c:v>
                </c:pt>
                <c:pt idx="10284">
                  <c:v>-4.6986089644513319E-2</c:v>
                </c:pt>
                <c:pt idx="10285">
                  <c:v>-4.6986089644513319E-2</c:v>
                </c:pt>
                <c:pt idx="10286">
                  <c:v>-4.6986089644513319E-2</c:v>
                </c:pt>
                <c:pt idx="10287">
                  <c:v>-4.6986089644513319E-2</c:v>
                </c:pt>
                <c:pt idx="10288">
                  <c:v>-4.6986089644513319E-2</c:v>
                </c:pt>
                <c:pt idx="10289">
                  <c:v>-4.6986089644513319E-2</c:v>
                </c:pt>
                <c:pt idx="10290">
                  <c:v>-4.6986089644513319E-2</c:v>
                </c:pt>
                <c:pt idx="10291">
                  <c:v>-4.6986089644513319E-2</c:v>
                </c:pt>
                <c:pt idx="10292">
                  <c:v>-4.6986089644513319E-2</c:v>
                </c:pt>
                <c:pt idx="10293">
                  <c:v>-4.6986089644513319E-2</c:v>
                </c:pt>
                <c:pt idx="10294">
                  <c:v>-4.6986089644513319E-2</c:v>
                </c:pt>
                <c:pt idx="10295">
                  <c:v>-4.6986089644513319E-2</c:v>
                </c:pt>
                <c:pt idx="10296">
                  <c:v>-4.6986089644513319E-2</c:v>
                </c:pt>
                <c:pt idx="10297">
                  <c:v>-4.6986089644513319E-2</c:v>
                </c:pt>
                <c:pt idx="10298">
                  <c:v>-4.6986089644513319E-2</c:v>
                </c:pt>
                <c:pt idx="10299">
                  <c:v>-4.6986089644513319E-2</c:v>
                </c:pt>
                <c:pt idx="10300">
                  <c:v>-4.6986089644513319E-2</c:v>
                </c:pt>
                <c:pt idx="10301">
                  <c:v>-4.6986089644513319E-2</c:v>
                </c:pt>
                <c:pt idx="10302">
                  <c:v>-4.6986089644513319E-2</c:v>
                </c:pt>
                <c:pt idx="10303">
                  <c:v>-4.6986089644513319E-2</c:v>
                </c:pt>
                <c:pt idx="10304">
                  <c:v>-4.6986089644513319E-2</c:v>
                </c:pt>
                <c:pt idx="10305">
                  <c:v>-4.6986089644513319E-2</c:v>
                </c:pt>
                <c:pt idx="10306">
                  <c:v>-4.6986089644513319E-2</c:v>
                </c:pt>
                <c:pt idx="10307">
                  <c:v>-4.6986089644513319E-2</c:v>
                </c:pt>
                <c:pt idx="10308">
                  <c:v>-4.6986089644513319E-2</c:v>
                </c:pt>
                <c:pt idx="10309">
                  <c:v>-4.6986089644513319E-2</c:v>
                </c:pt>
                <c:pt idx="10310">
                  <c:v>-4.6986089644513319E-2</c:v>
                </c:pt>
                <c:pt idx="10311">
                  <c:v>-4.6986089644513319E-2</c:v>
                </c:pt>
                <c:pt idx="10312">
                  <c:v>-4.6986089644513319E-2</c:v>
                </c:pt>
                <c:pt idx="10313">
                  <c:v>-4.6986089644513319E-2</c:v>
                </c:pt>
                <c:pt idx="10314">
                  <c:v>-4.6986089644513319E-2</c:v>
                </c:pt>
                <c:pt idx="10315">
                  <c:v>-4.6986089644513319E-2</c:v>
                </c:pt>
                <c:pt idx="10316">
                  <c:v>-4.6367851622874809E-2</c:v>
                </c:pt>
                <c:pt idx="10317">
                  <c:v>-4.6367851622874809E-2</c:v>
                </c:pt>
                <c:pt idx="10318">
                  <c:v>-4.6058732612055654E-2</c:v>
                </c:pt>
                <c:pt idx="10319">
                  <c:v>-4.6353522867737994E-2</c:v>
                </c:pt>
                <c:pt idx="10320">
                  <c:v>-4.6353522867737994E-2</c:v>
                </c:pt>
                <c:pt idx="10321">
                  <c:v>-4.6353522867737994E-2</c:v>
                </c:pt>
                <c:pt idx="10322">
                  <c:v>-4.6353522867737994E-2</c:v>
                </c:pt>
                <c:pt idx="10323">
                  <c:v>-4.6353522867737994E-2</c:v>
                </c:pt>
                <c:pt idx="10324">
                  <c:v>-4.6353522867737994E-2</c:v>
                </c:pt>
                <c:pt idx="10325">
                  <c:v>-4.6353522867737994E-2</c:v>
                </c:pt>
                <c:pt idx="10326">
                  <c:v>-4.6044499381953007E-2</c:v>
                </c:pt>
                <c:pt idx="10327">
                  <c:v>-4.6044499381953007E-2</c:v>
                </c:pt>
                <c:pt idx="10328">
                  <c:v>-4.6044499381953007E-2</c:v>
                </c:pt>
                <c:pt idx="10329">
                  <c:v>-4.6044499381953007E-2</c:v>
                </c:pt>
                <c:pt idx="10330">
                  <c:v>-4.6662546353522884E-2</c:v>
                </c:pt>
                <c:pt idx="10331">
                  <c:v>-4.6662546353522884E-2</c:v>
                </c:pt>
                <c:pt idx="10332">
                  <c:v>-4.6662546353522884E-2</c:v>
                </c:pt>
                <c:pt idx="10333">
                  <c:v>-4.6662546353522884E-2</c:v>
                </c:pt>
                <c:pt idx="10334">
                  <c:v>-4.6662546353522884E-2</c:v>
                </c:pt>
                <c:pt idx="10335">
                  <c:v>-4.6662546353522884E-2</c:v>
                </c:pt>
                <c:pt idx="10336">
                  <c:v>-4.6662546353522884E-2</c:v>
                </c:pt>
                <c:pt idx="10337">
                  <c:v>-4.6662546353522884E-2</c:v>
                </c:pt>
                <c:pt idx="10338">
                  <c:v>-4.6662546353522884E-2</c:v>
                </c:pt>
                <c:pt idx="10339">
                  <c:v>-4.6662546353522884E-2</c:v>
                </c:pt>
                <c:pt idx="10340">
                  <c:v>-4.6662546353522884E-2</c:v>
                </c:pt>
                <c:pt idx="10341">
                  <c:v>-4.6662546353522884E-2</c:v>
                </c:pt>
                <c:pt idx="10342">
                  <c:v>-4.6662546353522884E-2</c:v>
                </c:pt>
                <c:pt idx="10343">
                  <c:v>-4.667697063369397E-2</c:v>
                </c:pt>
                <c:pt idx="10344">
                  <c:v>-4.667697063369397E-2</c:v>
                </c:pt>
                <c:pt idx="10345">
                  <c:v>-4.6986089644513319E-2</c:v>
                </c:pt>
                <c:pt idx="10346">
                  <c:v>-4.6986089644513319E-2</c:v>
                </c:pt>
                <c:pt idx="10347">
                  <c:v>-4.6986089644513319E-2</c:v>
                </c:pt>
                <c:pt idx="10348">
                  <c:v>-4.6986089644513319E-2</c:v>
                </c:pt>
                <c:pt idx="10349">
                  <c:v>-4.6986089644513319E-2</c:v>
                </c:pt>
                <c:pt idx="10350">
                  <c:v>-4.6986089644513319E-2</c:v>
                </c:pt>
                <c:pt idx="10351">
                  <c:v>-4.6986089644513319E-2</c:v>
                </c:pt>
                <c:pt idx="10352">
                  <c:v>-4.6986089644513319E-2</c:v>
                </c:pt>
                <c:pt idx="10353">
                  <c:v>-4.667697063369397E-2</c:v>
                </c:pt>
                <c:pt idx="10354">
                  <c:v>-4.667697063369397E-2</c:v>
                </c:pt>
                <c:pt idx="10355">
                  <c:v>-4.5749613601236534E-2</c:v>
                </c:pt>
                <c:pt idx="10356">
                  <c:v>-4.5749613601236534E-2</c:v>
                </c:pt>
                <c:pt idx="10357">
                  <c:v>-4.6986089644513319E-2</c:v>
                </c:pt>
                <c:pt idx="10358">
                  <c:v>-4.6986089644513319E-2</c:v>
                </c:pt>
                <c:pt idx="10359">
                  <c:v>-4.6986089644513319E-2</c:v>
                </c:pt>
                <c:pt idx="10360">
                  <c:v>-4.6986089644513319E-2</c:v>
                </c:pt>
                <c:pt idx="10361">
                  <c:v>-4.6986089644513319E-2</c:v>
                </c:pt>
                <c:pt idx="10362">
                  <c:v>-4.6986089644513319E-2</c:v>
                </c:pt>
                <c:pt idx="10363">
                  <c:v>-4.6986089644513319E-2</c:v>
                </c:pt>
                <c:pt idx="10364">
                  <c:v>-4.6986089644513319E-2</c:v>
                </c:pt>
                <c:pt idx="10365">
                  <c:v>-4.6986089644513319E-2</c:v>
                </c:pt>
                <c:pt idx="10366">
                  <c:v>-4.6986089644513319E-2</c:v>
                </c:pt>
                <c:pt idx="10367">
                  <c:v>-4.6986089644513319E-2</c:v>
                </c:pt>
                <c:pt idx="10368">
                  <c:v>-4.6986089644513319E-2</c:v>
                </c:pt>
                <c:pt idx="10369">
                  <c:v>-4.6986089644513319E-2</c:v>
                </c:pt>
                <c:pt idx="10370">
                  <c:v>-4.6986089644513319E-2</c:v>
                </c:pt>
                <c:pt idx="10371">
                  <c:v>-4.6986089644513319E-2</c:v>
                </c:pt>
                <c:pt idx="10372">
                  <c:v>-4.6986089644513319E-2</c:v>
                </c:pt>
                <c:pt idx="10373">
                  <c:v>-4.667697063369397E-2</c:v>
                </c:pt>
                <c:pt idx="10374">
                  <c:v>-4.667697063369397E-2</c:v>
                </c:pt>
                <c:pt idx="10375">
                  <c:v>-4.6986089644513319E-2</c:v>
                </c:pt>
                <c:pt idx="10376">
                  <c:v>-4.6986089644513319E-2</c:v>
                </c:pt>
                <c:pt idx="10377">
                  <c:v>-4.667697063369397E-2</c:v>
                </c:pt>
                <c:pt idx="10378">
                  <c:v>-4.667697063369397E-2</c:v>
                </c:pt>
                <c:pt idx="10379">
                  <c:v>-4.667697063369397E-2</c:v>
                </c:pt>
                <c:pt idx="10380">
                  <c:v>-4.667697063369397E-2</c:v>
                </c:pt>
                <c:pt idx="10381">
                  <c:v>-4.667697063369397E-2</c:v>
                </c:pt>
                <c:pt idx="10382">
                  <c:v>-4.667697063369397E-2</c:v>
                </c:pt>
                <c:pt idx="10383">
                  <c:v>-4.667697063369397E-2</c:v>
                </c:pt>
                <c:pt idx="10384">
                  <c:v>-4.667697063369397E-2</c:v>
                </c:pt>
                <c:pt idx="10385">
                  <c:v>-4.667697063369397E-2</c:v>
                </c:pt>
                <c:pt idx="10386">
                  <c:v>-4.667697063369397E-2</c:v>
                </c:pt>
                <c:pt idx="10387">
                  <c:v>-4.667697063369397E-2</c:v>
                </c:pt>
                <c:pt idx="10388">
                  <c:v>-4.667697063369397E-2</c:v>
                </c:pt>
                <c:pt idx="10389">
                  <c:v>-4.6367851622874809E-2</c:v>
                </c:pt>
                <c:pt idx="10390">
                  <c:v>-4.6367851622874809E-2</c:v>
                </c:pt>
                <c:pt idx="10391">
                  <c:v>-4.6367851622874809E-2</c:v>
                </c:pt>
                <c:pt idx="10392">
                  <c:v>-4.6367851622874809E-2</c:v>
                </c:pt>
                <c:pt idx="10393">
                  <c:v>-4.6367851622874809E-2</c:v>
                </c:pt>
                <c:pt idx="10394">
                  <c:v>-4.6367851622874809E-2</c:v>
                </c:pt>
                <c:pt idx="10395">
                  <c:v>-4.6986089644513319E-2</c:v>
                </c:pt>
                <c:pt idx="10396">
                  <c:v>-4.6986089644513319E-2</c:v>
                </c:pt>
                <c:pt idx="10397">
                  <c:v>-4.667697063369397E-2</c:v>
                </c:pt>
                <c:pt idx="10398">
                  <c:v>-4.667697063369397E-2</c:v>
                </c:pt>
                <c:pt idx="10399">
                  <c:v>-4.5749613601236534E-2</c:v>
                </c:pt>
                <c:pt idx="10400">
                  <c:v>-4.6044499381953007E-2</c:v>
                </c:pt>
                <c:pt idx="10401">
                  <c:v>-4.6044499381953007E-2</c:v>
                </c:pt>
                <c:pt idx="10402">
                  <c:v>-4.6044499381953007E-2</c:v>
                </c:pt>
                <c:pt idx="10403">
                  <c:v>-4.6044499381953007E-2</c:v>
                </c:pt>
                <c:pt idx="10404">
                  <c:v>-4.6044499381953007E-2</c:v>
                </c:pt>
                <c:pt idx="10405">
                  <c:v>-4.6662546353522884E-2</c:v>
                </c:pt>
                <c:pt idx="10406">
                  <c:v>-4.6662546353522884E-2</c:v>
                </c:pt>
                <c:pt idx="10407">
                  <c:v>-4.6662546353522884E-2</c:v>
                </c:pt>
                <c:pt idx="10408">
                  <c:v>-4.6662546353522884E-2</c:v>
                </c:pt>
                <c:pt idx="10409">
                  <c:v>-4.6971569839307795E-2</c:v>
                </c:pt>
                <c:pt idx="10410">
                  <c:v>-4.6971569839307795E-2</c:v>
                </c:pt>
                <c:pt idx="10411">
                  <c:v>-4.6971569839307795E-2</c:v>
                </c:pt>
                <c:pt idx="10412">
                  <c:v>-4.6971569839307795E-2</c:v>
                </c:pt>
                <c:pt idx="10413">
                  <c:v>-4.7280593325092733E-2</c:v>
                </c:pt>
                <c:pt idx="10414">
                  <c:v>-4.7280593325092733E-2</c:v>
                </c:pt>
                <c:pt idx="10415">
                  <c:v>-4.7280593325092733E-2</c:v>
                </c:pt>
                <c:pt idx="10416">
                  <c:v>-4.7280593325092733E-2</c:v>
                </c:pt>
                <c:pt idx="10417">
                  <c:v>-4.7280593325092733E-2</c:v>
                </c:pt>
                <c:pt idx="10418">
                  <c:v>-4.7280593325092733E-2</c:v>
                </c:pt>
                <c:pt idx="10419">
                  <c:v>-4.7280593325092733E-2</c:v>
                </c:pt>
                <c:pt idx="10420">
                  <c:v>-4.6986089644513319E-2</c:v>
                </c:pt>
                <c:pt idx="10421">
                  <c:v>-4.6986089644513319E-2</c:v>
                </c:pt>
                <c:pt idx="10422">
                  <c:v>-4.6986089644513319E-2</c:v>
                </c:pt>
                <c:pt idx="10423">
                  <c:v>-4.6986089644513319E-2</c:v>
                </c:pt>
                <c:pt idx="10424">
                  <c:v>-4.6986089644513319E-2</c:v>
                </c:pt>
                <c:pt idx="10425">
                  <c:v>-4.6986089644513319E-2</c:v>
                </c:pt>
                <c:pt idx="10426">
                  <c:v>-4.6986089644513319E-2</c:v>
                </c:pt>
                <c:pt idx="10427">
                  <c:v>-4.6986089644513319E-2</c:v>
                </c:pt>
                <c:pt idx="10428">
                  <c:v>-4.6986089644513319E-2</c:v>
                </c:pt>
                <c:pt idx="10429">
                  <c:v>-4.6986089644513319E-2</c:v>
                </c:pt>
                <c:pt idx="10430">
                  <c:v>-4.667697063369397E-2</c:v>
                </c:pt>
                <c:pt idx="10431">
                  <c:v>-4.6986089644513319E-2</c:v>
                </c:pt>
                <c:pt idx="10432">
                  <c:v>-4.6986089644513319E-2</c:v>
                </c:pt>
                <c:pt idx="10433">
                  <c:v>-4.6986089644513319E-2</c:v>
                </c:pt>
                <c:pt idx="10434">
                  <c:v>-4.6986089644513319E-2</c:v>
                </c:pt>
                <c:pt idx="10435">
                  <c:v>-4.6986089644513319E-2</c:v>
                </c:pt>
                <c:pt idx="10436">
                  <c:v>-4.6986089644513319E-2</c:v>
                </c:pt>
                <c:pt idx="10437">
                  <c:v>-4.6986089644513319E-2</c:v>
                </c:pt>
                <c:pt idx="10438">
                  <c:v>-4.6986089644513319E-2</c:v>
                </c:pt>
                <c:pt idx="10439">
                  <c:v>-4.6986089644513319E-2</c:v>
                </c:pt>
                <c:pt idx="10440">
                  <c:v>-4.6986089644513319E-2</c:v>
                </c:pt>
                <c:pt idx="10441">
                  <c:v>-4.6986089644513319E-2</c:v>
                </c:pt>
                <c:pt idx="10442">
                  <c:v>-4.6986089644513319E-2</c:v>
                </c:pt>
                <c:pt idx="10443">
                  <c:v>-4.6986089644513319E-2</c:v>
                </c:pt>
                <c:pt idx="10444">
                  <c:v>-4.6986089644513319E-2</c:v>
                </c:pt>
                <c:pt idx="10445">
                  <c:v>-4.6986089644513319E-2</c:v>
                </c:pt>
                <c:pt idx="10446">
                  <c:v>-4.6986089644513319E-2</c:v>
                </c:pt>
                <c:pt idx="10447">
                  <c:v>-4.6986089644513319E-2</c:v>
                </c:pt>
                <c:pt idx="10448">
                  <c:v>-4.6986089644513319E-2</c:v>
                </c:pt>
                <c:pt idx="10449">
                  <c:v>-4.6986089644513319E-2</c:v>
                </c:pt>
                <c:pt idx="10450">
                  <c:v>-4.6986089644513319E-2</c:v>
                </c:pt>
                <c:pt idx="10451">
                  <c:v>-4.6986089644513319E-2</c:v>
                </c:pt>
                <c:pt idx="10452">
                  <c:v>-4.6986089644513319E-2</c:v>
                </c:pt>
                <c:pt idx="10453">
                  <c:v>-4.6986089644513319E-2</c:v>
                </c:pt>
                <c:pt idx="10454">
                  <c:v>-4.6986089644513319E-2</c:v>
                </c:pt>
                <c:pt idx="10455">
                  <c:v>-4.6986089644513319E-2</c:v>
                </c:pt>
                <c:pt idx="10456">
                  <c:v>-4.6986089644513319E-2</c:v>
                </c:pt>
                <c:pt idx="10457">
                  <c:v>-4.6986089644513319E-2</c:v>
                </c:pt>
                <c:pt idx="10458">
                  <c:v>-4.6986089644513319E-2</c:v>
                </c:pt>
                <c:pt idx="10459">
                  <c:v>-4.6986089644513319E-2</c:v>
                </c:pt>
                <c:pt idx="10460">
                  <c:v>-4.6986089644513319E-2</c:v>
                </c:pt>
                <c:pt idx="10461">
                  <c:v>-4.7295208655332314E-2</c:v>
                </c:pt>
                <c:pt idx="10462">
                  <c:v>-4.7295208655332314E-2</c:v>
                </c:pt>
                <c:pt idx="10463">
                  <c:v>-4.7604327666151469E-2</c:v>
                </c:pt>
                <c:pt idx="10464">
                  <c:v>-4.7604327666151469E-2</c:v>
                </c:pt>
                <c:pt idx="10465">
                  <c:v>-4.7604327666151469E-2</c:v>
                </c:pt>
                <c:pt idx="10466">
                  <c:v>-4.7604327666151469E-2</c:v>
                </c:pt>
                <c:pt idx="10467">
                  <c:v>-4.6986089644513319E-2</c:v>
                </c:pt>
                <c:pt idx="10468">
                  <c:v>-4.6986089644513319E-2</c:v>
                </c:pt>
                <c:pt idx="10469">
                  <c:v>-4.7295208655332314E-2</c:v>
                </c:pt>
                <c:pt idx="10470">
                  <c:v>-4.7295208655332314E-2</c:v>
                </c:pt>
                <c:pt idx="10471">
                  <c:v>-4.7295208655332314E-2</c:v>
                </c:pt>
                <c:pt idx="10472">
                  <c:v>-4.7295208655332314E-2</c:v>
                </c:pt>
                <c:pt idx="10473">
                  <c:v>-4.7604327666151469E-2</c:v>
                </c:pt>
                <c:pt idx="10474">
                  <c:v>-4.7604327666151469E-2</c:v>
                </c:pt>
                <c:pt idx="10475">
                  <c:v>-4.7295208655332314E-2</c:v>
                </c:pt>
                <c:pt idx="10476">
                  <c:v>-4.7295208655332314E-2</c:v>
                </c:pt>
                <c:pt idx="10477">
                  <c:v>-4.7295208655332314E-2</c:v>
                </c:pt>
                <c:pt idx="10478">
                  <c:v>-4.7295208655332314E-2</c:v>
                </c:pt>
                <c:pt idx="10479">
                  <c:v>-4.7295208655332314E-2</c:v>
                </c:pt>
                <c:pt idx="10480">
                  <c:v>-4.7295208655332314E-2</c:v>
                </c:pt>
                <c:pt idx="10481">
                  <c:v>-4.7295208655332314E-2</c:v>
                </c:pt>
                <c:pt idx="10482">
                  <c:v>-4.7295208655332314E-2</c:v>
                </c:pt>
                <c:pt idx="10483">
                  <c:v>-4.7604327666151469E-2</c:v>
                </c:pt>
                <c:pt idx="10484">
                  <c:v>-4.7604327666151469E-2</c:v>
                </c:pt>
                <c:pt idx="10485">
                  <c:v>-4.7295208655332314E-2</c:v>
                </c:pt>
                <c:pt idx="10486">
                  <c:v>-4.7295208655332314E-2</c:v>
                </c:pt>
                <c:pt idx="10487">
                  <c:v>-4.7295208655332314E-2</c:v>
                </c:pt>
                <c:pt idx="10488">
                  <c:v>-4.7295208655332314E-2</c:v>
                </c:pt>
                <c:pt idx="10489">
                  <c:v>-4.7295208655332314E-2</c:v>
                </c:pt>
                <c:pt idx="10490">
                  <c:v>-4.7295208655332314E-2</c:v>
                </c:pt>
                <c:pt idx="10491">
                  <c:v>-4.7295208655332314E-2</c:v>
                </c:pt>
                <c:pt idx="10492">
                  <c:v>-4.7295208655332314E-2</c:v>
                </c:pt>
                <c:pt idx="10493">
                  <c:v>-4.7604327666151469E-2</c:v>
                </c:pt>
                <c:pt idx="10494">
                  <c:v>-4.7604327666151469E-2</c:v>
                </c:pt>
                <c:pt idx="10495">
                  <c:v>-4.7604327666151469E-2</c:v>
                </c:pt>
                <c:pt idx="10496">
                  <c:v>-4.7604327666151469E-2</c:v>
                </c:pt>
                <c:pt idx="10497">
                  <c:v>-4.7604327666151469E-2</c:v>
                </c:pt>
                <c:pt idx="10498">
                  <c:v>-4.7604327666151469E-2</c:v>
                </c:pt>
                <c:pt idx="10499">
                  <c:v>-4.7295208655332314E-2</c:v>
                </c:pt>
                <c:pt idx="10500">
                  <c:v>-4.7295208655332314E-2</c:v>
                </c:pt>
                <c:pt idx="10501">
                  <c:v>-4.7295208655332314E-2</c:v>
                </c:pt>
                <c:pt idx="10502">
                  <c:v>-4.7295208655332314E-2</c:v>
                </c:pt>
                <c:pt idx="10503">
                  <c:v>-4.7295208655332314E-2</c:v>
                </c:pt>
                <c:pt idx="10504">
                  <c:v>-4.7295208655332314E-2</c:v>
                </c:pt>
                <c:pt idx="10505">
                  <c:v>-4.7295208655332314E-2</c:v>
                </c:pt>
                <c:pt idx="10506">
                  <c:v>-4.7295208655332314E-2</c:v>
                </c:pt>
                <c:pt idx="10507">
                  <c:v>-4.7295208655332314E-2</c:v>
                </c:pt>
                <c:pt idx="10508">
                  <c:v>-4.7295208655332314E-2</c:v>
                </c:pt>
                <c:pt idx="10509">
                  <c:v>-4.7604327666151469E-2</c:v>
                </c:pt>
                <c:pt idx="10510">
                  <c:v>-4.7604327666151469E-2</c:v>
                </c:pt>
                <c:pt idx="10511">
                  <c:v>-4.7604327666151469E-2</c:v>
                </c:pt>
                <c:pt idx="10512">
                  <c:v>-4.7604327666151469E-2</c:v>
                </c:pt>
                <c:pt idx="10513">
                  <c:v>-4.7604327666151469E-2</c:v>
                </c:pt>
                <c:pt idx="10514">
                  <c:v>-4.7604327666151469E-2</c:v>
                </c:pt>
                <c:pt idx="10515">
                  <c:v>-4.7604327666151469E-2</c:v>
                </c:pt>
                <c:pt idx="10516">
                  <c:v>-4.7604327666151469E-2</c:v>
                </c:pt>
                <c:pt idx="10517">
                  <c:v>-4.7604327666151469E-2</c:v>
                </c:pt>
                <c:pt idx="10518">
                  <c:v>-4.7604327666151469E-2</c:v>
                </c:pt>
                <c:pt idx="10519">
                  <c:v>-4.8531684698609016E-2</c:v>
                </c:pt>
                <c:pt idx="10520">
                  <c:v>-4.8531684698609016E-2</c:v>
                </c:pt>
                <c:pt idx="10521">
                  <c:v>-4.8222565687789647E-2</c:v>
                </c:pt>
                <c:pt idx="10522">
                  <c:v>-4.8222565687789647E-2</c:v>
                </c:pt>
                <c:pt idx="10523">
                  <c:v>-4.7604327666151469E-2</c:v>
                </c:pt>
                <c:pt idx="10524">
                  <c:v>-4.7604327666151469E-2</c:v>
                </c:pt>
                <c:pt idx="10525">
                  <c:v>-4.8222565687789647E-2</c:v>
                </c:pt>
                <c:pt idx="10526">
                  <c:v>-4.8222565687789647E-2</c:v>
                </c:pt>
                <c:pt idx="10527">
                  <c:v>-4.8222565687789647E-2</c:v>
                </c:pt>
                <c:pt idx="10528">
                  <c:v>-4.8222565687789647E-2</c:v>
                </c:pt>
                <c:pt idx="10529">
                  <c:v>-4.7913446676970693E-2</c:v>
                </c:pt>
                <c:pt idx="10530">
                  <c:v>-4.7913446676970693E-2</c:v>
                </c:pt>
                <c:pt idx="10531">
                  <c:v>-4.7604327666151469E-2</c:v>
                </c:pt>
                <c:pt idx="10532">
                  <c:v>-4.7604327666151469E-2</c:v>
                </c:pt>
                <c:pt idx="10533">
                  <c:v>-4.7604327666151469E-2</c:v>
                </c:pt>
                <c:pt idx="10534">
                  <c:v>-4.7604327666151469E-2</c:v>
                </c:pt>
                <c:pt idx="10535">
                  <c:v>-4.7604327666151469E-2</c:v>
                </c:pt>
                <c:pt idx="10536">
                  <c:v>-4.7604327666151469E-2</c:v>
                </c:pt>
                <c:pt idx="10537">
                  <c:v>-4.7604327666151469E-2</c:v>
                </c:pt>
                <c:pt idx="10538">
                  <c:v>-4.7604327666151469E-2</c:v>
                </c:pt>
                <c:pt idx="10539">
                  <c:v>-4.7604327666151469E-2</c:v>
                </c:pt>
                <c:pt idx="10540">
                  <c:v>-4.7604327666151469E-2</c:v>
                </c:pt>
                <c:pt idx="10541">
                  <c:v>-4.7604327666151469E-2</c:v>
                </c:pt>
                <c:pt idx="10542">
                  <c:v>-4.7604327666151469E-2</c:v>
                </c:pt>
                <c:pt idx="10543">
                  <c:v>-4.7604327666151469E-2</c:v>
                </c:pt>
                <c:pt idx="10544">
                  <c:v>-4.7604327666151469E-2</c:v>
                </c:pt>
                <c:pt idx="10545">
                  <c:v>-4.7604327666151469E-2</c:v>
                </c:pt>
                <c:pt idx="10546">
                  <c:v>-4.7604327666151469E-2</c:v>
                </c:pt>
                <c:pt idx="10547">
                  <c:v>-4.7604327666151469E-2</c:v>
                </c:pt>
                <c:pt idx="10548">
                  <c:v>-4.7604327666151469E-2</c:v>
                </c:pt>
                <c:pt idx="10549">
                  <c:v>-4.7604327666151469E-2</c:v>
                </c:pt>
                <c:pt idx="10550">
                  <c:v>-4.7604327666151469E-2</c:v>
                </c:pt>
                <c:pt idx="10551">
                  <c:v>-4.7604327666151469E-2</c:v>
                </c:pt>
                <c:pt idx="10552">
                  <c:v>-4.7604327666151469E-2</c:v>
                </c:pt>
                <c:pt idx="10553">
                  <c:v>-4.7604327666151469E-2</c:v>
                </c:pt>
                <c:pt idx="10554">
                  <c:v>-4.7604327666151469E-2</c:v>
                </c:pt>
                <c:pt idx="10555">
                  <c:v>-4.7604327666151469E-2</c:v>
                </c:pt>
                <c:pt idx="10556">
                  <c:v>-4.7604327666151469E-2</c:v>
                </c:pt>
                <c:pt idx="10557">
                  <c:v>-4.7295208655332314E-2</c:v>
                </c:pt>
                <c:pt idx="10558">
                  <c:v>-4.7295208655332314E-2</c:v>
                </c:pt>
                <c:pt idx="10559">
                  <c:v>-4.7295208655332314E-2</c:v>
                </c:pt>
                <c:pt idx="10560">
                  <c:v>-4.7295208655332314E-2</c:v>
                </c:pt>
                <c:pt idx="10561">
                  <c:v>-4.7604327666151469E-2</c:v>
                </c:pt>
                <c:pt idx="10562">
                  <c:v>-4.7604327666151469E-2</c:v>
                </c:pt>
                <c:pt idx="10563">
                  <c:v>-4.7295208655332314E-2</c:v>
                </c:pt>
                <c:pt idx="10564">
                  <c:v>-4.7295208655332314E-2</c:v>
                </c:pt>
                <c:pt idx="10565">
                  <c:v>-4.7295208655332314E-2</c:v>
                </c:pt>
                <c:pt idx="10566">
                  <c:v>-4.7295208655332314E-2</c:v>
                </c:pt>
                <c:pt idx="10567">
                  <c:v>-4.7604327666151469E-2</c:v>
                </c:pt>
                <c:pt idx="10568">
                  <c:v>-4.7604327666151469E-2</c:v>
                </c:pt>
                <c:pt idx="10569">
                  <c:v>-4.7913446676970693E-2</c:v>
                </c:pt>
                <c:pt idx="10570">
                  <c:v>-4.7913446676970693E-2</c:v>
                </c:pt>
                <c:pt idx="10571">
                  <c:v>-4.7604327666151469E-2</c:v>
                </c:pt>
                <c:pt idx="10572">
                  <c:v>-4.7604327666151469E-2</c:v>
                </c:pt>
                <c:pt idx="10573">
                  <c:v>-4.7604327666151469E-2</c:v>
                </c:pt>
                <c:pt idx="10574">
                  <c:v>-4.7604327666151469E-2</c:v>
                </c:pt>
                <c:pt idx="10575">
                  <c:v>-4.7604327666151469E-2</c:v>
                </c:pt>
                <c:pt idx="10576">
                  <c:v>-4.7604327666151469E-2</c:v>
                </c:pt>
                <c:pt idx="10577">
                  <c:v>-4.7604327666151469E-2</c:v>
                </c:pt>
                <c:pt idx="10578">
                  <c:v>-4.7604327666151469E-2</c:v>
                </c:pt>
                <c:pt idx="10579">
                  <c:v>-4.7604327666151469E-2</c:v>
                </c:pt>
                <c:pt idx="10580">
                  <c:v>-4.7604327666151469E-2</c:v>
                </c:pt>
                <c:pt idx="10581">
                  <c:v>-4.7604327666151469E-2</c:v>
                </c:pt>
                <c:pt idx="10582">
                  <c:v>-4.7604327666151469E-2</c:v>
                </c:pt>
                <c:pt idx="10583">
                  <c:v>-4.7604327666151469E-2</c:v>
                </c:pt>
                <c:pt idx="10584">
                  <c:v>-4.7604327666151469E-2</c:v>
                </c:pt>
                <c:pt idx="10585">
                  <c:v>-4.7295208655332314E-2</c:v>
                </c:pt>
                <c:pt idx="10586">
                  <c:v>-4.7295208655332314E-2</c:v>
                </c:pt>
                <c:pt idx="10587">
                  <c:v>-4.7295208655332314E-2</c:v>
                </c:pt>
                <c:pt idx="10588">
                  <c:v>-4.7295208655332314E-2</c:v>
                </c:pt>
                <c:pt idx="10589">
                  <c:v>-4.7295208655332314E-2</c:v>
                </c:pt>
                <c:pt idx="10590">
                  <c:v>-4.7295208655332314E-2</c:v>
                </c:pt>
                <c:pt idx="10591">
                  <c:v>-4.6986089644513319E-2</c:v>
                </c:pt>
                <c:pt idx="10592">
                  <c:v>-4.6986089644513319E-2</c:v>
                </c:pt>
                <c:pt idx="10593">
                  <c:v>-4.6986089644513319E-2</c:v>
                </c:pt>
                <c:pt idx="10594">
                  <c:v>-4.6986089644513319E-2</c:v>
                </c:pt>
                <c:pt idx="10595">
                  <c:v>-4.6986089644513319E-2</c:v>
                </c:pt>
                <c:pt idx="10596">
                  <c:v>-4.6986089644513319E-2</c:v>
                </c:pt>
                <c:pt idx="10597">
                  <c:v>-4.6986089644513319E-2</c:v>
                </c:pt>
                <c:pt idx="10598">
                  <c:v>-4.6986089644513319E-2</c:v>
                </c:pt>
                <c:pt idx="10599">
                  <c:v>-4.667697063369397E-2</c:v>
                </c:pt>
                <c:pt idx="10600">
                  <c:v>-4.667697063369397E-2</c:v>
                </c:pt>
                <c:pt idx="10601">
                  <c:v>-4.6367851622874809E-2</c:v>
                </c:pt>
                <c:pt idx="10602">
                  <c:v>-4.6367851622874809E-2</c:v>
                </c:pt>
                <c:pt idx="10603">
                  <c:v>-4.6367851622874809E-2</c:v>
                </c:pt>
                <c:pt idx="10604">
                  <c:v>-4.6367851622874809E-2</c:v>
                </c:pt>
                <c:pt idx="10605">
                  <c:v>-4.6986089644513319E-2</c:v>
                </c:pt>
                <c:pt idx="10606">
                  <c:v>-4.6986089644513319E-2</c:v>
                </c:pt>
                <c:pt idx="10607">
                  <c:v>-4.6986089644513319E-2</c:v>
                </c:pt>
                <c:pt idx="10608">
                  <c:v>-4.6986089644513319E-2</c:v>
                </c:pt>
                <c:pt idx="10609">
                  <c:v>-4.6986089644513319E-2</c:v>
                </c:pt>
                <c:pt idx="10610">
                  <c:v>-4.6986089644513319E-2</c:v>
                </c:pt>
                <c:pt idx="10611">
                  <c:v>-4.7295208655332314E-2</c:v>
                </c:pt>
                <c:pt idx="10612">
                  <c:v>-4.7295208655332314E-2</c:v>
                </c:pt>
                <c:pt idx="10613">
                  <c:v>-4.667697063369397E-2</c:v>
                </c:pt>
                <c:pt idx="10614">
                  <c:v>-4.667697063369397E-2</c:v>
                </c:pt>
                <c:pt idx="10615">
                  <c:v>-4.667697063369397E-2</c:v>
                </c:pt>
                <c:pt idx="10616">
                  <c:v>-4.667697063369397E-2</c:v>
                </c:pt>
                <c:pt idx="10617">
                  <c:v>-4.667697063369397E-2</c:v>
                </c:pt>
                <c:pt idx="10618">
                  <c:v>-4.667697063369397E-2</c:v>
                </c:pt>
                <c:pt idx="10619">
                  <c:v>-4.667697063369397E-2</c:v>
                </c:pt>
                <c:pt idx="10620">
                  <c:v>-4.667697063369397E-2</c:v>
                </c:pt>
                <c:pt idx="10621">
                  <c:v>-4.6367851622874809E-2</c:v>
                </c:pt>
                <c:pt idx="10622">
                  <c:v>-4.6367851622874809E-2</c:v>
                </c:pt>
                <c:pt idx="10623">
                  <c:v>-4.6367851622874809E-2</c:v>
                </c:pt>
                <c:pt idx="10624">
                  <c:v>-4.6367851622874809E-2</c:v>
                </c:pt>
                <c:pt idx="10625">
                  <c:v>-4.6367851622874809E-2</c:v>
                </c:pt>
                <c:pt idx="10626">
                  <c:v>-4.6367851622874809E-2</c:v>
                </c:pt>
                <c:pt idx="10627">
                  <c:v>-4.6058732612055654E-2</c:v>
                </c:pt>
                <c:pt idx="10628">
                  <c:v>-4.6058732612055654E-2</c:v>
                </c:pt>
                <c:pt idx="10629">
                  <c:v>-4.6058732612055654E-2</c:v>
                </c:pt>
                <c:pt idx="10630">
                  <c:v>-4.6058732612055654E-2</c:v>
                </c:pt>
                <c:pt idx="10631">
                  <c:v>-4.6058732612055654E-2</c:v>
                </c:pt>
                <c:pt idx="10632">
                  <c:v>-4.6058732612055654E-2</c:v>
                </c:pt>
                <c:pt idx="10633">
                  <c:v>-4.667697063369397E-2</c:v>
                </c:pt>
                <c:pt idx="10634">
                  <c:v>-4.667697063369397E-2</c:v>
                </c:pt>
                <c:pt idx="10635">
                  <c:v>-4.7295208655332314E-2</c:v>
                </c:pt>
                <c:pt idx="10636">
                  <c:v>-4.7295208655332314E-2</c:v>
                </c:pt>
                <c:pt idx="10637">
                  <c:v>-4.6986089644513319E-2</c:v>
                </c:pt>
                <c:pt idx="10638">
                  <c:v>-4.6986089644513319E-2</c:v>
                </c:pt>
                <c:pt idx="10639">
                  <c:v>-4.7295208655332314E-2</c:v>
                </c:pt>
                <c:pt idx="10640">
                  <c:v>-4.7295208655332314E-2</c:v>
                </c:pt>
                <c:pt idx="10641">
                  <c:v>-4.7295208655332314E-2</c:v>
                </c:pt>
                <c:pt idx="10642">
                  <c:v>-4.7295208655332314E-2</c:v>
                </c:pt>
                <c:pt idx="10643">
                  <c:v>-4.7295208655332314E-2</c:v>
                </c:pt>
                <c:pt idx="10644">
                  <c:v>-4.7295208655332314E-2</c:v>
                </c:pt>
                <c:pt idx="10645">
                  <c:v>-4.7295208655332314E-2</c:v>
                </c:pt>
                <c:pt idx="10646">
                  <c:v>-4.7295208655332314E-2</c:v>
                </c:pt>
                <c:pt idx="10647">
                  <c:v>-4.8222565687789647E-2</c:v>
                </c:pt>
                <c:pt idx="10648">
                  <c:v>-4.8222565687789647E-2</c:v>
                </c:pt>
                <c:pt idx="10649">
                  <c:v>-4.7913446676970693E-2</c:v>
                </c:pt>
                <c:pt idx="10650">
                  <c:v>-4.7913446676970693E-2</c:v>
                </c:pt>
                <c:pt idx="10651">
                  <c:v>-4.7913446676970693E-2</c:v>
                </c:pt>
                <c:pt idx="10652">
                  <c:v>-4.7913446676970693E-2</c:v>
                </c:pt>
                <c:pt idx="10653">
                  <c:v>-4.7913446676970693E-2</c:v>
                </c:pt>
                <c:pt idx="10654">
                  <c:v>-4.7913446676970693E-2</c:v>
                </c:pt>
                <c:pt idx="10655">
                  <c:v>-4.7913446676970693E-2</c:v>
                </c:pt>
                <c:pt idx="10656">
                  <c:v>-4.7913446676970693E-2</c:v>
                </c:pt>
                <c:pt idx="10657">
                  <c:v>-4.7913446676970693E-2</c:v>
                </c:pt>
                <c:pt idx="10658">
                  <c:v>-4.7913446676970693E-2</c:v>
                </c:pt>
                <c:pt idx="10659">
                  <c:v>-4.7913446676970693E-2</c:v>
                </c:pt>
                <c:pt idx="10660">
                  <c:v>-4.7913446676970693E-2</c:v>
                </c:pt>
                <c:pt idx="10661">
                  <c:v>-4.8222565687789647E-2</c:v>
                </c:pt>
                <c:pt idx="10662">
                  <c:v>-4.8222565687789647E-2</c:v>
                </c:pt>
                <c:pt idx="10663">
                  <c:v>-4.8531684698609016E-2</c:v>
                </c:pt>
                <c:pt idx="10664">
                  <c:v>-4.8531684698609016E-2</c:v>
                </c:pt>
                <c:pt idx="10665">
                  <c:v>-4.9768160741885822E-2</c:v>
                </c:pt>
                <c:pt idx="10666">
                  <c:v>-4.9768160741885822E-2</c:v>
                </c:pt>
                <c:pt idx="10667">
                  <c:v>-4.8840803709428116E-2</c:v>
                </c:pt>
                <c:pt idx="10668">
                  <c:v>-4.8840803709428116E-2</c:v>
                </c:pt>
                <c:pt idx="10669">
                  <c:v>-4.8531684698609016E-2</c:v>
                </c:pt>
                <c:pt idx="10670">
                  <c:v>-4.8531684698609016E-2</c:v>
                </c:pt>
                <c:pt idx="10671">
                  <c:v>-4.9459041731066494E-2</c:v>
                </c:pt>
                <c:pt idx="10672">
                  <c:v>-4.9165120593692019E-2</c:v>
                </c:pt>
                <c:pt idx="10673">
                  <c:v>-4.9165120593692019E-2</c:v>
                </c:pt>
                <c:pt idx="10674">
                  <c:v>-4.9165120593692019E-2</c:v>
                </c:pt>
                <c:pt idx="10675">
                  <c:v>-4.9165120593692019E-2</c:v>
                </c:pt>
                <c:pt idx="10676">
                  <c:v>-4.9165120593692019E-2</c:v>
                </c:pt>
                <c:pt idx="10677">
                  <c:v>-4.9474335188620912E-2</c:v>
                </c:pt>
                <c:pt idx="10678">
                  <c:v>-4.9474335188620912E-2</c:v>
                </c:pt>
                <c:pt idx="10679">
                  <c:v>-4.9783549783549812E-2</c:v>
                </c:pt>
                <c:pt idx="10680">
                  <c:v>-4.9783549783549812E-2</c:v>
                </c:pt>
                <c:pt idx="10681">
                  <c:v>-4.9783549783549812E-2</c:v>
                </c:pt>
                <c:pt idx="10682">
                  <c:v>-4.9783549783549812E-2</c:v>
                </c:pt>
                <c:pt idx="10683">
                  <c:v>-4.9783549783549812E-2</c:v>
                </c:pt>
                <c:pt idx="10684">
                  <c:v>-4.9783549783549812E-2</c:v>
                </c:pt>
                <c:pt idx="10685">
                  <c:v>-4.9783549783549812E-2</c:v>
                </c:pt>
                <c:pt idx="10686">
                  <c:v>-4.9783549783549812E-2</c:v>
                </c:pt>
                <c:pt idx="10687">
                  <c:v>-4.9783549783549812E-2</c:v>
                </c:pt>
                <c:pt idx="10688">
                  <c:v>-4.9783549783549812E-2</c:v>
                </c:pt>
                <c:pt idx="10689">
                  <c:v>-5.0092764378478906E-2</c:v>
                </c:pt>
                <c:pt idx="10690">
                  <c:v>-5.0711193568336532E-2</c:v>
                </c:pt>
                <c:pt idx="10691">
                  <c:v>-5.0711193568336532E-2</c:v>
                </c:pt>
                <c:pt idx="10692">
                  <c:v>-5.0401978973407563E-2</c:v>
                </c:pt>
                <c:pt idx="10693">
                  <c:v>-5.0401978973407563E-2</c:v>
                </c:pt>
                <c:pt idx="10694">
                  <c:v>-5.0401978973407563E-2</c:v>
                </c:pt>
                <c:pt idx="10695">
                  <c:v>-5.0401978973407563E-2</c:v>
                </c:pt>
                <c:pt idx="10696">
                  <c:v>-5.0401978973407563E-2</c:v>
                </c:pt>
                <c:pt idx="10697">
                  <c:v>-5.0401978973407563E-2</c:v>
                </c:pt>
                <c:pt idx="10698">
                  <c:v>-5.0401978973407563E-2</c:v>
                </c:pt>
                <c:pt idx="10699">
                  <c:v>-5.0401978973407563E-2</c:v>
                </c:pt>
                <c:pt idx="10700">
                  <c:v>-5.1020408163265286E-2</c:v>
                </c:pt>
                <c:pt idx="10701">
                  <c:v>-5.1020408163265286E-2</c:v>
                </c:pt>
                <c:pt idx="10702">
                  <c:v>-5.1020408163265286E-2</c:v>
                </c:pt>
                <c:pt idx="10703">
                  <c:v>-5.1020408163265286E-2</c:v>
                </c:pt>
                <c:pt idx="10704">
                  <c:v>-5.1638837353123183E-2</c:v>
                </c:pt>
                <c:pt idx="10705">
                  <c:v>-5.2566481137910105E-2</c:v>
                </c:pt>
                <c:pt idx="10706">
                  <c:v>-5.2566481137910105E-2</c:v>
                </c:pt>
                <c:pt idx="10707">
                  <c:v>-5.2566481137910105E-2</c:v>
                </c:pt>
                <c:pt idx="10708">
                  <c:v>-5.2566481137910105E-2</c:v>
                </c:pt>
                <c:pt idx="10709">
                  <c:v>-5.2566481137910105E-2</c:v>
                </c:pt>
                <c:pt idx="10710">
                  <c:v>-5.2875695732838839E-2</c:v>
                </c:pt>
                <c:pt idx="10711">
                  <c:v>-5.2875695732838839E-2</c:v>
                </c:pt>
                <c:pt idx="10712">
                  <c:v>-5.2875695732838839E-2</c:v>
                </c:pt>
                <c:pt idx="10713">
                  <c:v>-5.2875695732838839E-2</c:v>
                </c:pt>
                <c:pt idx="10714">
                  <c:v>-5.1638837353123183E-2</c:v>
                </c:pt>
                <c:pt idx="10715">
                  <c:v>-5.1638837353123183E-2</c:v>
                </c:pt>
                <c:pt idx="10716">
                  <c:v>-5.2566481137910105E-2</c:v>
                </c:pt>
                <c:pt idx="10717">
                  <c:v>-5.2566481137910105E-2</c:v>
                </c:pt>
                <c:pt idx="10718">
                  <c:v>-5.2257266542980831E-2</c:v>
                </c:pt>
                <c:pt idx="10719">
                  <c:v>-5.2257266542980831E-2</c:v>
                </c:pt>
                <c:pt idx="10720">
                  <c:v>-5.2566481137910105E-2</c:v>
                </c:pt>
                <c:pt idx="10721">
                  <c:v>-5.2566481137910105E-2</c:v>
                </c:pt>
                <c:pt idx="10722">
                  <c:v>-5.2566481137910105E-2</c:v>
                </c:pt>
                <c:pt idx="10723">
                  <c:v>-5.2566481137910105E-2</c:v>
                </c:pt>
                <c:pt idx="10724">
                  <c:v>-5.2875695732838839E-2</c:v>
                </c:pt>
                <c:pt idx="10725">
                  <c:v>-5.2875695732838839E-2</c:v>
                </c:pt>
                <c:pt idx="10726">
                  <c:v>-5.3184910327767482E-2</c:v>
                </c:pt>
                <c:pt idx="10727">
                  <c:v>-5.3184910327767482E-2</c:v>
                </c:pt>
                <c:pt idx="10728">
                  <c:v>-5.3803339517625413E-2</c:v>
                </c:pt>
                <c:pt idx="10729">
                  <c:v>-5.3510671203217099E-2</c:v>
                </c:pt>
                <c:pt idx="10730">
                  <c:v>-5.5057222394061384E-2</c:v>
                </c:pt>
                <c:pt idx="10731">
                  <c:v>-5.5057222394061384E-2</c:v>
                </c:pt>
                <c:pt idx="10732">
                  <c:v>-5.4438601917723983E-2</c:v>
                </c:pt>
                <c:pt idx="10733">
                  <c:v>-5.4438601917723983E-2</c:v>
                </c:pt>
                <c:pt idx="10734">
                  <c:v>-5.3819981441385924E-2</c:v>
                </c:pt>
                <c:pt idx="10735">
                  <c:v>-5.3819981441385924E-2</c:v>
                </c:pt>
                <c:pt idx="10736">
                  <c:v>-5.4129291679554575E-2</c:v>
                </c:pt>
                <c:pt idx="10737">
                  <c:v>-5.4421768707482956E-2</c:v>
                </c:pt>
                <c:pt idx="10738">
                  <c:v>-5.3184910327767482E-2</c:v>
                </c:pt>
                <c:pt idx="10739">
                  <c:v>-5.3184910327767482E-2</c:v>
                </c:pt>
                <c:pt idx="10740">
                  <c:v>-5.3184910327767482E-2</c:v>
                </c:pt>
                <c:pt idx="10741">
                  <c:v>-5.3184910327767482E-2</c:v>
                </c:pt>
                <c:pt idx="10742">
                  <c:v>-5.3184910327767482E-2</c:v>
                </c:pt>
                <c:pt idx="10743">
                  <c:v>-5.3184910327767482E-2</c:v>
                </c:pt>
                <c:pt idx="10744">
                  <c:v>-5.3803339517625413E-2</c:v>
                </c:pt>
                <c:pt idx="10745">
                  <c:v>-5.3803339517625413E-2</c:v>
                </c:pt>
                <c:pt idx="10746">
                  <c:v>-5.4421768707482956E-2</c:v>
                </c:pt>
                <c:pt idx="10747">
                  <c:v>-5.4421768707482956E-2</c:v>
                </c:pt>
                <c:pt idx="10748">
                  <c:v>-5.4421768707482956E-2</c:v>
                </c:pt>
                <c:pt idx="10749">
                  <c:v>-5.4421768707482956E-2</c:v>
                </c:pt>
                <c:pt idx="10750">
                  <c:v>-5.4421768707482956E-2</c:v>
                </c:pt>
                <c:pt idx="10751">
                  <c:v>-5.4421768707482956E-2</c:v>
                </c:pt>
                <c:pt idx="10752">
                  <c:v>-5.3803339517625413E-2</c:v>
                </c:pt>
                <c:pt idx="10753">
                  <c:v>-5.3803339517625413E-2</c:v>
                </c:pt>
                <c:pt idx="10754">
                  <c:v>-5.4421768707482956E-2</c:v>
                </c:pt>
                <c:pt idx="10755">
                  <c:v>-5.4421768707482956E-2</c:v>
                </c:pt>
                <c:pt idx="10756">
                  <c:v>-5.4730983302412203E-2</c:v>
                </c:pt>
                <c:pt idx="10757">
                  <c:v>-5.4438601917723983E-2</c:v>
                </c:pt>
                <c:pt idx="10758">
                  <c:v>-5.5057222394061384E-2</c:v>
                </c:pt>
                <c:pt idx="10759">
                  <c:v>-5.5057222394061384E-2</c:v>
                </c:pt>
                <c:pt idx="10760">
                  <c:v>-5.5057222394061384E-2</c:v>
                </c:pt>
                <c:pt idx="10761">
                  <c:v>-5.5057222394061384E-2</c:v>
                </c:pt>
                <c:pt idx="10762">
                  <c:v>-5.5057222394061384E-2</c:v>
                </c:pt>
                <c:pt idx="10763">
                  <c:v>-5.5057222394061384E-2</c:v>
                </c:pt>
                <c:pt idx="10764">
                  <c:v>-5.5985153108567845E-2</c:v>
                </c:pt>
                <c:pt idx="10765">
                  <c:v>-5.5985153108567845E-2</c:v>
                </c:pt>
                <c:pt idx="10766">
                  <c:v>-5.7531704299412414E-2</c:v>
                </c:pt>
                <c:pt idx="10767">
                  <c:v>-5.7531704299412414E-2</c:v>
                </c:pt>
                <c:pt idx="10768">
                  <c:v>-5.5985153108567845E-2</c:v>
                </c:pt>
                <c:pt idx="10769">
                  <c:v>-5.5985153108567845E-2</c:v>
                </c:pt>
                <c:pt idx="10770">
                  <c:v>-5.5675842870398763E-2</c:v>
                </c:pt>
                <c:pt idx="10771">
                  <c:v>-5.5675842870398763E-2</c:v>
                </c:pt>
                <c:pt idx="10772">
                  <c:v>-5.5366532632230472E-2</c:v>
                </c:pt>
                <c:pt idx="10773">
                  <c:v>-5.5366532632230472E-2</c:v>
                </c:pt>
                <c:pt idx="10774">
                  <c:v>-5.6294463346736934E-2</c:v>
                </c:pt>
                <c:pt idx="10775">
                  <c:v>-5.6294463346736934E-2</c:v>
                </c:pt>
                <c:pt idx="10776">
                  <c:v>-5.7222394061243645E-2</c:v>
                </c:pt>
                <c:pt idx="10777">
                  <c:v>-5.7222394061243645E-2</c:v>
                </c:pt>
                <c:pt idx="10778">
                  <c:v>-5.6913083823074737E-2</c:v>
                </c:pt>
                <c:pt idx="10779">
                  <c:v>-5.6913083823074737E-2</c:v>
                </c:pt>
                <c:pt idx="10780">
                  <c:v>-5.6294463346736934E-2</c:v>
                </c:pt>
                <c:pt idx="10781">
                  <c:v>-5.6294463346736934E-2</c:v>
                </c:pt>
                <c:pt idx="10782">
                  <c:v>-5.6294463346736934E-2</c:v>
                </c:pt>
                <c:pt idx="10783">
                  <c:v>-5.6294463346736934E-2</c:v>
                </c:pt>
                <c:pt idx="10784">
                  <c:v>-5.6603773584905683E-2</c:v>
                </c:pt>
                <c:pt idx="10785">
                  <c:v>-5.6603773584905683E-2</c:v>
                </c:pt>
                <c:pt idx="10786">
                  <c:v>-5.8459635013919029E-2</c:v>
                </c:pt>
                <c:pt idx="10787">
                  <c:v>-5.8459635013919029E-2</c:v>
                </c:pt>
                <c:pt idx="10788">
                  <c:v>-5.9696875966594502E-2</c:v>
                </c:pt>
                <c:pt idx="10789">
                  <c:v>-5.9696875966594502E-2</c:v>
                </c:pt>
                <c:pt idx="10790">
                  <c:v>-6.0934116919270094E-2</c:v>
                </c:pt>
                <c:pt idx="10791">
                  <c:v>-6.0643564356435822E-2</c:v>
                </c:pt>
                <c:pt idx="10792">
                  <c:v>-6.0643564356435822E-2</c:v>
                </c:pt>
                <c:pt idx="10793">
                  <c:v>-6.0643564356435822E-2</c:v>
                </c:pt>
                <c:pt idx="10794">
                  <c:v>-6.0952970297029833E-2</c:v>
                </c:pt>
                <c:pt idx="10795">
                  <c:v>-6.0952970297029833E-2</c:v>
                </c:pt>
                <c:pt idx="10796">
                  <c:v>-6.1571782178217765E-2</c:v>
                </c:pt>
                <c:pt idx="10797">
                  <c:v>-6.1571782178217765E-2</c:v>
                </c:pt>
                <c:pt idx="10798">
                  <c:v>-6.0952970297029833E-2</c:v>
                </c:pt>
                <c:pt idx="10799">
                  <c:v>-6.0952970297029833E-2</c:v>
                </c:pt>
                <c:pt idx="10800">
                  <c:v>-6.1571782178217765E-2</c:v>
                </c:pt>
                <c:pt idx="10801">
                  <c:v>-6.1571782178217765E-2</c:v>
                </c:pt>
                <c:pt idx="10802">
                  <c:v>-6.2190594059406412E-2</c:v>
                </c:pt>
                <c:pt idx="10803">
                  <c:v>-6.2190594059406412E-2</c:v>
                </c:pt>
                <c:pt idx="10804">
                  <c:v>-6.1571782178217765E-2</c:v>
                </c:pt>
                <c:pt idx="10805">
                  <c:v>-6.1571782178217765E-2</c:v>
                </c:pt>
                <c:pt idx="10806">
                  <c:v>-6.2190594059406412E-2</c:v>
                </c:pt>
                <c:pt idx="10807">
                  <c:v>-6.2190594059406412E-2</c:v>
                </c:pt>
                <c:pt idx="10808">
                  <c:v>-6.2809405940594171E-2</c:v>
                </c:pt>
                <c:pt idx="10809">
                  <c:v>-6.2809405940594171E-2</c:v>
                </c:pt>
                <c:pt idx="10810">
                  <c:v>-6.2190594059406412E-2</c:v>
                </c:pt>
                <c:pt idx="10811">
                  <c:v>-6.2190594059406412E-2</c:v>
                </c:pt>
                <c:pt idx="10812">
                  <c:v>-6.2190594059406412E-2</c:v>
                </c:pt>
                <c:pt idx="10813">
                  <c:v>-6.2190594059406412E-2</c:v>
                </c:pt>
                <c:pt idx="10814">
                  <c:v>-6.2190594059406412E-2</c:v>
                </c:pt>
                <c:pt idx="10815">
                  <c:v>-6.2190594059406412E-2</c:v>
                </c:pt>
                <c:pt idx="10816">
                  <c:v>-6.2809405940594171E-2</c:v>
                </c:pt>
                <c:pt idx="10817">
                  <c:v>-6.2809405940594171E-2</c:v>
                </c:pt>
                <c:pt idx="10818">
                  <c:v>-6.2809405940594171E-2</c:v>
                </c:pt>
                <c:pt idx="10819">
                  <c:v>-6.2809405940594171E-2</c:v>
                </c:pt>
                <c:pt idx="10820">
                  <c:v>-6.3118811881188133E-2</c:v>
                </c:pt>
                <c:pt idx="10821">
                  <c:v>-6.3118811881188133E-2</c:v>
                </c:pt>
                <c:pt idx="10822">
                  <c:v>-6.2809405940594171E-2</c:v>
                </c:pt>
                <c:pt idx="10823">
                  <c:v>-6.2809405940594171E-2</c:v>
                </c:pt>
                <c:pt idx="10824">
                  <c:v>-6.3118811881188133E-2</c:v>
                </c:pt>
                <c:pt idx="10825">
                  <c:v>-6.3118811881188133E-2</c:v>
                </c:pt>
                <c:pt idx="10826">
                  <c:v>-6.2500000000000111E-2</c:v>
                </c:pt>
                <c:pt idx="10827">
                  <c:v>-6.2500000000000111E-2</c:v>
                </c:pt>
                <c:pt idx="10828">
                  <c:v>-6.2500000000000111E-2</c:v>
                </c:pt>
                <c:pt idx="10829">
                  <c:v>-6.2500000000000111E-2</c:v>
                </c:pt>
                <c:pt idx="10830">
                  <c:v>-6.2500000000000111E-2</c:v>
                </c:pt>
                <c:pt idx="10831">
                  <c:v>-6.2500000000000111E-2</c:v>
                </c:pt>
                <c:pt idx="10832">
                  <c:v>-6.2190594059406412E-2</c:v>
                </c:pt>
                <c:pt idx="10833">
                  <c:v>-6.2190594059406412E-2</c:v>
                </c:pt>
                <c:pt idx="10834">
                  <c:v>-6.1881188118811901E-2</c:v>
                </c:pt>
                <c:pt idx="10835">
                  <c:v>-6.1881188118811901E-2</c:v>
                </c:pt>
                <c:pt idx="10836">
                  <c:v>-6.1881188118811901E-2</c:v>
                </c:pt>
                <c:pt idx="10837">
                  <c:v>-6.1881188118811901E-2</c:v>
                </c:pt>
                <c:pt idx="10838">
                  <c:v>-6.1881188118811901E-2</c:v>
                </c:pt>
                <c:pt idx="10839">
                  <c:v>-6.1881188118811901E-2</c:v>
                </c:pt>
                <c:pt idx="10840">
                  <c:v>-6.2190594059406412E-2</c:v>
                </c:pt>
                <c:pt idx="10841">
                  <c:v>-6.2190594059406412E-2</c:v>
                </c:pt>
                <c:pt idx="10842">
                  <c:v>-6.2500000000000111E-2</c:v>
                </c:pt>
                <c:pt idx="10843">
                  <c:v>-6.2500000000000111E-2</c:v>
                </c:pt>
                <c:pt idx="10844">
                  <c:v>-6.1881188118811901E-2</c:v>
                </c:pt>
                <c:pt idx="10845">
                  <c:v>-6.1881188118811901E-2</c:v>
                </c:pt>
                <c:pt idx="10846">
                  <c:v>-6.2500000000000111E-2</c:v>
                </c:pt>
                <c:pt idx="10847">
                  <c:v>-6.2500000000000111E-2</c:v>
                </c:pt>
                <c:pt idx="10848">
                  <c:v>-6.2500000000000111E-2</c:v>
                </c:pt>
                <c:pt idx="10849">
                  <c:v>-6.2500000000000111E-2</c:v>
                </c:pt>
                <c:pt idx="10850">
                  <c:v>-6.2190594059406412E-2</c:v>
                </c:pt>
                <c:pt idx="10851">
                  <c:v>-6.2190594059406412E-2</c:v>
                </c:pt>
                <c:pt idx="10852">
                  <c:v>-6.2500000000000111E-2</c:v>
                </c:pt>
                <c:pt idx="10853">
                  <c:v>-6.2500000000000111E-2</c:v>
                </c:pt>
                <c:pt idx="10854">
                  <c:v>-6.2500000000000111E-2</c:v>
                </c:pt>
                <c:pt idx="10855">
                  <c:v>-6.2500000000000111E-2</c:v>
                </c:pt>
                <c:pt idx="10856">
                  <c:v>-6.2500000000000111E-2</c:v>
                </c:pt>
                <c:pt idx="10857">
                  <c:v>-6.2500000000000111E-2</c:v>
                </c:pt>
                <c:pt idx="10858">
                  <c:v>-6.2809405940594171E-2</c:v>
                </c:pt>
                <c:pt idx="10859">
                  <c:v>-6.2809405940594171E-2</c:v>
                </c:pt>
                <c:pt idx="10860">
                  <c:v>-6.1571782178217765E-2</c:v>
                </c:pt>
                <c:pt idx="10861">
                  <c:v>-6.1571782178217765E-2</c:v>
                </c:pt>
                <c:pt idx="10862">
                  <c:v>-6.1881188118811901E-2</c:v>
                </c:pt>
                <c:pt idx="10863">
                  <c:v>-6.1881188118811901E-2</c:v>
                </c:pt>
                <c:pt idx="10864">
                  <c:v>-6.1571782178217765E-2</c:v>
                </c:pt>
                <c:pt idx="10865">
                  <c:v>-6.1571782178217765E-2</c:v>
                </c:pt>
                <c:pt idx="10866">
                  <c:v>-6.1881188118811901E-2</c:v>
                </c:pt>
                <c:pt idx="10867">
                  <c:v>-6.1881188118811901E-2</c:v>
                </c:pt>
                <c:pt idx="10868">
                  <c:v>-6.2190594059406412E-2</c:v>
                </c:pt>
                <c:pt idx="10869">
                  <c:v>-6.2190594059406412E-2</c:v>
                </c:pt>
                <c:pt idx="10870">
                  <c:v>-6.2500000000000111E-2</c:v>
                </c:pt>
                <c:pt idx="10871">
                  <c:v>-6.2500000000000111E-2</c:v>
                </c:pt>
                <c:pt idx="10872">
                  <c:v>-6.2500000000000111E-2</c:v>
                </c:pt>
                <c:pt idx="10873">
                  <c:v>-6.2500000000000111E-2</c:v>
                </c:pt>
                <c:pt idx="10874">
                  <c:v>-6.2809405940594171E-2</c:v>
                </c:pt>
                <c:pt idx="10875">
                  <c:v>-6.2809405940594171E-2</c:v>
                </c:pt>
                <c:pt idx="10876">
                  <c:v>-6.3737623762376433E-2</c:v>
                </c:pt>
                <c:pt idx="10877">
                  <c:v>-6.3737623762376433E-2</c:v>
                </c:pt>
                <c:pt idx="10878">
                  <c:v>-6.3737623762376433E-2</c:v>
                </c:pt>
                <c:pt idx="10879">
                  <c:v>-6.3737623762376433E-2</c:v>
                </c:pt>
                <c:pt idx="10880">
                  <c:v>-6.3428217821782332E-2</c:v>
                </c:pt>
                <c:pt idx="10881">
                  <c:v>-6.3428217821782332E-2</c:v>
                </c:pt>
                <c:pt idx="10882">
                  <c:v>-6.3428217821782332E-2</c:v>
                </c:pt>
                <c:pt idx="10883">
                  <c:v>-6.3428217821782332E-2</c:v>
                </c:pt>
                <c:pt idx="10884">
                  <c:v>-6.4047029702970312E-2</c:v>
                </c:pt>
                <c:pt idx="10885">
                  <c:v>-6.4047029702970312E-2</c:v>
                </c:pt>
                <c:pt idx="10886">
                  <c:v>-6.4975247524752477E-2</c:v>
                </c:pt>
                <c:pt idx="10887">
                  <c:v>-6.4975247524752477E-2</c:v>
                </c:pt>
                <c:pt idx="10888">
                  <c:v>-6.5284653465346593E-2</c:v>
                </c:pt>
                <c:pt idx="10889">
                  <c:v>-6.4995357474466109E-2</c:v>
                </c:pt>
                <c:pt idx="10890">
                  <c:v>-6.4995357474466109E-2</c:v>
                </c:pt>
                <c:pt idx="10891">
                  <c:v>-6.4995357474466109E-2</c:v>
                </c:pt>
                <c:pt idx="10892">
                  <c:v>-6.4685855772206743E-2</c:v>
                </c:pt>
                <c:pt idx="10893">
                  <c:v>-6.4685855772206743E-2</c:v>
                </c:pt>
                <c:pt idx="10894">
                  <c:v>-6.4685855772206743E-2</c:v>
                </c:pt>
                <c:pt idx="10895">
                  <c:v>-6.4685855772206743E-2</c:v>
                </c:pt>
                <c:pt idx="10896">
                  <c:v>-6.3757350665428703E-2</c:v>
                </c:pt>
                <c:pt idx="10897">
                  <c:v>-6.4047029702970312E-2</c:v>
                </c:pt>
                <c:pt idx="10898">
                  <c:v>-6.3118811881188133E-2</c:v>
                </c:pt>
                <c:pt idx="10899">
                  <c:v>-6.3118811881188133E-2</c:v>
                </c:pt>
                <c:pt idx="10900">
                  <c:v>-6.4975247524752477E-2</c:v>
                </c:pt>
                <c:pt idx="10901">
                  <c:v>-6.4975247524752477E-2</c:v>
                </c:pt>
                <c:pt idx="10902">
                  <c:v>-6.4975247524752477E-2</c:v>
                </c:pt>
                <c:pt idx="10903">
                  <c:v>-6.4975247524752477E-2</c:v>
                </c:pt>
                <c:pt idx="10904">
                  <c:v>-6.5284653465346593E-2</c:v>
                </c:pt>
                <c:pt idx="10905">
                  <c:v>-6.5284653465346593E-2</c:v>
                </c:pt>
                <c:pt idx="10906">
                  <c:v>-6.5903465346534809E-2</c:v>
                </c:pt>
                <c:pt idx="10907">
                  <c:v>-6.5903465346534809E-2</c:v>
                </c:pt>
                <c:pt idx="10908">
                  <c:v>-6.5903465346534809E-2</c:v>
                </c:pt>
                <c:pt idx="10909">
                  <c:v>-6.7141089108910909E-2</c:v>
                </c:pt>
                <c:pt idx="10910">
                  <c:v>-6.7141089108910909E-2</c:v>
                </c:pt>
                <c:pt idx="10911">
                  <c:v>-6.6542865985762867E-2</c:v>
                </c:pt>
                <c:pt idx="10912">
                  <c:v>-6.6542865985762867E-2</c:v>
                </c:pt>
                <c:pt idx="10913">
                  <c:v>-6.7161869390281709E-2</c:v>
                </c:pt>
                <c:pt idx="10914">
                  <c:v>-6.7161869390281709E-2</c:v>
                </c:pt>
                <c:pt idx="10915">
                  <c:v>-6.8399876199319101E-2</c:v>
                </c:pt>
                <c:pt idx="10916">
                  <c:v>-6.8399876199319101E-2</c:v>
                </c:pt>
                <c:pt idx="10917">
                  <c:v>-6.8090374497059736E-2</c:v>
                </c:pt>
                <c:pt idx="10918">
                  <c:v>-6.8399876199319101E-2</c:v>
                </c:pt>
                <c:pt idx="10919">
                  <c:v>-6.7780872794800384E-2</c:v>
                </c:pt>
                <c:pt idx="10920">
                  <c:v>-6.7780872794800384E-2</c:v>
                </c:pt>
                <c:pt idx="10921">
                  <c:v>-6.7780872794800384E-2</c:v>
                </c:pt>
                <c:pt idx="10922">
                  <c:v>-6.7780872794800384E-2</c:v>
                </c:pt>
                <c:pt idx="10923">
                  <c:v>-6.7780872794800384E-2</c:v>
                </c:pt>
                <c:pt idx="10924">
                  <c:v>-6.7780872794800384E-2</c:v>
                </c:pt>
                <c:pt idx="10925">
                  <c:v>-6.6852367688022329E-2</c:v>
                </c:pt>
                <c:pt idx="10926">
                  <c:v>-6.7471371092541282E-2</c:v>
                </c:pt>
                <c:pt idx="10927">
                  <c:v>-6.7161869390281709E-2</c:v>
                </c:pt>
                <c:pt idx="10928">
                  <c:v>-6.7161869390281709E-2</c:v>
                </c:pt>
                <c:pt idx="10929">
                  <c:v>-6.7780872794800384E-2</c:v>
                </c:pt>
                <c:pt idx="10930">
                  <c:v>-6.7780872794800384E-2</c:v>
                </c:pt>
                <c:pt idx="10931">
                  <c:v>-6.7780872794800384E-2</c:v>
                </c:pt>
                <c:pt idx="10932">
                  <c:v>-6.7780872794800384E-2</c:v>
                </c:pt>
                <c:pt idx="10933">
                  <c:v>-6.7780872794800384E-2</c:v>
                </c:pt>
                <c:pt idx="10934">
                  <c:v>-6.7780872794800384E-2</c:v>
                </c:pt>
                <c:pt idx="10935">
                  <c:v>-6.7161869390281709E-2</c:v>
                </c:pt>
                <c:pt idx="10936">
                  <c:v>-6.7161869390281709E-2</c:v>
                </c:pt>
                <c:pt idx="10937">
                  <c:v>-6.7471371092541282E-2</c:v>
                </c:pt>
                <c:pt idx="10938">
                  <c:v>-6.7471371092541282E-2</c:v>
                </c:pt>
                <c:pt idx="10939">
                  <c:v>-6.7471371092541282E-2</c:v>
                </c:pt>
                <c:pt idx="10940">
                  <c:v>-6.7471371092541282E-2</c:v>
                </c:pt>
                <c:pt idx="10941">
                  <c:v>-6.7471371092541282E-2</c:v>
                </c:pt>
                <c:pt idx="10942">
                  <c:v>-6.7471371092541282E-2</c:v>
                </c:pt>
                <c:pt idx="10943">
                  <c:v>-6.7780872794800384E-2</c:v>
                </c:pt>
                <c:pt idx="10944">
                  <c:v>-6.7780872794800384E-2</c:v>
                </c:pt>
                <c:pt idx="10945">
                  <c:v>-6.7780872794800384E-2</c:v>
                </c:pt>
                <c:pt idx="10946">
                  <c:v>-6.7780872794800384E-2</c:v>
                </c:pt>
                <c:pt idx="10947">
                  <c:v>-6.7780872794800384E-2</c:v>
                </c:pt>
                <c:pt idx="10948">
                  <c:v>-6.7780872794800384E-2</c:v>
                </c:pt>
                <c:pt idx="10949">
                  <c:v>-6.8090374497059736E-2</c:v>
                </c:pt>
                <c:pt idx="10950">
                  <c:v>-6.8090374497059736E-2</c:v>
                </c:pt>
                <c:pt idx="10951">
                  <c:v>-6.8090374497059736E-2</c:v>
                </c:pt>
                <c:pt idx="10952">
                  <c:v>-6.8090374497059736E-2</c:v>
                </c:pt>
                <c:pt idx="10953">
                  <c:v>-6.7471371092541282E-2</c:v>
                </c:pt>
                <c:pt idx="10954">
                  <c:v>-6.7471371092541282E-2</c:v>
                </c:pt>
                <c:pt idx="10955">
                  <c:v>-6.9018879603837902E-2</c:v>
                </c:pt>
                <c:pt idx="10956">
                  <c:v>-6.9018879603837902E-2</c:v>
                </c:pt>
                <c:pt idx="10957">
                  <c:v>-6.8090374497059736E-2</c:v>
                </c:pt>
                <c:pt idx="10958">
                  <c:v>-6.8090374497059736E-2</c:v>
                </c:pt>
                <c:pt idx="10959">
                  <c:v>-6.7780872794800384E-2</c:v>
                </c:pt>
                <c:pt idx="10960">
                  <c:v>-6.7780872794800384E-2</c:v>
                </c:pt>
                <c:pt idx="10961">
                  <c:v>-6.7471371092541282E-2</c:v>
                </c:pt>
                <c:pt idx="10962">
                  <c:v>-6.7471371092541282E-2</c:v>
                </c:pt>
                <c:pt idx="10963">
                  <c:v>-6.7161869390281709E-2</c:v>
                </c:pt>
                <c:pt idx="10964">
                  <c:v>-6.7161869390281709E-2</c:v>
                </c:pt>
                <c:pt idx="10965">
                  <c:v>-6.8090374497059736E-2</c:v>
                </c:pt>
                <c:pt idx="10966">
                  <c:v>-6.8090374497059736E-2</c:v>
                </c:pt>
                <c:pt idx="10967">
                  <c:v>-6.7780872794800384E-2</c:v>
                </c:pt>
                <c:pt idx="10968">
                  <c:v>-6.7780872794800384E-2</c:v>
                </c:pt>
                <c:pt idx="10969">
                  <c:v>-6.7780872794800384E-2</c:v>
                </c:pt>
                <c:pt idx="10970">
                  <c:v>-6.7780872794800384E-2</c:v>
                </c:pt>
                <c:pt idx="10971">
                  <c:v>-6.6852367688022329E-2</c:v>
                </c:pt>
                <c:pt idx="10972">
                  <c:v>-6.6852367688022329E-2</c:v>
                </c:pt>
                <c:pt idx="10973">
                  <c:v>-6.6542865985762867E-2</c:v>
                </c:pt>
                <c:pt idx="10974">
                  <c:v>-6.6542865985762867E-2</c:v>
                </c:pt>
                <c:pt idx="10975">
                  <c:v>-6.5923862581244178E-2</c:v>
                </c:pt>
                <c:pt idx="10976">
                  <c:v>-6.5923862581244178E-2</c:v>
                </c:pt>
                <c:pt idx="10977">
                  <c:v>-6.5304859176725474E-2</c:v>
                </c:pt>
                <c:pt idx="10978">
                  <c:v>-6.5304859176725474E-2</c:v>
                </c:pt>
                <c:pt idx="10979">
                  <c:v>-6.4685855772206743E-2</c:v>
                </c:pt>
                <c:pt idx="10980">
                  <c:v>-6.4685855772206743E-2</c:v>
                </c:pt>
                <c:pt idx="10981">
                  <c:v>-6.5923862581244178E-2</c:v>
                </c:pt>
                <c:pt idx="10982">
                  <c:v>-6.5923862581244178E-2</c:v>
                </c:pt>
                <c:pt idx="10983">
                  <c:v>-6.5923862581244178E-2</c:v>
                </c:pt>
                <c:pt idx="10984">
                  <c:v>-6.5923862581244178E-2</c:v>
                </c:pt>
                <c:pt idx="10985">
                  <c:v>-6.6542865985762867E-2</c:v>
                </c:pt>
                <c:pt idx="10986">
                  <c:v>-6.6542865985762867E-2</c:v>
                </c:pt>
                <c:pt idx="10987">
                  <c:v>-6.5614360878984854E-2</c:v>
                </c:pt>
                <c:pt idx="10988">
                  <c:v>-6.5614360878984854E-2</c:v>
                </c:pt>
                <c:pt idx="10989">
                  <c:v>-6.6542865985762867E-2</c:v>
                </c:pt>
                <c:pt idx="10990">
                  <c:v>-1.4237078303930681E-2</c:v>
                </c:pt>
                <c:pt idx="10991">
                  <c:v>-1.4237078303930681E-2</c:v>
                </c:pt>
                <c:pt idx="10992">
                  <c:v>-1.4546580006190061E-2</c:v>
                </c:pt>
                <c:pt idx="10993">
                  <c:v>-1.4546580006190061E-2</c:v>
                </c:pt>
                <c:pt idx="10994">
                  <c:v>-1.48560817084494E-2</c:v>
                </c:pt>
                <c:pt idx="10995">
                  <c:v>-1.4237078303930681E-2</c:v>
                </c:pt>
                <c:pt idx="10996">
                  <c:v>-1.4237078303930681E-2</c:v>
                </c:pt>
                <c:pt idx="10997">
                  <c:v>-1.4237078303930681E-2</c:v>
                </c:pt>
                <c:pt idx="10998">
                  <c:v>-1.4237078303930681E-2</c:v>
                </c:pt>
                <c:pt idx="10999">
                  <c:v>-1.3927576601671366E-2</c:v>
                </c:pt>
                <c:pt idx="11000">
                  <c:v>-1.4237078303930681E-2</c:v>
                </c:pt>
                <c:pt idx="11001">
                  <c:v>-1.4237078303930681E-2</c:v>
                </c:pt>
                <c:pt idx="11002">
                  <c:v>-1.4237078303930681E-2</c:v>
                </c:pt>
                <c:pt idx="11003">
                  <c:v>-1.4237078303930681E-2</c:v>
                </c:pt>
                <c:pt idx="11004">
                  <c:v>-1.4237078303930681E-2</c:v>
                </c:pt>
                <c:pt idx="11005">
                  <c:v>-1.4237078303930681E-2</c:v>
                </c:pt>
                <c:pt idx="11006">
                  <c:v>-1.4237078303930681E-2</c:v>
                </c:pt>
                <c:pt idx="11007">
                  <c:v>-1.4237078303930681E-2</c:v>
                </c:pt>
                <c:pt idx="11008">
                  <c:v>-1.4237078303930681E-2</c:v>
                </c:pt>
                <c:pt idx="11009">
                  <c:v>-1.4237078303930681E-2</c:v>
                </c:pt>
                <c:pt idx="11010">
                  <c:v>-1.4546580006190061E-2</c:v>
                </c:pt>
                <c:pt idx="11011">
                  <c:v>-1.4237078303930681E-2</c:v>
                </c:pt>
                <c:pt idx="11012">
                  <c:v>-1.3927576601671366E-2</c:v>
                </c:pt>
                <c:pt idx="11013">
                  <c:v>-1.4237078303930681E-2</c:v>
                </c:pt>
                <c:pt idx="11014">
                  <c:v>-1.4237078303930681E-2</c:v>
                </c:pt>
                <c:pt idx="11015">
                  <c:v>-1.3927576601671366E-2</c:v>
                </c:pt>
                <c:pt idx="11016">
                  <c:v>-1.3927576601671366E-2</c:v>
                </c:pt>
                <c:pt idx="11017">
                  <c:v>-1.3927576601671366E-2</c:v>
                </c:pt>
                <c:pt idx="11018">
                  <c:v>-1.4237078303930681E-2</c:v>
                </c:pt>
                <c:pt idx="11019">
                  <c:v>-1.48560817084494E-2</c:v>
                </c:pt>
                <c:pt idx="11020">
                  <c:v>-1.4237078303930681E-2</c:v>
                </c:pt>
                <c:pt idx="11021">
                  <c:v>-1.4546580006190061E-2</c:v>
                </c:pt>
                <c:pt idx="11022">
                  <c:v>-1.4237078303930681E-2</c:v>
                </c:pt>
                <c:pt idx="11023">
                  <c:v>-1.3618074899412001E-2</c:v>
                </c:pt>
                <c:pt idx="11024">
                  <c:v>-1.3618074899412001E-2</c:v>
                </c:pt>
                <c:pt idx="11025">
                  <c:v>-1.2689569792633923E-2</c:v>
                </c:pt>
                <c:pt idx="11026">
                  <c:v>-1.4232673267326745E-2</c:v>
                </c:pt>
                <c:pt idx="11027">
                  <c:v>-1.3923267326732701E-2</c:v>
                </c:pt>
                <c:pt idx="11028">
                  <c:v>-1.4542079207920869E-2</c:v>
                </c:pt>
                <c:pt idx="11029">
                  <c:v>-1.4851485148514885E-2</c:v>
                </c:pt>
                <c:pt idx="11030">
                  <c:v>-1.4542079207920869E-2</c:v>
                </c:pt>
                <c:pt idx="11031">
                  <c:v>-1.4542079207920869E-2</c:v>
                </c:pt>
                <c:pt idx="11032">
                  <c:v>-6.4665841584158418E-2</c:v>
                </c:pt>
                <c:pt idx="11033">
                  <c:v>-6.4665841584158418E-2</c:v>
                </c:pt>
                <c:pt idx="11034">
                  <c:v>-6.4665841584158418E-2</c:v>
                </c:pt>
                <c:pt idx="11035">
                  <c:v>-6.4356435643564538E-2</c:v>
                </c:pt>
                <c:pt idx="11036">
                  <c:v>-6.4356435643564538E-2</c:v>
                </c:pt>
                <c:pt idx="11037">
                  <c:v>-6.4356435643564538E-2</c:v>
                </c:pt>
                <c:pt idx="11038">
                  <c:v>-6.4356435643564538E-2</c:v>
                </c:pt>
                <c:pt idx="11039">
                  <c:v>-6.3737623762376433E-2</c:v>
                </c:pt>
                <c:pt idx="11040">
                  <c:v>-6.3737623762376433E-2</c:v>
                </c:pt>
                <c:pt idx="11041">
                  <c:v>-6.4356435643564538E-2</c:v>
                </c:pt>
                <c:pt idx="11042">
                  <c:v>-6.4356435643564538E-2</c:v>
                </c:pt>
                <c:pt idx="11043">
                  <c:v>-6.4356435643564538E-2</c:v>
                </c:pt>
                <c:pt idx="11044">
                  <c:v>-6.4066852367688082E-2</c:v>
                </c:pt>
                <c:pt idx="11045">
                  <c:v>-6.4066852367688082E-2</c:v>
                </c:pt>
                <c:pt idx="11046">
                  <c:v>-6.4066852367688082E-2</c:v>
                </c:pt>
                <c:pt idx="11047">
                  <c:v>-6.4685855772206743E-2</c:v>
                </c:pt>
                <c:pt idx="11048">
                  <c:v>-6.4685855772206743E-2</c:v>
                </c:pt>
                <c:pt idx="11049">
                  <c:v>-6.4685855772206743E-2</c:v>
                </c:pt>
                <c:pt idx="11050">
                  <c:v>-6.4685855772206743E-2</c:v>
                </c:pt>
                <c:pt idx="11051">
                  <c:v>-6.4685855772206743E-2</c:v>
                </c:pt>
                <c:pt idx="11052">
                  <c:v>-6.4685855772206743E-2</c:v>
                </c:pt>
                <c:pt idx="11053">
                  <c:v>-6.4685855772206743E-2</c:v>
                </c:pt>
                <c:pt idx="11054">
                  <c:v>-6.4685855772206743E-2</c:v>
                </c:pt>
                <c:pt idx="11055">
                  <c:v>-6.4685855772206743E-2</c:v>
                </c:pt>
                <c:pt idx="11056">
                  <c:v>-6.4685855772206743E-2</c:v>
                </c:pt>
                <c:pt idx="11057">
                  <c:v>-6.4685855772206743E-2</c:v>
                </c:pt>
                <c:pt idx="11058">
                  <c:v>-6.4685855772206743E-2</c:v>
                </c:pt>
                <c:pt idx="11059">
                  <c:v>-6.4685855772206743E-2</c:v>
                </c:pt>
                <c:pt idx="11060">
                  <c:v>-6.4685855772206743E-2</c:v>
                </c:pt>
                <c:pt idx="11061">
                  <c:v>-6.4685855772206743E-2</c:v>
                </c:pt>
                <c:pt idx="11062">
                  <c:v>-6.4685855772206743E-2</c:v>
                </c:pt>
                <c:pt idx="11063">
                  <c:v>-6.4685855772206743E-2</c:v>
                </c:pt>
                <c:pt idx="11064">
                  <c:v>-6.4685855772206743E-2</c:v>
                </c:pt>
                <c:pt idx="11065">
                  <c:v>-6.4376354069947503E-2</c:v>
                </c:pt>
                <c:pt idx="11066">
                  <c:v>-6.4376354069947503E-2</c:v>
                </c:pt>
                <c:pt idx="11067">
                  <c:v>-6.3757350665428703E-2</c:v>
                </c:pt>
                <c:pt idx="11068">
                  <c:v>-6.3737623762376433E-2</c:v>
                </c:pt>
                <c:pt idx="11069">
                  <c:v>-6.3428217821782332E-2</c:v>
                </c:pt>
                <c:pt idx="11070">
                  <c:v>-6.3428217821782332E-2</c:v>
                </c:pt>
                <c:pt idx="11071">
                  <c:v>-6.3118811881188133E-2</c:v>
                </c:pt>
                <c:pt idx="11072">
                  <c:v>-6.3118811881188133E-2</c:v>
                </c:pt>
                <c:pt idx="11073">
                  <c:v>-6.3428217821782332E-2</c:v>
                </c:pt>
                <c:pt idx="11074">
                  <c:v>-6.3428217821782332E-2</c:v>
                </c:pt>
                <c:pt idx="11075">
                  <c:v>-6.3737623762376433E-2</c:v>
                </c:pt>
                <c:pt idx="11076">
                  <c:v>-6.3737623762376433E-2</c:v>
                </c:pt>
                <c:pt idx="11077">
                  <c:v>-6.3737623762376433E-2</c:v>
                </c:pt>
                <c:pt idx="11078">
                  <c:v>-6.3428217821782332E-2</c:v>
                </c:pt>
                <c:pt idx="11079">
                  <c:v>-6.3118811881188133E-2</c:v>
                </c:pt>
                <c:pt idx="11080">
                  <c:v>-6.3118811881188133E-2</c:v>
                </c:pt>
                <c:pt idx="11081">
                  <c:v>-6.3428217821782332E-2</c:v>
                </c:pt>
                <c:pt idx="11082">
                  <c:v>-6.3428217821782332E-2</c:v>
                </c:pt>
                <c:pt idx="11083">
                  <c:v>-6.3737623762376433E-2</c:v>
                </c:pt>
                <c:pt idx="11084">
                  <c:v>-6.3737623762376433E-2</c:v>
                </c:pt>
                <c:pt idx="11085">
                  <c:v>-6.4356435643564538E-2</c:v>
                </c:pt>
                <c:pt idx="11086">
                  <c:v>-6.4356435643564538E-2</c:v>
                </c:pt>
                <c:pt idx="11087">
                  <c:v>-6.4356435643564538E-2</c:v>
                </c:pt>
                <c:pt idx="11088">
                  <c:v>-6.4066852367688082E-2</c:v>
                </c:pt>
                <c:pt idx="11089">
                  <c:v>-6.344784896316924E-2</c:v>
                </c:pt>
                <c:pt idx="11090">
                  <c:v>-6.3737623762376433E-2</c:v>
                </c:pt>
                <c:pt idx="11091">
                  <c:v>-6.3737623762376433E-2</c:v>
                </c:pt>
                <c:pt idx="11092">
                  <c:v>-6.3737623762376433E-2</c:v>
                </c:pt>
                <c:pt idx="11093">
                  <c:v>-6.3428217821782332E-2</c:v>
                </c:pt>
                <c:pt idx="11094">
                  <c:v>-6.3428217821782332E-2</c:v>
                </c:pt>
                <c:pt idx="11095">
                  <c:v>-6.2809405940594171E-2</c:v>
                </c:pt>
                <c:pt idx="11096">
                  <c:v>-6.2809405940594171E-2</c:v>
                </c:pt>
                <c:pt idx="11097">
                  <c:v>-6.2500000000000111E-2</c:v>
                </c:pt>
                <c:pt idx="11098">
                  <c:v>-6.2500000000000111E-2</c:v>
                </c:pt>
                <c:pt idx="11099">
                  <c:v>-6.1881188118811901E-2</c:v>
                </c:pt>
                <c:pt idx="11100">
                  <c:v>-6.1881188118811901E-2</c:v>
                </c:pt>
                <c:pt idx="11101">
                  <c:v>-6.1881188118811901E-2</c:v>
                </c:pt>
                <c:pt idx="11102">
                  <c:v>-6.1881188118811901E-2</c:v>
                </c:pt>
                <c:pt idx="11103">
                  <c:v>-6.2190594059406412E-2</c:v>
                </c:pt>
                <c:pt idx="11104">
                  <c:v>-6.2190594059406412E-2</c:v>
                </c:pt>
                <c:pt idx="11105">
                  <c:v>-6.2190594059406412E-2</c:v>
                </c:pt>
                <c:pt idx="11106">
                  <c:v>-6.2190594059406412E-2</c:v>
                </c:pt>
                <c:pt idx="11107">
                  <c:v>-6.2190594059406412E-2</c:v>
                </c:pt>
                <c:pt idx="11108">
                  <c:v>-6.2190594059406412E-2</c:v>
                </c:pt>
                <c:pt idx="11109">
                  <c:v>-6.2190594059406412E-2</c:v>
                </c:pt>
                <c:pt idx="11110">
                  <c:v>-6.2190594059406412E-2</c:v>
                </c:pt>
                <c:pt idx="11111">
                  <c:v>-6.2500000000000111E-2</c:v>
                </c:pt>
                <c:pt idx="11112">
                  <c:v>-6.2500000000000111E-2</c:v>
                </c:pt>
                <c:pt idx="11113">
                  <c:v>-6.2500000000000111E-2</c:v>
                </c:pt>
                <c:pt idx="11114">
                  <c:v>-6.2190594059406412E-2</c:v>
                </c:pt>
                <c:pt idx="11115">
                  <c:v>-6.2190594059406412E-2</c:v>
                </c:pt>
                <c:pt idx="11116">
                  <c:v>-6.2190594059406412E-2</c:v>
                </c:pt>
                <c:pt idx="11117">
                  <c:v>-6.2809405940594171E-2</c:v>
                </c:pt>
                <c:pt idx="11118">
                  <c:v>-6.2809405940594171E-2</c:v>
                </c:pt>
                <c:pt idx="11119">
                  <c:v>-6.2500000000000111E-2</c:v>
                </c:pt>
                <c:pt idx="11120">
                  <c:v>-6.2500000000000111E-2</c:v>
                </c:pt>
                <c:pt idx="11121">
                  <c:v>-6.1900340451872475E-2</c:v>
                </c:pt>
                <c:pt idx="11122">
                  <c:v>-6.2209842154131889E-2</c:v>
                </c:pt>
                <c:pt idx="11123">
                  <c:v>-6.2209842154131889E-2</c:v>
                </c:pt>
                <c:pt idx="11124">
                  <c:v>-6.2209842154131889E-2</c:v>
                </c:pt>
                <c:pt idx="11125">
                  <c:v>-6.2209842154131889E-2</c:v>
                </c:pt>
                <c:pt idx="11126">
                  <c:v>-6.1900340451872475E-2</c:v>
                </c:pt>
                <c:pt idx="11127">
                  <c:v>-6.1900340451872475E-2</c:v>
                </c:pt>
                <c:pt idx="11128">
                  <c:v>-6.2209842154131889E-2</c:v>
                </c:pt>
                <c:pt idx="11129">
                  <c:v>-6.2209842154131889E-2</c:v>
                </c:pt>
                <c:pt idx="11130">
                  <c:v>-6.2828845558650565E-2</c:v>
                </c:pt>
                <c:pt idx="11131">
                  <c:v>-6.2828845558650565E-2</c:v>
                </c:pt>
                <c:pt idx="11132">
                  <c:v>-6.2828845558650565E-2</c:v>
                </c:pt>
                <c:pt idx="11133">
                  <c:v>-6.2828845558650565E-2</c:v>
                </c:pt>
                <c:pt idx="11134">
                  <c:v>-6.2519343856391504E-2</c:v>
                </c:pt>
                <c:pt idx="11135">
                  <c:v>-6.2519343856391504E-2</c:v>
                </c:pt>
                <c:pt idx="11136">
                  <c:v>-6.2828845558650565E-2</c:v>
                </c:pt>
                <c:pt idx="11137">
                  <c:v>-6.2828845558650565E-2</c:v>
                </c:pt>
                <c:pt idx="11138">
                  <c:v>-6.2828845558650565E-2</c:v>
                </c:pt>
                <c:pt idx="11139">
                  <c:v>-6.2828845558650565E-2</c:v>
                </c:pt>
                <c:pt idx="11140">
                  <c:v>-6.2519343856391504E-2</c:v>
                </c:pt>
                <c:pt idx="11141">
                  <c:v>-6.2519343856391504E-2</c:v>
                </c:pt>
                <c:pt idx="11142">
                  <c:v>-6.2519343856391504E-2</c:v>
                </c:pt>
                <c:pt idx="11143">
                  <c:v>-6.2519343856391504E-2</c:v>
                </c:pt>
                <c:pt idx="11144">
                  <c:v>-6.2519343856391504E-2</c:v>
                </c:pt>
                <c:pt idx="11145">
                  <c:v>-6.2519343856391504E-2</c:v>
                </c:pt>
                <c:pt idx="11146">
                  <c:v>-6.2519343856391504E-2</c:v>
                </c:pt>
                <c:pt idx="11147">
                  <c:v>-6.2519343856391504E-2</c:v>
                </c:pt>
                <c:pt idx="11148">
                  <c:v>-6.2519343856391504E-2</c:v>
                </c:pt>
                <c:pt idx="11149">
                  <c:v>-6.2519343856391504E-2</c:v>
                </c:pt>
                <c:pt idx="11150">
                  <c:v>-6.2519343856391504E-2</c:v>
                </c:pt>
                <c:pt idx="11151">
                  <c:v>-6.2519343856391504E-2</c:v>
                </c:pt>
                <c:pt idx="11152">
                  <c:v>-6.2519343856391504E-2</c:v>
                </c:pt>
                <c:pt idx="11153">
                  <c:v>-6.2519343856391504E-2</c:v>
                </c:pt>
                <c:pt idx="11154">
                  <c:v>-6.2519343856391504E-2</c:v>
                </c:pt>
                <c:pt idx="11155">
                  <c:v>-6.2519343856391504E-2</c:v>
                </c:pt>
                <c:pt idx="11156">
                  <c:v>-6.2209842154131889E-2</c:v>
                </c:pt>
                <c:pt idx="11157">
                  <c:v>-6.2209842154131889E-2</c:v>
                </c:pt>
                <c:pt idx="11158">
                  <c:v>-6.2209842154131889E-2</c:v>
                </c:pt>
                <c:pt idx="11159">
                  <c:v>-6.2209842154131889E-2</c:v>
                </c:pt>
                <c:pt idx="11160">
                  <c:v>-6.2209842154131889E-2</c:v>
                </c:pt>
                <c:pt idx="11161">
                  <c:v>-6.2209842154131889E-2</c:v>
                </c:pt>
                <c:pt idx="11162">
                  <c:v>-6.1590838749613117E-2</c:v>
                </c:pt>
                <c:pt idx="11163">
                  <c:v>-6.1590838749613117E-2</c:v>
                </c:pt>
                <c:pt idx="11164">
                  <c:v>-6.1590838749613117E-2</c:v>
                </c:pt>
                <c:pt idx="11165">
                  <c:v>-6.1590838749613117E-2</c:v>
                </c:pt>
                <c:pt idx="11166">
                  <c:v>-6.1590838749613117E-2</c:v>
                </c:pt>
                <c:pt idx="11167">
                  <c:v>-6.1590838749613117E-2</c:v>
                </c:pt>
                <c:pt idx="11168">
                  <c:v>-6.1281337047353814E-2</c:v>
                </c:pt>
                <c:pt idx="11169">
                  <c:v>-6.1281337047353814E-2</c:v>
                </c:pt>
                <c:pt idx="11170">
                  <c:v>-6.1281337047353814E-2</c:v>
                </c:pt>
                <c:pt idx="11171">
                  <c:v>-6.1281337047353814E-2</c:v>
                </c:pt>
                <c:pt idx="11172">
                  <c:v>-6.1281337047353814E-2</c:v>
                </c:pt>
                <c:pt idx="11173">
                  <c:v>-6.1281337047353814E-2</c:v>
                </c:pt>
                <c:pt idx="11174">
                  <c:v>-6.1281337047353814E-2</c:v>
                </c:pt>
                <c:pt idx="11175">
                  <c:v>-6.1281337047353814E-2</c:v>
                </c:pt>
                <c:pt idx="11176">
                  <c:v>-6.1281337047353814E-2</c:v>
                </c:pt>
                <c:pt idx="11177">
                  <c:v>-6.1281337047353814E-2</c:v>
                </c:pt>
                <c:pt idx="11178">
                  <c:v>-6.1900340451872475E-2</c:v>
                </c:pt>
                <c:pt idx="11179">
                  <c:v>-6.1900340451872475E-2</c:v>
                </c:pt>
                <c:pt idx="11180">
                  <c:v>-6.1281337047353814E-2</c:v>
                </c:pt>
                <c:pt idx="11181">
                  <c:v>-6.1281337047353814E-2</c:v>
                </c:pt>
                <c:pt idx="11182">
                  <c:v>-6.1590838749613117E-2</c:v>
                </c:pt>
                <c:pt idx="11183">
                  <c:v>-6.1590838749613117E-2</c:v>
                </c:pt>
                <c:pt idx="11184">
                  <c:v>-6.0971835345094386E-2</c:v>
                </c:pt>
                <c:pt idx="11185">
                  <c:v>-1.3618074899412001E-2</c:v>
                </c:pt>
                <c:pt idx="11186">
                  <c:v>-1.4237078303930681E-2</c:v>
                </c:pt>
                <c:pt idx="11187">
                  <c:v>-1.4237078303930681E-2</c:v>
                </c:pt>
                <c:pt idx="11188">
                  <c:v>-1.3927576601671366E-2</c:v>
                </c:pt>
                <c:pt idx="11189">
                  <c:v>-1.3618074899412001E-2</c:v>
                </c:pt>
                <c:pt idx="11190">
                  <c:v>-1.4237078303930681E-2</c:v>
                </c:pt>
                <c:pt idx="11191">
                  <c:v>-1.4237078303930681E-2</c:v>
                </c:pt>
                <c:pt idx="11192">
                  <c:v>-1.4237078303930681E-2</c:v>
                </c:pt>
                <c:pt idx="11193">
                  <c:v>-1.4237078303930681E-2</c:v>
                </c:pt>
                <c:pt idx="11194">
                  <c:v>-1.4237078303930681E-2</c:v>
                </c:pt>
                <c:pt idx="11195">
                  <c:v>-1.3927576601671366E-2</c:v>
                </c:pt>
                <c:pt idx="11196">
                  <c:v>-1.3927576601671366E-2</c:v>
                </c:pt>
                <c:pt idx="11197">
                  <c:v>-1.4237078303930681E-2</c:v>
                </c:pt>
                <c:pt idx="11198">
                  <c:v>-1.4237078303930681E-2</c:v>
                </c:pt>
                <c:pt idx="11199">
                  <c:v>-1.4237078303930681E-2</c:v>
                </c:pt>
                <c:pt idx="11200">
                  <c:v>-1.3927576601671366E-2</c:v>
                </c:pt>
                <c:pt idx="11201">
                  <c:v>-1.3927576601671366E-2</c:v>
                </c:pt>
                <c:pt idx="11202">
                  <c:v>-1.3927576601671366E-2</c:v>
                </c:pt>
                <c:pt idx="11203">
                  <c:v>-1.3618074899412001E-2</c:v>
                </c:pt>
                <c:pt idx="11204">
                  <c:v>-1.3927576601671366E-2</c:v>
                </c:pt>
                <c:pt idx="11205">
                  <c:v>-1.3927576601671366E-2</c:v>
                </c:pt>
                <c:pt idx="11206">
                  <c:v>-1.3927576601671366E-2</c:v>
                </c:pt>
                <c:pt idx="11207">
                  <c:v>-1.3927576601671366E-2</c:v>
                </c:pt>
                <c:pt idx="11208">
                  <c:v>-1.4237078303930681E-2</c:v>
                </c:pt>
                <c:pt idx="11209">
                  <c:v>-1.3618074899412001E-2</c:v>
                </c:pt>
                <c:pt idx="11210">
                  <c:v>-1.3927576601671366E-2</c:v>
                </c:pt>
                <c:pt idx="11211">
                  <c:v>-1.4237078303930681E-2</c:v>
                </c:pt>
                <c:pt idx="11212">
                  <c:v>-1.4237078303930681E-2</c:v>
                </c:pt>
                <c:pt idx="11213">
                  <c:v>-1.4237078303930681E-2</c:v>
                </c:pt>
                <c:pt idx="11214">
                  <c:v>-1.4546580006190061E-2</c:v>
                </c:pt>
                <c:pt idx="11215">
                  <c:v>-1.4237078303930681E-2</c:v>
                </c:pt>
                <c:pt idx="11216">
                  <c:v>-1.4237078303930681E-2</c:v>
                </c:pt>
                <c:pt idx="11217">
                  <c:v>-1.3618074899412001E-2</c:v>
                </c:pt>
                <c:pt idx="11218">
                  <c:v>-1.4237078303930681E-2</c:v>
                </c:pt>
                <c:pt idx="11219">
                  <c:v>-1.4237078303930681E-2</c:v>
                </c:pt>
                <c:pt idx="11220">
                  <c:v>-1.4237078303930681E-2</c:v>
                </c:pt>
                <c:pt idx="11221">
                  <c:v>-1.3927576601671366E-2</c:v>
                </c:pt>
                <c:pt idx="11222">
                  <c:v>-1.4237078303930681E-2</c:v>
                </c:pt>
                <c:pt idx="11223">
                  <c:v>-1.4237078303930681E-2</c:v>
                </c:pt>
                <c:pt idx="11224">
                  <c:v>-1.4237078303930681E-2</c:v>
                </c:pt>
                <c:pt idx="11225">
                  <c:v>-1.3927576601671366E-2</c:v>
                </c:pt>
                <c:pt idx="11226">
                  <c:v>-1.4237078303930681E-2</c:v>
                </c:pt>
                <c:pt idx="11227">
                  <c:v>-1.4237078303930681E-2</c:v>
                </c:pt>
                <c:pt idx="11228">
                  <c:v>-1.330857319715267E-2</c:v>
                </c:pt>
                <c:pt idx="11229">
                  <c:v>-6.3138347260909847E-2</c:v>
                </c:pt>
                <c:pt idx="11230">
                  <c:v>-6.344784896316924E-2</c:v>
                </c:pt>
                <c:pt idx="11231">
                  <c:v>-6.344784896316924E-2</c:v>
                </c:pt>
                <c:pt idx="11232">
                  <c:v>-6.3138347260909847E-2</c:v>
                </c:pt>
                <c:pt idx="11233">
                  <c:v>-6.3138347260909847E-2</c:v>
                </c:pt>
                <c:pt idx="11234">
                  <c:v>-6.3138347260909847E-2</c:v>
                </c:pt>
                <c:pt idx="11235">
                  <c:v>-6.3138347260909847E-2</c:v>
                </c:pt>
                <c:pt idx="11236">
                  <c:v>-6.2828845558650565E-2</c:v>
                </c:pt>
                <c:pt idx="11237">
                  <c:v>-6.2828845558650565E-2</c:v>
                </c:pt>
                <c:pt idx="11238">
                  <c:v>-6.2828845558650565E-2</c:v>
                </c:pt>
                <c:pt idx="11239">
                  <c:v>-6.2828845558650565E-2</c:v>
                </c:pt>
                <c:pt idx="11240">
                  <c:v>-6.2209842154131889E-2</c:v>
                </c:pt>
                <c:pt idx="11241">
                  <c:v>-6.2209842154131889E-2</c:v>
                </c:pt>
                <c:pt idx="11242">
                  <c:v>-6.2209842154131889E-2</c:v>
                </c:pt>
                <c:pt idx="11243">
                  <c:v>-6.2209842154131889E-2</c:v>
                </c:pt>
                <c:pt idx="11244">
                  <c:v>-6.2209842154131889E-2</c:v>
                </c:pt>
                <c:pt idx="11245">
                  <c:v>-6.2209842154131889E-2</c:v>
                </c:pt>
                <c:pt idx="11246">
                  <c:v>-6.2209842154131889E-2</c:v>
                </c:pt>
                <c:pt idx="11247">
                  <c:v>-6.2209842154131889E-2</c:v>
                </c:pt>
                <c:pt idx="11248">
                  <c:v>-6.2209842154131889E-2</c:v>
                </c:pt>
                <c:pt idx="11249">
                  <c:v>-6.2209842154131889E-2</c:v>
                </c:pt>
                <c:pt idx="11250">
                  <c:v>-6.2209842154131889E-2</c:v>
                </c:pt>
                <c:pt idx="11251">
                  <c:v>-6.2209842154131889E-2</c:v>
                </c:pt>
                <c:pt idx="11252">
                  <c:v>-6.2828845558650565E-2</c:v>
                </c:pt>
                <c:pt idx="11253">
                  <c:v>-6.2828845558650565E-2</c:v>
                </c:pt>
                <c:pt idx="11254">
                  <c:v>-6.2828845558650565E-2</c:v>
                </c:pt>
                <c:pt idx="11255">
                  <c:v>-6.2828845558650565E-2</c:v>
                </c:pt>
                <c:pt idx="11256">
                  <c:v>-6.2828845558650565E-2</c:v>
                </c:pt>
                <c:pt idx="11257">
                  <c:v>-6.2828845558650565E-2</c:v>
                </c:pt>
                <c:pt idx="11258">
                  <c:v>-6.3138347260909847E-2</c:v>
                </c:pt>
                <c:pt idx="11259">
                  <c:v>-6.3138347260909847E-2</c:v>
                </c:pt>
                <c:pt idx="11260">
                  <c:v>-6.3138347260909847E-2</c:v>
                </c:pt>
                <c:pt idx="11261">
                  <c:v>-6.3138347260909847E-2</c:v>
                </c:pt>
                <c:pt idx="11262">
                  <c:v>-6.3138347260909847E-2</c:v>
                </c:pt>
                <c:pt idx="11263">
                  <c:v>-6.3138347260909847E-2</c:v>
                </c:pt>
                <c:pt idx="11264">
                  <c:v>-6.3138347260909847E-2</c:v>
                </c:pt>
                <c:pt idx="11265">
                  <c:v>-6.3138347260909847E-2</c:v>
                </c:pt>
                <c:pt idx="11266">
                  <c:v>-6.3138347260909847E-2</c:v>
                </c:pt>
                <c:pt idx="11267">
                  <c:v>-6.3138347260909847E-2</c:v>
                </c:pt>
                <c:pt idx="11268">
                  <c:v>-6.3138347260909847E-2</c:v>
                </c:pt>
                <c:pt idx="11269">
                  <c:v>-6.3138347260909847E-2</c:v>
                </c:pt>
                <c:pt idx="11270">
                  <c:v>-6.4066852367688082E-2</c:v>
                </c:pt>
                <c:pt idx="11271">
                  <c:v>-6.4066852367688082E-2</c:v>
                </c:pt>
                <c:pt idx="11272">
                  <c:v>-6.4685855772206743E-2</c:v>
                </c:pt>
                <c:pt idx="11273">
                  <c:v>-6.4685855772206743E-2</c:v>
                </c:pt>
                <c:pt idx="11274">
                  <c:v>-6.4066852367688082E-2</c:v>
                </c:pt>
                <c:pt idx="11275">
                  <c:v>-6.4066852367688082E-2</c:v>
                </c:pt>
                <c:pt idx="11276">
                  <c:v>-6.4685855772206743E-2</c:v>
                </c:pt>
                <c:pt idx="11277">
                  <c:v>-6.4685855772206743E-2</c:v>
                </c:pt>
                <c:pt idx="11278">
                  <c:v>-6.4685855772206743E-2</c:v>
                </c:pt>
                <c:pt idx="11279">
                  <c:v>-6.4685855772206743E-2</c:v>
                </c:pt>
                <c:pt idx="11280">
                  <c:v>-6.4685855772206743E-2</c:v>
                </c:pt>
                <c:pt idx="11281">
                  <c:v>-6.4685855772206743E-2</c:v>
                </c:pt>
                <c:pt idx="11282">
                  <c:v>-6.4066852367688082E-2</c:v>
                </c:pt>
                <c:pt idx="11283">
                  <c:v>-6.4066852367688082E-2</c:v>
                </c:pt>
                <c:pt idx="11284">
                  <c:v>-6.2519343856391504E-2</c:v>
                </c:pt>
                <c:pt idx="11285">
                  <c:v>-6.2519343856391504E-2</c:v>
                </c:pt>
                <c:pt idx="11286">
                  <c:v>-6.2519343856391504E-2</c:v>
                </c:pt>
                <c:pt idx="11287">
                  <c:v>-6.2519343856391504E-2</c:v>
                </c:pt>
                <c:pt idx="11288">
                  <c:v>-6.2519343856391504E-2</c:v>
                </c:pt>
                <c:pt idx="11289">
                  <c:v>-6.2519343856391504E-2</c:v>
                </c:pt>
                <c:pt idx="11290">
                  <c:v>-6.2828845558650565E-2</c:v>
                </c:pt>
                <c:pt idx="11291">
                  <c:v>-6.2828845558650565E-2</c:v>
                </c:pt>
                <c:pt idx="11292">
                  <c:v>-6.2519343856391504E-2</c:v>
                </c:pt>
                <c:pt idx="11293">
                  <c:v>-6.2519343856391504E-2</c:v>
                </c:pt>
                <c:pt idx="11294">
                  <c:v>-6.2519343856391504E-2</c:v>
                </c:pt>
                <c:pt idx="11295">
                  <c:v>-6.2519343856391504E-2</c:v>
                </c:pt>
                <c:pt idx="11296">
                  <c:v>-6.1590838749613117E-2</c:v>
                </c:pt>
                <c:pt idx="11297">
                  <c:v>-6.1590838749613117E-2</c:v>
                </c:pt>
                <c:pt idx="11298">
                  <c:v>-6.1900340451872475E-2</c:v>
                </c:pt>
                <c:pt idx="11299">
                  <c:v>-6.1900340451872475E-2</c:v>
                </c:pt>
                <c:pt idx="11300">
                  <c:v>-6.2209842154131889E-2</c:v>
                </c:pt>
                <c:pt idx="11301">
                  <c:v>-6.2209842154131889E-2</c:v>
                </c:pt>
                <c:pt idx="11302">
                  <c:v>-6.2209842154131889E-2</c:v>
                </c:pt>
                <c:pt idx="11303">
                  <c:v>-6.2209842154131889E-2</c:v>
                </c:pt>
                <c:pt idx="11304">
                  <c:v>-6.2209842154131889E-2</c:v>
                </c:pt>
                <c:pt idx="11305">
                  <c:v>-6.2209842154131889E-2</c:v>
                </c:pt>
                <c:pt idx="11306">
                  <c:v>-6.1590838749613117E-2</c:v>
                </c:pt>
                <c:pt idx="11307">
                  <c:v>-6.1590838749613117E-2</c:v>
                </c:pt>
                <c:pt idx="11308">
                  <c:v>-6.2209842154131889E-2</c:v>
                </c:pt>
                <c:pt idx="11309">
                  <c:v>-6.2209842154131889E-2</c:v>
                </c:pt>
                <c:pt idx="11310">
                  <c:v>-6.2209842154131889E-2</c:v>
                </c:pt>
                <c:pt idx="11311">
                  <c:v>-6.2209842154131889E-2</c:v>
                </c:pt>
                <c:pt idx="11312">
                  <c:v>-6.2209842154131889E-2</c:v>
                </c:pt>
                <c:pt idx="11313">
                  <c:v>-1.4237078303930681E-2</c:v>
                </c:pt>
                <c:pt idx="11314">
                  <c:v>-1.4237078303930681E-2</c:v>
                </c:pt>
                <c:pt idx="11315">
                  <c:v>-1.4237078303930681E-2</c:v>
                </c:pt>
                <c:pt idx="11316">
                  <c:v>-1.4237078303930681E-2</c:v>
                </c:pt>
                <c:pt idx="11317">
                  <c:v>-1.4546580006190061E-2</c:v>
                </c:pt>
                <c:pt idx="11318">
                  <c:v>-1.3927576601671366E-2</c:v>
                </c:pt>
                <c:pt idx="11319">
                  <c:v>-1.3927576601671366E-2</c:v>
                </c:pt>
                <c:pt idx="11320">
                  <c:v>-1.4546580006190061E-2</c:v>
                </c:pt>
                <c:pt idx="11321">
                  <c:v>-1.4237078303930681E-2</c:v>
                </c:pt>
                <c:pt idx="11322">
                  <c:v>-1.3618074899412001E-2</c:v>
                </c:pt>
                <c:pt idx="11323">
                  <c:v>-1.3927576601671366E-2</c:v>
                </c:pt>
                <c:pt idx="11324">
                  <c:v>-1.3927576601671366E-2</c:v>
                </c:pt>
                <c:pt idx="11325">
                  <c:v>-1.3927576601671366E-2</c:v>
                </c:pt>
                <c:pt idx="11326">
                  <c:v>-1.3927576601671366E-2</c:v>
                </c:pt>
                <c:pt idx="11327">
                  <c:v>-1.3927576601671366E-2</c:v>
                </c:pt>
                <c:pt idx="11328">
                  <c:v>-1.3927576601671366E-2</c:v>
                </c:pt>
                <c:pt idx="11329">
                  <c:v>-1.3927576601671366E-2</c:v>
                </c:pt>
                <c:pt idx="11330">
                  <c:v>-1.4546580006190061E-2</c:v>
                </c:pt>
                <c:pt idx="11331">
                  <c:v>-1.4237078303930681E-2</c:v>
                </c:pt>
                <c:pt idx="11332">
                  <c:v>-1.3927576601671366E-2</c:v>
                </c:pt>
                <c:pt idx="11333">
                  <c:v>-1.3927576601671366E-2</c:v>
                </c:pt>
                <c:pt idx="11334">
                  <c:v>-1.3927576601671366E-2</c:v>
                </c:pt>
                <c:pt idx="11335">
                  <c:v>-1.3927576601671366E-2</c:v>
                </c:pt>
                <c:pt idx="11336">
                  <c:v>-1.3927576601671366E-2</c:v>
                </c:pt>
                <c:pt idx="11337">
                  <c:v>-1.4237078303930681E-2</c:v>
                </c:pt>
                <c:pt idx="11338">
                  <c:v>-1.4237078303930681E-2</c:v>
                </c:pt>
                <c:pt idx="11339">
                  <c:v>-1.3927576601671366E-2</c:v>
                </c:pt>
                <c:pt idx="11340">
                  <c:v>-1.3927576601671366E-2</c:v>
                </c:pt>
                <c:pt idx="11341">
                  <c:v>-1.4237078303930681E-2</c:v>
                </c:pt>
                <c:pt idx="11342">
                  <c:v>-1.3927576601671366E-2</c:v>
                </c:pt>
                <c:pt idx="11343">
                  <c:v>-1.3927576601671366E-2</c:v>
                </c:pt>
                <c:pt idx="11344">
                  <c:v>-1.3927576601671366E-2</c:v>
                </c:pt>
                <c:pt idx="11345">
                  <c:v>-1.3927576601671366E-2</c:v>
                </c:pt>
                <c:pt idx="11346">
                  <c:v>-1.3927576601671366E-2</c:v>
                </c:pt>
                <c:pt idx="11347">
                  <c:v>-1.4237078303930681E-2</c:v>
                </c:pt>
                <c:pt idx="11348">
                  <c:v>-1.3927576601671366E-2</c:v>
                </c:pt>
                <c:pt idx="11349">
                  <c:v>-1.3618074899412001E-2</c:v>
                </c:pt>
                <c:pt idx="11350">
                  <c:v>-1.3618074899412001E-2</c:v>
                </c:pt>
                <c:pt idx="11351">
                  <c:v>-1.3927576601671366E-2</c:v>
                </c:pt>
                <c:pt idx="11352">
                  <c:v>-1.3927576601671366E-2</c:v>
                </c:pt>
                <c:pt idx="11353">
                  <c:v>-1.3927576601671366E-2</c:v>
                </c:pt>
                <c:pt idx="11354">
                  <c:v>-1.4237078303930681E-2</c:v>
                </c:pt>
                <c:pt idx="11355">
                  <c:v>-6.1590838749613117E-2</c:v>
                </c:pt>
                <c:pt idx="11356">
                  <c:v>-6.1900340451872475E-2</c:v>
                </c:pt>
                <c:pt idx="11357">
                  <c:v>-6.1900340451872475E-2</c:v>
                </c:pt>
                <c:pt idx="11358">
                  <c:v>-6.1900340451872475E-2</c:v>
                </c:pt>
                <c:pt idx="11359">
                  <c:v>-6.1900340451872475E-2</c:v>
                </c:pt>
                <c:pt idx="11360">
                  <c:v>-6.2209842154131889E-2</c:v>
                </c:pt>
                <c:pt idx="11361">
                  <c:v>-6.2209842154131889E-2</c:v>
                </c:pt>
                <c:pt idx="11362">
                  <c:v>-6.1590838749613117E-2</c:v>
                </c:pt>
                <c:pt idx="11363">
                  <c:v>-6.1590838749613117E-2</c:v>
                </c:pt>
                <c:pt idx="11364">
                  <c:v>-6.0971835345094386E-2</c:v>
                </c:pt>
                <c:pt idx="11365">
                  <c:v>-6.0971835345094386E-2</c:v>
                </c:pt>
                <c:pt idx="11366">
                  <c:v>-6.0971835345094386E-2</c:v>
                </c:pt>
                <c:pt idx="11367">
                  <c:v>-6.0971835345094386E-2</c:v>
                </c:pt>
                <c:pt idx="11368">
                  <c:v>-6.1590838749613117E-2</c:v>
                </c:pt>
                <c:pt idx="11369">
                  <c:v>-6.1590838749613117E-2</c:v>
                </c:pt>
                <c:pt idx="11370">
                  <c:v>-6.1281337047353814E-2</c:v>
                </c:pt>
                <c:pt idx="11371">
                  <c:v>-6.1281337047353814E-2</c:v>
                </c:pt>
                <c:pt idx="11372">
                  <c:v>-6.1281337047353814E-2</c:v>
                </c:pt>
                <c:pt idx="11373">
                  <c:v>-6.1281337047353814E-2</c:v>
                </c:pt>
                <c:pt idx="11374">
                  <c:v>-6.1281337047353814E-2</c:v>
                </c:pt>
                <c:pt idx="11375">
                  <c:v>-6.1281337047353814E-2</c:v>
                </c:pt>
                <c:pt idx="11376">
                  <c:v>-6.1281337047353814E-2</c:v>
                </c:pt>
                <c:pt idx="11377">
                  <c:v>-6.1281337047353814E-2</c:v>
                </c:pt>
                <c:pt idx="11378">
                  <c:v>-6.1281337047353814E-2</c:v>
                </c:pt>
                <c:pt idx="11379">
                  <c:v>-6.1281337047353814E-2</c:v>
                </c:pt>
                <c:pt idx="11380">
                  <c:v>-6.1281337047353814E-2</c:v>
                </c:pt>
                <c:pt idx="11381">
                  <c:v>-6.1281337047353814E-2</c:v>
                </c:pt>
                <c:pt idx="11382">
                  <c:v>-6.1281337047353814E-2</c:v>
                </c:pt>
                <c:pt idx="11383">
                  <c:v>-6.1281337047353814E-2</c:v>
                </c:pt>
                <c:pt idx="11384">
                  <c:v>-6.1281337047353814E-2</c:v>
                </c:pt>
                <c:pt idx="11385">
                  <c:v>-6.1281337047353814E-2</c:v>
                </c:pt>
                <c:pt idx="11386">
                  <c:v>-6.0662333642835298E-2</c:v>
                </c:pt>
                <c:pt idx="11387">
                  <c:v>-6.0662333642835298E-2</c:v>
                </c:pt>
                <c:pt idx="11388">
                  <c:v>-6.0971835345094386E-2</c:v>
                </c:pt>
                <c:pt idx="11389">
                  <c:v>-6.0971835345094386E-2</c:v>
                </c:pt>
                <c:pt idx="11390">
                  <c:v>-6.0662333642835298E-2</c:v>
                </c:pt>
                <c:pt idx="11391">
                  <c:v>-6.0662333642835298E-2</c:v>
                </c:pt>
                <c:pt idx="11392">
                  <c:v>-6.0662333642835298E-2</c:v>
                </c:pt>
                <c:pt idx="11393">
                  <c:v>-6.0662333642835298E-2</c:v>
                </c:pt>
                <c:pt idx="11394">
                  <c:v>-6.0971835345094386E-2</c:v>
                </c:pt>
                <c:pt idx="11395">
                  <c:v>-6.0971835345094386E-2</c:v>
                </c:pt>
                <c:pt idx="11396">
                  <c:v>-6.1281337047353814E-2</c:v>
                </c:pt>
                <c:pt idx="11397">
                  <c:v>-6.1281337047353814E-2</c:v>
                </c:pt>
                <c:pt idx="11398">
                  <c:v>-6.1281337047353814E-2</c:v>
                </c:pt>
                <c:pt idx="11399">
                  <c:v>-6.1281337047353814E-2</c:v>
                </c:pt>
                <c:pt idx="11400">
                  <c:v>-6.1281337047353814E-2</c:v>
                </c:pt>
                <c:pt idx="11401">
                  <c:v>-6.1590838749613117E-2</c:v>
                </c:pt>
                <c:pt idx="11402">
                  <c:v>-6.1590838749613117E-2</c:v>
                </c:pt>
                <c:pt idx="11403">
                  <c:v>-6.0662333642835298E-2</c:v>
                </c:pt>
                <c:pt idx="11404">
                  <c:v>-6.0352831940576106E-2</c:v>
                </c:pt>
                <c:pt idx="11405">
                  <c:v>-6.0352831940576106E-2</c:v>
                </c:pt>
                <c:pt idx="11406">
                  <c:v>-6.0971835345094386E-2</c:v>
                </c:pt>
                <c:pt idx="11407">
                  <c:v>-6.0971835345094386E-2</c:v>
                </c:pt>
                <c:pt idx="11408">
                  <c:v>-6.0971835345094386E-2</c:v>
                </c:pt>
                <c:pt idx="11409">
                  <c:v>-1.3927576601671366E-2</c:v>
                </c:pt>
                <c:pt idx="11410">
                  <c:v>-1.3927576601671366E-2</c:v>
                </c:pt>
                <c:pt idx="11411">
                  <c:v>-1.3927576601671366E-2</c:v>
                </c:pt>
                <c:pt idx="11412">
                  <c:v>-1.3927576601671366E-2</c:v>
                </c:pt>
                <c:pt idx="11413">
                  <c:v>-1.3927576601671366E-2</c:v>
                </c:pt>
                <c:pt idx="11414">
                  <c:v>-1.330857319715267E-2</c:v>
                </c:pt>
                <c:pt idx="11415">
                  <c:v>-1.3927576601671366E-2</c:v>
                </c:pt>
                <c:pt idx="11416">
                  <c:v>-1.4237078303930681E-2</c:v>
                </c:pt>
                <c:pt idx="11417">
                  <c:v>-1.3927576601671366E-2</c:v>
                </c:pt>
                <c:pt idx="11418">
                  <c:v>-1.3618074899412001E-2</c:v>
                </c:pt>
                <c:pt idx="11419">
                  <c:v>-1.3618074899412001E-2</c:v>
                </c:pt>
                <c:pt idx="11420">
                  <c:v>-1.3618074899412001E-2</c:v>
                </c:pt>
                <c:pt idx="11421">
                  <c:v>-1.4237078303930681E-2</c:v>
                </c:pt>
                <c:pt idx="11422">
                  <c:v>-1.4237078303930681E-2</c:v>
                </c:pt>
                <c:pt idx="11423">
                  <c:v>-1.3927576601671366E-2</c:v>
                </c:pt>
                <c:pt idx="11424">
                  <c:v>-1.330857319715267E-2</c:v>
                </c:pt>
                <c:pt idx="11425">
                  <c:v>-1.330857319715267E-2</c:v>
                </c:pt>
                <c:pt idx="11426">
                  <c:v>-1.330857319715267E-2</c:v>
                </c:pt>
                <c:pt idx="11427">
                  <c:v>-1.3618074899412001E-2</c:v>
                </c:pt>
                <c:pt idx="11428">
                  <c:v>-1.4237078303930681E-2</c:v>
                </c:pt>
                <c:pt idx="11429">
                  <c:v>-1.4237078303930681E-2</c:v>
                </c:pt>
                <c:pt idx="11430">
                  <c:v>-1.4237078303930681E-2</c:v>
                </c:pt>
                <c:pt idx="11431">
                  <c:v>-1.3927576601671366E-2</c:v>
                </c:pt>
                <c:pt idx="11432">
                  <c:v>-1.4237078303930681E-2</c:v>
                </c:pt>
                <c:pt idx="11433">
                  <c:v>-1.3927576601671366E-2</c:v>
                </c:pt>
                <c:pt idx="11434">
                  <c:v>-1.4237078303930681E-2</c:v>
                </c:pt>
                <c:pt idx="11435">
                  <c:v>-1.3618074899412001E-2</c:v>
                </c:pt>
                <c:pt idx="11436">
                  <c:v>-1.3927576601671366E-2</c:v>
                </c:pt>
                <c:pt idx="11437">
                  <c:v>-1.3927576601671366E-2</c:v>
                </c:pt>
                <c:pt idx="11438">
                  <c:v>-1.330857319715267E-2</c:v>
                </c:pt>
                <c:pt idx="11439">
                  <c:v>-1.3927576601671366E-2</c:v>
                </c:pt>
                <c:pt idx="11440">
                  <c:v>-1.3618074899412001E-2</c:v>
                </c:pt>
                <c:pt idx="11441">
                  <c:v>-1.3927576601671366E-2</c:v>
                </c:pt>
                <c:pt idx="11442">
                  <c:v>-1.3927576601671366E-2</c:v>
                </c:pt>
                <c:pt idx="11443">
                  <c:v>-1.3618074899412001E-2</c:v>
                </c:pt>
                <c:pt idx="11444">
                  <c:v>-1.3618074899412001E-2</c:v>
                </c:pt>
                <c:pt idx="11445">
                  <c:v>-1.3618074899412001E-2</c:v>
                </c:pt>
                <c:pt idx="11446">
                  <c:v>-1.3927576601671366E-2</c:v>
                </c:pt>
                <c:pt idx="11447">
                  <c:v>-1.3927576601671366E-2</c:v>
                </c:pt>
                <c:pt idx="11448">
                  <c:v>-1.3927576601671366E-2</c:v>
                </c:pt>
                <c:pt idx="11449">
                  <c:v>-6.1281337047353814E-2</c:v>
                </c:pt>
                <c:pt idx="11450">
                  <c:v>-6.1281337047353814E-2</c:v>
                </c:pt>
                <c:pt idx="11451">
                  <c:v>-6.1281337047353814E-2</c:v>
                </c:pt>
                <c:pt idx="11452">
                  <c:v>-6.1281337047353814E-2</c:v>
                </c:pt>
                <c:pt idx="11453">
                  <c:v>-6.1590838749613117E-2</c:v>
                </c:pt>
                <c:pt idx="11454">
                  <c:v>-6.1590838749613117E-2</c:v>
                </c:pt>
                <c:pt idx="11455">
                  <c:v>-6.1900340451872475E-2</c:v>
                </c:pt>
                <c:pt idx="11456">
                  <c:v>-6.1900340451872475E-2</c:v>
                </c:pt>
                <c:pt idx="11457">
                  <c:v>-6.1590838749613117E-2</c:v>
                </c:pt>
                <c:pt idx="11458">
                  <c:v>-6.1590838749613117E-2</c:v>
                </c:pt>
                <c:pt idx="11459">
                  <c:v>-6.0971835345094386E-2</c:v>
                </c:pt>
                <c:pt idx="11460">
                  <c:v>-6.0971835345094386E-2</c:v>
                </c:pt>
                <c:pt idx="11461">
                  <c:v>-6.0971835345094386E-2</c:v>
                </c:pt>
                <c:pt idx="11462">
                  <c:v>-6.0971835345094386E-2</c:v>
                </c:pt>
                <c:pt idx="11463">
                  <c:v>-6.0971835345094386E-2</c:v>
                </c:pt>
                <c:pt idx="11464">
                  <c:v>-6.0971835345094386E-2</c:v>
                </c:pt>
                <c:pt idx="11465">
                  <c:v>-6.0971835345094386E-2</c:v>
                </c:pt>
                <c:pt idx="11466">
                  <c:v>-6.0971835345094386E-2</c:v>
                </c:pt>
                <c:pt idx="11467">
                  <c:v>-6.0971835345094386E-2</c:v>
                </c:pt>
                <c:pt idx="11468">
                  <c:v>-6.0971835345094386E-2</c:v>
                </c:pt>
                <c:pt idx="11469">
                  <c:v>-6.0971835345094386E-2</c:v>
                </c:pt>
                <c:pt idx="11470">
                  <c:v>-6.0971835345094386E-2</c:v>
                </c:pt>
                <c:pt idx="11471">
                  <c:v>-6.1281337047353814E-2</c:v>
                </c:pt>
                <c:pt idx="11472">
                  <c:v>-6.1281337047353814E-2</c:v>
                </c:pt>
                <c:pt idx="11473">
                  <c:v>-6.0971835345094386E-2</c:v>
                </c:pt>
                <c:pt idx="11474">
                  <c:v>-6.0043330238316567E-2</c:v>
                </c:pt>
                <c:pt idx="11475">
                  <c:v>-6.0043330238316567E-2</c:v>
                </c:pt>
                <c:pt idx="11476">
                  <c:v>-6.0043330238316567E-2</c:v>
                </c:pt>
                <c:pt idx="11477">
                  <c:v>-5.9114825131538526E-2</c:v>
                </c:pt>
                <c:pt idx="11478">
                  <c:v>-5.9114825131538526E-2</c:v>
                </c:pt>
                <c:pt idx="11479">
                  <c:v>-6.0043330238316567E-2</c:v>
                </c:pt>
                <c:pt idx="11480">
                  <c:v>-6.0043330238316567E-2</c:v>
                </c:pt>
                <c:pt idx="11481">
                  <c:v>-6.0043330238316567E-2</c:v>
                </c:pt>
                <c:pt idx="11482">
                  <c:v>-6.0043330238316567E-2</c:v>
                </c:pt>
                <c:pt idx="11483">
                  <c:v>-6.0662333642835298E-2</c:v>
                </c:pt>
                <c:pt idx="11484">
                  <c:v>-6.0662333642835298E-2</c:v>
                </c:pt>
                <c:pt idx="11485">
                  <c:v>-6.0662333642835298E-2</c:v>
                </c:pt>
                <c:pt idx="11486">
                  <c:v>-6.0662333642835298E-2</c:v>
                </c:pt>
                <c:pt idx="11487">
                  <c:v>-6.0662333642835298E-2</c:v>
                </c:pt>
                <c:pt idx="11488">
                  <c:v>-6.0352831940576106E-2</c:v>
                </c:pt>
                <c:pt idx="11489">
                  <c:v>-6.0352831940576106E-2</c:v>
                </c:pt>
                <c:pt idx="11490">
                  <c:v>-6.0352831940576106E-2</c:v>
                </c:pt>
                <c:pt idx="11491">
                  <c:v>-6.0352831940576106E-2</c:v>
                </c:pt>
                <c:pt idx="11492">
                  <c:v>-6.0043330238316567E-2</c:v>
                </c:pt>
                <c:pt idx="11493">
                  <c:v>-6.0043330238316567E-2</c:v>
                </c:pt>
                <c:pt idx="11494">
                  <c:v>-6.0043330238316567E-2</c:v>
                </c:pt>
                <c:pt idx="11495">
                  <c:v>-6.0043330238316567E-2</c:v>
                </c:pt>
                <c:pt idx="11496">
                  <c:v>-6.0043330238316567E-2</c:v>
                </c:pt>
                <c:pt idx="11497">
                  <c:v>-6.0043330238316567E-2</c:v>
                </c:pt>
                <c:pt idx="11498">
                  <c:v>-6.0043330238316567E-2</c:v>
                </c:pt>
                <c:pt idx="11499">
                  <c:v>-6.0043330238316567E-2</c:v>
                </c:pt>
                <c:pt idx="11500">
                  <c:v>-6.0043330238316567E-2</c:v>
                </c:pt>
                <c:pt idx="11501">
                  <c:v>-6.0043330238316567E-2</c:v>
                </c:pt>
                <c:pt idx="11502">
                  <c:v>-6.0043330238316567E-2</c:v>
                </c:pt>
                <c:pt idx="11503">
                  <c:v>-6.0662333642835298E-2</c:v>
                </c:pt>
                <c:pt idx="11504">
                  <c:v>-6.0662333642835298E-2</c:v>
                </c:pt>
                <c:pt idx="11505">
                  <c:v>-6.0352831940576106E-2</c:v>
                </c:pt>
                <c:pt idx="11506">
                  <c:v>-6.0662333642835298E-2</c:v>
                </c:pt>
                <c:pt idx="11507">
                  <c:v>-6.0662333642835298E-2</c:v>
                </c:pt>
                <c:pt idx="11508">
                  <c:v>-6.0662333642835298E-2</c:v>
                </c:pt>
                <c:pt idx="11509">
                  <c:v>-6.0352831940576106E-2</c:v>
                </c:pt>
                <c:pt idx="11510">
                  <c:v>-6.0043330238316567E-2</c:v>
                </c:pt>
                <c:pt idx="11511">
                  <c:v>-6.0043330238316567E-2</c:v>
                </c:pt>
                <c:pt idx="11512">
                  <c:v>-6.0043330238316567E-2</c:v>
                </c:pt>
                <c:pt idx="11513">
                  <c:v>-6.0043330238316567E-2</c:v>
                </c:pt>
                <c:pt idx="11514">
                  <c:v>-6.0043330238316567E-2</c:v>
                </c:pt>
                <c:pt idx="11515">
                  <c:v>-6.0352831940576106E-2</c:v>
                </c:pt>
                <c:pt idx="11516">
                  <c:v>-6.0352831940576106E-2</c:v>
                </c:pt>
                <c:pt idx="11517">
                  <c:v>-6.0352831940576106E-2</c:v>
                </c:pt>
                <c:pt idx="11518">
                  <c:v>-6.0352831940576106E-2</c:v>
                </c:pt>
                <c:pt idx="11519">
                  <c:v>-6.0352831940576106E-2</c:v>
                </c:pt>
                <c:pt idx="11520">
                  <c:v>-6.0352831940576106E-2</c:v>
                </c:pt>
                <c:pt idx="11521">
                  <c:v>-6.0352831940576106E-2</c:v>
                </c:pt>
                <c:pt idx="11522">
                  <c:v>-6.0352831940576106E-2</c:v>
                </c:pt>
                <c:pt idx="11523">
                  <c:v>-6.0043330238316567E-2</c:v>
                </c:pt>
                <c:pt idx="11524">
                  <c:v>-6.0043330238316567E-2</c:v>
                </c:pt>
                <c:pt idx="11525">
                  <c:v>-6.0043330238316567E-2</c:v>
                </c:pt>
                <c:pt idx="11526">
                  <c:v>-6.0352831940576106E-2</c:v>
                </c:pt>
                <c:pt idx="11527">
                  <c:v>-6.0352831940576106E-2</c:v>
                </c:pt>
                <c:pt idx="11528">
                  <c:v>-6.0043330238316567E-2</c:v>
                </c:pt>
                <c:pt idx="11529">
                  <c:v>-5.9733828536057083E-2</c:v>
                </c:pt>
                <c:pt idx="11530">
                  <c:v>-5.9733828536057083E-2</c:v>
                </c:pt>
                <c:pt idx="11531">
                  <c:v>-6.0043330238316567E-2</c:v>
                </c:pt>
                <c:pt idx="11532">
                  <c:v>-6.0043330238316567E-2</c:v>
                </c:pt>
                <c:pt idx="11533">
                  <c:v>-6.0043330238316567E-2</c:v>
                </c:pt>
                <c:pt idx="11534">
                  <c:v>-5.9733828536057083E-2</c:v>
                </c:pt>
                <c:pt idx="11535">
                  <c:v>-5.9733828536057083E-2</c:v>
                </c:pt>
                <c:pt idx="11536">
                  <c:v>-6.0352831940576106E-2</c:v>
                </c:pt>
                <c:pt idx="11537">
                  <c:v>-6.0352831940576106E-2</c:v>
                </c:pt>
                <c:pt idx="11538">
                  <c:v>-6.0352831940576106E-2</c:v>
                </c:pt>
                <c:pt idx="11539">
                  <c:v>-6.0352831940576106E-2</c:v>
                </c:pt>
                <c:pt idx="11540">
                  <c:v>-6.0352831940576106E-2</c:v>
                </c:pt>
                <c:pt idx="11541">
                  <c:v>-6.0352831940576106E-2</c:v>
                </c:pt>
                <c:pt idx="11542">
                  <c:v>-6.0352831940576106E-2</c:v>
                </c:pt>
                <c:pt idx="11543">
                  <c:v>-6.0352831940576106E-2</c:v>
                </c:pt>
                <c:pt idx="11544">
                  <c:v>-6.0352831940576106E-2</c:v>
                </c:pt>
                <c:pt idx="11545">
                  <c:v>-6.0352831940576106E-2</c:v>
                </c:pt>
                <c:pt idx="11546">
                  <c:v>-6.0352831940576106E-2</c:v>
                </c:pt>
                <c:pt idx="11547">
                  <c:v>-6.0352831940576106E-2</c:v>
                </c:pt>
                <c:pt idx="11548">
                  <c:v>-6.0352831940576106E-2</c:v>
                </c:pt>
                <c:pt idx="11549">
                  <c:v>-6.0352831940576106E-2</c:v>
                </c:pt>
                <c:pt idx="11550">
                  <c:v>-6.0352831940576106E-2</c:v>
                </c:pt>
                <c:pt idx="11551">
                  <c:v>-6.0352831940576106E-2</c:v>
                </c:pt>
                <c:pt idx="11552">
                  <c:v>-6.0352831940576106E-2</c:v>
                </c:pt>
                <c:pt idx="11553">
                  <c:v>-6.0352831940576106E-2</c:v>
                </c:pt>
                <c:pt idx="11554">
                  <c:v>-6.0352831940576106E-2</c:v>
                </c:pt>
                <c:pt idx="11555">
                  <c:v>-6.0352831940576106E-2</c:v>
                </c:pt>
                <c:pt idx="11556">
                  <c:v>-6.0352831940576106E-2</c:v>
                </c:pt>
                <c:pt idx="11557">
                  <c:v>-6.0662333642835298E-2</c:v>
                </c:pt>
                <c:pt idx="11558">
                  <c:v>-6.0662333642835298E-2</c:v>
                </c:pt>
                <c:pt idx="11559">
                  <c:v>-6.0043330238316567E-2</c:v>
                </c:pt>
                <c:pt idx="11560">
                  <c:v>-6.0043330238316567E-2</c:v>
                </c:pt>
                <c:pt idx="11561">
                  <c:v>-6.0352831940576106E-2</c:v>
                </c:pt>
                <c:pt idx="11562">
                  <c:v>-6.0352831940576106E-2</c:v>
                </c:pt>
                <c:pt idx="11563">
                  <c:v>-6.0043330238316567E-2</c:v>
                </c:pt>
                <c:pt idx="11564">
                  <c:v>-6.0043330238316567E-2</c:v>
                </c:pt>
                <c:pt idx="11565">
                  <c:v>-6.0043330238316567E-2</c:v>
                </c:pt>
                <c:pt idx="11566">
                  <c:v>-6.0043330238316567E-2</c:v>
                </c:pt>
                <c:pt idx="11567">
                  <c:v>-6.0043330238316567E-2</c:v>
                </c:pt>
                <c:pt idx="11568">
                  <c:v>-6.0043330238316567E-2</c:v>
                </c:pt>
                <c:pt idx="11569">
                  <c:v>-5.9733828536057083E-2</c:v>
                </c:pt>
                <c:pt idx="11570">
                  <c:v>-5.9733828536057083E-2</c:v>
                </c:pt>
                <c:pt idx="11571">
                  <c:v>-5.9733828536057083E-2</c:v>
                </c:pt>
                <c:pt idx="11572">
                  <c:v>-5.9733828536057083E-2</c:v>
                </c:pt>
                <c:pt idx="11573">
                  <c:v>-5.9733828536057083E-2</c:v>
                </c:pt>
                <c:pt idx="11574">
                  <c:v>-5.9733828536057083E-2</c:v>
                </c:pt>
                <c:pt idx="11575">
                  <c:v>-6.0043330238316567E-2</c:v>
                </c:pt>
                <c:pt idx="11576">
                  <c:v>-6.0043330238316567E-2</c:v>
                </c:pt>
                <c:pt idx="11577">
                  <c:v>-6.0043330238316567E-2</c:v>
                </c:pt>
                <c:pt idx="11578">
                  <c:v>-6.0043330238316567E-2</c:v>
                </c:pt>
                <c:pt idx="11579">
                  <c:v>-6.0352831940576106E-2</c:v>
                </c:pt>
                <c:pt idx="11580">
                  <c:v>-1.3927576601671366E-2</c:v>
                </c:pt>
                <c:pt idx="11581">
                  <c:v>-1.3927576601671366E-2</c:v>
                </c:pt>
                <c:pt idx="11582">
                  <c:v>-1.3927576601671366E-2</c:v>
                </c:pt>
                <c:pt idx="11583">
                  <c:v>-1.3927576601671366E-2</c:v>
                </c:pt>
                <c:pt idx="11584">
                  <c:v>-1.3927576601671366E-2</c:v>
                </c:pt>
                <c:pt idx="11585">
                  <c:v>-1.4237078303930681E-2</c:v>
                </c:pt>
                <c:pt idx="11586">
                  <c:v>-1.3618074899412001E-2</c:v>
                </c:pt>
                <c:pt idx="11587">
                  <c:v>-1.3618074899412001E-2</c:v>
                </c:pt>
                <c:pt idx="11588">
                  <c:v>-1.4237078303930681E-2</c:v>
                </c:pt>
                <c:pt idx="11589">
                  <c:v>-1.3927576601671366E-2</c:v>
                </c:pt>
                <c:pt idx="11590">
                  <c:v>-1.3927576601671366E-2</c:v>
                </c:pt>
                <c:pt idx="11591">
                  <c:v>-1.3927576601671366E-2</c:v>
                </c:pt>
                <c:pt idx="11592">
                  <c:v>-1.3618074899412001E-2</c:v>
                </c:pt>
                <c:pt idx="11593">
                  <c:v>-1.3927576601671366E-2</c:v>
                </c:pt>
                <c:pt idx="11594">
                  <c:v>-1.4237078303930681E-2</c:v>
                </c:pt>
                <c:pt idx="11595">
                  <c:v>-1.3618074899412001E-2</c:v>
                </c:pt>
                <c:pt idx="11596">
                  <c:v>-1.3618074899412001E-2</c:v>
                </c:pt>
                <c:pt idx="11597">
                  <c:v>-1.3927576601671366E-2</c:v>
                </c:pt>
                <c:pt idx="11598">
                  <c:v>-1.3927576601671366E-2</c:v>
                </c:pt>
                <c:pt idx="11599">
                  <c:v>-1.3927576601671366E-2</c:v>
                </c:pt>
                <c:pt idx="11600">
                  <c:v>-1.3618074899412001E-2</c:v>
                </c:pt>
                <c:pt idx="11601">
                  <c:v>-1.3927576601671366E-2</c:v>
                </c:pt>
                <c:pt idx="11602">
                  <c:v>-1.4237078303930681E-2</c:v>
                </c:pt>
                <c:pt idx="11603">
                  <c:v>-1.3618074899412001E-2</c:v>
                </c:pt>
                <c:pt idx="11604">
                  <c:v>-1.3927576601671366E-2</c:v>
                </c:pt>
                <c:pt idx="11605">
                  <c:v>-1.3927576601671366E-2</c:v>
                </c:pt>
                <c:pt idx="11606">
                  <c:v>-1.4237078303930681E-2</c:v>
                </c:pt>
                <c:pt idx="11607">
                  <c:v>-1.3618074899412001E-2</c:v>
                </c:pt>
                <c:pt idx="11608">
                  <c:v>-1.3618074899412001E-2</c:v>
                </c:pt>
                <c:pt idx="11609">
                  <c:v>-1.3618074899412001E-2</c:v>
                </c:pt>
                <c:pt idx="11610">
                  <c:v>-1.3618074899412001E-2</c:v>
                </c:pt>
                <c:pt idx="11611">
                  <c:v>-1.3618074899412001E-2</c:v>
                </c:pt>
                <c:pt idx="11612">
                  <c:v>-1.3618074899412001E-2</c:v>
                </c:pt>
                <c:pt idx="11613">
                  <c:v>-1.3618074899412001E-2</c:v>
                </c:pt>
                <c:pt idx="11614">
                  <c:v>-1.3618074899412001E-2</c:v>
                </c:pt>
                <c:pt idx="11615">
                  <c:v>-1.3618074899412001E-2</c:v>
                </c:pt>
                <c:pt idx="11616">
                  <c:v>-1.3618074899412001E-2</c:v>
                </c:pt>
                <c:pt idx="11617">
                  <c:v>-1.3618074899412001E-2</c:v>
                </c:pt>
                <c:pt idx="11618">
                  <c:v>-1.3927576601671366E-2</c:v>
                </c:pt>
                <c:pt idx="11619">
                  <c:v>-1.3618074899412001E-2</c:v>
                </c:pt>
                <c:pt idx="11620">
                  <c:v>-1.3618074899412001E-2</c:v>
                </c:pt>
                <c:pt idx="11621">
                  <c:v>-1.3618074899412001E-2</c:v>
                </c:pt>
                <c:pt idx="11622">
                  <c:v>-1.3618074899412001E-2</c:v>
                </c:pt>
                <c:pt idx="11623">
                  <c:v>-1.3618074899412001E-2</c:v>
                </c:pt>
                <c:pt idx="11624">
                  <c:v>-1.3618074899412001E-2</c:v>
                </c:pt>
                <c:pt idx="11625">
                  <c:v>-1.3618074899412001E-2</c:v>
                </c:pt>
                <c:pt idx="11626">
                  <c:v>-1.3618074899412001E-2</c:v>
                </c:pt>
                <c:pt idx="11627">
                  <c:v>-1.3618074899412001E-2</c:v>
                </c:pt>
                <c:pt idx="11628">
                  <c:v>-1.299907149489324E-2</c:v>
                </c:pt>
                <c:pt idx="11629">
                  <c:v>-1.3927576601671366E-2</c:v>
                </c:pt>
                <c:pt idx="11630">
                  <c:v>-1.3927576601671366E-2</c:v>
                </c:pt>
                <c:pt idx="11631">
                  <c:v>-1.3927576601671366E-2</c:v>
                </c:pt>
                <c:pt idx="11632">
                  <c:v>-1.3618074899412001E-2</c:v>
                </c:pt>
                <c:pt idx="11633">
                  <c:v>-1.3618074899412001E-2</c:v>
                </c:pt>
                <c:pt idx="11634">
                  <c:v>-1.4237078303930681E-2</c:v>
                </c:pt>
                <c:pt idx="11635">
                  <c:v>-1.330857319715267E-2</c:v>
                </c:pt>
                <c:pt idx="11636">
                  <c:v>-1.3927576601671366E-2</c:v>
                </c:pt>
                <c:pt idx="11637">
                  <c:v>-1.3618074899412001E-2</c:v>
                </c:pt>
                <c:pt idx="11638">
                  <c:v>-1.3618074899412001E-2</c:v>
                </c:pt>
                <c:pt idx="11639">
                  <c:v>-1.3618074899412001E-2</c:v>
                </c:pt>
                <c:pt idx="11640">
                  <c:v>-1.3618074899412001E-2</c:v>
                </c:pt>
                <c:pt idx="11641">
                  <c:v>-1.299907149489324E-2</c:v>
                </c:pt>
                <c:pt idx="11642">
                  <c:v>-1.3618074899412001E-2</c:v>
                </c:pt>
                <c:pt idx="11643">
                  <c:v>-1.3927576601671366E-2</c:v>
                </c:pt>
                <c:pt idx="11644">
                  <c:v>-1.3927576601671366E-2</c:v>
                </c:pt>
                <c:pt idx="11645">
                  <c:v>-1.3927576601671366E-2</c:v>
                </c:pt>
                <c:pt idx="11646">
                  <c:v>-1.3927576601671366E-2</c:v>
                </c:pt>
                <c:pt idx="11647">
                  <c:v>-1.3618074899412001E-2</c:v>
                </c:pt>
                <c:pt idx="11648">
                  <c:v>-1.330857319715267E-2</c:v>
                </c:pt>
                <c:pt idx="11649">
                  <c:v>-1.330857319715267E-2</c:v>
                </c:pt>
                <c:pt idx="11650">
                  <c:v>-1.3618074899412001E-2</c:v>
                </c:pt>
                <c:pt idx="11651">
                  <c:v>-1.3618074899412001E-2</c:v>
                </c:pt>
                <c:pt idx="11652">
                  <c:v>-1.3618074899412001E-2</c:v>
                </c:pt>
                <c:pt idx="11653">
                  <c:v>-1.3927576601671366E-2</c:v>
                </c:pt>
                <c:pt idx="11654">
                  <c:v>-1.3618074899412001E-2</c:v>
                </c:pt>
                <c:pt idx="11655">
                  <c:v>-1.48560817084494E-2</c:v>
                </c:pt>
                <c:pt idx="11656">
                  <c:v>-1.3927576601671366E-2</c:v>
                </c:pt>
                <c:pt idx="11657">
                  <c:v>-1.3927576601671366E-2</c:v>
                </c:pt>
                <c:pt idx="11658">
                  <c:v>-1.4237078303930681E-2</c:v>
                </c:pt>
                <c:pt idx="11659">
                  <c:v>-1.3927576601671366E-2</c:v>
                </c:pt>
                <c:pt idx="11660">
                  <c:v>-1.3927576601671366E-2</c:v>
                </c:pt>
                <c:pt idx="11661">
                  <c:v>-1.3927576601671366E-2</c:v>
                </c:pt>
                <c:pt idx="11662">
                  <c:v>-5.9424326833797864E-2</c:v>
                </c:pt>
                <c:pt idx="11663">
                  <c:v>-5.9424326833797864E-2</c:v>
                </c:pt>
                <c:pt idx="11664">
                  <c:v>-5.9424326833797864E-2</c:v>
                </c:pt>
                <c:pt idx="11665">
                  <c:v>-5.9733828536057083E-2</c:v>
                </c:pt>
                <c:pt idx="11666">
                  <c:v>-5.9733828536057083E-2</c:v>
                </c:pt>
                <c:pt idx="11667">
                  <c:v>-5.9424326833797864E-2</c:v>
                </c:pt>
                <c:pt idx="11668">
                  <c:v>-5.9424326833797864E-2</c:v>
                </c:pt>
                <c:pt idx="11669">
                  <c:v>-5.9114825131538526E-2</c:v>
                </c:pt>
                <c:pt idx="11670">
                  <c:v>-5.9114825131538526E-2</c:v>
                </c:pt>
                <c:pt idx="11671">
                  <c:v>-5.9114825131538526E-2</c:v>
                </c:pt>
                <c:pt idx="11672">
                  <c:v>-5.9114825131538526E-2</c:v>
                </c:pt>
                <c:pt idx="11673">
                  <c:v>-5.9114825131538526E-2</c:v>
                </c:pt>
                <c:pt idx="11674">
                  <c:v>-5.9114825131538526E-2</c:v>
                </c:pt>
                <c:pt idx="11675">
                  <c:v>-5.8805323429278897E-2</c:v>
                </c:pt>
                <c:pt idx="11676">
                  <c:v>-5.8805323429278897E-2</c:v>
                </c:pt>
                <c:pt idx="11677">
                  <c:v>-5.8805323429278897E-2</c:v>
                </c:pt>
                <c:pt idx="11678">
                  <c:v>-5.8805323429278897E-2</c:v>
                </c:pt>
                <c:pt idx="11679">
                  <c:v>-5.8186320024760194E-2</c:v>
                </c:pt>
                <c:pt idx="11680">
                  <c:v>-5.8186320024760194E-2</c:v>
                </c:pt>
                <c:pt idx="11681">
                  <c:v>-5.7876818322500814E-2</c:v>
                </c:pt>
                <c:pt idx="11682">
                  <c:v>-5.7876818322500814E-2</c:v>
                </c:pt>
                <c:pt idx="11683">
                  <c:v>-5.7876818322500814E-2</c:v>
                </c:pt>
                <c:pt idx="11684">
                  <c:v>-5.7876818322500814E-2</c:v>
                </c:pt>
                <c:pt idx="11685">
                  <c:v>-5.7876818322500814E-2</c:v>
                </c:pt>
                <c:pt idx="11686">
                  <c:v>-5.7876818322500814E-2</c:v>
                </c:pt>
                <c:pt idx="11687">
                  <c:v>-5.7876818322500814E-2</c:v>
                </c:pt>
                <c:pt idx="11688">
                  <c:v>-5.7876818322500814E-2</c:v>
                </c:pt>
                <c:pt idx="11689">
                  <c:v>-5.6948313215722676E-2</c:v>
                </c:pt>
                <c:pt idx="11690">
                  <c:v>-5.6948313215722676E-2</c:v>
                </c:pt>
                <c:pt idx="11691">
                  <c:v>-5.6948313215722676E-2</c:v>
                </c:pt>
                <c:pt idx="11692">
                  <c:v>-5.6948313215722676E-2</c:v>
                </c:pt>
                <c:pt idx="11693">
                  <c:v>-5.8495821727019504E-2</c:v>
                </c:pt>
                <c:pt idx="11694">
                  <c:v>-5.8495821727019504E-2</c:v>
                </c:pt>
                <c:pt idx="11695">
                  <c:v>-5.8186320024760194E-2</c:v>
                </c:pt>
                <c:pt idx="11696">
                  <c:v>-5.8186320024760194E-2</c:v>
                </c:pt>
                <c:pt idx="11697">
                  <c:v>-5.8186320024760194E-2</c:v>
                </c:pt>
                <c:pt idx="11698">
                  <c:v>-5.8186320024760194E-2</c:v>
                </c:pt>
                <c:pt idx="11699">
                  <c:v>-5.8805323429278897E-2</c:v>
                </c:pt>
                <c:pt idx="11700">
                  <c:v>-5.8805323429278897E-2</c:v>
                </c:pt>
                <c:pt idx="11701">
                  <c:v>-5.8805323429278897E-2</c:v>
                </c:pt>
                <c:pt idx="11702">
                  <c:v>-5.8805323429278897E-2</c:v>
                </c:pt>
                <c:pt idx="11703">
                  <c:v>-5.8805323429278897E-2</c:v>
                </c:pt>
                <c:pt idx="11704">
                  <c:v>-5.8805323429278897E-2</c:v>
                </c:pt>
                <c:pt idx="11705">
                  <c:v>-5.8805323429278897E-2</c:v>
                </c:pt>
                <c:pt idx="11706">
                  <c:v>-5.8805323429278897E-2</c:v>
                </c:pt>
                <c:pt idx="11707">
                  <c:v>-5.8805323429278897E-2</c:v>
                </c:pt>
                <c:pt idx="11708">
                  <c:v>-5.8805323429278897E-2</c:v>
                </c:pt>
                <c:pt idx="11709">
                  <c:v>-5.8805323429278897E-2</c:v>
                </c:pt>
                <c:pt idx="11710">
                  <c:v>-5.8805323429278897E-2</c:v>
                </c:pt>
                <c:pt idx="11711">
                  <c:v>-5.8805323429278897E-2</c:v>
                </c:pt>
                <c:pt idx="11712">
                  <c:v>-5.8805323429278897E-2</c:v>
                </c:pt>
                <c:pt idx="11713">
                  <c:v>-5.9114825131538526E-2</c:v>
                </c:pt>
                <c:pt idx="11714">
                  <c:v>-5.9114825131538526E-2</c:v>
                </c:pt>
                <c:pt idx="11715">
                  <c:v>-5.9114825131538526E-2</c:v>
                </c:pt>
                <c:pt idx="11716">
                  <c:v>-5.9114825131538526E-2</c:v>
                </c:pt>
                <c:pt idx="11717">
                  <c:v>-5.9114825131538526E-2</c:v>
                </c:pt>
                <c:pt idx="11718">
                  <c:v>-5.9114825131538526E-2</c:v>
                </c:pt>
                <c:pt idx="11719">
                  <c:v>-5.9114825131538526E-2</c:v>
                </c:pt>
                <c:pt idx="11720">
                  <c:v>-5.9114825131538526E-2</c:v>
                </c:pt>
                <c:pt idx="11721">
                  <c:v>-5.9114825131538526E-2</c:v>
                </c:pt>
                <c:pt idx="11722">
                  <c:v>-5.9114825131538526E-2</c:v>
                </c:pt>
                <c:pt idx="11723">
                  <c:v>-5.9114825131538526E-2</c:v>
                </c:pt>
                <c:pt idx="11724">
                  <c:v>-5.9114825131538526E-2</c:v>
                </c:pt>
                <c:pt idx="11725">
                  <c:v>-5.9424326833797864E-2</c:v>
                </c:pt>
                <c:pt idx="11726">
                  <c:v>-5.9424326833797864E-2</c:v>
                </c:pt>
                <c:pt idx="11727">
                  <c:v>-5.9424326833797864E-2</c:v>
                </c:pt>
                <c:pt idx="11728">
                  <c:v>-5.9424326833797864E-2</c:v>
                </c:pt>
                <c:pt idx="11729">
                  <c:v>-5.9424326833797864E-2</c:v>
                </c:pt>
                <c:pt idx="11730">
                  <c:v>-5.9424326833797864E-2</c:v>
                </c:pt>
                <c:pt idx="11731">
                  <c:v>-5.9424326833797864E-2</c:v>
                </c:pt>
                <c:pt idx="11732">
                  <c:v>-5.9424326833797864E-2</c:v>
                </c:pt>
                <c:pt idx="11733">
                  <c:v>-5.9424326833797864E-2</c:v>
                </c:pt>
                <c:pt idx="11734">
                  <c:v>-5.9424326833797864E-2</c:v>
                </c:pt>
                <c:pt idx="11735">
                  <c:v>-5.9114825131538526E-2</c:v>
                </c:pt>
                <c:pt idx="11736">
                  <c:v>-5.9114825131538526E-2</c:v>
                </c:pt>
                <c:pt idx="11737">
                  <c:v>-5.8805323429278897E-2</c:v>
                </c:pt>
                <c:pt idx="11738">
                  <c:v>-5.8805323429278897E-2</c:v>
                </c:pt>
                <c:pt idx="11739">
                  <c:v>-5.9114825131538526E-2</c:v>
                </c:pt>
                <c:pt idx="11740">
                  <c:v>-5.9114825131538526E-2</c:v>
                </c:pt>
                <c:pt idx="11741">
                  <c:v>-5.8805323429278897E-2</c:v>
                </c:pt>
                <c:pt idx="11742">
                  <c:v>-5.8805323429278897E-2</c:v>
                </c:pt>
                <c:pt idx="11743">
                  <c:v>-5.9114825131538526E-2</c:v>
                </c:pt>
                <c:pt idx="11744">
                  <c:v>-5.9114825131538526E-2</c:v>
                </c:pt>
                <c:pt idx="11745">
                  <c:v>-5.9733828536057083E-2</c:v>
                </c:pt>
                <c:pt idx="11746">
                  <c:v>-5.9733828536057083E-2</c:v>
                </c:pt>
                <c:pt idx="11747">
                  <c:v>-5.9733828536057083E-2</c:v>
                </c:pt>
                <c:pt idx="11748">
                  <c:v>-5.9733828536057083E-2</c:v>
                </c:pt>
                <c:pt idx="11749">
                  <c:v>-5.9733828536057083E-2</c:v>
                </c:pt>
                <c:pt idx="11750">
                  <c:v>-5.9424326833797864E-2</c:v>
                </c:pt>
                <c:pt idx="11751">
                  <c:v>-5.9424326833797864E-2</c:v>
                </c:pt>
                <c:pt idx="11752">
                  <c:v>-5.9733828536057083E-2</c:v>
                </c:pt>
                <c:pt idx="11753">
                  <c:v>-5.9733828536057083E-2</c:v>
                </c:pt>
                <c:pt idx="11754">
                  <c:v>-5.9733828536057083E-2</c:v>
                </c:pt>
                <c:pt idx="11755">
                  <c:v>-5.9733828536057083E-2</c:v>
                </c:pt>
                <c:pt idx="11756">
                  <c:v>-5.9733828536057083E-2</c:v>
                </c:pt>
                <c:pt idx="11757">
                  <c:v>-5.9733828536057083E-2</c:v>
                </c:pt>
                <c:pt idx="11758">
                  <c:v>-5.9424326833797864E-2</c:v>
                </c:pt>
                <c:pt idx="11759">
                  <c:v>-5.9424326833797864E-2</c:v>
                </c:pt>
                <c:pt idx="11760">
                  <c:v>-5.9424326833797864E-2</c:v>
                </c:pt>
                <c:pt idx="11761">
                  <c:v>-5.9733828536057083E-2</c:v>
                </c:pt>
                <c:pt idx="11762">
                  <c:v>-5.9114825131538526E-2</c:v>
                </c:pt>
                <c:pt idx="11763">
                  <c:v>-5.9114825131538526E-2</c:v>
                </c:pt>
                <c:pt idx="11764">
                  <c:v>-5.8805323429278897E-2</c:v>
                </c:pt>
                <c:pt idx="11765">
                  <c:v>-5.9114825131538526E-2</c:v>
                </c:pt>
                <c:pt idx="11766">
                  <c:v>-5.9114825131538526E-2</c:v>
                </c:pt>
                <c:pt idx="11767">
                  <c:v>-5.9114825131538526E-2</c:v>
                </c:pt>
                <c:pt idx="11768">
                  <c:v>-5.9424326833797864E-2</c:v>
                </c:pt>
                <c:pt idx="11769">
                  <c:v>-5.9424326833797864E-2</c:v>
                </c:pt>
                <c:pt idx="11770">
                  <c:v>-5.9733828536057083E-2</c:v>
                </c:pt>
                <c:pt idx="11771">
                  <c:v>-5.9733828536057083E-2</c:v>
                </c:pt>
                <c:pt idx="11772">
                  <c:v>-5.9424326833797864E-2</c:v>
                </c:pt>
                <c:pt idx="11773">
                  <c:v>-5.9424326833797864E-2</c:v>
                </c:pt>
                <c:pt idx="11774">
                  <c:v>-5.9424326833797864E-2</c:v>
                </c:pt>
                <c:pt idx="11775">
                  <c:v>-5.9424326833797864E-2</c:v>
                </c:pt>
                <c:pt idx="11776">
                  <c:v>-5.9424326833797864E-2</c:v>
                </c:pt>
                <c:pt idx="11777">
                  <c:v>-5.9424326833797864E-2</c:v>
                </c:pt>
                <c:pt idx="11778">
                  <c:v>-5.9424326833797864E-2</c:v>
                </c:pt>
                <c:pt idx="11779">
                  <c:v>-5.9424326833797864E-2</c:v>
                </c:pt>
                <c:pt idx="11780">
                  <c:v>-5.9424326833797864E-2</c:v>
                </c:pt>
                <c:pt idx="11781">
                  <c:v>-5.9424326833797864E-2</c:v>
                </c:pt>
                <c:pt idx="11782">
                  <c:v>-5.9424326833797864E-2</c:v>
                </c:pt>
                <c:pt idx="11783">
                  <c:v>-5.9424326833797864E-2</c:v>
                </c:pt>
                <c:pt idx="11784">
                  <c:v>-5.9424326833797864E-2</c:v>
                </c:pt>
                <c:pt idx="11785">
                  <c:v>-5.9424326833797864E-2</c:v>
                </c:pt>
                <c:pt idx="11786">
                  <c:v>-5.9424326833797864E-2</c:v>
                </c:pt>
                <c:pt idx="11787">
                  <c:v>-5.9424326833797864E-2</c:v>
                </c:pt>
                <c:pt idx="11788">
                  <c:v>-5.9114825131538526E-2</c:v>
                </c:pt>
                <c:pt idx="11789">
                  <c:v>-5.9114825131538526E-2</c:v>
                </c:pt>
                <c:pt idx="11790">
                  <c:v>-5.8186320024760194E-2</c:v>
                </c:pt>
                <c:pt idx="11791">
                  <c:v>-5.8186320024760194E-2</c:v>
                </c:pt>
                <c:pt idx="11792">
                  <c:v>-5.8186320024760194E-2</c:v>
                </c:pt>
                <c:pt idx="11793">
                  <c:v>-5.8186320024760194E-2</c:v>
                </c:pt>
                <c:pt idx="11794">
                  <c:v>-5.8186320024760194E-2</c:v>
                </c:pt>
                <c:pt idx="11795">
                  <c:v>-5.8186320024760194E-2</c:v>
                </c:pt>
                <c:pt idx="11796">
                  <c:v>-5.8186320024760194E-2</c:v>
                </c:pt>
                <c:pt idx="11797">
                  <c:v>-5.8186320024760194E-2</c:v>
                </c:pt>
                <c:pt idx="11798">
                  <c:v>-5.8495821727019504E-2</c:v>
                </c:pt>
                <c:pt idx="11799">
                  <c:v>-5.8495821727019504E-2</c:v>
                </c:pt>
                <c:pt idx="11800">
                  <c:v>-5.8495821727019504E-2</c:v>
                </c:pt>
                <c:pt idx="11801">
                  <c:v>-5.8495821727019504E-2</c:v>
                </c:pt>
                <c:pt idx="11802">
                  <c:v>-5.8495821727019504E-2</c:v>
                </c:pt>
                <c:pt idx="11803">
                  <c:v>-5.8495821727019504E-2</c:v>
                </c:pt>
                <c:pt idx="11804">
                  <c:v>-5.8495821727019504E-2</c:v>
                </c:pt>
                <c:pt idx="11805">
                  <c:v>-5.8495821727019504E-2</c:v>
                </c:pt>
                <c:pt idx="11806">
                  <c:v>-5.8495821727019504E-2</c:v>
                </c:pt>
                <c:pt idx="11807">
                  <c:v>-5.8495821727019504E-2</c:v>
                </c:pt>
                <c:pt idx="11808">
                  <c:v>-5.8495821727019504E-2</c:v>
                </c:pt>
                <c:pt idx="11809">
                  <c:v>-5.8495821727019504E-2</c:v>
                </c:pt>
                <c:pt idx="11810">
                  <c:v>-5.8186320024760194E-2</c:v>
                </c:pt>
                <c:pt idx="11811">
                  <c:v>-5.8186320024760194E-2</c:v>
                </c:pt>
                <c:pt idx="11812">
                  <c:v>-5.8186320024760194E-2</c:v>
                </c:pt>
                <c:pt idx="11813">
                  <c:v>-5.8186320024760194E-2</c:v>
                </c:pt>
                <c:pt idx="11814">
                  <c:v>-5.7567316620241671E-2</c:v>
                </c:pt>
                <c:pt idx="11815">
                  <c:v>-5.7567316620241671E-2</c:v>
                </c:pt>
                <c:pt idx="11816">
                  <c:v>-5.7567316620241671E-2</c:v>
                </c:pt>
                <c:pt idx="11817">
                  <c:v>-5.7567316620241671E-2</c:v>
                </c:pt>
                <c:pt idx="11818">
                  <c:v>-5.8186320024760194E-2</c:v>
                </c:pt>
                <c:pt idx="11819">
                  <c:v>-5.8186320024760194E-2</c:v>
                </c:pt>
                <c:pt idx="11820">
                  <c:v>-5.8186320024760194E-2</c:v>
                </c:pt>
                <c:pt idx="11821">
                  <c:v>-5.8186320024760194E-2</c:v>
                </c:pt>
                <c:pt idx="11822">
                  <c:v>-5.8186320024760194E-2</c:v>
                </c:pt>
                <c:pt idx="11823">
                  <c:v>-5.8186320024760194E-2</c:v>
                </c:pt>
                <c:pt idx="11824">
                  <c:v>-5.7876818322500814E-2</c:v>
                </c:pt>
                <c:pt idx="11825">
                  <c:v>-5.7876818322500814E-2</c:v>
                </c:pt>
                <c:pt idx="11826">
                  <c:v>-5.7876818322500814E-2</c:v>
                </c:pt>
                <c:pt idx="11827">
                  <c:v>-5.7876818322500814E-2</c:v>
                </c:pt>
                <c:pt idx="11828">
                  <c:v>-5.7876818322500814E-2</c:v>
                </c:pt>
                <c:pt idx="11829">
                  <c:v>-5.7876818322500814E-2</c:v>
                </c:pt>
                <c:pt idx="11830">
                  <c:v>-5.7567316620241671E-2</c:v>
                </c:pt>
                <c:pt idx="11831">
                  <c:v>-5.7567316620241671E-2</c:v>
                </c:pt>
                <c:pt idx="11832">
                  <c:v>-5.7876818322500814E-2</c:v>
                </c:pt>
                <c:pt idx="11833">
                  <c:v>-5.7876818322500814E-2</c:v>
                </c:pt>
                <c:pt idx="11834">
                  <c:v>-5.7567316620241671E-2</c:v>
                </c:pt>
                <c:pt idx="11835">
                  <c:v>-5.7567316620241671E-2</c:v>
                </c:pt>
                <c:pt idx="11836">
                  <c:v>-5.7567316620241671E-2</c:v>
                </c:pt>
                <c:pt idx="11837">
                  <c:v>-5.7567316620241671E-2</c:v>
                </c:pt>
                <c:pt idx="11838">
                  <c:v>-5.7567316620241671E-2</c:v>
                </c:pt>
                <c:pt idx="11839">
                  <c:v>-5.7567316620241671E-2</c:v>
                </c:pt>
                <c:pt idx="11840">
                  <c:v>-5.7567316620241671E-2</c:v>
                </c:pt>
                <c:pt idx="11841">
                  <c:v>-5.7567316620241671E-2</c:v>
                </c:pt>
                <c:pt idx="11842">
                  <c:v>-5.7567316620241671E-2</c:v>
                </c:pt>
                <c:pt idx="11843">
                  <c:v>-5.7567316620241671E-2</c:v>
                </c:pt>
                <c:pt idx="11844">
                  <c:v>-5.7567316620241671E-2</c:v>
                </c:pt>
                <c:pt idx="11845">
                  <c:v>-5.7567316620241671E-2</c:v>
                </c:pt>
                <c:pt idx="11846">
                  <c:v>-5.7876818322500814E-2</c:v>
                </c:pt>
                <c:pt idx="11847">
                  <c:v>-5.7876818322500814E-2</c:v>
                </c:pt>
                <c:pt idx="11848">
                  <c:v>-5.7257814917982118E-2</c:v>
                </c:pt>
                <c:pt idx="11849">
                  <c:v>-5.7257814917982118E-2</c:v>
                </c:pt>
                <c:pt idx="11850">
                  <c:v>-5.7257814917982118E-2</c:v>
                </c:pt>
                <c:pt idx="11851">
                  <c:v>-5.7257814917982118E-2</c:v>
                </c:pt>
                <c:pt idx="11852">
                  <c:v>-5.7876818322500814E-2</c:v>
                </c:pt>
                <c:pt idx="11853">
                  <c:v>-5.7876818322500814E-2</c:v>
                </c:pt>
                <c:pt idx="11854">
                  <c:v>-5.7567316620241671E-2</c:v>
                </c:pt>
                <c:pt idx="11855">
                  <c:v>-5.7567316620241671E-2</c:v>
                </c:pt>
                <c:pt idx="11856">
                  <c:v>-5.7876818322500814E-2</c:v>
                </c:pt>
                <c:pt idx="11857">
                  <c:v>-5.7876818322500814E-2</c:v>
                </c:pt>
                <c:pt idx="11858">
                  <c:v>-5.8186320024760194E-2</c:v>
                </c:pt>
                <c:pt idx="11859">
                  <c:v>-5.8186320024760194E-2</c:v>
                </c:pt>
                <c:pt idx="11860">
                  <c:v>-5.8805323429278897E-2</c:v>
                </c:pt>
                <c:pt idx="11861">
                  <c:v>-5.8805323429278897E-2</c:v>
                </c:pt>
                <c:pt idx="11862">
                  <c:v>-5.8186320024760194E-2</c:v>
                </c:pt>
                <c:pt idx="11863">
                  <c:v>-5.8186320024760194E-2</c:v>
                </c:pt>
                <c:pt idx="11864">
                  <c:v>-5.7567316620241671E-2</c:v>
                </c:pt>
                <c:pt idx="11865">
                  <c:v>-5.7567316620241671E-2</c:v>
                </c:pt>
                <c:pt idx="11866">
                  <c:v>-5.8186320024760194E-2</c:v>
                </c:pt>
                <c:pt idx="11867">
                  <c:v>-5.8186320024760194E-2</c:v>
                </c:pt>
                <c:pt idx="11868">
                  <c:v>-5.8495821727019504E-2</c:v>
                </c:pt>
                <c:pt idx="11869">
                  <c:v>-5.8495821727019504E-2</c:v>
                </c:pt>
                <c:pt idx="11870">
                  <c:v>-5.8495821727019504E-2</c:v>
                </c:pt>
                <c:pt idx="11871">
                  <c:v>-5.8495821727019504E-2</c:v>
                </c:pt>
                <c:pt idx="11872">
                  <c:v>-5.8495821727019504E-2</c:v>
                </c:pt>
                <c:pt idx="11873">
                  <c:v>-5.8495821727019504E-2</c:v>
                </c:pt>
                <c:pt idx="11874">
                  <c:v>-5.8495821727019504E-2</c:v>
                </c:pt>
                <c:pt idx="11875">
                  <c:v>-5.8495821727019504E-2</c:v>
                </c:pt>
                <c:pt idx="11876">
                  <c:v>-5.8495821727019504E-2</c:v>
                </c:pt>
                <c:pt idx="11877">
                  <c:v>-5.8495821727019504E-2</c:v>
                </c:pt>
                <c:pt idx="11878">
                  <c:v>-5.8495821727019504E-2</c:v>
                </c:pt>
                <c:pt idx="11879">
                  <c:v>-5.8495821727019504E-2</c:v>
                </c:pt>
                <c:pt idx="11880">
                  <c:v>-5.8495821727019504E-2</c:v>
                </c:pt>
                <c:pt idx="11881">
                  <c:v>-5.8495821727019504E-2</c:v>
                </c:pt>
                <c:pt idx="11882">
                  <c:v>-5.8495821727019504E-2</c:v>
                </c:pt>
                <c:pt idx="11883">
                  <c:v>-5.8495821727019504E-2</c:v>
                </c:pt>
                <c:pt idx="11884">
                  <c:v>-5.8805323429278897E-2</c:v>
                </c:pt>
                <c:pt idx="11885">
                  <c:v>-5.8805323429278897E-2</c:v>
                </c:pt>
                <c:pt idx="11886">
                  <c:v>-5.8805323429278897E-2</c:v>
                </c:pt>
                <c:pt idx="11887">
                  <c:v>-5.8805323429278897E-2</c:v>
                </c:pt>
                <c:pt idx="11888">
                  <c:v>-5.8805323429278897E-2</c:v>
                </c:pt>
                <c:pt idx="11889">
                  <c:v>-5.8805323429278897E-2</c:v>
                </c:pt>
                <c:pt idx="11890">
                  <c:v>-5.9733828536057083E-2</c:v>
                </c:pt>
                <c:pt idx="11891">
                  <c:v>-5.9733828536057083E-2</c:v>
                </c:pt>
                <c:pt idx="11892">
                  <c:v>-5.9733828536057083E-2</c:v>
                </c:pt>
                <c:pt idx="11893">
                  <c:v>-5.9733828536057083E-2</c:v>
                </c:pt>
                <c:pt idx="11894">
                  <c:v>-5.9733828536057083E-2</c:v>
                </c:pt>
                <c:pt idx="11895">
                  <c:v>-5.9733828536057083E-2</c:v>
                </c:pt>
                <c:pt idx="11896">
                  <c:v>-5.9733828536057083E-2</c:v>
                </c:pt>
                <c:pt idx="11897">
                  <c:v>-5.9733828536057083E-2</c:v>
                </c:pt>
                <c:pt idx="11898">
                  <c:v>-6.0352831940576106E-2</c:v>
                </c:pt>
                <c:pt idx="11899">
                  <c:v>-6.0352831940576106E-2</c:v>
                </c:pt>
                <c:pt idx="11900">
                  <c:v>-6.0043330238316567E-2</c:v>
                </c:pt>
                <c:pt idx="11901">
                  <c:v>-6.0043330238316567E-2</c:v>
                </c:pt>
                <c:pt idx="11902">
                  <c:v>-6.0352831940576106E-2</c:v>
                </c:pt>
                <c:pt idx="11903">
                  <c:v>-6.0352831940576106E-2</c:v>
                </c:pt>
                <c:pt idx="11904">
                  <c:v>-6.0352831940576106E-2</c:v>
                </c:pt>
                <c:pt idx="11905">
                  <c:v>-6.0352831940576106E-2</c:v>
                </c:pt>
                <c:pt idx="11906">
                  <c:v>-6.0352831940576106E-2</c:v>
                </c:pt>
                <c:pt idx="11907">
                  <c:v>-6.0352831940576106E-2</c:v>
                </c:pt>
                <c:pt idx="11908">
                  <c:v>-6.0352831940576106E-2</c:v>
                </c:pt>
                <c:pt idx="11909">
                  <c:v>-6.0352831940576106E-2</c:v>
                </c:pt>
                <c:pt idx="11910">
                  <c:v>-6.0352831940576106E-2</c:v>
                </c:pt>
                <c:pt idx="11911">
                  <c:v>-6.0352831940576106E-2</c:v>
                </c:pt>
                <c:pt idx="11912">
                  <c:v>-6.0043330238316567E-2</c:v>
                </c:pt>
                <c:pt idx="11913">
                  <c:v>-6.0043330238316567E-2</c:v>
                </c:pt>
                <c:pt idx="11914">
                  <c:v>-5.9733828536057083E-2</c:v>
                </c:pt>
                <c:pt idx="11915">
                  <c:v>-5.9733828536057083E-2</c:v>
                </c:pt>
                <c:pt idx="11916">
                  <c:v>-5.9733828536057083E-2</c:v>
                </c:pt>
                <c:pt idx="11917">
                  <c:v>-5.9733828536057083E-2</c:v>
                </c:pt>
                <c:pt idx="11918">
                  <c:v>-5.9733828536057083E-2</c:v>
                </c:pt>
                <c:pt idx="11919">
                  <c:v>-5.9733828536057083E-2</c:v>
                </c:pt>
                <c:pt idx="11920">
                  <c:v>-6.0043330238316567E-2</c:v>
                </c:pt>
                <c:pt idx="11921">
                  <c:v>-6.0043330238316567E-2</c:v>
                </c:pt>
                <c:pt idx="11922">
                  <c:v>-6.0043330238316567E-2</c:v>
                </c:pt>
                <c:pt idx="11923">
                  <c:v>-6.0043330238316567E-2</c:v>
                </c:pt>
                <c:pt idx="11924">
                  <c:v>-6.0352831940576106E-2</c:v>
                </c:pt>
                <c:pt idx="11925">
                  <c:v>-6.0352831940576106E-2</c:v>
                </c:pt>
                <c:pt idx="11926">
                  <c:v>-6.0352831940576106E-2</c:v>
                </c:pt>
                <c:pt idx="11927">
                  <c:v>-6.0352831940576106E-2</c:v>
                </c:pt>
                <c:pt idx="11928">
                  <c:v>-6.0971835345094386E-2</c:v>
                </c:pt>
                <c:pt idx="11929">
                  <c:v>-6.0971835345094386E-2</c:v>
                </c:pt>
                <c:pt idx="11930">
                  <c:v>-6.0971835345094386E-2</c:v>
                </c:pt>
                <c:pt idx="11931">
                  <c:v>-6.0971835345094386E-2</c:v>
                </c:pt>
                <c:pt idx="11932">
                  <c:v>-6.0971835345094386E-2</c:v>
                </c:pt>
                <c:pt idx="11933">
                  <c:v>-6.0971835345094386E-2</c:v>
                </c:pt>
                <c:pt idx="11934">
                  <c:v>-6.0971835345094386E-2</c:v>
                </c:pt>
                <c:pt idx="11935">
                  <c:v>-6.0971835345094386E-2</c:v>
                </c:pt>
                <c:pt idx="11936">
                  <c:v>-6.1590838749613117E-2</c:v>
                </c:pt>
                <c:pt idx="11937">
                  <c:v>-6.1590838749613117E-2</c:v>
                </c:pt>
                <c:pt idx="11938">
                  <c:v>-6.1900340451872475E-2</c:v>
                </c:pt>
                <c:pt idx="11939">
                  <c:v>-6.1900340451872475E-2</c:v>
                </c:pt>
                <c:pt idx="11940">
                  <c:v>-6.2209842154131889E-2</c:v>
                </c:pt>
                <c:pt idx="11941">
                  <c:v>-6.2209842154131889E-2</c:v>
                </c:pt>
                <c:pt idx="11942">
                  <c:v>-6.2209842154131889E-2</c:v>
                </c:pt>
                <c:pt idx="11943">
                  <c:v>-6.2209842154131889E-2</c:v>
                </c:pt>
                <c:pt idx="11944">
                  <c:v>-6.1590838749613117E-2</c:v>
                </c:pt>
                <c:pt idx="11945">
                  <c:v>-6.1590838749613117E-2</c:v>
                </c:pt>
                <c:pt idx="11946">
                  <c:v>-6.1900340451872475E-2</c:v>
                </c:pt>
                <c:pt idx="11947">
                  <c:v>-6.1900340451872475E-2</c:v>
                </c:pt>
                <c:pt idx="11948">
                  <c:v>-6.2209842154131889E-2</c:v>
                </c:pt>
                <c:pt idx="11949">
                  <c:v>-6.2209842154131889E-2</c:v>
                </c:pt>
                <c:pt idx="11950">
                  <c:v>-6.1900340451872475E-2</c:v>
                </c:pt>
                <c:pt idx="11951">
                  <c:v>-6.1900340451872475E-2</c:v>
                </c:pt>
                <c:pt idx="11952">
                  <c:v>-6.1590838749613117E-2</c:v>
                </c:pt>
                <c:pt idx="11953">
                  <c:v>-6.1590838749613117E-2</c:v>
                </c:pt>
                <c:pt idx="11954">
                  <c:v>-6.1590838749613117E-2</c:v>
                </c:pt>
                <c:pt idx="11955">
                  <c:v>-6.1590838749613117E-2</c:v>
                </c:pt>
                <c:pt idx="11956">
                  <c:v>-6.1590838749613117E-2</c:v>
                </c:pt>
                <c:pt idx="11957">
                  <c:v>-6.1590838749613117E-2</c:v>
                </c:pt>
                <c:pt idx="11958">
                  <c:v>-6.1590838749613117E-2</c:v>
                </c:pt>
                <c:pt idx="11959">
                  <c:v>-6.1590838749613117E-2</c:v>
                </c:pt>
                <c:pt idx="11960">
                  <c:v>-6.0971835345094386E-2</c:v>
                </c:pt>
                <c:pt idx="11961">
                  <c:v>-6.0971835345094386E-2</c:v>
                </c:pt>
                <c:pt idx="11962">
                  <c:v>-6.1281337047353814E-2</c:v>
                </c:pt>
                <c:pt idx="11963">
                  <c:v>-6.1281337047353814E-2</c:v>
                </c:pt>
                <c:pt idx="11964">
                  <c:v>-6.0971835345094386E-2</c:v>
                </c:pt>
                <c:pt idx="11965">
                  <c:v>-6.0971835345094386E-2</c:v>
                </c:pt>
                <c:pt idx="11966">
                  <c:v>-6.0971835345094386E-2</c:v>
                </c:pt>
                <c:pt idx="11967">
                  <c:v>-6.0971835345094386E-2</c:v>
                </c:pt>
                <c:pt idx="11968">
                  <c:v>-6.0971835345094386E-2</c:v>
                </c:pt>
                <c:pt idx="11969">
                  <c:v>-6.0971835345094386E-2</c:v>
                </c:pt>
                <c:pt idx="11970">
                  <c:v>-6.0971835345094386E-2</c:v>
                </c:pt>
                <c:pt idx="11971">
                  <c:v>-6.0971835345094386E-2</c:v>
                </c:pt>
                <c:pt idx="11972">
                  <c:v>-6.0662333642835298E-2</c:v>
                </c:pt>
                <c:pt idx="11973">
                  <c:v>-6.0662333642835298E-2</c:v>
                </c:pt>
                <c:pt idx="11974">
                  <c:v>-6.1281337047353814E-2</c:v>
                </c:pt>
                <c:pt idx="11975">
                  <c:v>-6.1281337047353814E-2</c:v>
                </c:pt>
                <c:pt idx="11976">
                  <c:v>-6.1281337047353814E-2</c:v>
                </c:pt>
                <c:pt idx="11977">
                  <c:v>-6.0990712074303483E-2</c:v>
                </c:pt>
                <c:pt idx="11978">
                  <c:v>-6.0061919504644103E-2</c:v>
                </c:pt>
                <c:pt idx="11979">
                  <c:v>-6.0061919504644103E-2</c:v>
                </c:pt>
                <c:pt idx="11980">
                  <c:v>-6.0061919504644103E-2</c:v>
                </c:pt>
                <c:pt idx="11981">
                  <c:v>-6.0061919504644103E-2</c:v>
                </c:pt>
                <c:pt idx="11982">
                  <c:v>-5.9752321981424536E-2</c:v>
                </c:pt>
                <c:pt idx="11983">
                  <c:v>-5.9752321981424536E-2</c:v>
                </c:pt>
                <c:pt idx="11984">
                  <c:v>-5.9752321981424536E-2</c:v>
                </c:pt>
                <c:pt idx="11985">
                  <c:v>-5.9752321981424536E-2</c:v>
                </c:pt>
                <c:pt idx="11986">
                  <c:v>-5.9752321981424536E-2</c:v>
                </c:pt>
                <c:pt idx="11987">
                  <c:v>-5.9752321981424536E-2</c:v>
                </c:pt>
                <c:pt idx="11988">
                  <c:v>-6.0371517027863884E-2</c:v>
                </c:pt>
                <c:pt idx="11989">
                  <c:v>-6.0371517027863884E-2</c:v>
                </c:pt>
                <c:pt idx="11990">
                  <c:v>-6.0371517027863884E-2</c:v>
                </c:pt>
                <c:pt idx="11991">
                  <c:v>-6.0371517027863884E-2</c:v>
                </c:pt>
                <c:pt idx="11992">
                  <c:v>-6.0990712074303483E-2</c:v>
                </c:pt>
                <c:pt idx="11993">
                  <c:v>-6.0990712074303483E-2</c:v>
                </c:pt>
                <c:pt idx="11994">
                  <c:v>-6.0990712074303483E-2</c:v>
                </c:pt>
                <c:pt idx="11995">
                  <c:v>-6.0990712074303483E-2</c:v>
                </c:pt>
                <c:pt idx="11996">
                  <c:v>-6.1300309597523313E-2</c:v>
                </c:pt>
                <c:pt idx="11997">
                  <c:v>-6.1300309597523313E-2</c:v>
                </c:pt>
                <c:pt idx="11998">
                  <c:v>-6.1300309597523313E-2</c:v>
                </c:pt>
                <c:pt idx="11999">
                  <c:v>-6.1300309597523313E-2</c:v>
                </c:pt>
                <c:pt idx="12000">
                  <c:v>-6.1300309597523313E-2</c:v>
                </c:pt>
                <c:pt idx="12001">
                  <c:v>-6.068111455108359E-2</c:v>
                </c:pt>
                <c:pt idx="12002">
                  <c:v>-6.068111455108359E-2</c:v>
                </c:pt>
                <c:pt idx="12003">
                  <c:v>-6.068111455108359E-2</c:v>
                </c:pt>
                <c:pt idx="12004">
                  <c:v>-6.068111455108359E-2</c:v>
                </c:pt>
                <c:pt idx="12005">
                  <c:v>-6.068111455108359E-2</c:v>
                </c:pt>
                <c:pt idx="12006">
                  <c:v>-6.0990712074303483E-2</c:v>
                </c:pt>
                <c:pt idx="12007">
                  <c:v>-6.0990712074303483E-2</c:v>
                </c:pt>
                <c:pt idx="12008">
                  <c:v>-6.0990712074303483E-2</c:v>
                </c:pt>
                <c:pt idx="12009">
                  <c:v>-6.0990712074303483E-2</c:v>
                </c:pt>
                <c:pt idx="12010">
                  <c:v>-6.0990712074303483E-2</c:v>
                </c:pt>
                <c:pt idx="12011">
                  <c:v>-6.0990712074303483E-2</c:v>
                </c:pt>
                <c:pt idx="12012">
                  <c:v>-6.0990712074303483E-2</c:v>
                </c:pt>
                <c:pt idx="12013">
                  <c:v>-6.068111455108359E-2</c:v>
                </c:pt>
                <c:pt idx="12014">
                  <c:v>-6.068111455108359E-2</c:v>
                </c:pt>
                <c:pt idx="12015">
                  <c:v>-6.1300309597523313E-2</c:v>
                </c:pt>
                <c:pt idx="12016">
                  <c:v>-6.1300309597523313E-2</c:v>
                </c:pt>
                <c:pt idx="12017">
                  <c:v>-6.1300309597523313E-2</c:v>
                </c:pt>
                <c:pt idx="12018">
                  <c:v>-6.1300309597523313E-2</c:v>
                </c:pt>
                <c:pt idx="12019">
                  <c:v>-6.0061919504644103E-2</c:v>
                </c:pt>
                <c:pt idx="12020">
                  <c:v>-6.0061919504644103E-2</c:v>
                </c:pt>
                <c:pt idx="12021">
                  <c:v>-6.0061919504644103E-2</c:v>
                </c:pt>
                <c:pt idx="12022">
                  <c:v>-6.0061919504644103E-2</c:v>
                </c:pt>
                <c:pt idx="12023">
                  <c:v>-6.0061919504644103E-2</c:v>
                </c:pt>
                <c:pt idx="12024">
                  <c:v>-6.0061919504644103E-2</c:v>
                </c:pt>
                <c:pt idx="12025">
                  <c:v>-6.0061919504644103E-2</c:v>
                </c:pt>
                <c:pt idx="12026">
                  <c:v>-6.0061919504644103E-2</c:v>
                </c:pt>
                <c:pt idx="12027">
                  <c:v>-6.0061919504644103E-2</c:v>
                </c:pt>
                <c:pt idx="12028">
                  <c:v>-5.9442724458204609E-2</c:v>
                </c:pt>
                <c:pt idx="12029">
                  <c:v>-5.9752321981424536E-2</c:v>
                </c:pt>
                <c:pt idx="12030">
                  <c:v>-5.9752321981424536E-2</c:v>
                </c:pt>
                <c:pt idx="12031">
                  <c:v>-5.9752321981424536E-2</c:v>
                </c:pt>
                <c:pt idx="12032">
                  <c:v>-5.9752321981424536E-2</c:v>
                </c:pt>
                <c:pt idx="12033">
                  <c:v>-5.9752321981424536E-2</c:v>
                </c:pt>
                <c:pt idx="12034">
                  <c:v>-5.9752321981424536E-2</c:v>
                </c:pt>
                <c:pt idx="12035">
                  <c:v>-6.0371517027863884E-2</c:v>
                </c:pt>
                <c:pt idx="12036">
                  <c:v>-6.0371517027863884E-2</c:v>
                </c:pt>
                <c:pt idx="12037">
                  <c:v>-6.0061919504644103E-2</c:v>
                </c:pt>
                <c:pt idx="12038">
                  <c:v>-6.0061919504644103E-2</c:v>
                </c:pt>
                <c:pt idx="12039">
                  <c:v>-6.0061919504644103E-2</c:v>
                </c:pt>
                <c:pt idx="12040">
                  <c:v>-6.0061919504644103E-2</c:v>
                </c:pt>
                <c:pt idx="12041">
                  <c:v>-6.0061919504644103E-2</c:v>
                </c:pt>
                <c:pt idx="12042">
                  <c:v>-6.0061919504644103E-2</c:v>
                </c:pt>
                <c:pt idx="12043">
                  <c:v>-6.0061919504644103E-2</c:v>
                </c:pt>
                <c:pt idx="12044">
                  <c:v>-6.0061919504644103E-2</c:v>
                </c:pt>
                <c:pt idx="12045">
                  <c:v>-6.0061919504644103E-2</c:v>
                </c:pt>
                <c:pt idx="12046">
                  <c:v>-6.0371517027863884E-2</c:v>
                </c:pt>
                <c:pt idx="12047">
                  <c:v>-5.9752321981424536E-2</c:v>
                </c:pt>
                <c:pt idx="12048">
                  <c:v>-5.9752321981424536E-2</c:v>
                </c:pt>
                <c:pt idx="12049">
                  <c:v>-5.9752321981424536E-2</c:v>
                </c:pt>
                <c:pt idx="12050">
                  <c:v>-5.9752321981424536E-2</c:v>
                </c:pt>
                <c:pt idx="12051">
                  <c:v>-5.9442724458204609E-2</c:v>
                </c:pt>
                <c:pt idx="12052">
                  <c:v>-5.9442724458204609E-2</c:v>
                </c:pt>
                <c:pt idx="12053">
                  <c:v>-5.9133126934984737E-2</c:v>
                </c:pt>
                <c:pt idx="12054">
                  <c:v>-5.9133126934984737E-2</c:v>
                </c:pt>
                <c:pt idx="12055">
                  <c:v>-5.9133126934984737E-2</c:v>
                </c:pt>
                <c:pt idx="12056">
                  <c:v>-5.9133126934984737E-2</c:v>
                </c:pt>
                <c:pt idx="12057">
                  <c:v>-5.9133126934984737E-2</c:v>
                </c:pt>
                <c:pt idx="12058">
                  <c:v>-5.9133126934984737E-2</c:v>
                </c:pt>
                <c:pt idx="12059">
                  <c:v>-5.9133126934984737E-2</c:v>
                </c:pt>
                <c:pt idx="12060">
                  <c:v>-5.9424326833797864E-2</c:v>
                </c:pt>
                <c:pt idx="12061">
                  <c:v>-5.9424326833797864E-2</c:v>
                </c:pt>
                <c:pt idx="12062">
                  <c:v>-5.9424326833797864E-2</c:v>
                </c:pt>
                <c:pt idx="12063">
                  <c:v>-5.9114825131538526E-2</c:v>
                </c:pt>
                <c:pt idx="12064">
                  <c:v>-5.9114825131538526E-2</c:v>
                </c:pt>
                <c:pt idx="12065">
                  <c:v>-5.9114825131538526E-2</c:v>
                </c:pt>
                <c:pt idx="12066">
                  <c:v>-5.9114825131538526E-2</c:v>
                </c:pt>
                <c:pt idx="12067">
                  <c:v>-5.9114825131538526E-2</c:v>
                </c:pt>
                <c:pt idx="12068">
                  <c:v>-5.9114825131538526E-2</c:v>
                </c:pt>
                <c:pt idx="12069">
                  <c:v>-5.8495821727019504E-2</c:v>
                </c:pt>
                <c:pt idx="12070">
                  <c:v>-5.8495821727019504E-2</c:v>
                </c:pt>
                <c:pt idx="12071">
                  <c:v>-5.8495821727019504E-2</c:v>
                </c:pt>
                <c:pt idx="12072">
                  <c:v>-5.8495821727019504E-2</c:v>
                </c:pt>
                <c:pt idx="12073">
                  <c:v>-5.8495821727019504E-2</c:v>
                </c:pt>
                <c:pt idx="12074">
                  <c:v>-5.8495821727019504E-2</c:v>
                </c:pt>
                <c:pt idx="12075">
                  <c:v>-5.8495821727019504E-2</c:v>
                </c:pt>
                <c:pt idx="12076">
                  <c:v>-5.8495821727019504E-2</c:v>
                </c:pt>
                <c:pt idx="12077">
                  <c:v>-5.8495821727019504E-2</c:v>
                </c:pt>
                <c:pt idx="12078">
                  <c:v>-5.8495821727019504E-2</c:v>
                </c:pt>
                <c:pt idx="12079">
                  <c:v>-5.8495821727019504E-2</c:v>
                </c:pt>
                <c:pt idx="12080">
                  <c:v>-5.8495821727019504E-2</c:v>
                </c:pt>
                <c:pt idx="12081">
                  <c:v>-5.8495821727019504E-2</c:v>
                </c:pt>
                <c:pt idx="12082">
                  <c:v>-5.8495821727019504E-2</c:v>
                </c:pt>
                <c:pt idx="12083">
                  <c:v>-5.8495821727019504E-2</c:v>
                </c:pt>
                <c:pt idx="12084">
                  <c:v>-5.8495821727019504E-2</c:v>
                </c:pt>
                <c:pt idx="12085">
                  <c:v>-1.3618074899412001E-2</c:v>
                </c:pt>
                <c:pt idx="12086">
                  <c:v>-1.3618074899412001E-2</c:v>
                </c:pt>
                <c:pt idx="12087">
                  <c:v>-1.3618074899412001E-2</c:v>
                </c:pt>
                <c:pt idx="12088">
                  <c:v>-1.330857319715267E-2</c:v>
                </c:pt>
                <c:pt idx="12089">
                  <c:v>-1.3618074899412001E-2</c:v>
                </c:pt>
                <c:pt idx="12090">
                  <c:v>-1.3618074899412001E-2</c:v>
                </c:pt>
                <c:pt idx="12091">
                  <c:v>-1.3618074899412001E-2</c:v>
                </c:pt>
                <c:pt idx="12092">
                  <c:v>-1.3618074899412001E-2</c:v>
                </c:pt>
                <c:pt idx="12093">
                  <c:v>-1.3927576601671366E-2</c:v>
                </c:pt>
                <c:pt idx="12094">
                  <c:v>-1.3927576601671366E-2</c:v>
                </c:pt>
                <c:pt idx="12095">
                  <c:v>-1.3927576601671366E-2</c:v>
                </c:pt>
                <c:pt idx="12096">
                  <c:v>-1.4237078303930681E-2</c:v>
                </c:pt>
                <c:pt idx="12097">
                  <c:v>-1.3927576601671366E-2</c:v>
                </c:pt>
                <c:pt idx="12098">
                  <c:v>-1.3927576601671366E-2</c:v>
                </c:pt>
                <c:pt idx="12099">
                  <c:v>-1.3927576601671366E-2</c:v>
                </c:pt>
                <c:pt idx="12100">
                  <c:v>-1.3927576601671366E-2</c:v>
                </c:pt>
                <c:pt idx="12101">
                  <c:v>-1.4237078303930681E-2</c:v>
                </c:pt>
                <c:pt idx="12102">
                  <c:v>-1.3927576601671366E-2</c:v>
                </c:pt>
                <c:pt idx="12103">
                  <c:v>-1.3927576601671366E-2</c:v>
                </c:pt>
                <c:pt idx="12104">
                  <c:v>-1.3927576601671366E-2</c:v>
                </c:pt>
                <c:pt idx="12105">
                  <c:v>-1.3927576601671366E-2</c:v>
                </c:pt>
                <c:pt idx="12106">
                  <c:v>-1.3927576601671366E-2</c:v>
                </c:pt>
                <c:pt idx="12107">
                  <c:v>-1.3927576601671366E-2</c:v>
                </c:pt>
                <c:pt idx="12108">
                  <c:v>-1.3927576601671366E-2</c:v>
                </c:pt>
                <c:pt idx="12109">
                  <c:v>-1.3927576601671366E-2</c:v>
                </c:pt>
                <c:pt idx="12110">
                  <c:v>-1.3927576601671366E-2</c:v>
                </c:pt>
                <c:pt idx="12111">
                  <c:v>-1.3618074899412001E-2</c:v>
                </c:pt>
                <c:pt idx="12112">
                  <c:v>-1.3618074899412001E-2</c:v>
                </c:pt>
                <c:pt idx="12113">
                  <c:v>-1.3618074899412001E-2</c:v>
                </c:pt>
                <c:pt idx="12114">
                  <c:v>-1.3618074899412001E-2</c:v>
                </c:pt>
                <c:pt idx="12115">
                  <c:v>-1.3618074899412001E-2</c:v>
                </c:pt>
                <c:pt idx="12116">
                  <c:v>-1.3618074899412001E-2</c:v>
                </c:pt>
                <c:pt idx="12117">
                  <c:v>-1.3618074899412001E-2</c:v>
                </c:pt>
                <c:pt idx="12118">
                  <c:v>-1.3618074899412001E-2</c:v>
                </c:pt>
                <c:pt idx="12119">
                  <c:v>-1.3618074899412001E-2</c:v>
                </c:pt>
                <c:pt idx="12120">
                  <c:v>-1.330857319715267E-2</c:v>
                </c:pt>
                <c:pt idx="12121">
                  <c:v>-1.330857319715267E-2</c:v>
                </c:pt>
                <c:pt idx="12122">
                  <c:v>-1.330857319715267E-2</c:v>
                </c:pt>
                <c:pt idx="12123">
                  <c:v>-1.3618074899412001E-2</c:v>
                </c:pt>
                <c:pt idx="12124">
                  <c:v>-1.3618074899412001E-2</c:v>
                </c:pt>
                <c:pt idx="12125">
                  <c:v>-1.3618074899412001E-2</c:v>
                </c:pt>
                <c:pt idx="12126">
                  <c:v>-1.3618074899412001E-2</c:v>
                </c:pt>
                <c:pt idx="12127">
                  <c:v>-1.3618074899412001E-2</c:v>
                </c:pt>
                <c:pt idx="12128">
                  <c:v>-1.330857319715267E-2</c:v>
                </c:pt>
                <c:pt idx="12129">
                  <c:v>-1.3618074899412001E-2</c:v>
                </c:pt>
                <c:pt idx="12130">
                  <c:v>-1.3927576601671366E-2</c:v>
                </c:pt>
                <c:pt idx="12131">
                  <c:v>-1.3927576601671366E-2</c:v>
                </c:pt>
                <c:pt idx="12132">
                  <c:v>-1.3927576601671366E-2</c:v>
                </c:pt>
                <c:pt idx="12133">
                  <c:v>-1.3927576601671366E-2</c:v>
                </c:pt>
                <c:pt idx="12134">
                  <c:v>-1.3927576601671366E-2</c:v>
                </c:pt>
                <c:pt idx="12135">
                  <c:v>-1.3927576601671366E-2</c:v>
                </c:pt>
                <c:pt idx="12136">
                  <c:v>-1.3618074899412001E-2</c:v>
                </c:pt>
                <c:pt idx="12137">
                  <c:v>-1.3618074899412001E-2</c:v>
                </c:pt>
                <c:pt idx="12138">
                  <c:v>-5.9424326833797864E-2</c:v>
                </c:pt>
                <c:pt idx="12139">
                  <c:v>-5.9424326833797864E-2</c:v>
                </c:pt>
                <c:pt idx="12140">
                  <c:v>-5.9424326833797864E-2</c:v>
                </c:pt>
                <c:pt idx="12141">
                  <c:v>-5.9424326833797864E-2</c:v>
                </c:pt>
                <c:pt idx="12142">
                  <c:v>-5.9424326833797864E-2</c:v>
                </c:pt>
                <c:pt idx="12143">
                  <c:v>-5.9424326833797864E-2</c:v>
                </c:pt>
                <c:pt idx="12144">
                  <c:v>-5.9424326833797864E-2</c:v>
                </c:pt>
                <c:pt idx="12145">
                  <c:v>-5.9424326833797864E-2</c:v>
                </c:pt>
                <c:pt idx="12146">
                  <c:v>-5.9424326833797864E-2</c:v>
                </c:pt>
                <c:pt idx="12147">
                  <c:v>-5.9424326833797864E-2</c:v>
                </c:pt>
                <c:pt idx="12148">
                  <c:v>-5.9424326833797864E-2</c:v>
                </c:pt>
                <c:pt idx="12149">
                  <c:v>-5.9424326833797864E-2</c:v>
                </c:pt>
                <c:pt idx="12150">
                  <c:v>-5.9424326833797864E-2</c:v>
                </c:pt>
                <c:pt idx="12151">
                  <c:v>-5.9424326833797864E-2</c:v>
                </c:pt>
                <c:pt idx="12152">
                  <c:v>-5.9424326833797864E-2</c:v>
                </c:pt>
                <c:pt idx="12153">
                  <c:v>-5.9424326833797864E-2</c:v>
                </c:pt>
                <c:pt idx="12154">
                  <c:v>-5.9424326833797864E-2</c:v>
                </c:pt>
                <c:pt idx="12155">
                  <c:v>-5.9424326833797864E-2</c:v>
                </c:pt>
                <c:pt idx="12156">
                  <c:v>-5.9424326833797864E-2</c:v>
                </c:pt>
                <c:pt idx="12157">
                  <c:v>-5.9114825131538526E-2</c:v>
                </c:pt>
                <c:pt idx="12158">
                  <c:v>-5.9114825131538526E-2</c:v>
                </c:pt>
                <c:pt idx="12159">
                  <c:v>-5.9114825131538526E-2</c:v>
                </c:pt>
                <c:pt idx="12160">
                  <c:v>-5.9114825131538526E-2</c:v>
                </c:pt>
                <c:pt idx="12161">
                  <c:v>-5.9114825131538526E-2</c:v>
                </c:pt>
                <c:pt idx="12162">
                  <c:v>-5.9114825131538526E-2</c:v>
                </c:pt>
                <c:pt idx="12163">
                  <c:v>-5.9114825131538526E-2</c:v>
                </c:pt>
                <c:pt idx="12164">
                  <c:v>-5.9114825131538526E-2</c:v>
                </c:pt>
                <c:pt idx="12165">
                  <c:v>-5.9114825131538526E-2</c:v>
                </c:pt>
                <c:pt idx="12166">
                  <c:v>-5.9114825131538526E-2</c:v>
                </c:pt>
                <c:pt idx="12167">
                  <c:v>-5.9114825131538526E-2</c:v>
                </c:pt>
                <c:pt idx="12168">
                  <c:v>-5.9114825131538526E-2</c:v>
                </c:pt>
                <c:pt idx="12169">
                  <c:v>-5.8186320024760194E-2</c:v>
                </c:pt>
                <c:pt idx="12170">
                  <c:v>-5.8186320024760194E-2</c:v>
                </c:pt>
                <c:pt idx="12171">
                  <c:v>-5.8186320024760194E-2</c:v>
                </c:pt>
                <c:pt idx="12172">
                  <c:v>-5.8186320024760194E-2</c:v>
                </c:pt>
                <c:pt idx="12173">
                  <c:v>-5.8186320024760194E-2</c:v>
                </c:pt>
                <c:pt idx="12174">
                  <c:v>-5.8186320024760194E-2</c:v>
                </c:pt>
                <c:pt idx="12175">
                  <c:v>-5.8805323429278897E-2</c:v>
                </c:pt>
                <c:pt idx="12176">
                  <c:v>-5.8805323429278897E-2</c:v>
                </c:pt>
                <c:pt idx="12177">
                  <c:v>-5.8495821727019504E-2</c:v>
                </c:pt>
                <c:pt idx="12178">
                  <c:v>-5.8495821727019504E-2</c:v>
                </c:pt>
                <c:pt idx="12179">
                  <c:v>-5.8495821727019504E-2</c:v>
                </c:pt>
                <c:pt idx="12180">
                  <c:v>-5.8495821727019504E-2</c:v>
                </c:pt>
                <c:pt idx="12181">
                  <c:v>-5.8495821727019504E-2</c:v>
                </c:pt>
                <c:pt idx="12182">
                  <c:v>-5.8495821727019504E-2</c:v>
                </c:pt>
                <c:pt idx="12183">
                  <c:v>-5.8495821727019504E-2</c:v>
                </c:pt>
                <c:pt idx="12184">
                  <c:v>-5.8495821727019504E-2</c:v>
                </c:pt>
                <c:pt idx="12185">
                  <c:v>-5.7876818322500814E-2</c:v>
                </c:pt>
                <c:pt idx="12186">
                  <c:v>-5.7876818322500814E-2</c:v>
                </c:pt>
                <c:pt idx="12187">
                  <c:v>-5.7876818322500814E-2</c:v>
                </c:pt>
                <c:pt idx="12188">
                  <c:v>-5.7876818322500814E-2</c:v>
                </c:pt>
                <c:pt idx="12189">
                  <c:v>-5.7876818322500814E-2</c:v>
                </c:pt>
                <c:pt idx="12190">
                  <c:v>-5.7876818322500814E-2</c:v>
                </c:pt>
                <c:pt idx="12191">
                  <c:v>-5.7876818322500814E-2</c:v>
                </c:pt>
                <c:pt idx="12192">
                  <c:v>-5.7876818322500814E-2</c:v>
                </c:pt>
                <c:pt idx="12193">
                  <c:v>-5.7876818322500814E-2</c:v>
                </c:pt>
                <c:pt idx="12194">
                  <c:v>-5.7876818322500814E-2</c:v>
                </c:pt>
                <c:pt idx="12195">
                  <c:v>-5.7876818322500814E-2</c:v>
                </c:pt>
                <c:pt idx="12196">
                  <c:v>-5.7876818322500814E-2</c:v>
                </c:pt>
                <c:pt idx="12197">
                  <c:v>-5.7876818322500814E-2</c:v>
                </c:pt>
                <c:pt idx="12198">
                  <c:v>-5.7876818322500814E-2</c:v>
                </c:pt>
                <c:pt idx="12199">
                  <c:v>-5.7567316620241671E-2</c:v>
                </c:pt>
                <c:pt idx="12200">
                  <c:v>-5.7567316620241671E-2</c:v>
                </c:pt>
                <c:pt idx="12201">
                  <c:v>-5.7567316620241671E-2</c:v>
                </c:pt>
                <c:pt idx="12202">
                  <c:v>-5.7567316620241671E-2</c:v>
                </c:pt>
                <c:pt idx="12203">
                  <c:v>-5.7567316620241671E-2</c:v>
                </c:pt>
                <c:pt idx="12204">
                  <c:v>-5.7567316620241671E-2</c:v>
                </c:pt>
                <c:pt idx="12205">
                  <c:v>-5.7876818322500814E-2</c:v>
                </c:pt>
                <c:pt idx="12206">
                  <c:v>-5.7876818322500814E-2</c:v>
                </c:pt>
                <c:pt idx="12207">
                  <c:v>-5.7876818322500814E-2</c:v>
                </c:pt>
                <c:pt idx="12208">
                  <c:v>-5.7876818322500814E-2</c:v>
                </c:pt>
                <c:pt idx="12209">
                  <c:v>-5.8186320024760194E-2</c:v>
                </c:pt>
                <c:pt idx="12210">
                  <c:v>-5.8186320024760194E-2</c:v>
                </c:pt>
                <c:pt idx="12211">
                  <c:v>-5.8186320024760194E-2</c:v>
                </c:pt>
                <c:pt idx="12212">
                  <c:v>-5.8186320024760194E-2</c:v>
                </c:pt>
                <c:pt idx="12213">
                  <c:v>-5.8186320024760194E-2</c:v>
                </c:pt>
                <c:pt idx="12214">
                  <c:v>-5.8186320024760194E-2</c:v>
                </c:pt>
                <c:pt idx="12215">
                  <c:v>-5.8186320024760194E-2</c:v>
                </c:pt>
                <c:pt idx="12216">
                  <c:v>-5.8186320024760194E-2</c:v>
                </c:pt>
                <c:pt idx="12217">
                  <c:v>-5.8186320024760194E-2</c:v>
                </c:pt>
                <c:pt idx="12218">
                  <c:v>-5.8186320024760194E-2</c:v>
                </c:pt>
                <c:pt idx="12219">
                  <c:v>-5.8186320024760194E-2</c:v>
                </c:pt>
                <c:pt idx="12220">
                  <c:v>-5.8186320024760194E-2</c:v>
                </c:pt>
                <c:pt idx="12221">
                  <c:v>-5.8186320024760194E-2</c:v>
                </c:pt>
                <c:pt idx="12222">
                  <c:v>-5.8186320024760194E-2</c:v>
                </c:pt>
                <c:pt idx="12223">
                  <c:v>-5.8186320024760194E-2</c:v>
                </c:pt>
                <c:pt idx="12224">
                  <c:v>-5.8805323429278897E-2</c:v>
                </c:pt>
                <c:pt idx="12225">
                  <c:v>-5.8805323429278897E-2</c:v>
                </c:pt>
                <c:pt idx="12226">
                  <c:v>-5.8805323429278897E-2</c:v>
                </c:pt>
                <c:pt idx="12227">
                  <c:v>-5.8805323429278897E-2</c:v>
                </c:pt>
                <c:pt idx="12228">
                  <c:v>-5.8805323429278897E-2</c:v>
                </c:pt>
                <c:pt idx="12229">
                  <c:v>-5.8805323429278897E-2</c:v>
                </c:pt>
                <c:pt idx="12230">
                  <c:v>-5.8805323429278897E-2</c:v>
                </c:pt>
                <c:pt idx="12231">
                  <c:v>-5.8805323429278897E-2</c:v>
                </c:pt>
                <c:pt idx="12232">
                  <c:v>-5.9114825131538526E-2</c:v>
                </c:pt>
                <c:pt idx="12233">
                  <c:v>-5.9114825131538526E-2</c:v>
                </c:pt>
                <c:pt idx="12234">
                  <c:v>-5.8805323429278897E-2</c:v>
                </c:pt>
                <c:pt idx="12235">
                  <c:v>-5.8805323429278897E-2</c:v>
                </c:pt>
                <c:pt idx="12236">
                  <c:v>-5.8495821727019504E-2</c:v>
                </c:pt>
                <c:pt idx="12237">
                  <c:v>-5.8495821727019504E-2</c:v>
                </c:pt>
                <c:pt idx="12238">
                  <c:v>-5.8495821727019504E-2</c:v>
                </c:pt>
                <c:pt idx="12239">
                  <c:v>-5.8495821727019504E-2</c:v>
                </c:pt>
                <c:pt idx="12240">
                  <c:v>-5.8495821727019504E-2</c:v>
                </c:pt>
                <c:pt idx="12241">
                  <c:v>-5.8495821727019504E-2</c:v>
                </c:pt>
                <c:pt idx="12242">
                  <c:v>-5.8495821727019504E-2</c:v>
                </c:pt>
                <c:pt idx="12243">
                  <c:v>-5.8495821727019504E-2</c:v>
                </c:pt>
                <c:pt idx="12244">
                  <c:v>-5.8495821727019504E-2</c:v>
                </c:pt>
                <c:pt idx="12245">
                  <c:v>-5.8495821727019504E-2</c:v>
                </c:pt>
                <c:pt idx="12246">
                  <c:v>-5.8495821727019504E-2</c:v>
                </c:pt>
                <c:pt idx="12247">
                  <c:v>-5.8495821727019504E-2</c:v>
                </c:pt>
                <c:pt idx="12248">
                  <c:v>-5.8495821727019504E-2</c:v>
                </c:pt>
                <c:pt idx="12249">
                  <c:v>-5.8495821727019504E-2</c:v>
                </c:pt>
                <c:pt idx="12250">
                  <c:v>-5.8495821727019504E-2</c:v>
                </c:pt>
                <c:pt idx="12251">
                  <c:v>-5.8495821727019504E-2</c:v>
                </c:pt>
                <c:pt idx="12252">
                  <c:v>-5.8495821727019504E-2</c:v>
                </c:pt>
                <c:pt idx="12253">
                  <c:v>-5.8495821727019504E-2</c:v>
                </c:pt>
                <c:pt idx="12254">
                  <c:v>-5.8495821727019504E-2</c:v>
                </c:pt>
                <c:pt idx="12255">
                  <c:v>-5.8495821727019504E-2</c:v>
                </c:pt>
                <c:pt idx="12256">
                  <c:v>-5.8495821727019504E-2</c:v>
                </c:pt>
                <c:pt idx="12257">
                  <c:v>-5.8495821727019504E-2</c:v>
                </c:pt>
                <c:pt idx="12258">
                  <c:v>-5.8495821727019504E-2</c:v>
                </c:pt>
                <c:pt idx="12259">
                  <c:v>-5.8495821727019504E-2</c:v>
                </c:pt>
                <c:pt idx="12260">
                  <c:v>-5.8495821727019504E-2</c:v>
                </c:pt>
                <c:pt idx="12261">
                  <c:v>-5.8495821727019504E-2</c:v>
                </c:pt>
                <c:pt idx="12262">
                  <c:v>-5.8495821727019504E-2</c:v>
                </c:pt>
                <c:pt idx="12263">
                  <c:v>-1.3618074899412001E-2</c:v>
                </c:pt>
                <c:pt idx="12264">
                  <c:v>-1.3618074899412001E-2</c:v>
                </c:pt>
                <c:pt idx="12265">
                  <c:v>-1.3618074899412001E-2</c:v>
                </c:pt>
                <c:pt idx="12266">
                  <c:v>-1.3927576601671366E-2</c:v>
                </c:pt>
                <c:pt idx="12267">
                  <c:v>-1.3927576601671366E-2</c:v>
                </c:pt>
                <c:pt idx="12268">
                  <c:v>-1.3618074899412001E-2</c:v>
                </c:pt>
                <c:pt idx="12269">
                  <c:v>-1.3927576601671366E-2</c:v>
                </c:pt>
                <c:pt idx="12270">
                  <c:v>-1.3618074899412001E-2</c:v>
                </c:pt>
                <c:pt idx="12271">
                  <c:v>-1.3618074899412001E-2</c:v>
                </c:pt>
                <c:pt idx="12272">
                  <c:v>-1.3618074899412001E-2</c:v>
                </c:pt>
                <c:pt idx="12273">
                  <c:v>-1.3618074899412001E-2</c:v>
                </c:pt>
                <c:pt idx="12274">
                  <c:v>-1.3618074899412001E-2</c:v>
                </c:pt>
                <c:pt idx="12275">
                  <c:v>-1.3618074899412001E-2</c:v>
                </c:pt>
                <c:pt idx="12276">
                  <c:v>-1.3618074899412001E-2</c:v>
                </c:pt>
                <c:pt idx="12277">
                  <c:v>-1.3618074899412001E-2</c:v>
                </c:pt>
                <c:pt idx="12278">
                  <c:v>-1.3618074899412001E-2</c:v>
                </c:pt>
                <c:pt idx="12279">
                  <c:v>-1.3618074899412001E-2</c:v>
                </c:pt>
                <c:pt idx="12280">
                  <c:v>-1.3618074899412001E-2</c:v>
                </c:pt>
                <c:pt idx="12281">
                  <c:v>-1.3618074899412001E-2</c:v>
                </c:pt>
                <c:pt idx="12282">
                  <c:v>-1.3618074899412001E-2</c:v>
                </c:pt>
                <c:pt idx="12283">
                  <c:v>-1.3618074899412001E-2</c:v>
                </c:pt>
                <c:pt idx="12284">
                  <c:v>-1.3618074899412001E-2</c:v>
                </c:pt>
                <c:pt idx="12285">
                  <c:v>-1.3618074899412001E-2</c:v>
                </c:pt>
                <c:pt idx="12286">
                  <c:v>-1.330857319715267E-2</c:v>
                </c:pt>
                <c:pt idx="12287">
                  <c:v>-1.330857319715267E-2</c:v>
                </c:pt>
                <c:pt idx="12288">
                  <c:v>-1.3618074899412001E-2</c:v>
                </c:pt>
                <c:pt idx="12289">
                  <c:v>-1.3618074899412001E-2</c:v>
                </c:pt>
                <c:pt idx="12290">
                  <c:v>-1.3618074899412001E-2</c:v>
                </c:pt>
                <c:pt idx="12291">
                  <c:v>-1.3618074899412001E-2</c:v>
                </c:pt>
                <c:pt idx="12292">
                  <c:v>-1.3618074899412001E-2</c:v>
                </c:pt>
                <c:pt idx="12293">
                  <c:v>-1.3618074899412001E-2</c:v>
                </c:pt>
                <c:pt idx="12294">
                  <c:v>-1.3618074899412001E-2</c:v>
                </c:pt>
                <c:pt idx="12295">
                  <c:v>-1.3618074899412001E-2</c:v>
                </c:pt>
                <c:pt idx="12296">
                  <c:v>-1.3618074899412001E-2</c:v>
                </c:pt>
                <c:pt idx="12297">
                  <c:v>-1.3618074899412001E-2</c:v>
                </c:pt>
                <c:pt idx="12298">
                  <c:v>-1.4546580006190061E-2</c:v>
                </c:pt>
                <c:pt idx="12299">
                  <c:v>-1.3618074899412001E-2</c:v>
                </c:pt>
                <c:pt idx="12300">
                  <c:v>-1.3618074899412001E-2</c:v>
                </c:pt>
                <c:pt idx="12301">
                  <c:v>-1.3927576601671366E-2</c:v>
                </c:pt>
                <c:pt idx="12302">
                  <c:v>-1.3927576601671366E-2</c:v>
                </c:pt>
                <c:pt idx="12303">
                  <c:v>-1.3927576601671366E-2</c:v>
                </c:pt>
                <c:pt idx="12304">
                  <c:v>-1.3927576601671366E-2</c:v>
                </c:pt>
                <c:pt idx="12305">
                  <c:v>-1.3927576601671366E-2</c:v>
                </c:pt>
                <c:pt idx="12306">
                  <c:v>-1.3927576601671366E-2</c:v>
                </c:pt>
                <c:pt idx="12307">
                  <c:v>-5.9114825131538526E-2</c:v>
                </c:pt>
                <c:pt idx="12308">
                  <c:v>-5.9114825131538526E-2</c:v>
                </c:pt>
                <c:pt idx="12309">
                  <c:v>-5.9114825131538526E-2</c:v>
                </c:pt>
                <c:pt idx="12310">
                  <c:v>-5.9114825131538526E-2</c:v>
                </c:pt>
                <c:pt idx="12311">
                  <c:v>-5.9114825131538526E-2</c:v>
                </c:pt>
                <c:pt idx="12312">
                  <c:v>-5.8805323429278897E-2</c:v>
                </c:pt>
                <c:pt idx="12313">
                  <c:v>-5.8805323429278897E-2</c:v>
                </c:pt>
                <c:pt idx="12314">
                  <c:v>-5.8805323429278897E-2</c:v>
                </c:pt>
                <c:pt idx="12315">
                  <c:v>-5.8805323429278897E-2</c:v>
                </c:pt>
                <c:pt idx="12316">
                  <c:v>-5.8805323429278897E-2</c:v>
                </c:pt>
                <c:pt idx="12317">
                  <c:v>-5.8805323429278897E-2</c:v>
                </c:pt>
                <c:pt idx="12318">
                  <c:v>-5.8805323429278897E-2</c:v>
                </c:pt>
                <c:pt idx="12319">
                  <c:v>-5.8805323429278897E-2</c:v>
                </c:pt>
                <c:pt idx="12320">
                  <c:v>-5.8495821727019504E-2</c:v>
                </c:pt>
                <c:pt idx="12321">
                  <c:v>-5.8495821727019504E-2</c:v>
                </c:pt>
                <c:pt idx="12322">
                  <c:v>-5.8495821727019504E-2</c:v>
                </c:pt>
                <c:pt idx="12323">
                  <c:v>-5.8495821727019504E-2</c:v>
                </c:pt>
                <c:pt idx="12324">
                  <c:v>-5.8495821727019504E-2</c:v>
                </c:pt>
                <c:pt idx="12325">
                  <c:v>-5.8495821727019504E-2</c:v>
                </c:pt>
                <c:pt idx="12326">
                  <c:v>-5.8495821727019504E-2</c:v>
                </c:pt>
                <c:pt idx="12327">
                  <c:v>-5.8495821727019504E-2</c:v>
                </c:pt>
                <c:pt idx="12328">
                  <c:v>-5.8495821727019504E-2</c:v>
                </c:pt>
                <c:pt idx="12329">
                  <c:v>-5.8495821727019504E-2</c:v>
                </c:pt>
                <c:pt idx="12330">
                  <c:v>-5.8495821727019504E-2</c:v>
                </c:pt>
                <c:pt idx="12331">
                  <c:v>-5.8495821727019504E-2</c:v>
                </c:pt>
                <c:pt idx="12332">
                  <c:v>-5.8495821727019504E-2</c:v>
                </c:pt>
                <c:pt idx="12333">
                  <c:v>-5.8495821727019504E-2</c:v>
                </c:pt>
                <c:pt idx="12334">
                  <c:v>-5.8495821727019504E-2</c:v>
                </c:pt>
                <c:pt idx="12335">
                  <c:v>-5.8495821727019504E-2</c:v>
                </c:pt>
                <c:pt idx="12336">
                  <c:v>-5.8495821727019504E-2</c:v>
                </c:pt>
                <c:pt idx="12337">
                  <c:v>-5.8495821727019504E-2</c:v>
                </c:pt>
                <c:pt idx="12338">
                  <c:v>-5.8495821727019504E-2</c:v>
                </c:pt>
                <c:pt idx="12339">
                  <c:v>-5.8495821727019504E-2</c:v>
                </c:pt>
                <c:pt idx="12340">
                  <c:v>-5.8495821727019504E-2</c:v>
                </c:pt>
                <c:pt idx="12341">
                  <c:v>-5.8495821727019504E-2</c:v>
                </c:pt>
                <c:pt idx="12342">
                  <c:v>-5.8495821727019504E-2</c:v>
                </c:pt>
                <c:pt idx="12343">
                  <c:v>-5.8495821727019504E-2</c:v>
                </c:pt>
                <c:pt idx="12344">
                  <c:v>-5.8495821727019504E-2</c:v>
                </c:pt>
                <c:pt idx="12345">
                  <c:v>-5.8495821727019504E-2</c:v>
                </c:pt>
                <c:pt idx="12346">
                  <c:v>-5.8495821727019504E-2</c:v>
                </c:pt>
                <c:pt idx="12347">
                  <c:v>-5.8495821727019504E-2</c:v>
                </c:pt>
                <c:pt idx="12348">
                  <c:v>-5.8186320024760194E-2</c:v>
                </c:pt>
                <c:pt idx="12349">
                  <c:v>-5.8186320024760194E-2</c:v>
                </c:pt>
                <c:pt idx="12350">
                  <c:v>-5.8186320024760194E-2</c:v>
                </c:pt>
                <c:pt idx="12351">
                  <c:v>-5.8186320024760194E-2</c:v>
                </c:pt>
                <c:pt idx="12352">
                  <c:v>-5.8186320024760194E-2</c:v>
                </c:pt>
                <c:pt idx="12353">
                  <c:v>-5.8186320024760194E-2</c:v>
                </c:pt>
                <c:pt idx="12354">
                  <c:v>-5.8495821727019504E-2</c:v>
                </c:pt>
                <c:pt idx="12355">
                  <c:v>-5.8495821727019504E-2</c:v>
                </c:pt>
                <c:pt idx="12356">
                  <c:v>-5.8495821727019504E-2</c:v>
                </c:pt>
                <c:pt idx="12357">
                  <c:v>-5.8495821727019504E-2</c:v>
                </c:pt>
                <c:pt idx="12358">
                  <c:v>-5.8495821727019504E-2</c:v>
                </c:pt>
                <c:pt idx="12359">
                  <c:v>-5.8495821727019504E-2</c:v>
                </c:pt>
                <c:pt idx="12360">
                  <c:v>-5.8495821727019504E-2</c:v>
                </c:pt>
                <c:pt idx="12361">
                  <c:v>-5.8495821727019504E-2</c:v>
                </c:pt>
                <c:pt idx="12362">
                  <c:v>-5.8805323429278897E-2</c:v>
                </c:pt>
                <c:pt idx="12363">
                  <c:v>-5.8805323429278897E-2</c:v>
                </c:pt>
                <c:pt idx="12364">
                  <c:v>-5.8805323429278897E-2</c:v>
                </c:pt>
                <c:pt idx="12365">
                  <c:v>-5.8805323429278897E-2</c:v>
                </c:pt>
                <c:pt idx="12366">
                  <c:v>-5.8805323429278897E-2</c:v>
                </c:pt>
                <c:pt idx="12367">
                  <c:v>-5.8805323429278897E-2</c:v>
                </c:pt>
                <c:pt idx="12368">
                  <c:v>-5.8805323429278897E-2</c:v>
                </c:pt>
                <c:pt idx="12369">
                  <c:v>-5.8805323429278897E-2</c:v>
                </c:pt>
                <c:pt idx="12370">
                  <c:v>-5.9114825131538526E-2</c:v>
                </c:pt>
                <c:pt idx="12371">
                  <c:v>-5.9114825131538526E-2</c:v>
                </c:pt>
                <c:pt idx="12372">
                  <c:v>-5.9114825131538526E-2</c:v>
                </c:pt>
                <c:pt idx="12373">
                  <c:v>-5.9114825131538526E-2</c:v>
                </c:pt>
                <c:pt idx="12374">
                  <c:v>-5.9114825131538526E-2</c:v>
                </c:pt>
                <c:pt idx="12375">
                  <c:v>-5.9114825131538526E-2</c:v>
                </c:pt>
                <c:pt idx="12376">
                  <c:v>-5.9114825131538526E-2</c:v>
                </c:pt>
                <c:pt idx="12377">
                  <c:v>-5.9114825131538526E-2</c:v>
                </c:pt>
                <c:pt idx="12378">
                  <c:v>-5.9114825131538526E-2</c:v>
                </c:pt>
                <c:pt idx="12379">
                  <c:v>-5.9114825131538526E-2</c:v>
                </c:pt>
                <c:pt idx="12380">
                  <c:v>-5.9114825131538526E-2</c:v>
                </c:pt>
                <c:pt idx="12381">
                  <c:v>-5.9114825131538526E-2</c:v>
                </c:pt>
                <c:pt idx="12382">
                  <c:v>-5.8805323429278897E-2</c:v>
                </c:pt>
                <c:pt idx="12383">
                  <c:v>-5.8805323429278897E-2</c:v>
                </c:pt>
                <c:pt idx="12384">
                  <c:v>-5.8805323429278897E-2</c:v>
                </c:pt>
                <c:pt idx="12385">
                  <c:v>-5.8805323429278897E-2</c:v>
                </c:pt>
                <c:pt idx="12386">
                  <c:v>-5.8805323429278897E-2</c:v>
                </c:pt>
                <c:pt idx="12387">
                  <c:v>-5.8805323429278897E-2</c:v>
                </c:pt>
                <c:pt idx="12388">
                  <c:v>-5.8495821727019504E-2</c:v>
                </c:pt>
                <c:pt idx="12389">
                  <c:v>-5.8495821727019504E-2</c:v>
                </c:pt>
                <c:pt idx="12390">
                  <c:v>-5.8805323429278897E-2</c:v>
                </c:pt>
                <c:pt idx="12391">
                  <c:v>-5.8805323429278897E-2</c:v>
                </c:pt>
                <c:pt idx="12392">
                  <c:v>-5.8805323429278897E-2</c:v>
                </c:pt>
                <c:pt idx="12393">
                  <c:v>-5.8805323429278897E-2</c:v>
                </c:pt>
                <c:pt idx="12394">
                  <c:v>-5.8805323429278897E-2</c:v>
                </c:pt>
                <c:pt idx="12395">
                  <c:v>-5.8805323429278897E-2</c:v>
                </c:pt>
                <c:pt idx="12396">
                  <c:v>-5.8805323429278897E-2</c:v>
                </c:pt>
                <c:pt idx="12397">
                  <c:v>-5.8805323429278897E-2</c:v>
                </c:pt>
                <c:pt idx="12398">
                  <c:v>-5.8805323429278897E-2</c:v>
                </c:pt>
                <c:pt idx="12399">
                  <c:v>-5.8805323429278897E-2</c:v>
                </c:pt>
                <c:pt idx="12400">
                  <c:v>-5.8805323429278897E-2</c:v>
                </c:pt>
                <c:pt idx="12401">
                  <c:v>-5.8805323429278897E-2</c:v>
                </c:pt>
                <c:pt idx="12402">
                  <c:v>-5.8805323429278897E-2</c:v>
                </c:pt>
                <c:pt idx="12403">
                  <c:v>-5.8805323429278897E-2</c:v>
                </c:pt>
                <c:pt idx="12404">
                  <c:v>-5.8805323429278897E-2</c:v>
                </c:pt>
                <c:pt idx="12405">
                  <c:v>-5.8805323429278897E-2</c:v>
                </c:pt>
                <c:pt idx="12406">
                  <c:v>-5.8805323429278897E-2</c:v>
                </c:pt>
                <c:pt idx="12407">
                  <c:v>-5.8805323429278897E-2</c:v>
                </c:pt>
                <c:pt idx="12408">
                  <c:v>-5.9114825131538526E-2</c:v>
                </c:pt>
                <c:pt idx="12409">
                  <c:v>-5.9114825131538526E-2</c:v>
                </c:pt>
                <c:pt idx="12410">
                  <c:v>-5.9114825131538526E-2</c:v>
                </c:pt>
                <c:pt idx="12411">
                  <c:v>-5.9114825131538526E-2</c:v>
                </c:pt>
                <c:pt idx="12412">
                  <c:v>-5.9114825131538526E-2</c:v>
                </c:pt>
                <c:pt idx="12413">
                  <c:v>-5.9114825131538526E-2</c:v>
                </c:pt>
                <c:pt idx="12414">
                  <c:v>-5.9114825131538526E-2</c:v>
                </c:pt>
                <c:pt idx="12415">
                  <c:v>-5.9114825131538526E-2</c:v>
                </c:pt>
                <c:pt idx="12416">
                  <c:v>-5.9114825131538526E-2</c:v>
                </c:pt>
                <c:pt idx="12417">
                  <c:v>-5.9114825131538526E-2</c:v>
                </c:pt>
                <c:pt idx="12418">
                  <c:v>-5.9114825131538526E-2</c:v>
                </c:pt>
                <c:pt idx="12419">
                  <c:v>-5.9114825131538526E-2</c:v>
                </c:pt>
                <c:pt idx="12420">
                  <c:v>-5.9114825131538526E-2</c:v>
                </c:pt>
                <c:pt idx="12421">
                  <c:v>-5.9114825131538526E-2</c:v>
                </c:pt>
                <c:pt idx="12422">
                  <c:v>-5.9114825131538526E-2</c:v>
                </c:pt>
                <c:pt idx="12423">
                  <c:v>-5.9114825131538526E-2</c:v>
                </c:pt>
                <c:pt idx="12424">
                  <c:v>-5.9114825131538526E-2</c:v>
                </c:pt>
                <c:pt idx="12425">
                  <c:v>-5.9114825131538526E-2</c:v>
                </c:pt>
                <c:pt idx="12426">
                  <c:v>-5.9114825131538526E-2</c:v>
                </c:pt>
                <c:pt idx="12427">
                  <c:v>-5.9114825131538526E-2</c:v>
                </c:pt>
                <c:pt idx="12428">
                  <c:v>-5.9114825131538526E-2</c:v>
                </c:pt>
                <c:pt idx="12429">
                  <c:v>-5.9114825131538526E-2</c:v>
                </c:pt>
                <c:pt idx="12430">
                  <c:v>-5.9424326833797864E-2</c:v>
                </c:pt>
                <c:pt idx="12431">
                  <c:v>-5.9424326833797864E-2</c:v>
                </c:pt>
                <c:pt idx="12432">
                  <c:v>-6.0043330238316567E-2</c:v>
                </c:pt>
                <c:pt idx="12433">
                  <c:v>-6.0043330238316567E-2</c:v>
                </c:pt>
                <c:pt idx="12434">
                  <c:v>-5.9733828536057083E-2</c:v>
                </c:pt>
                <c:pt idx="12435">
                  <c:v>-5.9733828536057083E-2</c:v>
                </c:pt>
                <c:pt idx="12436">
                  <c:v>-5.9733828536057083E-2</c:v>
                </c:pt>
                <c:pt idx="12437">
                  <c:v>-5.9733828536057083E-2</c:v>
                </c:pt>
                <c:pt idx="12438">
                  <c:v>-5.9424326833797864E-2</c:v>
                </c:pt>
                <c:pt idx="12439">
                  <c:v>-5.9424326833797864E-2</c:v>
                </c:pt>
                <c:pt idx="12440">
                  <c:v>-5.9424326833797864E-2</c:v>
                </c:pt>
                <c:pt idx="12441">
                  <c:v>-5.9424326833797864E-2</c:v>
                </c:pt>
                <c:pt idx="12442">
                  <c:v>-5.9424326833797864E-2</c:v>
                </c:pt>
                <c:pt idx="12443">
                  <c:v>-5.9424326833797864E-2</c:v>
                </c:pt>
                <c:pt idx="12444">
                  <c:v>-5.9424326833797864E-2</c:v>
                </c:pt>
                <c:pt idx="12445">
                  <c:v>-5.9424326833797864E-2</c:v>
                </c:pt>
                <c:pt idx="12446">
                  <c:v>-5.9424326833797864E-2</c:v>
                </c:pt>
                <c:pt idx="12447">
                  <c:v>-5.9424326833797864E-2</c:v>
                </c:pt>
                <c:pt idx="12448">
                  <c:v>-5.9733828536057083E-2</c:v>
                </c:pt>
                <c:pt idx="12449">
                  <c:v>-5.9733828536057083E-2</c:v>
                </c:pt>
                <c:pt idx="12450">
                  <c:v>-5.9424326833797864E-2</c:v>
                </c:pt>
                <c:pt idx="12451">
                  <c:v>-5.9424326833797864E-2</c:v>
                </c:pt>
                <c:pt idx="12452">
                  <c:v>-5.9733828536057083E-2</c:v>
                </c:pt>
                <c:pt idx="12453">
                  <c:v>-5.9733828536057083E-2</c:v>
                </c:pt>
                <c:pt idx="12454">
                  <c:v>-5.9733828536057083E-2</c:v>
                </c:pt>
                <c:pt idx="12455">
                  <c:v>-5.9733828536057083E-2</c:v>
                </c:pt>
                <c:pt idx="12456">
                  <c:v>-5.9733828536057083E-2</c:v>
                </c:pt>
                <c:pt idx="12457">
                  <c:v>-5.9733828536057083E-2</c:v>
                </c:pt>
                <c:pt idx="12458">
                  <c:v>-5.9733828536057083E-2</c:v>
                </c:pt>
                <c:pt idx="12459">
                  <c:v>-5.9733828536057083E-2</c:v>
                </c:pt>
                <c:pt idx="12460">
                  <c:v>-6.0043330238316567E-2</c:v>
                </c:pt>
                <c:pt idx="12461">
                  <c:v>-6.0043330238316567E-2</c:v>
                </c:pt>
                <c:pt idx="12462">
                  <c:v>-6.0043330238316567E-2</c:v>
                </c:pt>
                <c:pt idx="12463">
                  <c:v>-6.0043330238316567E-2</c:v>
                </c:pt>
                <c:pt idx="12464">
                  <c:v>-6.0043330238316567E-2</c:v>
                </c:pt>
                <c:pt idx="12465">
                  <c:v>-6.0043330238316567E-2</c:v>
                </c:pt>
                <c:pt idx="12466">
                  <c:v>-5.9733828536057083E-2</c:v>
                </c:pt>
                <c:pt idx="12467">
                  <c:v>-5.9733828536057083E-2</c:v>
                </c:pt>
                <c:pt idx="12468">
                  <c:v>-6.0043330238316567E-2</c:v>
                </c:pt>
                <c:pt idx="12469">
                  <c:v>-6.0043330238316567E-2</c:v>
                </c:pt>
                <c:pt idx="12470">
                  <c:v>-6.0043330238316567E-2</c:v>
                </c:pt>
                <c:pt idx="12471">
                  <c:v>-6.0043330238316567E-2</c:v>
                </c:pt>
                <c:pt idx="12472">
                  <c:v>-6.0043330238316567E-2</c:v>
                </c:pt>
                <c:pt idx="12473">
                  <c:v>-6.0043330238316567E-2</c:v>
                </c:pt>
                <c:pt idx="12474">
                  <c:v>-6.0043330238316567E-2</c:v>
                </c:pt>
                <c:pt idx="12475">
                  <c:v>-6.0043330238316567E-2</c:v>
                </c:pt>
                <c:pt idx="12476">
                  <c:v>-6.0043330238316567E-2</c:v>
                </c:pt>
                <c:pt idx="12477">
                  <c:v>-6.0043330238316567E-2</c:v>
                </c:pt>
                <c:pt idx="12478">
                  <c:v>-6.0043330238316567E-2</c:v>
                </c:pt>
                <c:pt idx="12479">
                  <c:v>-6.0043330238316567E-2</c:v>
                </c:pt>
                <c:pt idx="12480">
                  <c:v>-6.0043330238316567E-2</c:v>
                </c:pt>
                <c:pt idx="12481">
                  <c:v>-6.0043330238316567E-2</c:v>
                </c:pt>
                <c:pt idx="12482">
                  <c:v>-6.0043330238316567E-2</c:v>
                </c:pt>
                <c:pt idx="12483">
                  <c:v>-6.0043330238316567E-2</c:v>
                </c:pt>
                <c:pt idx="12484">
                  <c:v>-6.0043330238316567E-2</c:v>
                </c:pt>
                <c:pt idx="12485">
                  <c:v>-6.0043330238316567E-2</c:v>
                </c:pt>
                <c:pt idx="12486">
                  <c:v>-6.0043330238316567E-2</c:v>
                </c:pt>
                <c:pt idx="12487">
                  <c:v>-6.0043330238316567E-2</c:v>
                </c:pt>
                <c:pt idx="12488">
                  <c:v>-6.0043330238316567E-2</c:v>
                </c:pt>
                <c:pt idx="12489">
                  <c:v>-6.0043330238316567E-2</c:v>
                </c:pt>
                <c:pt idx="12490">
                  <c:v>-6.0043330238316567E-2</c:v>
                </c:pt>
                <c:pt idx="12491">
                  <c:v>-6.0662333642835298E-2</c:v>
                </c:pt>
                <c:pt idx="12492">
                  <c:v>-6.0662333642835298E-2</c:v>
                </c:pt>
                <c:pt idx="12493">
                  <c:v>-6.0662333642835298E-2</c:v>
                </c:pt>
                <c:pt idx="12494">
                  <c:v>-6.0662333642835298E-2</c:v>
                </c:pt>
                <c:pt idx="12495">
                  <c:v>-6.1281337047353814E-2</c:v>
                </c:pt>
                <c:pt idx="12496">
                  <c:v>-6.1590838749613117E-2</c:v>
                </c:pt>
                <c:pt idx="12497">
                  <c:v>-6.0971835345094386E-2</c:v>
                </c:pt>
                <c:pt idx="12498">
                  <c:v>-6.1281337047353814E-2</c:v>
                </c:pt>
                <c:pt idx="12499">
                  <c:v>-6.1281337047353814E-2</c:v>
                </c:pt>
                <c:pt idx="12500">
                  <c:v>-6.1281337047353814E-2</c:v>
                </c:pt>
                <c:pt idx="12501">
                  <c:v>-6.1281337047353814E-2</c:v>
                </c:pt>
                <c:pt idx="12502">
                  <c:v>-6.0971835345094386E-2</c:v>
                </c:pt>
                <c:pt idx="12503">
                  <c:v>-6.0971835345094386E-2</c:v>
                </c:pt>
                <c:pt idx="12504">
                  <c:v>-6.0971835345094386E-2</c:v>
                </c:pt>
                <c:pt idx="12505">
                  <c:v>-6.0971835345094386E-2</c:v>
                </c:pt>
                <c:pt idx="12506">
                  <c:v>-6.0971835345094386E-2</c:v>
                </c:pt>
                <c:pt idx="12507">
                  <c:v>-6.0971835345094386E-2</c:v>
                </c:pt>
                <c:pt idx="12508">
                  <c:v>-6.0971835345094386E-2</c:v>
                </c:pt>
                <c:pt idx="12509">
                  <c:v>-6.0971835345094386E-2</c:v>
                </c:pt>
                <c:pt idx="12510">
                  <c:v>-6.1281337047353814E-2</c:v>
                </c:pt>
                <c:pt idx="12511">
                  <c:v>-6.1281337047353814E-2</c:v>
                </c:pt>
                <c:pt idx="12512">
                  <c:v>-6.0971835345094386E-2</c:v>
                </c:pt>
                <c:pt idx="12513">
                  <c:v>-6.0971835345094386E-2</c:v>
                </c:pt>
                <c:pt idx="12514">
                  <c:v>-6.1281337047353814E-2</c:v>
                </c:pt>
                <c:pt idx="12515">
                  <c:v>-6.1281337047353814E-2</c:v>
                </c:pt>
                <c:pt idx="12516">
                  <c:v>-6.0971835345094386E-2</c:v>
                </c:pt>
                <c:pt idx="12517">
                  <c:v>-6.0971835345094386E-2</c:v>
                </c:pt>
                <c:pt idx="12518">
                  <c:v>-6.1281337047353814E-2</c:v>
                </c:pt>
                <c:pt idx="12519">
                  <c:v>-6.1281337047353814E-2</c:v>
                </c:pt>
                <c:pt idx="12520">
                  <c:v>-6.0971835345094386E-2</c:v>
                </c:pt>
                <c:pt idx="12521">
                  <c:v>-6.0971835345094386E-2</c:v>
                </c:pt>
                <c:pt idx="12522">
                  <c:v>-6.0971835345094386E-2</c:v>
                </c:pt>
                <c:pt idx="12523">
                  <c:v>-6.0662333642835298E-2</c:v>
                </c:pt>
                <c:pt idx="12524">
                  <c:v>-6.0662333642835298E-2</c:v>
                </c:pt>
                <c:pt idx="12525">
                  <c:v>-6.1281337047353814E-2</c:v>
                </c:pt>
                <c:pt idx="12526">
                  <c:v>-6.1281337047353814E-2</c:v>
                </c:pt>
                <c:pt idx="12527">
                  <c:v>-6.1281337047353814E-2</c:v>
                </c:pt>
                <c:pt idx="12528">
                  <c:v>-6.1281337047353814E-2</c:v>
                </c:pt>
                <c:pt idx="12529">
                  <c:v>-6.1281337047353814E-2</c:v>
                </c:pt>
                <c:pt idx="12530">
                  <c:v>-6.1281337047353814E-2</c:v>
                </c:pt>
                <c:pt idx="12531">
                  <c:v>-6.1281337047353814E-2</c:v>
                </c:pt>
                <c:pt idx="12532">
                  <c:v>-6.1281337047353814E-2</c:v>
                </c:pt>
                <c:pt idx="12533">
                  <c:v>-6.1281337047353814E-2</c:v>
                </c:pt>
                <c:pt idx="12534">
                  <c:v>-6.1281337047353814E-2</c:v>
                </c:pt>
                <c:pt idx="12535">
                  <c:v>-6.1281337047353814E-2</c:v>
                </c:pt>
                <c:pt idx="12536">
                  <c:v>-6.0971835345094386E-2</c:v>
                </c:pt>
                <c:pt idx="12537">
                  <c:v>-6.0971835345094386E-2</c:v>
                </c:pt>
                <c:pt idx="12538">
                  <c:v>-6.0971835345094386E-2</c:v>
                </c:pt>
                <c:pt idx="12539">
                  <c:v>-6.0971835345094386E-2</c:v>
                </c:pt>
                <c:pt idx="12540">
                  <c:v>-6.0971835345094386E-2</c:v>
                </c:pt>
                <c:pt idx="12541">
                  <c:v>-6.0971835345094386E-2</c:v>
                </c:pt>
                <c:pt idx="12542">
                  <c:v>-6.0971835345094386E-2</c:v>
                </c:pt>
                <c:pt idx="12543">
                  <c:v>-6.0971835345094386E-2</c:v>
                </c:pt>
                <c:pt idx="12544">
                  <c:v>-6.0971835345094386E-2</c:v>
                </c:pt>
                <c:pt idx="12545">
                  <c:v>-6.0971835345094386E-2</c:v>
                </c:pt>
                <c:pt idx="12546">
                  <c:v>-6.0971835345094386E-2</c:v>
                </c:pt>
                <c:pt idx="12547">
                  <c:v>-6.0971835345094386E-2</c:v>
                </c:pt>
                <c:pt idx="12548">
                  <c:v>-6.0971835345094386E-2</c:v>
                </c:pt>
                <c:pt idx="12549">
                  <c:v>-6.0971835345094386E-2</c:v>
                </c:pt>
                <c:pt idx="12550">
                  <c:v>-6.0971835345094386E-2</c:v>
                </c:pt>
                <c:pt idx="12551">
                  <c:v>-6.0971835345094386E-2</c:v>
                </c:pt>
                <c:pt idx="12552">
                  <c:v>-6.0971835345094386E-2</c:v>
                </c:pt>
                <c:pt idx="12553">
                  <c:v>-6.1281337047353814E-2</c:v>
                </c:pt>
                <c:pt idx="12554">
                  <c:v>-6.1281337047353814E-2</c:v>
                </c:pt>
                <c:pt idx="12555">
                  <c:v>-6.1281337047353814E-2</c:v>
                </c:pt>
                <c:pt idx="12556">
                  <c:v>-6.1281337047353814E-2</c:v>
                </c:pt>
                <c:pt idx="12557">
                  <c:v>-6.1281337047353814E-2</c:v>
                </c:pt>
                <c:pt idx="12558">
                  <c:v>-6.1281337047353814E-2</c:v>
                </c:pt>
                <c:pt idx="12559">
                  <c:v>-6.1281337047353814E-2</c:v>
                </c:pt>
                <c:pt idx="12560">
                  <c:v>-6.1590838749613117E-2</c:v>
                </c:pt>
                <c:pt idx="12561">
                  <c:v>-6.1590838749613117E-2</c:v>
                </c:pt>
                <c:pt idx="12562">
                  <c:v>-6.1281337047353814E-2</c:v>
                </c:pt>
                <c:pt idx="12563">
                  <c:v>-6.1281337047353814E-2</c:v>
                </c:pt>
                <c:pt idx="12564">
                  <c:v>-6.0662333642835298E-2</c:v>
                </c:pt>
                <c:pt idx="12565">
                  <c:v>-6.0662333642835298E-2</c:v>
                </c:pt>
                <c:pt idx="12566">
                  <c:v>-6.0352831940576106E-2</c:v>
                </c:pt>
                <c:pt idx="12567">
                  <c:v>-6.0352831940576106E-2</c:v>
                </c:pt>
                <c:pt idx="12568">
                  <c:v>-6.1281337047353814E-2</c:v>
                </c:pt>
                <c:pt idx="12569">
                  <c:v>-6.1281337047353814E-2</c:v>
                </c:pt>
                <c:pt idx="12570">
                  <c:v>-6.0971835345094386E-2</c:v>
                </c:pt>
                <c:pt idx="12571">
                  <c:v>-6.0971835345094386E-2</c:v>
                </c:pt>
                <c:pt idx="12572">
                  <c:v>-6.0352831940576106E-2</c:v>
                </c:pt>
                <c:pt idx="12573">
                  <c:v>-6.0352831940576106E-2</c:v>
                </c:pt>
                <c:pt idx="12574">
                  <c:v>-6.0352831940576106E-2</c:v>
                </c:pt>
                <c:pt idx="12575">
                  <c:v>-6.0352831940576106E-2</c:v>
                </c:pt>
                <c:pt idx="12576">
                  <c:v>-6.0352831940576106E-2</c:v>
                </c:pt>
                <c:pt idx="12577">
                  <c:v>-6.0352831940576106E-2</c:v>
                </c:pt>
                <c:pt idx="12578">
                  <c:v>-6.0352831940576106E-2</c:v>
                </c:pt>
                <c:pt idx="12579">
                  <c:v>-6.0352831940576106E-2</c:v>
                </c:pt>
                <c:pt idx="12580">
                  <c:v>-6.0352831940576106E-2</c:v>
                </c:pt>
                <c:pt idx="12581">
                  <c:v>-6.0352831940576106E-2</c:v>
                </c:pt>
                <c:pt idx="12582">
                  <c:v>-6.0352831940576106E-2</c:v>
                </c:pt>
                <c:pt idx="12583">
                  <c:v>-6.0352831940576106E-2</c:v>
                </c:pt>
                <c:pt idx="12584">
                  <c:v>-6.0352831940576106E-2</c:v>
                </c:pt>
                <c:pt idx="12585">
                  <c:v>-6.0352831940576106E-2</c:v>
                </c:pt>
                <c:pt idx="12586">
                  <c:v>-6.0352831940576106E-2</c:v>
                </c:pt>
                <c:pt idx="12587">
                  <c:v>-6.0352831940576106E-2</c:v>
                </c:pt>
                <c:pt idx="12588">
                  <c:v>-6.0352831940576106E-2</c:v>
                </c:pt>
                <c:pt idx="12589">
                  <c:v>-6.0352831940576106E-2</c:v>
                </c:pt>
                <c:pt idx="12590">
                  <c:v>-6.0352831940576106E-2</c:v>
                </c:pt>
                <c:pt idx="12591">
                  <c:v>-6.0043330238316567E-2</c:v>
                </c:pt>
                <c:pt idx="12592">
                  <c:v>-6.0043330238316567E-2</c:v>
                </c:pt>
                <c:pt idx="12593">
                  <c:v>-5.9733828536057083E-2</c:v>
                </c:pt>
                <c:pt idx="12594">
                  <c:v>-5.9733828536057083E-2</c:v>
                </c:pt>
                <c:pt idx="12595">
                  <c:v>-5.9733828536057083E-2</c:v>
                </c:pt>
                <c:pt idx="12596">
                  <c:v>-5.9733828536057083E-2</c:v>
                </c:pt>
                <c:pt idx="12597">
                  <c:v>-5.9733828536057083E-2</c:v>
                </c:pt>
                <c:pt idx="12598">
                  <c:v>-5.9424326833797864E-2</c:v>
                </c:pt>
                <c:pt idx="12599">
                  <c:v>-5.9424326833797864E-2</c:v>
                </c:pt>
                <c:pt idx="12600">
                  <c:v>-5.9424326833797864E-2</c:v>
                </c:pt>
                <c:pt idx="12601">
                  <c:v>-5.9424326833797864E-2</c:v>
                </c:pt>
                <c:pt idx="12602">
                  <c:v>-5.9424326833797864E-2</c:v>
                </c:pt>
                <c:pt idx="12603">
                  <c:v>-5.9424326833797864E-2</c:v>
                </c:pt>
                <c:pt idx="12604">
                  <c:v>-5.9424326833797864E-2</c:v>
                </c:pt>
                <c:pt idx="12605">
                  <c:v>-6.0043330238316567E-2</c:v>
                </c:pt>
                <c:pt idx="12606">
                  <c:v>-6.0043330238316567E-2</c:v>
                </c:pt>
                <c:pt idx="12607">
                  <c:v>-6.0352831940576106E-2</c:v>
                </c:pt>
                <c:pt idx="12608">
                  <c:v>-6.0352831940576106E-2</c:v>
                </c:pt>
                <c:pt idx="12609">
                  <c:v>-6.0043330238316567E-2</c:v>
                </c:pt>
                <c:pt idx="12610">
                  <c:v>-6.0043330238316567E-2</c:v>
                </c:pt>
                <c:pt idx="12611">
                  <c:v>-6.0352831940576106E-2</c:v>
                </c:pt>
                <c:pt idx="12612">
                  <c:v>-6.0352831940576106E-2</c:v>
                </c:pt>
                <c:pt idx="12613">
                  <c:v>-6.0352831940576106E-2</c:v>
                </c:pt>
                <c:pt idx="12614">
                  <c:v>-6.0352831940576106E-2</c:v>
                </c:pt>
                <c:pt idx="12615">
                  <c:v>-6.0352831940576106E-2</c:v>
                </c:pt>
                <c:pt idx="12616">
                  <c:v>-6.0352831940576106E-2</c:v>
                </c:pt>
                <c:pt idx="12617">
                  <c:v>-6.0971835345094386E-2</c:v>
                </c:pt>
                <c:pt idx="12618">
                  <c:v>-6.0971835345094386E-2</c:v>
                </c:pt>
                <c:pt idx="12619">
                  <c:v>-6.0971835345094386E-2</c:v>
                </c:pt>
                <c:pt idx="12620">
                  <c:v>-6.0971835345094386E-2</c:v>
                </c:pt>
                <c:pt idx="12621">
                  <c:v>-6.0971835345094386E-2</c:v>
                </c:pt>
                <c:pt idx="12622">
                  <c:v>-6.0971835345094386E-2</c:v>
                </c:pt>
                <c:pt idx="12623">
                  <c:v>-6.0971835345094386E-2</c:v>
                </c:pt>
                <c:pt idx="12624">
                  <c:v>-6.0971835345094386E-2</c:v>
                </c:pt>
                <c:pt idx="12625">
                  <c:v>-6.0971835345094386E-2</c:v>
                </c:pt>
                <c:pt idx="12626">
                  <c:v>-6.0971835345094386E-2</c:v>
                </c:pt>
                <c:pt idx="12627">
                  <c:v>-6.0662333642835298E-2</c:v>
                </c:pt>
                <c:pt idx="12628">
                  <c:v>-6.0662333642835298E-2</c:v>
                </c:pt>
                <c:pt idx="12629">
                  <c:v>-6.0662333642835298E-2</c:v>
                </c:pt>
                <c:pt idx="12630">
                  <c:v>-6.0662333642835298E-2</c:v>
                </c:pt>
                <c:pt idx="12631">
                  <c:v>-6.0662333642835298E-2</c:v>
                </c:pt>
                <c:pt idx="12632">
                  <c:v>-6.0662333642835298E-2</c:v>
                </c:pt>
                <c:pt idx="12633">
                  <c:v>-6.0662333642835298E-2</c:v>
                </c:pt>
                <c:pt idx="12634">
                  <c:v>-6.0662333642835298E-2</c:v>
                </c:pt>
                <c:pt idx="12635">
                  <c:v>-6.0662333642835298E-2</c:v>
                </c:pt>
                <c:pt idx="12636">
                  <c:v>-6.0662333642835298E-2</c:v>
                </c:pt>
                <c:pt idx="12637">
                  <c:v>-6.0662333642835298E-2</c:v>
                </c:pt>
                <c:pt idx="12638">
                  <c:v>-6.0662333642835298E-2</c:v>
                </c:pt>
                <c:pt idx="12639">
                  <c:v>-6.0662333642835298E-2</c:v>
                </c:pt>
                <c:pt idx="12640">
                  <c:v>-6.0662333642835298E-2</c:v>
                </c:pt>
                <c:pt idx="12641">
                  <c:v>-6.1900340451872475E-2</c:v>
                </c:pt>
                <c:pt idx="12642">
                  <c:v>-6.1900340451872475E-2</c:v>
                </c:pt>
                <c:pt idx="12643">
                  <c:v>-6.1900340451872475E-2</c:v>
                </c:pt>
                <c:pt idx="12644">
                  <c:v>-6.1900340451872475E-2</c:v>
                </c:pt>
                <c:pt idx="12645">
                  <c:v>-6.1900340451872475E-2</c:v>
                </c:pt>
                <c:pt idx="12646">
                  <c:v>-6.1900340451872475E-2</c:v>
                </c:pt>
                <c:pt idx="12647">
                  <c:v>-6.1900340451872475E-2</c:v>
                </c:pt>
                <c:pt idx="12648">
                  <c:v>-6.1609907120743122E-2</c:v>
                </c:pt>
                <c:pt idx="12649">
                  <c:v>-6.1300309597523313E-2</c:v>
                </c:pt>
                <c:pt idx="12650">
                  <c:v>-6.1300309597523313E-2</c:v>
                </c:pt>
                <c:pt idx="12651">
                  <c:v>-6.1300309597523313E-2</c:v>
                </c:pt>
                <c:pt idx="12652">
                  <c:v>-6.1300309597523313E-2</c:v>
                </c:pt>
                <c:pt idx="12653">
                  <c:v>-6.1300309597523313E-2</c:v>
                </c:pt>
                <c:pt idx="12654">
                  <c:v>-6.1300309597523313E-2</c:v>
                </c:pt>
                <c:pt idx="12655">
                  <c:v>-6.1609907120743122E-2</c:v>
                </c:pt>
                <c:pt idx="12656">
                  <c:v>-6.1609907120743122E-2</c:v>
                </c:pt>
                <c:pt idx="12657">
                  <c:v>-6.1609907120743122E-2</c:v>
                </c:pt>
                <c:pt idx="12658">
                  <c:v>-6.1609907120743122E-2</c:v>
                </c:pt>
                <c:pt idx="12659">
                  <c:v>-6.1609907120743122E-2</c:v>
                </c:pt>
                <c:pt idx="12660">
                  <c:v>-6.1609907120743122E-2</c:v>
                </c:pt>
                <c:pt idx="12661">
                  <c:v>-6.1300309597523313E-2</c:v>
                </c:pt>
                <c:pt idx="12662">
                  <c:v>-6.1300309597523313E-2</c:v>
                </c:pt>
                <c:pt idx="12663">
                  <c:v>-6.1300309597523313E-2</c:v>
                </c:pt>
                <c:pt idx="12664">
                  <c:v>-6.1300309597523313E-2</c:v>
                </c:pt>
                <c:pt idx="12665">
                  <c:v>-6.1300309597523313E-2</c:v>
                </c:pt>
                <c:pt idx="12666">
                  <c:v>-6.1300309597523313E-2</c:v>
                </c:pt>
                <c:pt idx="12667">
                  <c:v>-6.1300309597523313E-2</c:v>
                </c:pt>
                <c:pt idx="12668">
                  <c:v>-6.1300309597523313E-2</c:v>
                </c:pt>
                <c:pt idx="12669">
                  <c:v>-6.1300309597523313E-2</c:v>
                </c:pt>
                <c:pt idx="12670">
                  <c:v>-6.1300309597523313E-2</c:v>
                </c:pt>
                <c:pt idx="12671">
                  <c:v>-6.1300309597523313E-2</c:v>
                </c:pt>
                <c:pt idx="12672">
                  <c:v>-6.1300309597523313E-2</c:v>
                </c:pt>
                <c:pt idx="12673">
                  <c:v>-6.1300309597523313E-2</c:v>
                </c:pt>
                <c:pt idx="12674">
                  <c:v>-6.1300309597523313E-2</c:v>
                </c:pt>
                <c:pt idx="12675">
                  <c:v>-6.1300309597523313E-2</c:v>
                </c:pt>
                <c:pt idx="12676">
                  <c:v>-6.1300309597523313E-2</c:v>
                </c:pt>
                <c:pt idx="12677">
                  <c:v>-6.1300309597523313E-2</c:v>
                </c:pt>
                <c:pt idx="12678">
                  <c:v>-6.1300309597523313E-2</c:v>
                </c:pt>
                <c:pt idx="12679">
                  <c:v>-6.0990712074303483E-2</c:v>
                </c:pt>
                <c:pt idx="12680">
                  <c:v>-6.0990712074303483E-2</c:v>
                </c:pt>
                <c:pt idx="12681">
                  <c:v>-6.0990712074303483E-2</c:v>
                </c:pt>
                <c:pt idx="12682">
                  <c:v>-6.0990712074303483E-2</c:v>
                </c:pt>
                <c:pt idx="12683">
                  <c:v>-6.0990712074303483E-2</c:v>
                </c:pt>
                <c:pt idx="12684">
                  <c:v>-6.0990712074303483E-2</c:v>
                </c:pt>
                <c:pt idx="12685">
                  <c:v>-6.0990712074303483E-2</c:v>
                </c:pt>
                <c:pt idx="12686">
                  <c:v>-6.0990712074303483E-2</c:v>
                </c:pt>
                <c:pt idx="12687">
                  <c:v>-6.0990712074303483E-2</c:v>
                </c:pt>
                <c:pt idx="12688">
                  <c:v>-6.0990712074303483E-2</c:v>
                </c:pt>
                <c:pt idx="12689">
                  <c:v>-6.0990712074303483E-2</c:v>
                </c:pt>
                <c:pt idx="12690">
                  <c:v>-6.0990712074303483E-2</c:v>
                </c:pt>
                <c:pt idx="12691">
                  <c:v>-6.0990712074303483E-2</c:v>
                </c:pt>
                <c:pt idx="12692">
                  <c:v>-6.0990712074303483E-2</c:v>
                </c:pt>
                <c:pt idx="12693">
                  <c:v>-6.1300309597523313E-2</c:v>
                </c:pt>
                <c:pt idx="12694">
                  <c:v>-6.1300309597523313E-2</c:v>
                </c:pt>
                <c:pt idx="12695">
                  <c:v>-6.1609907120743122E-2</c:v>
                </c:pt>
                <c:pt idx="12696">
                  <c:v>-6.1609907120743122E-2</c:v>
                </c:pt>
                <c:pt idx="12697">
                  <c:v>-6.1609907120743122E-2</c:v>
                </c:pt>
                <c:pt idx="12698">
                  <c:v>-6.1609907120743122E-2</c:v>
                </c:pt>
                <c:pt idx="12699">
                  <c:v>-6.1609907120743122E-2</c:v>
                </c:pt>
                <c:pt idx="12700">
                  <c:v>-6.1609907120743122E-2</c:v>
                </c:pt>
                <c:pt idx="12701">
                  <c:v>-6.1609907120743122E-2</c:v>
                </c:pt>
                <c:pt idx="12702">
                  <c:v>-6.1609907120743122E-2</c:v>
                </c:pt>
                <c:pt idx="12703">
                  <c:v>-6.1609907120743122E-2</c:v>
                </c:pt>
                <c:pt idx="12704">
                  <c:v>-6.1609907120743122E-2</c:v>
                </c:pt>
                <c:pt idx="12705">
                  <c:v>-6.1300309597523313E-2</c:v>
                </c:pt>
                <c:pt idx="12706">
                  <c:v>-6.1300309597523313E-2</c:v>
                </c:pt>
                <c:pt idx="12707">
                  <c:v>-6.1919504643962862E-2</c:v>
                </c:pt>
                <c:pt idx="12708">
                  <c:v>-6.1919504643962862E-2</c:v>
                </c:pt>
                <c:pt idx="12709">
                  <c:v>-6.1919504643962862E-2</c:v>
                </c:pt>
                <c:pt idx="12710">
                  <c:v>-6.1919504643962862E-2</c:v>
                </c:pt>
                <c:pt idx="12711">
                  <c:v>-6.1919504643962862E-2</c:v>
                </c:pt>
                <c:pt idx="12712">
                  <c:v>-6.1919504643962862E-2</c:v>
                </c:pt>
                <c:pt idx="12713">
                  <c:v>-6.1919504643962862E-2</c:v>
                </c:pt>
                <c:pt idx="12714">
                  <c:v>-6.1919504643962862E-2</c:v>
                </c:pt>
                <c:pt idx="12715">
                  <c:v>-6.1919504643962862E-2</c:v>
                </c:pt>
                <c:pt idx="12716">
                  <c:v>-6.1919504643962862E-2</c:v>
                </c:pt>
                <c:pt idx="12717">
                  <c:v>-6.2229102167182401E-2</c:v>
                </c:pt>
                <c:pt idx="12718">
                  <c:v>-6.2229102167182401E-2</c:v>
                </c:pt>
                <c:pt idx="12719">
                  <c:v>-6.1919504643962862E-2</c:v>
                </c:pt>
                <c:pt idx="12720">
                  <c:v>-6.1919504643962862E-2</c:v>
                </c:pt>
                <c:pt idx="12721">
                  <c:v>-6.1919504643962862E-2</c:v>
                </c:pt>
                <c:pt idx="12722">
                  <c:v>-6.1919504643962862E-2</c:v>
                </c:pt>
                <c:pt idx="12723">
                  <c:v>-6.3467492260061931E-2</c:v>
                </c:pt>
                <c:pt idx="12724">
                  <c:v>-6.3467492260061931E-2</c:v>
                </c:pt>
                <c:pt idx="12725">
                  <c:v>-6.3157894736842121E-2</c:v>
                </c:pt>
                <c:pt idx="12726">
                  <c:v>-6.3157894736842121E-2</c:v>
                </c:pt>
                <c:pt idx="12727">
                  <c:v>-6.3157894736842121E-2</c:v>
                </c:pt>
                <c:pt idx="12728">
                  <c:v>-6.3157894736842121E-2</c:v>
                </c:pt>
                <c:pt idx="12729">
                  <c:v>-6.3157894736842121E-2</c:v>
                </c:pt>
                <c:pt idx="12730">
                  <c:v>-6.3157894736842121E-2</c:v>
                </c:pt>
                <c:pt idx="12731">
                  <c:v>-6.3467492260061931E-2</c:v>
                </c:pt>
                <c:pt idx="12732">
                  <c:v>-6.3467492260061931E-2</c:v>
                </c:pt>
                <c:pt idx="12733">
                  <c:v>-6.284829721362252E-2</c:v>
                </c:pt>
                <c:pt idx="12734">
                  <c:v>-6.284829721362252E-2</c:v>
                </c:pt>
                <c:pt idx="12735">
                  <c:v>-6.284829721362252E-2</c:v>
                </c:pt>
                <c:pt idx="12736">
                  <c:v>-6.284829721362252E-2</c:v>
                </c:pt>
                <c:pt idx="12737">
                  <c:v>-6.284829721362252E-2</c:v>
                </c:pt>
                <c:pt idx="12738">
                  <c:v>-6.284829721362252E-2</c:v>
                </c:pt>
                <c:pt idx="12739">
                  <c:v>-6.284829721362252E-2</c:v>
                </c:pt>
                <c:pt idx="12740">
                  <c:v>-6.284829721362252E-2</c:v>
                </c:pt>
                <c:pt idx="12741">
                  <c:v>-6.284829721362252E-2</c:v>
                </c:pt>
                <c:pt idx="12742">
                  <c:v>-6.284829721362252E-2</c:v>
                </c:pt>
                <c:pt idx="12743">
                  <c:v>-6.3157894736842121E-2</c:v>
                </c:pt>
                <c:pt idx="12744">
                  <c:v>-6.3157894736842121E-2</c:v>
                </c:pt>
                <c:pt idx="12745">
                  <c:v>-6.3467492260061931E-2</c:v>
                </c:pt>
                <c:pt idx="12746">
                  <c:v>-6.3467492260061931E-2</c:v>
                </c:pt>
                <c:pt idx="12747">
                  <c:v>-6.377708978328181E-2</c:v>
                </c:pt>
                <c:pt idx="12748">
                  <c:v>-6.377708978328181E-2</c:v>
                </c:pt>
                <c:pt idx="12749">
                  <c:v>-6.377708978328181E-2</c:v>
                </c:pt>
                <c:pt idx="12750">
                  <c:v>-6.377708978328181E-2</c:v>
                </c:pt>
                <c:pt idx="12751">
                  <c:v>-6.377708978328181E-2</c:v>
                </c:pt>
                <c:pt idx="12752">
                  <c:v>-6.377708978328181E-2</c:v>
                </c:pt>
                <c:pt idx="12753">
                  <c:v>-6.377708978328181E-2</c:v>
                </c:pt>
                <c:pt idx="12754">
                  <c:v>-6.377708978328181E-2</c:v>
                </c:pt>
                <c:pt idx="12755">
                  <c:v>-6.3157894736842121E-2</c:v>
                </c:pt>
                <c:pt idx="12756">
                  <c:v>-6.3157894736842121E-2</c:v>
                </c:pt>
                <c:pt idx="12757">
                  <c:v>-6.3157894736842121E-2</c:v>
                </c:pt>
                <c:pt idx="12758">
                  <c:v>-6.3157894736842121E-2</c:v>
                </c:pt>
                <c:pt idx="12759">
                  <c:v>-6.3157894736842121E-2</c:v>
                </c:pt>
                <c:pt idx="12760">
                  <c:v>-6.3157894736842121E-2</c:v>
                </c:pt>
                <c:pt idx="12761">
                  <c:v>-6.3157894736842121E-2</c:v>
                </c:pt>
                <c:pt idx="12762">
                  <c:v>-6.3157894736842121E-2</c:v>
                </c:pt>
                <c:pt idx="12763">
                  <c:v>-6.3157894736842121E-2</c:v>
                </c:pt>
                <c:pt idx="12764">
                  <c:v>-6.3157894736842121E-2</c:v>
                </c:pt>
                <c:pt idx="12765">
                  <c:v>-6.3157894736842121E-2</c:v>
                </c:pt>
                <c:pt idx="12766">
                  <c:v>-6.3157894736842121E-2</c:v>
                </c:pt>
                <c:pt idx="12767">
                  <c:v>-6.3467492260061931E-2</c:v>
                </c:pt>
                <c:pt idx="12768">
                  <c:v>-6.3467492260061931E-2</c:v>
                </c:pt>
                <c:pt idx="12769">
                  <c:v>-6.377708978328181E-2</c:v>
                </c:pt>
                <c:pt idx="12770">
                  <c:v>-6.377708978328181E-2</c:v>
                </c:pt>
                <c:pt idx="12771">
                  <c:v>-6.377708978328181E-2</c:v>
                </c:pt>
                <c:pt idx="12772">
                  <c:v>-6.377708978328181E-2</c:v>
                </c:pt>
                <c:pt idx="12773">
                  <c:v>-6.377708978328181E-2</c:v>
                </c:pt>
                <c:pt idx="12774">
                  <c:v>-6.377708978328181E-2</c:v>
                </c:pt>
                <c:pt idx="12775">
                  <c:v>-6.377708978328181E-2</c:v>
                </c:pt>
                <c:pt idx="12776">
                  <c:v>-6.377708978328181E-2</c:v>
                </c:pt>
                <c:pt idx="12777">
                  <c:v>-6.377708978328181E-2</c:v>
                </c:pt>
                <c:pt idx="12778">
                  <c:v>-6.377708978328181E-2</c:v>
                </c:pt>
                <c:pt idx="12779">
                  <c:v>-6.377708978328181E-2</c:v>
                </c:pt>
                <c:pt idx="12780">
                  <c:v>-6.377708978328181E-2</c:v>
                </c:pt>
                <c:pt idx="12781">
                  <c:v>-6.377708978328181E-2</c:v>
                </c:pt>
                <c:pt idx="12782">
                  <c:v>-6.377708978328181E-2</c:v>
                </c:pt>
                <c:pt idx="12783">
                  <c:v>-6.377708978328181E-2</c:v>
                </c:pt>
                <c:pt idx="12784">
                  <c:v>-6.377708978328181E-2</c:v>
                </c:pt>
                <c:pt idx="12785">
                  <c:v>-6.377708978328181E-2</c:v>
                </c:pt>
                <c:pt idx="12786">
                  <c:v>-6.377708978328181E-2</c:v>
                </c:pt>
                <c:pt idx="12787">
                  <c:v>-6.3467492260061931E-2</c:v>
                </c:pt>
                <c:pt idx="12788">
                  <c:v>-6.3467492260061931E-2</c:v>
                </c:pt>
                <c:pt idx="12789">
                  <c:v>-6.3467492260061931E-2</c:v>
                </c:pt>
                <c:pt idx="12790">
                  <c:v>-6.3467492260061931E-2</c:v>
                </c:pt>
                <c:pt idx="12791">
                  <c:v>-6.3467492260061931E-2</c:v>
                </c:pt>
                <c:pt idx="12792">
                  <c:v>-6.3467492260061931E-2</c:v>
                </c:pt>
                <c:pt idx="12793">
                  <c:v>-6.3467492260061931E-2</c:v>
                </c:pt>
                <c:pt idx="12794">
                  <c:v>-6.3467492260061931E-2</c:v>
                </c:pt>
                <c:pt idx="12795">
                  <c:v>-6.377708978328181E-2</c:v>
                </c:pt>
                <c:pt idx="12796">
                  <c:v>-6.377708978328181E-2</c:v>
                </c:pt>
                <c:pt idx="12797">
                  <c:v>-6.377708978328181E-2</c:v>
                </c:pt>
                <c:pt idx="12798">
                  <c:v>-6.377708978328181E-2</c:v>
                </c:pt>
                <c:pt idx="12799">
                  <c:v>-6.377708978328181E-2</c:v>
                </c:pt>
                <c:pt idx="12800">
                  <c:v>-6.377708978328181E-2</c:v>
                </c:pt>
                <c:pt idx="12801">
                  <c:v>-6.377708978328181E-2</c:v>
                </c:pt>
                <c:pt idx="12802">
                  <c:v>-6.377708978328181E-2</c:v>
                </c:pt>
                <c:pt idx="12803">
                  <c:v>-6.377708978328181E-2</c:v>
                </c:pt>
                <c:pt idx="12804">
                  <c:v>-6.377708978328181E-2</c:v>
                </c:pt>
                <c:pt idx="12805">
                  <c:v>-6.377708978328181E-2</c:v>
                </c:pt>
                <c:pt idx="12806">
                  <c:v>-6.377708978328181E-2</c:v>
                </c:pt>
                <c:pt idx="12807">
                  <c:v>-6.377708978328181E-2</c:v>
                </c:pt>
                <c:pt idx="12808">
                  <c:v>-6.377708978328181E-2</c:v>
                </c:pt>
                <c:pt idx="12809">
                  <c:v>-6.377708978328181E-2</c:v>
                </c:pt>
                <c:pt idx="12810">
                  <c:v>-6.377708978328181E-2</c:v>
                </c:pt>
                <c:pt idx="12811">
                  <c:v>-6.377708978328181E-2</c:v>
                </c:pt>
                <c:pt idx="12812">
                  <c:v>-6.377708978328181E-2</c:v>
                </c:pt>
                <c:pt idx="12813">
                  <c:v>-6.377708978328181E-2</c:v>
                </c:pt>
                <c:pt idx="12814">
                  <c:v>-6.377708978328181E-2</c:v>
                </c:pt>
                <c:pt idx="12815">
                  <c:v>-6.377708978328181E-2</c:v>
                </c:pt>
                <c:pt idx="12816">
                  <c:v>-6.377708978328181E-2</c:v>
                </c:pt>
                <c:pt idx="12817">
                  <c:v>-6.377708978328181E-2</c:v>
                </c:pt>
                <c:pt idx="12818">
                  <c:v>-6.377708978328181E-2</c:v>
                </c:pt>
                <c:pt idx="12819">
                  <c:v>-6.377708978328181E-2</c:v>
                </c:pt>
                <c:pt idx="12820">
                  <c:v>-6.377708978328181E-2</c:v>
                </c:pt>
                <c:pt idx="12821">
                  <c:v>-6.377708978328181E-2</c:v>
                </c:pt>
                <c:pt idx="12822">
                  <c:v>-6.377708978328181E-2</c:v>
                </c:pt>
                <c:pt idx="12823">
                  <c:v>-6.3467492260061931E-2</c:v>
                </c:pt>
                <c:pt idx="12824">
                  <c:v>-6.3467492260061931E-2</c:v>
                </c:pt>
                <c:pt idx="12825">
                  <c:v>-6.3467492260061931E-2</c:v>
                </c:pt>
                <c:pt idx="12826">
                  <c:v>-6.3467492260061931E-2</c:v>
                </c:pt>
                <c:pt idx="12827">
                  <c:v>-6.3467492260061931E-2</c:v>
                </c:pt>
                <c:pt idx="12828">
                  <c:v>-6.3467492260061931E-2</c:v>
                </c:pt>
                <c:pt idx="12829">
                  <c:v>-6.3467492260061931E-2</c:v>
                </c:pt>
                <c:pt idx="12830">
                  <c:v>-6.3467492260061931E-2</c:v>
                </c:pt>
                <c:pt idx="12831">
                  <c:v>-6.3467492260061931E-2</c:v>
                </c:pt>
                <c:pt idx="12832">
                  <c:v>-6.3467492260061931E-2</c:v>
                </c:pt>
                <c:pt idx="12833">
                  <c:v>-6.3467492260061931E-2</c:v>
                </c:pt>
                <c:pt idx="12834">
                  <c:v>-6.3467492260061931E-2</c:v>
                </c:pt>
                <c:pt idx="12835">
                  <c:v>-6.3467492260061931E-2</c:v>
                </c:pt>
                <c:pt idx="12836">
                  <c:v>-6.3467492260061931E-2</c:v>
                </c:pt>
                <c:pt idx="12837">
                  <c:v>-6.3467492260061931E-2</c:v>
                </c:pt>
                <c:pt idx="12838">
                  <c:v>-6.3467492260061931E-2</c:v>
                </c:pt>
                <c:pt idx="12839">
                  <c:v>-6.3467492260061931E-2</c:v>
                </c:pt>
                <c:pt idx="12840">
                  <c:v>-6.3467492260061931E-2</c:v>
                </c:pt>
                <c:pt idx="12841">
                  <c:v>-6.3467492260061931E-2</c:v>
                </c:pt>
                <c:pt idx="12842">
                  <c:v>-6.3467492260061931E-2</c:v>
                </c:pt>
                <c:pt idx="12843">
                  <c:v>-6.3467492260061931E-2</c:v>
                </c:pt>
                <c:pt idx="12844">
                  <c:v>-6.3467492260061931E-2</c:v>
                </c:pt>
                <c:pt idx="12845">
                  <c:v>-6.3467492260061931E-2</c:v>
                </c:pt>
                <c:pt idx="12846">
                  <c:v>-6.3467492260061931E-2</c:v>
                </c:pt>
                <c:pt idx="12847">
                  <c:v>-6.377708978328181E-2</c:v>
                </c:pt>
                <c:pt idx="12848">
                  <c:v>-6.377708978328181E-2</c:v>
                </c:pt>
                <c:pt idx="12849">
                  <c:v>-6.377708978328181E-2</c:v>
                </c:pt>
                <c:pt idx="12850">
                  <c:v>-6.377708978328181E-2</c:v>
                </c:pt>
                <c:pt idx="12851">
                  <c:v>-6.377708978328181E-2</c:v>
                </c:pt>
                <c:pt idx="12852">
                  <c:v>-6.377708978328181E-2</c:v>
                </c:pt>
                <c:pt idx="12853">
                  <c:v>-6.4086687306502049E-2</c:v>
                </c:pt>
                <c:pt idx="12854">
                  <c:v>-6.4086687306502049E-2</c:v>
                </c:pt>
                <c:pt idx="12855">
                  <c:v>-6.4396284829722109E-2</c:v>
                </c:pt>
                <c:pt idx="12856">
                  <c:v>-6.4396284829722109E-2</c:v>
                </c:pt>
                <c:pt idx="12857">
                  <c:v>-6.5015479876161103E-2</c:v>
                </c:pt>
                <c:pt idx="12858">
                  <c:v>-6.5015479876161103E-2</c:v>
                </c:pt>
                <c:pt idx="12859">
                  <c:v>-6.5015479876161103E-2</c:v>
                </c:pt>
                <c:pt idx="12860">
                  <c:v>-6.5015479876161103E-2</c:v>
                </c:pt>
                <c:pt idx="12861">
                  <c:v>-6.5015479876161103E-2</c:v>
                </c:pt>
                <c:pt idx="12862">
                  <c:v>-6.5015479876161103E-2</c:v>
                </c:pt>
                <c:pt idx="12863">
                  <c:v>-6.5015479876161103E-2</c:v>
                </c:pt>
                <c:pt idx="12864">
                  <c:v>-6.5015479876161103E-2</c:v>
                </c:pt>
                <c:pt idx="12865">
                  <c:v>-6.5944272445820434E-2</c:v>
                </c:pt>
                <c:pt idx="12866">
                  <c:v>-6.5944272445820434E-2</c:v>
                </c:pt>
                <c:pt idx="12867">
                  <c:v>-6.5944272445820434E-2</c:v>
                </c:pt>
                <c:pt idx="12868">
                  <c:v>-6.5944272445820434E-2</c:v>
                </c:pt>
                <c:pt idx="12869">
                  <c:v>-6.5634674922600986E-2</c:v>
                </c:pt>
                <c:pt idx="12870">
                  <c:v>-6.5634674922600986E-2</c:v>
                </c:pt>
                <c:pt idx="12871">
                  <c:v>-6.5634674922600986E-2</c:v>
                </c:pt>
                <c:pt idx="12872">
                  <c:v>-6.5634674922600986E-2</c:v>
                </c:pt>
                <c:pt idx="12873">
                  <c:v>-6.5634674922600986E-2</c:v>
                </c:pt>
                <c:pt idx="12874">
                  <c:v>-6.5634674922600986E-2</c:v>
                </c:pt>
                <c:pt idx="12875">
                  <c:v>-6.7182662538699811E-2</c:v>
                </c:pt>
                <c:pt idx="12876">
                  <c:v>-6.7182662538699811E-2</c:v>
                </c:pt>
                <c:pt idx="12877">
                  <c:v>-6.7492260061919745E-2</c:v>
                </c:pt>
                <c:pt idx="12878">
                  <c:v>-6.7492260061919745E-2</c:v>
                </c:pt>
                <c:pt idx="12879">
                  <c:v>-6.6253869969040299E-2</c:v>
                </c:pt>
                <c:pt idx="12880">
                  <c:v>-6.6253869969040299E-2</c:v>
                </c:pt>
                <c:pt idx="12881">
                  <c:v>-6.5944272445820434E-2</c:v>
                </c:pt>
                <c:pt idx="12882">
                  <c:v>-6.5944272445820434E-2</c:v>
                </c:pt>
                <c:pt idx="12883">
                  <c:v>-6.6253869969040299E-2</c:v>
                </c:pt>
                <c:pt idx="12884">
                  <c:v>-6.6253869969040299E-2</c:v>
                </c:pt>
                <c:pt idx="12885">
                  <c:v>-6.6563467492260109E-2</c:v>
                </c:pt>
                <c:pt idx="12886">
                  <c:v>-6.6563467492260109E-2</c:v>
                </c:pt>
                <c:pt idx="12887">
                  <c:v>-6.6563467492260109E-2</c:v>
                </c:pt>
                <c:pt idx="12888">
                  <c:v>-6.6563467492260109E-2</c:v>
                </c:pt>
                <c:pt idx="12889">
                  <c:v>-6.6253869969040299E-2</c:v>
                </c:pt>
                <c:pt idx="12890">
                  <c:v>-6.6253869969040299E-2</c:v>
                </c:pt>
                <c:pt idx="12891">
                  <c:v>-6.6253869969040299E-2</c:v>
                </c:pt>
                <c:pt idx="12892">
                  <c:v>-6.6253869969040299E-2</c:v>
                </c:pt>
                <c:pt idx="12893">
                  <c:v>-6.5944272445820434E-2</c:v>
                </c:pt>
                <c:pt idx="12894">
                  <c:v>-6.5944272445820434E-2</c:v>
                </c:pt>
                <c:pt idx="12895">
                  <c:v>-6.6563467492260109E-2</c:v>
                </c:pt>
                <c:pt idx="12896">
                  <c:v>-6.6563467492260109E-2</c:v>
                </c:pt>
                <c:pt idx="12897">
                  <c:v>-6.6873065015479877E-2</c:v>
                </c:pt>
                <c:pt idx="12898">
                  <c:v>-6.6873065015479877E-2</c:v>
                </c:pt>
                <c:pt idx="12899">
                  <c:v>-6.6873065015479877E-2</c:v>
                </c:pt>
                <c:pt idx="12900">
                  <c:v>-6.6873065015479877E-2</c:v>
                </c:pt>
                <c:pt idx="12901">
                  <c:v>-6.6563467492260109E-2</c:v>
                </c:pt>
                <c:pt idx="12902">
                  <c:v>-6.6563467492260109E-2</c:v>
                </c:pt>
                <c:pt idx="12903">
                  <c:v>-6.6563467492260109E-2</c:v>
                </c:pt>
                <c:pt idx="12904">
                  <c:v>-6.6563467492260109E-2</c:v>
                </c:pt>
                <c:pt idx="12905">
                  <c:v>-6.6563467492260109E-2</c:v>
                </c:pt>
                <c:pt idx="12906">
                  <c:v>-6.6563467492260109E-2</c:v>
                </c:pt>
                <c:pt idx="12907">
                  <c:v>-6.7182662538699811E-2</c:v>
                </c:pt>
                <c:pt idx="12908">
                  <c:v>-6.7182662538699811E-2</c:v>
                </c:pt>
                <c:pt idx="12909">
                  <c:v>-6.7182662538699811E-2</c:v>
                </c:pt>
                <c:pt idx="12910">
                  <c:v>-6.7182662538699811E-2</c:v>
                </c:pt>
                <c:pt idx="12911">
                  <c:v>-6.7492260061919745E-2</c:v>
                </c:pt>
                <c:pt idx="12912">
                  <c:v>-6.7492260061919745E-2</c:v>
                </c:pt>
                <c:pt idx="12913">
                  <c:v>-6.6873065015479877E-2</c:v>
                </c:pt>
                <c:pt idx="12914">
                  <c:v>-6.6873065015479877E-2</c:v>
                </c:pt>
                <c:pt idx="12915">
                  <c:v>-6.7801857585139319E-2</c:v>
                </c:pt>
                <c:pt idx="12916">
                  <c:v>-6.7801857585139319E-2</c:v>
                </c:pt>
                <c:pt idx="12917">
                  <c:v>-6.6873065015479877E-2</c:v>
                </c:pt>
                <c:pt idx="12918">
                  <c:v>-6.6873065015479877E-2</c:v>
                </c:pt>
                <c:pt idx="12919">
                  <c:v>-6.6873065015479877E-2</c:v>
                </c:pt>
                <c:pt idx="12920">
                  <c:v>-6.6873065015479877E-2</c:v>
                </c:pt>
                <c:pt idx="12921">
                  <c:v>-6.6873065015479877E-2</c:v>
                </c:pt>
                <c:pt idx="12922">
                  <c:v>-6.6873065015479877E-2</c:v>
                </c:pt>
                <c:pt idx="12923">
                  <c:v>-6.6563467492260109E-2</c:v>
                </c:pt>
                <c:pt idx="12924">
                  <c:v>-6.6563467492260109E-2</c:v>
                </c:pt>
                <c:pt idx="12925">
                  <c:v>-6.6563467492260109E-2</c:v>
                </c:pt>
                <c:pt idx="12926">
                  <c:v>-6.6563467492260109E-2</c:v>
                </c:pt>
                <c:pt idx="12927">
                  <c:v>-6.6253869969040299E-2</c:v>
                </c:pt>
                <c:pt idx="12928">
                  <c:v>-6.6253869969040299E-2</c:v>
                </c:pt>
                <c:pt idx="12929">
                  <c:v>-6.5944272445820434E-2</c:v>
                </c:pt>
                <c:pt idx="12930">
                  <c:v>-6.5944272445820434E-2</c:v>
                </c:pt>
                <c:pt idx="12931">
                  <c:v>-6.5634674922600986E-2</c:v>
                </c:pt>
                <c:pt idx="12932">
                  <c:v>-6.5634674922600986E-2</c:v>
                </c:pt>
                <c:pt idx="12933">
                  <c:v>-6.5944272445820434E-2</c:v>
                </c:pt>
                <c:pt idx="12934">
                  <c:v>-6.5944272445820434E-2</c:v>
                </c:pt>
                <c:pt idx="12935">
                  <c:v>-6.5944272445820434E-2</c:v>
                </c:pt>
                <c:pt idx="12936">
                  <c:v>-6.5944272445820434E-2</c:v>
                </c:pt>
                <c:pt idx="12937">
                  <c:v>-6.5325077399380801E-2</c:v>
                </c:pt>
                <c:pt idx="12938">
                  <c:v>-6.5325077399380801E-2</c:v>
                </c:pt>
                <c:pt idx="12939">
                  <c:v>-6.5944272445820434E-2</c:v>
                </c:pt>
                <c:pt idx="12940">
                  <c:v>-6.5944272445820434E-2</c:v>
                </c:pt>
                <c:pt idx="12941">
                  <c:v>-6.5944272445820434E-2</c:v>
                </c:pt>
                <c:pt idx="12942">
                  <c:v>-6.5944272445820434E-2</c:v>
                </c:pt>
                <c:pt idx="12943">
                  <c:v>-6.5944272445820434E-2</c:v>
                </c:pt>
                <c:pt idx="12944">
                  <c:v>-6.5944272445820434E-2</c:v>
                </c:pt>
                <c:pt idx="12945">
                  <c:v>-6.5634674922600986E-2</c:v>
                </c:pt>
                <c:pt idx="12946">
                  <c:v>-6.5634674922600986E-2</c:v>
                </c:pt>
                <c:pt idx="12947">
                  <c:v>-6.5634674922600986E-2</c:v>
                </c:pt>
                <c:pt idx="12948">
                  <c:v>-6.5634674922600986E-2</c:v>
                </c:pt>
                <c:pt idx="12949">
                  <c:v>-6.5634674922600986E-2</c:v>
                </c:pt>
                <c:pt idx="12950">
                  <c:v>-6.5634674922600986E-2</c:v>
                </c:pt>
                <c:pt idx="12951">
                  <c:v>-6.5634674922600986E-2</c:v>
                </c:pt>
                <c:pt idx="12952">
                  <c:v>-6.5634674922600986E-2</c:v>
                </c:pt>
                <c:pt idx="12953">
                  <c:v>-6.5944272445820434E-2</c:v>
                </c:pt>
                <c:pt idx="12954">
                  <c:v>-6.5944272445820434E-2</c:v>
                </c:pt>
                <c:pt idx="12955">
                  <c:v>-6.5944272445820434E-2</c:v>
                </c:pt>
                <c:pt idx="12956">
                  <c:v>-6.5944272445820434E-2</c:v>
                </c:pt>
                <c:pt idx="12957">
                  <c:v>-6.6563467492260109E-2</c:v>
                </c:pt>
                <c:pt idx="12958">
                  <c:v>-6.6563467492260109E-2</c:v>
                </c:pt>
                <c:pt idx="12959">
                  <c:v>-6.6563467492260109E-2</c:v>
                </c:pt>
                <c:pt idx="12960">
                  <c:v>-6.6563467492260109E-2</c:v>
                </c:pt>
                <c:pt idx="12961">
                  <c:v>-6.6563467492260109E-2</c:v>
                </c:pt>
                <c:pt idx="12962">
                  <c:v>-6.6563467492260109E-2</c:v>
                </c:pt>
                <c:pt idx="12963">
                  <c:v>-6.6563467492260109E-2</c:v>
                </c:pt>
                <c:pt idx="12964">
                  <c:v>-6.6563467492260109E-2</c:v>
                </c:pt>
                <c:pt idx="12965">
                  <c:v>-6.6253869969040299E-2</c:v>
                </c:pt>
                <c:pt idx="12966">
                  <c:v>-6.6253869969040299E-2</c:v>
                </c:pt>
                <c:pt idx="12967">
                  <c:v>-6.6253869969040299E-2</c:v>
                </c:pt>
                <c:pt idx="12968">
                  <c:v>-6.6253869969040299E-2</c:v>
                </c:pt>
                <c:pt idx="12969">
                  <c:v>-6.6253869969040299E-2</c:v>
                </c:pt>
                <c:pt idx="12970">
                  <c:v>-6.6253869969040299E-2</c:v>
                </c:pt>
                <c:pt idx="12971">
                  <c:v>-6.6253869969040299E-2</c:v>
                </c:pt>
                <c:pt idx="12972">
                  <c:v>-6.6253869969040299E-2</c:v>
                </c:pt>
                <c:pt idx="12973">
                  <c:v>-6.6253869969040299E-2</c:v>
                </c:pt>
                <c:pt idx="12974">
                  <c:v>-6.6253869969040299E-2</c:v>
                </c:pt>
                <c:pt idx="12975">
                  <c:v>-6.5944272445820434E-2</c:v>
                </c:pt>
                <c:pt idx="12976">
                  <c:v>-6.5944272445820434E-2</c:v>
                </c:pt>
                <c:pt idx="12977">
                  <c:v>-6.5944272445820434E-2</c:v>
                </c:pt>
                <c:pt idx="12978">
                  <c:v>-6.5944272445820434E-2</c:v>
                </c:pt>
                <c:pt idx="12979">
                  <c:v>-6.5944272445820434E-2</c:v>
                </c:pt>
                <c:pt idx="12980">
                  <c:v>-6.5944272445820434E-2</c:v>
                </c:pt>
                <c:pt idx="12981">
                  <c:v>-6.6253869969040299E-2</c:v>
                </c:pt>
                <c:pt idx="12982">
                  <c:v>-6.6253869969040299E-2</c:v>
                </c:pt>
                <c:pt idx="12983">
                  <c:v>-6.6253869969040299E-2</c:v>
                </c:pt>
                <c:pt idx="12984">
                  <c:v>-6.6253869969040299E-2</c:v>
                </c:pt>
                <c:pt idx="12985">
                  <c:v>-6.6253869969040299E-2</c:v>
                </c:pt>
                <c:pt idx="12986">
                  <c:v>-6.6253869969040299E-2</c:v>
                </c:pt>
                <c:pt idx="12987">
                  <c:v>-6.6563467492260109E-2</c:v>
                </c:pt>
                <c:pt idx="12988">
                  <c:v>-6.6563467492260109E-2</c:v>
                </c:pt>
                <c:pt idx="12989">
                  <c:v>-6.6873065015479877E-2</c:v>
                </c:pt>
                <c:pt idx="12990">
                  <c:v>-6.6873065015479877E-2</c:v>
                </c:pt>
                <c:pt idx="12991">
                  <c:v>-6.7492260061919745E-2</c:v>
                </c:pt>
                <c:pt idx="12992">
                  <c:v>-6.7492260061919745E-2</c:v>
                </c:pt>
                <c:pt idx="12993">
                  <c:v>-6.7492260061919745E-2</c:v>
                </c:pt>
                <c:pt idx="12994">
                  <c:v>-6.7492260061919745E-2</c:v>
                </c:pt>
                <c:pt idx="12995">
                  <c:v>-6.7492260061919745E-2</c:v>
                </c:pt>
                <c:pt idx="12996">
                  <c:v>-6.7801857585139319E-2</c:v>
                </c:pt>
                <c:pt idx="12997">
                  <c:v>-6.8421052631578952E-2</c:v>
                </c:pt>
                <c:pt idx="12998">
                  <c:v>-6.8421052631578952E-2</c:v>
                </c:pt>
                <c:pt idx="12999">
                  <c:v>-6.9349845201238394E-2</c:v>
                </c:pt>
                <c:pt idx="13000">
                  <c:v>-6.9061628987302878E-2</c:v>
                </c:pt>
                <c:pt idx="13001">
                  <c:v>-7.03004026014247E-2</c:v>
                </c:pt>
                <c:pt idx="13002">
                  <c:v>-7.03004026014247E-2</c:v>
                </c:pt>
                <c:pt idx="13003">
                  <c:v>-7.03004026014247E-2</c:v>
                </c:pt>
                <c:pt idx="13004">
                  <c:v>-7.03004026014247E-2</c:v>
                </c:pt>
                <c:pt idx="13005">
                  <c:v>-6.968101579436356E-2</c:v>
                </c:pt>
                <c:pt idx="13006">
                  <c:v>-6.968101579436356E-2</c:v>
                </c:pt>
                <c:pt idx="13007">
                  <c:v>-6.999070919789413E-2</c:v>
                </c:pt>
                <c:pt idx="13008">
                  <c:v>-7.0278637770897837E-2</c:v>
                </c:pt>
                <c:pt idx="13009">
                  <c:v>-6.9349845201238394E-2</c:v>
                </c:pt>
                <c:pt idx="13010">
                  <c:v>-6.9349845201238394E-2</c:v>
                </c:pt>
                <c:pt idx="13011">
                  <c:v>-6.9659442724458204E-2</c:v>
                </c:pt>
                <c:pt idx="13012">
                  <c:v>-6.9659442724458204E-2</c:v>
                </c:pt>
                <c:pt idx="13013">
                  <c:v>-6.9040247678018599E-2</c:v>
                </c:pt>
                <c:pt idx="13014">
                  <c:v>-6.9040247678018599E-2</c:v>
                </c:pt>
                <c:pt idx="13015">
                  <c:v>-6.9040247678018599E-2</c:v>
                </c:pt>
                <c:pt idx="13016">
                  <c:v>-6.9040247678018599E-2</c:v>
                </c:pt>
                <c:pt idx="13017">
                  <c:v>-6.9349845201238394E-2</c:v>
                </c:pt>
                <c:pt idx="13018">
                  <c:v>-6.9349845201238394E-2</c:v>
                </c:pt>
                <c:pt idx="13019">
                  <c:v>-6.9349845201238394E-2</c:v>
                </c:pt>
                <c:pt idx="13020">
                  <c:v>-6.8730650154799094E-2</c:v>
                </c:pt>
                <c:pt idx="13021">
                  <c:v>-6.8730650154799094E-2</c:v>
                </c:pt>
                <c:pt idx="13022">
                  <c:v>-6.9040247678018599E-2</c:v>
                </c:pt>
                <c:pt idx="13023">
                  <c:v>-6.9040247678018599E-2</c:v>
                </c:pt>
                <c:pt idx="13024">
                  <c:v>-6.9040247678018599E-2</c:v>
                </c:pt>
                <c:pt idx="13025">
                  <c:v>-6.9040247678018599E-2</c:v>
                </c:pt>
                <c:pt idx="13026">
                  <c:v>-6.9659442724458204E-2</c:v>
                </c:pt>
                <c:pt idx="13027">
                  <c:v>-6.9659442724458204E-2</c:v>
                </c:pt>
                <c:pt idx="13028">
                  <c:v>-6.996904024767811E-2</c:v>
                </c:pt>
                <c:pt idx="13029">
                  <c:v>-6.996904024767811E-2</c:v>
                </c:pt>
                <c:pt idx="13030">
                  <c:v>-6.9349845201238394E-2</c:v>
                </c:pt>
                <c:pt idx="13031">
                  <c:v>-6.9659442724458204E-2</c:v>
                </c:pt>
                <c:pt idx="13032">
                  <c:v>-6.9040247678018599E-2</c:v>
                </c:pt>
                <c:pt idx="13033">
                  <c:v>-6.9040247678018599E-2</c:v>
                </c:pt>
                <c:pt idx="13034">
                  <c:v>-6.9040247678018599E-2</c:v>
                </c:pt>
                <c:pt idx="13035">
                  <c:v>-6.9040247678018599E-2</c:v>
                </c:pt>
                <c:pt idx="13036">
                  <c:v>-6.9040247678018599E-2</c:v>
                </c:pt>
                <c:pt idx="13037">
                  <c:v>-6.8730650154799094E-2</c:v>
                </c:pt>
                <c:pt idx="13038">
                  <c:v>-6.8730650154799094E-2</c:v>
                </c:pt>
                <c:pt idx="13039">
                  <c:v>-6.9040247678018599E-2</c:v>
                </c:pt>
                <c:pt idx="13040">
                  <c:v>-6.9040247678018599E-2</c:v>
                </c:pt>
                <c:pt idx="13041">
                  <c:v>-6.9040247678018599E-2</c:v>
                </c:pt>
                <c:pt idx="13042">
                  <c:v>-6.9040247678018599E-2</c:v>
                </c:pt>
                <c:pt idx="13043">
                  <c:v>-6.9040247678018599E-2</c:v>
                </c:pt>
                <c:pt idx="13044">
                  <c:v>-6.8730650154799094E-2</c:v>
                </c:pt>
                <c:pt idx="13045">
                  <c:v>-6.8730650154799094E-2</c:v>
                </c:pt>
                <c:pt idx="13046">
                  <c:v>-6.8730650154799094E-2</c:v>
                </c:pt>
                <c:pt idx="13047">
                  <c:v>-6.8730650154799094E-2</c:v>
                </c:pt>
                <c:pt idx="13048">
                  <c:v>-6.8730650154799094E-2</c:v>
                </c:pt>
                <c:pt idx="13049">
                  <c:v>-6.8421052631578952E-2</c:v>
                </c:pt>
                <c:pt idx="13050">
                  <c:v>-6.8421052631578952E-2</c:v>
                </c:pt>
                <c:pt idx="13051">
                  <c:v>-6.8421052631578952E-2</c:v>
                </c:pt>
                <c:pt idx="13052">
                  <c:v>-6.8111455108359115E-2</c:v>
                </c:pt>
                <c:pt idx="13053">
                  <c:v>-6.8111455108359115E-2</c:v>
                </c:pt>
                <c:pt idx="13054">
                  <c:v>-6.8421052631578952E-2</c:v>
                </c:pt>
                <c:pt idx="13055">
                  <c:v>-6.9040247678018599E-2</c:v>
                </c:pt>
                <c:pt idx="13056">
                  <c:v>-6.9040247678018599E-2</c:v>
                </c:pt>
                <c:pt idx="13057">
                  <c:v>-6.9040247678018599E-2</c:v>
                </c:pt>
                <c:pt idx="13058">
                  <c:v>-6.9040247678018599E-2</c:v>
                </c:pt>
                <c:pt idx="13059">
                  <c:v>-6.9040247678018599E-2</c:v>
                </c:pt>
                <c:pt idx="13060">
                  <c:v>-6.9040247678018599E-2</c:v>
                </c:pt>
                <c:pt idx="13061">
                  <c:v>-6.9040247678018599E-2</c:v>
                </c:pt>
                <c:pt idx="13062">
                  <c:v>-6.9659442724458204E-2</c:v>
                </c:pt>
                <c:pt idx="13063">
                  <c:v>-6.9659442724458204E-2</c:v>
                </c:pt>
                <c:pt idx="13064">
                  <c:v>-6.9349845201238394E-2</c:v>
                </c:pt>
                <c:pt idx="13065">
                  <c:v>-6.9061628987302878E-2</c:v>
                </c:pt>
                <c:pt idx="13066">
                  <c:v>-6.9061628987302878E-2</c:v>
                </c:pt>
                <c:pt idx="13067">
                  <c:v>-6.9349845201238394E-2</c:v>
                </c:pt>
                <c:pt idx="13068">
                  <c:v>-6.9349845201238394E-2</c:v>
                </c:pt>
                <c:pt idx="13069">
                  <c:v>-6.9349845201238394E-2</c:v>
                </c:pt>
                <c:pt idx="13070">
                  <c:v>-6.9040247678018599E-2</c:v>
                </c:pt>
                <c:pt idx="13071">
                  <c:v>-6.9040247678018599E-2</c:v>
                </c:pt>
                <c:pt idx="13072">
                  <c:v>-6.8730650154799094E-2</c:v>
                </c:pt>
                <c:pt idx="13073">
                  <c:v>-6.8421052631578952E-2</c:v>
                </c:pt>
                <c:pt idx="13074">
                  <c:v>-6.8730650154799094E-2</c:v>
                </c:pt>
                <c:pt idx="13075">
                  <c:v>-6.8730650154799094E-2</c:v>
                </c:pt>
                <c:pt idx="13076">
                  <c:v>-6.8730650154799094E-2</c:v>
                </c:pt>
                <c:pt idx="13077">
                  <c:v>-6.8730650154799094E-2</c:v>
                </c:pt>
                <c:pt idx="13078">
                  <c:v>-6.8730650154799094E-2</c:v>
                </c:pt>
                <c:pt idx="13079">
                  <c:v>-6.8730650154799094E-2</c:v>
                </c:pt>
                <c:pt idx="13080">
                  <c:v>-6.8730650154799094E-2</c:v>
                </c:pt>
                <c:pt idx="13081">
                  <c:v>-6.8730650154799094E-2</c:v>
                </c:pt>
                <c:pt idx="13082">
                  <c:v>-6.8111455108359115E-2</c:v>
                </c:pt>
                <c:pt idx="13083">
                  <c:v>-6.8111455108359115E-2</c:v>
                </c:pt>
                <c:pt idx="13084">
                  <c:v>-6.8111455108359115E-2</c:v>
                </c:pt>
                <c:pt idx="13085">
                  <c:v>-6.8111455108359115E-2</c:v>
                </c:pt>
                <c:pt idx="13086">
                  <c:v>-6.8730650154799094E-2</c:v>
                </c:pt>
                <c:pt idx="13087">
                  <c:v>-6.8730650154799094E-2</c:v>
                </c:pt>
                <c:pt idx="13088">
                  <c:v>-6.8730650154799094E-2</c:v>
                </c:pt>
                <c:pt idx="13089">
                  <c:v>-6.8730650154799094E-2</c:v>
                </c:pt>
                <c:pt idx="13090">
                  <c:v>-6.8730650154799094E-2</c:v>
                </c:pt>
                <c:pt idx="13091">
                  <c:v>-6.8730650154799094E-2</c:v>
                </c:pt>
                <c:pt idx="13092">
                  <c:v>-6.8730650154799094E-2</c:v>
                </c:pt>
                <c:pt idx="13093">
                  <c:v>-6.8730650154799094E-2</c:v>
                </c:pt>
                <c:pt idx="13094">
                  <c:v>-6.8730650154799094E-2</c:v>
                </c:pt>
                <c:pt idx="13095">
                  <c:v>-6.8730650154799094E-2</c:v>
                </c:pt>
                <c:pt idx="13096">
                  <c:v>-6.8730650154799094E-2</c:v>
                </c:pt>
                <c:pt idx="13097">
                  <c:v>-6.8730650154799094E-2</c:v>
                </c:pt>
                <c:pt idx="13098">
                  <c:v>-6.9040247678018599E-2</c:v>
                </c:pt>
                <c:pt idx="13099">
                  <c:v>-6.9040247678018599E-2</c:v>
                </c:pt>
                <c:pt idx="13100">
                  <c:v>-6.9349845201238394E-2</c:v>
                </c:pt>
                <c:pt idx="13101">
                  <c:v>-6.9061628987302878E-2</c:v>
                </c:pt>
                <c:pt idx="13102">
                  <c:v>-6.9371322390833143E-2</c:v>
                </c:pt>
                <c:pt idx="13103">
                  <c:v>-6.9371322390833143E-2</c:v>
                </c:pt>
                <c:pt idx="13104">
                  <c:v>-6.9061628987302878E-2</c:v>
                </c:pt>
                <c:pt idx="13105">
                  <c:v>-6.9061628987302878E-2</c:v>
                </c:pt>
                <c:pt idx="13106">
                  <c:v>-6.9061628987302878E-2</c:v>
                </c:pt>
                <c:pt idx="13107">
                  <c:v>-6.9061628987302878E-2</c:v>
                </c:pt>
                <c:pt idx="13108">
                  <c:v>-6.9061628987302878E-2</c:v>
                </c:pt>
                <c:pt idx="13109">
                  <c:v>-6.968101579436356E-2</c:v>
                </c:pt>
                <c:pt idx="13110">
                  <c:v>-6.968101579436356E-2</c:v>
                </c:pt>
                <c:pt idx="13111">
                  <c:v>-6.9061628987302878E-2</c:v>
                </c:pt>
                <c:pt idx="13112">
                  <c:v>-6.9061628987302878E-2</c:v>
                </c:pt>
                <c:pt idx="13113">
                  <c:v>-6.9061628987302878E-2</c:v>
                </c:pt>
                <c:pt idx="13114">
                  <c:v>-6.9371322390833143E-2</c:v>
                </c:pt>
                <c:pt idx="13115">
                  <c:v>-6.9371322390833143E-2</c:v>
                </c:pt>
                <c:pt idx="13116">
                  <c:v>-7.03004026014247E-2</c:v>
                </c:pt>
                <c:pt idx="13117">
                  <c:v>-7.03004026014247E-2</c:v>
                </c:pt>
                <c:pt idx="13118">
                  <c:v>-7.03004026014247E-2</c:v>
                </c:pt>
                <c:pt idx="13119">
                  <c:v>-7.03004026014247E-2</c:v>
                </c:pt>
                <c:pt idx="13120">
                  <c:v>-7.03004026014247E-2</c:v>
                </c:pt>
                <c:pt idx="13121">
                  <c:v>-7.03004026014247E-2</c:v>
                </c:pt>
                <c:pt idx="13122">
                  <c:v>-6.999070919789413E-2</c:v>
                </c:pt>
                <c:pt idx="13123">
                  <c:v>-6.999070919789413E-2</c:v>
                </c:pt>
                <c:pt idx="13124">
                  <c:v>-6.968101579436356E-2</c:v>
                </c:pt>
                <c:pt idx="13125">
                  <c:v>-6.968101579436356E-2</c:v>
                </c:pt>
                <c:pt idx="13126">
                  <c:v>-6.968101579436356E-2</c:v>
                </c:pt>
                <c:pt idx="13127">
                  <c:v>-6.968101579436356E-2</c:v>
                </c:pt>
                <c:pt idx="13128">
                  <c:v>-6.968101579436356E-2</c:v>
                </c:pt>
                <c:pt idx="13129">
                  <c:v>-6.968101579436356E-2</c:v>
                </c:pt>
                <c:pt idx="13130">
                  <c:v>-6.968101579436356E-2</c:v>
                </c:pt>
                <c:pt idx="13131">
                  <c:v>-6.968101579436356E-2</c:v>
                </c:pt>
                <c:pt idx="13132">
                  <c:v>-6.9371322390833143E-2</c:v>
                </c:pt>
                <c:pt idx="13133">
                  <c:v>-6.9371322390833143E-2</c:v>
                </c:pt>
                <c:pt idx="13134">
                  <c:v>-6.9371322390833143E-2</c:v>
                </c:pt>
                <c:pt idx="13135">
                  <c:v>-6.9371322390833143E-2</c:v>
                </c:pt>
                <c:pt idx="13136">
                  <c:v>-6.968101579436356E-2</c:v>
                </c:pt>
                <c:pt idx="13137">
                  <c:v>-6.968101579436356E-2</c:v>
                </c:pt>
                <c:pt idx="13138">
                  <c:v>-6.968101579436356E-2</c:v>
                </c:pt>
                <c:pt idx="13139">
                  <c:v>-6.968101579436356E-2</c:v>
                </c:pt>
                <c:pt idx="13140">
                  <c:v>-6.968101579436356E-2</c:v>
                </c:pt>
                <c:pt idx="13141">
                  <c:v>-6.968101579436356E-2</c:v>
                </c:pt>
                <c:pt idx="13142">
                  <c:v>-6.968101579436356E-2</c:v>
                </c:pt>
                <c:pt idx="13143">
                  <c:v>-6.968101579436356E-2</c:v>
                </c:pt>
                <c:pt idx="13144">
                  <c:v>-6.968101579436356E-2</c:v>
                </c:pt>
                <c:pt idx="13145">
                  <c:v>-6.968101579436356E-2</c:v>
                </c:pt>
                <c:pt idx="13146">
                  <c:v>-6.9371322390833143E-2</c:v>
                </c:pt>
                <c:pt idx="13147">
                  <c:v>-6.9371322390833143E-2</c:v>
                </c:pt>
                <c:pt idx="13148">
                  <c:v>-6.9371322390833143E-2</c:v>
                </c:pt>
                <c:pt idx="13149">
                  <c:v>-1.3626509755342291E-2</c:v>
                </c:pt>
                <c:pt idx="13150">
                  <c:v>-1.3936203158872718E-2</c:v>
                </c:pt>
                <c:pt idx="13151">
                  <c:v>-1.4245896562403219E-2</c:v>
                </c:pt>
                <c:pt idx="13152">
                  <c:v>-1.4245896562403219E-2</c:v>
                </c:pt>
                <c:pt idx="13153">
                  <c:v>-1.4245896562403219E-2</c:v>
                </c:pt>
                <c:pt idx="13154">
                  <c:v>-1.4245896562403219E-2</c:v>
                </c:pt>
                <c:pt idx="13155">
                  <c:v>-1.4245896562403219E-2</c:v>
                </c:pt>
                <c:pt idx="13156">
                  <c:v>-1.4245896562403219E-2</c:v>
                </c:pt>
                <c:pt idx="13157">
                  <c:v>-1.3936203158872718E-2</c:v>
                </c:pt>
                <c:pt idx="13158">
                  <c:v>-1.4245896562403219E-2</c:v>
                </c:pt>
                <c:pt idx="13159">
                  <c:v>-1.4555589965933745E-2</c:v>
                </c:pt>
                <c:pt idx="13160">
                  <c:v>-1.3936203158872718E-2</c:v>
                </c:pt>
                <c:pt idx="13161">
                  <c:v>-1.4245896562403219E-2</c:v>
                </c:pt>
                <c:pt idx="13162">
                  <c:v>-1.4245896562403219E-2</c:v>
                </c:pt>
                <c:pt idx="13163">
                  <c:v>-1.4245896562403219E-2</c:v>
                </c:pt>
                <c:pt idx="13164">
                  <c:v>-1.3936203158872718E-2</c:v>
                </c:pt>
                <c:pt idx="13165">
                  <c:v>-1.3936203158872718E-2</c:v>
                </c:pt>
                <c:pt idx="13166">
                  <c:v>-1.3936203158872718E-2</c:v>
                </c:pt>
                <c:pt idx="13167">
                  <c:v>-1.3936203158872718E-2</c:v>
                </c:pt>
                <c:pt idx="13168">
                  <c:v>-1.4245896562403219E-2</c:v>
                </c:pt>
                <c:pt idx="13169">
                  <c:v>-1.3936203158872718E-2</c:v>
                </c:pt>
                <c:pt idx="13170">
                  <c:v>-1.3626509755342291E-2</c:v>
                </c:pt>
                <c:pt idx="13171">
                  <c:v>-1.3936203158872718E-2</c:v>
                </c:pt>
                <c:pt idx="13172">
                  <c:v>-1.3936203158872718E-2</c:v>
                </c:pt>
                <c:pt idx="13173">
                  <c:v>-1.3936203158872718E-2</c:v>
                </c:pt>
                <c:pt idx="13174">
                  <c:v>-1.3936203158872718E-2</c:v>
                </c:pt>
                <c:pt idx="13175">
                  <c:v>-1.3936203158872718E-2</c:v>
                </c:pt>
                <c:pt idx="13176">
                  <c:v>-1.3936203158872718E-2</c:v>
                </c:pt>
                <c:pt idx="13177">
                  <c:v>-1.3936203158872718E-2</c:v>
                </c:pt>
                <c:pt idx="13178">
                  <c:v>-1.3936203158872718E-2</c:v>
                </c:pt>
                <c:pt idx="13179">
                  <c:v>-1.3936203158872718E-2</c:v>
                </c:pt>
                <c:pt idx="13180">
                  <c:v>-1.3936203158872718E-2</c:v>
                </c:pt>
                <c:pt idx="13181">
                  <c:v>-1.3936203158872718E-2</c:v>
                </c:pt>
                <c:pt idx="13182">
                  <c:v>-1.3626509755342291E-2</c:v>
                </c:pt>
                <c:pt idx="13183">
                  <c:v>-1.3626509755342291E-2</c:v>
                </c:pt>
                <c:pt idx="13184">
                  <c:v>-1.3626509755342291E-2</c:v>
                </c:pt>
                <c:pt idx="13185">
                  <c:v>-1.3626509755342291E-2</c:v>
                </c:pt>
                <c:pt idx="13186">
                  <c:v>-1.3626509755342291E-2</c:v>
                </c:pt>
                <c:pt idx="13187">
                  <c:v>-1.3626509755342291E-2</c:v>
                </c:pt>
                <c:pt idx="13188">
                  <c:v>-1.3626509755342291E-2</c:v>
                </c:pt>
                <c:pt idx="13189">
                  <c:v>-1.3626509755342291E-2</c:v>
                </c:pt>
                <c:pt idx="13190">
                  <c:v>-1.3626509755342291E-2</c:v>
                </c:pt>
                <c:pt idx="13191">
                  <c:v>-1.3626509755342291E-2</c:v>
                </c:pt>
                <c:pt idx="13192">
                  <c:v>-1.3626509755342291E-2</c:v>
                </c:pt>
                <c:pt idx="13193">
                  <c:v>-1.3626509755342291E-2</c:v>
                </c:pt>
                <c:pt idx="13194">
                  <c:v>-1.3626509755342291E-2</c:v>
                </c:pt>
                <c:pt idx="13195">
                  <c:v>-1.3626509755342291E-2</c:v>
                </c:pt>
                <c:pt idx="13196">
                  <c:v>-1.3626509755342291E-2</c:v>
                </c:pt>
                <c:pt idx="13197">
                  <c:v>-1.3626509755342291E-2</c:v>
                </c:pt>
                <c:pt idx="13198">
                  <c:v>-1.3626509755342291E-2</c:v>
                </c:pt>
                <c:pt idx="13199">
                  <c:v>-1.3626509755342291E-2</c:v>
                </c:pt>
                <c:pt idx="13200">
                  <c:v>-1.3626509755342291E-2</c:v>
                </c:pt>
                <c:pt idx="13201">
                  <c:v>-1.3626509755342291E-2</c:v>
                </c:pt>
                <c:pt idx="13202">
                  <c:v>-1.3626509755342291E-2</c:v>
                </c:pt>
                <c:pt idx="13203">
                  <c:v>-1.3936203158872718E-2</c:v>
                </c:pt>
                <c:pt idx="13204">
                  <c:v>-1.3936203158872718E-2</c:v>
                </c:pt>
                <c:pt idx="13205">
                  <c:v>-1.3936203158872718E-2</c:v>
                </c:pt>
                <c:pt idx="13206">
                  <c:v>-1.3936203158872718E-2</c:v>
                </c:pt>
                <c:pt idx="13207">
                  <c:v>-1.3936203158872718E-2</c:v>
                </c:pt>
                <c:pt idx="13208">
                  <c:v>-1.3936203158872718E-2</c:v>
                </c:pt>
                <c:pt idx="13209">
                  <c:v>-1.3936203158872718E-2</c:v>
                </c:pt>
                <c:pt idx="13210">
                  <c:v>-1.3936203158872718E-2</c:v>
                </c:pt>
                <c:pt idx="13211">
                  <c:v>-1.3936203158872718E-2</c:v>
                </c:pt>
                <c:pt idx="13212">
                  <c:v>-1.3936203158872718E-2</c:v>
                </c:pt>
                <c:pt idx="13213">
                  <c:v>-6.8751935583772072E-2</c:v>
                </c:pt>
                <c:pt idx="13214">
                  <c:v>-6.8751935583772072E-2</c:v>
                </c:pt>
                <c:pt idx="13215">
                  <c:v>-6.8751935583772072E-2</c:v>
                </c:pt>
                <c:pt idx="13216">
                  <c:v>-6.8751935583772072E-2</c:v>
                </c:pt>
                <c:pt idx="13217">
                  <c:v>-6.8751935583772072E-2</c:v>
                </c:pt>
                <c:pt idx="13218">
                  <c:v>-6.9061628987302878E-2</c:v>
                </c:pt>
                <c:pt idx="13219">
                  <c:v>-6.9061628987302878E-2</c:v>
                </c:pt>
                <c:pt idx="13220">
                  <c:v>-6.9061628987302878E-2</c:v>
                </c:pt>
                <c:pt idx="13221">
                  <c:v>-6.9061628987302878E-2</c:v>
                </c:pt>
                <c:pt idx="13222">
                  <c:v>-6.8751935583772072E-2</c:v>
                </c:pt>
                <c:pt idx="13223">
                  <c:v>-6.8751935583772072E-2</c:v>
                </c:pt>
                <c:pt idx="13224">
                  <c:v>-6.8751935583772072E-2</c:v>
                </c:pt>
                <c:pt idx="13225">
                  <c:v>-6.8751935583772072E-2</c:v>
                </c:pt>
                <c:pt idx="13226">
                  <c:v>-6.8751935583772072E-2</c:v>
                </c:pt>
                <c:pt idx="13227">
                  <c:v>-6.8751935583772072E-2</c:v>
                </c:pt>
                <c:pt idx="13228">
                  <c:v>-6.8751935583772072E-2</c:v>
                </c:pt>
                <c:pt idx="13229">
                  <c:v>-6.8751935583772072E-2</c:v>
                </c:pt>
                <c:pt idx="13230">
                  <c:v>-6.8751935583772072E-2</c:v>
                </c:pt>
                <c:pt idx="13231">
                  <c:v>-6.8751935583772072E-2</c:v>
                </c:pt>
                <c:pt idx="13232">
                  <c:v>-6.8751935583772072E-2</c:v>
                </c:pt>
                <c:pt idx="13233">
                  <c:v>-6.8751935583772072E-2</c:v>
                </c:pt>
                <c:pt idx="13234">
                  <c:v>-6.8442242180241683E-2</c:v>
                </c:pt>
                <c:pt idx="13235">
                  <c:v>-6.8442242180241683E-2</c:v>
                </c:pt>
                <c:pt idx="13236">
                  <c:v>-6.8751935583772072E-2</c:v>
                </c:pt>
                <c:pt idx="13237">
                  <c:v>-6.8751935583772072E-2</c:v>
                </c:pt>
                <c:pt idx="13238">
                  <c:v>-6.9061628987302878E-2</c:v>
                </c:pt>
                <c:pt idx="13239">
                  <c:v>-6.9061628987302878E-2</c:v>
                </c:pt>
                <c:pt idx="13240">
                  <c:v>-6.9061628987302878E-2</c:v>
                </c:pt>
                <c:pt idx="13241">
                  <c:v>-6.9061628987302878E-2</c:v>
                </c:pt>
                <c:pt idx="13242">
                  <c:v>-6.8442242180241683E-2</c:v>
                </c:pt>
                <c:pt idx="13243">
                  <c:v>-6.8442242180241683E-2</c:v>
                </c:pt>
                <c:pt idx="13244">
                  <c:v>-6.8442242180241683E-2</c:v>
                </c:pt>
                <c:pt idx="13245">
                  <c:v>-6.8730650154799094E-2</c:v>
                </c:pt>
                <c:pt idx="13246">
                  <c:v>-6.8730650154799094E-2</c:v>
                </c:pt>
                <c:pt idx="13247">
                  <c:v>-6.8730650154799094E-2</c:v>
                </c:pt>
                <c:pt idx="13248">
                  <c:v>-6.7801857585139319E-2</c:v>
                </c:pt>
                <c:pt idx="13249">
                  <c:v>-6.7801857585139319E-2</c:v>
                </c:pt>
                <c:pt idx="13250">
                  <c:v>-6.8730650154799094E-2</c:v>
                </c:pt>
                <c:pt idx="13251">
                  <c:v>-6.8730650154799094E-2</c:v>
                </c:pt>
                <c:pt idx="13252">
                  <c:v>-6.8421052631578952E-2</c:v>
                </c:pt>
                <c:pt idx="13253">
                  <c:v>-6.8421052631578952E-2</c:v>
                </c:pt>
                <c:pt idx="13254">
                  <c:v>-6.7182662538699811E-2</c:v>
                </c:pt>
                <c:pt idx="13255">
                  <c:v>-6.7182662538699811E-2</c:v>
                </c:pt>
                <c:pt idx="13256">
                  <c:v>-6.7182662538699811E-2</c:v>
                </c:pt>
                <c:pt idx="13257">
                  <c:v>-6.7182662538699811E-2</c:v>
                </c:pt>
                <c:pt idx="13258">
                  <c:v>-6.7182662538699811E-2</c:v>
                </c:pt>
                <c:pt idx="13259">
                  <c:v>-6.7182662538699811E-2</c:v>
                </c:pt>
                <c:pt idx="13260">
                  <c:v>-6.7182662538699811E-2</c:v>
                </c:pt>
                <c:pt idx="13261">
                  <c:v>-6.7182662538699811E-2</c:v>
                </c:pt>
                <c:pt idx="13262">
                  <c:v>-6.6873065015479877E-2</c:v>
                </c:pt>
                <c:pt idx="13263">
                  <c:v>-6.6873065015479877E-2</c:v>
                </c:pt>
                <c:pt idx="13264">
                  <c:v>-6.6873065015479877E-2</c:v>
                </c:pt>
                <c:pt idx="13265">
                  <c:v>-6.6873065015479877E-2</c:v>
                </c:pt>
                <c:pt idx="13266">
                  <c:v>-6.6253869969040299E-2</c:v>
                </c:pt>
                <c:pt idx="13267">
                  <c:v>-6.6253869969040299E-2</c:v>
                </c:pt>
                <c:pt idx="13268">
                  <c:v>-6.6873065015479877E-2</c:v>
                </c:pt>
                <c:pt idx="13269">
                  <c:v>-6.6873065015479877E-2</c:v>
                </c:pt>
                <c:pt idx="13270">
                  <c:v>-6.6873065015479877E-2</c:v>
                </c:pt>
                <c:pt idx="13271">
                  <c:v>-6.6873065015479877E-2</c:v>
                </c:pt>
                <c:pt idx="13272">
                  <c:v>-6.6873065015479877E-2</c:v>
                </c:pt>
                <c:pt idx="13273">
                  <c:v>-6.6873065015479877E-2</c:v>
                </c:pt>
                <c:pt idx="13274">
                  <c:v>-6.6563467492260109E-2</c:v>
                </c:pt>
                <c:pt idx="13275">
                  <c:v>-6.6563467492260109E-2</c:v>
                </c:pt>
                <c:pt idx="13276">
                  <c:v>-6.6253869969040299E-2</c:v>
                </c:pt>
                <c:pt idx="13277">
                  <c:v>-6.6253869969040299E-2</c:v>
                </c:pt>
                <c:pt idx="13278">
                  <c:v>-6.6253869969040299E-2</c:v>
                </c:pt>
                <c:pt idx="13279">
                  <c:v>-6.6253869969040299E-2</c:v>
                </c:pt>
                <c:pt idx="13280">
                  <c:v>-6.7182662538699811E-2</c:v>
                </c:pt>
                <c:pt idx="13281">
                  <c:v>-6.7182662538699811E-2</c:v>
                </c:pt>
                <c:pt idx="13282">
                  <c:v>-6.7182662538699811E-2</c:v>
                </c:pt>
                <c:pt idx="13283">
                  <c:v>-6.7182662538699811E-2</c:v>
                </c:pt>
                <c:pt idx="13284">
                  <c:v>-6.6873065015479877E-2</c:v>
                </c:pt>
                <c:pt idx="13285">
                  <c:v>-6.6873065015479877E-2</c:v>
                </c:pt>
                <c:pt idx="13286">
                  <c:v>-6.6253869969040299E-2</c:v>
                </c:pt>
                <c:pt idx="13287">
                  <c:v>-6.6253869969040299E-2</c:v>
                </c:pt>
                <c:pt idx="13288">
                  <c:v>-6.6253869969040299E-2</c:v>
                </c:pt>
                <c:pt idx="13289">
                  <c:v>-6.6253869969040299E-2</c:v>
                </c:pt>
                <c:pt idx="13290">
                  <c:v>-6.6563467492260109E-2</c:v>
                </c:pt>
                <c:pt idx="13291">
                  <c:v>-6.6563467492260109E-2</c:v>
                </c:pt>
                <c:pt idx="13292">
                  <c:v>-6.6563467492260109E-2</c:v>
                </c:pt>
                <c:pt idx="13293">
                  <c:v>-6.6563467492260109E-2</c:v>
                </c:pt>
                <c:pt idx="13294">
                  <c:v>-6.6873065015479877E-2</c:v>
                </c:pt>
                <c:pt idx="13295">
                  <c:v>-6.6873065015479877E-2</c:v>
                </c:pt>
                <c:pt idx="13296">
                  <c:v>-6.5944272445820434E-2</c:v>
                </c:pt>
                <c:pt idx="13297">
                  <c:v>-6.5944272445820434E-2</c:v>
                </c:pt>
                <c:pt idx="13298">
                  <c:v>-6.5944272445820434E-2</c:v>
                </c:pt>
                <c:pt idx="13299">
                  <c:v>-6.5944272445820434E-2</c:v>
                </c:pt>
                <c:pt idx="13300">
                  <c:v>-6.5944272445820434E-2</c:v>
                </c:pt>
                <c:pt idx="13301">
                  <c:v>-6.5944272445820434E-2</c:v>
                </c:pt>
                <c:pt idx="13302">
                  <c:v>-6.5325077399380801E-2</c:v>
                </c:pt>
                <c:pt idx="13303">
                  <c:v>-6.5325077399380801E-2</c:v>
                </c:pt>
                <c:pt idx="13304">
                  <c:v>-6.5325077399380801E-2</c:v>
                </c:pt>
                <c:pt idx="13305">
                  <c:v>-6.5325077399380801E-2</c:v>
                </c:pt>
                <c:pt idx="13306">
                  <c:v>-6.5325077399380801E-2</c:v>
                </c:pt>
                <c:pt idx="13307">
                  <c:v>-6.5325077399380801E-2</c:v>
                </c:pt>
                <c:pt idx="13308">
                  <c:v>-6.5325077399380801E-2</c:v>
                </c:pt>
                <c:pt idx="13309">
                  <c:v>-6.5325077399380801E-2</c:v>
                </c:pt>
                <c:pt idx="13310">
                  <c:v>-6.5015479876161103E-2</c:v>
                </c:pt>
                <c:pt idx="13311">
                  <c:v>-6.5015479876161103E-2</c:v>
                </c:pt>
                <c:pt idx="13312">
                  <c:v>-6.6253869969040299E-2</c:v>
                </c:pt>
                <c:pt idx="13313">
                  <c:v>-6.6253869969040299E-2</c:v>
                </c:pt>
                <c:pt idx="13314">
                  <c:v>-6.6253869969040299E-2</c:v>
                </c:pt>
                <c:pt idx="13315">
                  <c:v>-6.6253869969040299E-2</c:v>
                </c:pt>
                <c:pt idx="13316">
                  <c:v>-6.5944272445820434E-2</c:v>
                </c:pt>
                <c:pt idx="13317">
                  <c:v>-6.5944272445820434E-2</c:v>
                </c:pt>
                <c:pt idx="13318">
                  <c:v>-6.5944272445820434E-2</c:v>
                </c:pt>
                <c:pt idx="13319">
                  <c:v>-6.5944272445820434E-2</c:v>
                </c:pt>
                <c:pt idx="13320">
                  <c:v>-6.5944272445820434E-2</c:v>
                </c:pt>
                <c:pt idx="13321">
                  <c:v>-6.5944272445820434E-2</c:v>
                </c:pt>
                <c:pt idx="13322">
                  <c:v>-6.5944272445820434E-2</c:v>
                </c:pt>
                <c:pt idx="13323">
                  <c:v>-6.5944272445820434E-2</c:v>
                </c:pt>
                <c:pt idx="13324">
                  <c:v>-6.5944272445820434E-2</c:v>
                </c:pt>
                <c:pt idx="13325">
                  <c:v>-6.5944272445820434E-2</c:v>
                </c:pt>
                <c:pt idx="13326">
                  <c:v>-6.5944272445820434E-2</c:v>
                </c:pt>
                <c:pt idx="13327">
                  <c:v>-6.5944272445820434E-2</c:v>
                </c:pt>
                <c:pt idx="13328">
                  <c:v>-6.5944272445820434E-2</c:v>
                </c:pt>
                <c:pt idx="13329">
                  <c:v>-6.5944272445820434E-2</c:v>
                </c:pt>
                <c:pt idx="13330">
                  <c:v>-6.5634674922600986E-2</c:v>
                </c:pt>
                <c:pt idx="13331">
                  <c:v>-6.5634674922600986E-2</c:v>
                </c:pt>
                <c:pt idx="13332">
                  <c:v>-6.5325077399380801E-2</c:v>
                </c:pt>
                <c:pt idx="13333">
                  <c:v>-6.5325077399380801E-2</c:v>
                </c:pt>
                <c:pt idx="13334">
                  <c:v>-6.5325077399380801E-2</c:v>
                </c:pt>
                <c:pt idx="13335">
                  <c:v>-6.5325077399380801E-2</c:v>
                </c:pt>
                <c:pt idx="13336">
                  <c:v>-6.5325077399380801E-2</c:v>
                </c:pt>
                <c:pt idx="13337">
                  <c:v>-6.5614360878984854E-2</c:v>
                </c:pt>
                <c:pt idx="13338">
                  <c:v>-6.5923862581244178E-2</c:v>
                </c:pt>
                <c:pt idx="13339">
                  <c:v>-6.5923862581244178E-2</c:v>
                </c:pt>
                <c:pt idx="13340">
                  <c:v>-6.5923862581244178E-2</c:v>
                </c:pt>
                <c:pt idx="13341">
                  <c:v>-6.5923862581244178E-2</c:v>
                </c:pt>
                <c:pt idx="13342">
                  <c:v>-6.6233364283503571E-2</c:v>
                </c:pt>
                <c:pt idx="13343">
                  <c:v>-6.6233364283503571E-2</c:v>
                </c:pt>
                <c:pt idx="13344">
                  <c:v>-6.6233364283503571E-2</c:v>
                </c:pt>
                <c:pt idx="13345">
                  <c:v>-6.6233364283503571E-2</c:v>
                </c:pt>
                <c:pt idx="13346">
                  <c:v>-6.6233364283503571E-2</c:v>
                </c:pt>
                <c:pt idx="13347">
                  <c:v>-6.6233364283503571E-2</c:v>
                </c:pt>
                <c:pt idx="13348">
                  <c:v>-6.6233364283503571E-2</c:v>
                </c:pt>
                <c:pt idx="13349">
                  <c:v>-6.6233364283503571E-2</c:v>
                </c:pt>
                <c:pt idx="13350">
                  <c:v>-6.6233364283503571E-2</c:v>
                </c:pt>
                <c:pt idx="13351">
                  <c:v>-6.6233364283503571E-2</c:v>
                </c:pt>
                <c:pt idx="13352">
                  <c:v>-6.6233364283503571E-2</c:v>
                </c:pt>
                <c:pt idx="13353">
                  <c:v>-6.6233364283503571E-2</c:v>
                </c:pt>
                <c:pt idx="13354">
                  <c:v>-6.6233364283503571E-2</c:v>
                </c:pt>
                <c:pt idx="13355">
                  <c:v>-6.6233364283503571E-2</c:v>
                </c:pt>
                <c:pt idx="13356">
                  <c:v>-6.6233364283503571E-2</c:v>
                </c:pt>
                <c:pt idx="13357">
                  <c:v>-6.6233364283503571E-2</c:v>
                </c:pt>
                <c:pt idx="13358">
                  <c:v>-6.6233364283503571E-2</c:v>
                </c:pt>
                <c:pt idx="13359">
                  <c:v>-6.6233364283503571E-2</c:v>
                </c:pt>
                <c:pt idx="13360">
                  <c:v>-6.6542865985762867E-2</c:v>
                </c:pt>
                <c:pt idx="13361">
                  <c:v>-6.6542865985762867E-2</c:v>
                </c:pt>
                <c:pt idx="13362">
                  <c:v>-6.6542865985762867E-2</c:v>
                </c:pt>
                <c:pt idx="13363">
                  <c:v>-6.6542865985762867E-2</c:v>
                </c:pt>
                <c:pt idx="13364">
                  <c:v>-6.6542865985762867E-2</c:v>
                </c:pt>
                <c:pt idx="13365">
                  <c:v>-6.6542865985762867E-2</c:v>
                </c:pt>
                <c:pt idx="13366">
                  <c:v>-6.6542865985762867E-2</c:v>
                </c:pt>
                <c:pt idx="13367">
                  <c:v>-6.6542865985762867E-2</c:v>
                </c:pt>
                <c:pt idx="13368">
                  <c:v>-6.6542865985762867E-2</c:v>
                </c:pt>
                <c:pt idx="13369">
                  <c:v>-6.6542865985762867E-2</c:v>
                </c:pt>
                <c:pt idx="13370">
                  <c:v>-6.6542865985762867E-2</c:v>
                </c:pt>
                <c:pt idx="13371">
                  <c:v>-6.6542865985762867E-2</c:v>
                </c:pt>
                <c:pt idx="13372">
                  <c:v>-6.6233364283503571E-2</c:v>
                </c:pt>
                <c:pt idx="13373">
                  <c:v>-6.6233364283503571E-2</c:v>
                </c:pt>
                <c:pt idx="13374">
                  <c:v>-6.6233364283503571E-2</c:v>
                </c:pt>
                <c:pt idx="13375">
                  <c:v>-6.6233364283503571E-2</c:v>
                </c:pt>
                <c:pt idx="13376">
                  <c:v>-6.6233364283503571E-2</c:v>
                </c:pt>
                <c:pt idx="13377">
                  <c:v>-6.6233364283503571E-2</c:v>
                </c:pt>
                <c:pt idx="13378">
                  <c:v>-6.6233364283503571E-2</c:v>
                </c:pt>
                <c:pt idx="13379">
                  <c:v>-6.6233364283503571E-2</c:v>
                </c:pt>
                <c:pt idx="13380">
                  <c:v>-6.6233364283503571E-2</c:v>
                </c:pt>
                <c:pt idx="13381">
                  <c:v>-6.6233364283503571E-2</c:v>
                </c:pt>
                <c:pt idx="13382">
                  <c:v>-6.6233364283503571E-2</c:v>
                </c:pt>
                <c:pt idx="13383">
                  <c:v>-6.6233364283503571E-2</c:v>
                </c:pt>
                <c:pt idx="13384">
                  <c:v>-6.6233364283503571E-2</c:v>
                </c:pt>
                <c:pt idx="13385">
                  <c:v>-6.6233364283503571E-2</c:v>
                </c:pt>
                <c:pt idx="13386">
                  <c:v>-6.6233364283503571E-2</c:v>
                </c:pt>
                <c:pt idx="13387">
                  <c:v>-6.6233364283503571E-2</c:v>
                </c:pt>
                <c:pt idx="13388">
                  <c:v>-6.6233364283503571E-2</c:v>
                </c:pt>
                <c:pt idx="13389">
                  <c:v>-6.6233364283503571E-2</c:v>
                </c:pt>
                <c:pt idx="13390">
                  <c:v>-6.6233364283503571E-2</c:v>
                </c:pt>
                <c:pt idx="13391">
                  <c:v>-6.6233364283503571E-2</c:v>
                </c:pt>
                <c:pt idx="13392">
                  <c:v>-6.6233364283503571E-2</c:v>
                </c:pt>
                <c:pt idx="13393">
                  <c:v>-6.6233364283503571E-2</c:v>
                </c:pt>
                <c:pt idx="13394">
                  <c:v>-6.6233364283503571E-2</c:v>
                </c:pt>
                <c:pt idx="13395">
                  <c:v>-6.6233364283503571E-2</c:v>
                </c:pt>
                <c:pt idx="13396">
                  <c:v>-6.6233364283503571E-2</c:v>
                </c:pt>
                <c:pt idx="13397">
                  <c:v>-6.6233364283503571E-2</c:v>
                </c:pt>
                <c:pt idx="13398">
                  <c:v>-6.6233364283503571E-2</c:v>
                </c:pt>
                <c:pt idx="13399">
                  <c:v>-6.6233364283503571E-2</c:v>
                </c:pt>
                <c:pt idx="13400">
                  <c:v>-6.6852367688022329E-2</c:v>
                </c:pt>
                <c:pt idx="13401">
                  <c:v>-6.6852367688022329E-2</c:v>
                </c:pt>
                <c:pt idx="13402">
                  <c:v>-6.6852367688022329E-2</c:v>
                </c:pt>
                <c:pt idx="13403">
                  <c:v>-6.6852367688022329E-2</c:v>
                </c:pt>
                <c:pt idx="13404">
                  <c:v>-6.6852367688022329E-2</c:v>
                </c:pt>
                <c:pt idx="13405">
                  <c:v>-6.6852367688022329E-2</c:v>
                </c:pt>
                <c:pt idx="13406">
                  <c:v>-6.6542865985762867E-2</c:v>
                </c:pt>
                <c:pt idx="13407">
                  <c:v>-6.6542865985762867E-2</c:v>
                </c:pt>
                <c:pt idx="13408">
                  <c:v>-6.6542865985762867E-2</c:v>
                </c:pt>
                <c:pt idx="13409">
                  <c:v>-6.6542865985762867E-2</c:v>
                </c:pt>
                <c:pt idx="13410">
                  <c:v>-6.6542865985762867E-2</c:v>
                </c:pt>
                <c:pt idx="13411">
                  <c:v>-6.6542865985762867E-2</c:v>
                </c:pt>
                <c:pt idx="13412">
                  <c:v>-6.6542865985762867E-2</c:v>
                </c:pt>
                <c:pt idx="13413">
                  <c:v>-6.6542865985762867E-2</c:v>
                </c:pt>
                <c:pt idx="13414">
                  <c:v>-6.6233364283503571E-2</c:v>
                </c:pt>
                <c:pt idx="13415">
                  <c:v>-6.6233364283503571E-2</c:v>
                </c:pt>
                <c:pt idx="13416">
                  <c:v>-6.6542865985762867E-2</c:v>
                </c:pt>
                <c:pt idx="13417">
                  <c:v>-6.6542865985762867E-2</c:v>
                </c:pt>
                <c:pt idx="13418">
                  <c:v>-6.6542865985762867E-2</c:v>
                </c:pt>
                <c:pt idx="13419">
                  <c:v>-6.6542865985762867E-2</c:v>
                </c:pt>
                <c:pt idx="13420">
                  <c:v>-6.6542865985762867E-2</c:v>
                </c:pt>
                <c:pt idx="13421">
                  <c:v>-6.6542865985762867E-2</c:v>
                </c:pt>
                <c:pt idx="13422">
                  <c:v>-6.6542865985762867E-2</c:v>
                </c:pt>
                <c:pt idx="13423">
                  <c:v>-6.6542865985762867E-2</c:v>
                </c:pt>
                <c:pt idx="13424">
                  <c:v>-6.6233364283503571E-2</c:v>
                </c:pt>
                <c:pt idx="13425">
                  <c:v>-6.6233364283503571E-2</c:v>
                </c:pt>
                <c:pt idx="13426">
                  <c:v>-6.6233364283503571E-2</c:v>
                </c:pt>
                <c:pt idx="13427">
                  <c:v>-6.6233364283503571E-2</c:v>
                </c:pt>
                <c:pt idx="13428">
                  <c:v>-6.6233364283503571E-2</c:v>
                </c:pt>
                <c:pt idx="13429">
                  <c:v>-6.6233364283503571E-2</c:v>
                </c:pt>
                <c:pt idx="13430">
                  <c:v>-6.6233364283503571E-2</c:v>
                </c:pt>
                <c:pt idx="13431">
                  <c:v>-6.6233364283503571E-2</c:v>
                </c:pt>
                <c:pt idx="13432">
                  <c:v>-6.6233364283503571E-2</c:v>
                </c:pt>
                <c:pt idx="13433">
                  <c:v>-6.6233364283503571E-2</c:v>
                </c:pt>
                <c:pt idx="13434">
                  <c:v>-6.6233364283503571E-2</c:v>
                </c:pt>
                <c:pt idx="13435">
                  <c:v>-6.6233364283503571E-2</c:v>
                </c:pt>
                <c:pt idx="13436">
                  <c:v>-6.6233364283503571E-2</c:v>
                </c:pt>
                <c:pt idx="13437">
                  <c:v>-1.4237078303930681E-2</c:v>
                </c:pt>
                <c:pt idx="13438">
                  <c:v>-1.4546580006190061E-2</c:v>
                </c:pt>
                <c:pt idx="13439">
                  <c:v>-1.4237078303930681E-2</c:v>
                </c:pt>
                <c:pt idx="13440">
                  <c:v>-1.4546580006190061E-2</c:v>
                </c:pt>
                <c:pt idx="13441">
                  <c:v>-1.4546580006190061E-2</c:v>
                </c:pt>
                <c:pt idx="13442">
                  <c:v>-1.4546580006190061E-2</c:v>
                </c:pt>
                <c:pt idx="13443">
                  <c:v>-1.4546580006190061E-2</c:v>
                </c:pt>
                <c:pt idx="13444">
                  <c:v>-1.4546580006190061E-2</c:v>
                </c:pt>
                <c:pt idx="13445">
                  <c:v>-1.4241486068111481E-2</c:v>
                </c:pt>
                <c:pt idx="13446">
                  <c:v>-1.3931888544891661E-2</c:v>
                </c:pt>
                <c:pt idx="13447">
                  <c:v>-1.3931888544891661E-2</c:v>
                </c:pt>
                <c:pt idx="13448">
                  <c:v>-1.3622291021671826E-2</c:v>
                </c:pt>
                <c:pt idx="13449">
                  <c:v>-1.3931888544891661E-2</c:v>
                </c:pt>
                <c:pt idx="13450">
                  <c:v>-1.3931888544891661E-2</c:v>
                </c:pt>
                <c:pt idx="13451">
                  <c:v>-1.3931888544891661E-2</c:v>
                </c:pt>
                <c:pt idx="13452">
                  <c:v>-1.3931888544891661E-2</c:v>
                </c:pt>
                <c:pt idx="13453">
                  <c:v>-1.3931888544891661E-2</c:v>
                </c:pt>
                <c:pt idx="13454">
                  <c:v>-1.3931888544891661E-2</c:v>
                </c:pt>
                <c:pt idx="13455">
                  <c:v>-1.3931888544891661E-2</c:v>
                </c:pt>
                <c:pt idx="13456">
                  <c:v>-1.3931888544891661E-2</c:v>
                </c:pt>
                <c:pt idx="13457">
                  <c:v>-1.3931888544891661E-2</c:v>
                </c:pt>
                <c:pt idx="13458">
                  <c:v>-1.3931888544891661E-2</c:v>
                </c:pt>
                <c:pt idx="13459">
                  <c:v>-1.3931888544891661E-2</c:v>
                </c:pt>
                <c:pt idx="13460">
                  <c:v>-1.3931888544891661E-2</c:v>
                </c:pt>
                <c:pt idx="13461">
                  <c:v>-1.3931888544891661E-2</c:v>
                </c:pt>
                <c:pt idx="13462">
                  <c:v>-1.3931888544891661E-2</c:v>
                </c:pt>
                <c:pt idx="13463">
                  <c:v>-1.3931888544891661E-2</c:v>
                </c:pt>
                <c:pt idx="13464">
                  <c:v>-1.3931888544891661E-2</c:v>
                </c:pt>
                <c:pt idx="13465">
                  <c:v>-1.3931888544891661E-2</c:v>
                </c:pt>
                <c:pt idx="13466">
                  <c:v>-1.3931888544891661E-2</c:v>
                </c:pt>
                <c:pt idx="13467">
                  <c:v>-1.3931888544891661E-2</c:v>
                </c:pt>
                <c:pt idx="13468">
                  <c:v>-1.3622291021671826E-2</c:v>
                </c:pt>
                <c:pt idx="13469">
                  <c:v>-1.3931888544891661E-2</c:v>
                </c:pt>
                <c:pt idx="13470">
                  <c:v>-1.3622291021671826E-2</c:v>
                </c:pt>
                <c:pt idx="13471">
                  <c:v>-1.3927576601671366E-2</c:v>
                </c:pt>
                <c:pt idx="13472">
                  <c:v>-1.3927576601671366E-2</c:v>
                </c:pt>
                <c:pt idx="13473">
                  <c:v>-1.4237078303930681E-2</c:v>
                </c:pt>
                <c:pt idx="13474">
                  <c:v>-1.4237078303930681E-2</c:v>
                </c:pt>
                <c:pt idx="13475">
                  <c:v>-1.4237078303930681E-2</c:v>
                </c:pt>
                <c:pt idx="13476">
                  <c:v>-1.4237078303930681E-2</c:v>
                </c:pt>
                <c:pt idx="13477">
                  <c:v>-1.4237078303930681E-2</c:v>
                </c:pt>
                <c:pt idx="13478">
                  <c:v>-1.3618074899412001E-2</c:v>
                </c:pt>
                <c:pt idx="13479">
                  <c:v>-6.4705882352941543E-2</c:v>
                </c:pt>
                <c:pt idx="13480">
                  <c:v>-6.4705882352941543E-2</c:v>
                </c:pt>
                <c:pt idx="13481">
                  <c:v>-6.4705882352941543E-2</c:v>
                </c:pt>
                <c:pt idx="13482">
                  <c:v>-6.4705882352941543E-2</c:v>
                </c:pt>
                <c:pt idx="13483">
                  <c:v>-6.4995357474466109E-2</c:v>
                </c:pt>
                <c:pt idx="13484">
                  <c:v>-6.4995357474466109E-2</c:v>
                </c:pt>
                <c:pt idx="13485">
                  <c:v>-6.4995357474466109E-2</c:v>
                </c:pt>
                <c:pt idx="13486">
                  <c:v>-6.4995357474466109E-2</c:v>
                </c:pt>
                <c:pt idx="13487">
                  <c:v>-6.4995357474466109E-2</c:v>
                </c:pt>
                <c:pt idx="13488">
                  <c:v>-6.4995357474466109E-2</c:v>
                </c:pt>
                <c:pt idx="13489">
                  <c:v>-6.4995357474466109E-2</c:v>
                </c:pt>
                <c:pt idx="13490">
                  <c:v>-6.4685855772206743E-2</c:v>
                </c:pt>
                <c:pt idx="13491">
                  <c:v>-6.4685855772206743E-2</c:v>
                </c:pt>
                <c:pt idx="13492">
                  <c:v>-6.5614360878984854E-2</c:v>
                </c:pt>
                <c:pt idx="13493">
                  <c:v>-6.5614360878984854E-2</c:v>
                </c:pt>
                <c:pt idx="13494">
                  <c:v>-6.5614360878984854E-2</c:v>
                </c:pt>
                <c:pt idx="13495">
                  <c:v>-6.5614360878984854E-2</c:v>
                </c:pt>
                <c:pt idx="13496">
                  <c:v>-6.5614360878984854E-2</c:v>
                </c:pt>
                <c:pt idx="13497">
                  <c:v>-6.5614360878984854E-2</c:v>
                </c:pt>
                <c:pt idx="13498">
                  <c:v>-6.5614360878984854E-2</c:v>
                </c:pt>
                <c:pt idx="13499">
                  <c:v>-6.5614360878984854E-2</c:v>
                </c:pt>
                <c:pt idx="13500">
                  <c:v>-6.5614360878984854E-2</c:v>
                </c:pt>
                <c:pt idx="13501">
                  <c:v>-6.5614360878984854E-2</c:v>
                </c:pt>
                <c:pt idx="13502">
                  <c:v>-6.5614360878984854E-2</c:v>
                </c:pt>
                <c:pt idx="13503">
                  <c:v>-6.5614360878984854E-2</c:v>
                </c:pt>
                <c:pt idx="13504">
                  <c:v>-6.5614360878984854E-2</c:v>
                </c:pt>
                <c:pt idx="13505">
                  <c:v>-6.5614360878984854E-2</c:v>
                </c:pt>
                <c:pt idx="13506">
                  <c:v>-6.5614360878984854E-2</c:v>
                </c:pt>
                <c:pt idx="13507">
                  <c:v>-6.5614360878984854E-2</c:v>
                </c:pt>
                <c:pt idx="13508">
                  <c:v>-6.6233364283503571E-2</c:v>
                </c:pt>
                <c:pt idx="13509">
                  <c:v>-6.6233364283503571E-2</c:v>
                </c:pt>
                <c:pt idx="13510">
                  <c:v>-6.6542865985762867E-2</c:v>
                </c:pt>
                <c:pt idx="13511">
                  <c:v>-6.6542865985762867E-2</c:v>
                </c:pt>
                <c:pt idx="13512">
                  <c:v>-6.6542865985762867E-2</c:v>
                </c:pt>
                <c:pt idx="13513">
                  <c:v>-6.6542865985762867E-2</c:v>
                </c:pt>
                <c:pt idx="13514">
                  <c:v>-6.6852367688022329E-2</c:v>
                </c:pt>
                <c:pt idx="13515">
                  <c:v>-6.6852367688022329E-2</c:v>
                </c:pt>
                <c:pt idx="13516">
                  <c:v>-6.7161869390281709E-2</c:v>
                </c:pt>
                <c:pt idx="13517">
                  <c:v>-6.7161869390281709E-2</c:v>
                </c:pt>
                <c:pt idx="13518">
                  <c:v>-6.6233364283503571E-2</c:v>
                </c:pt>
                <c:pt idx="13519">
                  <c:v>-6.6233364283503571E-2</c:v>
                </c:pt>
                <c:pt idx="13520">
                  <c:v>-6.6233364283503571E-2</c:v>
                </c:pt>
                <c:pt idx="13521">
                  <c:v>-6.6233364283503571E-2</c:v>
                </c:pt>
                <c:pt idx="13522">
                  <c:v>-6.6233364283503571E-2</c:v>
                </c:pt>
                <c:pt idx="13523">
                  <c:v>-6.6233364283503571E-2</c:v>
                </c:pt>
                <c:pt idx="13524">
                  <c:v>-6.6233364283503571E-2</c:v>
                </c:pt>
                <c:pt idx="13525">
                  <c:v>-6.6233364283503571E-2</c:v>
                </c:pt>
                <c:pt idx="13526">
                  <c:v>-6.6233364283503571E-2</c:v>
                </c:pt>
                <c:pt idx="13527">
                  <c:v>-6.6233364283503571E-2</c:v>
                </c:pt>
                <c:pt idx="13528">
                  <c:v>-6.6233364283503571E-2</c:v>
                </c:pt>
                <c:pt idx="13529">
                  <c:v>-6.6233364283503571E-2</c:v>
                </c:pt>
                <c:pt idx="13530">
                  <c:v>-6.6542865985762867E-2</c:v>
                </c:pt>
                <c:pt idx="13531">
                  <c:v>-6.6542865985762867E-2</c:v>
                </c:pt>
                <c:pt idx="13532">
                  <c:v>-6.6542865985762867E-2</c:v>
                </c:pt>
                <c:pt idx="13533">
                  <c:v>-6.6542865985762867E-2</c:v>
                </c:pt>
                <c:pt idx="13534">
                  <c:v>-6.6542865985762867E-2</c:v>
                </c:pt>
                <c:pt idx="13535">
                  <c:v>-6.6542865985762867E-2</c:v>
                </c:pt>
                <c:pt idx="13536">
                  <c:v>-6.6542865985762867E-2</c:v>
                </c:pt>
                <c:pt idx="13537">
                  <c:v>-6.6542865985762867E-2</c:v>
                </c:pt>
                <c:pt idx="13538">
                  <c:v>-6.6542865985762867E-2</c:v>
                </c:pt>
                <c:pt idx="13539">
                  <c:v>-6.6542865985762867E-2</c:v>
                </c:pt>
                <c:pt idx="13540">
                  <c:v>-6.6542865985762867E-2</c:v>
                </c:pt>
                <c:pt idx="13541">
                  <c:v>-6.6542865985762867E-2</c:v>
                </c:pt>
                <c:pt idx="13542">
                  <c:v>-6.6542865985762867E-2</c:v>
                </c:pt>
                <c:pt idx="13543">
                  <c:v>-6.6542865985762867E-2</c:v>
                </c:pt>
                <c:pt idx="13544">
                  <c:v>-6.6542865985762867E-2</c:v>
                </c:pt>
                <c:pt idx="13545">
                  <c:v>-6.6542865985762867E-2</c:v>
                </c:pt>
                <c:pt idx="13546">
                  <c:v>-6.6542865985762867E-2</c:v>
                </c:pt>
                <c:pt idx="13547">
                  <c:v>-6.6542865985762867E-2</c:v>
                </c:pt>
                <c:pt idx="13548">
                  <c:v>-6.6542865985762867E-2</c:v>
                </c:pt>
                <c:pt idx="13549">
                  <c:v>-6.6542865985762867E-2</c:v>
                </c:pt>
                <c:pt idx="13550">
                  <c:v>-6.5923862581244178E-2</c:v>
                </c:pt>
                <c:pt idx="13551">
                  <c:v>-6.5923862581244178E-2</c:v>
                </c:pt>
                <c:pt idx="13552">
                  <c:v>-6.6233364283503571E-2</c:v>
                </c:pt>
                <c:pt idx="13553">
                  <c:v>-6.6233364283503571E-2</c:v>
                </c:pt>
                <c:pt idx="13554">
                  <c:v>-6.6233364283503571E-2</c:v>
                </c:pt>
                <c:pt idx="13555">
                  <c:v>-6.6233364283503571E-2</c:v>
                </c:pt>
                <c:pt idx="13556">
                  <c:v>-6.6542865985762867E-2</c:v>
                </c:pt>
                <c:pt idx="13557">
                  <c:v>-6.6542865985762867E-2</c:v>
                </c:pt>
                <c:pt idx="13558">
                  <c:v>-6.6542865985762867E-2</c:v>
                </c:pt>
                <c:pt idx="13559">
                  <c:v>-6.6542865985762867E-2</c:v>
                </c:pt>
                <c:pt idx="13560">
                  <c:v>-6.6233364283503571E-2</c:v>
                </c:pt>
                <c:pt idx="13561">
                  <c:v>-6.6233364283503571E-2</c:v>
                </c:pt>
                <c:pt idx="13562">
                  <c:v>-6.6233364283503571E-2</c:v>
                </c:pt>
                <c:pt idx="13563">
                  <c:v>-6.6233364283503571E-2</c:v>
                </c:pt>
                <c:pt idx="13564">
                  <c:v>-6.5923862581244178E-2</c:v>
                </c:pt>
                <c:pt idx="13565">
                  <c:v>-6.5923862581244178E-2</c:v>
                </c:pt>
                <c:pt idx="13566">
                  <c:v>-6.5923862581244178E-2</c:v>
                </c:pt>
                <c:pt idx="13567">
                  <c:v>-6.5923862581244178E-2</c:v>
                </c:pt>
                <c:pt idx="13568">
                  <c:v>-6.5614360878984854E-2</c:v>
                </c:pt>
                <c:pt idx="13569">
                  <c:v>-6.5614360878984854E-2</c:v>
                </c:pt>
                <c:pt idx="13570">
                  <c:v>-6.5923862581244178E-2</c:v>
                </c:pt>
                <c:pt idx="13571">
                  <c:v>-6.5923862581244178E-2</c:v>
                </c:pt>
                <c:pt idx="13572">
                  <c:v>-6.5923862581244178E-2</c:v>
                </c:pt>
                <c:pt idx="13573">
                  <c:v>-6.5923862581244178E-2</c:v>
                </c:pt>
                <c:pt idx="13574">
                  <c:v>-6.6233364283503571E-2</c:v>
                </c:pt>
                <c:pt idx="13575">
                  <c:v>-6.6233364283503571E-2</c:v>
                </c:pt>
                <c:pt idx="13576">
                  <c:v>-6.6233364283503571E-2</c:v>
                </c:pt>
                <c:pt idx="13577">
                  <c:v>-6.6233364283503571E-2</c:v>
                </c:pt>
                <c:pt idx="13578">
                  <c:v>-6.6233364283503571E-2</c:v>
                </c:pt>
                <c:pt idx="13579">
                  <c:v>-6.6233364283503571E-2</c:v>
                </c:pt>
                <c:pt idx="13580">
                  <c:v>-6.6233364283503571E-2</c:v>
                </c:pt>
                <c:pt idx="13581">
                  <c:v>-6.6233364283503571E-2</c:v>
                </c:pt>
                <c:pt idx="13582">
                  <c:v>-6.6233364283503571E-2</c:v>
                </c:pt>
                <c:pt idx="13583">
                  <c:v>-6.6233364283503571E-2</c:v>
                </c:pt>
                <c:pt idx="13584">
                  <c:v>-6.5923862581244178E-2</c:v>
                </c:pt>
                <c:pt idx="13585">
                  <c:v>-6.5923862581244178E-2</c:v>
                </c:pt>
                <c:pt idx="13586">
                  <c:v>-6.5923862581244178E-2</c:v>
                </c:pt>
                <c:pt idx="13587">
                  <c:v>-6.5923862581244178E-2</c:v>
                </c:pt>
                <c:pt idx="13588">
                  <c:v>-6.5923862581244178E-2</c:v>
                </c:pt>
                <c:pt idx="13589">
                  <c:v>-6.5923862581244178E-2</c:v>
                </c:pt>
                <c:pt idx="13590">
                  <c:v>-6.5923862581244178E-2</c:v>
                </c:pt>
                <c:pt idx="13591">
                  <c:v>-6.5923862581244178E-2</c:v>
                </c:pt>
                <c:pt idx="13592">
                  <c:v>-6.5923862581244178E-2</c:v>
                </c:pt>
                <c:pt idx="13593">
                  <c:v>-6.5923862581244178E-2</c:v>
                </c:pt>
                <c:pt idx="13594">
                  <c:v>-6.5923862581244178E-2</c:v>
                </c:pt>
                <c:pt idx="13595">
                  <c:v>-6.5923862581244178E-2</c:v>
                </c:pt>
                <c:pt idx="13596">
                  <c:v>-6.5923862581244178E-2</c:v>
                </c:pt>
                <c:pt idx="13597">
                  <c:v>-6.5923862581244178E-2</c:v>
                </c:pt>
                <c:pt idx="13598">
                  <c:v>-6.5923862581244178E-2</c:v>
                </c:pt>
                <c:pt idx="13599">
                  <c:v>-6.5923862581244178E-2</c:v>
                </c:pt>
                <c:pt idx="13600">
                  <c:v>-6.5923862581244178E-2</c:v>
                </c:pt>
                <c:pt idx="13601">
                  <c:v>-6.5923862581244178E-2</c:v>
                </c:pt>
                <c:pt idx="13602">
                  <c:v>-6.5923862581244178E-2</c:v>
                </c:pt>
                <c:pt idx="13603">
                  <c:v>-6.5923862581244178E-2</c:v>
                </c:pt>
                <c:pt idx="13604">
                  <c:v>-6.5923862581244178E-2</c:v>
                </c:pt>
                <c:pt idx="13605">
                  <c:v>-6.5923862581244178E-2</c:v>
                </c:pt>
                <c:pt idx="13606">
                  <c:v>-6.5923862581244178E-2</c:v>
                </c:pt>
                <c:pt idx="13607">
                  <c:v>-6.5923862581244178E-2</c:v>
                </c:pt>
                <c:pt idx="13608">
                  <c:v>-6.5923862581244178E-2</c:v>
                </c:pt>
                <c:pt idx="13609">
                  <c:v>-6.5923862581244178E-2</c:v>
                </c:pt>
                <c:pt idx="13610">
                  <c:v>-6.5923862581244178E-2</c:v>
                </c:pt>
                <c:pt idx="13611">
                  <c:v>-6.5634674922600986E-2</c:v>
                </c:pt>
                <c:pt idx="13612">
                  <c:v>-6.5944272445820434E-2</c:v>
                </c:pt>
                <c:pt idx="13613">
                  <c:v>-6.5944272445820434E-2</c:v>
                </c:pt>
                <c:pt idx="13614">
                  <c:v>-6.5325077399380801E-2</c:v>
                </c:pt>
                <c:pt idx="13615">
                  <c:v>-6.5325077399380801E-2</c:v>
                </c:pt>
                <c:pt idx="13616">
                  <c:v>-6.5325077399380801E-2</c:v>
                </c:pt>
                <c:pt idx="13617">
                  <c:v>-6.5325077399380801E-2</c:v>
                </c:pt>
                <c:pt idx="13618">
                  <c:v>-6.5325077399380801E-2</c:v>
                </c:pt>
                <c:pt idx="13619">
                  <c:v>-6.5325077399380801E-2</c:v>
                </c:pt>
                <c:pt idx="13620">
                  <c:v>-6.5325077399380801E-2</c:v>
                </c:pt>
                <c:pt idx="13621">
                  <c:v>-6.5325077399380801E-2</c:v>
                </c:pt>
                <c:pt idx="13622">
                  <c:v>-6.5325077399380801E-2</c:v>
                </c:pt>
                <c:pt idx="13623">
                  <c:v>-6.5325077399380801E-2</c:v>
                </c:pt>
                <c:pt idx="13624">
                  <c:v>-6.5325077399380801E-2</c:v>
                </c:pt>
                <c:pt idx="13625">
                  <c:v>-6.5325077399380801E-2</c:v>
                </c:pt>
                <c:pt idx="13626">
                  <c:v>-6.5325077399380801E-2</c:v>
                </c:pt>
                <c:pt idx="13627">
                  <c:v>-6.5325077399380801E-2</c:v>
                </c:pt>
                <c:pt idx="13628">
                  <c:v>-6.5944272445820434E-2</c:v>
                </c:pt>
                <c:pt idx="13629">
                  <c:v>-6.5944272445820434E-2</c:v>
                </c:pt>
                <c:pt idx="13630">
                  <c:v>-6.5944272445820434E-2</c:v>
                </c:pt>
                <c:pt idx="13631">
                  <c:v>-6.5944272445820434E-2</c:v>
                </c:pt>
                <c:pt idx="13632">
                  <c:v>-6.5634674922600986E-2</c:v>
                </c:pt>
                <c:pt idx="13633">
                  <c:v>-6.5634674922600986E-2</c:v>
                </c:pt>
                <c:pt idx="13634">
                  <c:v>-6.5634674922600986E-2</c:v>
                </c:pt>
                <c:pt idx="13635">
                  <c:v>-6.5634674922600986E-2</c:v>
                </c:pt>
                <c:pt idx="13636">
                  <c:v>-6.5634674922600986E-2</c:v>
                </c:pt>
                <c:pt idx="13637">
                  <c:v>-6.5634674922600986E-2</c:v>
                </c:pt>
                <c:pt idx="13638">
                  <c:v>-6.5634674922600986E-2</c:v>
                </c:pt>
                <c:pt idx="13639">
                  <c:v>-6.5634674922600986E-2</c:v>
                </c:pt>
                <c:pt idx="13640">
                  <c:v>-6.5634674922600986E-2</c:v>
                </c:pt>
                <c:pt idx="13641">
                  <c:v>-6.5634674922600986E-2</c:v>
                </c:pt>
                <c:pt idx="13642">
                  <c:v>-6.5634674922600986E-2</c:v>
                </c:pt>
                <c:pt idx="13643">
                  <c:v>-6.5634674922600986E-2</c:v>
                </c:pt>
                <c:pt idx="13644">
                  <c:v>-6.5325077399380801E-2</c:v>
                </c:pt>
                <c:pt idx="13645">
                  <c:v>-6.5325077399380801E-2</c:v>
                </c:pt>
                <c:pt idx="13646">
                  <c:v>-6.5325077399380801E-2</c:v>
                </c:pt>
                <c:pt idx="13647">
                  <c:v>-6.5325077399380801E-2</c:v>
                </c:pt>
                <c:pt idx="13648">
                  <c:v>-6.5325077399380801E-2</c:v>
                </c:pt>
                <c:pt idx="13649">
                  <c:v>-6.5325077399380801E-2</c:v>
                </c:pt>
                <c:pt idx="13650">
                  <c:v>-6.5325077399380801E-2</c:v>
                </c:pt>
                <c:pt idx="13651">
                  <c:v>-6.5325077399380801E-2</c:v>
                </c:pt>
                <c:pt idx="13652">
                  <c:v>-6.5325077399380801E-2</c:v>
                </c:pt>
                <c:pt idx="13653">
                  <c:v>-6.5325077399380801E-2</c:v>
                </c:pt>
                <c:pt idx="13654">
                  <c:v>-6.5015479876161103E-2</c:v>
                </c:pt>
                <c:pt idx="13655">
                  <c:v>-6.5015479876161103E-2</c:v>
                </c:pt>
                <c:pt idx="13656">
                  <c:v>-6.5325077399380801E-2</c:v>
                </c:pt>
                <c:pt idx="13657">
                  <c:v>-6.5325077399380801E-2</c:v>
                </c:pt>
                <c:pt idx="13658">
                  <c:v>-6.5325077399380801E-2</c:v>
                </c:pt>
                <c:pt idx="13659">
                  <c:v>-6.5325077399380801E-2</c:v>
                </c:pt>
                <c:pt idx="13660">
                  <c:v>-6.5325077399380801E-2</c:v>
                </c:pt>
                <c:pt idx="13661">
                  <c:v>-6.5325077399380801E-2</c:v>
                </c:pt>
                <c:pt idx="13662">
                  <c:v>-6.5325077399380801E-2</c:v>
                </c:pt>
                <c:pt idx="13663">
                  <c:v>-6.5325077399380801E-2</c:v>
                </c:pt>
                <c:pt idx="13664">
                  <c:v>-6.5634674922600986E-2</c:v>
                </c:pt>
                <c:pt idx="13665">
                  <c:v>-6.5634674922600986E-2</c:v>
                </c:pt>
                <c:pt idx="13666">
                  <c:v>-6.5634674922600986E-2</c:v>
                </c:pt>
                <c:pt idx="13667">
                  <c:v>-6.5634674922600986E-2</c:v>
                </c:pt>
                <c:pt idx="13668">
                  <c:v>-6.5634674922600986E-2</c:v>
                </c:pt>
                <c:pt idx="13669">
                  <c:v>-6.5634674922600986E-2</c:v>
                </c:pt>
                <c:pt idx="13670">
                  <c:v>-6.5634674922600986E-2</c:v>
                </c:pt>
                <c:pt idx="13671">
                  <c:v>-6.5634674922600986E-2</c:v>
                </c:pt>
                <c:pt idx="13672">
                  <c:v>-6.5634674922600986E-2</c:v>
                </c:pt>
                <c:pt idx="13673">
                  <c:v>-6.5634674922600986E-2</c:v>
                </c:pt>
                <c:pt idx="13674">
                  <c:v>-6.5325077399380801E-2</c:v>
                </c:pt>
                <c:pt idx="13675">
                  <c:v>-6.5325077399380801E-2</c:v>
                </c:pt>
                <c:pt idx="13676">
                  <c:v>-6.5325077399380801E-2</c:v>
                </c:pt>
                <c:pt idx="13677">
                  <c:v>-6.5325077399380801E-2</c:v>
                </c:pt>
                <c:pt idx="13678">
                  <c:v>-6.5325077399380801E-2</c:v>
                </c:pt>
                <c:pt idx="13679">
                  <c:v>-6.5325077399380801E-2</c:v>
                </c:pt>
                <c:pt idx="13680">
                  <c:v>-6.5325077399380801E-2</c:v>
                </c:pt>
                <c:pt idx="13681">
                  <c:v>-6.5325077399380801E-2</c:v>
                </c:pt>
                <c:pt idx="13682">
                  <c:v>-6.5325077399380801E-2</c:v>
                </c:pt>
                <c:pt idx="13683">
                  <c:v>-6.5325077399380801E-2</c:v>
                </c:pt>
                <c:pt idx="13684">
                  <c:v>-6.5325077399380801E-2</c:v>
                </c:pt>
                <c:pt idx="13685">
                  <c:v>-6.5325077399380801E-2</c:v>
                </c:pt>
                <c:pt idx="13686">
                  <c:v>-6.5015479876161103E-2</c:v>
                </c:pt>
                <c:pt idx="13687">
                  <c:v>-6.5015479876161103E-2</c:v>
                </c:pt>
                <c:pt idx="13688">
                  <c:v>-6.4705882352941543E-2</c:v>
                </c:pt>
                <c:pt idx="13689">
                  <c:v>-6.4705882352941543E-2</c:v>
                </c:pt>
                <c:pt idx="13690">
                  <c:v>-6.4705882352941543E-2</c:v>
                </c:pt>
                <c:pt idx="13691">
                  <c:v>-6.4705882352941543E-2</c:v>
                </c:pt>
                <c:pt idx="13692">
                  <c:v>-6.4705882352941543E-2</c:v>
                </c:pt>
                <c:pt idx="13693">
                  <c:v>-6.4705882352941543E-2</c:v>
                </c:pt>
                <c:pt idx="13694">
                  <c:v>-6.5325077399380801E-2</c:v>
                </c:pt>
                <c:pt idx="13695">
                  <c:v>-6.5325077399380801E-2</c:v>
                </c:pt>
                <c:pt idx="13696">
                  <c:v>-6.5325077399380801E-2</c:v>
                </c:pt>
                <c:pt idx="13697">
                  <c:v>-6.5325077399380801E-2</c:v>
                </c:pt>
                <c:pt idx="13698">
                  <c:v>-6.5015479876161103E-2</c:v>
                </c:pt>
                <c:pt idx="13699">
                  <c:v>-6.5015479876161103E-2</c:v>
                </c:pt>
                <c:pt idx="13700">
                  <c:v>-6.5015479876161103E-2</c:v>
                </c:pt>
                <c:pt idx="13701">
                  <c:v>-6.5015479876161103E-2</c:v>
                </c:pt>
                <c:pt idx="13702">
                  <c:v>-6.5325077399380801E-2</c:v>
                </c:pt>
                <c:pt idx="13703">
                  <c:v>-6.5325077399380801E-2</c:v>
                </c:pt>
                <c:pt idx="13704">
                  <c:v>-6.5325077399380801E-2</c:v>
                </c:pt>
                <c:pt idx="13705">
                  <c:v>-6.5325077399380801E-2</c:v>
                </c:pt>
                <c:pt idx="13706">
                  <c:v>-6.5015479876161103E-2</c:v>
                </c:pt>
                <c:pt idx="13707">
                  <c:v>-6.5015479876161103E-2</c:v>
                </c:pt>
                <c:pt idx="13708">
                  <c:v>-6.5015479876161103E-2</c:v>
                </c:pt>
                <c:pt idx="13709">
                  <c:v>-6.5015479876161103E-2</c:v>
                </c:pt>
                <c:pt idx="13710">
                  <c:v>-6.5015479876161103E-2</c:v>
                </c:pt>
                <c:pt idx="13711">
                  <c:v>-6.5015479876161103E-2</c:v>
                </c:pt>
                <c:pt idx="13712">
                  <c:v>-6.4705882352941543E-2</c:v>
                </c:pt>
                <c:pt idx="13713">
                  <c:v>-6.4705882352941543E-2</c:v>
                </c:pt>
                <c:pt idx="13714">
                  <c:v>-6.4705882352941543E-2</c:v>
                </c:pt>
                <c:pt idx="13715">
                  <c:v>-6.4705882352941543E-2</c:v>
                </c:pt>
                <c:pt idx="13716">
                  <c:v>-6.4705882352941543E-2</c:v>
                </c:pt>
                <c:pt idx="13717">
                  <c:v>-6.4705882352941543E-2</c:v>
                </c:pt>
                <c:pt idx="13718">
                  <c:v>-6.4705882352941543E-2</c:v>
                </c:pt>
                <c:pt idx="13719">
                  <c:v>-6.4705882352941543E-2</c:v>
                </c:pt>
                <c:pt idx="13720">
                  <c:v>-6.4705882352941543E-2</c:v>
                </c:pt>
                <c:pt idx="13721">
                  <c:v>-6.4705882352941543E-2</c:v>
                </c:pt>
                <c:pt idx="13722">
                  <c:v>-6.4705882352941543E-2</c:v>
                </c:pt>
                <c:pt idx="13723">
                  <c:v>-6.4705882352941543E-2</c:v>
                </c:pt>
                <c:pt idx="13724">
                  <c:v>-6.4705882352941543E-2</c:v>
                </c:pt>
                <c:pt idx="13725">
                  <c:v>-6.4705882352941543E-2</c:v>
                </c:pt>
                <c:pt idx="13726">
                  <c:v>-6.4705882352941543E-2</c:v>
                </c:pt>
                <c:pt idx="13727">
                  <c:v>-6.4705882352941543E-2</c:v>
                </c:pt>
                <c:pt idx="13728">
                  <c:v>-6.4705882352941543E-2</c:v>
                </c:pt>
                <c:pt idx="13729">
                  <c:v>-6.4705882352941543E-2</c:v>
                </c:pt>
                <c:pt idx="13730">
                  <c:v>-6.4705882352941543E-2</c:v>
                </c:pt>
                <c:pt idx="13731">
                  <c:v>-6.4705882352941543E-2</c:v>
                </c:pt>
                <c:pt idx="13732">
                  <c:v>-6.4396284829722109E-2</c:v>
                </c:pt>
                <c:pt idx="13733">
                  <c:v>-6.4396284829722109E-2</c:v>
                </c:pt>
                <c:pt idx="13734">
                  <c:v>-6.4396284829722109E-2</c:v>
                </c:pt>
                <c:pt idx="13735">
                  <c:v>-6.4396284829722109E-2</c:v>
                </c:pt>
                <c:pt idx="13736">
                  <c:v>-6.4705882352941543E-2</c:v>
                </c:pt>
                <c:pt idx="13737">
                  <c:v>-6.4705882352941543E-2</c:v>
                </c:pt>
                <c:pt idx="13738">
                  <c:v>-6.4396284829722109E-2</c:v>
                </c:pt>
                <c:pt idx="13739">
                  <c:v>-6.4396284829722109E-2</c:v>
                </c:pt>
                <c:pt idx="13740">
                  <c:v>-6.4396284829722109E-2</c:v>
                </c:pt>
                <c:pt idx="13741">
                  <c:v>-6.4396284829722109E-2</c:v>
                </c:pt>
                <c:pt idx="13742">
                  <c:v>-6.4396284829722109E-2</c:v>
                </c:pt>
                <c:pt idx="13743">
                  <c:v>-6.4396284829722109E-2</c:v>
                </c:pt>
                <c:pt idx="13744">
                  <c:v>-6.4705882352941543E-2</c:v>
                </c:pt>
                <c:pt idx="13745">
                  <c:v>-6.4705882352941543E-2</c:v>
                </c:pt>
                <c:pt idx="13746">
                  <c:v>-6.4705882352941543E-2</c:v>
                </c:pt>
                <c:pt idx="13747">
                  <c:v>-6.4705882352941543E-2</c:v>
                </c:pt>
                <c:pt idx="13748">
                  <c:v>-6.4396284829722109E-2</c:v>
                </c:pt>
                <c:pt idx="13749">
                  <c:v>-6.4396284829722109E-2</c:v>
                </c:pt>
                <c:pt idx="13750">
                  <c:v>-6.4705882352941543E-2</c:v>
                </c:pt>
                <c:pt idx="13751">
                  <c:v>-6.4705882352941543E-2</c:v>
                </c:pt>
                <c:pt idx="13752">
                  <c:v>-6.4705882352941543E-2</c:v>
                </c:pt>
                <c:pt idx="13753">
                  <c:v>-6.4705882352941543E-2</c:v>
                </c:pt>
                <c:pt idx="13754">
                  <c:v>-6.4705882352941543E-2</c:v>
                </c:pt>
                <c:pt idx="13755">
                  <c:v>-6.4705882352941543E-2</c:v>
                </c:pt>
                <c:pt idx="13756">
                  <c:v>-6.4705882352941543E-2</c:v>
                </c:pt>
                <c:pt idx="13757">
                  <c:v>-6.4705882352941543E-2</c:v>
                </c:pt>
                <c:pt idx="13758">
                  <c:v>-6.4705882352941543E-2</c:v>
                </c:pt>
                <c:pt idx="13759">
                  <c:v>-6.4705882352941543E-2</c:v>
                </c:pt>
                <c:pt idx="13760">
                  <c:v>-6.4705882352941543E-2</c:v>
                </c:pt>
                <c:pt idx="13761">
                  <c:v>-6.4705882352941543E-2</c:v>
                </c:pt>
                <c:pt idx="13762">
                  <c:v>-6.4705882352941543E-2</c:v>
                </c:pt>
                <c:pt idx="13763">
                  <c:v>-6.4705882352941543E-2</c:v>
                </c:pt>
                <c:pt idx="13764">
                  <c:v>-6.4705882352941543E-2</c:v>
                </c:pt>
                <c:pt idx="13765">
                  <c:v>-6.4705882352941543E-2</c:v>
                </c:pt>
                <c:pt idx="13766">
                  <c:v>-6.4705882352941543E-2</c:v>
                </c:pt>
                <c:pt idx="13767">
                  <c:v>-6.4705882352941543E-2</c:v>
                </c:pt>
                <c:pt idx="13768">
                  <c:v>-6.5015479876161103E-2</c:v>
                </c:pt>
                <c:pt idx="13769">
                  <c:v>-6.5015479876161103E-2</c:v>
                </c:pt>
                <c:pt idx="13770">
                  <c:v>-6.5015479876161103E-2</c:v>
                </c:pt>
                <c:pt idx="13771">
                  <c:v>-6.5015479876161103E-2</c:v>
                </c:pt>
                <c:pt idx="13772">
                  <c:v>-6.5325077399380801E-2</c:v>
                </c:pt>
                <c:pt idx="13773">
                  <c:v>-6.5325077399380801E-2</c:v>
                </c:pt>
                <c:pt idx="13774">
                  <c:v>-6.5325077399380801E-2</c:v>
                </c:pt>
                <c:pt idx="13775">
                  <c:v>-6.5325077399380801E-2</c:v>
                </c:pt>
                <c:pt idx="13776">
                  <c:v>-6.5944272445820434E-2</c:v>
                </c:pt>
                <c:pt idx="13777">
                  <c:v>-6.5944272445820434E-2</c:v>
                </c:pt>
                <c:pt idx="13778">
                  <c:v>-6.5944272445820434E-2</c:v>
                </c:pt>
                <c:pt idx="13779">
                  <c:v>-6.5944272445820434E-2</c:v>
                </c:pt>
                <c:pt idx="13780">
                  <c:v>-6.5944272445820434E-2</c:v>
                </c:pt>
                <c:pt idx="13781">
                  <c:v>-6.5944272445820434E-2</c:v>
                </c:pt>
                <c:pt idx="13782">
                  <c:v>-6.5944272445820434E-2</c:v>
                </c:pt>
                <c:pt idx="13783">
                  <c:v>-6.5634674922600986E-2</c:v>
                </c:pt>
                <c:pt idx="13784">
                  <c:v>-6.5634674922600986E-2</c:v>
                </c:pt>
                <c:pt idx="13785">
                  <c:v>-6.5634674922600986E-2</c:v>
                </c:pt>
                <c:pt idx="13786">
                  <c:v>-6.5634674922600986E-2</c:v>
                </c:pt>
                <c:pt idx="13787">
                  <c:v>-6.5634674922600986E-2</c:v>
                </c:pt>
                <c:pt idx="13788">
                  <c:v>-6.5634674922600986E-2</c:v>
                </c:pt>
                <c:pt idx="13789">
                  <c:v>-6.5634674922600986E-2</c:v>
                </c:pt>
                <c:pt idx="13790">
                  <c:v>-6.5944272445820434E-2</c:v>
                </c:pt>
                <c:pt idx="13791">
                  <c:v>-6.5944272445820434E-2</c:v>
                </c:pt>
                <c:pt idx="13792">
                  <c:v>-6.6253869969040299E-2</c:v>
                </c:pt>
                <c:pt idx="13793">
                  <c:v>-6.6253869969040299E-2</c:v>
                </c:pt>
                <c:pt idx="13794">
                  <c:v>-6.6253869969040299E-2</c:v>
                </c:pt>
                <c:pt idx="13795">
                  <c:v>-6.6253869969040299E-2</c:v>
                </c:pt>
                <c:pt idx="13796">
                  <c:v>-6.6253869969040299E-2</c:v>
                </c:pt>
                <c:pt idx="13797">
                  <c:v>-6.6253869969040299E-2</c:v>
                </c:pt>
                <c:pt idx="13798">
                  <c:v>-6.6253869969040299E-2</c:v>
                </c:pt>
                <c:pt idx="13799">
                  <c:v>-6.6253869969040299E-2</c:v>
                </c:pt>
                <c:pt idx="13800">
                  <c:v>-6.6253869969040299E-2</c:v>
                </c:pt>
                <c:pt idx="13801">
                  <c:v>-6.6253869969040299E-2</c:v>
                </c:pt>
                <c:pt idx="13802">
                  <c:v>-6.6253869969040299E-2</c:v>
                </c:pt>
                <c:pt idx="13803">
                  <c:v>-6.6253869969040299E-2</c:v>
                </c:pt>
                <c:pt idx="13804">
                  <c:v>-6.6253869969040299E-2</c:v>
                </c:pt>
                <c:pt idx="13805">
                  <c:v>-6.6253869969040299E-2</c:v>
                </c:pt>
                <c:pt idx="13806">
                  <c:v>-6.6253869969040299E-2</c:v>
                </c:pt>
                <c:pt idx="13807">
                  <c:v>-6.6253869969040299E-2</c:v>
                </c:pt>
                <c:pt idx="13808">
                  <c:v>-6.6253869969040299E-2</c:v>
                </c:pt>
                <c:pt idx="13809">
                  <c:v>-6.6253869969040299E-2</c:v>
                </c:pt>
                <c:pt idx="13810">
                  <c:v>-6.6253869969040299E-2</c:v>
                </c:pt>
                <c:pt idx="13811">
                  <c:v>-6.6253869969040299E-2</c:v>
                </c:pt>
                <c:pt idx="13812">
                  <c:v>-6.6873065015479877E-2</c:v>
                </c:pt>
                <c:pt idx="13813">
                  <c:v>-6.6873065015479877E-2</c:v>
                </c:pt>
                <c:pt idx="13814">
                  <c:v>-6.6873065015479877E-2</c:v>
                </c:pt>
                <c:pt idx="13815">
                  <c:v>-6.6563467492260109E-2</c:v>
                </c:pt>
                <c:pt idx="13816">
                  <c:v>-6.6563467492260109E-2</c:v>
                </c:pt>
                <c:pt idx="13817">
                  <c:v>-6.6563467492260109E-2</c:v>
                </c:pt>
                <c:pt idx="13818">
                  <c:v>-6.6563467492260109E-2</c:v>
                </c:pt>
                <c:pt idx="13819">
                  <c:v>-6.6563467492260109E-2</c:v>
                </c:pt>
                <c:pt idx="13820">
                  <c:v>-6.6563467492260109E-2</c:v>
                </c:pt>
                <c:pt idx="13821">
                  <c:v>-6.6563467492260109E-2</c:v>
                </c:pt>
                <c:pt idx="13822">
                  <c:v>-6.6563467492260109E-2</c:v>
                </c:pt>
                <c:pt idx="13823">
                  <c:v>-6.6563467492260109E-2</c:v>
                </c:pt>
                <c:pt idx="13824">
                  <c:v>-6.6563467492260109E-2</c:v>
                </c:pt>
                <c:pt idx="13825">
                  <c:v>-6.6563467492260109E-2</c:v>
                </c:pt>
                <c:pt idx="13826">
                  <c:v>-6.6563467492260109E-2</c:v>
                </c:pt>
                <c:pt idx="13827">
                  <c:v>-6.5944272445820434E-2</c:v>
                </c:pt>
                <c:pt idx="13828">
                  <c:v>-6.5944272445820434E-2</c:v>
                </c:pt>
                <c:pt idx="13829">
                  <c:v>-6.6253869969040299E-2</c:v>
                </c:pt>
                <c:pt idx="13830">
                  <c:v>-6.6253869969040299E-2</c:v>
                </c:pt>
                <c:pt idx="13831">
                  <c:v>-6.5944272445820434E-2</c:v>
                </c:pt>
                <c:pt idx="13832">
                  <c:v>-6.5944272445820434E-2</c:v>
                </c:pt>
                <c:pt idx="13833">
                  <c:v>-6.5944272445820434E-2</c:v>
                </c:pt>
                <c:pt idx="13834">
                  <c:v>-6.5944272445820434E-2</c:v>
                </c:pt>
                <c:pt idx="13835">
                  <c:v>-6.5634674922600986E-2</c:v>
                </c:pt>
                <c:pt idx="13836">
                  <c:v>-6.5634674922600986E-2</c:v>
                </c:pt>
                <c:pt idx="13837">
                  <c:v>-6.5944272445820434E-2</c:v>
                </c:pt>
                <c:pt idx="13838">
                  <c:v>-6.5634674922600986E-2</c:v>
                </c:pt>
                <c:pt idx="13839">
                  <c:v>-6.5634674922600986E-2</c:v>
                </c:pt>
                <c:pt idx="13840">
                  <c:v>-6.5634674922600986E-2</c:v>
                </c:pt>
                <c:pt idx="13841">
                  <c:v>-6.5634674922600986E-2</c:v>
                </c:pt>
                <c:pt idx="13842">
                  <c:v>-6.5634674922600986E-2</c:v>
                </c:pt>
                <c:pt idx="13843">
                  <c:v>-6.5634674922600986E-2</c:v>
                </c:pt>
                <c:pt idx="13844">
                  <c:v>-6.5634674922600986E-2</c:v>
                </c:pt>
                <c:pt idx="13845">
                  <c:v>-6.5634674922600986E-2</c:v>
                </c:pt>
                <c:pt idx="13846">
                  <c:v>-6.5634674922600986E-2</c:v>
                </c:pt>
                <c:pt idx="13847">
                  <c:v>-6.5634674922600986E-2</c:v>
                </c:pt>
                <c:pt idx="13848">
                  <c:v>-6.5634674922600986E-2</c:v>
                </c:pt>
                <c:pt idx="13849">
                  <c:v>-6.5634674922600986E-2</c:v>
                </c:pt>
                <c:pt idx="13850">
                  <c:v>-6.5634674922600986E-2</c:v>
                </c:pt>
                <c:pt idx="13851">
                  <c:v>-6.5634674922600986E-2</c:v>
                </c:pt>
                <c:pt idx="13852">
                  <c:v>-6.5634674922600986E-2</c:v>
                </c:pt>
                <c:pt idx="13853">
                  <c:v>-6.5634674922600986E-2</c:v>
                </c:pt>
                <c:pt idx="13854">
                  <c:v>-6.5634674922600986E-2</c:v>
                </c:pt>
                <c:pt idx="13855">
                  <c:v>-6.5634674922600986E-2</c:v>
                </c:pt>
                <c:pt idx="13856">
                  <c:v>-6.5634674922600986E-2</c:v>
                </c:pt>
                <c:pt idx="13857">
                  <c:v>-6.5634674922600986E-2</c:v>
                </c:pt>
                <c:pt idx="13858">
                  <c:v>-6.5634674922600986E-2</c:v>
                </c:pt>
                <c:pt idx="13859">
                  <c:v>-6.5634674922600986E-2</c:v>
                </c:pt>
                <c:pt idx="13860">
                  <c:v>-6.5634674922600986E-2</c:v>
                </c:pt>
                <c:pt idx="13861">
                  <c:v>-6.5634674922600986E-2</c:v>
                </c:pt>
                <c:pt idx="13862">
                  <c:v>-6.5634674922600986E-2</c:v>
                </c:pt>
                <c:pt idx="13863">
                  <c:v>-6.5634674922600986E-2</c:v>
                </c:pt>
                <c:pt idx="13864">
                  <c:v>-6.5325077399380801E-2</c:v>
                </c:pt>
                <c:pt idx="13865">
                  <c:v>-6.5325077399380801E-2</c:v>
                </c:pt>
                <c:pt idx="13866">
                  <c:v>-6.5325077399380801E-2</c:v>
                </c:pt>
                <c:pt idx="13867">
                  <c:v>-6.5325077399380801E-2</c:v>
                </c:pt>
                <c:pt idx="13868">
                  <c:v>-6.5634674922600986E-2</c:v>
                </c:pt>
                <c:pt idx="13869">
                  <c:v>-6.5634674922600986E-2</c:v>
                </c:pt>
                <c:pt idx="13870">
                  <c:v>-6.5634674922600986E-2</c:v>
                </c:pt>
                <c:pt idx="13871">
                  <c:v>-6.5634674922600986E-2</c:v>
                </c:pt>
                <c:pt idx="13872">
                  <c:v>-6.5634674922600986E-2</c:v>
                </c:pt>
                <c:pt idx="13873">
                  <c:v>-6.5634674922600986E-2</c:v>
                </c:pt>
                <c:pt idx="13874">
                  <c:v>-6.5634674922600986E-2</c:v>
                </c:pt>
                <c:pt idx="13875">
                  <c:v>-6.5944272445820434E-2</c:v>
                </c:pt>
                <c:pt idx="13876">
                  <c:v>-6.5944272445820434E-2</c:v>
                </c:pt>
                <c:pt idx="13877">
                  <c:v>-6.5944272445820434E-2</c:v>
                </c:pt>
                <c:pt idx="13878">
                  <c:v>-6.6253869969040299E-2</c:v>
                </c:pt>
                <c:pt idx="13879">
                  <c:v>-6.6253869969040299E-2</c:v>
                </c:pt>
                <c:pt idx="13880">
                  <c:v>-6.6253869969040299E-2</c:v>
                </c:pt>
                <c:pt idx="13881">
                  <c:v>-6.6253869969040299E-2</c:v>
                </c:pt>
                <c:pt idx="13882">
                  <c:v>-6.6253869969040299E-2</c:v>
                </c:pt>
                <c:pt idx="13883">
                  <c:v>-6.5944272445820434E-2</c:v>
                </c:pt>
                <c:pt idx="13884">
                  <c:v>-6.5944272445820434E-2</c:v>
                </c:pt>
                <c:pt idx="13885">
                  <c:v>-6.5944272445820434E-2</c:v>
                </c:pt>
                <c:pt idx="13886">
                  <c:v>-6.5634674922600986E-2</c:v>
                </c:pt>
                <c:pt idx="13887">
                  <c:v>-6.6253869969040299E-2</c:v>
                </c:pt>
                <c:pt idx="13888">
                  <c:v>-6.6253869969040299E-2</c:v>
                </c:pt>
                <c:pt idx="13889">
                  <c:v>-6.6253869969040299E-2</c:v>
                </c:pt>
                <c:pt idx="13890">
                  <c:v>-6.6253869969040299E-2</c:v>
                </c:pt>
                <c:pt idx="13891">
                  <c:v>-6.6253869969040299E-2</c:v>
                </c:pt>
                <c:pt idx="13892">
                  <c:v>-6.6253869969040299E-2</c:v>
                </c:pt>
                <c:pt idx="13893">
                  <c:v>-6.6253869969040299E-2</c:v>
                </c:pt>
                <c:pt idx="13894">
                  <c:v>-6.6253869969040299E-2</c:v>
                </c:pt>
                <c:pt idx="13895">
                  <c:v>-6.6253869969040299E-2</c:v>
                </c:pt>
                <c:pt idx="13896">
                  <c:v>-6.6253869969040299E-2</c:v>
                </c:pt>
                <c:pt idx="13897">
                  <c:v>-6.6253869969040299E-2</c:v>
                </c:pt>
                <c:pt idx="13898">
                  <c:v>-6.6253869969040299E-2</c:v>
                </c:pt>
                <c:pt idx="13899">
                  <c:v>-6.6253869969040299E-2</c:v>
                </c:pt>
                <c:pt idx="13900">
                  <c:v>-6.6253869969040299E-2</c:v>
                </c:pt>
                <c:pt idx="13901">
                  <c:v>-6.6253869969040299E-2</c:v>
                </c:pt>
                <c:pt idx="13902">
                  <c:v>-6.6253869969040299E-2</c:v>
                </c:pt>
                <c:pt idx="13903">
                  <c:v>-6.6253869969040299E-2</c:v>
                </c:pt>
                <c:pt idx="13904">
                  <c:v>-6.6253869969040299E-2</c:v>
                </c:pt>
                <c:pt idx="13905">
                  <c:v>-6.5634674922600986E-2</c:v>
                </c:pt>
                <c:pt idx="13906">
                  <c:v>-6.5634674922600986E-2</c:v>
                </c:pt>
                <c:pt idx="13907">
                  <c:v>-6.5634674922600986E-2</c:v>
                </c:pt>
                <c:pt idx="13908">
                  <c:v>-6.5634674922600986E-2</c:v>
                </c:pt>
                <c:pt idx="13909">
                  <c:v>-6.5634674922600986E-2</c:v>
                </c:pt>
                <c:pt idx="13910">
                  <c:v>-6.5634674922600986E-2</c:v>
                </c:pt>
                <c:pt idx="13911">
                  <c:v>-6.5634674922600986E-2</c:v>
                </c:pt>
                <c:pt idx="13912">
                  <c:v>-6.5634674922600986E-2</c:v>
                </c:pt>
                <c:pt idx="13913">
                  <c:v>-6.5634674922600986E-2</c:v>
                </c:pt>
                <c:pt idx="13914">
                  <c:v>-6.5944272445820434E-2</c:v>
                </c:pt>
                <c:pt idx="13915">
                  <c:v>-6.5944272445820434E-2</c:v>
                </c:pt>
                <c:pt idx="13916">
                  <c:v>-6.5944272445820434E-2</c:v>
                </c:pt>
                <c:pt idx="13917">
                  <c:v>-6.5944272445820434E-2</c:v>
                </c:pt>
                <c:pt idx="13918">
                  <c:v>-6.5944272445820434E-2</c:v>
                </c:pt>
                <c:pt idx="13919">
                  <c:v>-6.5944272445820434E-2</c:v>
                </c:pt>
                <c:pt idx="13920">
                  <c:v>-6.5944272445820434E-2</c:v>
                </c:pt>
                <c:pt idx="13921">
                  <c:v>-6.6253869969040299E-2</c:v>
                </c:pt>
                <c:pt idx="13922">
                  <c:v>-6.6253869969040299E-2</c:v>
                </c:pt>
                <c:pt idx="13923">
                  <c:v>-6.6253869969040299E-2</c:v>
                </c:pt>
                <c:pt idx="13924">
                  <c:v>-6.6253869969040299E-2</c:v>
                </c:pt>
                <c:pt idx="13925">
                  <c:v>-6.5944272445820434E-2</c:v>
                </c:pt>
                <c:pt idx="13926">
                  <c:v>-6.5944272445820434E-2</c:v>
                </c:pt>
                <c:pt idx="13927">
                  <c:v>-6.5944272445820434E-2</c:v>
                </c:pt>
                <c:pt idx="13928">
                  <c:v>-6.5944272445820434E-2</c:v>
                </c:pt>
                <c:pt idx="13929">
                  <c:v>-6.5944272445820434E-2</c:v>
                </c:pt>
                <c:pt idx="13930">
                  <c:v>-6.5944272445820434E-2</c:v>
                </c:pt>
                <c:pt idx="13931">
                  <c:v>-6.5944272445820434E-2</c:v>
                </c:pt>
                <c:pt idx="13932">
                  <c:v>-6.5944272445820434E-2</c:v>
                </c:pt>
                <c:pt idx="13933">
                  <c:v>-6.5944272445820434E-2</c:v>
                </c:pt>
                <c:pt idx="13934">
                  <c:v>-6.5944272445820434E-2</c:v>
                </c:pt>
                <c:pt idx="13935">
                  <c:v>-6.6253869969040299E-2</c:v>
                </c:pt>
                <c:pt idx="13936">
                  <c:v>-6.6253869969040299E-2</c:v>
                </c:pt>
                <c:pt idx="13937">
                  <c:v>-6.6253869969040299E-2</c:v>
                </c:pt>
                <c:pt idx="13938">
                  <c:v>-6.6253869969040299E-2</c:v>
                </c:pt>
                <c:pt idx="13939">
                  <c:v>-6.6253869969040299E-2</c:v>
                </c:pt>
                <c:pt idx="13940">
                  <c:v>-6.5944272445820434E-2</c:v>
                </c:pt>
                <c:pt idx="13941">
                  <c:v>-6.5944272445820434E-2</c:v>
                </c:pt>
                <c:pt idx="13942">
                  <c:v>-6.5944272445820434E-2</c:v>
                </c:pt>
                <c:pt idx="13943">
                  <c:v>-6.5944272445820434E-2</c:v>
                </c:pt>
                <c:pt idx="13944">
                  <c:v>-6.5944272445820434E-2</c:v>
                </c:pt>
                <c:pt idx="13945">
                  <c:v>-6.5944272445820434E-2</c:v>
                </c:pt>
                <c:pt idx="13946">
                  <c:v>-1.3931888544891661E-2</c:v>
                </c:pt>
                <c:pt idx="13947">
                  <c:v>-1.3931888544891661E-2</c:v>
                </c:pt>
                <c:pt idx="13948">
                  <c:v>-1.3931888544891661E-2</c:v>
                </c:pt>
                <c:pt idx="13949">
                  <c:v>-1.3931888544891661E-2</c:v>
                </c:pt>
                <c:pt idx="13950">
                  <c:v>-1.3931888544891661E-2</c:v>
                </c:pt>
                <c:pt idx="13951">
                  <c:v>-1.3931888544891661E-2</c:v>
                </c:pt>
                <c:pt idx="13952">
                  <c:v>-1.3931888544891661E-2</c:v>
                </c:pt>
                <c:pt idx="13953">
                  <c:v>-1.4241486068111481E-2</c:v>
                </c:pt>
                <c:pt idx="13954">
                  <c:v>-1.4241486068111481E-2</c:v>
                </c:pt>
                <c:pt idx="13955">
                  <c:v>-1.4241486068111481E-2</c:v>
                </c:pt>
                <c:pt idx="13956">
                  <c:v>-1.3931888544891661E-2</c:v>
                </c:pt>
                <c:pt idx="13957">
                  <c:v>-1.3931888544891661E-2</c:v>
                </c:pt>
                <c:pt idx="13958">
                  <c:v>-1.3931888544891661E-2</c:v>
                </c:pt>
                <c:pt idx="13959">
                  <c:v>-1.3931888544891661E-2</c:v>
                </c:pt>
                <c:pt idx="13960">
                  <c:v>-1.3931888544891661E-2</c:v>
                </c:pt>
                <c:pt idx="13961">
                  <c:v>-1.3931888544891661E-2</c:v>
                </c:pt>
                <c:pt idx="13962">
                  <c:v>-1.3931888544891661E-2</c:v>
                </c:pt>
                <c:pt idx="13963">
                  <c:v>-1.3931888544891661E-2</c:v>
                </c:pt>
                <c:pt idx="13964">
                  <c:v>-1.3931888544891661E-2</c:v>
                </c:pt>
                <c:pt idx="13965">
                  <c:v>-1.3931888544891661E-2</c:v>
                </c:pt>
                <c:pt idx="13966">
                  <c:v>-1.3931888544891661E-2</c:v>
                </c:pt>
                <c:pt idx="13967">
                  <c:v>-1.3931888544891661E-2</c:v>
                </c:pt>
                <c:pt idx="13968">
                  <c:v>-1.3931888544891661E-2</c:v>
                </c:pt>
                <c:pt idx="13969">
                  <c:v>-1.3931888544891661E-2</c:v>
                </c:pt>
                <c:pt idx="13970">
                  <c:v>-1.3931888544891661E-2</c:v>
                </c:pt>
                <c:pt idx="13971">
                  <c:v>-1.3931888544891661E-2</c:v>
                </c:pt>
                <c:pt idx="13972">
                  <c:v>-1.3931888544891661E-2</c:v>
                </c:pt>
                <c:pt idx="13973">
                  <c:v>-1.3931888544891661E-2</c:v>
                </c:pt>
                <c:pt idx="13974">
                  <c:v>-1.3931888544891661E-2</c:v>
                </c:pt>
                <c:pt idx="13975">
                  <c:v>-1.4241486068111481E-2</c:v>
                </c:pt>
                <c:pt idx="13976">
                  <c:v>-1.3931888544891661E-2</c:v>
                </c:pt>
                <c:pt idx="13977">
                  <c:v>-1.3931888544891661E-2</c:v>
                </c:pt>
                <c:pt idx="13978">
                  <c:v>-1.3931888544891661E-2</c:v>
                </c:pt>
                <c:pt idx="13979">
                  <c:v>-1.4241486068111481E-2</c:v>
                </c:pt>
                <c:pt idx="13980">
                  <c:v>-1.3931888544891661E-2</c:v>
                </c:pt>
                <c:pt idx="13981">
                  <c:v>-1.4551083591331273E-2</c:v>
                </c:pt>
                <c:pt idx="13982">
                  <c:v>-1.4551083591331273E-2</c:v>
                </c:pt>
                <c:pt idx="13983">
                  <c:v>-1.4551083591331273E-2</c:v>
                </c:pt>
                <c:pt idx="13984">
                  <c:v>-1.4241486068111481E-2</c:v>
                </c:pt>
                <c:pt idx="13985">
                  <c:v>-1.3622291021671826E-2</c:v>
                </c:pt>
                <c:pt idx="13986">
                  <c:v>-1.3622291021671826E-2</c:v>
                </c:pt>
                <c:pt idx="13987">
                  <c:v>-1.3622291021671826E-2</c:v>
                </c:pt>
                <c:pt idx="13988">
                  <c:v>-1.3931888544891661E-2</c:v>
                </c:pt>
                <c:pt idx="13989">
                  <c:v>-1.3931888544891661E-2</c:v>
                </c:pt>
                <c:pt idx="13990">
                  <c:v>-6.6873065015479877E-2</c:v>
                </c:pt>
                <c:pt idx="13991">
                  <c:v>-6.6873065015479877E-2</c:v>
                </c:pt>
                <c:pt idx="13992">
                  <c:v>-6.6873065015479877E-2</c:v>
                </c:pt>
                <c:pt idx="13993">
                  <c:v>-6.6873065015479877E-2</c:v>
                </c:pt>
                <c:pt idx="13994">
                  <c:v>-6.6873065015479877E-2</c:v>
                </c:pt>
                <c:pt idx="13995">
                  <c:v>-6.6873065015479877E-2</c:v>
                </c:pt>
                <c:pt idx="13996">
                  <c:v>-6.6873065015479877E-2</c:v>
                </c:pt>
                <c:pt idx="13997">
                  <c:v>-6.7492260061919745E-2</c:v>
                </c:pt>
                <c:pt idx="13998">
                  <c:v>-6.7492260061919745E-2</c:v>
                </c:pt>
                <c:pt idx="13999">
                  <c:v>-6.7492260061919745E-2</c:v>
                </c:pt>
                <c:pt idx="14000">
                  <c:v>-6.7492260061919745E-2</c:v>
                </c:pt>
                <c:pt idx="14001">
                  <c:v>-6.7492260061919745E-2</c:v>
                </c:pt>
                <c:pt idx="14002">
                  <c:v>-6.7492260061919745E-2</c:v>
                </c:pt>
                <c:pt idx="14003">
                  <c:v>-6.7492260061919745E-2</c:v>
                </c:pt>
                <c:pt idx="14004">
                  <c:v>-6.7492260061919745E-2</c:v>
                </c:pt>
                <c:pt idx="14005">
                  <c:v>-6.7492260061919745E-2</c:v>
                </c:pt>
                <c:pt idx="14006">
                  <c:v>-6.7492260061919745E-2</c:v>
                </c:pt>
                <c:pt idx="14007">
                  <c:v>-6.7492260061919745E-2</c:v>
                </c:pt>
                <c:pt idx="14008">
                  <c:v>-6.7492260061919745E-2</c:v>
                </c:pt>
                <c:pt idx="14009">
                  <c:v>-6.7492260061919745E-2</c:v>
                </c:pt>
                <c:pt idx="14010">
                  <c:v>-6.7492260061919745E-2</c:v>
                </c:pt>
                <c:pt idx="14011">
                  <c:v>-6.7801857585139319E-2</c:v>
                </c:pt>
                <c:pt idx="14012">
                  <c:v>-6.7801857585139319E-2</c:v>
                </c:pt>
                <c:pt idx="14013">
                  <c:v>-6.7801857585139319E-2</c:v>
                </c:pt>
                <c:pt idx="14014">
                  <c:v>-6.7801857585139319E-2</c:v>
                </c:pt>
                <c:pt idx="14015">
                  <c:v>-6.7801857585139319E-2</c:v>
                </c:pt>
                <c:pt idx="14016">
                  <c:v>-6.7801857585139319E-2</c:v>
                </c:pt>
                <c:pt idx="14017">
                  <c:v>-6.7801857585139319E-2</c:v>
                </c:pt>
                <c:pt idx="14018">
                  <c:v>-6.7801857585139319E-2</c:v>
                </c:pt>
                <c:pt idx="14019">
                  <c:v>-6.7182662538699811E-2</c:v>
                </c:pt>
                <c:pt idx="14020">
                  <c:v>-6.7182662538699811E-2</c:v>
                </c:pt>
                <c:pt idx="14021">
                  <c:v>-6.7492260061919745E-2</c:v>
                </c:pt>
                <c:pt idx="14022">
                  <c:v>-6.7492260061919745E-2</c:v>
                </c:pt>
                <c:pt idx="14023">
                  <c:v>-6.7492260061919745E-2</c:v>
                </c:pt>
                <c:pt idx="14024">
                  <c:v>-6.7492260061919745E-2</c:v>
                </c:pt>
                <c:pt idx="14025">
                  <c:v>-6.7492260061919745E-2</c:v>
                </c:pt>
                <c:pt idx="14026">
                  <c:v>-6.7492260061919745E-2</c:v>
                </c:pt>
                <c:pt idx="14027">
                  <c:v>-6.7492260061919745E-2</c:v>
                </c:pt>
                <c:pt idx="14028">
                  <c:v>-6.7492260061919745E-2</c:v>
                </c:pt>
                <c:pt idx="14029">
                  <c:v>-6.6873065015479877E-2</c:v>
                </c:pt>
                <c:pt idx="14030">
                  <c:v>-6.6873065015479877E-2</c:v>
                </c:pt>
                <c:pt idx="14031">
                  <c:v>-6.6873065015479877E-2</c:v>
                </c:pt>
                <c:pt idx="14032">
                  <c:v>-6.6873065015479877E-2</c:v>
                </c:pt>
                <c:pt idx="14033">
                  <c:v>-6.6873065015479877E-2</c:v>
                </c:pt>
                <c:pt idx="14034">
                  <c:v>-6.6873065015479877E-2</c:v>
                </c:pt>
                <c:pt idx="14035">
                  <c:v>-6.6873065015479877E-2</c:v>
                </c:pt>
                <c:pt idx="14036">
                  <c:v>-6.6873065015479877E-2</c:v>
                </c:pt>
                <c:pt idx="14037">
                  <c:v>-6.6873065015479877E-2</c:v>
                </c:pt>
                <c:pt idx="14038">
                  <c:v>-6.6873065015479877E-2</c:v>
                </c:pt>
                <c:pt idx="14039">
                  <c:v>-6.6873065015479877E-2</c:v>
                </c:pt>
                <c:pt idx="14040">
                  <c:v>-6.6873065015479877E-2</c:v>
                </c:pt>
                <c:pt idx="14041">
                  <c:v>-6.7492260061919745E-2</c:v>
                </c:pt>
                <c:pt idx="14042">
                  <c:v>-6.7492260061919745E-2</c:v>
                </c:pt>
                <c:pt idx="14043">
                  <c:v>-6.7182662538699811E-2</c:v>
                </c:pt>
                <c:pt idx="14044">
                  <c:v>-6.7182662538699811E-2</c:v>
                </c:pt>
                <c:pt idx="14045">
                  <c:v>-6.7182662538699811E-2</c:v>
                </c:pt>
                <c:pt idx="14046">
                  <c:v>-6.7182662538699811E-2</c:v>
                </c:pt>
                <c:pt idx="14047">
                  <c:v>-6.7492260061919745E-2</c:v>
                </c:pt>
                <c:pt idx="14048">
                  <c:v>-6.7492260061919745E-2</c:v>
                </c:pt>
                <c:pt idx="14049">
                  <c:v>-6.7182662538699811E-2</c:v>
                </c:pt>
                <c:pt idx="14050">
                  <c:v>-6.7182662538699811E-2</c:v>
                </c:pt>
                <c:pt idx="14051">
                  <c:v>-6.7492260061919745E-2</c:v>
                </c:pt>
                <c:pt idx="14052">
                  <c:v>-6.7492260061919745E-2</c:v>
                </c:pt>
                <c:pt idx="14053">
                  <c:v>-6.7492260061919745E-2</c:v>
                </c:pt>
                <c:pt idx="14054">
                  <c:v>-6.7492260061919745E-2</c:v>
                </c:pt>
                <c:pt idx="14055">
                  <c:v>-6.7492260061919745E-2</c:v>
                </c:pt>
                <c:pt idx="14056">
                  <c:v>-6.7492260061919745E-2</c:v>
                </c:pt>
                <c:pt idx="14057">
                  <c:v>-6.7182662538699811E-2</c:v>
                </c:pt>
                <c:pt idx="14058">
                  <c:v>-6.7182662538699811E-2</c:v>
                </c:pt>
                <c:pt idx="14059">
                  <c:v>-6.7492260061919745E-2</c:v>
                </c:pt>
                <c:pt idx="14060">
                  <c:v>-6.7492260061919745E-2</c:v>
                </c:pt>
                <c:pt idx="14061">
                  <c:v>-6.7492260061919745E-2</c:v>
                </c:pt>
                <c:pt idx="14062">
                  <c:v>-6.7492260061919745E-2</c:v>
                </c:pt>
                <c:pt idx="14063">
                  <c:v>-6.7492260061919745E-2</c:v>
                </c:pt>
                <c:pt idx="14064">
                  <c:v>-6.7492260061919745E-2</c:v>
                </c:pt>
                <c:pt idx="14065">
                  <c:v>-6.7492260061919745E-2</c:v>
                </c:pt>
                <c:pt idx="14066">
                  <c:v>-6.7801857585139319E-2</c:v>
                </c:pt>
                <c:pt idx="14067">
                  <c:v>-6.7801857585139319E-2</c:v>
                </c:pt>
                <c:pt idx="14068">
                  <c:v>-6.7801857585139319E-2</c:v>
                </c:pt>
                <c:pt idx="14069">
                  <c:v>-6.7801857585139319E-2</c:v>
                </c:pt>
                <c:pt idx="14070">
                  <c:v>-6.7492260061919745E-2</c:v>
                </c:pt>
                <c:pt idx="14071">
                  <c:v>-6.7492260061919745E-2</c:v>
                </c:pt>
                <c:pt idx="14072">
                  <c:v>-6.7492260061919745E-2</c:v>
                </c:pt>
                <c:pt idx="14073">
                  <c:v>-6.7801857585139319E-2</c:v>
                </c:pt>
                <c:pt idx="14074">
                  <c:v>-6.7801857585139319E-2</c:v>
                </c:pt>
                <c:pt idx="14075">
                  <c:v>-6.7801857585139319E-2</c:v>
                </c:pt>
                <c:pt idx="14076">
                  <c:v>-6.7801857585139319E-2</c:v>
                </c:pt>
                <c:pt idx="14077">
                  <c:v>-6.7801857585139319E-2</c:v>
                </c:pt>
                <c:pt idx="14078">
                  <c:v>-6.7801857585139319E-2</c:v>
                </c:pt>
                <c:pt idx="14079">
                  <c:v>-6.7801857585139319E-2</c:v>
                </c:pt>
                <c:pt idx="14080">
                  <c:v>-6.7801857585139319E-2</c:v>
                </c:pt>
                <c:pt idx="14081">
                  <c:v>-6.7801857585139319E-2</c:v>
                </c:pt>
                <c:pt idx="14082">
                  <c:v>-6.7801857585139319E-2</c:v>
                </c:pt>
                <c:pt idx="14083">
                  <c:v>-6.7801857585139319E-2</c:v>
                </c:pt>
                <c:pt idx="14084">
                  <c:v>-6.7801857585139319E-2</c:v>
                </c:pt>
                <c:pt idx="14085">
                  <c:v>-6.7801857585139319E-2</c:v>
                </c:pt>
                <c:pt idx="14086">
                  <c:v>-6.7801857585139319E-2</c:v>
                </c:pt>
                <c:pt idx="14087">
                  <c:v>-6.7801857585139319E-2</c:v>
                </c:pt>
                <c:pt idx="14088">
                  <c:v>-6.8421052631578952E-2</c:v>
                </c:pt>
                <c:pt idx="14089">
                  <c:v>-6.8421052631578952E-2</c:v>
                </c:pt>
                <c:pt idx="14090">
                  <c:v>-6.8421052631578952E-2</c:v>
                </c:pt>
                <c:pt idx="14091">
                  <c:v>-6.8421052631578952E-2</c:v>
                </c:pt>
                <c:pt idx="14092">
                  <c:v>-6.8111455108359115E-2</c:v>
                </c:pt>
                <c:pt idx="14093">
                  <c:v>-6.8111455108359115E-2</c:v>
                </c:pt>
                <c:pt idx="14094">
                  <c:v>-6.8111455108359115E-2</c:v>
                </c:pt>
                <c:pt idx="14095">
                  <c:v>-6.8111455108359115E-2</c:v>
                </c:pt>
                <c:pt idx="14096">
                  <c:v>-6.7182662538699811E-2</c:v>
                </c:pt>
                <c:pt idx="14097">
                  <c:v>-6.7182662538699811E-2</c:v>
                </c:pt>
                <c:pt idx="14098">
                  <c:v>-6.7182662538699811E-2</c:v>
                </c:pt>
                <c:pt idx="14099">
                  <c:v>-6.7182662538699811E-2</c:v>
                </c:pt>
                <c:pt idx="14100">
                  <c:v>-6.7182662538699811E-2</c:v>
                </c:pt>
                <c:pt idx="14101">
                  <c:v>-6.7182662538699811E-2</c:v>
                </c:pt>
                <c:pt idx="14102">
                  <c:v>-6.7182662538699811E-2</c:v>
                </c:pt>
                <c:pt idx="14103">
                  <c:v>-6.7182662538699811E-2</c:v>
                </c:pt>
                <c:pt idx="14104">
                  <c:v>-6.6873065015479877E-2</c:v>
                </c:pt>
                <c:pt idx="14105">
                  <c:v>-6.6873065015479877E-2</c:v>
                </c:pt>
                <c:pt idx="14106">
                  <c:v>-6.6873065015479877E-2</c:v>
                </c:pt>
                <c:pt idx="14107">
                  <c:v>-6.6873065015479877E-2</c:v>
                </c:pt>
                <c:pt idx="14108">
                  <c:v>-6.6563467492260109E-2</c:v>
                </c:pt>
                <c:pt idx="14109">
                  <c:v>-6.6563467492260109E-2</c:v>
                </c:pt>
                <c:pt idx="14110">
                  <c:v>-6.6563467492260109E-2</c:v>
                </c:pt>
                <c:pt idx="14111">
                  <c:v>-6.6563467492260109E-2</c:v>
                </c:pt>
                <c:pt idx="14112">
                  <c:v>-6.6253869969040299E-2</c:v>
                </c:pt>
                <c:pt idx="14113">
                  <c:v>-6.6253869969040299E-2</c:v>
                </c:pt>
                <c:pt idx="14114">
                  <c:v>-6.6253869969040299E-2</c:v>
                </c:pt>
                <c:pt idx="14115">
                  <c:v>-6.6253869969040299E-2</c:v>
                </c:pt>
                <c:pt idx="14116">
                  <c:v>-6.6253869969040299E-2</c:v>
                </c:pt>
                <c:pt idx="14117">
                  <c:v>-6.6253869969040299E-2</c:v>
                </c:pt>
                <c:pt idx="14118">
                  <c:v>-6.5944272445820434E-2</c:v>
                </c:pt>
                <c:pt idx="14119">
                  <c:v>-6.5944272445820434E-2</c:v>
                </c:pt>
                <c:pt idx="14120">
                  <c:v>-6.5944272445820434E-2</c:v>
                </c:pt>
                <c:pt idx="14121">
                  <c:v>-6.5944272445820434E-2</c:v>
                </c:pt>
                <c:pt idx="14122">
                  <c:v>-6.5944272445820434E-2</c:v>
                </c:pt>
                <c:pt idx="14123">
                  <c:v>-6.5944272445820434E-2</c:v>
                </c:pt>
                <c:pt idx="14124">
                  <c:v>-6.5944272445820434E-2</c:v>
                </c:pt>
                <c:pt idx="14125">
                  <c:v>-6.5944272445820434E-2</c:v>
                </c:pt>
                <c:pt idx="14126">
                  <c:v>-6.5944272445820434E-2</c:v>
                </c:pt>
                <c:pt idx="14127">
                  <c:v>-6.5944272445820434E-2</c:v>
                </c:pt>
                <c:pt idx="14128">
                  <c:v>-6.5944272445820434E-2</c:v>
                </c:pt>
                <c:pt idx="14129">
                  <c:v>-6.5944272445820434E-2</c:v>
                </c:pt>
                <c:pt idx="14130">
                  <c:v>-6.5944272445820434E-2</c:v>
                </c:pt>
                <c:pt idx="14131">
                  <c:v>-6.5944272445820434E-2</c:v>
                </c:pt>
                <c:pt idx="14132">
                  <c:v>-6.5944272445820434E-2</c:v>
                </c:pt>
                <c:pt idx="14133">
                  <c:v>-6.5944272445820434E-2</c:v>
                </c:pt>
                <c:pt idx="14134">
                  <c:v>-6.5944272445820434E-2</c:v>
                </c:pt>
                <c:pt idx="14135">
                  <c:v>-6.5944272445820434E-2</c:v>
                </c:pt>
                <c:pt idx="14136">
                  <c:v>-6.5944272445820434E-2</c:v>
                </c:pt>
                <c:pt idx="14137">
                  <c:v>-6.5944272445820434E-2</c:v>
                </c:pt>
                <c:pt idx="14138">
                  <c:v>-6.5944272445820434E-2</c:v>
                </c:pt>
                <c:pt idx="14139">
                  <c:v>-6.5944272445820434E-2</c:v>
                </c:pt>
                <c:pt idx="14140">
                  <c:v>-6.5944272445820434E-2</c:v>
                </c:pt>
                <c:pt idx="14141">
                  <c:v>-6.5944272445820434E-2</c:v>
                </c:pt>
                <c:pt idx="14142">
                  <c:v>-6.5944272445820434E-2</c:v>
                </c:pt>
                <c:pt idx="14143">
                  <c:v>-6.5944272445820434E-2</c:v>
                </c:pt>
                <c:pt idx="14144">
                  <c:v>-6.5944272445820434E-2</c:v>
                </c:pt>
                <c:pt idx="14145">
                  <c:v>-5.3836633663366523E-2</c:v>
                </c:pt>
                <c:pt idx="14146">
                  <c:v>-5.3836633663366523E-2</c:v>
                </c:pt>
                <c:pt idx="14147">
                  <c:v>-5.3836633663366523E-2</c:v>
                </c:pt>
                <c:pt idx="14148">
                  <c:v>-5.3836633663366523E-2</c:v>
                </c:pt>
                <c:pt idx="14149">
                  <c:v>-5.3836633663366523E-2</c:v>
                </c:pt>
                <c:pt idx="14150">
                  <c:v>-5.3836633663366523E-2</c:v>
                </c:pt>
                <c:pt idx="14151">
                  <c:v>-5.3836633663366523E-2</c:v>
                </c:pt>
                <c:pt idx="14152">
                  <c:v>-5.3836633663366523E-2</c:v>
                </c:pt>
                <c:pt idx="14153">
                  <c:v>-5.3836633663366523E-2</c:v>
                </c:pt>
                <c:pt idx="14154">
                  <c:v>-5.3836633663366523E-2</c:v>
                </c:pt>
                <c:pt idx="14155">
                  <c:v>-5.3836633663366523E-2</c:v>
                </c:pt>
                <c:pt idx="14156">
                  <c:v>-5.3836633663366523E-2</c:v>
                </c:pt>
                <c:pt idx="14157">
                  <c:v>-5.3836633663366523E-2</c:v>
                </c:pt>
                <c:pt idx="14158">
                  <c:v>-5.3836633663366523E-2</c:v>
                </c:pt>
                <c:pt idx="14159">
                  <c:v>-5.3836633663366523E-2</c:v>
                </c:pt>
                <c:pt idx="14160">
                  <c:v>-5.3836633663366523E-2</c:v>
                </c:pt>
                <c:pt idx="14161">
                  <c:v>-5.3836633663366523E-2</c:v>
                </c:pt>
                <c:pt idx="14162">
                  <c:v>-5.3836633663366523E-2</c:v>
                </c:pt>
                <c:pt idx="14163">
                  <c:v>-5.3836633663366523E-2</c:v>
                </c:pt>
                <c:pt idx="14164">
                  <c:v>-5.3836633663366523E-2</c:v>
                </c:pt>
                <c:pt idx="14165">
                  <c:v>-5.3836633663366523E-2</c:v>
                </c:pt>
                <c:pt idx="14166">
                  <c:v>-5.3836633663366523E-2</c:v>
                </c:pt>
                <c:pt idx="14167">
                  <c:v>-5.3836633663366523E-2</c:v>
                </c:pt>
                <c:pt idx="14168">
                  <c:v>-5.3836633663366523E-2</c:v>
                </c:pt>
                <c:pt idx="14169">
                  <c:v>-5.3836633663366523E-2</c:v>
                </c:pt>
                <c:pt idx="14170">
                  <c:v>-5.3836633663366523E-2</c:v>
                </c:pt>
                <c:pt idx="14171">
                  <c:v>-5.3836633663366523E-2</c:v>
                </c:pt>
                <c:pt idx="14172">
                  <c:v>-5.3836633663366523E-2</c:v>
                </c:pt>
                <c:pt idx="14173">
                  <c:v>-5.3836633663366523E-2</c:v>
                </c:pt>
                <c:pt idx="14174">
                  <c:v>-5.3836633663366523E-2</c:v>
                </c:pt>
                <c:pt idx="14175">
                  <c:v>-5.3836633663366523E-2</c:v>
                </c:pt>
                <c:pt idx="14176">
                  <c:v>-5.3836633663366523E-2</c:v>
                </c:pt>
                <c:pt idx="14177">
                  <c:v>-5.3836633663366523E-2</c:v>
                </c:pt>
                <c:pt idx="14178">
                  <c:v>-5.3836633663366523E-2</c:v>
                </c:pt>
                <c:pt idx="14179">
                  <c:v>-5.3836633663366523E-2</c:v>
                </c:pt>
                <c:pt idx="14180">
                  <c:v>-5.3836633663366523E-2</c:v>
                </c:pt>
                <c:pt idx="14181">
                  <c:v>-5.3836633663366523E-2</c:v>
                </c:pt>
                <c:pt idx="14182">
                  <c:v>-5.3836633663366523E-2</c:v>
                </c:pt>
                <c:pt idx="14183">
                  <c:v>-5.3836633663366523E-2</c:v>
                </c:pt>
                <c:pt idx="14184">
                  <c:v>-5.3836633663366523E-2</c:v>
                </c:pt>
                <c:pt idx="14185">
                  <c:v>-5.3836633663366523E-2</c:v>
                </c:pt>
                <c:pt idx="14186">
                  <c:v>-5.3836633663366523E-2</c:v>
                </c:pt>
                <c:pt idx="14187">
                  <c:v>-5.3836633663366523E-2</c:v>
                </c:pt>
                <c:pt idx="14188">
                  <c:v>-5.3836633663366523E-2</c:v>
                </c:pt>
                <c:pt idx="14189">
                  <c:v>-5.3836633663366523E-2</c:v>
                </c:pt>
                <c:pt idx="14190">
                  <c:v>-5.3836633663366523E-2</c:v>
                </c:pt>
                <c:pt idx="14191">
                  <c:v>-5.3836633663366523E-2</c:v>
                </c:pt>
                <c:pt idx="14192">
                  <c:v>-5.3836633663366523E-2</c:v>
                </c:pt>
                <c:pt idx="14193">
                  <c:v>-5.3836633663366523E-2</c:v>
                </c:pt>
                <c:pt idx="14194">
                  <c:v>-5.3836633663366523E-2</c:v>
                </c:pt>
                <c:pt idx="14195">
                  <c:v>-5.3836633663366523E-2</c:v>
                </c:pt>
                <c:pt idx="14196">
                  <c:v>-5.3836633663366523E-2</c:v>
                </c:pt>
                <c:pt idx="14197">
                  <c:v>-5.3836633663366523E-2</c:v>
                </c:pt>
                <c:pt idx="14198">
                  <c:v>-5.3836633663366523E-2</c:v>
                </c:pt>
                <c:pt idx="14199">
                  <c:v>-5.3836633663366523E-2</c:v>
                </c:pt>
                <c:pt idx="14200">
                  <c:v>-5.3836633663366523E-2</c:v>
                </c:pt>
                <c:pt idx="14201">
                  <c:v>-5.3836633663366523E-2</c:v>
                </c:pt>
                <c:pt idx="14202">
                  <c:v>-5.3836633663366523E-2</c:v>
                </c:pt>
                <c:pt idx="14203">
                  <c:v>-5.3836633663366523E-2</c:v>
                </c:pt>
                <c:pt idx="14204">
                  <c:v>-5.3836633663366523E-2</c:v>
                </c:pt>
                <c:pt idx="14205">
                  <c:v>-5.3836633663366523E-2</c:v>
                </c:pt>
                <c:pt idx="14206">
                  <c:v>-5.3836633663366523E-2</c:v>
                </c:pt>
                <c:pt idx="14207">
                  <c:v>-5.3836633663366523E-2</c:v>
                </c:pt>
                <c:pt idx="14208">
                  <c:v>-5.3836633663366523E-2</c:v>
                </c:pt>
                <c:pt idx="14209">
                  <c:v>-5.3836633663366523E-2</c:v>
                </c:pt>
                <c:pt idx="14210">
                  <c:v>-5.3836633663366523E-2</c:v>
                </c:pt>
                <c:pt idx="14211">
                  <c:v>-5.3836633663366523E-2</c:v>
                </c:pt>
                <c:pt idx="14212">
                  <c:v>-5.3836633663366523E-2</c:v>
                </c:pt>
                <c:pt idx="14213">
                  <c:v>-5.3836633663366523E-2</c:v>
                </c:pt>
                <c:pt idx="14214">
                  <c:v>-5.3836633663366523E-2</c:v>
                </c:pt>
                <c:pt idx="14215">
                  <c:v>-5.3836633663366523E-2</c:v>
                </c:pt>
                <c:pt idx="14216">
                  <c:v>-5.3836633663366523E-2</c:v>
                </c:pt>
                <c:pt idx="14217">
                  <c:v>-5.3836633663366523E-2</c:v>
                </c:pt>
                <c:pt idx="14218">
                  <c:v>-5.3836633663366523E-2</c:v>
                </c:pt>
                <c:pt idx="14219">
                  <c:v>-5.3836633663366523E-2</c:v>
                </c:pt>
                <c:pt idx="14220">
                  <c:v>-5.3836633663366523E-2</c:v>
                </c:pt>
                <c:pt idx="14221">
                  <c:v>-5.3836633663366523E-2</c:v>
                </c:pt>
                <c:pt idx="14222">
                  <c:v>-5.3836633663366523E-2</c:v>
                </c:pt>
                <c:pt idx="14223">
                  <c:v>-5.3836633663366523E-2</c:v>
                </c:pt>
                <c:pt idx="14224">
                  <c:v>-5.3836633663366523E-2</c:v>
                </c:pt>
                <c:pt idx="14225">
                  <c:v>-5.3836633663366523E-2</c:v>
                </c:pt>
                <c:pt idx="14226">
                  <c:v>-5.3836633663366523E-2</c:v>
                </c:pt>
                <c:pt idx="14227">
                  <c:v>-5.3836633663366523E-2</c:v>
                </c:pt>
                <c:pt idx="14228">
                  <c:v>-5.3836633663366523E-2</c:v>
                </c:pt>
                <c:pt idx="14229">
                  <c:v>-5.3836633663366523E-2</c:v>
                </c:pt>
                <c:pt idx="14230">
                  <c:v>-5.3836633663366523E-2</c:v>
                </c:pt>
                <c:pt idx="14231">
                  <c:v>-5.3836633663366523E-2</c:v>
                </c:pt>
                <c:pt idx="14232">
                  <c:v>-5.3836633663366523E-2</c:v>
                </c:pt>
                <c:pt idx="14233">
                  <c:v>-5.3836633663366523E-2</c:v>
                </c:pt>
                <c:pt idx="14234">
                  <c:v>-5.3836633663366523E-2</c:v>
                </c:pt>
                <c:pt idx="14235">
                  <c:v>-5.3836633663366523E-2</c:v>
                </c:pt>
                <c:pt idx="14236">
                  <c:v>-5.3836633663366523E-2</c:v>
                </c:pt>
                <c:pt idx="14237">
                  <c:v>-5.3836633663366523E-2</c:v>
                </c:pt>
                <c:pt idx="14238">
                  <c:v>-5.3836633663366523E-2</c:v>
                </c:pt>
                <c:pt idx="14239">
                  <c:v>-5.3836633663366523E-2</c:v>
                </c:pt>
                <c:pt idx="14240">
                  <c:v>-5.3836633663366523E-2</c:v>
                </c:pt>
                <c:pt idx="14241">
                  <c:v>-5.3836633663366523E-2</c:v>
                </c:pt>
                <c:pt idx="14242">
                  <c:v>-5.3836633663366523E-2</c:v>
                </c:pt>
                <c:pt idx="14243">
                  <c:v>-5.3836633663366523E-2</c:v>
                </c:pt>
                <c:pt idx="14244">
                  <c:v>-5.3836633663366523E-2</c:v>
                </c:pt>
                <c:pt idx="14245">
                  <c:v>-5.3836633663366523E-2</c:v>
                </c:pt>
                <c:pt idx="14246">
                  <c:v>-5.3836633663366523E-2</c:v>
                </c:pt>
                <c:pt idx="14247">
                  <c:v>-5.3836633663366523E-2</c:v>
                </c:pt>
                <c:pt idx="14248">
                  <c:v>-5.3836633663366523E-2</c:v>
                </c:pt>
                <c:pt idx="14249">
                  <c:v>-5.3836633663366523E-2</c:v>
                </c:pt>
                <c:pt idx="14250">
                  <c:v>-5.3836633663366523E-2</c:v>
                </c:pt>
                <c:pt idx="14251">
                  <c:v>-5.3836633663366523E-2</c:v>
                </c:pt>
                <c:pt idx="14252">
                  <c:v>-5.3836633663366523E-2</c:v>
                </c:pt>
                <c:pt idx="14253">
                  <c:v>-5.3836633663366523E-2</c:v>
                </c:pt>
                <c:pt idx="14254">
                  <c:v>-5.3836633663366523E-2</c:v>
                </c:pt>
                <c:pt idx="14255">
                  <c:v>-5.3836633663366523E-2</c:v>
                </c:pt>
                <c:pt idx="14256">
                  <c:v>-5.3836633663366523E-2</c:v>
                </c:pt>
                <c:pt idx="14257">
                  <c:v>-5.3836633663366523E-2</c:v>
                </c:pt>
                <c:pt idx="14258">
                  <c:v>-5.3836633663366523E-2</c:v>
                </c:pt>
                <c:pt idx="14259">
                  <c:v>-5.3836633663366523E-2</c:v>
                </c:pt>
                <c:pt idx="14260">
                  <c:v>-5.3836633663366523E-2</c:v>
                </c:pt>
                <c:pt idx="14261">
                  <c:v>-5.3836633663366523E-2</c:v>
                </c:pt>
                <c:pt idx="14262">
                  <c:v>-5.3836633663366523E-2</c:v>
                </c:pt>
                <c:pt idx="14263">
                  <c:v>-5.3836633663366523E-2</c:v>
                </c:pt>
                <c:pt idx="14264">
                  <c:v>-5.3836633663366523E-2</c:v>
                </c:pt>
                <c:pt idx="14265">
                  <c:v>-5.3836633663366523E-2</c:v>
                </c:pt>
                <c:pt idx="14266">
                  <c:v>-5.3836633663366523E-2</c:v>
                </c:pt>
                <c:pt idx="14267">
                  <c:v>-5.3836633663366523E-2</c:v>
                </c:pt>
                <c:pt idx="14268">
                  <c:v>-5.3836633663366523E-2</c:v>
                </c:pt>
                <c:pt idx="14269">
                  <c:v>-5.3836633663366523E-2</c:v>
                </c:pt>
                <c:pt idx="14270">
                  <c:v>-5.3836633663366523E-2</c:v>
                </c:pt>
                <c:pt idx="14271">
                  <c:v>-5.3836633663366523E-2</c:v>
                </c:pt>
                <c:pt idx="14272">
                  <c:v>-5.3836633663366523E-2</c:v>
                </c:pt>
                <c:pt idx="14273">
                  <c:v>-5.3836633663366523E-2</c:v>
                </c:pt>
                <c:pt idx="14274">
                  <c:v>-5.3836633663366523E-2</c:v>
                </c:pt>
                <c:pt idx="14275">
                  <c:v>-5.3836633663366523E-2</c:v>
                </c:pt>
                <c:pt idx="14276">
                  <c:v>-5.4146039603960423E-2</c:v>
                </c:pt>
                <c:pt idx="14277">
                  <c:v>-5.4146039603960423E-2</c:v>
                </c:pt>
                <c:pt idx="14278">
                  <c:v>-5.5074257425742713E-2</c:v>
                </c:pt>
                <c:pt idx="14279">
                  <c:v>-5.5074257425742713E-2</c:v>
                </c:pt>
                <c:pt idx="14280">
                  <c:v>-5.5074257425742713E-2</c:v>
                </c:pt>
                <c:pt idx="14281">
                  <c:v>-5.5074257425742713E-2</c:v>
                </c:pt>
                <c:pt idx="14282">
                  <c:v>-5.5074257425742713E-2</c:v>
                </c:pt>
                <c:pt idx="14283">
                  <c:v>-5.5074257425742713E-2</c:v>
                </c:pt>
                <c:pt idx="14284">
                  <c:v>-5.5074257425742713E-2</c:v>
                </c:pt>
                <c:pt idx="14285">
                  <c:v>-5.5074257425742713E-2</c:v>
                </c:pt>
                <c:pt idx="14286">
                  <c:v>-5.5074257425742713E-2</c:v>
                </c:pt>
                <c:pt idx="14287">
                  <c:v>-5.5074257425742713E-2</c:v>
                </c:pt>
                <c:pt idx="14288">
                  <c:v>-5.5074257425742713E-2</c:v>
                </c:pt>
                <c:pt idx="14289">
                  <c:v>-5.5074257425742713E-2</c:v>
                </c:pt>
                <c:pt idx="14290">
                  <c:v>-5.5074257425742713E-2</c:v>
                </c:pt>
                <c:pt idx="14291">
                  <c:v>-5.5074257425742713E-2</c:v>
                </c:pt>
                <c:pt idx="14292">
                  <c:v>-5.5074257425742713E-2</c:v>
                </c:pt>
                <c:pt idx="14293">
                  <c:v>-5.5074257425742713E-2</c:v>
                </c:pt>
                <c:pt idx="14294">
                  <c:v>-5.5074257425742713E-2</c:v>
                </c:pt>
                <c:pt idx="14295">
                  <c:v>-5.5074257425742713E-2</c:v>
                </c:pt>
                <c:pt idx="14296">
                  <c:v>-5.5074257425742713E-2</c:v>
                </c:pt>
                <c:pt idx="14297">
                  <c:v>-5.5074257425742713E-2</c:v>
                </c:pt>
                <c:pt idx="14298">
                  <c:v>-5.5074257425742713E-2</c:v>
                </c:pt>
                <c:pt idx="14299">
                  <c:v>-5.5074257425742713E-2</c:v>
                </c:pt>
                <c:pt idx="14300">
                  <c:v>-5.5074257425742713E-2</c:v>
                </c:pt>
                <c:pt idx="14301">
                  <c:v>-5.5074257425742713E-2</c:v>
                </c:pt>
                <c:pt idx="14302">
                  <c:v>-5.5074257425742713E-2</c:v>
                </c:pt>
                <c:pt idx="14303">
                  <c:v>-5.5074257425742713E-2</c:v>
                </c:pt>
                <c:pt idx="14304">
                  <c:v>-5.5074257425742713E-2</c:v>
                </c:pt>
                <c:pt idx="14305">
                  <c:v>-5.5074257425742713E-2</c:v>
                </c:pt>
                <c:pt idx="14306">
                  <c:v>-5.5074257425742713E-2</c:v>
                </c:pt>
                <c:pt idx="14307">
                  <c:v>-5.5074257425742713E-2</c:v>
                </c:pt>
                <c:pt idx="14308">
                  <c:v>-5.5074257425742713E-2</c:v>
                </c:pt>
                <c:pt idx="14309">
                  <c:v>-5.5074257425742713E-2</c:v>
                </c:pt>
                <c:pt idx="14310">
                  <c:v>-5.5074257425742713E-2</c:v>
                </c:pt>
                <c:pt idx="14311">
                  <c:v>-5.5074257425742713E-2</c:v>
                </c:pt>
                <c:pt idx="14312">
                  <c:v>-5.5074257425742713E-2</c:v>
                </c:pt>
                <c:pt idx="14313">
                  <c:v>-5.5074257425742713E-2</c:v>
                </c:pt>
                <c:pt idx="14314">
                  <c:v>-5.5074257425742713E-2</c:v>
                </c:pt>
                <c:pt idx="14315">
                  <c:v>-5.5074257425742713E-2</c:v>
                </c:pt>
                <c:pt idx="14316">
                  <c:v>-5.5074257425742713E-2</c:v>
                </c:pt>
                <c:pt idx="14317">
                  <c:v>-5.5074257425742713E-2</c:v>
                </c:pt>
                <c:pt idx="14318">
                  <c:v>-5.5074257425742713E-2</c:v>
                </c:pt>
                <c:pt idx="14319">
                  <c:v>-5.5074257425742713E-2</c:v>
                </c:pt>
                <c:pt idx="14320">
                  <c:v>-5.5074257425742713E-2</c:v>
                </c:pt>
                <c:pt idx="14321">
                  <c:v>-5.5074257425742713E-2</c:v>
                </c:pt>
                <c:pt idx="14322">
                  <c:v>-5.5074257425742713E-2</c:v>
                </c:pt>
                <c:pt idx="14323">
                  <c:v>-5.5074257425742713E-2</c:v>
                </c:pt>
                <c:pt idx="14324">
                  <c:v>-5.5074257425742713E-2</c:v>
                </c:pt>
                <c:pt idx="14325">
                  <c:v>-5.5074257425742713E-2</c:v>
                </c:pt>
                <c:pt idx="14326">
                  <c:v>-5.5074257425742713E-2</c:v>
                </c:pt>
                <c:pt idx="14327">
                  <c:v>-5.5074257425742713E-2</c:v>
                </c:pt>
                <c:pt idx="14328">
                  <c:v>-5.5074257425742713E-2</c:v>
                </c:pt>
                <c:pt idx="14329">
                  <c:v>-5.5074257425742713E-2</c:v>
                </c:pt>
                <c:pt idx="14330">
                  <c:v>-5.5074257425742713E-2</c:v>
                </c:pt>
                <c:pt idx="14331">
                  <c:v>-5.5074257425742713E-2</c:v>
                </c:pt>
                <c:pt idx="14332">
                  <c:v>-5.5074257425742713E-2</c:v>
                </c:pt>
                <c:pt idx="14333">
                  <c:v>-5.5074257425742713E-2</c:v>
                </c:pt>
                <c:pt idx="14334">
                  <c:v>-5.5074257425742713E-2</c:v>
                </c:pt>
                <c:pt idx="14335">
                  <c:v>-5.5074257425742713E-2</c:v>
                </c:pt>
                <c:pt idx="14336">
                  <c:v>-5.5074257425742713E-2</c:v>
                </c:pt>
                <c:pt idx="14337">
                  <c:v>-5.5074257425742713E-2</c:v>
                </c:pt>
                <c:pt idx="14338">
                  <c:v>-5.5074257425742713E-2</c:v>
                </c:pt>
                <c:pt idx="14339">
                  <c:v>-5.5074257425742713E-2</c:v>
                </c:pt>
                <c:pt idx="14340">
                  <c:v>-5.5074257425742713E-2</c:v>
                </c:pt>
                <c:pt idx="14341">
                  <c:v>-5.5074257425742713E-2</c:v>
                </c:pt>
                <c:pt idx="14342">
                  <c:v>-5.5074257425742713E-2</c:v>
                </c:pt>
                <c:pt idx="14343">
                  <c:v>-5.5074257425742713E-2</c:v>
                </c:pt>
                <c:pt idx="14344">
                  <c:v>-5.5074257425742713E-2</c:v>
                </c:pt>
                <c:pt idx="14345">
                  <c:v>-5.5074257425742713E-2</c:v>
                </c:pt>
                <c:pt idx="14346">
                  <c:v>-5.5074257425742713E-2</c:v>
                </c:pt>
                <c:pt idx="14347">
                  <c:v>-5.5074257425742713E-2</c:v>
                </c:pt>
                <c:pt idx="14348">
                  <c:v>-5.5074257425742713E-2</c:v>
                </c:pt>
                <c:pt idx="14349">
                  <c:v>-5.5074257425742713E-2</c:v>
                </c:pt>
                <c:pt idx="14350">
                  <c:v>-5.5074257425742713E-2</c:v>
                </c:pt>
                <c:pt idx="14351">
                  <c:v>-5.5074257425742713E-2</c:v>
                </c:pt>
                <c:pt idx="14352">
                  <c:v>-5.5074257425742713E-2</c:v>
                </c:pt>
                <c:pt idx="14353">
                  <c:v>-5.5074257425742713E-2</c:v>
                </c:pt>
                <c:pt idx="14354">
                  <c:v>-5.5074257425742713E-2</c:v>
                </c:pt>
                <c:pt idx="14355">
                  <c:v>-5.5074257425742713E-2</c:v>
                </c:pt>
                <c:pt idx="14356">
                  <c:v>-5.5074257425742713E-2</c:v>
                </c:pt>
                <c:pt idx="14357">
                  <c:v>-5.5074257425742713E-2</c:v>
                </c:pt>
                <c:pt idx="14358">
                  <c:v>-5.5074257425742713E-2</c:v>
                </c:pt>
                <c:pt idx="14359">
                  <c:v>-5.5074257425742713E-2</c:v>
                </c:pt>
                <c:pt idx="14360">
                  <c:v>-5.5074257425742713E-2</c:v>
                </c:pt>
                <c:pt idx="14361">
                  <c:v>-5.5074257425742713E-2</c:v>
                </c:pt>
                <c:pt idx="14362">
                  <c:v>-5.5074257425742713E-2</c:v>
                </c:pt>
                <c:pt idx="14363">
                  <c:v>-5.5074257425742713E-2</c:v>
                </c:pt>
                <c:pt idx="14364">
                  <c:v>-5.5074257425742713E-2</c:v>
                </c:pt>
                <c:pt idx="14365">
                  <c:v>-5.5074257425742713E-2</c:v>
                </c:pt>
                <c:pt idx="14366">
                  <c:v>-5.5074257425742713E-2</c:v>
                </c:pt>
                <c:pt idx="14367">
                  <c:v>-5.5074257425742713E-2</c:v>
                </c:pt>
                <c:pt idx="14368">
                  <c:v>-5.5074257425742713E-2</c:v>
                </c:pt>
                <c:pt idx="14369">
                  <c:v>-5.5074257425742713E-2</c:v>
                </c:pt>
                <c:pt idx="14370">
                  <c:v>-5.5074257425742713E-2</c:v>
                </c:pt>
                <c:pt idx="14371">
                  <c:v>-5.5074257425742713E-2</c:v>
                </c:pt>
                <c:pt idx="14372">
                  <c:v>-5.5074257425742713E-2</c:v>
                </c:pt>
                <c:pt idx="14373">
                  <c:v>-5.5074257425742713E-2</c:v>
                </c:pt>
                <c:pt idx="14374">
                  <c:v>-5.5074257425742713E-2</c:v>
                </c:pt>
                <c:pt idx="14375">
                  <c:v>-5.5074257425742713E-2</c:v>
                </c:pt>
                <c:pt idx="14376">
                  <c:v>-5.5074257425742713E-2</c:v>
                </c:pt>
                <c:pt idx="14377">
                  <c:v>-5.5074257425742713E-2</c:v>
                </c:pt>
                <c:pt idx="14378">
                  <c:v>-5.5074257425742713E-2</c:v>
                </c:pt>
                <c:pt idx="14379">
                  <c:v>-5.5074257425742713E-2</c:v>
                </c:pt>
                <c:pt idx="14380">
                  <c:v>-5.5074257425742713E-2</c:v>
                </c:pt>
                <c:pt idx="14381">
                  <c:v>-5.5074257425742713E-2</c:v>
                </c:pt>
                <c:pt idx="14382">
                  <c:v>-5.5074257425742713E-2</c:v>
                </c:pt>
                <c:pt idx="14383">
                  <c:v>-5.5074257425742713E-2</c:v>
                </c:pt>
                <c:pt idx="14384">
                  <c:v>-5.5074257425742713E-2</c:v>
                </c:pt>
                <c:pt idx="14385">
                  <c:v>-5.5074257425742713E-2</c:v>
                </c:pt>
                <c:pt idx="14386">
                  <c:v>-5.5074257425742713E-2</c:v>
                </c:pt>
                <c:pt idx="14387">
                  <c:v>-5.5074257425742713E-2</c:v>
                </c:pt>
                <c:pt idx="14388">
                  <c:v>-5.5074257425742713E-2</c:v>
                </c:pt>
                <c:pt idx="14389">
                  <c:v>-5.5074257425742713E-2</c:v>
                </c:pt>
                <c:pt idx="14390">
                  <c:v>-5.5074257425742713E-2</c:v>
                </c:pt>
                <c:pt idx="14391">
                  <c:v>-5.5074257425742713E-2</c:v>
                </c:pt>
                <c:pt idx="14392">
                  <c:v>-5.5074257425742713E-2</c:v>
                </c:pt>
                <c:pt idx="14393">
                  <c:v>-5.5074257425742713E-2</c:v>
                </c:pt>
                <c:pt idx="14394">
                  <c:v>-5.5074257425742713E-2</c:v>
                </c:pt>
                <c:pt idx="14395">
                  <c:v>-5.5074257425742713E-2</c:v>
                </c:pt>
                <c:pt idx="14396">
                  <c:v>-5.5074257425742713E-2</c:v>
                </c:pt>
                <c:pt idx="14397">
                  <c:v>-5.5074257425742713E-2</c:v>
                </c:pt>
                <c:pt idx="14398">
                  <c:v>-5.5074257425742713E-2</c:v>
                </c:pt>
                <c:pt idx="14399">
                  <c:v>-5.5074257425742713E-2</c:v>
                </c:pt>
                <c:pt idx="14400">
                  <c:v>-5.5074257425742713E-2</c:v>
                </c:pt>
                <c:pt idx="14401">
                  <c:v>-5.5074257425742713E-2</c:v>
                </c:pt>
                <c:pt idx="14402">
                  <c:v>-5.5074257425742713E-2</c:v>
                </c:pt>
                <c:pt idx="14403">
                  <c:v>-5.5074257425742713E-2</c:v>
                </c:pt>
                <c:pt idx="14404">
                  <c:v>-5.5074257425742713E-2</c:v>
                </c:pt>
                <c:pt idx="14405">
                  <c:v>-5.5074257425742713E-2</c:v>
                </c:pt>
                <c:pt idx="14406">
                  <c:v>-5.5074257425742713E-2</c:v>
                </c:pt>
                <c:pt idx="14407">
                  <c:v>-5.5074257425742713E-2</c:v>
                </c:pt>
                <c:pt idx="14408">
                  <c:v>-5.5074257425742713E-2</c:v>
                </c:pt>
                <c:pt idx="14409">
                  <c:v>-5.5074257425742713E-2</c:v>
                </c:pt>
                <c:pt idx="14410">
                  <c:v>-5.5074257425742713E-2</c:v>
                </c:pt>
                <c:pt idx="14411">
                  <c:v>-5.5074257425742713E-2</c:v>
                </c:pt>
                <c:pt idx="14412">
                  <c:v>-5.5074257425742713E-2</c:v>
                </c:pt>
                <c:pt idx="14413">
                  <c:v>-5.5074257425742713E-2</c:v>
                </c:pt>
                <c:pt idx="14414">
                  <c:v>-5.5074257425742713E-2</c:v>
                </c:pt>
                <c:pt idx="14415">
                  <c:v>-5.5074257425742713E-2</c:v>
                </c:pt>
                <c:pt idx="14416">
                  <c:v>-5.5074257425742713E-2</c:v>
                </c:pt>
                <c:pt idx="14417">
                  <c:v>-5.5074257425742713E-2</c:v>
                </c:pt>
                <c:pt idx="14418">
                  <c:v>-5.5074257425742713E-2</c:v>
                </c:pt>
                <c:pt idx="14419">
                  <c:v>-5.5074257425742713E-2</c:v>
                </c:pt>
                <c:pt idx="14420">
                  <c:v>-5.5074257425742713E-2</c:v>
                </c:pt>
                <c:pt idx="14421">
                  <c:v>-5.5074257425742713E-2</c:v>
                </c:pt>
                <c:pt idx="14422">
                  <c:v>-5.5074257425742713E-2</c:v>
                </c:pt>
                <c:pt idx="14423">
                  <c:v>-5.5074257425742713E-2</c:v>
                </c:pt>
                <c:pt idx="14424">
                  <c:v>-5.5074257425742713E-2</c:v>
                </c:pt>
                <c:pt idx="14425">
                  <c:v>-5.5074257425742713E-2</c:v>
                </c:pt>
                <c:pt idx="14426">
                  <c:v>-5.5074257425742713E-2</c:v>
                </c:pt>
                <c:pt idx="14427">
                  <c:v>-5.5074257425742713E-2</c:v>
                </c:pt>
                <c:pt idx="14428">
                  <c:v>-5.5074257425742713E-2</c:v>
                </c:pt>
                <c:pt idx="14429">
                  <c:v>-5.5074257425742713E-2</c:v>
                </c:pt>
                <c:pt idx="14430">
                  <c:v>-5.5074257425742713E-2</c:v>
                </c:pt>
                <c:pt idx="14431">
                  <c:v>-5.5074257425742713E-2</c:v>
                </c:pt>
                <c:pt idx="14432">
                  <c:v>-5.5074257425742713E-2</c:v>
                </c:pt>
                <c:pt idx="14433">
                  <c:v>-5.5074257425742713E-2</c:v>
                </c:pt>
                <c:pt idx="14434">
                  <c:v>-5.5074257425742713E-2</c:v>
                </c:pt>
                <c:pt idx="14435">
                  <c:v>-5.5074257425742713E-2</c:v>
                </c:pt>
                <c:pt idx="14436">
                  <c:v>-5.5074257425742713E-2</c:v>
                </c:pt>
                <c:pt idx="14437">
                  <c:v>-5.5074257425742713E-2</c:v>
                </c:pt>
                <c:pt idx="14438">
                  <c:v>-5.5074257425742713E-2</c:v>
                </c:pt>
                <c:pt idx="14439">
                  <c:v>-5.5074257425742713E-2</c:v>
                </c:pt>
                <c:pt idx="14440">
                  <c:v>-5.5074257425742713E-2</c:v>
                </c:pt>
                <c:pt idx="14441">
                  <c:v>-5.5074257425742713E-2</c:v>
                </c:pt>
                <c:pt idx="14442">
                  <c:v>-5.5074257425742713E-2</c:v>
                </c:pt>
                <c:pt idx="14443">
                  <c:v>-5.5074257425742713E-2</c:v>
                </c:pt>
                <c:pt idx="14444">
                  <c:v>-5.5074257425742713E-2</c:v>
                </c:pt>
                <c:pt idx="14445">
                  <c:v>-5.5074257425742713E-2</c:v>
                </c:pt>
                <c:pt idx="14446">
                  <c:v>-5.5074257425742713E-2</c:v>
                </c:pt>
                <c:pt idx="14447">
                  <c:v>-5.5074257425742713E-2</c:v>
                </c:pt>
                <c:pt idx="14448">
                  <c:v>-5.5074257425742713E-2</c:v>
                </c:pt>
                <c:pt idx="14449">
                  <c:v>-5.5074257425742713E-2</c:v>
                </c:pt>
                <c:pt idx="14450">
                  <c:v>-5.5074257425742713E-2</c:v>
                </c:pt>
                <c:pt idx="14451">
                  <c:v>-5.5074257425742713E-2</c:v>
                </c:pt>
                <c:pt idx="14452">
                  <c:v>-5.5074257425742713E-2</c:v>
                </c:pt>
                <c:pt idx="14453">
                  <c:v>-5.5074257425742713E-2</c:v>
                </c:pt>
                <c:pt idx="14454">
                  <c:v>-5.5074257425742713E-2</c:v>
                </c:pt>
                <c:pt idx="14455">
                  <c:v>-5.5074257425742713E-2</c:v>
                </c:pt>
                <c:pt idx="14456">
                  <c:v>-5.5074257425742713E-2</c:v>
                </c:pt>
                <c:pt idx="14457">
                  <c:v>-5.5074257425742713E-2</c:v>
                </c:pt>
                <c:pt idx="14458">
                  <c:v>-5.5074257425742713E-2</c:v>
                </c:pt>
                <c:pt idx="14459">
                  <c:v>-5.5074257425742713E-2</c:v>
                </c:pt>
                <c:pt idx="14460">
                  <c:v>-5.5074257425742713E-2</c:v>
                </c:pt>
                <c:pt idx="14461">
                  <c:v>-5.5074257425742713E-2</c:v>
                </c:pt>
                <c:pt idx="14462">
                  <c:v>-5.5074257425742713E-2</c:v>
                </c:pt>
                <c:pt idx="14463">
                  <c:v>-5.5074257425742713E-2</c:v>
                </c:pt>
                <c:pt idx="14464">
                  <c:v>-5.5074257425742713E-2</c:v>
                </c:pt>
                <c:pt idx="14465">
                  <c:v>-5.5074257425742713E-2</c:v>
                </c:pt>
                <c:pt idx="14466">
                  <c:v>-5.5074257425742713E-2</c:v>
                </c:pt>
                <c:pt idx="14467">
                  <c:v>-5.5074257425742713E-2</c:v>
                </c:pt>
                <c:pt idx="14468">
                  <c:v>-5.5074257425742713E-2</c:v>
                </c:pt>
                <c:pt idx="14469">
                  <c:v>-5.5074257425742713E-2</c:v>
                </c:pt>
                <c:pt idx="14470">
                  <c:v>-5.5074257425742713E-2</c:v>
                </c:pt>
                <c:pt idx="14471">
                  <c:v>-5.5074257425742713E-2</c:v>
                </c:pt>
                <c:pt idx="14472">
                  <c:v>-5.5074257425742713E-2</c:v>
                </c:pt>
                <c:pt idx="14473">
                  <c:v>-5.5074257425742713E-2</c:v>
                </c:pt>
                <c:pt idx="14474">
                  <c:v>-5.5074257425742713E-2</c:v>
                </c:pt>
                <c:pt idx="14475">
                  <c:v>-5.5074257425742713E-2</c:v>
                </c:pt>
                <c:pt idx="14476">
                  <c:v>-5.5074257425742713E-2</c:v>
                </c:pt>
                <c:pt idx="14477">
                  <c:v>-5.5074257425742713E-2</c:v>
                </c:pt>
                <c:pt idx="14478">
                  <c:v>-5.5074257425742713E-2</c:v>
                </c:pt>
                <c:pt idx="14479">
                  <c:v>-5.5074257425742713E-2</c:v>
                </c:pt>
                <c:pt idx="14480">
                  <c:v>-5.5074257425742713E-2</c:v>
                </c:pt>
                <c:pt idx="14481">
                  <c:v>-5.5074257425742713E-2</c:v>
                </c:pt>
                <c:pt idx="14482">
                  <c:v>-5.5074257425742713E-2</c:v>
                </c:pt>
                <c:pt idx="14483">
                  <c:v>-5.5074257425742713E-2</c:v>
                </c:pt>
                <c:pt idx="14484">
                  <c:v>-5.5074257425742713E-2</c:v>
                </c:pt>
                <c:pt idx="14485">
                  <c:v>-5.5074257425742713E-2</c:v>
                </c:pt>
                <c:pt idx="14486">
                  <c:v>-5.5074257425742713E-2</c:v>
                </c:pt>
                <c:pt idx="14487">
                  <c:v>-5.5074257425742713E-2</c:v>
                </c:pt>
                <c:pt idx="14488">
                  <c:v>-5.5074257425742713E-2</c:v>
                </c:pt>
                <c:pt idx="14489">
                  <c:v>-5.5074257425742713E-2</c:v>
                </c:pt>
                <c:pt idx="14490">
                  <c:v>-5.5074257425742713E-2</c:v>
                </c:pt>
                <c:pt idx="14491">
                  <c:v>-5.5074257425742713E-2</c:v>
                </c:pt>
                <c:pt idx="14492">
                  <c:v>-5.5074257425742713E-2</c:v>
                </c:pt>
                <c:pt idx="14493">
                  <c:v>-5.5074257425742713E-2</c:v>
                </c:pt>
                <c:pt idx="14494">
                  <c:v>-5.5074257425742713E-2</c:v>
                </c:pt>
                <c:pt idx="14495">
                  <c:v>-5.5074257425742713E-2</c:v>
                </c:pt>
                <c:pt idx="14496">
                  <c:v>-5.5074257425742713E-2</c:v>
                </c:pt>
                <c:pt idx="14497">
                  <c:v>-5.5074257425742713E-2</c:v>
                </c:pt>
                <c:pt idx="14498">
                  <c:v>-5.5074257425742713E-2</c:v>
                </c:pt>
                <c:pt idx="14499">
                  <c:v>-5.5074257425742713E-2</c:v>
                </c:pt>
                <c:pt idx="14500">
                  <c:v>-5.5074257425742713E-2</c:v>
                </c:pt>
                <c:pt idx="14501">
                  <c:v>-5.5074257425742713E-2</c:v>
                </c:pt>
                <c:pt idx="14502">
                  <c:v>-5.5074257425742713E-2</c:v>
                </c:pt>
                <c:pt idx="14503">
                  <c:v>-5.5074257425742713E-2</c:v>
                </c:pt>
                <c:pt idx="14504">
                  <c:v>-5.5074257425742713E-2</c:v>
                </c:pt>
                <c:pt idx="14505">
                  <c:v>-5.5074257425742713E-2</c:v>
                </c:pt>
                <c:pt idx="14506">
                  <c:v>-5.5074257425742713E-2</c:v>
                </c:pt>
                <c:pt idx="14507">
                  <c:v>-5.5074257425742713E-2</c:v>
                </c:pt>
                <c:pt idx="14508">
                  <c:v>-5.5074257425742713E-2</c:v>
                </c:pt>
                <c:pt idx="14509">
                  <c:v>-5.5074257425742713E-2</c:v>
                </c:pt>
                <c:pt idx="14510">
                  <c:v>-5.5074257425742713E-2</c:v>
                </c:pt>
                <c:pt idx="14511">
                  <c:v>-5.5074257425742713E-2</c:v>
                </c:pt>
                <c:pt idx="14512">
                  <c:v>-5.5074257425742713E-2</c:v>
                </c:pt>
                <c:pt idx="14513">
                  <c:v>-5.5074257425742713E-2</c:v>
                </c:pt>
                <c:pt idx="14514">
                  <c:v>-5.5074257425742713E-2</c:v>
                </c:pt>
                <c:pt idx="14515">
                  <c:v>-5.5074257425742713E-2</c:v>
                </c:pt>
                <c:pt idx="14516">
                  <c:v>-5.5074257425742713E-2</c:v>
                </c:pt>
                <c:pt idx="14517">
                  <c:v>-5.5074257425742713E-2</c:v>
                </c:pt>
                <c:pt idx="14518">
                  <c:v>-5.5074257425742713E-2</c:v>
                </c:pt>
                <c:pt idx="14519">
                  <c:v>-5.5074257425742713E-2</c:v>
                </c:pt>
                <c:pt idx="14520">
                  <c:v>-5.5074257425742713E-2</c:v>
                </c:pt>
                <c:pt idx="14521">
                  <c:v>-5.5074257425742713E-2</c:v>
                </c:pt>
                <c:pt idx="14522">
                  <c:v>-5.5074257425742713E-2</c:v>
                </c:pt>
                <c:pt idx="14523">
                  <c:v>-5.5074257425742713E-2</c:v>
                </c:pt>
                <c:pt idx="14524">
                  <c:v>-5.5074257425742713E-2</c:v>
                </c:pt>
                <c:pt idx="14525">
                  <c:v>-5.5074257425742713E-2</c:v>
                </c:pt>
                <c:pt idx="14526">
                  <c:v>-5.5074257425742713E-2</c:v>
                </c:pt>
                <c:pt idx="14527">
                  <c:v>-5.5074257425742713E-2</c:v>
                </c:pt>
                <c:pt idx="14528">
                  <c:v>-5.5074257425742713E-2</c:v>
                </c:pt>
                <c:pt idx="14529">
                  <c:v>-5.5074257425742713E-2</c:v>
                </c:pt>
                <c:pt idx="14530">
                  <c:v>-5.5074257425742713E-2</c:v>
                </c:pt>
                <c:pt idx="14531">
                  <c:v>-5.5074257425742713E-2</c:v>
                </c:pt>
                <c:pt idx="14532">
                  <c:v>-5.5074257425742713E-2</c:v>
                </c:pt>
                <c:pt idx="14533">
                  <c:v>-5.5074257425742713E-2</c:v>
                </c:pt>
                <c:pt idx="14534">
                  <c:v>-5.5074257425742713E-2</c:v>
                </c:pt>
                <c:pt idx="14535">
                  <c:v>-5.5074257425742713E-2</c:v>
                </c:pt>
                <c:pt idx="14536">
                  <c:v>-5.5074257425742713E-2</c:v>
                </c:pt>
                <c:pt idx="14537">
                  <c:v>-5.5074257425742713E-2</c:v>
                </c:pt>
                <c:pt idx="14538">
                  <c:v>-5.5074257425742713E-2</c:v>
                </c:pt>
                <c:pt idx="14539">
                  <c:v>-5.5074257425742713E-2</c:v>
                </c:pt>
                <c:pt idx="14540">
                  <c:v>-5.5074257425742713E-2</c:v>
                </c:pt>
                <c:pt idx="14541">
                  <c:v>-5.5074257425742713E-2</c:v>
                </c:pt>
                <c:pt idx="14542">
                  <c:v>-5.5074257425742713E-2</c:v>
                </c:pt>
                <c:pt idx="14543">
                  <c:v>-5.5074257425742713E-2</c:v>
                </c:pt>
                <c:pt idx="14544">
                  <c:v>-5.5074257425742713E-2</c:v>
                </c:pt>
                <c:pt idx="14545">
                  <c:v>-5.5074257425742713E-2</c:v>
                </c:pt>
                <c:pt idx="14546">
                  <c:v>-5.5074257425742713E-2</c:v>
                </c:pt>
                <c:pt idx="14547">
                  <c:v>-5.5074257425742713E-2</c:v>
                </c:pt>
                <c:pt idx="14548">
                  <c:v>-5.5074257425742713E-2</c:v>
                </c:pt>
                <c:pt idx="14549">
                  <c:v>-5.5074257425742713E-2</c:v>
                </c:pt>
                <c:pt idx="14550">
                  <c:v>-5.5074257425742713E-2</c:v>
                </c:pt>
                <c:pt idx="14551">
                  <c:v>-5.5074257425742713E-2</c:v>
                </c:pt>
                <c:pt idx="14552">
                  <c:v>-5.5074257425742713E-2</c:v>
                </c:pt>
                <c:pt idx="14553">
                  <c:v>-5.5074257425742713E-2</c:v>
                </c:pt>
                <c:pt idx="14554">
                  <c:v>-5.5074257425742713E-2</c:v>
                </c:pt>
                <c:pt idx="14555">
                  <c:v>-5.5074257425742713E-2</c:v>
                </c:pt>
                <c:pt idx="14556">
                  <c:v>-5.5074257425742713E-2</c:v>
                </c:pt>
                <c:pt idx="14557">
                  <c:v>-5.5074257425742713E-2</c:v>
                </c:pt>
                <c:pt idx="14558">
                  <c:v>-5.5074257425742713E-2</c:v>
                </c:pt>
                <c:pt idx="14559">
                  <c:v>-5.5074257425742713E-2</c:v>
                </c:pt>
                <c:pt idx="14560">
                  <c:v>-5.5074257425742713E-2</c:v>
                </c:pt>
                <c:pt idx="14561">
                  <c:v>-5.5074257425742713E-2</c:v>
                </c:pt>
                <c:pt idx="14562">
                  <c:v>-5.5074257425742713E-2</c:v>
                </c:pt>
                <c:pt idx="14563">
                  <c:v>-5.6002475247524906E-2</c:v>
                </c:pt>
                <c:pt idx="14564">
                  <c:v>-5.6002475247524906E-2</c:v>
                </c:pt>
                <c:pt idx="14565">
                  <c:v>-5.6002475247524906E-2</c:v>
                </c:pt>
                <c:pt idx="14566">
                  <c:v>-5.6002475247524906E-2</c:v>
                </c:pt>
                <c:pt idx="14567">
                  <c:v>-5.6002475247524906E-2</c:v>
                </c:pt>
                <c:pt idx="14568">
                  <c:v>-5.6002475247524906E-2</c:v>
                </c:pt>
                <c:pt idx="14569">
                  <c:v>-5.6002475247524906E-2</c:v>
                </c:pt>
                <c:pt idx="14570">
                  <c:v>-5.6002475247524906E-2</c:v>
                </c:pt>
                <c:pt idx="14571">
                  <c:v>-5.6002475247524906E-2</c:v>
                </c:pt>
                <c:pt idx="14572">
                  <c:v>-5.6002475247524906E-2</c:v>
                </c:pt>
                <c:pt idx="14573">
                  <c:v>-5.6002475247524906E-2</c:v>
                </c:pt>
                <c:pt idx="14574">
                  <c:v>-5.6002475247524906E-2</c:v>
                </c:pt>
                <c:pt idx="14575">
                  <c:v>-5.6002475247524906E-2</c:v>
                </c:pt>
                <c:pt idx="14576">
                  <c:v>-5.6002475247524906E-2</c:v>
                </c:pt>
                <c:pt idx="14577">
                  <c:v>-5.6002475247524906E-2</c:v>
                </c:pt>
                <c:pt idx="14578">
                  <c:v>-5.6002475247524906E-2</c:v>
                </c:pt>
                <c:pt idx="14579">
                  <c:v>-5.6002475247524906E-2</c:v>
                </c:pt>
                <c:pt idx="14580">
                  <c:v>-5.6002475247524906E-2</c:v>
                </c:pt>
                <c:pt idx="14581">
                  <c:v>-5.6002475247524906E-2</c:v>
                </c:pt>
                <c:pt idx="14582">
                  <c:v>-5.6002475247524906E-2</c:v>
                </c:pt>
                <c:pt idx="14583">
                  <c:v>-5.6002475247524906E-2</c:v>
                </c:pt>
                <c:pt idx="14584">
                  <c:v>-5.6002475247524906E-2</c:v>
                </c:pt>
                <c:pt idx="14585">
                  <c:v>-5.6002475247524906E-2</c:v>
                </c:pt>
                <c:pt idx="14586">
                  <c:v>-5.6002475247524906E-2</c:v>
                </c:pt>
                <c:pt idx="14587">
                  <c:v>-5.6002475247524906E-2</c:v>
                </c:pt>
                <c:pt idx="14588">
                  <c:v>-5.6002475247524906E-2</c:v>
                </c:pt>
                <c:pt idx="14589">
                  <c:v>-5.6002475247524906E-2</c:v>
                </c:pt>
                <c:pt idx="14590">
                  <c:v>-5.6002475247524906E-2</c:v>
                </c:pt>
                <c:pt idx="14591">
                  <c:v>-5.6002475247524906E-2</c:v>
                </c:pt>
                <c:pt idx="14592">
                  <c:v>-5.6002475247524906E-2</c:v>
                </c:pt>
                <c:pt idx="14593">
                  <c:v>-5.6002475247524906E-2</c:v>
                </c:pt>
                <c:pt idx="14594">
                  <c:v>-5.6002475247524906E-2</c:v>
                </c:pt>
                <c:pt idx="14595">
                  <c:v>-5.6002475247524906E-2</c:v>
                </c:pt>
                <c:pt idx="14596">
                  <c:v>-5.6002475247524906E-2</c:v>
                </c:pt>
                <c:pt idx="14597">
                  <c:v>-5.6002475247524906E-2</c:v>
                </c:pt>
                <c:pt idx="14598">
                  <c:v>-5.6002475247524906E-2</c:v>
                </c:pt>
                <c:pt idx="14599">
                  <c:v>-5.6002475247524906E-2</c:v>
                </c:pt>
                <c:pt idx="14600">
                  <c:v>-5.6002475247524906E-2</c:v>
                </c:pt>
                <c:pt idx="14601">
                  <c:v>-5.6002475247524906E-2</c:v>
                </c:pt>
                <c:pt idx="14602">
                  <c:v>-5.6002475247524906E-2</c:v>
                </c:pt>
                <c:pt idx="14603">
                  <c:v>-5.6002475247524906E-2</c:v>
                </c:pt>
                <c:pt idx="14604">
                  <c:v>-5.6002475247524906E-2</c:v>
                </c:pt>
                <c:pt idx="14605">
                  <c:v>-5.6002475247524906E-2</c:v>
                </c:pt>
                <c:pt idx="14606">
                  <c:v>-5.6002475247524906E-2</c:v>
                </c:pt>
                <c:pt idx="14607">
                  <c:v>-5.6002475247524906E-2</c:v>
                </c:pt>
                <c:pt idx="14608">
                  <c:v>-5.6002475247524906E-2</c:v>
                </c:pt>
                <c:pt idx="14609">
                  <c:v>-5.6002475247524906E-2</c:v>
                </c:pt>
                <c:pt idx="14610">
                  <c:v>-5.6002475247524906E-2</c:v>
                </c:pt>
                <c:pt idx="14611">
                  <c:v>-5.6002475247524906E-2</c:v>
                </c:pt>
                <c:pt idx="14612">
                  <c:v>-5.6002475247524906E-2</c:v>
                </c:pt>
                <c:pt idx="14613">
                  <c:v>-5.6002475247524906E-2</c:v>
                </c:pt>
                <c:pt idx="14614">
                  <c:v>-5.6002475247524906E-2</c:v>
                </c:pt>
                <c:pt idx="14615">
                  <c:v>-5.6002475247524906E-2</c:v>
                </c:pt>
                <c:pt idx="14616">
                  <c:v>-5.6002475247524906E-2</c:v>
                </c:pt>
                <c:pt idx="14617">
                  <c:v>-5.6002475247524906E-2</c:v>
                </c:pt>
                <c:pt idx="14618">
                  <c:v>-5.6002475247524906E-2</c:v>
                </c:pt>
                <c:pt idx="14619">
                  <c:v>-5.6002475247524906E-2</c:v>
                </c:pt>
                <c:pt idx="14620">
                  <c:v>-5.6002475247524906E-2</c:v>
                </c:pt>
                <c:pt idx="14621">
                  <c:v>-5.6002475247524906E-2</c:v>
                </c:pt>
                <c:pt idx="14622">
                  <c:v>-5.6002475247524906E-2</c:v>
                </c:pt>
                <c:pt idx="14623">
                  <c:v>-5.6002475247524906E-2</c:v>
                </c:pt>
                <c:pt idx="14624">
                  <c:v>-5.6002475247524906E-2</c:v>
                </c:pt>
                <c:pt idx="14625">
                  <c:v>-5.6002475247524906E-2</c:v>
                </c:pt>
                <c:pt idx="14626">
                  <c:v>-5.6002475247524906E-2</c:v>
                </c:pt>
                <c:pt idx="14627">
                  <c:v>-5.6002475247524906E-2</c:v>
                </c:pt>
                <c:pt idx="14628">
                  <c:v>-5.6002475247524906E-2</c:v>
                </c:pt>
                <c:pt idx="14629">
                  <c:v>-5.6002475247524906E-2</c:v>
                </c:pt>
                <c:pt idx="14630">
                  <c:v>-5.6002475247524906E-2</c:v>
                </c:pt>
                <c:pt idx="14631">
                  <c:v>-5.6002475247524906E-2</c:v>
                </c:pt>
                <c:pt idx="14632">
                  <c:v>-5.6002475247524906E-2</c:v>
                </c:pt>
                <c:pt idx="14633">
                  <c:v>-5.6002475247524906E-2</c:v>
                </c:pt>
                <c:pt idx="14634">
                  <c:v>-5.6002475247524906E-2</c:v>
                </c:pt>
                <c:pt idx="14635">
                  <c:v>-5.6002475247524906E-2</c:v>
                </c:pt>
                <c:pt idx="14636">
                  <c:v>-5.6002475247524906E-2</c:v>
                </c:pt>
                <c:pt idx="14637">
                  <c:v>-5.6002475247524906E-2</c:v>
                </c:pt>
                <c:pt idx="14638">
                  <c:v>-5.6002475247524906E-2</c:v>
                </c:pt>
                <c:pt idx="14639">
                  <c:v>-5.6002475247524906E-2</c:v>
                </c:pt>
                <c:pt idx="14640">
                  <c:v>-5.6002475247524906E-2</c:v>
                </c:pt>
                <c:pt idx="14641">
                  <c:v>-5.6002475247524906E-2</c:v>
                </c:pt>
                <c:pt idx="14642">
                  <c:v>-5.6002475247524906E-2</c:v>
                </c:pt>
                <c:pt idx="14643">
                  <c:v>-5.6002475247524906E-2</c:v>
                </c:pt>
                <c:pt idx="14644">
                  <c:v>-5.6002475247524906E-2</c:v>
                </c:pt>
                <c:pt idx="14645">
                  <c:v>-5.6002475247524906E-2</c:v>
                </c:pt>
                <c:pt idx="14646">
                  <c:v>-5.6002475247524906E-2</c:v>
                </c:pt>
                <c:pt idx="14647">
                  <c:v>-5.6002475247524906E-2</c:v>
                </c:pt>
                <c:pt idx="14648">
                  <c:v>-5.6002475247524906E-2</c:v>
                </c:pt>
                <c:pt idx="14649">
                  <c:v>-5.6002475247524906E-2</c:v>
                </c:pt>
                <c:pt idx="14650">
                  <c:v>-5.6002475247524906E-2</c:v>
                </c:pt>
                <c:pt idx="14651">
                  <c:v>-5.6002475247524906E-2</c:v>
                </c:pt>
                <c:pt idx="14652">
                  <c:v>-5.6002475247524906E-2</c:v>
                </c:pt>
                <c:pt idx="14653">
                  <c:v>-5.6002475247524906E-2</c:v>
                </c:pt>
                <c:pt idx="14654">
                  <c:v>-5.6002475247524906E-2</c:v>
                </c:pt>
                <c:pt idx="14655">
                  <c:v>-5.6002475247524906E-2</c:v>
                </c:pt>
                <c:pt idx="14656">
                  <c:v>-5.6002475247524906E-2</c:v>
                </c:pt>
                <c:pt idx="14657">
                  <c:v>-5.6002475247524906E-2</c:v>
                </c:pt>
                <c:pt idx="14658">
                  <c:v>-5.6002475247524906E-2</c:v>
                </c:pt>
                <c:pt idx="14659">
                  <c:v>-5.6002475247524906E-2</c:v>
                </c:pt>
                <c:pt idx="14660">
                  <c:v>-5.6002475247524906E-2</c:v>
                </c:pt>
                <c:pt idx="14661">
                  <c:v>-5.6002475247524906E-2</c:v>
                </c:pt>
                <c:pt idx="14662">
                  <c:v>-5.6002475247524906E-2</c:v>
                </c:pt>
                <c:pt idx="14663">
                  <c:v>-5.6002475247524906E-2</c:v>
                </c:pt>
                <c:pt idx="14664">
                  <c:v>-5.6002475247524906E-2</c:v>
                </c:pt>
                <c:pt idx="14665">
                  <c:v>-5.6002475247524906E-2</c:v>
                </c:pt>
                <c:pt idx="14666">
                  <c:v>-5.6002475247524906E-2</c:v>
                </c:pt>
                <c:pt idx="14667">
                  <c:v>-5.6002475247524906E-2</c:v>
                </c:pt>
                <c:pt idx="14668">
                  <c:v>-5.6002475247524906E-2</c:v>
                </c:pt>
                <c:pt idx="14669">
                  <c:v>-5.6002475247524906E-2</c:v>
                </c:pt>
                <c:pt idx="14670">
                  <c:v>-5.6002475247524906E-2</c:v>
                </c:pt>
                <c:pt idx="14671">
                  <c:v>-5.6002475247524906E-2</c:v>
                </c:pt>
                <c:pt idx="14672">
                  <c:v>-5.6002475247524906E-2</c:v>
                </c:pt>
                <c:pt idx="14673">
                  <c:v>-5.6002475247524906E-2</c:v>
                </c:pt>
                <c:pt idx="14674">
                  <c:v>-5.6002475247524906E-2</c:v>
                </c:pt>
                <c:pt idx="14675">
                  <c:v>-5.6002475247524906E-2</c:v>
                </c:pt>
                <c:pt idx="14676">
                  <c:v>-5.6002475247524906E-2</c:v>
                </c:pt>
                <c:pt idx="14677">
                  <c:v>-5.6002475247524906E-2</c:v>
                </c:pt>
                <c:pt idx="14678">
                  <c:v>-5.6002475247524906E-2</c:v>
                </c:pt>
                <c:pt idx="14679">
                  <c:v>-5.6002475247524906E-2</c:v>
                </c:pt>
                <c:pt idx="14680">
                  <c:v>-5.6002475247524906E-2</c:v>
                </c:pt>
                <c:pt idx="14681">
                  <c:v>-5.6002475247524906E-2</c:v>
                </c:pt>
                <c:pt idx="14682">
                  <c:v>-5.6002475247524906E-2</c:v>
                </c:pt>
                <c:pt idx="14683">
                  <c:v>-5.6002475247524906E-2</c:v>
                </c:pt>
                <c:pt idx="14684">
                  <c:v>-5.6002475247524906E-2</c:v>
                </c:pt>
                <c:pt idx="14685">
                  <c:v>-5.6002475247524906E-2</c:v>
                </c:pt>
                <c:pt idx="14686">
                  <c:v>-5.6002475247524906E-2</c:v>
                </c:pt>
                <c:pt idx="14687">
                  <c:v>-5.6002475247524906E-2</c:v>
                </c:pt>
                <c:pt idx="14688">
                  <c:v>-5.6002475247524906E-2</c:v>
                </c:pt>
                <c:pt idx="14689">
                  <c:v>-5.6002475247524906E-2</c:v>
                </c:pt>
                <c:pt idx="14690">
                  <c:v>-5.6002475247524906E-2</c:v>
                </c:pt>
                <c:pt idx="14691">
                  <c:v>-5.6002475247524906E-2</c:v>
                </c:pt>
                <c:pt idx="14692">
                  <c:v>-5.6002475247524906E-2</c:v>
                </c:pt>
                <c:pt idx="14693">
                  <c:v>-5.6002475247524906E-2</c:v>
                </c:pt>
                <c:pt idx="14694">
                  <c:v>-5.6002475247524906E-2</c:v>
                </c:pt>
                <c:pt idx="14695">
                  <c:v>-5.6002475247524906E-2</c:v>
                </c:pt>
                <c:pt idx="14696">
                  <c:v>-5.6002475247524906E-2</c:v>
                </c:pt>
                <c:pt idx="14697">
                  <c:v>-5.6002475247524906E-2</c:v>
                </c:pt>
                <c:pt idx="14698">
                  <c:v>-5.6002475247524906E-2</c:v>
                </c:pt>
                <c:pt idx="14699">
                  <c:v>-5.6002475247524906E-2</c:v>
                </c:pt>
                <c:pt idx="14700">
                  <c:v>-5.6002475247524906E-2</c:v>
                </c:pt>
                <c:pt idx="14701">
                  <c:v>-5.6002475247524906E-2</c:v>
                </c:pt>
                <c:pt idx="14702">
                  <c:v>-5.6002475247524906E-2</c:v>
                </c:pt>
                <c:pt idx="14703">
                  <c:v>-5.6002475247524906E-2</c:v>
                </c:pt>
                <c:pt idx="14704">
                  <c:v>-5.6002475247524906E-2</c:v>
                </c:pt>
                <c:pt idx="14705">
                  <c:v>-5.6002475247524906E-2</c:v>
                </c:pt>
                <c:pt idx="14706">
                  <c:v>-5.6002475247524906E-2</c:v>
                </c:pt>
                <c:pt idx="14707">
                  <c:v>-5.6002475247524906E-2</c:v>
                </c:pt>
                <c:pt idx="14708">
                  <c:v>-5.6002475247524906E-2</c:v>
                </c:pt>
                <c:pt idx="14709">
                  <c:v>-5.6002475247524906E-2</c:v>
                </c:pt>
                <c:pt idx="14710">
                  <c:v>-5.6002475247524906E-2</c:v>
                </c:pt>
                <c:pt idx="14711">
                  <c:v>-5.6002475247524906E-2</c:v>
                </c:pt>
                <c:pt idx="14712">
                  <c:v>-5.6002475247524906E-2</c:v>
                </c:pt>
                <c:pt idx="14713">
                  <c:v>-5.6002475247524906E-2</c:v>
                </c:pt>
                <c:pt idx="14714">
                  <c:v>-5.6002475247524906E-2</c:v>
                </c:pt>
                <c:pt idx="14715">
                  <c:v>-5.6002475247524906E-2</c:v>
                </c:pt>
                <c:pt idx="14716">
                  <c:v>-5.6002475247524906E-2</c:v>
                </c:pt>
                <c:pt idx="14717">
                  <c:v>-5.6002475247524906E-2</c:v>
                </c:pt>
                <c:pt idx="14718">
                  <c:v>-5.6002475247524906E-2</c:v>
                </c:pt>
                <c:pt idx="14719">
                  <c:v>-5.6002475247524906E-2</c:v>
                </c:pt>
                <c:pt idx="14720">
                  <c:v>-5.6002475247524906E-2</c:v>
                </c:pt>
                <c:pt idx="14721">
                  <c:v>-5.6002475247524906E-2</c:v>
                </c:pt>
                <c:pt idx="14722">
                  <c:v>-5.6002475247524906E-2</c:v>
                </c:pt>
                <c:pt idx="14723">
                  <c:v>-5.6002475247524906E-2</c:v>
                </c:pt>
                <c:pt idx="14724">
                  <c:v>-5.6002475247524906E-2</c:v>
                </c:pt>
                <c:pt idx="14725">
                  <c:v>-5.6002475247524906E-2</c:v>
                </c:pt>
                <c:pt idx="14726">
                  <c:v>-5.6002475247524906E-2</c:v>
                </c:pt>
                <c:pt idx="14727">
                  <c:v>-5.6002475247524906E-2</c:v>
                </c:pt>
                <c:pt idx="14728">
                  <c:v>-5.6002475247524906E-2</c:v>
                </c:pt>
                <c:pt idx="14729">
                  <c:v>-5.6002475247524906E-2</c:v>
                </c:pt>
                <c:pt idx="14730">
                  <c:v>-5.6002475247524906E-2</c:v>
                </c:pt>
                <c:pt idx="14731">
                  <c:v>-5.6002475247524906E-2</c:v>
                </c:pt>
                <c:pt idx="14732">
                  <c:v>-5.6002475247524906E-2</c:v>
                </c:pt>
                <c:pt idx="14733">
                  <c:v>-5.6002475247524906E-2</c:v>
                </c:pt>
                <c:pt idx="14734">
                  <c:v>-5.6002475247524906E-2</c:v>
                </c:pt>
                <c:pt idx="14735">
                  <c:v>-5.6002475247524906E-2</c:v>
                </c:pt>
                <c:pt idx="14736">
                  <c:v>-5.6002475247524906E-2</c:v>
                </c:pt>
                <c:pt idx="14737">
                  <c:v>-5.6002475247524906E-2</c:v>
                </c:pt>
                <c:pt idx="14738">
                  <c:v>-5.6002475247524906E-2</c:v>
                </c:pt>
                <c:pt idx="14739">
                  <c:v>-5.6002475247524906E-2</c:v>
                </c:pt>
                <c:pt idx="14740">
                  <c:v>-5.6002475247524906E-2</c:v>
                </c:pt>
                <c:pt idx="14741">
                  <c:v>-5.6002475247524906E-2</c:v>
                </c:pt>
                <c:pt idx="14742">
                  <c:v>-5.6002475247524906E-2</c:v>
                </c:pt>
                <c:pt idx="14743">
                  <c:v>-5.6002475247524906E-2</c:v>
                </c:pt>
                <c:pt idx="14744">
                  <c:v>-5.6002475247524906E-2</c:v>
                </c:pt>
                <c:pt idx="14745">
                  <c:v>-5.6002475247524906E-2</c:v>
                </c:pt>
                <c:pt idx="14746">
                  <c:v>-5.6002475247524906E-2</c:v>
                </c:pt>
                <c:pt idx="14747">
                  <c:v>-5.6002475247524906E-2</c:v>
                </c:pt>
                <c:pt idx="14748">
                  <c:v>-5.6002475247524906E-2</c:v>
                </c:pt>
                <c:pt idx="14749">
                  <c:v>-5.6002475247524906E-2</c:v>
                </c:pt>
                <c:pt idx="14750">
                  <c:v>-5.6002475247524906E-2</c:v>
                </c:pt>
                <c:pt idx="14751">
                  <c:v>-5.6002475247524906E-2</c:v>
                </c:pt>
                <c:pt idx="14752">
                  <c:v>-5.6002475247524906E-2</c:v>
                </c:pt>
                <c:pt idx="14753">
                  <c:v>-5.6002475247524906E-2</c:v>
                </c:pt>
                <c:pt idx="14754">
                  <c:v>-5.6002475247524906E-2</c:v>
                </c:pt>
                <c:pt idx="14755">
                  <c:v>-5.6002475247524906E-2</c:v>
                </c:pt>
                <c:pt idx="14756">
                  <c:v>-5.6002475247524906E-2</c:v>
                </c:pt>
                <c:pt idx="14757">
                  <c:v>-5.6002475247524906E-2</c:v>
                </c:pt>
                <c:pt idx="14758">
                  <c:v>-5.6002475247524906E-2</c:v>
                </c:pt>
                <c:pt idx="14759">
                  <c:v>-5.6002475247524906E-2</c:v>
                </c:pt>
                <c:pt idx="14760">
                  <c:v>-5.6002475247524906E-2</c:v>
                </c:pt>
                <c:pt idx="14761">
                  <c:v>-5.6002475247524906E-2</c:v>
                </c:pt>
                <c:pt idx="14762">
                  <c:v>-5.6002475247524906E-2</c:v>
                </c:pt>
                <c:pt idx="14763">
                  <c:v>-5.6002475247524906E-2</c:v>
                </c:pt>
                <c:pt idx="14764">
                  <c:v>-5.6002475247524906E-2</c:v>
                </c:pt>
                <c:pt idx="14765">
                  <c:v>-5.6002475247524906E-2</c:v>
                </c:pt>
                <c:pt idx="14766">
                  <c:v>-5.6002475247524906E-2</c:v>
                </c:pt>
                <c:pt idx="14767">
                  <c:v>-5.6002475247524906E-2</c:v>
                </c:pt>
                <c:pt idx="14768">
                  <c:v>-5.6002475247524906E-2</c:v>
                </c:pt>
                <c:pt idx="14769">
                  <c:v>-5.6002475247524906E-2</c:v>
                </c:pt>
                <c:pt idx="14770">
                  <c:v>-5.6002475247524906E-2</c:v>
                </c:pt>
                <c:pt idx="14771">
                  <c:v>-5.6002475247524906E-2</c:v>
                </c:pt>
                <c:pt idx="14772">
                  <c:v>-5.6002475247524906E-2</c:v>
                </c:pt>
                <c:pt idx="14773">
                  <c:v>-5.6002475247524906E-2</c:v>
                </c:pt>
                <c:pt idx="14774">
                  <c:v>-5.6002475247524906E-2</c:v>
                </c:pt>
                <c:pt idx="14775">
                  <c:v>-5.6002475247524906E-2</c:v>
                </c:pt>
                <c:pt idx="14776">
                  <c:v>-5.6002475247524906E-2</c:v>
                </c:pt>
                <c:pt idx="14777">
                  <c:v>-5.6002475247524906E-2</c:v>
                </c:pt>
                <c:pt idx="14778">
                  <c:v>-5.6002475247524906E-2</c:v>
                </c:pt>
                <c:pt idx="14779">
                  <c:v>-5.6002475247524906E-2</c:v>
                </c:pt>
                <c:pt idx="14780">
                  <c:v>-5.6002475247524906E-2</c:v>
                </c:pt>
                <c:pt idx="14781">
                  <c:v>-5.6002475247524906E-2</c:v>
                </c:pt>
                <c:pt idx="14782">
                  <c:v>-5.6002475247524906E-2</c:v>
                </c:pt>
                <c:pt idx="14783">
                  <c:v>-5.6002475247524906E-2</c:v>
                </c:pt>
                <c:pt idx="14784">
                  <c:v>-5.6002475247524906E-2</c:v>
                </c:pt>
                <c:pt idx="14785">
                  <c:v>-5.6002475247524906E-2</c:v>
                </c:pt>
                <c:pt idx="14786">
                  <c:v>-5.6002475247524906E-2</c:v>
                </c:pt>
                <c:pt idx="14787">
                  <c:v>-5.6002475247524906E-2</c:v>
                </c:pt>
                <c:pt idx="14788">
                  <c:v>-5.6002475247524906E-2</c:v>
                </c:pt>
                <c:pt idx="14789">
                  <c:v>-5.6002475247524906E-2</c:v>
                </c:pt>
                <c:pt idx="14790">
                  <c:v>-5.6002475247524906E-2</c:v>
                </c:pt>
                <c:pt idx="14791">
                  <c:v>-5.6002475247524906E-2</c:v>
                </c:pt>
                <c:pt idx="14792">
                  <c:v>-5.6002475247524906E-2</c:v>
                </c:pt>
                <c:pt idx="14793">
                  <c:v>-5.6002475247524906E-2</c:v>
                </c:pt>
                <c:pt idx="14794">
                  <c:v>-5.6002475247524906E-2</c:v>
                </c:pt>
                <c:pt idx="14795">
                  <c:v>-5.6002475247524906E-2</c:v>
                </c:pt>
                <c:pt idx="14796">
                  <c:v>-5.6002475247524906E-2</c:v>
                </c:pt>
                <c:pt idx="14797">
                  <c:v>-5.6002475247524906E-2</c:v>
                </c:pt>
                <c:pt idx="14798">
                  <c:v>-5.6002475247524906E-2</c:v>
                </c:pt>
                <c:pt idx="14799">
                  <c:v>-5.6002475247524906E-2</c:v>
                </c:pt>
                <c:pt idx="14800">
                  <c:v>-5.6002475247524906E-2</c:v>
                </c:pt>
                <c:pt idx="14801">
                  <c:v>-5.6002475247524906E-2</c:v>
                </c:pt>
                <c:pt idx="14802">
                  <c:v>-5.6002475247524906E-2</c:v>
                </c:pt>
                <c:pt idx="14803">
                  <c:v>-5.6002475247524906E-2</c:v>
                </c:pt>
                <c:pt idx="14804">
                  <c:v>-5.6002475247524906E-2</c:v>
                </c:pt>
                <c:pt idx="14805">
                  <c:v>-5.6002475247524906E-2</c:v>
                </c:pt>
                <c:pt idx="14806">
                  <c:v>-5.6002475247524906E-2</c:v>
                </c:pt>
                <c:pt idx="14807">
                  <c:v>-5.6002475247524906E-2</c:v>
                </c:pt>
                <c:pt idx="14808">
                  <c:v>-5.6002475247524906E-2</c:v>
                </c:pt>
                <c:pt idx="14809">
                  <c:v>-5.6002475247524906E-2</c:v>
                </c:pt>
                <c:pt idx="14810">
                  <c:v>-5.6002475247524906E-2</c:v>
                </c:pt>
                <c:pt idx="14811">
                  <c:v>-5.6002475247524906E-2</c:v>
                </c:pt>
                <c:pt idx="14812">
                  <c:v>-5.6002475247524906E-2</c:v>
                </c:pt>
                <c:pt idx="14813">
                  <c:v>-5.6002475247524906E-2</c:v>
                </c:pt>
                <c:pt idx="14814">
                  <c:v>-5.6002475247524906E-2</c:v>
                </c:pt>
                <c:pt idx="14815">
                  <c:v>-5.6002475247524906E-2</c:v>
                </c:pt>
                <c:pt idx="14816">
                  <c:v>-5.6002475247524906E-2</c:v>
                </c:pt>
                <c:pt idx="14817">
                  <c:v>-5.6002475247524906E-2</c:v>
                </c:pt>
                <c:pt idx="14818">
                  <c:v>-5.6002475247524906E-2</c:v>
                </c:pt>
                <c:pt idx="14819">
                  <c:v>-5.6002475247524906E-2</c:v>
                </c:pt>
                <c:pt idx="14820">
                  <c:v>-5.6002475247524906E-2</c:v>
                </c:pt>
                <c:pt idx="14821">
                  <c:v>-5.6002475247524906E-2</c:v>
                </c:pt>
                <c:pt idx="14822">
                  <c:v>-5.6002475247524906E-2</c:v>
                </c:pt>
                <c:pt idx="14823">
                  <c:v>-5.6002475247524906E-2</c:v>
                </c:pt>
                <c:pt idx="14824">
                  <c:v>-5.6002475247524906E-2</c:v>
                </c:pt>
                <c:pt idx="14825">
                  <c:v>-5.6002475247524906E-2</c:v>
                </c:pt>
                <c:pt idx="14826">
                  <c:v>-5.6002475247524906E-2</c:v>
                </c:pt>
                <c:pt idx="14827">
                  <c:v>-5.6002475247524906E-2</c:v>
                </c:pt>
                <c:pt idx="14828">
                  <c:v>-5.6002475247524906E-2</c:v>
                </c:pt>
                <c:pt idx="14829">
                  <c:v>-5.6002475247524906E-2</c:v>
                </c:pt>
                <c:pt idx="14830">
                  <c:v>-5.6002475247524906E-2</c:v>
                </c:pt>
                <c:pt idx="14831">
                  <c:v>-5.6002475247524906E-2</c:v>
                </c:pt>
                <c:pt idx="14832">
                  <c:v>-5.6002475247524906E-2</c:v>
                </c:pt>
                <c:pt idx="14833">
                  <c:v>-5.6002475247524906E-2</c:v>
                </c:pt>
                <c:pt idx="14834">
                  <c:v>-5.6002475247524906E-2</c:v>
                </c:pt>
                <c:pt idx="14835">
                  <c:v>-5.6002475247524906E-2</c:v>
                </c:pt>
                <c:pt idx="14836">
                  <c:v>-5.6002475247524906E-2</c:v>
                </c:pt>
                <c:pt idx="14837">
                  <c:v>-5.6002475247524906E-2</c:v>
                </c:pt>
                <c:pt idx="14838">
                  <c:v>-5.6002475247524906E-2</c:v>
                </c:pt>
                <c:pt idx="14839">
                  <c:v>-5.6002475247524906E-2</c:v>
                </c:pt>
                <c:pt idx="14840">
                  <c:v>-5.6002475247524906E-2</c:v>
                </c:pt>
                <c:pt idx="14841">
                  <c:v>-5.6002475247524906E-2</c:v>
                </c:pt>
                <c:pt idx="14842">
                  <c:v>-5.6002475247524906E-2</c:v>
                </c:pt>
                <c:pt idx="14843">
                  <c:v>-5.6002475247524906E-2</c:v>
                </c:pt>
                <c:pt idx="14844">
                  <c:v>-5.6002475247524906E-2</c:v>
                </c:pt>
                <c:pt idx="14845">
                  <c:v>-5.6002475247524906E-2</c:v>
                </c:pt>
                <c:pt idx="14846">
                  <c:v>-5.6002475247524906E-2</c:v>
                </c:pt>
                <c:pt idx="14847">
                  <c:v>-5.6002475247524906E-2</c:v>
                </c:pt>
                <c:pt idx="14848">
                  <c:v>-5.6002475247524906E-2</c:v>
                </c:pt>
                <c:pt idx="14849">
                  <c:v>-5.6002475247524906E-2</c:v>
                </c:pt>
                <c:pt idx="14850">
                  <c:v>-5.6002475247524906E-2</c:v>
                </c:pt>
                <c:pt idx="14851">
                  <c:v>-5.6002475247524906E-2</c:v>
                </c:pt>
                <c:pt idx="14852">
                  <c:v>-5.6002475247524906E-2</c:v>
                </c:pt>
                <c:pt idx="14853">
                  <c:v>-5.6002475247524906E-2</c:v>
                </c:pt>
                <c:pt idx="14854">
                  <c:v>-5.6002475247524906E-2</c:v>
                </c:pt>
                <c:pt idx="14855">
                  <c:v>-5.6002475247524906E-2</c:v>
                </c:pt>
                <c:pt idx="14856">
                  <c:v>-5.6002475247524906E-2</c:v>
                </c:pt>
                <c:pt idx="14857">
                  <c:v>-5.6002475247524906E-2</c:v>
                </c:pt>
                <c:pt idx="14858">
                  <c:v>-5.6002475247524906E-2</c:v>
                </c:pt>
                <c:pt idx="14859">
                  <c:v>-5.6002475247524906E-2</c:v>
                </c:pt>
                <c:pt idx="14860">
                  <c:v>-5.6002475247524906E-2</c:v>
                </c:pt>
                <c:pt idx="14861">
                  <c:v>-5.6002475247524906E-2</c:v>
                </c:pt>
                <c:pt idx="14862">
                  <c:v>-5.6002475247524906E-2</c:v>
                </c:pt>
                <c:pt idx="14863">
                  <c:v>-5.6002475247524906E-2</c:v>
                </c:pt>
                <c:pt idx="14864">
                  <c:v>-5.6002475247524906E-2</c:v>
                </c:pt>
                <c:pt idx="14865">
                  <c:v>-5.6002475247524906E-2</c:v>
                </c:pt>
                <c:pt idx="14866">
                  <c:v>-5.6002475247524906E-2</c:v>
                </c:pt>
                <c:pt idx="14867">
                  <c:v>-5.6002475247524906E-2</c:v>
                </c:pt>
                <c:pt idx="14868">
                  <c:v>-5.6002475247524906E-2</c:v>
                </c:pt>
                <c:pt idx="14869">
                  <c:v>-5.6002475247524906E-2</c:v>
                </c:pt>
                <c:pt idx="14870">
                  <c:v>-5.6002475247524906E-2</c:v>
                </c:pt>
                <c:pt idx="14871">
                  <c:v>-5.6002475247524906E-2</c:v>
                </c:pt>
                <c:pt idx="14872">
                  <c:v>-5.6002475247524906E-2</c:v>
                </c:pt>
                <c:pt idx="14873">
                  <c:v>-5.6002475247524906E-2</c:v>
                </c:pt>
                <c:pt idx="14874">
                  <c:v>-5.6002475247524906E-2</c:v>
                </c:pt>
                <c:pt idx="14875">
                  <c:v>-5.6002475247524906E-2</c:v>
                </c:pt>
                <c:pt idx="14876">
                  <c:v>-5.6002475247524906E-2</c:v>
                </c:pt>
                <c:pt idx="14877">
                  <c:v>-5.6002475247524906E-2</c:v>
                </c:pt>
                <c:pt idx="14878">
                  <c:v>-5.6002475247524906E-2</c:v>
                </c:pt>
                <c:pt idx="14879">
                  <c:v>-5.6002475247524906E-2</c:v>
                </c:pt>
                <c:pt idx="14880">
                  <c:v>-5.6002475247524906E-2</c:v>
                </c:pt>
                <c:pt idx="14881">
                  <c:v>-5.6002475247524906E-2</c:v>
                </c:pt>
                <c:pt idx="14882">
                  <c:v>-5.6002475247524906E-2</c:v>
                </c:pt>
                <c:pt idx="14883">
                  <c:v>-5.6002475247524906E-2</c:v>
                </c:pt>
                <c:pt idx="14884">
                  <c:v>-5.6002475247524906E-2</c:v>
                </c:pt>
                <c:pt idx="14885">
                  <c:v>-5.6002475247524906E-2</c:v>
                </c:pt>
                <c:pt idx="14886">
                  <c:v>-5.6002475247524906E-2</c:v>
                </c:pt>
                <c:pt idx="14887">
                  <c:v>-5.6002475247524906E-2</c:v>
                </c:pt>
                <c:pt idx="14888">
                  <c:v>-5.6002475247524906E-2</c:v>
                </c:pt>
                <c:pt idx="14889">
                  <c:v>-5.6002475247524906E-2</c:v>
                </c:pt>
                <c:pt idx="14890">
                  <c:v>-5.6002475247524906E-2</c:v>
                </c:pt>
                <c:pt idx="14891">
                  <c:v>-5.6002475247524906E-2</c:v>
                </c:pt>
                <c:pt idx="14892">
                  <c:v>-5.6002475247524906E-2</c:v>
                </c:pt>
                <c:pt idx="14893">
                  <c:v>-5.6002475247524906E-2</c:v>
                </c:pt>
                <c:pt idx="14894">
                  <c:v>-5.6002475247524906E-2</c:v>
                </c:pt>
                <c:pt idx="14895">
                  <c:v>-5.6002475247524906E-2</c:v>
                </c:pt>
                <c:pt idx="14896">
                  <c:v>-5.6002475247524906E-2</c:v>
                </c:pt>
                <c:pt idx="14897">
                  <c:v>-5.6002475247524906E-2</c:v>
                </c:pt>
                <c:pt idx="14898">
                  <c:v>-5.6002475247524906E-2</c:v>
                </c:pt>
                <c:pt idx="14899">
                  <c:v>-5.6002475247524906E-2</c:v>
                </c:pt>
                <c:pt idx="14900">
                  <c:v>-5.6002475247524906E-2</c:v>
                </c:pt>
                <c:pt idx="14901">
                  <c:v>-5.6002475247524906E-2</c:v>
                </c:pt>
                <c:pt idx="14902">
                  <c:v>-5.6002475247524906E-2</c:v>
                </c:pt>
                <c:pt idx="14903">
                  <c:v>-5.6002475247524906E-2</c:v>
                </c:pt>
                <c:pt idx="14904">
                  <c:v>-5.6002475247524906E-2</c:v>
                </c:pt>
                <c:pt idx="14905">
                  <c:v>-5.6002475247524906E-2</c:v>
                </c:pt>
                <c:pt idx="14906">
                  <c:v>-5.6002475247524906E-2</c:v>
                </c:pt>
                <c:pt idx="14907">
                  <c:v>-5.6002475247524906E-2</c:v>
                </c:pt>
                <c:pt idx="14908">
                  <c:v>-5.6002475247524906E-2</c:v>
                </c:pt>
                <c:pt idx="14909">
                  <c:v>-5.6002475247524906E-2</c:v>
                </c:pt>
                <c:pt idx="14910">
                  <c:v>-5.6002475247524906E-2</c:v>
                </c:pt>
                <c:pt idx="14911">
                  <c:v>-5.6002475247524906E-2</c:v>
                </c:pt>
                <c:pt idx="14912">
                  <c:v>-5.6002475247524906E-2</c:v>
                </c:pt>
                <c:pt idx="14913">
                  <c:v>-5.6002475247524906E-2</c:v>
                </c:pt>
                <c:pt idx="14914">
                  <c:v>-5.6002475247524906E-2</c:v>
                </c:pt>
                <c:pt idx="14915">
                  <c:v>-5.6002475247524906E-2</c:v>
                </c:pt>
                <c:pt idx="14916">
                  <c:v>-5.6002475247524906E-2</c:v>
                </c:pt>
                <c:pt idx="14917">
                  <c:v>-5.6002475247524906E-2</c:v>
                </c:pt>
                <c:pt idx="14918">
                  <c:v>-5.6002475247524906E-2</c:v>
                </c:pt>
                <c:pt idx="14919">
                  <c:v>-5.6002475247524906E-2</c:v>
                </c:pt>
                <c:pt idx="14920">
                  <c:v>-5.6002475247524906E-2</c:v>
                </c:pt>
                <c:pt idx="14921">
                  <c:v>-5.6002475247524906E-2</c:v>
                </c:pt>
                <c:pt idx="14922">
                  <c:v>-5.6002475247524906E-2</c:v>
                </c:pt>
                <c:pt idx="14923">
                  <c:v>-5.6002475247524906E-2</c:v>
                </c:pt>
                <c:pt idx="14924">
                  <c:v>-5.6002475247524906E-2</c:v>
                </c:pt>
                <c:pt idx="14925">
                  <c:v>-5.6002475247524906E-2</c:v>
                </c:pt>
                <c:pt idx="14926">
                  <c:v>-5.6002475247524906E-2</c:v>
                </c:pt>
                <c:pt idx="14927">
                  <c:v>-5.6002475247524906E-2</c:v>
                </c:pt>
                <c:pt idx="14928">
                  <c:v>-5.6002475247524906E-2</c:v>
                </c:pt>
                <c:pt idx="14929">
                  <c:v>-5.6002475247524906E-2</c:v>
                </c:pt>
                <c:pt idx="14930">
                  <c:v>-5.6002475247524906E-2</c:v>
                </c:pt>
                <c:pt idx="14931">
                  <c:v>-5.6002475247524906E-2</c:v>
                </c:pt>
                <c:pt idx="14932">
                  <c:v>-5.6002475247524906E-2</c:v>
                </c:pt>
                <c:pt idx="14933">
                  <c:v>-5.6002475247524906E-2</c:v>
                </c:pt>
                <c:pt idx="14934">
                  <c:v>-5.6002475247524906E-2</c:v>
                </c:pt>
                <c:pt idx="14935">
                  <c:v>-5.6002475247524906E-2</c:v>
                </c:pt>
                <c:pt idx="14936">
                  <c:v>-5.6002475247524906E-2</c:v>
                </c:pt>
                <c:pt idx="14937">
                  <c:v>-5.6002475247524906E-2</c:v>
                </c:pt>
                <c:pt idx="14938">
                  <c:v>-5.6002475247524906E-2</c:v>
                </c:pt>
                <c:pt idx="14939">
                  <c:v>-5.6002475247524906E-2</c:v>
                </c:pt>
                <c:pt idx="14940">
                  <c:v>-5.6002475247524906E-2</c:v>
                </c:pt>
                <c:pt idx="14941">
                  <c:v>-5.6311881188118924E-2</c:v>
                </c:pt>
                <c:pt idx="14942">
                  <c:v>-5.6311881188118924E-2</c:v>
                </c:pt>
                <c:pt idx="14943">
                  <c:v>-5.6311881188118924E-2</c:v>
                </c:pt>
                <c:pt idx="14944">
                  <c:v>-5.6311881188118924E-2</c:v>
                </c:pt>
                <c:pt idx="14945">
                  <c:v>-5.6311881188118924E-2</c:v>
                </c:pt>
                <c:pt idx="14946">
                  <c:v>-5.6311881188118924E-2</c:v>
                </c:pt>
                <c:pt idx="14947">
                  <c:v>-5.6311881188118924E-2</c:v>
                </c:pt>
                <c:pt idx="14948">
                  <c:v>-5.6311881188118924E-2</c:v>
                </c:pt>
                <c:pt idx="14949">
                  <c:v>-5.6311881188118924E-2</c:v>
                </c:pt>
                <c:pt idx="14950">
                  <c:v>-5.6311881188118924E-2</c:v>
                </c:pt>
                <c:pt idx="14951">
                  <c:v>-5.6930693069307023E-2</c:v>
                </c:pt>
                <c:pt idx="14952">
                  <c:v>-5.6930693069307023E-2</c:v>
                </c:pt>
                <c:pt idx="14953">
                  <c:v>-5.6930693069307023E-2</c:v>
                </c:pt>
                <c:pt idx="14954">
                  <c:v>-5.6930693069307023E-2</c:v>
                </c:pt>
                <c:pt idx="14955">
                  <c:v>-5.6930693069307023E-2</c:v>
                </c:pt>
                <c:pt idx="14956">
                  <c:v>-5.6930693069307023E-2</c:v>
                </c:pt>
                <c:pt idx="14957">
                  <c:v>-5.6930693069307023E-2</c:v>
                </c:pt>
                <c:pt idx="14958">
                  <c:v>-5.6930693069307023E-2</c:v>
                </c:pt>
                <c:pt idx="14959">
                  <c:v>-5.6930693069307023E-2</c:v>
                </c:pt>
                <c:pt idx="14960">
                  <c:v>-5.6930693069307023E-2</c:v>
                </c:pt>
                <c:pt idx="14961">
                  <c:v>-5.6930693069307023E-2</c:v>
                </c:pt>
                <c:pt idx="14962">
                  <c:v>-5.6930693069307023E-2</c:v>
                </c:pt>
                <c:pt idx="14963">
                  <c:v>-5.6930693069307023E-2</c:v>
                </c:pt>
                <c:pt idx="14964">
                  <c:v>-5.6930693069307023E-2</c:v>
                </c:pt>
                <c:pt idx="14965">
                  <c:v>-5.6930693069307023E-2</c:v>
                </c:pt>
                <c:pt idx="14966">
                  <c:v>-5.6930693069307023E-2</c:v>
                </c:pt>
                <c:pt idx="14967">
                  <c:v>-5.6930693069307023E-2</c:v>
                </c:pt>
                <c:pt idx="14968">
                  <c:v>-5.6930693069307023E-2</c:v>
                </c:pt>
                <c:pt idx="14969">
                  <c:v>-5.6930693069307023E-2</c:v>
                </c:pt>
                <c:pt idx="14970">
                  <c:v>-5.6930693069307023E-2</c:v>
                </c:pt>
                <c:pt idx="14971">
                  <c:v>-5.6930693069307023E-2</c:v>
                </c:pt>
                <c:pt idx="14972">
                  <c:v>-5.6930693069307023E-2</c:v>
                </c:pt>
                <c:pt idx="14973">
                  <c:v>-5.6930693069307023E-2</c:v>
                </c:pt>
                <c:pt idx="14974">
                  <c:v>-5.6930693069307023E-2</c:v>
                </c:pt>
                <c:pt idx="14975">
                  <c:v>-5.6930693069307023E-2</c:v>
                </c:pt>
                <c:pt idx="14976">
                  <c:v>-5.6930693069307023E-2</c:v>
                </c:pt>
                <c:pt idx="14977">
                  <c:v>-5.6930693069307023E-2</c:v>
                </c:pt>
                <c:pt idx="14978">
                  <c:v>-5.6930693069307023E-2</c:v>
                </c:pt>
                <c:pt idx="14979">
                  <c:v>-5.6930693069307023E-2</c:v>
                </c:pt>
                <c:pt idx="14980">
                  <c:v>-5.6930693069307023E-2</c:v>
                </c:pt>
                <c:pt idx="14981">
                  <c:v>-5.6930693069307023E-2</c:v>
                </c:pt>
                <c:pt idx="14982">
                  <c:v>-5.6930693069307023E-2</c:v>
                </c:pt>
                <c:pt idx="14983">
                  <c:v>-5.6930693069307023E-2</c:v>
                </c:pt>
                <c:pt idx="14984">
                  <c:v>-5.6930693069307023E-2</c:v>
                </c:pt>
                <c:pt idx="14985">
                  <c:v>-5.6930693069307023E-2</c:v>
                </c:pt>
                <c:pt idx="14986">
                  <c:v>-5.6930693069307023E-2</c:v>
                </c:pt>
                <c:pt idx="14987">
                  <c:v>-5.6930693069307023E-2</c:v>
                </c:pt>
                <c:pt idx="14988">
                  <c:v>-5.6930693069307023E-2</c:v>
                </c:pt>
                <c:pt idx="14989">
                  <c:v>-5.6930693069307023E-2</c:v>
                </c:pt>
                <c:pt idx="14990">
                  <c:v>-5.6930693069307023E-2</c:v>
                </c:pt>
                <c:pt idx="14991">
                  <c:v>-5.6930693069307023E-2</c:v>
                </c:pt>
                <c:pt idx="14992">
                  <c:v>-5.6930693069307023E-2</c:v>
                </c:pt>
                <c:pt idx="14993">
                  <c:v>-5.6930693069307023E-2</c:v>
                </c:pt>
                <c:pt idx="14994">
                  <c:v>-5.6930693069307023E-2</c:v>
                </c:pt>
                <c:pt idx="14995">
                  <c:v>-5.6930693069307023E-2</c:v>
                </c:pt>
                <c:pt idx="14996">
                  <c:v>-5.6930693069307023E-2</c:v>
                </c:pt>
                <c:pt idx="14997">
                  <c:v>-5.6930693069307023E-2</c:v>
                </c:pt>
                <c:pt idx="14998">
                  <c:v>-5.6930693069307023E-2</c:v>
                </c:pt>
                <c:pt idx="14999">
                  <c:v>-5.6930693069307023E-2</c:v>
                </c:pt>
                <c:pt idx="15000">
                  <c:v>-5.6930693069307023E-2</c:v>
                </c:pt>
                <c:pt idx="15001">
                  <c:v>-5.6930693069307023E-2</c:v>
                </c:pt>
                <c:pt idx="15002">
                  <c:v>-5.6930693069307023E-2</c:v>
                </c:pt>
                <c:pt idx="15003">
                  <c:v>-5.6930693069307023E-2</c:v>
                </c:pt>
                <c:pt idx="15004">
                  <c:v>-5.6930693069307023E-2</c:v>
                </c:pt>
                <c:pt idx="15005">
                  <c:v>-5.6930693069307023E-2</c:v>
                </c:pt>
                <c:pt idx="15006">
                  <c:v>-5.6930693069307023E-2</c:v>
                </c:pt>
                <c:pt idx="15007">
                  <c:v>-5.6930693069307023E-2</c:v>
                </c:pt>
                <c:pt idx="15008">
                  <c:v>-5.6930693069307023E-2</c:v>
                </c:pt>
                <c:pt idx="15009">
                  <c:v>-5.6930693069307023E-2</c:v>
                </c:pt>
                <c:pt idx="15010">
                  <c:v>-5.6930693069307023E-2</c:v>
                </c:pt>
                <c:pt idx="15011">
                  <c:v>-5.6930693069307023E-2</c:v>
                </c:pt>
                <c:pt idx="15012">
                  <c:v>-5.6930693069307023E-2</c:v>
                </c:pt>
                <c:pt idx="15013">
                  <c:v>-5.6930693069307023E-2</c:v>
                </c:pt>
                <c:pt idx="15014">
                  <c:v>-5.6930693069307023E-2</c:v>
                </c:pt>
                <c:pt idx="15015">
                  <c:v>-5.6930693069307023E-2</c:v>
                </c:pt>
                <c:pt idx="15016">
                  <c:v>-5.6930693069307023E-2</c:v>
                </c:pt>
                <c:pt idx="15017">
                  <c:v>-5.6930693069307023E-2</c:v>
                </c:pt>
                <c:pt idx="15018">
                  <c:v>-5.6930693069307023E-2</c:v>
                </c:pt>
                <c:pt idx="15019">
                  <c:v>-5.6930693069307023E-2</c:v>
                </c:pt>
                <c:pt idx="15020">
                  <c:v>-5.6930693069307023E-2</c:v>
                </c:pt>
                <c:pt idx="15021">
                  <c:v>-5.6930693069307023E-2</c:v>
                </c:pt>
                <c:pt idx="15022">
                  <c:v>-5.6930693069307023E-2</c:v>
                </c:pt>
                <c:pt idx="15023">
                  <c:v>-5.6930693069307023E-2</c:v>
                </c:pt>
                <c:pt idx="15024">
                  <c:v>-5.6930693069307023E-2</c:v>
                </c:pt>
                <c:pt idx="15025">
                  <c:v>-5.6930693069307023E-2</c:v>
                </c:pt>
                <c:pt idx="15026">
                  <c:v>-5.6930693069307023E-2</c:v>
                </c:pt>
                <c:pt idx="15027">
                  <c:v>-5.6930693069307023E-2</c:v>
                </c:pt>
                <c:pt idx="15028">
                  <c:v>-5.6930693069307023E-2</c:v>
                </c:pt>
                <c:pt idx="15029">
                  <c:v>-5.6930693069307023E-2</c:v>
                </c:pt>
                <c:pt idx="15030">
                  <c:v>-5.6930693069307023E-2</c:v>
                </c:pt>
                <c:pt idx="15031">
                  <c:v>-5.6930693069307023E-2</c:v>
                </c:pt>
                <c:pt idx="15032">
                  <c:v>-5.6930693069307023E-2</c:v>
                </c:pt>
                <c:pt idx="15033">
                  <c:v>-5.6930693069307023E-2</c:v>
                </c:pt>
                <c:pt idx="15034">
                  <c:v>-5.6930693069307023E-2</c:v>
                </c:pt>
                <c:pt idx="15035">
                  <c:v>-5.6930693069307023E-2</c:v>
                </c:pt>
                <c:pt idx="15036">
                  <c:v>-5.6930693069307023E-2</c:v>
                </c:pt>
                <c:pt idx="15037">
                  <c:v>-5.6930693069307023E-2</c:v>
                </c:pt>
                <c:pt idx="15038">
                  <c:v>-5.6930693069307023E-2</c:v>
                </c:pt>
                <c:pt idx="15039">
                  <c:v>-5.6930693069307023E-2</c:v>
                </c:pt>
                <c:pt idx="15040">
                  <c:v>-5.6930693069307023E-2</c:v>
                </c:pt>
                <c:pt idx="15041">
                  <c:v>-5.6930693069307023E-2</c:v>
                </c:pt>
                <c:pt idx="15042">
                  <c:v>-5.6930693069307023E-2</c:v>
                </c:pt>
                <c:pt idx="15043">
                  <c:v>-5.6930693069307023E-2</c:v>
                </c:pt>
                <c:pt idx="15044">
                  <c:v>-5.6930693069307023E-2</c:v>
                </c:pt>
                <c:pt idx="15045">
                  <c:v>-5.6930693069307023E-2</c:v>
                </c:pt>
                <c:pt idx="15046">
                  <c:v>-5.6930693069307023E-2</c:v>
                </c:pt>
                <c:pt idx="15047">
                  <c:v>-5.6930693069307023E-2</c:v>
                </c:pt>
                <c:pt idx="15048">
                  <c:v>-5.6930693069307023E-2</c:v>
                </c:pt>
                <c:pt idx="15049">
                  <c:v>-5.6930693069307023E-2</c:v>
                </c:pt>
                <c:pt idx="15050">
                  <c:v>-5.6930693069307023E-2</c:v>
                </c:pt>
                <c:pt idx="15051">
                  <c:v>-5.6930693069307023E-2</c:v>
                </c:pt>
                <c:pt idx="15052">
                  <c:v>-5.6930693069307023E-2</c:v>
                </c:pt>
                <c:pt idx="15053">
                  <c:v>-5.6930693069307023E-2</c:v>
                </c:pt>
                <c:pt idx="15054">
                  <c:v>-5.6930693069307023E-2</c:v>
                </c:pt>
                <c:pt idx="15055">
                  <c:v>-5.6930693069307023E-2</c:v>
                </c:pt>
                <c:pt idx="15056">
                  <c:v>-5.6930693069307023E-2</c:v>
                </c:pt>
                <c:pt idx="15057">
                  <c:v>-5.6930693069307023E-2</c:v>
                </c:pt>
                <c:pt idx="15058">
                  <c:v>-5.6930693069307023E-2</c:v>
                </c:pt>
                <c:pt idx="15059">
                  <c:v>-5.6930693069307023E-2</c:v>
                </c:pt>
                <c:pt idx="15060">
                  <c:v>-5.6930693069307023E-2</c:v>
                </c:pt>
                <c:pt idx="15061">
                  <c:v>-5.6930693069307023E-2</c:v>
                </c:pt>
                <c:pt idx="15062">
                  <c:v>-5.6930693069307023E-2</c:v>
                </c:pt>
                <c:pt idx="15063">
                  <c:v>-5.6930693069307023E-2</c:v>
                </c:pt>
                <c:pt idx="15064">
                  <c:v>-5.6930693069307023E-2</c:v>
                </c:pt>
                <c:pt idx="15065">
                  <c:v>-5.6930693069307023E-2</c:v>
                </c:pt>
                <c:pt idx="15066">
                  <c:v>-5.6930693069307023E-2</c:v>
                </c:pt>
                <c:pt idx="15067">
                  <c:v>-5.6930693069307023E-2</c:v>
                </c:pt>
                <c:pt idx="15068">
                  <c:v>-5.6930693069307023E-2</c:v>
                </c:pt>
                <c:pt idx="15069">
                  <c:v>-5.6930693069307023E-2</c:v>
                </c:pt>
                <c:pt idx="15070">
                  <c:v>-5.6930693069307023E-2</c:v>
                </c:pt>
                <c:pt idx="15071">
                  <c:v>-5.6930693069307023E-2</c:v>
                </c:pt>
                <c:pt idx="15072">
                  <c:v>-5.6930693069307023E-2</c:v>
                </c:pt>
                <c:pt idx="15073">
                  <c:v>-5.6930693069307023E-2</c:v>
                </c:pt>
                <c:pt idx="15074">
                  <c:v>-5.6930693069307023E-2</c:v>
                </c:pt>
                <c:pt idx="15075">
                  <c:v>-5.6930693069307023E-2</c:v>
                </c:pt>
                <c:pt idx="15076">
                  <c:v>-5.6930693069307023E-2</c:v>
                </c:pt>
                <c:pt idx="15077">
                  <c:v>-5.6930693069307023E-2</c:v>
                </c:pt>
                <c:pt idx="15078">
                  <c:v>-5.6930693069307023E-2</c:v>
                </c:pt>
                <c:pt idx="15079">
                  <c:v>-5.6930693069307023E-2</c:v>
                </c:pt>
                <c:pt idx="15080">
                  <c:v>-5.6930693069307023E-2</c:v>
                </c:pt>
                <c:pt idx="15081">
                  <c:v>-5.6930693069307023E-2</c:v>
                </c:pt>
                <c:pt idx="15082">
                  <c:v>-5.6930693069307023E-2</c:v>
                </c:pt>
                <c:pt idx="15083">
                  <c:v>-5.6930693069307023E-2</c:v>
                </c:pt>
                <c:pt idx="15084">
                  <c:v>-5.6930693069307023E-2</c:v>
                </c:pt>
                <c:pt idx="15085">
                  <c:v>-5.6930693069307023E-2</c:v>
                </c:pt>
                <c:pt idx="15086">
                  <c:v>-5.6930693069307023E-2</c:v>
                </c:pt>
                <c:pt idx="15087">
                  <c:v>-5.6930693069307023E-2</c:v>
                </c:pt>
                <c:pt idx="15088">
                  <c:v>-5.6930693069307023E-2</c:v>
                </c:pt>
                <c:pt idx="15089">
                  <c:v>-5.6930693069307023E-2</c:v>
                </c:pt>
                <c:pt idx="15090">
                  <c:v>-5.6930693069307023E-2</c:v>
                </c:pt>
                <c:pt idx="15091">
                  <c:v>-5.6930693069307023E-2</c:v>
                </c:pt>
                <c:pt idx="15092">
                  <c:v>-5.6930693069307023E-2</c:v>
                </c:pt>
                <c:pt idx="15093">
                  <c:v>-5.6930693069307023E-2</c:v>
                </c:pt>
                <c:pt idx="15094">
                  <c:v>-5.6930693069307023E-2</c:v>
                </c:pt>
                <c:pt idx="15095">
                  <c:v>-5.6930693069307023E-2</c:v>
                </c:pt>
                <c:pt idx="15096">
                  <c:v>-5.6930693069307023E-2</c:v>
                </c:pt>
                <c:pt idx="15097">
                  <c:v>-5.6930693069307023E-2</c:v>
                </c:pt>
                <c:pt idx="15098">
                  <c:v>-5.6930693069307023E-2</c:v>
                </c:pt>
                <c:pt idx="15099">
                  <c:v>-5.6930693069307023E-2</c:v>
                </c:pt>
                <c:pt idx="15100">
                  <c:v>-5.6930693069307023E-2</c:v>
                </c:pt>
                <c:pt idx="15101">
                  <c:v>-5.6930693069307023E-2</c:v>
                </c:pt>
                <c:pt idx="15102">
                  <c:v>-5.6930693069307023E-2</c:v>
                </c:pt>
                <c:pt idx="15103">
                  <c:v>-5.6930693069307023E-2</c:v>
                </c:pt>
                <c:pt idx="15104">
                  <c:v>-5.6930693069307023E-2</c:v>
                </c:pt>
                <c:pt idx="15105">
                  <c:v>-5.6930693069307023E-2</c:v>
                </c:pt>
                <c:pt idx="15106">
                  <c:v>-5.6930693069307023E-2</c:v>
                </c:pt>
                <c:pt idx="15107">
                  <c:v>-5.6930693069307023E-2</c:v>
                </c:pt>
                <c:pt idx="15108">
                  <c:v>-5.6930693069307023E-2</c:v>
                </c:pt>
                <c:pt idx="15109">
                  <c:v>-5.6930693069307023E-2</c:v>
                </c:pt>
                <c:pt idx="15110">
                  <c:v>-5.6930693069307023E-2</c:v>
                </c:pt>
                <c:pt idx="15111">
                  <c:v>-5.6930693069307023E-2</c:v>
                </c:pt>
                <c:pt idx="15112">
                  <c:v>-5.6930693069307023E-2</c:v>
                </c:pt>
                <c:pt idx="15113">
                  <c:v>-5.6930693069307023E-2</c:v>
                </c:pt>
                <c:pt idx="15114">
                  <c:v>-5.6930693069307023E-2</c:v>
                </c:pt>
                <c:pt idx="15115">
                  <c:v>-5.6930693069307023E-2</c:v>
                </c:pt>
                <c:pt idx="15116">
                  <c:v>-5.6930693069307023E-2</c:v>
                </c:pt>
                <c:pt idx="15117">
                  <c:v>-5.6930693069307023E-2</c:v>
                </c:pt>
                <c:pt idx="15118">
                  <c:v>-5.6930693069307023E-2</c:v>
                </c:pt>
                <c:pt idx="15119">
                  <c:v>-5.6930693069307023E-2</c:v>
                </c:pt>
                <c:pt idx="15120">
                  <c:v>-5.6930693069307023E-2</c:v>
                </c:pt>
                <c:pt idx="15121">
                  <c:v>-5.6930693069307023E-2</c:v>
                </c:pt>
                <c:pt idx="15122">
                  <c:v>-5.6930693069307023E-2</c:v>
                </c:pt>
                <c:pt idx="15123">
                  <c:v>-5.6930693069307023E-2</c:v>
                </c:pt>
                <c:pt idx="15124">
                  <c:v>-5.6930693069307023E-2</c:v>
                </c:pt>
                <c:pt idx="15125">
                  <c:v>-5.6930693069307023E-2</c:v>
                </c:pt>
                <c:pt idx="15126">
                  <c:v>-5.6930693069307023E-2</c:v>
                </c:pt>
                <c:pt idx="15127">
                  <c:v>-5.6930693069307023E-2</c:v>
                </c:pt>
                <c:pt idx="15128">
                  <c:v>-5.6930693069307023E-2</c:v>
                </c:pt>
                <c:pt idx="15129">
                  <c:v>-5.6930693069307023E-2</c:v>
                </c:pt>
                <c:pt idx="15130">
                  <c:v>-5.6930693069307023E-2</c:v>
                </c:pt>
                <c:pt idx="15131">
                  <c:v>-5.6930693069307023E-2</c:v>
                </c:pt>
                <c:pt idx="15132">
                  <c:v>-5.6930693069307023E-2</c:v>
                </c:pt>
                <c:pt idx="15133">
                  <c:v>-5.6930693069307023E-2</c:v>
                </c:pt>
                <c:pt idx="15134">
                  <c:v>-5.6930693069307023E-2</c:v>
                </c:pt>
                <c:pt idx="15135">
                  <c:v>-5.6930693069307023E-2</c:v>
                </c:pt>
                <c:pt idx="15136">
                  <c:v>-5.6930693069307023E-2</c:v>
                </c:pt>
                <c:pt idx="15137">
                  <c:v>-5.6930693069307023E-2</c:v>
                </c:pt>
                <c:pt idx="15138">
                  <c:v>-5.6930693069307023E-2</c:v>
                </c:pt>
                <c:pt idx="15139">
                  <c:v>-5.6930693069307023E-2</c:v>
                </c:pt>
                <c:pt idx="15140">
                  <c:v>-5.6930693069307023E-2</c:v>
                </c:pt>
                <c:pt idx="15141">
                  <c:v>-5.6930693069307023E-2</c:v>
                </c:pt>
                <c:pt idx="15142">
                  <c:v>-5.6930693069307023E-2</c:v>
                </c:pt>
                <c:pt idx="15143">
                  <c:v>-5.6930693069307023E-2</c:v>
                </c:pt>
                <c:pt idx="15144">
                  <c:v>-5.6930693069307023E-2</c:v>
                </c:pt>
                <c:pt idx="15145">
                  <c:v>-5.6930693069307023E-2</c:v>
                </c:pt>
                <c:pt idx="15146">
                  <c:v>-5.6930693069307023E-2</c:v>
                </c:pt>
                <c:pt idx="15147">
                  <c:v>-5.6930693069307023E-2</c:v>
                </c:pt>
                <c:pt idx="15148">
                  <c:v>-5.6930693069307023E-2</c:v>
                </c:pt>
                <c:pt idx="15149">
                  <c:v>-5.6930693069307023E-2</c:v>
                </c:pt>
                <c:pt idx="15150">
                  <c:v>-5.6930693069307023E-2</c:v>
                </c:pt>
                <c:pt idx="15151">
                  <c:v>-5.6930693069307023E-2</c:v>
                </c:pt>
                <c:pt idx="15152">
                  <c:v>-5.6930693069307023E-2</c:v>
                </c:pt>
                <c:pt idx="15153">
                  <c:v>-5.6930693069307023E-2</c:v>
                </c:pt>
                <c:pt idx="15154">
                  <c:v>-5.6930693069307023E-2</c:v>
                </c:pt>
                <c:pt idx="15155">
                  <c:v>-5.6930693069307023E-2</c:v>
                </c:pt>
                <c:pt idx="15156">
                  <c:v>-5.6930693069307023E-2</c:v>
                </c:pt>
                <c:pt idx="15157">
                  <c:v>-5.6930693069307023E-2</c:v>
                </c:pt>
                <c:pt idx="15158">
                  <c:v>-5.6930693069307023E-2</c:v>
                </c:pt>
                <c:pt idx="15159">
                  <c:v>-5.6930693069307023E-2</c:v>
                </c:pt>
                <c:pt idx="15160">
                  <c:v>-5.6930693069307023E-2</c:v>
                </c:pt>
                <c:pt idx="15161">
                  <c:v>-5.6930693069307023E-2</c:v>
                </c:pt>
                <c:pt idx="15162">
                  <c:v>-5.6930693069307023E-2</c:v>
                </c:pt>
                <c:pt idx="15163">
                  <c:v>-5.6930693069307023E-2</c:v>
                </c:pt>
                <c:pt idx="15164">
                  <c:v>-5.6930693069307023E-2</c:v>
                </c:pt>
                <c:pt idx="15165">
                  <c:v>-5.6930693069307023E-2</c:v>
                </c:pt>
                <c:pt idx="15166">
                  <c:v>-5.6930693069307023E-2</c:v>
                </c:pt>
                <c:pt idx="15167">
                  <c:v>-5.6930693069307023E-2</c:v>
                </c:pt>
                <c:pt idx="15168">
                  <c:v>-5.6930693069307023E-2</c:v>
                </c:pt>
                <c:pt idx="15169">
                  <c:v>-5.6930693069307023E-2</c:v>
                </c:pt>
                <c:pt idx="15170">
                  <c:v>-5.6930693069307023E-2</c:v>
                </c:pt>
                <c:pt idx="15171">
                  <c:v>-5.6930693069307023E-2</c:v>
                </c:pt>
                <c:pt idx="15172">
                  <c:v>-5.6930693069307023E-2</c:v>
                </c:pt>
                <c:pt idx="15173">
                  <c:v>-5.6930693069307023E-2</c:v>
                </c:pt>
                <c:pt idx="15174">
                  <c:v>-5.6930693069307023E-2</c:v>
                </c:pt>
                <c:pt idx="15175">
                  <c:v>-5.6930693069307023E-2</c:v>
                </c:pt>
                <c:pt idx="15176">
                  <c:v>-5.6930693069307023E-2</c:v>
                </c:pt>
                <c:pt idx="15177">
                  <c:v>-5.6930693069307023E-2</c:v>
                </c:pt>
                <c:pt idx="15178">
                  <c:v>-5.6930693069307023E-2</c:v>
                </c:pt>
                <c:pt idx="15179">
                  <c:v>-5.6930693069307023E-2</c:v>
                </c:pt>
                <c:pt idx="15180">
                  <c:v>-5.6930693069307023E-2</c:v>
                </c:pt>
                <c:pt idx="15181">
                  <c:v>-5.6930693069307023E-2</c:v>
                </c:pt>
                <c:pt idx="15182">
                  <c:v>-5.6930693069307023E-2</c:v>
                </c:pt>
                <c:pt idx="15183">
                  <c:v>-5.6930693069307023E-2</c:v>
                </c:pt>
                <c:pt idx="15184">
                  <c:v>-5.6930693069307023E-2</c:v>
                </c:pt>
                <c:pt idx="15185">
                  <c:v>-5.6930693069307023E-2</c:v>
                </c:pt>
                <c:pt idx="15186">
                  <c:v>-5.6930693069307023E-2</c:v>
                </c:pt>
                <c:pt idx="15187">
                  <c:v>-5.6930693069307023E-2</c:v>
                </c:pt>
                <c:pt idx="15188">
                  <c:v>-5.6930693069307023E-2</c:v>
                </c:pt>
                <c:pt idx="15189">
                  <c:v>-5.6930693069307023E-2</c:v>
                </c:pt>
                <c:pt idx="15190">
                  <c:v>-5.6930693069307023E-2</c:v>
                </c:pt>
                <c:pt idx="15191">
                  <c:v>-5.6930693069307023E-2</c:v>
                </c:pt>
                <c:pt idx="15192">
                  <c:v>-5.6930693069307023E-2</c:v>
                </c:pt>
                <c:pt idx="15193">
                  <c:v>-5.6930693069307023E-2</c:v>
                </c:pt>
                <c:pt idx="15194">
                  <c:v>-5.6930693069307023E-2</c:v>
                </c:pt>
                <c:pt idx="15195">
                  <c:v>-5.6930693069307023E-2</c:v>
                </c:pt>
                <c:pt idx="15196">
                  <c:v>-5.6930693069307023E-2</c:v>
                </c:pt>
                <c:pt idx="15197">
                  <c:v>-5.6930693069307023E-2</c:v>
                </c:pt>
                <c:pt idx="15198">
                  <c:v>-5.6930693069307023E-2</c:v>
                </c:pt>
                <c:pt idx="15199">
                  <c:v>-5.6930693069307023E-2</c:v>
                </c:pt>
                <c:pt idx="15200">
                  <c:v>-5.6930693069307023E-2</c:v>
                </c:pt>
                <c:pt idx="15201">
                  <c:v>-5.6930693069307023E-2</c:v>
                </c:pt>
                <c:pt idx="15202">
                  <c:v>-5.6930693069307023E-2</c:v>
                </c:pt>
                <c:pt idx="15203">
                  <c:v>-5.6930693069307023E-2</c:v>
                </c:pt>
                <c:pt idx="15204">
                  <c:v>-5.6930693069307023E-2</c:v>
                </c:pt>
                <c:pt idx="15205">
                  <c:v>-5.6930693069307023E-2</c:v>
                </c:pt>
                <c:pt idx="15206">
                  <c:v>-5.6930693069307023E-2</c:v>
                </c:pt>
                <c:pt idx="15207">
                  <c:v>-5.6930693069307023E-2</c:v>
                </c:pt>
                <c:pt idx="15208">
                  <c:v>-5.6930693069307023E-2</c:v>
                </c:pt>
                <c:pt idx="15209">
                  <c:v>-5.6930693069307023E-2</c:v>
                </c:pt>
                <c:pt idx="15210">
                  <c:v>-5.6930693069307023E-2</c:v>
                </c:pt>
                <c:pt idx="15211">
                  <c:v>-5.6930693069307023E-2</c:v>
                </c:pt>
                <c:pt idx="15212">
                  <c:v>-5.6930693069307023E-2</c:v>
                </c:pt>
                <c:pt idx="15213">
                  <c:v>-5.6930693069307023E-2</c:v>
                </c:pt>
                <c:pt idx="15214">
                  <c:v>-5.6930693069307023E-2</c:v>
                </c:pt>
                <c:pt idx="15215">
                  <c:v>-5.6930693069307023E-2</c:v>
                </c:pt>
                <c:pt idx="15216">
                  <c:v>-5.6930693069307023E-2</c:v>
                </c:pt>
                <c:pt idx="15217">
                  <c:v>-5.6930693069307023E-2</c:v>
                </c:pt>
                <c:pt idx="15218">
                  <c:v>-5.6930693069307023E-2</c:v>
                </c:pt>
                <c:pt idx="15219">
                  <c:v>-5.6930693069307023E-2</c:v>
                </c:pt>
                <c:pt idx="15220">
                  <c:v>-5.6930693069307023E-2</c:v>
                </c:pt>
                <c:pt idx="15221">
                  <c:v>-5.6930693069307023E-2</c:v>
                </c:pt>
                <c:pt idx="15222">
                  <c:v>-5.6930693069307023E-2</c:v>
                </c:pt>
                <c:pt idx="15223">
                  <c:v>-5.6930693069307023E-2</c:v>
                </c:pt>
                <c:pt idx="15224">
                  <c:v>-5.6930693069307023E-2</c:v>
                </c:pt>
                <c:pt idx="15225">
                  <c:v>-5.6930693069307023E-2</c:v>
                </c:pt>
                <c:pt idx="15226">
                  <c:v>-5.6930693069307023E-2</c:v>
                </c:pt>
                <c:pt idx="15227">
                  <c:v>-5.6930693069307023E-2</c:v>
                </c:pt>
                <c:pt idx="15228">
                  <c:v>-5.6930693069307023E-2</c:v>
                </c:pt>
                <c:pt idx="15229">
                  <c:v>-5.6930693069307023E-2</c:v>
                </c:pt>
                <c:pt idx="15230">
                  <c:v>-5.6930693069307023E-2</c:v>
                </c:pt>
                <c:pt idx="15231">
                  <c:v>-5.6930693069307023E-2</c:v>
                </c:pt>
                <c:pt idx="15232">
                  <c:v>-5.6930693069307023E-2</c:v>
                </c:pt>
                <c:pt idx="15233">
                  <c:v>-5.6930693069307023E-2</c:v>
                </c:pt>
                <c:pt idx="15234">
                  <c:v>-5.6930693069307023E-2</c:v>
                </c:pt>
                <c:pt idx="15235">
                  <c:v>-5.6930693069307023E-2</c:v>
                </c:pt>
                <c:pt idx="15236">
                  <c:v>-5.6930693069307023E-2</c:v>
                </c:pt>
                <c:pt idx="15237">
                  <c:v>-5.6930693069307023E-2</c:v>
                </c:pt>
                <c:pt idx="15238">
                  <c:v>-5.6930693069307023E-2</c:v>
                </c:pt>
                <c:pt idx="15239">
                  <c:v>-5.6930693069307023E-2</c:v>
                </c:pt>
                <c:pt idx="15240">
                  <c:v>-5.6930693069307023E-2</c:v>
                </c:pt>
                <c:pt idx="15241">
                  <c:v>-5.6930693069307023E-2</c:v>
                </c:pt>
                <c:pt idx="15242">
                  <c:v>-5.6930693069307023E-2</c:v>
                </c:pt>
                <c:pt idx="15243">
                  <c:v>-5.6930693069307023E-2</c:v>
                </c:pt>
                <c:pt idx="15244">
                  <c:v>-5.6930693069307023E-2</c:v>
                </c:pt>
                <c:pt idx="15245">
                  <c:v>-5.6930693069307023E-2</c:v>
                </c:pt>
                <c:pt idx="15246">
                  <c:v>-5.6930693069307023E-2</c:v>
                </c:pt>
                <c:pt idx="15247">
                  <c:v>-5.6930693069307023E-2</c:v>
                </c:pt>
                <c:pt idx="15248">
                  <c:v>-5.6930693069307023E-2</c:v>
                </c:pt>
                <c:pt idx="15249">
                  <c:v>-5.6930693069307023E-2</c:v>
                </c:pt>
                <c:pt idx="15250">
                  <c:v>-5.6930693069307023E-2</c:v>
                </c:pt>
                <c:pt idx="15251">
                  <c:v>-5.6930693069307023E-2</c:v>
                </c:pt>
                <c:pt idx="15252">
                  <c:v>-5.6930693069307023E-2</c:v>
                </c:pt>
                <c:pt idx="15253">
                  <c:v>-5.6930693069307023E-2</c:v>
                </c:pt>
                <c:pt idx="15254">
                  <c:v>-5.6930693069307023E-2</c:v>
                </c:pt>
                <c:pt idx="15255">
                  <c:v>-5.6930693069307023E-2</c:v>
                </c:pt>
                <c:pt idx="15256">
                  <c:v>-5.6930693069307023E-2</c:v>
                </c:pt>
                <c:pt idx="15257">
                  <c:v>-5.6930693069307023E-2</c:v>
                </c:pt>
                <c:pt idx="15258">
                  <c:v>-5.6930693069307023E-2</c:v>
                </c:pt>
                <c:pt idx="15259">
                  <c:v>-5.6930693069307023E-2</c:v>
                </c:pt>
                <c:pt idx="15260">
                  <c:v>-5.6930693069307023E-2</c:v>
                </c:pt>
                <c:pt idx="15261">
                  <c:v>-5.6930693069307023E-2</c:v>
                </c:pt>
                <c:pt idx="15262">
                  <c:v>-5.6930693069307023E-2</c:v>
                </c:pt>
                <c:pt idx="15263">
                  <c:v>-5.6930693069307023E-2</c:v>
                </c:pt>
                <c:pt idx="15264">
                  <c:v>-5.6930693069307023E-2</c:v>
                </c:pt>
                <c:pt idx="15265">
                  <c:v>-5.6930693069307023E-2</c:v>
                </c:pt>
                <c:pt idx="15266">
                  <c:v>-5.6930693069307023E-2</c:v>
                </c:pt>
                <c:pt idx="15267">
                  <c:v>-5.6930693069307023E-2</c:v>
                </c:pt>
                <c:pt idx="15268">
                  <c:v>-5.6930693069307023E-2</c:v>
                </c:pt>
                <c:pt idx="15269">
                  <c:v>-5.6930693069307023E-2</c:v>
                </c:pt>
                <c:pt idx="15270">
                  <c:v>-5.6930693069307023E-2</c:v>
                </c:pt>
                <c:pt idx="15271">
                  <c:v>-5.6930693069307023E-2</c:v>
                </c:pt>
                <c:pt idx="15272">
                  <c:v>-5.6930693069307023E-2</c:v>
                </c:pt>
                <c:pt idx="15273">
                  <c:v>-5.6930693069307023E-2</c:v>
                </c:pt>
                <c:pt idx="15274">
                  <c:v>-5.6930693069307023E-2</c:v>
                </c:pt>
                <c:pt idx="15275">
                  <c:v>-5.6930693069307023E-2</c:v>
                </c:pt>
                <c:pt idx="15276">
                  <c:v>-5.6930693069307023E-2</c:v>
                </c:pt>
                <c:pt idx="15277">
                  <c:v>-5.6930693069307023E-2</c:v>
                </c:pt>
                <c:pt idx="15278">
                  <c:v>-5.6930693069307023E-2</c:v>
                </c:pt>
                <c:pt idx="15279">
                  <c:v>-5.6930693069307023E-2</c:v>
                </c:pt>
                <c:pt idx="15280">
                  <c:v>-5.6930693069307023E-2</c:v>
                </c:pt>
                <c:pt idx="15281">
                  <c:v>-5.6930693069307023E-2</c:v>
                </c:pt>
                <c:pt idx="15282">
                  <c:v>-5.6930693069307023E-2</c:v>
                </c:pt>
                <c:pt idx="15283">
                  <c:v>-5.6930693069307023E-2</c:v>
                </c:pt>
                <c:pt idx="15284">
                  <c:v>-5.6930693069307023E-2</c:v>
                </c:pt>
                <c:pt idx="15285">
                  <c:v>-5.6930693069307023E-2</c:v>
                </c:pt>
                <c:pt idx="15286">
                  <c:v>-5.6930693069307023E-2</c:v>
                </c:pt>
                <c:pt idx="15287">
                  <c:v>-5.6930693069307023E-2</c:v>
                </c:pt>
                <c:pt idx="15288">
                  <c:v>-5.6930693069307023E-2</c:v>
                </c:pt>
                <c:pt idx="15289">
                  <c:v>-5.6930693069307023E-2</c:v>
                </c:pt>
                <c:pt idx="15290">
                  <c:v>-5.6930693069307023E-2</c:v>
                </c:pt>
                <c:pt idx="15291">
                  <c:v>-5.6930693069307023E-2</c:v>
                </c:pt>
                <c:pt idx="15292">
                  <c:v>-5.6930693069307023E-2</c:v>
                </c:pt>
                <c:pt idx="15293">
                  <c:v>-5.6930693069307023E-2</c:v>
                </c:pt>
                <c:pt idx="15294">
                  <c:v>-5.6930693069307023E-2</c:v>
                </c:pt>
                <c:pt idx="15295">
                  <c:v>-5.6930693069307023E-2</c:v>
                </c:pt>
                <c:pt idx="15296">
                  <c:v>-5.6930693069307023E-2</c:v>
                </c:pt>
                <c:pt idx="15297">
                  <c:v>-5.6930693069307023E-2</c:v>
                </c:pt>
                <c:pt idx="15298">
                  <c:v>-5.6930693069307023E-2</c:v>
                </c:pt>
                <c:pt idx="15299">
                  <c:v>-5.6930693069307023E-2</c:v>
                </c:pt>
                <c:pt idx="15300">
                  <c:v>-5.6930693069307023E-2</c:v>
                </c:pt>
                <c:pt idx="15301">
                  <c:v>-5.6930693069307023E-2</c:v>
                </c:pt>
                <c:pt idx="15302">
                  <c:v>-5.6930693069307023E-2</c:v>
                </c:pt>
                <c:pt idx="15303">
                  <c:v>-5.6930693069307023E-2</c:v>
                </c:pt>
                <c:pt idx="15304">
                  <c:v>-5.6930693069307023E-2</c:v>
                </c:pt>
                <c:pt idx="15305">
                  <c:v>-5.6930693069307023E-2</c:v>
                </c:pt>
                <c:pt idx="15306">
                  <c:v>-5.6930693069307023E-2</c:v>
                </c:pt>
                <c:pt idx="15307">
                  <c:v>-5.6930693069307023E-2</c:v>
                </c:pt>
                <c:pt idx="15308">
                  <c:v>-5.6930693069307023E-2</c:v>
                </c:pt>
                <c:pt idx="15309">
                  <c:v>-5.6930693069307023E-2</c:v>
                </c:pt>
                <c:pt idx="15310">
                  <c:v>-5.6930693069307023E-2</c:v>
                </c:pt>
                <c:pt idx="15311">
                  <c:v>-5.6930693069307023E-2</c:v>
                </c:pt>
                <c:pt idx="15312">
                  <c:v>-5.6930693069307023E-2</c:v>
                </c:pt>
                <c:pt idx="15313">
                  <c:v>-5.6930693069307023E-2</c:v>
                </c:pt>
                <c:pt idx="15314">
                  <c:v>-5.6930693069307023E-2</c:v>
                </c:pt>
                <c:pt idx="15315">
                  <c:v>-5.6930693069307023E-2</c:v>
                </c:pt>
                <c:pt idx="15316">
                  <c:v>-5.6930693069307023E-2</c:v>
                </c:pt>
                <c:pt idx="15317">
                  <c:v>-5.6930693069307023E-2</c:v>
                </c:pt>
                <c:pt idx="15318">
                  <c:v>-5.6930693069307023E-2</c:v>
                </c:pt>
                <c:pt idx="15319">
                  <c:v>-5.6930693069307023E-2</c:v>
                </c:pt>
                <c:pt idx="15320">
                  <c:v>-5.6930693069307023E-2</c:v>
                </c:pt>
                <c:pt idx="15321">
                  <c:v>-5.6930693069307023E-2</c:v>
                </c:pt>
                <c:pt idx="15322">
                  <c:v>-5.6930693069307023E-2</c:v>
                </c:pt>
                <c:pt idx="15323">
                  <c:v>-5.6930693069307023E-2</c:v>
                </c:pt>
                <c:pt idx="15324">
                  <c:v>-5.6930693069307023E-2</c:v>
                </c:pt>
                <c:pt idx="15325">
                  <c:v>-5.6930693069307023E-2</c:v>
                </c:pt>
                <c:pt idx="15326">
                  <c:v>-5.6930693069307023E-2</c:v>
                </c:pt>
                <c:pt idx="15327">
                  <c:v>-5.6930693069307023E-2</c:v>
                </c:pt>
                <c:pt idx="15328">
                  <c:v>-5.6930693069307023E-2</c:v>
                </c:pt>
                <c:pt idx="15329">
                  <c:v>-5.6930693069307023E-2</c:v>
                </c:pt>
                <c:pt idx="15330">
                  <c:v>-5.6930693069307023E-2</c:v>
                </c:pt>
                <c:pt idx="15331">
                  <c:v>-5.6930693069307023E-2</c:v>
                </c:pt>
                <c:pt idx="15332">
                  <c:v>-5.6930693069307023E-2</c:v>
                </c:pt>
                <c:pt idx="15333">
                  <c:v>-5.6930693069307023E-2</c:v>
                </c:pt>
                <c:pt idx="15334">
                  <c:v>-5.6930693069307023E-2</c:v>
                </c:pt>
                <c:pt idx="15335">
                  <c:v>-5.6930693069307023E-2</c:v>
                </c:pt>
                <c:pt idx="15336">
                  <c:v>-5.6930693069307023E-2</c:v>
                </c:pt>
                <c:pt idx="15337">
                  <c:v>-5.6930693069307023E-2</c:v>
                </c:pt>
                <c:pt idx="15338">
                  <c:v>-5.6930693069307023E-2</c:v>
                </c:pt>
                <c:pt idx="15339">
                  <c:v>-5.6930693069307023E-2</c:v>
                </c:pt>
                <c:pt idx="15340">
                  <c:v>-5.6930693069307023E-2</c:v>
                </c:pt>
                <c:pt idx="15341">
                  <c:v>-5.6930693069307023E-2</c:v>
                </c:pt>
                <c:pt idx="15342">
                  <c:v>-5.6930693069307023E-2</c:v>
                </c:pt>
                <c:pt idx="15343">
                  <c:v>-5.6930693069307023E-2</c:v>
                </c:pt>
                <c:pt idx="15344">
                  <c:v>-5.6930693069307023E-2</c:v>
                </c:pt>
                <c:pt idx="15345">
                  <c:v>-5.6930693069307023E-2</c:v>
                </c:pt>
                <c:pt idx="15346">
                  <c:v>-5.6930693069307023E-2</c:v>
                </c:pt>
                <c:pt idx="15347">
                  <c:v>-5.6930693069307023E-2</c:v>
                </c:pt>
                <c:pt idx="15348">
                  <c:v>-5.6930693069307023E-2</c:v>
                </c:pt>
                <c:pt idx="15349">
                  <c:v>-5.6930693069307023E-2</c:v>
                </c:pt>
                <c:pt idx="15350">
                  <c:v>-5.6930693069307023E-2</c:v>
                </c:pt>
                <c:pt idx="15351">
                  <c:v>-5.6930693069307023E-2</c:v>
                </c:pt>
                <c:pt idx="15352">
                  <c:v>-5.6930693069307023E-2</c:v>
                </c:pt>
                <c:pt idx="15353">
                  <c:v>-5.6930693069307023E-2</c:v>
                </c:pt>
                <c:pt idx="15354">
                  <c:v>-5.6930693069307023E-2</c:v>
                </c:pt>
                <c:pt idx="15355">
                  <c:v>-5.6930693069307023E-2</c:v>
                </c:pt>
                <c:pt idx="15356">
                  <c:v>-5.6930693069307023E-2</c:v>
                </c:pt>
                <c:pt idx="15357">
                  <c:v>-5.6930693069307023E-2</c:v>
                </c:pt>
                <c:pt idx="15358">
                  <c:v>-5.6930693069307023E-2</c:v>
                </c:pt>
                <c:pt idx="15359">
                  <c:v>-5.6930693069307023E-2</c:v>
                </c:pt>
                <c:pt idx="15360">
                  <c:v>-5.6930693069307023E-2</c:v>
                </c:pt>
                <c:pt idx="15361">
                  <c:v>-5.6930693069307023E-2</c:v>
                </c:pt>
                <c:pt idx="15362">
                  <c:v>-5.6930693069307023E-2</c:v>
                </c:pt>
                <c:pt idx="15363">
                  <c:v>-5.6930693069307023E-2</c:v>
                </c:pt>
                <c:pt idx="15364">
                  <c:v>-5.6930693069307023E-2</c:v>
                </c:pt>
                <c:pt idx="15365">
                  <c:v>-5.6930693069307023E-2</c:v>
                </c:pt>
                <c:pt idx="15366">
                  <c:v>-5.6930693069307023E-2</c:v>
                </c:pt>
                <c:pt idx="15367">
                  <c:v>-5.6930693069307023E-2</c:v>
                </c:pt>
                <c:pt idx="15368">
                  <c:v>-5.6930693069307023E-2</c:v>
                </c:pt>
                <c:pt idx="15369">
                  <c:v>-5.6930693069307023E-2</c:v>
                </c:pt>
                <c:pt idx="15370">
                  <c:v>-5.6930693069307023E-2</c:v>
                </c:pt>
                <c:pt idx="15371">
                  <c:v>-5.6930693069307023E-2</c:v>
                </c:pt>
                <c:pt idx="15372">
                  <c:v>-5.6930693069307023E-2</c:v>
                </c:pt>
                <c:pt idx="15373">
                  <c:v>-5.6930693069307023E-2</c:v>
                </c:pt>
                <c:pt idx="15374">
                  <c:v>-5.6930693069307023E-2</c:v>
                </c:pt>
                <c:pt idx="15375">
                  <c:v>-5.6930693069307023E-2</c:v>
                </c:pt>
                <c:pt idx="15376">
                  <c:v>-5.6930693069307023E-2</c:v>
                </c:pt>
                <c:pt idx="15377">
                  <c:v>-5.6930693069307023E-2</c:v>
                </c:pt>
                <c:pt idx="15378">
                  <c:v>-5.6930693069307023E-2</c:v>
                </c:pt>
                <c:pt idx="15379">
                  <c:v>-5.6930693069307023E-2</c:v>
                </c:pt>
                <c:pt idx="15380">
                  <c:v>-5.6930693069307023E-2</c:v>
                </c:pt>
                <c:pt idx="15381">
                  <c:v>-5.6930693069307023E-2</c:v>
                </c:pt>
                <c:pt idx="15382">
                  <c:v>-5.6930693069307023E-2</c:v>
                </c:pt>
                <c:pt idx="15383">
                  <c:v>-5.6930693069307023E-2</c:v>
                </c:pt>
                <c:pt idx="15384">
                  <c:v>-5.6930693069307023E-2</c:v>
                </c:pt>
                <c:pt idx="15385">
                  <c:v>-5.6930693069307023E-2</c:v>
                </c:pt>
                <c:pt idx="15386">
                  <c:v>-5.6930693069307023E-2</c:v>
                </c:pt>
                <c:pt idx="15387">
                  <c:v>-5.6930693069307023E-2</c:v>
                </c:pt>
                <c:pt idx="15388">
                  <c:v>-5.6930693069307023E-2</c:v>
                </c:pt>
                <c:pt idx="15389">
                  <c:v>-5.6930693069307023E-2</c:v>
                </c:pt>
                <c:pt idx="15390">
                  <c:v>-5.6930693069307023E-2</c:v>
                </c:pt>
                <c:pt idx="15391">
                  <c:v>-5.6930693069307023E-2</c:v>
                </c:pt>
                <c:pt idx="15392">
                  <c:v>-5.6930693069307023E-2</c:v>
                </c:pt>
                <c:pt idx="15393">
                  <c:v>-5.6930693069307023E-2</c:v>
                </c:pt>
                <c:pt idx="15394">
                  <c:v>-5.6930693069307023E-2</c:v>
                </c:pt>
                <c:pt idx="15395">
                  <c:v>-5.6930693069307023E-2</c:v>
                </c:pt>
                <c:pt idx="15396">
                  <c:v>-5.6930693069307023E-2</c:v>
                </c:pt>
                <c:pt idx="15397">
                  <c:v>-5.6930693069307023E-2</c:v>
                </c:pt>
                <c:pt idx="15398">
                  <c:v>-5.6930693069307023E-2</c:v>
                </c:pt>
                <c:pt idx="15399">
                  <c:v>-5.6930693069307023E-2</c:v>
                </c:pt>
                <c:pt idx="15400">
                  <c:v>-5.6930693069307023E-2</c:v>
                </c:pt>
                <c:pt idx="15401">
                  <c:v>-5.6930693069307023E-2</c:v>
                </c:pt>
                <c:pt idx="15402">
                  <c:v>-5.6930693069307023E-2</c:v>
                </c:pt>
                <c:pt idx="15403">
                  <c:v>-5.6930693069307023E-2</c:v>
                </c:pt>
                <c:pt idx="15404">
                  <c:v>-5.6930693069307023E-2</c:v>
                </c:pt>
                <c:pt idx="15405">
                  <c:v>-5.6930693069307023E-2</c:v>
                </c:pt>
                <c:pt idx="15406">
                  <c:v>-5.6930693069307023E-2</c:v>
                </c:pt>
                <c:pt idx="15407">
                  <c:v>-5.6930693069307023E-2</c:v>
                </c:pt>
                <c:pt idx="15408">
                  <c:v>-5.6930693069307023E-2</c:v>
                </c:pt>
                <c:pt idx="15409">
                  <c:v>-5.6930693069307023E-2</c:v>
                </c:pt>
                <c:pt idx="15410">
                  <c:v>-5.6930693069307023E-2</c:v>
                </c:pt>
                <c:pt idx="15411">
                  <c:v>-5.6930693069307023E-2</c:v>
                </c:pt>
                <c:pt idx="15412">
                  <c:v>-5.6930693069307023E-2</c:v>
                </c:pt>
                <c:pt idx="15413">
                  <c:v>-5.6930693069307023E-2</c:v>
                </c:pt>
                <c:pt idx="15414">
                  <c:v>-5.6930693069307023E-2</c:v>
                </c:pt>
                <c:pt idx="15415">
                  <c:v>-5.6930693069307023E-2</c:v>
                </c:pt>
                <c:pt idx="15416">
                  <c:v>-5.6930693069307023E-2</c:v>
                </c:pt>
                <c:pt idx="15417">
                  <c:v>-5.6930693069307023E-2</c:v>
                </c:pt>
                <c:pt idx="15418">
                  <c:v>-5.6930693069307023E-2</c:v>
                </c:pt>
                <c:pt idx="15419">
                  <c:v>-5.6930693069307023E-2</c:v>
                </c:pt>
                <c:pt idx="15420">
                  <c:v>-5.6930693069307023E-2</c:v>
                </c:pt>
                <c:pt idx="15421">
                  <c:v>-5.6930693069307023E-2</c:v>
                </c:pt>
                <c:pt idx="15422">
                  <c:v>-5.6930693069307023E-2</c:v>
                </c:pt>
                <c:pt idx="15423">
                  <c:v>-5.6930693069307023E-2</c:v>
                </c:pt>
                <c:pt idx="15424">
                  <c:v>-5.6930693069307023E-2</c:v>
                </c:pt>
                <c:pt idx="15425">
                  <c:v>-5.6930693069307023E-2</c:v>
                </c:pt>
                <c:pt idx="15426">
                  <c:v>-5.6930693069307023E-2</c:v>
                </c:pt>
                <c:pt idx="15427">
                  <c:v>-5.6930693069307023E-2</c:v>
                </c:pt>
                <c:pt idx="15428">
                  <c:v>-5.6930693069307023E-2</c:v>
                </c:pt>
                <c:pt idx="15429">
                  <c:v>-5.6930693069307023E-2</c:v>
                </c:pt>
                <c:pt idx="15430">
                  <c:v>-5.6930693069307023E-2</c:v>
                </c:pt>
                <c:pt idx="15431">
                  <c:v>-5.6930693069307023E-2</c:v>
                </c:pt>
                <c:pt idx="15432">
                  <c:v>-5.6930693069307023E-2</c:v>
                </c:pt>
                <c:pt idx="15433">
                  <c:v>-5.6930693069307023E-2</c:v>
                </c:pt>
                <c:pt idx="15434">
                  <c:v>-5.6930693069307023E-2</c:v>
                </c:pt>
                <c:pt idx="15435">
                  <c:v>-5.6930693069307023E-2</c:v>
                </c:pt>
                <c:pt idx="15436">
                  <c:v>-5.6930693069307023E-2</c:v>
                </c:pt>
                <c:pt idx="15437">
                  <c:v>-5.6930693069307023E-2</c:v>
                </c:pt>
                <c:pt idx="15438">
                  <c:v>-5.6930693069307023E-2</c:v>
                </c:pt>
                <c:pt idx="15439">
                  <c:v>-5.6930693069307023E-2</c:v>
                </c:pt>
                <c:pt idx="15440">
                  <c:v>-5.6930693069307023E-2</c:v>
                </c:pt>
                <c:pt idx="15441">
                  <c:v>-5.6930693069307023E-2</c:v>
                </c:pt>
                <c:pt idx="15442">
                  <c:v>-5.6930693069307023E-2</c:v>
                </c:pt>
                <c:pt idx="15443">
                  <c:v>-5.6930693069307023E-2</c:v>
                </c:pt>
                <c:pt idx="15444">
                  <c:v>-5.6930693069307023E-2</c:v>
                </c:pt>
                <c:pt idx="15445">
                  <c:v>-5.6930693069307023E-2</c:v>
                </c:pt>
                <c:pt idx="15446">
                  <c:v>-5.6930693069307023E-2</c:v>
                </c:pt>
                <c:pt idx="15447">
                  <c:v>-5.6930693069307023E-2</c:v>
                </c:pt>
                <c:pt idx="15448">
                  <c:v>-5.6930693069307023E-2</c:v>
                </c:pt>
                <c:pt idx="15449">
                  <c:v>-5.6930693069307023E-2</c:v>
                </c:pt>
                <c:pt idx="15450">
                  <c:v>-5.6930693069307023E-2</c:v>
                </c:pt>
                <c:pt idx="15451">
                  <c:v>-5.6930693069307023E-2</c:v>
                </c:pt>
                <c:pt idx="15452">
                  <c:v>-5.6930693069307023E-2</c:v>
                </c:pt>
                <c:pt idx="15453">
                  <c:v>-5.6930693069307023E-2</c:v>
                </c:pt>
                <c:pt idx="15454">
                  <c:v>-5.6930693069307023E-2</c:v>
                </c:pt>
                <c:pt idx="15455">
                  <c:v>-5.6930693069307023E-2</c:v>
                </c:pt>
                <c:pt idx="15456">
                  <c:v>-5.6930693069307023E-2</c:v>
                </c:pt>
                <c:pt idx="15457">
                  <c:v>-5.6930693069307023E-2</c:v>
                </c:pt>
                <c:pt idx="15458">
                  <c:v>-5.6930693069307023E-2</c:v>
                </c:pt>
                <c:pt idx="15459">
                  <c:v>-5.6930693069307023E-2</c:v>
                </c:pt>
                <c:pt idx="15460">
                  <c:v>-5.6930693069307023E-2</c:v>
                </c:pt>
                <c:pt idx="15461">
                  <c:v>-5.6930693069307023E-2</c:v>
                </c:pt>
                <c:pt idx="15462">
                  <c:v>-5.6930693069307023E-2</c:v>
                </c:pt>
                <c:pt idx="15463">
                  <c:v>-5.6930693069307023E-2</c:v>
                </c:pt>
                <c:pt idx="15464">
                  <c:v>-5.6930693069307023E-2</c:v>
                </c:pt>
                <c:pt idx="15465">
                  <c:v>-5.6930693069307023E-2</c:v>
                </c:pt>
                <c:pt idx="15466">
                  <c:v>-5.6930693069307023E-2</c:v>
                </c:pt>
                <c:pt idx="15467">
                  <c:v>-5.6930693069307023E-2</c:v>
                </c:pt>
                <c:pt idx="15468">
                  <c:v>-5.6930693069307023E-2</c:v>
                </c:pt>
                <c:pt idx="15469">
                  <c:v>-5.6930693069307023E-2</c:v>
                </c:pt>
                <c:pt idx="15470">
                  <c:v>-5.6930693069307023E-2</c:v>
                </c:pt>
                <c:pt idx="15471">
                  <c:v>-5.6930693069307023E-2</c:v>
                </c:pt>
                <c:pt idx="15472">
                  <c:v>-5.6930693069307023E-2</c:v>
                </c:pt>
                <c:pt idx="15473">
                  <c:v>-5.6930693069307023E-2</c:v>
                </c:pt>
                <c:pt idx="15474">
                  <c:v>-5.6930693069307023E-2</c:v>
                </c:pt>
                <c:pt idx="15475">
                  <c:v>-5.6930693069307023E-2</c:v>
                </c:pt>
                <c:pt idx="15476">
                  <c:v>-5.6930693069307023E-2</c:v>
                </c:pt>
                <c:pt idx="15477">
                  <c:v>-5.6930693069307023E-2</c:v>
                </c:pt>
                <c:pt idx="15478">
                  <c:v>-5.6930693069307023E-2</c:v>
                </c:pt>
                <c:pt idx="15479">
                  <c:v>-5.6930693069307023E-2</c:v>
                </c:pt>
                <c:pt idx="15480">
                  <c:v>-5.6930693069307023E-2</c:v>
                </c:pt>
                <c:pt idx="15481">
                  <c:v>-5.6930693069307023E-2</c:v>
                </c:pt>
                <c:pt idx="15482">
                  <c:v>-5.6930693069307023E-2</c:v>
                </c:pt>
                <c:pt idx="15483">
                  <c:v>-5.6930693069307023E-2</c:v>
                </c:pt>
                <c:pt idx="15484">
                  <c:v>-5.6930693069307023E-2</c:v>
                </c:pt>
                <c:pt idx="15485">
                  <c:v>-5.6930693069307023E-2</c:v>
                </c:pt>
                <c:pt idx="15486">
                  <c:v>-5.6930693069307023E-2</c:v>
                </c:pt>
                <c:pt idx="15487">
                  <c:v>-5.6930693069307023E-2</c:v>
                </c:pt>
                <c:pt idx="15488">
                  <c:v>-5.6930693069307023E-2</c:v>
                </c:pt>
                <c:pt idx="15489">
                  <c:v>-5.6930693069307023E-2</c:v>
                </c:pt>
                <c:pt idx="15490">
                  <c:v>-5.6930693069307023E-2</c:v>
                </c:pt>
                <c:pt idx="15491">
                  <c:v>-5.6930693069307023E-2</c:v>
                </c:pt>
                <c:pt idx="15492">
                  <c:v>-5.6930693069307023E-2</c:v>
                </c:pt>
                <c:pt idx="15493">
                  <c:v>-5.6930693069307023E-2</c:v>
                </c:pt>
                <c:pt idx="15494">
                  <c:v>-5.6930693069307023E-2</c:v>
                </c:pt>
                <c:pt idx="15495">
                  <c:v>-5.6930693069307023E-2</c:v>
                </c:pt>
                <c:pt idx="15496">
                  <c:v>-5.6930693069307023E-2</c:v>
                </c:pt>
                <c:pt idx="15497">
                  <c:v>-5.6930693069307023E-2</c:v>
                </c:pt>
                <c:pt idx="15498">
                  <c:v>-5.6930693069307023E-2</c:v>
                </c:pt>
                <c:pt idx="15499">
                  <c:v>-5.6930693069307023E-2</c:v>
                </c:pt>
                <c:pt idx="15500">
                  <c:v>-5.6930693069307023E-2</c:v>
                </c:pt>
                <c:pt idx="15501">
                  <c:v>-5.6930693069307023E-2</c:v>
                </c:pt>
                <c:pt idx="15502">
                  <c:v>-5.6930693069307023E-2</c:v>
                </c:pt>
                <c:pt idx="15503">
                  <c:v>-5.6930693069307023E-2</c:v>
                </c:pt>
                <c:pt idx="15504">
                  <c:v>-5.6930693069307023E-2</c:v>
                </c:pt>
                <c:pt idx="15505">
                  <c:v>-5.6930693069307023E-2</c:v>
                </c:pt>
                <c:pt idx="15506">
                  <c:v>-5.6930693069307023E-2</c:v>
                </c:pt>
                <c:pt idx="15507">
                  <c:v>-5.6930693069307023E-2</c:v>
                </c:pt>
                <c:pt idx="15508">
                  <c:v>-5.6930693069307023E-2</c:v>
                </c:pt>
                <c:pt idx="15509">
                  <c:v>-5.6930693069307023E-2</c:v>
                </c:pt>
                <c:pt idx="15510">
                  <c:v>-5.6930693069307023E-2</c:v>
                </c:pt>
                <c:pt idx="15511">
                  <c:v>-5.6930693069307023E-2</c:v>
                </c:pt>
                <c:pt idx="15512">
                  <c:v>-5.6930693069307023E-2</c:v>
                </c:pt>
                <c:pt idx="15513">
                  <c:v>-5.6930693069307023E-2</c:v>
                </c:pt>
                <c:pt idx="15514">
                  <c:v>-5.6930693069307023E-2</c:v>
                </c:pt>
                <c:pt idx="15515">
                  <c:v>-5.6930693069307023E-2</c:v>
                </c:pt>
                <c:pt idx="15516">
                  <c:v>-5.6930693069307023E-2</c:v>
                </c:pt>
                <c:pt idx="15517">
                  <c:v>-5.6930693069307023E-2</c:v>
                </c:pt>
                <c:pt idx="15518">
                  <c:v>-5.6930693069307023E-2</c:v>
                </c:pt>
                <c:pt idx="15519">
                  <c:v>-5.6930693069307023E-2</c:v>
                </c:pt>
                <c:pt idx="15520">
                  <c:v>-5.6930693069307023E-2</c:v>
                </c:pt>
                <c:pt idx="15521">
                  <c:v>-5.6930693069307023E-2</c:v>
                </c:pt>
                <c:pt idx="15522">
                  <c:v>-5.6930693069307023E-2</c:v>
                </c:pt>
                <c:pt idx="15523">
                  <c:v>-5.6930693069307023E-2</c:v>
                </c:pt>
                <c:pt idx="15524">
                  <c:v>-5.6930693069307023E-2</c:v>
                </c:pt>
                <c:pt idx="15525">
                  <c:v>-5.6930693069307023E-2</c:v>
                </c:pt>
                <c:pt idx="15526">
                  <c:v>-5.6930693069307023E-2</c:v>
                </c:pt>
                <c:pt idx="15527">
                  <c:v>-5.6930693069307023E-2</c:v>
                </c:pt>
                <c:pt idx="15528">
                  <c:v>-5.6930693069307023E-2</c:v>
                </c:pt>
                <c:pt idx="15529">
                  <c:v>-5.6930693069307023E-2</c:v>
                </c:pt>
                <c:pt idx="15530">
                  <c:v>-5.6930693069307023E-2</c:v>
                </c:pt>
                <c:pt idx="15531">
                  <c:v>-5.6930693069307023E-2</c:v>
                </c:pt>
                <c:pt idx="15532">
                  <c:v>-5.6930693069307023E-2</c:v>
                </c:pt>
                <c:pt idx="15533">
                  <c:v>-5.6930693069307023E-2</c:v>
                </c:pt>
                <c:pt idx="15534">
                  <c:v>-5.6930693069307023E-2</c:v>
                </c:pt>
                <c:pt idx="15535">
                  <c:v>-5.6930693069307023E-2</c:v>
                </c:pt>
                <c:pt idx="15536">
                  <c:v>-5.6930693069307023E-2</c:v>
                </c:pt>
                <c:pt idx="15537">
                  <c:v>-5.6930693069307023E-2</c:v>
                </c:pt>
                <c:pt idx="15538">
                  <c:v>-5.6930693069307023E-2</c:v>
                </c:pt>
                <c:pt idx="15539">
                  <c:v>-5.6930693069307023E-2</c:v>
                </c:pt>
                <c:pt idx="15540">
                  <c:v>-5.6930693069307023E-2</c:v>
                </c:pt>
                <c:pt idx="15541">
                  <c:v>-5.6930693069307023E-2</c:v>
                </c:pt>
                <c:pt idx="15542">
                  <c:v>-5.6930693069307023E-2</c:v>
                </c:pt>
                <c:pt idx="15543">
                  <c:v>-5.6930693069307023E-2</c:v>
                </c:pt>
                <c:pt idx="15544">
                  <c:v>-5.6930693069307023E-2</c:v>
                </c:pt>
                <c:pt idx="15545">
                  <c:v>-5.6930693069307023E-2</c:v>
                </c:pt>
                <c:pt idx="15546">
                  <c:v>-5.6930693069307023E-2</c:v>
                </c:pt>
                <c:pt idx="15547">
                  <c:v>-5.6930693069307023E-2</c:v>
                </c:pt>
                <c:pt idx="15548">
                  <c:v>-5.6930693069307023E-2</c:v>
                </c:pt>
                <c:pt idx="15549">
                  <c:v>-5.6930693069307023E-2</c:v>
                </c:pt>
                <c:pt idx="15550">
                  <c:v>-5.6930693069307023E-2</c:v>
                </c:pt>
                <c:pt idx="15551">
                  <c:v>-5.6930693069307023E-2</c:v>
                </c:pt>
                <c:pt idx="15552">
                  <c:v>-5.6930693069307023E-2</c:v>
                </c:pt>
                <c:pt idx="15553">
                  <c:v>-5.6930693069307023E-2</c:v>
                </c:pt>
                <c:pt idx="15554">
                  <c:v>-5.6930693069307023E-2</c:v>
                </c:pt>
                <c:pt idx="15555">
                  <c:v>-5.6930693069307023E-2</c:v>
                </c:pt>
                <c:pt idx="15556">
                  <c:v>-5.6930693069307023E-2</c:v>
                </c:pt>
                <c:pt idx="15557">
                  <c:v>-5.6930693069307023E-2</c:v>
                </c:pt>
                <c:pt idx="15558">
                  <c:v>-5.6930693069307023E-2</c:v>
                </c:pt>
                <c:pt idx="15559">
                  <c:v>-5.6930693069307023E-2</c:v>
                </c:pt>
                <c:pt idx="15560">
                  <c:v>-5.6930693069307023E-2</c:v>
                </c:pt>
                <c:pt idx="15561">
                  <c:v>-5.6930693069307023E-2</c:v>
                </c:pt>
                <c:pt idx="15562">
                  <c:v>-5.6930693069307023E-2</c:v>
                </c:pt>
                <c:pt idx="15563">
                  <c:v>-5.6930693069307023E-2</c:v>
                </c:pt>
                <c:pt idx="15564">
                  <c:v>-5.6930693069307023E-2</c:v>
                </c:pt>
                <c:pt idx="15565">
                  <c:v>-5.6930693069307023E-2</c:v>
                </c:pt>
                <c:pt idx="15566">
                  <c:v>-5.6930693069307023E-2</c:v>
                </c:pt>
                <c:pt idx="15567">
                  <c:v>-5.6930693069307023E-2</c:v>
                </c:pt>
                <c:pt idx="15568">
                  <c:v>-5.6930693069307023E-2</c:v>
                </c:pt>
                <c:pt idx="15569">
                  <c:v>-5.6930693069307023E-2</c:v>
                </c:pt>
                <c:pt idx="15570">
                  <c:v>-5.6930693069307023E-2</c:v>
                </c:pt>
                <c:pt idx="15571">
                  <c:v>-5.6930693069307023E-2</c:v>
                </c:pt>
                <c:pt idx="15572">
                  <c:v>-5.6930693069307023E-2</c:v>
                </c:pt>
                <c:pt idx="15573">
                  <c:v>-5.6930693069307023E-2</c:v>
                </c:pt>
                <c:pt idx="15574">
                  <c:v>-5.6930693069307023E-2</c:v>
                </c:pt>
                <c:pt idx="15575">
                  <c:v>-5.6930693069307023E-2</c:v>
                </c:pt>
                <c:pt idx="15576">
                  <c:v>-5.6930693069307023E-2</c:v>
                </c:pt>
                <c:pt idx="15577">
                  <c:v>-5.6930693069307023E-2</c:v>
                </c:pt>
                <c:pt idx="15578">
                  <c:v>-5.6930693069307023E-2</c:v>
                </c:pt>
                <c:pt idx="15579">
                  <c:v>-5.6930693069307023E-2</c:v>
                </c:pt>
                <c:pt idx="15580">
                  <c:v>-5.6930693069307023E-2</c:v>
                </c:pt>
                <c:pt idx="15581">
                  <c:v>-5.6930693069307023E-2</c:v>
                </c:pt>
                <c:pt idx="15582">
                  <c:v>-5.6930693069307023E-2</c:v>
                </c:pt>
                <c:pt idx="15583">
                  <c:v>-5.6930693069307023E-2</c:v>
                </c:pt>
                <c:pt idx="15584">
                  <c:v>-5.7549504950495121E-2</c:v>
                </c:pt>
                <c:pt idx="15585">
                  <c:v>-5.7549504950495121E-2</c:v>
                </c:pt>
                <c:pt idx="15586">
                  <c:v>-5.7549504950495121E-2</c:v>
                </c:pt>
                <c:pt idx="15587">
                  <c:v>-5.7549504950495121E-2</c:v>
                </c:pt>
                <c:pt idx="15588">
                  <c:v>-5.7549504950495121E-2</c:v>
                </c:pt>
                <c:pt idx="15589">
                  <c:v>-5.7549504950495121E-2</c:v>
                </c:pt>
                <c:pt idx="15590">
                  <c:v>-5.7549504950495121E-2</c:v>
                </c:pt>
                <c:pt idx="15591">
                  <c:v>-5.7549504950495121E-2</c:v>
                </c:pt>
                <c:pt idx="15592">
                  <c:v>-5.7549504950495121E-2</c:v>
                </c:pt>
                <c:pt idx="15593">
                  <c:v>-5.7549504950495121E-2</c:v>
                </c:pt>
                <c:pt idx="15594">
                  <c:v>-5.7549504950495121E-2</c:v>
                </c:pt>
                <c:pt idx="15595">
                  <c:v>-5.7549504950495121E-2</c:v>
                </c:pt>
                <c:pt idx="15596">
                  <c:v>-5.7549504950495121E-2</c:v>
                </c:pt>
                <c:pt idx="15597">
                  <c:v>-5.7549504950495121E-2</c:v>
                </c:pt>
                <c:pt idx="15598">
                  <c:v>-5.7549504950495121E-2</c:v>
                </c:pt>
                <c:pt idx="15599">
                  <c:v>-5.7549504950495121E-2</c:v>
                </c:pt>
                <c:pt idx="15600">
                  <c:v>-5.7549504950495121E-2</c:v>
                </c:pt>
                <c:pt idx="15601">
                  <c:v>-5.7549504950495121E-2</c:v>
                </c:pt>
                <c:pt idx="15602">
                  <c:v>-5.7549504950495121E-2</c:v>
                </c:pt>
                <c:pt idx="15603">
                  <c:v>-5.7549504950495121E-2</c:v>
                </c:pt>
                <c:pt idx="15604">
                  <c:v>-5.7549504950495121E-2</c:v>
                </c:pt>
                <c:pt idx="15605">
                  <c:v>-5.7549504950495121E-2</c:v>
                </c:pt>
                <c:pt idx="15606">
                  <c:v>-5.7549504950495121E-2</c:v>
                </c:pt>
                <c:pt idx="15607">
                  <c:v>-5.7549504950495121E-2</c:v>
                </c:pt>
                <c:pt idx="15608">
                  <c:v>-5.7549504950495121E-2</c:v>
                </c:pt>
                <c:pt idx="15609">
                  <c:v>-5.7549504950495121E-2</c:v>
                </c:pt>
                <c:pt idx="15610">
                  <c:v>-5.7549504950495121E-2</c:v>
                </c:pt>
                <c:pt idx="15611">
                  <c:v>-5.7549504950495121E-2</c:v>
                </c:pt>
                <c:pt idx="15612">
                  <c:v>-5.7549504950495121E-2</c:v>
                </c:pt>
                <c:pt idx="15613">
                  <c:v>-5.7549504950495121E-2</c:v>
                </c:pt>
                <c:pt idx="15614">
                  <c:v>-5.7549504950495121E-2</c:v>
                </c:pt>
                <c:pt idx="15615">
                  <c:v>-5.7549504950495121E-2</c:v>
                </c:pt>
                <c:pt idx="15616">
                  <c:v>-5.7549504950495121E-2</c:v>
                </c:pt>
                <c:pt idx="15617">
                  <c:v>-5.7549504950495121E-2</c:v>
                </c:pt>
                <c:pt idx="15618">
                  <c:v>-5.7549504950495121E-2</c:v>
                </c:pt>
                <c:pt idx="15619">
                  <c:v>-5.7549504950495121E-2</c:v>
                </c:pt>
                <c:pt idx="15620">
                  <c:v>-5.7549504950495121E-2</c:v>
                </c:pt>
                <c:pt idx="15621">
                  <c:v>-5.7549504950495121E-2</c:v>
                </c:pt>
                <c:pt idx="15622">
                  <c:v>-5.7549504950495121E-2</c:v>
                </c:pt>
                <c:pt idx="15623">
                  <c:v>-5.7549504950495121E-2</c:v>
                </c:pt>
                <c:pt idx="15624">
                  <c:v>-5.7549504950495121E-2</c:v>
                </c:pt>
                <c:pt idx="15625">
                  <c:v>-5.7549504950495121E-2</c:v>
                </c:pt>
                <c:pt idx="15626">
                  <c:v>-5.6930693069307023E-2</c:v>
                </c:pt>
                <c:pt idx="15627">
                  <c:v>-5.6930693069307023E-2</c:v>
                </c:pt>
                <c:pt idx="15628">
                  <c:v>-5.6930693069307023E-2</c:v>
                </c:pt>
                <c:pt idx="15629">
                  <c:v>-5.6930693069307023E-2</c:v>
                </c:pt>
                <c:pt idx="15630">
                  <c:v>-5.6930693069307023E-2</c:v>
                </c:pt>
                <c:pt idx="15631">
                  <c:v>-5.7549504950495121E-2</c:v>
                </c:pt>
                <c:pt idx="15632">
                  <c:v>-5.7549504950495121E-2</c:v>
                </c:pt>
                <c:pt idx="15633">
                  <c:v>-5.7549504950495121E-2</c:v>
                </c:pt>
                <c:pt idx="15634">
                  <c:v>-5.7549504950495121E-2</c:v>
                </c:pt>
                <c:pt idx="15635">
                  <c:v>-5.7549504950495121E-2</c:v>
                </c:pt>
                <c:pt idx="15636">
                  <c:v>-5.7549504950495121E-2</c:v>
                </c:pt>
                <c:pt idx="15637">
                  <c:v>-5.7549504950495121E-2</c:v>
                </c:pt>
                <c:pt idx="15638">
                  <c:v>-5.7549504950495121E-2</c:v>
                </c:pt>
                <c:pt idx="15639">
                  <c:v>-5.7549504950495121E-2</c:v>
                </c:pt>
                <c:pt idx="15640">
                  <c:v>-5.7549504950495121E-2</c:v>
                </c:pt>
                <c:pt idx="15641">
                  <c:v>-5.7549504950495121E-2</c:v>
                </c:pt>
                <c:pt idx="15642">
                  <c:v>-5.7549504950495121E-2</c:v>
                </c:pt>
                <c:pt idx="15643">
                  <c:v>-5.7549504950495121E-2</c:v>
                </c:pt>
                <c:pt idx="15644">
                  <c:v>-5.7549504950495121E-2</c:v>
                </c:pt>
                <c:pt idx="15645">
                  <c:v>-5.7549504950495121E-2</c:v>
                </c:pt>
                <c:pt idx="15646">
                  <c:v>-5.7549504950495121E-2</c:v>
                </c:pt>
                <c:pt idx="15647">
                  <c:v>-5.7549504950495121E-2</c:v>
                </c:pt>
                <c:pt idx="15648">
                  <c:v>-5.7549504950495121E-2</c:v>
                </c:pt>
                <c:pt idx="15649">
                  <c:v>-5.7549504950495121E-2</c:v>
                </c:pt>
                <c:pt idx="15650">
                  <c:v>-5.7549504950495121E-2</c:v>
                </c:pt>
                <c:pt idx="15651">
                  <c:v>-5.7858910891089174E-2</c:v>
                </c:pt>
                <c:pt idx="15652">
                  <c:v>-5.7858910891089174E-2</c:v>
                </c:pt>
                <c:pt idx="15653">
                  <c:v>-5.7858910891089174E-2</c:v>
                </c:pt>
                <c:pt idx="15654">
                  <c:v>-5.7858910891089174E-2</c:v>
                </c:pt>
                <c:pt idx="15655">
                  <c:v>-5.7858910891089174E-2</c:v>
                </c:pt>
                <c:pt idx="15656">
                  <c:v>-5.7858910891089174E-2</c:v>
                </c:pt>
                <c:pt idx="15657">
                  <c:v>-5.7858910891089174E-2</c:v>
                </c:pt>
                <c:pt idx="15658">
                  <c:v>-5.7858910891089174E-2</c:v>
                </c:pt>
                <c:pt idx="15659">
                  <c:v>-5.7858910891089174E-2</c:v>
                </c:pt>
                <c:pt idx="15660">
                  <c:v>-5.7858910891089174E-2</c:v>
                </c:pt>
                <c:pt idx="15661">
                  <c:v>-5.7858910891089174E-2</c:v>
                </c:pt>
                <c:pt idx="15662">
                  <c:v>-5.7858910891089174E-2</c:v>
                </c:pt>
                <c:pt idx="15663">
                  <c:v>-5.7858910891089174E-2</c:v>
                </c:pt>
                <c:pt idx="15664">
                  <c:v>-5.7858910891089174E-2</c:v>
                </c:pt>
                <c:pt idx="15665">
                  <c:v>-5.7858910891089174E-2</c:v>
                </c:pt>
                <c:pt idx="15666">
                  <c:v>-5.7858910891089174E-2</c:v>
                </c:pt>
                <c:pt idx="15667">
                  <c:v>-5.7858910891089174E-2</c:v>
                </c:pt>
                <c:pt idx="15668">
                  <c:v>-5.7858910891089174E-2</c:v>
                </c:pt>
                <c:pt idx="15669">
                  <c:v>-5.7858910891089174E-2</c:v>
                </c:pt>
                <c:pt idx="15670">
                  <c:v>-5.7858910891089174E-2</c:v>
                </c:pt>
                <c:pt idx="15671">
                  <c:v>-5.7858910891089174E-2</c:v>
                </c:pt>
                <c:pt idx="15672">
                  <c:v>-5.7858910891089174E-2</c:v>
                </c:pt>
                <c:pt idx="15673">
                  <c:v>-5.7858910891089174E-2</c:v>
                </c:pt>
                <c:pt idx="15674">
                  <c:v>-5.7858910891089174E-2</c:v>
                </c:pt>
                <c:pt idx="15675">
                  <c:v>-5.7858910891089174E-2</c:v>
                </c:pt>
                <c:pt idx="15676">
                  <c:v>-5.7858910891089174E-2</c:v>
                </c:pt>
                <c:pt idx="15677">
                  <c:v>-5.7858910891089174E-2</c:v>
                </c:pt>
                <c:pt idx="15678">
                  <c:v>-5.7858910891089174E-2</c:v>
                </c:pt>
                <c:pt idx="15679">
                  <c:v>-5.7858910891089174E-2</c:v>
                </c:pt>
                <c:pt idx="15680">
                  <c:v>-5.7858910891089174E-2</c:v>
                </c:pt>
                <c:pt idx="15681">
                  <c:v>-5.7858910891089174E-2</c:v>
                </c:pt>
                <c:pt idx="15682">
                  <c:v>-5.7858910891089174E-2</c:v>
                </c:pt>
                <c:pt idx="15683">
                  <c:v>-5.7858910891089174E-2</c:v>
                </c:pt>
                <c:pt idx="15684">
                  <c:v>-5.7858910891089174E-2</c:v>
                </c:pt>
                <c:pt idx="15685">
                  <c:v>-5.7858910891089174E-2</c:v>
                </c:pt>
                <c:pt idx="15686">
                  <c:v>-5.7858910891089174E-2</c:v>
                </c:pt>
                <c:pt idx="15687">
                  <c:v>-5.7858910891089174E-2</c:v>
                </c:pt>
                <c:pt idx="15688">
                  <c:v>-5.7858910891089174E-2</c:v>
                </c:pt>
                <c:pt idx="15689">
                  <c:v>-5.7858910891089174E-2</c:v>
                </c:pt>
                <c:pt idx="15690">
                  <c:v>-5.7858910891089174E-2</c:v>
                </c:pt>
                <c:pt idx="15691">
                  <c:v>-5.7858910891089174E-2</c:v>
                </c:pt>
                <c:pt idx="15692">
                  <c:v>-5.7858910891089174E-2</c:v>
                </c:pt>
                <c:pt idx="15693">
                  <c:v>-5.7858910891089174E-2</c:v>
                </c:pt>
                <c:pt idx="15694">
                  <c:v>-5.7858910891089174E-2</c:v>
                </c:pt>
                <c:pt idx="15695">
                  <c:v>-5.7858910891089174E-2</c:v>
                </c:pt>
                <c:pt idx="15696">
                  <c:v>-5.7858910891089174E-2</c:v>
                </c:pt>
                <c:pt idx="15697">
                  <c:v>-5.7858910891089174E-2</c:v>
                </c:pt>
                <c:pt idx="15698">
                  <c:v>-5.7858910891089174E-2</c:v>
                </c:pt>
                <c:pt idx="15699">
                  <c:v>-5.7858910891089174E-2</c:v>
                </c:pt>
                <c:pt idx="15700">
                  <c:v>-5.7858910891089174E-2</c:v>
                </c:pt>
                <c:pt idx="15701">
                  <c:v>-5.7858910891089174E-2</c:v>
                </c:pt>
                <c:pt idx="15702">
                  <c:v>-5.7858910891089174E-2</c:v>
                </c:pt>
                <c:pt idx="15703">
                  <c:v>-5.7858910891089174E-2</c:v>
                </c:pt>
                <c:pt idx="15704">
                  <c:v>-5.7858910891089174E-2</c:v>
                </c:pt>
                <c:pt idx="15705">
                  <c:v>-5.7858910891089174E-2</c:v>
                </c:pt>
                <c:pt idx="15706">
                  <c:v>-5.7858910891089174E-2</c:v>
                </c:pt>
                <c:pt idx="15707">
                  <c:v>-5.7858910891089174E-2</c:v>
                </c:pt>
                <c:pt idx="15708">
                  <c:v>-5.7858910891089174E-2</c:v>
                </c:pt>
                <c:pt idx="15709">
                  <c:v>-5.7858910891089174E-2</c:v>
                </c:pt>
                <c:pt idx="15710">
                  <c:v>-5.7858910891089174E-2</c:v>
                </c:pt>
                <c:pt idx="15711">
                  <c:v>-5.7858910891089174E-2</c:v>
                </c:pt>
                <c:pt idx="15712">
                  <c:v>-5.7858910891089174E-2</c:v>
                </c:pt>
                <c:pt idx="15713">
                  <c:v>-5.7858910891089174E-2</c:v>
                </c:pt>
                <c:pt idx="15714">
                  <c:v>-5.7858910891089174E-2</c:v>
                </c:pt>
                <c:pt idx="15715">
                  <c:v>-5.7858910891089174E-2</c:v>
                </c:pt>
                <c:pt idx="15716">
                  <c:v>-5.7858910891089174E-2</c:v>
                </c:pt>
                <c:pt idx="15717">
                  <c:v>-5.7858910891089174E-2</c:v>
                </c:pt>
                <c:pt idx="15718">
                  <c:v>-5.7858910891089174E-2</c:v>
                </c:pt>
                <c:pt idx="15719">
                  <c:v>-5.7858910891089174E-2</c:v>
                </c:pt>
                <c:pt idx="15720">
                  <c:v>-5.7858910891089174E-2</c:v>
                </c:pt>
                <c:pt idx="15721">
                  <c:v>-5.7858910891089174E-2</c:v>
                </c:pt>
                <c:pt idx="15722">
                  <c:v>-5.7858910891089174E-2</c:v>
                </c:pt>
                <c:pt idx="15723">
                  <c:v>-5.7858910891089174E-2</c:v>
                </c:pt>
                <c:pt idx="15724">
                  <c:v>-5.7858910891089174E-2</c:v>
                </c:pt>
                <c:pt idx="15725">
                  <c:v>-5.7858910891089174E-2</c:v>
                </c:pt>
                <c:pt idx="15726">
                  <c:v>-5.7858910891089174E-2</c:v>
                </c:pt>
                <c:pt idx="15727">
                  <c:v>-5.7858910891089174E-2</c:v>
                </c:pt>
                <c:pt idx="15728">
                  <c:v>-5.7858910891089174E-2</c:v>
                </c:pt>
                <c:pt idx="15729">
                  <c:v>-5.7858910891089174E-2</c:v>
                </c:pt>
                <c:pt idx="15730">
                  <c:v>-5.7858910891089174E-2</c:v>
                </c:pt>
                <c:pt idx="15731">
                  <c:v>-5.7858910891089174E-2</c:v>
                </c:pt>
                <c:pt idx="15732">
                  <c:v>-5.7858910891089174E-2</c:v>
                </c:pt>
                <c:pt idx="15733">
                  <c:v>-5.7858910891089174E-2</c:v>
                </c:pt>
                <c:pt idx="15734">
                  <c:v>-5.7858910891089174E-2</c:v>
                </c:pt>
                <c:pt idx="15735">
                  <c:v>-5.7858910891089174E-2</c:v>
                </c:pt>
                <c:pt idx="15736">
                  <c:v>-5.7858910891089174E-2</c:v>
                </c:pt>
                <c:pt idx="15737">
                  <c:v>-5.7858910891089174E-2</c:v>
                </c:pt>
                <c:pt idx="15738">
                  <c:v>-5.7858910891089174E-2</c:v>
                </c:pt>
                <c:pt idx="15739">
                  <c:v>-5.7858910891089174E-2</c:v>
                </c:pt>
                <c:pt idx="15740">
                  <c:v>-5.7858910891089174E-2</c:v>
                </c:pt>
                <c:pt idx="15741">
                  <c:v>-5.7858910891089174E-2</c:v>
                </c:pt>
                <c:pt idx="15742">
                  <c:v>-5.7858910891089174E-2</c:v>
                </c:pt>
                <c:pt idx="15743">
                  <c:v>-5.7858910891089174E-2</c:v>
                </c:pt>
                <c:pt idx="15744">
                  <c:v>-5.7858910891089174E-2</c:v>
                </c:pt>
                <c:pt idx="15745">
                  <c:v>-5.7858910891089174E-2</c:v>
                </c:pt>
                <c:pt idx="15746">
                  <c:v>-5.7858910891089174E-2</c:v>
                </c:pt>
                <c:pt idx="15747">
                  <c:v>-5.7858910891089174E-2</c:v>
                </c:pt>
                <c:pt idx="15748">
                  <c:v>-5.7858910891089174E-2</c:v>
                </c:pt>
                <c:pt idx="15749">
                  <c:v>-5.7858910891089174E-2</c:v>
                </c:pt>
                <c:pt idx="15750">
                  <c:v>-5.7858910891089174E-2</c:v>
                </c:pt>
                <c:pt idx="15751">
                  <c:v>-5.7858910891089174E-2</c:v>
                </c:pt>
                <c:pt idx="15752">
                  <c:v>-5.7858910891089174E-2</c:v>
                </c:pt>
                <c:pt idx="15753">
                  <c:v>-5.7858910891089174E-2</c:v>
                </c:pt>
                <c:pt idx="15754">
                  <c:v>-5.7858910891089174E-2</c:v>
                </c:pt>
                <c:pt idx="15755">
                  <c:v>-5.7858910891089174E-2</c:v>
                </c:pt>
                <c:pt idx="15756">
                  <c:v>-5.7858910891089174E-2</c:v>
                </c:pt>
                <c:pt idx="15757">
                  <c:v>-5.7858910891089174E-2</c:v>
                </c:pt>
                <c:pt idx="15758">
                  <c:v>-5.7858910891089174E-2</c:v>
                </c:pt>
                <c:pt idx="15759">
                  <c:v>-5.7858910891089174E-2</c:v>
                </c:pt>
                <c:pt idx="15760">
                  <c:v>-5.7858910891089174E-2</c:v>
                </c:pt>
                <c:pt idx="15761">
                  <c:v>-5.7858910891089174E-2</c:v>
                </c:pt>
                <c:pt idx="15762">
                  <c:v>-5.7858910891089174E-2</c:v>
                </c:pt>
                <c:pt idx="15763">
                  <c:v>-5.7858910891089174E-2</c:v>
                </c:pt>
                <c:pt idx="15764">
                  <c:v>-5.7858910891089174E-2</c:v>
                </c:pt>
                <c:pt idx="15765">
                  <c:v>-5.7858910891089174E-2</c:v>
                </c:pt>
                <c:pt idx="15766">
                  <c:v>-5.7858910891089174E-2</c:v>
                </c:pt>
                <c:pt idx="15767">
                  <c:v>-5.7858910891089174E-2</c:v>
                </c:pt>
                <c:pt idx="15768">
                  <c:v>-5.7858910891089174E-2</c:v>
                </c:pt>
                <c:pt idx="15769">
                  <c:v>-5.7858910891089174E-2</c:v>
                </c:pt>
                <c:pt idx="15770">
                  <c:v>-5.7858910891089174E-2</c:v>
                </c:pt>
                <c:pt idx="15771">
                  <c:v>-5.7858910891089174E-2</c:v>
                </c:pt>
                <c:pt idx="15772">
                  <c:v>-5.7858910891089174E-2</c:v>
                </c:pt>
                <c:pt idx="15773">
                  <c:v>-5.7858910891089174E-2</c:v>
                </c:pt>
                <c:pt idx="15774">
                  <c:v>-5.7858910891089174E-2</c:v>
                </c:pt>
                <c:pt idx="15775">
                  <c:v>-5.7858910891089174E-2</c:v>
                </c:pt>
                <c:pt idx="15776">
                  <c:v>-5.7858910891089174E-2</c:v>
                </c:pt>
                <c:pt idx="15777">
                  <c:v>-5.7858910891089174E-2</c:v>
                </c:pt>
                <c:pt idx="15778">
                  <c:v>-5.7858910891089174E-2</c:v>
                </c:pt>
                <c:pt idx="15779">
                  <c:v>-5.7858910891089174E-2</c:v>
                </c:pt>
                <c:pt idx="15780">
                  <c:v>-5.7858910891089174E-2</c:v>
                </c:pt>
                <c:pt idx="15781">
                  <c:v>-5.7858910891089174E-2</c:v>
                </c:pt>
                <c:pt idx="15782">
                  <c:v>-5.7858910891089174E-2</c:v>
                </c:pt>
                <c:pt idx="15783">
                  <c:v>-5.7858910891089174E-2</c:v>
                </c:pt>
                <c:pt idx="15784">
                  <c:v>-5.7858910891089174E-2</c:v>
                </c:pt>
                <c:pt idx="15785">
                  <c:v>-5.7858910891089174E-2</c:v>
                </c:pt>
                <c:pt idx="15786">
                  <c:v>-5.7858910891089174E-2</c:v>
                </c:pt>
                <c:pt idx="15787">
                  <c:v>-5.7858910891089174E-2</c:v>
                </c:pt>
                <c:pt idx="15788">
                  <c:v>-5.7858910891089174E-2</c:v>
                </c:pt>
                <c:pt idx="15789">
                  <c:v>-5.7858910891089174E-2</c:v>
                </c:pt>
                <c:pt idx="15790">
                  <c:v>-5.7858910891089174E-2</c:v>
                </c:pt>
                <c:pt idx="15791">
                  <c:v>-5.7858910891089174E-2</c:v>
                </c:pt>
                <c:pt idx="15792">
                  <c:v>-5.7858910891089174E-2</c:v>
                </c:pt>
                <c:pt idx="15793">
                  <c:v>-5.7858910891089174E-2</c:v>
                </c:pt>
                <c:pt idx="15794">
                  <c:v>-5.7858910891089174E-2</c:v>
                </c:pt>
                <c:pt idx="15795">
                  <c:v>-5.7858910891089174E-2</c:v>
                </c:pt>
                <c:pt idx="15796">
                  <c:v>-5.7858910891089174E-2</c:v>
                </c:pt>
                <c:pt idx="15797">
                  <c:v>-5.7858910891089174E-2</c:v>
                </c:pt>
                <c:pt idx="15798">
                  <c:v>-5.7858910891089174E-2</c:v>
                </c:pt>
                <c:pt idx="15799">
                  <c:v>-5.7858910891089174E-2</c:v>
                </c:pt>
                <c:pt idx="15800">
                  <c:v>-5.7858910891089174E-2</c:v>
                </c:pt>
                <c:pt idx="15801">
                  <c:v>-5.7858910891089174E-2</c:v>
                </c:pt>
                <c:pt idx="15802">
                  <c:v>-5.7858910891089174E-2</c:v>
                </c:pt>
                <c:pt idx="15803">
                  <c:v>-5.7858910891089174E-2</c:v>
                </c:pt>
                <c:pt idx="15804">
                  <c:v>-5.7858910891089174E-2</c:v>
                </c:pt>
                <c:pt idx="15805">
                  <c:v>-5.7858910891089174E-2</c:v>
                </c:pt>
                <c:pt idx="15806">
                  <c:v>-5.7858910891089174E-2</c:v>
                </c:pt>
                <c:pt idx="15807">
                  <c:v>-5.7858910891089174E-2</c:v>
                </c:pt>
                <c:pt idx="15808">
                  <c:v>-5.7858910891089174E-2</c:v>
                </c:pt>
                <c:pt idx="15809">
                  <c:v>-5.7858910891089174E-2</c:v>
                </c:pt>
                <c:pt idx="15810">
                  <c:v>-5.7858910891089174E-2</c:v>
                </c:pt>
                <c:pt idx="15811">
                  <c:v>-5.7858910891089174E-2</c:v>
                </c:pt>
                <c:pt idx="15812">
                  <c:v>-5.7858910891089174E-2</c:v>
                </c:pt>
                <c:pt idx="15813">
                  <c:v>-5.7858910891089174E-2</c:v>
                </c:pt>
                <c:pt idx="15814">
                  <c:v>-5.7858910891089174E-2</c:v>
                </c:pt>
                <c:pt idx="15815">
                  <c:v>-5.7858910891089174E-2</c:v>
                </c:pt>
                <c:pt idx="15816">
                  <c:v>-5.7858910891089174E-2</c:v>
                </c:pt>
                <c:pt idx="15817">
                  <c:v>-5.7858910891089174E-2</c:v>
                </c:pt>
                <c:pt idx="15818">
                  <c:v>-5.7858910891089174E-2</c:v>
                </c:pt>
                <c:pt idx="15819">
                  <c:v>-5.7858910891089174E-2</c:v>
                </c:pt>
                <c:pt idx="15820">
                  <c:v>-5.7858910891089174E-2</c:v>
                </c:pt>
                <c:pt idx="15821">
                  <c:v>-5.7858910891089174E-2</c:v>
                </c:pt>
                <c:pt idx="15822">
                  <c:v>-5.7858910891089174E-2</c:v>
                </c:pt>
                <c:pt idx="15823">
                  <c:v>-5.7858910891089174E-2</c:v>
                </c:pt>
                <c:pt idx="15824">
                  <c:v>-5.7858910891089174E-2</c:v>
                </c:pt>
                <c:pt idx="15825">
                  <c:v>-5.7858910891089174E-2</c:v>
                </c:pt>
                <c:pt idx="15826">
                  <c:v>-5.7858910891089174E-2</c:v>
                </c:pt>
                <c:pt idx="15827">
                  <c:v>-5.7858910891089174E-2</c:v>
                </c:pt>
                <c:pt idx="15828">
                  <c:v>-5.7858910891089174E-2</c:v>
                </c:pt>
                <c:pt idx="15829">
                  <c:v>-5.7858910891089174E-2</c:v>
                </c:pt>
                <c:pt idx="15830">
                  <c:v>-5.7858910891089174E-2</c:v>
                </c:pt>
                <c:pt idx="15831">
                  <c:v>-5.7858910891089174E-2</c:v>
                </c:pt>
                <c:pt idx="15832">
                  <c:v>-5.7858910891089174E-2</c:v>
                </c:pt>
                <c:pt idx="15833">
                  <c:v>-5.7858910891089174E-2</c:v>
                </c:pt>
                <c:pt idx="15834">
                  <c:v>-5.7858910891089174E-2</c:v>
                </c:pt>
                <c:pt idx="15835">
                  <c:v>-5.7858910891089174E-2</c:v>
                </c:pt>
                <c:pt idx="15836">
                  <c:v>-5.7858910891089174E-2</c:v>
                </c:pt>
                <c:pt idx="15837">
                  <c:v>-5.7858910891089174E-2</c:v>
                </c:pt>
                <c:pt idx="15838">
                  <c:v>-5.7858910891089174E-2</c:v>
                </c:pt>
                <c:pt idx="15839">
                  <c:v>-5.7858910891089174E-2</c:v>
                </c:pt>
                <c:pt idx="15840">
                  <c:v>-5.7858910891089174E-2</c:v>
                </c:pt>
                <c:pt idx="15841">
                  <c:v>-5.7858910891089174E-2</c:v>
                </c:pt>
                <c:pt idx="15842">
                  <c:v>-5.7858910891089174E-2</c:v>
                </c:pt>
                <c:pt idx="15843">
                  <c:v>-5.7858910891089174E-2</c:v>
                </c:pt>
                <c:pt idx="15844">
                  <c:v>-5.7858910891089174E-2</c:v>
                </c:pt>
                <c:pt idx="15845">
                  <c:v>-5.7858910891089174E-2</c:v>
                </c:pt>
                <c:pt idx="15846">
                  <c:v>-5.7858910891089174E-2</c:v>
                </c:pt>
                <c:pt idx="15847">
                  <c:v>-5.7858910891089174E-2</c:v>
                </c:pt>
                <c:pt idx="15848">
                  <c:v>-5.7858910891089174E-2</c:v>
                </c:pt>
                <c:pt idx="15849">
                  <c:v>-5.7858910891089174E-2</c:v>
                </c:pt>
                <c:pt idx="15850">
                  <c:v>-5.7858910891089174E-2</c:v>
                </c:pt>
                <c:pt idx="15851">
                  <c:v>-5.7858910891089174E-2</c:v>
                </c:pt>
                <c:pt idx="15852">
                  <c:v>-5.7858910891089174E-2</c:v>
                </c:pt>
                <c:pt idx="15853">
                  <c:v>-5.7858910891089174E-2</c:v>
                </c:pt>
                <c:pt idx="15854">
                  <c:v>-5.7858910891089174E-2</c:v>
                </c:pt>
                <c:pt idx="15855">
                  <c:v>-5.7858910891089174E-2</c:v>
                </c:pt>
                <c:pt idx="15856">
                  <c:v>-5.7858910891089174E-2</c:v>
                </c:pt>
                <c:pt idx="15857">
                  <c:v>-5.7858910891089174E-2</c:v>
                </c:pt>
                <c:pt idx="15858">
                  <c:v>-5.7858910891089174E-2</c:v>
                </c:pt>
                <c:pt idx="15859">
                  <c:v>-5.7858910891089174E-2</c:v>
                </c:pt>
                <c:pt idx="15860">
                  <c:v>-5.7858910891089174E-2</c:v>
                </c:pt>
                <c:pt idx="15861">
                  <c:v>-5.7858910891089174E-2</c:v>
                </c:pt>
                <c:pt idx="15862">
                  <c:v>-5.7858910891089174E-2</c:v>
                </c:pt>
                <c:pt idx="15863">
                  <c:v>-5.7858910891089174E-2</c:v>
                </c:pt>
                <c:pt idx="15864">
                  <c:v>-5.7858910891089174E-2</c:v>
                </c:pt>
                <c:pt idx="15865">
                  <c:v>-5.7858910891089174E-2</c:v>
                </c:pt>
                <c:pt idx="15866">
                  <c:v>-5.7858910891089174E-2</c:v>
                </c:pt>
                <c:pt idx="15867">
                  <c:v>-5.7858910891089174E-2</c:v>
                </c:pt>
                <c:pt idx="15868">
                  <c:v>-5.7858910891089174E-2</c:v>
                </c:pt>
                <c:pt idx="15869">
                  <c:v>-5.7858910891089174E-2</c:v>
                </c:pt>
                <c:pt idx="15870">
                  <c:v>-5.7858910891089174E-2</c:v>
                </c:pt>
                <c:pt idx="15871">
                  <c:v>-5.7858910891089174E-2</c:v>
                </c:pt>
                <c:pt idx="15872">
                  <c:v>-5.7858910891089174E-2</c:v>
                </c:pt>
                <c:pt idx="15873">
                  <c:v>-5.7858910891089174E-2</c:v>
                </c:pt>
                <c:pt idx="15874">
                  <c:v>-5.7858910891089174E-2</c:v>
                </c:pt>
                <c:pt idx="15875">
                  <c:v>-5.7858910891089174E-2</c:v>
                </c:pt>
                <c:pt idx="15876">
                  <c:v>-5.7858910891089174E-2</c:v>
                </c:pt>
                <c:pt idx="15877">
                  <c:v>-5.7858910891089174E-2</c:v>
                </c:pt>
                <c:pt idx="15878">
                  <c:v>-5.7858910891089174E-2</c:v>
                </c:pt>
                <c:pt idx="15879">
                  <c:v>-5.7858910891089174E-2</c:v>
                </c:pt>
                <c:pt idx="15880">
                  <c:v>-5.7858910891089174E-2</c:v>
                </c:pt>
                <c:pt idx="15881">
                  <c:v>-5.7858910891089174E-2</c:v>
                </c:pt>
                <c:pt idx="15882">
                  <c:v>-5.7858910891089174E-2</c:v>
                </c:pt>
                <c:pt idx="15883">
                  <c:v>-5.7858910891089174E-2</c:v>
                </c:pt>
                <c:pt idx="15884">
                  <c:v>-5.7858910891089174E-2</c:v>
                </c:pt>
                <c:pt idx="15885">
                  <c:v>-5.7858910891089174E-2</c:v>
                </c:pt>
                <c:pt idx="15886">
                  <c:v>-5.7858910891089174E-2</c:v>
                </c:pt>
                <c:pt idx="15887">
                  <c:v>-5.7858910891089174E-2</c:v>
                </c:pt>
                <c:pt idx="15888">
                  <c:v>-5.8477722772277217E-2</c:v>
                </c:pt>
                <c:pt idx="15889">
                  <c:v>-5.8477722772277217E-2</c:v>
                </c:pt>
                <c:pt idx="15890">
                  <c:v>-5.9405940594059396E-2</c:v>
                </c:pt>
                <c:pt idx="15891">
                  <c:v>-5.9405940594059396E-2</c:v>
                </c:pt>
                <c:pt idx="15892">
                  <c:v>-5.9715346534653511E-2</c:v>
                </c:pt>
                <c:pt idx="15893">
                  <c:v>-5.9715346534653511E-2</c:v>
                </c:pt>
                <c:pt idx="15894">
                  <c:v>-6.0024752475247495E-2</c:v>
                </c:pt>
                <c:pt idx="15895">
                  <c:v>-6.0024752475247495E-2</c:v>
                </c:pt>
                <c:pt idx="15896">
                  <c:v>-6.0952970297029833E-2</c:v>
                </c:pt>
                <c:pt idx="15897">
                  <c:v>-6.0662333642835298E-2</c:v>
                </c:pt>
                <c:pt idx="15898">
                  <c:v>-6.0662333642835298E-2</c:v>
                </c:pt>
                <c:pt idx="15899">
                  <c:v>-6.0662333642835298E-2</c:v>
                </c:pt>
                <c:pt idx="15900">
                  <c:v>-6.0662333642835298E-2</c:v>
                </c:pt>
                <c:pt idx="15901">
                  <c:v>-6.0662333642835298E-2</c:v>
                </c:pt>
                <c:pt idx="15902">
                  <c:v>-6.0662333642835298E-2</c:v>
                </c:pt>
                <c:pt idx="15903">
                  <c:v>-6.0662333642835298E-2</c:v>
                </c:pt>
                <c:pt idx="15904">
                  <c:v>-6.0043330238316567E-2</c:v>
                </c:pt>
                <c:pt idx="15905">
                  <c:v>-6.0334158415841714E-2</c:v>
                </c:pt>
                <c:pt idx="15906">
                  <c:v>-6.0024752475247495E-2</c:v>
                </c:pt>
                <c:pt idx="15907">
                  <c:v>-5.9442724458204609E-2</c:v>
                </c:pt>
                <c:pt idx="15908">
                  <c:v>-5.9133126934984737E-2</c:v>
                </c:pt>
                <c:pt idx="15909">
                  <c:v>-5.9133126934984737E-2</c:v>
                </c:pt>
                <c:pt idx="15910">
                  <c:v>-5.9442724458204609E-2</c:v>
                </c:pt>
                <c:pt idx="15911">
                  <c:v>-5.9442724458204609E-2</c:v>
                </c:pt>
                <c:pt idx="15912">
                  <c:v>-5.9442724458204609E-2</c:v>
                </c:pt>
                <c:pt idx="15913">
                  <c:v>-6.0371517027863884E-2</c:v>
                </c:pt>
                <c:pt idx="15914">
                  <c:v>-6.0371517027863884E-2</c:v>
                </c:pt>
                <c:pt idx="15915">
                  <c:v>-6.0371517027863884E-2</c:v>
                </c:pt>
                <c:pt idx="15916">
                  <c:v>-6.0371517027863884E-2</c:v>
                </c:pt>
                <c:pt idx="15917">
                  <c:v>-6.0061919504644103E-2</c:v>
                </c:pt>
                <c:pt idx="15918">
                  <c:v>-6.0061919504644103E-2</c:v>
                </c:pt>
                <c:pt idx="15919">
                  <c:v>-6.0061919504644103E-2</c:v>
                </c:pt>
                <c:pt idx="15920">
                  <c:v>-6.0061919504644103E-2</c:v>
                </c:pt>
                <c:pt idx="15921">
                  <c:v>-5.9752321981424536E-2</c:v>
                </c:pt>
                <c:pt idx="15922">
                  <c:v>-5.9752321981424536E-2</c:v>
                </c:pt>
                <c:pt idx="15923">
                  <c:v>-5.9133126934984737E-2</c:v>
                </c:pt>
                <c:pt idx="15924">
                  <c:v>-5.9133126934984737E-2</c:v>
                </c:pt>
                <c:pt idx="15925">
                  <c:v>-5.9133126934984737E-2</c:v>
                </c:pt>
                <c:pt idx="15926">
                  <c:v>-5.9133126934984737E-2</c:v>
                </c:pt>
                <c:pt idx="15927">
                  <c:v>-5.9133126934984737E-2</c:v>
                </c:pt>
                <c:pt idx="15928">
                  <c:v>-5.9133126934984737E-2</c:v>
                </c:pt>
                <c:pt idx="15929">
                  <c:v>-5.8823529411764705E-2</c:v>
                </c:pt>
                <c:pt idx="15930">
                  <c:v>-5.8823529411764705E-2</c:v>
                </c:pt>
                <c:pt idx="15931">
                  <c:v>-5.8823529411764705E-2</c:v>
                </c:pt>
                <c:pt idx="15932">
                  <c:v>-5.8823529411764705E-2</c:v>
                </c:pt>
                <c:pt idx="15933">
                  <c:v>-5.9442724458204609E-2</c:v>
                </c:pt>
                <c:pt idx="15934">
                  <c:v>-5.9442724458204609E-2</c:v>
                </c:pt>
                <c:pt idx="15935">
                  <c:v>-6.068111455108359E-2</c:v>
                </c:pt>
                <c:pt idx="15936">
                  <c:v>-6.068111455108359E-2</c:v>
                </c:pt>
                <c:pt idx="15937">
                  <c:v>-6.068111455108359E-2</c:v>
                </c:pt>
                <c:pt idx="15938">
                  <c:v>-6.068111455108359E-2</c:v>
                </c:pt>
                <c:pt idx="15939">
                  <c:v>-6.068111455108359E-2</c:v>
                </c:pt>
                <c:pt idx="15940">
                  <c:v>-6.068111455108359E-2</c:v>
                </c:pt>
                <c:pt idx="15941">
                  <c:v>-6.068111455108359E-2</c:v>
                </c:pt>
                <c:pt idx="15942">
                  <c:v>-6.068111455108359E-2</c:v>
                </c:pt>
                <c:pt idx="15943">
                  <c:v>-6.068111455108359E-2</c:v>
                </c:pt>
                <c:pt idx="15944">
                  <c:v>-6.1919504643962862E-2</c:v>
                </c:pt>
                <c:pt idx="15945">
                  <c:v>-6.1919504643962862E-2</c:v>
                </c:pt>
                <c:pt idx="15946">
                  <c:v>-6.1919504643962862E-2</c:v>
                </c:pt>
                <c:pt idx="15947">
                  <c:v>-6.1919504643962862E-2</c:v>
                </c:pt>
                <c:pt idx="15948">
                  <c:v>-6.1919504643962862E-2</c:v>
                </c:pt>
                <c:pt idx="15949">
                  <c:v>-6.1919504643962862E-2</c:v>
                </c:pt>
                <c:pt idx="15950">
                  <c:v>-6.1609907120743122E-2</c:v>
                </c:pt>
                <c:pt idx="15951">
                  <c:v>-6.1609907120743122E-2</c:v>
                </c:pt>
                <c:pt idx="15952">
                  <c:v>-6.1300309597523313E-2</c:v>
                </c:pt>
                <c:pt idx="15953">
                  <c:v>-6.1300309597523313E-2</c:v>
                </c:pt>
                <c:pt idx="15954">
                  <c:v>-6.0990712074303483E-2</c:v>
                </c:pt>
                <c:pt idx="15955">
                  <c:v>-6.0990712074303483E-2</c:v>
                </c:pt>
                <c:pt idx="15956">
                  <c:v>-6.0990712074303483E-2</c:v>
                </c:pt>
                <c:pt idx="15957">
                  <c:v>-6.0990712074303483E-2</c:v>
                </c:pt>
                <c:pt idx="15958">
                  <c:v>-6.0990712074303483E-2</c:v>
                </c:pt>
                <c:pt idx="15959">
                  <c:v>-6.0990712074303483E-2</c:v>
                </c:pt>
                <c:pt idx="15960">
                  <c:v>-6.1609907120743122E-2</c:v>
                </c:pt>
                <c:pt idx="15961">
                  <c:v>-6.1900340451872475E-2</c:v>
                </c:pt>
                <c:pt idx="15962">
                  <c:v>-6.1900340451872475E-2</c:v>
                </c:pt>
                <c:pt idx="15963">
                  <c:v>-6.2209842154131889E-2</c:v>
                </c:pt>
                <c:pt idx="15964">
                  <c:v>-6.2209842154131889E-2</c:v>
                </c:pt>
                <c:pt idx="15965">
                  <c:v>-6.2519343856391504E-2</c:v>
                </c:pt>
                <c:pt idx="15966">
                  <c:v>-6.2519343856391504E-2</c:v>
                </c:pt>
                <c:pt idx="15967">
                  <c:v>-6.2519343856391504E-2</c:v>
                </c:pt>
                <c:pt idx="15968">
                  <c:v>-6.2519343856391504E-2</c:v>
                </c:pt>
                <c:pt idx="15969">
                  <c:v>-6.2828845558650565E-2</c:v>
                </c:pt>
                <c:pt idx="15970">
                  <c:v>-6.2828845558650565E-2</c:v>
                </c:pt>
                <c:pt idx="15971">
                  <c:v>-6.2828845558650565E-2</c:v>
                </c:pt>
                <c:pt idx="15972">
                  <c:v>-6.2828845558650565E-2</c:v>
                </c:pt>
                <c:pt idx="15973">
                  <c:v>-6.2519343856391504E-2</c:v>
                </c:pt>
                <c:pt idx="15974">
                  <c:v>-6.2519343856391504E-2</c:v>
                </c:pt>
                <c:pt idx="15975">
                  <c:v>-6.2209842154131889E-2</c:v>
                </c:pt>
                <c:pt idx="15976">
                  <c:v>-6.2209842154131889E-2</c:v>
                </c:pt>
                <c:pt idx="15977">
                  <c:v>-6.1900340451872475E-2</c:v>
                </c:pt>
                <c:pt idx="15978">
                  <c:v>-6.1900340451872475E-2</c:v>
                </c:pt>
                <c:pt idx="15979">
                  <c:v>-6.1590838749613117E-2</c:v>
                </c:pt>
                <c:pt idx="15980">
                  <c:v>-6.1590838749613117E-2</c:v>
                </c:pt>
                <c:pt idx="15981">
                  <c:v>-6.2209842154131889E-2</c:v>
                </c:pt>
                <c:pt idx="15982">
                  <c:v>-6.2209842154131889E-2</c:v>
                </c:pt>
                <c:pt idx="15983">
                  <c:v>-6.2209842154131889E-2</c:v>
                </c:pt>
                <c:pt idx="15984">
                  <c:v>-6.2209842154131889E-2</c:v>
                </c:pt>
                <c:pt idx="15985">
                  <c:v>-6.2209842154131889E-2</c:v>
                </c:pt>
                <c:pt idx="15986">
                  <c:v>-6.2209842154131889E-2</c:v>
                </c:pt>
                <c:pt idx="15987">
                  <c:v>-6.1900340451872475E-2</c:v>
                </c:pt>
                <c:pt idx="15988">
                  <c:v>-6.2209842154131889E-2</c:v>
                </c:pt>
                <c:pt idx="15989">
                  <c:v>-6.2209842154131889E-2</c:v>
                </c:pt>
                <c:pt idx="15990">
                  <c:v>-6.1590838749613117E-2</c:v>
                </c:pt>
                <c:pt idx="15991">
                  <c:v>-6.1590838749613117E-2</c:v>
                </c:pt>
                <c:pt idx="15992">
                  <c:v>-6.1590838749613117E-2</c:v>
                </c:pt>
                <c:pt idx="15993">
                  <c:v>-6.1590838749613117E-2</c:v>
                </c:pt>
                <c:pt idx="15994">
                  <c:v>-6.1590838749613117E-2</c:v>
                </c:pt>
                <c:pt idx="15995">
                  <c:v>-6.1590838749613117E-2</c:v>
                </c:pt>
                <c:pt idx="15996">
                  <c:v>-6.1590838749613117E-2</c:v>
                </c:pt>
                <c:pt idx="15997">
                  <c:v>-6.1590838749613117E-2</c:v>
                </c:pt>
                <c:pt idx="15998">
                  <c:v>-6.1590838749613117E-2</c:v>
                </c:pt>
                <c:pt idx="15999">
                  <c:v>-6.1590838749613117E-2</c:v>
                </c:pt>
                <c:pt idx="16000">
                  <c:v>-6.1590838749613117E-2</c:v>
                </c:pt>
                <c:pt idx="16001">
                  <c:v>-6.1590838749613117E-2</c:v>
                </c:pt>
                <c:pt idx="16002">
                  <c:v>-6.1281337047353814E-2</c:v>
                </c:pt>
                <c:pt idx="16003">
                  <c:v>-6.1281337047353814E-2</c:v>
                </c:pt>
                <c:pt idx="16004">
                  <c:v>-6.0971835345094386E-2</c:v>
                </c:pt>
                <c:pt idx="16005">
                  <c:v>-6.0971835345094386E-2</c:v>
                </c:pt>
                <c:pt idx="16006">
                  <c:v>-6.1281337047353814E-2</c:v>
                </c:pt>
                <c:pt idx="16007">
                  <c:v>-6.1281337047353814E-2</c:v>
                </c:pt>
                <c:pt idx="16008">
                  <c:v>-6.2209842154131889E-2</c:v>
                </c:pt>
                <c:pt idx="16009">
                  <c:v>-6.2209842154131889E-2</c:v>
                </c:pt>
                <c:pt idx="16010">
                  <c:v>-6.2209842154131889E-2</c:v>
                </c:pt>
                <c:pt idx="16011">
                  <c:v>-6.2209842154131889E-2</c:v>
                </c:pt>
                <c:pt idx="16012">
                  <c:v>-6.2519343856391504E-2</c:v>
                </c:pt>
                <c:pt idx="16013">
                  <c:v>-6.2519343856391504E-2</c:v>
                </c:pt>
                <c:pt idx="16014">
                  <c:v>-6.2209842154131889E-2</c:v>
                </c:pt>
                <c:pt idx="16015">
                  <c:v>-6.2209842154131889E-2</c:v>
                </c:pt>
                <c:pt idx="16016">
                  <c:v>-6.2209842154131889E-2</c:v>
                </c:pt>
                <c:pt idx="16017">
                  <c:v>-6.2209842154131889E-2</c:v>
                </c:pt>
                <c:pt idx="16018">
                  <c:v>-6.2209842154131889E-2</c:v>
                </c:pt>
                <c:pt idx="16019">
                  <c:v>-6.2209842154131889E-2</c:v>
                </c:pt>
                <c:pt idx="16020">
                  <c:v>-6.2209842154131889E-2</c:v>
                </c:pt>
                <c:pt idx="16021">
                  <c:v>-6.2209842154131889E-2</c:v>
                </c:pt>
                <c:pt idx="16022">
                  <c:v>-6.2209842154131889E-2</c:v>
                </c:pt>
                <c:pt idx="16023">
                  <c:v>-6.2828845558650565E-2</c:v>
                </c:pt>
                <c:pt idx="16024">
                  <c:v>-6.2828845558650565E-2</c:v>
                </c:pt>
                <c:pt idx="16025">
                  <c:v>-6.2828845558650565E-2</c:v>
                </c:pt>
                <c:pt idx="16026">
                  <c:v>-6.2828845558650565E-2</c:v>
                </c:pt>
                <c:pt idx="16027">
                  <c:v>-6.2828845558650565E-2</c:v>
                </c:pt>
                <c:pt idx="16028">
                  <c:v>-6.2828845558650565E-2</c:v>
                </c:pt>
                <c:pt idx="16029">
                  <c:v>-6.2828845558650565E-2</c:v>
                </c:pt>
                <c:pt idx="16030">
                  <c:v>-6.2828845558650565E-2</c:v>
                </c:pt>
                <c:pt idx="16031">
                  <c:v>-6.2828845558650565E-2</c:v>
                </c:pt>
                <c:pt idx="16032">
                  <c:v>-6.2828845558650565E-2</c:v>
                </c:pt>
                <c:pt idx="16033">
                  <c:v>-6.2828845558650565E-2</c:v>
                </c:pt>
                <c:pt idx="16034">
                  <c:v>-6.2828845558650565E-2</c:v>
                </c:pt>
                <c:pt idx="16035">
                  <c:v>-6.2828845558650565E-2</c:v>
                </c:pt>
                <c:pt idx="16036">
                  <c:v>-6.2828845558650565E-2</c:v>
                </c:pt>
                <c:pt idx="16037">
                  <c:v>-6.2828845558650565E-2</c:v>
                </c:pt>
                <c:pt idx="16038">
                  <c:v>-6.2828845558650565E-2</c:v>
                </c:pt>
                <c:pt idx="16039">
                  <c:v>-6.2828845558650565E-2</c:v>
                </c:pt>
                <c:pt idx="16040">
                  <c:v>-6.2828845558650565E-2</c:v>
                </c:pt>
                <c:pt idx="16041">
                  <c:v>-6.2828845558650565E-2</c:v>
                </c:pt>
                <c:pt idx="16042">
                  <c:v>-6.2828845558650565E-2</c:v>
                </c:pt>
                <c:pt idx="16043">
                  <c:v>-6.2828845558650565E-2</c:v>
                </c:pt>
                <c:pt idx="16044">
                  <c:v>-6.2828845558650565E-2</c:v>
                </c:pt>
                <c:pt idx="16045">
                  <c:v>-6.2519343856391504E-2</c:v>
                </c:pt>
                <c:pt idx="16046">
                  <c:v>-6.2519343856391504E-2</c:v>
                </c:pt>
                <c:pt idx="16047">
                  <c:v>-6.2519343856391504E-2</c:v>
                </c:pt>
                <c:pt idx="16048">
                  <c:v>-6.2519343856391504E-2</c:v>
                </c:pt>
                <c:pt idx="16049">
                  <c:v>-6.2209842154131889E-2</c:v>
                </c:pt>
                <c:pt idx="16050">
                  <c:v>-6.2209842154131889E-2</c:v>
                </c:pt>
                <c:pt idx="16051">
                  <c:v>-6.1590838749613117E-2</c:v>
                </c:pt>
                <c:pt idx="16052">
                  <c:v>-6.1590838749613117E-2</c:v>
                </c:pt>
                <c:pt idx="16053">
                  <c:v>-6.1590838749613117E-2</c:v>
                </c:pt>
                <c:pt idx="16054">
                  <c:v>-6.1590838749613117E-2</c:v>
                </c:pt>
                <c:pt idx="16055">
                  <c:v>-6.1590838749613117E-2</c:v>
                </c:pt>
                <c:pt idx="16056">
                  <c:v>-6.1900340451872475E-2</c:v>
                </c:pt>
                <c:pt idx="16057">
                  <c:v>-6.1900340451872475E-2</c:v>
                </c:pt>
                <c:pt idx="16058">
                  <c:v>-6.1590838749613117E-2</c:v>
                </c:pt>
                <c:pt idx="16059">
                  <c:v>-6.1590838749613117E-2</c:v>
                </c:pt>
                <c:pt idx="16060">
                  <c:v>-6.1590838749613117E-2</c:v>
                </c:pt>
                <c:pt idx="16061">
                  <c:v>-6.1900340451872475E-2</c:v>
                </c:pt>
                <c:pt idx="16062">
                  <c:v>-6.1900340451872475E-2</c:v>
                </c:pt>
                <c:pt idx="16063">
                  <c:v>-6.1900340451872475E-2</c:v>
                </c:pt>
                <c:pt idx="16064">
                  <c:v>-6.1281337047353814E-2</c:v>
                </c:pt>
                <c:pt idx="16065">
                  <c:v>-6.1281337047353814E-2</c:v>
                </c:pt>
                <c:pt idx="16066">
                  <c:v>-6.1281337047353814E-2</c:v>
                </c:pt>
                <c:pt idx="16067">
                  <c:v>-6.1281337047353814E-2</c:v>
                </c:pt>
                <c:pt idx="16068">
                  <c:v>-6.1281337047353814E-2</c:v>
                </c:pt>
                <c:pt idx="16069">
                  <c:v>-6.1281337047353814E-2</c:v>
                </c:pt>
                <c:pt idx="16070">
                  <c:v>-6.1281337047353814E-2</c:v>
                </c:pt>
                <c:pt idx="16071">
                  <c:v>-6.1281337047353814E-2</c:v>
                </c:pt>
                <c:pt idx="16072">
                  <c:v>-6.1281337047353814E-2</c:v>
                </c:pt>
                <c:pt idx="16073">
                  <c:v>-6.1281337047353814E-2</c:v>
                </c:pt>
                <c:pt idx="16074">
                  <c:v>-6.1281337047353814E-2</c:v>
                </c:pt>
                <c:pt idx="16075">
                  <c:v>-6.1281337047353814E-2</c:v>
                </c:pt>
                <c:pt idx="16076">
                  <c:v>-6.1281337047353814E-2</c:v>
                </c:pt>
                <c:pt idx="16077">
                  <c:v>-6.1281337047353814E-2</c:v>
                </c:pt>
                <c:pt idx="16078">
                  <c:v>-6.1281337047353814E-2</c:v>
                </c:pt>
                <c:pt idx="16079">
                  <c:v>-6.1281337047353814E-2</c:v>
                </c:pt>
                <c:pt idx="16080">
                  <c:v>-6.1281337047353814E-2</c:v>
                </c:pt>
                <c:pt idx="16081">
                  <c:v>-6.1281337047353814E-2</c:v>
                </c:pt>
                <c:pt idx="16082">
                  <c:v>-6.1281337047353814E-2</c:v>
                </c:pt>
                <c:pt idx="16083">
                  <c:v>-6.1281337047353814E-2</c:v>
                </c:pt>
                <c:pt idx="16084">
                  <c:v>-6.1281337047353814E-2</c:v>
                </c:pt>
                <c:pt idx="16085">
                  <c:v>-6.1281337047353814E-2</c:v>
                </c:pt>
                <c:pt idx="16086">
                  <c:v>-6.1281337047353814E-2</c:v>
                </c:pt>
                <c:pt idx="16087">
                  <c:v>-6.1281337047353814E-2</c:v>
                </c:pt>
                <c:pt idx="16088">
                  <c:v>-6.0990712074303483E-2</c:v>
                </c:pt>
                <c:pt idx="16089">
                  <c:v>-6.0990712074303483E-2</c:v>
                </c:pt>
                <c:pt idx="16090">
                  <c:v>-6.0990712074303483E-2</c:v>
                </c:pt>
                <c:pt idx="16091">
                  <c:v>-6.0990712074303483E-2</c:v>
                </c:pt>
                <c:pt idx="16092">
                  <c:v>-6.0990712074303483E-2</c:v>
                </c:pt>
                <c:pt idx="16093">
                  <c:v>-6.0990712074303483E-2</c:v>
                </c:pt>
                <c:pt idx="16094">
                  <c:v>-6.0990712074303483E-2</c:v>
                </c:pt>
                <c:pt idx="16095">
                  <c:v>-6.0990712074303483E-2</c:v>
                </c:pt>
                <c:pt idx="16096">
                  <c:v>-6.0990712074303483E-2</c:v>
                </c:pt>
                <c:pt idx="16097">
                  <c:v>-6.0990712074303483E-2</c:v>
                </c:pt>
                <c:pt idx="16098">
                  <c:v>-6.0990712074303483E-2</c:v>
                </c:pt>
                <c:pt idx="16099">
                  <c:v>-6.0990712074303483E-2</c:v>
                </c:pt>
                <c:pt idx="16100">
                  <c:v>-6.0990712074303483E-2</c:v>
                </c:pt>
                <c:pt idx="16101">
                  <c:v>-6.0990712074303483E-2</c:v>
                </c:pt>
                <c:pt idx="16102">
                  <c:v>-6.0990712074303483E-2</c:v>
                </c:pt>
                <c:pt idx="16103">
                  <c:v>-6.0990712074303483E-2</c:v>
                </c:pt>
                <c:pt idx="16104">
                  <c:v>-6.0990712074303483E-2</c:v>
                </c:pt>
                <c:pt idx="16105">
                  <c:v>-6.0990712074303483E-2</c:v>
                </c:pt>
                <c:pt idx="16106">
                  <c:v>-6.0990712074303483E-2</c:v>
                </c:pt>
                <c:pt idx="16107">
                  <c:v>-6.0990712074303483E-2</c:v>
                </c:pt>
                <c:pt idx="16108">
                  <c:v>-6.0990712074303483E-2</c:v>
                </c:pt>
                <c:pt idx="16109">
                  <c:v>-6.0990712074303483E-2</c:v>
                </c:pt>
                <c:pt idx="16110">
                  <c:v>-6.0990712074303483E-2</c:v>
                </c:pt>
                <c:pt idx="16111">
                  <c:v>-6.0990712074303483E-2</c:v>
                </c:pt>
                <c:pt idx="16112">
                  <c:v>-6.0990712074303483E-2</c:v>
                </c:pt>
                <c:pt idx="16113">
                  <c:v>-6.0990712074303483E-2</c:v>
                </c:pt>
                <c:pt idx="16114">
                  <c:v>-6.0061919504644103E-2</c:v>
                </c:pt>
                <c:pt idx="16115">
                  <c:v>-6.0061919504644103E-2</c:v>
                </c:pt>
                <c:pt idx="16116">
                  <c:v>-6.0061919504644103E-2</c:v>
                </c:pt>
                <c:pt idx="16117">
                  <c:v>-6.0061919504644103E-2</c:v>
                </c:pt>
                <c:pt idx="16118">
                  <c:v>-6.0061919504644103E-2</c:v>
                </c:pt>
                <c:pt idx="16119">
                  <c:v>-5.9752321981424536E-2</c:v>
                </c:pt>
                <c:pt idx="16120">
                  <c:v>-6.0371517027863884E-2</c:v>
                </c:pt>
                <c:pt idx="16121">
                  <c:v>-6.0371517027863884E-2</c:v>
                </c:pt>
                <c:pt idx="16122">
                  <c:v>-6.0371517027863884E-2</c:v>
                </c:pt>
                <c:pt idx="16123">
                  <c:v>-6.0371517027863884E-2</c:v>
                </c:pt>
                <c:pt idx="16124">
                  <c:v>-6.0371517027863884E-2</c:v>
                </c:pt>
                <c:pt idx="16125">
                  <c:v>-6.0371517027863884E-2</c:v>
                </c:pt>
                <c:pt idx="16126">
                  <c:v>-6.0371517027863884E-2</c:v>
                </c:pt>
                <c:pt idx="16127">
                  <c:v>-6.0371517027863884E-2</c:v>
                </c:pt>
                <c:pt idx="16128">
                  <c:v>-6.0061919504644103E-2</c:v>
                </c:pt>
                <c:pt idx="16129">
                  <c:v>-6.0061919504644103E-2</c:v>
                </c:pt>
                <c:pt idx="16130">
                  <c:v>-6.0061919504644103E-2</c:v>
                </c:pt>
                <c:pt idx="16131">
                  <c:v>-6.0061919504644103E-2</c:v>
                </c:pt>
                <c:pt idx="16132">
                  <c:v>-5.9752321981424536E-2</c:v>
                </c:pt>
                <c:pt idx="16133">
                  <c:v>-5.9752321981424536E-2</c:v>
                </c:pt>
                <c:pt idx="16134">
                  <c:v>-5.9752321981424536E-2</c:v>
                </c:pt>
                <c:pt idx="16135">
                  <c:v>-5.9752321981424536E-2</c:v>
                </c:pt>
                <c:pt idx="16136">
                  <c:v>-5.9752321981424536E-2</c:v>
                </c:pt>
                <c:pt idx="16137">
                  <c:v>-5.9752321981424536E-2</c:v>
                </c:pt>
                <c:pt idx="16138">
                  <c:v>-5.9752321981424536E-2</c:v>
                </c:pt>
                <c:pt idx="16139">
                  <c:v>-5.9752321981424536E-2</c:v>
                </c:pt>
                <c:pt idx="16140">
                  <c:v>-5.9752321981424536E-2</c:v>
                </c:pt>
                <c:pt idx="16141">
                  <c:v>-5.9752321981424536E-2</c:v>
                </c:pt>
                <c:pt idx="16142">
                  <c:v>-5.9752321981424536E-2</c:v>
                </c:pt>
                <c:pt idx="16143">
                  <c:v>-5.9752321981424536E-2</c:v>
                </c:pt>
                <c:pt idx="16144">
                  <c:v>-5.9752321981424536E-2</c:v>
                </c:pt>
                <c:pt idx="16145">
                  <c:v>-5.9752321981424536E-2</c:v>
                </c:pt>
                <c:pt idx="16146">
                  <c:v>-6.068111455108359E-2</c:v>
                </c:pt>
                <c:pt idx="16147">
                  <c:v>-6.068111455108359E-2</c:v>
                </c:pt>
                <c:pt idx="16148">
                  <c:v>-6.0371517027863884E-2</c:v>
                </c:pt>
                <c:pt idx="16149">
                  <c:v>-6.0371517027863884E-2</c:v>
                </c:pt>
                <c:pt idx="16150">
                  <c:v>-6.068111455108359E-2</c:v>
                </c:pt>
                <c:pt idx="16151">
                  <c:v>-6.068111455108359E-2</c:v>
                </c:pt>
                <c:pt idx="16152">
                  <c:v>-6.068111455108359E-2</c:v>
                </c:pt>
                <c:pt idx="16153">
                  <c:v>-6.068111455108359E-2</c:v>
                </c:pt>
                <c:pt idx="16154">
                  <c:v>-6.068111455108359E-2</c:v>
                </c:pt>
                <c:pt idx="16155">
                  <c:v>-6.068111455108359E-2</c:v>
                </c:pt>
                <c:pt idx="16156">
                  <c:v>-6.068111455108359E-2</c:v>
                </c:pt>
                <c:pt idx="16157">
                  <c:v>-6.068111455108359E-2</c:v>
                </c:pt>
                <c:pt idx="16158">
                  <c:v>-6.068111455108359E-2</c:v>
                </c:pt>
                <c:pt idx="16159">
                  <c:v>-6.068111455108359E-2</c:v>
                </c:pt>
                <c:pt idx="16160">
                  <c:v>-6.068111455108359E-2</c:v>
                </c:pt>
                <c:pt idx="16161">
                  <c:v>-6.068111455108359E-2</c:v>
                </c:pt>
                <c:pt idx="16162">
                  <c:v>-6.068111455108359E-2</c:v>
                </c:pt>
                <c:pt idx="16163">
                  <c:v>-6.068111455108359E-2</c:v>
                </c:pt>
                <c:pt idx="16164">
                  <c:v>-6.068111455108359E-2</c:v>
                </c:pt>
                <c:pt idx="16165">
                  <c:v>-6.068111455108359E-2</c:v>
                </c:pt>
                <c:pt idx="16166">
                  <c:v>-6.068111455108359E-2</c:v>
                </c:pt>
                <c:pt idx="16167">
                  <c:v>-6.068111455108359E-2</c:v>
                </c:pt>
                <c:pt idx="16168">
                  <c:v>-6.068111455108359E-2</c:v>
                </c:pt>
                <c:pt idx="16169">
                  <c:v>-6.068111455108359E-2</c:v>
                </c:pt>
                <c:pt idx="16170">
                  <c:v>-6.068111455108359E-2</c:v>
                </c:pt>
                <c:pt idx="16171">
                  <c:v>-6.068111455108359E-2</c:v>
                </c:pt>
                <c:pt idx="16172">
                  <c:v>-6.068111455108359E-2</c:v>
                </c:pt>
                <c:pt idx="16173">
                  <c:v>-6.068111455108359E-2</c:v>
                </c:pt>
                <c:pt idx="16174">
                  <c:v>-6.068111455108359E-2</c:v>
                </c:pt>
                <c:pt idx="16175">
                  <c:v>-6.068111455108359E-2</c:v>
                </c:pt>
                <c:pt idx="16176">
                  <c:v>-6.068111455108359E-2</c:v>
                </c:pt>
                <c:pt idx="16177">
                  <c:v>-6.0061919504644103E-2</c:v>
                </c:pt>
                <c:pt idx="16178">
                  <c:v>-6.0352831940576106E-2</c:v>
                </c:pt>
                <c:pt idx="16179">
                  <c:v>-5.9733828536057083E-2</c:v>
                </c:pt>
                <c:pt idx="16180">
                  <c:v>-5.9733828536057083E-2</c:v>
                </c:pt>
                <c:pt idx="16181">
                  <c:v>-5.9424326833797864E-2</c:v>
                </c:pt>
                <c:pt idx="16182">
                  <c:v>-5.9424326833797864E-2</c:v>
                </c:pt>
                <c:pt idx="16183">
                  <c:v>-5.9733828536057083E-2</c:v>
                </c:pt>
                <c:pt idx="16184">
                  <c:v>-5.9733828536057083E-2</c:v>
                </c:pt>
                <c:pt idx="16185">
                  <c:v>-5.9733828536057083E-2</c:v>
                </c:pt>
                <c:pt idx="16186">
                  <c:v>-5.9733828536057083E-2</c:v>
                </c:pt>
                <c:pt idx="16187">
                  <c:v>-6.0352831940576106E-2</c:v>
                </c:pt>
                <c:pt idx="16188">
                  <c:v>-6.0352831940576106E-2</c:v>
                </c:pt>
                <c:pt idx="16189">
                  <c:v>-6.0043330238316567E-2</c:v>
                </c:pt>
                <c:pt idx="16190">
                  <c:v>-6.0043330238316567E-2</c:v>
                </c:pt>
                <c:pt idx="16191">
                  <c:v>-6.0043330238316567E-2</c:v>
                </c:pt>
                <c:pt idx="16192">
                  <c:v>-6.0043330238316567E-2</c:v>
                </c:pt>
                <c:pt idx="16193">
                  <c:v>-6.0043330238316567E-2</c:v>
                </c:pt>
                <c:pt idx="16194">
                  <c:v>-6.0043330238316567E-2</c:v>
                </c:pt>
                <c:pt idx="16195">
                  <c:v>-5.9733828536057083E-2</c:v>
                </c:pt>
                <c:pt idx="16196">
                  <c:v>-5.9733828536057083E-2</c:v>
                </c:pt>
                <c:pt idx="16197">
                  <c:v>-5.9733828536057083E-2</c:v>
                </c:pt>
                <c:pt idx="16198">
                  <c:v>-5.9733828536057083E-2</c:v>
                </c:pt>
                <c:pt idx="16199">
                  <c:v>-5.9733828536057083E-2</c:v>
                </c:pt>
                <c:pt idx="16200">
                  <c:v>-5.9733828536057083E-2</c:v>
                </c:pt>
                <c:pt idx="16201">
                  <c:v>-5.9733828536057083E-2</c:v>
                </c:pt>
                <c:pt idx="16202">
                  <c:v>-5.9733828536057083E-2</c:v>
                </c:pt>
                <c:pt idx="16203">
                  <c:v>-5.9733828536057083E-2</c:v>
                </c:pt>
                <c:pt idx="16204">
                  <c:v>-5.9733828536057083E-2</c:v>
                </c:pt>
                <c:pt idx="16205">
                  <c:v>-5.9733828536057083E-2</c:v>
                </c:pt>
                <c:pt idx="16206">
                  <c:v>-5.9733828536057083E-2</c:v>
                </c:pt>
                <c:pt idx="16207">
                  <c:v>-5.9733828536057083E-2</c:v>
                </c:pt>
                <c:pt idx="16208">
                  <c:v>-5.9733828536057083E-2</c:v>
                </c:pt>
                <c:pt idx="16209">
                  <c:v>-5.9733828536057083E-2</c:v>
                </c:pt>
                <c:pt idx="16210">
                  <c:v>-5.9733828536057083E-2</c:v>
                </c:pt>
                <c:pt idx="16211">
                  <c:v>-5.9733828536057083E-2</c:v>
                </c:pt>
                <c:pt idx="16212">
                  <c:v>-5.9733828536057083E-2</c:v>
                </c:pt>
                <c:pt idx="16213">
                  <c:v>-5.9424326833797864E-2</c:v>
                </c:pt>
                <c:pt idx="16214">
                  <c:v>-5.9424326833797864E-2</c:v>
                </c:pt>
                <c:pt idx="16215">
                  <c:v>-5.9424326833797864E-2</c:v>
                </c:pt>
                <c:pt idx="16216">
                  <c:v>-5.9424326833797864E-2</c:v>
                </c:pt>
                <c:pt idx="16217">
                  <c:v>-5.9424326833797864E-2</c:v>
                </c:pt>
                <c:pt idx="16218">
                  <c:v>-5.9424326833797864E-2</c:v>
                </c:pt>
                <c:pt idx="16219">
                  <c:v>-5.9424326833797864E-2</c:v>
                </c:pt>
                <c:pt idx="16220">
                  <c:v>-5.9424326833797864E-2</c:v>
                </c:pt>
                <c:pt idx="16221">
                  <c:v>-5.9424326833797864E-2</c:v>
                </c:pt>
                <c:pt idx="16222">
                  <c:v>-5.9424326833797864E-2</c:v>
                </c:pt>
                <c:pt idx="16223">
                  <c:v>-5.9424326833797864E-2</c:v>
                </c:pt>
                <c:pt idx="16224">
                  <c:v>-5.9424326833797864E-2</c:v>
                </c:pt>
                <c:pt idx="16225">
                  <c:v>-5.9424326833797864E-2</c:v>
                </c:pt>
                <c:pt idx="16226">
                  <c:v>-5.9424326833797864E-2</c:v>
                </c:pt>
                <c:pt idx="16227">
                  <c:v>-5.9424326833797864E-2</c:v>
                </c:pt>
                <c:pt idx="16228">
                  <c:v>-5.9424326833797864E-2</c:v>
                </c:pt>
                <c:pt idx="16229">
                  <c:v>-5.8805323429278897E-2</c:v>
                </c:pt>
                <c:pt idx="16230">
                  <c:v>-5.8805323429278897E-2</c:v>
                </c:pt>
                <c:pt idx="16231">
                  <c:v>-5.8495821727019504E-2</c:v>
                </c:pt>
                <c:pt idx="16232">
                  <c:v>-5.8495821727019504E-2</c:v>
                </c:pt>
                <c:pt idx="16233">
                  <c:v>-5.8495821727019504E-2</c:v>
                </c:pt>
                <c:pt idx="16234">
                  <c:v>-5.8495821727019504E-2</c:v>
                </c:pt>
                <c:pt idx="16235">
                  <c:v>-5.8495821727019504E-2</c:v>
                </c:pt>
                <c:pt idx="16236">
                  <c:v>-5.8495821727019504E-2</c:v>
                </c:pt>
                <c:pt idx="16237">
                  <c:v>-5.8495821727019504E-2</c:v>
                </c:pt>
                <c:pt idx="16238">
                  <c:v>-5.8495821727019504E-2</c:v>
                </c:pt>
                <c:pt idx="16239">
                  <c:v>-5.8495821727019504E-2</c:v>
                </c:pt>
                <c:pt idx="16240">
                  <c:v>-5.8495821727019504E-2</c:v>
                </c:pt>
                <c:pt idx="16241">
                  <c:v>-5.8495821727019504E-2</c:v>
                </c:pt>
                <c:pt idx="16242">
                  <c:v>-5.8186320024760194E-2</c:v>
                </c:pt>
                <c:pt idx="16243">
                  <c:v>-5.8186320024760194E-2</c:v>
                </c:pt>
                <c:pt idx="16244">
                  <c:v>-5.8186320024760194E-2</c:v>
                </c:pt>
                <c:pt idx="16245">
                  <c:v>-5.8186320024760194E-2</c:v>
                </c:pt>
                <c:pt idx="16246">
                  <c:v>-5.9424326833797864E-2</c:v>
                </c:pt>
                <c:pt idx="16247">
                  <c:v>-5.9424326833797864E-2</c:v>
                </c:pt>
                <c:pt idx="16248">
                  <c:v>-5.9424326833797864E-2</c:v>
                </c:pt>
                <c:pt idx="16249">
                  <c:v>-5.9424326833797864E-2</c:v>
                </c:pt>
                <c:pt idx="16250">
                  <c:v>-5.9424326833797864E-2</c:v>
                </c:pt>
                <c:pt idx="16251">
                  <c:v>-5.9424326833797864E-2</c:v>
                </c:pt>
                <c:pt idx="16252">
                  <c:v>-5.9424326833797864E-2</c:v>
                </c:pt>
                <c:pt idx="16253">
                  <c:v>-5.9424326833797864E-2</c:v>
                </c:pt>
                <c:pt idx="16254">
                  <c:v>-5.9424326833797864E-2</c:v>
                </c:pt>
                <c:pt idx="16255">
                  <c:v>-5.9733828536057083E-2</c:v>
                </c:pt>
                <c:pt idx="16256">
                  <c:v>-5.9733828536057083E-2</c:v>
                </c:pt>
                <c:pt idx="16257">
                  <c:v>-5.9733828536057083E-2</c:v>
                </c:pt>
                <c:pt idx="16258">
                  <c:v>-5.9424326833797864E-2</c:v>
                </c:pt>
                <c:pt idx="16259">
                  <c:v>-5.9424326833797864E-2</c:v>
                </c:pt>
                <c:pt idx="16260">
                  <c:v>-5.9733828536057083E-2</c:v>
                </c:pt>
                <c:pt idx="16261">
                  <c:v>-5.9733828536057083E-2</c:v>
                </c:pt>
                <c:pt idx="16262">
                  <c:v>-5.9424326833797864E-2</c:v>
                </c:pt>
                <c:pt idx="16263">
                  <c:v>-5.9424326833797864E-2</c:v>
                </c:pt>
                <c:pt idx="16264">
                  <c:v>-5.9733828536057083E-2</c:v>
                </c:pt>
                <c:pt idx="16265">
                  <c:v>-5.9733828536057083E-2</c:v>
                </c:pt>
                <c:pt idx="16266">
                  <c:v>-5.9114825131538526E-2</c:v>
                </c:pt>
                <c:pt idx="16267">
                  <c:v>-5.9114825131538526E-2</c:v>
                </c:pt>
                <c:pt idx="16268">
                  <c:v>-5.8186320024760194E-2</c:v>
                </c:pt>
                <c:pt idx="16269">
                  <c:v>-5.8186320024760194E-2</c:v>
                </c:pt>
                <c:pt idx="16270">
                  <c:v>-5.8495821727019504E-2</c:v>
                </c:pt>
                <c:pt idx="16271">
                  <c:v>-5.8495821727019504E-2</c:v>
                </c:pt>
                <c:pt idx="16272">
                  <c:v>-5.8495821727019504E-2</c:v>
                </c:pt>
                <c:pt idx="16273">
                  <c:v>-5.8495821727019504E-2</c:v>
                </c:pt>
                <c:pt idx="16274">
                  <c:v>-5.8805323429278897E-2</c:v>
                </c:pt>
                <c:pt idx="16275">
                  <c:v>-5.8805323429278897E-2</c:v>
                </c:pt>
                <c:pt idx="16276">
                  <c:v>-5.8805323429278897E-2</c:v>
                </c:pt>
                <c:pt idx="16277">
                  <c:v>-5.8805323429278897E-2</c:v>
                </c:pt>
                <c:pt idx="16278">
                  <c:v>-5.8805323429278897E-2</c:v>
                </c:pt>
                <c:pt idx="16279">
                  <c:v>-5.8805323429278897E-2</c:v>
                </c:pt>
                <c:pt idx="16280">
                  <c:v>-5.9114825131538526E-2</c:v>
                </c:pt>
                <c:pt idx="16281">
                  <c:v>-5.9114825131538526E-2</c:v>
                </c:pt>
                <c:pt idx="16282">
                  <c:v>-5.8186320024760194E-2</c:v>
                </c:pt>
                <c:pt idx="16283">
                  <c:v>-5.8186320024760194E-2</c:v>
                </c:pt>
                <c:pt idx="16284">
                  <c:v>-5.8186320024760194E-2</c:v>
                </c:pt>
                <c:pt idx="16285">
                  <c:v>-5.8186320024760194E-2</c:v>
                </c:pt>
                <c:pt idx="16286">
                  <c:v>-5.8186320024760194E-2</c:v>
                </c:pt>
                <c:pt idx="16287">
                  <c:v>-5.8186320024760194E-2</c:v>
                </c:pt>
                <c:pt idx="16288">
                  <c:v>-5.8186320024760194E-2</c:v>
                </c:pt>
                <c:pt idx="16289">
                  <c:v>-5.8186320024760194E-2</c:v>
                </c:pt>
                <c:pt idx="16290">
                  <c:v>-5.8186320024760194E-2</c:v>
                </c:pt>
                <c:pt idx="16291">
                  <c:v>-5.8186320024760194E-2</c:v>
                </c:pt>
                <c:pt idx="16292">
                  <c:v>-5.8805323429278897E-2</c:v>
                </c:pt>
                <c:pt idx="16293">
                  <c:v>-5.8805323429278897E-2</c:v>
                </c:pt>
                <c:pt idx="16294">
                  <c:v>-5.8805323429278897E-2</c:v>
                </c:pt>
                <c:pt idx="16295">
                  <c:v>-5.9114825131538526E-2</c:v>
                </c:pt>
                <c:pt idx="16296">
                  <c:v>-5.9114825131538526E-2</c:v>
                </c:pt>
                <c:pt idx="16297">
                  <c:v>-5.8805323429278897E-2</c:v>
                </c:pt>
                <c:pt idx="16298">
                  <c:v>-5.8805323429278897E-2</c:v>
                </c:pt>
                <c:pt idx="16299">
                  <c:v>-5.8805323429278897E-2</c:v>
                </c:pt>
                <c:pt idx="16300">
                  <c:v>-5.8805323429278897E-2</c:v>
                </c:pt>
                <c:pt idx="16301">
                  <c:v>-5.8805323429278897E-2</c:v>
                </c:pt>
                <c:pt idx="16302">
                  <c:v>-5.8805323429278897E-2</c:v>
                </c:pt>
                <c:pt idx="16303">
                  <c:v>-5.8805323429278897E-2</c:v>
                </c:pt>
                <c:pt idx="16304">
                  <c:v>-5.8805323429278897E-2</c:v>
                </c:pt>
                <c:pt idx="16305">
                  <c:v>-5.8805323429278897E-2</c:v>
                </c:pt>
                <c:pt idx="16306">
                  <c:v>-5.8805323429278897E-2</c:v>
                </c:pt>
                <c:pt idx="16307">
                  <c:v>-5.8805323429278897E-2</c:v>
                </c:pt>
                <c:pt idx="16308">
                  <c:v>-5.8805323429278897E-2</c:v>
                </c:pt>
                <c:pt idx="16309">
                  <c:v>-5.8805323429278897E-2</c:v>
                </c:pt>
                <c:pt idx="16310">
                  <c:v>-5.8805323429278897E-2</c:v>
                </c:pt>
                <c:pt idx="16311">
                  <c:v>-5.8805323429278897E-2</c:v>
                </c:pt>
                <c:pt idx="16312">
                  <c:v>-5.8805323429278897E-2</c:v>
                </c:pt>
                <c:pt idx="16313">
                  <c:v>-5.8805323429278897E-2</c:v>
                </c:pt>
                <c:pt idx="16314">
                  <c:v>-5.8805323429278897E-2</c:v>
                </c:pt>
                <c:pt idx="16315">
                  <c:v>-5.8805323429278897E-2</c:v>
                </c:pt>
                <c:pt idx="16316">
                  <c:v>-5.8805323429278897E-2</c:v>
                </c:pt>
                <c:pt idx="16317">
                  <c:v>-5.8805323429278897E-2</c:v>
                </c:pt>
                <c:pt idx="16318">
                  <c:v>-5.8805323429278897E-2</c:v>
                </c:pt>
                <c:pt idx="16319">
                  <c:v>-5.8805323429278897E-2</c:v>
                </c:pt>
                <c:pt idx="16320">
                  <c:v>-5.8805323429278897E-2</c:v>
                </c:pt>
                <c:pt idx="16321">
                  <c:v>-5.8805323429278897E-2</c:v>
                </c:pt>
                <c:pt idx="16322">
                  <c:v>-5.8805323429278897E-2</c:v>
                </c:pt>
                <c:pt idx="16323">
                  <c:v>-5.8805323429278897E-2</c:v>
                </c:pt>
                <c:pt idx="16324">
                  <c:v>-5.8805323429278897E-2</c:v>
                </c:pt>
                <c:pt idx="16325">
                  <c:v>-5.8805323429278897E-2</c:v>
                </c:pt>
                <c:pt idx="16326">
                  <c:v>-5.8805323429278897E-2</c:v>
                </c:pt>
                <c:pt idx="16327">
                  <c:v>-5.8805323429278897E-2</c:v>
                </c:pt>
                <c:pt idx="16328">
                  <c:v>-5.8805323429278897E-2</c:v>
                </c:pt>
                <c:pt idx="16329">
                  <c:v>-5.9733828536057083E-2</c:v>
                </c:pt>
                <c:pt idx="16330">
                  <c:v>-5.9733828536057083E-2</c:v>
                </c:pt>
                <c:pt idx="16331">
                  <c:v>-5.9733828536057083E-2</c:v>
                </c:pt>
                <c:pt idx="16332">
                  <c:v>-5.9733828536057083E-2</c:v>
                </c:pt>
                <c:pt idx="16333">
                  <c:v>-6.0352831940576106E-2</c:v>
                </c:pt>
                <c:pt idx="16334">
                  <c:v>-6.0352831940576106E-2</c:v>
                </c:pt>
                <c:pt idx="16335">
                  <c:v>-6.0352831940576106E-2</c:v>
                </c:pt>
                <c:pt idx="16336">
                  <c:v>-6.0352831940576106E-2</c:v>
                </c:pt>
                <c:pt idx="16337">
                  <c:v>-6.0352831940576106E-2</c:v>
                </c:pt>
                <c:pt idx="16338">
                  <c:v>-6.0352831940576106E-2</c:v>
                </c:pt>
                <c:pt idx="16339">
                  <c:v>-6.0043330238316567E-2</c:v>
                </c:pt>
                <c:pt idx="16340">
                  <c:v>-6.0043330238316567E-2</c:v>
                </c:pt>
                <c:pt idx="16341">
                  <c:v>-6.0043330238316567E-2</c:v>
                </c:pt>
                <c:pt idx="16342">
                  <c:v>-6.0043330238316567E-2</c:v>
                </c:pt>
                <c:pt idx="16343">
                  <c:v>-6.0043330238316567E-2</c:v>
                </c:pt>
                <c:pt idx="16344">
                  <c:v>-6.0043330238316567E-2</c:v>
                </c:pt>
                <c:pt idx="16345">
                  <c:v>-6.0043330238316567E-2</c:v>
                </c:pt>
                <c:pt idx="16346">
                  <c:v>-6.0043330238316567E-2</c:v>
                </c:pt>
                <c:pt idx="16347">
                  <c:v>-6.0043330238316567E-2</c:v>
                </c:pt>
                <c:pt idx="16348">
                  <c:v>-6.0043330238316567E-2</c:v>
                </c:pt>
                <c:pt idx="16349">
                  <c:v>-6.0043330238316567E-2</c:v>
                </c:pt>
                <c:pt idx="16350">
                  <c:v>-6.0043330238316567E-2</c:v>
                </c:pt>
                <c:pt idx="16351">
                  <c:v>-5.9424326833797864E-2</c:v>
                </c:pt>
                <c:pt idx="16352">
                  <c:v>-5.9424326833797864E-2</c:v>
                </c:pt>
                <c:pt idx="16353">
                  <c:v>-5.9733828536057083E-2</c:v>
                </c:pt>
                <c:pt idx="16354">
                  <c:v>-5.9733828536057083E-2</c:v>
                </c:pt>
                <c:pt idx="16355">
                  <c:v>-5.9733828536057083E-2</c:v>
                </c:pt>
                <c:pt idx="16356">
                  <c:v>-5.9733828536057083E-2</c:v>
                </c:pt>
                <c:pt idx="16357">
                  <c:v>-5.9114825131538526E-2</c:v>
                </c:pt>
                <c:pt idx="16358">
                  <c:v>-5.9114825131538526E-2</c:v>
                </c:pt>
                <c:pt idx="16359">
                  <c:v>-5.8805323429278897E-2</c:v>
                </c:pt>
                <c:pt idx="16360">
                  <c:v>-5.8805323429278897E-2</c:v>
                </c:pt>
                <c:pt idx="16361">
                  <c:v>-5.8805323429278897E-2</c:v>
                </c:pt>
                <c:pt idx="16362">
                  <c:v>-5.8805323429278897E-2</c:v>
                </c:pt>
                <c:pt idx="16363">
                  <c:v>-5.8805323429278897E-2</c:v>
                </c:pt>
                <c:pt idx="16364">
                  <c:v>-5.8805323429278897E-2</c:v>
                </c:pt>
                <c:pt idx="16365">
                  <c:v>-5.8805323429278897E-2</c:v>
                </c:pt>
                <c:pt idx="16366">
                  <c:v>-5.8805323429278897E-2</c:v>
                </c:pt>
                <c:pt idx="16367">
                  <c:v>-5.9114825131538526E-2</c:v>
                </c:pt>
                <c:pt idx="16368">
                  <c:v>-5.9114825131538526E-2</c:v>
                </c:pt>
                <c:pt idx="16369">
                  <c:v>-5.8805323429278897E-2</c:v>
                </c:pt>
                <c:pt idx="16370">
                  <c:v>-5.8805323429278897E-2</c:v>
                </c:pt>
                <c:pt idx="16371">
                  <c:v>-5.8805323429278897E-2</c:v>
                </c:pt>
                <c:pt idx="16372">
                  <c:v>-5.8805323429278897E-2</c:v>
                </c:pt>
                <c:pt idx="16373">
                  <c:v>-5.8805323429278897E-2</c:v>
                </c:pt>
                <c:pt idx="16374">
                  <c:v>-5.8805323429278897E-2</c:v>
                </c:pt>
                <c:pt idx="16375">
                  <c:v>-5.8805323429278897E-2</c:v>
                </c:pt>
                <c:pt idx="16376">
                  <c:v>-5.8805323429278897E-2</c:v>
                </c:pt>
                <c:pt idx="16377">
                  <c:v>-5.8805323429278897E-2</c:v>
                </c:pt>
                <c:pt idx="16378">
                  <c:v>-5.8805323429278897E-2</c:v>
                </c:pt>
                <c:pt idx="16379">
                  <c:v>-5.8805323429278897E-2</c:v>
                </c:pt>
                <c:pt idx="16380">
                  <c:v>-5.8805323429278897E-2</c:v>
                </c:pt>
                <c:pt idx="16381">
                  <c:v>-5.8805323429278897E-2</c:v>
                </c:pt>
                <c:pt idx="16382">
                  <c:v>-5.8805323429278897E-2</c:v>
                </c:pt>
                <c:pt idx="16383">
                  <c:v>-5.8805323429278897E-2</c:v>
                </c:pt>
                <c:pt idx="16384">
                  <c:v>-5.8805323429278897E-2</c:v>
                </c:pt>
                <c:pt idx="16385">
                  <c:v>-5.8805323429278897E-2</c:v>
                </c:pt>
                <c:pt idx="16386">
                  <c:v>-5.8805323429278897E-2</c:v>
                </c:pt>
                <c:pt idx="16387">
                  <c:v>-5.8805323429278897E-2</c:v>
                </c:pt>
                <c:pt idx="16388">
                  <c:v>-5.8805323429278897E-2</c:v>
                </c:pt>
                <c:pt idx="16389">
                  <c:v>-5.8805323429278897E-2</c:v>
                </c:pt>
                <c:pt idx="16390">
                  <c:v>-5.8805323429278897E-2</c:v>
                </c:pt>
                <c:pt idx="16391">
                  <c:v>-5.8805323429278897E-2</c:v>
                </c:pt>
                <c:pt idx="16392">
                  <c:v>-5.8805323429278897E-2</c:v>
                </c:pt>
                <c:pt idx="16393">
                  <c:v>-5.8805323429278897E-2</c:v>
                </c:pt>
                <c:pt idx="16394">
                  <c:v>-5.8805323429278897E-2</c:v>
                </c:pt>
                <c:pt idx="16395">
                  <c:v>-5.8805323429278897E-2</c:v>
                </c:pt>
                <c:pt idx="16396">
                  <c:v>-5.9733828536057083E-2</c:v>
                </c:pt>
                <c:pt idx="16397">
                  <c:v>-5.9733828536057083E-2</c:v>
                </c:pt>
                <c:pt idx="16398">
                  <c:v>-5.9424326833797864E-2</c:v>
                </c:pt>
                <c:pt idx="16399">
                  <c:v>-5.9424326833797864E-2</c:v>
                </c:pt>
                <c:pt idx="16400">
                  <c:v>-5.9424326833797864E-2</c:v>
                </c:pt>
                <c:pt idx="16401">
                  <c:v>-5.9424326833797864E-2</c:v>
                </c:pt>
                <c:pt idx="16402">
                  <c:v>-5.9424326833797864E-2</c:v>
                </c:pt>
                <c:pt idx="16403">
                  <c:v>-5.9424326833797864E-2</c:v>
                </c:pt>
                <c:pt idx="16404">
                  <c:v>-5.9424326833797864E-2</c:v>
                </c:pt>
                <c:pt idx="16405">
                  <c:v>-5.9424326833797864E-2</c:v>
                </c:pt>
                <c:pt idx="16406">
                  <c:v>-5.9424326833797864E-2</c:v>
                </c:pt>
                <c:pt idx="16407">
                  <c:v>-5.9424326833797864E-2</c:v>
                </c:pt>
                <c:pt idx="16408">
                  <c:v>-5.9733828536057083E-2</c:v>
                </c:pt>
                <c:pt idx="16409">
                  <c:v>-5.9733828536057083E-2</c:v>
                </c:pt>
                <c:pt idx="16410">
                  <c:v>-5.9733828536057083E-2</c:v>
                </c:pt>
                <c:pt idx="16411">
                  <c:v>-5.9733828536057083E-2</c:v>
                </c:pt>
                <c:pt idx="16412">
                  <c:v>-5.9733828536057083E-2</c:v>
                </c:pt>
                <c:pt idx="16413">
                  <c:v>-5.9442724458204609E-2</c:v>
                </c:pt>
                <c:pt idx="16414">
                  <c:v>-5.9752321981424536E-2</c:v>
                </c:pt>
                <c:pt idx="16415">
                  <c:v>-5.9752321981424536E-2</c:v>
                </c:pt>
                <c:pt idx="16416">
                  <c:v>-5.9752321981424536E-2</c:v>
                </c:pt>
                <c:pt idx="16417">
                  <c:v>-6.0061919504644103E-2</c:v>
                </c:pt>
                <c:pt idx="16418">
                  <c:v>-6.0061919504644103E-2</c:v>
                </c:pt>
                <c:pt idx="16419">
                  <c:v>-6.0061919504644103E-2</c:v>
                </c:pt>
                <c:pt idx="16420">
                  <c:v>-6.0061919504644103E-2</c:v>
                </c:pt>
                <c:pt idx="16421">
                  <c:v>-6.068111455108359E-2</c:v>
                </c:pt>
                <c:pt idx="16422">
                  <c:v>-6.068111455108359E-2</c:v>
                </c:pt>
                <c:pt idx="16423">
                  <c:v>-6.068111455108359E-2</c:v>
                </c:pt>
                <c:pt idx="16424">
                  <c:v>-6.068111455108359E-2</c:v>
                </c:pt>
                <c:pt idx="16425">
                  <c:v>-6.068111455108359E-2</c:v>
                </c:pt>
                <c:pt idx="16426">
                  <c:v>-6.068111455108359E-2</c:v>
                </c:pt>
                <c:pt idx="16427">
                  <c:v>-6.1300309597523313E-2</c:v>
                </c:pt>
                <c:pt idx="16428">
                  <c:v>-6.1300309597523313E-2</c:v>
                </c:pt>
                <c:pt idx="16429">
                  <c:v>-6.1300309597523313E-2</c:v>
                </c:pt>
                <c:pt idx="16430">
                  <c:v>-6.1300309597523313E-2</c:v>
                </c:pt>
                <c:pt idx="16431">
                  <c:v>-6.1609907120743122E-2</c:v>
                </c:pt>
                <c:pt idx="16432">
                  <c:v>-6.1609907120743122E-2</c:v>
                </c:pt>
                <c:pt idx="16433">
                  <c:v>-6.1609907120743122E-2</c:v>
                </c:pt>
                <c:pt idx="16434">
                  <c:v>-6.1609907120743122E-2</c:v>
                </c:pt>
                <c:pt idx="16435">
                  <c:v>-6.2229102167182401E-2</c:v>
                </c:pt>
                <c:pt idx="16436">
                  <c:v>-6.2229102167182401E-2</c:v>
                </c:pt>
                <c:pt idx="16437">
                  <c:v>-6.2229102167182401E-2</c:v>
                </c:pt>
                <c:pt idx="16438">
                  <c:v>-6.2229102167182401E-2</c:v>
                </c:pt>
                <c:pt idx="16439">
                  <c:v>-6.1609907120743122E-2</c:v>
                </c:pt>
                <c:pt idx="16440">
                  <c:v>-6.1609907120743122E-2</c:v>
                </c:pt>
                <c:pt idx="16441">
                  <c:v>-6.1609907120743122E-2</c:v>
                </c:pt>
                <c:pt idx="16442">
                  <c:v>-6.1609907120743122E-2</c:v>
                </c:pt>
                <c:pt idx="16443">
                  <c:v>-6.1300309597523313E-2</c:v>
                </c:pt>
                <c:pt idx="16444">
                  <c:v>-6.1300309597523313E-2</c:v>
                </c:pt>
                <c:pt idx="16445">
                  <c:v>-6.0990712074303483E-2</c:v>
                </c:pt>
                <c:pt idx="16446">
                  <c:v>-6.0990712074303483E-2</c:v>
                </c:pt>
                <c:pt idx="16447">
                  <c:v>-6.0990712074303483E-2</c:v>
                </c:pt>
                <c:pt idx="16448">
                  <c:v>-6.0990712074303483E-2</c:v>
                </c:pt>
                <c:pt idx="16449">
                  <c:v>-6.0990712074303483E-2</c:v>
                </c:pt>
                <c:pt idx="16450">
                  <c:v>-6.0990712074303483E-2</c:v>
                </c:pt>
                <c:pt idx="16451">
                  <c:v>-6.0990712074303483E-2</c:v>
                </c:pt>
                <c:pt idx="16452">
                  <c:v>-6.0990712074303483E-2</c:v>
                </c:pt>
                <c:pt idx="16453">
                  <c:v>-6.0990712074303483E-2</c:v>
                </c:pt>
                <c:pt idx="16454">
                  <c:v>-6.0990712074303483E-2</c:v>
                </c:pt>
                <c:pt idx="16455">
                  <c:v>-6.0990712074303483E-2</c:v>
                </c:pt>
                <c:pt idx="16456">
                  <c:v>-6.0990712074303483E-2</c:v>
                </c:pt>
                <c:pt idx="16457">
                  <c:v>-6.0990712074303483E-2</c:v>
                </c:pt>
                <c:pt idx="16458">
                  <c:v>-6.0990712074303483E-2</c:v>
                </c:pt>
                <c:pt idx="16459">
                  <c:v>-6.068111455108359E-2</c:v>
                </c:pt>
                <c:pt idx="16460">
                  <c:v>-6.068111455108359E-2</c:v>
                </c:pt>
                <c:pt idx="16461">
                  <c:v>-6.068111455108359E-2</c:v>
                </c:pt>
                <c:pt idx="16462">
                  <c:v>-6.068111455108359E-2</c:v>
                </c:pt>
                <c:pt idx="16463">
                  <c:v>-6.068111455108359E-2</c:v>
                </c:pt>
                <c:pt idx="16464">
                  <c:v>-6.068111455108359E-2</c:v>
                </c:pt>
                <c:pt idx="16465">
                  <c:v>-6.0371517027863884E-2</c:v>
                </c:pt>
                <c:pt idx="16466">
                  <c:v>-6.0371517027863884E-2</c:v>
                </c:pt>
                <c:pt idx="16467">
                  <c:v>-6.0990712074303483E-2</c:v>
                </c:pt>
                <c:pt idx="16468">
                  <c:v>-6.0990712074303483E-2</c:v>
                </c:pt>
                <c:pt idx="16469">
                  <c:v>-6.0990712074303483E-2</c:v>
                </c:pt>
                <c:pt idx="16470">
                  <c:v>-6.0990712074303483E-2</c:v>
                </c:pt>
                <c:pt idx="16471">
                  <c:v>-6.1609907120743122E-2</c:v>
                </c:pt>
                <c:pt idx="16472">
                  <c:v>-6.1609907120743122E-2</c:v>
                </c:pt>
                <c:pt idx="16473">
                  <c:v>-6.2229102167182401E-2</c:v>
                </c:pt>
                <c:pt idx="16474">
                  <c:v>-6.2229102167182401E-2</c:v>
                </c:pt>
                <c:pt idx="16475">
                  <c:v>-6.2229102167182401E-2</c:v>
                </c:pt>
                <c:pt idx="16476">
                  <c:v>-6.2229102167182401E-2</c:v>
                </c:pt>
                <c:pt idx="16477">
                  <c:v>-6.1300309597523313E-2</c:v>
                </c:pt>
                <c:pt idx="16478">
                  <c:v>-6.1300309597523313E-2</c:v>
                </c:pt>
                <c:pt idx="16479">
                  <c:v>-6.0990712074303483E-2</c:v>
                </c:pt>
                <c:pt idx="16480">
                  <c:v>-6.0990712074303483E-2</c:v>
                </c:pt>
                <c:pt idx="16481">
                  <c:v>-6.0990712074303483E-2</c:v>
                </c:pt>
                <c:pt idx="16482">
                  <c:v>-6.0990712074303483E-2</c:v>
                </c:pt>
                <c:pt idx="16483">
                  <c:v>-6.0990712074303483E-2</c:v>
                </c:pt>
                <c:pt idx="16484">
                  <c:v>-6.0990712074303483E-2</c:v>
                </c:pt>
                <c:pt idx="16485">
                  <c:v>-6.0990712074303483E-2</c:v>
                </c:pt>
                <c:pt idx="16486">
                  <c:v>-6.0990712074303483E-2</c:v>
                </c:pt>
                <c:pt idx="16487">
                  <c:v>-6.0990712074303483E-2</c:v>
                </c:pt>
                <c:pt idx="16488">
                  <c:v>-6.0990712074303483E-2</c:v>
                </c:pt>
                <c:pt idx="16489">
                  <c:v>-6.0990712074303483E-2</c:v>
                </c:pt>
                <c:pt idx="16490">
                  <c:v>-6.1300309597523313E-2</c:v>
                </c:pt>
                <c:pt idx="16491">
                  <c:v>-6.2229102167182401E-2</c:v>
                </c:pt>
                <c:pt idx="16492">
                  <c:v>-6.2229102167182401E-2</c:v>
                </c:pt>
                <c:pt idx="16493">
                  <c:v>-6.2229102167182401E-2</c:v>
                </c:pt>
                <c:pt idx="16494">
                  <c:v>-6.2229102167182401E-2</c:v>
                </c:pt>
                <c:pt idx="16495">
                  <c:v>-6.2229102167182401E-2</c:v>
                </c:pt>
                <c:pt idx="16496">
                  <c:v>-6.2229102167182401E-2</c:v>
                </c:pt>
                <c:pt idx="16497">
                  <c:v>-6.2229102167182401E-2</c:v>
                </c:pt>
                <c:pt idx="16498">
                  <c:v>-6.1919504643962862E-2</c:v>
                </c:pt>
                <c:pt idx="16499">
                  <c:v>-6.1919504643962862E-2</c:v>
                </c:pt>
                <c:pt idx="16500">
                  <c:v>-6.1609907120743122E-2</c:v>
                </c:pt>
                <c:pt idx="16501">
                  <c:v>-6.1609907120743122E-2</c:v>
                </c:pt>
                <c:pt idx="16502">
                  <c:v>-6.1609907120743122E-2</c:v>
                </c:pt>
                <c:pt idx="16503">
                  <c:v>-6.1609907120743122E-2</c:v>
                </c:pt>
                <c:pt idx="16504">
                  <c:v>-6.1609907120743122E-2</c:v>
                </c:pt>
                <c:pt idx="16505">
                  <c:v>-6.1609907120743122E-2</c:v>
                </c:pt>
                <c:pt idx="16506">
                  <c:v>-6.1609907120743122E-2</c:v>
                </c:pt>
                <c:pt idx="16507">
                  <c:v>-6.1609907120743122E-2</c:v>
                </c:pt>
                <c:pt idx="16508">
                  <c:v>-6.1300309597523313E-2</c:v>
                </c:pt>
                <c:pt idx="16509">
                  <c:v>-6.1300309597523313E-2</c:v>
                </c:pt>
                <c:pt idx="16510">
                  <c:v>-6.1609907120743122E-2</c:v>
                </c:pt>
                <c:pt idx="16511">
                  <c:v>-6.1609907120743122E-2</c:v>
                </c:pt>
                <c:pt idx="16512">
                  <c:v>-6.1609907120743122E-2</c:v>
                </c:pt>
                <c:pt idx="16513">
                  <c:v>-6.1609907120743122E-2</c:v>
                </c:pt>
                <c:pt idx="16514">
                  <c:v>-6.1300309597523313E-2</c:v>
                </c:pt>
                <c:pt idx="16515">
                  <c:v>-6.1300309597523313E-2</c:v>
                </c:pt>
                <c:pt idx="16516">
                  <c:v>-6.1300309597523313E-2</c:v>
                </c:pt>
                <c:pt idx="16517">
                  <c:v>-6.1300309597523313E-2</c:v>
                </c:pt>
                <c:pt idx="16518">
                  <c:v>-6.1609907120743122E-2</c:v>
                </c:pt>
                <c:pt idx="16519">
                  <c:v>-6.1609907120743122E-2</c:v>
                </c:pt>
                <c:pt idx="16520">
                  <c:v>-6.1609907120743122E-2</c:v>
                </c:pt>
                <c:pt idx="16521">
                  <c:v>-6.1609907120743122E-2</c:v>
                </c:pt>
                <c:pt idx="16522">
                  <c:v>-6.1609907120743122E-2</c:v>
                </c:pt>
                <c:pt idx="16523">
                  <c:v>-6.1609907120743122E-2</c:v>
                </c:pt>
                <c:pt idx="16524">
                  <c:v>-6.1609907120743122E-2</c:v>
                </c:pt>
                <c:pt idx="16525">
                  <c:v>-6.1609907120743122E-2</c:v>
                </c:pt>
                <c:pt idx="16526">
                  <c:v>-6.1609907120743122E-2</c:v>
                </c:pt>
                <c:pt idx="16527">
                  <c:v>-6.1609907120743122E-2</c:v>
                </c:pt>
                <c:pt idx="16528">
                  <c:v>-6.1300309597523313E-2</c:v>
                </c:pt>
                <c:pt idx="16529">
                  <c:v>-6.1300309597523313E-2</c:v>
                </c:pt>
                <c:pt idx="16530">
                  <c:v>-6.1300309597523313E-2</c:v>
                </c:pt>
                <c:pt idx="16531">
                  <c:v>-6.1300309597523313E-2</c:v>
                </c:pt>
                <c:pt idx="16532">
                  <c:v>-6.1300309597523313E-2</c:v>
                </c:pt>
                <c:pt idx="16533">
                  <c:v>-6.1300309597523313E-2</c:v>
                </c:pt>
                <c:pt idx="16534">
                  <c:v>-6.1300309597523313E-2</c:v>
                </c:pt>
                <c:pt idx="16535">
                  <c:v>-6.1300309597523313E-2</c:v>
                </c:pt>
                <c:pt idx="16536">
                  <c:v>-6.1300309597523313E-2</c:v>
                </c:pt>
                <c:pt idx="16537">
                  <c:v>-6.1300309597523313E-2</c:v>
                </c:pt>
                <c:pt idx="16538">
                  <c:v>-6.1300309597523313E-2</c:v>
                </c:pt>
                <c:pt idx="16539">
                  <c:v>-6.2229102167182401E-2</c:v>
                </c:pt>
                <c:pt idx="16540">
                  <c:v>-6.1919504643962862E-2</c:v>
                </c:pt>
                <c:pt idx="16541">
                  <c:v>-6.1919504643962862E-2</c:v>
                </c:pt>
                <c:pt idx="16542">
                  <c:v>-6.1919504643962862E-2</c:v>
                </c:pt>
                <c:pt idx="16543">
                  <c:v>-6.1919504643962862E-2</c:v>
                </c:pt>
                <c:pt idx="16544">
                  <c:v>-6.1919504643962862E-2</c:v>
                </c:pt>
                <c:pt idx="16545">
                  <c:v>-6.1919504643962862E-2</c:v>
                </c:pt>
                <c:pt idx="16546">
                  <c:v>-6.1919504643962862E-2</c:v>
                </c:pt>
                <c:pt idx="16547">
                  <c:v>-6.1919504643962862E-2</c:v>
                </c:pt>
                <c:pt idx="16548">
                  <c:v>-6.1919504643962862E-2</c:v>
                </c:pt>
                <c:pt idx="16549">
                  <c:v>-6.1300309597523313E-2</c:v>
                </c:pt>
                <c:pt idx="16550">
                  <c:v>-6.1300309597523313E-2</c:v>
                </c:pt>
                <c:pt idx="16551">
                  <c:v>-6.1609907120743122E-2</c:v>
                </c:pt>
                <c:pt idx="16552">
                  <c:v>-6.1609907120743122E-2</c:v>
                </c:pt>
                <c:pt idx="16553">
                  <c:v>-6.1609907120743122E-2</c:v>
                </c:pt>
                <c:pt idx="16554">
                  <c:v>-6.1609907120743122E-2</c:v>
                </c:pt>
                <c:pt idx="16555">
                  <c:v>-6.1609907120743122E-2</c:v>
                </c:pt>
                <c:pt idx="16556">
                  <c:v>-6.1609907120743122E-2</c:v>
                </c:pt>
                <c:pt idx="16557">
                  <c:v>-6.1609907120743122E-2</c:v>
                </c:pt>
                <c:pt idx="16558">
                  <c:v>-6.1609907120743122E-2</c:v>
                </c:pt>
                <c:pt idx="16559">
                  <c:v>-6.1609907120743122E-2</c:v>
                </c:pt>
                <c:pt idx="16560">
                  <c:v>-6.1609907120743122E-2</c:v>
                </c:pt>
                <c:pt idx="16561">
                  <c:v>-6.0990712074303483E-2</c:v>
                </c:pt>
                <c:pt idx="16562">
                  <c:v>-6.0990712074303483E-2</c:v>
                </c:pt>
                <c:pt idx="16563">
                  <c:v>-6.0990712074303483E-2</c:v>
                </c:pt>
                <c:pt idx="16564">
                  <c:v>-6.0990712074303483E-2</c:v>
                </c:pt>
                <c:pt idx="16565">
                  <c:v>-6.068111455108359E-2</c:v>
                </c:pt>
                <c:pt idx="16566">
                  <c:v>-6.068111455108359E-2</c:v>
                </c:pt>
                <c:pt idx="16567">
                  <c:v>-6.0990712074303483E-2</c:v>
                </c:pt>
                <c:pt idx="16568">
                  <c:v>-6.0990712074303483E-2</c:v>
                </c:pt>
                <c:pt idx="16569">
                  <c:v>-6.0990712074303483E-2</c:v>
                </c:pt>
                <c:pt idx="16570">
                  <c:v>-6.0990712074303483E-2</c:v>
                </c:pt>
                <c:pt idx="16571">
                  <c:v>-6.0990712074303483E-2</c:v>
                </c:pt>
                <c:pt idx="16572">
                  <c:v>-6.0990712074303483E-2</c:v>
                </c:pt>
                <c:pt idx="16573">
                  <c:v>-6.068111455108359E-2</c:v>
                </c:pt>
                <c:pt idx="16574">
                  <c:v>-6.068111455108359E-2</c:v>
                </c:pt>
                <c:pt idx="16575">
                  <c:v>-6.1300309597523313E-2</c:v>
                </c:pt>
                <c:pt idx="16576">
                  <c:v>-6.1300309597523313E-2</c:v>
                </c:pt>
                <c:pt idx="16577">
                  <c:v>-6.0990712074303483E-2</c:v>
                </c:pt>
                <c:pt idx="16578">
                  <c:v>-6.0990712074303483E-2</c:v>
                </c:pt>
                <c:pt idx="16579">
                  <c:v>-6.0990712074303483E-2</c:v>
                </c:pt>
                <c:pt idx="16580">
                  <c:v>-6.0990712074303483E-2</c:v>
                </c:pt>
                <c:pt idx="16581">
                  <c:v>-6.0990712074303483E-2</c:v>
                </c:pt>
                <c:pt idx="16582">
                  <c:v>-6.0990712074303483E-2</c:v>
                </c:pt>
                <c:pt idx="16583">
                  <c:v>-6.0990712074303483E-2</c:v>
                </c:pt>
                <c:pt idx="16584">
                  <c:v>-6.0990712074303483E-2</c:v>
                </c:pt>
                <c:pt idx="16585">
                  <c:v>-6.0990712074303483E-2</c:v>
                </c:pt>
                <c:pt idx="16586">
                  <c:v>-6.0990712074303483E-2</c:v>
                </c:pt>
                <c:pt idx="16587">
                  <c:v>-6.0990712074303483E-2</c:v>
                </c:pt>
                <c:pt idx="16588">
                  <c:v>-6.0990712074303483E-2</c:v>
                </c:pt>
                <c:pt idx="16589">
                  <c:v>-6.068111455108359E-2</c:v>
                </c:pt>
                <c:pt idx="16590">
                  <c:v>-6.068111455108359E-2</c:v>
                </c:pt>
                <c:pt idx="16591">
                  <c:v>-6.0371517027863884E-2</c:v>
                </c:pt>
                <c:pt idx="16592">
                  <c:v>-6.0371517027863884E-2</c:v>
                </c:pt>
                <c:pt idx="16593">
                  <c:v>-6.0061919504644103E-2</c:v>
                </c:pt>
                <c:pt idx="16594">
                  <c:v>-6.0061919504644103E-2</c:v>
                </c:pt>
                <c:pt idx="16595">
                  <c:v>-5.9752321981424536E-2</c:v>
                </c:pt>
                <c:pt idx="16596">
                  <c:v>-5.9752321981424536E-2</c:v>
                </c:pt>
                <c:pt idx="16597">
                  <c:v>-5.8513931888545319E-2</c:v>
                </c:pt>
                <c:pt idx="16598">
                  <c:v>-5.8513931888545319E-2</c:v>
                </c:pt>
                <c:pt idx="16599">
                  <c:v>-5.9133126934984737E-2</c:v>
                </c:pt>
                <c:pt idx="16600">
                  <c:v>-5.9133126934984737E-2</c:v>
                </c:pt>
                <c:pt idx="16601">
                  <c:v>-5.9442724458204609E-2</c:v>
                </c:pt>
                <c:pt idx="16602">
                  <c:v>-5.9442724458204609E-2</c:v>
                </c:pt>
                <c:pt idx="16603">
                  <c:v>-5.9133126934984737E-2</c:v>
                </c:pt>
                <c:pt idx="16604">
                  <c:v>-5.9133126934984737E-2</c:v>
                </c:pt>
                <c:pt idx="16605">
                  <c:v>-5.9133126934984737E-2</c:v>
                </c:pt>
                <c:pt idx="16606">
                  <c:v>-5.9133126934984737E-2</c:v>
                </c:pt>
                <c:pt idx="16607">
                  <c:v>-5.9133126934984737E-2</c:v>
                </c:pt>
                <c:pt idx="16608">
                  <c:v>-5.9133126934984737E-2</c:v>
                </c:pt>
                <c:pt idx="16609">
                  <c:v>-5.9133126934984737E-2</c:v>
                </c:pt>
                <c:pt idx="16610">
                  <c:v>-5.9133126934984737E-2</c:v>
                </c:pt>
                <c:pt idx="16611">
                  <c:v>-5.9133126934984737E-2</c:v>
                </c:pt>
                <c:pt idx="16612">
                  <c:v>-5.9133126934984737E-2</c:v>
                </c:pt>
                <c:pt idx="16613">
                  <c:v>-5.9133126934984737E-2</c:v>
                </c:pt>
                <c:pt idx="16614">
                  <c:v>-5.9133126934984737E-2</c:v>
                </c:pt>
                <c:pt idx="16615">
                  <c:v>-5.9133126934984737E-2</c:v>
                </c:pt>
                <c:pt idx="16616">
                  <c:v>-5.9133126934984737E-2</c:v>
                </c:pt>
                <c:pt idx="16617">
                  <c:v>-5.9133126934984737E-2</c:v>
                </c:pt>
                <c:pt idx="16618">
                  <c:v>-5.9133126934984737E-2</c:v>
                </c:pt>
                <c:pt idx="16619">
                  <c:v>-5.9133126934984737E-2</c:v>
                </c:pt>
                <c:pt idx="16620">
                  <c:v>-5.9133126934984737E-2</c:v>
                </c:pt>
                <c:pt idx="16621">
                  <c:v>-5.9133126934984737E-2</c:v>
                </c:pt>
                <c:pt idx="16622">
                  <c:v>-5.9133126934984737E-2</c:v>
                </c:pt>
                <c:pt idx="16623">
                  <c:v>-5.9133126934984737E-2</c:v>
                </c:pt>
                <c:pt idx="16624">
                  <c:v>-5.9133126934984737E-2</c:v>
                </c:pt>
                <c:pt idx="16625">
                  <c:v>-5.9133126934984737E-2</c:v>
                </c:pt>
                <c:pt idx="16626">
                  <c:v>-5.9133126934984737E-2</c:v>
                </c:pt>
                <c:pt idx="16627">
                  <c:v>-5.9133126934984737E-2</c:v>
                </c:pt>
                <c:pt idx="16628">
                  <c:v>-5.9133126934984737E-2</c:v>
                </c:pt>
                <c:pt idx="16629">
                  <c:v>-5.9133126934984737E-2</c:v>
                </c:pt>
                <c:pt idx="16630">
                  <c:v>-5.9442724458204609E-2</c:v>
                </c:pt>
                <c:pt idx="16631">
                  <c:v>-5.9442724458204609E-2</c:v>
                </c:pt>
                <c:pt idx="16632">
                  <c:v>-5.9133126934984737E-2</c:v>
                </c:pt>
                <c:pt idx="16633">
                  <c:v>-5.9133126934984737E-2</c:v>
                </c:pt>
                <c:pt idx="16634">
                  <c:v>-5.9133126934984737E-2</c:v>
                </c:pt>
                <c:pt idx="16635">
                  <c:v>-5.9133126934984737E-2</c:v>
                </c:pt>
                <c:pt idx="16636">
                  <c:v>-5.9133126934984737E-2</c:v>
                </c:pt>
                <c:pt idx="16637">
                  <c:v>-5.9133126934984737E-2</c:v>
                </c:pt>
                <c:pt idx="16638">
                  <c:v>-5.9133126934984737E-2</c:v>
                </c:pt>
                <c:pt idx="16639">
                  <c:v>-5.9133126934984737E-2</c:v>
                </c:pt>
                <c:pt idx="16640">
                  <c:v>-5.9133126934984737E-2</c:v>
                </c:pt>
                <c:pt idx="16641">
                  <c:v>-5.9133126934984737E-2</c:v>
                </c:pt>
                <c:pt idx="16642">
                  <c:v>-5.9133126934984737E-2</c:v>
                </c:pt>
                <c:pt idx="16643">
                  <c:v>-5.9133126934984737E-2</c:v>
                </c:pt>
                <c:pt idx="16644">
                  <c:v>-5.8823529411764705E-2</c:v>
                </c:pt>
                <c:pt idx="16645">
                  <c:v>-5.8823529411764705E-2</c:v>
                </c:pt>
                <c:pt idx="16646">
                  <c:v>-5.7894736842105762E-2</c:v>
                </c:pt>
                <c:pt idx="16647">
                  <c:v>-5.8186320024760194E-2</c:v>
                </c:pt>
                <c:pt idx="16648">
                  <c:v>-5.9114825131538526E-2</c:v>
                </c:pt>
                <c:pt idx="16649">
                  <c:v>-5.9114825131538526E-2</c:v>
                </c:pt>
                <c:pt idx="16650">
                  <c:v>-5.9114825131538526E-2</c:v>
                </c:pt>
                <c:pt idx="16651">
                  <c:v>-5.9114825131538526E-2</c:v>
                </c:pt>
                <c:pt idx="16652">
                  <c:v>-5.9114825131538526E-2</c:v>
                </c:pt>
                <c:pt idx="16653">
                  <c:v>-5.9114825131538526E-2</c:v>
                </c:pt>
                <c:pt idx="16654">
                  <c:v>-5.8805323429278897E-2</c:v>
                </c:pt>
                <c:pt idx="16655">
                  <c:v>-5.8805323429278897E-2</c:v>
                </c:pt>
                <c:pt idx="16656">
                  <c:v>-5.8495821727019504E-2</c:v>
                </c:pt>
                <c:pt idx="16657">
                  <c:v>-5.8495821727019504E-2</c:v>
                </c:pt>
                <c:pt idx="16658">
                  <c:v>-5.8186320024760194E-2</c:v>
                </c:pt>
                <c:pt idx="16659">
                  <c:v>-5.8186320024760194E-2</c:v>
                </c:pt>
                <c:pt idx="16660">
                  <c:v>-5.8186320024760194E-2</c:v>
                </c:pt>
                <c:pt idx="16661">
                  <c:v>-5.8186320024760194E-2</c:v>
                </c:pt>
                <c:pt idx="16662">
                  <c:v>-5.8495821727019504E-2</c:v>
                </c:pt>
                <c:pt idx="16663">
                  <c:v>-5.8495821727019504E-2</c:v>
                </c:pt>
                <c:pt idx="16664">
                  <c:v>-5.8186320024760194E-2</c:v>
                </c:pt>
                <c:pt idx="16665">
                  <c:v>-5.8186320024760194E-2</c:v>
                </c:pt>
                <c:pt idx="16666">
                  <c:v>-5.8186320024760194E-2</c:v>
                </c:pt>
                <c:pt idx="16667">
                  <c:v>-5.8186320024760194E-2</c:v>
                </c:pt>
                <c:pt idx="16668">
                  <c:v>-5.8186320024760194E-2</c:v>
                </c:pt>
                <c:pt idx="16669">
                  <c:v>-5.8186320024760194E-2</c:v>
                </c:pt>
                <c:pt idx="16670">
                  <c:v>-5.8186320024760194E-2</c:v>
                </c:pt>
                <c:pt idx="16671">
                  <c:v>-5.8186320024760194E-2</c:v>
                </c:pt>
                <c:pt idx="16672">
                  <c:v>-5.8186320024760194E-2</c:v>
                </c:pt>
                <c:pt idx="16673">
                  <c:v>-5.8186320024760194E-2</c:v>
                </c:pt>
                <c:pt idx="16674">
                  <c:v>-5.8186320024760194E-2</c:v>
                </c:pt>
                <c:pt idx="16675">
                  <c:v>-5.8186320024760194E-2</c:v>
                </c:pt>
                <c:pt idx="16676">
                  <c:v>-5.8186320024760194E-2</c:v>
                </c:pt>
                <c:pt idx="16677">
                  <c:v>-5.8186320024760194E-2</c:v>
                </c:pt>
                <c:pt idx="16678">
                  <c:v>-5.8186320024760194E-2</c:v>
                </c:pt>
                <c:pt idx="16679">
                  <c:v>-5.8805323429278897E-2</c:v>
                </c:pt>
                <c:pt idx="16680">
                  <c:v>-5.8805323429278897E-2</c:v>
                </c:pt>
                <c:pt idx="16681">
                  <c:v>-5.8495821727019504E-2</c:v>
                </c:pt>
                <c:pt idx="16682">
                  <c:v>-5.8186320024760194E-2</c:v>
                </c:pt>
                <c:pt idx="16683">
                  <c:v>-5.8186320024760194E-2</c:v>
                </c:pt>
                <c:pt idx="16684">
                  <c:v>-5.8186320024760194E-2</c:v>
                </c:pt>
                <c:pt idx="16685">
                  <c:v>-5.8186320024760194E-2</c:v>
                </c:pt>
                <c:pt idx="16686">
                  <c:v>-5.8186320024760194E-2</c:v>
                </c:pt>
                <c:pt idx="16687">
                  <c:v>-5.8186320024760194E-2</c:v>
                </c:pt>
                <c:pt idx="16688">
                  <c:v>-5.8186320024760194E-2</c:v>
                </c:pt>
                <c:pt idx="16689">
                  <c:v>-5.8186320024760194E-2</c:v>
                </c:pt>
                <c:pt idx="16690">
                  <c:v>-5.8186320024760194E-2</c:v>
                </c:pt>
                <c:pt idx="16691">
                  <c:v>-5.8186320024760194E-2</c:v>
                </c:pt>
                <c:pt idx="16692">
                  <c:v>-5.8186320024760194E-2</c:v>
                </c:pt>
                <c:pt idx="16693">
                  <c:v>-5.8186320024760194E-2</c:v>
                </c:pt>
                <c:pt idx="16694">
                  <c:v>-5.8186320024760194E-2</c:v>
                </c:pt>
                <c:pt idx="16695">
                  <c:v>-5.8186320024760194E-2</c:v>
                </c:pt>
                <c:pt idx="16696">
                  <c:v>-5.8186320024760194E-2</c:v>
                </c:pt>
                <c:pt idx="16697">
                  <c:v>-5.8186320024760194E-2</c:v>
                </c:pt>
                <c:pt idx="16698">
                  <c:v>-5.8186320024760194E-2</c:v>
                </c:pt>
                <c:pt idx="16699">
                  <c:v>-5.7876818322500814E-2</c:v>
                </c:pt>
                <c:pt idx="16700">
                  <c:v>-5.7876818322500814E-2</c:v>
                </c:pt>
                <c:pt idx="16701">
                  <c:v>-5.7876818322500814E-2</c:v>
                </c:pt>
                <c:pt idx="16702">
                  <c:v>-5.7876818322500814E-2</c:v>
                </c:pt>
                <c:pt idx="16703">
                  <c:v>-5.7876818322500814E-2</c:v>
                </c:pt>
                <c:pt idx="16704">
                  <c:v>-5.7876818322500814E-2</c:v>
                </c:pt>
                <c:pt idx="16705">
                  <c:v>-5.8186320024760194E-2</c:v>
                </c:pt>
                <c:pt idx="16706">
                  <c:v>-5.8186320024760194E-2</c:v>
                </c:pt>
                <c:pt idx="16707">
                  <c:v>-5.8186320024760194E-2</c:v>
                </c:pt>
                <c:pt idx="16708">
                  <c:v>-5.8186320024760194E-2</c:v>
                </c:pt>
                <c:pt idx="16709">
                  <c:v>-5.8186320024760194E-2</c:v>
                </c:pt>
                <c:pt idx="16710">
                  <c:v>-5.8186320024760194E-2</c:v>
                </c:pt>
                <c:pt idx="16711">
                  <c:v>-5.8186320024760194E-2</c:v>
                </c:pt>
                <c:pt idx="16712">
                  <c:v>-5.8186320024760194E-2</c:v>
                </c:pt>
                <c:pt idx="16713">
                  <c:v>-5.8186320024760194E-2</c:v>
                </c:pt>
                <c:pt idx="16714">
                  <c:v>-5.8186320024760194E-2</c:v>
                </c:pt>
                <c:pt idx="16715">
                  <c:v>-5.8186320024760194E-2</c:v>
                </c:pt>
                <c:pt idx="16716">
                  <c:v>-5.8186320024760194E-2</c:v>
                </c:pt>
                <c:pt idx="16717">
                  <c:v>-5.8186320024760194E-2</c:v>
                </c:pt>
                <c:pt idx="16718">
                  <c:v>-5.8186320024760194E-2</c:v>
                </c:pt>
                <c:pt idx="16719">
                  <c:v>-5.8186320024760194E-2</c:v>
                </c:pt>
                <c:pt idx="16720">
                  <c:v>-5.8186320024760194E-2</c:v>
                </c:pt>
                <c:pt idx="16721">
                  <c:v>-5.7567316620241671E-2</c:v>
                </c:pt>
                <c:pt idx="16722">
                  <c:v>-5.7567316620241671E-2</c:v>
                </c:pt>
                <c:pt idx="16723">
                  <c:v>-5.7257814917982118E-2</c:v>
                </c:pt>
                <c:pt idx="16724">
                  <c:v>-5.7257814917982118E-2</c:v>
                </c:pt>
                <c:pt idx="16725">
                  <c:v>-5.6638811513463325E-2</c:v>
                </c:pt>
                <c:pt idx="16726">
                  <c:v>-5.6638811513463325E-2</c:v>
                </c:pt>
                <c:pt idx="16727">
                  <c:v>-5.6638811513463325E-2</c:v>
                </c:pt>
                <c:pt idx="16728">
                  <c:v>-5.6638811513463325E-2</c:v>
                </c:pt>
                <c:pt idx="16729">
                  <c:v>-5.6638811513463325E-2</c:v>
                </c:pt>
                <c:pt idx="16730">
                  <c:v>-5.6638811513463325E-2</c:v>
                </c:pt>
                <c:pt idx="16731">
                  <c:v>-5.6638811513463325E-2</c:v>
                </c:pt>
                <c:pt idx="16732">
                  <c:v>-5.6638811513463325E-2</c:v>
                </c:pt>
                <c:pt idx="16733">
                  <c:v>-5.7257814917982118E-2</c:v>
                </c:pt>
                <c:pt idx="16734">
                  <c:v>-5.7257814917982118E-2</c:v>
                </c:pt>
                <c:pt idx="16735">
                  <c:v>-5.7257814917982118E-2</c:v>
                </c:pt>
                <c:pt idx="16736">
                  <c:v>-5.7257814917982118E-2</c:v>
                </c:pt>
                <c:pt idx="16737">
                  <c:v>-5.7257814917982118E-2</c:v>
                </c:pt>
                <c:pt idx="16738">
                  <c:v>-5.7257814917982118E-2</c:v>
                </c:pt>
                <c:pt idx="16739">
                  <c:v>-5.7257814917982118E-2</c:v>
                </c:pt>
                <c:pt idx="16740">
                  <c:v>-5.7257814917982118E-2</c:v>
                </c:pt>
                <c:pt idx="16741">
                  <c:v>-5.7257814917982118E-2</c:v>
                </c:pt>
                <c:pt idx="16742">
                  <c:v>-5.7257814917982118E-2</c:v>
                </c:pt>
                <c:pt idx="16743">
                  <c:v>-5.7257814917982118E-2</c:v>
                </c:pt>
                <c:pt idx="16744">
                  <c:v>-5.7257814917982118E-2</c:v>
                </c:pt>
                <c:pt idx="16745">
                  <c:v>-5.7257814917982118E-2</c:v>
                </c:pt>
                <c:pt idx="16746">
                  <c:v>-5.7257814917982118E-2</c:v>
                </c:pt>
                <c:pt idx="16747">
                  <c:v>-5.7567316620241671E-2</c:v>
                </c:pt>
                <c:pt idx="16748">
                  <c:v>-5.7567316620241671E-2</c:v>
                </c:pt>
                <c:pt idx="16749">
                  <c:v>-5.7567316620241671E-2</c:v>
                </c:pt>
                <c:pt idx="16750">
                  <c:v>-5.7567316620241671E-2</c:v>
                </c:pt>
                <c:pt idx="16751">
                  <c:v>-5.7567316620241671E-2</c:v>
                </c:pt>
                <c:pt idx="16752">
                  <c:v>-5.8495821727019504E-2</c:v>
                </c:pt>
                <c:pt idx="16753">
                  <c:v>-5.8495821727019504E-2</c:v>
                </c:pt>
                <c:pt idx="16754">
                  <c:v>-5.8186320024760194E-2</c:v>
                </c:pt>
                <c:pt idx="16755">
                  <c:v>-5.8186320024760194E-2</c:v>
                </c:pt>
                <c:pt idx="16756">
                  <c:v>-5.8186320024760194E-2</c:v>
                </c:pt>
                <c:pt idx="16757">
                  <c:v>-5.8186320024760194E-2</c:v>
                </c:pt>
                <c:pt idx="16758">
                  <c:v>-5.8186320024760194E-2</c:v>
                </c:pt>
                <c:pt idx="16759">
                  <c:v>-5.8186320024760194E-2</c:v>
                </c:pt>
                <c:pt idx="16760">
                  <c:v>-5.8186320024760194E-2</c:v>
                </c:pt>
                <c:pt idx="16761">
                  <c:v>-5.8186320024760194E-2</c:v>
                </c:pt>
                <c:pt idx="16762">
                  <c:v>-5.8495821727019504E-2</c:v>
                </c:pt>
                <c:pt idx="16763">
                  <c:v>-5.8495821727019504E-2</c:v>
                </c:pt>
                <c:pt idx="16764">
                  <c:v>-5.8805323429278897E-2</c:v>
                </c:pt>
                <c:pt idx="16765">
                  <c:v>-1.3927576601671366E-2</c:v>
                </c:pt>
                <c:pt idx="16766">
                  <c:v>-1.3927576601671366E-2</c:v>
                </c:pt>
                <c:pt idx="16767">
                  <c:v>-1.3927576601671366E-2</c:v>
                </c:pt>
                <c:pt idx="16768">
                  <c:v>-1.3927576601671366E-2</c:v>
                </c:pt>
                <c:pt idx="16769">
                  <c:v>-1.3927576601671366E-2</c:v>
                </c:pt>
                <c:pt idx="16770">
                  <c:v>-1.3927576601671366E-2</c:v>
                </c:pt>
                <c:pt idx="16771">
                  <c:v>-1.3927576601671366E-2</c:v>
                </c:pt>
                <c:pt idx="16772">
                  <c:v>-1.3927576601671366E-2</c:v>
                </c:pt>
                <c:pt idx="16773">
                  <c:v>-1.3927576601671366E-2</c:v>
                </c:pt>
                <c:pt idx="16774">
                  <c:v>-1.3927576601671366E-2</c:v>
                </c:pt>
                <c:pt idx="16775">
                  <c:v>-1.4546580006190061E-2</c:v>
                </c:pt>
                <c:pt idx="16776">
                  <c:v>-1.3618074899412001E-2</c:v>
                </c:pt>
                <c:pt idx="16777">
                  <c:v>-1.3618074899412001E-2</c:v>
                </c:pt>
                <c:pt idx="16778">
                  <c:v>-1.3618074899412001E-2</c:v>
                </c:pt>
                <c:pt idx="16779">
                  <c:v>-1.3927576601671366E-2</c:v>
                </c:pt>
                <c:pt idx="16780">
                  <c:v>-1.2380068090374501E-2</c:v>
                </c:pt>
                <c:pt idx="16781">
                  <c:v>-1.299907149489324E-2</c:v>
                </c:pt>
                <c:pt idx="16782">
                  <c:v>-1.3927576601671366E-2</c:v>
                </c:pt>
                <c:pt idx="16783">
                  <c:v>-1.3618074899412001E-2</c:v>
                </c:pt>
                <c:pt idx="16784">
                  <c:v>-1.3927576601671366E-2</c:v>
                </c:pt>
                <c:pt idx="16785">
                  <c:v>-1.3618074899412001E-2</c:v>
                </c:pt>
                <c:pt idx="16786">
                  <c:v>-1.3618074899412001E-2</c:v>
                </c:pt>
                <c:pt idx="16787">
                  <c:v>-1.3927576601671366E-2</c:v>
                </c:pt>
                <c:pt idx="16788">
                  <c:v>-1.3618074899412001E-2</c:v>
                </c:pt>
                <c:pt idx="16789">
                  <c:v>-1.3618074899412001E-2</c:v>
                </c:pt>
                <c:pt idx="16790">
                  <c:v>-1.3618074899412001E-2</c:v>
                </c:pt>
                <c:pt idx="16791">
                  <c:v>-1.3618074899412001E-2</c:v>
                </c:pt>
                <c:pt idx="16792">
                  <c:v>-1.299907149489324E-2</c:v>
                </c:pt>
                <c:pt idx="16793">
                  <c:v>-1.3923267326732701E-2</c:v>
                </c:pt>
                <c:pt idx="16794">
                  <c:v>-1.3923267326732701E-2</c:v>
                </c:pt>
                <c:pt idx="16795">
                  <c:v>-1.3923267326732701E-2</c:v>
                </c:pt>
                <c:pt idx="16796">
                  <c:v>-1.3923267326732701E-2</c:v>
                </c:pt>
                <c:pt idx="16797">
                  <c:v>-1.3923267326732701E-2</c:v>
                </c:pt>
                <c:pt idx="16798">
                  <c:v>-1.3923267326732701E-2</c:v>
                </c:pt>
                <c:pt idx="16799">
                  <c:v>-1.3923267326732701E-2</c:v>
                </c:pt>
                <c:pt idx="16800">
                  <c:v>-1.3923267326732701E-2</c:v>
                </c:pt>
                <c:pt idx="16801">
                  <c:v>-1.3923267326732701E-2</c:v>
                </c:pt>
                <c:pt idx="16802">
                  <c:v>-1.3923267326732701E-2</c:v>
                </c:pt>
                <c:pt idx="16803">
                  <c:v>-1.3923267326732701E-2</c:v>
                </c:pt>
                <c:pt idx="16804">
                  <c:v>-1.4542079207920869E-2</c:v>
                </c:pt>
                <c:pt idx="16805">
                  <c:v>-1.3923267326732701E-2</c:v>
                </c:pt>
                <c:pt idx="16806">
                  <c:v>-1.3613861386138683E-2</c:v>
                </c:pt>
                <c:pt idx="16807">
                  <c:v>-5.7240099009900985E-2</c:v>
                </c:pt>
                <c:pt idx="16808">
                  <c:v>-5.7240099009900985E-2</c:v>
                </c:pt>
                <c:pt idx="16809">
                  <c:v>-5.7240099009900985E-2</c:v>
                </c:pt>
                <c:pt idx="16810">
                  <c:v>-5.7549504950495121E-2</c:v>
                </c:pt>
                <c:pt idx="16811">
                  <c:v>-5.7549504950495121E-2</c:v>
                </c:pt>
                <c:pt idx="16812">
                  <c:v>-5.7549504950495121E-2</c:v>
                </c:pt>
                <c:pt idx="16813">
                  <c:v>-5.7549504950495121E-2</c:v>
                </c:pt>
                <c:pt idx="16814">
                  <c:v>-5.7549504950495121E-2</c:v>
                </c:pt>
                <c:pt idx="16815">
                  <c:v>-5.7858910891089174E-2</c:v>
                </c:pt>
                <c:pt idx="16816">
                  <c:v>-5.7858910891089174E-2</c:v>
                </c:pt>
                <c:pt idx="16817">
                  <c:v>-5.7858910891089174E-2</c:v>
                </c:pt>
                <c:pt idx="16818">
                  <c:v>-5.7858910891089174E-2</c:v>
                </c:pt>
                <c:pt idx="16819">
                  <c:v>-5.7858910891089174E-2</c:v>
                </c:pt>
                <c:pt idx="16820">
                  <c:v>-5.7858910891089174E-2</c:v>
                </c:pt>
                <c:pt idx="16821">
                  <c:v>-5.7858910891089174E-2</c:v>
                </c:pt>
                <c:pt idx="16822">
                  <c:v>-5.8477722772277217E-2</c:v>
                </c:pt>
                <c:pt idx="16823">
                  <c:v>-5.81683168316834E-2</c:v>
                </c:pt>
                <c:pt idx="16824">
                  <c:v>-5.81683168316834E-2</c:v>
                </c:pt>
                <c:pt idx="16825">
                  <c:v>-5.81683168316834E-2</c:v>
                </c:pt>
                <c:pt idx="16826">
                  <c:v>-5.81683168316834E-2</c:v>
                </c:pt>
                <c:pt idx="16827">
                  <c:v>-5.7858910891089174E-2</c:v>
                </c:pt>
                <c:pt idx="16828">
                  <c:v>-5.7858910891089174E-2</c:v>
                </c:pt>
                <c:pt idx="16829">
                  <c:v>-5.7858910891089174E-2</c:v>
                </c:pt>
                <c:pt idx="16830">
                  <c:v>-5.7858910891089174E-2</c:v>
                </c:pt>
                <c:pt idx="16831">
                  <c:v>-5.7858910891089174E-2</c:v>
                </c:pt>
                <c:pt idx="16832">
                  <c:v>-5.7858910891089174E-2</c:v>
                </c:pt>
                <c:pt idx="16833">
                  <c:v>-5.7549504950495121E-2</c:v>
                </c:pt>
                <c:pt idx="16834">
                  <c:v>-5.7549504950495121E-2</c:v>
                </c:pt>
                <c:pt idx="16835">
                  <c:v>-5.7549504950495121E-2</c:v>
                </c:pt>
                <c:pt idx="16836">
                  <c:v>-5.7549504950495121E-2</c:v>
                </c:pt>
                <c:pt idx="16837">
                  <c:v>-5.6930693069307023E-2</c:v>
                </c:pt>
                <c:pt idx="16838">
                  <c:v>-5.6930693069307023E-2</c:v>
                </c:pt>
                <c:pt idx="16839">
                  <c:v>-5.6930693069307023E-2</c:v>
                </c:pt>
                <c:pt idx="16840">
                  <c:v>-5.6930693069307023E-2</c:v>
                </c:pt>
                <c:pt idx="16841">
                  <c:v>-5.6930693069307023E-2</c:v>
                </c:pt>
                <c:pt idx="16842">
                  <c:v>-5.6930693069307023E-2</c:v>
                </c:pt>
                <c:pt idx="16843">
                  <c:v>-5.6930693069307023E-2</c:v>
                </c:pt>
                <c:pt idx="16844">
                  <c:v>-5.6930693069307023E-2</c:v>
                </c:pt>
                <c:pt idx="16845">
                  <c:v>-5.6930693069307023E-2</c:v>
                </c:pt>
                <c:pt idx="16846">
                  <c:v>-5.6930693069307023E-2</c:v>
                </c:pt>
                <c:pt idx="16847">
                  <c:v>-5.6930693069307023E-2</c:v>
                </c:pt>
                <c:pt idx="16848">
                  <c:v>-5.6930693069307023E-2</c:v>
                </c:pt>
                <c:pt idx="16849">
                  <c:v>-5.6930693069307023E-2</c:v>
                </c:pt>
                <c:pt idx="16850">
                  <c:v>-5.6930693069307023E-2</c:v>
                </c:pt>
                <c:pt idx="16851">
                  <c:v>-5.6930693069307023E-2</c:v>
                </c:pt>
                <c:pt idx="16852">
                  <c:v>-5.6930693069307023E-2</c:v>
                </c:pt>
                <c:pt idx="16853">
                  <c:v>-5.6930693069307023E-2</c:v>
                </c:pt>
                <c:pt idx="16854">
                  <c:v>-5.6930693069307023E-2</c:v>
                </c:pt>
                <c:pt idx="16855">
                  <c:v>-5.6930693069307023E-2</c:v>
                </c:pt>
                <c:pt idx="16856">
                  <c:v>-5.6930693069307023E-2</c:v>
                </c:pt>
                <c:pt idx="16857">
                  <c:v>-5.6930693069307023E-2</c:v>
                </c:pt>
                <c:pt idx="16858">
                  <c:v>-5.6930693069307023E-2</c:v>
                </c:pt>
                <c:pt idx="16859">
                  <c:v>-5.6930693069307023E-2</c:v>
                </c:pt>
                <c:pt idx="16860">
                  <c:v>-5.6930693069307023E-2</c:v>
                </c:pt>
                <c:pt idx="16861">
                  <c:v>-5.6930693069307023E-2</c:v>
                </c:pt>
                <c:pt idx="16862">
                  <c:v>-5.6930693069307023E-2</c:v>
                </c:pt>
                <c:pt idx="16863">
                  <c:v>-5.6930693069307023E-2</c:v>
                </c:pt>
                <c:pt idx="16864">
                  <c:v>-5.6930693069307023E-2</c:v>
                </c:pt>
                <c:pt idx="16865">
                  <c:v>-5.7240099009900985E-2</c:v>
                </c:pt>
                <c:pt idx="16866">
                  <c:v>-5.7240099009900985E-2</c:v>
                </c:pt>
                <c:pt idx="16867">
                  <c:v>-5.7858910891089174E-2</c:v>
                </c:pt>
                <c:pt idx="16868">
                  <c:v>-5.7858910891089174E-2</c:v>
                </c:pt>
                <c:pt idx="16869">
                  <c:v>-5.7858910891089174E-2</c:v>
                </c:pt>
                <c:pt idx="16870">
                  <c:v>-5.7549504950495121E-2</c:v>
                </c:pt>
                <c:pt idx="16871">
                  <c:v>-5.7240099009900985E-2</c:v>
                </c:pt>
                <c:pt idx="16872">
                  <c:v>-5.7240099009900985E-2</c:v>
                </c:pt>
                <c:pt idx="16873">
                  <c:v>-5.7240099009900985E-2</c:v>
                </c:pt>
                <c:pt idx="16874">
                  <c:v>-5.6621287128712873E-2</c:v>
                </c:pt>
                <c:pt idx="16875">
                  <c:v>-5.6621287128712873E-2</c:v>
                </c:pt>
                <c:pt idx="16876">
                  <c:v>-5.7240099009900985E-2</c:v>
                </c:pt>
                <c:pt idx="16877">
                  <c:v>-5.7240099009900985E-2</c:v>
                </c:pt>
                <c:pt idx="16878">
                  <c:v>-5.81683168316834E-2</c:v>
                </c:pt>
                <c:pt idx="16879">
                  <c:v>-5.81683168316834E-2</c:v>
                </c:pt>
                <c:pt idx="16880">
                  <c:v>-5.7858910891089174E-2</c:v>
                </c:pt>
                <c:pt idx="16881">
                  <c:v>-5.7858910891089174E-2</c:v>
                </c:pt>
                <c:pt idx="16882">
                  <c:v>-5.81683168316834E-2</c:v>
                </c:pt>
                <c:pt idx="16883">
                  <c:v>-5.81683168316834E-2</c:v>
                </c:pt>
                <c:pt idx="16884">
                  <c:v>-5.81683168316834E-2</c:v>
                </c:pt>
                <c:pt idx="16885">
                  <c:v>-5.81683168316834E-2</c:v>
                </c:pt>
                <c:pt idx="16886">
                  <c:v>-5.81683168316834E-2</c:v>
                </c:pt>
                <c:pt idx="16887">
                  <c:v>-5.81683168316834E-2</c:v>
                </c:pt>
                <c:pt idx="16888">
                  <c:v>-5.81683168316834E-2</c:v>
                </c:pt>
                <c:pt idx="16889">
                  <c:v>-5.81683168316834E-2</c:v>
                </c:pt>
                <c:pt idx="16890">
                  <c:v>-5.7858910891089174E-2</c:v>
                </c:pt>
                <c:pt idx="16891">
                  <c:v>-5.7858910891089174E-2</c:v>
                </c:pt>
                <c:pt idx="16892">
                  <c:v>-5.81683168316834E-2</c:v>
                </c:pt>
                <c:pt idx="16893">
                  <c:v>-5.81683168316834E-2</c:v>
                </c:pt>
                <c:pt idx="16894">
                  <c:v>-5.81683168316834E-2</c:v>
                </c:pt>
                <c:pt idx="16895">
                  <c:v>-5.81683168316834E-2</c:v>
                </c:pt>
                <c:pt idx="16896">
                  <c:v>-5.81683168316834E-2</c:v>
                </c:pt>
                <c:pt idx="16897">
                  <c:v>-5.81683168316834E-2</c:v>
                </c:pt>
                <c:pt idx="16898">
                  <c:v>-5.81683168316834E-2</c:v>
                </c:pt>
                <c:pt idx="16899">
                  <c:v>-5.81683168316834E-2</c:v>
                </c:pt>
                <c:pt idx="16900">
                  <c:v>-5.81683168316834E-2</c:v>
                </c:pt>
                <c:pt idx="16901">
                  <c:v>-5.81683168316834E-2</c:v>
                </c:pt>
                <c:pt idx="16902">
                  <c:v>-5.7858910891089174E-2</c:v>
                </c:pt>
                <c:pt idx="16903">
                  <c:v>-5.7858910891089174E-2</c:v>
                </c:pt>
                <c:pt idx="16904">
                  <c:v>-5.8477722772277217E-2</c:v>
                </c:pt>
                <c:pt idx="16905">
                  <c:v>-5.8477722772277217E-2</c:v>
                </c:pt>
                <c:pt idx="16906">
                  <c:v>-5.8477722772277217E-2</c:v>
                </c:pt>
                <c:pt idx="16907">
                  <c:v>-5.8477722772277217E-2</c:v>
                </c:pt>
                <c:pt idx="16908">
                  <c:v>-5.7549504950495121E-2</c:v>
                </c:pt>
                <c:pt idx="16909">
                  <c:v>-5.7549504950495121E-2</c:v>
                </c:pt>
                <c:pt idx="16910">
                  <c:v>-5.7549504950495121E-2</c:v>
                </c:pt>
                <c:pt idx="16911">
                  <c:v>-5.7549504950495121E-2</c:v>
                </c:pt>
                <c:pt idx="16912">
                  <c:v>-5.7549504950495121E-2</c:v>
                </c:pt>
                <c:pt idx="16913">
                  <c:v>-5.7549504950495121E-2</c:v>
                </c:pt>
                <c:pt idx="16914">
                  <c:v>-5.7549504950495121E-2</c:v>
                </c:pt>
                <c:pt idx="16915">
                  <c:v>-5.7549504950495121E-2</c:v>
                </c:pt>
                <c:pt idx="16916">
                  <c:v>-5.7549504950495121E-2</c:v>
                </c:pt>
                <c:pt idx="16917">
                  <c:v>-5.7257814917982118E-2</c:v>
                </c:pt>
                <c:pt idx="16918">
                  <c:v>-5.7257814917982118E-2</c:v>
                </c:pt>
                <c:pt idx="16919">
                  <c:v>-5.7257814917982118E-2</c:v>
                </c:pt>
                <c:pt idx="16920">
                  <c:v>-5.7257814917982118E-2</c:v>
                </c:pt>
                <c:pt idx="16921">
                  <c:v>-5.7257814917982118E-2</c:v>
                </c:pt>
                <c:pt idx="16922">
                  <c:v>-5.7257814917982118E-2</c:v>
                </c:pt>
                <c:pt idx="16923">
                  <c:v>-5.7257814917982118E-2</c:v>
                </c:pt>
                <c:pt idx="16924">
                  <c:v>-5.7257814917982118E-2</c:v>
                </c:pt>
                <c:pt idx="16925">
                  <c:v>-5.7257814917982118E-2</c:v>
                </c:pt>
                <c:pt idx="16926">
                  <c:v>-5.7567316620241671E-2</c:v>
                </c:pt>
                <c:pt idx="16927">
                  <c:v>-5.7567316620241671E-2</c:v>
                </c:pt>
                <c:pt idx="16928">
                  <c:v>-5.7257814917982118E-2</c:v>
                </c:pt>
                <c:pt idx="16929">
                  <c:v>-5.7257814917982118E-2</c:v>
                </c:pt>
                <c:pt idx="16930">
                  <c:v>-5.7257814917982118E-2</c:v>
                </c:pt>
                <c:pt idx="16931">
                  <c:v>-5.7257814917982118E-2</c:v>
                </c:pt>
                <c:pt idx="16932">
                  <c:v>-5.7567316620241671E-2</c:v>
                </c:pt>
                <c:pt idx="16933">
                  <c:v>-5.7567316620241671E-2</c:v>
                </c:pt>
                <c:pt idx="16934">
                  <c:v>-5.7257814917982118E-2</c:v>
                </c:pt>
                <c:pt idx="16935">
                  <c:v>-5.7257814917982118E-2</c:v>
                </c:pt>
                <c:pt idx="16936">
                  <c:v>-5.7567316620241671E-2</c:v>
                </c:pt>
                <c:pt idx="16937">
                  <c:v>-5.7567316620241671E-2</c:v>
                </c:pt>
                <c:pt idx="16938">
                  <c:v>-5.6948313215722676E-2</c:v>
                </c:pt>
                <c:pt idx="16939">
                  <c:v>-5.7257814917982118E-2</c:v>
                </c:pt>
                <c:pt idx="16940">
                  <c:v>-5.7257814917982118E-2</c:v>
                </c:pt>
                <c:pt idx="16941">
                  <c:v>-5.7257814917982118E-2</c:v>
                </c:pt>
                <c:pt idx="16942">
                  <c:v>-1.3927576601671366E-2</c:v>
                </c:pt>
                <c:pt idx="16943">
                  <c:v>-1.3927576601671366E-2</c:v>
                </c:pt>
                <c:pt idx="16944">
                  <c:v>-1.3618074899412001E-2</c:v>
                </c:pt>
                <c:pt idx="16945">
                  <c:v>-1.3618074899412001E-2</c:v>
                </c:pt>
                <c:pt idx="16946">
                  <c:v>-1.3618074899412001E-2</c:v>
                </c:pt>
                <c:pt idx="16947">
                  <c:v>-1.3927576601671366E-2</c:v>
                </c:pt>
                <c:pt idx="16948">
                  <c:v>-1.3618074899412001E-2</c:v>
                </c:pt>
                <c:pt idx="16949">
                  <c:v>-1.3618074899412001E-2</c:v>
                </c:pt>
                <c:pt idx="16950">
                  <c:v>-1.3618074899412001E-2</c:v>
                </c:pt>
                <c:pt idx="16951">
                  <c:v>-1.3618074899412001E-2</c:v>
                </c:pt>
                <c:pt idx="16952">
                  <c:v>-1.3618074899412001E-2</c:v>
                </c:pt>
                <c:pt idx="16953">
                  <c:v>-1.330857319715267E-2</c:v>
                </c:pt>
                <c:pt idx="16954">
                  <c:v>-1.330857319715267E-2</c:v>
                </c:pt>
                <c:pt idx="16955">
                  <c:v>-1.330857319715267E-2</c:v>
                </c:pt>
                <c:pt idx="16956">
                  <c:v>-1.330857319715267E-2</c:v>
                </c:pt>
                <c:pt idx="16957">
                  <c:v>-1.3618074899412001E-2</c:v>
                </c:pt>
                <c:pt idx="16958">
                  <c:v>-1.3618074899412001E-2</c:v>
                </c:pt>
                <c:pt idx="16959">
                  <c:v>-1.3618074899412001E-2</c:v>
                </c:pt>
                <c:pt idx="16960">
                  <c:v>-1.3618074899412001E-2</c:v>
                </c:pt>
                <c:pt idx="16961">
                  <c:v>-1.3927576601671366E-2</c:v>
                </c:pt>
                <c:pt idx="16962">
                  <c:v>-1.3618074899412001E-2</c:v>
                </c:pt>
                <c:pt idx="16963">
                  <c:v>-1.3618074899412001E-2</c:v>
                </c:pt>
                <c:pt idx="16964">
                  <c:v>-1.3618074899412001E-2</c:v>
                </c:pt>
                <c:pt idx="16965">
                  <c:v>-1.3618074899412001E-2</c:v>
                </c:pt>
                <c:pt idx="16966">
                  <c:v>-1.3618074899412001E-2</c:v>
                </c:pt>
                <c:pt idx="16967">
                  <c:v>-1.3618074899412001E-2</c:v>
                </c:pt>
                <c:pt idx="16968">
                  <c:v>-1.3618074899412001E-2</c:v>
                </c:pt>
                <c:pt idx="16969">
                  <c:v>-1.4237078303930681E-2</c:v>
                </c:pt>
                <c:pt idx="16970">
                  <c:v>-1.3927576601671366E-2</c:v>
                </c:pt>
                <c:pt idx="16971">
                  <c:v>-1.330857319715267E-2</c:v>
                </c:pt>
                <c:pt idx="16972">
                  <c:v>-1.330857319715267E-2</c:v>
                </c:pt>
                <c:pt idx="16973">
                  <c:v>-1.330857319715267E-2</c:v>
                </c:pt>
                <c:pt idx="16974">
                  <c:v>-1.3618074899412001E-2</c:v>
                </c:pt>
                <c:pt idx="16975">
                  <c:v>-1.3618074899412001E-2</c:v>
                </c:pt>
                <c:pt idx="16976">
                  <c:v>-1.3618074899412001E-2</c:v>
                </c:pt>
                <c:pt idx="16977">
                  <c:v>-1.3927576601671366E-2</c:v>
                </c:pt>
                <c:pt idx="16978">
                  <c:v>-1.3618074899412001E-2</c:v>
                </c:pt>
                <c:pt idx="16979">
                  <c:v>-1.3618074899412001E-2</c:v>
                </c:pt>
                <c:pt idx="16980">
                  <c:v>-1.3618074899412001E-2</c:v>
                </c:pt>
                <c:pt idx="16981">
                  <c:v>-1.3618074899412001E-2</c:v>
                </c:pt>
                <c:pt idx="16982">
                  <c:v>-1.3618074899412001E-2</c:v>
                </c:pt>
                <c:pt idx="16983">
                  <c:v>-1.3618074899412001E-2</c:v>
                </c:pt>
                <c:pt idx="16984">
                  <c:v>-1.3618074899412001E-2</c:v>
                </c:pt>
                <c:pt idx="16985">
                  <c:v>-1.3618074899412001E-2</c:v>
                </c:pt>
                <c:pt idx="16986">
                  <c:v>-5.7876818322500814E-2</c:v>
                </c:pt>
                <c:pt idx="16987">
                  <c:v>-5.7876818322500814E-2</c:v>
                </c:pt>
                <c:pt idx="16988">
                  <c:v>-5.7876818322500814E-2</c:v>
                </c:pt>
                <c:pt idx="16989">
                  <c:v>-5.8186320024760194E-2</c:v>
                </c:pt>
                <c:pt idx="16990">
                  <c:v>-5.8186320024760194E-2</c:v>
                </c:pt>
                <c:pt idx="16991">
                  <c:v>-5.8186320024760194E-2</c:v>
                </c:pt>
                <c:pt idx="16992">
                  <c:v>-5.8186320024760194E-2</c:v>
                </c:pt>
                <c:pt idx="16993">
                  <c:v>-5.8186320024760194E-2</c:v>
                </c:pt>
                <c:pt idx="16994">
                  <c:v>-5.8186320024760194E-2</c:v>
                </c:pt>
                <c:pt idx="16995">
                  <c:v>-5.8186320024760194E-2</c:v>
                </c:pt>
                <c:pt idx="16996">
                  <c:v>-5.8186320024760194E-2</c:v>
                </c:pt>
                <c:pt idx="16997">
                  <c:v>-5.8186320024760194E-2</c:v>
                </c:pt>
                <c:pt idx="16998">
                  <c:v>-5.8186320024760194E-2</c:v>
                </c:pt>
                <c:pt idx="16999">
                  <c:v>-5.8186320024760194E-2</c:v>
                </c:pt>
                <c:pt idx="17000">
                  <c:v>-5.8186320024760194E-2</c:v>
                </c:pt>
                <c:pt idx="17001">
                  <c:v>-5.8186320024760194E-2</c:v>
                </c:pt>
                <c:pt idx="17002">
                  <c:v>-5.8186320024760194E-2</c:v>
                </c:pt>
                <c:pt idx="17003">
                  <c:v>-5.8186320024760194E-2</c:v>
                </c:pt>
                <c:pt idx="17004">
                  <c:v>-5.8186320024760194E-2</c:v>
                </c:pt>
                <c:pt idx="17005">
                  <c:v>-5.7876818322500814E-2</c:v>
                </c:pt>
                <c:pt idx="17006">
                  <c:v>-5.7876818322500814E-2</c:v>
                </c:pt>
                <c:pt idx="17007">
                  <c:v>-5.7876818322500814E-2</c:v>
                </c:pt>
                <c:pt idx="17008">
                  <c:v>-5.7876818322500814E-2</c:v>
                </c:pt>
                <c:pt idx="17009">
                  <c:v>-5.7876818322500814E-2</c:v>
                </c:pt>
                <c:pt idx="17010">
                  <c:v>-5.7876818322500814E-2</c:v>
                </c:pt>
                <c:pt idx="17011">
                  <c:v>-5.7876818322500814E-2</c:v>
                </c:pt>
                <c:pt idx="17012">
                  <c:v>-5.7876818322500814E-2</c:v>
                </c:pt>
                <c:pt idx="17013">
                  <c:v>-5.7876818322500814E-2</c:v>
                </c:pt>
                <c:pt idx="17014">
                  <c:v>-5.7876818322500814E-2</c:v>
                </c:pt>
                <c:pt idx="17015">
                  <c:v>-5.7876818322500814E-2</c:v>
                </c:pt>
                <c:pt idx="17016">
                  <c:v>-5.7876818322500814E-2</c:v>
                </c:pt>
                <c:pt idx="17017">
                  <c:v>-5.7876818322500814E-2</c:v>
                </c:pt>
                <c:pt idx="17018">
                  <c:v>-5.7567316620241671E-2</c:v>
                </c:pt>
                <c:pt idx="17019">
                  <c:v>-5.7567316620241671E-2</c:v>
                </c:pt>
                <c:pt idx="17020">
                  <c:v>-5.7567316620241671E-2</c:v>
                </c:pt>
                <c:pt idx="17021">
                  <c:v>-5.7567316620241671E-2</c:v>
                </c:pt>
                <c:pt idx="17022">
                  <c:v>-5.7567316620241671E-2</c:v>
                </c:pt>
                <c:pt idx="17023">
                  <c:v>-5.7567316620241671E-2</c:v>
                </c:pt>
                <c:pt idx="17024">
                  <c:v>-5.7876818322500814E-2</c:v>
                </c:pt>
                <c:pt idx="17025">
                  <c:v>-5.7876818322500814E-2</c:v>
                </c:pt>
                <c:pt idx="17026">
                  <c:v>-5.7876818322500814E-2</c:v>
                </c:pt>
                <c:pt idx="17027">
                  <c:v>-5.7876818322500814E-2</c:v>
                </c:pt>
                <c:pt idx="17028">
                  <c:v>-5.7876818322500814E-2</c:v>
                </c:pt>
                <c:pt idx="17029">
                  <c:v>-5.7876818322500814E-2</c:v>
                </c:pt>
                <c:pt idx="17030">
                  <c:v>-5.7876818322500814E-2</c:v>
                </c:pt>
                <c:pt idx="17031">
                  <c:v>-5.7876818322500814E-2</c:v>
                </c:pt>
                <c:pt idx="17032">
                  <c:v>-5.8186320024760194E-2</c:v>
                </c:pt>
                <c:pt idx="17033">
                  <c:v>-5.8186320024760194E-2</c:v>
                </c:pt>
                <c:pt idx="17034">
                  <c:v>-5.8186320024760194E-2</c:v>
                </c:pt>
                <c:pt idx="17035">
                  <c:v>-5.8186320024760194E-2</c:v>
                </c:pt>
                <c:pt idx="17036">
                  <c:v>-5.8186320024760194E-2</c:v>
                </c:pt>
                <c:pt idx="17037">
                  <c:v>-5.8186320024760194E-2</c:v>
                </c:pt>
                <c:pt idx="17038">
                  <c:v>-5.8186320024760194E-2</c:v>
                </c:pt>
                <c:pt idx="17039">
                  <c:v>-5.8186320024760194E-2</c:v>
                </c:pt>
                <c:pt idx="17040">
                  <c:v>-5.7876818322500814E-2</c:v>
                </c:pt>
                <c:pt idx="17041">
                  <c:v>-5.7876818322500814E-2</c:v>
                </c:pt>
                <c:pt idx="17042">
                  <c:v>-5.7567316620241671E-2</c:v>
                </c:pt>
                <c:pt idx="17043">
                  <c:v>-5.7567316620241671E-2</c:v>
                </c:pt>
                <c:pt idx="17044">
                  <c:v>-5.7567316620241671E-2</c:v>
                </c:pt>
                <c:pt idx="17045">
                  <c:v>-5.7567316620241671E-2</c:v>
                </c:pt>
                <c:pt idx="17046">
                  <c:v>-5.7567316620241671E-2</c:v>
                </c:pt>
                <c:pt idx="17047">
                  <c:v>-5.7567316620241671E-2</c:v>
                </c:pt>
                <c:pt idx="17048">
                  <c:v>-5.7567316620241671E-2</c:v>
                </c:pt>
                <c:pt idx="17049">
                  <c:v>-5.7567316620241671E-2</c:v>
                </c:pt>
                <c:pt idx="17050">
                  <c:v>-5.7567316620241671E-2</c:v>
                </c:pt>
                <c:pt idx="17051">
                  <c:v>-5.7567316620241671E-2</c:v>
                </c:pt>
                <c:pt idx="17052">
                  <c:v>-5.7567316620241671E-2</c:v>
                </c:pt>
                <c:pt idx="17053">
                  <c:v>-5.7567316620241671E-2</c:v>
                </c:pt>
                <c:pt idx="17054">
                  <c:v>-5.6638811513463325E-2</c:v>
                </c:pt>
                <c:pt idx="17055">
                  <c:v>-5.6638811513463325E-2</c:v>
                </c:pt>
                <c:pt idx="17056">
                  <c:v>-5.6638811513463325E-2</c:v>
                </c:pt>
                <c:pt idx="17057">
                  <c:v>-5.6638811513463325E-2</c:v>
                </c:pt>
                <c:pt idx="17058">
                  <c:v>-5.6638811513463325E-2</c:v>
                </c:pt>
                <c:pt idx="17059">
                  <c:v>-5.6638811513463325E-2</c:v>
                </c:pt>
                <c:pt idx="17060">
                  <c:v>-5.6638811513463325E-2</c:v>
                </c:pt>
                <c:pt idx="17061">
                  <c:v>-5.6638811513463325E-2</c:v>
                </c:pt>
                <c:pt idx="17062">
                  <c:v>-5.6638811513463325E-2</c:v>
                </c:pt>
                <c:pt idx="17063">
                  <c:v>-5.6638811513463325E-2</c:v>
                </c:pt>
                <c:pt idx="17064">
                  <c:v>-5.6638811513463325E-2</c:v>
                </c:pt>
                <c:pt idx="17065">
                  <c:v>-5.6638811513463325E-2</c:v>
                </c:pt>
                <c:pt idx="17066">
                  <c:v>-5.6638811513463325E-2</c:v>
                </c:pt>
                <c:pt idx="17067">
                  <c:v>-5.6638811513463325E-2</c:v>
                </c:pt>
                <c:pt idx="17068">
                  <c:v>-5.6638811513463325E-2</c:v>
                </c:pt>
                <c:pt idx="17069">
                  <c:v>-5.6638811513463325E-2</c:v>
                </c:pt>
                <c:pt idx="17070">
                  <c:v>-5.6638811513463325E-2</c:v>
                </c:pt>
                <c:pt idx="17071">
                  <c:v>-5.6638811513463325E-2</c:v>
                </c:pt>
                <c:pt idx="17072">
                  <c:v>-5.6638811513463325E-2</c:v>
                </c:pt>
                <c:pt idx="17073">
                  <c:v>-5.6638811513463325E-2</c:v>
                </c:pt>
                <c:pt idx="17074">
                  <c:v>-5.6638811513463325E-2</c:v>
                </c:pt>
                <c:pt idx="17075">
                  <c:v>-5.6638811513463325E-2</c:v>
                </c:pt>
                <c:pt idx="17076">
                  <c:v>-5.6329309811203973E-2</c:v>
                </c:pt>
                <c:pt idx="17077">
                  <c:v>-5.6329309811203973E-2</c:v>
                </c:pt>
                <c:pt idx="17078">
                  <c:v>-5.6329309811203973E-2</c:v>
                </c:pt>
                <c:pt idx="17079">
                  <c:v>-5.5400804704425897E-2</c:v>
                </c:pt>
                <c:pt idx="17080">
                  <c:v>-5.5400804704425897E-2</c:v>
                </c:pt>
                <c:pt idx="17081">
                  <c:v>-5.5400804704425897E-2</c:v>
                </c:pt>
                <c:pt idx="17082">
                  <c:v>-5.5400804704425897E-2</c:v>
                </c:pt>
                <c:pt idx="17083">
                  <c:v>-5.5091303002166532E-2</c:v>
                </c:pt>
                <c:pt idx="17084">
                  <c:v>-5.5091303002166532E-2</c:v>
                </c:pt>
                <c:pt idx="17085">
                  <c:v>-5.6329309811203973E-2</c:v>
                </c:pt>
                <c:pt idx="17086">
                  <c:v>-5.6329309811203973E-2</c:v>
                </c:pt>
                <c:pt idx="17087">
                  <c:v>-5.6329309811203973E-2</c:v>
                </c:pt>
                <c:pt idx="17088">
                  <c:v>-5.6329309811203973E-2</c:v>
                </c:pt>
                <c:pt idx="17089">
                  <c:v>-5.6329309811203973E-2</c:v>
                </c:pt>
                <c:pt idx="17090">
                  <c:v>-5.6329309811203973E-2</c:v>
                </c:pt>
                <c:pt idx="17091">
                  <c:v>-5.6019808108944601E-2</c:v>
                </c:pt>
                <c:pt idx="17092">
                  <c:v>-5.6329309811203973E-2</c:v>
                </c:pt>
                <c:pt idx="17093">
                  <c:v>-5.6329309811203973E-2</c:v>
                </c:pt>
                <c:pt idx="17094">
                  <c:v>-5.6329309811203973E-2</c:v>
                </c:pt>
                <c:pt idx="17095">
                  <c:v>-5.6329309811203973E-2</c:v>
                </c:pt>
                <c:pt idx="17096">
                  <c:v>-5.6329309811203973E-2</c:v>
                </c:pt>
                <c:pt idx="17097">
                  <c:v>-5.6329309811203973E-2</c:v>
                </c:pt>
                <c:pt idx="17098">
                  <c:v>-5.6329309811203973E-2</c:v>
                </c:pt>
                <c:pt idx="17099">
                  <c:v>-5.6638811513463325E-2</c:v>
                </c:pt>
                <c:pt idx="17100">
                  <c:v>-5.6638811513463325E-2</c:v>
                </c:pt>
                <c:pt idx="17101">
                  <c:v>-5.6638811513463325E-2</c:v>
                </c:pt>
                <c:pt idx="17102">
                  <c:v>-5.6638811513463325E-2</c:v>
                </c:pt>
                <c:pt idx="17103">
                  <c:v>-5.6638811513463325E-2</c:v>
                </c:pt>
                <c:pt idx="17104">
                  <c:v>-5.6638811513463325E-2</c:v>
                </c:pt>
                <c:pt idx="17105">
                  <c:v>-5.6638811513463325E-2</c:v>
                </c:pt>
                <c:pt idx="17106">
                  <c:v>-5.6638811513463325E-2</c:v>
                </c:pt>
                <c:pt idx="17107">
                  <c:v>-5.6638811513463325E-2</c:v>
                </c:pt>
                <c:pt idx="17108">
                  <c:v>-5.6638811513463325E-2</c:v>
                </c:pt>
                <c:pt idx="17109">
                  <c:v>-5.6638811513463325E-2</c:v>
                </c:pt>
                <c:pt idx="17110">
                  <c:v>-5.6638811513463325E-2</c:v>
                </c:pt>
                <c:pt idx="17111">
                  <c:v>-5.6638811513463325E-2</c:v>
                </c:pt>
                <c:pt idx="17112">
                  <c:v>-5.6638811513463325E-2</c:v>
                </c:pt>
                <c:pt idx="17113">
                  <c:v>-5.6638811513463325E-2</c:v>
                </c:pt>
                <c:pt idx="17114">
                  <c:v>-5.6638811513463325E-2</c:v>
                </c:pt>
                <c:pt idx="17115">
                  <c:v>-5.6329309811203973E-2</c:v>
                </c:pt>
                <c:pt idx="17116">
                  <c:v>-5.6329309811203973E-2</c:v>
                </c:pt>
                <c:pt idx="17117">
                  <c:v>-5.6019808108944601E-2</c:v>
                </c:pt>
                <c:pt idx="17118">
                  <c:v>-5.6019808108944601E-2</c:v>
                </c:pt>
                <c:pt idx="17119">
                  <c:v>-5.6019808108944601E-2</c:v>
                </c:pt>
                <c:pt idx="17120">
                  <c:v>-5.6019808108944601E-2</c:v>
                </c:pt>
                <c:pt idx="17121">
                  <c:v>-5.6019808108944601E-2</c:v>
                </c:pt>
                <c:pt idx="17122">
                  <c:v>-5.6311881188118924E-2</c:v>
                </c:pt>
                <c:pt idx="17123">
                  <c:v>-5.6311881188118924E-2</c:v>
                </c:pt>
                <c:pt idx="17124">
                  <c:v>-5.6311881188118924E-2</c:v>
                </c:pt>
                <c:pt idx="17125">
                  <c:v>-5.6311881188118924E-2</c:v>
                </c:pt>
                <c:pt idx="17126">
                  <c:v>-5.6311881188118924E-2</c:v>
                </c:pt>
                <c:pt idx="17127">
                  <c:v>-5.5693069306930812E-2</c:v>
                </c:pt>
                <c:pt idx="17128">
                  <c:v>-5.5693069306930812E-2</c:v>
                </c:pt>
                <c:pt idx="17129">
                  <c:v>-5.5693069306930812E-2</c:v>
                </c:pt>
                <c:pt idx="17130">
                  <c:v>-5.5693069306930812E-2</c:v>
                </c:pt>
                <c:pt idx="17131">
                  <c:v>-5.5693069306930812E-2</c:v>
                </c:pt>
                <c:pt idx="17132">
                  <c:v>-5.5693069306930812E-2</c:v>
                </c:pt>
                <c:pt idx="17133">
                  <c:v>-5.5693069306930812E-2</c:v>
                </c:pt>
                <c:pt idx="17134">
                  <c:v>-5.5693069306930812E-2</c:v>
                </c:pt>
                <c:pt idx="17135">
                  <c:v>-5.5693069306930812E-2</c:v>
                </c:pt>
                <c:pt idx="17136">
                  <c:v>-5.5693069306930812E-2</c:v>
                </c:pt>
                <c:pt idx="17137">
                  <c:v>-5.5693069306930812E-2</c:v>
                </c:pt>
                <c:pt idx="17138">
                  <c:v>-5.5693069306930812E-2</c:v>
                </c:pt>
                <c:pt idx="17139">
                  <c:v>-5.5693069306930812E-2</c:v>
                </c:pt>
                <c:pt idx="17140">
                  <c:v>-5.5693069306930812E-2</c:v>
                </c:pt>
                <c:pt idx="17141">
                  <c:v>-5.5693069306930812E-2</c:v>
                </c:pt>
                <c:pt idx="17142">
                  <c:v>-5.5693069306930812E-2</c:v>
                </c:pt>
                <c:pt idx="17143">
                  <c:v>-5.5693069306930812E-2</c:v>
                </c:pt>
                <c:pt idx="17144">
                  <c:v>-5.5693069306930812E-2</c:v>
                </c:pt>
                <c:pt idx="17145">
                  <c:v>-5.5693069306930812E-2</c:v>
                </c:pt>
                <c:pt idx="17146">
                  <c:v>-5.6311881188118924E-2</c:v>
                </c:pt>
                <c:pt idx="17147">
                  <c:v>-5.6311881188118924E-2</c:v>
                </c:pt>
                <c:pt idx="17148">
                  <c:v>-5.6311881188118924E-2</c:v>
                </c:pt>
                <c:pt idx="17149">
                  <c:v>-5.6311881188118924E-2</c:v>
                </c:pt>
                <c:pt idx="17150">
                  <c:v>-5.6311881188118924E-2</c:v>
                </c:pt>
                <c:pt idx="17151">
                  <c:v>-5.6311881188118924E-2</c:v>
                </c:pt>
                <c:pt idx="17152">
                  <c:v>-5.6311881188118924E-2</c:v>
                </c:pt>
                <c:pt idx="17153">
                  <c:v>-5.6311881188118924E-2</c:v>
                </c:pt>
                <c:pt idx="17154">
                  <c:v>-5.6311881188118924E-2</c:v>
                </c:pt>
                <c:pt idx="17155">
                  <c:v>-5.6311881188118924E-2</c:v>
                </c:pt>
                <c:pt idx="17156">
                  <c:v>-5.6311881188118924E-2</c:v>
                </c:pt>
                <c:pt idx="17157">
                  <c:v>-5.6311881188118924E-2</c:v>
                </c:pt>
                <c:pt idx="17158">
                  <c:v>-5.6311881188118924E-2</c:v>
                </c:pt>
                <c:pt idx="17159">
                  <c:v>-5.6311881188118924E-2</c:v>
                </c:pt>
                <c:pt idx="17160">
                  <c:v>-5.6311881188118924E-2</c:v>
                </c:pt>
                <c:pt idx="17161">
                  <c:v>-5.6311881188118924E-2</c:v>
                </c:pt>
                <c:pt idx="17162">
                  <c:v>-5.6311881188118924E-2</c:v>
                </c:pt>
                <c:pt idx="17163">
                  <c:v>-5.6311881188118924E-2</c:v>
                </c:pt>
                <c:pt idx="17164">
                  <c:v>-5.6311881188118924E-2</c:v>
                </c:pt>
                <c:pt idx="17165">
                  <c:v>-5.6311881188118924E-2</c:v>
                </c:pt>
                <c:pt idx="17166">
                  <c:v>-5.6311881188118924E-2</c:v>
                </c:pt>
                <c:pt idx="17167">
                  <c:v>-5.6311881188118924E-2</c:v>
                </c:pt>
                <c:pt idx="17168">
                  <c:v>-5.6311881188118924E-2</c:v>
                </c:pt>
                <c:pt idx="17169">
                  <c:v>-5.6311881188118924E-2</c:v>
                </c:pt>
                <c:pt idx="17170">
                  <c:v>-5.6002475247524906E-2</c:v>
                </c:pt>
                <c:pt idx="17171">
                  <c:v>-5.6002475247524906E-2</c:v>
                </c:pt>
                <c:pt idx="17172">
                  <c:v>-5.6002475247524906E-2</c:v>
                </c:pt>
                <c:pt idx="17173">
                  <c:v>-5.6002475247524906E-2</c:v>
                </c:pt>
                <c:pt idx="17174">
                  <c:v>-5.6002475247524906E-2</c:v>
                </c:pt>
                <c:pt idx="17175">
                  <c:v>-5.6002475247524906E-2</c:v>
                </c:pt>
                <c:pt idx="17176">
                  <c:v>-5.6002475247524906E-2</c:v>
                </c:pt>
                <c:pt idx="17177">
                  <c:v>-5.6002475247524906E-2</c:v>
                </c:pt>
                <c:pt idx="17178">
                  <c:v>-5.6002475247524906E-2</c:v>
                </c:pt>
                <c:pt idx="17179">
                  <c:v>-5.6002475247524906E-2</c:v>
                </c:pt>
                <c:pt idx="17180">
                  <c:v>-5.6002475247524906E-2</c:v>
                </c:pt>
                <c:pt idx="17181">
                  <c:v>-5.6002475247524906E-2</c:v>
                </c:pt>
                <c:pt idx="17182">
                  <c:v>-5.6002475247524906E-2</c:v>
                </c:pt>
                <c:pt idx="17183">
                  <c:v>-5.6002475247524906E-2</c:v>
                </c:pt>
                <c:pt idx="17184">
                  <c:v>-5.6002475247524906E-2</c:v>
                </c:pt>
                <c:pt idx="17185">
                  <c:v>-5.6002475247524906E-2</c:v>
                </c:pt>
                <c:pt idx="17186">
                  <c:v>-5.6311881188118924E-2</c:v>
                </c:pt>
                <c:pt idx="17187">
                  <c:v>-5.6311881188118924E-2</c:v>
                </c:pt>
                <c:pt idx="17188">
                  <c:v>-5.6311881188118924E-2</c:v>
                </c:pt>
                <c:pt idx="17189">
                  <c:v>-5.6311881188118924E-2</c:v>
                </c:pt>
                <c:pt idx="17190">
                  <c:v>-5.7240099009900985E-2</c:v>
                </c:pt>
                <c:pt idx="17191">
                  <c:v>-5.7240099009900985E-2</c:v>
                </c:pt>
                <c:pt idx="17192">
                  <c:v>-5.7240099009900985E-2</c:v>
                </c:pt>
                <c:pt idx="17193">
                  <c:v>-5.7240099009900985E-2</c:v>
                </c:pt>
                <c:pt idx="17194">
                  <c:v>-5.7240099009900985E-2</c:v>
                </c:pt>
                <c:pt idx="17195">
                  <c:v>-5.7240099009900985E-2</c:v>
                </c:pt>
                <c:pt idx="17196">
                  <c:v>-5.7240099009900985E-2</c:v>
                </c:pt>
                <c:pt idx="17197">
                  <c:v>-5.7240099009900985E-2</c:v>
                </c:pt>
                <c:pt idx="17198">
                  <c:v>-5.7240099009900985E-2</c:v>
                </c:pt>
                <c:pt idx="17199">
                  <c:v>-5.7240099009900985E-2</c:v>
                </c:pt>
                <c:pt idx="17200">
                  <c:v>-5.7240099009900985E-2</c:v>
                </c:pt>
                <c:pt idx="17201">
                  <c:v>-5.6948313215722676E-2</c:v>
                </c:pt>
                <c:pt idx="17202">
                  <c:v>-5.6948313215722676E-2</c:v>
                </c:pt>
                <c:pt idx="17203">
                  <c:v>-5.6948313215722676E-2</c:v>
                </c:pt>
                <c:pt idx="17204">
                  <c:v>-5.6948313215722676E-2</c:v>
                </c:pt>
                <c:pt idx="17205">
                  <c:v>-5.6948313215722676E-2</c:v>
                </c:pt>
                <c:pt idx="17206">
                  <c:v>-5.6948313215722676E-2</c:v>
                </c:pt>
                <c:pt idx="17207">
                  <c:v>-5.6948313215722676E-2</c:v>
                </c:pt>
                <c:pt idx="17208">
                  <c:v>-5.6948313215722676E-2</c:v>
                </c:pt>
                <c:pt idx="17209">
                  <c:v>-5.6948313215722676E-2</c:v>
                </c:pt>
                <c:pt idx="17210">
                  <c:v>-5.6948313215722676E-2</c:v>
                </c:pt>
                <c:pt idx="17211">
                  <c:v>-5.6948313215722676E-2</c:v>
                </c:pt>
                <c:pt idx="17212">
                  <c:v>-5.6948313215722676E-2</c:v>
                </c:pt>
                <c:pt idx="17213">
                  <c:v>-5.6948313215722676E-2</c:v>
                </c:pt>
                <c:pt idx="17214">
                  <c:v>-5.6638811513463325E-2</c:v>
                </c:pt>
                <c:pt idx="17215">
                  <c:v>-5.6638811513463325E-2</c:v>
                </c:pt>
                <c:pt idx="17216">
                  <c:v>-5.6638811513463325E-2</c:v>
                </c:pt>
                <c:pt idx="17217">
                  <c:v>-5.6638811513463325E-2</c:v>
                </c:pt>
                <c:pt idx="17218">
                  <c:v>-5.6638811513463325E-2</c:v>
                </c:pt>
                <c:pt idx="17219">
                  <c:v>-5.6948313215722676E-2</c:v>
                </c:pt>
                <c:pt idx="17220">
                  <c:v>-5.6948313215722676E-2</c:v>
                </c:pt>
                <c:pt idx="17221">
                  <c:v>-5.6948313215722676E-2</c:v>
                </c:pt>
                <c:pt idx="17222">
                  <c:v>-5.6948313215722676E-2</c:v>
                </c:pt>
                <c:pt idx="17223">
                  <c:v>-5.6948313215722676E-2</c:v>
                </c:pt>
                <c:pt idx="17224">
                  <c:v>-5.6948313215722676E-2</c:v>
                </c:pt>
                <c:pt idx="17225">
                  <c:v>-5.6948313215722676E-2</c:v>
                </c:pt>
                <c:pt idx="17226">
                  <c:v>-5.6948313215722676E-2</c:v>
                </c:pt>
                <c:pt idx="17227">
                  <c:v>-5.6948313215722676E-2</c:v>
                </c:pt>
                <c:pt idx="17228">
                  <c:v>-5.6948313215722676E-2</c:v>
                </c:pt>
                <c:pt idx="17229">
                  <c:v>-5.6948313215722676E-2</c:v>
                </c:pt>
                <c:pt idx="17230">
                  <c:v>-5.6948313215722676E-2</c:v>
                </c:pt>
                <c:pt idx="17231">
                  <c:v>-5.6948313215722676E-2</c:v>
                </c:pt>
                <c:pt idx="17232">
                  <c:v>-5.6948313215722676E-2</c:v>
                </c:pt>
                <c:pt idx="17233">
                  <c:v>-5.6948313215722676E-2</c:v>
                </c:pt>
                <c:pt idx="17234">
                  <c:v>-5.6948313215722676E-2</c:v>
                </c:pt>
                <c:pt idx="17235">
                  <c:v>-5.6948313215722676E-2</c:v>
                </c:pt>
                <c:pt idx="17236">
                  <c:v>-5.6948313215722676E-2</c:v>
                </c:pt>
                <c:pt idx="17237">
                  <c:v>-5.6948313215722676E-2</c:v>
                </c:pt>
                <c:pt idx="17238">
                  <c:v>-5.6948313215722676E-2</c:v>
                </c:pt>
                <c:pt idx="17239">
                  <c:v>-5.6638811513463325E-2</c:v>
                </c:pt>
                <c:pt idx="17240">
                  <c:v>-5.6638811513463325E-2</c:v>
                </c:pt>
                <c:pt idx="17241">
                  <c:v>-5.6638811513463325E-2</c:v>
                </c:pt>
                <c:pt idx="17242">
                  <c:v>-5.6638811513463325E-2</c:v>
                </c:pt>
                <c:pt idx="17243">
                  <c:v>-5.6638811513463325E-2</c:v>
                </c:pt>
                <c:pt idx="17244">
                  <c:v>-5.6638811513463325E-2</c:v>
                </c:pt>
                <c:pt idx="17245">
                  <c:v>-5.6638811513463325E-2</c:v>
                </c:pt>
                <c:pt idx="17246">
                  <c:v>-5.6638811513463325E-2</c:v>
                </c:pt>
                <c:pt idx="17247">
                  <c:v>-5.6329309811203973E-2</c:v>
                </c:pt>
                <c:pt idx="17248">
                  <c:v>-5.6329309811203973E-2</c:v>
                </c:pt>
                <c:pt idx="17249">
                  <c:v>-5.6638811513463325E-2</c:v>
                </c:pt>
                <c:pt idx="17250">
                  <c:v>-5.6638811513463325E-2</c:v>
                </c:pt>
                <c:pt idx="17251">
                  <c:v>-5.6638811513463325E-2</c:v>
                </c:pt>
                <c:pt idx="17252">
                  <c:v>-5.6638811513463325E-2</c:v>
                </c:pt>
                <c:pt idx="17253">
                  <c:v>-5.6638811513463325E-2</c:v>
                </c:pt>
                <c:pt idx="17254">
                  <c:v>-5.6638811513463325E-2</c:v>
                </c:pt>
                <c:pt idx="17255">
                  <c:v>-5.6638811513463325E-2</c:v>
                </c:pt>
                <c:pt idx="17256">
                  <c:v>-5.6638811513463325E-2</c:v>
                </c:pt>
                <c:pt idx="17257">
                  <c:v>-5.6638811513463325E-2</c:v>
                </c:pt>
                <c:pt idx="17258">
                  <c:v>-5.6638811513463325E-2</c:v>
                </c:pt>
                <c:pt idx="17259">
                  <c:v>-5.6638811513463325E-2</c:v>
                </c:pt>
                <c:pt idx="17260">
                  <c:v>-5.6638811513463325E-2</c:v>
                </c:pt>
                <c:pt idx="17261">
                  <c:v>-5.6638811513463325E-2</c:v>
                </c:pt>
                <c:pt idx="17262">
                  <c:v>-5.6638811513463325E-2</c:v>
                </c:pt>
                <c:pt idx="17263">
                  <c:v>-5.6638811513463325E-2</c:v>
                </c:pt>
                <c:pt idx="17264">
                  <c:v>-5.6638811513463325E-2</c:v>
                </c:pt>
                <c:pt idx="17265">
                  <c:v>-5.7257814917982118E-2</c:v>
                </c:pt>
                <c:pt idx="17266">
                  <c:v>-5.7257814917982118E-2</c:v>
                </c:pt>
                <c:pt idx="17267">
                  <c:v>-5.7257814917982118E-2</c:v>
                </c:pt>
                <c:pt idx="17268">
                  <c:v>-5.7257814917982118E-2</c:v>
                </c:pt>
                <c:pt idx="17269">
                  <c:v>-5.7257814917982118E-2</c:v>
                </c:pt>
                <c:pt idx="17270">
                  <c:v>-5.7257814917982118E-2</c:v>
                </c:pt>
                <c:pt idx="17271">
                  <c:v>-5.7257814917982118E-2</c:v>
                </c:pt>
                <c:pt idx="17272">
                  <c:v>-5.7257814917982118E-2</c:v>
                </c:pt>
                <c:pt idx="17273">
                  <c:v>-5.7257814917982118E-2</c:v>
                </c:pt>
                <c:pt idx="17274">
                  <c:v>-5.7257814917982118E-2</c:v>
                </c:pt>
                <c:pt idx="17275">
                  <c:v>-5.7257814917982118E-2</c:v>
                </c:pt>
                <c:pt idx="17276">
                  <c:v>-5.7257814917982118E-2</c:v>
                </c:pt>
                <c:pt idx="17277">
                  <c:v>-5.7257814917982118E-2</c:v>
                </c:pt>
                <c:pt idx="17278">
                  <c:v>-5.7257814917982118E-2</c:v>
                </c:pt>
                <c:pt idx="17279">
                  <c:v>-5.7257814917982118E-2</c:v>
                </c:pt>
                <c:pt idx="17280">
                  <c:v>-5.7257814917982118E-2</c:v>
                </c:pt>
                <c:pt idx="17281">
                  <c:v>-5.7257814917982118E-2</c:v>
                </c:pt>
                <c:pt idx="17282">
                  <c:v>-5.7257814917982118E-2</c:v>
                </c:pt>
                <c:pt idx="17283">
                  <c:v>-5.7257814917982118E-2</c:v>
                </c:pt>
                <c:pt idx="17284">
                  <c:v>-5.7257814917982118E-2</c:v>
                </c:pt>
                <c:pt idx="17285">
                  <c:v>-5.7257814917982118E-2</c:v>
                </c:pt>
                <c:pt idx="17286">
                  <c:v>-5.7257814917982118E-2</c:v>
                </c:pt>
                <c:pt idx="17287">
                  <c:v>-5.7257814917982118E-2</c:v>
                </c:pt>
                <c:pt idx="17288">
                  <c:v>-5.7567316620241671E-2</c:v>
                </c:pt>
                <c:pt idx="17289">
                  <c:v>-5.7567316620241671E-2</c:v>
                </c:pt>
                <c:pt idx="17290">
                  <c:v>-5.7567316620241671E-2</c:v>
                </c:pt>
                <c:pt idx="17291">
                  <c:v>-5.7567316620241671E-2</c:v>
                </c:pt>
                <c:pt idx="17292">
                  <c:v>-5.7567316620241671E-2</c:v>
                </c:pt>
                <c:pt idx="17293">
                  <c:v>-5.7567316620241671E-2</c:v>
                </c:pt>
                <c:pt idx="17294">
                  <c:v>-5.7257814917982118E-2</c:v>
                </c:pt>
                <c:pt idx="17295">
                  <c:v>-5.7257814917982118E-2</c:v>
                </c:pt>
                <c:pt idx="17296">
                  <c:v>-5.7257814917982118E-2</c:v>
                </c:pt>
                <c:pt idx="17297">
                  <c:v>-5.7257814917982118E-2</c:v>
                </c:pt>
                <c:pt idx="17298">
                  <c:v>-5.7257814917982118E-2</c:v>
                </c:pt>
                <c:pt idx="17299">
                  <c:v>-5.7257814917982118E-2</c:v>
                </c:pt>
                <c:pt idx="17300">
                  <c:v>-5.6948313215722676E-2</c:v>
                </c:pt>
                <c:pt idx="17301">
                  <c:v>-5.6948313215722676E-2</c:v>
                </c:pt>
                <c:pt idx="17302">
                  <c:v>-5.6638811513463325E-2</c:v>
                </c:pt>
                <c:pt idx="17303">
                  <c:v>-5.6930693069307023E-2</c:v>
                </c:pt>
                <c:pt idx="17304">
                  <c:v>-5.6311881188118924E-2</c:v>
                </c:pt>
                <c:pt idx="17305">
                  <c:v>-5.6311881188118924E-2</c:v>
                </c:pt>
                <c:pt idx="17306">
                  <c:v>-5.6311881188118924E-2</c:v>
                </c:pt>
                <c:pt idx="17307">
                  <c:v>-5.6311881188118924E-2</c:v>
                </c:pt>
                <c:pt idx="17308">
                  <c:v>-5.6621287128712873E-2</c:v>
                </c:pt>
                <c:pt idx="17309">
                  <c:v>-5.6621287128712873E-2</c:v>
                </c:pt>
                <c:pt idx="17310">
                  <c:v>-5.6621287128712873E-2</c:v>
                </c:pt>
                <c:pt idx="17311">
                  <c:v>-5.6621287128712873E-2</c:v>
                </c:pt>
                <c:pt idx="17312">
                  <c:v>-5.6621287128712873E-2</c:v>
                </c:pt>
                <c:pt idx="17313">
                  <c:v>-5.6621287128712873E-2</c:v>
                </c:pt>
                <c:pt idx="17314">
                  <c:v>-5.6621287128712873E-2</c:v>
                </c:pt>
                <c:pt idx="17315">
                  <c:v>-5.6621287128712873E-2</c:v>
                </c:pt>
                <c:pt idx="17316">
                  <c:v>-5.6621287128712873E-2</c:v>
                </c:pt>
                <c:pt idx="17317">
                  <c:v>-5.6621287128712873E-2</c:v>
                </c:pt>
                <c:pt idx="17318">
                  <c:v>-5.6621287128712873E-2</c:v>
                </c:pt>
                <c:pt idx="17319">
                  <c:v>-5.6621287128712873E-2</c:v>
                </c:pt>
                <c:pt idx="17320">
                  <c:v>-5.6621287128712873E-2</c:v>
                </c:pt>
                <c:pt idx="17321">
                  <c:v>-5.6621287128712873E-2</c:v>
                </c:pt>
                <c:pt idx="17322">
                  <c:v>-5.6311881188118924E-2</c:v>
                </c:pt>
                <c:pt idx="17323">
                  <c:v>-5.6311881188118924E-2</c:v>
                </c:pt>
                <c:pt idx="17324">
                  <c:v>-5.6002475247524906E-2</c:v>
                </c:pt>
                <c:pt idx="17325">
                  <c:v>-5.6002475247524906E-2</c:v>
                </c:pt>
                <c:pt idx="17326">
                  <c:v>-5.6311881188118924E-2</c:v>
                </c:pt>
                <c:pt idx="17327">
                  <c:v>-5.6311881188118924E-2</c:v>
                </c:pt>
                <c:pt idx="17328">
                  <c:v>-5.6311881188118924E-2</c:v>
                </c:pt>
                <c:pt idx="17329">
                  <c:v>-5.6311881188118924E-2</c:v>
                </c:pt>
                <c:pt idx="17330">
                  <c:v>-5.6311881188118924E-2</c:v>
                </c:pt>
                <c:pt idx="17331">
                  <c:v>-5.6311881188118924E-2</c:v>
                </c:pt>
                <c:pt idx="17332">
                  <c:v>-5.6311881188118924E-2</c:v>
                </c:pt>
                <c:pt idx="17333">
                  <c:v>-5.6311881188118924E-2</c:v>
                </c:pt>
                <c:pt idx="17334">
                  <c:v>-5.6311881188118924E-2</c:v>
                </c:pt>
                <c:pt idx="17335">
                  <c:v>-5.6311881188118924E-2</c:v>
                </c:pt>
                <c:pt idx="17336">
                  <c:v>-5.6930693069307023E-2</c:v>
                </c:pt>
                <c:pt idx="17337">
                  <c:v>-5.6930693069307023E-2</c:v>
                </c:pt>
                <c:pt idx="17338">
                  <c:v>-5.6930693069307023E-2</c:v>
                </c:pt>
                <c:pt idx="17339">
                  <c:v>-5.6930693069307023E-2</c:v>
                </c:pt>
                <c:pt idx="17340">
                  <c:v>-5.6930693069307023E-2</c:v>
                </c:pt>
                <c:pt idx="17341">
                  <c:v>-5.7240099009900985E-2</c:v>
                </c:pt>
                <c:pt idx="17342">
                  <c:v>-5.7240099009900985E-2</c:v>
                </c:pt>
                <c:pt idx="17343">
                  <c:v>-5.7240099009900985E-2</c:v>
                </c:pt>
                <c:pt idx="17344">
                  <c:v>-5.7240099009900985E-2</c:v>
                </c:pt>
                <c:pt idx="17345">
                  <c:v>-5.7240099009900985E-2</c:v>
                </c:pt>
                <c:pt idx="17346">
                  <c:v>-5.7240099009900985E-2</c:v>
                </c:pt>
                <c:pt idx="17347">
                  <c:v>-5.6621287128712873E-2</c:v>
                </c:pt>
                <c:pt idx="17348">
                  <c:v>-5.6621287128712873E-2</c:v>
                </c:pt>
                <c:pt idx="17349">
                  <c:v>-5.6311881188118924E-2</c:v>
                </c:pt>
                <c:pt idx="17350">
                  <c:v>-5.6311881188118924E-2</c:v>
                </c:pt>
                <c:pt idx="17351">
                  <c:v>-5.5693069306930812E-2</c:v>
                </c:pt>
                <c:pt idx="17352">
                  <c:v>-5.5693069306930812E-2</c:v>
                </c:pt>
                <c:pt idx="17353">
                  <c:v>-5.5693069306930812E-2</c:v>
                </c:pt>
                <c:pt idx="17354">
                  <c:v>-5.5693069306930812E-2</c:v>
                </c:pt>
                <c:pt idx="17355">
                  <c:v>-5.5383663366336953E-2</c:v>
                </c:pt>
                <c:pt idx="17356">
                  <c:v>-5.5383663366336953E-2</c:v>
                </c:pt>
                <c:pt idx="17357">
                  <c:v>-5.5383663366336953E-2</c:v>
                </c:pt>
                <c:pt idx="17358">
                  <c:v>-5.5383663366336953E-2</c:v>
                </c:pt>
                <c:pt idx="17359">
                  <c:v>-5.5383663366336953E-2</c:v>
                </c:pt>
                <c:pt idx="17360">
                  <c:v>-5.5383663366336953E-2</c:v>
                </c:pt>
                <c:pt idx="17361">
                  <c:v>-5.5074257425742713E-2</c:v>
                </c:pt>
                <c:pt idx="17362">
                  <c:v>-5.5074257425742713E-2</c:v>
                </c:pt>
                <c:pt idx="17363">
                  <c:v>-5.476485148514882E-2</c:v>
                </c:pt>
                <c:pt idx="17364">
                  <c:v>-5.476485148514882E-2</c:v>
                </c:pt>
                <c:pt idx="17365">
                  <c:v>-5.5074257425742713E-2</c:v>
                </c:pt>
                <c:pt idx="17366">
                  <c:v>-5.5074257425742713E-2</c:v>
                </c:pt>
                <c:pt idx="17367">
                  <c:v>-5.5383663366336953E-2</c:v>
                </c:pt>
                <c:pt idx="17368">
                  <c:v>-5.5383663366336953E-2</c:v>
                </c:pt>
                <c:pt idx="17369">
                  <c:v>-5.5383663366336953E-2</c:v>
                </c:pt>
                <c:pt idx="17370">
                  <c:v>-5.5383663366336953E-2</c:v>
                </c:pt>
                <c:pt idx="17371">
                  <c:v>-5.5383663366336953E-2</c:v>
                </c:pt>
                <c:pt idx="17372">
                  <c:v>-5.5383663366336953E-2</c:v>
                </c:pt>
                <c:pt idx="17373">
                  <c:v>-5.5383663366336953E-2</c:v>
                </c:pt>
                <c:pt idx="17374">
                  <c:v>-5.5383663366336953E-2</c:v>
                </c:pt>
                <c:pt idx="17375">
                  <c:v>-5.5074257425742713E-2</c:v>
                </c:pt>
                <c:pt idx="17376">
                  <c:v>-5.5074257425742713E-2</c:v>
                </c:pt>
                <c:pt idx="17377">
                  <c:v>-5.476485148514882E-2</c:v>
                </c:pt>
                <c:pt idx="17378">
                  <c:v>-5.476485148514882E-2</c:v>
                </c:pt>
                <c:pt idx="17379">
                  <c:v>-5.476485148514882E-2</c:v>
                </c:pt>
                <c:pt idx="17380">
                  <c:v>-5.476485148514882E-2</c:v>
                </c:pt>
                <c:pt idx="17381">
                  <c:v>-5.5074257425742713E-2</c:v>
                </c:pt>
                <c:pt idx="17382">
                  <c:v>-5.5074257425742713E-2</c:v>
                </c:pt>
                <c:pt idx="17383">
                  <c:v>-5.5074257425742713E-2</c:v>
                </c:pt>
                <c:pt idx="17384">
                  <c:v>-5.5074257425742713E-2</c:v>
                </c:pt>
                <c:pt idx="17385">
                  <c:v>-5.5074257425742713E-2</c:v>
                </c:pt>
                <c:pt idx="17386">
                  <c:v>-5.6311881188118924E-2</c:v>
                </c:pt>
                <c:pt idx="17387">
                  <c:v>-5.6311881188118924E-2</c:v>
                </c:pt>
                <c:pt idx="17388">
                  <c:v>-5.6002475247524906E-2</c:v>
                </c:pt>
                <c:pt idx="17389">
                  <c:v>-5.6002475247524906E-2</c:v>
                </c:pt>
                <c:pt idx="17390">
                  <c:v>-5.6002475247524906E-2</c:v>
                </c:pt>
                <c:pt idx="17391">
                  <c:v>-5.6002475247524906E-2</c:v>
                </c:pt>
                <c:pt idx="17392">
                  <c:v>-5.6002475247524906E-2</c:v>
                </c:pt>
                <c:pt idx="17393">
                  <c:v>-5.6002475247524906E-2</c:v>
                </c:pt>
                <c:pt idx="17394">
                  <c:v>-5.6002475247524906E-2</c:v>
                </c:pt>
                <c:pt idx="17395">
                  <c:v>-5.6002475247524906E-2</c:v>
                </c:pt>
                <c:pt idx="17396">
                  <c:v>-5.6002475247524906E-2</c:v>
                </c:pt>
                <c:pt idx="17397">
                  <c:v>-5.6002475247524906E-2</c:v>
                </c:pt>
                <c:pt idx="17398">
                  <c:v>-5.6002475247524906E-2</c:v>
                </c:pt>
                <c:pt idx="17399">
                  <c:v>-5.6002475247524906E-2</c:v>
                </c:pt>
                <c:pt idx="17400">
                  <c:v>-5.6311881188118924E-2</c:v>
                </c:pt>
                <c:pt idx="17401">
                  <c:v>-5.6311881188118924E-2</c:v>
                </c:pt>
                <c:pt idx="17402">
                  <c:v>-5.6311881188118924E-2</c:v>
                </c:pt>
                <c:pt idx="17403">
                  <c:v>-5.6311881188118924E-2</c:v>
                </c:pt>
                <c:pt idx="17404">
                  <c:v>-5.6002475247524906E-2</c:v>
                </c:pt>
                <c:pt idx="17405">
                  <c:v>-5.6002475247524906E-2</c:v>
                </c:pt>
                <c:pt idx="17406">
                  <c:v>-5.6002475247524906E-2</c:v>
                </c:pt>
                <c:pt idx="17407">
                  <c:v>-5.6002475247524906E-2</c:v>
                </c:pt>
                <c:pt idx="17408">
                  <c:v>-5.6002475247524906E-2</c:v>
                </c:pt>
                <c:pt idx="17409">
                  <c:v>-5.6002475247524906E-2</c:v>
                </c:pt>
                <c:pt idx="17410">
                  <c:v>-5.6002475247524906E-2</c:v>
                </c:pt>
                <c:pt idx="17411">
                  <c:v>-5.6002475247524906E-2</c:v>
                </c:pt>
                <c:pt idx="17412">
                  <c:v>-5.5693069306930812E-2</c:v>
                </c:pt>
                <c:pt idx="17413">
                  <c:v>-5.5693069306930812E-2</c:v>
                </c:pt>
                <c:pt idx="17414">
                  <c:v>-5.6002475247524906E-2</c:v>
                </c:pt>
                <c:pt idx="17415">
                  <c:v>-5.6002475247524906E-2</c:v>
                </c:pt>
                <c:pt idx="17416">
                  <c:v>-5.5693069306930812E-2</c:v>
                </c:pt>
                <c:pt idx="17417">
                  <c:v>-5.5693069306930812E-2</c:v>
                </c:pt>
                <c:pt idx="17418">
                  <c:v>-5.5693069306930812E-2</c:v>
                </c:pt>
                <c:pt idx="17419">
                  <c:v>-5.5693069306930812E-2</c:v>
                </c:pt>
                <c:pt idx="17420">
                  <c:v>-5.5693069306930812E-2</c:v>
                </c:pt>
                <c:pt idx="17421">
                  <c:v>-5.5693069306930812E-2</c:v>
                </c:pt>
                <c:pt idx="17422">
                  <c:v>-5.5693069306930812E-2</c:v>
                </c:pt>
                <c:pt idx="17423">
                  <c:v>-5.5693069306930812E-2</c:v>
                </c:pt>
                <c:pt idx="17424">
                  <c:v>-5.5383663366336953E-2</c:v>
                </c:pt>
                <c:pt idx="17425">
                  <c:v>-5.5383663366336953E-2</c:v>
                </c:pt>
                <c:pt idx="17426">
                  <c:v>-5.5383663366336953E-2</c:v>
                </c:pt>
                <c:pt idx="17427">
                  <c:v>-5.5383663366336953E-2</c:v>
                </c:pt>
                <c:pt idx="17428">
                  <c:v>-5.5383663366336953E-2</c:v>
                </c:pt>
                <c:pt idx="17429">
                  <c:v>-5.5383663366336953E-2</c:v>
                </c:pt>
                <c:pt idx="17430">
                  <c:v>-5.5693069306930812E-2</c:v>
                </c:pt>
                <c:pt idx="17431">
                  <c:v>-5.5693069306930812E-2</c:v>
                </c:pt>
                <c:pt idx="17432">
                  <c:v>-5.5383663366336953E-2</c:v>
                </c:pt>
                <c:pt idx="17433">
                  <c:v>-5.5693069306930812E-2</c:v>
                </c:pt>
                <c:pt idx="17434">
                  <c:v>-5.5693069306930812E-2</c:v>
                </c:pt>
                <c:pt idx="17435">
                  <c:v>-5.5693069306930812E-2</c:v>
                </c:pt>
                <c:pt idx="17436">
                  <c:v>-5.5693069306930812E-2</c:v>
                </c:pt>
                <c:pt idx="17437">
                  <c:v>-5.5693069306930812E-2</c:v>
                </c:pt>
                <c:pt idx="17438">
                  <c:v>-5.5693069306930812E-2</c:v>
                </c:pt>
                <c:pt idx="17439">
                  <c:v>-5.5693069306930812E-2</c:v>
                </c:pt>
                <c:pt idx="17440">
                  <c:v>-5.5693069306930812E-2</c:v>
                </c:pt>
                <c:pt idx="17441">
                  <c:v>-5.6002475247524906E-2</c:v>
                </c:pt>
                <c:pt idx="17442">
                  <c:v>-5.6002475247524906E-2</c:v>
                </c:pt>
                <c:pt idx="17443">
                  <c:v>-5.6002475247524906E-2</c:v>
                </c:pt>
                <c:pt idx="17444">
                  <c:v>-5.6002475247524906E-2</c:v>
                </c:pt>
                <c:pt idx="17445">
                  <c:v>-5.5693069306930812E-2</c:v>
                </c:pt>
                <c:pt idx="17446">
                  <c:v>-5.5693069306930812E-2</c:v>
                </c:pt>
                <c:pt idx="17447">
                  <c:v>-5.5693069306930812E-2</c:v>
                </c:pt>
                <c:pt idx="17448">
                  <c:v>-5.5693069306930812E-2</c:v>
                </c:pt>
                <c:pt idx="17449">
                  <c:v>-5.5693069306930812E-2</c:v>
                </c:pt>
                <c:pt idx="17450">
                  <c:v>-5.5693069306930812E-2</c:v>
                </c:pt>
                <c:pt idx="17451">
                  <c:v>-5.6002475247524906E-2</c:v>
                </c:pt>
                <c:pt idx="17452">
                  <c:v>-5.6002475247524906E-2</c:v>
                </c:pt>
                <c:pt idx="17453">
                  <c:v>-5.6002475247524906E-2</c:v>
                </c:pt>
                <c:pt idx="17454">
                  <c:v>-5.6002475247524906E-2</c:v>
                </c:pt>
                <c:pt idx="17455">
                  <c:v>-5.6002475247524906E-2</c:v>
                </c:pt>
                <c:pt idx="17456">
                  <c:v>-5.6002475247524906E-2</c:v>
                </c:pt>
                <c:pt idx="17457">
                  <c:v>-5.6002475247524906E-2</c:v>
                </c:pt>
                <c:pt idx="17458">
                  <c:v>-5.6002475247524906E-2</c:v>
                </c:pt>
                <c:pt idx="17459">
                  <c:v>-5.6002475247524906E-2</c:v>
                </c:pt>
                <c:pt idx="17460">
                  <c:v>-5.6002475247524906E-2</c:v>
                </c:pt>
                <c:pt idx="17461">
                  <c:v>-5.6002475247524906E-2</c:v>
                </c:pt>
                <c:pt idx="17462">
                  <c:v>-5.6002475247524906E-2</c:v>
                </c:pt>
                <c:pt idx="17463">
                  <c:v>-5.6002475247524906E-2</c:v>
                </c:pt>
                <c:pt idx="17464">
                  <c:v>-5.6002475247524906E-2</c:v>
                </c:pt>
                <c:pt idx="17465">
                  <c:v>-5.6002475247524906E-2</c:v>
                </c:pt>
                <c:pt idx="17466">
                  <c:v>-5.6002475247524906E-2</c:v>
                </c:pt>
                <c:pt idx="17467">
                  <c:v>-5.6002475247524906E-2</c:v>
                </c:pt>
                <c:pt idx="17468">
                  <c:v>-5.6002475247524906E-2</c:v>
                </c:pt>
                <c:pt idx="17469">
                  <c:v>-5.6002475247524906E-2</c:v>
                </c:pt>
                <c:pt idx="17470">
                  <c:v>-5.6002475247524906E-2</c:v>
                </c:pt>
                <c:pt idx="17471">
                  <c:v>-5.6002475247524906E-2</c:v>
                </c:pt>
                <c:pt idx="17472">
                  <c:v>-5.6002475247524906E-2</c:v>
                </c:pt>
                <c:pt idx="17473">
                  <c:v>-5.6002475247524906E-2</c:v>
                </c:pt>
                <c:pt idx="17474">
                  <c:v>-5.6002475247524906E-2</c:v>
                </c:pt>
                <c:pt idx="17475">
                  <c:v>-5.6002475247524906E-2</c:v>
                </c:pt>
                <c:pt idx="17476">
                  <c:v>-5.6002475247524906E-2</c:v>
                </c:pt>
                <c:pt idx="17477">
                  <c:v>-5.6002475247524906E-2</c:v>
                </c:pt>
                <c:pt idx="17478">
                  <c:v>-5.6002475247524906E-2</c:v>
                </c:pt>
                <c:pt idx="17479">
                  <c:v>-5.6002475247524906E-2</c:v>
                </c:pt>
                <c:pt idx="17480">
                  <c:v>-5.6002475247524906E-2</c:v>
                </c:pt>
                <c:pt idx="17481">
                  <c:v>-5.6002475247524906E-2</c:v>
                </c:pt>
                <c:pt idx="17482">
                  <c:v>-5.6002475247524906E-2</c:v>
                </c:pt>
                <c:pt idx="17483">
                  <c:v>-5.6002475247524906E-2</c:v>
                </c:pt>
                <c:pt idx="17484">
                  <c:v>-5.6002475247524906E-2</c:v>
                </c:pt>
                <c:pt idx="17485">
                  <c:v>-5.6002475247524906E-2</c:v>
                </c:pt>
                <c:pt idx="17486">
                  <c:v>-5.6002475247524906E-2</c:v>
                </c:pt>
                <c:pt idx="17487">
                  <c:v>-5.6002475247524906E-2</c:v>
                </c:pt>
                <c:pt idx="17488">
                  <c:v>-5.6002475247524906E-2</c:v>
                </c:pt>
                <c:pt idx="17489">
                  <c:v>-5.6002475247524906E-2</c:v>
                </c:pt>
                <c:pt idx="17490">
                  <c:v>-5.6002475247524906E-2</c:v>
                </c:pt>
                <c:pt idx="17491">
                  <c:v>-5.6002475247524906E-2</c:v>
                </c:pt>
                <c:pt idx="17492">
                  <c:v>-5.6002475247524906E-2</c:v>
                </c:pt>
                <c:pt idx="17493">
                  <c:v>-5.6002475247524906E-2</c:v>
                </c:pt>
                <c:pt idx="17494">
                  <c:v>-5.6002475247524906E-2</c:v>
                </c:pt>
                <c:pt idx="17495">
                  <c:v>-5.6002475247524906E-2</c:v>
                </c:pt>
                <c:pt idx="17496">
                  <c:v>-5.6002475247524906E-2</c:v>
                </c:pt>
                <c:pt idx="17497">
                  <c:v>-5.6002475247524906E-2</c:v>
                </c:pt>
                <c:pt idx="17498">
                  <c:v>-5.6002475247524906E-2</c:v>
                </c:pt>
                <c:pt idx="17499">
                  <c:v>-5.6002475247524906E-2</c:v>
                </c:pt>
                <c:pt idx="17500">
                  <c:v>-5.6002475247524906E-2</c:v>
                </c:pt>
                <c:pt idx="17501">
                  <c:v>-5.6002475247524906E-2</c:v>
                </c:pt>
                <c:pt idx="17502">
                  <c:v>-5.6002475247524906E-2</c:v>
                </c:pt>
                <c:pt idx="17503">
                  <c:v>-5.6621287128712873E-2</c:v>
                </c:pt>
                <c:pt idx="17504">
                  <c:v>-5.6621287128712873E-2</c:v>
                </c:pt>
                <c:pt idx="17505">
                  <c:v>-5.6621287128712873E-2</c:v>
                </c:pt>
                <c:pt idx="17506">
                  <c:v>-5.6621287128712873E-2</c:v>
                </c:pt>
                <c:pt idx="17507">
                  <c:v>-5.6621287128712873E-2</c:v>
                </c:pt>
                <c:pt idx="17508">
                  <c:v>-5.6621287128712873E-2</c:v>
                </c:pt>
                <c:pt idx="17509">
                  <c:v>-5.6621287128712873E-2</c:v>
                </c:pt>
                <c:pt idx="17510">
                  <c:v>-5.6002475247524906E-2</c:v>
                </c:pt>
                <c:pt idx="17511">
                  <c:v>-5.6002475247524906E-2</c:v>
                </c:pt>
                <c:pt idx="17512">
                  <c:v>-5.6002475247524906E-2</c:v>
                </c:pt>
                <c:pt idx="17513">
                  <c:v>-5.6002475247524906E-2</c:v>
                </c:pt>
                <c:pt idx="17514">
                  <c:v>-5.6002475247524906E-2</c:v>
                </c:pt>
                <c:pt idx="17515">
                  <c:v>-5.6002475247524906E-2</c:v>
                </c:pt>
                <c:pt idx="17516">
                  <c:v>-5.6002475247524906E-2</c:v>
                </c:pt>
                <c:pt idx="17517">
                  <c:v>-5.6002475247524906E-2</c:v>
                </c:pt>
                <c:pt idx="17518">
                  <c:v>-5.6002475247524906E-2</c:v>
                </c:pt>
                <c:pt idx="17519">
                  <c:v>-5.6002475247524906E-2</c:v>
                </c:pt>
                <c:pt idx="17520">
                  <c:v>-5.6002475247524906E-2</c:v>
                </c:pt>
                <c:pt idx="17521">
                  <c:v>-5.6002475247524906E-2</c:v>
                </c:pt>
                <c:pt idx="17522">
                  <c:v>-5.6002475247524906E-2</c:v>
                </c:pt>
                <c:pt idx="17523">
                  <c:v>-5.6002475247524906E-2</c:v>
                </c:pt>
                <c:pt idx="17524">
                  <c:v>-5.6002475247524906E-2</c:v>
                </c:pt>
                <c:pt idx="17525">
                  <c:v>-5.6002475247524906E-2</c:v>
                </c:pt>
                <c:pt idx="17526">
                  <c:v>-5.6002475247524906E-2</c:v>
                </c:pt>
                <c:pt idx="17527">
                  <c:v>-5.6002475247524906E-2</c:v>
                </c:pt>
                <c:pt idx="17528">
                  <c:v>-5.6002475247524906E-2</c:v>
                </c:pt>
                <c:pt idx="17529">
                  <c:v>-5.6002475247524906E-2</c:v>
                </c:pt>
                <c:pt idx="17530">
                  <c:v>-5.6002475247524906E-2</c:v>
                </c:pt>
                <c:pt idx="17531">
                  <c:v>-5.6002475247524906E-2</c:v>
                </c:pt>
                <c:pt idx="17532">
                  <c:v>-5.6002475247524906E-2</c:v>
                </c:pt>
                <c:pt idx="17533">
                  <c:v>-5.5383663366336953E-2</c:v>
                </c:pt>
                <c:pt idx="17534">
                  <c:v>-5.5383663366336953E-2</c:v>
                </c:pt>
                <c:pt idx="17535">
                  <c:v>-5.6002475247524906E-2</c:v>
                </c:pt>
                <c:pt idx="17536">
                  <c:v>-5.6002475247524906E-2</c:v>
                </c:pt>
                <c:pt idx="17537">
                  <c:v>-5.6002475247524906E-2</c:v>
                </c:pt>
                <c:pt idx="17538">
                  <c:v>-5.6002475247524906E-2</c:v>
                </c:pt>
                <c:pt idx="17539">
                  <c:v>-5.6002475247524906E-2</c:v>
                </c:pt>
                <c:pt idx="17540">
                  <c:v>-5.6002475247524906E-2</c:v>
                </c:pt>
                <c:pt idx="17541">
                  <c:v>-5.6002475247524906E-2</c:v>
                </c:pt>
                <c:pt idx="17542">
                  <c:v>-5.6002475247524906E-2</c:v>
                </c:pt>
                <c:pt idx="17543">
                  <c:v>-5.6002475247524906E-2</c:v>
                </c:pt>
                <c:pt idx="17544">
                  <c:v>-5.6002475247524906E-2</c:v>
                </c:pt>
                <c:pt idx="17545">
                  <c:v>-5.6002475247524906E-2</c:v>
                </c:pt>
                <c:pt idx="17546">
                  <c:v>-5.6002475247524906E-2</c:v>
                </c:pt>
                <c:pt idx="17547">
                  <c:v>-5.6002475247524906E-2</c:v>
                </c:pt>
                <c:pt idx="17548">
                  <c:v>-5.6002475247524906E-2</c:v>
                </c:pt>
                <c:pt idx="17549">
                  <c:v>-5.6002475247524906E-2</c:v>
                </c:pt>
                <c:pt idx="17550">
                  <c:v>-5.6002475247524906E-2</c:v>
                </c:pt>
                <c:pt idx="17551">
                  <c:v>-5.6621287128712873E-2</c:v>
                </c:pt>
                <c:pt idx="17552">
                  <c:v>-5.6621287128712873E-2</c:v>
                </c:pt>
                <c:pt idx="17553">
                  <c:v>-5.6621287128712873E-2</c:v>
                </c:pt>
                <c:pt idx="17554">
                  <c:v>-5.6621287128712873E-2</c:v>
                </c:pt>
                <c:pt idx="17555">
                  <c:v>-5.6621287128712873E-2</c:v>
                </c:pt>
                <c:pt idx="17556">
                  <c:v>-5.6621287128712873E-2</c:v>
                </c:pt>
                <c:pt idx="17557">
                  <c:v>-5.6621287128712873E-2</c:v>
                </c:pt>
                <c:pt idx="17558">
                  <c:v>-5.6311881188118924E-2</c:v>
                </c:pt>
                <c:pt idx="17559">
                  <c:v>-5.6311881188118924E-2</c:v>
                </c:pt>
                <c:pt idx="17560">
                  <c:v>-5.6311881188118924E-2</c:v>
                </c:pt>
                <c:pt idx="17561">
                  <c:v>-5.6311881188118924E-2</c:v>
                </c:pt>
                <c:pt idx="17562">
                  <c:v>-5.6311881188118924E-2</c:v>
                </c:pt>
                <c:pt idx="17563">
                  <c:v>-5.6311881188118924E-2</c:v>
                </c:pt>
                <c:pt idx="17564">
                  <c:v>-5.6311881188118924E-2</c:v>
                </c:pt>
                <c:pt idx="17565">
                  <c:v>-5.6311881188118924E-2</c:v>
                </c:pt>
                <c:pt idx="17566">
                  <c:v>-5.6311881188118924E-2</c:v>
                </c:pt>
                <c:pt idx="17567">
                  <c:v>-5.6311881188118924E-2</c:v>
                </c:pt>
                <c:pt idx="17568">
                  <c:v>-5.6930693069307023E-2</c:v>
                </c:pt>
                <c:pt idx="17569">
                  <c:v>-5.6930693069307023E-2</c:v>
                </c:pt>
                <c:pt idx="17570">
                  <c:v>-5.6930693069307023E-2</c:v>
                </c:pt>
                <c:pt idx="17571">
                  <c:v>-5.6930693069307023E-2</c:v>
                </c:pt>
                <c:pt idx="17572">
                  <c:v>-5.6930693069307023E-2</c:v>
                </c:pt>
                <c:pt idx="17573">
                  <c:v>-5.6930693069307023E-2</c:v>
                </c:pt>
                <c:pt idx="17574">
                  <c:v>-5.6930693069307023E-2</c:v>
                </c:pt>
                <c:pt idx="17575">
                  <c:v>-5.6930693069307023E-2</c:v>
                </c:pt>
                <c:pt idx="17576">
                  <c:v>-5.7240099009900985E-2</c:v>
                </c:pt>
                <c:pt idx="17577">
                  <c:v>-5.7240099009900985E-2</c:v>
                </c:pt>
                <c:pt idx="17578">
                  <c:v>-5.7240099009900985E-2</c:v>
                </c:pt>
                <c:pt idx="17579">
                  <c:v>-5.7240099009900985E-2</c:v>
                </c:pt>
                <c:pt idx="17580">
                  <c:v>-5.7240099009900985E-2</c:v>
                </c:pt>
                <c:pt idx="17581">
                  <c:v>-5.7240099009900985E-2</c:v>
                </c:pt>
                <c:pt idx="17582">
                  <c:v>-5.7240099009900985E-2</c:v>
                </c:pt>
                <c:pt idx="17583">
                  <c:v>-5.7240099009900985E-2</c:v>
                </c:pt>
                <c:pt idx="17584">
                  <c:v>-5.7240099009900985E-2</c:v>
                </c:pt>
                <c:pt idx="17585">
                  <c:v>-5.7240099009900985E-2</c:v>
                </c:pt>
                <c:pt idx="17586">
                  <c:v>-5.7549504950495121E-2</c:v>
                </c:pt>
                <c:pt idx="17587">
                  <c:v>-5.7549504950495121E-2</c:v>
                </c:pt>
                <c:pt idx="17588">
                  <c:v>-5.7549504950495121E-2</c:v>
                </c:pt>
                <c:pt idx="17589">
                  <c:v>-5.7549504950495121E-2</c:v>
                </c:pt>
                <c:pt idx="17590">
                  <c:v>-5.7549504950495121E-2</c:v>
                </c:pt>
                <c:pt idx="17591">
                  <c:v>-5.7549504950495121E-2</c:v>
                </c:pt>
                <c:pt idx="17592">
                  <c:v>-5.7549504950495121E-2</c:v>
                </c:pt>
                <c:pt idx="17593">
                  <c:v>-5.7549504950495121E-2</c:v>
                </c:pt>
                <c:pt idx="17594">
                  <c:v>-5.7549504950495121E-2</c:v>
                </c:pt>
                <c:pt idx="17595">
                  <c:v>-5.7549504950495121E-2</c:v>
                </c:pt>
                <c:pt idx="17596">
                  <c:v>-5.7240099009900985E-2</c:v>
                </c:pt>
                <c:pt idx="17597">
                  <c:v>-5.7240099009900985E-2</c:v>
                </c:pt>
                <c:pt idx="17598">
                  <c:v>-5.7240099009900985E-2</c:v>
                </c:pt>
                <c:pt idx="17599">
                  <c:v>-5.7240099009900985E-2</c:v>
                </c:pt>
                <c:pt idx="17600">
                  <c:v>-5.6930693069307023E-2</c:v>
                </c:pt>
                <c:pt idx="17601">
                  <c:v>-5.6930693069307023E-2</c:v>
                </c:pt>
                <c:pt idx="17602">
                  <c:v>-5.6930693069307023E-2</c:v>
                </c:pt>
                <c:pt idx="17603">
                  <c:v>-5.6930693069307023E-2</c:v>
                </c:pt>
                <c:pt idx="17604">
                  <c:v>-5.6930693069307023E-2</c:v>
                </c:pt>
                <c:pt idx="17605">
                  <c:v>-5.6930693069307023E-2</c:v>
                </c:pt>
                <c:pt idx="17606">
                  <c:v>-5.7549504950495121E-2</c:v>
                </c:pt>
                <c:pt idx="17607">
                  <c:v>-5.7549504950495121E-2</c:v>
                </c:pt>
                <c:pt idx="17608">
                  <c:v>-5.7549504950495121E-2</c:v>
                </c:pt>
                <c:pt idx="17609">
                  <c:v>-5.7549504950495121E-2</c:v>
                </c:pt>
                <c:pt idx="17610">
                  <c:v>-5.7549504950495121E-2</c:v>
                </c:pt>
                <c:pt idx="17611">
                  <c:v>-5.7549504950495121E-2</c:v>
                </c:pt>
                <c:pt idx="17612">
                  <c:v>-5.7549504950495121E-2</c:v>
                </c:pt>
                <c:pt idx="17613">
                  <c:v>-5.7549504950495121E-2</c:v>
                </c:pt>
                <c:pt idx="17614">
                  <c:v>-5.7549504950495121E-2</c:v>
                </c:pt>
                <c:pt idx="17615">
                  <c:v>-5.7257814917982118E-2</c:v>
                </c:pt>
                <c:pt idx="17616">
                  <c:v>-5.7257814917982118E-2</c:v>
                </c:pt>
                <c:pt idx="17617">
                  <c:v>-5.7549504950495121E-2</c:v>
                </c:pt>
                <c:pt idx="17618">
                  <c:v>-5.7549504950495121E-2</c:v>
                </c:pt>
                <c:pt idx="17619">
                  <c:v>-5.7549504950495121E-2</c:v>
                </c:pt>
                <c:pt idx="17620">
                  <c:v>-5.7549504950495121E-2</c:v>
                </c:pt>
                <c:pt idx="17621">
                  <c:v>-5.7549504950495121E-2</c:v>
                </c:pt>
                <c:pt idx="17622">
                  <c:v>-5.7549504950495121E-2</c:v>
                </c:pt>
                <c:pt idx="17623">
                  <c:v>-5.7858910891089174E-2</c:v>
                </c:pt>
                <c:pt idx="17624">
                  <c:v>-5.7858910891089174E-2</c:v>
                </c:pt>
                <c:pt idx="17625">
                  <c:v>-5.81683168316834E-2</c:v>
                </c:pt>
                <c:pt idx="17626">
                  <c:v>-5.81683168316834E-2</c:v>
                </c:pt>
                <c:pt idx="17627">
                  <c:v>-5.81683168316834E-2</c:v>
                </c:pt>
                <c:pt idx="17628">
                  <c:v>-5.81683168316834E-2</c:v>
                </c:pt>
                <c:pt idx="17629">
                  <c:v>-5.81683168316834E-2</c:v>
                </c:pt>
                <c:pt idx="17630">
                  <c:v>-5.81683168316834E-2</c:v>
                </c:pt>
                <c:pt idx="17631">
                  <c:v>-5.7858910891089174E-2</c:v>
                </c:pt>
                <c:pt idx="17632">
                  <c:v>-5.7858910891089174E-2</c:v>
                </c:pt>
                <c:pt idx="17633">
                  <c:v>-5.7549504950495121E-2</c:v>
                </c:pt>
                <c:pt idx="17634">
                  <c:v>-5.7549504950495121E-2</c:v>
                </c:pt>
                <c:pt idx="17635">
                  <c:v>-5.6930693069307023E-2</c:v>
                </c:pt>
                <c:pt idx="17636">
                  <c:v>-5.6930693069307023E-2</c:v>
                </c:pt>
                <c:pt idx="17637">
                  <c:v>-5.6930693069307023E-2</c:v>
                </c:pt>
                <c:pt idx="17638">
                  <c:v>-5.6930693069307023E-2</c:v>
                </c:pt>
                <c:pt idx="17639">
                  <c:v>-5.6930693069307023E-2</c:v>
                </c:pt>
                <c:pt idx="17640">
                  <c:v>-5.7549504950495121E-2</c:v>
                </c:pt>
                <c:pt idx="17641">
                  <c:v>-5.7549504950495121E-2</c:v>
                </c:pt>
                <c:pt idx="17642">
                  <c:v>-5.7549504950495121E-2</c:v>
                </c:pt>
                <c:pt idx="17643">
                  <c:v>-5.7549504950495121E-2</c:v>
                </c:pt>
                <c:pt idx="17644">
                  <c:v>-5.7549504950495121E-2</c:v>
                </c:pt>
                <c:pt idx="17645">
                  <c:v>-5.7549504950495121E-2</c:v>
                </c:pt>
                <c:pt idx="17646">
                  <c:v>-5.81683168316834E-2</c:v>
                </c:pt>
                <c:pt idx="17647">
                  <c:v>-5.81683168316834E-2</c:v>
                </c:pt>
                <c:pt idx="17648">
                  <c:v>-5.81683168316834E-2</c:v>
                </c:pt>
                <c:pt idx="17649">
                  <c:v>-5.81683168316834E-2</c:v>
                </c:pt>
                <c:pt idx="17650">
                  <c:v>-5.7858910891089174E-2</c:v>
                </c:pt>
                <c:pt idx="17651">
                  <c:v>-5.7858910891089174E-2</c:v>
                </c:pt>
                <c:pt idx="17652">
                  <c:v>-5.7858910891089174E-2</c:v>
                </c:pt>
                <c:pt idx="17653">
                  <c:v>-5.7858910891089174E-2</c:v>
                </c:pt>
                <c:pt idx="17654">
                  <c:v>-5.7858910891089174E-2</c:v>
                </c:pt>
                <c:pt idx="17655">
                  <c:v>-5.7858910891089174E-2</c:v>
                </c:pt>
                <c:pt idx="17656">
                  <c:v>-5.81683168316834E-2</c:v>
                </c:pt>
                <c:pt idx="17657">
                  <c:v>-5.81683168316834E-2</c:v>
                </c:pt>
                <c:pt idx="17658">
                  <c:v>-5.81683168316834E-2</c:v>
                </c:pt>
                <c:pt idx="17659">
                  <c:v>-5.81683168316834E-2</c:v>
                </c:pt>
                <c:pt idx="17660">
                  <c:v>-5.81683168316834E-2</c:v>
                </c:pt>
                <c:pt idx="17661">
                  <c:v>-5.81683168316834E-2</c:v>
                </c:pt>
                <c:pt idx="17662">
                  <c:v>-5.81683168316834E-2</c:v>
                </c:pt>
                <c:pt idx="17663">
                  <c:v>-5.81683168316834E-2</c:v>
                </c:pt>
                <c:pt idx="17664">
                  <c:v>-5.81683168316834E-2</c:v>
                </c:pt>
                <c:pt idx="17665">
                  <c:v>-5.81683168316834E-2</c:v>
                </c:pt>
                <c:pt idx="17666">
                  <c:v>-5.81683168316834E-2</c:v>
                </c:pt>
                <c:pt idx="17667">
                  <c:v>-5.81683168316834E-2</c:v>
                </c:pt>
                <c:pt idx="17668">
                  <c:v>-5.81683168316834E-2</c:v>
                </c:pt>
                <c:pt idx="17669">
                  <c:v>-5.81683168316834E-2</c:v>
                </c:pt>
                <c:pt idx="17670">
                  <c:v>-5.81683168316834E-2</c:v>
                </c:pt>
                <c:pt idx="17671">
                  <c:v>-5.81683168316834E-2</c:v>
                </c:pt>
                <c:pt idx="17672">
                  <c:v>-5.81683168316834E-2</c:v>
                </c:pt>
                <c:pt idx="17673">
                  <c:v>-5.81683168316834E-2</c:v>
                </c:pt>
                <c:pt idx="17674">
                  <c:v>-5.81683168316834E-2</c:v>
                </c:pt>
                <c:pt idx="17675">
                  <c:v>-5.81683168316834E-2</c:v>
                </c:pt>
                <c:pt idx="17676">
                  <c:v>-5.81683168316834E-2</c:v>
                </c:pt>
                <c:pt idx="17677">
                  <c:v>-5.81683168316834E-2</c:v>
                </c:pt>
                <c:pt idx="17678">
                  <c:v>-5.81683168316834E-2</c:v>
                </c:pt>
                <c:pt idx="17679">
                  <c:v>-5.81683168316834E-2</c:v>
                </c:pt>
                <c:pt idx="17680">
                  <c:v>-5.7549504950495121E-2</c:v>
                </c:pt>
                <c:pt idx="17681">
                  <c:v>-5.7549504950495121E-2</c:v>
                </c:pt>
                <c:pt idx="17682">
                  <c:v>-5.81683168316834E-2</c:v>
                </c:pt>
                <c:pt idx="17683">
                  <c:v>-5.81683168316834E-2</c:v>
                </c:pt>
                <c:pt idx="17684">
                  <c:v>-5.81683168316834E-2</c:v>
                </c:pt>
                <c:pt idx="17685">
                  <c:v>-5.81683168316834E-2</c:v>
                </c:pt>
                <c:pt idx="17686">
                  <c:v>-5.8477722772277217E-2</c:v>
                </c:pt>
                <c:pt idx="17687">
                  <c:v>-5.8477722772277217E-2</c:v>
                </c:pt>
                <c:pt idx="17688">
                  <c:v>-5.8477722772277217E-2</c:v>
                </c:pt>
                <c:pt idx="17689">
                  <c:v>-5.8477722772277217E-2</c:v>
                </c:pt>
                <c:pt idx="17690">
                  <c:v>-5.8477722772277217E-2</c:v>
                </c:pt>
                <c:pt idx="17691">
                  <c:v>-5.8477722772277217E-2</c:v>
                </c:pt>
                <c:pt idx="17692">
                  <c:v>-5.9096534653465774E-2</c:v>
                </c:pt>
                <c:pt idx="17693">
                  <c:v>-5.9096534653465774E-2</c:v>
                </c:pt>
                <c:pt idx="17694">
                  <c:v>-5.9405940594059396E-2</c:v>
                </c:pt>
                <c:pt idx="17695">
                  <c:v>-5.9405940594059396E-2</c:v>
                </c:pt>
                <c:pt idx="17696">
                  <c:v>-5.9405940594059396E-2</c:v>
                </c:pt>
                <c:pt idx="17697">
                  <c:v>-5.9405940594059396E-2</c:v>
                </c:pt>
                <c:pt idx="17698">
                  <c:v>-5.9405940594059396E-2</c:v>
                </c:pt>
                <c:pt idx="17699">
                  <c:v>-5.9405940594059396E-2</c:v>
                </c:pt>
                <c:pt idx="17700">
                  <c:v>-5.8787128712871332E-2</c:v>
                </c:pt>
                <c:pt idx="17701">
                  <c:v>-5.8787128712871332E-2</c:v>
                </c:pt>
                <c:pt idx="17702">
                  <c:v>-5.8787128712871332E-2</c:v>
                </c:pt>
                <c:pt idx="17703">
                  <c:v>-5.8787128712871332E-2</c:v>
                </c:pt>
                <c:pt idx="17704">
                  <c:v>-5.8787128712871332E-2</c:v>
                </c:pt>
                <c:pt idx="17705">
                  <c:v>-5.8787128712871332E-2</c:v>
                </c:pt>
                <c:pt idx="17706">
                  <c:v>-5.8787128712871332E-2</c:v>
                </c:pt>
                <c:pt idx="17707">
                  <c:v>-5.8787128712871332E-2</c:v>
                </c:pt>
                <c:pt idx="17708">
                  <c:v>-5.8787128712871332E-2</c:v>
                </c:pt>
                <c:pt idx="17709">
                  <c:v>-5.8787128712871332E-2</c:v>
                </c:pt>
                <c:pt idx="17710">
                  <c:v>-5.8787128712871332E-2</c:v>
                </c:pt>
                <c:pt idx="17711">
                  <c:v>-5.8787128712871332E-2</c:v>
                </c:pt>
                <c:pt idx="17712">
                  <c:v>-5.8787128712871332E-2</c:v>
                </c:pt>
                <c:pt idx="17713">
                  <c:v>-5.8477722772277217E-2</c:v>
                </c:pt>
                <c:pt idx="17714">
                  <c:v>-5.8477722772277217E-2</c:v>
                </c:pt>
                <c:pt idx="17715">
                  <c:v>-5.8477722772277217E-2</c:v>
                </c:pt>
                <c:pt idx="17716">
                  <c:v>-5.8477722772277217E-2</c:v>
                </c:pt>
                <c:pt idx="17717">
                  <c:v>-5.8477722772277217E-2</c:v>
                </c:pt>
                <c:pt idx="17718">
                  <c:v>-5.8477722772277217E-2</c:v>
                </c:pt>
                <c:pt idx="17719">
                  <c:v>-5.8477722772277217E-2</c:v>
                </c:pt>
                <c:pt idx="17720">
                  <c:v>-5.8477722772277217E-2</c:v>
                </c:pt>
                <c:pt idx="17721">
                  <c:v>-5.8477722772277217E-2</c:v>
                </c:pt>
                <c:pt idx="17722">
                  <c:v>-5.8477722772277217E-2</c:v>
                </c:pt>
                <c:pt idx="17723">
                  <c:v>-5.8477722772277217E-2</c:v>
                </c:pt>
                <c:pt idx="17724">
                  <c:v>-5.8477722772277217E-2</c:v>
                </c:pt>
                <c:pt idx="17725">
                  <c:v>-5.8477722772277217E-2</c:v>
                </c:pt>
                <c:pt idx="17726">
                  <c:v>-5.8477722772277217E-2</c:v>
                </c:pt>
                <c:pt idx="17727">
                  <c:v>-5.8477722772277217E-2</c:v>
                </c:pt>
                <c:pt idx="17728">
                  <c:v>-5.8477722772277217E-2</c:v>
                </c:pt>
                <c:pt idx="17729">
                  <c:v>-5.8477722772277217E-2</c:v>
                </c:pt>
                <c:pt idx="17730">
                  <c:v>-5.81683168316834E-2</c:v>
                </c:pt>
                <c:pt idx="17731">
                  <c:v>-5.7549504950495121E-2</c:v>
                </c:pt>
                <c:pt idx="17732">
                  <c:v>-5.7549504950495121E-2</c:v>
                </c:pt>
                <c:pt idx="17733">
                  <c:v>-5.7549504950495121E-2</c:v>
                </c:pt>
                <c:pt idx="17734">
                  <c:v>-5.7549504950495121E-2</c:v>
                </c:pt>
                <c:pt idx="17735">
                  <c:v>-5.7549504950495121E-2</c:v>
                </c:pt>
                <c:pt idx="17736">
                  <c:v>-5.7549504950495121E-2</c:v>
                </c:pt>
                <c:pt idx="17737">
                  <c:v>-5.7549504950495121E-2</c:v>
                </c:pt>
                <c:pt idx="17738">
                  <c:v>-5.7549504950495121E-2</c:v>
                </c:pt>
                <c:pt idx="17739">
                  <c:v>-5.7549504950495121E-2</c:v>
                </c:pt>
                <c:pt idx="17740">
                  <c:v>-5.7549504950495121E-2</c:v>
                </c:pt>
                <c:pt idx="17741">
                  <c:v>-5.7549504950495121E-2</c:v>
                </c:pt>
                <c:pt idx="17742">
                  <c:v>-5.7549504950495121E-2</c:v>
                </c:pt>
                <c:pt idx="17743">
                  <c:v>-5.7549504950495121E-2</c:v>
                </c:pt>
                <c:pt idx="17744">
                  <c:v>-5.7549504950495121E-2</c:v>
                </c:pt>
                <c:pt idx="17745">
                  <c:v>-5.7549504950495121E-2</c:v>
                </c:pt>
                <c:pt idx="17746">
                  <c:v>-5.7549504950495121E-2</c:v>
                </c:pt>
                <c:pt idx="17747">
                  <c:v>-5.7549504950495121E-2</c:v>
                </c:pt>
                <c:pt idx="17748">
                  <c:v>-5.7549504950495121E-2</c:v>
                </c:pt>
                <c:pt idx="17749">
                  <c:v>-5.7549504950495121E-2</c:v>
                </c:pt>
                <c:pt idx="17750">
                  <c:v>-5.7549504950495121E-2</c:v>
                </c:pt>
                <c:pt idx="17751">
                  <c:v>-5.7549504950495121E-2</c:v>
                </c:pt>
                <c:pt idx="17752">
                  <c:v>-5.8477722772277217E-2</c:v>
                </c:pt>
                <c:pt idx="17753">
                  <c:v>-5.8477722772277217E-2</c:v>
                </c:pt>
                <c:pt idx="17754">
                  <c:v>-5.8477722772277217E-2</c:v>
                </c:pt>
                <c:pt idx="17755">
                  <c:v>-5.8477722772277217E-2</c:v>
                </c:pt>
                <c:pt idx="17756">
                  <c:v>-5.8477722772277217E-2</c:v>
                </c:pt>
                <c:pt idx="17757">
                  <c:v>-5.8477722772277217E-2</c:v>
                </c:pt>
                <c:pt idx="17758">
                  <c:v>-5.8477722772277217E-2</c:v>
                </c:pt>
                <c:pt idx="17759">
                  <c:v>-5.8477722772277217E-2</c:v>
                </c:pt>
                <c:pt idx="17760">
                  <c:v>-5.8477722772277217E-2</c:v>
                </c:pt>
                <c:pt idx="17761">
                  <c:v>-5.8477722772277217E-2</c:v>
                </c:pt>
                <c:pt idx="17762">
                  <c:v>-5.8477722772277217E-2</c:v>
                </c:pt>
                <c:pt idx="17763">
                  <c:v>-5.8477722772277217E-2</c:v>
                </c:pt>
                <c:pt idx="17764">
                  <c:v>-5.8477722772277217E-2</c:v>
                </c:pt>
                <c:pt idx="17765">
                  <c:v>-5.8477722772277217E-2</c:v>
                </c:pt>
                <c:pt idx="17766">
                  <c:v>-5.8477722772277217E-2</c:v>
                </c:pt>
                <c:pt idx="17767">
                  <c:v>-5.8787128712871332E-2</c:v>
                </c:pt>
                <c:pt idx="17768">
                  <c:v>-5.8787128712871332E-2</c:v>
                </c:pt>
                <c:pt idx="17769">
                  <c:v>-5.8787128712871332E-2</c:v>
                </c:pt>
                <c:pt idx="17770">
                  <c:v>-5.8477722772277217E-2</c:v>
                </c:pt>
                <c:pt idx="17771">
                  <c:v>-5.8477722772277217E-2</c:v>
                </c:pt>
                <c:pt idx="17772">
                  <c:v>-5.8477722772277217E-2</c:v>
                </c:pt>
                <c:pt idx="17773">
                  <c:v>-5.8787128712871332E-2</c:v>
                </c:pt>
                <c:pt idx="17774">
                  <c:v>-5.8787128712871332E-2</c:v>
                </c:pt>
                <c:pt idx="17775">
                  <c:v>-5.8787128712871332E-2</c:v>
                </c:pt>
                <c:pt idx="17776">
                  <c:v>-5.8787128712871332E-2</c:v>
                </c:pt>
                <c:pt idx="17777">
                  <c:v>-5.8787128712871332E-2</c:v>
                </c:pt>
                <c:pt idx="17778">
                  <c:v>-5.8787128712871332E-2</c:v>
                </c:pt>
                <c:pt idx="17779">
                  <c:v>-5.8787128712871332E-2</c:v>
                </c:pt>
                <c:pt idx="17780">
                  <c:v>-5.8787128712871332E-2</c:v>
                </c:pt>
                <c:pt idx="17781">
                  <c:v>-5.8787128712871332E-2</c:v>
                </c:pt>
                <c:pt idx="17782">
                  <c:v>-5.8787128712871332E-2</c:v>
                </c:pt>
                <c:pt idx="17783">
                  <c:v>-5.8787128712871332E-2</c:v>
                </c:pt>
                <c:pt idx="17784">
                  <c:v>-5.8477722772277217E-2</c:v>
                </c:pt>
                <c:pt idx="17785">
                  <c:v>-5.8477722772277217E-2</c:v>
                </c:pt>
                <c:pt idx="17786">
                  <c:v>-5.8477722772277217E-2</c:v>
                </c:pt>
                <c:pt idx="17787">
                  <c:v>-5.8477722772277217E-2</c:v>
                </c:pt>
                <c:pt idx="17788">
                  <c:v>-5.8477722772277217E-2</c:v>
                </c:pt>
                <c:pt idx="17789">
                  <c:v>-5.8477722772277217E-2</c:v>
                </c:pt>
                <c:pt idx="17790">
                  <c:v>-5.8477722772277217E-2</c:v>
                </c:pt>
                <c:pt idx="17791">
                  <c:v>-5.8477722772277217E-2</c:v>
                </c:pt>
                <c:pt idx="17792">
                  <c:v>-5.8477722772277217E-2</c:v>
                </c:pt>
                <c:pt idx="17793">
                  <c:v>-5.8477722772277217E-2</c:v>
                </c:pt>
                <c:pt idx="17794">
                  <c:v>-5.8477722772277217E-2</c:v>
                </c:pt>
                <c:pt idx="17795">
                  <c:v>-5.8477722772277217E-2</c:v>
                </c:pt>
                <c:pt idx="17796">
                  <c:v>-5.8787128712871332E-2</c:v>
                </c:pt>
                <c:pt idx="17797">
                  <c:v>-5.8787128712871332E-2</c:v>
                </c:pt>
                <c:pt idx="17798">
                  <c:v>-5.8787128712871332E-2</c:v>
                </c:pt>
                <c:pt idx="17799">
                  <c:v>-5.9405940594059396E-2</c:v>
                </c:pt>
                <c:pt idx="17800">
                  <c:v>-5.9405940594059396E-2</c:v>
                </c:pt>
                <c:pt idx="17801">
                  <c:v>-5.9405940594059396E-2</c:v>
                </c:pt>
                <c:pt idx="17802">
                  <c:v>-5.9096534653465774E-2</c:v>
                </c:pt>
                <c:pt idx="17803">
                  <c:v>-5.9096534653465774E-2</c:v>
                </c:pt>
                <c:pt idx="17804">
                  <c:v>-5.9096534653465774E-2</c:v>
                </c:pt>
                <c:pt idx="17805">
                  <c:v>-5.9096534653465774E-2</c:v>
                </c:pt>
                <c:pt idx="17806">
                  <c:v>-5.8787128712871332E-2</c:v>
                </c:pt>
                <c:pt idx="17807">
                  <c:v>-5.8787128712871332E-2</c:v>
                </c:pt>
                <c:pt idx="17808">
                  <c:v>-5.8787128712871332E-2</c:v>
                </c:pt>
                <c:pt idx="17809">
                  <c:v>-5.8787128712871332E-2</c:v>
                </c:pt>
                <c:pt idx="17810">
                  <c:v>-5.8787128712871332E-2</c:v>
                </c:pt>
                <c:pt idx="17811">
                  <c:v>-5.8787128712871332E-2</c:v>
                </c:pt>
                <c:pt idx="17812">
                  <c:v>-5.8787128712871332E-2</c:v>
                </c:pt>
                <c:pt idx="17813">
                  <c:v>-5.8787128712871332E-2</c:v>
                </c:pt>
                <c:pt idx="17814">
                  <c:v>-5.8787128712871332E-2</c:v>
                </c:pt>
                <c:pt idx="17815">
                  <c:v>-5.8787128712871332E-2</c:v>
                </c:pt>
                <c:pt idx="17816">
                  <c:v>-5.8787128712871332E-2</c:v>
                </c:pt>
                <c:pt idx="17817">
                  <c:v>-5.8787128712871332E-2</c:v>
                </c:pt>
                <c:pt idx="17818">
                  <c:v>-5.8787128712871332E-2</c:v>
                </c:pt>
                <c:pt idx="17819">
                  <c:v>-5.8787128712871332E-2</c:v>
                </c:pt>
                <c:pt idx="17820">
                  <c:v>-5.8787128712871332E-2</c:v>
                </c:pt>
                <c:pt idx="17821">
                  <c:v>-5.8787128712871332E-2</c:v>
                </c:pt>
                <c:pt idx="17822">
                  <c:v>-5.8787128712871332E-2</c:v>
                </c:pt>
                <c:pt idx="17823">
                  <c:v>-5.9405940594059396E-2</c:v>
                </c:pt>
                <c:pt idx="17824">
                  <c:v>-5.9405940594059396E-2</c:v>
                </c:pt>
                <c:pt idx="17825">
                  <c:v>-5.9405940594059396E-2</c:v>
                </c:pt>
                <c:pt idx="17826">
                  <c:v>-5.9405940594059396E-2</c:v>
                </c:pt>
                <c:pt idx="17827">
                  <c:v>-5.9405940594059396E-2</c:v>
                </c:pt>
                <c:pt idx="17828">
                  <c:v>-5.9405940594059396E-2</c:v>
                </c:pt>
                <c:pt idx="17829">
                  <c:v>-5.9405940594059396E-2</c:v>
                </c:pt>
                <c:pt idx="17830">
                  <c:v>-5.9405940594059396E-2</c:v>
                </c:pt>
                <c:pt idx="17831">
                  <c:v>-5.9405940594059396E-2</c:v>
                </c:pt>
                <c:pt idx="17832">
                  <c:v>-5.9405940594059396E-2</c:v>
                </c:pt>
                <c:pt idx="17833">
                  <c:v>-5.9405940594059396E-2</c:v>
                </c:pt>
                <c:pt idx="17834">
                  <c:v>-5.9405940594059396E-2</c:v>
                </c:pt>
                <c:pt idx="17835">
                  <c:v>-5.9096534653465774E-2</c:v>
                </c:pt>
                <c:pt idx="17836">
                  <c:v>-5.9096534653465774E-2</c:v>
                </c:pt>
                <c:pt idx="17837">
                  <c:v>-5.9096534653465774E-2</c:v>
                </c:pt>
                <c:pt idx="17838">
                  <c:v>-5.9096534653465774E-2</c:v>
                </c:pt>
                <c:pt idx="17839">
                  <c:v>-5.9096534653465774E-2</c:v>
                </c:pt>
                <c:pt idx="17840">
                  <c:v>-5.9096534653465774E-2</c:v>
                </c:pt>
                <c:pt idx="17841">
                  <c:v>-5.8477722772277217E-2</c:v>
                </c:pt>
                <c:pt idx="17842">
                  <c:v>-5.8477722772277217E-2</c:v>
                </c:pt>
                <c:pt idx="17843">
                  <c:v>-5.8477722772277217E-2</c:v>
                </c:pt>
                <c:pt idx="17844">
                  <c:v>-5.8477722772277217E-2</c:v>
                </c:pt>
                <c:pt idx="17845">
                  <c:v>-5.7858910891089174E-2</c:v>
                </c:pt>
                <c:pt idx="17846">
                  <c:v>-5.81683168316834E-2</c:v>
                </c:pt>
                <c:pt idx="17847">
                  <c:v>-5.81683168316834E-2</c:v>
                </c:pt>
                <c:pt idx="17848">
                  <c:v>-5.8477722772277217E-2</c:v>
                </c:pt>
                <c:pt idx="17849">
                  <c:v>-5.8477722772277217E-2</c:v>
                </c:pt>
                <c:pt idx="17850">
                  <c:v>-5.8477722772277217E-2</c:v>
                </c:pt>
                <c:pt idx="17851">
                  <c:v>-5.8477722772277217E-2</c:v>
                </c:pt>
                <c:pt idx="17852">
                  <c:v>-5.8477722772277217E-2</c:v>
                </c:pt>
                <c:pt idx="17853">
                  <c:v>-5.8477722772277217E-2</c:v>
                </c:pt>
                <c:pt idx="17854">
                  <c:v>-5.8477722772277217E-2</c:v>
                </c:pt>
                <c:pt idx="17855">
                  <c:v>-5.8477722772277217E-2</c:v>
                </c:pt>
                <c:pt idx="17856">
                  <c:v>-5.8477722772277217E-2</c:v>
                </c:pt>
                <c:pt idx="17857">
                  <c:v>-5.81683168316834E-2</c:v>
                </c:pt>
                <c:pt idx="17858">
                  <c:v>-5.81683168316834E-2</c:v>
                </c:pt>
                <c:pt idx="17859">
                  <c:v>-5.81683168316834E-2</c:v>
                </c:pt>
                <c:pt idx="17860">
                  <c:v>-5.81683168316834E-2</c:v>
                </c:pt>
                <c:pt idx="17861">
                  <c:v>-5.81683168316834E-2</c:v>
                </c:pt>
                <c:pt idx="17862">
                  <c:v>-5.81683168316834E-2</c:v>
                </c:pt>
                <c:pt idx="17863">
                  <c:v>-5.81683168316834E-2</c:v>
                </c:pt>
                <c:pt idx="17864">
                  <c:v>-5.7858910891089174E-2</c:v>
                </c:pt>
                <c:pt idx="17865">
                  <c:v>-5.7858910891089174E-2</c:v>
                </c:pt>
                <c:pt idx="17866">
                  <c:v>-5.7240099009900985E-2</c:v>
                </c:pt>
                <c:pt idx="17867">
                  <c:v>-5.7240099009900985E-2</c:v>
                </c:pt>
                <c:pt idx="17868">
                  <c:v>-5.7240099009900985E-2</c:v>
                </c:pt>
                <c:pt idx="17869">
                  <c:v>-5.7240099009900985E-2</c:v>
                </c:pt>
                <c:pt idx="17870">
                  <c:v>-5.7858910891089174E-2</c:v>
                </c:pt>
                <c:pt idx="17871">
                  <c:v>-5.7858910891089174E-2</c:v>
                </c:pt>
                <c:pt idx="17872">
                  <c:v>-5.7549504950495121E-2</c:v>
                </c:pt>
                <c:pt idx="17873">
                  <c:v>-5.7549504950495121E-2</c:v>
                </c:pt>
                <c:pt idx="17874">
                  <c:v>-5.7858910891089174E-2</c:v>
                </c:pt>
                <c:pt idx="17875">
                  <c:v>-5.7858910891089174E-2</c:v>
                </c:pt>
                <c:pt idx="17876">
                  <c:v>-5.81683168316834E-2</c:v>
                </c:pt>
                <c:pt idx="17877">
                  <c:v>-5.81683168316834E-2</c:v>
                </c:pt>
                <c:pt idx="17878">
                  <c:v>-5.81683168316834E-2</c:v>
                </c:pt>
                <c:pt idx="17879">
                  <c:v>-5.81683168316834E-2</c:v>
                </c:pt>
                <c:pt idx="17880">
                  <c:v>-5.81683168316834E-2</c:v>
                </c:pt>
                <c:pt idx="17881">
                  <c:v>-5.81683168316834E-2</c:v>
                </c:pt>
                <c:pt idx="17882">
                  <c:v>-5.81683168316834E-2</c:v>
                </c:pt>
                <c:pt idx="17883">
                  <c:v>-5.81683168316834E-2</c:v>
                </c:pt>
                <c:pt idx="17884">
                  <c:v>-5.81683168316834E-2</c:v>
                </c:pt>
                <c:pt idx="17885">
                  <c:v>-5.81683168316834E-2</c:v>
                </c:pt>
                <c:pt idx="17886">
                  <c:v>-5.81683168316834E-2</c:v>
                </c:pt>
                <c:pt idx="17887">
                  <c:v>-5.81683168316834E-2</c:v>
                </c:pt>
                <c:pt idx="17888">
                  <c:v>-5.81683168316834E-2</c:v>
                </c:pt>
                <c:pt idx="17889">
                  <c:v>-5.81683168316834E-2</c:v>
                </c:pt>
                <c:pt idx="17890">
                  <c:v>-5.81683168316834E-2</c:v>
                </c:pt>
                <c:pt idx="17891">
                  <c:v>-5.81683168316834E-2</c:v>
                </c:pt>
                <c:pt idx="17892">
                  <c:v>-5.81683168316834E-2</c:v>
                </c:pt>
                <c:pt idx="17893">
                  <c:v>-5.81683168316834E-2</c:v>
                </c:pt>
                <c:pt idx="17894">
                  <c:v>-5.8477722772277217E-2</c:v>
                </c:pt>
                <c:pt idx="17895">
                  <c:v>-5.8477722772277217E-2</c:v>
                </c:pt>
                <c:pt idx="17896">
                  <c:v>-5.8477722772277217E-2</c:v>
                </c:pt>
                <c:pt idx="17897">
                  <c:v>-5.8477722772277217E-2</c:v>
                </c:pt>
                <c:pt idx="17898">
                  <c:v>-5.8787128712871332E-2</c:v>
                </c:pt>
                <c:pt idx="17899">
                  <c:v>-5.8787128712871332E-2</c:v>
                </c:pt>
                <c:pt idx="17900">
                  <c:v>-5.8787128712871332E-2</c:v>
                </c:pt>
                <c:pt idx="17901">
                  <c:v>-5.8787128712871332E-2</c:v>
                </c:pt>
                <c:pt idx="17902">
                  <c:v>-5.8787128712871332E-2</c:v>
                </c:pt>
                <c:pt idx="17903">
                  <c:v>-5.8787128712871332E-2</c:v>
                </c:pt>
                <c:pt idx="17904">
                  <c:v>-5.8787128712871332E-2</c:v>
                </c:pt>
                <c:pt idx="17905">
                  <c:v>-5.8787128712871332E-2</c:v>
                </c:pt>
                <c:pt idx="17906">
                  <c:v>-5.8787128712871332E-2</c:v>
                </c:pt>
                <c:pt idx="17907">
                  <c:v>-5.8787128712871332E-2</c:v>
                </c:pt>
                <c:pt idx="17908">
                  <c:v>-5.8787128712871332E-2</c:v>
                </c:pt>
                <c:pt idx="17909">
                  <c:v>-5.8787128712871332E-2</c:v>
                </c:pt>
                <c:pt idx="17910">
                  <c:v>-5.8787128712871332E-2</c:v>
                </c:pt>
                <c:pt idx="17911">
                  <c:v>-5.8477722772277217E-2</c:v>
                </c:pt>
                <c:pt idx="17912">
                  <c:v>-5.8477722772277217E-2</c:v>
                </c:pt>
                <c:pt idx="17913">
                  <c:v>-5.8477722772277217E-2</c:v>
                </c:pt>
                <c:pt idx="17914">
                  <c:v>-5.8477722772277217E-2</c:v>
                </c:pt>
                <c:pt idx="17915">
                  <c:v>-5.8787128712871332E-2</c:v>
                </c:pt>
                <c:pt idx="17916">
                  <c:v>-5.8787128712871332E-2</c:v>
                </c:pt>
                <c:pt idx="17917">
                  <c:v>-5.8787128712871332E-2</c:v>
                </c:pt>
                <c:pt idx="17918">
                  <c:v>-5.8787128712871332E-2</c:v>
                </c:pt>
                <c:pt idx="17919">
                  <c:v>-5.8787128712871332E-2</c:v>
                </c:pt>
                <c:pt idx="17920">
                  <c:v>-5.8787128712871332E-2</c:v>
                </c:pt>
                <c:pt idx="17921">
                  <c:v>-5.8787128712871332E-2</c:v>
                </c:pt>
                <c:pt idx="17922">
                  <c:v>-5.8787128712871332E-2</c:v>
                </c:pt>
                <c:pt idx="17923">
                  <c:v>-5.9096534653465774E-2</c:v>
                </c:pt>
                <c:pt idx="17924">
                  <c:v>-6.0024752475247495E-2</c:v>
                </c:pt>
                <c:pt idx="17925">
                  <c:v>-6.0024752475247495E-2</c:v>
                </c:pt>
                <c:pt idx="17926">
                  <c:v>-6.0024752475247495E-2</c:v>
                </c:pt>
                <c:pt idx="17927">
                  <c:v>-6.0024752475247495E-2</c:v>
                </c:pt>
                <c:pt idx="17928">
                  <c:v>-6.0024752475247495E-2</c:v>
                </c:pt>
                <c:pt idx="17929">
                  <c:v>-6.0024752475247495E-2</c:v>
                </c:pt>
                <c:pt idx="17930">
                  <c:v>-6.0024752475247495E-2</c:v>
                </c:pt>
                <c:pt idx="17931">
                  <c:v>-6.0024752475247495E-2</c:v>
                </c:pt>
                <c:pt idx="17932">
                  <c:v>-6.0024752475247495E-2</c:v>
                </c:pt>
                <c:pt idx="17933">
                  <c:v>-6.0024752475247495E-2</c:v>
                </c:pt>
                <c:pt idx="17934">
                  <c:v>-6.0024752475247495E-2</c:v>
                </c:pt>
                <c:pt idx="17935">
                  <c:v>-6.0024752475247495E-2</c:v>
                </c:pt>
                <c:pt idx="17936">
                  <c:v>-6.0024752475247495E-2</c:v>
                </c:pt>
                <c:pt idx="17937">
                  <c:v>-6.0024752475247495E-2</c:v>
                </c:pt>
                <c:pt idx="17938">
                  <c:v>-6.0024752475247495E-2</c:v>
                </c:pt>
                <c:pt idx="17939">
                  <c:v>-6.0024752475247495E-2</c:v>
                </c:pt>
                <c:pt idx="17940">
                  <c:v>-6.0024752475247495E-2</c:v>
                </c:pt>
                <c:pt idx="17941">
                  <c:v>-6.0024752475247495E-2</c:v>
                </c:pt>
                <c:pt idx="17942">
                  <c:v>-6.0024752475247495E-2</c:v>
                </c:pt>
                <c:pt idx="17943">
                  <c:v>-5.9096534653465774E-2</c:v>
                </c:pt>
                <c:pt idx="17944">
                  <c:v>-5.9096534653465774E-2</c:v>
                </c:pt>
                <c:pt idx="17945">
                  <c:v>-5.9405940594059396E-2</c:v>
                </c:pt>
                <c:pt idx="17946">
                  <c:v>-5.9405940594059396E-2</c:v>
                </c:pt>
                <c:pt idx="17947">
                  <c:v>-5.9405940594059396E-2</c:v>
                </c:pt>
                <c:pt idx="17948">
                  <c:v>-5.9405940594059396E-2</c:v>
                </c:pt>
                <c:pt idx="17949">
                  <c:v>-5.9096534653465774E-2</c:v>
                </c:pt>
                <c:pt idx="17950">
                  <c:v>-5.9096534653465774E-2</c:v>
                </c:pt>
                <c:pt idx="17951">
                  <c:v>-5.9096534653465774E-2</c:v>
                </c:pt>
                <c:pt idx="17952">
                  <c:v>-5.9096534653465774E-2</c:v>
                </c:pt>
                <c:pt idx="17953">
                  <c:v>-5.9096534653465774E-2</c:v>
                </c:pt>
                <c:pt idx="17954">
                  <c:v>-5.9096534653465774E-2</c:v>
                </c:pt>
                <c:pt idx="17955">
                  <c:v>-5.9096534653465774E-2</c:v>
                </c:pt>
                <c:pt idx="17956">
                  <c:v>-5.9096534653465774E-2</c:v>
                </c:pt>
                <c:pt idx="17957">
                  <c:v>-5.9096534653465774E-2</c:v>
                </c:pt>
                <c:pt idx="17958">
                  <c:v>-5.9096534653465774E-2</c:v>
                </c:pt>
                <c:pt idx="17959">
                  <c:v>-5.8787128712871332E-2</c:v>
                </c:pt>
                <c:pt idx="17960">
                  <c:v>-5.8787128712871332E-2</c:v>
                </c:pt>
                <c:pt idx="17961">
                  <c:v>-5.8787128712871332E-2</c:v>
                </c:pt>
                <c:pt idx="17962">
                  <c:v>-5.8787128712871332E-2</c:v>
                </c:pt>
                <c:pt idx="17963">
                  <c:v>-5.8787128712871332E-2</c:v>
                </c:pt>
                <c:pt idx="17964">
                  <c:v>-5.8787128712871332E-2</c:v>
                </c:pt>
                <c:pt idx="17965">
                  <c:v>-5.8787128712871332E-2</c:v>
                </c:pt>
                <c:pt idx="17966">
                  <c:v>-5.8787128712871332E-2</c:v>
                </c:pt>
                <c:pt idx="17967">
                  <c:v>-5.8787128712871332E-2</c:v>
                </c:pt>
                <c:pt idx="17968">
                  <c:v>-5.8787128712871332E-2</c:v>
                </c:pt>
                <c:pt idx="17969">
                  <c:v>-5.8787128712871332E-2</c:v>
                </c:pt>
                <c:pt idx="17970">
                  <c:v>-5.8787128712871332E-2</c:v>
                </c:pt>
                <c:pt idx="17971">
                  <c:v>-5.8787128712871332E-2</c:v>
                </c:pt>
                <c:pt idx="17972">
                  <c:v>-5.8787128712871332E-2</c:v>
                </c:pt>
                <c:pt idx="17973">
                  <c:v>-5.8787128712871332E-2</c:v>
                </c:pt>
                <c:pt idx="17974">
                  <c:v>-5.8787128712871332E-2</c:v>
                </c:pt>
                <c:pt idx="17975">
                  <c:v>-5.8787128712871332E-2</c:v>
                </c:pt>
                <c:pt idx="17976">
                  <c:v>-5.8787128712871332E-2</c:v>
                </c:pt>
                <c:pt idx="17977">
                  <c:v>-5.8787128712871332E-2</c:v>
                </c:pt>
                <c:pt idx="17978">
                  <c:v>-5.8787128712871332E-2</c:v>
                </c:pt>
                <c:pt idx="17979">
                  <c:v>-5.8787128712871332E-2</c:v>
                </c:pt>
                <c:pt idx="17980">
                  <c:v>-5.8787128712871332E-2</c:v>
                </c:pt>
                <c:pt idx="17981">
                  <c:v>-5.8787128712871332E-2</c:v>
                </c:pt>
                <c:pt idx="17982">
                  <c:v>-5.8787128712871332E-2</c:v>
                </c:pt>
                <c:pt idx="17983">
                  <c:v>-5.8787128712871332E-2</c:v>
                </c:pt>
                <c:pt idx="17984">
                  <c:v>-5.8787128712871332E-2</c:v>
                </c:pt>
                <c:pt idx="17985">
                  <c:v>-5.8787128712871332E-2</c:v>
                </c:pt>
                <c:pt idx="17986">
                  <c:v>-5.8787128712871332E-2</c:v>
                </c:pt>
                <c:pt idx="17987">
                  <c:v>-5.8787128712871332E-2</c:v>
                </c:pt>
                <c:pt idx="17988">
                  <c:v>-5.8787128712871332E-2</c:v>
                </c:pt>
                <c:pt idx="17989">
                  <c:v>-5.8787128712871332E-2</c:v>
                </c:pt>
                <c:pt idx="17990">
                  <c:v>-5.8787128712871332E-2</c:v>
                </c:pt>
                <c:pt idx="17991">
                  <c:v>-5.8787128712871332E-2</c:v>
                </c:pt>
                <c:pt idx="17992">
                  <c:v>-5.8787128712871332E-2</c:v>
                </c:pt>
                <c:pt idx="17993">
                  <c:v>-5.8787128712871332E-2</c:v>
                </c:pt>
                <c:pt idx="17994">
                  <c:v>-5.8787128712871332E-2</c:v>
                </c:pt>
                <c:pt idx="17995">
                  <c:v>-5.8787128712871332E-2</c:v>
                </c:pt>
                <c:pt idx="17996">
                  <c:v>-5.8787128712871332E-2</c:v>
                </c:pt>
                <c:pt idx="17997">
                  <c:v>-5.8787128712871332E-2</c:v>
                </c:pt>
                <c:pt idx="17998">
                  <c:v>-5.8787128712871332E-2</c:v>
                </c:pt>
                <c:pt idx="17999">
                  <c:v>-5.8477722772277217E-2</c:v>
                </c:pt>
                <c:pt idx="18000">
                  <c:v>-5.8477722772277217E-2</c:v>
                </c:pt>
                <c:pt idx="18001">
                  <c:v>-5.8477722772277217E-2</c:v>
                </c:pt>
                <c:pt idx="18002">
                  <c:v>-5.8477722772277217E-2</c:v>
                </c:pt>
                <c:pt idx="18003">
                  <c:v>-5.8477722772277217E-2</c:v>
                </c:pt>
                <c:pt idx="18004">
                  <c:v>-5.8477722772277217E-2</c:v>
                </c:pt>
                <c:pt idx="18005">
                  <c:v>-5.8477722772277217E-2</c:v>
                </c:pt>
                <c:pt idx="18006">
                  <c:v>-5.8477722772277217E-2</c:v>
                </c:pt>
                <c:pt idx="18007">
                  <c:v>-5.81683168316834E-2</c:v>
                </c:pt>
                <c:pt idx="18008">
                  <c:v>-5.81683168316834E-2</c:v>
                </c:pt>
                <c:pt idx="18009">
                  <c:v>-5.81683168316834E-2</c:v>
                </c:pt>
                <c:pt idx="18010">
                  <c:v>-5.81683168316834E-2</c:v>
                </c:pt>
                <c:pt idx="18011">
                  <c:v>-5.8477722772277217E-2</c:v>
                </c:pt>
                <c:pt idx="18012">
                  <c:v>-5.8477722772277217E-2</c:v>
                </c:pt>
                <c:pt idx="18013">
                  <c:v>-5.8477722772277217E-2</c:v>
                </c:pt>
                <c:pt idx="18014">
                  <c:v>-5.8477722772277217E-2</c:v>
                </c:pt>
                <c:pt idx="18015">
                  <c:v>-5.8477722772277217E-2</c:v>
                </c:pt>
                <c:pt idx="18016">
                  <c:v>-5.8477722772277217E-2</c:v>
                </c:pt>
                <c:pt idx="18017">
                  <c:v>-5.8477722772277217E-2</c:v>
                </c:pt>
                <c:pt idx="18018">
                  <c:v>-5.8477722772277217E-2</c:v>
                </c:pt>
                <c:pt idx="18019">
                  <c:v>-5.8477722772277217E-2</c:v>
                </c:pt>
                <c:pt idx="18020">
                  <c:v>-5.8477722772277217E-2</c:v>
                </c:pt>
                <c:pt idx="18021">
                  <c:v>-5.8477722772277217E-2</c:v>
                </c:pt>
                <c:pt idx="18022">
                  <c:v>-5.8477722772277217E-2</c:v>
                </c:pt>
                <c:pt idx="18023">
                  <c:v>-5.7858910891089174E-2</c:v>
                </c:pt>
                <c:pt idx="18024">
                  <c:v>-5.7858910891089174E-2</c:v>
                </c:pt>
                <c:pt idx="18025">
                  <c:v>-5.7858910891089174E-2</c:v>
                </c:pt>
                <c:pt idx="18026">
                  <c:v>-5.7858910891089174E-2</c:v>
                </c:pt>
                <c:pt idx="18027">
                  <c:v>-5.7858910891089174E-2</c:v>
                </c:pt>
                <c:pt idx="18028">
                  <c:v>-5.7858910891089174E-2</c:v>
                </c:pt>
                <c:pt idx="18029">
                  <c:v>-5.7549504950495121E-2</c:v>
                </c:pt>
                <c:pt idx="18030">
                  <c:v>-5.7549504950495121E-2</c:v>
                </c:pt>
                <c:pt idx="18031">
                  <c:v>-5.7858910891089174E-2</c:v>
                </c:pt>
                <c:pt idx="18032">
                  <c:v>-5.7858910891089174E-2</c:v>
                </c:pt>
                <c:pt idx="18033">
                  <c:v>-5.81683168316834E-2</c:v>
                </c:pt>
                <c:pt idx="18034">
                  <c:v>-5.81683168316834E-2</c:v>
                </c:pt>
                <c:pt idx="18035">
                  <c:v>-5.8477722772277217E-2</c:v>
                </c:pt>
                <c:pt idx="18036">
                  <c:v>-5.8477722772277217E-2</c:v>
                </c:pt>
                <c:pt idx="18037">
                  <c:v>-5.8477722772277217E-2</c:v>
                </c:pt>
                <c:pt idx="18038">
                  <c:v>-5.8477722772277217E-2</c:v>
                </c:pt>
                <c:pt idx="18039">
                  <c:v>-5.7240099009900985E-2</c:v>
                </c:pt>
                <c:pt idx="18040">
                  <c:v>-5.7240099009900985E-2</c:v>
                </c:pt>
                <c:pt idx="18041">
                  <c:v>-5.7858910891089174E-2</c:v>
                </c:pt>
                <c:pt idx="18042">
                  <c:v>-5.7858910891089174E-2</c:v>
                </c:pt>
                <c:pt idx="18043">
                  <c:v>-5.7549504950495121E-2</c:v>
                </c:pt>
                <c:pt idx="18044">
                  <c:v>-5.7549504950495121E-2</c:v>
                </c:pt>
                <c:pt idx="18045">
                  <c:v>-5.7549504950495121E-2</c:v>
                </c:pt>
                <c:pt idx="18046">
                  <c:v>-5.7549504950495121E-2</c:v>
                </c:pt>
                <c:pt idx="18047">
                  <c:v>-5.7240099009900985E-2</c:v>
                </c:pt>
                <c:pt idx="18048">
                  <c:v>-5.7240099009900985E-2</c:v>
                </c:pt>
                <c:pt idx="18049">
                  <c:v>-5.7240099009900985E-2</c:v>
                </c:pt>
                <c:pt idx="18050">
                  <c:v>-5.6930693069307023E-2</c:v>
                </c:pt>
                <c:pt idx="18051">
                  <c:v>-5.6930693069307023E-2</c:v>
                </c:pt>
                <c:pt idx="18052">
                  <c:v>-5.7858910891089174E-2</c:v>
                </c:pt>
                <c:pt idx="18053">
                  <c:v>-5.7858910891089174E-2</c:v>
                </c:pt>
                <c:pt idx="18054">
                  <c:v>-5.7858910891089174E-2</c:v>
                </c:pt>
                <c:pt idx="18055">
                  <c:v>-5.7858910891089174E-2</c:v>
                </c:pt>
                <c:pt idx="18056">
                  <c:v>-5.7858910891089174E-2</c:v>
                </c:pt>
                <c:pt idx="18057">
                  <c:v>-5.7858910891089174E-2</c:v>
                </c:pt>
                <c:pt idx="18058">
                  <c:v>-5.7858910891089174E-2</c:v>
                </c:pt>
                <c:pt idx="18059">
                  <c:v>-5.7858910891089174E-2</c:v>
                </c:pt>
                <c:pt idx="18060">
                  <c:v>-5.7858910891089174E-2</c:v>
                </c:pt>
                <c:pt idx="18061">
                  <c:v>-5.7858910891089174E-2</c:v>
                </c:pt>
                <c:pt idx="18062">
                  <c:v>-5.7858910891089174E-2</c:v>
                </c:pt>
                <c:pt idx="18063">
                  <c:v>-5.7858910891089174E-2</c:v>
                </c:pt>
                <c:pt idx="18064">
                  <c:v>-5.7858910891089174E-2</c:v>
                </c:pt>
                <c:pt idx="18065">
                  <c:v>-5.7549504950495121E-2</c:v>
                </c:pt>
                <c:pt idx="18066">
                  <c:v>-5.7549504950495121E-2</c:v>
                </c:pt>
                <c:pt idx="18067">
                  <c:v>-5.7549504950495121E-2</c:v>
                </c:pt>
                <c:pt idx="18068">
                  <c:v>-5.7549504950495121E-2</c:v>
                </c:pt>
                <c:pt idx="18069">
                  <c:v>-5.7549504950495121E-2</c:v>
                </c:pt>
                <c:pt idx="18070">
                  <c:v>-5.7549504950495121E-2</c:v>
                </c:pt>
                <c:pt idx="18071">
                  <c:v>-5.7549504950495121E-2</c:v>
                </c:pt>
                <c:pt idx="18072">
                  <c:v>-5.7549504950495121E-2</c:v>
                </c:pt>
                <c:pt idx="18073">
                  <c:v>-5.7549504950495121E-2</c:v>
                </c:pt>
                <c:pt idx="18074">
                  <c:v>-5.7549504950495121E-2</c:v>
                </c:pt>
                <c:pt idx="18075">
                  <c:v>-5.7549504950495121E-2</c:v>
                </c:pt>
                <c:pt idx="18076">
                  <c:v>-5.7549504950495121E-2</c:v>
                </c:pt>
                <c:pt idx="18077">
                  <c:v>-5.7549504950495121E-2</c:v>
                </c:pt>
                <c:pt idx="18078">
                  <c:v>-5.7549504950495121E-2</c:v>
                </c:pt>
                <c:pt idx="18079">
                  <c:v>-5.7549504950495121E-2</c:v>
                </c:pt>
                <c:pt idx="18080">
                  <c:v>-5.7549504950495121E-2</c:v>
                </c:pt>
                <c:pt idx="18081">
                  <c:v>-5.7549504950495121E-2</c:v>
                </c:pt>
                <c:pt idx="18082">
                  <c:v>-5.7549504950495121E-2</c:v>
                </c:pt>
                <c:pt idx="18083">
                  <c:v>-5.7549504950495121E-2</c:v>
                </c:pt>
                <c:pt idx="18084">
                  <c:v>-5.7549504950495121E-2</c:v>
                </c:pt>
                <c:pt idx="18085">
                  <c:v>-5.7549504950495121E-2</c:v>
                </c:pt>
                <c:pt idx="18086">
                  <c:v>-5.81683168316834E-2</c:v>
                </c:pt>
                <c:pt idx="18087">
                  <c:v>-5.81683168316834E-2</c:v>
                </c:pt>
                <c:pt idx="18088">
                  <c:v>-5.81683168316834E-2</c:v>
                </c:pt>
                <c:pt idx="18089">
                  <c:v>-5.81683168316834E-2</c:v>
                </c:pt>
                <c:pt idx="18090">
                  <c:v>-5.81683168316834E-2</c:v>
                </c:pt>
                <c:pt idx="18091">
                  <c:v>-5.81683168316834E-2</c:v>
                </c:pt>
                <c:pt idx="18092">
                  <c:v>-5.81683168316834E-2</c:v>
                </c:pt>
                <c:pt idx="18093">
                  <c:v>-5.81683168316834E-2</c:v>
                </c:pt>
                <c:pt idx="18094">
                  <c:v>-5.81683168316834E-2</c:v>
                </c:pt>
                <c:pt idx="18095">
                  <c:v>-5.81683168316834E-2</c:v>
                </c:pt>
                <c:pt idx="18096">
                  <c:v>-5.81683168316834E-2</c:v>
                </c:pt>
                <c:pt idx="18097">
                  <c:v>-5.81683168316834E-2</c:v>
                </c:pt>
                <c:pt idx="18098">
                  <c:v>-5.81683168316834E-2</c:v>
                </c:pt>
                <c:pt idx="18099">
                  <c:v>-5.7549504950495121E-2</c:v>
                </c:pt>
                <c:pt idx="18100">
                  <c:v>-5.7549504950495121E-2</c:v>
                </c:pt>
                <c:pt idx="18101">
                  <c:v>-5.81683168316834E-2</c:v>
                </c:pt>
                <c:pt idx="18102">
                  <c:v>-5.81683168316834E-2</c:v>
                </c:pt>
                <c:pt idx="18103">
                  <c:v>-5.81683168316834E-2</c:v>
                </c:pt>
                <c:pt idx="18104">
                  <c:v>-5.81683168316834E-2</c:v>
                </c:pt>
                <c:pt idx="18105">
                  <c:v>-5.81683168316834E-2</c:v>
                </c:pt>
                <c:pt idx="18106">
                  <c:v>-5.81683168316834E-2</c:v>
                </c:pt>
                <c:pt idx="18107">
                  <c:v>-5.81683168316834E-2</c:v>
                </c:pt>
                <c:pt idx="18108">
                  <c:v>-5.81683168316834E-2</c:v>
                </c:pt>
                <c:pt idx="18109">
                  <c:v>-5.81683168316834E-2</c:v>
                </c:pt>
                <c:pt idx="18110">
                  <c:v>-5.81683168316834E-2</c:v>
                </c:pt>
                <c:pt idx="18111">
                  <c:v>-5.81683168316834E-2</c:v>
                </c:pt>
                <c:pt idx="18112">
                  <c:v>-5.81683168316834E-2</c:v>
                </c:pt>
                <c:pt idx="18113">
                  <c:v>-5.81683168316834E-2</c:v>
                </c:pt>
                <c:pt idx="18114">
                  <c:v>-5.81683168316834E-2</c:v>
                </c:pt>
                <c:pt idx="18115">
                  <c:v>-5.81683168316834E-2</c:v>
                </c:pt>
                <c:pt idx="18116">
                  <c:v>-5.81683168316834E-2</c:v>
                </c:pt>
                <c:pt idx="18117">
                  <c:v>-5.81683168316834E-2</c:v>
                </c:pt>
                <c:pt idx="18118">
                  <c:v>-5.81683168316834E-2</c:v>
                </c:pt>
                <c:pt idx="18119">
                  <c:v>-5.8787128712871332E-2</c:v>
                </c:pt>
                <c:pt idx="18120">
                  <c:v>-5.8787128712871332E-2</c:v>
                </c:pt>
                <c:pt idx="18121">
                  <c:v>-5.8787128712871332E-2</c:v>
                </c:pt>
                <c:pt idx="18122">
                  <c:v>-5.8787128712871332E-2</c:v>
                </c:pt>
                <c:pt idx="18123">
                  <c:v>-5.8787128712871332E-2</c:v>
                </c:pt>
                <c:pt idx="18124">
                  <c:v>-5.8787128712871332E-2</c:v>
                </c:pt>
                <c:pt idx="18125">
                  <c:v>-5.8787128712871332E-2</c:v>
                </c:pt>
                <c:pt idx="18126">
                  <c:v>-5.8787128712871332E-2</c:v>
                </c:pt>
                <c:pt idx="18127">
                  <c:v>-5.8787128712871332E-2</c:v>
                </c:pt>
                <c:pt idx="18128">
                  <c:v>-5.8787128712871332E-2</c:v>
                </c:pt>
                <c:pt idx="18129">
                  <c:v>-5.8787128712871332E-2</c:v>
                </c:pt>
                <c:pt idx="18130">
                  <c:v>-5.8787128712871332E-2</c:v>
                </c:pt>
                <c:pt idx="18131">
                  <c:v>-5.8787128712871332E-2</c:v>
                </c:pt>
                <c:pt idx="18132">
                  <c:v>-5.8787128712871332E-2</c:v>
                </c:pt>
                <c:pt idx="18133">
                  <c:v>-5.8787128712871332E-2</c:v>
                </c:pt>
                <c:pt idx="18134">
                  <c:v>-5.8787128712871332E-2</c:v>
                </c:pt>
                <c:pt idx="18135">
                  <c:v>-5.8787128712871332E-2</c:v>
                </c:pt>
                <c:pt idx="18136">
                  <c:v>-5.8787128712871332E-2</c:v>
                </c:pt>
                <c:pt idx="18137">
                  <c:v>-5.8787128712871332E-2</c:v>
                </c:pt>
                <c:pt idx="18138">
                  <c:v>-5.8787128712871332E-2</c:v>
                </c:pt>
                <c:pt idx="18139">
                  <c:v>-5.8787128712871332E-2</c:v>
                </c:pt>
                <c:pt idx="18140">
                  <c:v>-5.8787128712871332E-2</c:v>
                </c:pt>
                <c:pt idx="18141">
                  <c:v>-5.9405940594059396E-2</c:v>
                </c:pt>
                <c:pt idx="18142">
                  <c:v>-5.9405940594059396E-2</c:v>
                </c:pt>
                <c:pt idx="18143">
                  <c:v>-5.9405940594059396E-2</c:v>
                </c:pt>
                <c:pt idx="18144">
                  <c:v>-5.9405940594059396E-2</c:v>
                </c:pt>
                <c:pt idx="18145">
                  <c:v>-5.9405940594059396E-2</c:v>
                </c:pt>
                <c:pt idx="18146">
                  <c:v>-5.9405940594059396E-2</c:v>
                </c:pt>
                <c:pt idx="18147">
                  <c:v>-5.9096534653465774E-2</c:v>
                </c:pt>
                <c:pt idx="18148">
                  <c:v>-5.9096534653465774E-2</c:v>
                </c:pt>
                <c:pt idx="18149">
                  <c:v>-5.9405940594059396E-2</c:v>
                </c:pt>
                <c:pt idx="18150">
                  <c:v>-5.9405940594059396E-2</c:v>
                </c:pt>
                <c:pt idx="18151">
                  <c:v>-5.9405940594059396E-2</c:v>
                </c:pt>
                <c:pt idx="18152">
                  <c:v>-5.9405940594059396E-2</c:v>
                </c:pt>
                <c:pt idx="18153">
                  <c:v>-5.9405940594059396E-2</c:v>
                </c:pt>
                <c:pt idx="18154">
                  <c:v>-5.9715346534653511E-2</c:v>
                </c:pt>
                <c:pt idx="18155">
                  <c:v>-5.9715346534653511E-2</c:v>
                </c:pt>
                <c:pt idx="18156">
                  <c:v>-5.9715346534653511E-2</c:v>
                </c:pt>
                <c:pt idx="18157">
                  <c:v>-5.9715346534653511E-2</c:v>
                </c:pt>
                <c:pt idx="18158">
                  <c:v>-5.9405940594059396E-2</c:v>
                </c:pt>
                <c:pt idx="18159">
                  <c:v>-5.9405940594059396E-2</c:v>
                </c:pt>
                <c:pt idx="18160">
                  <c:v>-5.9405940594059396E-2</c:v>
                </c:pt>
                <c:pt idx="18161">
                  <c:v>-5.9405940594059396E-2</c:v>
                </c:pt>
                <c:pt idx="18162">
                  <c:v>-5.9405940594059396E-2</c:v>
                </c:pt>
                <c:pt idx="18163">
                  <c:v>-5.9405940594059396E-2</c:v>
                </c:pt>
                <c:pt idx="18164">
                  <c:v>-5.9715346534653511E-2</c:v>
                </c:pt>
                <c:pt idx="18165">
                  <c:v>-5.9715346534653511E-2</c:v>
                </c:pt>
                <c:pt idx="18166">
                  <c:v>-5.9715346534653511E-2</c:v>
                </c:pt>
                <c:pt idx="18167">
                  <c:v>-5.9715346534653511E-2</c:v>
                </c:pt>
                <c:pt idx="18168">
                  <c:v>-5.9715346534653511E-2</c:v>
                </c:pt>
                <c:pt idx="18169">
                  <c:v>-5.9715346534653511E-2</c:v>
                </c:pt>
                <c:pt idx="18170">
                  <c:v>-6.0643564356435822E-2</c:v>
                </c:pt>
                <c:pt idx="18171">
                  <c:v>-6.0643564356435822E-2</c:v>
                </c:pt>
                <c:pt idx="18172">
                  <c:v>-6.0024752475247495E-2</c:v>
                </c:pt>
                <c:pt idx="18173">
                  <c:v>-5.9733828536057083E-2</c:v>
                </c:pt>
                <c:pt idx="18174">
                  <c:v>-5.9733828536057083E-2</c:v>
                </c:pt>
                <c:pt idx="18175">
                  <c:v>-5.9733828536057083E-2</c:v>
                </c:pt>
                <c:pt idx="18176">
                  <c:v>-6.0352831940576106E-2</c:v>
                </c:pt>
                <c:pt idx="18177">
                  <c:v>-6.0352831940576106E-2</c:v>
                </c:pt>
                <c:pt idx="18178">
                  <c:v>-6.0352831940576106E-2</c:v>
                </c:pt>
                <c:pt idx="18179">
                  <c:v>-6.0352831940576106E-2</c:v>
                </c:pt>
                <c:pt idx="18180">
                  <c:v>-6.0352831940576106E-2</c:v>
                </c:pt>
                <c:pt idx="18181">
                  <c:v>-6.0352831940576106E-2</c:v>
                </c:pt>
                <c:pt idx="18182">
                  <c:v>-6.0352831940576106E-2</c:v>
                </c:pt>
                <c:pt idx="18183">
                  <c:v>-6.0352831940576106E-2</c:v>
                </c:pt>
                <c:pt idx="18184">
                  <c:v>-6.0352831940576106E-2</c:v>
                </c:pt>
                <c:pt idx="18185">
                  <c:v>-6.0352831940576106E-2</c:v>
                </c:pt>
                <c:pt idx="18186">
                  <c:v>-6.0352831940576106E-2</c:v>
                </c:pt>
                <c:pt idx="18187">
                  <c:v>-6.0352831940576106E-2</c:v>
                </c:pt>
                <c:pt idx="18188">
                  <c:v>-6.0352831940576106E-2</c:v>
                </c:pt>
                <c:pt idx="18189">
                  <c:v>-6.0352831940576106E-2</c:v>
                </c:pt>
                <c:pt idx="18190">
                  <c:v>-6.0352831940576106E-2</c:v>
                </c:pt>
                <c:pt idx="18191">
                  <c:v>-6.0352831940576106E-2</c:v>
                </c:pt>
                <c:pt idx="18192">
                  <c:v>-6.0352831940576106E-2</c:v>
                </c:pt>
                <c:pt idx="18193">
                  <c:v>-6.0352831940576106E-2</c:v>
                </c:pt>
                <c:pt idx="18194">
                  <c:v>-6.0662333642835298E-2</c:v>
                </c:pt>
                <c:pt idx="18195">
                  <c:v>-6.0662333642835298E-2</c:v>
                </c:pt>
                <c:pt idx="18196">
                  <c:v>-6.0662333642835298E-2</c:v>
                </c:pt>
                <c:pt idx="18197">
                  <c:v>-6.0662333642835298E-2</c:v>
                </c:pt>
                <c:pt idx="18198">
                  <c:v>-6.0662333642835298E-2</c:v>
                </c:pt>
                <c:pt idx="18199">
                  <c:v>-6.0662333642835298E-2</c:v>
                </c:pt>
                <c:pt idx="18200">
                  <c:v>-6.0662333642835298E-2</c:v>
                </c:pt>
                <c:pt idx="18201">
                  <c:v>-6.0662333642835298E-2</c:v>
                </c:pt>
                <c:pt idx="18202">
                  <c:v>-6.0662333642835298E-2</c:v>
                </c:pt>
                <c:pt idx="18203">
                  <c:v>-6.0662333642835298E-2</c:v>
                </c:pt>
                <c:pt idx="18204">
                  <c:v>-6.1281337047353814E-2</c:v>
                </c:pt>
                <c:pt idx="18205">
                  <c:v>-6.1281337047353814E-2</c:v>
                </c:pt>
                <c:pt idx="18206">
                  <c:v>-6.1281337047353814E-2</c:v>
                </c:pt>
                <c:pt idx="18207">
                  <c:v>-6.1281337047353814E-2</c:v>
                </c:pt>
                <c:pt idx="18208">
                  <c:v>-6.1281337047353814E-2</c:v>
                </c:pt>
                <c:pt idx="18209">
                  <c:v>-6.1281337047353814E-2</c:v>
                </c:pt>
                <c:pt idx="18210">
                  <c:v>-6.1281337047353814E-2</c:v>
                </c:pt>
                <c:pt idx="18211">
                  <c:v>-6.1281337047353814E-2</c:v>
                </c:pt>
                <c:pt idx="18212">
                  <c:v>-6.1281337047353814E-2</c:v>
                </c:pt>
                <c:pt idx="18213">
                  <c:v>-6.1281337047353814E-2</c:v>
                </c:pt>
                <c:pt idx="18214">
                  <c:v>-6.1281337047353814E-2</c:v>
                </c:pt>
                <c:pt idx="18215">
                  <c:v>-6.1281337047353814E-2</c:v>
                </c:pt>
                <c:pt idx="18216">
                  <c:v>-6.1281337047353814E-2</c:v>
                </c:pt>
                <c:pt idx="18217">
                  <c:v>-6.1281337047353814E-2</c:v>
                </c:pt>
                <c:pt idx="18218">
                  <c:v>-6.1590838749613117E-2</c:v>
                </c:pt>
                <c:pt idx="18219">
                  <c:v>-6.1590838749613117E-2</c:v>
                </c:pt>
                <c:pt idx="18220">
                  <c:v>-6.1590838749613117E-2</c:v>
                </c:pt>
                <c:pt idx="18221">
                  <c:v>-6.1590838749613117E-2</c:v>
                </c:pt>
                <c:pt idx="18222">
                  <c:v>-6.1590838749613117E-2</c:v>
                </c:pt>
                <c:pt idx="18223">
                  <c:v>-6.1590838749613117E-2</c:v>
                </c:pt>
                <c:pt idx="18224">
                  <c:v>-6.1590838749613117E-2</c:v>
                </c:pt>
                <c:pt idx="18225">
                  <c:v>-6.1590838749613117E-2</c:v>
                </c:pt>
                <c:pt idx="18226">
                  <c:v>-6.1590838749613117E-2</c:v>
                </c:pt>
                <c:pt idx="18227">
                  <c:v>-6.1281337047353814E-2</c:v>
                </c:pt>
                <c:pt idx="18228">
                  <c:v>-6.1281337047353814E-2</c:v>
                </c:pt>
                <c:pt idx="18229">
                  <c:v>-6.1281337047353814E-2</c:v>
                </c:pt>
                <c:pt idx="18230">
                  <c:v>-6.1281337047353814E-2</c:v>
                </c:pt>
                <c:pt idx="18231">
                  <c:v>-6.1281337047353814E-2</c:v>
                </c:pt>
                <c:pt idx="18232">
                  <c:v>-6.1281337047353814E-2</c:v>
                </c:pt>
                <c:pt idx="18233">
                  <c:v>-6.0971835345094386E-2</c:v>
                </c:pt>
                <c:pt idx="18234">
                  <c:v>-6.0971835345094386E-2</c:v>
                </c:pt>
                <c:pt idx="18235">
                  <c:v>-6.1281337047353814E-2</c:v>
                </c:pt>
                <c:pt idx="18236">
                  <c:v>-6.1281337047353814E-2</c:v>
                </c:pt>
                <c:pt idx="18237">
                  <c:v>-6.0971835345094386E-2</c:v>
                </c:pt>
                <c:pt idx="18238">
                  <c:v>-6.0971835345094386E-2</c:v>
                </c:pt>
                <c:pt idx="18239">
                  <c:v>-6.0971835345094386E-2</c:v>
                </c:pt>
                <c:pt idx="18240">
                  <c:v>-6.0971835345094386E-2</c:v>
                </c:pt>
                <c:pt idx="18241">
                  <c:v>-6.0971835345094386E-2</c:v>
                </c:pt>
                <c:pt idx="18242">
                  <c:v>-6.0971835345094386E-2</c:v>
                </c:pt>
                <c:pt idx="18243">
                  <c:v>-6.0352831940576106E-2</c:v>
                </c:pt>
                <c:pt idx="18244">
                  <c:v>-6.0352831940576106E-2</c:v>
                </c:pt>
                <c:pt idx="18245">
                  <c:v>-6.0043330238316567E-2</c:v>
                </c:pt>
                <c:pt idx="18246">
                  <c:v>-6.0043330238316567E-2</c:v>
                </c:pt>
                <c:pt idx="18247">
                  <c:v>-5.9733828536057083E-2</c:v>
                </c:pt>
                <c:pt idx="18248">
                  <c:v>-5.9733828536057083E-2</c:v>
                </c:pt>
                <c:pt idx="18249">
                  <c:v>-6.0043330238316567E-2</c:v>
                </c:pt>
                <c:pt idx="18250">
                  <c:v>-6.0043330238316567E-2</c:v>
                </c:pt>
                <c:pt idx="18251">
                  <c:v>-6.0043330238316567E-2</c:v>
                </c:pt>
                <c:pt idx="18252">
                  <c:v>-6.0043330238316567E-2</c:v>
                </c:pt>
                <c:pt idx="18253">
                  <c:v>-6.0043330238316567E-2</c:v>
                </c:pt>
                <c:pt idx="18254">
                  <c:v>-6.0043330238316567E-2</c:v>
                </c:pt>
                <c:pt idx="18255">
                  <c:v>-5.9733828536057083E-2</c:v>
                </c:pt>
                <c:pt idx="18256">
                  <c:v>-5.9733828536057083E-2</c:v>
                </c:pt>
                <c:pt idx="18257">
                  <c:v>-5.9733828536057083E-2</c:v>
                </c:pt>
                <c:pt idx="18258">
                  <c:v>-5.9733828536057083E-2</c:v>
                </c:pt>
                <c:pt idx="18259">
                  <c:v>-5.9733828536057083E-2</c:v>
                </c:pt>
                <c:pt idx="18260">
                  <c:v>-5.9733828536057083E-2</c:v>
                </c:pt>
                <c:pt idx="18261">
                  <c:v>-5.9733828536057083E-2</c:v>
                </c:pt>
                <c:pt idx="18262">
                  <c:v>-5.9733828536057083E-2</c:v>
                </c:pt>
                <c:pt idx="18263">
                  <c:v>-5.9733828536057083E-2</c:v>
                </c:pt>
                <c:pt idx="18264">
                  <c:v>-5.9733828536057083E-2</c:v>
                </c:pt>
                <c:pt idx="18265">
                  <c:v>-5.9424326833797864E-2</c:v>
                </c:pt>
                <c:pt idx="18266">
                  <c:v>-5.9424326833797864E-2</c:v>
                </c:pt>
                <c:pt idx="18267">
                  <c:v>-5.9424326833797864E-2</c:v>
                </c:pt>
                <c:pt idx="18268">
                  <c:v>-5.9424326833797864E-2</c:v>
                </c:pt>
                <c:pt idx="18269">
                  <c:v>-5.9114825131538526E-2</c:v>
                </c:pt>
                <c:pt idx="18270">
                  <c:v>-5.9114825131538526E-2</c:v>
                </c:pt>
                <c:pt idx="18271">
                  <c:v>-5.8495821727019504E-2</c:v>
                </c:pt>
                <c:pt idx="18272">
                  <c:v>-5.8495821727019504E-2</c:v>
                </c:pt>
                <c:pt idx="18273">
                  <c:v>-5.8805323429278897E-2</c:v>
                </c:pt>
                <c:pt idx="18274">
                  <c:v>-5.8805323429278897E-2</c:v>
                </c:pt>
                <c:pt idx="18275">
                  <c:v>-5.8805323429278897E-2</c:v>
                </c:pt>
                <c:pt idx="18276">
                  <c:v>-5.8805323429278897E-2</c:v>
                </c:pt>
                <c:pt idx="18277">
                  <c:v>-5.8805323429278897E-2</c:v>
                </c:pt>
                <c:pt idx="18278">
                  <c:v>-5.8805323429278897E-2</c:v>
                </c:pt>
                <c:pt idx="18279">
                  <c:v>-5.8805323429278897E-2</c:v>
                </c:pt>
                <c:pt idx="18280">
                  <c:v>-5.8805323429278897E-2</c:v>
                </c:pt>
                <c:pt idx="18281">
                  <c:v>-5.8805323429278897E-2</c:v>
                </c:pt>
                <c:pt idx="18282">
                  <c:v>-5.8805323429278897E-2</c:v>
                </c:pt>
                <c:pt idx="18283">
                  <c:v>-5.8805323429278897E-2</c:v>
                </c:pt>
                <c:pt idx="18284">
                  <c:v>-5.8805323429278897E-2</c:v>
                </c:pt>
                <c:pt idx="18285">
                  <c:v>-5.8805323429278897E-2</c:v>
                </c:pt>
                <c:pt idx="18286">
                  <c:v>-5.9424326833797864E-2</c:v>
                </c:pt>
                <c:pt idx="18287">
                  <c:v>-5.9424326833797864E-2</c:v>
                </c:pt>
                <c:pt idx="18288">
                  <c:v>-5.9733828536057083E-2</c:v>
                </c:pt>
                <c:pt idx="18289">
                  <c:v>-5.9733828536057083E-2</c:v>
                </c:pt>
                <c:pt idx="18290">
                  <c:v>-5.9733828536057083E-2</c:v>
                </c:pt>
                <c:pt idx="18291">
                  <c:v>-5.9733828536057083E-2</c:v>
                </c:pt>
                <c:pt idx="18292">
                  <c:v>-5.9733828536057083E-2</c:v>
                </c:pt>
                <c:pt idx="18293">
                  <c:v>-5.9733828536057083E-2</c:v>
                </c:pt>
                <c:pt idx="18294">
                  <c:v>-5.9733828536057083E-2</c:v>
                </c:pt>
                <c:pt idx="18295">
                  <c:v>-5.9733828536057083E-2</c:v>
                </c:pt>
                <c:pt idx="18296">
                  <c:v>-5.9424326833797864E-2</c:v>
                </c:pt>
                <c:pt idx="18297">
                  <c:v>-5.9424326833797864E-2</c:v>
                </c:pt>
                <c:pt idx="18298">
                  <c:v>-5.9424326833797864E-2</c:v>
                </c:pt>
                <c:pt idx="18299">
                  <c:v>-5.9424326833797864E-2</c:v>
                </c:pt>
                <c:pt idx="18300">
                  <c:v>-5.9424326833797864E-2</c:v>
                </c:pt>
                <c:pt idx="18301">
                  <c:v>-5.9114825131538526E-2</c:v>
                </c:pt>
                <c:pt idx="18302">
                  <c:v>-5.9733828536057083E-2</c:v>
                </c:pt>
                <c:pt idx="18303">
                  <c:v>-5.9733828536057083E-2</c:v>
                </c:pt>
                <c:pt idx="18304">
                  <c:v>-5.9733828536057083E-2</c:v>
                </c:pt>
                <c:pt idx="18305">
                  <c:v>-5.9733828536057083E-2</c:v>
                </c:pt>
                <c:pt idx="18306">
                  <c:v>-5.9733828536057083E-2</c:v>
                </c:pt>
                <c:pt idx="18307">
                  <c:v>-5.9733828536057083E-2</c:v>
                </c:pt>
                <c:pt idx="18308">
                  <c:v>-5.9733828536057083E-2</c:v>
                </c:pt>
                <c:pt idx="18309">
                  <c:v>-5.9733828536057083E-2</c:v>
                </c:pt>
                <c:pt idx="18310">
                  <c:v>-5.9733828536057083E-2</c:v>
                </c:pt>
                <c:pt idx="18311">
                  <c:v>-5.9733828536057083E-2</c:v>
                </c:pt>
                <c:pt idx="18312">
                  <c:v>-5.9733828536057083E-2</c:v>
                </c:pt>
                <c:pt idx="18313">
                  <c:v>-5.9733828536057083E-2</c:v>
                </c:pt>
                <c:pt idx="18314">
                  <c:v>-5.9733828536057083E-2</c:v>
                </c:pt>
                <c:pt idx="18315">
                  <c:v>-5.9733828536057083E-2</c:v>
                </c:pt>
                <c:pt idx="18316">
                  <c:v>-5.9733828536057083E-2</c:v>
                </c:pt>
                <c:pt idx="18317">
                  <c:v>-5.9733828536057083E-2</c:v>
                </c:pt>
                <c:pt idx="18318">
                  <c:v>-5.9733828536057083E-2</c:v>
                </c:pt>
                <c:pt idx="18319">
                  <c:v>-5.9424326833797864E-2</c:v>
                </c:pt>
                <c:pt idx="18320">
                  <c:v>-5.9424326833797864E-2</c:v>
                </c:pt>
                <c:pt idx="18321">
                  <c:v>-5.9424326833797864E-2</c:v>
                </c:pt>
                <c:pt idx="18322">
                  <c:v>-5.9424326833797864E-2</c:v>
                </c:pt>
                <c:pt idx="18323">
                  <c:v>-5.9424326833797864E-2</c:v>
                </c:pt>
                <c:pt idx="18324">
                  <c:v>-5.9424326833797864E-2</c:v>
                </c:pt>
                <c:pt idx="18325">
                  <c:v>-5.9114825131538526E-2</c:v>
                </c:pt>
                <c:pt idx="18326">
                  <c:v>-5.9114825131538526E-2</c:v>
                </c:pt>
                <c:pt idx="18327">
                  <c:v>-5.9114825131538526E-2</c:v>
                </c:pt>
                <c:pt idx="18328">
                  <c:v>-5.9114825131538526E-2</c:v>
                </c:pt>
                <c:pt idx="18329">
                  <c:v>-5.9114825131538526E-2</c:v>
                </c:pt>
                <c:pt idx="18330">
                  <c:v>-5.9114825131538526E-2</c:v>
                </c:pt>
                <c:pt idx="18331">
                  <c:v>-5.9114825131538526E-2</c:v>
                </c:pt>
                <c:pt idx="18332">
                  <c:v>-5.9114825131538526E-2</c:v>
                </c:pt>
                <c:pt idx="18333">
                  <c:v>-5.9114825131538526E-2</c:v>
                </c:pt>
                <c:pt idx="18334">
                  <c:v>-5.9114825131538526E-2</c:v>
                </c:pt>
                <c:pt idx="18335">
                  <c:v>-5.9114825131538526E-2</c:v>
                </c:pt>
                <c:pt idx="18336">
                  <c:v>-1.3927576601671366E-2</c:v>
                </c:pt>
                <c:pt idx="18337">
                  <c:v>-1.3927576601671366E-2</c:v>
                </c:pt>
                <c:pt idx="18338">
                  <c:v>-1.3618074899412001E-2</c:v>
                </c:pt>
                <c:pt idx="18339">
                  <c:v>-1.3927576601671366E-2</c:v>
                </c:pt>
                <c:pt idx="18340">
                  <c:v>-1.3618074899412001E-2</c:v>
                </c:pt>
                <c:pt idx="18341">
                  <c:v>-1.3618074899412001E-2</c:v>
                </c:pt>
                <c:pt idx="18342">
                  <c:v>-1.3927576601671366E-2</c:v>
                </c:pt>
                <c:pt idx="18343">
                  <c:v>-1.2380068090374501E-2</c:v>
                </c:pt>
                <c:pt idx="18344">
                  <c:v>-1.3927576601671366E-2</c:v>
                </c:pt>
                <c:pt idx="18345">
                  <c:v>-1.3618074899412001E-2</c:v>
                </c:pt>
                <c:pt idx="18346">
                  <c:v>-1.3927576601671366E-2</c:v>
                </c:pt>
                <c:pt idx="18347">
                  <c:v>-1.3927576601671366E-2</c:v>
                </c:pt>
                <c:pt idx="18348">
                  <c:v>-1.4542079207920869E-2</c:v>
                </c:pt>
                <c:pt idx="18349">
                  <c:v>-1.3923267326732701E-2</c:v>
                </c:pt>
                <c:pt idx="18350">
                  <c:v>-1.3923267326732701E-2</c:v>
                </c:pt>
                <c:pt idx="18351">
                  <c:v>-1.3923267326732701E-2</c:v>
                </c:pt>
                <c:pt idx="18352">
                  <c:v>-1.3923267326732701E-2</c:v>
                </c:pt>
                <c:pt idx="18353">
                  <c:v>-1.3923267326732701E-2</c:v>
                </c:pt>
                <c:pt idx="18354">
                  <c:v>-1.3923267326732701E-2</c:v>
                </c:pt>
                <c:pt idx="18355">
                  <c:v>-1.3923267326732701E-2</c:v>
                </c:pt>
                <c:pt idx="18356">
                  <c:v>-1.3923267326732701E-2</c:v>
                </c:pt>
                <c:pt idx="18357">
                  <c:v>-1.3923267326732701E-2</c:v>
                </c:pt>
                <c:pt idx="18358">
                  <c:v>-1.3923267326732701E-2</c:v>
                </c:pt>
                <c:pt idx="18359">
                  <c:v>-1.3923267326732701E-2</c:v>
                </c:pt>
                <c:pt idx="18360">
                  <c:v>-1.3923267326732701E-2</c:v>
                </c:pt>
                <c:pt idx="18361">
                  <c:v>-1.3923267326732701E-2</c:v>
                </c:pt>
                <c:pt idx="18362">
                  <c:v>-1.3923267326732701E-2</c:v>
                </c:pt>
                <c:pt idx="18363">
                  <c:v>-1.3923267326732701E-2</c:v>
                </c:pt>
                <c:pt idx="18364">
                  <c:v>-1.3923267326732701E-2</c:v>
                </c:pt>
                <c:pt idx="18365">
                  <c:v>-1.3923267326732701E-2</c:v>
                </c:pt>
                <c:pt idx="18366">
                  <c:v>-1.4232673267326745E-2</c:v>
                </c:pt>
                <c:pt idx="18367">
                  <c:v>-1.3923267326732701E-2</c:v>
                </c:pt>
                <c:pt idx="18368">
                  <c:v>-1.3613861386138683E-2</c:v>
                </c:pt>
                <c:pt idx="18369">
                  <c:v>-1.3613861386138683E-2</c:v>
                </c:pt>
                <c:pt idx="18370">
                  <c:v>-1.3613861386138683E-2</c:v>
                </c:pt>
                <c:pt idx="18371">
                  <c:v>-1.3613861386138683E-2</c:v>
                </c:pt>
                <c:pt idx="18372">
                  <c:v>-1.3613861386138683E-2</c:v>
                </c:pt>
                <c:pt idx="18373">
                  <c:v>-1.3613861386138683E-2</c:v>
                </c:pt>
                <c:pt idx="18374">
                  <c:v>-1.3923267326732701E-2</c:v>
                </c:pt>
                <c:pt idx="18375">
                  <c:v>-1.3923267326732701E-2</c:v>
                </c:pt>
                <c:pt idx="18376">
                  <c:v>-1.3923267326732701E-2</c:v>
                </c:pt>
                <c:pt idx="18377">
                  <c:v>-1.3923267326732701E-2</c:v>
                </c:pt>
                <c:pt idx="18378">
                  <c:v>-5.7240099009900985E-2</c:v>
                </c:pt>
                <c:pt idx="18379">
                  <c:v>-5.7240099009900985E-2</c:v>
                </c:pt>
                <c:pt idx="18380">
                  <c:v>-5.7240099009900985E-2</c:v>
                </c:pt>
                <c:pt idx="18381">
                  <c:v>-5.7240099009900985E-2</c:v>
                </c:pt>
                <c:pt idx="18382">
                  <c:v>-5.7240099009900985E-2</c:v>
                </c:pt>
                <c:pt idx="18383">
                  <c:v>-5.7240099009900985E-2</c:v>
                </c:pt>
                <c:pt idx="18384">
                  <c:v>-5.7240099009900985E-2</c:v>
                </c:pt>
                <c:pt idx="18385">
                  <c:v>-5.7240099009900985E-2</c:v>
                </c:pt>
                <c:pt idx="18386">
                  <c:v>-5.7858910891089174E-2</c:v>
                </c:pt>
                <c:pt idx="18387">
                  <c:v>-5.7858910891089174E-2</c:v>
                </c:pt>
                <c:pt idx="18388">
                  <c:v>-5.7858910891089174E-2</c:v>
                </c:pt>
                <c:pt idx="18389">
                  <c:v>-5.7858910891089174E-2</c:v>
                </c:pt>
                <c:pt idx="18390">
                  <c:v>-5.7858910891089174E-2</c:v>
                </c:pt>
                <c:pt idx="18391">
                  <c:v>-5.7858910891089174E-2</c:v>
                </c:pt>
                <c:pt idx="18392">
                  <c:v>-5.7858910891089174E-2</c:v>
                </c:pt>
                <c:pt idx="18393">
                  <c:v>-5.7858910891089174E-2</c:v>
                </c:pt>
                <c:pt idx="18394">
                  <c:v>-5.7858910891089174E-2</c:v>
                </c:pt>
                <c:pt idx="18395">
                  <c:v>-5.7858910891089174E-2</c:v>
                </c:pt>
                <c:pt idx="18396">
                  <c:v>-5.7858910891089174E-2</c:v>
                </c:pt>
                <c:pt idx="18397">
                  <c:v>-5.7858910891089174E-2</c:v>
                </c:pt>
                <c:pt idx="18398">
                  <c:v>-5.7858910891089174E-2</c:v>
                </c:pt>
                <c:pt idx="18399">
                  <c:v>-5.7858910891089174E-2</c:v>
                </c:pt>
                <c:pt idx="18400">
                  <c:v>-5.7858910891089174E-2</c:v>
                </c:pt>
                <c:pt idx="18401">
                  <c:v>-5.7858910891089174E-2</c:v>
                </c:pt>
                <c:pt idx="18402">
                  <c:v>-5.7858910891089174E-2</c:v>
                </c:pt>
                <c:pt idx="18403">
                  <c:v>-5.7858910891089174E-2</c:v>
                </c:pt>
                <c:pt idx="18404">
                  <c:v>-5.7858910891089174E-2</c:v>
                </c:pt>
                <c:pt idx="18405">
                  <c:v>-5.7858910891089174E-2</c:v>
                </c:pt>
                <c:pt idx="18406">
                  <c:v>-5.7858910891089174E-2</c:v>
                </c:pt>
                <c:pt idx="18407">
                  <c:v>-5.7858910891089174E-2</c:v>
                </c:pt>
                <c:pt idx="18408">
                  <c:v>-5.7858910891089174E-2</c:v>
                </c:pt>
                <c:pt idx="18409">
                  <c:v>-5.7858910891089174E-2</c:v>
                </c:pt>
                <c:pt idx="18410">
                  <c:v>-5.7858910891089174E-2</c:v>
                </c:pt>
                <c:pt idx="18411">
                  <c:v>-5.7858910891089174E-2</c:v>
                </c:pt>
                <c:pt idx="18412">
                  <c:v>-5.7549504950495121E-2</c:v>
                </c:pt>
                <c:pt idx="18413">
                  <c:v>-5.7549504950495121E-2</c:v>
                </c:pt>
                <c:pt idx="18414">
                  <c:v>-5.7240099009900985E-2</c:v>
                </c:pt>
                <c:pt idx="18415">
                  <c:v>-1.3613861386138683E-2</c:v>
                </c:pt>
                <c:pt idx="18416">
                  <c:v>-1.330445544554461E-2</c:v>
                </c:pt>
                <c:pt idx="18417">
                  <c:v>-1.3923267326732701E-2</c:v>
                </c:pt>
                <c:pt idx="18418">
                  <c:v>-1.3923267326732701E-2</c:v>
                </c:pt>
                <c:pt idx="18419">
                  <c:v>-1.3923267326732701E-2</c:v>
                </c:pt>
                <c:pt idx="18420">
                  <c:v>-1.3923267326732701E-2</c:v>
                </c:pt>
                <c:pt idx="18421">
                  <c:v>-1.3923267326732701E-2</c:v>
                </c:pt>
                <c:pt idx="18422">
                  <c:v>-1.3923267326732701E-2</c:v>
                </c:pt>
                <c:pt idx="18423">
                  <c:v>-1.3923267326732701E-2</c:v>
                </c:pt>
                <c:pt idx="18424">
                  <c:v>-1.3923267326732701E-2</c:v>
                </c:pt>
                <c:pt idx="18425">
                  <c:v>-1.3923267326732701E-2</c:v>
                </c:pt>
                <c:pt idx="18426">
                  <c:v>-1.3613861386138683E-2</c:v>
                </c:pt>
                <c:pt idx="18427">
                  <c:v>-1.3613861386138683E-2</c:v>
                </c:pt>
                <c:pt idx="18428">
                  <c:v>-1.3613861386138683E-2</c:v>
                </c:pt>
                <c:pt idx="18429">
                  <c:v>-1.3613861386138683E-2</c:v>
                </c:pt>
                <c:pt idx="18430">
                  <c:v>-1.3923267326732701E-2</c:v>
                </c:pt>
                <c:pt idx="18431">
                  <c:v>-1.3923267326732701E-2</c:v>
                </c:pt>
                <c:pt idx="18432">
                  <c:v>-1.3923267326732701E-2</c:v>
                </c:pt>
                <c:pt idx="18433">
                  <c:v>-1.3923267326732701E-2</c:v>
                </c:pt>
                <c:pt idx="18434">
                  <c:v>-1.3923267326732701E-2</c:v>
                </c:pt>
                <c:pt idx="18435">
                  <c:v>-1.3923267326732701E-2</c:v>
                </c:pt>
                <c:pt idx="18436">
                  <c:v>-1.3923267326732701E-2</c:v>
                </c:pt>
                <c:pt idx="18437">
                  <c:v>-1.3923267326732701E-2</c:v>
                </c:pt>
                <c:pt idx="18438">
                  <c:v>-1.3923267326732701E-2</c:v>
                </c:pt>
                <c:pt idx="18439">
                  <c:v>-1.3923267326732701E-2</c:v>
                </c:pt>
                <c:pt idx="18440">
                  <c:v>-1.3923267326732701E-2</c:v>
                </c:pt>
                <c:pt idx="18441">
                  <c:v>-1.3923267326732701E-2</c:v>
                </c:pt>
                <c:pt idx="18442">
                  <c:v>-1.3923267326732701E-2</c:v>
                </c:pt>
                <c:pt idx="18443">
                  <c:v>-1.3923267326732701E-2</c:v>
                </c:pt>
                <c:pt idx="18444">
                  <c:v>-1.3923267326732701E-2</c:v>
                </c:pt>
                <c:pt idx="18445">
                  <c:v>-1.330445544554461E-2</c:v>
                </c:pt>
                <c:pt idx="18446">
                  <c:v>-1.3923267326732701E-2</c:v>
                </c:pt>
                <c:pt idx="18447">
                  <c:v>-1.3923267326732701E-2</c:v>
                </c:pt>
                <c:pt idx="18448">
                  <c:v>-1.3923267326732701E-2</c:v>
                </c:pt>
                <c:pt idx="18449">
                  <c:v>-1.3613861386138683E-2</c:v>
                </c:pt>
                <c:pt idx="18450">
                  <c:v>-1.3613861386138683E-2</c:v>
                </c:pt>
                <c:pt idx="18451">
                  <c:v>-1.3613861386138683E-2</c:v>
                </c:pt>
                <c:pt idx="18452">
                  <c:v>-1.3613861386138683E-2</c:v>
                </c:pt>
                <c:pt idx="18453">
                  <c:v>-1.3613861386138683E-2</c:v>
                </c:pt>
                <c:pt idx="18454">
                  <c:v>-5.5693069306930812E-2</c:v>
                </c:pt>
                <c:pt idx="18455">
                  <c:v>-5.5693069306930812E-2</c:v>
                </c:pt>
                <c:pt idx="18456">
                  <c:v>-5.5693069306930812E-2</c:v>
                </c:pt>
                <c:pt idx="18457">
                  <c:v>-5.5693069306930812E-2</c:v>
                </c:pt>
                <c:pt idx="18458">
                  <c:v>-5.5693069306930812E-2</c:v>
                </c:pt>
                <c:pt idx="18459">
                  <c:v>-5.5693069306930812E-2</c:v>
                </c:pt>
                <c:pt idx="18460">
                  <c:v>-5.5693069306930812E-2</c:v>
                </c:pt>
                <c:pt idx="18461">
                  <c:v>-5.5693069306930812E-2</c:v>
                </c:pt>
                <c:pt idx="18462">
                  <c:v>-5.5693069306930812E-2</c:v>
                </c:pt>
                <c:pt idx="18463">
                  <c:v>-5.5693069306930812E-2</c:v>
                </c:pt>
                <c:pt idx="18464">
                  <c:v>-5.5693069306930812E-2</c:v>
                </c:pt>
                <c:pt idx="18465">
                  <c:v>-5.5693069306930812E-2</c:v>
                </c:pt>
                <c:pt idx="18466">
                  <c:v>-5.5693069306930812E-2</c:v>
                </c:pt>
                <c:pt idx="18467">
                  <c:v>-5.6621287128712873E-2</c:v>
                </c:pt>
                <c:pt idx="18468">
                  <c:v>-5.6621287128712873E-2</c:v>
                </c:pt>
                <c:pt idx="18469">
                  <c:v>-5.6930693069307023E-2</c:v>
                </c:pt>
                <c:pt idx="18470">
                  <c:v>-5.6930693069307023E-2</c:v>
                </c:pt>
                <c:pt idx="18471">
                  <c:v>-5.6621287128712873E-2</c:v>
                </c:pt>
                <c:pt idx="18472">
                  <c:v>-5.6621287128712873E-2</c:v>
                </c:pt>
                <c:pt idx="18473">
                  <c:v>-5.6621287128712873E-2</c:v>
                </c:pt>
                <c:pt idx="18474">
                  <c:v>-5.6621287128712873E-2</c:v>
                </c:pt>
                <c:pt idx="18475">
                  <c:v>-5.6621287128712873E-2</c:v>
                </c:pt>
                <c:pt idx="18476">
                  <c:v>-5.6621287128712873E-2</c:v>
                </c:pt>
                <c:pt idx="18477">
                  <c:v>-5.6621287128712873E-2</c:v>
                </c:pt>
                <c:pt idx="18478">
                  <c:v>-5.6621287128712873E-2</c:v>
                </c:pt>
                <c:pt idx="18479">
                  <c:v>-5.6621287128712873E-2</c:v>
                </c:pt>
                <c:pt idx="18480">
                  <c:v>-5.6621287128712873E-2</c:v>
                </c:pt>
                <c:pt idx="18481">
                  <c:v>-5.6621287128712873E-2</c:v>
                </c:pt>
                <c:pt idx="18482">
                  <c:v>-5.6621287128712873E-2</c:v>
                </c:pt>
                <c:pt idx="18483">
                  <c:v>-5.6621287128712873E-2</c:v>
                </c:pt>
                <c:pt idx="18484">
                  <c:v>-5.6621287128712873E-2</c:v>
                </c:pt>
                <c:pt idx="18485">
                  <c:v>-5.6621287128712873E-2</c:v>
                </c:pt>
                <c:pt idx="18486">
                  <c:v>-5.6621287128712873E-2</c:v>
                </c:pt>
                <c:pt idx="18487">
                  <c:v>-5.6621287128712873E-2</c:v>
                </c:pt>
                <c:pt idx="18488">
                  <c:v>-5.6621287128712873E-2</c:v>
                </c:pt>
                <c:pt idx="18489">
                  <c:v>-5.6621287128712873E-2</c:v>
                </c:pt>
                <c:pt idx="18490">
                  <c:v>-5.6621287128712873E-2</c:v>
                </c:pt>
                <c:pt idx="18491">
                  <c:v>-5.6621287128712873E-2</c:v>
                </c:pt>
                <c:pt idx="18492">
                  <c:v>-5.6621287128712873E-2</c:v>
                </c:pt>
                <c:pt idx="18493">
                  <c:v>-5.7240099009900985E-2</c:v>
                </c:pt>
                <c:pt idx="18494">
                  <c:v>-5.7240099009900985E-2</c:v>
                </c:pt>
                <c:pt idx="18495">
                  <c:v>-5.6621287128712873E-2</c:v>
                </c:pt>
                <c:pt idx="18496">
                  <c:v>-5.6621287128712873E-2</c:v>
                </c:pt>
                <c:pt idx="18497">
                  <c:v>-5.6311881188118924E-2</c:v>
                </c:pt>
                <c:pt idx="18498">
                  <c:v>-5.6311881188118924E-2</c:v>
                </c:pt>
                <c:pt idx="18499">
                  <c:v>-5.5693069306930812E-2</c:v>
                </c:pt>
                <c:pt idx="18500">
                  <c:v>-5.5693069306930812E-2</c:v>
                </c:pt>
                <c:pt idx="18501">
                  <c:v>-5.5693069306930812E-2</c:v>
                </c:pt>
                <c:pt idx="18502">
                  <c:v>-5.5693069306930812E-2</c:v>
                </c:pt>
                <c:pt idx="18503">
                  <c:v>-5.5693069306930812E-2</c:v>
                </c:pt>
                <c:pt idx="18504">
                  <c:v>-5.5693069306930812E-2</c:v>
                </c:pt>
                <c:pt idx="18505">
                  <c:v>-5.5693069306930812E-2</c:v>
                </c:pt>
                <c:pt idx="18506">
                  <c:v>-5.5693069306930812E-2</c:v>
                </c:pt>
                <c:pt idx="18507">
                  <c:v>-5.5693069306930812E-2</c:v>
                </c:pt>
                <c:pt idx="18508">
                  <c:v>-5.5693069306930812E-2</c:v>
                </c:pt>
                <c:pt idx="18509">
                  <c:v>-5.5383663366336953E-2</c:v>
                </c:pt>
                <c:pt idx="18510">
                  <c:v>-1.3613861386138683E-2</c:v>
                </c:pt>
                <c:pt idx="18511">
                  <c:v>-1.3613861386138683E-2</c:v>
                </c:pt>
                <c:pt idx="18512">
                  <c:v>-1.3613861386138683E-2</c:v>
                </c:pt>
                <c:pt idx="18513">
                  <c:v>-1.3613861386138683E-2</c:v>
                </c:pt>
                <c:pt idx="18514">
                  <c:v>-1.3613861386138683E-2</c:v>
                </c:pt>
                <c:pt idx="18515">
                  <c:v>-1.3613861386138683E-2</c:v>
                </c:pt>
                <c:pt idx="18516">
                  <c:v>-1.3613861386138683E-2</c:v>
                </c:pt>
                <c:pt idx="18517">
                  <c:v>-1.3613861386138683E-2</c:v>
                </c:pt>
                <c:pt idx="18518">
                  <c:v>-1.3613861386138683E-2</c:v>
                </c:pt>
                <c:pt idx="18519">
                  <c:v>-1.3613861386138683E-2</c:v>
                </c:pt>
                <c:pt idx="18520">
                  <c:v>-1.3613861386138683E-2</c:v>
                </c:pt>
                <c:pt idx="18521">
                  <c:v>-1.3613861386138683E-2</c:v>
                </c:pt>
                <c:pt idx="18522">
                  <c:v>-1.3613861386138683E-2</c:v>
                </c:pt>
                <c:pt idx="18523">
                  <c:v>-1.3613861386138683E-2</c:v>
                </c:pt>
                <c:pt idx="18524">
                  <c:v>-1.3613861386138683E-2</c:v>
                </c:pt>
                <c:pt idx="18525">
                  <c:v>-1.3613861386138683E-2</c:v>
                </c:pt>
                <c:pt idx="18526">
                  <c:v>-1.3613861386138683E-2</c:v>
                </c:pt>
                <c:pt idx="18527">
                  <c:v>-1.3613861386138683E-2</c:v>
                </c:pt>
                <c:pt idx="18528">
                  <c:v>-1.3613861386138683E-2</c:v>
                </c:pt>
                <c:pt idx="18529">
                  <c:v>-1.2685643564356437E-2</c:v>
                </c:pt>
                <c:pt idx="18530">
                  <c:v>-1.3613861386138683E-2</c:v>
                </c:pt>
                <c:pt idx="18531">
                  <c:v>-1.330445544554461E-2</c:v>
                </c:pt>
                <c:pt idx="18532">
                  <c:v>-1.3923267326732701E-2</c:v>
                </c:pt>
                <c:pt idx="18533">
                  <c:v>-1.3613861386138683E-2</c:v>
                </c:pt>
                <c:pt idx="18534">
                  <c:v>-1.3613861386138683E-2</c:v>
                </c:pt>
                <c:pt idx="18535">
                  <c:v>-1.3613861386138683E-2</c:v>
                </c:pt>
                <c:pt idx="18536">
                  <c:v>-1.3613861386138683E-2</c:v>
                </c:pt>
                <c:pt idx="18537">
                  <c:v>-1.3613861386138683E-2</c:v>
                </c:pt>
                <c:pt idx="18538">
                  <c:v>-1.3613861386138683E-2</c:v>
                </c:pt>
                <c:pt idx="18539">
                  <c:v>-1.3613861386138683E-2</c:v>
                </c:pt>
                <c:pt idx="18540">
                  <c:v>-1.3613861386138683E-2</c:v>
                </c:pt>
                <c:pt idx="18541">
                  <c:v>-1.3613861386138683E-2</c:v>
                </c:pt>
                <c:pt idx="18542">
                  <c:v>-1.3613861386138683E-2</c:v>
                </c:pt>
                <c:pt idx="18543">
                  <c:v>-1.3609650479430881E-2</c:v>
                </c:pt>
                <c:pt idx="18544">
                  <c:v>-1.3609650479430881E-2</c:v>
                </c:pt>
                <c:pt idx="18545">
                  <c:v>-1.3918960717599753E-2</c:v>
                </c:pt>
                <c:pt idx="18546">
                  <c:v>-1.4228270955768639E-2</c:v>
                </c:pt>
                <c:pt idx="18547">
                  <c:v>-1.4537581193937582E-2</c:v>
                </c:pt>
                <c:pt idx="18548">
                  <c:v>-1.4846891432106423E-2</c:v>
                </c:pt>
                <c:pt idx="18549">
                  <c:v>-1.4228270955768639E-2</c:v>
                </c:pt>
                <c:pt idx="18550">
                  <c:v>-1.4228270955768639E-2</c:v>
                </c:pt>
                <c:pt idx="18551">
                  <c:v>-5.5057222394061384E-2</c:v>
                </c:pt>
                <c:pt idx="18552">
                  <c:v>-5.5057222394061384E-2</c:v>
                </c:pt>
                <c:pt idx="18553">
                  <c:v>-5.5057222394061384E-2</c:v>
                </c:pt>
                <c:pt idx="18554">
                  <c:v>-5.5057222394061384E-2</c:v>
                </c:pt>
                <c:pt idx="18555">
                  <c:v>-5.5057222394061384E-2</c:v>
                </c:pt>
                <c:pt idx="18556">
                  <c:v>-5.5057222394061384E-2</c:v>
                </c:pt>
                <c:pt idx="18557">
                  <c:v>-5.5057222394061384E-2</c:v>
                </c:pt>
                <c:pt idx="18558">
                  <c:v>-5.5057222394061384E-2</c:v>
                </c:pt>
                <c:pt idx="18559">
                  <c:v>-5.5057222394061384E-2</c:v>
                </c:pt>
                <c:pt idx="18560">
                  <c:v>-5.5057222394061384E-2</c:v>
                </c:pt>
                <c:pt idx="18561">
                  <c:v>-5.5057222394061384E-2</c:v>
                </c:pt>
                <c:pt idx="18562">
                  <c:v>-5.5057222394061384E-2</c:v>
                </c:pt>
                <c:pt idx="18563">
                  <c:v>-5.5057222394061384E-2</c:v>
                </c:pt>
                <c:pt idx="18564">
                  <c:v>-5.5057222394061384E-2</c:v>
                </c:pt>
                <c:pt idx="18565">
                  <c:v>-5.5057222394061384E-2</c:v>
                </c:pt>
                <c:pt idx="18566">
                  <c:v>-5.5057222394061384E-2</c:v>
                </c:pt>
                <c:pt idx="18567">
                  <c:v>-5.5057222394061384E-2</c:v>
                </c:pt>
                <c:pt idx="18568">
                  <c:v>-5.5057222394061384E-2</c:v>
                </c:pt>
                <c:pt idx="18569">
                  <c:v>-5.5057222394061384E-2</c:v>
                </c:pt>
                <c:pt idx="18570">
                  <c:v>-5.6294463346736934E-2</c:v>
                </c:pt>
                <c:pt idx="18571">
                  <c:v>-5.6002475247524906E-2</c:v>
                </c:pt>
                <c:pt idx="18572">
                  <c:v>-5.5383663366336953E-2</c:v>
                </c:pt>
                <c:pt idx="18573">
                  <c:v>-5.5383663366336953E-2</c:v>
                </c:pt>
                <c:pt idx="18574">
                  <c:v>-5.476485148514882E-2</c:v>
                </c:pt>
                <c:pt idx="18575">
                  <c:v>-5.476485148514882E-2</c:v>
                </c:pt>
                <c:pt idx="18576">
                  <c:v>-5.5074257425742713E-2</c:v>
                </c:pt>
                <c:pt idx="18577">
                  <c:v>-5.5074257425742713E-2</c:v>
                </c:pt>
                <c:pt idx="18578">
                  <c:v>-5.476485148514882E-2</c:v>
                </c:pt>
                <c:pt idx="18579">
                  <c:v>-5.476485148514882E-2</c:v>
                </c:pt>
                <c:pt idx="18580">
                  <c:v>-5.4146039603960423E-2</c:v>
                </c:pt>
                <c:pt idx="18581">
                  <c:v>-5.4146039603960423E-2</c:v>
                </c:pt>
                <c:pt idx="18582">
                  <c:v>-5.4146039603960423E-2</c:v>
                </c:pt>
                <c:pt idx="18583">
                  <c:v>-5.4146039603960423E-2</c:v>
                </c:pt>
                <c:pt idx="18584">
                  <c:v>-5.4455445544554455E-2</c:v>
                </c:pt>
                <c:pt idx="18585">
                  <c:v>-5.4455445544554455E-2</c:v>
                </c:pt>
                <c:pt idx="18586">
                  <c:v>-5.4455445544554455E-2</c:v>
                </c:pt>
                <c:pt idx="18587">
                  <c:v>-5.4455445544554455E-2</c:v>
                </c:pt>
                <c:pt idx="18588">
                  <c:v>-5.4146039603960423E-2</c:v>
                </c:pt>
                <c:pt idx="18589">
                  <c:v>-5.4438601917723983E-2</c:v>
                </c:pt>
                <c:pt idx="18590">
                  <c:v>-5.3510671203217099E-2</c:v>
                </c:pt>
                <c:pt idx="18591">
                  <c:v>-5.3510671203217099E-2</c:v>
                </c:pt>
                <c:pt idx="18592">
                  <c:v>-5.2582740488710193E-2</c:v>
                </c:pt>
                <c:pt idx="18593">
                  <c:v>-5.2582740488710193E-2</c:v>
                </c:pt>
                <c:pt idx="18594">
                  <c:v>-5.1654809774203309E-2</c:v>
                </c:pt>
                <c:pt idx="18595">
                  <c:v>-5.1654809774203309E-2</c:v>
                </c:pt>
                <c:pt idx="18596">
                  <c:v>-5.1964120012372397E-2</c:v>
                </c:pt>
                <c:pt idx="18597">
                  <c:v>-5.1964120012372397E-2</c:v>
                </c:pt>
                <c:pt idx="18598">
                  <c:v>-5.1654809774203309E-2</c:v>
                </c:pt>
                <c:pt idx="18599">
                  <c:v>-5.1654809774203309E-2</c:v>
                </c:pt>
                <c:pt idx="18600">
                  <c:v>-5.1654809774203309E-2</c:v>
                </c:pt>
                <c:pt idx="18601">
                  <c:v>-5.1654809774203309E-2</c:v>
                </c:pt>
                <c:pt idx="18602">
                  <c:v>-5.1345499536034719E-2</c:v>
                </c:pt>
                <c:pt idx="18603">
                  <c:v>-1.3609650479430881E-2</c:v>
                </c:pt>
                <c:pt idx="18604">
                  <c:v>-1.3918960717599753E-2</c:v>
                </c:pt>
                <c:pt idx="18605">
                  <c:v>-1.3609650479430881E-2</c:v>
                </c:pt>
                <c:pt idx="18606">
                  <c:v>-1.3609650479430881E-2</c:v>
                </c:pt>
                <c:pt idx="18607">
                  <c:v>-1.3609650479430881E-2</c:v>
                </c:pt>
                <c:pt idx="18608">
                  <c:v>-1.3609650479430881E-2</c:v>
                </c:pt>
                <c:pt idx="18609">
                  <c:v>-1.3609650479430881E-2</c:v>
                </c:pt>
                <c:pt idx="18610">
                  <c:v>-1.3609650479430881E-2</c:v>
                </c:pt>
                <c:pt idx="18611">
                  <c:v>-1.3300340241262074E-2</c:v>
                </c:pt>
                <c:pt idx="18612">
                  <c:v>-1.3609650479430881E-2</c:v>
                </c:pt>
                <c:pt idx="18613">
                  <c:v>-1.3609650479430881E-2</c:v>
                </c:pt>
                <c:pt idx="18614">
                  <c:v>-1.3609650479430881E-2</c:v>
                </c:pt>
                <c:pt idx="18615">
                  <c:v>-1.3300340241262074E-2</c:v>
                </c:pt>
                <c:pt idx="18616">
                  <c:v>-1.3609650479430881E-2</c:v>
                </c:pt>
                <c:pt idx="18617">
                  <c:v>-1.3609650479430881E-2</c:v>
                </c:pt>
                <c:pt idx="18618">
                  <c:v>-1.3609650479430881E-2</c:v>
                </c:pt>
                <c:pt idx="18619">
                  <c:v>-1.3609650479430881E-2</c:v>
                </c:pt>
                <c:pt idx="18620">
                  <c:v>-1.3609650479430881E-2</c:v>
                </c:pt>
                <c:pt idx="18621">
                  <c:v>-1.3609650479430881E-2</c:v>
                </c:pt>
                <c:pt idx="18622">
                  <c:v>-1.3609650479430881E-2</c:v>
                </c:pt>
                <c:pt idx="18623">
                  <c:v>-1.3609650479430881E-2</c:v>
                </c:pt>
                <c:pt idx="18624">
                  <c:v>-1.3609650479430881E-2</c:v>
                </c:pt>
                <c:pt idx="18625">
                  <c:v>-1.3609650479430881E-2</c:v>
                </c:pt>
                <c:pt idx="18626">
                  <c:v>-3.0931023816888402E-3</c:v>
                </c:pt>
                <c:pt idx="18627">
                  <c:v>-3.0931023816888402E-3</c:v>
                </c:pt>
                <c:pt idx="18628">
                  <c:v>-3.0931023816888402E-3</c:v>
                </c:pt>
                <c:pt idx="18629">
                  <c:v>-3.0931023816888402E-3</c:v>
                </c:pt>
                <c:pt idx="18630">
                  <c:v>-3.0931023816888402E-3</c:v>
                </c:pt>
                <c:pt idx="18631">
                  <c:v>-3.0931023816888402E-3</c:v>
                </c:pt>
                <c:pt idx="18632">
                  <c:v>-3.0931023816888402E-3</c:v>
                </c:pt>
                <c:pt idx="18633">
                  <c:v>-3.0931023816888402E-3</c:v>
                </c:pt>
                <c:pt idx="18634">
                  <c:v>-3.0931023816888402E-3</c:v>
                </c:pt>
                <c:pt idx="18635">
                  <c:v>-3.0931023816888402E-3</c:v>
                </c:pt>
                <c:pt idx="18636">
                  <c:v>-3.0931023816888402E-3</c:v>
                </c:pt>
                <c:pt idx="18637">
                  <c:v>-3.0931023816888402E-3</c:v>
                </c:pt>
                <c:pt idx="18638">
                  <c:v>-3.0931023816888402E-3</c:v>
                </c:pt>
                <c:pt idx="18639">
                  <c:v>-3.0931023816888402E-3</c:v>
                </c:pt>
                <c:pt idx="18640">
                  <c:v>-3.0931023816888402E-3</c:v>
                </c:pt>
                <c:pt idx="18641">
                  <c:v>-3.0931023816888402E-3</c:v>
                </c:pt>
                <c:pt idx="18642">
                  <c:v>-3.0931023816888402E-3</c:v>
                </c:pt>
                <c:pt idx="18643">
                  <c:v>-4.3303433343644115E-3</c:v>
                </c:pt>
                <c:pt idx="18644">
                  <c:v>-4.3303433343644115E-3</c:v>
                </c:pt>
                <c:pt idx="18645">
                  <c:v>-4.3303433343644115E-3</c:v>
                </c:pt>
                <c:pt idx="18646">
                  <c:v>-4.3303433343644115E-3</c:v>
                </c:pt>
                <c:pt idx="18647">
                  <c:v>-4.3303433343644115E-3</c:v>
                </c:pt>
                <c:pt idx="18648">
                  <c:v>-4.3303433343644115E-3</c:v>
                </c:pt>
                <c:pt idx="18649">
                  <c:v>-3.4024126198577199E-3</c:v>
                </c:pt>
                <c:pt idx="18650">
                  <c:v>-3.4024126198577199E-3</c:v>
                </c:pt>
                <c:pt idx="18651">
                  <c:v>-3.4024126198577199E-3</c:v>
                </c:pt>
                <c:pt idx="18652">
                  <c:v>-3.4024126198577199E-3</c:v>
                </c:pt>
                <c:pt idx="18653">
                  <c:v>-3.4024126198577199E-3</c:v>
                </c:pt>
                <c:pt idx="18654">
                  <c:v>-3.4024126198577199E-3</c:v>
                </c:pt>
                <c:pt idx="18655">
                  <c:v>-3.4024126198577199E-3</c:v>
                </c:pt>
                <c:pt idx="18656">
                  <c:v>-3.4024126198577199E-3</c:v>
                </c:pt>
                <c:pt idx="18657">
                  <c:v>-3.4024126198577199E-3</c:v>
                </c:pt>
                <c:pt idx="18658">
                  <c:v>-3.4024126198577199E-3</c:v>
                </c:pt>
                <c:pt idx="18659">
                  <c:v>-2.7837921435199691E-3</c:v>
                </c:pt>
                <c:pt idx="18660">
                  <c:v>-2.7837921435199691E-3</c:v>
                </c:pt>
                <c:pt idx="18661">
                  <c:v>-2.7837921435199691E-3</c:v>
                </c:pt>
                <c:pt idx="18662">
                  <c:v>-2.7837921435199691E-3</c:v>
                </c:pt>
                <c:pt idx="18663">
                  <c:v>-2.1651716671822049E-3</c:v>
                </c:pt>
                <c:pt idx="18664">
                  <c:v>-2.1651716671822049E-3</c:v>
                </c:pt>
                <c:pt idx="18665">
                  <c:v>-3.4024126198577199E-3</c:v>
                </c:pt>
                <c:pt idx="18666">
                  <c:v>-3.4024126198577199E-3</c:v>
                </c:pt>
                <c:pt idx="18667">
                  <c:v>-3.4024126198577199E-3</c:v>
                </c:pt>
                <c:pt idx="18668">
                  <c:v>-3.4024126198577199E-3</c:v>
                </c:pt>
                <c:pt idx="18669">
                  <c:v>-3.7117228580266222E-3</c:v>
                </c:pt>
                <c:pt idx="18670">
                  <c:v>-3.7117228580266222E-3</c:v>
                </c:pt>
                <c:pt idx="18671">
                  <c:v>-4.0210330961954876E-3</c:v>
                </c:pt>
                <c:pt idx="18672">
                  <c:v>-4.0210330961954876E-3</c:v>
                </c:pt>
                <c:pt idx="18673">
                  <c:v>-4.0210330961954876E-3</c:v>
                </c:pt>
                <c:pt idx="18674">
                  <c:v>-4.0210330961954876E-3</c:v>
                </c:pt>
                <c:pt idx="18675">
                  <c:v>-4.0210330961954876E-3</c:v>
                </c:pt>
                <c:pt idx="18676">
                  <c:v>-4.0210330961954876E-3</c:v>
                </c:pt>
                <c:pt idx="18677">
                  <c:v>-4.3303433343644115E-3</c:v>
                </c:pt>
                <c:pt idx="18678">
                  <c:v>-4.3303433343644115E-3</c:v>
                </c:pt>
                <c:pt idx="18679">
                  <c:v>-3.7117228580266222E-3</c:v>
                </c:pt>
                <c:pt idx="18680">
                  <c:v>-3.7117228580266222E-3</c:v>
                </c:pt>
                <c:pt idx="18681">
                  <c:v>-3.7117228580266222E-3</c:v>
                </c:pt>
                <c:pt idx="18682">
                  <c:v>-3.7117228580266222E-3</c:v>
                </c:pt>
                <c:pt idx="18683">
                  <c:v>-3.4024126198577199E-3</c:v>
                </c:pt>
                <c:pt idx="18684">
                  <c:v>-3.7117228580266222E-3</c:v>
                </c:pt>
                <c:pt idx="18685">
                  <c:v>-3.7117228580266222E-3</c:v>
                </c:pt>
                <c:pt idx="18686">
                  <c:v>-3.7117228580266222E-3</c:v>
                </c:pt>
                <c:pt idx="18687">
                  <c:v>-4.0210330961954876E-3</c:v>
                </c:pt>
                <c:pt idx="18688">
                  <c:v>-4.0210330961954876E-3</c:v>
                </c:pt>
                <c:pt idx="18689">
                  <c:v>-4.0210330961954876E-3</c:v>
                </c:pt>
                <c:pt idx="18690">
                  <c:v>-4.0210330961954876E-3</c:v>
                </c:pt>
                <c:pt idx="18691">
                  <c:v>-4.0210330961954876E-3</c:v>
                </c:pt>
                <c:pt idx="18692">
                  <c:v>-3.7117228580266222E-3</c:v>
                </c:pt>
                <c:pt idx="18693">
                  <c:v>-3.7117228580266222E-3</c:v>
                </c:pt>
                <c:pt idx="18694">
                  <c:v>-3.7117228580266222E-3</c:v>
                </c:pt>
                <c:pt idx="18695">
                  <c:v>-3.7117228580266222E-3</c:v>
                </c:pt>
                <c:pt idx="18696">
                  <c:v>-3.7117228580266222E-3</c:v>
                </c:pt>
                <c:pt idx="18697">
                  <c:v>-3.7117228580266222E-3</c:v>
                </c:pt>
                <c:pt idx="18698">
                  <c:v>-3.7117228580266222E-3</c:v>
                </c:pt>
                <c:pt idx="18699">
                  <c:v>-3.7117228580266222E-3</c:v>
                </c:pt>
                <c:pt idx="18700">
                  <c:v>-3.7117228580266222E-3</c:v>
                </c:pt>
                <c:pt idx="18701">
                  <c:v>-3.7117228580266222E-3</c:v>
                </c:pt>
                <c:pt idx="18702">
                  <c:v>-3.7117228580266222E-3</c:v>
                </c:pt>
                <c:pt idx="18703">
                  <c:v>-3.7117228580266222E-3</c:v>
                </c:pt>
                <c:pt idx="18704">
                  <c:v>-3.7117228580266222E-3</c:v>
                </c:pt>
                <c:pt idx="18705">
                  <c:v>-5.2892050726879129E-2</c:v>
                </c:pt>
                <c:pt idx="18706">
                  <c:v>-5.3819981441385924E-2</c:v>
                </c:pt>
                <c:pt idx="18707">
                  <c:v>-5.3819981441385924E-2</c:v>
                </c:pt>
                <c:pt idx="18708">
                  <c:v>-5.3819981441385924E-2</c:v>
                </c:pt>
                <c:pt idx="18709">
                  <c:v>-5.3819981441385924E-2</c:v>
                </c:pt>
                <c:pt idx="18710">
                  <c:v>-5.3819981441385924E-2</c:v>
                </c:pt>
                <c:pt idx="18711">
                  <c:v>-5.3819981441385924E-2</c:v>
                </c:pt>
                <c:pt idx="18712">
                  <c:v>-5.4129291679554575E-2</c:v>
                </c:pt>
                <c:pt idx="18713">
                  <c:v>-5.4129291679554575E-2</c:v>
                </c:pt>
                <c:pt idx="18714">
                  <c:v>-5.4129291679554575E-2</c:v>
                </c:pt>
                <c:pt idx="18715">
                  <c:v>-5.4129291679554575E-2</c:v>
                </c:pt>
                <c:pt idx="18716">
                  <c:v>-5.4438601917723983E-2</c:v>
                </c:pt>
                <c:pt idx="18717">
                  <c:v>-5.4438601917723983E-2</c:v>
                </c:pt>
                <c:pt idx="18718">
                  <c:v>-5.4438601917723983E-2</c:v>
                </c:pt>
                <c:pt idx="18719">
                  <c:v>-5.4438601917723983E-2</c:v>
                </c:pt>
                <c:pt idx="18720">
                  <c:v>-5.4438601917723983E-2</c:v>
                </c:pt>
                <c:pt idx="18721">
                  <c:v>-5.4438601917723983E-2</c:v>
                </c:pt>
                <c:pt idx="18722">
                  <c:v>-5.4438601917723983E-2</c:v>
                </c:pt>
                <c:pt idx="18723">
                  <c:v>-5.4438601917723983E-2</c:v>
                </c:pt>
                <c:pt idx="18724">
                  <c:v>-5.4438601917723983E-2</c:v>
                </c:pt>
                <c:pt idx="18725">
                  <c:v>-5.4438601917723983E-2</c:v>
                </c:pt>
                <c:pt idx="18726">
                  <c:v>-5.4129291679554575E-2</c:v>
                </c:pt>
                <c:pt idx="18727">
                  <c:v>-5.4129291679554575E-2</c:v>
                </c:pt>
                <c:pt idx="18728">
                  <c:v>-5.4129291679554575E-2</c:v>
                </c:pt>
                <c:pt idx="18729">
                  <c:v>-5.4129291679554575E-2</c:v>
                </c:pt>
                <c:pt idx="18730">
                  <c:v>-5.3819981441385924E-2</c:v>
                </c:pt>
                <c:pt idx="18731">
                  <c:v>-5.3819981441385924E-2</c:v>
                </c:pt>
                <c:pt idx="18732">
                  <c:v>-5.4129291679554575E-2</c:v>
                </c:pt>
                <c:pt idx="18733">
                  <c:v>-5.4129291679554575E-2</c:v>
                </c:pt>
                <c:pt idx="18734">
                  <c:v>-5.4129291679554575E-2</c:v>
                </c:pt>
                <c:pt idx="18735">
                  <c:v>-5.4129291679554575E-2</c:v>
                </c:pt>
                <c:pt idx="18736">
                  <c:v>-5.4129291679554575E-2</c:v>
                </c:pt>
                <c:pt idx="18737">
                  <c:v>-1.8558614290133067E-3</c:v>
                </c:pt>
                <c:pt idx="18738">
                  <c:v>-1.8558614290133067E-3</c:v>
                </c:pt>
                <c:pt idx="18739">
                  <c:v>-1.8558614290133067E-3</c:v>
                </c:pt>
                <c:pt idx="18740">
                  <c:v>-1.8558614290133067E-3</c:v>
                </c:pt>
                <c:pt idx="18741">
                  <c:v>-1.8558614290133067E-3</c:v>
                </c:pt>
                <c:pt idx="18742">
                  <c:v>-1.5465511908444181E-3</c:v>
                </c:pt>
                <c:pt idx="18743">
                  <c:v>-5.3819981441385924E-2</c:v>
                </c:pt>
                <c:pt idx="18744">
                  <c:v>-5.2892050726879129E-2</c:v>
                </c:pt>
                <c:pt idx="18745">
                  <c:v>-5.2892050726879129E-2</c:v>
                </c:pt>
                <c:pt idx="18746">
                  <c:v>-5.2892050726879129E-2</c:v>
                </c:pt>
                <c:pt idx="18747">
                  <c:v>-5.2892050726879129E-2</c:v>
                </c:pt>
                <c:pt idx="18748">
                  <c:v>-5.2892050726879129E-2</c:v>
                </c:pt>
                <c:pt idx="18749">
                  <c:v>-5.2892050726879129E-2</c:v>
                </c:pt>
                <c:pt idx="18750">
                  <c:v>-5.2892050726879129E-2</c:v>
                </c:pt>
                <c:pt idx="18751">
                  <c:v>-5.2892050726879129E-2</c:v>
                </c:pt>
                <c:pt idx="18752">
                  <c:v>-5.2892050726879129E-2</c:v>
                </c:pt>
                <c:pt idx="18753">
                  <c:v>-1.3609650479430881E-2</c:v>
                </c:pt>
                <c:pt idx="18754">
                  <c:v>-1.3609650479430881E-2</c:v>
                </c:pt>
                <c:pt idx="18755">
                  <c:v>-1.3609650479430881E-2</c:v>
                </c:pt>
                <c:pt idx="18756">
                  <c:v>-1.3609650479430881E-2</c:v>
                </c:pt>
                <c:pt idx="18757">
                  <c:v>-1.3609650479430881E-2</c:v>
                </c:pt>
                <c:pt idx="18758">
                  <c:v>-1.3609650479430881E-2</c:v>
                </c:pt>
                <c:pt idx="18759">
                  <c:v>-1.3609650479430881E-2</c:v>
                </c:pt>
                <c:pt idx="18760">
                  <c:v>-1.3609650479430881E-2</c:v>
                </c:pt>
                <c:pt idx="18761">
                  <c:v>-1.3918960717599753E-2</c:v>
                </c:pt>
                <c:pt idx="18762">
                  <c:v>-1.3918960717599753E-2</c:v>
                </c:pt>
                <c:pt idx="18763">
                  <c:v>-1.3918960717599753E-2</c:v>
                </c:pt>
                <c:pt idx="18764">
                  <c:v>-1.3609650479430881E-2</c:v>
                </c:pt>
                <c:pt idx="18765">
                  <c:v>-1.3609650479430881E-2</c:v>
                </c:pt>
                <c:pt idx="18766">
                  <c:v>-1.3609650479430881E-2</c:v>
                </c:pt>
                <c:pt idx="18767">
                  <c:v>-1.4228270955768639E-2</c:v>
                </c:pt>
                <c:pt idx="18768">
                  <c:v>-1.3918960717599753E-2</c:v>
                </c:pt>
                <c:pt idx="18769">
                  <c:v>-1.3609650479430881E-2</c:v>
                </c:pt>
                <c:pt idx="18770">
                  <c:v>-1.3918960717599753E-2</c:v>
                </c:pt>
                <c:pt idx="18771">
                  <c:v>-1.3918960717599753E-2</c:v>
                </c:pt>
                <c:pt idx="18772">
                  <c:v>-1.3918960717599753E-2</c:v>
                </c:pt>
                <c:pt idx="18773">
                  <c:v>-1.3918960717599753E-2</c:v>
                </c:pt>
                <c:pt idx="18774">
                  <c:v>-1.3918960717599753E-2</c:v>
                </c:pt>
                <c:pt idx="18775">
                  <c:v>-1.3609650479430881E-2</c:v>
                </c:pt>
                <c:pt idx="18776">
                  <c:v>-1.3609650479430881E-2</c:v>
                </c:pt>
                <c:pt idx="18777">
                  <c:v>-1.3300340241262074E-2</c:v>
                </c:pt>
                <c:pt idx="18778">
                  <c:v>-1.3300340241262074E-2</c:v>
                </c:pt>
                <c:pt idx="18779">
                  <c:v>-1.3300340241262074E-2</c:v>
                </c:pt>
                <c:pt idx="18780">
                  <c:v>-1.3300340241262074E-2</c:v>
                </c:pt>
                <c:pt idx="18781">
                  <c:v>-1.3300340241262074E-2</c:v>
                </c:pt>
                <c:pt idx="18782">
                  <c:v>-1.3609650479430881E-2</c:v>
                </c:pt>
                <c:pt idx="18783">
                  <c:v>-1.3609650479430881E-2</c:v>
                </c:pt>
                <c:pt idx="18784">
                  <c:v>-1.3609650479430881E-2</c:v>
                </c:pt>
                <c:pt idx="18785">
                  <c:v>-1.3609650479430881E-2</c:v>
                </c:pt>
                <c:pt idx="18786">
                  <c:v>-1.3609650479430881E-2</c:v>
                </c:pt>
                <c:pt idx="18787">
                  <c:v>-1.3300340241262074E-2</c:v>
                </c:pt>
                <c:pt idx="18788">
                  <c:v>-1.3300340241262074E-2</c:v>
                </c:pt>
                <c:pt idx="18789">
                  <c:v>-1.3918960717599753E-2</c:v>
                </c:pt>
                <c:pt idx="18790">
                  <c:v>-1.3609650479430881E-2</c:v>
                </c:pt>
                <c:pt idx="18791">
                  <c:v>-1.3300340241262074E-2</c:v>
                </c:pt>
                <c:pt idx="18792">
                  <c:v>-1.3300340241262074E-2</c:v>
                </c:pt>
                <c:pt idx="18793">
                  <c:v>-5.1964120012372397E-2</c:v>
                </c:pt>
                <c:pt idx="18794">
                  <c:v>-5.1964120012372397E-2</c:v>
                </c:pt>
                <c:pt idx="18795">
                  <c:v>-5.1964120012372397E-2</c:v>
                </c:pt>
                <c:pt idx="18796">
                  <c:v>-5.1964120012372397E-2</c:v>
                </c:pt>
                <c:pt idx="18797">
                  <c:v>-5.1964120012372397E-2</c:v>
                </c:pt>
                <c:pt idx="18798">
                  <c:v>-5.1654809774203309E-2</c:v>
                </c:pt>
                <c:pt idx="18799">
                  <c:v>-5.1654809774203309E-2</c:v>
                </c:pt>
                <c:pt idx="18800">
                  <c:v>-5.1654809774203309E-2</c:v>
                </c:pt>
                <c:pt idx="18801">
                  <c:v>-5.1654809774203309E-2</c:v>
                </c:pt>
                <c:pt idx="18802">
                  <c:v>-5.1654809774203309E-2</c:v>
                </c:pt>
                <c:pt idx="18803">
                  <c:v>-5.1654809774203309E-2</c:v>
                </c:pt>
                <c:pt idx="18804">
                  <c:v>-5.2273430250541653E-2</c:v>
                </c:pt>
                <c:pt idx="18805">
                  <c:v>-5.2273430250541653E-2</c:v>
                </c:pt>
                <c:pt idx="18806">
                  <c:v>-5.2273430250541653E-2</c:v>
                </c:pt>
                <c:pt idx="18807">
                  <c:v>-5.2273430250541653E-2</c:v>
                </c:pt>
                <c:pt idx="18808">
                  <c:v>-5.2273430250541653E-2</c:v>
                </c:pt>
                <c:pt idx="18809">
                  <c:v>-5.2273430250541653E-2</c:v>
                </c:pt>
                <c:pt idx="18810">
                  <c:v>-5.2273430250541653E-2</c:v>
                </c:pt>
                <c:pt idx="18811">
                  <c:v>-5.2273430250541653E-2</c:v>
                </c:pt>
                <c:pt idx="18812">
                  <c:v>-5.2892050726879129E-2</c:v>
                </c:pt>
                <c:pt idx="18813">
                  <c:v>-5.2892050726879129E-2</c:v>
                </c:pt>
                <c:pt idx="18814">
                  <c:v>-5.2892050726879129E-2</c:v>
                </c:pt>
                <c:pt idx="18815">
                  <c:v>-5.2892050726879129E-2</c:v>
                </c:pt>
                <c:pt idx="18816">
                  <c:v>-5.2892050726879129E-2</c:v>
                </c:pt>
                <c:pt idx="18817">
                  <c:v>-5.2892050726879129E-2</c:v>
                </c:pt>
                <c:pt idx="18818">
                  <c:v>-5.2273430250541653E-2</c:v>
                </c:pt>
                <c:pt idx="18819">
                  <c:v>-5.2273430250541653E-2</c:v>
                </c:pt>
                <c:pt idx="18820">
                  <c:v>-5.2273430250541653E-2</c:v>
                </c:pt>
                <c:pt idx="18821">
                  <c:v>-5.1964120012372397E-2</c:v>
                </c:pt>
                <c:pt idx="18822">
                  <c:v>-5.1964120012372397E-2</c:v>
                </c:pt>
                <c:pt idx="18823">
                  <c:v>-5.1964120012372397E-2</c:v>
                </c:pt>
                <c:pt idx="18824">
                  <c:v>-5.1654809774203309E-2</c:v>
                </c:pt>
                <c:pt idx="18825">
                  <c:v>-5.1654809774203309E-2</c:v>
                </c:pt>
                <c:pt idx="18826">
                  <c:v>-5.1654809774203309E-2</c:v>
                </c:pt>
                <c:pt idx="18827">
                  <c:v>-5.1654809774203309E-2</c:v>
                </c:pt>
                <c:pt idx="18828">
                  <c:v>-5.1654809774203309E-2</c:v>
                </c:pt>
                <c:pt idx="18829">
                  <c:v>-5.1654809774203309E-2</c:v>
                </c:pt>
                <c:pt idx="18830">
                  <c:v>-5.1654809774203309E-2</c:v>
                </c:pt>
                <c:pt idx="18831">
                  <c:v>-5.1654809774203309E-2</c:v>
                </c:pt>
                <c:pt idx="18832">
                  <c:v>-5.1654809774203309E-2</c:v>
                </c:pt>
                <c:pt idx="18833">
                  <c:v>-5.2273430250541653E-2</c:v>
                </c:pt>
                <c:pt idx="18834">
                  <c:v>-5.2273430250541653E-2</c:v>
                </c:pt>
                <c:pt idx="18835">
                  <c:v>-5.2273430250541653E-2</c:v>
                </c:pt>
                <c:pt idx="18836">
                  <c:v>-5.2273430250541653E-2</c:v>
                </c:pt>
                <c:pt idx="18837">
                  <c:v>-5.2273430250541653E-2</c:v>
                </c:pt>
                <c:pt idx="18838">
                  <c:v>-5.2273430250541653E-2</c:v>
                </c:pt>
                <c:pt idx="18839">
                  <c:v>-5.2273430250541653E-2</c:v>
                </c:pt>
                <c:pt idx="18840">
                  <c:v>-5.2273430250541653E-2</c:v>
                </c:pt>
                <c:pt idx="18841">
                  <c:v>-5.2273430250541653E-2</c:v>
                </c:pt>
                <c:pt idx="18842">
                  <c:v>-5.2273430250541653E-2</c:v>
                </c:pt>
                <c:pt idx="18843">
                  <c:v>-5.2892050726879129E-2</c:v>
                </c:pt>
                <c:pt idx="18844">
                  <c:v>-5.2892050726879129E-2</c:v>
                </c:pt>
                <c:pt idx="18845">
                  <c:v>-5.2582740488710193E-2</c:v>
                </c:pt>
                <c:pt idx="18846">
                  <c:v>-5.2582740488710193E-2</c:v>
                </c:pt>
                <c:pt idx="18847">
                  <c:v>-5.2582740488710193E-2</c:v>
                </c:pt>
                <c:pt idx="18848">
                  <c:v>-5.2582740488710193E-2</c:v>
                </c:pt>
                <c:pt idx="18849">
                  <c:v>-5.2892050726879129E-2</c:v>
                </c:pt>
                <c:pt idx="18850">
                  <c:v>-5.2892050726879129E-2</c:v>
                </c:pt>
                <c:pt idx="18851">
                  <c:v>-5.2892050726879129E-2</c:v>
                </c:pt>
                <c:pt idx="18852">
                  <c:v>-5.2892050726879129E-2</c:v>
                </c:pt>
                <c:pt idx="18853">
                  <c:v>-5.2892050726879129E-2</c:v>
                </c:pt>
                <c:pt idx="18854">
                  <c:v>-5.2892050726879129E-2</c:v>
                </c:pt>
                <c:pt idx="18855">
                  <c:v>-5.320136096504794E-2</c:v>
                </c:pt>
                <c:pt idx="18856">
                  <c:v>-5.320136096504794E-2</c:v>
                </c:pt>
                <c:pt idx="18857">
                  <c:v>-5.320136096504794E-2</c:v>
                </c:pt>
                <c:pt idx="18858">
                  <c:v>-5.320136096504794E-2</c:v>
                </c:pt>
                <c:pt idx="18859">
                  <c:v>-5.320136096504794E-2</c:v>
                </c:pt>
                <c:pt idx="18860">
                  <c:v>-5.320136096504794E-2</c:v>
                </c:pt>
                <c:pt idx="18861">
                  <c:v>-5.320136096504794E-2</c:v>
                </c:pt>
                <c:pt idx="18862">
                  <c:v>-5.320136096504794E-2</c:v>
                </c:pt>
                <c:pt idx="18863">
                  <c:v>-5.3510671203217099E-2</c:v>
                </c:pt>
                <c:pt idx="18864">
                  <c:v>-5.3510671203217099E-2</c:v>
                </c:pt>
                <c:pt idx="18865">
                  <c:v>-5.3510671203217099E-2</c:v>
                </c:pt>
                <c:pt idx="18866">
                  <c:v>-5.3510671203217099E-2</c:v>
                </c:pt>
                <c:pt idx="18867">
                  <c:v>-5.3510671203217099E-2</c:v>
                </c:pt>
                <c:pt idx="18868">
                  <c:v>-5.3510671203217099E-2</c:v>
                </c:pt>
                <c:pt idx="18869">
                  <c:v>-5.3510671203217099E-2</c:v>
                </c:pt>
                <c:pt idx="18870">
                  <c:v>-5.3510671203217099E-2</c:v>
                </c:pt>
                <c:pt idx="18871">
                  <c:v>-5.3510671203217099E-2</c:v>
                </c:pt>
                <c:pt idx="18872">
                  <c:v>-5.3510671203217099E-2</c:v>
                </c:pt>
                <c:pt idx="18873">
                  <c:v>-5.320136096504794E-2</c:v>
                </c:pt>
                <c:pt idx="18874">
                  <c:v>-5.320136096504794E-2</c:v>
                </c:pt>
                <c:pt idx="18875">
                  <c:v>-5.320136096504794E-2</c:v>
                </c:pt>
                <c:pt idx="18876">
                  <c:v>-5.320136096504794E-2</c:v>
                </c:pt>
                <c:pt idx="18877">
                  <c:v>-5.320136096504794E-2</c:v>
                </c:pt>
                <c:pt idx="18878">
                  <c:v>-5.320136096504794E-2</c:v>
                </c:pt>
                <c:pt idx="18879">
                  <c:v>-5.320136096504794E-2</c:v>
                </c:pt>
                <c:pt idx="18880">
                  <c:v>-5.320136096504794E-2</c:v>
                </c:pt>
                <c:pt idx="18881">
                  <c:v>-5.320136096504794E-2</c:v>
                </c:pt>
                <c:pt idx="18882">
                  <c:v>-5.320136096504794E-2</c:v>
                </c:pt>
                <c:pt idx="18883">
                  <c:v>-5.320136096504794E-2</c:v>
                </c:pt>
                <c:pt idx="18884">
                  <c:v>-5.320136096504794E-2</c:v>
                </c:pt>
                <c:pt idx="18885">
                  <c:v>-5.320136096504794E-2</c:v>
                </c:pt>
                <c:pt idx="18886">
                  <c:v>-5.320136096504794E-2</c:v>
                </c:pt>
                <c:pt idx="18887">
                  <c:v>-5.320136096504794E-2</c:v>
                </c:pt>
                <c:pt idx="18888">
                  <c:v>-5.320136096504794E-2</c:v>
                </c:pt>
                <c:pt idx="18889">
                  <c:v>-5.320136096504794E-2</c:v>
                </c:pt>
                <c:pt idx="18890">
                  <c:v>-5.320136096504794E-2</c:v>
                </c:pt>
                <c:pt idx="18891">
                  <c:v>-5.320136096504794E-2</c:v>
                </c:pt>
                <c:pt idx="18892">
                  <c:v>-5.320136096504794E-2</c:v>
                </c:pt>
                <c:pt idx="18893">
                  <c:v>-5.320136096504794E-2</c:v>
                </c:pt>
                <c:pt idx="18894">
                  <c:v>-5.320136096504794E-2</c:v>
                </c:pt>
                <c:pt idx="18895">
                  <c:v>-5.320136096504794E-2</c:v>
                </c:pt>
                <c:pt idx="18896">
                  <c:v>-5.320136096504794E-2</c:v>
                </c:pt>
                <c:pt idx="18897">
                  <c:v>-5.320136096504794E-2</c:v>
                </c:pt>
                <c:pt idx="18898">
                  <c:v>-5.320136096504794E-2</c:v>
                </c:pt>
                <c:pt idx="18899">
                  <c:v>-5.320136096504794E-2</c:v>
                </c:pt>
                <c:pt idx="18900">
                  <c:v>-5.320136096504794E-2</c:v>
                </c:pt>
                <c:pt idx="18901">
                  <c:v>-5.320136096504794E-2</c:v>
                </c:pt>
                <c:pt idx="18902">
                  <c:v>-5.320136096504794E-2</c:v>
                </c:pt>
                <c:pt idx="18903">
                  <c:v>-5.320136096504794E-2</c:v>
                </c:pt>
                <c:pt idx="18904">
                  <c:v>-5.320136096504794E-2</c:v>
                </c:pt>
                <c:pt idx="18905">
                  <c:v>-5.320136096504794E-2</c:v>
                </c:pt>
                <c:pt idx="18906">
                  <c:v>-5.320136096504794E-2</c:v>
                </c:pt>
                <c:pt idx="18907">
                  <c:v>-5.320136096504794E-2</c:v>
                </c:pt>
                <c:pt idx="18908">
                  <c:v>-5.320136096504794E-2</c:v>
                </c:pt>
                <c:pt idx="18909">
                  <c:v>-5.320136096504794E-2</c:v>
                </c:pt>
                <c:pt idx="18910">
                  <c:v>-5.320136096504794E-2</c:v>
                </c:pt>
                <c:pt idx="18911">
                  <c:v>-5.320136096504794E-2</c:v>
                </c:pt>
                <c:pt idx="18912">
                  <c:v>-5.320136096504794E-2</c:v>
                </c:pt>
                <c:pt idx="18913">
                  <c:v>-5.320136096504794E-2</c:v>
                </c:pt>
                <c:pt idx="18914">
                  <c:v>-5.320136096504794E-2</c:v>
                </c:pt>
                <c:pt idx="18915">
                  <c:v>-5.320136096504794E-2</c:v>
                </c:pt>
                <c:pt idx="18916">
                  <c:v>-5.320136096504794E-2</c:v>
                </c:pt>
                <c:pt idx="18917">
                  <c:v>-5.320136096504794E-2</c:v>
                </c:pt>
                <c:pt idx="18918">
                  <c:v>-5.320136096504794E-2</c:v>
                </c:pt>
                <c:pt idx="18919">
                  <c:v>-5.2892050726879129E-2</c:v>
                </c:pt>
                <c:pt idx="18920">
                  <c:v>-5.2892050726879129E-2</c:v>
                </c:pt>
                <c:pt idx="18921">
                  <c:v>-5.2892050726879129E-2</c:v>
                </c:pt>
                <c:pt idx="18922">
                  <c:v>-5.2892050726879129E-2</c:v>
                </c:pt>
                <c:pt idx="18923">
                  <c:v>-5.2892050726879129E-2</c:v>
                </c:pt>
                <c:pt idx="18924">
                  <c:v>-5.2892050726879129E-2</c:v>
                </c:pt>
                <c:pt idx="18925">
                  <c:v>-5.2892050726879129E-2</c:v>
                </c:pt>
                <c:pt idx="18926">
                  <c:v>-5.2892050726879129E-2</c:v>
                </c:pt>
                <c:pt idx="18927">
                  <c:v>-5.2892050726879129E-2</c:v>
                </c:pt>
                <c:pt idx="18928">
                  <c:v>-5.2892050726879129E-2</c:v>
                </c:pt>
                <c:pt idx="18929">
                  <c:v>-5.2892050726879129E-2</c:v>
                </c:pt>
                <c:pt idx="18930">
                  <c:v>-5.2892050726879129E-2</c:v>
                </c:pt>
                <c:pt idx="18931">
                  <c:v>-5.2892050726879129E-2</c:v>
                </c:pt>
                <c:pt idx="18932">
                  <c:v>-5.3510671203217099E-2</c:v>
                </c:pt>
                <c:pt idx="18933">
                  <c:v>-5.3510671203217099E-2</c:v>
                </c:pt>
                <c:pt idx="18934">
                  <c:v>-5.3510671203217099E-2</c:v>
                </c:pt>
                <c:pt idx="18935">
                  <c:v>-5.3510671203217099E-2</c:v>
                </c:pt>
                <c:pt idx="18936">
                  <c:v>-5.3510671203217099E-2</c:v>
                </c:pt>
                <c:pt idx="18937">
                  <c:v>-5.3510671203217099E-2</c:v>
                </c:pt>
                <c:pt idx="18938">
                  <c:v>-5.3510671203217099E-2</c:v>
                </c:pt>
                <c:pt idx="18939">
                  <c:v>-5.3510671203217099E-2</c:v>
                </c:pt>
                <c:pt idx="18940">
                  <c:v>-5.3819981441385924E-2</c:v>
                </c:pt>
                <c:pt idx="18941">
                  <c:v>-5.4129291679554575E-2</c:v>
                </c:pt>
                <c:pt idx="18942">
                  <c:v>-5.4438601917723983E-2</c:v>
                </c:pt>
                <c:pt idx="18943">
                  <c:v>-5.4438601917723983E-2</c:v>
                </c:pt>
                <c:pt idx="18944">
                  <c:v>-5.4438601917723983E-2</c:v>
                </c:pt>
                <c:pt idx="18945">
                  <c:v>-5.3819981441385924E-2</c:v>
                </c:pt>
                <c:pt idx="18946">
                  <c:v>-5.3819981441385924E-2</c:v>
                </c:pt>
                <c:pt idx="18947">
                  <c:v>-5.320136096504794E-2</c:v>
                </c:pt>
                <c:pt idx="18948">
                  <c:v>-5.320136096504794E-2</c:v>
                </c:pt>
                <c:pt idx="18949">
                  <c:v>-5.3510671203217099E-2</c:v>
                </c:pt>
                <c:pt idx="18950">
                  <c:v>-5.3510671203217099E-2</c:v>
                </c:pt>
                <c:pt idx="18951">
                  <c:v>-5.3510671203217099E-2</c:v>
                </c:pt>
                <c:pt idx="18952">
                  <c:v>-5.3510671203217099E-2</c:v>
                </c:pt>
                <c:pt idx="18953">
                  <c:v>-5.3510671203217099E-2</c:v>
                </c:pt>
                <c:pt idx="18954">
                  <c:v>-5.3510671203217099E-2</c:v>
                </c:pt>
                <c:pt idx="18955">
                  <c:v>-5.3819981441385924E-2</c:v>
                </c:pt>
                <c:pt idx="18956">
                  <c:v>-5.3819981441385924E-2</c:v>
                </c:pt>
                <c:pt idx="18957">
                  <c:v>-5.3819981441385924E-2</c:v>
                </c:pt>
                <c:pt idx="18958">
                  <c:v>-5.3819981441385924E-2</c:v>
                </c:pt>
                <c:pt idx="18959">
                  <c:v>-5.3819981441385924E-2</c:v>
                </c:pt>
                <c:pt idx="18960">
                  <c:v>-5.3510671203217099E-2</c:v>
                </c:pt>
                <c:pt idx="18961">
                  <c:v>-5.3510671203217099E-2</c:v>
                </c:pt>
                <c:pt idx="18962">
                  <c:v>-5.3510671203217099E-2</c:v>
                </c:pt>
                <c:pt idx="18963">
                  <c:v>-5.3819981441385924E-2</c:v>
                </c:pt>
                <c:pt idx="18964">
                  <c:v>-5.3819981441385924E-2</c:v>
                </c:pt>
                <c:pt idx="18965">
                  <c:v>-5.3819981441385924E-2</c:v>
                </c:pt>
                <c:pt idx="18966">
                  <c:v>-5.3819981441385924E-2</c:v>
                </c:pt>
                <c:pt idx="18967">
                  <c:v>-5.3819981441385924E-2</c:v>
                </c:pt>
                <c:pt idx="18968">
                  <c:v>-5.3819981441385924E-2</c:v>
                </c:pt>
                <c:pt idx="18969">
                  <c:v>-5.3819981441385924E-2</c:v>
                </c:pt>
                <c:pt idx="18970">
                  <c:v>-5.3819981441385924E-2</c:v>
                </c:pt>
                <c:pt idx="18971">
                  <c:v>-5.3819981441385924E-2</c:v>
                </c:pt>
                <c:pt idx="18972">
                  <c:v>-5.3819981441385924E-2</c:v>
                </c:pt>
                <c:pt idx="18973">
                  <c:v>-5.3819981441385924E-2</c:v>
                </c:pt>
                <c:pt idx="18974">
                  <c:v>-5.3819981441385924E-2</c:v>
                </c:pt>
                <c:pt idx="18975">
                  <c:v>-5.4129291679554575E-2</c:v>
                </c:pt>
                <c:pt idx="18976">
                  <c:v>-5.4129291679554575E-2</c:v>
                </c:pt>
                <c:pt idx="18977">
                  <c:v>-5.3819981441385924E-2</c:v>
                </c:pt>
                <c:pt idx="18978">
                  <c:v>-5.3819981441385924E-2</c:v>
                </c:pt>
                <c:pt idx="18979">
                  <c:v>-5.3819981441385924E-2</c:v>
                </c:pt>
                <c:pt idx="18980">
                  <c:v>-5.3819981441385924E-2</c:v>
                </c:pt>
                <c:pt idx="18981">
                  <c:v>-5.3819981441385924E-2</c:v>
                </c:pt>
                <c:pt idx="18982">
                  <c:v>-5.3819981441385924E-2</c:v>
                </c:pt>
                <c:pt idx="18983">
                  <c:v>-5.3510671203217099E-2</c:v>
                </c:pt>
                <c:pt idx="18984">
                  <c:v>-5.3510671203217099E-2</c:v>
                </c:pt>
                <c:pt idx="18985">
                  <c:v>-5.3510671203217099E-2</c:v>
                </c:pt>
                <c:pt idx="18986">
                  <c:v>-5.3510671203217099E-2</c:v>
                </c:pt>
                <c:pt idx="18987">
                  <c:v>-5.2892050726879129E-2</c:v>
                </c:pt>
                <c:pt idx="18988">
                  <c:v>-5.2892050726879129E-2</c:v>
                </c:pt>
                <c:pt idx="18989">
                  <c:v>-5.2892050726879129E-2</c:v>
                </c:pt>
                <c:pt idx="18990">
                  <c:v>-5.2892050726879129E-2</c:v>
                </c:pt>
                <c:pt idx="18991">
                  <c:v>-5.2582740488710193E-2</c:v>
                </c:pt>
                <c:pt idx="18992">
                  <c:v>-5.2582740488710193E-2</c:v>
                </c:pt>
                <c:pt idx="18993">
                  <c:v>-5.2582740488710193E-2</c:v>
                </c:pt>
                <c:pt idx="18994">
                  <c:v>-5.2582740488710193E-2</c:v>
                </c:pt>
                <c:pt idx="18995">
                  <c:v>-5.2582740488710193E-2</c:v>
                </c:pt>
                <c:pt idx="18996">
                  <c:v>-5.2582740488710193E-2</c:v>
                </c:pt>
                <c:pt idx="18997">
                  <c:v>-5.2582740488710193E-2</c:v>
                </c:pt>
                <c:pt idx="18998">
                  <c:v>-5.2582740488710193E-2</c:v>
                </c:pt>
                <c:pt idx="18999">
                  <c:v>-5.2273430250541653E-2</c:v>
                </c:pt>
                <c:pt idx="19000">
                  <c:v>-5.2273430250541653E-2</c:v>
                </c:pt>
                <c:pt idx="19001">
                  <c:v>-5.2582740488710193E-2</c:v>
                </c:pt>
                <c:pt idx="19002">
                  <c:v>-5.2582740488710193E-2</c:v>
                </c:pt>
                <c:pt idx="19003">
                  <c:v>-5.320136096504794E-2</c:v>
                </c:pt>
                <c:pt idx="19004">
                  <c:v>-5.320136096504794E-2</c:v>
                </c:pt>
                <c:pt idx="19005">
                  <c:v>-5.2892050726879129E-2</c:v>
                </c:pt>
                <c:pt idx="19006">
                  <c:v>-5.2892050726879129E-2</c:v>
                </c:pt>
                <c:pt idx="19007">
                  <c:v>-5.2892050726879129E-2</c:v>
                </c:pt>
                <c:pt idx="19008">
                  <c:v>-5.2892050726879129E-2</c:v>
                </c:pt>
                <c:pt idx="19009">
                  <c:v>-5.2892050726879129E-2</c:v>
                </c:pt>
                <c:pt idx="19010">
                  <c:v>-5.2892050726879129E-2</c:v>
                </c:pt>
                <c:pt idx="19011">
                  <c:v>-5.2892050726879129E-2</c:v>
                </c:pt>
                <c:pt idx="19012">
                  <c:v>-5.2892050726879129E-2</c:v>
                </c:pt>
                <c:pt idx="19013">
                  <c:v>-5.2892050726879129E-2</c:v>
                </c:pt>
                <c:pt idx="19014">
                  <c:v>-5.2892050726879129E-2</c:v>
                </c:pt>
                <c:pt idx="19015">
                  <c:v>-5.2582740488710193E-2</c:v>
                </c:pt>
                <c:pt idx="19016">
                  <c:v>-5.2582740488710193E-2</c:v>
                </c:pt>
                <c:pt idx="19017">
                  <c:v>-5.2582740488710193E-2</c:v>
                </c:pt>
                <c:pt idx="19018">
                  <c:v>-5.2582740488710193E-2</c:v>
                </c:pt>
                <c:pt idx="19019">
                  <c:v>-5.2892050726879129E-2</c:v>
                </c:pt>
                <c:pt idx="19020">
                  <c:v>-5.3510671203217099E-2</c:v>
                </c:pt>
                <c:pt idx="19021">
                  <c:v>-5.3510671203217099E-2</c:v>
                </c:pt>
                <c:pt idx="19022">
                  <c:v>-5.3510671203217099E-2</c:v>
                </c:pt>
                <c:pt idx="19023">
                  <c:v>-5.3510671203217099E-2</c:v>
                </c:pt>
                <c:pt idx="19024">
                  <c:v>-5.320136096504794E-2</c:v>
                </c:pt>
                <c:pt idx="19025">
                  <c:v>-5.320136096504794E-2</c:v>
                </c:pt>
                <c:pt idx="19026">
                  <c:v>-5.2892050726879129E-2</c:v>
                </c:pt>
                <c:pt idx="19027">
                  <c:v>-5.2892050726879129E-2</c:v>
                </c:pt>
                <c:pt idx="19028">
                  <c:v>-5.2892050726879129E-2</c:v>
                </c:pt>
                <c:pt idx="19029">
                  <c:v>-5.2892050726879129E-2</c:v>
                </c:pt>
                <c:pt idx="19030">
                  <c:v>-5.2892050726879129E-2</c:v>
                </c:pt>
                <c:pt idx="19031">
                  <c:v>-5.2892050726879129E-2</c:v>
                </c:pt>
                <c:pt idx="19032">
                  <c:v>-5.2892050726879129E-2</c:v>
                </c:pt>
                <c:pt idx="19033">
                  <c:v>-5.2892050726879129E-2</c:v>
                </c:pt>
                <c:pt idx="19034">
                  <c:v>-5.3510671203217099E-2</c:v>
                </c:pt>
                <c:pt idx="19035">
                  <c:v>-5.3510671203217099E-2</c:v>
                </c:pt>
                <c:pt idx="19036">
                  <c:v>-5.3819981441385924E-2</c:v>
                </c:pt>
                <c:pt idx="19037">
                  <c:v>-5.3819981441385924E-2</c:v>
                </c:pt>
                <c:pt idx="19038">
                  <c:v>-5.3510671203217099E-2</c:v>
                </c:pt>
                <c:pt idx="19039">
                  <c:v>-5.3510671203217099E-2</c:v>
                </c:pt>
                <c:pt idx="19040">
                  <c:v>-5.2892050726879129E-2</c:v>
                </c:pt>
                <c:pt idx="19041">
                  <c:v>-5.2892050726879129E-2</c:v>
                </c:pt>
                <c:pt idx="19042">
                  <c:v>-5.2892050726879129E-2</c:v>
                </c:pt>
                <c:pt idx="19043">
                  <c:v>-5.2892050726879129E-2</c:v>
                </c:pt>
                <c:pt idx="19044">
                  <c:v>-5.2892050726879129E-2</c:v>
                </c:pt>
                <c:pt idx="19045">
                  <c:v>-5.2892050726879129E-2</c:v>
                </c:pt>
                <c:pt idx="19046">
                  <c:v>-5.2892050726879129E-2</c:v>
                </c:pt>
                <c:pt idx="19047">
                  <c:v>-5.2892050726879129E-2</c:v>
                </c:pt>
                <c:pt idx="19048">
                  <c:v>-5.2892050726879129E-2</c:v>
                </c:pt>
                <c:pt idx="19049">
                  <c:v>-5.2892050726879129E-2</c:v>
                </c:pt>
                <c:pt idx="19050">
                  <c:v>-5.2892050726879129E-2</c:v>
                </c:pt>
                <c:pt idx="19051">
                  <c:v>-5.2892050726879129E-2</c:v>
                </c:pt>
                <c:pt idx="19052">
                  <c:v>-5.2892050726879129E-2</c:v>
                </c:pt>
                <c:pt idx="19053">
                  <c:v>-5.2892050726879129E-2</c:v>
                </c:pt>
                <c:pt idx="19054">
                  <c:v>-5.2892050726879129E-2</c:v>
                </c:pt>
                <c:pt idx="19055">
                  <c:v>-5.2892050726879129E-2</c:v>
                </c:pt>
                <c:pt idx="19056">
                  <c:v>-5.2892050726879129E-2</c:v>
                </c:pt>
                <c:pt idx="19057">
                  <c:v>-5.2892050726879129E-2</c:v>
                </c:pt>
                <c:pt idx="19058">
                  <c:v>-5.2892050726879129E-2</c:v>
                </c:pt>
                <c:pt idx="19059">
                  <c:v>-5.2892050726879129E-2</c:v>
                </c:pt>
                <c:pt idx="19060">
                  <c:v>-5.2892050726879129E-2</c:v>
                </c:pt>
                <c:pt idx="19061">
                  <c:v>-5.2892050726879129E-2</c:v>
                </c:pt>
                <c:pt idx="19062">
                  <c:v>-5.2892050726879129E-2</c:v>
                </c:pt>
                <c:pt idx="19063">
                  <c:v>-5.2892050726879129E-2</c:v>
                </c:pt>
                <c:pt idx="19064">
                  <c:v>-5.3819981441385924E-2</c:v>
                </c:pt>
                <c:pt idx="19065">
                  <c:v>-5.3819981441385924E-2</c:v>
                </c:pt>
                <c:pt idx="19066">
                  <c:v>-5.3819981441385924E-2</c:v>
                </c:pt>
                <c:pt idx="19067">
                  <c:v>-5.3819981441385924E-2</c:v>
                </c:pt>
                <c:pt idx="19068">
                  <c:v>-5.3819981441385924E-2</c:v>
                </c:pt>
                <c:pt idx="19069">
                  <c:v>-5.3819981441385924E-2</c:v>
                </c:pt>
                <c:pt idx="19070">
                  <c:v>-5.3819981441385924E-2</c:v>
                </c:pt>
                <c:pt idx="19071">
                  <c:v>-5.3819981441385924E-2</c:v>
                </c:pt>
                <c:pt idx="19072">
                  <c:v>-5.3819981441385924E-2</c:v>
                </c:pt>
                <c:pt idx="19073">
                  <c:v>-5.3819981441385924E-2</c:v>
                </c:pt>
                <c:pt idx="19074">
                  <c:v>-5.3819981441385924E-2</c:v>
                </c:pt>
                <c:pt idx="19075">
                  <c:v>-5.3510671203217099E-2</c:v>
                </c:pt>
                <c:pt idx="19076">
                  <c:v>-5.3510671203217099E-2</c:v>
                </c:pt>
                <c:pt idx="19077">
                  <c:v>-5.2892050726879129E-2</c:v>
                </c:pt>
                <c:pt idx="19078">
                  <c:v>-5.2892050726879129E-2</c:v>
                </c:pt>
                <c:pt idx="19079">
                  <c:v>-5.2892050726879129E-2</c:v>
                </c:pt>
                <c:pt idx="19080">
                  <c:v>-5.2892050726879129E-2</c:v>
                </c:pt>
                <c:pt idx="19081">
                  <c:v>-5.2892050726879129E-2</c:v>
                </c:pt>
                <c:pt idx="19082">
                  <c:v>-5.2892050726879129E-2</c:v>
                </c:pt>
                <c:pt idx="19083">
                  <c:v>-5.2892050726879129E-2</c:v>
                </c:pt>
                <c:pt idx="19084">
                  <c:v>-5.2892050726879129E-2</c:v>
                </c:pt>
                <c:pt idx="19085">
                  <c:v>-5.2892050726879129E-2</c:v>
                </c:pt>
                <c:pt idx="19086">
                  <c:v>-5.2892050726879129E-2</c:v>
                </c:pt>
                <c:pt idx="19087">
                  <c:v>-5.2892050726879129E-2</c:v>
                </c:pt>
                <c:pt idx="19088">
                  <c:v>-5.2892050726879129E-2</c:v>
                </c:pt>
                <c:pt idx="19089">
                  <c:v>-5.320136096504794E-2</c:v>
                </c:pt>
                <c:pt idx="19090">
                  <c:v>-5.3819981441385924E-2</c:v>
                </c:pt>
                <c:pt idx="19091">
                  <c:v>-5.3819981441385924E-2</c:v>
                </c:pt>
                <c:pt idx="19092">
                  <c:v>-5.3819981441385924E-2</c:v>
                </c:pt>
                <c:pt idx="19093">
                  <c:v>-5.3510671203217099E-2</c:v>
                </c:pt>
                <c:pt idx="19094">
                  <c:v>-5.320136096504794E-2</c:v>
                </c:pt>
                <c:pt idx="19095">
                  <c:v>-5.320136096504794E-2</c:v>
                </c:pt>
                <c:pt idx="19096">
                  <c:v>-5.2892050726879129E-2</c:v>
                </c:pt>
                <c:pt idx="19097">
                  <c:v>-5.2892050726879129E-2</c:v>
                </c:pt>
                <c:pt idx="19098">
                  <c:v>-5.1964120012372397E-2</c:v>
                </c:pt>
                <c:pt idx="19099">
                  <c:v>-5.1964120012372397E-2</c:v>
                </c:pt>
                <c:pt idx="19100">
                  <c:v>-5.2582740488710193E-2</c:v>
                </c:pt>
                <c:pt idx="19101">
                  <c:v>-5.2582740488710193E-2</c:v>
                </c:pt>
                <c:pt idx="19102">
                  <c:v>-5.320136096504794E-2</c:v>
                </c:pt>
                <c:pt idx="19103">
                  <c:v>-5.320136096504794E-2</c:v>
                </c:pt>
                <c:pt idx="19104">
                  <c:v>-5.320136096504794E-2</c:v>
                </c:pt>
                <c:pt idx="19105">
                  <c:v>-5.320136096504794E-2</c:v>
                </c:pt>
                <c:pt idx="19106">
                  <c:v>-5.2892050726879129E-2</c:v>
                </c:pt>
                <c:pt idx="19107">
                  <c:v>-5.2892050726879129E-2</c:v>
                </c:pt>
                <c:pt idx="19108">
                  <c:v>-5.320136096504794E-2</c:v>
                </c:pt>
                <c:pt idx="19109">
                  <c:v>-5.320136096504794E-2</c:v>
                </c:pt>
                <c:pt idx="19110">
                  <c:v>-5.320136096504794E-2</c:v>
                </c:pt>
                <c:pt idx="19111">
                  <c:v>-5.320136096504794E-2</c:v>
                </c:pt>
                <c:pt idx="19112">
                  <c:v>-5.320136096504794E-2</c:v>
                </c:pt>
                <c:pt idx="19113">
                  <c:v>-5.320136096504794E-2</c:v>
                </c:pt>
                <c:pt idx="19114">
                  <c:v>-5.320136096504794E-2</c:v>
                </c:pt>
                <c:pt idx="19115">
                  <c:v>-5.320136096504794E-2</c:v>
                </c:pt>
                <c:pt idx="19116">
                  <c:v>-5.320136096504794E-2</c:v>
                </c:pt>
                <c:pt idx="19117">
                  <c:v>-5.320136096504794E-2</c:v>
                </c:pt>
                <c:pt idx="19118">
                  <c:v>-5.320136096504794E-2</c:v>
                </c:pt>
                <c:pt idx="19119">
                  <c:v>-5.320136096504794E-2</c:v>
                </c:pt>
                <c:pt idx="19120">
                  <c:v>-5.320136096504794E-2</c:v>
                </c:pt>
                <c:pt idx="19121">
                  <c:v>-5.320136096504794E-2</c:v>
                </c:pt>
                <c:pt idx="19122">
                  <c:v>-5.320136096504794E-2</c:v>
                </c:pt>
                <c:pt idx="19123">
                  <c:v>-5.320136096504794E-2</c:v>
                </c:pt>
                <c:pt idx="19124">
                  <c:v>-5.320136096504794E-2</c:v>
                </c:pt>
                <c:pt idx="19125">
                  <c:v>-5.320136096504794E-2</c:v>
                </c:pt>
                <c:pt idx="19126">
                  <c:v>-5.2892050726879129E-2</c:v>
                </c:pt>
                <c:pt idx="19127">
                  <c:v>-5.2892050726879129E-2</c:v>
                </c:pt>
                <c:pt idx="19128">
                  <c:v>-5.2273430250541653E-2</c:v>
                </c:pt>
                <c:pt idx="19129">
                  <c:v>-5.2273430250541653E-2</c:v>
                </c:pt>
                <c:pt idx="19130">
                  <c:v>-5.2273430250541653E-2</c:v>
                </c:pt>
                <c:pt idx="19131">
                  <c:v>-5.2273430250541653E-2</c:v>
                </c:pt>
                <c:pt idx="19132">
                  <c:v>-5.2273430250541653E-2</c:v>
                </c:pt>
                <c:pt idx="19133">
                  <c:v>-5.2273430250541653E-2</c:v>
                </c:pt>
                <c:pt idx="19134">
                  <c:v>-5.2892050726879129E-2</c:v>
                </c:pt>
                <c:pt idx="19135">
                  <c:v>-5.2892050726879129E-2</c:v>
                </c:pt>
                <c:pt idx="19136">
                  <c:v>-5.2892050726879129E-2</c:v>
                </c:pt>
                <c:pt idx="19137">
                  <c:v>-5.2273430250541653E-2</c:v>
                </c:pt>
                <c:pt idx="19138">
                  <c:v>-5.2273430250541653E-2</c:v>
                </c:pt>
                <c:pt idx="19139">
                  <c:v>-5.2273430250541653E-2</c:v>
                </c:pt>
                <c:pt idx="19140">
                  <c:v>-5.2273430250541653E-2</c:v>
                </c:pt>
                <c:pt idx="19141">
                  <c:v>-5.2273430250541653E-2</c:v>
                </c:pt>
                <c:pt idx="19142">
                  <c:v>-5.2273430250541653E-2</c:v>
                </c:pt>
                <c:pt idx="19143">
                  <c:v>-5.2273430250541653E-2</c:v>
                </c:pt>
                <c:pt idx="19144">
                  <c:v>-5.2273430250541653E-2</c:v>
                </c:pt>
                <c:pt idx="19145">
                  <c:v>-5.2273430250541653E-2</c:v>
                </c:pt>
                <c:pt idx="19146">
                  <c:v>-5.2273430250541653E-2</c:v>
                </c:pt>
                <c:pt idx="19147">
                  <c:v>-5.2273430250541653E-2</c:v>
                </c:pt>
                <c:pt idx="19148">
                  <c:v>-5.2273430250541653E-2</c:v>
                </c:pt>
                <c:pt idx="19149">
                  <c:v>-5.2273430250541653E-2</c:v>
                </c:pt>
                <c:pt idx="19150">
                  <c:v>-5.2273430250541653E-2</c:v>
                </c:pt>
                <c:pt idx="19151">
                  <c:v>-5.2273430250541653E-2</c:v>
                </c:pt>
                <c:pt idx="19152">
                  <c:v>-5.2273430250541653E-2</c:v>
                </c:pt>
                <c:pt idx="19153">
                  <c:v>-5.2582740488710193E-2</c:v>
                </c:pt>
                <c:pt idx="19154">
                  <c:v>-5.2582740488710193E-2</c:v>
                </c:pt>
                <c:pt idx="19155">
                  <c:v>-5.2582740488710193E-2</c:v>
                </c:pt>
                <c:pt idx="19156">
                  <c:v>-5.2582740488710193E-2</c:v>
                </c:pt>
                <c:pt idx="19157">
                  <c:v>-5.2582740488710193E-2</c:v>
                </c:pt>
                <c:pt idx="19158">
                  <c:v>-5.2582740488710193E-2</c:v>
                </c:pt>
                <c:pt idx="19159">
                  <c:v>-5.2582740488710193E-2</c:v>
                </c:pt>
                <c:pt idx="19160">
                  <c:v>-5.2582740488710193E-2</c:v>
                </c:pt>
                <c:pt idx="19161">
                  <c:v>-5.2582740488710193E-2</c:v>
                </c:pt>
                <c:pt idx="19162">
                  <c:v>-5.2892050726879129E-2</c:v>
                </c:pt>
                <c:pt idx="19163">
                  <c:v>-5.2892050726879129E-2</c:v>
                </c:pt>
                <c:pt idx="19164">
                  <c:v>-5.2892050726879129E-2</c:v>
                </c:pt>
                <c:pt idx="19165">
                  <c:v>-5.2892050726879129E-2</c:v>
                </c:pt>
                <c:pt idx="19166">
                  <c:v>-5.2892050726879129E-2</c:v>
                </c:pt>
                <c:pt idx="19167">
                  <c:v>-5.2892050726879129E-2</c:v>
                </c:pt>
                <c:pt idx="19168">
                  <c:v>-5.320136096504794E-2</c:v>
                </c:pt>
                <c:pt idx="19169">
                  <c:v>-5.320136096504794E-2</c:v>
                </c:pt>
                <c:pt idx="19170">
                  <c:v>-5.320136096504794E-2</c:v>
                </c:pt>
                <c:pt idx="19171">
                  <c:v>-5.320136096504794E-2</c:v>
                </c:pt>
                <c:pt idx="19172">
                  <c:v>-5.320136096504794E-2</c:v>
                </c:pt>
                <c:pt idx="19173">
                  <c:v>-5.320136096504794E-2</c:v>
                </c:pt>
                <c:pt idx="19174">
                  <c:v>-5.320136096504794E-2</c:v>
                </c:pt>
                <c:pt idx="19175">
                  <c:v>-5.320136096504794E-2</c:v>
                </c:pt>
                <c:pt idx="19176">
                  <c:v>-5.320136096504794E-2</c:v>
                </c:pt>
                <c:pt idx="19177">
                  <c:v>-5.320136096504794E-2</c:v>
                </c:pt>
                <c:pt idx="19178">
                  <c:v>-5.320136096504794E-2</c:v>
                </c:pt>
                <c:pt idx="19179">
                  <c:v>-5.320136096504794E-2</c:v>
                </c:pt>
                <c:pt idx="19180">
                  <c:v>-5.320136096504794E-2</c:v>
                </c:pt>
                <c:pt idx="19181">
                  <c:v>-5.320136096504794E-2</c:v>
                </c:pt>
                <c:pt idx="19182">
                  <c:v>-5.320136096504794E-2</c:v>
                </c:pt>
                <c:pt idx="19183">
                  <c:v>-5.320136096504794E-2</c:v>
                </c:pt>
                <c:pt idx="19184">
                  <c:v>-5.320136096504794E-2</c:v>
                </c:pt>
                <c:pt idx="19185">
                  <c:v>-5.320136096504794E-2</c:v>
                </c:pt>
                <c:pt idx="19186">
                  <c:v>-5.320136096504794E-2</c:v>
                </c:pt>
                <c:pt idx="19187">
                  <c:v>-5.320136096504794E-2</c:v>
                </c:pt>
                <c:pt idx="19188">
                  <c:v>-5.320136096504794E-2</c:v>
                </c:pt>
                <c:pt idx="19189">
                  <c:v>-5.320136096504794E-2</c:v>
                </c:pt>
                <c:pt idx="19190">
                  <c:v>-5.320136096504794E-2</c:v>
                </c:pt>
                <c:pt idx="19191">
                  <c:v>-5.320136096504794E-2</c:v>
                </c:pt>
                <c:pt idx="19192">
                  <c:v>-5.320136096504794E-2</c:v>
                </c:pt>
                <c:pt idx="19193">
                  <c:v>-5.320136096504794E-2</c:v>
                </c:pt>
                <c:pt idx="19194">
                  <c:v>-5.320136096504794E-2</c:v>
                </c:pt>
                <c:pt idx="19195">
                  <c:v>-5.320136096504794E-2</c:v>
                </c:pt>
                <c:pt idx="19196">
                  <c:v>-5.320136096504794E-2</c:v>
                </c:pt>
                <c:pt idx="19197">
                  <c:v>-5.320136096504794E-2</c:v>
                </c:pt>
                <c:pt idx="19198">
                  <c:v>-5.320136096504794E-2</c:v>
                </c:pt>
                <c:pt idx="19199">
                  <c:v>-5.320136096504794E-2</c:v>
                </c:pt>
                <c:pt idx="19200">
                  <c:v>-5.320136096504794E-2</c:v>
                </c:pt>
                <c:pt idx="19201">
                  <c:v>-5.320136096504794E-2</c:v>
                </c:pt>
                <c:pt idx="19202">
                  <c:v>-5.320136096504794E-2</c:v>
                </c:pt>
                <c:pt idx="19203">
                  <c:v>-5.320136096504794E-2</c:v>
                </c:pt>
                <c:pt idx="19204">
                  <c:v>-5.320136096504794E-2</c:v>
                </c:pt>
                <c:pt idx="19205">
                  <c:v>-5.320136096504794E-2</c:v>
                </c:pt>
                <c:pt idx="19206">
                  <c:v>-5.320136096504794E-2</c:v>
                </c:pt>
                <c:pt idx="19207">
                  <c:v>-5.320136096504794E-2</c:v>
                </c:pt>
                <c:pt idx="19208">
                  <c:v>-5.320136096504794E-2</c:v>
                </c:pt>
                <c:pt idx="19209">
                  <c:v>-5.320136096504794E-2</c:v>
                </c:pt>
                <c:pt idx="19210">
                  <c:v>-5.320136096504794E-2</c:v>
                </c:pt>
                <c:pt idx="19211">
                  <c:v>-5.320136096504794E-2</c:v>
                </c:pt>
                <c:pt idx="19212">
                  <c:v>-5.320136096504794E-2</c:v>
                </c:pt>
                <c:pt idx="19213">
                  <c:v>-5.2892050726879129E-2</c:v>
                </c:pt>
                <c:pt idx="19214">
                  <c:v>-5.2892050726879129E-2</c:v>
                </c:pt>
                <c:pt idx="19215">
                  <c:v>-5.2892050726879129E-2</c:v>
                </c:pt>
                <c:pt idx="19216">
                  <c:v>-5.2582740488710193E-2</c:v>
                </c:pt>
                <c:pt idx="19217">
                  <c:v>-5.2273430250541653E-2</c:v>
                </c:pt>
                <c:pt idx="19218">
                  <c:v>-5.2273430250541653E-2</c:v>
                </c:pt>
                <c:pt idx="19219">
                  <c:v>-5.2582740488710193E-2</c:v>
                </c:pt>
                <c:pt idx="19220">
                  <c:v>-5.2582740488710193E-2</c:v>
                </c:pt>
                <c:pt idx="19221">
                  <c:v>-5.2273430250541653E-2</c:v>
                </c:pt>
                <c:pt idx="19222">
                  <c:v>-5.2273430250541653E-2</c:v>
                </c:pt>
                <c:pt idx="19223">
                  <c:v>-5.2273430250541653E-2</c:v>
                </c:pt>
                <c:pt idx="19224">
                  <c:v>-5.2273430250541653E-2</c:v>
                </c:pt>
                <c:pt idx="19225">
                  <c:v>-5.2273430250541653E-2</c:v>
                </c:pt>
                <c:pt idx="19226">
                  <c:v>-5.2273430250541653E-2</c:v>
                </c:pt>
                <c:pt idx="19227">
                  <c:v>-5.320136096504794E-2</c:v>
                </c:pt>
                <c:pt idx="19228">
                  <c:v>-5.320136096504794E-2</c:v>
                </c:pt>
                <c:pt idx="19229">
                  <c:v>-5.2582740488710193E-2</c:v>
                </c:pt>
                <c:pt idx="19230">
                  <c:v>-5.320136096504794E-2</c:v>
                </c:pt>
                <c:pt idx="19231">
                  <c:v>-5.320136096504794E-2</c:v>
                </c:pt>
                <c:pt idx="19232">
                  <c:v>-5.320136096504794E-2</c:v>
                </c:pt>
                <c:pt idx="19233">
                  <c:v>-5.320136096504794E-2</c:v>
                </c:pt>
                <c:pt idx="19234">
                  <c:v>-5.320136096504794E-2</c:v>
                </c:pt>
                <c:pt idx="19235">
                  <c:v>-5.320136096504794E-2</c:v>
                </c:pt>
                <c:pt idx="19236">
                  <c:v>-5.320136096504794E-2</c:v>
                </c:pt>
                <c:pt idx="19237">
                  <c:v>-5.320136096504794E-2</c:v>
                </c:pt>
                <c:pt idx="19238">
                  <c:v>-5.320136096504794E-2</c:v>
                </c:pt>
                <c:pt idx="19239">
                  <c:v>-5.320136096504794E-2</c:v>
                </c:pt>
                <c:pt idx="19240">
                  <c:v>-5.320136096504794E-2</c:v>
                </c:pt>
                <c:pt idx="19241">
                  <c:v>-5.320136096504794E-2</c:v>
                </c:pt>
                <c:pt idx="19242">
                  <c:v>-5.320136096504794E-2</c:v>
                </c:pt>
                <c:pt idx="19243">
                  <c:v>-5.2892050726879129E-2</c:v>
                </c:pt>
                <c:pt idx="19244">
                  <c:v>-5.2892050726879129E-2</c:v>
                </c:pt>
                <c:pt idx="19245">
                  <c:v>-5.2892050726879129E-2</c:v>
                </c:pt>
                <c:pt idx="19246">
                  <c:v>-5.2892050726879129E-2</c:v>
                </c:pt>
                <c:pt idx="19247">
                  <c:v>-5.2892050726879129E-2</c:v>
                </c:pt>
                <c:pt idx="19248">
                  <c:v>-5.2892050726879129E-2</c:v>
                </c:pt>
                <c:pt idx="19249">
                  <c:v>-5.2892050726879129E-2</c:v>
                </c:pt>
                <c:pt idx="19250">
                  <c:v>-5.2892050726879129E-2</c:v>
                </c:pt>
                <c:pt idx="19251">
                  <c:v>-5.2892050726879129E-2</c:v>
                </c:pt>
                <c:pt idx="19252">
                  <c:v>-5.2892050726879129E-2</c:v>
                </c:pt>
                <c:pt idx="19253">
                  <c:v>-5.2892050726879129E-2</c:v>
                </c:pt>
                <c:pt idx="19254">
                  <c:v>-5.2892050726879129E-2</c:v>
                </c:pt>
                <c:pt idx="19255">
                  <c:v>-5.2892050726879129E-2</c:v>
                </c:pt>
                <c:pt idx="19256">
                  <c:v>-5.2892050726879129E-2</c:v>
                </c:pt>
                <c:pt idx="19257">
                  <c:v>-5.2892050726879129E-2</c:v>
                </c:pt>
                <c:pt idx="19258">
                  <c:v>-5.2892050726879129E-2</c:v>
                </c:pt>
                <c:pt idx="19259">
                  <c:v>-5.2892050726879129E-2</c:v>
                </c:pt>
                <c:pt idx="19260">
                  <c:v>-5.2892050726879129E-2</c:v>
                </c:pt>
                <c:pt idx="19261">
                  <c:v>-5.2892050726879129E-2</c:v>
                </c:pt>
                <c:pt idx="19262">
                  <c:v>-5.320136096504794E-2</c:v>
                </c:pt>
                <c:pt idx="19263">
                  <c:v>-5.320136096504794E-2</c:v>
                </c:pt>
                <c:pt idx="19264">
                  <c:v>-5.320136096504794E-2</c:v>
                </c:pt>
                <c:pt idx="19265">
                  <c:v>-5.320136096504794E-2</c:v>
                </c:pt>
                <c:pt idx="19266">
                  <c:v>-5.320136096504794E-2</c:v>
                </c:pt>
                <c:pt idx="19267">
                  <c:v>-5.320136096504794E-2</c:v>
                </c:pt>
                <c:pt idx="19268">
                  <c:v>-5.3510671203217099E-2</c:v>
                </c:pt>
                <c:pt idx="19269">
                  <c:v>-5.3510671203217099E-2</c:v>
                </c:pt>
                <c:pt idx="19270">
                  <c:v>-5.3510671203217099E-2</c:v>
                </c:pt>
                <c:pt idx="19271">
                  <c:v>-5.3510671203217099E-2</c:v>
                </c:pt>
                <c:pt idx="19272">
                  <c:v>-5.3510671203217099E-2</c:v>
                </c:pt>
                <c:pt idx="19273">
                  <c:v>-5.3510671203217099E-2</c:v>
                </c:pt>
                <c:pt idx="19274">
                  <c:v>-5.3510671203217099E-2</c:v>
                </c:pt>
                <c:pt idx="19275">
                  <c:v>-5.3510671203217099E-2</c:v>
                </c:pt>
                <c:pt idx="19276">
                  <c:v>-5.3510671203217099E-2</c:v>
                </c:pt>
                <c:pt idx="19277">
                  <c:v>-5.3510671203217099E-2</c:v>
                </c:pt>
                <c:pt idx="19278">
                  <c:v>-5.3510671203217099E-2</c:v>
                </c:pt>
                <c:pt idx="19279">
                  <c:v>-5.3510671203217099E-2</c:v>
                </c:pt>
                <c:pt idx="19280">
                  <c:v>-5.3510671203217099E-2</c:v>
                </c:pt>
                <c:pt idx="19281">
                  <c:v>-5.3510671203217099E-2</c:v>
                </c:pt>
                <c:pt idx="19282">
                  <c:v>-5.3510671203217099E-2</c:v>
                </c:pt>
                <c:pt idx="19283">
                  <c:v>-5.3510671203217099E-2</c:v>
                </c:pt>
                <c:pt idx="19284">
                  <c:v>-5.3510671203217099E-2</c:v>
                </c:pt>
                <c:pt idx="19285">
                  <c:v>-5.3510671203217099E-2</c:v>
                </c:pt>
                <c:pt idx="19286">
                  <c:v>-5.3510671203217099E-2</c:v>
                </c:pt>
                <c:pt idx="19287">
                  <c:v>-5.3510671203217099E-2</c:v>
                </c:pt>
                <c:pt idx="19288">
                  <c:v>-5.3510671203217099E-2</c:v>
                </c:pt>
                <c:pt idx="19289">
                  <c:v>-5.3510671203217099E-2</c:v>
                </c:pt>
                <c:pt idx="19290">
                  <c:v>-5.3510671203217099E-2</c:v>
                </c:pt>
                <c:pt idx="19291">
                  <c:v>-5.3510671203217099E-2</c:v>
                </c:pt>
                <c:pt idx="19292">
                  <c:v>-5.3510671203217099E-2</c:v>
                </c:pt>
                <c:pt idx="19293">
                  <c:v>-5.3510671203217099E-2</c:v>
                </c:pt>
                <c:pt idx="19294">
                  <c:v>-5.3510671203217099E-2</c:v>
                </c:pt>
                <c:pt idx="19295">
                  <c:v>-5.3510671203217099E-2</c:v>
                </c:pt>
                <c:pt idx="19296">
                  <c:v>-5.3510671203217099E-2</c:v>
                </c:pt>
                <c:pt idx="19297">
                  <c:v>-5.3510671203217099E-2</c:v>
                </c:pt>
                <c:pt idx="19298">
                  <c:v>-5.3510671203217099E-2</c:v>
                </c:pt>
                <c:pt idx="19299">
                  <c:v>-5.3510671203217099E-2</c:v>
                </c:pt>
                <c:pt idx="19300">
                  <c:v>-5.3510671203217099E-2</c:v>
                </c:pt>
                <c:pt idx="19301">
                  <c:v>-5.3510671203217099E-2</c:v>
                </c:pt>
                <c:pt idx="19302">
                  <c:v>-5.3510671203217099E-2</c:v>
                </c:pt>
                <c:pt idx="19303">
                  <c:v>-5.3510671203217099E-2</c:v>
                </c:pt>
                <c:pt idx="19304">
                  <c:v>-5.3510671203217099E-2</c:v>
                </c:pt>
                <c:pt idx="19305">
                  <c:v>-5.3510671203217099E-2</c:v>
                </c:pt>
                <c:pt idx="19306">
                  <c:v>-5.3510671203217099E-2</c:v>
                </c:pt>
                <c:pt idx="19307">
                  <c:v>-5.3510671203217099E-2</c:v>
                </c:pt>
                <c:pt idx="19308">
                  <c:v>-5.3510671203217099E-2</c:v>
                </c:pt>
                <c:pt idx="19309">
                  <c:v>-5.3510671203217099E-2</c:v>
                </c:pt>
                <c:pt idx="19310">
                  <c:v>-5.3510671203217099E-2</c:v>
                </c:pt>
                <c:pt idx="19311">
                  <c:v>-5.3819981441385924E-2</c:v>
                </c:pt>
                <c:pt idx="19312">
                  <c:v>-5.3819981441385924E-2</c:v>
                </c:pt>
                <c:pt idx="19313">
                  <c:v>-5.3819981441385924E-2</c:v>
                </c:pt>
                <c:pt idx="19314">
                  <c:v>-5.3819981441385924E-2</c:v>
                </c:pt>
                <c:pt idx="19315">
                  <c:v>-5.3819981441385924E-2</c:v>
                </c:pt>
                <c:pt idx="19316">
                  <c:v>-5.3819981441385924E-2</c:v>
                </c:pt>
                <c:pt idx="19317">
                  <c:v>-5.3819981441385924E-2</c:v>
                </c:pt>
                <c:pt idx="19318">
                  <c:v>-5.3819981441385924E-2</c:v>
                </c:pt>
                <c:pt idx="19319">
                  <c:v>-5.3819981441385924E-2</c:v>
                </c:pt>
                <c:pt idx="19320">
                  <c:v>-5.3819981441385924E-2</c:v>
                </c:pt>
                <c:pt idx="19321">
                  <c:v>-5.3819981441385924E-2</c:v>
                </c:pt>
                <c:pt idx="19322">
                  <c:v>-5.3819981441385924E-2</c:v>
                </c:pt>
                <c:pt idx="19323">
                  <c:v>-5.3819981441385924E-2</c:v>
                </c:pt>
                <c:pt idx="19324">
                  <c:v>-5.3819981441385924E-2</c:v>
                </c:pt>
                <c:pt idx="19325">
                  <c:v>-5.3819981441385924E-2</c:v>
                </c:pt>
                <c:pt idx="19326">
                  <c:v>-5.3819981441385924E-2</c:v>
                </c:pt>
                <c:pt idx="19327">
                  <c:v>-5.3819981441385924E-2</c:v>
                </c:pt>
                <c:pt idx="19328">
                  <c:v>-5.3819981441385924E-2</c:v>
                </c:pt>
                <c:pt idx="19329">
                  <c:v>-5.3819981441385924E-2</c:v>
                </c:pt>
                <c:pt idx="19330">
                  <c:v>-5.3819981441385924E-2</c:v>
                </c:pt>
                <c:pt idx="19331">
                  <c:v>-5.3819981441385924E-2</c:v>
                </c:pt>
                <c:pt idx="19332">
                  <c:v>-5.3819981441385924E-2</c:v>
                </c:pt>
                <c:pt idx="19333">
                  <c:v>-5.3819981441385924E-2</c:v>
                </c:pt>
                <c:pt idx="19334">
                  <c:v>-5.3819981441385924E-2</c:v>
                </c:pt>
                <c:pt idx="19335">
                  <c:v>-5.3819981441385924E-2</c:v>
                </c:pt>
                <c:pt idx="19336">
                  <c:v>-5.3819981441385924E-2</c:v>
                </c:pt>
                <c:pt idx="19337">
                  <c:v>-5.3819981441385924E-2</c:v>
                </c:pt>
                <c:pt idx="19338">
                  <c:v>-5.3819981441385924E-2</c:v>
                </c:pt>
                <c:pt idx="19339">
                  <c:v>-5.320136096504794E-2</c:v>
                </c:pt>
                <c:pt idx="19340">
                  <c:v>-5.320136096504794E-2</c:v>
                </c:pt>
                <c:pt idx="19341">
                  <c:v>-5.320136096504794E-2</c:v>
                </c:pt>
                <c:pt idx="19342">
                  <c:v>-5.2892050726879129E-2</c:v>
                </c:pt>
                <c:pt idx="19343">
                  <c:v>-5.320136096504794E-2</c:v>
                </c:pt>
                <c:pt idx="19344">
                  <c:v>-5.320136096504794E-2</c:v>
                </c:pt>
                <c:pt idx="19345">
                  <c:v>-5.320136096504794E-2</c:v>
                </c:pt>
                <c:pt idx="19346">
                  <c:v>-5.2892050726879129E-2</c:v>
                </c:pt>
                <c:pt idx="19347">
                  <c:v>-5.2892050726879129E-2</c:v>
                </c:pt>
                <c:pt idx="19348">
                  <c:v>-5.2892050726879129E-2</c:v>
                </c:pt>
                <c:pt idx="19349">
                  <c:v>-5.2892050726879129E-2</c:v>
                </c:pt>
                <c:pt idx="19350">
                  <c:v>-5.2892050726879129E-2</c:v>
                </c:pt>
                <c:pt idx="19351">
                  <c:v>-5.2892050726879129E-2</c:v>
                </c:pt>
                <c:pt idx="19352">
                  <c:v>-5.2892050726879129E-2</c:v>
                </c:pt>
                <c:pt idx="19353">
                  <c:v>-5.2892050726879129E-2</c:v>
                </c:pt>
                <c:pt idx="19354">
                  <c:v>-5.2892050726879129E-2</c:v>
                </c:pt>
                <c:pt idx="19355">
                  <c:v>-5.2892050726879129E-2</c:v>
                </c:pt>
                <c:pt idx="19356">
                  <c:v>-5.2892050726879129E-2</c:v>
                </c:pt>
                <c:pt idx="19357">
                  <c:v>-5.2892050726879129E-2</c:v>
                </c:pt>
                <c:pt idx="19358">
                  <c:v>-5.2892050726879129E-2</c:v>
                </c:pt>
                <c:pt idx="19359">
                  <c:v>-5.2892050726879129E-2</c:v>
                </c:pt>
                <c:pt idx="19360">
                  <c:v>-5.2892050726879129E-2</c:v>
                </c:pt>
                <c:pt idx="19361">
                  <c:v>-5.2892050726879129E-2</c:v>
                </c:pt>
                <c:pt idx="19362">
                  <c:v>-5.1964120012372397E-2</c:v>
                </c:pt>
                <c:pt idx="19363">
                  <c:v>-5.1964120012372397E-2</c:v>
                </c:pt>
                <c:pt idx="19364">
                  <c:v>-5.0417568821528265E-2</c:v>
                </c:pt>
                <c:pt idx="19365">
                  <c:v>-5.0711193568336532E-2</c:v>
                </c:pt>
                <c:pt idx="19366">
                  <c:v>-5.0711193568336532E-2</c:v>
                </c:pt>
                <c:pt idx="19367">
                  <c:v>-5.0711193568336532E-2</c:v>
                </c:pt>
                <c:pt idx="19368">
                  <c:v>-5.0711193568336532E-2</c:v>
                </c:pt>
                <c:pt idx="19369">
                  <c:v>-5.0711193568336532E-2</c:v>
                </c:pt>
                <c:pt idx="19370">
                  <c:v>-5.1638837353123183E-2</c:v>
                </c:pt>
                <c:pt idx="19371">
                  <c:v>-5.1638837353123183E-2</c:v>
                </c:pt>
                <c:pt idx="19372">
                  <c:v>-5.1638837353123183E-2</c:v>
                </c:pt>
                <c:pt idx="19373">
                  <c:v>-5.1638837353123183E-2</c:v>
                </c:pt>
                <c:pt idx="19374">
                  <c:v>-5.1638837353123183E-2</c:v>
                </c:pt>
                <c:pt idx="19375">
                  <c:v>-5.1638837353123183E-2</c:v>
                </c:pt>
                <c:pt idx="19376">
                  <c:v>-5.1638837353123183E-2</c:v>
                </c:pt>
                <c:pt idx="19377">
                  <c:v>-5.1638837353123183E-2</c:v>
                </c:pt>
                <c:pt idx="19378">
                  <c:v>-5.1638837353123183E-2</c:v>
                </c:pt>
                <c:pt idx="19379">
                  <c:v>-5.1638837353123183E-2</c:v>
                </c:pt>
                <c:pt idx="19380">
                  <c:v>-5.1638837353123183E-2</c:v>
                </c:pt>
                <c:pt idx="19381">
                  <c:v>-5.1638837353123183E-2</c:v>
                </c:pt>
                <c:pt idx="19382">
                  <c:v>-5.1638837353123183E-2</c:v>
                </c:pt>
                <c:pt idx="19383">
                  <c:v>-5.1638837353123183E-2</c:v>
                </c:pt>
                <c:pt idx="19384">
                  <c:v>-5.1329622758194186E-2</c:v>
                </c:pt>
                <c:pt idx="19385">
                  <c:v>-5.1329622758194186E-2</c:v>
                </c:pt>
                <c:pt idx="19386">
                  <c:v>-5.1329622758194186E-2</c:v>
                </c:pt>
                <c:pt idx="19387">
                  <c:v>-5.1329622758194186E-2</c:v>
                </c:pt>
                <c:pt idx="19388">
                  <c:v>-5.0711193568336532E-2</c:v>
                </c:pt>
                <c:pt idx="19389">
                  <c:v>-5.0711193568336532E-2</c:v>
                </c:pt>
                <c:pt idx="19390">
                  <c:v>-5.1020408163265286E-2</c:v>
                </c:pt>
                <c:pt idx="19391">
                  <c:v>-5.1020408163265286E-2</c:v>
                </c:pt>
                <c:pt idx="19392">
                  <c:v>-5.1020408163265286E-2</c:v>
                </c:pt>
                <c:pt idx="19393">
                  <c:v>-5.1020408163265286E-2</c:v>
                </c:pt>
                <c:pt idx="19394">
                  <c:v>-5.1020408163265286E-2</c:v>
                </c:pt>
                <c:pt idx="19395">
                  <c:v>-5.1020408163265286E-2</c:v>
                </c:pt>
                <c:pt idx="19396">
                  <c:v>-5.1020408163265286E-2</c:v>
                </c:pt>
                <c:pt idx="19397">
                  <c:v>-5.0711193568336532E-2</c:v>
                </c:pt>
                <c:pt idx="19398">
                  <c:v>-5.0711193568336532E-2</c:v>
                </c:pt>
                <c:pt idx="19399">
                  <c:v>-5.0092764378478906E-2</c:v>
                </c:pt>
                <c:pt idx="19400">
                  <c:v>-5.0092764378478906E-2</c:v>
                </c:pt>
                <c:pt idx="19401">
                  <c:v>-5.0401978973407563E-2</c:v>
                </c:pt>
                <c:pt idx="19402">
                  <c:v>-5.0401978973407563E-2</c:v>
                </c:pt>
                <c:pt idx="19403">
                  <c:v>-5.1020408163265286E-2</c:v>
                </c:pt>
                <c:pt idx="19404">
                  <c:v>-5.0711193568336532E-2</c:v>
                </c:pt>
                <c:pt idx="19405">
                  <c:v>-5.0711193568336532E-2</c:v>
                </c:pt>
                <c:pt idx="19406">
                  <c:v>-5.0711193568336532E-2</c:v>
                </c:pt>
                <c:pt idx="19407">
                  <c:v>-5.0711193568336532E-2</c:v>
                </c:pt>
                <c:pt idx="19408">
                  <c:v>-5.0711193568336532E-2</c:v>
                </c:pt>
                <c:pt idx="19409">
                  <c:v>-5.0711193568336532E-2</c:v>
                </c:pt>
                <c:pt idx="19410">
                  <c:v>-5.0711193568336532E-2</c:v>
                </c:pt>
                <c:pt idx="19411">
                  <c:v>-5.0401978973407563E-2</c:v>
                </c:pt>
                <c:pt idx="19412">
                  <c:v>-5.0401978973407563E-2</c:v>
                </c:pt>
                <c:pt idx="19413">
                  <c:v>-5.0401978973407563E-2</c:v>
                </c:pt>
                <c:pt idx="19414">
                  <c:v>-5.0401978973407563E-2</c:v>
                </c:pt>
                <c:pt idx="19415">
                  <c:v>-5.0401978973407563E-2</c:v>
                </c:pt>
                <c:pt idx="19416">
                  <c:v>-5.0401978973407563E-2</c:v>
                </c:pt>
                <c:pt idx="19417">
                  <c:v>-5.0401978973407563E-2</c:v>
                </c:pt>
                <c:pt idx="19418">
                  <c:v>-5.0401978973407563E-2</c:v>
                </c:pt>
                <c:pt idx="19419">
                  <c:v>-5.0401978973407563E-2</c:v>
                </c:pt>
                <c:pt idx="19420">
                  <c:v>-5.1020408163265286E-2</c:v>
                </c:pt>
                <c:pt idx="19421">
                  <c:v>-5.1020408163265286E-2</c:v>
                </c:pt>
                <c:pt idx="19422">
                  <c:v>-5.0711193568336532E-2</c:v>
                </c:pt>
                <c:pt idx="19423">
                  <c:v>-5.0711193568336532E-2</c:v>
                </c:pt>
                <c:pt idx="19424">
                  <c:v>-5.0401978973407563E-2</c:v>
                </c:pt>
                <c:pt idx="19425">
                  <c:v>-5.0401978973407563E-2</c:v>
                </c:pt>
                <c:pt idx="19426">
                  <c:v>-5.0401978973407563E-2</c:v>
                </c:pt>
                <c:pt idx="19427">
                  <c:v>-5.0401978973407563E-2</c:v>
                </c:pt>
                <c:pt idx="19428">
                  <c:v>-5.0092764378478906E-2</c:v>
                </c:pt>
                <c:pt idx="19429">
                  <c:v>-5.0092764378478906E-2</c:v>
                </c:pt>
                <c:pt idx="19430">
                  <c:v>-5.0092764378478906E-2</c:v>
                </c:pt>
                <c:pt idx="19431">
                  <c:v>-5.0092764378478906E-2</c:v>
                </c:pt>
                <c:pt idx="19432">
                  <c:v>-5.0092764378478906E-2</c:v>
                </c:pt>
                <c:pt idx="19433">
                  <c:v>-5.0092764378478906E-2</c:v>
                </c:pt>
                <c:pt idx="19434">
                  <c:v>-4.9783549783549812E-2</c:v>
                </c:pt>
                <c:pt idx="19435">
                  <c:v>-4.9783549783549812E-2</c:v>
                </c:pt>
                <c:pt idx="19436">
                  <c:v>-4.9783549783549812E-2</c:v>
                </c:pt>
                <c:pt idx="19437">
                  <c:v>-4.9783549783549812E-2</c:v>
                </c:pt>
                <c:pt idx="19438">
                  <c:v>-5.0092764378478906E-2</c:v>
                </c:pt>
                <c:pt idx="19439">
                  <c:v>-5.0092764378478906E-2</c:v>
                </c:pt>
                <c:pt idx="19440">
                  <c:v>-5.0092764378478906E-2</c:v>
                </c:pt>
                <c:pt idx="19441">
                  <c:v>-5.0092764378478906E-2</c:v>
                </c:pt>
                <c:pt idx="19442">
                  <c:v>-5.0092764378478906E-2</c:v>
                </c:pt>
                <c:pt idx="19443">
                  <c:v>-5.0092764378478906E-2</c:v>
                </c:pt>
                <c:pt idx="19444">
                  <c:v>-5.0092764378478906E-2</c:v>
                </c:pt>
                <c:pt idx="19445">
                  <c:v>-5.0092764378478906E-2</c:v>
                </c:pt>
                <c:pt idx="19446">
                  <c:v>-5.0092764378478906E-2</c:v>
                </c:pt>
                <c:pt idx="19447">
                  <c:v>-5.0092764378478906E-2</c:v>
                </c:pt>
                <c:pt idx="19448">
                  <c:v>-5.0401978973407563E-2</c:v>
                </c:pt>
                <c:pt idx="19449">
                  <c:v>-5.0401978973407563E-2</c:v>
                </c:pt>
                <c:pt idx="19450">
                  <c:v>-5.0711193568336532E-2</c:v>
                </c:pt>
                <c:pt idx="19451">
                  <c:v>-5.0711193568336532E-2</c:v>
                </c:pt>
                <c:pt idx="19452">
                  <c:v>-5.0711193568336532E-2</c:v>
                </c:pt>
                <c:pt idx="19453">
                  <c:v>-5.0711193568336532E-2</c:v>
                </c:pt>
                <c:pt idx="19454">
                  <c:v>-5.0711193568336532E-2</c:v>
                </c:pt>
                <c:pt idx="19455">
                  <c:v>-5.0711193568336532E-2</c:v>
                </c:pt>
                <c:pt idx="19456">
                  <c:v>-5.0711193568336532E-2</c:v>
                </c:pt>
                <c:pt idx="19457">
                  <c:v>-5.0711193568336532E-2</c:v>
                </c:pt>
                <c:pt idx="19458">
                  <c:v>-5.0711193568336532E-2</c:v>
                </c:pt>
                <c:pt idx="19459">
                  <c:v>-5.0711193568336532E-2</c:v>
                </c:pt>
                <c:pt idx="19460">
                  <c:v>-5.0711193568336532E-2</c:v>
                </c:pt>
                <c:pt idx="19461">
                  <c:v>-5.0711193568336532E-2</c:v>
                </c:pt>
                <c:pt idx="19462">
                  <c:v>-5.0711193568336532E-2</c:v>
                </c:pt>
                <c:pt idx="19463">
                  <c:v>-5.0711193568336532E-2</c:v>
                </c:pt>
                <c:pt idx="19464">
                  <c:v>-5.0711193568336532E-2</c:v>
                </c:pt>
                <c:pt idx="19465">
                  <c:v>-5.0711193568336532E-2</c:v>
                </c:pt>
                <c:pt idx="19466">
                  <c:v>-5.1020408163265286E-2</c:v>
                </c:pt>
                <c:pt idx="19467">
                  <c:v>-5.1020408163265286E-2</c:v>
                </c:pt>
                <c:pt idx="19468">
                  <c:v>-5.1020408163265286E-2</c:v>
                </c:pt>
                <c:pt idx="19469">
                  <c:v>-5.1020408163265286E-2</c:v>
                </c:pt>
                <c:pt idx="19470">
                  <c:v>-5.1020408163265286E-2</c:v>
                </c:pt>
                <c:pt idx="19471">
                  <c:v>-5.1020408163265286E-2</c:v>
                </c:pt>
                <c:pt idx="19472">
                  <c:v>-5.1020408163265286E-2</c:v>
                </c:pt>
                <c:pt idx="19473">
                  <c:v>-5.1020408163265286E-2</c:v>
                </c:pt>
                <c:pt idx="19474">
                  <c:v>-5.1020408163265286E-2</c:v>
                </c:pt>
                <c:pt idx="19475">
                  <c:v>-5.1329622758194186E-2</c:v>
                </c:pt>
                <c:pt idx="19476">
                  <c:v>-5.1329622758194186E-2</c:v>
                </c:pt>
                <c:pt idx="19477">
                  <c:v>-5.1329622758194186E-2</c:v>
                </c:pt>
                <c:pt idx="19478">
                  <c:v>-5.1329622758194186E-2</c:v>
                </c:pt>
                <c:pt idx="19479">
                  <c:v>-5.1020408163265286E-2</c:v>
                </c:pt>
                <c:pt idx="19480">
                  <c:v>-5.1020408163265286E-2</c:v>
                </c:pt>
                <c:pt idx="19481">
                  <c:v>-5.1020408163265286E-2</c:v>
                </c:pt>
                <c:pt idx="19482">
                  <c:v>-5.1020408163265286E-2</c:v>
                </c:pt>
                <c:pt idx="19483">
                  <c:v>-5.1020408163265286E-2</c:v>
                </c:pt>
                <c:pt idx="19484">
                  <c:v>-5.1020408163265286E-2</c:v>
                </c:pt>
                <c:pt idx="19485">
                  <c:v>-5.1329622758194186E-2</c:v>
                </c:pt>
                <c:pt idx="19486">
                  <c:v>-5.1329622758194186E-2</c:v>
                </c:pt>
                <c:pt idx="19487">
                  <c:v>-5.1638837353123183E-2</c:v>
                </c:pt>
                <c:pt idx="19488">
                  <c:v>-5.1638837353123183E-2</c:v>
                </c:pt>
                <c:pt idx="19489">
                  <c:v>-5.1329622758194186E-2</c:v>
                </c:pt>
                <c:pt idx="19490">
                  <c:v>-5.1329622758194186E-2</c:v>
                </c:pt>
                <c:pt idx="19491">
                  <c:v>-5.1329622758194186E-2</c:v>
                </c:pt>
                <c:pt idx="19492">
                  <c:v>-5.1329622758194186E-2</c:v>
                </c:pt>
                <c:pt idx="19493">
                  <c:v>-5.1329622758194186E-2</c:v>
                </c:pt>
                <c:pt idx="19494">
                  <c:v>-5.1329622758194186E-2</c:v>
                </c:pt>
                <c:pt idx="19495">
                  <c:v>-5.0711193568336532E-2</c:v>
                </c:pt>
                <c:pt idx="19496">
                  <c:v>-5.0711193568336532E-2</c:v>
                </c:pt>
                <c:pt idx="19497">
                  <c:v>-5.0711193568336532E-2</c:v>
                </c:pt>
                <c:pt idx="19498">
                  <c:v>-5.0711193568336532E-2</c:v>
                </c:pt>
                <c:pt idx="19499">
                  <c:v>-5.0711193568336532E-2</c:v>
                </c:pt>
                <c:pt idx="19500">
                  <c:v>-5.0711193568336532E-2</c:v>
                </c:pt>
                <c:pt idx="19501">
                  <c:v>-5.0711193568336532E-2</c:v>
                </c:pt>
                <c:pt idx="19502">
                  <c:v>-5.0711193568336532E-2</c:v>
                </c:pt>
                <c:pt idx="19503">
                  <c:v>-5.0711193568336532E-2</c:v>
                </c:pt>
                <c:pt idx="19504">
                  <c:v>-5.0711193568336532E-2</c:v>
                </c:pt>
                <c:pt idx="19505">
                  <c:v>-5.1020408163265286E-2</c:v>
                </c:pt>
                <c:pt idx="19506">
                  <c:v>-5.1020408163265286E-2</c:v>
                </c:pt>
                <c:pt idx="19507">
                  <c:v>-5.1020408163265286E-2</c:v>
                </c:pt>
                <c:pt idx="19508">
                  <c:v>-5.1020408163265286E-2</c:v>
                </c:pt>
                <c:pt idx="19509">
                  <c:v>-5.1020408163265286E-2</c:v>
                </c:pt>
                <c:pt idx="19510">
                  <c:v>-5.1020408163265286E-2</c:v>
                </c:pt>
                <c:pt idx="19511">
                  <c:v>-5.1329622758194186E-2</c:v>
                </c:pt>
                <c:pt idx="19512">
                  <c:v>-5.1329622758194186E-2</c:v>
                </c:pt>
                <c:pt idx="19513">
                  <c:v>-5.1329622758194186E-2</c:v>
                </c:pt>
                <c:pt idx="19514">
                  <c:v>-5.1329622758194186E-2</c:v>
                </c:pt>
                <c:pt idx="19515">
                  <c:v>-5.1329622758194186E-2</c:v>
                </c:pt>
                <c:pt idx="19516">
                  <c:v>-5.1329622758194186E-2</c:v>
                </c:pt>
                <c:pt idx="19517">
                  <c:v>-5.1329622758194186E-2</c:v>
                </c:pt>
                <c:pt idx="19518">
                  <c:v>-5.1329622758194186E-2</c:v>
                </c:pt>
                <c:pt idx="19519">
                  <c:v>-5.1329622758194186E-2</c:v>
                </c:pt>
                <c:pt idx="19520">
                  <c:v>-5.1329622758194186E-2</c:v>
                </c:pt>
                <c:pt idx="19521">
                  <c:v>-5.1329622758194186E-2</c:v>
                </c:pt>
                <c:pt idx="19522">
                  <c:v>-5.1329622758194186E-2</c:v>
                </c:pt>
                <c:pt idx="19523">
                  <c:v>-5.1329622758194186E-2</c:v>
                </c:pt>
                <c:pt idx="19524">
                  <c:v>-5.1329622758194186E-2</c:v>
                </c:pt>
                <c:pt idx="19525">
                  <c:v>-5.1329622758194186E-2</c:v>
                </c:pt>
                <c:pt idx="19526">
                  <c:v>-5.1329622758194186E-2</c:v>
                </c:pt>
                <c:pt idx="19527">
                  <c:v>-5.1329622758194186E-2</c:v>
                </c:pt>
                <c:pt idx="19528">
                  <c:v>-5.1329622758194186E-2</c:v>
                </c:pt>
                <c:pt idx="19529">
                  <c:v>-5.1638837353123183E-2</c:v>
                </c:pt>
                <c:pt idx="19530">
                  <c:v>-5.1638837353123183E-2</c:v>
                </c:pt>
                <c:pt idx="19531">
                  <c:v>-5.1638837353123183E-2</c:v>
                </c:pt>
                <c:pt idx="19532">
                  <c:v>-5.1638837353123183E-2</c:v>
                </c:pt>
                <c:pt idx="19533">
                  <c:v>-5.1329622758194186E-2</c:v>
                </c:pt>
                <c:pt idx="19534">
                  <c:v>-5.1329622758194186E-2</c:v>
                </c:pt>
                <c:pt idx="19535">
                  <c:v>-5.1329622758194186E-2</c:v>
                </c:pt>
                <c:pt idx="19536">
                  <c:v>-5.1329622758194186E-2</c:v>
                </c:pt>
                <c:pt idx="19537">
                  <c:v>-5.1329622758194186E-2</c:v>
                </c:pt>
                <c:pt idx="19538">
                  <c:v>-5.1329622758194186E-2</c:v>
                </c:pt>
                <c:pt idx="19539">
                  <c:v>-5.1020408163265286E-2</c:v>
                </c:pt>
                <c:pt idx="19540">
                  <c:v>-5.1020408163265286E-2</c:v>
                </c:pt>
                <c:pt idx="19541">
                  <c:v>-5.0711193568336532E-2</c:v>
                </c:pt>
                <c:pt idx="19542">
                  <c:v>-5.0711193568336532E-2</c:v>
                </c:pt>
                <c:pt idx="19543">
                  <c:v>-5.0711193568336532E-2</c:v>
                </c:pt>
                <c:pt idx="19544">
                  <c:v>-5.0711193568336532E-2</c:v>
                </c:pt>
                <c:pt idx="19545">
                  <c:v>-5.0711193568336532E-2</c:v>
                </c:pt>
                <c:pt idx="19546">
                  <c:v>-5.0711193568336532E-2</c:v>
                </c:pt>
                <c:pt idx="19547">
                  <c:v>-5.0711193568336532E-2</c:v>
                </c:pt>
                <c:pt idx="19548">
                  <c:v>-5.0711193568336532E-2</c:v>
                </c:pt>
                <c:pt idx="19549">
                  <c:v>-5.0711193568336532E-2</c:v>
                </c:pt>
                <c:pt idx="19550">
                  <c:v>-5.0711193568336532E-2</c:v>
                </c:pt>
                <c:pt idx="19551">
                  <c:v>-5.0711193568336532E-2</c:v>
                </c:pt>
                <c:pt idx="19552">
                  <c:v>-5.0711193568336532E-2</c:v>
                </c:pt>
                <c:pt idx="19553">
                  <c:v>-5.0711193568336532E-2</c:v>
                </c:pt>
                <c:pt idx="19554">
                  <c:v>-5.0711193568336532E-2</c:v>
                </c:pt>
                <c:pt idx="19555">
                  <c:v>-5.0711193568336532E-2</c:v>
                </c:pt>
                <c:pt idx="19556">
                  <c:v>-5.0711193568336532E-2</c:v>
                </c:pt>
                <c:pt idx="19557">
                  <c:v>-5.0711193568336532E-2</c:v>
                </c:pt>
                <c:pt idx="19558">
                  <c:v>-5.0401978973407563E-2</c:v>
                </c:pt>
                <c:pt idx="19559">
                  <c:v>-5.0401978973407563E-2</c:v>
                </c:pt>
                <c:pt idx="19560">
                  <c:v>-5.0401978973407563E-2</c:v>
                </c:pt>
                <c:pt idx="19561">
                  <c:v>-5.0401978973407563E-2</c:v>
                </c:pt>
                <c:pt idx="19562">
                  <c:v>-5.0401978973407563E-2</c:v>
                </c:pt>
                <c:pt idx="19563">
                  <c:v>-5.0401978973407563E-2</c:v>
                </c:pt>
                <c:pt idx="19564">
                  <c:v>-5.0092764378478906E-2</c:v>
                </c:pt>
                <c:pt idx="19565">
                  <c:v>-5.0092764378478906E-2</c:v>
                </c:pt>
                <c:pt idx="19566">
                  <c:v>-5.0092764378478906E-2</c:v>
                </c:pt>
                <c:pt idx="19567">
                  <c:v>-5.0092764378478906E-2</c:v>
                </c:pt>
                <c:pt idx="19568">
                  <c:v>-5.0092764378478906E-2</c:v>
                </c:pt>
                <c:pt idx="19569">
                  <c:v>-5.0092764378478906E-2</c:v>
                </c:pt>
                <c:pt idx="19570">
                  <c:v>-5.0092764378478906E-2</c:v>
                </c:pt>
                <c:pt idx="19571">
                  <c:v>-5.0092764378478906E-2</c:v>
                </c:pt>
                <c:pt idx="19572">
                  <c:v>-4.9783549783549812E-2</c:v>
                </c:pt>
                <c:pt idx="19573">
                  <c:v>-4.9474335188620912E-2</c:v>
                </c:pt>
                <c:pt idx="19574">
                  <c:v>-4.9474335188620912E-2</c:v>
                </c:pt>
                <c:pt idx="19575">
                  <c:v>-4.9474335188620912E-2</c:v>
                </c:pt>
                <c:pt idx="19576">
                  <c:v>-4.9783549783549812E-2</c:v>
                </c:pt>
                <c:pt idx="19577">
                  <c:v>-4.9783549783549812E-2</c:v>
                </c:pt>
                <c:pt idx="19578">
                  <c:v>-4.9474335188620912E-2</c:v>
                </c:pt>
                <c:pt idx="19579">
                  <c:v>-4.9474335188620912E-2</c:v>
                </c:pt>
                <c:pt idx="19580">
                  <c:v>-4.9474335188620912E-2</c:v>
                </c:pt>
                <c:pt idx="19581">
                  <c:v>-4.9474335188620912E-2</c:v>
                </c:pt>
                <c:pt idx="19582">
                  <c:v>-4.9474335188620912E-2</c:v>
                </c:pt>
                <c:pt idx="19583">
                  <c:v>-4.9474335188620912E-2</c:v>
                </c:pt>
                <c:pt idx="19584">
                  <c:v>-5.0092764378478906E-2</c:v>
                </c:pt>
                <c:pt idx="19585">
                  <c:v>-5.0092764378478906E-2</c:v>
                </c:pt>
                <c:pt idx="19586">
                  <c:v>-5.0092764378478906E-2</c:v>
                </c:pt>
                <c:pt idx="19587">
                  <c:v>-5.0092764378478906E-2</c:v>
                </c:pt>
                <c:pt idx="19588">
                  <c:v>-5.0092764378478906E-2</c:v>
                </c:pt>
                <c:pt idx="19589">
                  <c:v>-5.0092764378478906E-2</c:v>
                </c:pt>
                <c:pt idx="19590">
                  <c:v>-5.0092764378478906E-2</c:v>
                </c:pt>
                <c:pt idx="19591">
                  <c:v>-5.0092764378478906E-2</c:v>
                </c:pt>
                <c:pt idx="19592">
                  <c:v>-4.9783549783549812E-2</c:v>
                </c:pt>
                <c:pt idx="19593">
                  <c:v>-4.9783549783549812E-2</c:v>
                </c:pt>
                <c:pt idx="19594">
                  <c:v>-4.9474335188620912E-2</c:v>
                </c:pt>
                <c:pt idx="19595">
                  <c:v>-4.9474335188620912E-2</c:v>
                </c:pt>
                <c:pt idx="19596">
                  <c:v>-4.9474335188620912E-2</c:v>
                </c:pt>
                <c:pt idx="19597">
                  <c:v>-4.9474335188620912E-2</c:v>
                </c:pt>
                <c:pt idx="19598">
                  <c:v>-4.9474335188620912E-2</c:v>
                </c:pt>
                <c:pt idx="19599">
                  <c:v>-4.9474335188620912E-2</c:v>
                </c:pt>
                <c:pt idx="19600">
                  <c:v>-5.0092764378478906E-2</c:v>
                </c:pt>
                <c:pt idx="19601">
                  <c:v>-5.0092764378478906E-2</c:v>
                </c:pt>
                <c:pt idx="19602">
                  <c:v>-5.0092764378478906E-2</c:v>
                </c:pt>
                <c:pt idx="19603">
                  <c:v>-5.0092764378478906E-2</c:v>
                </c:pt>
                <c:pt idx="19604">
                  <c:v>-5.0092764378478906E-2</c:v>
                </c:pt>
                <c:pt idx="19605">
                  <c:v>-5.0092764378478906E-2</c:v>
                </c:pt>
                <c:pt idx="19606">
                  <c:v>-5.0092764378478906E-2</c:v>
                </c:pt>
                <c:pt idx="19607">
                  <c:v>-5.0092764378478906E-2</c:v>
                </c:pt>
                <c:pt idx="19608">
                  <c:v>-5.0092764378478906E-2</c:v>
                </c:pt>
                <c:pt idx="19609">
                  <c:v>-5.0092764378478906E-2</c:v>
                </c:pt>
                <c:pt idx="19610">
                  <c:v>-5.0092764378478906E-2</c:v>
                </c:pt>
                <c:pt idx="19611">
                  <c:v>-4.9783549783549812E-2</c:v>
                </c:pt>
                <c:pt idx="19612">
                  <c:v>-4.9783549783549812E-2</c:v>
                </c:pt>
                <c:pt idx="19613">
                  <c:v>-5.0092764378478906E-2</c:v>
                </c:pt>
                <c:pt idx="19614">
                  <c:v>-5.0092764378478906E-2</c:v>
                </c:pt>
                <c:pt idx="19615">
                  <c:v>-4.9165120593692019E-2</c:v>
                </c:pt>
                <c:pt idx="19616">
                  <c:v>-4.9165120593692019E-2</c:v>
                </c:pt>
                <c:pt idx="19617">
                  <c:v>-4.9474335188620912E-2</c:v>
                </c:pt>
                <c:pt idx="19618">
                  <c:v>-4.9474335188620912E-2</c:v>
                </c:pt>
                <c:pt idx="19619">
                  <c:v>-4.9474335188620912E-2</c:v>
                </c:pt>
                <c:pt idx="19620">
                  <c:v>-4.9474335188620912E-2</c:v>
                </c:pt>
                <c:pt idx="19621">
                  <c:v>-4.9474335188620912E-2</c:v>
                </c:pt>
                <c:pt idx="19622">
                  <c:v>-4.9474335188620912E-2</c:v>
                </c:pt>
                <c:pt idx="19623">
                  <c:v>-4.9474335188620912E-2</c:v>
                </c:pt>
                <c:pt idx="19624">
                  <c:v>-4.9474335188620912E-2</c:v>
                </c:pt>
                <c:pt idx="19625">
                  <c:v>-4.9474335188620912E-2</c:v>
                </c:pt>
                <c:pt idx="19626">
                  <c:v>-1.3914656771799618E-2</c:v>
                </c:pt>
                <c:pt idx="19627">
                  <c:v>-1.3914656771799618E-2</c:v>
                </c:pt>
                <c:pt idx="19628">
                  <c:v>-1.3605442176870748E-2</c:v>
                </c:pt>
                <c:pt idx="19629">
                  <c:v>-1.3605442176870748E-2</c:v>
                </c:pt>
                <c:pt idx="19630">
                  <c:v>-1.3914656771799618E-2</c:v>
                </c:pt>
                <c:pt idx="19631">
                  <c:v>-1.3605442176870748E-2</c:v>
                </c:pt>
                <c:pt idx="19632">
                  <c:v>-1.3605442176870748E-2</c:v>
                </c:pt>
                <c:pt idx="19633">
                  <c:v>-1.3296227581941818E-2</c:v>
                </c:pt>
                <c:pt idx="19634">
                  <c:v>-1.3605442176870748E-2</c:v>
                </c:pt>
                <c:pt idx="19635">
                  <c:v>-1.4223871366728593E-2</c:v>
                </c:pt>
                <c:pt idx="19636">
                  <c:v>-1.4223871366728593E-2</c:v>
                </c:pt>
                <c:pt idx="19637">
                  <c:v>-1.3605442176870748E-2</c:v>
                </c:pt>
                <c:pt idx="19638">
                  <c:v>-1.4533085961657409E-2</c:v>
                </c:pt>
                <c:pt idx="19639">
                  <c:v>-1.3914656771799618E-2</c:v>
                </c:pt>
                <c:pt idx="19640">
                  <c:v>-1.3914656771799618E-2</c:v>
                </c:pt>
                <c:pt idx="19641">
                  <c:v>-1.3914656771799618E-2</c:v>
                </c:pt>
                <c:pt idx="19642">
                  <c:v>-1.3605442176870748E-2</c:v>
                </c:pt>
                <c:pt idx="19643">
                  <c:v>-1.3914656771799618E-2</c:v>
                </c:pt>
                <c:pt idx="19644">
                  <c:v>-1.3914656771799618E-2</c:v>
                </c:pt>
                <c:pt idx="19645">
                  <c:v>-1.3914656771799618E-2</c:v>
                </c:pt>
                <c:pt idx="19646">
                  <c:v>-1.3296227581941818E-2</c:v>
                </c:pt>
                <c:pt idx="19647">
                  <c:v>-1.3296227581941818E-2</c:v>
                </c:pt>
                <c:pt idx="19648">
                  <c:v>-1.3296227581941818E-2</c:v>
                </c:pt>
                <c:pt idx="19649">
                  <c:v>-1.3605442176870748E-2</c:v>
                </c:pt>
                <c:pt idx="19650">
                  <c:v>-1.3605442176870748E-2</c:v>
                </c:pt>
                <c:pt idx="19651">
                  <c:v>-1.3605442176870748E-2</c:v>
                </c:pt>
                <c:pt idx="19652">
                  <c:v>-1.4533085961657409E-2</c:v>
                </c:pt>
                <c:pt idx="19653">
                  <c:v>-1.4533085961657409E-2</c:v>
                </c:pt>
                <c:pt idx="19654">
                  <c:v>-1.4533085961657409E-2</c:v>
                </c:pt>
                <c:pt idx="19655">
                  <c:v>-1.3914656771799618E-2</c:v>
                </c:pt>
                <c:pt idx="19656">
                  <c:v>-1.3914656771799618E-2</c:v>
                </c:pt>
                <c:pt idx="19657">
                  <c:v>-1.3914656771799618E-2</c:v>
                </c:pt>
                <c:pt idx="19658">
                  <c:v>-1.3914656771799618E-2</c:v>
                </c:pt>
                <c:pt idx="19659">
                  <c:v>-1.3914656771799618E-2</c:v>
                </c:pt>
                <c:pt idx="19660">
                  <c:v>-1.3914656771799618E-2</c:v>
                </c:pt>
                <c:pt idx="19661">
                  <c:v>-1.3914656771799618E-2</c:v>
                </c:pt>
                <c:pt idx="19662">
                  <c:v>-1.3914656771799618E-2</c:v>
                </c:pt>
                <c:pt idx="19663">
                  <c:v>-1.3914656771799618E-2</c:v>
                </c:pt>
                <c:pt idx="19664">
                  <c:v>-1.3914656771799618E-2</c:v>
                </c:pt>
                <c:pt idx="19665">
                  <c:v>-1.3914656771799618E-2</c:v>
                </c:pt>
                <c:pt idx="19666">
                  <c:v>-1.3914656771799618E-2</c:v>
                </c:pt>
                <c:pt idx="19667">
                  <c:v>-5.0401978973407563E-2</c:v>
                </c:pt>
                <c:pt idx="19668">
                  <c:v>-5.0401978973407563E-2</c:v>
                </c:pt>
                <c:pt idx="19669">
                  <c:v>-5.0401978973407563E-2</c:v>
                </c:pt>
                <c:pt idx="19670">
                  <c:v>-5.0401978973407563E-2</c:v>
                </c:pt>
                <c:pt idx="19671">
                  <c:v>-5.0401978973407563E-2</c:v>
                </c:pt>
                <c:pt idx="19672">
                  <c:v>-5.0401978973407563E-2</c:v>
                </c:pt>
                <c:pt idx="19673">
                  <c:v>-5.0401978973407563E-2</c:v>
                </c:pt>
                <c:pt idx="19674">
                  <c:v>-5.0401978973407563E-2</c:v>
                </c:pt>
                <c:pt idx="19675">
                  <c:v>-5.0401978973407563E-2</c:v>
                </c:pt>
                <c:pt idx="19676">
                  <c:v>-5.0401978973407563E-2</c:v>
                </c:pt>
                <c:pt idx="19677">
                  <c:v>-5.0401978973407563E-2</c:v>
                </c:pt>
                <c:pt idx="19678">
                  <c:v>-5.0401978973407563E-2</c:v>
                </c:pt>
                <c:pt idx="19679">
                  <c:v>-5.0401978973407563E-2</c:v>
                </c:pt>
                <c:pt idx="19680">
                  <c:v>-5.0401978973407563E-2</c:v>
                </c:pt>
                <c:pt idx="19681">
                  <c:v>-5.0401978973407563E-2</c:v>
                </c:pt>
                <c:pt idx="19682">
                  <c:v>-5.0711193568336532E-2</c:v>
                </c:pt>
                <c:pt idx="19683">
                  <c:v>-5.0711193568336532E-2</c:v>
                </c:pt>
                <c:pt idx="19684">
                  <c:v>-5.0711193568336532E-2</c:v>
                </c:pt>
                <c:pt idx="19685">
                  <c:v>-5.0711193568336532E-2</c:v>
                </c:pt>
                <c:pt idx="19686">
                  <c:v>-5.1329622758194186E-2</c:v>
                </c:pt>
                <c:pt idx="19687">
                  <c:v>-5.1329622758194186E-2</c:v>
                </c:pt>
                <c:pt idx="19688">
                  <c:v>-5.1020408163265286E-2</c:v>
                </c:pt>
                <c:pt idx="19689">
                  <c:v>-5.1020408163265286E-2</c:v>
                </c:pt>
                <c:pt idx="19690">
                  <c:v>-5.1329622758194186E-2</c:v>
                </c:pt>
                <c:pt idx="19691">
                  <c:v>-5.1329622758194186E-2</c:v>
                </c:pt>
                <c:pt idx="19692">
                  <c:v>-5.1329622758194186E-2</c:v>
                </c:pt>
                <c:pt idx="19693">
                  <c:v>-5.1036189297865783E-2</c:v>
                </c:pt>
                <c:pt idx="19694">
                  <c:v>-5.1654809774203309E-2</c:v>
                </c:pt>
                <c:pt idx="19695">
                  <c:v>-5.1948051948051972E-2</c:v>
                </c:pt>
                <c:pt idx="19696">
                  <c:v>-5.2257266542980831E-2</c:v>
                </c:pt>
                <c:pt idx="19697">
                  <c:v>-5.2257266542980831E-2</c:v>
                </c:pt>
                <c:pt idx="19698">
                  <c:v>-5.2257266542980831E-2</c:v>
                </c:pt>
                <c:pt idx="19699">
                  <c:v>-5.1948051948051972E-2</c:v>
                </c:pt>
                <c:pt idx="19700">
                  <c:v>-5.1948051948051972E-2</c:v>
                </c:pt>
                <c:pt idx="19701">
                  <c:v>-5.1638837353123183E-2</c:v>
                </c:pt>
                <c:pt idx="19702">
                  <c:v>-5.1020408163265286E-2</c:v>
                </c:pt>
                <c:pt idx="19703">
                  <c:v>-5.1020408163265286E-2</c:v>
                </c:pt>
                <c:pt idx="19704">
                  <c:v>-5.1020408163265286E-2</c:v>
                </c:pt>
                <c:pt idx="19705">
                  <c:v>-5.1329622758194186E-2</c:v>
                </c:pt>
                <c:pt idx="19706">
                  <c:v>-5.1329622758194186E-2</c:v>
                </c:pt>
                <c:pt idx="19707">
                  <c:v>-5.1329622758194186E-2</c:v>
                </c:pt>
                <c:pt idx="19708">
                  <c:v>-5.1329622758194186E-2</c:v>
                </c:pt>
                <c:pt idx="19709">
                  <c:v>-5.1020408163265286E-2</c:v>
                </c:pt>
                <c:pt idx="19710">
                  <c:v>-5.1020408163265286E-2</c:v>
                </c:pt>
                <c:pt idx="19711">
                  <c:v>-5.0711193568336532E-2</c:v>
                </c:pt>
                <c:pt idx="19712">
                  <c:v>-5.0711193568336532E-2</c:v>
                </c:pt>
                <c:pt idx="19713">
                  <c:v>-5.0711193568336532E-2</c:v>
                </c:pt>
                <c:pt idx="19714">
                  <c:v>-5.0711193568336532E-2</c:v>
                </c:pt>
                <c:pt idx="19715">
                  <c:v>-5.0401978973407563E-2</c:v>
                </c:pt>
                <c:pt idx="19716">
                  <c:v>-5.0401978973407563E-2</c:v>
                </c:pt>
                <c:pt idx="19717">
                  <c:v>-5.0401978973407563E-2</c:v>
                </c:pt>
                <c:pt idx="19718">
                  <c:v>-5.0401978973407563E-2</c:v>
                </c:pt>
                <c:pt idx="19719">
                  <c:v>-5.0711193568336532E-2</c:v>
                </c:pt>
                <c:pt idx="19720">
                  <c:v>-5.0711193568336532E-2</c:v>
                </c:pt>
                <c:pt idx="19721">
                  <c:v>-5.0711193568336532E-2</c:v>
                </c:pt>
                <c:pt idx="19722">
                  <c:v>-5.0711193568336532E-2</c:v>
                </c:pt>
                <c:pt idx="19723">
                  <c:v>-4.9474335188620912E-2</c:v>
                </c:pt>
                <c:pt idx="19724">
                  <c:v>-4.9474335188620912E-2</c:v>
                </c:pt>
                <c:pt idx="19725">
                  <c:v>-4.9474335188620912E-2</c:v>
                </c:pt>
                <c:pt idx="19726">
                  <c:v>-4.9474335188620912E-2</c:v>
                </c:pt>
                <c:pt idx="19727">
                  <c:v>-4.9165120593692019E-2</c:v>
                </c:pt>
                <c:pt idx="19728">
                  <c:v>-4.9165120593692019E-2</c:v>
                </c:pt>
                <c:pt idx="19729">
                  <c:v>-4.9474335188620912E-2</c:v>
                </c:pt>
                <c:pt idx="19730">
                  <c:v>-4.9474335188620912E-2</c:v>
                </c:pt>
                <c:pt idx="19731">
                  <c:v>-4.9474335188620912E-2</c:v>
                </c:pt>
                <c:pt idx="19732">
                  <c:v>-4.9474335188620912E-2</c:v>
                </c:pt>
                <c:pt idx="19733">
                  <c:v>-4.8855905998763154E-2</c:v>
                </c:pt>
                <c:pt idx="19734">
                  <c:v>-4.8855905998763154E-2</c:v>
                </c:pt>
                <c:pt idx="19735">
                  <c:v>-4.9165120593692019E-2</c:v>
                </c:pt>
                <c:pt idx="19736">
                  <c:v>-4.9165120593692019E-2</c:v>
                </c:pt>
                <c:pt idx="19737">
                  <c:v>-4.9165120593692019E-2</c:v>
                </c:pt>
                <c:pt idx="19738">
                  <c:v>-4.9165120593692019E-2</c:v>
                </c:pt>
                <c:pt idx="19739">
                  <c:v>-4.9165120593692019E-2</c:v>
                </c:pt>
                <c:pt idx="19740">
                  <c:v>-4.9165120593692019E-2</c:v>
                </c:pt>
                <c:pt idx="19741">
                  <c:v>-4.9783549783549812E-2</c:v>
                </c:pt>
                <c:pt idx="19742">
                  <c:v>-4.9783549783549812E-2</c:v>
                </c:pt>
                <c:pt idx="19743">
                  <c:v>-4.9783549783549812E-2</c:v>
                </c:pt>
                <c:pt idx="19744">
                  <c:v>-4.9783549783549812E-2</c:v>
                </c:pt>
                <c:pt idx="19745">
                  <c:v>-4.9474335188620912E-2</c:v>
                </c:pt>
                <c:pt idx="19746">
                  <c:v>-4.9474335188620912E-2</c:v>
                </c:pt>
                <c:pt idx="19747">
                  <c:v>-5.0092764378478906E-2</c:v>
                </c:pt>
                <c:pt idx="19748">
                  <c:v>-5.0092764378478906E-2</c:v>
                </c:pt>
                <c:pt idx="19749">
                  <c:v>-5.0092764378478906E-2</c:v>
                </c:pt>
                <c:pt idx="19750">
                  <c:v>-5.0092764378478906E-2</c:v>
                </c:pt>
                <c:pt idx="19751">
                  <c:v>-4.9783549783549812E-2</c:v>
                </c:pt>
                <c:pt idx="19752">
                  <c:v>-4.9783549783549812E-2</c:v>
                </c:pt>
                <c:pt idx="19753">
                  <c:v>-4.9783549783549812E-2</c:v>
                </c:pt>
                <c:pt idx="19754">
                  <c:v>-4.9783549783549812E-2</c:v>
                </c:pt>
                <c:pt idx="19755">
                  <c:v>-5.0401978973407563E-2</c:v>
                </c:pt>
                <c:pt idx="19756">
                  <c:v>-5.0401978973407563E-2</c:v>
                </c:pt>
                <c:pt idx="19757">
                  <c:v>-5.0401978973407563E-2</c:v>
                </c:pt>
                <c:pt idx="19758">
                  <c:v>-5.0401978973407563E-2</c:v>
                </c:pt>
                <c:pt idx="19759">
                  <c:v>-5.0092764378478906E-2</c:v>
                </c:pt>
                <c:pt idx="19760">
                  <c:v>-5.0092764378478906E-2</c:v>
                </c:pt>
                <c:pt idx="19761">
                  <c:v>-5.0092764378478906E-2</c:v>
                </c:pt>
                <c:pt idx="19762">
                  <c:v>-5.0092764378478906E-2</c:v>
                </c:pt>
                <c:pt idx="19763">
                  <c:v>-5.0092764378478906E-2</c:v>
                </c:pt>
                <c:pt idx="19764">
                  <c:v>-5.0092764378478906E-2</c:v>
                </c:pt>
                <c:pt idx="19765">
                  <c:v>-5.0092764378478906E-2</c:v>
                </c:pt>
                <c:pt idx="19766">
                  <c:v>-5.0092764378478906E-2</c:v>
                </c:pt>
                <c:pt idx="19767">
                  <c:v>-5.0092764378478906E-2</c:v>
                </c:pt>
                <c:pt idx="19768">
                  <c:v>-5.0092764378478906E-2</c:v>
                </c:pt>
                <c:pt idx="19769">
                  <c:v>-5.0092764378478906E-2</c:v>
                </c:pt>
                <c:pt idx="19770">
                  <c:v>-5.0711193568336532E-2</c:v>
                </c:pt>
                <c:pt idx="19771">
                  <c:v>-5.0711193568336532E-2</c:v>
                </c:pt>
                <c:pt idx="19772">
                  <c:v>-5.0711193568336532E-2</c:v>
                </c:pt>
                <c:pt idx="19773">
                  <c:v>-5.0711193568336532E-2</c:v>
                </c:pt>
                <c:pt idx="19774">
                  <c:v>-5.1020408163265286E-2</c:v>
                </c:pt>
                <c:pt idx="19775">
                  <c:v>-5.1020408163265286E-2</c:v>
                </c:pt>
                <c:pt idx="19776">
                  <c:v>-5.0711193568336532E-2</c:v>
                </c:pt>
                <c:pt idx="19777">
                  <c:v>-5.0401978973407563E-2</c:v>
                </c:pt>
                <c:pt idx="19778">
                  <c:v>-5.0401978973407563E-2</c:v>
                </c:pt>
                <c:pt idx="19779">
                  <c:v>-5.0401978973407563E-2</c:v>
                </c:pt>
                <c:pt idx="19780">
                  <c:v>-5.0401978973407563E-2</c:v>
                </c:pt>
                <c:pt idx="19781">
                  <c:v>-5.0711193568336532E-2</c:v>
                </c:pt>
                <c:pt idx="19782">
                  <c:v>-5.0711193568336532E-2</c:v>
                </c:pt>
                <c:pt idx="19783">
                  <c:v>-5.0711193568336532E-2</c:v>
                </c:pt>
                <c:pt idx="19784">
                  <c:v>-5.0711193568336532E-2</c:v>
                </c:pt>
                <c:pt idx="19785">
                  <c:v>-5.0711193568336532E-2</c:v>
                </c:pt>
                <c:pt idx="19786">
                  <c:v>-5.0711193568336532E-2</c:v>
                </c:pt>
                <c:pt idx="19787">
                  <c:v>-5.0711193568336532E-2</c:v>
                </c:pt>
                <c:pt idx="19788">
                  <c:v>-5.0711193568336532E-2</c:v>
                </c:pt>
                <c:pt idx="19789">
                  <c:v>-5.1329622758194186E-2</c:v>
                </c:pt>
                <c:pt idx="19790">
                  <c:v>-5.1329622758194186E-2</c:v>
                </c:pt>
                <c:pt idx="19791">
                  <c:v>-5.1638837353123183E-2</c:v>
                </c:pt>
                <c:pt idx="19792">
                  <c:v>-5.1638837353123183E-2</c:v>
                </c:pt>
                <c:pt idx="19793">
                  <c:v>-5.1638837353123183E-2</c:v>
                </c:pt>
                <c:pt idx="19794">
                  <c:v>-5.1638837353123183E-2</c:v>
                </c:pt>
                <c:pt idx="19795">
                  <c:v>-5.1948051948051972E-2</c:v>
                </c:pt>
                <c:pt idx="19796">
                  <c:v>-5.1948051948051972E-2</c:v>
                </c:pt>
                <c:pt idx="19797">
                  <c:v>-5.1948051948051972E-2</c:v>
                </c:pt>
                <c:pt idx="19798">
                  <c:v>-5.1948051948051972E-2</c:v>
                </c:pt>
                <c:pt idx="19799">
                  <c:v>-5.1948051948051972E-2</c:v>
                </c:pt>
                <c:pt idx="19800">
                  <c:v>-5.1948051948051972E-2</c:v>
                </c:pt>
                <c:pt idx="19801">
                  <c:v>-5.2566481137910105E-2</c:v>
                </c:pt>
                <c:pt idx="19802">
                  <c:v>-5.2566481137910105E-2</c:v>
                </c:pt>
                <c:pt idx="19803">
                  <c:v>-5.1948051948051972E-2</c:v>
                </c:pt>
                <c:pt idx="19804">
                  <c:v>-5.1948051948051972E-2</c:v>
                </c:pt>
                <c:pt idx="19805">
                  <c:v>-5.1948051948051972E-2</c:v>
                </c:pt>
                <c:pt idx="19806">
                  <c:v>-5.1948051948051972E-2</c:v>
                </c:pt>
                <c:pt idx="19807">
                  <c:v>-5.2257266542980831E-2</c:v>
                </c:pt>
                <c:pt idx="19808">
                  <c:v>-5.2257266542980831E-2</c:v>
                </c:pt>
                <c:pt idx="19809">
                  <c:v>-5.2566481137910105E-2</c:v>
                </c:pt>
                <c:pt idx="19810">
                  <c:v>-5.2566481137910105E-2</c:v>
                </c:pt>
                <c:pt idx="19811">
                  <c:v>-5.2566481137910105E-2</c:v>
                </c:pt>
                <c:pt idx="19812">
                  <c:v>-5.2273430250541653E-2</c:v>
                </c:pt>
                <c:pt idx="19813">
                  <c:v>-5.2273430250541653E-2</c:v>
                </c:pt>
                <c:pt idx="19814">
                  <c:v>-5.2273430250541653E-2</c:v>
                </c:pt>
                <c:pt idx="19815">
                  <c:v>-5.2273430250541653E-2</c:v>
                </c:pt>
                <c:pt idx="19816">
                  <c:v>-5.2273430250541653E-2</c:v>
                </c:pt>
                <c:pt idx="19817">
                  <c:v>-5.2273430250541653E-2</c:v>
                </c:pt>
                <c:pt idx="19818">
                  <c:v>-5.2273430250541653E-2</c:v>
                </c:pt>
                <c:pt idx="19819">
                  <c:v>-5.1964120012372397E-2</c:v>
                </c:pt>
                <c:pt idx="19820">
                  <c:v>-5.1964120012372397E-2</c:v>
                </c:pt>
                <c:pt idx="19821">
                  <c:v>-5.1964120012372397E-2</c:v>
                </c:pt>
                <c:pt idx="19822">
                  <c:v>-5.1964120012372397E-2</c:v>
                </c:pt>
                <c:pt idx="19823">
                  <c:v>-5.1345499536034719E-2</c:v>
                </c:pt>
                <c:pt idx="19824">
                  <c:v>-5.1345499536034719E-2</c:v>
                </c:pt>
                <c:pt idx="19825">
                  <c:v>-5.1345499536034719E-2</c:v>
                </c:pt>
                <c:pt idx="19826">
                  <c:v>-5.1638837353123183E-2</c:v>
                </c:pt>
                <c:pt idx="19827">
                  <c:v>-5.1020408163265286E-2</c:v>
                </c:pt>
                <c:pt idx="19828">
                  <c:v>-5.1948051948051972E-2</c:v>
                </c:pt>
                <c:pt idx="19829">
                  <c:v>-5.1948051948051972E-2</c:v>
                </c:pt>
                <c:pt idx="19830">
                  <c:v>-5.2566481137910105E-2</c:v>
                </c:pt>
                <c:pt idx="19831">
                  <c:v>-5.2566481137910105E-2</c:v>
                </c:pt>
                <c:pt idx="19832">
                  <c:v>-5.2257266542980831E-2</c:v>
                </c:pt>
                <c:pt idx="19833">
                  <c:v>-5.2257266542980831E-2</c:v>
                </c:pt>
                <c:pt idx="19834">
                  <c:v>-5.2257266542980831E-2</c:v>
                </c:pt>
                <c:pt idx="19835">
                  <c:v>-5.2257266542980831E-2</c:v>
                </c:pt>
                <c:pt idx="19836">
                  <c:v>-5.1948051948051972E-2</c:v>
                </c:pt>
                <c:pt idx="19837">
                  <c:v>-5.1948051948051972E-2</c:v>
                </c:pt>
                <c:pt idx="19838">
                  <c:v>-5.1948051948051972E-2</c:v>
                </c:pt>
                <c:pt idx="19839">
                  <c:v>-5.1948051948051972E-2</c:v>
                </c:pt>
                <c:pt idx="19840">
                  <c:v>-5.1948051948051972E-2</c:v>
                </c:pt>
                <c:pt idx="19841">
                  <c:v>-5.1948051948051972E-2</c:v>
                </c:pt>
                <c:pt idx="19842">
                  <c:v>-5.1948051948051972E-2</c:v>
                </c:pt>
                <c:pt idx="19843">
                  <c:v>-5.1948051948051972E-2</c:v>
                </c:pt>
                <c:pt idx="19844">
                  <c:v>-5.2257266542980831E-2</c:v>
                </c:pt>
                <c:pt idx="19845">
                  <c:v>-5.2257266542980831E-2</c:v>
                </c:pt>
                <c:pt idx="19846">
                  <c:v>-5.2257266542980831E-2</c:v>
                </c:pt>
                <c:pt idx="19847">
                  <c:v>-5.2257266542980831E-2</c:v>
                </c:pt>
                <c:pt idx="19848">
                  <c:v>-5.2257266542980831E-2</c:v>
                </c:pt>
                <c:pt idx="19849">
                  <c:v>-5.2257266542980831E-2</c:v>
                </c:pt>
                <c:pt idx="19850">
                  <c:v>-5.2257266542980831E-2</c:v>
                </c:pt>
                <c:pt idx="19851">
                  <c:v>-5.2257266542980831E-2</c:v>
                </c:pt>
                <c:pt idx="19852">
                  <c:v>-5.2257266542980831E-2</c:v>
                </c:pt>
                <c:pt idx="19853">
                  <c:v>-5.2257266542980831E-2</c:v>
                </c:pt>
                <c:pt idx="19854">
                  <c:v>-5.2566481137910105E-2</c:v>
                </c:pt>
                <c:pt idx="19855">
                  <c:v>-5.2566481137910105E-2</c:v>
                </c:pt>
                <c:pt idx="19856">
                  <c:v>-5.2566481137910105E-2</c:v>
                </c:pt>
                <c:pt idx="19857">
                  <c:v>-5.2566481137910105E-2</c:v>
                </c:pt>
                <c:pt idx="19858">
                  <c:v>-5.2257266542980831E-2</c:v>
                </c:pt>
                <c:pt idx="19859">
                  <c:v>-5.2257266542980831E-2</c:v>
                </c:pt>
                <c:pt idx="19860">
                  <c:v>-5.2566481137910105E-2</c:v>
                </c:pt>
                <c:pt idx="19861">
                  <c:v>-5.2566481137910105E-2</c:v>
                </c:pt>
                <c:pt idx="19862">
                  <c:v>-5.2566481137910105E-2</c:v>
                </c:pt>
                <c:pt idx="19863">
                  <c:v>-5.2566481137910105E-2</c:v>
                </c:pt>
                <c:pt idx="19864">
                  <c:v>-5.2566481137910105E-2</c:v>
                </c:pt>
                <c:pt idx="19865">
                  <c:v>-5.2566481137910105E-2</c:v>
                </c:pt>
                <c:pt idx="19866">
                  <c:v>-5.1638837353123183E-2</c:v>
                </c:pt>
                <c:pt idx="19867">
                  <c:v>-5.1638837353123183E-2</c:v>
                </c:pt>
                <c:pt idx="19868">
                  <c:v>-5.1948051948051972E-2</c:v>
                </c:pt>
                <c:pt idx="19869">
                  <c:v>-5.1948051948051972E-2</c:v>
                </c:pt>
                <c:pt idx="19870">
                  <c:v>-5.1638837353123183E-2</c:v>
                </c:pt>
                <c:pt idx="19871">
                  <c:v>-5.1638837353123183E-2</c:v>
                </c:pt>
                <c:pt idx="19872">
                  <c:v>-5.1638837353123183E-2</c:v>
                </c:pt>
                <c:pt idx="19873">
                  <c:v>-5.1638837353123183E-2</c:v>
                </c:pt>
                <c:pt idx="19874">
                  <c:v>-5.1638837353123183E-2</c:v>
                </c:pt>
                <c:pt idx="19875">
                  <c:v>-5.1638837353123183E-2</c:v>
                </c:pt>
                <c:pt idx="19876">
                  <c:v>-5.1638837353123183E-2</c:v>
                </c:pt>
                <c:pt idx="19877">
                  <c:v>-5.1638837353123183E-2</c:v>
                </c:pt>
                <c:pt idx="19878">
                  <c:v>-5.1638837353123183E-2</c:v>
                </c:pt>
                <c:pt idx="19879">
                  <c:v>-5.1638837353123183E-2</c:v>
                </c:pt>
                <c:pt idx="19880">
                  <c:v>-5.1638837353123183E-2</c:v>
                </c:pt>
                <c:pt idx="19881">
                  <c:v>-5.1638837353123183E-2</c:v>
                </c:pt>
                <c:pt idx="19882">
                  <c:v>-5.1329622758194186E-2</c:v>
                </c:pt>
                <c:pt idx="19883">
                  <c:v>-5.1329622758194186E-2</c:v>
                </c:pt>
                <c:pt idx="19884">
                  <c:v>-5.1329622758194186E-2</c:v>
                </c:pt>
                <c:pt idx="19885">
                  <c:v>-5.1329622758194186E-2</c:v>
                </c:pt>
                <c:pt idx="19886">
                  <c:v>-5.1329622758194186E-2</c:v>
                </c:pt>
                <c:pt idx="19887">
                  <c:v>-5.1329622758194186E-2</c:v>
                </c:pt>
                <c:pt idx="19888">
                  <c:v>-5.1329622758194186E-2</c:v>
                </c:pt>
                <c:pt idx="19889">
                  <c:v>-5.1329622758194186E-2</c:v>
                </c:pt>
                <c:pt idx="19890">
                  <c:v>-5.1329622758194186E-2</c:v>
                </c:pt>
                <c:pt idx="19891">
                  <c:v>-5.1329622758194186E-2</c:v>
                </c:pt>
                <c:pt idx="19892">
                  <c:v>-5.1329622758194186E-2</c:v>
                </c:pt>
                <c:pt idx="19893">
                  <c:v>-5.1020408163265286E-2</c:v>
                </c:pt>
                <c:pt idx="19894">
                  <c:v>-5.1020408163265286E-2</c:v>
                </c:pt>
                <c:pt idx="19895">
                  <c:v>-5.1329622758194186E-2</c:v>
                </c:pt>
                <c:pt idx="19896">
                  <c:v>-5.1020408163265286E-2</c:v>
                </c:pt>
                <c:pt idx="19897">
                  <c:v>-5.1020408163265286E-2</c:v>
                </c:pt>
                <c:pt idx="19898">
                  <c:v>-5.1020408163265286E-2</c:v>
                </c:pt>
                <c:pt idx="19899">
                  <c:v>-5.1020408163265286E-2</c:v>
                </c:pt>
                <c:pt idx="19900">
                  <c:v>-5.1020408163265286E-2</c:v>
                </c:pt>
                <c:pt idx="19901">
                  <c:v>-5.1020408163265286E-2</c:v>
                </c:pt>
                <c:pt idx="19902">
                  <c:v>-5.1020408163265286E-2</c:v>
                </c:pt>
                <c:pt idx="19903">
                  <c:v>-5.1020408163265286E-2</c:v>
                </c:pt>
                <c:pt idx="19904">
                  <c:v>-5.0711193568336532E-2</c:v>
                </c:pt>
                <c:pt idx="19905">
                  <c:v>-5.0711193568336532E-2</c:v>
                </c:pt>
                <c:pt idx="19906">
                  <c:v>-5.0711193568336532E-2</c:v>
                </c:pt>
                <c:pt idx="19907">
                  <c:v>-5.0711193568336532E-2</c:v>
                </c:pt>
                <c:pt idx="19908">
                  <c:v>-5.0401978973407563E-2</c:v>
                </c:pt>
                <c:pt idx="19909">
                  <c:v>-5.0401978973407563E-2</c:v>
                </c:pt>
                <c:pt idx="19910">
                  <c:v>-5.0711193568336532E-2</c:v>
                </c:pt>
                <c:pt idx="19911">
                  <c:v>-5.0711193568336532E-2</c:v>
                </c:pt>
                <c:pt idx="19912">
                  <c:v>-5.1329622758194186E-2</c:v>
                </c:pt>
                <c:pt idx="19913">
                  <c:v>-5.1329622758194186E-2</c:v>
                </c:pt>
                <c:pt idx="19914">
                  <c:v>-5.1020408163265286E-2</c:v>
                </c:pt>
                <c:pt idx="19915">
                  <c:v>-5.1020408163265286E-2</c:v>
                </c:pt>
                <c:pt idx="19916">
                  <c:v>-5.1020408163265286E-2</c:v>
                </c:pt>
                <c:pt idx="19917">
                  <c:v>-5.1020408163265286E-2</c:v>
                </c:pt>
                <c:pt idx="19918">
                  <c:v>-5.1020408163265286E-2</c:v>
                </c:pt>
                <c:pt idx="19919">
                  <c:v>-5.1020408163265286E-2</c:v>
                </c:pt>
                <c:pt idx="19920">
                  <c:v>-5.1020408163265286E-2</c:v>
                </c:pt>
                <c:pt idx="19921">
                  <c:v>-5.1020408163265286E-2</c:v>
                </c:pt>
                <c:pt idx="19922">
                  <c:v>-5.1020408163265286E-2</c:v>
                </c:pt>
                <c:pt idx="19923">
                  <c:v>-5.1020408163265286E-2</c:v>
                </c:pt>
                <c:pt idx="19924">
                  <c:v>-5.1020408163265286E-2</c:v>
                </c:pt>
                <c:pt idx="19925">
                  <c:v>-5.1020408163265286E-2</c:v>
                </c:pt>
                <c:pt idx="19926">
                  <c:v>-5.1020408163265286E-2</c:v>
                </c:pt>
                <c:pt idx="19927">
                  <c:v>-5.1020408163265286E-2</c:v>
                </c:pt>
                <c:pt idx="19928">
                  <c:v>-5.1020408163265286E-2</c:v>
                </c:pt>
                <c:pt idx="19929">
                  <c:v>-5.1020408163265286E-2</c:v>
                </c:pt>
                <c:pt idx="19930">
                  <c:v>-5.1020408163265286E-2</c:v>
                </c:pt>
                <c:pt idx="19931">
                  <c:v>-5.1020408163265286E-2</c:v>
                </c:pt>
                <c:pt idx="19932">
                  <c:v>-5.0711193568336532E-2</c:v>
                </c:pt>
                <c:pt idx="19933">
                  <c:v>-5.0711193568336532E-2</c:v>
                </c:pt>
                <c:pt idx="19934">
                  <c:v>-5.0711193568336532E-2</c:v>
                </c:pt>
                <c:pt idx="19935">
                  <c:v>-5.0711193568336532E-2</c:v>
                </c:pt>
                <c:pt idx="19936">
                  <c:v>-5.0711193568336532E-2</c:v>
                </c:pt>
                <c:pt idx="19937">
                  <c:v>-5.0711193568336532E-2</c:v>
                </c:pt>
                <c:pt idx="19938">
                  <c:v>-5.0711193568336532E-2</c:v>
                </c:pt>
                <c:pt idx="19939">
                  <c:v>-5.0711193568336532E-2</c:v>
                </c:pt>
                <c:pt idx="19940">
                  <c:v>-5.0711193568336532E-2</c:v>
                </c:pt>
                <c:pt idx="19941">
                  <c:v>-5.0711193568336532E-2</c:v>
                </c:pt>
                <c:pt idx="19942">
                  <c:v>-5.1638837353123183E-2</c:v>
                </c:pt>
                <c:pt idx="19943">
                  <c:v>-5.1638837353123183E-2</c:v>
                </c:pt>
                <c:pt idx="19944">
                  <c:v>-5.1638837353123183E-2</c:v>
                </c:pt>
                <c:pt idx="19945">
                  <c:v>-5.1638837353123183E-2</c:v>
                </c:pt>
                <c:pt idx="19946">
                  <c:v>-5.1638837353123183E-2</c:v>
                </c:pt>
                <c:pt idx="19947">
                  <c:v>-5.1638837353123183E-2</c:v>
                </c:pt>
                <c:pt idx="19948">
                  <c:v>-5.1948051948051972E-2</c:v>
                </c:pt>
                <c:pt idx="19949">
                  <c:v>-5.1948051948051972E-2</c:v>
                </c:pt>
                <c:pt idx="19950">
                  <c:v>-5.1948051948051972E-2</c:v>
                </c:pt>
                <c:pt idx="19951">
                  <c:v>-5.1948051948051972E-2</c:v>
                </c:pt>
                <c:pt idx="19952">
                  <c:v>-5.2257266542980831E-2</c:v>
                </c:pt>
                <c:pt idx="19953">
                  <c:v>-5.2257266542980831E-2</c:v>
                </c:pt>
                <c:pt idx="19954">
                  <c:v>-5.1948051948051972E-2</c:v>
                </c:pt>
                <c:pt idx="19955">
                  <c:v>-5.1948051948051972E-2</c:v>
                </c:pt>
                <c:pt idx="19956">
                  <c:v>-5.2257266542980831E-2</c:v>
                </c:pt>
                <c:pt idx="19957">
                  <c:v>-5.2257266542980831E-2</c:v>
                </c:pt>
                <c:pt idx="19958">
                  <c:v>-5.2257266542980831E-2</c:v>
                </c:pt>
                <c:pt idx="19959">
                  <c:v>-5.2257266542980831E-2</c:v>
                </c:pt>
                <c:pt idx="19960">
                  <c:v>-5.2257266542980831E-2</c:v>
                </c:pt>
                <c:pt idx="19961">
                  <c:v>-5.2257266542980831E-2</c:v>
                </c:pt>
                <c:pt idx="19962">
                  <c:v>-5.2257266542980831E-2</c:v>
                </c:pt>
                <c:pt idx="19963">
                  <c:v>-5.2257266542980831E-2</c:v>
                </c:pt>
                <c:pt idx="19964">
                  <c:v>-5.2257266542980831E-2</c:v>
                </c:pt>
                <c:pt idx="19965">
                  <c:v>-5.2257266542980831E-2</c:v>
                </c:pt>
                <c:pt idx="19966">
                  <c:v>-5.1948051948051972E-2</c:v>
                </c:pt>
                <c:pt idx="19967">
                  <c:v>-5.1948051948051972E-2</c:v>
                </c:pt>
                <c:pt idx="19968">
                  <c:v>-5.1948051948051972E-2</c:v>
                </c:pt>
                <c:pt idx="19969">
                  <c:v>-5.1948051948051972E-2</c:v>
                </c:pt>
                <c:pt idx="19970">
                  <c:v>-5.1948051948051972E-2</c:v>
                </c:pt>
                <c:pt idx="19971">
                  <c:v>-5.1948051948051972E-2</c:v>
                </c:pt>
                <c:pt idx="19972">
                  <c:v>-5.1948051948051972E-2</c:v>
                </c:pt>
                <c:pt idx="19973">
                  <c:v>-5.1948051948051972E-2</c:v>
                </c:pt>
                <c:pt idx="19974">
                  <c:v>-5.1948051948051972E-2</c:v>
                </c:pt>
                <c:pt idx="19975">
                  <c:v>-5.1948051948051972E-2</c:v>
                </c:pt>
                <c:pt idx="19976">
                  <c:v>-5.1948051948051972E-2</c:v>
                </c:pt>
                <c:pt idx="19977">
                  <c:v>-5.1948051948051972E-2</c:v>
                </c:pt>
                <c:pt idx="19978">
                  <c:v>-5.1948051948051972E-2</c:v>
                </c:pt>
                <c:pt idx="19979">
                  <c:v>-5.1948051948051972E-2</c:v>
                </c:pt>
                <c:pt idx="19980">
                  <c:v>-5.1948051948051972E-2</c:v>
                </c:pt>
                <c:pt idx="19981">
                  <c:v>-1.3914656771799618E-2</c:v>
                </c:pt>
                <c:pt idx="19982">
                  <c:v>-1.3914656771799618E-2</c:v>
                </c:pt>
                <c:pt idx="19983">
                  <c:v>-1.3914656771799618E-2</c:v>
                </c:pt>
                <c:pt idx="19984">
                  <c:v>-1.3914656771799618E-2</c:v>
                </c:pt>
                <c:pt idx="19985">
                  <c:v>-1.3914656771799618E-2</c:v>
                </c:pt>
                <c:pt idx="19986">
                  <c:v>-1.3914656771799618E-2</c:v>
                </c:pt>
                <c:pt idx="19987">
                  <c:v>-1.3914656771799618E-2</c:v>
                </c:pt>
                <c:pt idx="19988">
                  <c:v>-1.3914656771799618E-2</c:v>
                </c:pt>
                <c:pt idx="19989">
                  <c:v>-1.3914656771799618E-2</c:v>
                </c:pt>
                <c:pt idx="19990">
                  <c:v>-1.3914656771799618E-2</c:v>
                </c:pt>
                <c:pt idx="19991">
                  <c:v>-1.3914656771799618E-2</c:v>
                </c:pt>
                <c:pt idx="19992">
                  <c:v>-1.3914656771799618E-2</c:v>
                </c:pt>
                <c:pt idx="19993">
                  <c:v>-1.3914656771799618E-2</c:v>
                </c:pt>
                <c:pt idx="19994">
                  <c:v>-1.3914656771799618E-2</c:v>
                </c:pt>
                <c:pt idx="19995">
                  <c:v>-1.3914656771799618E-2</c:v>
                </c:pt>
                <c:pt idx="19996">
                  <c:v>-1.4223871366728593E-2</c:v>
                </c:pt>
                <c:pt idx="19997">
                  <c:v>-1.3914656771799618E-2</c:v>
                </c:pt>
                <c:pt idx="19998">
                  <c:v>-1.4223871366728593E-2</c:v>
                </c:pt>
                <c:pt idx="19999">
                  <c:v>-1.4223871366728593E-2</c:v>
                </c:pt>
                <c:pt idx="20000">
                  <c:v>-1.4223871366728593E-2</c:v>
                </c:pt>
                <c:pt idx="20001">
                  <c:v>-1.3914656771799618E-2</c:v>
                </c:pt>
                <c:pt idx="20002">
                  <c:v>-1.3914656771799618E-2</c:v>
                </c:pt>
                <c:pt idx="20003">
                  <c:v>-1.3914656771799618E-2</c:v>
                </c:pt>
                <c:pt idx="20004">
                  <c:v>-1.3914656771799618E-2</c:v>
                </c:pt>
                <c:pt idx="20005">
                  <c:v>-1.3914656771799618E-2</c:v>
                </c:pt>
                <c:pt idx="20006">
                  <c:v>-1.3914656771799618E-2</c:v>
                </c:pt>
                <c:pt idx="20007">
                  <c:v>-1.3914656771799618E-2</c:v>
                </c:pt>
                <c:pt idx="20008">
                  <c:v>-1.3914656771799618E-2</c:v>
                </c:pt>
                <c:pt idx="20009">
                  <c:v>-1.3914656771799618E-2</c:v>
                </c:pt>
                <c:pt idx="20010">
                  <c:v>-1.3914656771799618E-2</c:v>
                </c:pt>
                <c:pt idx="20011">
                  <c:v>-1.3914656771799618E-2</c:v>
                </c:pt>
                <c:pt idx="20012">
                  <c:v>-1.3914656771799618E-2</c:v>
                </c:pt>
                <c:pt idx="20013">
                  <c:v>-1.3914656771799618E-2</c:v>
                </c:pt>
                <c:pt idx="20014">
                  <c:v>-1.3914656771799618E-2</c:v>
                </c:pt>
                <c:pt idx="20015">
                  <c:v>-1.3914656771799618E-2</c:v>
                </c:pt>
                <c:pt idx="20016">
                  <c:v>-1.3914656771799618E-2</c:v>
                </c:pt>
                <c:pt idx="20017">
                  <c:v>-1.3914656771799618E-2</c:v>
                </c:pt>
                <c:pt idx="20018">
                  <c:v>-1.3914656771799618E-2</c:v>
                </c:pt>
                <c:pt idx="20019">
                  <c:v>-1.3914656771799618E-2</c:v>
                </c:pt>
                <c:pt idx="20020">
                  <c:v>-1.3914656771799618E-2</c:v>
                </c:pt>
                <c:pt idx="20021">
                  <c:v>-1.3609650479430881E-2</c:v>
                </c:pt>
                <c:pt idx="20022">
                  <c:v>-1.3609650479430881E-2</c:v>
                </c:pt>
                <c:pt idx="20023">
                  <c:v>-1.3609650479430881E-2</c:v>
                </c:pt>
                <c:pt idx="20024">
                  <c:v>-1.3609650479430881E-2</c:v>
                </c:pt>
                <c:pt idx="20025">
                  <c:v>-5.2273430250541653E-2</c:v>
                </c:pt>
                <c:pt idx="20026">
                  <c:v>-5.2273430250541653E-2</c:v>
                </c:pt>
                <c:pt idx="20027">
                  <c:v>-5.2273430250541653E-2</c:v>
                </c:pt>
                <c:pt idx="20028">
                  <c:v>-5.2273430250541653E-2</c:v>
                </c:pt>
                <c:pt idx="20029">
                  <c:v>-5.2273430250541653E-2</c:v>
                </c:pt>
                <c:pt idx="20030">
                  <c:v>-5.2273430250541653E-2</c:v>
                </c:pt>
                <c:pt idx="20031">
                  <c:v>-5.2273430250541653E-2</c:v>
                </c:pt>
                <c:pt idx="20032">
                  <c:v>-5.2273430250541653E-2</c:v>
                </c:pt>
                <c:pt idx="20033">
                  <c:v>-5.2566481137910105E-2</c:v>
                </c:pt>
                <c:pt idx="20034">
                  <c:v>-5.2566481137910105E-2</c:v>
                </c:pt>
                <c:pt idx="20035">
                  <c:v>-5.2566481137910105E-2</c:v>
                </c:pt>
                <c:pt idx="20036">
                  <c:v>-5.2566481137910105E-2</c:v>
                </c:pt>
                <c:pt idx="20037">
                  <c:v>-5.2566481137910105E-2</c:v>
                </c:pt>
                <c:pt idx="20038">
                  <c:v>-5.2566481137910105E-2</c:v>
                </c:pt>
                <c:pt idx="20039">
                  <c:v>-5.2566481137910105E-2</c:v>
                </c:pt>
                <c:pt idx="20040">
                  <c:v>-5.2566481137910105E-2</c:v>
                </c:pt>
                <c:pt idx="20041">
                  <c:v>-5.2566481137910105E-2</c:v>
                </c:pt>
                <c:pt idx="20042">
                  <c:v>-5.2566481137910105E-2</c:v>
                </c:pt>
                <c:pt idx="20043">
                  <c:v>-5.2566481137910105E-2</c:v>
                </c:pt>
                <c:pt idx="20044">
                  <c:v>-5.2566481137910105E-2</c:v>
                </c:pt>
                <c:pt idx="20045">
                  <c:v>-5.2566481137910105E-2</c:v>
                </c:pt>
                <c:pt idx="20046">
                  <c:v>-5.2566481137910105E-2</c:v>
                </c:pt>
                <c:pt idx="20047">
                  <c:v>-5.2566481137910105E-2</c:v>
                </c:pt>
                <c:pt idx="20048">
                  <c:v>-5.2257266542980831E-2</c:v>
                </c:pt>
                <c:pt idx="20049">
                  <c:v>-5.2257266542980831E-2</c:v>
                </c:pt>
                <c:pt idx="20050">
                  <c:v>-5.2257266542980831E-2</c:v>
                </c:pt>
                <c:pt idx="20051">
                  <c:v>-5.2257266542980831E-2</c:v>
                </c:pt>
                <c:pt idx="20052">
                  <c:v>-5.2257266542980831E-2</c:v>
                </c:pt>
                <c:pt idx="20053">
                  <c:v>-5.1638837353123183E-2</c:v>
                </c:pt>
                <c:pt idx="20054">
                  <c:v>-5.1638837353123183E-2</c:v>
                </c:pt>
                <c:pt idx="20055">
                  <c:v>-5.1948051948051972E-2</c:v>
                </c:pt>
                <c:pt idx="20056">
                  <c:v>-5.1948051948051972E-2</c:v>
                </c:pt>
                <c:pt idx="20057">
                  <c:v>-5.1638837353123183E-2</c:v>
                </c:pt>
                <c:pt idx="20058">
                  <c:v>-5.1638837353123183E-2</c:v>
                </c:pt>
                <c:pt idx="20059">
                  <c:v>-5.1638837353123183E-2</c:v>
                </c:pt>
                <c:pt idx="20060">
                  <c:v>-5.1638837353123183E-2</c:v>
                </c:pt>
                <c:pt idx="20061">
                  <c:v>-5.1638837353123183E-2</c:v>
                </c:pt>
                <c:pt idx="20062">
                  <c:v>-5.1638837353123183E-2</c:v>
                </c:pt>
                <c:pt idx="20063">
                  <c:v>-5.1638837353123183E-2</c:v>
                </c:pt>
                <c:pt idx="20064">
                  <c:v>-5.1638837353123183E-2</c:v>
                </c:pt>
                <c:pt idx="20065">
                  <c:v>-5.1638837353123183E-2</c:v>
                </c:pt>
                <c:pt idx="20066">
                  <c:v>-5.1638837353123183E-2</c:v>
                </c:pt>
                <c:pt idx="20067">
                  <c:v>-5.1638837353123183E-2</c:v>
                </c:pt>
                <c:pt idx="20068">
                  <c:v>-5.1638837353123183E-2</c:v>
                </c:pt>
                <c:pt idx="20069">
                  <c:v>-5.1638837353123183E-2</c:v>
                </c:pt>
                <c:pt idx="20070">
                  <c:v>-5.1638837353123183E-2</c:v>
                </c:pt>
                <c:pt idx="20071">
                  <c:v>-5.1638837353123183E-2</c:v>
                </c:pt>
                <c:pt idx="20072">
                  <c:v>-5.1638837353123183E-2</c:v>
                </c:pt>
                <c:pt idx="20073">
                  <c:v>-5.1638837353123183E-2</c:v>
                </c:pt>
                <c:pt idx="20074">
                  <c:v>-5.1638837353123183E-2</c:v>
                </c:pt>
                <c:pt idx="20075">
                  <c:v>-5.1638837353123183E-2</c:v>
                </c:pt>
                <c:pt idx="20076">
                  <c:v>-5.1638837353123183E-2</c:v>
                </c:pt>
                <c:pt idx="20077">
                  <c:v>-5.1638837353123183E-2</c:v>
                </c:pt>
                <c:pt idx="20078">
                  <c:v>-5.1638837353123183E-2</c:v>
                </c:pt>
                <c:pt idx="20079">
                  <c:v>-5.1638837353123183E-2</c:v>
                </c:pt>
                <c:pt idx="20080">
                  <c:v>-5.1638837353123183E-2</c:v>
                </c:pt>
                <c:pt idx="20081">
                  <c:v>-5.1638837353123183E-2</c:v>
                </c:pt>
                <c:pt idx="20082">
                  <c:v>-5.1638837353123183E-2</c:v>
                </c:pt>
                <c:pt idx="20083">
                  <c:v>-5.1638837353123183E-2</c:v>
                </c:pt>
                <c:pt idx="20084">
                  <c:v>-5.1638837353123183E-2</c:v>
                </c:pt>
                <c:pt idx="20085">
                  <c:v>-5.1638837353123183E-2</c:v>
                </c:pt>
                <c:pt idx="20086">
                  <c:v>-5.1638837353123183E-2</c:v>
                </c:pt>
                <c:pt idx="20087">
                  <c:v>-5.1638837353123183E-2</c:v>
                </c:pt>
                <c:pt idx="20088">
                  <c:v>-5.1638837353123183E-2</c:v>
                </c:pt>
                <c:pt idx="20089">
                  <c:v>-5.1638837353123183E-2</c:v>
                </c:pt>
                <c:pt idx="20090">
                  <c:v>-5.1638837353123183E-2</c:v>
                </c:pt>
                <c:pt idx="20091">
                  <c:v>-5.1638837353123183E-2</c:v>
                </c:pt>
                <c:pt idx="20092">
                  <c:v>-5.1638837353123183E-2</c:v>
                </c:pt>
                <c:pt idx="20093">
                  <c:v>-5.1638837353123183E-2</c:v>
                </c:pt>
                <c:pt idx="20094">
                  <c:v>-5.1638837353123183E-2</c:v>
                </c:pt>
                <c:pt idx="20095">
                  <c:v>-5.1638837353123183E-2</c:v>
                </c:pt>
                <c:pt idx="20096">
                  <c:v>-5.1638837353123183E-2</c:v>
                </c:pt>
                <c:pt idx="20097">
                  <c:v>-5.1638837353123183E-2</c:v>
                </c:pt>
                <c:pt idx="20098">
                  <c:v>-5.1638837353123183E-2</c:v>
                </c:pt>
                <c:pt idx="20099">
                  <c:v>-5.1638837353123183E-2</c:v>
                </c:pt>
                <c:pt idx="20100">
                  <c:v>-5.1638837353123183E-2</c:v>
                </c:pt>
                <c:pt idx="20101">
                  <c:v>-5.1638837353123183E-2</c:v>
                </c:pt>
                <c:pt idx="20102">
                  <c:v>-5.1638837353123183E-2</c:v>
                </c:pt>
                <c:pt idx="20103">
                  <c:v>-5.1638837353123183E-2</c:v>
                </c:pt>
                <c:pt idx="20104">
                  <c:v>-5.1638837353123183E-2</c:v>
                </c:pt>
                <c:pt idx="20105">
                  <c:v>-5.1638837353123183E-2</c:v>
                </c:pt>
                <c:pt idx="20106">
                  <c:v>-5.1638837353123183E-2</c:v>
                </c:pt>
                <c:pt idx="20107">
                  <c:v>-5.1638837353123183E-2</c:v>
                </c:pt>
                <c:pt idx="20108">
                  <c:v>-5.1638837353123183E-2</c:v>
                </c:pt>
                <c:pt idx="20109">
                  <c:v>-5.1638837353123183E-2</c:v>
                </c:pt>
                <c:pt idx="20110">
                  <c:v>-5.1638837353123183E-2</c:v>
                </c:pt>
                <c:pt idx="20111">
                  <c:v>-5.1638837353123183E-2</c:v>
                </c:pt>
                <c:pt idx="20112">
                  <c:v>-5.1638837353123183E-2</c:v>
                </c:pt>
                <c:pt idx="20113">
                  <c:v>-5.1638837353123183E-2</c:v>
                </c:pt>
                <c:pt idx="20114">
                  <c:v>-5.1638837353123183E-2</c:v>
                </c:pt>
                <c:pt idx="20115">
                  <c:v>-5.1638837353123183E-2</c:v>
                </c:pt>
                <c:pt idx="20116">
                  <c:v>-5.1638837353123183E-2</c:v>
                </c:pt>
                <c:pt idx="20117">
                  <c:v>-5.1638837353123183E-2</c:v>
                </c:pt>
                <c:pt idx="20118">
                  <c:v>-5.1638837353123183E-2</c:v>
                </c:pt>
                <c:pt idx="20119">
                  <c:v>-5.1638837353123183E-2</c:v>
                </c:pt>
                <c:pt idx="20120">
                  <c:v>-5.1638837353123183E-2</c:v>
                </c:pt>
                <c:pt idx="20121">
                  <c:v>-5.1638837353123183E-2</c:v>
                </c:pt>
                <c:pt idx="20122">
                  <c:v>-5.1638837353123183E-2</c:v>
                </c:pt>
                <c:pt idx="20123">
                  <c:v>-5.1638837353123183E-2</c:v>
                </c:pt>
                <c:pt idx="20124">
                  <c:v>-5.1638837353123183E-2</c:v>
                </c:pt>
                <c:pt idx="20125">
                  <c:v>-5.1638837353123183E-2</c:v>
                </c:pt>
                <c:pt idx="20126">
                  <c:v>-5.1638837353123183E-2</c:v>
                </c:pt>
                <c:pt idx="20127">
                  <c:v>-5.1638837353123183E-2</c:v>
                </c:pt>
                <c:pt idx="20128">
                  <c:v>-5.1638837353123183E-2</c:v>
                </c:pt>
                <c:pt idx="20129">
                  <c:v>-5.1638837353123183E-2</c:v>
                </c:pt>
                <c:pt idx="20130">
                  <c:v>-5.1638837353123183E-2</c:v>
                </c:pt>
                <c:pt idx="20131">
                  <c:v>-5.1638837353123183E-2</c:v>
                </c:pt>
                <c:pt idx="20132">
                  <c:v>-5.1638837353123183E-2</c:v>
                </c:pt>
                <c:pt idx="20133">
                  <c:v>-5.1638837353123183E-2</c:v>
                </c:pt>
                <c:pt idx="20134">
                  <c:v>-5.1638837353123183E-2</c:v>
                </c:pt>
                <c:pt idx="20135">
                  <c:v>-5.1638837353123183E-2</c:v>
                </c:pt>
                <c:pt idx="20136">
                  <c:v>-5.1638837353123183E-2</c:v>
                </c:pt>
                <c:pt idx="20137">
                  <c:v>-5.1638837353123183E-2</c:v>
                </c:pt>
                <c:pt idx="20138">
                  <c:v>-5.1638837353123183E-2</c:v>
                </c:pt>
                <c:pt idx="20139">
                  <c:v>-5.1638837353123183E-2</c:v>
                </c:pt>
                <c:pt idx="20140">
                  <c:v>-5.2257266542980831E-2</c:v>
                </c:pt>
                <c:pt idx="20141">
                  <c:v>-5.2257266542980831E-2</c:v>
                </c:pt>
                <c:pt idx="20142">
                  <c:v>-5.1948051948051972E-2</c:v>
                </c:pt>
                <c:pt idx="20143">
                  <c:v>-5.1948051948051972E-2</c:v>
                </c:pt>
                <c:pt idx="20144">
                  <c:v>-5.1948051948051972E-2</c:v>
                </c:pt>
                <c:pt idx="20145">
                  <c:v>-5.1948051948051972E-2</c:v>
                </c:pt>
                <c:pt idx="20146">
                  <c:v>-5.1948051948051972E-2</c:v>
                </c:pt>
                <c:pt idx="20147">
                  <c:v>-5.1948051948051972E-2</c:v>
                </c:pt>
                <c:pt idx="20148">
                  <c:v>-5.1948051948051972E-2</c:v>
                </c:pt>
                <c:pt idx="20149">
                  <c:v>-5.1948051948051972E-2</c:v>
                </c:pt>
                <c:pt idx="20150">
                  <c:v>-5.1948051948051972E-2</c:v>
                </c:pt>
                <c:pt idx="20151">
                  <c:v>-5.1948051948051972E-2</c:v>
                </c:pt>
                <c:pt idx="20152">
                  <c:v>-5.2566481137910105E-2</c:v>
                </c:pt>
                <c:pt idx="20153">
                  <c:v>-5.2566481137910105E-2</c:v>
                </c:pt>
                <c:pt idx="20154">
                  <c:v>-5.2566481137910105E-2</c:v>
                </c:pt>
                <c:pt idx="20155">
                  <c:v>-5.2566481137910105E-2</c:v>
                </c:pt>
                <c:pt idx="20156">
                  <c:v>-5.2566481137910105E-2</c:v>
                </c:pt>
                <c:pt idx="20157">
                  <c:v>-5.2566481137910105E-2</c:v>
                </c:pt>
                <c:pt idx="20158">
                  <c:v>-5.2566481137910105E-2</c:v>
                </c:pt>
                <c:pt idx="20159">
                  <c:v>-5.2566481137910105E-2</c:v>
                </c:pt>
                <c:pt idx="20160">
                  <c:v>-5.2566481137910105E-2</c:v>
                </c:pt>
                <c:pt idx="20161">
                  <c:v>-5.2566481137910105E-2</c:v>
                </c:pt>
                <c:pt idx="20162">
                  <c:v>-5.2566481137910105E-2</c:v>
                </c:pt>
                <c:pt idx="20163">
                  <c:v>-5.2566481137910105E-2</c:v>
                </c:pt>
                <c:pt idx="20164">
                  <c:v>-5.2566481137910105E-2</c:v>
                </c:pt>
                <c:pt idx="20165">
                  <c:v>-5.2566481137910105E-2</c:v>
                </c:pt>
                <c:pt idx="20166">
                  <c:v>-5.2566481137910105E-2</c:v>
                </c:pt>
                <c:pt idx="20167">
                  <c:v>-5.2566481137910105E-2</c:v>
                </c:pt>
                <c:pt idx="20168">
                  <c:v>-5.2566481137910105E-2</c:v>
                </c:pt>
                <c:pt idx="20169">
                  <c:v>-5.2566481137910105E-2</c:v>
                </c:pt>
                <c:pt idx="20170">
                  <c:v>-5.2566481137910105E-2</c:v>
                </c:pt>
                <c:pt idx="20171">
                  <c:v>-5.2257266542980831E-2</c:v>
                </c:pt>
                <c:pt idx="20172">
                  <c:v>-5.2257266542980831E-2</c:v>
                </c:pt>
                <c:pt idx="20173">
                  <c:v>-5.1948051948051972E-2</c:v>
                </c:pt>
                <c:pt idx="20174">
                  <c:v>-5.1948051948051972E-2</c:v>
                </c:pt>
                <c:pt idx="20175">
                  <c:v>-5.1948051948051972E-2</c:v>
                </c:pt>
                <c:pt idx="20176">
                  <c:v>-5.1948051948051972E-2</c:v>
                </c:pt>
                <c:pt idx="20177">
                  <c:v>-5.1948051948051972E-2</c:v>
                </c:pt>
                <c:pt idx="20178">
                  <c:v>-5.1948051948051972E-2</c:v>
                </c:pt>
                <c:pt idx="20179">
                  <c:v>-5.1638837353123183E-2</c:v>
                </c:pt>
                <c:pt idx="20180">
                  <c:v>-5.1638837353123183E-2</c:v>
                </c:pt>
                <c:pt idx="20181">
                  <c:v>-5.1948051948051972E-2</c:v>
                </c:pt>
                <c:pt idx="20182">
                  <c:v>-5.1948051948051972E-2</c:v>
                </c:pt>
                <c:pt idx="20183">
                  <c:v>-5.1948051948051972E-2</c:v>
                </c:pt>
                <c:pt idx="20184">
                  <c:v>-5.1948051948051972E-2</c:v>
                </c:pt>
                <c:pt idx="20185">
                  <c:v>-5.1948051948051972E-2</c:v>
                </c:pt>
                <c:pt idx="20186">
                  <c:v>-5.1948051948051972E-2</c:v>
                </c:pt>
                <c:pt idx="20187">
                  <c:v>-5.1638837353123183E-2</c:v>
                </c:pt>
                <c:pt idx="20188">
                  <c:v>-5.1638837353123183E-2</c:v>
                </c:pt>
                <c:pt idx="20189">
                  <c:v>-5.1638837353123183E-2</c:v>
                </c:pt>
                <c:pt idx="20190">
                  <c:v>-5.1638837353123183E-2</c:v>
                </c:pt>
                <c:pt idx="20191">
                  <c:v>-5.1638837353123183E-2</c:v>
                </c:pt>
                <c:pt idx="20192">
                  <c:v>-5.1638837353123183E-2</c:v>
                </c:pt>
                <c:pt idx="20193">
                  <c:v>-5.1638837353123183E-2</c:v>
                </c:pt>
                <c:pt idx="20194">
                  <c:v>-5.1638837353123183E-2</c:v>
                </c:pt>
                <c:pt idx="20195">
                  <c:v>-5.1948051948051972E-2</c:v>
                </c:pt>
                <c:pt idx="20196">
                  <c:v>-5.1948051948051972E-2</c:v>
                </c:pt>
                <c:pt idx="20197">
                  <c:v>-5.1948051948051972E-2</c:v>
                </c:pt>
                <c:pt idx="20198">
                  <c:v>-5.1948051948051972E-2</c:v>
                </c:pt>
                <c:pt idx="20199">
                  <c:v>-5.2257266542980831E-2</c:v>
                </c:pt>
                <c:pt idx="20200">
                  <c:v>-5.2257266542980831E-2</c:v>
                </c:pt>
                <c:pt idx="20201">
                  <c:v>-5.2257266542980831E-2</c:v>
                </c:pt>
                <c:pt idx="20202">
                  <c:v>-5.2257266542980831E-2</c:v>
                </c:pt>
                <c:pt idx="20203">
                  <c:v>-5.2257266542980831E-2</c:v>
                </c:pt>
                <c:pt idx="20204">
                  <c:v>-5.2257266542980831E-2</c:v>
                </c:pt>
                <c:pt idx="20205">
                  <c:v>-5.2257266542980831E-2</c:v>
                </c:pt>
                <c:pt idx="20206">
                  <c:v>-5.2257266542980831E-2</c:v>
                </c:pt>
                <c:pt idx="20207">
                  <c:v>-5.1948051948051972E-2</c:v>
                </c:pt>
                <c:pt idx="20208">
                  <c:v>-5.1948051948051972E-2</c:v>
                </c:pt>
                <c:pt idx="20209">
                  <c:v>-5.1948051948051972E-2</c:v>
                </c:pt>
                <c:pt idx="20210">
                  <c:v>-5.1948051948051972E-2</c:v>
                </c:pt>
                <c:pt idx="20211">
                  <c:v>-5.1948051948051972E-2</c:v>
                </c:pt>
                <c:pt idx="20212">
                  <c:v>-5.1948051948051972E-2</c:v>
                </c:pt>
                <c:pt idx="20213">
                  <c:v>-5.1948051948051972E-2</c:v>
                </c:pt>
                <c:pt idx="20214">
                  <c:v>-5.1948051948051972E-2</c:v>
                </c:pt>
                <c:pt idx="20215">
                  <c:v>-5.1948051948051972E-2</c:v>
                </c:pt>
                <c:pt idx="20216">
                  <c:v>-5.1948051948051972E-2</c:v>
                </c:pt>
                <c:pt idx="20217">
                  <c:v>-5.1948051948051972E-2</c:v>
                </c:pt>
                <c:pt idx="20218">
                  <c:v>-5.1948051948051972E-2</c:v>
                </c:pt>
                <c:pt idx="20219">
                  <c:v>-5.1948051948051972E-2</c:v>
                </c:pt>
                <c:pt idx="20220">
                  <c:v>-5.1948051948051972E-2</c:v>
                </c:pt>
                <c:pt idx="20221">
                  <c:v>-5.1948051948051972E-2</c:v>
                </c:pt>
                <c:pt idx="20222">
                  <c:v>-5.1948051948051972E-2</c:v>
                </c:pt>
                <c:pt idx="20223">
                  <c:v>-5.1948051948051972E-2</c:v>
                </c:pt>
                <c:pt idx="20224">
                  <c:v>-5.1948051948051972E-2</c:v>
                </c:pt>
                <c:pt idx="20225">
                  <c:v>-5.1948051948051972E-2</c:v>
                </c:pt>
                <c:pt idx="20226">
                  <c:v>-5.1948051948051972E-2</c:v>
                </c:pt>
                <c:pt idx="20227">
                  <c:v>-5.1948051948051972E-2</c:v>
                </c:pt>
                <c:pt idx="20228">
                  <c:v>-5.1638837353123183E-2</c:v>
                </c:pt>
                <c:pt idx="20229">
                  <c:v>-5.1638837353123183E-2</c:v>
                </c:pt>
                <c:pt idx="20230">
                  <c:v>-5.1020408163265286E-2</c:v>
                </c:pt>
                <c:pt idx="20231">
                  <c:v>-5.1020408163265286E-2</c:v>
                </c:pt>
                <c:pt idx="20232">
                  <c:v>-5.1329622758194186E-2</c:v>
                </c:pt>
                <c:pt idx="20233">
                  <c:v>-5.1329622758194186E-2</c:v>
                </c:pt>
                <c:pt idx="20234">
                  <c:v>-5.1329622758194186E-2</c:v>
                </c:pt>
                <c:pt idx="20235">
                  <c:v>-5.1329622758194186E-2</c:v>
                </c:pt>
                <c:pt idx="20236">
                  <c:v>-5.1329622758194186E-2</c:v>
                </c:pt>
                <c:pt idx="20237">
                  <c:v>-5.1329622758194186E-2</c:v>
                </c:pt>
                <c:pt idx="20238">
                  <c:v>-5.1329622758194186E-2</c:v>
                </c:pt>
                <c:pt idx="20239">
                  <c:v>-5.1329622758194186E-2</c:v>
                </c:pt>
                <c:pt idx="20240">
                  <c:v>-5.1329622758194186E-2</c:v>
                </c:pt>
                <c:pt idx="20241">
                  <c:v>-5.1329622758194186E-2</c:v>
                </c:pt>
                <c:pt idx="20242">
                  <c:v>-5.1329622758194186E-2</c:v>
                </c:pt>
                <c:pt idx="20243">
                  <c:v>-5.1329622758194186E-2</c:v>
                </c:pt>
                <c:pt idx="20244">
                  <c:v>-5.1329622758194186E-2</c:v>
                </c:pt>
                <c:pt idx="20245">
                  <c:v>-5.1329622758194186E-2</c:v>
                </c:pt>
                <c:pt idx="20246">
                  <c:v>-5.0711193568336532E-2</c:v>
                </c:pt>
                <c:pt idx="20247">
                  <c:v>-5.0711193568336532E-2</c:v>
                </c:pt>
                <c:pt idx="20248">
                  <c:v>-5.0711193568336532E-2</c:v>
                </c:pt>
                <c:pt idx="20249">
                  <c:v>-5.0711193568336532E-2</c:v>
                </c:pt>
                <c:pt idx="20250">
                  <c:v>-5.0711193568336532E-2</c:v>
                </c:pt>
                <c:pt idx="20251">
                  <c:v>-5.0711193568336532E-2</c:v>
                </c:pt>
                <c:pt idx="20252">
                  <c:v>-5.0711193568336532E-2</c:v>
                </c:pt>
                <c:pt idx="20253">
                  <c:v>-5.0711193568336532E-2</c:v>
                </c:pt>
                <c:pt idx="20254">
                  <c:v>-5.0711193568336532E-2</c:v>
                </c:pt>
                <c:pt idx="20255">
                  <c:v>-5.0711193568336532E-2</c:v>
                </c:pt>
                <c:pt idx="20256">
                  <c:v>-5.0711193568336532E-2</c:v>
                </c:pt>
                <c:pt idx="20257">
                  <c:v>-5.0711193568336532E-2</c:v>
                </c:pt>
                <c:pt idx="20258">
                  <c:v>-5.0711193568336532E-2</c:v>
                </c:pt>
                <c:pt idx="20259">
                  <c:v>-5.0711193568336532E-2</c:v>
                </c:pt>
                <c:pt idx="20260">
                  <c:v>-5.0711193568336532E-2</c:v>
                </c:pt>
                <c:pt idx="20261">
                  <c:v>-5.0711193568336532E-2</c:v>
                </c:pt>
                <c:pt idx="20262">
                  <c:v>-5.0711193568336532E-2</c:v>
                </c:pt>
                <c:pt idx="20263">
                  <c:v>-5.0711193568336532E-2</c:v>
                </c:pt>
                <c:pt idx="20264">
                  <c:v>-5.0711193568336532E-2</c:v>
                </c:pt>
                <c:pt idx="20265">
                  <c:v>-5.0711193568336532E-2</c:v>
                </c:pt>
                <c:pt idx="20266">
                  <c:v>-5.0401978973407563E-2</c:v>
                </c:pt>
                <c:pt idx="20267">
                  <c:v>-5.0401978973407563E-2</c:v>
                </c:pt>
                <c:pt idx="20268">
                  <c:v>-5.0401978973407563E-2</c:v>
                </c:pt>
                <c:pt idx="20269">
                  <c:v>-5.0401978973407563E-2</c:v>
                </c:pt>
                <c:pt idx="20270">
                  <c:v>-5.0401978973407563E-2</c:v>
                </c:pt>
                <c:pt idx="20271">
                  <c:v>-5.0401978973407563E-2</c:v>
                </c:pt>
                <c:pt idx="20272">
                  <c:v>-5.0401978973407563E-2</c:v>
                </c:pt>
                <c:pt idx="20273">
                  <c:v>-5.0401978973407563E-2</c:v>
                </c:pt>
                <c:pt idx="20274">
                  <c:v>-5.0401978973407563E-2</c:v>
                </c:pt>
                <c:pt idx="20275">
                  <c:v>-5.0401978973407563E-2</c:v>
                </c:pt>
                <c:pt idx="20276">
                  <c:v>-5.0401978973407563E-2</c:v>
                </c:pt>
                <c:pt idx="20277">
                  <c:v>-5.0401978973407563E-2</c:v>
                </c:pt>
                <c:pt idx="20278">
                  <c:v>-5.0401978973407563E-2</c:v>
                </c:pt>
                <c:pt idx="20279">
                  <c:v>-5.0401978973407563E-2</c:v>
                </c:pt>
                <c:pt idx="20280">
                  <c:v>-5.0401978973407563E-2</c:v>
                </c:pt>
                <c:pt idx="20281">
                  <c:v>-5.0401978973407563E-2</c:v>
                </c:pt>
                <c:pt idx="20282">
                  <c:v>-5.0401978973407563E-2</c:v>
                </c:pt>
                <c:pt idx="20283">
                  <c:v>-5.0401978973407563E-2</c:v>
                </c:pt>
                <c:pt idx="20284">
                  <c:v>-5.0401978973407563E-2</c:v>
                </c:pt>
                <c:pt idx="20285">
                  <c:v>-5.0401978973407563E-2</c:v>
                </c:pt>
                <c:pt idx="20286">
                  <c:v>-5.0401978973407563E-2</c:v>
                </c:pt>
                <c:pt idx="20287">
                  <c:v>-5.0401978973407563E-2</c:v>
                </c:pt>
                <c:pt idx="20288">
                  <c:v>-1.3914656771799618E-2</c:v>
                </c:pt>
                <c:pt idx="20289">
                  <c:v>-1.3914656771799618E-2</c:v>
                </c:pt>
                <c:pt idx="20290">
                  <c:v>-1.3914656771799618E-2</c:v>
                </c:pt>
                <c:pt idx="20291">
                  <c:v>-1.3914656771799618E-2</c:v>
                </c:pt>
                <c:pt idx="20292">
                  <c:v>-1.3914656771799618E-2</c:v>
                </c:pt>
                <c:pt idx="20293">
                  <c:v>-1.3914656771799618E-2</c:v>
                </c:pt>
                <c:pt idx="20294">
                  <c:v>-1.3914656771799618E-2</c:v>
                </c:pt>
                <c:pt idx="20295">
                  <c:v>-1.3914656771799618E-2</c:v>
                </c:pt>
                <c:pt idx="20296">
                  <c:v>-1.3914656771799618E-2</c:v>
                </c:pt>
                <c:pt idx="20297">
                  <c:v>-1.3914656771799618E-2</c:v>
                </c:pt>
                <c:pt idx="20298">
                  <c:v>-1.3914656771799618E-2</c:v>
                </c:pt>
                <c:pt idx="20299">
                  <c:v>-1.3914656771799618E-2</c:v>
                </c:pt>
                <c:pt idx="20300">
                  <c:v>-1.3914656771799618E-2</c:v>
                </c:pt>
                <c:pt idx="20301">
                  <c:v>-1.3914656771799618E-2</c:v>
                </c:pt>
                <c:pt idx="20302">
                  <c:v>-1.3914656771799618E-2</c:v>
                </c:pt>
                <c:pt idx="20303">
                  <c:v>-1.3914656771799618E-2</c:v>
                </c:pt>
                <c:pt idx="20304">
                  <c:v>-1.3914656771799618E-2</c:v>
                </c:pt>
                <c:pt idx="20305">
                  <c:v>-1.3914656771799618E-2</c:v>
                </c:pt>
                <c:pt idx="20306">
                  <c:v>-1.3914656771799618E-2</c:v>
                </c:pt>
                <c:pt idx="20307">
                  <c:v>-1.3914656771799618E-2</c:v>
                </c:pt>
                <c:pt idx="20308">
                  <c:v>-1.3914656771799618E-2</c:v>
                </c:pt>
                <c:pt idx="20309">
                  <c:v>-1.3914656771799618E-2</c:v>
                </c:pt>
                <c:pt idx="20310">
                  <c:v>-1.3914656771799618E-2</c:v>
                </c:pt>
                <c:pt idx="20311">
                  <c:v>-1.3914656771799618E-2</c:v>
                </c:pt>
                <c:pt idx="20312">
                  <c:v>-1.3914656771799618E-2</c:v>
                </c:pt>
                <c:pt idx="20313">
                  <c:v>-1.3914656771799618E-2</c:v>
                </c:pt>
                <c:pt idx="20314">
                  <c:v>-1.3914656771799618E-2</c:v>
                </c:pt>
                <c:pt idx="20315">
                  <c:v>-1.3914656771799618E-2</c:v>
                </c:pt>
                <c:pt idx="20316">
                  <c:v>-1.4223871366728593E-2</c:v>
                </c:pt>
                <c:pt idx="20317">
                  <c:v>-1.3914656771799618E-2</c:v>
                </c:pt>
                <c:pt idx="20318">
                  <c:v>-1.3914656771799618E-2</c:v>
                </c:pt>
                <c:pt idx="20319">
                  <c:v>-1.3914656771799618E-2</c:v>
                </c:pt>
                <c:pt idx="20320">
                  <c:v>-1.3914656771799618E-2</c:v>
                </c:pt>
                <c:pt idx="20321">
                  <c:v>-1.3914656771799618E-2</c:v>
                </c:pt>
                <c:pt idx="20322">
                  <c:v>-1.3914656771799618E-2</c:v>
                </c:pt>
                <c:pt idx="20323">
                  <c:v>-1.3914656771799618E-2</c:v>
                </c:pt>
                <c:pt idx="20324">
                  <c:v>-1.3914656771799618E-2</c:v>
                </c:pt>
                <c:pt idx="20325">
                  <c:v>-1.3914656771799618E-2</c:v>
                </c:pt>
                <c:pt idx="20326">
                  <c:v>-1.3914656771799618E-2</c:v>
                </c:pt>
                <c:pt idx="20327">
                  <c:v>-1.3914656771799618E-2</c:v>
                </c:pt>
                <c:pt idx="20328">
                  <c:v>-1.3914656771799618E-2</c:v>
                </c:pt>
                <c:pt idx="20329">
                  <c:v>-1.3914656771799618E-2</c:v>
                </c:pt>
                <c:pt idx="20330">
                  <c:v>-5.0092764378478906E-2</c:v>
                </c:pt>
                <c:pt idx="20331">
                  <c:v>-5.0092764378478906E-2</c:v>
                </c:pt>
                <c:pt idx="20332">
                  <c:v>-5.0092764378478906E-2</c:v>
                </c:pt>
                <c:pt idx="20333">
                  <c:v>-5.0092764378478906E-2</c:v>
                </c:pt>
                <c:pt idx="20334">
                  <c:v>-5.0092764378478906E-2</c:v>
                </c:pt>
                <c:pt idx="20335">
                  <c:v>-5.0401978973407563E-2</c:v>
                </c:pt>
                <c:pt idx="20336">
                  <c:v>-5.0401978973407563E-2</c:v>
                </c:pt>
                <c:pt idx="20337">
                  <c:v>-5.1020408163265286E-2</c:v>
                </c:pt>
                <c:pt idx="20338">
                  <c:v>-5.1020408163265286E-2</c:v>
                </c:pt>
                <c:pt idx="20339">
                  <c:v>-5.0711193568336532E-2</c:v>
                </c:pt>
                <c:pt idx="20340">
                  <c:v>-5.0711193568336532E-2</c:v>
                </c:pt>
                <c:pt idx="20341">
                  <c:v>-5.0711193568336532E-2</c:v>
                </c:pt>
                <c:pt idx="20342">
                  <c:v>-5.0711193568336532E-2</c:v>
                </c:pt>
                <c:pt idx="20343">
                  <c:v>-5.0711193568336532E-2</c:v>
                </c:pt>
                <c:pt idx="20344">
                  <c:v>-5.0711193568336532E-2</c:v>
                </c:pt>
                <c:pt idx="20345">
                  <c:v>-5.0711193568336532E-2</c:v>
                </c:pt>
                <c:pt idx="20346">
                  <c:v>-5.0401978973407563E-2</c:v>
                </c:pt>
                <c:pt idx="20347">
                  <c:v>-5.0401978973407563E-2</c:v>
                </c:pt>
                <c:pt idx="20348">
                  <c:v>-5.0711193568336532E-2</c:v>
                </c:pt>
                <c:pt idx="20349">
                  <c:v>-5.0711193568336532E-2</c:v>
                </c:pt>
                <c:pt idx="20350">
                  <c:v>-5.0711193568336532E-2</c:v>
                </c:pt>
                <c:pt idx="20351">
                  <c:v>-5.0711193568336532E-2</c:v>
                </c:pt>
                <c:pt idx="20352">
                  <c:v>-5.0711193568336532E-2</c:v>
                </c:pt>
                <c:pt idx="20353">
                  <c:v>-5.0711193568336532E-2</c:v>
                </c:pt>
                <c:pt idx="20354">
                  <c:v>-5.0711193568336532E-2</c:v>
                </c:pt>
                <c:pt idx="20355">
                  <c:v>-5.0711193568336532E-2</c:v>
                </c:pt>
                <c:pt idx="20356">
                  <c:v>-5.0711193568336532E-2</c:v>
                </c:pt>
                <c:pt idx="20357">
                  <c:v>-5.0711193568336532E-2</c:v>
                </c:pt>
                <c:pt idx="20358">
                  <c:v>-5.1020408163265286E-2</c:v>
                </c:pt>
                <c:pt idx="20359">
                  <c:v>-5.1020408163265286E-2</c:v>
                </c:pt>
                <c:pt idx="20360">
                  <c:v>-5.1020408163265286E-2</c:v>
                </c:pt>
                <c:pt idx="20361">
                  <c:v>-5.1020408163265286E-2</c:v>
                </c:pt>
                <c:pt idx="20362">
                  <c:v>-5.1020408163265286E-2</c:v>
                </c:pt>
                <c:pt idx="20363">
                  <c:v>-5.1020408163265286E-2</c:v>
                </c:pt>
                <c:pt idx="20364">
                  <c:v>-5.1020408163265286E-2</c:v>
                </c:pt>
                <c:pt idx="20365">
                  <c:v>-5.1020408163265286E-2</c:v>
                </c:pt>
                <c:pt idx="20366">
                  <c:v>-5.1020408163265286E-2</c:v>
                </c:pt>
                <c:pt idx="20367">
                  <c:v>-5.1020408163265286E-2</c:v>
                </c:pt>
                <c:pt idx="20368">
                  <c:v>-5.1020408163265286E-2</c:v>
                </c:pt>
                <c:pt idx="20369">
                  <c:v>-5.1020408163265286E-2</c:v>
                </c:pt>
                <c:pt idx="20370">
                  <c:v>-5.1020408163265286E-2</c:v>
                </c:pt>
                <c:pt idx="20371">
                  <c:v>-5.1020408163265286E-2</c:v>
                </c:pt>
                <c:pt idx="20372">
                  <c:v>-5.1020408163265286E-2</c:v>
                </c:pt>
                <c:pt idx="20373">
                  <c:v>-5.1020408163265286E-2</c:v>
                </c:pt>
                <c:pt idx="20374">
                  <c:v>-5.0711193568336532E-2</c:v>
                </c:pt>
                <c:pt idx="20375">
                  <c:v>-5.0711193568336532E-2</c:v>
                </c:pt>
                <c:pt idx="20376">
                  <c:v>-5.0711193568336532E-2</c:v>
                </c:pt>
                <c:pt idx="20377">
                  <c:v>-5.0711193568336532E-2</c:v>
                </c:pt>
                <c:pt idx="20378">
                  <c:v>-5.0711193568336532E-2</c:v>
                </c:pt>
                <c:pt idx="20379">
                  <c:v>-5.0711193568336532E-2</c:v>
                </c:pt>
                <c:pt idx="20380">
                  <c:v>-5.0711193568336532E-2</c:v>
                </c:pt>
                <c:pt idx="20381">
                  <c:v>-5.0711193568336532E-2</c:v>
                </c:pt>
                <c:pt idx="20382">
                  <c:v>-5.0711193568336532E-2</c:v>
                </c:pt>
                <c:pt idx="20383">
                  <c:v>-5.0711193568336532E-2</c:v>
                </c:pt>
                <c:pt idx="20384">
                  <c:v>-5.0711193568336532E-2</c:v>
                </c:pt>
                <c:pt idx="20385">
                  <c:v>-5.0711193568336532E-2</c:v>
                </c:pt>
                <c:pt idx="20386">
                  <c:v>-5.0711193568336532E-2</c:v>
                </c:pt>
                <c:pt idx="20387">
                  <c:v>-5.0711193568336532E-2</c:v>
                </c:pt>
                <c:pt idx="20388">
                  <c:v>-5.0711193568336532E-2</c:v>
                </c:pt>
                <c:pt idx="20389">
                  <c:v>-5.0711193568336532E-2</c:v>
                </c:pt>
                <c:pt idx="20390">
                  <c:v>-5.0711193568336532E-2</c:v>
                </c:pt>
                <c:pt idx="20391">
                  <c:v>-5.0711193568336532E-2</c:v>
                </c:pt>
                <c:pt idx="20392">
                  <c:v>-5.0711193568336532E-2</c:v>
                </c:pt>
                <c:pt idx="20393">
                  <c:v>-5.0711193568336532E-2</c:v>
                </c:pt>
                <c:pt idx="20394">
                  <c:v>-5.0711193568336532E-2</c:v>
                </c:pt>
                <c:pt idx="20395">
                  <c:v>-5.0711193568336532E-2</c:v>
                </c:pt>
                <c:pt idx="20396">
                  <c:v>-5.0711193568336532E-2</c:v>
                </c:pt>
                <c:pt idx="20397">
                  <c:v>-5.0711193568336532E-2</c:v>
                </c:pt>
                <c:pt idx="20398">
                  <c:v>-5.0711193568336532E-2</c:v>
                </c:pt>
                <c:pt idx="20399">
                  <c:v>-5.0711193568336532E-2</c:v>
                </c:pt>
                <c:pt idx="20400">
                  <c:v>-5.0711193568336532E-2</c:v>
                </c:pt>
                <c:pt idx="20401">
                  <c:v>-5.0711193568336532E-2</c:v>
                </c:pt>
                <c:pt idx="20402">
                  <c:v>-5.0711193568336532E-2</c:v>
                </c:pt>
                <c:pt idx="20403">
                  <c:v>-5.0711193568336532E-2</c:v>
                </c:pt>
                <c:pt idx="20404">
                  <c:v>-5.0711193568336532E-2</c:v>
                </c:pt>
                <c:pt idx="20405">
                  <c:v>-5.0711193568336532E-2</c:v>
                </c:pt>
                <c:pt idx="20406">
                  <c:v>-5.0711193568336532E-2</c:v>
                </c:pt>
                <c:pt idx="20407">
                  <c:v>-5.0711193568336532E-2</c:v>
                </c:pt>
                <c:pt idx="20408">
                  <c:v>-5.0711193568336532E-2</c:v>
                </c:pt>
                <c:pt idx="20409">
                  <c:v>-5.0711193568336532E-2</c:v>
                </c:pt>
                <c:pt idx="20410">
                  <c:v>-5.0711193568336532E-2</c:v>
                </c:pt>
                <c:pt idx="20411">
                  <c:v>-5.0711193568336532E-2</c:v>
                </c:pt>
                <c:pt idx="20412">
                  <c:v>-5.0711193568336532E-2</c:v>
                </c:pt>
                <c:pt idx="20413">
                  <c:v>-5.0711193568336532E-2</c:v>
                </c:pt>
                <c:pt idx="20414">
                  <c:v>-5.0711193568336532E-2</c:v>
                </c:pt>
                <c:pt idx="20415">
                  <c:v>-5.0711193568336532E-2</c:v>
                </c:pt>
                <c:pt idx="20416">
                  <c:v>-5.0711193568336532E-2</c:v>
                </c:pt>
                <c:pt idx="20417">
                  <c:v>-5.0711193568336532E-2</c:v>
                </c:pt>
                <c:pt idx="20418">
                  <c:v>-5.0711193568336532E-2</c:v>
                </c:pt>
                <c:pt idx="20419">
                  <c:v>-5.0711193568336532E-2</c:v>
                </c:pt>
                <c:pt idx="20420">
                  <c:v>-5.0711193568336532E-2</c:v>
                </c:pt>
                <c:pt idx="20421">
                  <c:v>-5.0711193568336532E-2</c:v>
                </c:pt>
                <c:pt idx="20422">
                  <c:v>-5.0711193568336532E-2</c:v>
                </c:pt>
                <c:pt idx="20423">
                  <c:v>-5.0711193568336532E-2</c:v>
                </c:pt>
                <c:pt idx="20424">
                  <c:v>-5.0711193568336532E-2</c:v>
                </c:pt>
                <c:pt idx="20425">
                  <c:v>-5.0711193568336532E-2</c:v>
                </c:pt>
                <c:pt idx="20426">
                  <c:v>-5.0711193568336532E-2</c:v>
                </c:pt>
                <c:pt idx="20427">
                  <c:v>-5.0711193568336532E-2</c:v>
                </c:pt>
                <c:pt idx="20428">
                  <c:v>-5.0711193568336532E-2</c:v>
                </c:pt>
                <c:pt idx="20429">
                  <c:v>-5.0711193568336532E-2</c:v>
                </c:pt>
                <c:pt idx="20430">
                  <c:v>-5.0711193568336532E-2</c:v>
                </c:pt>
                <c:pt idx="20431">
                  <c:v>-5.0711193568336532E-2</c:v>
                </c:pt>
                <c:pt idx="20432">
                  <c:v>-5.0711193568336532E-2</c:v>
                </c:pt>
                <c:pt idx="20433">
                  <c:v>-5.0711193568336532E-2</c:v>
                </c:pt>
                <c:pt idx="20434">
                  <c:v>-5.0711193568336532E-2</c:v>
                </c:pt>
                <c:pt idx="20435">
                  <c:v>-5.0711193568336532E-2</c:v>
                </c:pt>
                <c:pt idx="20436">
                  <c:v>-5.0711193568336532E-2</c:v>
                </c:pt>
                <c:pt idx="20437">
                  <c:v>-5.0711193568336532E-2</c:v>
                </c:pt>
                <c:pt idx="20438">
                  <c:v>-5.0711193568336532E-2</c:v>
                </c:pt>
                <c:pt idx="20439">
                  <c:v>-5.0401978973407563E-2</c:v>
                </c:pt>
                <c:pt idx="20440">
                  <c:v>-5.0401978973407563E-2</c:v>
                </c:pt>
                <c:pt idx="20441">
                  <c:v>-5.0401978973407563E-2</c:v>
                </c:pt>
                <c:pt idx="20442">
                  <c:v>-5.0401978973407563E-2</c:v>
                </c:pt>
                <c:pt idx="20443">
                  <c:v>-5.0401978973407563E-2</c:v>
                </c:pt>
                <c:pt idx="20444">
                  <c:v>-5.0401978973407563E-2</c:v>
                </c:pt>
                <c:pt idx="20445">
                  <c:v>-5.0401978973407563E-2</c:v>
                </c:pt>
                <c:pt idx="20446">
                  <c:v>-5.0401978973407563E-2</c:v>
                </c:pt>
                <c:pt idx="20447">
                  <c:v>-5.0401978973407563E-2</c:v>
                </c:pt>
                <c:pt idx="20448">
                  <c:v>-5.0401978973407563E-2</c:v>
                </c:pt>
                <c:pt idx="20449">
                  <c:v>-5.0401978973407563E-2</c:v>
                </c:pt>
                <c:pt idx="20450">
                  <c:v>-5.0401978973407563E-2</c:v>
                </c:pt>
                <c:pt idx="20451">
                  <c:v>-5.0401978973407563E-2</c:v>
                </c:pt>
                <c:pt idx="20452">
                  <c:v>-5.0401978973407563E-2</c:v>
                </c:pt>
                <c:pt idx="20453">
                  <c:v>-5.0401978973407563E-2</c:v>
                </c:pt>
                <c:pt idx="20454">
                  <c:v>-5.0401978973407563E-2</c:v>
                </c:pt>
                <c:pt idx="20455">
                  <c:v>-5.0092764378478906E-2</c:v>
                </c:pt>
                <c:pt idx="20456">
                  <c:v>-5.0092764378478906E-2</c:v>
                </c:pt>
                <c:pt idx="20457">
                  <c:v>-4.9783549783549812E-2</c:v>
                </c:pt>
                <c:pt idx="20458">
                  <c:v>-4.9783549783549812E-2</c:v>
                </c:pt>
                <c:pt idx="20459">
                  <c:v>-4.9783549783549812E-2</c:v>
                </c:pt>
                <c:pt idx="20460">
                  <c:v>-4.9783549783549812E-2</c:v>
                </c:pt>
                <c:pt idx="20461">
                  <c:v>-4.9783549783549812E-2</c:v>
                </c:pt>
                <c:pt idx="20462">
                  <c:v>-4.9783549783549812E-2</c:v>
                </c:pt>
                <c:pt idx="20463">
                  <c:v>-4.9783549783549812E-2</c:v>
                </c:pt>
                <c:pt idx="20464">
                  <c:v>-4.9783549783549812E-2</c:v>
                </c:pt>
                <c:pt idx="20465">
                  <c:v>-4.9783549783549812E-2</c:v>
                </c:pt>
                <c:pt idx="20466">
                  <c:v>-4.9783549783549812E-2</c:v>
                </c:pt>
                <c:pt idx="20467">
                  <c:v>-4.9783549783549812E-2</c:v>
                </c:pt>
                <c:pt idx="20468">
                  <c:v>-4.9783549783549812E-2</c:v>
                </c:pt>
                <c:pt idx="20469">
                  <c:v>-4.9474335188620912E-2</c:v>
                </c:pt>
                <c:pt idx="20470">
                  <c:v>-4.9474335188620912E-2</c:v>
                </c:pt>
                <c:pt idx="20471">
                  <c:v>-4.9474335188620912E-2</c:v>
                </c:pt>
                <c:pt idx="20472">
                  <c:v>-4.9474335188620912E-2</c:v>
                </c:pt>
                <c:pt idx="20473">
                  <c:v>-4.9474335188620912E-2</c:v>
                </c:pt>
                <c:pt idx="20474">
                  <c:v>-4.9474335188620912E-2</c:v>
                </c:pt>
                <c:pt idx="20475">
                  <c:v>-4.9474335188620912E-2</c:v>
                </c:pt>
                <c:pt idx="20476">
                  <c:v>-4.9474335188620912E-2</c:v>
                </c:pt>
                <c:pt idx="20477">
                  <c:v>-4.9474335188620912E-2</c:v>
                </c:pt>
                <c:pt idx="20478">
                  <c:v>-4.9474335188620912E-2</c:v>
                </c:pt>
                <c:pt idx="20479">
                  <c:v>-4.9474335188620912E-2</c:v>
                </c:pt>
                <c:pt idx="20480">
                  <c:v>-4.9474335188620912E-2</c:v>
                </c:pt>
                <c:pt idx="20481">
                  <c:v>-4.9474335188620912E-2</c:v>
                </c:pt>
                <c:pt idx="20482">
                  <c:v>-4.9474335188620912E-2</c:v>
                </c:pt>
                <c:pt idx="20483">
                  <c:v>-4.9474335188620912E-2</c:v>
                </c:pt>
                <c:pt idx="20484">
                  <c:v>-4.9474335188620912E-2</c:v>
                </c:pt>
                <c:pt idx="20485">
                  <c:v>-4.9474335188620912E-2</c:v>
                </c:pt>
                <c:pt idx="20486">
                  <c:v>-4.9474335188620912E-2</c:v>
                </c:pt>
                <c:pt idx="20487">
                  <c:v>-4.9474335188620912E-2</c:v>
                </c:pt>
                <c:pt idx="20488">
                  <c:v>-4.9474335188620912E-2</c:v>
                </c:pt>
                <c:pt idx="20489">
                  <c:v>-5.0092764378478906E-2</c:v>
                </c:pt>
                <c:pt idx="20490">
                  <c:v>-5.0092764378478906E-2</c:v>
                </c:pt>
                <c:pt idx="20491">
                  <c:v>-5.0092764378478906E-2</c:v>
                </c:pt>
                <c:pt idx="20492">
                  <c:v>-5.0092764378478906E-2</c:v>
                </c:pt>
                <c:pt idx="20493">
                  <c:v>-5.0092764378478906E-2</c:v>
                </c:pt>
                <c:pt idx="20494">
                  <c:v>-5.0092764378478906E-2</c:v>
                </c:pt>
                <c:pt idx="20495">
                  <c:v>-5.0092764378478906E-2</c:v>
                </c:pt>
                <c:pt idx="20496">
                  <c:v>-5.0092764378478906E-2</c:v>
                </c:pt>
                <c:pt idx="20497">
                  <c:v>-5.0092764378478906E-2</c:v>
                </c:pt>
                <c:pt idx="20498">
                  <c:v>-5.0092764378478906E-2</c:v>
                </c:pt>
                <c:pt idx="20499">
                  <c:v>-5.0092764378478906E-2</c:v>
                </c:pt>
                <c:pt idx="20500">
                  <c:v>-5.0092764378478906E-2</c:v>
                </c:pt>
                <c:pt idx="20501">
                  <c:v>-5.0092764378478906E-2</c:v>
                </c:pt>
                <c:pt idx="20502">
                  <c:v>-5.0092764378478906E-2</c:v>
                </c:pt>
                <c:pt idx="20503">
                  <c:v>-5.0092764378478906E-2</c:v>
                </c:pt>
                <c:pt idx="20504">
                  <c:v>-5.0092764378478906E-2</c:v>
                </c:pt>
                <c:pt idx="20505">
                  <c:v>-5.0092764378478906E-2</c:v>
                </c:pt>
                <c:pt idx="20506">
                  <c:v>-5.0092764378478906E-2</c:v>
                </c:pt>
                <c:pt idx="20507">
                  <c:v>-5.0092764378478906E-2</c:v>
                </c:pt>
                <c:pt idx="20508">
                  <c:v>-5.0092764378478906E-2</c:v>
                </c:pt>
                <c:pt idx="20509">
                  <c:v>-5.0092764378478906E-2</c:v>
                </c:pt>
                <c:pt idx="20510">
                  <c:v>-5.0092764378478906E-2</c:v>
                </c:pt>
                <c:pt idx="20511">
                  <c:v>-5.0092764378478906E-2</c:v>
                </c:pt>
                <c:pt idx="20512">
                  <c:v>-5.0092764378478906E-2</c:v>
                </c:pt>
                <c:pt idx="20513">
                  <c:v>-5.0092764378478906E-2</c:v>
                </c:pt>
                <c:pt idx="20514">
                  <c:v>-5.0092764378478906E-2</c:v>
                </c:pt>
                <c:pt idx="20515">
                  <c:v>-5.0092764378478906E-2</c:v>
                </c:pt>
                <c:pt idx="20516">
                  <c:v>-5.0092764378478906E-2</c:v>
                </c:pt>
                <c:pt idx="20517">
                  <c:v>-5.0092764378478906E-2</c:v>
                </c:pt>
                <c:pt idx="20518">
                  <c:v>-4.9783549783549812E-2</c:v>
                </c:pt>
                <c:pt idx="20519">
                  <c:v>-4.9783549783549812E-2</c:v>
                </c:pt>
                <c:pt idx="20520">
                  <c:v>-4.9783549783549812E-2</c:v>
                </c:pt>
                <c:pt idx="20521">
                  <c:v>-4.9783549783549812E-2</c:v>
                </c:pt>
                <c:pt idx="20522">
                  <c:v>-4.9783549783549812E-2</c:v>
                </c:pt>
                <c:pt idx="20523">
                  <c:v>-4.9783549783549812E-2</c:v>
                </c:pt>
                <c:pt idx="20524">
                  <c:v>-4.9783549783549812E-2</c:v>
                </c:pt>
                <c:pt idx="20525">
                  <c:v>-4.9783549783549812E-2</c:v>
                </c:pt>
                <c:pt idx="20526">
                  <c:v>-4.9474335188620912E-2</c:v>
                </c:pt>
                <c:pt idx="20527">
                  <c:v>-4.9474335188620912E-2</c:v>
                </c:pt>
                <c:pt idx="20528">
                  <c:v>-4.9474335188620912E-2</c:v>
                </c:pt>
                <c:pt idx="20529">
                  <c:v>-4.9474335188620912E-2</c:v>
                </c:pt>
                <c:pt idx="20530">
                  <c:v>-4.9474335188620912E-2</c:v>
                </c:pt>
                <c:pt idx="20531">
                  <c:v>-4.9474335188620912E-2</c:v>
                </c:pt>
                <c:pt idx="20532">
                  <c:v>-4.9474335188620912E-2</c:v>
                </c:pt>
                <c:pt idx="20533">
                  <c:v>-4.9474335188620912E-2</c:v>
                </c:pt>
                <c:pt idx="20534">
                  <c:v>-4.9474335188620912E-2</c:v>
                </c:pt>
                <c:pt idx="20535">
                  <c:v>-4.9474335188620912E-2</c:v>
                </c:pt>
                <c:pt idx="20536">
                  <c:v>-4.9474335188620912E-2</c:v>
                </c:pt>
                <c:pt idx="20537">
                  <c:v>-4.9474335188620912E-2</c:v>
                </c:pt>
                <c:pt idx="20538">
                  <c:v>-4.9474335188620912E-2</c:v>
                </c:pt>
                <c:pt idx="20539">
                  <c:v>-4.9474335188620912E-2</c:v>
                </c:pt>
                <c:pt idx="20540">
                  <c:v>-4.9474335188620912E-2</c:v>
                </c:pt>
                <c:pt idx="20541">
                  <c:v>-4.9474335188620912E-2</c:v>
                </c:pt>
                <c:pt idx="20542">
                  <c:v>-4.9474335188620912E-2</c:v>
                </c:pt>
                <c:pt idx="20543">
                  <c:v>-4.9474335188620912E-2</c:v>
                </c:pt>
                <c:pt idx="20544">
                  <c:v>-4.8855905998763154E-2</c:v>
                </c:pt>
                <c:pt idx="20545">
                  <c:v>-4.8855905998763154E-2</c:v>
                </c:pt>
                <c:pt idx="20546">
                  <c:v>-4.7619047619047693E-2</c:v>
                </c:pt>
                <c:pt idx="20547">
                  <c:v>-4.7619047619047693E-2</c:v>
                </c:pt>
                <c:pt idx="20548">
                  <c:v>-4.7309833024118945E-2</c:v>
                </c:pt>
                <c:pt idx="20549">
                  <c:v>-4.7309833024118945E-2</c:v>
                </c:pt>
                <c:pt idx="20550">
                  <c:v>-4.7000618429189893E-2</c:v>
                </c:pt>
                <c:pt idx="20551">
                  <c:v>-4.7000618429189893E-2</c:v>
                </c:pt>
                <c:pt idx="20552">
                  <c:v>-4.6691403834260993E-2</c:v>
                </c:pt>
                <c:pt idx="20553">
                  <c:v>-4.6691403834260993E-2</c:v>
                </c:pt>
                <c:pt idx="20554">
                  <c:v>-4.7309833024118945E-2</c:v>
                </c:pt>
                <c:pt idx="20555">
                  <c:v>-4.7309833024118945E-2</c:v>
                </c:pt>
                <c:pt idx="20556">
                  <c:v>-4.7619047619047693E-2</c:v>
                </c:pt>
                <c:pt idx="20557">
                  <c:v>-4.7619047619047693E-2</c:v>
                </c:pt>
                <c:pt idx="20558">
                  <c:v>-4.7309833024118945E-2</c:v>
                </c:pt>
                <c:pt idx="20559">
                  <c:v>-4.7309833024118945E-2</c:v>
                </c:pt>
                <c:pt idx="20560">
                  <c:v>-4.7309833024118945E-2</c:v>
                </c:pt>
                <c:pt idx="20561">
                  <c:v>-4.7309833024118945E-2</c:v>
                </c:pt>
                <c:pt idx="20562">
                  <c:v>-4.7309833024118945E-2</c:v>
                </c:pt>
                <c:pt idx="20563">
                  <c:v>-4.7309833024118945E-2</c:v>
                </c:pt>
                <c:pt idx="20564">
                  <c:v>-4.7309833024118945E-2</c:v>
                </c:pt>
                <c:pt idx="20565">
                  <c:v>-4.7309833024118945E-2</c:v>
                </c:pt>
                <c:pt idx="20566">
                  <c:v>-4.6691403834260993E-2</c:v>
                </c:pt>
                <c:pt idx="20567">
                  <c:v>-4.6691403834260993E-2</c:v>
                </c:pt>
                <c:pt idx="20568">
                  <c:v>-4.7309833024118945E-2</c:v>
                </c:pt>
                <c:pt idx="20569">
                  <c:v>-4.7309833024118945E-2</c:v>
                </c:pt>
                <c:pt idx="20570">
                  <c:v>-4.7309833024118945E-2</c:v>
                </c:pt>
                <c:pt idx="20571">
                  <c:v>-4.7309833024118945E-2</c:v>
                </c:pt>
                <c:pt idx="20572">
                  <c:v>-4.8546691403834434E-2</c:v>
                </c:pt>
                <c:pt idx="20573">
                  <c:v>-4.8546691403834434E-2</c:v>
                </c:pt>
                <c:pt idx="20574">
                  <c:v>-4.8546691403834434E-2</c:v>
                </c:pt>
                <c:pt idx="20575">
                  <c:v>-4.8546691403834434E-2</c:v>
                </c:pt>
                <c:pt idx="20576">
                  <c:v>-4.8546691403834434E-2</c:v>
                </c:pt>
                <c:pt idx="20577">
                  <c:v>-4.8546691403834434E-2</c:v>
                </c:pt>
                <c:pt idx="20578">
                  <c:v>-4.8546691403834434E-2</c:v>
                </c:pt>
                <c:pt idx="20579">
                  <c:v>-4.8546691403834434E-2</c:v>
                </c:pt>
                <c:pt idx="20580">
                  <c:v>-4.8546691403834434E-2</c:v>
                </c:pt>
                <c:pt idx="20581">
                  <c:v>-4.8546691403834434E-2</c:v>
                </c:pt>
                <c:pt idx="20582">
                  <c:v>-4.8546691403834434E-2</c:v>
                </c:pt>
                <c:pt idx="20583">
                  <c:v>-4.8546691403834434E-2</c:v>
                </c:pt>
                <c:pt idx="20584">
                  <c:v>-4.8237476808905513E-2</c:v>
                </c:pt>
                <c:pt idx="20585">
                  <c:v>-4.8237476808905513E-2</c:v>
                </c:pt>
                <c:pt idx="20586">
                  <c:v>-4.8546691403834434E-2</c:v>
                </c:pt>
                <c:pt idx="20587">
                  <c:v>-4.8546691403834434E-2</c:v>
                </c:pt>
                <c:pt idx="20588">
                  <c:v>-4.8546691403834434E-2</c:v>
                </c:pt>
                <c:pt idx="20589">
                  <c:v>-4.8546691403834434E-2</c:v>
                </c:pt>
                <c:pt idx="20590">
                  <c:v>-4.8546691403834434E-2</c:v>
                </c:pt>
                <c:pt idx="20591">
                  <c:v>-4.8546691403834434E-2</c:v>
                </c:pt>
                <c:pt idx="20592">
                  <c:v>-4.8855905998763154E-2</c:v>
                </c:pt>
                <c:pt idx="20593">
                  <c:v>-4.8855905998763154E-2</c:v>
                </c:pt>
                <c:pt idx="20594">
                  <c:v>-4.8855905998763154E-2</c:v>
                </c:pt>
                <c:pt idx="20595">
                  <c:v>-4.8855905998763154E-2</c:v>
                </c:pt>
                <c:pt idx="20596">
                  <c:v>-4.8855905998763154E-2</c:v>
                </c:pt>
                <c:pt idx="20597">
                  <c:v>-4.8855905998763154E-2</c:v>
                </c:pt>
                <c:pt idx="20598">
                  <c:v>-4.8855905998763154E-2</c:v>
                </c:pt>
                <c:pt idx="20599">
                  <c:v>-4.8855905998763154E-2</c:v>
                </c:pt>
                <c:pt idx="20600">
                  <c:v>-4.8546691403834434E-2</c:v>
                </c:pt>
                <c:pt idx="20601">
                  <c:v>-4.8546691403834434E-2</c:v>
                </c:pt>
                <c:pt idx="20602">
                  <c:v>-4.8546691403834434E-2</c:v>
                </c:pt>
                <c:pt idx="20603">
                  <c:v>-4.8546691403834434E-2</c:v>
                </c:pt>
                <c:pt idx="20604">
                  <c:v>-4.8546691403834434E-2</c:v>
                </c:pt>
                <c:pt idx="20605">
                  <c:v>-4.8546691403834434E-2</c:v>
                </c:pt>
                <c:pt idx="20606">
                  <c:v>-4.8546691403834434E-2</c:v>
                </c:pt>
                <c:pt idx="20607">
                  <c:v>-4.8546691403834434E-2</c:v>
                </c:pt>
                <c:pt idx="20608">
                  <c:v>-4.8546691403834434E-2</c:v>
                </c:pt>
                <c:pt idx="20609">
                  <c:v>-4.8546691403834434E-2</c:v>
                </c:pt>
                <c:pt idx="20610">
                  <c:v>-4.8546691403834434E-2</c:v>
                </c:pt>
                <c:pt idx="20611">
                  <c:v>-4.8546691403834434E-2</c:v>
                </c:pt>
                <c:pt idx="20612">
                  <c:v>-4.8546691403834434E-2</c:v>
                </c:pt>
                <c:pt idx="20613">
                  <c:v>-4.8546691403834434E-2</c:v>
                </c:pt>
                <c:pt idx="20614">
                  <c:v>-4.8546691403834434E-2</c:v>
                </c:pt>
                <c:pt idx="20615">
                  <c:v>-4.8546691403834434E-2</c:v>
                </c:pt>
                <c:pt idx="20616">
                  <c:v>-4.8546691403834434E-2</c:v>
                </c:pt>
                <c:pt idx="20617">
                  <c:v>-4.8546691403834434E-2</c:v>
                </c:pt>
                <c:pt idx="20618">
                  <c:v>-4.8237476808905513E-2</c:v>
                </c:pt>
                <c:pt idx="20619">
                  <c:v>-4.8237476808905513E-2</c:v>
                </c:pt>
                <c:pt idx="20620">
                  <c:v>-4.7928262213976495E-2</c:v>
                </c:pt>
                <c:pt idx="20621">
                  <c:v>-4.7928262213976495E-2</c:v>
                </c:pt>
                <c:pt idx="20622">
                  <c:v>-4.7928262213976495E-2</c:v>
                </c:pt>
                <c:pt idx="20623">
                  <c:v>-4.7928262213976495E-2</c:v>
                </c:pt>
                <c:pt idx="20624">
                  <c:v>-4.7928262213976495E-2</c:v>
                </c:pt>
                <c:pt idx="20625">
                  <c:v>-4.7928262213976495E-2</c:v>
                </c:pt>
                <c:pt idx="20626">
                  <c:v>-4.8546691403834434E-2</c:v>
                </c:pt>
                <c:pt idx="20627">
                  <c:v>-4.8546691403834434E-2</c:v>
                </c:pt>
                <c:pt idx="20628">
                  <c:v>-4.8855905998763154E-2</c:v>
                </c:pt>
                <c:pt idx="20629">
                  <c:v>-4.8855905998763154E-2</c:v>
                </c:pt>
                <c:pt idx="20630">
                  <c:v>-4.8546691403834434E-2</c:v>
                </c:pt>
                <c:pt idx="20631">
                  <c:v>-4.8546691403834434E-2</c:v>
                </c:pt>
                <c:pt idx="20632">
                  <c:v>-4.8546691403834434E-2</c:v>
                </c:pt>
                <c:pt idx="20633">
                  <c:v>-1.3605442176870748E-2</c:v>
                </c:pt>
                <c:pt idx="20634">
                  <c:v>-1.3605442176870748E-2</c:v>
                </c:pt>
                <c:pt idx="20635">
                  <c:v>-1.3605442176870748E-2</c:v>
                </c:pt>
                <c:pt idx="20636">
                  <c:v>-1.3605442176870748E-2</c:v>
                </c:pt>
                <c:pt idx="20637">
                  <c:v>-1.3605442176870748E-2</c:v>
                </c:pt>
                <c:pt idx="20638">
                  <c:v>-1.3914656771799618E-2</c:v>
                </c:pt>
                <c:pt idx="20639">
                  <c:v>-1.3914656771799618E-2</c:v>
                </c:pt>
                <c:pt idx="20640">
                  <c:v>-1.3914656771799618E-2</c:v>
                </c:pt>
                <c:pt idx="20641">
                  <c:v>-1.3914656771799618E-2</c:v>
                </c:pt>
                <c:pt idx="20642">
                  <c:v>-1.3605442176870748E-2</c:v>
                </c:pt>
                <c:pt idx="20643">
                  <c:v>-1.3605442176870748E-2</c:v>
                </c:pt>
                <c:pt idx="20644">
                  <c:v>-1.3605442176870748E-2</c:v>
                </c:pt>
                <c:pt idx="20645">
                  <c:v>-1.3605442176870748E-2</c:v>
                </c:pt>
                <c:pt idx="20646">
                  <c:v>-1.2987012987012991E-2</c:v>
                </c:pt>
                <c:pt idx="20647">
                  <c:v>-1.2987012987012991E-2</c:v>
                </c:pt>
                <c:pt idx="20648">
                  <c:v>-1.2987012987012991E-2</c:v>
                </c:pt>
                <c:pt idx="20649">
                  <c:v>-1.3605442176870748E-2</c:v>
                </c:pt>
                <c:pt idx="20650">
                  <c:v>-1.3296227581941818E-2</c:v>
                </c:pt>
                <c:pt idx="20651">
                  <c:v>-1.3605442176870748E-2</c:v>
                </c:pt>
                <c:pt idx="20652">
                  <c:v>-1.3605442176870748E-2</c:v>
                </c:pt>
                <c:pt idx="20653">
                  <c:v>-1.3605442176870748E-2</c:v>
                </c:pt>
                <c:pt idx="20654">
                  <c:v>-1.3605442176870748E-2</c:v>
                </c:pt>
                <c:pt idx="20655">
                  <c:v>-1.3605442176870748E-2</c:v>
                </c:pt>
                <c:pt idx="20656">
                  <c:v>-1.3605442176870748E-2</c:v>
                </c:pt>
                <c:pt idx="20657">
                  <c:v>-1.3605442176870748E-2</c:v>
                </c:pt>
                <c:pt idx="20658">
                  <c:v>-1.3296227581941818E-2</c:v>
                </c:pt>
                <c:pt idx="20659">
                  <c:v>-1.3605442176870748E-2</c:v>
                </c:pt>
                <c:pt idx="20660">
                  <c:v>-1.3605442176870748E-2</c:v>
                </c:pt>
                <c:pt idx="20661">
                  <c:v>-1.3605442176870748E-2</c:v>
                </c:pt>
                <c:pt idx="20662">
                  <c:v>-1.3605442176870748E-2</c:v>
                </c:pt>
                <c:pt idx="20663">
                  <c:v>-1.3605442176870748E-2</c:v>
                </c:pt>
                <c:pt idx="20664">
                  <c:v>-1.3605442176870748E-2</c:v>
                </c:pt>
                <c:pt idx="20665">
                  <c:v>-1.3605442176870748E-2</c:v>
                </c:pt>
                <c:pt idx="20666">
                  <c:v>-1.3605442176870748E-2</c:v>
                </c:pt>
                <c:pt idx="20667">
                  <c:v>-1.3605442176870748E-2</c:v>
                </c:pt>
                <c:pt idx="20668">
                  <c:v>-1.3605442176870748E-2</c:v>
                </c:pt>
                <c:pt idx="20669">
                  <c:v>-1.3605442176870748E-2</c:v>
                </c:pt>
                <c:pt idx="20670">
                  <c:v>-1.3605442176870748E-2</c:v>
                </c:pt>
                <c:pt idx="20671">
                  <c:v>-1.3605442176870748E-2</c:v>
                </c:pt>
                <c:pt idx="20672">
                  <c:v>-1.3914656771799618E-2</c:v>
                </c:pt>
                <c:pt idx="20673">
                  <c:v>-1.3605442176870748E-2</c:v>
                </c:pt>
                <c:pt idx="20674">
                  <c:v>-1.3914656771799618E-2</c:v>
                </c:pt>
                <c:pt idx="20675">
                  <c:v>-1.3605442176870748E-2</c:v>
                </c:pt>
                <c:pt idx="20676">
                  <c:v>-1.3605442176870748E-2</c:v>
                </c:pt>
                <c:pt idx="20677">
                  <c:v>-4.7928262213976495E-2</c:v>
                </c:pt>
                <c:pt idx="20678">
                  <c:v>-4.7928262213976495E-2</c:v>
                </c:pt>
                <c:pt idx="20679">
                  <c:v>-4.7928262213976495E-2</c:v>
                </c:pt>
                <c:pt idx="20680">
                  <c:v>-4.7928262213976495E-2</c:v>
                </c:pt>
                <c:pt idx="20681">
                  <c:v>-4.7928262213976495E-2</c:v>
                </c:pt>
                <c:pt idx="20682">
                  <c:v>-4.7619047619047693E-2</c:v>
                </c:pt>
                <c:pt idx="20683">
                  <c:v>-4.7619047619047693E-2</c:v>
                </c:pt>
                <c:pt idx="20684">
                  <c:v>-4.7619047619047693E-2</c:v>
                </c:pt>
                <c:pt idx="20685">
                  <c:v>-4.7619047619047693E-2</c:v>
                </c:pt>
                <c:pt idx="20686">
                  <c:v>-4.7309833024118945E-2</c:v>
                </c:pt>
                <c:pt idx="20687">
                  <c:v>-4.7309833024118945E-2</c:v>
                </c:pt>
                <c:pt idx="20688">
                  <c:v>-4.7619047619047693E-2</c:v>
                </c:pt>
                <c:pt idx="20689">
                  <c:v>-4.7619047619047693E-2</c:v>
                </c:pt>
                <c:pt idx="20690">
                  <c:v>-4.7928262213976495E-2</c:v>
                </c:pt>
                <c:pt idx="20691">
                  <c:v>-4.7928262213976495E-2</c:v>
                </c:pt>
                <c:pt idx="20692">
                  <c:v>-4.7928262213976495E-2</c:v>
                </c:pt>
                <c:pt idx="20693">
                  <c:v>-4.7928262213976495E-2</c:v>
                </c:pt>
                <c:pt idx="20694">
                  <c:v>-4.7928262213976495E-2</c:v>
                </c:pt>
                <c:pt idx="20695">
                  <c:v>-4.7928262213976495E-2</c:v>
                </c:pt>
                <c:pt idx="20696">
                  <c:v>-4.8546691403834434E-2</c:v>
                </c:pt>
                <c:pt idx="20697">
                  <c:v>-4.8546691403834434E-2</c:v>
                </c:pt>
                <c:pt idx="20698">
                  <c:v>-4.8546691403834434E-2</c:v>
                </c:pt>
                <c:pt idx="20699">
                  <c:v>-4.8546691403834434E-2</c:v>
                </c:pt>
                <c:pt idx="20700">
                  <c:v>-4.8546691403834434E-2</c:v>
                </c:pt>
                <c:pt idx="20701">
                  <c:v>-4.8546691403834434E-2</c:v>
                </c:pt>
                <c:pt idx="20702">
                  <c:v>-4.8546691403834434E-2</c:v>
                </c:pt>
                <c:pt idx="20703">
                  <c:v>-4.8546691403834434E-2</c:v>
                </c:pt>
                <c:pt idx="20704">
                  <c:v>-4.8546691403834434E-2</c:v>
                </c:pt>
                <c:pt idx="20705">
                  <c:v>-4.8546691403834434E-2</c:v>
                </c:pt>
                <c:pt idx="20706">
                  <c:v>-4.8546691403834434E-2</c:v>
                </c:pt>
                <c:pt idx="20707">
                  <c:v>-4.8546691403834434E-2</c:v>
                </c:pt>
                <c:pt idx="20708">
                  <c:v>-4.8546691403834434E-2</c:v>
                </c:pt>
                <c:pt idx="20709">
                  <c:v>-4.8855905998763154E-2</c:v>
                </c:pt>
                <c:pt idx="20710">
                  <c:v>-4.8855905998763154E-2</c:v>
                </c:pt>
                <c:pt idx="20711">
                  <c:v>-4.8855905998763154E-2</c:v>
                </c:pt>
                <c:pt idx="20712">
                  <c:v>-4.8855905998763154E-2</c:v>
                </c:pt>
                <c:pt idx="20713">
                  <c:v>-4.8855905998763154E-2</c:v>
                </c:pt>
                <c:pt idx="20714">
                  <c:v>-4.8855905998763154E-2</c:v>
                </c:pt>
                <c:pt idx="20715">
                  <c:v>-4.8855905998763154E-2</c:v>
                </c:pt>
                <c:pt idx="20716">
                  <c:v>-4.8855905998763154E-2</c:v>
                </c:pt>
                <c:pt idx="20717">
                  <c:v>-4.8855905998763154E-2</c:v>
                </c:pt>
                <c:pt idx="20718">
                  <c:v>-4.8855905998763154E-2</c:v>
                </c:pt>
                <c:pt idx="20719">
                  <c:v>-4.9474335188620912E-2</c:v>
                </c:pt>
                <c:pt idx="20720">
                  <c:v>-4.9474335188620912E-2</c:v>
                </c:pt>
                <c:pt idx="20721">
                  <c:v>-4.9474335188620912E-2</c:v>
                </c:pt>
                <c:pt idx="20722">
                  <c:v>-4.9474335188620912E-2</c:v>
                </c:pt>
                <c:pt idx="20723">
                  <c:v>-4.9474335188620912E-2</c:v>
                </c:pt>
                <c:pt idx="20724">
                  <c:v>-4.9474335188620912E-2</c:v>
                </c:pt>
                <c:pt idx="20725">
                  <c:v>-4.9474335188620912E-2</c:v>
                </c:pt>
                <c:pt idx="20726">
                  <c:v>-4.9474335188620912E-2</c:v>
                </c:pt>
                <c:pt idx="20727">
                  <c:v>-4.9474335188620912E-2</c:v>
                </c:pt>
                <c:pt idx="20728">
                  <c:v>-4.9474335188620912E-2</c:v>
                </c:pt>
                <c:pt idx="20729">
                  <c:v>-4.9474335188620912E-2</c:v>
                </c:pt>
                <c:pt idx="20730">
                  <c:v>-4.9474335188620912E-2</c:v>
                </c:pt>
                <c:pt idx="20731">
                  <c:v>-4.9474335188620912E-2</c:v>
                </c:pt>
                <c:pt idx="20732">
                  <c:v>-4.9474335188620912E-2</c:v>
                </c:pt>
                <c:pt idx="20733">
                  <c:v>-4.9783549783549812E-2</c:v>
                </c:pt>
                <c:pt idx="20734">
                  <c:v>-4.9783549783549812E-2</c:v>
                </c:pt>
                <c:pt idx="20735">
                  <c:v>-4.9474335188620912E-2</c:v>
                </c:pt>
                <c:pt idx="20736">
                  <c:v>-4.9474335188620912E-2</c:v>
                </c:pt>
                <c:pt idx="20737">
                  <c:v>-4.9165120593692019E-2</c:v>
                </c:pt>
                <c:pt idx="20738">
                  <c:v>-4.9165120593692019E-2</c:v>
                </c:pt>
                <c:pt idx="20739">
                  <c:v>-4.9165120593692019E-2</c:v>
                </c:pt>
                <c:pt idx="20740">
                  <c:v>-4.9165120593692019E-2</c:v>
                </c:pt>
                <c:pt idx="20741">
                  <c:v>-4.8855905998763154E-2</c:v>
                </c:pt>
                <c:pt idx="20742">
                  <c:v>-4.8855905998763154E-2</c:v>
                </c:pt>
                <c:pt idx="20743">
                  <c:v>-4.9474335188620912E-2</c:v>
                </c:pt>
                <c:pt idx="20744">
                  <c:v>-4.9474335188620912E-2</c:v>
                </c:pt>
                <c:pt idx="20745">
                  <c:v>-4.9474335188620912E-2</c:v>
                </c:pt>
                <c:pt idx="20746">
                  <c:v>-4.9474335188620912E-2</c:v>
                </c:pt>
                <c:pt idx="20747">
                  <c:v>-4.9165120593692019E-2</c:v>
                </c:pt>
                <c:pt idx="20748">
                  <c:v>-4.9165120593692019E-2</c:v>
                </c:pt>
                <c:pt idx="20749">
                  <c:v>-4.9474335188620912E-2</c:v>
                </c:pt>
                <c:pt idx="20750">
                  <c:v>-4.9474335188620912E-2</c:v>
                </c:pt>
                <c:pt idx="20751">
                  <c:v>-4.9474335188620912E-2</c:v>
                </c:pt>
                <c:pt idx="20752">
                  <c:v>-4.9783549783549812E-2</c:v>
                </c:pt>
                <c:pt idx="20753">
                  <c:v>-4.9783549783549812E-2</c:v>
                </c:pt>
                <c:pt idx="20754">
                  <c:v>-4.9474335188620912E-2</c:v>
                </c:pt>
                <c:pt idx="20755">
                  <c:v>-4.9474335188620912E-2</c:v>
                </c:pt>
                <c:pt idx="20756">
                  <c:v>-4.9474335188620912E-2</c:v>
                </c:pt>
                <c:pt idx="20757">
                  <c:v>-4.9474335188620912E-2</c:v>
                </c:pt>
                <c:pt idx="20758">
                  <c:v>-4.9474335188620912E-2</c:v>
                </c:pt>
                <c:pt idx="20759">
                  <c:v>-4.9474335188620912E-2</c:v>
                </c:pt>
                <c:pt idx="20760">
                  <c:v>-4.9783549783549812E-2</c:v>
                </c:pt>
                <c:pt idx="20761">
                  <c:v>-4.9783549783549812E-2</c:v>
                </c:pt>
                <c:pt idx="20762">
                  <c:v>-4.9783549783549812E-2</c:v>
                </c:pt>
                <c:pt idx="20763">
                  <c:v>-4.9783549783549812E-2</c:v>
                </c:pt>
                <c:pt idx="20764">
                  <c:v>-4.9783549783549812E-2</c:v>
                </c:pt>
                <c:pt idx="20765">
                  <c:v>-4.9783549783549812E-2</c:v>
                </c:pt>
                <c:pt idx="20766">
                  <c:v>-4.9783549783549812E-2</c:v>
                </c:pt>
                <c:pt idx="20767">
                  <c:v>-4.9783549783549812E-2</c:v>
                </c:pt>
                <c:pt idx="20768">
                  <c:v>-4.9783549783549812E-2</c:v>
                </c:pt>
                <c:pt idx="20769">
                  <c:v>-4.9783549783549812E-2</c:v>
                </c:pt>
                <c:pt idx="20770">
                  <c:v>-4.9474335188620912E-2</c:v>
                </c:pt>
                <c:pt idx="20771">
                  <c:v>-4.9783549783549812E-2</c:v>
                </c:pt>
                <c:pt idx="20772">
                  <c:v>-4.9783549783549812E-2</c:v>
                </c:pt>
                <c:pt idx="20773">
                  <c:v>-4.9783549783549812E-2</c:v>
                </c:pt>
                <c:pt idx="20774">
                  <c:v>-4.9783549783549812E-2</c:v>
                </c:pt>
                <c:pt idx="20775">
                  <c:v>-4.9783549783549812E-2</c:v>
                </c:pt>
                <c:pt idx="20776">
                  <c:v>-4.9783549783549812E-2</c:v>
                </c:pt>
                <c:pt idx="20777">
                  <c:v>-4.9783549783549812E-2</c:v>
                </c:pt>
                <c:pt idx="20778">
                  <c:v>-4.9783549783549812E-2</c:v>
                </c:pt>
                <c:pt idx="20779">
                  <c:v>-4.9783549783549812E-2</c:v>
                </c:pt>
                <c:pt idx="20780">
                  <c:v>-4.9783549783549812E-2</c:v>
                </c:pt>
                <c:pt idx="20781">
                  <c:v>-4.9783549783549812E-2</c:v>
                </c:pt>
                <c:pt idx="20782">
                  <c:v>-4.9783549783549812E-2</c:v>
                </c:pt>
                <c:pt idx="20783">
                  <c:v>-5.0092764378478906E-2</c:v>
                </c:pt>
                <c:pt idx="20784">
                  <c:v>-5.0092764378478906E-2</c:v>
                </c:pt>
                <c:pt idx="20785">
                  <c:v>-5.0092764378478906E-2</c:v>
                </c:pt>
                <c:pt idx="20786">
                  <c:v>-5.0092764378478906E-2</c:v>
                </c:pt>
                <c:pt idx="20787">
                  <c:v>-5.0092764378478906E-2</c:v>
                </c:pt>
                <c:pt idx="20788">
                  <c:v>-5.0092764378478906E-2</c:v>
                </c:pt>
                <c:pt idx="20789">
                  <c:v>-5.0092764378478906E-2</c:v>
                </c:pt>
                <c:pt idx="20790">
                  <c:v>-5.0092764378478906E-2</c:v>
                </c:pt>
                <c:pt idx="20791">
                  <c:v>-5.0092764378478906E-2</c:v>
                </c:pt>
                <c:pt idx="20792">
                  <c:v>-5.0092764378478906E-2</c:v>
                </c:pt>
                <c:pt idx="20793">
                  <c:v>-5.0401978973407563E-2</c:v>
                </c:pt>
                <c:pt idx="20794">
                  <c:v>-5.0401978973407563E-2</c:v>
                </c:pt>
                <c:pt idx="20795">
                  <c:v>-5.0401978973407563E-2</c:v>
                </c:pt>
                <c:pt idx="20796">
                  <c:v>-5.0401978973407563E-2</c:v>
                </c:pt>
                <c:pt idx="20797">
                  <c:v>-5.0711193568336532E-2</c:v>
                </c:pt>
                <c:pt idx="20798">
                  <c:v>-5.0711193568336532E-2</c:v>
                </c:pt>
                <c:pt idx="20799">
                  <c:v>-5.0711193568336532E-2</c:v>
                </c:pt>
                <c:pt idx="20800">
                  <c:v>-5.0711193568336532E-2</c:v>
                </c:pt>
                <c:pt idx="20801">
                  <c:v>-5.0711193568336532E-2</c:v>
                </c:pt>
                <c:pt idx="20802">
                  <c:v>-5.0711193568336532E-2</c:v>
                </c:pt>
                <c:pt idx="20803">
                  <c:v>-5.0711193568336532E-2</c:v>
                </c:pt>
                <c:pt idx="20804">
                  <c:v>-5.0711193568336532E-2</c:v>
                </c:pt>
                <c:pt idx="20805">
                  <c:v>-5.0401978973407563E-2</c:v>
                </c:pt>
                <c:pt idx="20806">
                  <c:v>-5.0401978973407563E-2</c:v>
                </c:pt>
                <c:pt idx="20807">
                  <c:v>-5.0711193568336532E-2</c:v>
                </c:pt>
                <c:pt idx="20808">
                  <c:v>-5.0711193568336532E-2</c:v>
                </c:pt>
                <c:pt idx="20809">
                  <c:v>-5.0711193568336532E-2</c:v>
                </c:pt>
                <c:pt idx="20810">
                  <c:v>-5.0711193568336532E-2</c:v>
                </c:pt>
                <c:pt idx="20811">
                  <c:v>-5.0401978973407563E-2</c:v>
                </c:pt>
                <c:pt idx="20812">
                  <c:v>-5.0401978973407563E-2</c:v>
                </c:pt>
                <c:pt idx="20813">
                  <c:v>-5.0401978973407563E-2</c:v>
                </c:pt>
                <c:pt idx="20814">
                  <c:v>-5.0401978973407563E-2</c:v>
                </c:pt>
                <c:pt idx="20815">
                  <c:v>-5.0092764378478906E-2</c:v>
                </c:pt>
                <c:pt idx="20816">
                  <c:v>-5.0092764378478906E-2</c:v>
                </c:pt>
                <c:pt idx="20817">
                  <c:v>-5.0092764378478906E-2</c:v>
                </c:pt>
                <c:pt idx="20818">
                  <c:v>-5.0092764378478906E-2</c:v>
                </c:pt>
                <c:pt idx="20819">
                  <c:v>-5.0092764378478906E-2</c:v>
                </c:pt>
                <c:pt idx="20820">
                  <c:v>-5.0092764378478906E-2</c:v>
                </c:pt>
                <c:pt idx="20821">
                  <c:v>-5.0092764378478906E-2</c:v>
                </c:pt>
                <c:pt idx="20822">
                  <c:v>-5.0092764378478906E-2</c:v>
                </c:pt>
                <c:pt idx="20823">
                  <c:v>-5.0092764378478906E-2</c:v>
                </c:pt>
                <c:pt idx="20824">
                  <c:v>-5.0092764378478906E-2</c:v>
                </c:pt>
                <c:pt idx="20825">
                  <c:v>-5.0092764378478906E-2</c:v>
                </c:pt>
                <c:pt idx="20826">
                  <c:v>-5.0092764378478906E-2</c:v>
                </c:pt>
                <c:pt idx="20827">
                  <c:v>-5.0092764378478906E-2</c:v>
                </c:pt>
                <c:pt idx="20828">
                  <c:v>-5.0092764378478906E-2</c:v>
                </c:pt>
                <c:pt idx="20829">
                  <c:v>-5.0401978973407563E-2</c:v>
                </c:pt>
                <c:pt idx="20830">
                  <c:v>-5.0401978973407563E-2</c:v>
                </c:pt>
                <c:pt idx="20831">
                  <c:v>-5.0401978973407563E-2</c:v>
                </c:pt>
                <c:pt idx="20832">
                  <c:v>-5.0401978973407563E-2</c:v>
                </c:pt>
                <c:pt idx="20833">
                  <c:v>-5.0092764378478906E-2</c:v>
                </c:pt>
                <c:pt idx="20834">
                  <c:v>-5.0092764378478906E-2</c:v>
                </c:pt>
                <c:pt idx="20835">
                  <c:v>-5.0092764378478906E-2</c:v>
                </c:pt>
                <c:pt idx="20836">
                  <c:v>-5.0092764378478906E-2</c:v>
                </c:pt>
                <c:pt idx="20837">
                  <c:v>-4.9783549783549812E-2</c:v>
                </c:pt>
                <c:pt idx="20838">
                  <c:v>-4.9783549783549812E-2</c:v>
                </c:pt>
                <c:pt idx="20839">
                  <c:v>-4.9474335188620912E-2</c:v>
                </c:pt>
                <c:pt idx="20840">
                  <c:v>-4.9474335188620912E-2</c:v>
                </c:pt>
                <c:pt idx="20841">
                  <c:v>-4.9474335188620912E-2</c:v>
                </c:pt>
                <c:pt idx="20842">
                  <c:v>-4.9474335188620912E-2</c:v>
                </c:pt>
                <c:pt idx="20843">
                  <c:v>-4.9474335188620912E-2</c:v>
                </c:pt>
                <c:pt idx="20844">
                  <c:v>-4.9474335188620912E-2</c:v>
                </c:pt>
                <c:pt idx="20845">
                  <c:v>-4.9474335188620912E-2</c:v>
                </c:pt>
                <c:pt idx="20846">
                  <c:v>-4.9474335188620912E-2</c:v>
                </c:pt>
                <c:pt idx="20847">
                  <c:v>-4.9474335188620912E-2</c:v>
                </c:pt>
                <c:pt idx="20848">
                  <c:v>-4.9474335188620912E-2</c:v>
                </c:pt>
                <c:pt idx="20849">
                  <c:v>-4.9474335188620912E-2</c:v>
                </c:pt>
                <c:pt idx="20850">
                  <c:v>-4.9474335188620912E-2</c:v>
                </c:pt>
                <c:pt idx="20851">
                  <c:v>-4.9474335188620912E-2</c:v>
                </c:pt>
                <c:pt idx="20852">
                  <c:v>-4.9474335188620912E-2</c:v>
                </c:pt>
                <c:pt idx="20853">
                  <c:v>-4.9474335188620912E-2</c:v>
                </c:pt>
                <c:pt idx="20854">
                  <c:v>-4.9474335188620912E-2</c:v>
                </c:pt>
                <c:pt idx="20855">
                  <c:v>-4.9474335188620912E-2</c:v>
                </c:pt>
                <c:pt idx="20856">
                  <c:v>-4.9474335188620912E-2</c:v>
                </c:pt>
                <c:pt idx="20857">
                  <c:v>-4.9783549783549812E-2</c:v>
                </c:pt>
                <c:pt idx="20858">
                  <c:v>-4.9783549783549812E-2</c:v>
                </c:pt>
                <c:pt idx="20859">
                  <c:v>-4.9783549783549812E-2</c:v>
                </c:pt>
                <c:pt idx="20860">
                  <c:v>-5.0092764378478906E-2</c:v>
                </c:pt>
                <c:pt idx="20861">
                  <c:v>-5.0092764378478906E-2</c:v>
                </c:pt>
                <c:pt idx="20862">
                  <c:v>-5.0092764378478906E-2</c:v>
                </c:pt>
                <c:pt idx="20863">
                  <c:v>-5.0092764378478906E-2</c:v>
                </c:pt>
                <c:pt idx="20864">
                  <c:v>-5.0092764378478906E-2</c:v>
                </c:pt>
                <c:pt idx="20865">
                  <c:v>-5.0092764378478906E-2</c:v>
                </c:pt>
                <c:pt idx="20866">
                  <c:v>-5.0092764378478906E-2</c:v>
                </c:pt>
                <c:pt idx="20867">
                  <c:v>-5.0092764378478906E-2</c:v>
                </c:pt>
                <c:pt idx="20868">
                  <c:v>-5.0401978973407563E-2</c:v>
                </c:pt>
                <c:pt idx="20869">
                  <c:v>-5.0401978973407563E-2</c:v>
                </c:pt>
                <c:pt idx="20870">
                  <c:v>-5.0401978973407563E-2</c:v>
                </c:pt>
                <c:pt idx="20871">
                  <c:v>-5.0401978973407563E-2</c:v>
                </c:pt>
                <c:pt idx="20872">
                  <c:v>-5.0401978973407563E-2</c:v>
                </c:pt>
                <c:pt idx="20873">
                  <c:v>-5.0401978973407563E-2</c:v>
                </c:pt>
                <c:pt idx="20874">
                  <c:v>-5.0092764378478906E-2</c:v>
                </c:pt>
                <c:pt idx="20875">
                  <c:v>-5.0092764378478906E-2</c:v>
                </c:pt>
                <c:pt idx="20876">
                  <c:v>-5.0092764378478906E-2</c:v>
                </c:pt>
                <c:pt idx="20877">
                  <c:v>-5.0092764378478906E-2</c:v>
                </c:pt>
                <c:pt idx="20878">
                  <c:v>-5.0092764378478906E-2</c:v>
                </c:pt>
                <c:pt idx="20879">
                  <c:v>-5.0092764378478906E-2</c:v>
                </c:pt>
                <c:pt idx="20880">
                  <c:v>-5.0092764378478906E-2</c:v>
                </c:pt>
                <c:pt idx="20881">
                  <c:v>-5.0092764378478906E-2</c:v>
                </c:pt>
                <c:pt idx="20882">
                  <c:v>-5.0711193568336532E-2</c:v>
                </c:pt>
                <c:pt idx="20883">
                  <c:v>-5.0711193568336532E-2</c:v>
                </c:pt>
                <c:pt idx="20884">
                  <c:v>-5.1020408163265286E-2</c:v>
                </c:pt>
                <c:pt idx="20885">
                  <c:v>-5.1020408163265286E-2</c:v>
                </c:pt>
                <c:pt idx="20886">
                  <c:v>-5.1020408163265286E-2</c:v>
                </c:pt>
                <c:pt idx="20887">
                  <c:v>-5.1020408163265286E-2</c:v>
                </c:pt>
                <c:pt idx="20888">
                  <c:v>-5.1020408163265286E-2</c:v>
                </c:pt>
                <c:pt idx="20889">
                  <c:v>-5.1020408163265286E-2</c:v>
                </c:pt>
                <c:pt idx="20890">
                  <c:v>-5.1020408163265286E-2</c:v>
                </c:pt>
                <c:pt idx="20891">
                  <c:v>-5.1020408163265286E-2</c:v>
                </c:pt>
                <c:pt idx="20892">
                  <c:v>-5.1020408163265286E-2</c:v>
                </c:pt>
                <c:pt idx="20893">
                  <c:v>-5.1020408163265286E-2</c:v>
                </c:pt>
                <c:pt idx="20894">
                  <c:v>-5.1020408163265286E-2</c:v>
                </c:pt>
                <c:pt idx="20895">
                  <c:v>-5.1020408163265286E-2</c:v>
                </c:pt>
                <c:pt idx="20896">
                  <c:v>-5.1638837353123183E-2</c:v>
                </c:pt>
                <c:pt idx="20897">
                  <c:v>-5.1638837353123183E-2</c:v>
                </c:pt>
                <c:pt idx="20898">
                  <c:v>-5.1329622758194186E-2</c:v>
                </c:pt>
                <c:pt idx="20899">
                  <c:v>-5.1329622758194186E-2</c:v>
                </c:pt>
                <c:pt idx="20900">
                  <c:v>-5.1329622758194186E-2</c:v>
                </c:pt>
                <c:pt idx="20901">
                  <c:v>-5.1329622758194186E-2</c:v>
                </c:pt>
                <c:pt idx="20902">
                  <c:v>-5.1329622758194186E-2</c:v>
                </c:pt>
                <c:pt idx="20903">
                  <c:v>-5.1329622758194186E-2</c:v>
                </c:pt>
                <c:pt idx="20904">
                  <c:v>-5.1329622758194186E-2</c:v>
                </c:pt>
                <c:pt idx="20905">
                  <c:v>-5.1329622758194186E-2</c:v>
                </c:pt>
                <c:pt idx="20906">
                  <c:v>-5.1329622758194186E-2</c:v>
                </c:pt>
                <c:pt idx="20907">
                  <c:v>-5.1329622758194186E-2</c:v>
                </c:pt>
                <c:pt idx="20908">
                  <c:v>-5.1020408163265286E-2</c:v>
                </c:pt>
                <c:pt idx="20909">
                  <c:v>-5.1020408163265286E-2</c:v>
                </c:pt>
                <c:pt idx="20910">
                  <c:v>-5.0401978973407563E-2</c:v>
                </c:pt>
                <c:pt idx="20911">
                  <c:v>-5.1020408163265286E-2</c:v>
                </c:pt>
                <c:pt idx="20912">
                  <c:v>-5.1020408163265286E-2</c:v>
                </c:pt>
                <c:pt idx="20913">
                  <c:v>-5.1020408163265286E-2</c:v>
                </c:pt>
                <c:pt idx="20914">
                  <c:v>-5.1020408163265286E-2</c:v>
                </c:pt>
                <c:pt idx="20915">
                  <c:v>-5.1020408163265286E-2</c:v>
                </c:pt>
                <c:pt idx="20916">
                  <c:v>-5.1020408163265286E-2</c:v>
                </c:pt>
                <c:pt idx="20917">
                  <c:v>-5.1020408163265286E-2</c:v>
                </c:pt>
                <c:pt idx="20918">
                  <c:v>-5.0711193568336532E-2</c:v>
                </c:pt>
                <c:pt idx="20919">
                  <c:v>-5.0711193568336532E-2</c:v>
                </c:pt>
                <c:pt idx="20920">
                  <c:v>-5.0711193568336532E-2</c:v>
                </c:pt>
                <c:pt idx="20921">
                  <c:v>-5.0711193568336532E-2</c:v>
                </c:pt>
                <c:pt idx="20922">
                  <c:v>-5.0711193568336532E-2</c:v>
                </c:pt>
                <c:pt idx="20923">
                  <c:v>-5.0711193568336532E-2</c:v>
                </c:pt>
                <c:pt idx="20924">
                  <c:v>-5.0711193568336532E-2</c:v>
                </c:pt>
                <c:pt idx="20925">
                  <c:v>-5.0711193568336532E-2</c:v>
                </c:pt>
                <c:pt idx="20926">
                  <c:v>-5.0711193568336532E-2</c:v>
                </c:pt>
                <c:pt idx="20927">
                  <c:v>-5.0401978973407563E-2</c:v>
                </c:pt>
                <c:pt idx="20928">
                  <c:v>-5.0401978973407563E-2</c:v>
                </c:pt>
                <c:pt idx="20929">
                  <c:v>-4.9783549783549812E-2</c:v>
                </c:pt>
                <c:pt idx="20930">
                  <c:v>-5.0077279752704804E-2</c:v>
                </c:pt>
                <c:pt idx="20931">
                  <c:v>-5.0077279752704804E-2</c:v>
                </c:pt>
                <c:pt idx="20932">
                  <c:v>-5.0077279752704804E-2</c:v>
                </c:pt>
                <c:pt idx="20933">
                  <c:v>-5.0077279752704804E-2</c:v>
                </c:pt>
                <c:pt idx="20934">
                  <c:v>-5.0077279752704804E-2</c:v>
                </c:pt>
                <c:pt idx="20935">
                  <c:v>-5.0077279752704804E-2</c:v>
                </c:pt>
                <c:pt idx="20936">
                  <c:v>-5.0077279752704804E-2</c:v>
                </c:pt>
                <c:pt idx="20937">
                  <c:v>-4.9768160741885822E-2</c:v>
                </c:pt>
                <c:pt idx="20938">
                  <c:v>-4.9768160741885822E-2</c:v>
                </c:pt>
                <c:pt idx="20939">
                  <c:v>-4.9768160741885822E-2</c:v>
                </c:pt>
                <c:pt idx="20940">
                  <c:v>-4.9768160741885822E-2</c:v>
                </c:pt>
                <c:pt idx="20941">
                  <c:v>-4.9768160741885822E-2</c:v>
                </c:pt>
                <c:pt idx="20942">
                  <c:v>-4.9768160741885822E-2</c:v>
                </c:pt>
                <c:pt idx="20943">
                  <c:v>-4.9768160741885822E-2</c:v>
                </c:pt>
                <c:pt idx="20944">
                  <c:v>-4.9768160741885822E-2</c:v>
                </c:pt>
                <c:pt idx="20945">
                  <c:v>-4.9768160741885822E-2</c:v>
                </c:pt>
                <c:pt idx="20946">
                  <c:v>-4.9768160741885822E-2</c:v>
                </c:pt>
                <c:pt idx="20947">
                  <c:v>-5.0077279752704804E-2</c:v>
                </c:pt>
                <c:pt idx="20948">
                  <c:v>-5.0077279752704804E-2</c:v>
                </c:pt>
                <c:pt idx="20949">
                  <c:v>-5.0077279752704804E-2</c:v>
                </c:pt>
                <c:pt idx="20950">
                  <c:v>-5.0077279752704804E-2</c:v>
                </c:pt>
                <c:pt idx="20951">
                  <c:v>-5.0077279752704804E-2</c:v>
                </c:pt>
                <c:pt idx="20952">
                  <c:v>-5.0077279752704804E-2</c:v>
                </c:pt>
                <c:pt idx="20953">
                  <c:v>-5.0077279752704804E-2</c:v>
                </c:pt>
                <c:pt idx="20954">
                  <c:v>-5.0077279752704804E-2</c:v>
                </c:pt>
                <c:pt idx="20955">
                  <c:v>-5.0077279752704804E-2</c:v>
                </c:pt>
                <c:pt idx="20956">
                  <c:v>-5.0077279752704804E-2</c:v>
                </c:pt>
                <c:pt idx="20957">
                  <c:v>-5.0077279752704804E-2</c:v>
                </c:pt>
                <c:pt idx="20958">
                  <c:v>-5.0077279752704804E-2</c:v>
                </c:pt>
                <c:pt idx="20959">
                  <c:v>-5.0077279752704804E-2</c:v>
                </c:pt>
                <c:pt idx="20960">
                  <c:v>-5.0077279752704804E-2</c:v>
                </c:pt>
                <c:pt idx="20961">
                  <c:v>-4.9768160741885822E-2</c:v>
                </c:pt>
                <c:pt idx="20962">
                  <c:v>-4.9768160741885822E-2</c:v>
                </c:pt>
                <c:pt idx="20963">
                  <c:v>-5.0077279752704804E-2</c:v>
                </c:pt>
                <c:pt idx="20964">
                  <c:v>-5.0077279752704804E-2</c:v>
                </c:pt>
                <c:pt idx="20965">
                  <c:v>-5.0077279752704804E-2</c:v>
                </c:pt>
                <c:pt idx="20966">
                  <c:v>-5.0077279752704804E-2</c:v>
                </c:pt>
                <c:pt idx="20967">
                  <c:v>-4.9459041731066494E-2</c:v>
                </c:pt>
                <c:pt idx="20968">
                  <c:v>-4.9459041731066494E-2</c:v>
                </c:pt>
                <c:pt idx="20969">
                  <c:v>-5.069551777434312E-2</c:v>
                </c:pt>
                <c:pt idx="20970">
                  <c:v>-5.069551777434312E-2</c:v>
                </c:pt>
                <c:pt idx="20971">
                  <c:v>-5.1004636785162302E-2</c:v>
                </c:pt>
                <c:pt idx="20972">
                  <c:v>-5.1004636785162302E-2</c:v>
                </c:pt>
                <c:pt idx="20973">
                  <c:v>-5.1004636785162302E-2</c:v>
                </c:pt>
                <c:pt idx="20974">
                  <c:v>-5.1004636785162302E-2</c:v>
                </c:pt>
                <c:pt idx="20975">
                  <c:v>-5.1004636785162302E-2</c:v>
                </c:pt>
                <c:pt idx="20976">
                  <c:v>-5.1004636785162302E-2</c:v>
                </c:pt>
                <c:pt idx="20977">
                  <c:v>-5.1004636785162302E-2</c:v>
                </c:pt>
                <c:pt idx="20978">
                  <c:v>-5.1622874806800723E-2</c:v>
                </c:pt>
                <c:pt idx="20979">
                  <c:v>-5.1622874806800723E-2</c:v>
                </c:pt>
                <c:pt idx="20980">
                  <c:v>-5.1313755795981464E-2</c:v>
                </c:pt>
                <c:pt idx="20981">
                  <c:v>-5.1313755795981464E-2</c:v>
                </c:pt>
                <c:pt idx="20982">
                  <c:v>-5.1313755795981464E-2</c:v>
                </c:pt>
                <c:pt idx="20983">
                  <c:v>-5.1313755795981464E-2</c:v>
                </c:pt>
                <c:pt idx="20984">
                  <c:v>-5.1313755795981464E-2</c:v>
                </c:pt>
                <c:pt idx="20985">
                  <c:v>-5.1313755795981464E-2</c:v>
                </c:pt>
                <c:pt idx="20986">
                  <c:v>-5.1313755795981464E-2</c:v>
                </c:pt>
                <c:pt idx="20987">
                  <c:v>-5.1622874806800723E-2</c:v>
                </c:pt>
                <c:pt idx="20988">
                  <c:v>-5.1622874806800723E-2</c:v>
                </c:pt>
                <c:pt idx="20989">
                  <c:v>-5.1622874806800723E-2</c:v>
                </c:pt>
                <c:pt idx="20990">
                  <c:v>-5.1622874806800723E-2</c:v>
                </c:pt>
                <c:pt idx="20991">
                  <c:v>-5.1622874806800723E-2</c:v>
                </c:pt>
                <c:pt idx="20992">
                  <c:v>-5.1622874806800723E-2</c:v>
                </c:pt>
                <c:pt idx="20993">
                  <c:v>-5.1622874806800723E-2</c:v>
                </c:pt>
                <c:pt idx="20994">
                  <c:v>-5.1313755795981464E-2</c:v>
                </c:pt>
                <c:pt idx="20995">
                  <c:v>-5.1313755795981464E-2</c:v>
                </c:pt>
                <c:pt idx="20996">
                  <c:v>-5.1004636785162302E-2</c:v>
                </c:pt>
                <c:pt idx="20997">
                  <c:v>-5.1004636785162302E-2</c:v>
                </c:pt>
                <c:pt idx="20998">
                  <c:v>-5.1004636785162302E-2</c:v>
                </c:pt>
                <c:pt idx="20999">
                  <c:v>-5.1004636785162302E-2</c:v>
                </c:pt>
                <c:pt idx="21000">
                  <c:v>-5.1004636785162302E-2</c:v>
                </c:pt>
                <c:pt idx="21001">
                  <c:v>-5.1004636785162302E-2</c:v>
                </c:pt>
                <c:pt idx="21002">
                  <c:v>-5.1004636785162302E-2</c:v>
                </c:pt>
                <c:pt idx="21003">
                  <c:v>-5.1004636785162302E-2</c:v>
                </c:pt>
                <c:pt idx="21004">
                  <c:v>-5.0386398763523993E-2</c:v>
                </c:pt>
                <c:pt idx="21005">
                  <c:v>-5.0386398763523993E-2</c:v>
                </c:pt>
                <c:pt idx="21006">
                  <c:v>-4.9459041731066494E-2</c:v>
                </c:pt>
                <c:pt idx="21007">
                  <c:v>-4.9459041731066494E-2</c:v>
                </c:pt>
                <c:pt idx="21008">
                  <c:v>-4.9459041731066494E-2</c:v>
                </c:pt>
                <c:pt idx="21009">
                  <c:v>-4.9459041731066494E-2</c:v>
                </c:pt>
                <c:pt idx="21010">
                  <c:v>-4.9149922720247312E-2</c:v>
                </c:pt>
                <c:pt idx="21011">
                  <c:v>-4.9149922720247312E-2</c:v>
                </c:pt>
                <c:pt idx="21012">
                  <c:v>-4.9149922720247312E-2</c:v>
                </c:pt>
                <c:pt idx="21013">
                  <c:v>-4.9149922720247312E-2</c:v>
                </c:pt>
                <c:pt idx="21014">
                  <c:v>-4.9768160741885822E-2</c:v>
                </c:pt>
                <c:pt idx="21015">
                  <c:v>-4.9768160741885822E-2</c:v>
                </c:pt>
                <c:pt idx="21016">
                  <c:v>-5.0077279752704804E-2</c:v>
                </c:pt>
                <c:pt idx="21017">
                  <c:v>-5.0077279752704804E-2</c:v>
                </c:pt>
                <c:pt idx="21018">
                  <c:v>-5.0386398763523993E-2</c:v>
                </c:pt>
                <c:pt idx="21019">
                  <c:v>-4.9459041731066494E-2</c:v>
                </c:pt>
                <c:pt idx="21020">
                  <c:v>-4.9459041731066494E-2</c:v>
                </c:pt>
                <c:pt idx="21021">
                  <c:v>-5.0077279752704804E-2</c:v>
                </c:pt>
                <c:pt idx="21022">
                  <c:v>-5.0077279752704804E-2</c:v>
                </c:pt>
                <c:pt idx="21023">
                  <c:v>-5.0077279752704804E-2</c:v>
                </c:pt>
                <c:pt idx="21024">
                  <c:v>-5.0077279752704804E-2</c:v>
                </c:pt>
                <c:pt idx="21025">
                  <c:v>-5.0077279752704804E-2</c:v>
                </c:pt>
                <c:pt idx="21026">
                  <c:v>-5.0077279752704804E-2</c:v>
                </c:pt>
                <c:pt idx="21027">
                  <c:v>-5.0077279752704804E-2</c:v>
                </c:pt>
                <c:pt idx="21028">
                  <c:v>-5.0077279752704804E-2</c:v>
                </c:pt>
                <c:pt idx="21029">
                  <c:v>-5.0077279752704804E-2</c:v>
                </c:pt>
                <c:pt idx="21030">
                  <c:v>-5.0077279752704804E-2</c:v>
                </c:pt>
                <c:pt idx="21031">
                  <c:v>-5.0077279752704804E-2</c:v>
                </c:pt>
                <c:pt idx="21032">
                  <c:v>-5.0077279752704804E-2</c:v>
                </c:pt>
                <c:pt idx="21033">
                  <c:v>-5.0077279752704804E-2</c:v>
                </c:pt>
                <c:pt idx="21034">
                  <c:v>-5.0077279752704804E-2</c:v>
                </c:pt>
                <c:pt idx="21035">
                  <c:v>-4.9768160741885822E-2</c:v>
                </c:pt>
                <c:pt idx="21036">
                  <c:v>-4.9768160741885822E-2</c:v>
                </c:pt>
                <c:pt idx="21037">
                  <c:v>-5.0077279752704804E-2</c:v>
                </c:pt>
                <c:pt idx="21038">
                  <c:v>-5.0077279752704804E-2</c:v>
                </c:pt>
                <c:pt idx="21039">
                  <c:v>-5.0077279752704804E-2</c:v>
                </c:pt>
                <c:pt idx="21040">
                  <c:v>-5.0077279752704804E-2</c:v>
                </c:pt>
                <c:pt idx="21041">
                  <c:v>-5.0077279752704804E-2</c:v>
                </c:pt>
                <c:pt idx="21042">
                  <c:v>-5.0077279752704804E-2</c:v>
                </c:pt>
                <c:pt idx="21043">
                  <c:v>-5.0077279752704804E-2</c:v>
                </c:pt>
                <c:pt idx="21044">
                  <c:v>-5.0077279752704804E-2</c:v>
                </c:pt>
                <c:pt idx="21045">
                  <c:v>-4.9768160741885822E-2</c:v>
                </c:pt>
                <c:pt idx="21046">
                  <c:v>-4.9768160741885822E-2</c:v>
                </c:pt>
                <c:pt idx="21047">
                  <c:v>-4.8531684698609016E-2</c:v>
                </c:pt>
                <c:pt idx="21048">
                  <c:v>-4.8531684698609016E-2</c:v>
                </c:pt>
                <c:pt idx="21049">
                  <c:v>-4.8531684698609016E-2</c:v>
                </c:pt>
                <c:pt idx="21050">
                  <c:v>-4.8531684698609016E-2</c:v>
                </c:pt>
                <c:pt idx="21051">
                  <c:v>-4.8840803709428116E-2</c:v>
                </c:pt>
                <c:pt idx="21052">
                  <c:v>-4.8840803709428116E-2</c:v>
                </c:pt>
                <c:pt idx="21053">
                  <c:v>-4.9459041731066494E-2</c:v>
                </c:pt>
                <c:pt idx="21054">
                  <c:v>-4.9459041731066494E-2</c:v>
                </c:pt>
                <c:pt idx="21055">
                  <c:v>-4.9768160741885822E-2</c:v>
                </c:pt>
                <c:pt idx="21056">
                  <c:v>-4.9768160741885822E-2</c:v>
                </c:pt>
                <c:pt idx="21057">
                  <c:v>-4.9768160741885822E-2</c:v>
                </c:pt>
                <c:pt idx="21058">
                  <c:v>-4.9768160741885822E-2</c:v>
                </c:pt>
                <c:pt idx="21059">
                  <c:v>-4.9768160741885822E-2</c:v>
                </c:pt>
                <c:pt idx="21060">
                  <c:v>-4.9768160741885822E-2</c:v>
                </c:pt>
                <c:pt idx="21061">
                  <c:v>-4.9768160741885822E-2</c:v>
                </c:pt>
                <c:pt idx="21062">
                  <c:v>-4.9768160741885822E-2</c:v>
                </c:pt>
                <c:pt idx="21063">
                  <c:v>-4.9768160741885822E-2</c:v>
                </c:pt>
                <c:pt idx="21064">
                  <c:v>-4.9768160741885822E-2</c:v>
                </c:pt>
                <c:pt idx="21065">
                  <c:v>-4.9768160741885822E-2</c:v>
                </c:pt>
                <c:pt idx="21066">
                  <c:v>-4.9768160741885822E-2</c:v>
                </c:pt>
                <c:pt idx="21067">
                  <c:v>-5.0077279752704804E-2</c:v>
                </c:pt>
                <c:pt idx="21068">
                  <c:v>-5.0077279752704804E-2</c:v>
                </c:pt>
                <c:pt idx="21069">
                  <c:v>-5.0077279752704804E-2</c:v>
                </c:pt>
                <c:pt idx="21070">
                  <c:v>-5.0077279752704804E-2</c:v>
                </c:pt>
                <c:pt idx="21071">
                  <c:v>-5.0077279752704804E-2</c:v>
                </c:pt>
                <c:pt idx="21072">
                  <c:v>-5.0077279752704804E-2</c:v>
                </c:pt>
                <c:pt idx="21073">
                  <c:v>-4.9768160741885822E-2</c:v>
                </c:pt>
                <c:pt idx="21074">
                  <c:v>-4.9768160741885822E-2</c:v>
                </c:pt>
                <c:pt idx="21075">
                  <c:v>-4.9768160741885822E-2</c:v>
                </c:pt>
                <c:pt idx="21076">
                  <c:v>-4.9768160741885822E-2</c:v>
                </c:pt>
                <c:pt idx="21077">
                  <c:v>-4.9768160741885822E-2</c:v>
                </c:pt>
                <c:pt idx="21078">
                  <c:v>-4.9768160741885822E-2</c:v>
                </c:pt>
                <c:pt idx="21079">
                  <c:v>-5.0077279752704804E-2</c:v>
                </c:pt>
                <c:pt idx="21080">
                  <c:v>-5.0077279752704804E-2</c:v>
                </c:pt>
                <c:pt idx="21081">
                  <c:v>-5.0077279752704804E-2</c:v>
                </c:pt>
                <c:pt idx="21082">
                  <c:v>-5.0077279752704804E-2</c:v>
                </c:pt>
                <c:pt idx="21083">
                  <c:v>-5.0077279752704804E-2</c:v>
                </c:pt>
                <c:pt idx="21084">
                  <c:v>-5.0077279752704804E-2</c:v>
                </c:pt>
                <c:pt idx="21085">
                  <c:v>-5.0077279752704804E-2</c:v>
                </c:pt>
                <c:pt idx="21086">
                  <c:v>-5.0077279752704804E-2</c:v>
                </c:pt>
                <c:pt idx="21087">
                  <c:v>-5.0077279752704804E-2</c:v>
                </c:pt>
                <c:pt idx="21088">
                  <c:v>-5.0077279752704804E-2</c:v>
                </c:pt>
                <c:pt idx="21089">
                  <c:v>-5.0077279752704804E-2</c:v>
                </c:pt>
                <c:pt idx="21090">
                  <c:v>-5.0077279752704804E-2</c:v>
                </c:pt>
                <c:pt idx="21091">
                  <c:v>-5.0077279752704804E-2</c:v>
                </c:pt>
                <c:pt idx="21092">
                  <c:v>-5.0077279752704804E-2</c:v>
                </c:pt>
                <c:pt idx="21093">
                  <c:v>-5.0077279752704804E-2</c:v>
                </c:pt>
                <c:pt idx="21094">
                  <c:v>-5.0077279752704804E-2</c:v>
                </c:pt>
                <c:pt idx="21095">
                  <c:v>-5.0077279752704804E-2</c:v>
                </c:pt>
                <c:pt idx="21096">
                  <c:v>-5.0077279752704804E-2</c:v>
                </c:pt>
                <c:pt idx="21097">
                  <c:v>-5.0077279752704804E-2</c:v>
                </c:pt>
                <c:pt idx="21098">
                  <c:v>-5.0077279752704804E-2</c:v>
                </c:pt>
                <c:pt idx="21099">
                  <c:v>-5.0077279752704804E-2</c:v>
                </c:pt>
                <c:pt idx="21100">
                  <c:v>-5.0077279752704804E-2</c:v>
                </c:pt>
                <c:pt idx="21101">
                  <c:v>-5.0077279752704804E-2</c:v>
                </c:pt>
                <c:pt idx="21102">
                  <c:v>-5.0077279752704804E-2</c:v>
                </c:pt>
                <c:pt idx="21103">
                  <c:v>-5.0077279752704804E-2</c:v>
                </c:pt>
                <c:pt idx="21104">
                  <c:v>-5.0077279752704804E-2</c:v>
                </c:pt>
                <c:pt idx="21105">
                  <c:v>-5.0077279752704804E-2</c:v>
                </c:pt>
                <c:pt idx="21106">
                  <c:v>-5.0077279752704804E-2</c:v>
                </c:pt>
                <c:pt idx="21107">
                  <c:v>-5.0077279752704804E-2</c:v>
                </c:pt>
                <c:pt idx="21108">
                  <c:v>-5.0077279752704804E-2</c:v>
                </c:pt>
                <c:pt idx="21109">
                  <c:v>-5.0077279752704804E-2</c:v>
                </c:pt>
                <c:pt idx="21110">
                  <c:v>-5.0077279752704804E-2</c:v>
                </c:pt>
                <c:pt idx="21111">
                  <c:v>-5.0077279752704804E-2</c:v>
                </c:pt>
                <c:pt idx="21112">
                  <c:v>-5.0077279752704804E-2</c:v>
                </c:pt>
                <c:pt idx="21113">
                  <c:v>-5.0077279752704804E-2</c:v>
                </c:pt>
                <c:pt idx="21114">
                  <c:v>-5.0077279752704804E-2</c:v>
                </c:pt>
                <c:pt idx="21115">
                  <c:v>-5.0077279752704804E-2</c:v>
                </c:pt>
                <c:pt idx="21116">
                  <c:v>-5.0077279752704804E-2</c:v>
                </c:pt>
                <c:pt idx="21117">
                  <c:v>-5.0077279752704804E-2</c:v>
                </c:pt>
                <c:pt idx="21118">
                  <c:v>-5.0077279752704804E-2</c:v>
                </c:pt>
                <c:pt idx="21119">
                  <c:v>-5.0077279752704804E-2</c:v>
                </c:pt>
                <c:pt idx="21120">
                  <c:v>-5.0077279752704804E-2</c:v>
                </c:pt>
                <c:pt idx="21121">
                  <c:v>-5.0077279752704804E-2</c:v>
                </c:pt>
                <c:pt idx="21122">
                  <c:v>-5.0077279752704804E-2</c:v>
                </c:pt>
                <c:pt idx="21123">
                  <c:v>-5.0077279752704804E-2</c:v>
                </c:pt>
                <c:pt idx="21124">
                  <c:v>-5.0077279752704804E-2</c:v>
                </c:pt>
                <c:pt idx="21125">
                  <c:v>-5.0077279752704804E-2</c:v>
                </c:pt>
                <c:pt idx="21126">
                  <c:v>-5.0077279752704804E-2</c:v>
                </c:pt>
                <c:pt idx="21127">
                  <c:v>-5.0077279752704804E-2</c:v>
                </c:pt>
                <c:pt idx="21128">
                  <c:v>-5.0077279752704804E-2</c:v>
                </c:pt>
                <c:pt idx="21129">
                  <c:v>-5.0077279752704804E-2</c:v>
                </c:pt>
                <c:pt idx="21130">
                  <c:v>-5.0077279752704804E-2</c:v>
                </c:pt>
                <c:pt idx="21131">
                  <c:v>-5.0077279752704804E-2</c:v>
                </c:pt>
                <c:pt idx="21132">
                  <c:v>-5.0077279752704804E-2</c:v>
                </c:pt>
                <c:pt idx="21133">
                  <c:v>-5.0077279752704804E-2</c:v>
                </c:pt>
                <c:pt idx="21134">
                  <c:v>-5.0077279752704804E-2</c:v>
                </c:pt>
                <c:pt idx="21135">
                  <c:v>-5.0077279752704804E-2</c:v>
                </c:pt>
                <c:pt idx="21136">
                  <c:v>-4.8531684698609016E-2</c:v>
                </c:pt>
                <c:pt idx="21137">
                  <c:v>-4.8531684698609016E-2</c:v>
                </c:pt>
                <c:pt idx="21138">
                  <c:v>-4.8222565687789647E-2</c:v>
                </c:pt>
                <c:pt idx="21139">
                  <c:v>-4.8222565687789647E-2</c:v>
                </c:pt>
                <c:pt idx="21140">
                  <c:v>-4.7913446676970693E-2</c:v>
                </c:pt>
                <c:pt idx="21141">
                  <c:v>-4.7913446676970693E-2</c:v>
                </c:pt>
                <c:pt idx="21142">
                  <c:v>-4.8222565687789647E-2</c:v>
                </c:pt>
                <c:pt idx="21143">
                  <c:v>-4.8222565687789647E-2</c:v>
                </c:pt>
                <c:pt idx="21144">
                  <c:v>-4.8531684698609016E-2</c:v>
                </c:pt>
                <c:pt idx="21145">
                  <c:v>-4.8531684698609016E-2</c:v>
                </c:pt>
                <c:pt idx="21146">
                  <c:v>-4.8840803709428116E-2</c:v>
                </c:pt>
                <c:pt idx="21147">
                  <c:v>-4.8840803709428116E-2</c:v>
                </c:pt>
                <c:pt idx="21148">
                  <c:v>-4.8840803709428116E-2</c:v>
                </c:pt>
                <c:pt idx="21149">
                  <c:v>-4.8840803709428116E-2</c:v>
                </c:pt>
                <c:pt idx="21150">
                  <c:v>-4.8840803709428116E-2</c:v>
                </c:pt>
                <c:pt idx="21151">
                  <c:v>-4.8840803709428116E-2</c:v>
                </c:pt>
                <c:pt idx="21152">
                  <c:v>-4.8840803709428116E-2</c:v>
                </c:pt>
                <c:pt idx="21153">
                  <c:v>-4.8840803709428116E-2</c:v>
                </c:pt>
                <c:pt idx="21154">
                  <c:v>-4.8840803709428116E-2</c:v>
                </c:pt>
                <c:pt idx="21155">
                  <c:v>-4.8840803709428116E-2</c:v>
                </c:pt>
                <c:pt idx="21156">
                  <c:v>-4.8840803709428116E-2</c:v>
                </c:pt>
                <c:pt idx="21157">
                  <c:v>-4.8840803709428116E-2</c:v>
                </c:pt>
                <c:pt idx="21158">
                  <c:v>-4.8840803709428116E-2</c:v>
                </c:pt>
                <c:pt idx="21159">
                  <c:v>-4.8840803709428116E-2</c:v>
                </c:pt>
                <c:pt idx="21160">
                  <c:v>-4.8840803709428116E-2</c:v>
                </c:pt>
                <c:pt idx="21161">
                  <c:v>-4.8840803709428116E-2</c:v>
                </c:pt>
                <c:pt idx="21162">
                  <c:v>-4.8840803709428116E-2</c:v>
                </c:pt>
                <c:pt idx="21163">
                  <c:v>-4.8840803709428116E-2</c:v>
                </c:pt>
                <c:pt idx="21164">
                  <c:v>-4.8840803709428116E-2</c:v>
                </c:pt>
                <c:pt idx="21165">
                  <c:v>-4.8840803709428116E-2</c:v>
                </c:pt>
                <c:pt idx="21166">
                  <c:v>-4.9459041731066494E-2</c:v>
                </c:pt>
                <c:pt idx="21167">
                  <c:v>-4.9459041731066494E-2</c:v>
                </c:pt>
                <c:pt idx="21168">
                  <c:v>-4.9459041731066494E-2</c:v>
                </c:pt>
                <c:pt idx="21169">
                  <c:v>-4.9459041731066494E-2</c:v>
                </c:pt>
                <c:pt idx="21170">
                  <c:v>-4.9459041731066494E-2</c:v>
                </c:pt>
                <c:pt idx="21171">
                  <c:v>-4.9459041731066494E-2</c:v>
                </c:pt>
                <c:pt idx="21172">
                  <c:v>-5.0386398763523993E-2</c:v>
                </c:pt>
                <c:pt idx="21173">
                  <c:v>-5.0386398763523993E-2</c:v>
                </c:pt>
                <c:pt idx="21174">
                  <c:v>-5.0386398763523993E-2</c:v>
                </c:pt>
                <c:pt idx="21175">
                  <c:v>-5.0386398763523993E-2</c:v>
                </c:pt>
                <c:pt idx="21176">
                  <c:v>-5.0386398763523993E-2</c:v>
                </c:pt>
                <c:pt idx="21177">
                  <c:v>-5.0077279752704804E-2</c:v>
                </c:pt>
                <c:pt idx="21178">
                  <c:v>-5.0077279752704804E-2</c:v>
                </c:pt>
                <c:pt idx="21179">
                  <c:v>-5.0077279752704804E-2</c:v>
                </c:pt>
                <c:pt idx="21180">
                  <c:v>-5.0077279752704804E-2</c:v>
                </c:pt>
                <c:pt idx="21181">
                  <c:v>-5.0077279752704804E-2</c:v>
                </c:pt>
                <c:pt idx="21182">
                  <c:v>-5.0077279752704804E-2</c:v>
                </c:pt>
                <c:pt idx="21183">
                  <c:v>-5.0077279752704804E-2</c:v>
                </c:pt>
                <c:pt idx="21184">
                  <c:v>-5.0077279752704804E-2</c:v>
                </c:pt>
                <c:pt idx="21185">
                  <c:v>-5.0077279752704804E-2</c:v>
                </c:pt>
                <c:pt idx="21186">
                  <c:v>-5.0077279752704804E-2</c:v>
                </c:pt>
                <c:pt idx="21187">
                  <c:v>-5.0077279752704804E-2</c:v>
                </c:pt>
                <c:pt idx="21188">
                  <c:v>-5.0077279752704804E-2</c:v>
                </c:pt>
                <c:pt idx="21189">
                  <c:v>-5.0077279752704804E-2</c:v>
                </c:pt>
                <c:pt idx="21190">
                  <c:v>-5.0077279752704804E-2</c:v>
                </c:pt>
                <c:pt idx="21191">
                  <c:v>-5.0077279752704804E-2</c:v>
                </c:pt>
                <c:pt idx="21192">
                  <c:v>-5.0077279752704804E-2</c:v>
                </c:pt>
                <c:pt idx="21193">
                  <c:v>-5.0077279752704804E-2</c:v>
                </c:pt>
                <c:pt idx="21194">
                  <c:v>-5.0077279752704804E-2</c:v>
                </c:pt>
                <c:pt idx="21195">
                  <c:v>-5.0077279752704804E-2</c:v>
                </c:pt>
                <c:pt idx="21196">
                  <c:v>-5.0077279752704804E-2</c:v>
                </c:pt>
                <c:pt idx="21197">
                  <c:v>-5.0077279752704804E-2</c:v>
                </c:pt>
                <c:pt idx="21198">
                  <c:v>-5.0077279752704804E-2</c:v>
                </c:pt>
                <c:pt idx="21199">
                  <c:v>-5.0077279752704804E-2</c:v>
                </c:pt>
                <c:pt idx="21200">
                  <c:v>-5.0077279752704804E-2</c:v>
                </c:pt>
                <c:pt idx="21201">
                  <c:v>-5.0077279752704804E-2</c:v>
                </c:pt>
                <c:pt idx="21202">
                  <c:v>-5.0077279752704804E-2</c:v>
                </c:pt>
                <c:pt idx="21203">
                  <c:v>-5.0077279752704804E-2</c:v>
                </c:pt>
                <c:pt idx="21204">
                  <c:v>-5.0077279752704804E-2</c:v>
                </c:pt>
                <c:pt idx="21205">
                  <c:v>-5.0077279752704804E-2</c:v>
                </c:pt>
                <c:pt idx="21206">
                  <c:v>-5.0077279752704804E-2</c:v>
                </c:pt>
                <c:pt idx="21207">
                  <c:v>-5.0077279752704804E-2</c:v>
                </c:pt>
                <c:pt idx="21208">
                  <c:v>-5.0077279752704804E-2</c:v>
                </c:pt>
                <c:pt idx="21209">
                  <c:v>-5.0077279752704804E-2</c:v>
                </c:pt>
                <c:pt idx="21210">
                  <c:v>-5.0077279752704804E-2</c:v>
                </c:pt>
                <c:pt idx="21211">
                  <c:v>-5.0077279752704804E-2</c:v>
                </c:pt>
                <c:pt idx="21212">
                  <c:v>-5.0077279752704804E-2</c:v>
                </c:pt>
                <c:pt idx="21213">
                  <c:v>-5.0077279752704804E-2</c:v>
                </c:pt>
                <c:pt idx="21214">
                  <c:v>-5.0077279752704804E-2</c:v>
                </c:pt>
                <c:pt idx="21215">
                  <c:v>-5.0077279752704804E-2</c:v>
                </c:pt>
                <c:pt idx="21216">
                  <c:v>-5.0077279752704804E-2</c:v>
                </c:pt>
                <c:pt idx="21217">
                  <c:v>-5.0077279752704804E-2</c:v>
                </c:pt>
                <c:pt idx="21218">
                  <c:v>-5.0077279752704804E-2</c:v>
                </c:pt>
                <c:pt idx="21219">
                  <c:v>-5.0077279752704804E-2</c:v>
                </c:pt>
                <c:pt idx="21220">
                  <c:v>-5.0077279752704804E-2</c:v>
                </c:pt>
                <c:pt idx="21221">
                  <c:v>-5.0077279752704804E-2</c:v>
                </c:pt>
                <c:pt idx="21222">
                  <c:v>-5.0077279752704804E-2</c:v>
                </c:pt>
                <c:pt idx="21223">
                  <c:v>-5.0077279752704804E-2</c:v>
                </c:pt>
                <c:pt idx="21224">
                  <c:v>-5.0077279752704804E-2</c:v>
                </c:pt>
                <c:pt idx="21225">
                  <c:v>-5.0077279752704804E-2</c:v>
                </c:pt>
                <c:pt idx="21226">
                  <c:v>-5.0077279752704804E-2</c:v>
                </c:pt>
                <c:pt idx="21227">
                  <c:v>-5.0077279752704804E-2</c:v>
                </c:pt>
                <c:pt idx="21228">
                  <c:v>-5.0077279752704804E-2</c:v>
                </c:pt>
                <c:pt idx="21229">
                  <c:v>-5.0077279752704804E-2</c:v>
                </c:pt>
                <c:pt idx="21230">
                  <c:v>-1.3910355486862525E-2</c:v>
                </c:pt>
                <c:pt idx="21231">
                  <c:v>-1.3910355486862525E-2</c:v>
                </c:pt>
                <c:pt idx="21232">
                  <c:v>-1.3910355486862525E-2</c:v>
                </c:pt>
                <c:pt idx="21233">
                  <c:v>-1.3910355486862525E-2</c:v>
                </c:pt>
                <c:pt idx="21234">
                  <c:v>-1.3910355486862525E-2</c:v>
                </c:pt>
                <c:pt idx="21235">
                  <c:v>-1.3910355486862525E-2</c:v>
                </c:pt>
                <c:pt idx="21236">
                  <c:v>-1.4219474497681621E-2</c:v>
                </c:pt>
                <c:pt idx="21237">
                  <c:v>-1.4219474497681621E-2</c:v>
                </c:pt>
                <c:pt idx="21238">
                  <c:v>-1.4219474497681621E-2</c:v>
                </c:pt>
                <c:pt idx="21239">
                  <c:v>-1.4219474497681621E-2</c:v>
                </c:pt>
                <c:pt idx="21240">
                  <c:v>-1.4219474497681621E-2</c:v>
                </c:pt>
                <c:pt idx="21241">
                  <c:v>-1.4219474497681621E-2</c:v>
                </c:pt>
                <c:pt idx="21242">
                  <c:v>-1.4528593508500779E-2</c:v>
                </c:pt>
                <c:pt idx="21243">
                  <c:v>-1.3910355486862525E-2</c:v>
                </c:pt>
                <c:pt idx="21244">
                  <c:v>-1.3601236476043277E-2</c:v>
                </c:pt>
                <c:pt idx="21245">
                  <c:v>-1.3910355486862525E-2</c:v>
                </c:pt>
                <c:pt idx="21246">
                  <c:v>-1.3601236476043277E-2</c:v>
                </c:pt>
                <c:pt idx="21247">
                  <c:v>-1.4219474497681621E-2</c:v>
                </c:pt>
                <c:pt idx="21248">
                  <c:v>-1.4219474497681621E-2</c:v>
                </c:pt>
                <c:pt idx="21249">
                  <c:v>-1.4219474497681621E-2</c:v>
                </c:pt>
                <c:pt idx="21250">
                  <c:v>-1.4219474497681621E-2</c:v>
                </c:pt>
                <c:pt idx="21251">
                  <c:v>-1.4219474497681621E-2</c:v>
                </c:pt>
                <c:pt idx="21252">
                  <c:v>-1.4219474497681621E-2</c:v>
                </c:pt>
                <c:pt idx="21253">
                  <c:v>-1.4219474497681621E-2</c:v>
                </c:pt>
                <c:pt idx="21254">
                  <c:v>-1.3910355486862525E-2</c:v>
                </c:pt>
                <c:pt idx="21255">
                  <c:v>-1.3910355486862525E-2</c:v>
                </c:pt>
                <c:pt idx="21256">
                  <c:v>-1.3910355486862525E-2</c:v>
                </c:pt>
                <c:pt idx="21257">
                  <c:v>-1.3910355486862525E-2</c:v>
                </c:pt>
                <c:pt idx="21258">
                  <c:v>-1.3910355486862525E-2</c:v>
                </c:pt>
                <c:pt idx="21259">
                  <c:v>-1.3910355486862525E-2</c:v>
                </c:pt>
                <c:pt idx="21260">
                  <c:v>-1.3910355486862525E-2</c:v>
                </c:pt>
                <c:pt idx="21261">
                  <c:v>-1.3910355486862525E-2</c:v>
                </c:pt>
                <c:pt idx="21262">
                  <c:v>-1.3910355486862525E-2</c:v>
                </c:pt>
                <c:pt idx="21263">
                  <c:v>-1.3910355486862525E-2</c:v>
                </c:pt>
                <c:pt idx="21264">
                  <c:v>-1.3910355486862525E-2</c:v>
                </c:pt>
                <c:pt idx="21265">
                  <c:v>-1.3910355486862525E-2</c:v>
                </c:pt>
                <c:pt idx="21266">
                  <c:v>-1.3910355486862525E-2</c:v>
                </c:pt>
                <c:pt idx="21267">
                  <c:v>-1.3910355486862525E-2</c:v>
                </c:pt>
                <c:pt idx="21268">
                  <c:v>-1.3910355486862525E-2</c:v>
                </c:pt>
                <c:pt idx="21269">
                  <c:v>-1.3910355486862525E-2</c:v>
                </c:pt>
                <c:pt idx="21270">
                  <c:v>-1.3910355486862525E-2</c:v>
                </c:pt>
                <c:pt idx="21271">
                  <c:v>-1.3910355486862525E-2</c:v>
                </c:pt>
                <c:pt idx="21272">
                  <c:v>-1.3910355486862525E-2</c:v>
                </c:pt>
                <c:pt idx="21273">
                  <c:v>-5.0077279752704804E-2</c:v>
                </c:pt>
                <c:pt idx="21274">
                  <c:v>-5.0077279752704804E-2</c:v>
                </c:pt>
                <c:pt idx="21275">
                  <c:v>-5.0077279752704804E-2</c:v>
                </c:pt>
                <c:pt idx="21276">
                  <c:v>-4.9768160741885822E-2</c:v>
                </c:pt>
                <c:pt idx="21277">
                  <c:v>-4.9768160741885822E-2</c:v>
                </c:pt>
                <c:pt idx="21278">
                  <c:v>-4.9768160741885822E-2</c:v>
                </c:pt>
                <c:pt idx="21279">
                  <c:v>-4.9768160741885822E-2</c:v>
                </c:pt>
                <c:pt idx="21280">
                  <c:v>-5.0077279752704804E-2</c:v>
                </c:pt>
                <c:pt idx="21281">
                  <c:v>-5.0077279752704804E-2</c:v>
                </c:pt>
                <c:pt idx="21282">
                  <c:v>-5.0077279752704804E-2</c:v>
                </c:pt>
                <c:pt idx="21283">
                  <c:v>-5.0077279752704804E-2</c:v>
                </c:pt>
                <c:pt idx="21284">
                  <c:v>-5.0077279752704804E-2</c:v>
                </c:pt>
                <c:pt idx="21285">
                  <c:v>-5.0077279752704804E-2</c:v>
                </c:pt>
                <c:pt idx="21286">
                  <c:v>-5.0077279752704804E-2</c:v>
                </c:pt>
                <c:pt idx="21287">
                  <c:v>-5.0077279752704804E-2</c:v>
                </c:pt>
                <c:pt idx="21288">
                  <c:v>-5.0077279752704804E-2</c:v>
                </c:pt>
                <c:pt idx="21289">
                  <c:v>-5.0077279752704804E-2</c:v>
                </c:pt>
                <c:pt idx="21290">
                  <c:v>-5.0386398763523993E-2</c:v>
                </c:pt>
                <c:pt idx="21291">
                  <c:v>-5.0386398763523993E-2</c:v>
                </c:pt>
                <c:pt idx="21292">
                  <c:v>-5.0386398763523993E-2</c:v>
                </c:pt>
                <c:pt idx="21293">
                  <c:v>-5.0386398763523993E-2</c:v>
                </c:pt>
                <c:pt idx="21294">
                  <c:v>-5.0386398763523993E-2</c:v>
                </c:pt>
                <c:pt idx="21295">
                  <c:v>-5.0386398763523993E-2</c:v>
                </c:pt>
                <c:pt idx="21296">
                  <c:v>-5.0386398763523993E-2</c:v>
                </c:pt>
                <c:pt idx="21297">
                  <c:v>-5.0386398763523993E-2</c:v>
                </c:pt>
                <c:pt idx="21298">
                  <c:v>-5.0386398763523993E-2</c:v>
                </c:pt>
                <c:pt idx="21299">
                  <c:v>-5.0386398763523993E-2</c:v>
                </c:pt>
                <c:pt idx="21300">
                  <c:v>-4.9459041731066494E-2</c:v>
                </c:pt>
                <c:pt idx="21301">
                  <c:v>-4.9459041731066494E-2</c:v>
                </c:pt>
                <c:pt idx="21302">
                  <c:v>-4.9459041731066494E-2</c:v>
                </c:pt>
                <c:pt idx="21303">
                  <c:v>-4.9459041731066494E-2</c:v>
                </c:pt>
                <c:pt idx="21304">
                  <c:v>-4.9459041731066494E-2</c:v>
                </c:pt>
                <c:pt idx="21305">
                  <c:v>-4.9459041731066494E-2</c:v>
                </c:pt>
                <c:pt idx="21306">
                  <c:v>-4.9459041731066494E-2</c:v>
                </c:pt>
                <c:pt idx="21307">
                  <c:v>-4.9459041731066494E-2</c:v>
                </c:pt>
                <c:pt idx="21308">
                  <c:v>-4.9459041731066494E-2</c:v>
                </c:pt>
                <c:pt idx="21309">
                  <c:v>-4.9459041731066494E-2</c:v>
                </c:pt>
                <c:pt idx="21310">
                  <c:v>-4.9149922720247312E-2</c:v>
                </c:pt>
                <c:pt idx="21311">
                  <c:v>-4.9149922720247312E-2</c:v>
                </c:pt>
                <c:pt idx="21312">
                  <c:v>-4.8840803709428116E-2</c:v>
                </c:pt>
                <c:pt idx="21313">
                  <c:v>-4.8840803709428116E-2</c:v>
                </c:pt>
                <c:pt idx="21314">
                  <c:v>-4.8840803709428116E-2</c:v>
                </c:pt>
                <c:pt idx="21315">
                  <c:v>-4.8840803709428116E-2</c:v>
                </c:pt>
                <c:pt idx="21316">
                  <c:v>-4.8840803709428116E-2</c:v>
                </c:pt>
                <c:pt idx="21317">
                  <c:v>-4.8840803709428116E-2</c:v>
                </c:pt>
                <c:pt idx="21318">
                  <c:v>-4.8840803709428116E-2</c:v>
                </c:pt>
                <c:pt idx="21319">
                  <c:v>-4.8840803709428116E-2</c:v>
                </c:pt>
                <c:pt idx="21320">
                  <c:v>-4.8840803709428116E-2</c:v>
                </c:pt>
                <c:pt idx="21321">
                  <c:v>-4.9459041731066494E-2</c:v>
                </c:pt>
                <c:pt idx="21322">
                  <c:v>-4.9459041731066494E-2</c:v>
                </c:pt>
                <c:pt idx="21323">
                  <c:v>-4.9459041731066494E-2</c:v>
                </c:pt>
                <c:pt idx="21324">
                  <c:v>-4.9459041731066494E-2</c:v>
                </c:pt>
                <c:pt idx="21325">
                  <c:v>-4.9459041731066494E-2</c:v>
                </c:pt>
                <c:pt idx="21326">
                  <c:v>-4.9459041731066494E-2</c:v>
                </c:pt>
                <c:pt idx="21327">
                  <c:v>-4.9459041731066494E-2</c:v>
                </c:pt>
                <c:pt idx="21328">
                  <c:v>-4.9459041731066494E-2</c:v>
                </c:pt>
                <c:pt idx="21329">
                  <c:v>-5.0386398763523993E-2</c:v>
                </c:pt>
                <c:pt idx="21330">
                  <c:v>-5.0386398763523993E-2</c:v>
                </c:pt>
                <c:pt idx="21331">
                  <c:v>-5.0386398763523993E-2</c:v>
                </c:pt>
                <c:pt idx="21332">
                  <c:v>-5.0386398763523993E-2</c:v>
                </c:pt>
                <c:pt idx="21333">
                  <c:v>-5.0386398763523993E-2</c:v>
                </c:pt>
                <c:pt idx="21334">
                  <c:v>-5.0386398763523993E-2</c:v>
                </c:pt>
                <c:pt idx="21335">
                  <c:v>-5.0386398763523993E-2</c:v>
                </c:pt>
                <c:pt idx="21336">
                  <c:v>-5.0386398763523993E-2</c:v>
                </c:pt>
                <c:pt idx="21337">
                  <c:v>-5.0386398763523993E-2</c:v>
                </c:pt>
                <c:pt idx="21338">
                  <c:v>-5.0386398763523993E-2</c:v>
                </c:pt>
                <c:pt idx="21339">
                  <c:v>-5.0386398763523993E-2</c:v>
                </c:pt>
                <c:pt idx="21340">
                  <c:v>-5.0386398763523993E-2</c:v>
                </c:pt>
                <c:pt idx="21341">
                  <c:v>-5.0386398763523993E-2</c:v>
                </c:pt>
                <c:pt idx="21342">
                  <c:v>-5.0386398763523993E-2</c:v>
                </c:pt>
                <c:pt idx="21343">
                  <c:v>-5.0386398763523993E-2</c:v>
                </c:pt>
                <c:pt idx="21344">
                  <c:v>-5.0386398763523993E-2</c:v>
                </c:pt>
                <c:pt idx="21345">
                  <c:v>-5.0386398763523993E-2</c:v>
                </c:pt>
                <c:pt idx="21346">
                  <c:v>-5.0386398763523993E-2</c:v>
                </c:pt>
                <c:pt idx="21347">
                  <c:v>-5.0386398763523993E-2</c:v>
                </c:pt>
                <c:pt idx="21348">
                  <c:v>-5.0386398763523993E-2</c:v>
                </c:pt>
                <c:pt idx="21349">
                  <c:v>-4.9768160741885822E-2</c:v>
                </c:pt>
                <c:pt idx="21350">
                  <c:v>-4.9768160741885822E-2</c:v>
                </c:pt>
                <c:pt idx="21351">
                  <c:v>-4.9768160741885822E-2</c:v>
                </c:pt>
                <c:pt idx="21352">
                  <c:v>-4.9768160741885822E-2</c:v>
                </c:pt>
                <c:pt idx="21353">
                  <c:v>-4.9459041731066494E-2</c:v>
                </c:pt>
                <c:pt idx="21354">
                  <c:v>-4.9459041731066494E-2</c:v>
                </c:pt>
                <c:pt idx="21355">
                  <c:v>-4.9459041731066494E-2</c:v>
                </c:pt>
                <c:pt idx="21356">
                  <c:v>-4.9459041731066494E-2</c:v>
                </c:pt>
                <c:pt idx="21357">
                  <c:v>-4.9149922720247312E-2</c:v>
                </c:pt>
                <c:pt idx="21358">
                  <c:v>-4.9149922720247312E-2</c:v>
                </c:pt>
                <c:pt idx="21359">
                  <c:v>-4.9149922720247312E-2</c:v>
                </c:pt>
                <c:pt idx="21360">
                  <c:v>-4.9149922720247312E-2</c:v>
                </c:pt>
                <c:pt idx="21361">
                  <c:v>-4.9149922720247312E-2</c:v>
                </c:pt>
                <c:pt idx="21362">
                  <c:v>-4.9149922720247312E-2</c:v>
                </c:pt>
                <c:pt idx="21363">
                  <c:v>-4.8531684698609016E-2</c:v>
                </c:pt>
                <c:pt idx="21364">
                  <c:v>-4.8531684698609016E-2</c:v>
                </c:pt>
                <c:pt idx="21365">
                  <c:v>-4.8531684698609016E-2</c:v>
                </c:pt>
                <c:pt idx="21366">
                  <c:v>-4.8531684698609016E-2</c:v>
                </c:pt>
                <c:pt idx="21367">
                  <c:v>-4.8531684698609016E-2</c:v>
                </c:pt>
                <c:pt idx="21368">
                  <c:v>-4.8531684698609016E-2</c:v>
                </c:pt>
                <c:pt idx="21369">
                  <c:v>-4.8531684698609016E-2</c:v>
                </c:pt>
                <c:pt idx="21370">
                  <c:v>-4.8531684698609016E-2</c:v>
                </c:pt>
                <c:pt idx="21371">
                  <c:v>-4.8840803709428116E-2</c:v>
                </c:pt>
                <c:pt idx="21372">
                  <c:v>-4.8840803709428116E-2</c:v>
                </c:pt>
                <c:pt idx="21373">
                  <c:v>-4.8840803709428116E-2</c:v>
                </c:pt>
                <c:pt idx="21374">
                  <c:v>-4.9768160741885822E-2</c:v>
                </c:pt>
                <c:pt idx="21375">
                  <c:v>-4.9149922720247312E-2</c:v>
                </c:pt>
                <c:pt idx="21376">
                  <c:v>-4.7295208655332314E-2</c:v>
                </c:pt>
                <c:pt idx="21377">
                  <c:v>-4.7295208655332314E-2</c:v>
                </c:pt>
                <c:pt idx="21378">
                  <c:v>-4.7604327666151469E-2</c:v>
                </c:pt>
                <c:pt idx="21379">
                  <c:v>-4.7604327666151469E-2</c:v>
                </c:pt>
                <c:pt idx="21380">
                  <c:v>-4.7913446676970693E-2</c:v>
                </c:pt>
                <c:pt idx="21381">
                  <c:v>-4.8207663782447473E-2</c:v>
                </c:pt>
                <c:pt idx="21382">
                  <c:v>-4.8207663782447473E-2</c:v>
                </c:pt>
                <c:pt idx="21383">
                  <c:v>-4.8207663782447473E-2</c:v>
                </c:pt>
                <c:pt idx="21384">
                  <c:v>-4.8825710754017322E-2</c:v>
                </c:pt>
                <c:pt idx="21385">
                  <c:v>-4.8825710754017322E-2</c:v>
                </c:pt>
                <c:pt idx="21386">
                  <c:v>-4.8825710754017322E-2</c:v>
                </c:pt>
                <c:pt idx="21387">
                  <c:v>-4.8825710754017322E-2</c:v>
                </c:pt>
                <c:pt idx="21388">
                  <c:v>-4.8825710754017322E-2</c:v>
                </c:pt>
                <c:pt idx="21389">
                  <c:v>-4.8825710754017322E-2</c:v>
                </c:pt>
                <c:pt idx="21390">
                  <c:v>-4.8516687268232668E-2</c:v>
                </c:pt>
                <c:pt idx="21391">
                  <c:v>-4.8516687268232668E-2</c:v>
                </c:pt>
                <c:pt idx="21392">
                  <c:v>-4.8516687268232668E-2</c:v>
                </c:pt>
                <c:pt idx="21393">
                  <c:v>-4.8516687268232668E-2</c:v>
                </c:pt>
                <c:pt idx="21394">
                  <c:v>-4.8825710754017322E-2</c:v>
                </c:pt>
                <c:pt idx="21395">
                  <c:v>-4.8825710754017322E-2</c:v>
                </c:pt>
                <c:pt idx="21396">
                  <c:v>-4.8825710754017322E-2</c:v>
                </c:pt>
                <c:pt idx="21397">
                  <c:v>-4.8825710754017322E-2</c:v>
                </c:pt>
                <c:pt idx="21398">
                  <c:v>-4.8825710754017322E-2</c:v>
                </c:pt>
                <c:pt idx="21399">
                  <c:v>-4.8825710754017322E-2</c:v>
                </c:pt>
                <c:pt idx="21400">
                  <c:v>-4.8516687268232668E-2</c:v>
                </c:pt>
                <c:pt idx="21401">
                  <c:v>-4.8516687268232668E-2</c:v>
                </c:pt>
                <c:pt idx="21402">
                  <c:v>-4.8516687268232668E-2</c:v>
                </c:pt>
                <c:pt idx="21403">
                  <c:v>-4.8516687268232668E-2</c:v>
                </c:pt>
                <c:pt idx="21404">
                  <c:v>-4.9443757725587172E-2</c:v>
                </c:pt>
                <c:pt idx="21405">
                  <c:v>-4.9149922720247312E-2</c:v>
                </c:pt>
                <c:pt idx="21406">
                  <c:v>-4.9459041731066494E-2</c:v>
                </c:pt>
                <c:pt idx="21407">
                  <c:v>-4.9459041731066494E-2</c:v>
                </c:pt>
                <c:pt idx="21408">
                  <c:v>-4.9149922720247312E-2</c:v>
                </c:pt>
                <c:pt idx="21409">
                  <c:v>-4.9149922720247312E-2</c:v>
                </c:pt>
                <c:pt idx="21410">
                  <c:v>-4.9149922720247312E-2</c:v>
                </c:pt>
                <c:pt idx="21411">
                  <c:v>-4.9149922720247312E-2</c:v>
                </c:pt>
                <c:pt idx="21412">
                  <c:v>-4.8840803709428116E-2</c:v>
                </c:pt>
                <c:pt idx="21413">
                  <c:v>-4.8840803709428116E-2</c:v>
                </c:pt>
                <c:pt idx="21414">
                  <c:v>-4.8840803709428116E-2</c:v>
                </c:pt>
                <c:pt idx="21415">
                  <c:v>-4.8840803709428116E-2</c:v>
                </c:pt>
                <c:pt idx="21416">
                  <c:v>-4.9149922720247312E-2</c:v>
                </c:pt>
                <c:pt idx="21417">
                  <c:v>-4.9149922720247312E-2</c:v>
                </c:pt>
                <c:pt idx="21418">
                  <c:v>-4.9149922720247312E-2</c:v>
                </c:pt>
                <c:pt idx="21419">
                  <c:v>-4.9149922720247312E-2</c:v>
                </c:pt>
                <c:pt idx="21420">
                  <c:v>-4.8840803709428116E-2</c:v>
                </c:pt>
                <c:pt idx="21421">
                  <c:v>-4.8840803709428116E-2</c:v>
                </c:pt>
                <c:pt idx="21422">
                  <c:v>-4.8840803709428116E-2</c:v>
                </c:pt>
                <c:pt idx="21423">
                  <c:v>-4.9149922720247312E-2</c:v>
                </c:pt>
                <c:pt idx="21424">
                  <c:v>-4.9149922720247312E-2</c:v>
                </c:pt>
                <c:pt idx="21425">
                  <c:v>-4.9149922720247312E-2</c:v>
                </c:pt>
                <c:pt idx="21426">
                  <c:v>-4.9149922720247312E-2</c:v>
                </c:pt>
                <c:pt idx="21427">
                  <c:v>-4.9149922720247312E-2</c:v>
                </c:pt>
                <c:pt idx="21428">
                  <c:v>-4.9149922720247312E-2</c:v>
                </c:pt>
                <c:pt idx="21429">
                  <c:v>-4.9149922720247312E-2</c:v>
                </c:pt>
                <c:pt idx="21430">
                  <c:v>-4.9149922720247312E-2</c:v>
                </c:pt>
                <c:pt idx="21431">
                  <c:v>-4.9149922720247312E-2</c:v>
                </c:pt>
                <c:pt idx="21432">
                  <c:v>-4.9149922720247312E-2</c:v>
                </c:pt>
                <c:pt idx="21433">
                  <c:v>-4.9149922720247312E-2</c:v>
                </c:pt>
                <c:pt idx="21434">
                  <c:v>-4.9149922720247312E-2</c:v>
                </c:pt>
                <c:pt idx="21435">
                  <c:v>-4.9149922720247312E-2</c:v>
                </c:pt>
                <c:pt idx="21436">
                  <c:v>-4.9149922720247312E-2</c:v>
                </c:pt>
                <c:pt idx="21437">
                  <c:v>-4.9149922720247312E-2</c:v>
                </c:pt>
                <c:pt idx="21438">
                  <c:v>-4.9149922720247312E-2</c:v>
                </c:pt>
                <c:pt idx="21439">
                  <c:v>-4.9149922720247312E-2</c:v>
                </c:pt>
                <c:pt idx="21440">
                  <c:v>-4.9149922720247312E-2</c:v>
                </c:pt>
                <c:pt idx="21441">
                  <c:v>-4.9149922720247312E-2</c:v>
                </c:pt>
                <c:pt idx="21442">
                  <c:v>-4.9149922720247312E-2</c:v>
                </c:pt>
                <c:pt idx="21443">
                  <c:v>-4.9149922720247312E-2</c:v>
                </c:pt>
                <c:pt idx="21444">
                  <c:v>-4.9149922720247312E-2</c:v>
                </c:pt>
                <c:pt idx="21445">
                  <c:v>-4.9149922720247312E-2</c:v>
                </c:pt>
                <c:pt idx="21446">
                  <c:v>-4.9149922720247312E-2</c:v>
                </c:pt>
                <c:pt idx="21447">
                  <c:v>-4.9149922720247312E-2</c:v>
                </c:pt>
                <c:pt idx="21448">
                  <c:v>-4.9149922720247312E-2</c:v>
                </c:pt>
                <c:pt idx="21449">
                  <c:v>-4.9149922720247312E-2</c:v>
                </c:pt>
                <c:pt idx="21450">
                  <c:v>-4.9149922720247312E-2</c:v>
                </c:pt>
                <c:pt idx="21451">
                  <c:v>-4.9459041731066494E-2</c:v>
                </c:pt>
                <c:pt idx="21452">
                  <c:v>-4.9459041731066494E-2</c:v>
                </c:pt>
                <c:pt idx="21453">
                  <c:v>-4.9459041731066494E-2</c:v>
                </c:pt>
                <c:pt idx="21454">
                  <c:v>-4.9459041731066494E-2</c:v>
                </c:pt>
                <c:pt idx="21455">
                  <c:v>-4.9459041731066494E-2</c:v>
                </c:pt>
                <c:pt idx="21456">
                  <c:v>-4.9459041731066494E-2</c:v>
                </c:pt>
                <c:pt idx="21457">
                  <c:v>-4.9459041731066494E-2</c:v>
                </c:pt>
                <c:pt idx="21458">
                  <c:v>-4.9459041731066494E-2</c:v>
                </c:pt>
                <c:pt idx="21459">
                  <c:v>-4.9459041731066494E-2</c:v>
                </c:pt>
                <c:pt idx="21460">
                  <c:v>-4.9459041731066494E-2</c:v>
                </c:pt>
                <c:pt idx="21461">
                  <c:v>-4.9459041731066494E-2</c:v>
                </c:pt>
                <c:pt idx="21462">
                  <c:v>-4.9459041731066494E-2</c:v>
                </c:pt>
                <c:pt idx="21463">
                  <c:v>-4.9459041731066494E-2</c:v>
                </c:pt>
                <c:pt idx="21464">
                  <c:v>-4.9459041731066494E-2</c:v>
                </c:pt>
                <c:pt idx="21465">
                  <c:v>-4.9459041731066494E-2</c:v>
                </c:pt>
                <c:pt idx="21466">
                  <c:v>-4.9459041731066494E-2</c:v>
                </c:pt>
                <c:pt idx="21467">
                  <c:v>-4.9459041731066494E-2</c:v>
                </c:pt>
                <c:pt idx="21468">
                  <c:v>-4.9459041731066494E-2</c:v>
                </c:pt>
                <c:pt idx="21469">
                  <c:v>-4.9459041731066494E-2</c:v>
                </c:pt>
                <c:pt idx="21470">
                  <c:v>-4.9459041731066494E-2</c:v>
                </c:pt>
                <c:pt idx="21471">
                  <c:v>-4.9459041731066494E-2</c:v>
                </c:pt>
                <c:pt idx="21472">
                  <c:v>-4.9459041731066494E-2</c:v>
                </c:pt>
                <c:pt idx="21473">
                  <c:v>-4.9459041731066494E-2</c:v>
                </c:pt>
                <c:pt idx="21474">
                  <c:v>-4.9459041731066494E-2</c:v>
                </c:pt>
                <c:pt idx="21475">
                  <c:v>-4.9459041731066494E-2</c:v>
                </c:pt>
                <c:pt idx="21476">
                  <c:v>-4.9459041731066494E-2</c:v>
                </c:pt>
                <c:pt idx="21477">
                  <c:v>-4.9459041731066494E-2</c:v>
                </c:pt>
                <c:pt idx="21478">
                  <c:v>-4.9459041731066494E-2</c:v>
                </c:pt>
                <c:pt idx="21479">
                  <c:v>-4.9459041731066494E-2</c:v>
                </c:pt>
                <c:pt idx="21480">
                  <c:v>-4.9459041731066494E-2</c:v>
                </c:pt>
                <c:pt idx="21481">
                  <c:v>-4.9459041731066494E-2</c:v>
                </c:pt>
                <c:pt idx="21482">
                  <c:v>-4.9459041731066494E-2</c:v>
                </c:pt>
                <c:pt idx="21483">
                  <c:v>-4.9459041731066494E-2</c:v>
                </c:pt>
                <c:pt idx="21484">
                  <c:v>-4.9459041731066494E-2</c:v>
                </c:pt>
                <c:pt idx="21485">
                  <c:v>-4.9459041731066494E-2</c:v>
                </c:pt>
                <c:pt idx="21486">
                  <c:v>-4.9459041731066494E-2</c:v>
                </c:pt>
                <c:pt idx="21487">
                  <c:v>-4.9459041731066494E-2</c:v>
                </c:pt>
                <c:pt idx="21488">
                  <c:v>-4.9459041731066494E-2</c:v>
                </c:pt>
                <c:pt idx="21489">
                  <c:v>-4.9459041731066494E-2</c:v>
                </c:pt>
                <c:pt idx="21490">
                  <c:v>-4.9459041731066494E-2</c:v>
                </c:pt>
                <c:pt idx="21491">
                  <c:v>-4.9459041731066494E-2</c:v>
                </c:pt>
                <c:pt idx="21492">
                  <c:v>-4.9459041731066494E-2</c:v>
                </c:pt>
                <c:pt idx="21493">
                  <c:v>-4.9459041731066494E-2</c:v>
                </c:pt>
                <c:pt idx="21494">
                  <c:v>-4.9149922720247312E-2</c:v>
                </c:pt>
                <c:pt idx="21495">
                  <c:v>-4.9149922720247312E-2</c:v>
                </c:pt>
                <c:pt idx="21496">
                  <c:v>-4.9149922720247312E-2</c:v>
                </c:pt>
                <c:pt idx="21497">
                  <c:v>-4.9149922720247312E-2</c:v>
                </c:pt>
                <c:pt idx="21498">
                  <c:v>-4.9149922720247312E-2</c:v>
                </c:pt>
                <c:pt idx="21499">
                  <c:v>-4.9149922720247312E-2</c:v>
                </c:pt>
                <c:pt idx="21500">
                  <c:v>-4.9149922720247312E-2</c:v>
                </c:pt>
                <c:pt idx="21501">
                  <c:v>-4.9149922720247312E-2</c:v>
                </c:pt>
                <c:pt idx="21502">
                  <c:v>-4.9149922720247312E-2</c:v>
                </c:pt>
                <c:pt idx="21503">
                  <c:v>-4.9149922720247312E-2</c:v>
                </c:pt>
                <c:pt idx="21504">
                  <c:v>-4.9149922720247312E-2</c:v>
                </c:pt>
                <c:pt idx="21505">
                  <c:v>-4.9149922720247312E-2</c:v>
                </c:pt>
                <c:pt idx="21506">
                  <c:v>-4.9149922720247312E-2</c:v>
                </c:pt>
                <c:pt idx="21507">
                  <c:v>-4.9459041731066494E-2</c:v>
                </c:pt>
                <c:pt idx="21508">
                  <c:v>-4.9459041731066494E-2</c:v>
                </c:pt>
                <c:pt idx="21509">
                  <c:v>-4.9459041731066494E-2</c:v>
                </c:pt>
                <c:pt idx="21510">
                  <c:v>-4.9459041731066494E-2</c:v>
                </c:pt>
                <c:pt idx="21511">
                  <c:v>-4.9459041731066494E-2</c:v>
                </c:pt>
                <c:pt idx="21512">
                  <c:v>-4.9149922720247312E-2</c:v>
                </c:pt>
                <c:pt idx="21513">
                  <c:v>-4.9149922720247312E-2</c:v>
                </c:pt>
                <c:pt idx="21514">
                  <c:v>-4.9149922720247312E-2</c:v>
                </c:pt>
                <c:pt idx="21515">
                  <c:v>-4.9149922720247312E-2</c:v>
                </c:pt>
                <c:pt idx="21516">
                  <c:v>-4.9149922720247312E-2</c:v>
                </c:pt>
                <c:pt idx="21517">
                  <c:v>-4.9459041731066494E-2</c:v>
                </c:pt>
                <c:pt idx="21518">
                  <c:v>-4.9459041731066494E-2</c:v>
                </c:pt>
                <c:pt idx="21519">
                  <c:v>-4.9459041731066494E-2</c:v>
                </c:pt>
                <c:pt idx="21520">
                  <c:v>-4.9459041731066494E-2</c:v>
                </c:pt>
                <c:pt idx="21521">
                  <c:v>-4.9459041731066494E-2</c:v>
                </c:pt>
                <c:pt idx="21522">
                  <c:v>-4.9459041731066494E-2</c:v>
                </c:pt>
                <c:pt idx="21523">
                  <c:v>-4.9459041731066494E-2</c:v>
                </c:pt>
                <c:pt idx="21524">
                  <c:v>-4.9459041731066494E-2</c:v>
                </c:pt>
                <c:pt idx="21525">
                  <c:v>-4.9459041731066494E-2</c:v>
                </c:pt>
                <c:pt idx="21526">
                  <c:v>-4.9459041731066494E-2</c:v>
                </c:pt>
                <c:pt idx="21527">
                  <c:v>-4.9149922720247312E-2</c:v>
                </c:pt>
                <c:pt idx="21528">
                  <c:v>-4.9149922720247312E-2</c:v>
                </c:pt>
                <c:pt idx="21529">
                  <c:v>-4.9459041731066494E-2</c:v>
                </c:pt>
                <c:pt idx="21530">
                  <c:v>-4.9459041731066494E-2</c:v>
                </c:pt>
                <c:pt idx="21531">
                  <c:v>-4.9149922720247312E-2</c:v>
                </c:pt>
                <c:pt idx="21532">
                  <c:v>-4.9149922720247312E-2</c:v>
                </c:pt>
                <c:pt idx="21533">
                  <c:v>-4.9459041731066494E-2</c:v>
                </c:pt>
                <c:pt idx="21534">
                  <c:v>-4.9459041731066494E-2</c:v>
                </c:pt>
                <c:pt idx="21535">
                  <c:v>-4.9459041731066494E-2</c:v>
                </c:pt>
                <c:pt idx="21536">
                  <c:v>-4.9459041731066494E-2</c:v>
                </c:pt>
                <c:pt idx="21537">
                  <c:v>-4.9459041731066494E-2</c:v>
                </c:pt>
                <c:pt idx="21538">
                  <c:v>-4.9459041731066494E-2</c:v>
                </c:pt>
                <c:pt idx="21539">
                  <c:v>-4.9459041731066494E-2</c:v>
                </c:pt>
                <c:pt idx="21540">
                  <c:v>-4.9459041731066494E-2</c:v>
                </c:pt>
                <c:pt idx="21541">
                  <c:v>-4.9459041731066494E-2</c:v>
                </c:pt>
                <c:pt idx="21542">
                  <c:v>-4.9459041731066494E-2</c:v>
                </c:pt>
                <c:pt idx="21543">
                  <c:v>-4.9459041731066494E-2</c:v>
                </c:pt>
                <c:pt idx="21544">
                  <c:v>-4.9459041731066494E-2</c:v>
                </c:pt>
                <c:pt idx="21545">
                  <c:v>-4.9768160741885822E-2</c:v>
                </c:pt>
                <c:pt idx="21546">
                  <c:v>-4.9768160741885822E-2</c:v>
                </c:pt>
                <c:pt idx="21547">
                  <c:v>-4.9768160741885822E-2</c:v>
                </c:pt>
                <c:pt idx="21548">
                  <c:v>-4.9768160741885822E-2</c:v>
                </c:pt>
                <c:pt idx="21549">
                  <c:v>-5.0386398763523993E-2</c:v>
                </c:pt>
                <c:pt idx="21550">
                  <c:v>-5.0386398763523993E-2</c:v>
                </c:pt>
                <c:pt idx="21551">
                  <c:v>-5.0386398763523993E-2</c:v>
                </c:pt>
                <c:pt idx="21552">
                  <c:v>-5.0386398763523993E-2</c:v>
                </c:pt>
                <c:pt idx="21553">
                  <c:v>-5.0386398763523993E-2</c:v>
                </c:pt>
                <c:pt idx="21554">
                  <c:v>-5.0386398763523993E-2</c:v>
                </c:pt>
                <c:pt idx="21555">
                  <c:v>-5.069551777434312E-2</c:v>
                </c:pt>
                <c:pt idx="21556">
                  <c:v>-5.069551777434312E-2</c:v>
                </c:pt>
                <c:pt idx="21557">
                  <c:v>-5.069551777434312E-2</c:v>
                </c:pt>
                <c:pt idx="21558">
                  <c:v>-5.069551777434312E-2</c:v>
                </c:pt>
                <c:pt idx="21559">
                  <c:v>-5.1313755795981464E-2</c:v>
                </c:pt>
                <c:pt idx="21560">
                  <c:v>-5.1313755795981464E-2</c:v>
                </c:pt>
                <c:pt idx="21561">
                  <c:v>-5.1313755795981464E-2</c:v>
                </c:pt>
                <c:pt idx="21562">
                  <c:v>-5.1313755795981464E-2</c:v>
                </c:pt>
                <c:pt idx="21563">
                  <c:v>-5.1004636785162302E-2</c:v>
                </c:pt>
                <c:pt idx="21564">
                  <c:v>-5.1004636785162302E-2</c:v>
                </c:pt>
                <c:pt idx="21565">
                  <c:v>-5.1004636785162302E-2</c:v>
                </c:pt>
                <c:pt idx="21566">
                  <c:v>-5.1004636785162302E-2</c:v>
                </c:pt>
                <c:pt idx="21567">
                  <c:v>-5.1313755795981464E-2</c:v>
                </c:pt>
                <c:pt idx="21568">
                  <c:v>-5.1313755795981464E-2</c:v>
                </c:pt>
                <c:pt idx="21569">
                  <c:v>-5.1313755795981464E-2</c:v>
                </c:pt>
                <c:pt idx="21570">
                  <c:v>-5.1313755795981464E-2</c:v>
                </c:pt>
                <c:pt idx="21571">
                  <c:v>-5.1004636785162302E-2</c:v>
                </c:pt>
                <c:pt idx="21572">
                  <c:v>-5.069551777434312E-2</c:v>
                </c:pt>
                <c:pt idx="21573">
                  <c:v>-5.069551777434312E-2</c:v>
                </c:pt>
                <c:pt idx="21574">
                  <c:v>-5.069551777434312E-2</c:v>
                </c:pt>
                <c:pt idx="21575">
                  <c:v>-5.069551777434312E-2</c:v>
                </c:pt>
                <c:pt idx="21576">
                  <c:v>-5.069551777434312E-2</c:v>
                </c:pt>
                <c:pt idx="21577">
                  <c:v>-5.069551777434312E-2</c:v>
                </c:pt>
                <c:pt idx="21578">
                  <c:v>-5.1313755795981464E-2</c:v>
                </c:pt>
                <c:pt idx="21579">
                  <c:v>-5.1313755795981464E-2</c:v>
                </c:pt>
                <c:pt idx="21580">
                  <c:v>-5.1313755795981464E-2</c:v>
                </c:pt>
                <c:pt idx="21581">
                  <c:v>-5.1313755795981464E-2</c:v>
                </c:pt>
                <c:pt idx="21582">
                  <c:v>-5.069551777434312E-2</c:v>
                </c:pt>
                <c:pt idx="21583">
                  <c:v>-5.069551777434312E-2</c:v>
                </c:pt>
                <c:pt idx="21584">
                  <c:v>-5.069551777434312E-2</c:v>
                </c:pt>
                <c:pt idx="21585">
                  <c:v>-5.069551777434312E-2</c:v>
                </c:pt>
                <c:pt idx="21586">
                  <c:v>-5.069551777434312E-2</c:v>
                </c:pt>
                <c:pt idx="21587">
                  <c:v>-5.069551777434312E-2</c:v>
                </c:pt>
                <c:pt idx="21588">
                  <c:v>-5.069551777434312E-2</c:v>
                </c:pt>
                <c:pt idx="21589">
                  <c:v>-5.069551777434312E-2</c:v>
                </c:pt>
                <c:pt idx="21590">
                  <c:v>-5.069551777434312E-2</c:v>
                </c:pt>
                <c:pt idx="21591">
                  <c:v>-5.069551777434312E-2</c:v>
                </c:pt>
                <c:pt idx="21592">
                  <c:v>-5.069551777434312E-2</c:v>
                </c:pt>
                <c:pt idx="21593">
                  <c:v>-5.069551777434312E-2</c:v>
                </c:pt>
                <c:pt idx="21594">
                  <c:v>-5.069551777434312E-2</c:v>
                </c:pt>
                <c:pt idx="21595">
                  <c:v>-5.069551777434312E-2</c:v>
                </c:pt>
                <c:pt idx="21596">
                  <c:v>-5.069551777434312E-2</c:v>
                </c:pt>
                <c:pt idx="21597">
                  <c:v>-5.069551777434312E-2</c:v>
                </c:pt>
                <c:pt idx="21598">
                  <c:v>-5.069551777434312E-2</c:v>
                </c:pt>
                <c:pt idx="21599">
                  <c:v>-5.069551777434312E-2</c:v>
                </c:pt>
                <c:pt idx="21600">
                  <c:v>-5.069551777434312E-2</c:v>
                </c:pt>
                <c:pt idx="21601">
                  <c:v>-5.069551777434312E-2</c:v>
                </c:pt>
                <c:pt idx="21602">
                  <c:v>-5.069551777434312E-2</c:v>
                </c:pt>
                <c:pt idx="21603">
                  <c:v>-5.069551777434312E-2</c:v>
                </c:pt>
                <c:pt idx="21604">
                  <c:v>-5.069551777434312E-2</c:v>
                </c:pt>
                <c:pt idx="21605">
                  <c:v>-5.069551777434312E-2</c:v>
                </c:pt>
                <c:pt idx="21606">
                  <c:v>-5.0386398763523993E-2</c:v>
                </c:pt>
                <c:pt idx="21607">
                  <c:v>-5.0386398763523993E-2</c:v>
                </c:pt>
                <c:pt idx="21608">
                  <c:v>-5.0077279752704804E-2</c:v>
                </c:pt>
                <c:pt idx="21609">
                  <c:v>-5.0077279752704804E-2</c:v>
                </c:pt>
                <c:pt idx="21610">
                  <c:v>-5.0077279752704804E-2</c:v>
                </c:pt>
                <c:pt idx="21611">
                  <c:v>-5.0077279752704804E-2</c:v>
                </c:pt>
                <c:pt idx="21612">
                  <c:v>-5.0077279752704804E-2</c:v>
                </c:pt>
                <c:pt idx="21613">
                  <c:v>-5.0077279752704804E-2</c:v>
                </c:pt>
                <c:pt idx="21614">
                  <c:v>-5.0077279752704804E-2</c:v>
                </c:pt>
                <c:pt idx="21615">
                  <c:v>-5.0077279752704804E-2</c:v>
                </c:pt>
                <c:pt idx="21616">
                  <c:v>-4.9768160741885822E-2</c:v>
                </c:pt>
                <c:pt idx="21617">
                  <c:v>-4.9768160741885822E-2</c:v>
                </c:pt>
                <c:pt idx="21618">
                  <c:v>-4.9768160741885822E-2</c:v>
                </c:pt>
                <c:pt idx="21619">
                  <c:v>-4.9768160741885822E-2</c:v>
                </c:pt>
                <c:pt idx="21620">
                  <c:v>-4.9768160741885822E-2</c:v>
                </c:pt>
                <c:pt idx="21621">
                  <c:v>-4.9768160741885822E-2</c:v>
                </c:pt>
                <c:pt idx="21622">
                  <c:v>-4.9768160741885822E-2</c:v>
                </c:pt>
                <c:pt idx="21623">
                  <c:v>-4.9768160741885822E-2</c:v>
                </c:pt>
                <c:pt idx="21624">
                  <c:v>-4.9149922720247312E-2</c:v>
                </c:pt>
                <c:pt idx="21625">
                  <c:v>-4.9149922720247312E-2</c:v>
                </c:pt>
                <c:pt idx="21626">
                  <c:v>-4.9459041731066494E-2</c:v>
                </c:pt>
                <c:pt idx="21627">
                  <c:v>-4.9459041731066494E-2</c:v>
                </c:pt>
                <c:pt idx="21628">
                  <c:v>-4.9459041731066494E-2</c:v>
                </c:pt>
                <c:pt idx="21629">
                  <c:v>-4.9459041731066494E-2</c:v>
                </c:pt>
                <c:pt idx="21630">
                  <c:v>-4.9459041731066494E-2</c:v>
                </c:pt>
                <c:pt idx="21631">
                  <c:v>-4.9459041731066494E-2</c:v>
                </c:pt>
                <c:pt idx="21632">
                  <c:v>-5.069551777434312E-2</c:v>
                </c:pt>
                <c:pt idx="21633">
                  <c:v>-5.069551777434312E-2</c:v>
                </c:pt>
                <c:pt idx="21634">
                  <c:v>-5.0077279752704804E-2</c:v>
                </c:pt>
                <c:pt idx="21635">
                  <c:v>-5.0077279752704804E-2</c:v>
                </c:pt>
                <c:pt idx="21636">
                  <c:v>-4.9768160741885822E-2</c:v>
                </c:pt>
                <c:pt idx="21637">
                  <c:v>-4.9768160741885822E-2</c:v>
                </c:pt>
                <c:pt idx="21638">
                  <c:v>-4.9768160741885822E-2</c:v>
                </c:pt>
                <c:pt idx="21639">
                  <c:v>-4.9768160741885822E-2</c:v>
                </c:pt>
                <c:pt idx="21640">
                  <c:v>-4.9768160741885822E-2</c:v>
                </c:pt>
                <c:pt idx="21641">
                  <c:v>-4.9768160741885822E-2</c:v>
                </c:pt>
                <c:pt idx="21642">
                  <c:v>-4.9768160741885822E-2</c:v>
                </c:pt>
                <c:pt idx="21643">
                  <c:v>-4.9768160741885822E-2</c:v>
                </c:pt>
                <c:pt idx="21644">
                  <c:v>-4.9768160741885822E-2</c:v>
                </c:pt>
                <c:pt idx="21645">
                  <c:v>-4.9768160741885822E-2</c:v>
                </c:pt>
                <c:pt idx="21646">
                  <c:v>-4.9768160741885822E-2</c:v>
                </c:pt>
                <c:pt idx="21647">
                  <c:v>-4.9768160741885822E-2</c:v>
                </c:pt>
                <c:pt idx="21648">
                  <c:v>-4.9768160741885822E-2</c:v>
                </c:pt>
                <c:pt idx="21649">
                  <c:v>-4.9768160741885822E-2</c:v>
                </c:pt>
                <c:pt idx="21650">
                  <c:v>-4.9768160741885822E-2</c:v>
                </c:pt>
                <c:pt idx="21651">
                  <c:v>-4.9768160741885822E-2</c:v>
                </c:pt>
                <c:pt idx="21652">
                  <c:v>-4.9768160741885822E-2</c:v>
                </c:pt>
                <c:pt idx="21653">
                  <c:v>-4.9768160741885822E-2</c:v>
                </c:pt>
                <c:pt idx="21654">
                  <c:v>-4.9768160741885822E-2</c:v>
                </c:pt>
                <c:pt idx="21655">
                  <c:v>-4.9768160741885822E-2</c:v>
                </c:pt>
                <c:pt idx="21656">
                  <c:v>-4.9768160741885822E-2</c:v>
                </c:pt>
                <c:pt idx="21657">
                  <c:v>-4.9768160741885822E-2</c:v>
                </c:pt>
                <c:pt idx="21658">
                  <c:v>-4.9768160741885822E-2</c:v>
                </c:pt>
                <c:pt idx="21659">
                  <c:v>-4.9768160741885822E-2</c:v>
                </c:pt>
                <c:pt idx="21660">
                  <c:v>-4.9768160741885822E-2</c:v>
                </c:pt>
                <c:pt idx="21661">
                  <c:v>-4.9768160741885822E-2</c:v>
                </c:pt>
                <c:pt idx="21662">
                  <c:v>-4.9768160741885822E-2</c:v>
                </c:pt>
                <c:pt idx="21663">
                  <c:v>-4.9768160741885822E-2</c:v>
                </c:pt>
                <c:pt idx="21664">
                  <c:v>-4.9768160741885822E-2</c:v>
                </c:pt>
                <c:pt idx="21665">
                  <c:v>-4.9768160741885822E-2</c:v>
                </c:pt>
                <c:pt idx="21666">
                  <c:v>-4.9768160741885822E-2</c:v>
                </c:pt>
                <c:pt idx="21667">
                  <c:v>-4.9768160741885822E-2</c:v>
                </c:pt>
                <c:pt idx="21668">
                  <c:v>-4.9768160741885822E-2</c:v>
                </c:pt>
                <c:pt idx="21669">
                  <c:v>-4.9768160741885822E-2</c:v>
                </c:pt>
                <c:pt idx="21670">
                  <c:v>-4.9768160741885822E-2</c:v>
                </c:pt>
                <c:pt idx="21671">
                  <c:v>-4.9768160741885822E-2</c:v>
                </c:pt>
                <c:pt idx="21672">
                  <c:v>-4.9768160741885822E-2</c:v>
                </c:pt>
                <c:pt idx="21673">
                  <c:v>-4.9768160741885822E-2</c:v>
                </c:pt>
                <c:pt idx="21674">
                  <c:v>-4.9768160741885822E-2</c:v>
                </c:pt>
                <c:pt idx="21675">
                  <c:v>-4.9768160741885822E-2</c:v>
                </c:pt>
                <c:pt idx="21676">
                  <c:v>-4.9768160741885822E-2</c:v>
                </c:pt>
                <c:pt idx="21677">
                  <c:v>-4.9768160741885822E-2</c:v>
                </c:pt>
                <c:pt idx="21678">
                  <c:v>-4.9768160741885822E-2</c:v>
                </c:pt>
                <c:pt idx="21679">
                  <c:v>-4.9768160741885822E-2</c:v>
                </c:pt>
                <c:pt idx="21680">
                  <c:v>-4.9768160741885822E-2</c:v>
                </c:pt>
                <c:pt idx="21681">
                  <c:v>-4.9768160741885822E-2</c:v>
                </c:pt>
                <c:pt idx="21682">
                  <c:v>-4.9768160741885822E-2</c:v>
                </c:pt>
                <c:pt idx="21683">
                  <c:v>-4.9768160741885822E-2</c:v>
                </c:pt>
                <c:pt idx="21684">
                  <c:v>-4.9768160741885822E-2</c:v>
                </c:pt>
                <c:pt idx="21685">
                  <c:v>-4.9768160741885822E-2</c:v>
                </c:pt>
                <c:pt idx="21686">
                  <c:v>-4.9768160741885822E-2</c:v>
                </c:pt>
                <c:pt idx="21687">
                  <c:v>-4.9768160741885822E-2</c:v>
                </c:pt>
                <c:pt idx="21688">
                  <c:v>-4.9768160741885822E-2</c:v>
                </c:pt>
                <c:pt idx="21689">
                  <c:v>-4.8840803709428116E-2</c:v>
                </c:pt>
                <c:pt idx="21690">
                  <c:v>-4.8840803709428116E-2</c:v>
                </c:pt>
                <c:pt idx="21691">
                  <c:v>-4.8840803709428116E-2</c:v>
                </c:pt>
                <c:pt idx="21692">
                  <c:v>-4.8840803709428116E-2</c:v>
                </c:pt>
                <c:pt idx="21693">
                  <c:v>-4.8840803709428116E-2</c:v>
                </c:pt>
                <c:pt idx="21694">
                  <c:v>-4.8840803709428116E-2</c:v>
                </c:pt>
                <c:pt idx="21695">
                  <c:v>-4.8531684698609016E-2</c:v>
                </c:pt>
                <c:pt idx="21696">
                  <c:v>-4.8531684698609016E-2</c:v>
                </c:pt>
                <c:pt idx="21697">
                  <c:v>-4.8531684698609016E-2</c:v>
                </c:pt>
                <c:pt idx="21698">
                  <c:v>-4.8531684698609016E-2</c:v>
                </c:pt>
                <c:pt idx="21699">
                  <c:v>-4.8531684698609016E-2</c:v>
                </c:pt>
                <c:pt idx="21700">
                  <c:v>-4.8531684698609016E-2</c:v>
                </c:pt>
                <c:pt idx="21701">
                  <c:v>-4.8222565687789647E-2</c:v>
                </c:pt>
                <c:pt idx="21702">
                  <c:v>-4.8222565687789647E-2</c:v>
                </c:pt>
                <c:pt idx="21703">
                  <c:v>-4.8222565687789647E-2</c:v>
                </c:pt>
                <c:pt idx="21704">
                  <c:v>-4.8222565687789647E-2</c:v>
                </c:pt>
                <c:pt idx="21705">
                  <c:v>-4.8222565687789647E-2</c:v>
                </c:pt>
                <c:pt idx="21706">
                  <c:v>-4.8222565687789647E-2</c:v>
                </c:pt>
                <c:pt idx="21707">
                  <c:v>-4.8222565687789647E-2</c:v>
                </c:pt>
                <c:pt idx="21708">
                  <c:v>-4.8222565687789647E-2</c:v>
                </c:pt>
                <c:pt idx="21709">
                  <c:v>-4.8840803709428116E-2</c:v>
                </c:pt>
                <c:pt idx="21710">
                  <c:v>-4.8840803709428116E-2</c:v>
                </c:pt>
                <c:pt idx="21711">
                  <c:v>-4.8531684698609016E-2</c:v>
                </c:pt>
                <c:pt idx="21712">
                  <c:v>-4.8531684698609016E-2</c:v>
                </c:pt>
                <c:pt idx="21713">
                  <c:v>-4.8531684698609016E-2</c:v>
                </c:pt>
                <c:pt idx="21714">
                  <c:v>-4.8531684698609016E-2</c:v>
                </c:pt>
                <c:pt idx="21715">
                  <c:v>-4.8222565687789647E-2</c:v>
                </c:pt>
                <c:pt idx="21716">
                  <c:v>-4.8222565687789647E-2</c:v>
                </c:pt>
                <c:pt idx="21717">
                  <c:v>-4.9149922720247312E-2</c:v>
                </c:pt>
                <c:pt idx="21718">
                  <c:v>-4.9149922720247312E-2</c:v>
                </c:pt>
                <c:pt idx="21719">
                  <c:v>-4.9149922720247312E-2</c:v>
                </c:pt>
                <c:pt idx="21720">
                  <c:v>-4.9149922720247312E-2</c:v>
                </c:pt>
                <c:pt idx="21721">
                  <c:v>-4.9149922720247312E-2</c:v>
                </c:pt>
                <c:pt idx="21722">
                  <c:v>-4.9149922720247312E-2</c:v>
                </c:pt>
                <c:pt idx="21723">
                  <c:v>-4.9149922720247312E-2</c:v>
                </c:pt>
                <c:pt idx="21724">
                  <c:v>-4.9149922720247312E-2</c:v>
                </c:pt>
                <c:pt idx="21725">
                  <c:v>-4.9149922720247312E-2</c:v>
                </c:pt>
                <c:pt idx="21726">
                  <c:v>-4.9149922720247312E-2</c:v>
                </c:pt>
                <c:pt idx="21727">
                  <c:v>-4.9149922720247312E-2</c:v>
                </c:pt>
                <c:pt idx="21728">
                  <c:v>-4.9149922720247312E-2</c:v>
                </c:pt>
                <c:pt idx="21729">
                  <c:v>-4.9149922720247312E-2</c:v>
                </c:pt>
                <c:pt idx="21730">
                  <c:v>-4.9149922720247312E-2</c:v>
                </c:pt>
                <c:pt idx="21731">
                  <c:v>-4.9149922720247312E-2</c:v>
                </c:pt>
                <c:pt idx="21732">
                  <c:v>-4.9149922720247312E-2</c:v>
                </c:pt>
                <c:pt idx="21733">
                  <c:v>-4.8840803709428116E-2</c:v>
                </c:pt>
                <c:pt idx="21734">
                  <c:v>-4.8531684698609016E-2</c:v>
                </c:pt>
                <c:pt idx="21735">
                  <c:v>-4.8531684698609016E-2</c:v>
                </c:pt>
                <c:pt idx="21736">
                  <c:v>-4.8222565687789647E-2</c:v>
                </c:pt>
                <c:pt idx="21737">
                  <c:v>-4.8222565687789647E-2</c:v>
                </c:pt>
                <c:pt idx="21738">
                  <c:v>-4.8222565687789647E-2</c:v>
                </c:pt>
                <c:pt idx="21739">
                  <c:v>-4.8222565687789647E-2</c:v>
                </c:pt>
                <c:pt idx="21740">
                  <c:v>-4.8222565687789647E-2</c:v>
                </c:pt>
                <c:pt idx="21741">
                  <c:v>-4.7913446676970693E-2</c:v>
                </c:pt>
                <c:pt idx="21742">
                  <c:v>-4.7913446676970693E-2</c:v>
                </c:pt>
                <c:pt idx="21743">
                  <c:v>-4.7913446676970693E-2</c:v>
                </c:pt>
                <c:pt idx="21744">
                  <c:v>-4.7913446676970693E-2</c:v>
                </c:pt>
                <c:pt idx="21745">
                  <c:v>-4.7913446676970693E-2</c:v>
                </c:pt>
                <c:pt idx="21746">
                  <c:v>-4.7913446676970693E-2</c:v>
                </c:pt>
                <c:pt idx="21747">
                  <c:v>-4.7913446676970693E-2</c:v>
                </c:pt>
                <c:pt idx="21748">
                  <c:v>-4.7913446676970693E-2</c:v>
                </c:pt>
                <c:pt idx="21749">
                  <c:v>-4.7913446676970693E-2</c:v>
                </c:pt>
                <c:pt idx="21750">
                  <c:v>-4.7913446676970693E-2</c:v>
                </c:pt>
                <c:pt idx="21751">
                  <c:v>-4.7913446676970693E-2</c:v>
                </c:pt>
                <c:pt idx="21752">
                  <c:v>-4.7604327666151469E-2</c:v>
                </c:pt>
                <c:pt idx="21753">
                  <c:v>-4.7604327666151469E-2</c:v>
                </c:pt>
                <c:pt idx="21754">
                  <c:v>-4.8222565687789647E-2</c:v>
                </c:pt>
                <c:pt idx="21755">
                  <c:v>-4.8222565687789647E-2</c:v>
                </c:pt>
                <c:pt idx="21756">
                  <c:v>-4.8222565687789647E-2</c:v>
                </c:pt>
                <c:pt idx="21757">
                  <c:v>-1.3601236476043277E-2</c:v>
                </c:pt>
                <c:pt idx="21758">
                  <c:v>-1.4219474497681621E-2</c:v>
                </c:pt>
                <c:pt idx="21759">
                  <c:v>-1.3910355486862525E-2</c:v>
                </c:pt>
                <c:pt idx="21760">
                  <c:v>-1.3910355486862525E-2</c:v>
                </c:pt>
                <c:pt idx="21761">
                  <c:v>-1.4219474497681621E-2</c:v>
                </c:pt>
                <c:pt idx="21762">
                  <c:v>-1.4219474497681621E-2</c:v>
                </c:pt>
                <c:pt idx="21763">
                  <c:v>-1.4219474497681621E-2</c:v>
                </c:pt>
                <c:pt idx="21764">
                  <c:v>-1.4219474497681621E-2</c:v>
                </c:pt>
                <c:pt idx="21765">
                  <c:v>-1.4219474497681621E-2</c:v>
                </c:pt>
                <c:pt idx="21766">
                  <c:v>-1.4528593508500779E-2</c:v>
                </c:pt>
                <c:pt idx="21767">
                  <c:v>-1.4219474497681621E-2</c:v>
                </c:pt>
                <c:pt idx="21768">
                  <c:v>-1.3910355486862525E-2</c:v>
                </c:pt>
                <c:pt idx="21769">
                  <c:v>-1.3910355486862525E-2</c:v>
                </c:pt>
                <c:pt idx="21770">
                  <c:v>-1.3910355486862525E-2</c:v>
                </c:pt>
                <c:pt idx="21771">
                  <c:v>-1.4219474497681621E-2</c:v>
                </c:pt>
                <c:pt idx="21772">
                  <c:v>-1.3910355486862525E-2</c:v>
                </c:pt>
                <c:pt idx="21773">
                  <c:v>-1.3910355486862525E-2</c:v>
                </c:pt>
                <c:pt idx="21774">
                  <c:v>-1.3910355486862525E-2</c:v>
                </c:pt>
                <c:pt idx="21775">
                  <c:v>-1.3910355486862525E-2</c:v>
                </c:pt>
                <c:pt idx="21776">
                  <c:v>-1.3910355486862525E-2</c:v>
                </c:pt>
                <c:pt idx="21777">
                  <c:v>-1.3910355486862525E-2</c:v>
                </c:pt>
                <c:pt idx="21778">
                  <c:v>-1.3910355486862525E-2</c:v>
                </c:pt>
                <c:pt idx="21779">
                  <c:v>-1.3910355486862525E-2</c:v>
                </c:pt>
                <c:pt idx="21780">
                  <c:v>-1.3910355486862525E-2</c:v>
                </c:pt>
                <c:pt idx="21781">
                  <c:v>-1.3910355486862525E-2</c:v>
                </c:pt>
                <c:pt idx="21782">
                  <c:v>-1.3910355486862525E-2</c:v>
                </c:pt>
                <c:pt idx="21783">
                  <c:v>-1.3910355486862525E-2</c:v>
                </c:pt>
                <c:pt idx="21784">
                  <c:v>-1.3910355486862525E-2</c:v>
                </c:pt>
                <c:pt idx="21785">
                  <c:v>-1.3910355486862525E-2</c:v>
                </c:pt>
                <c:pt idx="21786">
                  <c:v>-1.3910355486862525E-2</c:v>
                </c:pt>
                <c:pt idx="21787">
                  <c:v>-1.3910355486862525E-2</c:v>
                </c:pt>
                <c:pt idx="21788">
                  <c:v>-1.3910355486862525E-2</c:v>
                </c:pt>
                <c:pt idx="21789">
                  <c:v>-1.3910355486862525E-2</c:v>
                </c:pt>
                <c:pt idx="21790">
                  <c:v>-1.3910355486862525E-2</c:v>
                </c:pt>
                <c:pt idx="21791">
                  <c:v>-1.3910355486862525E-2</c:v>
                </c:pt>
                <c:pt idx="21792">
                  <c:v>-1.3910355486862525E-2</c:v>
                </c:pt>
                <c:pt idx="21793">
                  <c:v>-1.3910355486862525E-2</c:v>
                </c:pt>
                <c:pt idx="21794">
                  <c:v>-1.3910355486862525E-2</c:v>
                </c:pt>
                <c:pt idx="21795">
                  <c:v>-1.3910355486862525E-2</c:v>
                </c:pt>
                <c:pt idx="21796">
                  <c:v>-1.3910355486862525E-2</c:v>
                </c:pt>
                <c:pt idx="21797">
                  <c:v>-1.3910355486862525E-2</c:v>
                </c:pt>
                <c:pt idx="21798">
                  <c:v>-1.3910355486862525E-2</c:v>
                </c:pt>
                <c:pt idx="21799">
                  <c:v>-1.3910355486862525E-2</c:v>
                </c:pt>
                <c:pt idx="21800">
                  <c:v>-1.3910355486862525E-2</c:v>
                </c:pt>
                <c:pt idx="21801">
                  <c:v>-4.8531684698609016E-2</c:v>
                </c:pt>
                <c:pt idx="21802">
                  <c:v>-4.8840803709428116E-2</c:v>
                </c:pt>
                <c:pt idx="21803">
                  <c:v>-4.8840803709428116E-2</c:v>
                </c:pt>
                <c:pt idx="21804">
                  <c:v>-4.8840803709428116E-2</c:v>
                </c:pt>
                <c:pt idx="21805">
                  <c:v>-4.8840803709428116E-2</c:v>
                </c:pt>
                <c:pt idx="21806">
                  <c:v>-4.8840803709428116E-2</c:v>
                </c:pt>
                <c:pt idx="21807">
                  <c:v>-4.8840803709428116E-2</c:v>
                </c:pt>
                <c:pt idx="21808">
                  <c:v>-4.8840803709428116E-2</c:v>
                </c:pt>
                <c:pt idx="21809">
                  <c:v>-4.8840803709428116E-2</c:v>
                </c:pt>
                <c:pt idx="21810">
                  <c:v>-4.9149922720247312E-2</c:v>
                </c:pt>
                <c:pt idx="21811">
                  <c:v>-4.9149922720247312E-2</c:v>
                </c:pt>
                <c:pt idx="21812">
                  <c:v>-4.9149922720247312E-2</c:v>
                </c:pt>
                <c:pt idx="21813">
                  <c:v>-4.9149922720247312E-2</c:v>
                </c:pt>
                <c:pt idx="21814">
                  <c:v>-4.9149922720247312E-2</c:v>
                </c:pt>
                <c:pt idx="21815">
                  <c:v>-4.9149922720247312E-2</c:v>
                </c:pt>
                <c:pt idx="21816">
                  <c:v>-4.9149922720247312E-2</c:v>
                </c:pt>
                <c:pt idx="21817">
                  <c:v>-4.9149922720247312E-2</c:v>
                </c:pt>
                <c:pt idx="21818">
                  <c:v>-4.9149922720247312E-2</c:v>
                </c:pt>
                <c:pt idx="21819">
                  <c:v>-5.0077279752704804E-2</c:v>
                </c:pt>
                <c:pt idx="21820">
                  <c:v>-5.0077279752704804E-2</c:v>
                </c:pt>
                <c:pt idx="21821">
                  <c:v>-4.9768160741885822E-2</c:v>
                </c:pt>
                <c:pt idx="21822">
                  <c:v>-4.9768160741885822E-2</c:v>
                </c:pt>
                <c:pt idx="21823">
                  <c:v>-4.9768160741885822E-2</c:v>
                </c:pt>
                <c:pt idx="21824">
                  <c:v>-4.9768160741885822E-2</c:v>
                </c:pt>
                <c:pt idx="21825">
                  <c:v>-4.9768160741885822E-2</c:v>
                </c:pt>
                <c:pt idx="21826">
                  <c:v>-4.9768160741885822E-2</c:v>
                </c:pt>
                <c:pt idx="21827">
                  <c:v>-4.9768160741885822E-2</c:v>
                </c:pt>
                <c:pt idx="21828">
                  <c:v>-4.9768160741885822E-2</c:v>
                </c:pt>
                <c:pt idx="21829">
                  <c:v>-4.9768160741885822E-2</c:v>
                </c:pt>
                <c:pt idx="21830">
                  <c:v>-4.9768160741885822E-2</c:v>
                </c:pt>
                <c:pt idx="21831">
                  <c:v>-4.9768160741885822E-2</c:v>
                </c:pt>
                <c:pt idx="21832">
                  <c:v>-4.9768160741885822E-2</c:v>
                </c:pt>
                <c:pt idx="21833">
                  <c:v>-4.9768160741885822E-2</c:v>
                </c:pt>
                <c:pt idx="21834">
                  <c:v>-4.9768160741885822E-2</c:v>
                </c:pt>
                <c:pt idx="21835">
                  <c:v>-4.9768160741885822E-2</c:v>
                </c:pt>
                <c:pt idx="21836">
                  <c:v>-4.9768160741885822E-2</c:v>
                </c:pt>
                <c:pt idx="21837">
                  <c:v>-4.9768160741885822E-2</c:v>
                </c:pt>
                <c:pt idx="21838">
                  <c:v>-4.9768160741885822E-2</c:v>
                </c:pt>
                <c:pt idx="21839">
                  <c:v>-4.9768160741885822E-2</c:v>
                </c:pt>
                <c:pt idx="21840">
                  <c:v>-4.9768160741885822E-2</c:v>
                </c:pt>
                <c:pt idx="21841">
                  <c:v>-4.9768160741885822E-2</c:v>
                </c:pt>
                <c:pt idx="21842">
                  <c:v>-4.9768160741885822E-2</c:v>
                </c:pt>
                <c:pt idx="21843">
                  <c:v>-4.9768160741885822E-2</c:v>
                </c:pt>
                <c:pt idx="21844">
                  <c:v>-4.9768160741885822E-2</c:v>
                </c:pt>
                <c:pt idx="21845">
                  <c:v>-4.9768160741885822E-2</c:v>
                </c:pt>
                <c:pt idx="21846">
                  <c:v>-4.9768160741885822E-2</c:v>
                </c:pt>
                <c:pt idx="21847">
                  <c:v>-4.9768160741885822E-2</c:v>
                </c:pt>
                <c:pt idx="21848">
                  <c:v>-4.9768160741885822E-2</c:v>
                </c:pt>
                <c:pt idx="21849">
                  <c:v>-4.9768160741885822E-2</c:v>
                </c:pt>
                <c:pt idx="21850">
                  <c:v>-4.9768160741885822E-2</c:v>
                </c:pt>
                <c:pt idx="21851">
                  <c:v>-4.9768160741885822E-2</c:v>
                </c:pt>
                <c:pt idx="21852">
                  <c:v>-4.9768160741885822E-2</c:v>
                </c:pt>
                <c:pt idx="21853">
                  <c:v>-5.069551777434312E-2</c:v>
                </c:pt>
                <c:pt idx="21854">
                  <c:v>-5.069551777434312E-2</c:v>
                </c:pt>
                <c:pt idx="21855">
                  <c:v>-5.069551777434312E-2</c:v>
                </c:pt>
                <c:pt idx="21856">
                  <c:v>-5.069551777434312E-2</c:v>
                </c:pt>
                <c:pt idx="21857">
                  <c:v>-5.0386398763523993E-2</c:v>
                </c:pt>
                <c:pt idx="21858">
                  <c:v>-5.0386398763523993E-2</c:v>
                </c:pt>
                <c:pt idx="21859">
                  <c:v>-4.9768160741885822E-2</c:v>
                </c:pt>
                <c:pt idx="21860">
                  <c:v>-4.9768160741885822E-2</c:v>
                </c:pt>
                <c:pt idx="21861">
                  <c:v>-4.9768160741885822E-2</c:v>
                </c:pt>
                <c:pt idx="21862">
                  <c:v>-4.9768160741885822E-2</c:v>
                </c:pt>
                <c:pt idx="21863">
                  <c:v>-4.9768160741885822E-2</c:v>
                </c:pt>
                <c:pt idx="21864">
                  <c:v>-4.9768160741885822E-2</c:v>
                </c:pt>
                <c:pt idx="21865">
                  <c:v>-4.9768160741885822E-2</c:v>
                </c:pt>
                <c:pt idx="21866">
                  <c:v>-4.9768160741885822E-2</c:v>
                </c:pt>
                <c:pt idx="21867">
                  <c:v>-4.9768160741885822E-2</c:v>
                </c:pt>
                <c:pt idx="21868">
                  <c:v>-4.9459041731066494E-2</c:v>
                </c:pt>
                <c:pt idx="21869">
                  <c:v>-4.9459041731066494E-2</c:v>
                </c:pt>
                <c:pt idx="21870">
                  <c:v>-4.9459041731066494E-2</c:v>
                </c:pt>
                <c:pt idx="21871">
                  <c:v>-4.9459041731066494E-2</c:v>
                </c:pt>
                <c:pt idx="21872">
                  <c:v>-4.8531684698609016E-2</c:v>
                </c:pt>
                <c:pt idx="21873">
                  <c:v>-4.8531684698609016E-2</c:v>
                </c:pt>
                <c:pt idx="21874">
                  <c:v>-4.8531684698609016E-2</c:v>
                </c:pt>
                <c:pt idx="21875">
                  <c:v>-4.8531684698609016E-2</c:v>
                </c:pt>
                <c:pt idx="21876">
                  <c:v>-4.8840803709428116E-2</c:v>
                </c:pt>
                <c:pt idx="21877">
                  <c:v>-4.8840803709428116E-2</c:v>
                </c:pt>
                <c:pt idx="21878">
                  <c:v>-4.8840803709428116E-2</c:v>
                </c:pt>
                <c:pt idx="21879">
                  <c:v>-4.8840803709428116E-2</c:v>
                </c:pt>
                <c:pt idx="21880">
                  <c:v>-4.9459041731066494E-2</c:v>
                </c:pt>
                <c:pt idx="21881">
                  <c:v>-4.9459041731066494E-2</c:v>
                </c:pt>
                <c:pt idx="21882">
                  <c:v>-4.9768160741885822E-2</c:v>
                </c:pt>
                <c:pt idx="21883">
                  <c:v>-4.9768160741885822E-2</c:v>
                </c:pt>
                <c:pt idx="21884">
                  <c:v>-4.9768160741885822E-2</c:v>
                </c:pt>
                <c:pt idx="21885">
                  <c:v>-4.9768160741885822E-2</c:v>
                </c:pt>
                <c:pt idx="21886">
                  <c:v>-5.0077279752704804E-2</c:v>
                </c:pt>
                <c:pt idx="21887">
                  <c:v>-5.0077279752704804E-2</c:v>
                </c:pt>
                <c:pt idx="21888">
                  <c:v>-5.0077279752704804E-2</c:v>
                </c:pt>
                <c:pt idx="21889">
                  <c:v>-5.0077279752704804E-2</c:v>
                </c:pt>
                <c:pt idx="21890">
                  <c:v>-5.0077279752704804E-2</c:v>
                </c:pt>
                <c:pt idx="21891">
                  <c:v>-5.0077279752704804E-2</c:v>
                </c:pt>
                <c:pt idx="21892">
                  <c:v>-5.0077279752704804E-2</c:v>
                </c:pt>
                <c:pt idx="21893">
                  <c:v>-5.0077279752704804E-2</c:v>
                </c:pt>
                <c:pt idx="21894">
                  <c:v>-5.0077279752704804E-2</c:v>
                </c:pt>
                <c:pt idx="21895">
                  <c:v>-5.0077279752704804E-2</c:v>
                </c:pt>
                <c:pt idx="21896">
                  <c:v>-5.0077279752704804E-2</c:v>
                </c:pt>
                <c:pt idx="21897">
                  <c:v>-5.0077279752704804E-2</c:v>
                </c:pt>
                <c:pt idx="21898">
                  <c:v>-5.0077279752704804E-2</c:v>
                </c:pt>
                <c:pt idx="21899">
                  <c:v>-5.0077279752704804E-2</c:v>
                </c:pt>
                <c:pt idx="21900">
                  <c:v>-5.0077279752704804E-2</c:v>
                </c:pt>
                <c:pt idx="21901">
                  <c:v>-5.0077279752704804E-2</c:v>
                </c:pt>
                <c:pt idx="21902">
                  <c:v>-5.0077279752704804E-2</c:v>
                </c:pt>
                <c:pt idx="21903">
                  <c:v>-5.0077279752704804E-2</c:v>
                </c:pt>
                <c:pt idx="21904">
                  <c:v>-5.0077279752704804E-2</c:v>
                </c:pt>
                <c:pt idx="21905">
                  <c:v>-5.0077279752704804E-2</c:v>
                </c:pt>
                <c:pt idx="21906">
                  <c:v>-5.0077279752704804E-2</c:v>
                </c:pt>
                <c:pt idx="21907">
                  <c:v>-5.0077279752704804E-2</c:v>
                </c:pt>
                <c:pt idx="21908">
                  <c:v>-5.0077279752704804E-2</c:v>
                </c:pt>
                <c:pt idx="21909">
                  <c:v>-5.0077279752704804E-2</c:v>
                </c:pt>
                <c:pt idx="21910">
                  <c:v>-5.0077279752704804E-2</c:v>
                </c:pt>
                <c:pt idx="21911">
                  <c:v>-5.0077279752704804E-2</c:v>
                </c:pt>
                <c:pt idx="21912">
                  <c:v>-5.0077279752704804E-2</c:v>
                </c:pt>
                <c:pt idx="21913">
                  <c:v>-5.0077279752704804E-2</c:v>
                </c:pt>
                <c:pt idx="21914">
                  <c:v>-5.0077279752704804E-2</c:v>
                </c:pt>
                <c:pt idx="21915">
                  <c:v>-5.0077279752704804E-2</c:v>
                </c:pt>
                <c:pt idx="21916">
                  <c:v>-5.0077279752704804E-2</c:v>
                </c:pt>
                <c:pt idx="21917">
                  <c:v>-5.0077279752704804E-2</c:v>
                </c:pt>
                <c:pt idx="21918">
                  <c:v>-4.9768160741885822E-2</c:v>
                </c:pt>
                <c:pt idx="21919">
                  <c:v>-4.9768160741885822E-2</c:v>
                </c:pt>
                <c:pt idx="21920">
                  <c:v>-4.9768160741885822E-2</c:v>
                </c:pt>
                <c:pt idx="21921">
                  <c:v>-4.9768160741885822E-2</c:v>
                </c:pt>
                <c:pt idx="21922">
                  <c:v>-4.9768160741885822E-2</c:v>
                </c:pt>
                <c:pt idx="21923">
                  <c:v>-4.9768160741885822E-2</c:v>
                </c:pt>
                <c:pt idx="21924">
                  <c:v>-4.9149922720247312E-2</c:v>
                </c:pt>
                <c:pt idx="21925">
                  <c:v>-4.9149922720247312E-2</c:v>
                </c:pt>
                <c:pt idx="21926">
                  <c:v>-4.9149922720247312E-2</c:v>
                </c:pt>
                <c:pt idx="21927">
                  <c:v>-4.9149922720247312E-2</c:v>
                </c:pt>
                <c:pt idx="21928">
                  <c:v>-4.9149922720247312E-2</c:v>
                </c:pt>
                <c:pt idx="21929">
                  <c:v>-4.9149922720247312E-2</c:v>
                </c:pt>
                <c:pt idx="21930">
                  <c:v>-4.9149922720247312E-2</c:v>
                </c:pt>
                <c:pt idx="21931">
                  <c:v>-4.9149922720247312E-2</c:v>
                </c:pt>
                <c:pt idx="21932">
                  <c:v>-4.9149922720247312E-2</c:v>
                </c:pt>
                <c:pt idx="21933">
                  <c:v>-4.9149922720247312E-2</c:v>
                </c:pt>
                <c:pt idx="21934">
                  <c:v>-4.9149922720247312E-2</c:v>
                </c:pt>
                <c:pt idx="21935">
                  <c:v>-4.9149922720247312E-2</c:v>
                </c:pt>
                <c:pt idx="21936">
                  <c:v>-4.9149922720247312E-2</c:v>
                </c:pt>
                <c:pt idx="21937">
                  <c:v>-4.9149922720247312E-2</c:v>
                </c:pt>
                <c:pt idx="21938">
                  <c:v>-4.9149922720247312E-2</c:v>
                </c:pt>
                <c:pt idx="21939">
                  <c:v>-5.0077279752704804E-2</c:v>
                </c:pt>
                <c:pt idx="21940">
                  <c:v>-5.0077279752704804E-2</c:v>
                </c:pt>
                <c:pt idx="21941">
                  <c:v>-5.0077279752704804E-2</c:v>
                </c:pt>
                <c:pt idx="21942">
                  <c:v>-5.0077279752704804E-2</c:v>
                </c:pt>
                <c:pt idx="21943">
                  <c:v>-5.0077279752704804E-2</c:v>
                </c:pt>
                <c:pt idx="21944">
                  <c:v>-5.0077279752704804E-2</c:v>
                </c:pt>
                <c:pt idx="21945">
                  <c:v>-5.0077279752704804E-2</c:v>
                </c:pt>
                <c:pt idx="21946">
                  <c:v>-5.0077279752704804E-2</c:v>
                </c:pt>
                <c:pt idx="21947">
                  <c:v>-5.0077279752704804E-2</c:v>
                </c:pt>
                <c:pt idx="21948">
                  <c:v>-5.0077279752704804E-2</c:v>
                </c:pt>
                <c:pt idx="21949">
                  <c:v>-5.0077279752704804E-2</c:v>
                </c:pt>
                <c:pt idx="21950">
                  <c:v>-5.0077279752704804E-2</c:v>
                </c:pt>
                <c:pt idx="21951">
                  <c:v>-5.0077279752704804E-2</c:v>
                </c:pt>
                <c:pt idx="21952">
                  <c:v>-5.0077279752704804E-2</c:v>
                </c:pt>
                <c:pt idx="21953">
                  <c:v>-5.0077279752704804E-2</c:v>
                </c:pt>
                <c:pt idx="21954">
                  <c:v>-4.9768160741885822E-2</c:v>
                </c:pt>
                <c:pt idx="21955">
                  <c:v>-4.9768160741885822E-2</c:v>
                </c:pt>
                <c:pt idx="21956">
                  <c:v>-4.9768160741885822E-2</c:v>
                </c:pt>
                <c:pt idx="21957">
                  <c:v>-4.9768160741885822E-2</c:v>
                </c:pt>
                <c:pt idx="21958">
                  <c:v>-4.9768160741885822E-2</c:v>
                </c:pt>
                <c:pt idx="21959">
                  <c:v>-4.9768160741885822E-2</c:v>
                </c:pt>
                <c:pt idx="21960">
                  <c:v>-4.9768160741885822E-2</c:v>
                </c:pt>
                <c:pt idx="21961">
                  <c:v>-4.9768160741885822E-2</c:v>
                </c:pt>
                <c:pt idx="21962">
                  <c:v>-4.9768160741885822E-2</c:v>
                </c:pt>
                <c:pt idx="21963">
                  <c:v>-4.9768160741885822E-2</c:v>
                </c:pt>
                <c:pt idx="21964">
                  <c:v>-4.9768160741885822E-2</c:v>
                </c:pt>
                <c:pt idx="21965">
                  <c:v>-5.0077279752704804E-2</c:v>
                </c:pt>
                <c:pt idx="21966">
                  <c:v>-5.0077279752704804E-2</c:v>
                </c:pt>
                <c:pt idx="21967">
                  <c:v>-5.0077279752704804E-2</c:v>
                </c:pt>
                <c:pt idx="21968">
                  <c:v>-5.0077279752704804E-2</c:v>
                </c:pt>
                <c:pt idx="21969">
                  <c:v>-5.069551777434312E-2</c:v>
                </c:pt>
                <c:pt idx="21970">
                  <c:v>-5.069551777434312E-2</c:v>
                </c:pt>
                <c:pt idx="21971">
                  <c:v>-5.069551777434312E-2</c:v>
                </c:pt>
                <c:pt idx="21972">
                  <c:v>-5.069551777434312E-2</c:v>
                </c:pt>
                <c:pt idx="21973">
                  <c:v>-5.069551777434312E-2</c:v>
                </c:pt>
                <c:pt idx="21974">
                  <c:v>-5.069551777434312E-2</c:v>
                </c:pt>
                <c:pt idx="21975">
                  <c:v>-5.069551777434312E-2</c:v>
                </c:pt>
                <c:pt idx="21976">
                  <c:v>-5.069551777434312E-2</c:v>
                </c:pt>
                <c:pt idx="21977">
                  <c:v>-5.0077279752704804E-2</c:v>
                </c:pt>
                <c:pt idx="21978">
                  <c:v>-5.0077279752704804E-2</c:v>
                </c:pt>
                <c:pt idx="21979">
                  <c:v>-5.0077279752704804E-2</c:v>
                </c:pt>
                <c:pt idx="21980">
                  <c:v>-5.0077279752704804E-2</c:v>
                </c:pt>
                <c:pt idx="21981">
                  <c:v>-5.0077279752704804E-2</c:v>
                </c:pt>
                <c:pt idx="21982">
                  <c:v>-5.0077279752704804E-2</c:v>
                </c:pt>
                <c:pt idx="21983">
                  <c:v>-4.9768160741885822E-2</c:v>
                </c:pt>
                <c:pt idx="21984">
                  <c:v>-4.9768160741885822E-2</c:v>
                </c:pt>
                <c:pt idx="21985">
                  <c:v>-4.9768160741885822E-2</c:v>
                </c:pt>
                <c:pt idx="21986">
                  <c:v>-4.9768160741885822E-2</c:v>
                </c:pt>
                <c:pt idx="21987">
                  <c:v>-4.9459041731066494E-2</c:v>
                </c:pt>
                <c:pt idx="21988">
                  <c:v>-4.9459041731066494E-2</c:v>
                </c:pt>
                <c:pt idx="21989">
                  <c:v>-4.9459041731066494E-2</c:v>
                </c:pt>
                <c:pt idx="21990">
                  <c:v>-4.9459041731066494E-2</c:v>
                </c:pt>
                <c:pt idx="21991">
                  <c:v>-4.9459041731066494E-2</c:v>
                </c:pt>
                <c:pt idx="21992">
                  <c:v>-4.9459041731066494E-2</c:v>
                </c:pt>
                <c:pt idx="21993">
                  <c:v>-4.9459041731066494E-2</c:v>
                </c:pt>
                <c:pt idx="21994">
                  <c:v>-4.8840803709428116E-2</c:v>
                </c:pt>
                <c:pt idx="21995">
                  <c:v>-4.8840803709428116E-2</c:v>
                </c:pt>
                <c:pt idx="21996">
                  <c:v>-4.8840803709428116E-2</c:v>
                </c:pt>
                <c:pt idx="21997">
                  <c:v>-4.9459041731066494E-2</c:v>
                </c:pt>
                <c:pt idx="21998">
                  <c:v>-4.9459041731066494E-2</c:v>
                </c:pt>
                <c:pt idx="21999">
                  <c:v>-4.9459041731066494E-2</c:v>
                </c:pt>
                <c:pt idx="22000">
                  <c:v>-4.9459041731066494E-2</c:v>
                </c:pt>
                <c:pt idx="22001">
                  <c:v>-4.9459041731066494E-2</c:v>
                </c:pt>
                <c:pt idx="22002">
                  <c:v>-4.9459041731066494E-2</c:v>
                </c:pt>
                <c:pt idx="22003">
                  <c:v>-4.9459041731066494E-2</c:v>
                </c:pt>
                <c:pt idx="22004">
                  <c:v>-4.9459041731066494E-2</c:v>
                </c:pt>
                <c:pt idx="22005">
                  <c:v>-4.9459041731066494E-2</c:v>
                </c:pt>
                <c:pt idx="22006">
                  <c:v>-4.9459041731066494E-2</c:v>
                </c:pt>
                <c:pt idx="22007">
                  <c:v>-4.9459041731066494E-2</c:v>
                </c:pt>
                <c:pt idx="22008">
                  <c:v>-4.9459041731066494E-2</c:v>
                </c:pt>
                <c:pt idx="22009">
                  <c:v>-4.9459041731066494E-2</c:v>
                </c:pt>
                <c:pt idx="22010">
                  <c:v>-4.9459041731066494E-2</c:v>
                </c:pt>
                <c:pt idx="22011">
                  <c:v>-4.9459041731066494E-2</c:v>
                </c:pt>
                <c:pt idx="22012">
                  <c:v>-4.9459041731066494E-2</c:v>
                </c:pt>
                <c:pt idx="22013">
                  <c:v>-4.9459041731066494E-2</c:v>
                </c:pt>
                <c:pt idx="22014">
                  <c:v>-4.9459041731066494E-2</c:v>
                </c:pt>
                <c:pt idx="22015">
                  <c:v>-4.9459041731066494E-2</c:v>
                </c:pt>
                <c:pt idx="22016">
                  <c:v>-4.9459041731066494E-2</c:v>
                </c:pt>
                <c:pt idx="22017">
                  <c:v>-4.9459041731066494E-2</c:v>
                </c:pt>
                <c:pt idx="22018">
                  <c:v>-4.9459041731066494E-2</c:v>
                </c:pt>
                <c:pt idx="22019">
                  <c:v>-4.9459041731066494E-2</c:v>
                </c:pt>
                <c:pt idx="22020">
                  <c:v>-4.9459041731066494E-2</c:v>
                </c:pt>
                <c:pt idx="22021">
                  <c:v>-4.9459041731066494E-2</c:v>
                </c:pt>
                <c:pt idx="22022">
                  <c:v>-4.9459041731066494E-2</c:v>
                </c:pt>
                <c:pt idx="22023">
                  <c:v>-4.9459041731066494E-2</c:v>
                </c:pt>
                <c:pt idx="22024">
                  <c:v>-4.9459041731066494E-2</c:v>
                </c:pt>
                <c:pt idx="22025">
                  <c:v>-4.9459041731066494E-2</c:v>
                </c:pt>
                <c:pt idx="22026">
                  <c:v>-4.9459041731066494E-2</c:v>
                </c:pt>
                <c:pt idx="22027">
                  <c:v>-4.9459041731066494E-2</c:v>
                </c:pt>
                <c:pt idx="22028">
                  <c:v>-4.9459041731066494E-2</c:v>
                </c:pt>
                <c:pt idx="22029">
                  <c:v>-4.9459041731066494E-2</c:v>
                </c:pt>
                <c:pt idx="22030">
                  <c:v>-4.9149922720247312E-2</c:v>
                </c:pt>
                <c:pt idx="22031">
                  <c:v>-4.9149922720247312E-2</c:v>
                </c:pt>
                <c:pt idx="22032">
                  <c:v>-4.9149922720247312E-2</c:v>
                </c:pt>
                <c:pt idx="22033">
                  <c:v>-4.9149922720247312E-2</c:v>
                </c:pt>
                <c:pt idx="22034">
                  <c:v>-4.9149922720247312E-2</c:v>
                </c:pt>
                <c:pt idx="22035">
                  <c:v>-4.9149922720247312E-2</c:v>
                </c:pt>
                <c:pt idx="22036">
                  <c:v>-4.9459041731066494E-2</c:v>
                </c:pt>
                <c:pt idx="22037">
                  <c:v>-4.9459041731066494E-2</c:v>
                </c:pt>
                <c:pt idx="22038">
                  <c:v>-4.9459041731066494E-2</c:v>
                </c:pt>
                <c:pt idx="22039">
                  <c:v>-4.9459041731066494E-2</c:v>
                </c:pt>
                <c:pt idx="22040">
                  <c:v>-4.9459041731066494E-2</c:v>
                </c:pt>
                <c:pt idx="22041">
                  <c:v>-4.9459041731066494E-2</c:v>
                </c:pt>
                <c:pt idx="22042">
                  <c:v>-4.9459041731066494E-2</c:v>
                </c:pt>
                <c:pt idx="22043">
                  <c:v>-4.9459041731066494E-2</c:v>
                </c:pt>
                <c:pt idx="22044">
                  <c:v>-4.9459041731066494E-2</c:v>
                </c:pt>
                <c:pt idx="22045">
                  <c:v>-4.9459041731066494E-2</c:v>
                </c:pt>
                <c:pt idx="22046">
                  <c:v>-4.9459041731066494E-2</c:v>
                </c:pt>
                <c:pt idx="22047">
                  <c:v>-4.9459041731066494E-2</c:v>
                </c:pt>
                <c:pt idx="22048">
                  <c:v>-4.9459041731066494E-2</c:v>
                </c:pt>
                <c:pt idx="22049">
                  <c:v>-4.9459041731066494E-2</c:v>
                </c:pt>
                <c:pt idx="22050">
                  <c:v>-4.9459041731066494E-2</c:v>
                </c:pt>
                <c:pt idx="22051">
                  <c:v>-4.9459041731066494E-2</c:v>
                </c:pt>
                <c:pt idx="22052">
                  <c:v>-4.9459041731066494E-2</c:v>
                </c:pt>
                <c:pt idx="22053">
                  <c:v>-4.9459041731066494E-2</c:v>
                </c:pt>
                <c:pt idx="22054">
                  <c:v>-4.9459041731066494E-2</c:v>
                </c:pt>
                <c:pt idx="22055">
                  <c:v>-4.9459041731066494E-2</c:v>
                </c:pt>
                <c:pt idx="22056">
                  <c:v>-4.9149922720247312E-2</c:v>
                </c:pt>
                <c:pt idx="22057">
                  <c:v>-4.9149922720247312E-2</c:v>
                </c:pt>
                <c:pt idx="22058">
                  <c:v>-4.9149922720247312E-2</c:v>
                </c:pt>
                <c:pt idx="22059">
                  <c:v>-4.9149922720247312E-2</c:v>
                </c:pt>
                <c:pt idx="22060">
                  <c:v>-4.9149922720247312E-2</c:v>
                </c:pt>
                <c:pt idx="22061">
                  <c:v>-4.9149922720247312E-2</c:v>
                </c:pt>
                <c:pt idx="22062">
                  <c:v>-4.9149922720247312E-2</c:v>
                </c:pt>
                <c:pt idx="22063">
                  <c:v>-4.9459041731066494E-2</c:v>
                </c:pt>
                <c:pt idx="22064">
                  <c:v>-4.9459041731066494E-2</c:v>
                </c:pt>
                <c:pt idx="22065">
                  <c:v>-4.9459041731066494E-2</c:v>
                </c:pt>
                <c:pt idx="22066">
                  <c:v>-4.9459041731066494E-2</c:v>
                </c:pt>
                <c:pt idx="22067">
                  <c:v>-4.9459041731066494E-2</c:v>
                </c:pt>
                <c:pt idx="22068">
                  <c:v>-4.9459041731066494E-2</c:v>
                </c:pt>
                <c:pt idx="22069">
                  <c:v>-4.9459041731066494E-2</c:v>
                </c:pt>
                <c:pt idx="22070">
                  <c:v>-4.9459041731066494E-2</c:v>
                </c:pt>
                <c:pt idx="22071">
                  <c:v>-4.9149922720247312E-2</c:v>
                </c:pt>
                <c:pt idx="22072">
                  <c:v>-4.9149922720247312E-2</c:v>
                </c:pt>
                <c:pt idx="22073">
                  <c:v>-4.9149922720247312E-2</c:v>
                </c:pt>
                <c:pt idx="22074">
                  <c:v>-4.9149922720247312E-2</c:v>
                </c:pt>
                <c:pt idx="22075">
                  <c:v>-4.9149922720247312E-2</c:v>
                </c:pt>
                <c:pt idx="22076">
                  <c:v>-4.9149922720247312E-2</c:v>
                </c:pt>
                <c:pt idx="22077">
                  <c:v>-4.9149922720247312E-2</c:v>
                </c:pt>
                <c:pt idx="22078">
                  <c:v>-4.9149922720247312E-2</c:v>
                </c:pt>
                <c:pt idx="22079">
                  <c:v>-4.9149922720247312E-2</c:v>
                </c:pt>
                <c:pt idx="22080">
                  <c:v>-4.9149922720247312E-2</c:v>
                </c:pt>
                <c:pt idx="22081">
                  <c:v>-4.9149922720247312E-2</c:v>
                </c:pt>
                <c:pt idx="22082">
                  <c:v>-4.9149922720247312E-2</c:v>
                </c:pt>
                <c:pt idx="22083">
                  <c:v>-4.9149922720247312E-2</c:v>
                </c:pt>
                <c:pt idx="22084">
                  <c:v>-4.9149922720247312E-2</c:v>
                </c:pt>
                <c:pt idx="22085">
                  <c:v>-4.9149922720247312E-2</c:v>
                </c:pt>
                <c:pt idx="22086">
                  <c:v>-4.9149922720247312E-2</c:v>
                </c:pt>
                <c:pt idx="22087">
                  <c:v>-4.9149922720247312E-2</c:v>
                </c:pt>
                <c:pt idx="22088">
                  <c:v>-4.9149922720247312E-2</c:v>
                </c:pt>
                <c:pt idx="22089">
                  <c:v>-4.9149922720247312E-2</c:v>
                </c:pt>
                <c:pt idx="22090">
                  <c:v>-4.9149922720247312E-2</c:v>
                </c:pt>
                <c:pt idx="22091">
                  <c:v>-4.9149922720247312E-2</c:v>
                </c:pt>
                <c:pt idx="22092">
                  <c:v>-4.9149922720247312E-2</c:v>
                </c:pt>
                <c:pt idx="22093">
                  <c:v>-4.9149922720247312E-2</c:v>
                </c:pt>
                <c:pt idx="22094">
                  <c:v>-4.9149922720247312E-2</c:v>
                </c:pt>
                <c:pt idx="22095">
                  <c:v>-4.8531684698609016E-2</c:v>
                </c:pt>
                <c:pt idx="22096">
                  <c:v>-4.8531684698609016E-2</c:v>
                </c:pt>
                <c:pt idx="22097">
                  <c:v>-4.8840803709428116E-2</c:v>
                </c:pt>
                <c:pt idx="22098">
                  <c:v>-4.8840803709428116E-2</c:v>
                </c:pt>
                <c:pt idx="22099">
                  <c:v>-4.9149922720247312E-2</c:v>
                </c:pt>
                <c:pt idx="22100">
                  <c:v>-4.9149922720247312E-2</c:v>
                </c:pt>
                <c:pt idx="22101">
                  <c:v>-4.9149922720247312E-2</c:v>
                </c:pt>
                <c:pt idx="22102">
                  <c:v>-4.9149922720247312E-2</c:v>
                </c:pt>
                <c:pt idx="22103">
                  <c:v>-4.9149922720247312E-2</c:v>
                </c:pt>
                <c:pt idx="22104">
                  <c:v>-4.9149922720247312E-2</c:v>
                </c:pt>
                <c:pt idx="22105">
                  <c:v>-4.9149922720247312E-2</c:v>
                </c:pt>
                <c:pt idx="22106">
                  <c:v>-4.9149922720247312E-2</c:v>
                </c:pt>
                <c:pt idx="22107">
                  <c:v>-4.9149922720247312E-2</c:v>
                </c:pt>
                <c:pt idx="22108">
                  <c:v>-4.9149922720247312E-2</c:v>
                </c:pt>
                <c:pt idx="22109">
                  <c:v>-4.9149922720247312E-2</c:v>
                </c:pt>
                <c:pt idx="22110">
                  <c:v>-4.9149922720247312E-2</c:v>
                </c:pt>
                <c:pt idx="22111">
                  <c:v>-4.9149922720247312E-2</c:v>
                </c:pt>
                <c:pt idx="22112">
                  <c:v>-4.9149922720247312E-2</c:v>
                </c:pt>
                <c:pt idx="22113">
                  <c:v>-4.9149922720247312E-2</c:v>
                </c:pt>
                <c:pt idx="22114">
                  <c:v>-4.9149922720247312E-2</c:v>
                </c:pt>
                <c:pt idx="22115">
                  <c:v>-4.9149922720247312E-2</c:v>
                </c:pt>
                <c:pt idx="22116">
                  <c:v>-4.9149922720247312E-2</c:v>
                </c:pt>
                <c:pt idx="22117">
                  <c:v>-4.9149922720247312E-2</c:v>
                </c:pt>
                <c:pt idx="22118">
                  <c:v>-4.9149922720247312E-2</c:v>
                </c:pt>
                <c:pt idx="22119">
                  <c:v>-4.9149922720247312E-2</c:v>
                </c:pt>
                <c:pt idx="22120">
                  <c:v>-4.9149922720247312E-2</c:v>
                </c:pt>
                <c:pt idx="22121">
                  <c:v>-4.9149922720247312E-2</c:v>
                </c:pt>
                <c:pt idx="22122">
                  <c:v>-4.8840803709428116E-2</c:v>
                </c:pt>
                <c:pt idx="22123">
                  <c:v>-4.8840803709428116E-2</c:v>
                </c:pt>
                <c:pt idx="22124">
                  <c:v>-4.8840803709428116E-2</c:v>
                </c:pt>
                <c:pt idx="22125">
                  <c:v>-4.8840803709428116E-2</c:v>
                </c:pt>
                <c:pt idx="22126">
                  <c:v>-4.8840803709428116E-2</c:v>
                </c:pt>
                <c:pt idx="22127">
                  <c:v>-4.8840803709428116E-2</c:v>
                </c:pt>
                <c:pt idx="22128">
                  <c:v>-4.8531684698609016E-2</c:v>
                </c:pt>
                <c:pt idx="22129">
                  <c:v>-4.8531684698609016E-2</c:v>
                </c:pt>
                <c:pt idx="22130">
                  <c:v>-4.8531684698609016E-2</c:v>
                </c:pt>
                <c:pt idx="22131">
                  <c:v>-4.8531684698609016E-2</c:v>
                </c:pt>
                <c:pt idx="22132">
                  <c:v>-4.8531684698609016E-2</c:v>
                </c:pt>
                <c:pt idx="22133">
                  <c:v>-4.8531684698609016E-2</c:v>
                </c:pt>
                <c:pt idx="22134">
                  <c:v>-4.7604327666151469E-2</c:v>
                </c:pt>
                <c:pt idx="22135">
                  <c:v>-4.7604327666151469E-2</c:v>
                </c:pt>
                <c:pt idx="22136">
                  <c:v>-4.7604327666151469E-2</c:v>
                </c:pt>
                <c:pt idx="22137">
                  <c:v>-4.7604327666151469E-2</c:v>
                </c:pt>
                <c:pt idx="22138">
                  <c:v>-4.7295208655332314E-2</c:v>
                </c:pt>
                <c:pt idx="22139">
                  <c:v>-4.7295208655332314E-2</c:v>
                </c:pt>
                <c:pt idx="22140">
                  <c:v>-4.7295208655332314E-2</c:v>
                </c:pt>
                <c:pt idx="22141">
                  <c:v>-4.7295208655332314E-2</c:v>
                </c:pt>
                <c:pt idx="22142">
                  <c:v>-4.7295208655332314E-2</c:v>
                </c:pt>
                <c:pt idx="22143">
                  <c:v>-4.7295208655332314E-2</c:v>
                </c:pt>
                <c:pt idx="22144">
                  <c:v>-4.7295208655332314E-2</c:v>
                </c:pt>
                <c:pt idx="22145">
                  <c:v>-4.7295208655332314E-2</c:v>
                </c:pt>
                <c:pt idx="22146">
                  <c:v>-4.7295208655332314E-2</c:v>
                </c:pt>
                <c:pt idx="22147">
                  <c:v>-4.7295208655332314E-2</c:v>
                </c:pt>
                <c:pt idx="22148">
                  <c:v>-4.6986089644513319E-2</c:v>
                </c:pt>
                <c:pt idx="22149">
                  <c:v>-4.6986089644513319E-2</c:v>
                </c:pt>
                <c:pt idx="22150">
                  <c:v>-4.6986089644513319E-2</c:v>
                </c:pt>
                <c:pt idx="22151">
                  <c:v>-4.6986089644513319E-2</c:v>
                </c:pt>
                <c:pt idx="22152">
                  <c:v>-4.6058732612055654E-2</c:v>
                </c:pt>
                <c:pt idx="22153">
                  <c:v>-4.6058732612055654E-2</c:v>
                </c:pt>
                <c:pt idx="22154">
                  <c:v>-4.6058732612055654E-2</c:v>
                </c:pt>
                <c:pt idx="22155">
                  <c:v>-4.6058732612055654E-2</c:v>
                </c:pt>
                <c:pt idx="22156">
                  <c:v>-4.6058732612055654E-2</c:v>
                </c:pt>
                <c:pt idx="22157">
                  <c:v>-4.6058732612055654E-2</c:v>
                </c:pt>
                <c:pt idx="22158">
                  <c:v>-4.6058732612055654E-2</c:v>
                </c:pt>
                <c:pt idx="22159">
                  <c:v>-4.6058732612055654E-2</c:v>
                </c:pt>
                <c:pt idx="22160">
                  <c:v>-4.6058732612055654E-2</c:v>
                </c:pt>
                <c:pt idx="22161">
                  <c:v>-4.6058732612055654E-2</c:v>
                </c:pt>
                <c:pt idx="22162">
                  <c:v>-4.6058732612055654E-2</c:v>
                </c:pt>
                <c:pt idx="22163">
                  <c:v>-4.6058732612055654E-2</c:v>
                </c:pt>
                <c:pt idx="22164">
                  <c:v>-4.5749613601236534E-2</c:v>
                </c:pt>
                <c:pt idx="22165">
                  <c:v>-4.5749613601236534E-2</c:v>
                </c:pt>
                <c:pt idx="22166">
                  <c:v>-4.6058732612055654E-2</c:v>
                </c:pt>
                <c:pt idx="22167">
                  <c:v>-4.667697063369397E-2</c:v>
                </c:pt>
                <c:pt idx="22168">
                  <c:v>-4.667697063369397E-2</c:v>
                </c:pt>
                <c:pt idx="22169">
                  <c:v>-4.6986089644513319E-2</c:v>
                </c:pt>
                <c:pt idx="22170">
                  <c:v>-4.6986089644513319E-2</c:v>
                </c:pt>
                <c:pt idx="22171">
                  <c:v>-4.6986089644513319E-2</c:v>
                </c:pt>
                <c:pt idx="22172">
                  <c:v>-4.6986089644513319E-2</c:v>
                </c:pt>
                <c:pt idx="22173">
                  <c:v>-4.6986089644513319E-2</c:v>
                </c:pt>
                <c:pt idx="22174">
                  <c:v>-4.6986089644513319E-2</c:v>
                </c:pt>
                <c:pt idx="22175">
                  <c:v>-4.6986089644513319E-2</c:v>
                </c:pt>
                <c:pt idx="22176">
                  <c:v>-4.6986089644513319E-2</c:v>
                </c:pt>
                <c:pt idx="22177">
                  <c:v>-4.6986089644513319E-2</c:v>
                </c:pt>
                <c:pt idx="22178">
                  <c:v>-4.6986089644513319E-2</c:v>
                </c:pt>
                <c:pt idx="22179">
                  <c:v>-4.7295208655332314E-2</c:v>
                </c:pt>
                <c:pt idx="22180">
                  <c:v>-4.7295208655332314E-2</c:v>
                </c:pt>
                <c:pt idx="22181">
                  <c:v>-4.7295208655332314E-2</c:v>
                </c:pt>
                <c:pt idx="22182">
                  <c:v>-4.7295208655332314E-2</c:v>
                </c:pt>
                <c:pt idx="22183">
                  <c:v>-4.7295208655332314E-2</c:v>
                </c:pt>
                <c:pt idx="22184">
                  <c:v>-4.7295208655332314E-2</c:v>
                </c:pt>
                <c:pt idx="22185">
                  <c:v>-4.7295208655332314E-2</c:v>
                </c:pt>
                <c:pt idx="22186">
                  <c:v>-4.7295208655332314E-2</c:v>
                </c:pt>
                <c:pt idx="22187">
                  <c:v>-4.7295208655332314E-2</c:v>
                </c:pt>
                <c:pt idx="22188">
                  <c:v>-4.7295208655332314E-2</c:v>
                </c:pt>
                <c:pt idx="22189">
                  <c:v>-4.7295208655332314E-2</c:v>
                </c:pt>
                <c:pt idx="22190">
                  <c:v>-4.7295208655332314E-2</c:v>
                </c:pt>
                <c:pt idx="22191">
                  <c:v>-4.7295208655332314E-2</c:v>
                </c:pt>
                <c:pt idx="22192">
                  <c:v>-4.7295208655332314E-2</c:v>
                </c:pt>
                <c:pt idx="22193">
                  <c:v>-4.7295208655332314E-2</c:v>
                </c:pt>
                <c:pt idx="22194">
                  <c:v>-4.7295208655332314E-2</c:v>
                </c:pt>
                <c:pt idx="22195">
                  <c:v>-4.7295208655332314E-2</c:v>
                </c:pt>
                <c:pt idx="22196">
                  <c:v>-4.7295208655332314E-2</c:v>
                </c:pt>
                <c:pt idx="22197">
                  <c:v>-4.7295208655332314E-2</c:v>
                </c:pt>
                <c:pt idx="22198">
                  <c:v>-4.7295208655332314E-2</c:v>
                </c:pt>
                <c:pt idx="22199">
                  <c:v>-4.7295208655332314E-2</c:v>
                </c:pt>
                <c:pt idx="22200">
                  <c:v>-4.7295208655332314E-2</c:v>
                </c:pt>
                <c:pt idx="22201">
                  <c:v>-4.7295208655332314E-2</c:v>
                </c:pt>
                <c:pt idx="22202">
                  <c:v>-4.7295208655332314E-2</c:v>
                </c:pt>
                <c:pt idx="22203">
                  <c:v>-4.7295208655332314E-2</c:v>
                </c:pt>
                <c:pt idx="22204">
                  <c:v>-4.7295208655332314E-2</c:v>
                </c:pt>
                <c:pt idx="22205">
                  <c:v>-4.7295208655332314E-2</c:v>
                </c:pt>
                <c:pt idx="22206">
                  <c:v>-4.7295208655332314E-2</c:v>
                </c:pt>
                <c:pt idx="22207">
                  <c:v>-4.7295208655332314E-2</c:v>
                </c:pt>
                <c:pt idx="22208">
                  <c:v>-4.7295208655332314E-2</c:v>
                </c:pt>
                <c:pt idx="22209">
                  <c:v>-4.7295208655332314E-2</c:v>
                </c:pt>
                <c:pt idx="22210">
                  <c:v>-4.7295208655332314E-2</c:v>
                </c:pt>
                <c:pt idx="22211">
                  <c:v>-4.7295208655332314E-2</c:v>
                </c:pt>
                <c:pt idx="22212">
                  <c:v>-4.7295208655332314E-2</c:v>
                </c:pt>
                <c:pt idx="22213">
                  <c:v>-4.6986089644513319E-2</c:v>
                </c:pt>
                <c:pt idx="22214">
                  <c:v>-4.6986089644513319E-2</c:v>
                </c:pt>
                <c:pt idx="22215">
                  <c:v>-4.6986089644513319E-2</c:v>
                </c:pt>
                <c:pt idx="22216">
                  <c:v>-4.6986089644513319E-2</c:v>
                </c:pt>
                <c:pt idx="22217">
                  <c:v>-4.6986089644513319E-2</c:v>
                </c:pt>
                <c:pt idx="22218">
                  <c:v>-4.6986089644513319E-2</c:v>
                </c:pt>
                <c:pt idx="22219">
                  <c:v>-4.6986089644513319E-2</c:v>
                </c:pt>
                <c:pt idx="22220">
                  <c:v>-4.6986089644513319E-2</c:v>
                </c:pt>
                <c:pt idx="22221">
                  <c:v>-4.667697063369397E-2</c:v>
                </c:pt>
                <c:pt idx="22222">
                  <c:v>-4.6986089644513319E-2</c:v>
                </c:pt>
                <c:pt idx="22223">
                  <c:v>-4.6986089644513319E-2</c:v>
                </c:pt>
                <c:pt idx="22224">
                  <c:v>-4.6986089644513319E-2</c:v>
                </c:pt>
                <c:pt idx="22225">
                  <c:v>-4.6986089644513319E-2</c:v>
                </c:pt>
                <c:pt idx="22226">
                  <c:v>-4.7295208655332314E-2</c:v>
                </c:pt>
                <c:pt idx="22227">
                  <c:v>-4.7295208655332314E-2</c:v>
                </c:pt>
                <c:pt idx="22228">
                  <c:v>-4.7295208655332314E-2</c:v>
                </c:pt>
                <c:pt idx="22229">
                  <c:v>-4.7295208655332314E-2</c:v>
                </c:pt>
                <c:pt idx="22230">
                  <c:v>-4.8222565687789647E-2</c:v>
                </c:pt>
                <c:pt idx="22231">
                  <c:v>-4.8222565687789647E-2</c:v>
                </c:pt>
                <c:pt idx="22232">
                  <c:v>-4.8222565687789647E-2</c:v>
                </c:pt>
                <c:pt idx="22233">
                  <c:v>-4.8222565687789647E-2</c:v>
                </c:pt>
                <c:pt idx="22234">
                  <c:v>-4.8222565687789647E-2</c:v>
                </c:pt>
                <c:pt idx="22235">
                  <c:v>-4.8222565687789647E-2</c:v>
                </c:pt>
                <c:pt idx="22236">
                  <c:v>-4.8222565687789647E-2</c:v>
                </c:pt>
                <c:pt idx="22237">
                  <c:v>-4.8222565687789647E-2</c:v>
                </c:pt>
                <c:pt idx="22238">
                  <c:v>-4.8222565687789647E-2</c:v>
                </c:pt>
                <c:pt idx="22239">
                  <c:v>-4.8222565687789647E-2</c:v>
                </c:pt>
                <c:pt idx="22240">
                  <c:v>-4.7604327666151469E-2</c:v>
                </c:pt>
                <c:pt idx="22241">
                  <c:v>-4.7604327666151469E-2</c:v>
                </c:pt>
                <c:pt idx="22242">
                  <c:v>-4.7604327666151469E-2</c:v>
                </c:pt>
                <c:pt idx="22243">
                  <c:v>-4.7604327666151469E-2</c:v>
                </c:pt>
                <c:pt idx="22244">
                  <c:v>-4.7295208655332314E-2</c:v>
                </c:pt>
                <c:pt idx="22245">
                  <c:v>-4.7295208655332314E-2</c:v>
                </c:pt>
                <c:pt idx="22246">
                  <c:v>-4.7295208655332314E-2</c:v>
                </c:pt>
                <c:pt idx="22247">
                  <c:v>-4.7295208655332314E-2</c:v>
                </c:pt>
                <c:pt idx="22248">
                  <c:v>-4.7295208655332314E-2</c:v>
                </c:pt>
                <c:pt idx="22249">
                  <c:v>-1.4219474497681621E-2</c:v>
                </c:pt>
                <c:pt idx="22250">
                  <c:v>-1.4219474497681621E-2</c:v>
                </c:pt>
                <c:pt idx="22251">
                  <c:v>-1.4219474497681621E-2</c:v>
                </c:pt>
                <c:pt idx="22252">
                  <c:v>-1.4219474497681621E-2</c:v>
                </c:pt>
                <c:pt idx="22253">
                  <c:v>-1.4219474497681621E-2</c:v>
                </c:pt>
                <c:pt idx="22254">
                  <c:v>-1.4219474497681621E-2</c:v>
                </c:pt>
                <c:pt idx="22255">
                  <c:v>-1.4219474497681621E-2</c:v>
                </c:pt>
                <c:pt idx="22256">
                  <c:v>-1.4219474497681621E-2</c:v>
                </c:pt>
                <c:pt idx="22257">
                  <c:v>-1.4219474497681621E-2</c:v>
                </c:pt>
                <c:pt idx="22258">
                  <c:v>-1.4219474497681621E-2</c:v>
                </c:pt>
                <c:pt idx="22259">
                  <c:v>-1.4219474497681621E-2</c:v>
                </c:pt>
                <c:pt idx="22260">
                  <c:v>-1.4219474497681621E-2</c:v>
                </c:pt>
                <c:pt idx="22261">
                  <c:v>-1.4219474497681621E-2</c:v>
                </c:pt>
                <c:pt idx="22262">
                  <c:v>-1.4219474497681621E-2</c:v>
                </c:pt>
                <c:pt idx="22263">
                  <c:v>-1.4219474497681621E-2</c:v>
                </c:pt>
                <c:pt idx="22264">
                  <c:v>-1.4219474497681621E-2</c:v>
                </c:pt>
                <c:pt idx="22265">
                  <c:v>-1.3910355486862525E-2</c:v>
                </c:pt>
                <c:pt idx="22266">
                  <c:v>-1.3910355486862525E-2</c:v>
                </c:pt>
                <c:pt idx="22267">
                  <c:v>-1.3910355486862525E-2</c:v>
                </c:pt>
                <c:pt idx="22268">
                  <c:v>-1.3910355486862525E-2</c:v>
                </c:pt>
                <c:pt idx="22269">
                  <c:v>-1.4219474497681621E-2</c:v>
                </c:pt>
                <c:pt idx="22270">
                  <c:v>-1.4219474497681621E-2</c:v>
                </c:pt>
                <c:pt idx="22271">
                  <c:v>-1.4219474497681621E-2</c:v>
                </c:pt>
                <c:pt idx="22272">
                  <c:v>-1.4219474497681621E-2</c:v>
                </c:pt>
                <c:pt idx="22273">
                  <c:v>-1.4219474497681621E-2</c:v>
                </c:pt>
                <c:pt idx="22274">
                  <c:v>-1.4219474497681621E-2</c:v>
                </c:pt>
                <c:pt idx="22275">
                  <c:v>-1.4219474497681621E-2</c:v>
                </c:pt>
                <c:pt idx="22276">
                  <c:v>-1.3910355486862525E-2</c:v>
                </c:pt>
                <c:pt idx="22277">
                  <c:v>-1.3910355486862525E-2</c:v>
                </c:pt>
                <c:pt idx="22278">
                  <c:v>-1.3910355486862525E-2</c:v>
                </c:pt>
                <c:pt idx="22279">
                  <c:v>-1.3910355486862525E-2</c:v>
                </c:pt>
                <c:pt idx="22280">
                  <c:v>-1.3910355486862525E-2</c:v>
                </c:pt>
                <c:pt idx="22281">
                  <c:v>-1.3910355486862525E-2</c:v>
                </c:pt>
                <c:pt idx="22282">
                  <c:v>-1.3910355486862525E-2</c:v>
                </c:pt>
                <c:pt idx="22283">
                  <c:v>-1.3910355486862525E-2</c:v>
                </c:pt>
                <c:pt idx="22284">
                  <c:v>-1.3910355486862525E-2</c:v>
                </c:pt>
                <c:pt idx="22285">
                  <c:v>-1.3910355486862525E-2</c:v>
                </c:pt>
                <c:pt idx="22286">
                  <c:v>-1.3910355486862525E-2</c:v>
                </c:pt>
                <c:pt idx="22287">
                  <c:v>-1.3910355486862525E-2</c:v>
                </c:pt>
                <c:pt idx="22288">
                  <c:v>-1.3910355486862525E-2</c:v>
                </c:pt>
                <c:pt idx="22289">
                  <c:v>-1.3910355486862525E-2</c:v>
                </c:pt>
                <c:pt idx="22290">
                  <c:v>-4.7295208655332314E-2</c:v>
                </c:pt>
                <c:pt idx="22291">
                  <c:v>-4.7295208655332314E-2</c:v>
                </c:pt>
                <c:pt idx="22292">
                  <c:v>-4.7295208655332314E-2</c:v>
                </c:pt>
                <c:pt idx="22293">
                  <c:v>-4.667697063369397E-2</c:v>
                </c:pt>
                <c:pt idx="22294">
                  <c:v>-4.667697063369397E-2</c:v>
                </c:pt>
                <c:pt idx="22295">
                  <c:v>-4.7295208655332314E-2</c:v>
                </c:pt>
                <c:pt idx="22296">
                  <c:v>-4.7295208655332314E-2</c:v>
                </c:pt>
                <c:pt idx="22297">
                  <c:v>-4.7295208655332314E-2</c:v>
                </c:pt>
                <c:pt idx="22298">
                  <c:v>-4.7295208655332314E-2</c:v>
                </c:pt>
                <c:pt idx="22299">
                  <c:v>-4.7295208655332314E-2</c:v>
                </c:pt>
                <c:pt idx="22300">
                  <c:v>-4.7295208655332314E-2</c:v>
                </c:pt>
                <c:pt idx="22301">
                  <c:v>-4.7604327666151469E-2</c:v>
                </c:pt>
                <c:pt idx="22302">
                  <c:v>-4.7604327666151469E-2</c:v>
                </c:pt>
                <c:pt idx="22303">
                  <c:v>-4.7604327666151469E-2</c:v>
                </c:pt>
                <c:pt idx="22304">
                  <c:v>-4.7604327666151469E-2</c:v>
                </c:pt>
                <c:pt idx="22305">
                  <c:v>-4.7604327666151469E-2</c:v>
                </c:pt>
                <c:pt idx="22306">
                  <c:v>-4.7604327666151469E-2</c:v>
                </c:pt>
                <c:pt idx="22307">
                  <c:v>-4.7604327666151469E-2</c:v>
                </c:pt>
                <c:pt idx="22308">
                  <c:v>-4.7604327666151469E-2</c:v>
                </c:pt>
                <c:pt idx="22309">
                  <c:v>-4.7295208655332314E-2</c:v>
                </c:pt>
                <c:pt idx="22310">
                  <c:v>-4.7295208655332314E-2</c:v>
                </c:pt>
                <c:pt idx="22311">
                  <c:v>-4.7604327666151469E-2</c:v>
                </c:pt>
                <c:pt idx="22312">
                  <c:v>-4.7604327666151469E-2</c:v>
                </c:pt>
                <c:pt idx="22313">
                  <c:v>-4.7604327666151469E-2</c:v>
                </c:pt>
                <c:pt idx="22314">
                  <c:v>-4.7604327666151469E-2</c:v>
                </c:pt>
                <c:pt idx="22315">
                  <c:v>-4.7604327666151469E-2</c:v>
                </c:pt>
                <c:pt idx="22316">
                  <c:v>-4.7604327666151469E-2</c:v>
                </c:pt>
                <c:pt idx="22317">
                  <c:v>-4.8840803709428116E-2</c:v>
                </c:pt>
                <c:pt idx="22318">
                  <c:v>-4.8546691403834434E-2</c:v>
                </c:pt>
                <c:pt idx="22319">
                  <c:v>-4.7928262213976495E-2</c:v>
                </c:pt>
                <c:pt idx="22320">
                  <c:v>-4.7928262213976495E-2</c:v>
                </c:pt>
                <c:pt idx="22321">
                  <c:v>-4.7619047619047693E-2</c:v>
                </c:pt>
                <c:pt idx="22322">
                  <c:v>-4.7913446676970693E-2</c:v>
                </c:pt>
                <c:pt idx="22323">
                  <c:v>-4.8222565687789647E-2</c:v>
                </c:pt>
                <c:pt idx="22324">
                  <c:v>-4.8222565687789647E-2</c:v>
                </c:pt>
                <c:pt idx="22325">
                  <c:v>-4.8222565687789647E-2</c:v>
                </c:pt>
                <c:pt idx="22326">
                  <c:v>-4.8222565687789647E-2</c:v>
                </c:pt>
                <c:pt idx="22327">
                  <c:v>-4.8531684698609016E-2</c:v>
                </c:pt>
                <c:pt idx="22328">
                  <c:v>-4.8531684698609016E-2</c:v>
                </c:pt>
                <c:pt idx="22329">
                  <c:v>-4.8222565687789647E-2</c:v>
                </c:pt>
                <c:pt idx="22330">
                  <c:v>-4.8222565687789647E-2</c:v>
                </c:pt>
                <c:pt idx="22331">
                  <c:v>-4.8222565687789647E-2</c:v>
                </c:pt>
                <c:pt idx="22332">
                  <c:v>-4.8222565687789647E-2</c:v>
                </c:pt>
                <c:pt idx="22333">
                  <c:v>-4.7913446676970693E-2</c:v>
                </c:pt>
                <c:pt idx="22334">
                  <c:v>-4.8222565687789647E-2</c:v>
                </c:pt>
                <c:pt idx="22335">
                  <c:v>-4.8222565687789647E-2</c:v>
                </c:pt>
                <c:pt idx="22336">
                  <c:v>-4.8222565687789647E-2</c:v>
                </c:pt>
                <c:pt idx="22337">
                  <c:v>-4.8222565687789647E-2</c:v>
                </c:pt>
                <c:pt idx="22338">
                  <c:v>-4.8222565687789647E-2</c:v>
                </c:pt>
                <c:pt idx="22339">
                  <c:v>-4.8222565687789647E-2</c:v>
                </c:pt>
                <c:pt idx="22340">
                  <c:v>-4.8222565687789647E-2</c:v>
                </c:pt>
                <c:pt idx="22341">
                  <c:v>-4.7928262213976495E-2</c:v>
                </c:pt>
                <c:pt idx="22342">
                  <c:v>-4.8237476808905513E-2</c:v>
                </c:pt>
                <c:pt idx="22343">
                  <c:v>-4.8531684698609016E-2</c:v>
                </c:pt>
                <c:pt idx="22344">
                  <c:v>-4.8531684698609016E-2</c:v>
                </c:pt>
                <c:pt idx="22345">
                  <c:v>-4.8531684698609016E-2</c:v>
                </c:pt>
                <c:pt idx="22346">
                  <c:v>-4.8531684698609016E-2</c:v>
                </c:pt>
                <c:pt idx="22347">
                  <c:v>-4.8531684698609016E-2</c:v>
                </c:pt>
                <c:pt idx="22348">
                  <c:v>-4.8531684698609016E-2</c:v>
                </c:pt>
                <c:pt idx="22349">
                  <c:v>-4.8531684698609016E-2</c:v>
                </c:pt>
                <c:pt idx="22350">
                  <c:v>-4.8531684698609016E-2</c:v>
                </c:pt>
                <c:pt idx="22351">
                  <c:v>-4.8531684698609016E-2</c:v>
                </c:pt>
                <c:pt idx="22352">
                  <c:v>-4.8531684698609016E-2</c:v>
                </c:pt>
                <c:pt idx="22353">
                  <c:v>-4.8531684698609016E-2</c:v>
                </c:pt>
                <c:pt idx="22354">
                  <c:v>-4.8531684698609016E-2</c:v>
                </c:pt>
                <c:pt idx="22355">
                  <c:v>-4.8531684698609016E-2</c:v>
                </c:pt>
                <c:pt idx="22356">
                  <c:v>-4.8531684698609016E-2</c:v>
                </c:pt>
                <c:pt idx="22357">
                  <c:v>-4.8531684698609016E-2</c:v>
                </c:pt>
                <c:pt idx="22358">
                  <c:v>-4.8531684698609016E-2</c:v>
                </c:pt>
                <c:pt idx="22359">
                  <c:v>-4.8531684698609016E-2</c:v>
                </c:pt>
                <c:pt idx="22360">
                  <c:v>-4.8531684698609016E-2</c:v>
                </c:pt>
                <c:pt idx="22361">
                  <c:v>-4.8531684698609016E-2</c:v>
                </c:pt>
                <c:pt idx="22362">
                  <c:v>-4.8531684698609016E-2</c:v>
                </c:pt>
                <c:pt idx="22363">
                  <c:v>-4.8531684698609016E-2</c:v>
                </c:pt>
                <c:pt idx="22364">
                  <c:v>-4.8840803709428116E-2</c:v>
                </c:pt>
                <c:pt idx="22365">
                  <c:v>-4.8840803709428116E-2</c:v>
                </c:pt>
                <c:pt idx="22366">
                  <c:v>-4.8840803709428116E-2</c:v>
                </c:pt>
                <c:pt idx="22367">
                  <c:v>-4.8840803709428116E-2</c:v>
                </c:pt>
                <c:pt idx="22368">
                  <c:v>-4.8531684698609016E-2</c:v>
                </c:pt>
                <c:pt idx="22369">
                  <c:v>-4.8531684698609016E-2</c:v>
                </c:pt>
                <c:pt idx="22370">
                  <c:v>-4.8840803709428116E-2</c:v>
                </c:pt>
                <c:pt idx="22371">
                  <c:v>-4.8840803709428116E-2</c:v>
                </c:pt>
                <c:pt idx="22372">
                  <c:v>-4.8840803709428116E-2</c:v>
                </c:pt>
                <c:pt idx="22373">
                  <c:v>-4.8840803709428116E-2</c:v>
                </c:pt>
                <c:pt idx="22374">
                  <c:v>-4.8531684698609016E-2</c:v>
                </c:pt>
                <c:pt idx="22375">
                  <c:v>-4.8531684698609016E-2</c:v>
                </c:pt>
                <c:pt idx="22376">
                  <c:v>-4.8531684698609016E-2</c:v>
                </c:pt>
                <c:pt idx="22377">
                  <c:v>-4.8531684698609016E-2</c:v>
                </c:pt>
                <c:pt idx="22378">
                  <c:v>-4.9149922720247312E-2</c:v>
                </c:pt>
                <c:pt idx="22379">
                  <c:v>-4.9149922720247312E-2</c:v>
                </c:pt>
                <c:pt idx="22380">
                  <c:v>-4.9149922720247312E-2</c:v>
                </c:pt>
                <c:pt idx="22381">
                  <c:v>-4.9149922720247312E-2</c:v>
                </c:pt>
                <c:pt idx="22382">
                  <c:v>-4.8840803709428116E-2</c:v>
                </c:pt>
                <c:pt idx="22383">
                  <c:v>-1.3910355486862525E-2</c:v>
                </c:pt>
                <c:pt idx="22384">
                  <c:v>-1.4219474497681621E-2</c:v>
                </c:pt>
                <c:pt idx="22385">
                  <c:v>-1.4528593508500779E-2</c:v>
                </c:pt>
                <c:pt idx="22386">
                  <c:v>-1.4219474497681621E-2</c:v>
                </c:pt>
                <c:pt idx="22387">
                  <c:v>-1.4219474497681621E-2</c:v>
                </c:pt>
                <c:pt idx="22388">
                  <c:v>-1.4219474497681621E-2</c:v>
                </c:pt>
                <c:pt idx="22389">
                  <c:v>-1.4219474497681621E-2</c:v>
                </c:pt>
                <c:pt idx="22390">
                  <c:v>-1.4528593508500779E-2</c:v>
                </c:pt>
                <c:pt idx="22391">
                  <c:v>-1.4219474497681621E-2</c:v>
                </c:pt>
                <c:pt idx="22392">
                  <c:v>-1.3910355486862525E-2</c:v>
                </c:pt>
                <c:pt idx="22393">
                  <c:v>-1.3910355486862525E-2</c:v>
                </c:pt>
                <c:pt idx="22394">
                  <c:v>-1.3910355486862525E-2</c:v>
                </c:pt>
                <c:pt idx="22395">
                  <c:v>-1.3910355486862525E-2</c:v>
                </c:pt>
                <c:pt idx="22396">
                  <c:v>-1.4219474497681621E-2</c:v>
                </c:pt>
                <c:pt idx="22397">
                  <c:v>-1.4219474497681621E-2</c:v>
                </c:pt>
                <c:pt idx="22398">
                  <c:v>-1.4219474497681621E-2</c:v>
                </c:pt>
                <c:pt idx="22399">
                  <c:v>-1.4219474497681621E-2</c:v>
                </c:pt>
                <c:pt idx="22400">
                  <c:v>-1.4219474497681621E-2</c:v>
                </c:pt>
                <c:pt idx="22401">
                  <c:v>-1.4219474497681621E-2</c:v>
                </c:pt>
                <c:pt idx="22402">
                  <c:v>-1.4219474497681621E-2</c:v>
                </c:pt>
                <c:pt idx="22403">
                  <c:v>-1.4219474497681621E-2</c:v>
                </c:pt>
                <c:pt idx="22404">
                  <c:v>-1.4219474497681621E-2</c:v>
                </c:pt>
                <c:pt idx="22405">
                  <c:v>-1.4219474497681621E-2</c:v>
                </c:pt>
                <c:pt idx="22406">
                  <c:v>-1.4219474497681621E-2</c:v>
                </c:pt>
                <c:pt idx="22407">
                  <c:v>-1.4219474497681621E-2</c:v>
                </c:pt>
                <c:pt idx="22408">
                  <c:v>-1.4219474497681621E-2</c:v>
                </c:pt>
                <c:pt idx="22409">
                  <c:v>-1.4219474497681621E-2</c:v>
                </c:pt>
                <c:pt idx="22410">
                  <c:v>-1.4219474497681621E-2</c:v>
                </c:pt>
                <c:pt idx="22411">
                  <c:v>-1.4219474497681621E-2</c:v>
                </c:pt>
                <c:pt idx="22412">
                  <c:v>-1.4219474497681621E-2</c:v>
                </c:pt>
                <c:pt idx="22413">
                  <c:v>-1.4219474497681621E-2</c:v>
                </c:pt>
                <c:pt idx="22414">
                  <c:v>-1.4219474497681621E-2</c:v>
                </c:pt>
                <c:pt idx="22415">
                  <c:v>-1.4219474497681621E-2</c:v>
                </c:pt>
                <c:pt idx="22416">
                  <c:v>-1.4219474497681621E-2</c:v>
                </c:pt>
                <c:pt idx="22417">
                  <c:v>-1.4219474497681621E-2</c:v>
                </c:pt>
                <c:pt idx="22418">
                  <c:v>-1.4219474497681621E-2</c:v>
                </c:pt>
                <c:pt idx="22419">
                  <c:v>-1.4219474497681621E-2</c:v>
                </c:pt>
                <c:pt idx="22420">
                  <c:v>-1.4219474497681621E-2</c:v>
                </c:pt>
                <c:pt idx="22421">
                  <c:v>-1.4219474497681621E-2</c:v>
                </c:pt>
                <c:pt idx="22422">
                  <c:v>-1.4219474497681621E-2</c:v>
                </c:pt>
                <c:pt idx="22423">
                  <c:v>-1.3910355486862525E-2</c:v>
                </c:pt>
                <c:pt idx="22424">
                  <c:v>-1.3910355486862525E-2</c:v>
                </c:pt>
                <c:pt idx="22425">
                  <c:v>-1.4219474497681621E-2</c:v>
                </c:pt>
                <c:pt idx="22426">
                  <c:v>-4.9149922720247312E-2</c:v>
                </c:pt>
                <c:pt idx="22427">
                  <c:v>-4.9149922720247312E-2</c:v>
                </c:pt>
                <c:pt idx="22428">
                  <c:v>-4.9149922720247312E-2</c:v>
                </c:pt>
                <c:pt idx="22429">
                  <c:v>-4.8840803709428116E-2</c:v>
                </c:pt>
                <c:pt idx="22430">
                  <c:v>-4.8840803709428116E-2</c:v>
                </c:pt>
                <c:pt idx="22431">
                  <c:v>-4.8840803709428116E-2</c:v>
                </c:pt>
                <c:pt idx="22432">
                  <c:v>-4.8840803709428116E-2</c:v>
                </c:pt>
                <c:pt idx="22433">
                  <c:v>-4.8531684698609016E-2</c:v>
                </c:pt>
                <c:pt idx="22434">
                  <c:v>-4.8531684698609016E-2</c:v>
                </c:pt>
                <c:pt idx="22435">
                  <c:v>-4.8840803709428116E-2</c:v>
                </c:pt>
                <c:pt idx="22436">
                  <c:v>-4.8840803709428116E-2</c:v>
                </c:pt>
                <c:pt idx="22437">
                  <c:v>-4.8840803709428116E-2</c:v>
                </c:pt>
                <c:pt idx="22438">
                  <c:v>-4.8840803709428116E-2</c:v>
                </c:pt>
                <c:pt idx="22439">
                  <c:v>-4.8531684698609016E-2</c:v>
                </c:pt>
                <c:pt idx="22440">
                  <c:v>-4.8531684698609016E-2</c:v>
                </c:pt>
                <c:pt idx="22441">
                  <c:v>-4.8531684698609016E-2</c:v>
                </c:pt>
                <c:pt idx="22442">
                  <c:v>-4.8531684698609016E-2</c:v>
                </c:pt>
                <c:pt idx="22443">
                  <c:v>-4.8531684698609016E-2</c:v>
                </c:pt>
                <c:pt idx="22444">
                  <c:v>-4.8531684698609016E-2</c:v>
                </c:pt>
                <c:pt idx="22445">
                  <c:v>-4.8531684698609016E-2</c:v>
                </c:pt>
                <c:pt idx="22446">
                  <c:v>-4.8531684698609016E-2</c:v>
                </c:pt>
                <c:pt idx="22447">
                  <c:v>-4.8531684698609016E-2</c:v>
                </c:pt>
                <c:pt idx="22448">
                  <c:v>-1.4219474497681621E-2</c:v>
                </c:pt>
                <c:pt idx="22449">
                  <c:v>-1.4219474497681621E-2</c:v>
                </c:pt>
                <c:pt idx="22450">
                  <c:v>-1.4219474497681621E-2</c:v>
                </c:pt>
                <c:pt idx="22451">
                  <c:v>-1.4219474497681621E-2</c:v>
                </c:pt>
                <c:pt idx="22452">
                  <c:v>-1.4219474497681621E-2</c:v>
                </c:pt>
                <c:pt idx="22453">
                  <c:v>-1.4219474497681621E-2</c:v>
                </c:pt>
                <c:pt idx="22454">
                  <c:v>-1.4219474497681621E-2</c:v>
                </c:pt>
                <c:pt idx="22455">
                  <c:v>-1.4219474497681621E-2</c:v>
                </c:pt>
                <c:pt idx="22456">
                  <c:v>-1.4219474497681621E-2</c:v>
                </c:pt>
                <c:pt idx="22457">
                  <c:v>-1.4219474497681621E-2</c:v>
                </c:pt>
                <c:pt idx="22458">
                  <c:v>-1.4219474497681621E-2</c:v>
                </c:pt>
                <c:pt idx="22459">
                  <c:v>-1.4219474497681621E-2</c:v>
                </c:pt>
                <c:pt idx="22460">
                  <c:v>-1.4219474497681621E-2</c:v>
                </c:pt>
                <c:pt idx="22461">
                  <c:v>-1.4219474497681621E-2</c:v>
                </c:pt>
                <c:pt idx="22462">
                  <c:v>-1.4219474497681621E-2</c:v>
                </c:pt>
                <c:pt idx="22463">
                  <c:v>-1.4219474497681621E-2</c:v>
                </c:pt>
                <c:pt idx="22464">
                  <c:v>-1.4219474497681621E-2</c:v>
                </c:pt>
                <c:pt idx="22465">
                  <c:v>-1.3914656771799618E-2</c:v>
                </c:pt>
                <c:pt idx="22466">
                  <c:v>-1.3914656771799618E-2</c:v>
                </c:pt>
                <c:pt idx="22467">
                  <c:v>-1.3914656771799618E-2</c:v>
                </c:pt>
                <c:pt idx="22468">
                  <c:v>-1.3914656771799618E-2</c:v>
                </c:pt>
                <c:pt idx="22469">
                  <c:v>-1.3914656771799618E-2</c:v>
                </c:pt>
                <c:pt idx="22470">
                  <c:v>-1.3914656771799618E-2</c:v>
                </c:pt>
                <c:pt idx="22471">
                  <c:v>-1.3914656771799618E-2</c:v>
                </c:pt>
                <c:pt idx="22472">
                  <c:v>-1.3914656771799618E-2</c:v>
                </c:pt>
                <c:pt idx="22473">
                  <c:v>-1.3914656771799618E-2</c:v>
                </c:pt>
                <c:pt idx="22474">
                  <c:v>-1.3914656771799618E-2</c:v>
                </c:pt>
                <c:pt idx="22475">
                  <c:v>-1.3914656771799618E-2</c:v>
                </c:pt>
                <c:pt idx="22476">
                  <c:v>-1.3914656771799618E-2</c:v>
                </c:pt>
                <c:pt idx="22477">
                  <c:v>-1.3914656771799618E-2</c:v>
                </c:pt>
                <c:pt idx="22478">
                  <c:v>-1.3914656771799618E-2</c:v>
                </c:pt>
                <c:pt idx="22479">
                  <c:v>-1.3296227581941818E-2</c:v>
                </c:pt>
                <c:pt idx="22480">
                  <c:v>-1.3605442176870748E-2</c:v>
                </c:pt>
                <c:pt idx="22481">
                  <c:v>-1.3605442176870748E-2</c:v>
                </c:pt>
                <c:pt idx="22482">
                  <c:v>-1.3605442176870748E-2</c:v>
                </c:pt>
                <c:pt idx="22483">
                  <c:v>-1.3605442176870748E-2</c:v>
                </c:pt>
                <c:pt idx="22484">
                  <c:v>-1.3914656771799618E-2</c:v>
                </c:pt>
                <c:pt idx="22485">
                  <c:v>-4.8855905998763154E-2</c:v>
                </c:pt>
                <c:pt idx="22486">
                  <c:v>-4.8855905998763154E-2</c:v>
                </c:pt>
                <c:pt idx="22487">
                  <c:v>-4.8855905998763154E-2</c:v>
                </c:pt>
                <c:pt idx="22488">
                  <c:v>-4.8855905998763154E-2</c:v>
                </c:pt>
                <c:pt idx="22489">
                  <c:v>-4.8855905998763154E-2</c:v>
                </c:pt>
                <c:pt idx="22490">
                  <c:v>-4.8855905998763154E-2</c:v>
                </c:pt>
                <c:pt idx="22491">
                  <c:v>-4.8855905998763154E-2</c:v>
                </c:pt>
                <c:pt idx="22492">
                  <c:v>-4.8855905998763154E-2</c:v>
                </c:pt>
                <c:pt idx="22493">
                  <c:v>-4.8855905998763154E-2</c:v>
                </c:pt>
                <c:pt idx="22494">
                  <c:v>-4.8855905998763154E-2</c:v>
                </c:pt>
                <c:pt idx="22495">
                  <c:v>-4.8855905998763154E-2</c:v>
                </c:pt>
                <c:pt idx="22496">
                  <c:v>-4.8855905998763154E-2</c:v>
                </c:pt>
                <c:pt idx="22497">
                  <c:v>-4.8855905998763154E-2</c:v>
                </c:pt>
                <c:pt idx="22498">
                  <c:v>-4.8855905998763154E-2</c:v>
                </c:pt>
                <c:pt idx="22499">
                  <c:v>-4.8855905998763154E-2</c:v>
                </c:pt>
                <c:pt idx="22500">
                  <c:v>-4.8546691403834434E-2</c:v>
                </c:pt>
                <c:pt idx="22501">
                  <c:v>-4.8546691403834434E-2</c:v>
                </c:pt>
                <c:pt idx="22502">
                  <c:v>-4.8546691403834434E-2</c:v>
                </c:pt>
                <c:pt idx="22503">
                  <c:v>-4.8546691403834434E-2</c:v>
                </c:pt>
                <c:pt idx="22504">
                  <c:v>-4.7928262213976495E-2</c:v>
                </c:pt>
                <c:pt idx="22505">
                  <c:v>-4.7928262213976495E-2</c:v>
                </c:pt>
                <c:pt idx="22506">
                  <c:v>-4.7928262213976495E-2</c:v>
                </c:pt>
                <c:pt idx="22507">
                  <c:v>-4.7309833024118945E-2</c:v>
                </c:pt>
                <c:pt idx="22508">
                  <c:v>-4.7309833024118945E-2</c:v>
                </c:pt>
                <c:pt idx="22509">
                  <c:v>-4.7928262213976495E-2</c:v>
                </c:pt>
                <c:pt idx="22510">
                  <c:v>-4.7928262213976495E-2</c:v>
                </c:pt>
                <c:pt idx="22511">
                  <c:v>-4.7928262213976495E-2</c:v>
                </c:pt>
                <c:pt idx="22512">
                  <c:v>-4.7928262213976495E-2</c:v>
                </c:pt>
                <c:pt idx="22513">
                  <c:v>-4.7309833024118945E-2</c:v>
                </c:pt>
                <c:pt idx="22514">
                  <c:v>-4.7619047619047693E-2</c:v>
                </c:pt>
                <c:pt idx="22515">
                  <c:v>-4.7619047619047693E-2</c:v>
                </c:pt>
                <c:pt idx="22516">
                  <c:v>-4.7619047619047693E-2</c:v>
                </c:pt>
                <c:pt idx="22517">
                  <c:v>-4.7619047619047693E-2</c:v>
                </c:pt>
                <c:pt idx="22518">
                  <c:v>-4.7619047619047693E-2</c:v>
                </c:pt>
                <c:pt idx="22519">
                  <c:v>-4.7619047619047693E-2</c:v>
                </c:pt>
                <c:pt idx="22520">
                  <c:v>-4.7619047619047693E-2</c:v>
                </c:pt>
                <c:pt idx="22521">
                  <c:v>-4.7619047619047693E-2</c:v>
                </c:pt>
                <c:pt idx="22522">
                  <c:v>-4.7619047619047693E-2</c:v>
                </c:pt>
                <c:pt idx="22523">
                  <c:v>-4.7619047619047693E-2</c:v>
                </c:pt>
                <c:pt idx="22524">
                  <c:v>-4.7619047619047693E-2</c:v>
                </c:pt>
                <c:pt idx="22525">
                  <c:v>-4.7619047619047693E-2</c:v>
                </c:pt>
                <c:pt idx="22526">
                  <c:v>-4.7619047619047693E-2</c:v>
                </c:pt>
                <c:pt idx="22527">
                  <c:v>-4.7619047619047693E-2</c:v>
                </c:pt>
                <c:pt idx="22528">
                  <c:v>-4.7619047619047693E-2</c:v>
                </c:pt>
                <c:pt idx="22529">
                  <c:v>-4.7619047619047693E-2</c:v>
                </c:pt>
                <c:pt idx="22530">
                  <c:v>-4.7619047619047693E-2</c:v>
                </c:pt>
                <c:pt idx="22531">
                  <c:v>-4.7309833024118945E-2</c:v>
                </c:pt>
                <c:pt idx="22532">
                  <c:v>-4.7309833024118945E-2</c:v>
                </c:pt>
                <c:pt idx="22533">
                  <c:v>-4.7619047619047693E-2</c:v>
                </c:pt>
                <c:pt idx="22534">
                  <c:v>-4.7913446676970693E-2</c:v>
                </c:pt>
                <c:pt idx="22535">
                  <c:v>-4.7604327666151469E-2</c:v>
                </c:pt>
                <c:pt idx="22536">
                  <c:v>-4.7604327666151469E-2</c:v>
                </c:pt>
                <c:pt idx="22537">
                  <c:v>-4.7604327666151469E-2</c:v>
                </c:pt>
                <c:pt idx="22538">
                  <c:v>-4.7604327666151469E-2</c:v>
                </c:pt>
                <c:pt idx="22539">
                  <c:v>-4.7604327666151469E-2</c:v>
                </c:pt>
                <c:pt idx="22540">
                  <c:v>-4.7604327666151469E-2</c:v>
                </c:pt>
                <c:pt idx="22541">
                  <c:v>-4.7604327666151469E-2</c:v>
                </c:pt>
                <c:pt idx="22542">
                  <c:v>-4.7604327666151469E-2</c:v>
                </c:pt>
                <c:pt idx="22543">
                  <c:v>-4.7604327666151469E-2</c:v>
                </c:pt>
                <c:pt idx="22544">
                  <c:v>-4.7604327666151469E-2</c:v>
                </c:pt>
                <c:pt idx="22545">
                  <c:v>-4.7604327666151469E-2</c:v>
                </c:pt>
                <c:pt idx="22546">
                  <c:v>-4.7604327666151469E-2</c:v>
                </c:pt>
                <c:pt idx="22547">
                  <c:v>-4.7604327666151469E-2</c:v>
                </c:pt>
                <c:pt idx="22548">
                  <c:v>-4.8531684698609016E-2</c:v>
                </c:pt>
                <c:pt idx="22549">
                  <c:v>-4.8531684698609016E-2</c:v>
                </c:pt>
                <c:pt idx="22550">
                  <c:v>-4.8840803709428116E-2</c:v>
                </c:pt>
                <c:pt idx="22551">
                  <c:v>-4.8546691403834434E-2</c:v>
                </c:pt>
                <c:pt idx="22552">
                  <c:v>-4.8546691403834434E-2</c:v>
                </c:pt>
                <c:pt idx="22553">
                  <c:v>-4.8546691403834434E-2</c:v>
                </c:pt>
                <c:pt idx="22554">
                  <c:v>-4.8546691403834434E-2</c:v>
                </c:pt>
                <c:pt idx="22555">
                  <c:v>-4.8840803709428116E-2</c:v>
                </c:pt>
                <c:pt idx="22556">
                  <c:v>-4.8840803709428116E-2</c:v>
                </c:pt>
                <c:pt idx="22557">
                  <c:v>-4.8840803709428116E-2</c:v>
                </c:pt>
                <c:pt idx="22558">
                  <c:v>-4.8840803709428116E-2</c:v>
                </c:pt>
                <c:pt idx="22559">
                  <c:v>-4.8840803709428116E-2</c:v>
                </c:pt>
                <c:pt idx="22560">
                  <c:v>-4.8840803709428116E-2</c:v>
                </c:pt>
                <c:pt idx="22561">
                  <c:v>-4.8840803709428116E-2</c:v>
                </c:pt>
                <c:pt idx="22562">
                  <c:v>-4.8531684698609016E-2</c:v>
                </c:pt>
                <c:pt idx="22563">
                  <c:v>-4.8531684698609016E-2</c:v>
                </c:pt>
                <c:pt idx="22564">
                  <c:v>-4.8531684698609016E-2</c:v>
                </c:pt>
                <c:pt idx="22565">
                  <c:v>-4.8531684698609016E-2</c:v>
                </c:pt>
                <c:pt idx="22566">
                  <c:v>-4.8222565687789647E-2</c:v>
                </c:pt>
                <c:pt idx="22567">
                  <c:v>-4.7604327666151469E-2</c:v>
                </c:pt>
                <c:pt idx="22568">
                  <c:v>-4.7604327666151469E-2</c:v>
                </c:pt>
                <c:pt idx="22569">
                  <c:v>-4.7295208655332314E-2</c:v>
                </c:pt>
                <c:pt idx="22570">
                  <c:v>-4.7295208655332314E-2</c:v>
                </c:pt>
                <c:pt idx="22571">
                  <c:v>-4.7295208655332314E-2</c:v>
                </c:pt>
                <c:pt idx="22572">
                  <c:v>-4.7295208655332314E-2</c:v>
                </c:pt>
                <c:pt idx="22573">
                  <c:v>-4.7295208655332314E-2</c:v>
                </c:pt>
                <c:pt idx="22574">
                  <c:v>-4.7295208655332314E-2</c:v>
                </c:pt>
                <c:pt idx="22575">
                  <c:v>-4.7295208655332314E-2</c:v>
                </c:pt>
                <c:pt idx="22576">
                  <c:v>-4.7295208655332314E-2</c:v>
                </c:pt>
                <c:pt idx="22577">
                  <c:v>-4.6986089644513319E-2</c:v>
                </c:pt>
                <c:pt idx="22578">
                  <c:v>-4.6986089644513319E-2</c:v>
                </c:pt>
                <c:pt idx="22579">
                  <c:v>-4.6986089644513319E-2</c:v>
                </c:pt>
                <c:pt idx="22580">
                  <c:v>-4.6986089644513319E-2</c:v>
                </c:pt>
                <c:pt idx="22581">
                  <c:v>-4.667697063369397E-2</c:v>
                </c:pt>
                <c:pt idx="22582">
                  <c:v>-4.667697063369397E-2</c:v>
                </c:pt>
                <c:pt idx="22583">
                  <c:v>-4.667697063369397E-2</c:v>
                </c:pt>
                <c:pt idx="22584">
                  <c:v>-4.667697063369397E-2</c:v>
                </c:pt>
                <c:pt idx="22585">
                  <c:v>-4.7295208655332314E-2</c:v>
                </c:pt>
                <c:pt idx="22586">
                  <c:v>-4.7295208655332314E-2</c:v>
                </c:pt>
                <c:pt idx="22587">
                  <c:v>-4.7295208655332314E-2</c:v>
                </c:pt>
                <c:pt idx="22588">
                  <c:v>-4.7295208655332314E-2</c:v>
                </c:pt>
                <c:pt idx="22589">
                  <c:v>-4.6986089644513319E-2</c:v>
                </c:pt>
                <c:pt idx="22590">
                  <c:v>-4.6986089644513319E-2</c:v>
                </c:pt>
                <c:pt idx="22591">
                  <c:v>-4.667697063369397E-2</c:v>
                </c:pt>
                <c:pt idx="22592">
                  <c:v>-4.667697063369397E-2</c:v>
                </c:pt>
                <c:pt idx="22593">
                  <c:v>-4.667697063369397E-2</c:v>
                </c:pt>
                <c:pt idx="22594">
                  <c:v>-4.667697063369397E-2</c:v>
                </c:pt>
                <c:pt idx="22595">
                  <c:v>-4.667697063369397E-2</c:v>
                </c:pt>
                <c:pt idx="22596">
                  <c:v>-4.667697063369397E-2</c:v>
                </c:pt>
                <c:pt idx="22597">
                  <c:v>-4.667697063369397E-2</c:v>
                </c:pt>
                <c:pt idx="22598">
                  <c:v>-4.667697063369397E-2</c:v>
                </c:pt>
                <c:pt idx="22599">
                  <c:v>-4.667697063369397E-2</c:v>
                </c:pt>
                <c:pt idx="22600">
                  <c:v>-4.667697063369397E-2</c:v>
                </c:pt>
                <c:pt idx="22601">
                  <c:v>-4.667697063369397E-2</c:v>
                </c:pt>
                <c:pt idx="22602">
                  <c:v>-4.667697063369397E-2</c:v>
                </c:pt>
                <c:pt idx="22603">
                  <c:v>-4.6367851622874809E-2</c:v>
                </c:pt>
                <c:pt idx="22604">
                  <c:v>-4.6367851622874809E-2</c:v>
                </c:pt>
                <c:pt idx="22605">
                  <c:v>-4.6367851622874809E-2</c:v>
                </c:pt>
                <c:pt idx="22606">
                  <c:v>-4.6367851622874809E-2</c:v>
                </c:pt>
                <c:pt idx="22607">
                  <c:v>-4.6058732612055654E-2</c:v>
                </c:pt>
                <c:pt idx="22608">
                  <c:v>-4.6058732612055654E-2</c:v>
                </c:pt>
                <c:pt idx="22609">
                  <c:v>-4.6367851622874809E-2</c:v>
                </c:pt>
                <c:pt idx="22610">
                  <c:v>-4.6367851622874809E-2</c:v>
                </c:pt>
                <c:pt idx="22611">
                  <c:v>-4.6367851622874809E-2</c:v>
                </c:pt>
                <c:pt idx="22612">
                  <c:v>-4.6367851622874809E-2</c:v>
                </c:pt>
                <c:pt idx="22613">
                  <c:v>-4.6367851622874809E-2</c:v>
                </c:pt>
                <c:pt idx="22614">
                  <c:v>-4.6367851622874809E-2</c:v>
                </c:pt>
                <c:pt idx="22615">
                  <c:v>-4.6367851622874809E-2</c:v>
                </c:pt>
                <c:pt idx="22616">
                  <c:v>-4.6367851622874809E-2</c:v>
                </c:pt>
                <c:pt idx="22617">
                  <c:v>-4.667697063369397E-2</c:v>
                </c:pt>
                <c:pt idx="22618">
                  <c:v>-4.667697063369397E-2</c:v>
                </c:pt>
                <c:pt idx="22619">
                  <c:v>-4.667697063369397E-2</c:v>
                </c:pt>
                <c:pt idx="22620">
                  <c:v>-4.667697063369397E-2</c:v>
                </c:pt>
                <c:pt idx="22621">
                  <c:v>-4.667697063369397E-2</c:v>
                </c:pt>
                <c:pt idx="22622">
                  <c:v>-4.667697063369397E-2</c:v>
                </c:pt>
                <c:pt idx="22623">
                  <c:v>-4.667697063369397E-2</c:v>
                </c:pt>
                <c:pt idx="22624">
                  <c:v>-4.667697063369397E-2</c:v>
                </c:pt>
                <c:pt idx="22625">
                  <c:v>-4.667697063369397E-2</c:v>
                </c:pt>
                <c:pt idx="22626">
                  <c:v>-4.667697063369397E-2</c:v>
                </c:pt>
                <c:pt idx="22627">
                  <c:v>-4.667697063369397E-2</c:v>
                </c:pt>
                <c:pt idx="22628">
                  <c:v>-4.7295208655332314E-2</c:v>
                </c:pt>
                <c:pt idx="22629">
                  <c:v>-4.7295208655332314E-2</c:v>
                </c:pt>
                <c:pt idx="22630">
                  <c:v>-4.6986089644513319E-2</c:v>
                </c:pt>
                <c:pt idx="22631">
                  <c:v>-4.6986089644513319E-2</c:v>
                </c:pt>
                <c:pt idx="22632">
                  <c:v>-4.6986089644513319E-2</c:v>
                </c:pt>
                <c:pt idx="22633">
                  <c:v>-4.6986089644513319E-2</c:v>
                </c:pt>
                <c:pt idx="22634">
                  <c:v>-4.7295208655332314E-2</c:v>
                </c:pt>
                <c:pt idx="22635">
                  <c:v>-4.7295208655332314E-2</c:v>
                </c:pt>
                <c:pt idx="22636">
                  <c:v>-4.667697063369397E-2</c:v>
                </c:pt>
                <c:pt idx="22637">
                  <c:v>-4.667697063369397E-2</c:v>
                </c:pt>
                <c:pt idx="22638">
                  <c:v>-4.6367851622874809E-2</c:v>
                </c:pt>
                <c:pt idx="22639">
                  <c:v>-4.6367851622874809E-2</c:v>
                </c:pt>
                <c:pt idx="22640">
                  <c:v>-4.5749613601236534E-2</c:v>
                </c:pt>
                <c:pt idx="22641">
                  <c:v>-4.5749613601236534E-2</c:v>
                </c:pt>
                <c:pt idx="22642">
                  <c:v>-4.6058732612055654E-2</c:v>
                </c:pt>
                <c:pt idx="22643">
                  <c:v>-4.6058732612055654E-2</c:v>
                </c:pt>
                <c:pt idx="22644">
                  <c:v>-4.6986089644513319E-2</c:v>
                </c:pt>
                <c:pt idx="22645">
                  <c:v>-4.6986089644513319E-2</c:v>
                </c:pt>
                <c:pt idx="22646">
                  <c:v>-4.6986089644513319E-2</c:v>
                </c:pt>
                <c:pt idx="22647">
                  <c:v>-4.6986089644513319E-2</c:v>
                </c:pt>
                <c:pt idx="22648">
                  <c:v>-4.6986089644513319E-2</c:v>
                </c:pt>
                <c:pt idx="22649">
                  <c:v>-4.6986089644513319E-2</c:v>
                </c:pt>
                <c:pt idx="22650">
                  <c:v>-4.6367851622874809E-2</c:v>
                </c:pt>
                <c:pt idx="22651">
                  <c:v>-4.6367851622874809E-2</c:v>
                </c:pt>
                <c:pt idx="22652">
                  <c:v>-4.6986089644513319E-2</c:v>
                </c:pt>
                <c:pt idx="22653">
                  <c:v>-4.6986089644513319E-2</c:v>
                </c:pt>
                <c:pt idx="22654">
                  <c:v>-4.6986089644513319E-2</c:v>
                </c:pt>
                <c:pt idx="22655">
                  <c:v>-4.6986089644513319E-2</c:v>
                </c:pt>
                <c:pt idx="22656">
                  <c:v>-4.6986089644513319E-2</c:v>
                </c:pt>
                <c:pt idx="22657">
                  <c:v>-4.6986089644513319E-2</c:v>
                </c:pt>
                <c:pt idx="22658">
                  <c:v>-4.6986089644513319E-2</c:v>
                </c:pt>
                <c:pt idx="22659">
                  <c:v>-4.6986089644513319E-2</c:v>
                </c:pt>
                <c:pt idx="22660">
                  <c:v>-4.6986089644513319E-2</c:v>
                </c:pt>
                <c:pt idx="22661">
                  <c:v>-4.6986089644513319E-2</c:v>
                </c:pt>
                <c:pt idx="22662">
                  <c:v>-4.6986089644513319E-2</c:v>
                </c:pt>
                <c:pt idx="22663">
                  <c:v>-4.6986089644513319E-2</c:v>
                </c:pt>
                <c:pt idx="22664">
                  <c:v>-4.6986089644513319E-2</c:v>
                </c:pt>
                <c:pt idx="22665">
                  <c:v>-4.6986089644513319E-2</c:v>
                </c:pt>
                <c:pt idx="22666">
                  <c:v>-4.6367851622874809E-2</c:v>
                </c:pt>
                <c:pt idx="22667">
                  <c:v>-4.6367851622874809E-2</c:v>
                </c:pt>
                <c:pt idx="22668">
                  <c:v>-4.6367851622874809E-2</c:v>
                </c:pt>
                <c:pt idx="22669">
                  <c:v>-4.6367851622874809E-2</c:v>
                </c:pt>
                <c:pt idx="22670">
                  <c:v>-4.6367851622874809E-2</c:v>
                </c:pt>
                <c:pt idx="22671">
                  <c:v>-4.6367851622874809E-2</c:v>
                </c:pt>
                <c:pt idx="22672">
                  <c:v>-4.6367851622874809E-2</c:v>
                </c:pt>
                <c:pt idx="22673">
                  <c:v>-4.6367851622874809E-2</c:v>
                </c:pt>
                <c:pt idx="22674">
                  <c:v>-4.6367851622874809E-2</c:v>
                </c:pt>
                <c:pt idx="22675">
                  <c:v>-4.6367851622874809E-2</c:v>
                </c:pt>
                <c:pt idx="22676">
                  <c:v>-4.6367851622874809E-2</c:v>
                </c:pt>
                <c:pt idx="22677">
                  <c:v>-4.6367851622874809E-2</c:v>
                </c:pt>
                <c:pt idx="22678">
                  <c:v>-4.6367851622874809E-2</c:v>
                </c:pt>
                <c:pt idx="22679">
                  <c:v>-4.6367851622874809E-2</c:v>
                </c:pt>
                <c:pt idx="22680">
                  <c:v>-4.6367851622874809E-2</c:v>
                </c:pt>
                <c:pt idx="22681">
                  <c:v>-4.7295208655332314E-2</c:v>
                </c:pt>
                <c:pt idx="22682">
                  <c:v>-4.7295208655332314E-2</c:v>
                </c:pt>
                <c:pt idx="22683">
                  <c:v>-4.7295208655332314E-2</c:v>
                </c:pt>
                <c:pt idx="22684">
                  <c:v>-4.7295208655332314E-2</c:v>
                </c:pt>
                <c:pt idx="22685">
                  <c:v>-4.7295208655332314E-2</c:v>
                </c:pt>
                <c:pt idx="22686">
                  <c:v>-4.7295208655332314E-2</c:v>
                </c:pt>
                <c:pt idx="22687">
                  <c:v>-4.7295208655332314E-2</c:v>
                </c:pt>
                <c:pt idx="22688">
                  <c:v>-4.7295208655332314E-2</c:v>
                </c:pt>
                <c:pt idx="22689">
                  <c:v>-4.7295208655332314E-2</c:v>
                </c:pt>
                <c:pt idx="22690">
                  <c:v>-4.7295208655332314E-2</c:v>
                </c:pt>
                <c:pt idx="22691">
                  <c:v>-4.7295208655332314E-2</c:v>
                </c:pt>
                <c:pt idx="22692">
                  <c:v>-4.7295208655332314E-2</c:v>
                </c:pt>
                <c:pt idx="22693">
                  <c:v>-4.7295208655332314E-2</c:v>
                </c:pt>
                <c:pt idx="22694">
                  <c:v>-4.7295208655332314E-2</c:v>
                </c:pt>
                <c:pt idx="22695">
                  <c:v>-4.7604327666151469E-2</c:v>
                </c:pt>
                <c:pt idx="22696">
                  <c:v>-4.7604327666151469E-2</c:v>
                </c:pt>
                <c:pt idx="22697">
                  <c:v>-4.8531684698609016E-2</c:v>
                </c:pt>
                <c:pt idx="22698">
                  <c:v>-4.8531684698609016E-2</c:v>
                </c:pt>
                <c:pt idx="22699">
                  <c:v>-4.8531684698609016E-2</c:v>
                </c:pt>
                <c:pt idx="22700">
                  <c:v>-4.8531684698609016E-2</c:v>
                </c:pt>
                <c:pt idx="22701">
                  <c:v>-4.8531684698609016E-2</c:v>
                </c:pt>
                <c:pt idx="22702">
                  <c:v>-4.8531684698609016E-2</c:v>
                </c:pt>
                <c:pt idx="22703">
                  <c:v>-4.8531684698609016E-2</c:v>
                </c:pt>
                <c:pt idx="22704">
                  <c:v>-4.8531684698609016E-2</c:v>
                </c:pt>
                <c:pt idx="22705">
                  <c:v>-4.8531684698609016E-2</c:v>
                </c:pt>
                <c:pt idx="22706">
                  <c:v>-4.8531684698609016E-2</c:v>
                </c:pt>
                <c:pt idx="22707">
                  <c:v>-4.8840803709428116E-2</c:v>
                </c:pt>
                <c:pt idx="22708">
                  <c:v>-4.8546691403834434E-2</c:v>
                </c:pt>
                <c:pt idx="22709">
                  <c:v>-4.8546691403834434E-2</c:v>
                </c:pt>
                <c:pt idx="22710">
                  <c:v>-4.8546691403834434E-2</c:v>
                </c:pt>
                <c:pt idx="22711">
                  <c:v>-4.8546691403834434E-2</c:v>
                </c:pt>
                <c:pt idx="22712">
                  <c:v>-4.8546691403834434E-2</c:v>
                </c:pt>
                <c:pt idx="22713">
                  <c:v>-4.9783549783549812E-2</c:v>
                </c:pt>
                <c:pt idx="22714">
                  <c:v>-4.9783549783549812E-2</c:v>
                </c:pt>
                <c:pt idx="22715">
                  <c:v>-4.9783549783549812E-2</c:v>
                </c:pt>
                <c:pt idx="22716">
                  <c:v>-4.9783549783549812E-2</c:v>
                </c:pt>
                <c:pt idx="22717">
                  <c:v>-4.8855905998763154E-2</c:v>
                </c:pt>
                <c:pt idx="22718">
                  <c:v>-4.8855905998763154E-2</c:v>
                </c:pt>
                <c:pt idx="22719">
                  <c:v>-4.8855905998763154E-2</c:v>
                </c:pt>
                <c:pt idx="22720">
                  <c:v>-4.8855905998763154E-2</c:v>
                </c:pt>
                <c:pt idx="22721">
                  <c:v>-4.8855905998763154E-2</c:v>
                </c:pt>
                <c:pt idx="22722">
                  <c:v>-4.8855905998763154E-2</c:v>
                </c:pt>
                <c:pt idx="22723">
                  <c:v>-4.8855905998763154E-2</c:v>
                </c:pt>
                <c:pt idx="22724">
                  <c:v>-4.8855905998763154E-2</c:v>
                </c:pt>
                <c:pt idx="22725">
                  <c:v>-4.8855905998763154E-2</c:v>
                </c:pt>
                <c:pt idx="22726">
                  <c:v>-4.9149922720247312E-2</c:v>
                </c:pt>
                <c:pt idx="22727">
                  <c:v>-4.8222565687789647E-2</c:v>
                </c:pt>
                <c:pt idx="22728">
                  <c:v>-4.8222565687789647E-2</c:v>
                </c:pt>
                <c:pt idx="22729">
                  <c:v>-4.7913446676970693E-2</c:v>
                </c:pt>
                <c:pt idx="22730">
                  <c:v>-4.7913446676970693E-2</c:v>
                </c:pt>
                <c:pt idx="22731">
                  <c:v>-4.8222565687789647E-2</c:v>
                </c:pt>
                <c:pt idx="22732">
                  <c:v>-4.8222565687789647E-2</c:v>
                </c:pt>
                <c:pt idx="22733">
                  <c:v>-4.8531684698609016E-2</c:v>
                </c:pt>
                <c:pt idx="22734">
                  <c:v>-4.8531684698609016E-2</c:v>
                </c:pt>
                <c:pt idx="22735">
                  <c:v>-4.8222565687789647E-2</c:v>
                </c:pt>
                <c:pt idx="22736">
                  <c:v>-4.8546691403834434E-2</c:v>
                </c:pt>
                <c:pt idx="22737">
                  <c:v>-4.8546691403834434E-2</c:v>
                </c:pt>
                <c:pt idx="22738">
                  <c:v>-4.8546691403834434E-2</c:v>
                </c:pt>
                <c:pt idx="22739">
                  <c:v>-4.8840803709428116E-2</c:v>
                </c:pt>
                <c:pt idx="22740">
                  <c:v>-4.8840803709428116E-2</c:v>
                </c:pt>
                <c:pt idx="22741">
                  <c:v>-4.8840803709428116E-2</c:v>
                </c:pt>
                <c:pt idx="22742">
                  <c:v>-4.8840803709428116E-2</c:v>
                </c:pt>
                <c:pt idx="22743">
                  <c:v>-4.8840803709428116E-2</c:v>
                </c:pt>
                <c:pt idx="22744">
                  <c:v>-4.8840803709428116E-2</c:v>
                </c:pt>
                <c:pt idx="22745">
                  <c:v>-4.8840803709428116E-2</c:v>
                </c:pt>
                <c:pt idx="22746">
                  <c:v>-4.8840803709428116E-2</c:v>
                </c:pt>
                <c:pt idx="22747">
                  <c:v>-4.8840803709428116E-2</c:v>
                </c:pt>
                <c:pt idx="22748">
                  <c:v>-4.8840803709428116E-2</c:v>
                </c:pt>
                <c:pt idx="22749">
                  <c:v>-4.8840803709428116E-2</c:v>
                </c:pt>
                <c:pt idx="22750">
                  <c:v>-4.8840803709428116E-2</c:v>
                </c:pt>
                <c:pt idx="22751">
                  <c:v>-4.8840803709428116E-2</c:v>
                </c:pt>
                <c:pt idx="22752">
                  <c:v>-4.8840803709428116E-2</c:v>
                </c:pt>
                <c:pt idx="22753">
                  <c:v>-4.8840803709428116E-2</c:v>
                </c:pt>
                <c:pt idx="22754">
                  <c:v>-4.8840803709428116E-2</c:v>
                </c:pt>
                <c:pt idx="22755">
                  <c:v>-4.8840803709428116E-2</c:v>
                </c:pt>
                <c:pt idx="22756">
                  <c:v>-4.8840803709428116E-2</c:v>
                </c:pt>
                <c:pt idx="22757">
                  <c:v>-4.8840803709428116E-2</c:v>
                </c:pt>
                <c:pt idx="22758">
                  <c:v>-4.8840803709428116E-2</c:v>
                </c:pt>
                <c:pt idx="22759">
                  <c:v>-4.8840803709428116E-2</c:v>
                </c:pt>
                <c:pt idx="22760">
                  <c:v>-4.8840803709428116E-2</c:v>
                </c:pt>
                <c:pt idx="22761">
                  <c:v>-4.8840803709428116E-2</c:v>
                </c:pt>
                <c:pt idx="22762">
                  <c:v>-4.8840803709428116E-2</c:v>
                </c:pt>
                <c:pt idx="22763">
                  <c:v>-4.8840803709428116E-2</c:v>
                </c:pt>
                <c:pt idx="22764">
                  <c:v>-4.9149922720247312E-2</c:v>
                </c:pt>
                <c:pt idx="22765">
                  <c:v>-4.9149922720247312E-2</c:v>
                </c:pt>
                <c:pt idx="22766">
                  <c:v>-4.9149922720247312E-2</c:v>
                </c:pt>
                <c:pt idx="22767">
                  <c:v>-4.9149922720247312E-2</c:v>
                </c:pt>
                <c:pt idx="22768">
                  <c:v>-4.9149922720247312E-2</c:v>
                </c:pt>
                <c:pt idx="22769">
                  <c:v>-4.9149922720247312E-2</c:v>
                </c:pt>
                <c:pt idx="22770">
                  <c:v>-4.9149922720247312E-2</c:v>
                </c:pt>
                <c:pt idx="22771">
                  <c:v>-4.9149922720247312E-2</c:v>
                </c:pt>
                <c:pt idx="22772">
                  <c:v>-4.9149922720247312E-2</c:v>
                </c:pt>
                <c:pt idx="22773">
                  <c:v>-4.9149922720247312E-2</c:v>
                </c:pt>
                <c:pt idx="22774">
                  <c:v>-4.9149922720247312E-2</c:v>
                </c:pt>
                <c:pt idx="22775">
                  <c:v>-4.9149922720247312E-2</c:v>
                </c:pt>
                <c:pt idx="22776">
                  <c:v>-4.9149922720247312E-2</c:v>
                </c:pt>
                <c:pt idx="22777">
                  <c:v>-4.9149922720247312E-2</c:v>
                </c:pt>
                <c:pt idx="22778">
                  <c:v>-4.9149922720247312E-2</c:v>
                </c:pt>
                <c:pt idx="22779">
                  <c:v>-4.9149922720247312E-2</c:v>
                </c:pt>
                <c:pt idx="22780">
                  <c:v>-4.9149922720247312E-2</c:v>
                </c:pt>
                <c:pt idx="22781">
                  <c:v>-4.9149922720247312E-2</c:v>
                </c:pt>
                <c:pt idx="22782">
                  <c:v>-4.9768160741885822E-2</c:v>
                </c:pt>
                <c:pt idx="22783">
                  <c:v>-4.9768160741885822E-2</c:v>
                </c:pt>
                <c:pt idx="22784">
                  <c:v>-4.9768160741885822E-2</c:v>
                </c:pt>
                <c:pt idx="22785">
                  <c:v>-4.9768160741885822E-2</c:v>
                </c:pt>
                <c:pt idx="22786">
                  <c:v>-5.0077279752704804E-2</c:v>
                </c:pt>
                <c:pt idx="22787">
                  <c:v>-5.0077279752704804E-2</c:v>
                </c:pt>
                <c:pt idx="22788">
                  <c:v>-5.0077279752704804E-2</c:v>
                </c:pt>
                <c:pt idx="22789">
                  <c:v>-5.0077279752704804E-2</c:v>
                </c:pt>
                <c:pt idx="22790">
                  <c:v>-5.0077279752704804E-2</c:v>
                </c:pt>
                <c:pt idx="22791">
                  <c:v>-5.0077279752704804E-2</c:v>
                </c:pt>
                <c:pt idx="22792">
                  <c:v>-5.069551777434312E-2</c:v>
                </c:pt>
                <c:pt idx="22793">
                  <c:v>-5.0401978973407563E-2</c:v>
                </c:pt>
                <c:pt idx="22794">
                  <c:v>-5.0401978973407563E-2</c:v>
                </c:pt>
                <c:pt idx="22795">
                  <c:v>-5.0401978973407563E-2</c:v>
                </c:pt>
                <c:pt idx="22796">
                  <c:v>-5.0092764378478906E-2</c:v>
                </c:pt>
                <c:pt idx="22797">
                  <c:v>-5.0092764378478906E-2</c:v>
                </c:pt>
                <c:pt idx="22798">
                  <c:v>-5.0401978973407563E-2</c:v>
                </c:pt>
                <c:pt idx="22799">
                  <c:v>-5.0401978973407563E-2</c:v>
                </c:pt>
                <c:pt idx="22800">
                  <c:v>-5.0401978973407563E-2</c:v>
                </c:pt>
                <c:pt idx="22801">
                  <c:v>-5.0401978973407563E-2</c:v>
                </c:pt>
                <c:pt idx="22802">
                  <c:v>-5.1020408163265286E-2</c:v>
                </c:pt>
                <c:pt idx="22803">
                  <c:v>-5.1020408163265286E-2</c:v>
                </c:pt>
                <c:pt idx="22804">
                  <c:v>-5.0711193568336532E-2</c:v>
                </c:pt>
                <c:pt idx="22805">
                  <c:v>-5.0711193568336532E-2</c:v>
                </c:pt>
                <c:pt idx="22806">
                  <c:v>-5.0711193568336532E-2</c:v>
                </c:pt>
                <c:pt idx="22807">
                  <c:v>-5.0711193568336532E-2</c:v>
                </c:pt>
                <c:pt idx="22808">
                  <c:v>-5.0711193568336532E-2</c:v>
                </c:pt>
                <c:pt idx="22809">
                  <c:v>-5.0711193568336532E-2</c:v>
                </c:pt>
                <c:pt idx="22810">
                  <c:v>-5.0711193568336532E-2</c:v>
                </c:pt>
                <c:pt idx="22811">
                  <c:v>-5.0711193568336532E-2</c:v>
                </c:pt>
                <c:pt idx="22812">
                  <c:v>-5.0711193568336532E-2</c:v>
                </c:pt>
                <c:pt idx="22813">
                  <c:v>-5.0711193568336532E-2</c:v>
                </c:pt>
                <c:pt idx="22814">
                  <c:v>-5.1020408163265286E-2</c:v>
                </c:pt>
                <c:pt idx="22815">
                  <c:v>-5.1020408163265286E-2</c:v>
                </c:pt>
                <c:pt idx="22816">
                  <c:v>-5.1020408163265286E-2</c:v>
                </c:pt>
                <c:pt idx="22817">
                  <c:v>-5.1020408163265286E-2</c:v>
                </c:pt>
                <c:pt idx="22818">
                  <c:v>-5.1020408163265286E-2</c:v>
                </c:pt>
                <c:pt idx="22819">
                  <c:v>-5.1020408163265286E-2</c:v>
                </c:pt>
                <c:pt idx="22820">
                  <c:v>-5.1020408163265286E-2</c:v>
                </c:pt>
                <c:pt idx="22821">
                  <c:v>-5.1020408163265286E-2</c:v>
                </c:pt>
                <c:pt idx="22822">
                  <c:v>-5.1020408163265286E-2</c:v>
                </c:pt>
                <c:pt idx="22823">
                  <c:v>-5.1020408163265286E-2</c:v>
                </c:pt>
                <c:pt idx="22824">
                  <c:v>-5.1020408163265286E-2</c:v>
                </c:pt>
                <c:pt idx="22825">
                  <c:v>-5.1329622758194186E-2</c:v>
                </c:pt>
                <c:pt idx="22826">
                  <c:v>-5.1329622758194186E-2</c:v>
                </c:pt>
                <c:pt idx="22827">
                  <c:v>-5.1329622758194186E-2</c:v>
                </c:pt>
                <c:pt idx="22828">
                  <c:v>-5.1020408163265286E-2</c:v>
                </c:pt>
                <c:pt idx="22829">
                  <c:v>-5.1020408163265286E-2</c:v>
                </c:pt>
                <c:pt idx="22830">
                  <c:v>-5.1020408163265286E-2</c:v>
                </c:pt>
                <c:pt idx="22831">
                  <c:v>-5.1020408163265286E-2</c:v>
                </c:pt>
                <c:pt idx="22832">
                  <c:v>-5.1020408163265286E-2</c:v>
                </c:pt>
                <c:pt idx="22833">
                  <c:v>-5.1020408163265286E-2</c:v>
                </c:pt>
                <c:pt idx="22834">
                  <c:v>-5.1020408163265286E-2</c:v>
                </c:pt>
                <c:pt idx="22835">
                  <c:v>-5.1329622758194186E-2</c:v>
                </c:pt>
                <c:pt idx="22836">
                  <c:v>-5.1329622758194186E-2</c:v>
                </c:pt>
                <c:pt idx="22837">
                  <c:v>-5.1329622758194186E-2</c:v>
                </c:pt>
                <c:pt idx="22838">
                  <c:v>-5.1329622758194186E-2</c:v>
                </c:pt>
                <c:pt idx="22839">
                  <c:v>-5.1329622758194186E-2</c:v>
                </c:pt>
                <c:pt idx="22840">
                  <c:v>-5.1329622758194186E-2</c:v>
                </c:pt>
                <c:pt idx="22841">
                  <c:v>-5.1329622758194186E-2</c:v>
                </c:pt>
                <c:pt idx="22842">
                  <c:v>-5.1329622758194186E-2</c:v>
                </c:pt>
                <c:pt idx="22843">
                  <c:v>-5.0711193568336532E-2</c:v>
                </c:pt>
                <c:pt idx="22844">
                  <c:v>-5.0711193568336532E-2</c:v>
                </c:pt>
                <c:pt idx="22845">
                  <c:v>-5.1020408163265286E-2</c:v>
                </c:pt>
                <c:pt idx="22846">
                  <c:v>-5.1020408163265286E-2</c:v>
                </c:pt>
                <c:pt idx="22847">
                  <c:v>-5.1329622758194186E-2</c:v>
                </c:pt>
                <c:pt idx="22848">
                  <c:v>-5.1329622758194186E-2</c:v>
                </c:pt>
                <c:pt idx="22849">
                  <c:v>-5.1329622758194186E-2</c:v>
                </c:pt>
                <c:pt idx="22850">
                  <c:v>-5.1329622758194186E-2</c:v>
                </c:pt>
                <c:pt idx="22851">
                  <c:v>-5.1329622758194186E-2</c:v>
                </c:pt>
                <c:pt idx="22852">
                  <c:v>-5.1329622758194186E-2</c:v>
                </c:pt>
                <c:pt idx="22853">
                  <c:v>-5.1329622758194186E-2</c:v>
                </c:pt>
                <c:pt idx="22854">
                  <c:v>-5.1329622758194186E-2</c:v>
                </c:pt>
                <c:pt idx="22855">
                  <c:v>-5.1329622758194186E-2</c:v>
                </c:pt>
                <c:pt idx="22856">
                  <c:v>-5.1329622758194186E-2</c:v>
                </c:pt>
                <c:pt idx="22857">
                  <c:v>-5.1329622758194186E-2</c:v>
                </c:pt>
                <c:pt idx="22858">
                  <c:v>-5.1329622758194186E-2</c:v>
                </c:pt>
                <c:pt idx="22859">
                  <c:v>-5.1329622758194186E-2</c:v>
                </c:pt>
                <c:pt idx="22860">
                  <c:v>-5.1329622758194186E-2</c:v>
                </c:pt>
                <c:pt idx="22861">
                  <c:v>-5.1329622758194186E-2</c:v>
                </c:pt>
                <c:pt idx="22862">
                  <c:v>-5.1329622758194186E-2</c:v>
                </c:pt>
                <c:pt idx="22863">
                  <c:v>-5.1329622758194186E-2</c:v>
                </c:pt>
                <c:pt idx="22864">
                  <c:v>-5.1329622758194186E-2</c:v>
                </c:pt>
                <c:pt idx="22865">
                  <c:v>-5.1329622758194186E-2</c:v>
                </c:pt>
                <c:pt idx="22866">
                  <c:v>-5.1329622758194186E-2</c:v>
                </c:pt>
                <c:pt idx="22867">
                  <c:v>-5.1329622758194186E-2</c:v>
                </c:pt>
                <c:pt idx="22868">
                  <c:v>-5.1329622758194186E-2</c:v>
                </c:pt>
                <c:pt idx="22869">
                  <c:v>-5.1329622758194186E-2</c:v>
                </c:pt>
                <c:pt idx="22870">
                  <c:v>-5.1329622758194186E-2</c:v>
                </c:pt>
                <c:pt idx="22871">
                  <c:v>-5.1329622758194186E-2</c:v>
                </c:pt>
                <c:pt idx="22872">
                  <c:v>-5.1329622758194186E-2</c:v>
                </c:pt>
                <c:pt idx="22873">
                  <c:v>-5.1329622758194186E-2</c:v>
                </c:pt>
                <c:pt idx="22874">
                  <c:v>-5.1329622758194186E-2</c:v>
                </c:pt>
                <c:pt idx="22875">
                  <c:v>-5.1036189297865783E-2</c:v>
                </c:pt>
                <c:pt idx="22876">
                  <c:v>-5.1654809774203309E-2</c:v>
                </c:pt>
                <c:pt idx="22877">
                  <c:v>-5.1654809774203309E-2</c:v>
                </c:pt>
                <c:pt idx="22878">
                  <c:v>-5.1654809774203309E-2</c:v>
                </c:pt>
                <c:pt idx="22879">
                  <c:v>-5.1654809774203309E-2</c:v>
                </c:pt>
                <c:pt idx="22880">
                  <c:v>-5.1654809774203309E-2</c:v>
                </c:pt>
                <c:pt idx="22881">
                  <c:v>-5.1654809774203309E-2</c:v>
                </c:pt>
                <c:pt idx="22882">
                  <c:v>-5.1654809774203309E-2</c:v>
                </c:pt>
                <c:pt idx="22883">
                  <c:v>-5.1654809774203309E-2</c:v>
                </c:pt>
                <c:pt idx="22884">
                  <c:v>-5.1345499536034719E-2</c:v>
                </c:pt>
                <c:pt idx="22885">
                  <c:v>-5.1345499536034719E-2</c:v>
                </c:pt>
                <c:pt idx="22886">
                  <c:v>-5.1345499536034719E-2</c:v>
                </c:pt>
                <c:pt idx="22887">
                  <c:v>-5.1345499536034719E-2</c:v>
                </c:pt>
                <c:pt idx="22888">
                  <c:v>-5.1345499536034719E-2</c:v>
                </c:pt>
                <c:pt idx="22889">
                  <c:v>-5.1345499536034719E-2</c:v>
                </c:pt>
                <c:pt idx="22890">
                  <c:v>-5.1345499536034719E-2</c:v>
                </c:pt>
                <c:pt idx="22891">
                  <c:v>-5.1345499536034719E-2</c:v>
                </c:pt>
                <c:pt idx="22892">
                  <c:v>-5.1036189297865783E-2</c:v>
                </c:pt>
                <c:pt idx="22893">
                  <c:v>-5.1329622758194186E-2</c:v>
                </c:pt>
                <c:pt idx="22894">
                  <c:v>-5.1329622758194186E-2</c:v>
                </c:pt>
                <c:pt idx="22895">
                  <c:v>-5.1329622758194186E-2</c:v>
                </c:pt>
                <c:pt idx="22896">
                  <c:v>-5.1329622758194186E-2</c:v>
                </c:pt>
                <c:pt idx="22897">
                  <c:v>-5.1329622758194186E-2</c:v>
                </c:pt>
                <c:pt idx="22898">
                  <c:v>-5.1020408163265286E-2</c:v>
                </c:pt>
                <c:pt idx="22899">
                  <c:v>-5.1020408163265286E-2</c:v>
                </c:pt>
                <c:pt idx="22900">
                  <c:v>-5.0401978973407563E-2</c:v>
                </c:pt>
                <c:pt idx="22901">
                  <c:v>-5.0401978973407563E-2</c:v>
                </c:pt>
                <c:pt idx="22902">
                  <c:v>-5.0711193568336532E-2</c:v>
                </c:pt>
                <c:pt idx="22903">
                  <c:v>-5.0711193568336532E-2</c:v>
                </c:pt>
                <c:pt idx="22904">
                  <c:v>-5.0711193568336532E-2</c:v>
                </c:pt>
                <c:pt idx="22905">
                  <c:v>-5.0711193568336532E-2</c:v>
                </c:pt>
                <c:pt idx="22906">
                  <c:v>-5.0711193568336532E-2</c:v>
                </c:pt>
                <c:pt idx="22907">
                  <c:v>-5.0711193568336532E-2</c:v>
                </c:pt>
                <c:pt idx="22908">
                  <c:v>-5.0711193568336532E-2</c:v>
                </c:pt>
                <c:pt idx="22909">
                  <c:v>-5.0711193568336532E-2</c:v>
                </c:pt>
                <c:pt idx="22910">
                  <c:v>-5.0401978973407563E-2</c:v>
                </c:pt>
                <c:pt idx="22911">
                  <c:v>-5.0401978973407563E-2</c:v>
                </c:pt>
                <c:pt idx="22912">
                  <c:v>-5.0711193568336532E-2</c:v>
                </c:pt>
                <c:pt idx="22913">
                  <c:v>-5.0711193568336532E-2</c:v>
                </c:pt>
                <c:pt idx="22914">
                  <c:v>-5.0711193568336532E-2</c:v>
                </c:pt>
                <c:pt idx="22915">
                  <c:v>-5.0711193568336532E-2</c:v>
                </c:pt>
                <c:pt idx="22916">
                  <c:v>-5.0711193568336532E-2</c:v>
                </c:pt>
                <c:pt idx="22917">
                  <c:v>-5.0711193568336532E-2</c:v>
                </c:pt>
                <c:pt idx="22918">
                  <c:v>-5.0711193568336532E-2</c:v>
                </c:pt>
                <c:pt idx="22919">
                  <c:v>-5.0711193568336532E-2</c:v>
                </c:pt>
                <c:pt idx="22920">
                  <c:v>-5.0711193568336532E-2</c:v>
                </c:pt>
                <c:pt idx="22921">
                  <c:v>-5.0711193568336532E-2</c:v>
                </c:pt>
                <c:pt idx="22922">
                  <c:v>-5.1329622758194186E-2</c:v>
                </c:pt>
                <c:pt idx="22923">
                  <c:v>-5.1329622758194186E-2</c:v>
                </c:pt>
                <c:pt idx="22924">
                  <c:v>-5.1329622758194186E-2</c:v>
                </c:pt>
                <c:pt idx="22925">
                  <c:v>-5.1329622758194186E-2</c:v>
                </c:pt>
                <c:pt idx="22926">
                  <c:v>-5.1329622758194186E-2</c:v>
                </c:pt>
                <c:pt idx="22927">
                  <c:v>-5.1329622758194186E-2</c:v>
                </c:pt>
                <c:pt idx="22928">
                  <c:v>-5.1329622758194186E-2</c:v>
                </c:pt>
                <c:pt idx="22929">
                  <c:v>-5.1020408163265286E-2</c:v>
                </c:pt>
                <c:pt idx="22930">
                  <c:v>-5.1020408163265286E-2</c:v>
                </c:pt>
                <c:pt idx="22931">
                  <c:v>-5.1329622758194186E-2</c:v>
                </c:pt>
                <c:pt idx="22932">
                  <c:v>-5.1329622758194186E-2</c:v>
                </c:pt>
                <c:pt idx="22933">
                  <c:v>-5.1329622758194186E-2</c:v>
                </c:pt>
                <c:pt idx="22934">
                  <c:v>-5.1329622758194186E-2</c:v>
                </c:pt>
                <c:pt idx="22935">
                  <c:v>-5.1329622758194186E-2</c:v>
                </c:pt>
                <c:pt idx="22936">
                  <c:v>-5.1329622758194186E-2</c:v>
                </c:pt>
                <c:pt idx="22937">
                  <c:v>-5.1329622758194186E-2</c:v>
                </c:pt>
                <c:pt idx="22938">
                  <c:v>-5.1329622758194186E-2</c:v>
                </c:pt>
                <c:pt idx="22939">
                  <c:v>-5.1020408163265286E-2</c:v>
                </c:pt>
                <c:pt idx="22940">
                  <c:v>-5.1020408163265286E-2</c:v>
                </c:pt>
                <c:pt idx="22941">
                  <c:v>-5.1020408163265286E-2</c:v>
                </c:pt>
                <c:pt idx="22942">
                  <c:v>-5.1020408163265286E-2</c:v>
                </c:pt>
                <c:pt idx="22943">
                  <c:v>-5.1020408163265286E-2</c:v>
                </c:pt>
                <c:pt idx="22944">
                  <c:v>-5.1020408163265286E-2</c:v>
                </c:pt>
                <c:pt idx="22945">
                  <c:v>-5.1020408163265286E-2</c:v>
                </c:pt>
                <c:pt idx="22946">
                  <c:v>-5.1020408163265286E-2</c:v>
                </c:pt>
                <c:pt idx="22947">
                  <c:v>-5.1020408163265286E-2</c:v>
                </c:pt>
                <c:pt idx="22948">
                  <c:v>-5.1020408163265286E-2</c:v>
                </c:pt>
                <c:pt idx="22949">
                  <c:v>-5.1329622758194186E-2</c:v>
                </c:pt>
                <c:pt idx="22950">
                  <c:v>-5.1329622758194186E-2</c:v>
                </c:pt>
                <c:pt idx="22951">
                  <c:v>-5.1329622758194186E-2</c:v>
                </c:pt>
                <c:pt idx="22952">
                  <c:v>-5.1329622758194186E-2</c:v>
                </c:pt>
                <c:pt idx="22953">
                  <c:v>-5.1020408163265286E-2</c:v>
                </c:pt>
                <c:pt idx="22954">
                  <c:v>-5.1020408163265286E-2</c:v>
                </c:pt>
                <c:pt idx="22955">
                  <c:v>-5.1329622758194186E-2</c:v>
                </c:pt>
                <c:pt idx="22956">
                  <c:v>-5.1329622758194186E-2</c:v>
                </c:pt>
                <c:pt idx="22957">
                  <c:v>-5.1329622758194186E-2</c:v>
                </c:pt>
                <c:pt idx="22958">
                  <c:v>-5.1329622758194186E-2</c:v>
                </c:pt>
                <c:pt idx="22959">
                  <c:v>-5.1020408163265286E-2</c:v>
                </c:pt>
                <c:pt idx="22960">
                  <c:v>-5.1020408163265286E-2</c:v>
                </c:pt>
                <c:pt idx="22961">
                  <c:v>-5.1020408163265286E-2</c:v>
                </c:pt>
                <c:pt idx="22962">
                  <c:v>-5.1020408163265286E-2</c:v>
                </c:pt>
                <c:pt idx="22963">
                  <c:v>-5.0711193568336532E-2</c:v>
                </c:pt>
                <c:pt idx="22964">
                  <c:v>-5.0711193568336532E-2</c:v>
                </c:pt>
                <c:pt idx="22965">
                  <c:v>-5.0711193568336532E-2</c:v>
                </c:pt>
                <c:pt idx="22966">
                  <c:v>-5.0711193568336532E-2</c:v>
                </c:pt>
                <c:pt idx="22967">
                  <c:v>-5.1020408163265286E-2</c:v>
                </c:pt>
                <c:pt idx="22968">
                  <c:v>-5.1020408163265286E-2</c:v>
                </c:pt>
                <c:pt idx="22969">
                  <c:v>-5.1020408163265286E-2</c:v>
                </c:pt>
                <c:pt idx="22970">
                  <c:v>-5.1020408163265286E-2</c:v>
                </c:pt>
                <c:pt idx="22971">
                  <c:v>-5.1020408163265286E-2</c:v>
                </c:pt>
                <c:pt idx="22972">
                  <c:v>-5.1020408163265286E-2</c:v>
                </c:pt>
                <c:pt idx="22973">
                  <c:v>-5.1020408163265286E-2</c:v>
                </c:pt>
                <c:pt idx="22974">
                  <c:v>-5.1020408163265286E-2</c:v>
                </c:pt>
                <c:pt idx="22975">
                  <c:v>-5.1020408163265286E-2</c:v>
                </c:pt>
                <c:pt idx="22976">
                  <c:v>-5.1020408163265286E-2</c:v>
                </c:pt>
                <c:pt idx="22977">
                  <c:v>-5.1020408163265286E-2</c:v>
                </c:pt>
                <c:pt idx="22978">
                  <c:v>-5.1020408163265286E-2</c:v>
                </c:pt>
                <c:pt idx="22979">
                  <c:v>-5.1020408163265286E-2</c:v>
                </c:pt>
                <c:pt idx="22980">
                  <c:v>-5.1020408163265286E-2</c:v>
                </c:pt>
                <c:pt idx="22981">
                  <c:v>-5.1020408163265286E-2</c:v>
                </c:pt>
                <c:pt idx="22982">
                  <c:v>-5.1020408163265286E-2</c:v>
                </c:pt>
                <c:pt idx="22983">
                  <c:v>-5.1020408163265286E-2</c:v>
                </c:pt>
                <c:pt idx="22984">
                  <c:v>-5.1020408163265286E-2</c:v>
                </c:pt>
                <c:pt idx="22985">
                  <c:v>-5.1020408163265286E-2</c:v>
                </c:pt>
                <c:pt idx="22986">
                  <c:v>-5.1329622758194186E-2</c:v>
                </c:pt>
                <c:pt idx="22987">
                  <c:v>-5.1329622758194186E-2</c:v>
                </c:pt>
                <c:pt idx="22988">
                  <c:v>-5.1329622758194186E-2</c:v>
                </c:pt>
                <c:pt idx="22989">
                  <c:v>-5.1329622758194186E-2</c:v>
                </c:pt>
                <c:pt idx="22990">
                  <c:v>-5.1329622758194186E-2</c:v>
                </c:pt>
                <c:pt idx="22991">
                  <c:v>-5.1329622758194186E-2</c:v>
                </c:pt>
                <c:pt idx="22992">
                  <c:v>-5.1329622758194186E-2</c:v>
                </c:pt>
                <c:pt idx="22993">
                  <c:v>-5.1329622758194186E-2</c:v>
                </c:pt>
                <c:pt idx="22994">
                  <c:v>-5.1329622758194186E-2</c:v>
                </c:pt>
                <c:pt idx="22995">
                  <c:v>-5.1329622758194186E-2</c:v>
                </c:pt>
                <c:pt idx="22996">
                  <c:v>-5.1329622758194186E-2</c:v>
                </c:pt>
                <c:pt idx="22997">
                  <c:v>-5.1036189297865783E-2</c:v>
                </c:pt>
                <c:pt idx="22998">
                  <c:v>-5.1654809774203309E-2</c:v>
                </c:pt>
                <c:pt idx="22999">
                  <c:v>-5.1654809774203309E-2</c:v>
                </c:pt>
                <c:pt idx="23000">
                  <c:v>-5.1345499536034719E-2</c:v>
                </c:pt>
                <c:pt idx="23001">
                  <c:v>-5.1345499536034719E-2</c:v>
                </c:pt>
                <c:pt idx="23002">
                  <c:v>-5.1345499536034719E-2</c:v>
                </c:pt>
                <c:pt idx="23003">
                  <c:v>-5.1345499536034719E-2</c:v>
                </c:pt>
                <c:pt idx="23004">
                  <c:v>-5.1345499536034719E-2</c:v>
                </c:pt>
                <c:pt idx="23005">
                  <c:v>-5.1345499536034719E-2</c:v>
                </c:pt>
                <c:pt idx="23006">
                  <c:v>-5.1345499536034719E-2</c:v>
                </c:pt>
                <c:pt idx="23007">
                  <c:v>-5.1345499536034719E-2</c:v>
                </c:pt>
                <c:pt idx="23008">
                  <c:v>-5.1345499536034719E-2</c:v>
                </c:pt>
                <c:pt idx="23009">
                  <c:v>-5.1345499536034719E-2</c:v>
                </c:pt>
                <c:pt idx="23010">
                  <c:v>-5.1345499536034719E-2</c:v>
                </c:pt>
                <c:pt idx="23011">
                  <c:v>-5.1345499536034719E-2</c:v>
                </c:pt>
                <c:pt idx="23012">
                  <c:v>-5.1345499536034719E-2</c:v>
                </c:pt>
                <c:pt idx="23013">
                  <c:v>-5.1345499536034719E-2</c:v>
                </c:pt>
                <c:pt idx="23014">
                  <c:v>-5.1036189297865783E-2</c:v>
                </c:pt>
                <c:pt idx="23015">
                  <c:v>-5.1036189297865783E-2</c:v>
                </c:pt>
                <c:pt idx="23016">
                  <c:v>-5.1036189297865783E-2</c:v>
                </c:pt>
                <c:pt idx="23017">
                  <c:v>-5.1036189297865783E-2</c:v>
                </c:pt>
                <c:pt idx="23018">
                  <c:v>-5.1036189297865783E-2</c:v>
                </c:pt>
                <c:pt idx="23019">
                  <c:v>-5.1036189297865783E-2</c:v>
                </c:pt>
                <c:pt idx="23020">
                  <c:v>-5.1036189297865783E-2</c:v>
                </c:pt>
                <c:pt idx="23021">
                  <c:v>-5.1036189297865783E-2</c:v>
                </c:pt>
                <c:pt idx="23022">
                  <c:v>-5.1036189297865783E-2</c:v>
                </c:pt>
                <c:pt idx="23023">
                  <c:v>-5.1036189297865783E-2</c:v>
                </c:pt>
                <c:pt idx="23024">
                  <c:v>-5.1036189297865783E-2</c:v>
                </c:pt>
                <c:pt idx="23025">
                  <c:v>-5.1036189297865783E-2</c:v>
                </c:pt>
                <c:pt idx="23026">
                  <c:v>-5.0726879059697097E-2</c:v>
                </c:pt>
                <c:pt idx="23027">
                  <c:v>-5.1020408163265286E-2</c:v>
                </c:pt>
                <c:pt idx="23028">
                  <c:v>-5.1329622758194186E-2</c:v>
                </c:pt>
                <c:pt idx="23029">
                  <c:v>-5.1329622758194186E-2</c:v>
                </c:pt>
                <c:pt idx="23030">
                  <c:v>-5.1020408163265286E-2</c:v>
                </c:pt>
                <c:pt idx="23031">
                  <c:v>-5.1020408163265286E-2</c:v>
                </c:pt>
                <c:pt idx="23032">
                  <c:v>-5.1020408163265286E-2</c:v>
                </c:pt>
                <c:pt idx="23033">
                  <c:v>-5.1020408163265286E-2</c:v>
                </c:pt>
                <c:pt idx="23034">
                  <c:v>-5.1329622758194186E-2</c:v>
                </c:pt>
                <c:pt idx="23035">
                  <c:v>-5.1329622758194186E-2</c:v>
                </c:pt>
                <c:pt idx="23036">
                  <c:v>-5.1329622758194186E-2</c:v>
                </c:pt>
                <c:pt idx="23037">
                  <c:v>-5.1329622758194186E-2</c:v>
                </c:pt>
                <c:pt idx="23038">
                  <c:v>-5.1329622758194186E-2</c:v>
                </c:pt>
                <c:pt idx="23039">
                  <c:v>-5.1329622758194186E-2</c:v>
                </c:pt>
                <c:pt idx="23040">
                  <c:v>-5.1329622758194186E-2</c:v>
                </c:pt>
                <c:pt idx="23041">
                  <c:v>-5.1329622758194186E-2</c:v>
                </c:pt>
                <c:pt idx="23042">
                  <c:v>-5.1329622758194186E-2</c:v>
                </c:pt>
                <c:pt idx="23043">
                  <c:v>-5.1329622758194186E-2</c:v>
                </c:pt>
                <c:pt idx="23044">
                  <c:v>-5.1329622758194186E-2</c:v>
                </c:pt>
                <c:pt idx="23045">
                  <c:v>-5.1020408163265286E-2</c:v>
                </c:pt>
                <c:pt idx="23046">
                  <c:v>-5.1020408163265286E-2</c:v>
                </c:pt>
                <c:pt idx="23047">
                  <c:v>-5.1020408163265286E-2</c:v>
                </c:pt>
                <c:pt idx="23048">
                  <c:v>-5.1020408163265286E-2</c:v>
                </c:pt>
                <c:pt idx="23049">
                  <c:v>-5.1020408163265286E-2</c:v>
                </c:pt>
                <c:pt idx="23050">
                  <c:v>-5.1020408163265286E-2</c:v>
                </c:pt>
                <c:pt idx="23051">
                  <c:v>-5.1020408163265286E-2</c:v>
                </c:pt>
                <c:pt idx="23052">
                  <c:v>-5.1020408163265286E-2</c:v>
                </c:pt>
                <c:pt idx="23053">
                  <c:v>-5.1020408163265286E-2</c:v>
                </c:pt>
                <c:pt idx="23054">
                  <c:v>-5.1020408163265286E-2</c:v>
                </c:pt>
                <c:pt idx="23055">
                  <c:v>-5.1020408163265286E-2</c:v>
                </c:pt>
                <c:pt idx="23056">
                  <c:v>-5.1020408163265286E-2</c:v>
                </c:pt>
                <c:pt idx="23057">
                  <c:v>-5.1020408163265286E-2</c:v>
                </c:pt>
                <c:pt idx="23058">
                  <c:v>-5.1020408163265286E-2</c:v>
                </c:pt>
                <c:pt idx="23059">
                  <c:v>-5.1020408163265286E-2</c:v>
                </c:pt>
                <c:pt idx="23060">
                  <c:v>-5.1020408163265286E-2</c:v>
                </c:pt>
                <c:pt idx="23061">
                  <c:v>-5.1020408163265286E-2</c:v>
                </c:pt>
                <c:pt idx="23062">
                  <c:v>-5.1020408163265286E-2</c:v>
                </c:pt>
                <c:pt idx="23063">
                  <c:v>-5.1020408163265286E-2</c:v>
                </c:pt>
                <c:pt idx="23064">
                  <c:v>-5.1020408163265286E-2</c:v>
                </c:pt>
                <c:pt idx="23065">
                  <c:v>-5.1020408163265286E-2</c:v>
                </c:pt>
                <c:pt idx="23066">
                  <c:v>-5.1020408163265286E-2</c:v>
                </c:pt>
                <c:pt idx="23067">
                  <c:v>-5.1020408163265286E-2</c:v>
                </c:pt>
                <c:pt idx="23068">
                  <c:v>-5.1020408163265286E-2</c:v>
                </c:pt>
                <c:pt idx="23069">
                  <c:v>-5.1020408163265286E-2</c:v>
                </c:pt>
                <c:pt idx="23070">
                  <c:v>-5.1020408163265286E-2</c:v>
                </c:pt>
                <c:pt idx="23071">
                  <c:v>-5.1020408163265286E-2</c:v>
                </c:pt>
                <c:pt idx="23072">
                  <c:v>-5.1020408163265286E-2</c:v>
                </c:pt>
                <c:pt idx="23073">
                  <c:v>-5.1020408163265286E-2</c:v>
                </c:pt>
                <c:pt idx="23074">
                  <c:v>-5.1020408163265286E-2</c:v>
                </c:pt>
                <c:pt idx="23075">
                  <c:v>-5.1020408163265286E-2</c:v>
                </c:pt>
                <c:pt idx="23076">
                  <c:v>-5.1020408163265286E-2</c:v>
                </c:pt>
                <c:pt idx="23077">
                  <c:v>-5.1020408163265286E-2</c:v>
                </c:pt>
                <c:pt idx="23078">
                  <c:v>-5.1020408163265286E-2</c:v>
                </c:pt>
                <c:pt idx="23079">
                  <c:v>-5.0711193568336532E-2</c:v>
                </c:pt>
                <c:pt idx="23080">
                  <c:v>-5.0711193568336532E-2</c:v>
                </c:pt>
                <c:pt idx="23081">
                  <c:v>-5.0711193568336532E-2</c:v>
                </c:pt>
                <c:pt idx="23082">
                  <c:v>-5.0711193568336532E-2</c:v>
                </c:pt>
                <c:pt idx="23083">
                  <c:v>-5.0401978973407563E-2</c:v>
                </c:pt>
                <c:pt idx="23084">
                  <c:v>-5.0401978973407563E-2</c:v>
                </c:pt>
                <c:pt idx="23085">
                  <c:v>-5.0711193568336532E-2</c:v>
                </c:pt>
                <c:pt idx="23086">
                  <c:v>-5.0711193568336532E-2</c:v>
                </c:pt>
                <c:pt idx="23087">
                  <c:v>-5.0711193568336532E-2</c:v>
                </c:pt>
                <c:pt idx="23088">
                  <c:v>-5.0711193568336532E-2</c:v>
                </c:pt>
                <c:pt idx="23089">
                  <c:v>-5.0711193568336532E-2</c:v>
                </c:pt>
                <c:pt idx="23090">
                  <c:v>-5.0711193568336532E-2</c:v>
                </c:pt>
                <c:pt idx="23091">
                  <c:v>-5.0711193568336532E-2</c:v>
                </c:pt>
                <c:pt idx="23092">
                  <c:v>-5.0711193568336532E-2</c:v>
                </c:pt>
                <c:pt idx="23093">
                  <c:v>-5.0711193568336532E-2</c:v>
                </c:pt>
                <c:pt idx="23094">
                  <c:v>-5.0711193568336532E-2</c:v>
                </c:pt>
                <c:pt idx="23095">
                  <c:v>-5.0711193568336532E-2</c:v>
                </c:pt>
                <c:pt idx="23096">
                  <c:v>-5.0711193568336532E-2</c:v>
                </c:pt>
                <c:pt idx="23097">
                  <c:v>-5.0092764378478906E-2</c:v>
                </c:pt>
                <c:pt idx="23098">
                  <c:v>-5.0092764378478906E-2</c:v>
                </c:pt>
                <c:pt idx="23099">
                  <c:v>-5.0092764378478906E-2</c:v>
                </c:pt>
                <c:pt idx="23100">
                  <c:v>-5.0092764378478906E-2</c:v>
                </c:pt>
                <c:pt idx="23101">
                  <c:v>-4.9474335188620912E-2</c:v>
                </c:pt>
                <c:pt idx="23102">
                  <c:v>-4.9474335188620912E-2</c:v>
                </c:pt>
                <c:pt idx="23103">
                  <c:v>-5.0092764378478906E-2</c:v>
                </c:pt>
                <c:pt idx="23104">
                  <c:v>-5.0092764378478906E-2</c:v>
                </c:pt>
                <c:pt idx="23105">
                  <c:v>-5.0092764378478906E-2</c:v>
                </c:pt>
                <c:pt idx="23106">
                  <c:v>-5.0092764378478906E-2</c:v>
                </c:pt>
                <c:pt idx="23107">
                  <c:v>-4.9474335188620912E-2</c:v>
                </c:pt>
                <c:pt idx="23108">
                  <c:v>-4.9474335188620912E-2</c:v>
                </c:pt>
                <c:pt idx="23109">
                  <c:v>-4.9474335188620912E-2</c:v>
                </c:pt>
                <c:pt idx="23110">
                  <c:v>-4.9474335188620912E-2</c:v>
                </c:pt>
                <c:pt idx="23111">
                  <c:v>-4.9474335188620912E-2</c:v>
                </c:pt>
                <c:pt idx="23112">
                  <c:v>-4.9474335188620912E-2</c:v>
                </c:pt>
                <c:pt idx="23113">
                  <c:v>-4.9474335188620912E-2</c:v>
                </c:pt>
                <c:pt idx="23114">
                  <c:v>-4.9474335188620912E-2</c:v>
                </c:pt>
                <c:pt idx="23115">
                  <c:v>-4.9474335188620912E-2</c:v>
                </c:pt>
                <c:pt idx="23116">
                  <c:v>-4.8855905998763154E-2</c:v>
                </c:pt>
                <c:pt idx="23117">
                  <c:v>-4.9165120593692019E-2</c:v>
                </c:pt>
                <c:pt idx="23118">
                  <c:v>-4.9165120593692019E-2</c:v>
                </c:pt>
                <c:pt idx="23119">
                  <c:v>-4.9165120593692019E-2</c:v>
                </c:pt>
                <c:pt idx="23120">
                  <c:v>-4.9474335188620912E-2</c:v>
                </c:pt>
                <c:pt idx="23121">
                  <c:v>-4.9474335188620912E-2</c:v>
                </c:pt>
                <c:pt idx="23122">
                  <c:v>-4.9474335188620912E-2</c:v>
                </c:pt>
                <c:pt idx="23123">
                  <c:v>-4.9474335188620912E-2</c:v>
                </c:pt>
                <c:pt idx="23124">
                  <c:v>-4.9474335188620912E-2</c:v>
                </c:pt>
                <c:pt idx="23125">
                  <c:v>-4.9474335188620912E-2</c:v>
                </c:pt>
                <c:pt idx="23126">
                  <c:v>-4.9474335188620912E-2</c:v>
                </c:pt>
                <c:pt idx="23127">
                  <c:v>-4.9474335188620912E-2</c:v>
                </c:pt>
                <c:pt idx="23128">
                  <c:v>-4.9165120593692019E-2</c:v>
                </c:pt>
                <c:pt idx="23129">
                  <c:v>-1.3914656771799618E-2</c:v>
                </c:pt>
                <c:pt idx="23130">
                  <c:v>-1.3914656771799618E-2</c:v>
                </c:pt>
                <c:pt idx="23131">
                  <c:v>-1.3914656771799618E-2</c:v>
                </c:pt>
                <c:pt idx="23132">
                  <c:v>-1.4223871366728593E-2</c:v>
                </c:pt>
                <c:pt idx="23133">
                  <c:v>-1.4223871366728593E-2</c:v>
                </c:pt>
                <c:pt idx="23134">
                  <c:v>-1.3605442176870748E-2</c:v>
                </c:pt>
                <c:pt idx="23135">
                  <c:v>-1.4223871366728593E-2</c:v>
                </c:pt>
                <c:pt idx="23136">
                  <c:v>-1.3914656771799618E-2</c:v>
                </c:pt>
                <c:pt idx="23137">
                  <c:v>-1.3605442176870748E-2</c:v>
                </c:pt>
                <c:pt idx="23138">
                  <c:v>-1.3605442176870748E-2</c:v>
                </c:pt>
                <c:pt idx="23139">
                  <c:v>-1.3914656771799618E-2</c:v>
                </c:pt>
                <c:pt idx="23140">
                  <c:v>-1.3605442176870748E-2</c:v>
                </c:pt>
                <c:pt idx="23141">
                  <c:v>-1.3605442176870748E-2</c:v>
                </c:pt>
                <c:pt idx="23142">
                  <c:v>-1.2677798392084107E-2</c:v>
                </c:pt>
                <c:pt idx="23143">
                  <c:v>-1.3292117465224119E-2</c:v>
                </c:pt>
                <c:pt idx="23144">
                  <c:v>-1.3292117465224119E-2</c:v>
                </c:pt>
                <c:pt idx="23145">
                  <c:v>-1.3910355486862525E-2</c:v>
                </c:pt>
                <c:pt idx="23146">
                  <c:v>-1.3910355486862525E-2</c:v>
                </c:pt>
                <c:pt idx="23147">
                  <c:v>-1.3910355486862525E-2</c:v>
                </c:pt>
                <c:pt idx="23148">
                  <c:v>-1.3910355486862525E-2</c:v>
                </c:pt>
                <c:pt idx="23149">
                  <c:v>-1.3910355486862525E-2</c:v>
                </c:pt>
                <c:pt idx="23150">
                  <c:v>-1.3910355486862525E-2</c:v>
                </c:pt>
                <c:pt idx="23151">
                  <c:v>-1.3910355486862525E-2</c:v>
                </c:pt>
                <c:pt idx="23152">
                  <c:v>-1.3910355486862525E-2</c:v>
                </c:pt>
                <c:pt idx="23153">
                  <c:v>-1.3910355486862525E-2</c:v>
                </c:pt>
                <c:pt idx="23154">
                  <c:v>-1.3910355486862525E-2</c:v>
                </c:pt>
                <c:pt idx="23155">
                  <c:v>-1.3910355486862525E-2</c:v>
                </c:pt>
                <c:pt idx="23156">
                  <c:v>-1.3910355486862525E-2</c:v>
                </c:pt>
                <c:pt idx="23157">
                  <c:v>-1.3910355486862525E-2</c:v>
                </c:pt>
                <c:pt idx="23158">
                  <c:v>-1.4219474497681621E-2</c:v>
                </c:pt>
                <c:pt idx="23159">
                  <c:v>-1.4219474497681621E-2</c:v>
                </c:pt>
                <c:pt idx="23160">
                  <c:v>-1.3910355486862525E-2</c:v>
                </c:pt>
                <c:pt idx="23161">
                  <c:v>-1.3910355486862525E-2</c:v>
                </c:pt>
                <c:pt idx="23162">
                  <c:v>-1.3292117465224119E-2</c:v>
                </c:pt>
                <c:pt idx="23163">
                  <c:v>-1.3292117465224119E-2</c:v>
                </c:pt>
                <c:pt idx="23164">
                  <c:v>-1.3292117465224119E-2</c:v>
                </c:pt>
                <c:pt idx="23165">
                  <c:v>-1.3910355486862525E-2</c:v>
                </c:pt>
                <c:pt idx="23166">
                  <c:v>-1.2982998454404942E-2</c:v>
                </c:pt>
                <c:pt idx="23167">
                  <c:v>-1.3601236476043277E-2</c:v>
                </c:pt>
                <c:pt idx="23168">
                  <c:v>-1.2364760432766641E-2</c:v>
                </c:pt>
                <c:pt idx="23169">
                  <c:v>-1.421508034610632E-2</c:v>
                </c:pt>
                <c:pt idx="23170">
                  <c:v>-1.421508034610632E-2</c:v>
                </c:pt>
                <c:pt idx="23171">
                  <c:v>-1.421508034610632E-2</c:v>
                </c:pt>
                <c:pt idx="23172">
                  <c:v>-1.421508034610632E-2</c:v>
                </c:pt>
                <c:pt idx="23173">
                  <c:v>-4.5117428924598586E-2</c:v>
                </c:pt>
                <c:pt idx="23174">
                  <c:v>-4.5426452410383192E-2</c:v>
                </c:pt>
                <c:pt idx="23175">
                  <c:v>-4.5131375579598065E-2</c:v>
                </c:pt>
                <c:pt idx="23176">
                  <c:v>-4.4822256568778987E-2</c:v>
                </c:pt>
                <c:pt idx="23177">
                  <c:v>-4.4822256568778987E-2</c:v>
                </c:pt>
                <c:pt idx="23178">
                  <c:v>-4.3894899536321696E-2</c:v>
                </c:pt>
                <c:pt idx="23179">
                  <c:v>-4.4190358467243507E-2</c:v>
                </c:pt>
                <c:pt idx="23180">
                  <c:v>-4.4190358467243507E-2</c:v>
                </c:pt>
                <c:pt idx="23181">
                  <c:v>-4.4499381953028903E-2</c:v>
                </c:pt>
                <c:pt idx="23182">
                  <c:v>-4.4190358467243507E-2</c:v>
                </c:pt>
                <c:pt idx="23183">
                  <c:v>-4.4190358467243507E-2</c:v>
                </c:pt>
                <c:pt idx="23184">
                  <c:v>-4.4190358467243507E-2</c:v>
                </c:pt>
                <c:pt idx="23185">
                  <c:v>-4.3881334981458714E-2</c:v>
                </c:pt>
                <c:pt idx="23186">
                  <c:v>-4.3881334981458714E-2</c:v>
                </c:pt>
                <c:pt idx="23187">
                  <c:v>-4.3263288009888823E-2</c:v>
                </c:pt>
                <c:pt idx="23188">
                  <c:v>-4.3263288009888823E-2</c:v>
                </c:pt>
                <c:pt idx="23189">
                  <c:v>-4.3572311495673713E-2</c:v>
                </c:pt>
                <c:pt idx="23190">
                  <c:v>-4.3263288009888823E-2</c:v>
                </c:pt>
                <c:pt idx="23191">
                  <c:v>-4.4190358467243507E-2</c:v>
                </c:pt>
                <c:pt idx="23192">
                  <c:v>-4.4190358467243507E-2</c:v>
                </c:pt>
                <c:pt idx="23193">
                  <c:v>-4.2954264524103933E-2</c:v>
                </c:pt>
                <c:pt idx="23194">
                  <c:v>-4.2954264524103933E-2</c:v>
                </c:pt>
                <c:pt idx="23195">
                  <c:v>-4.2954264524103933E-2</c:v>
                </c:pt>
                <c:pt idx="23196">
                  <c:v>-4.2954264524103933E-2</c:v>
                </c:pt>
                <c:pt idx="23197">
                  <c:v>-4.2954264524103933E-2</c:v>
                </c:pt>
                <c:pt idx="23198">
                  <c:v>-4.2954264524103933E-2</c:v>
                </c:pt>
                <c:pt idx="23199">
                  <c:v>-4.2645241038318911E-2</c:v>
                </c:pt>
                <c:pt idx="23200">
                  <c:v>-4.2645241038318911E-2</c:v>
                </c:pt>
                <c:pt idx="23201">
                  <c:v>-4.2027194066749103E-2</c:v>
                </c:pt>
                <c:pt idx="23202">
                  <c:v>-4.2027194066749103E-2</c:v>
                </c:pt>
                <c:pt idx="23203">
                  <c:v>-4.2027194066749103E-2</c:v>
                </c:pt>
                <c:pt idx="23204">
                  <c:v>-4.2027194066749103E-2</c:v>
                </c:pt>
                <c:pt idx="23205">
                  <c:v>-4.2027194066749103E-2</c:v>
                </c:pt>
                <c:pt idx="23206">
                  <c:v>-4.2027194066749103E-2</c:v>
                </c:pt>
                <c:pt idx="23207">
                  <c:v>-4.2027194066749103E-2</c:v>
                </c:pt>
                <c:pt idx="23208">
                  <c:v>-4.2027194066749103E-2</c:v>
                </c:pt>
                <c:pt idx="23209">
                  <c:v>-4.2027194066749103E-2</c:v>
                </c:pt>
                <c:pt idx="23210">
                  <c:v>-4.2027194066749103E-2</c:v>
                </c:pt>
                <c:pt idx="23211">
                  <c:v>-4.2027194066749103E-2</c:v>
                </c:pt>
                <c:pt idx="23212">
                  <c:v>-4.2027194066749103E-2</c:v>
                </c:pt>
                <c:pt idx="23213">
                  <c:v>-4.2336217552534403E-2</c:v>
                </c:pt>
                <c:pt idx="23214">
                  <c:v>-4.2336217552534403E-2</c:v>
                </c:pt>
                <c:pt idx="23215">
                  <c:v>-4.2027194066749103E-2</c:v>
                </c:pt>
                <c:pt idx="23216">
                  <c:v>-4.2027194066749103E-2</c:v>
                </c:pt>
                <c:pt idx="23217">
                  <c:v>-4.2027194066749103E-2</c:v>
                </c:pt>
                <c:pt idx="23218">
                  <c:v>-4.2027194066749103E-2</c:v>
                </c:pt>
                <c:pt idx="23219">
                  <c:v>-4.2336217552534403E-2</c:v>
                </c:pt>
                <c:pt idx="23220">
                  <c:v>-4.2336217552534403E-2</c:v>
                </c:pt>
                <c:pt idx="23221">
                  <c:v>-4.2027194066749103E-2</c:v>
                </c:pt>
                <c:pt idx="23222">
                  <c:v>-4.2027194066749103E-2</c:v>
                </c:pt>
                <c:pt idx="23223">
                  <c:v>-4.2336217552534403E-2</c:v>
                </c:pt>
                <c:pt idx="23224">
                  <c:v>-4.2336217552534403E-2</c:v>
                </c:pt>
                <c:pt idx="23225">
                  <c:v>-4.2645241038318911E-2</c:v>
                </c:pt>
                <c:pt idx="23226">
                  <c:v>-4.2645241038318911E-2</c:v>
                </c:pt>
                <c:pt idx="23227">
                  <c:v>-4.2645241038318911E-2</c:v>
                </c:pt>
                <c:pt idx="23228">
                  <c:v>-4.2645241038318911E-2</c:v>
                </c:pt>
                <c:pt idx="23229">
                  <c:v>-4.3263288009888823E-2</c:v>
                </c:pt>
                <c:pt idx="23230">
                  <c:v>-4.3263288009888823E-2</c:v>
                </c:pt>
                <c:pt idx="23231">
                  <c:v>-4.3263288009888823E-2</c:v>
                </c:pt>
                <c:pt idx="23232">
                  <c:v>-4.3263288009888823E-2</c:v>
                </c:pt>
                <c:pt idx="23233">
                  <c:v>-4.3263288009888823E-2</c:v>
                </c:pt>
                <c:pt idx="23234">
                  <c:v>-4.3263288009888823E-2</c:v>
                </c:pt>
                <c:pt idx="23235">
                  <c:v>-4.2954264524103933E-2</c:v>
                </c:pt>
                <c:pt idx="23236">
                  <c:v>-4.2954264524103933E-2</c:v>
                </c:pt>
                <c:pt idx="23237">
                  <c:v>-4.2954264524103933E-2</c:v>
                </c:pt>
                <c:pt idx="23238">
                  <c:v>-4.2954264524103933E-2</c:v>
                </c:pt>
                <c:pt idx="23239">
                  <c:v>-4.3263288009888823E-2</c:v>
                </c:pt>
                <c:pt idx="23240">
                  <c:v>-4.3263288009888823E-2</c:v>
                </c:pt>
                <c:pt idx="23241">
                  <c:v>-4.3881334981458714E-2</c:v>
                </c:pt>
                <c:pt idx="23242">
                  <c:v>-4.3881334981458714E-2</c:v>
                </c:pt>
                <c:pt idx="23243">
                  <c:v>-4.3881334981458714E-2</c:v>
                </c:pt>
                <c:pt idx="23244">
                  <c:v>-4.3881334981458714E-2</c:v>
                </c:pt>
                <c:pt idx="23245">
                  <c:v>-4.4190358467243507E-2</c:v>
                </c:pt>
                <c:pt idx="23246">
                  <c:v>-4.4190358467243507E-2</c:v>
                </c:pt>
                <c:pt idx="23247">
                  <c:v>-4.4190358467243507E-2</c:v>
                </c:pt>
                <c:pt idx="23248">
                  <c:v>-4.4190358467243507E-2</c:v>
                </c:pt>
                <c:pt idx="23249">
                  <c:v>-4.4190358467243507E-2</c:v>
                </c:pt>
                <c:pt idx="23250">
                  <c:v>-4.4190358467243507E-2</c:v>
                </c:pt>
                <c:pt idx="23251">
                  <c:v>-4.5117428924598586E-2</c:v>
                </c:pt>
                <c:pt idx="23252">
                  <c:v>-4.5117428924598586E-2</c:v>
                </c:pt>
                <c:pt idx="23253">
                  <c:v>-4.5426452410383192E-2</c:v>
                </c:pt>
                <c:pt idx="23254">
                  <c:v>-4.5426452410383192E-2</c:v>
                </c:pt>
                <c:pt idx="23255">
                  <c:v>-4.5426452410383192E-2</c:v>
                </c:pt>
                <c:pt idx="23256">
                  <c:v>-4.5131375579598065E-2</c:v>
                </c:pt>
                <c:pt idx="23257">
                  <c:v>-4.5131375579598065E-2</c:v>
                </c:pt>
                <c:pt idx="23258">
                  <c:v>-4.4822256568778987E-2</c:v>
                </c:pt>
                <c:pt idx="23259">
                  <c:v>-4.4513137557959923E-2</c:v>
                </c:pt>
                <c:pt idx="23260">
                  <c:v>-4.4808405438813523E-2</c:v>
                </c:pt>
                <c:pt idx="23261">
                  <c:v>-1.3906056860321385E-2</c:v>
                </c:pt>
                <c:pt idx="23262">
                  <c:v>-1.3906056860321385E-2</c:v>
                </c:pt>
                <c:pt idx="23263">
                  <c:v>-1.4524103831891224E-2</c:v>
                </c:pt>
                <c:pt idx="23264">
                  <c:v>-1.3906056860321385E-2</c:v>
                </c:pt>
                <c:pt idx="23265">
                  <c:v>-1.3906056860321385E-2</c:v>
                </c:pt>
                <c:pt idx="23266">
                  <c:v>-1.3906056860321385E-2</c:v>
                </c:pt>
                <c:pt idx="23267">
                  <c:v>-1.3906056860321385E-2</c:v>
                </c:pt>
                <c:pt idx="23268">
                  <c:v>-1.3906056860321385E-2</c:v>
                </c:pt>
                <c:pt idx="23269">
                  <c:v>-1.3906056860321385E-2</c:v>
                </c:pt>
                <c:pt idx="23270">
                  <c:v>-1.3906056860321385E-2</c:v>
                </c:pt>
                <c:pt idx="23271">
                  <c:v>-1.3906056860321385E-2</c:v>
                </c:pt>
                <c:pt idx="23272">
                  <c:v>-1.3906056860321385E-2</c:v>
                </c:pt>
                <c:pt idx="23273">
                  <c:v>-1.3906056860321385E-2</c:v>
                </c:pt>
                <c:pt idx="23274">
                  <c:v>-1.3906056860321385E-2</c:v>
                </c:pt>
                <c:pt idx="23275">
                  <c:v>-1.3906056860321385E-2</c:v>
                </c:pt>
                <c:pt idx="23276">
                  <c:v>-1.3906056860321385E-2</c:v>
                </c:pt>
                <c:pt idx="23277">
                  <c:v>-1.3906056860321385E-2</c:v>
                </c:pt>
                <c:pt idx="23278">
                  <c:v>-1.5142150803461121E-2</c:v>
                </c:pt>
                <c:pt idx="23279">
                  <c:v>-1.3910355486862525E-2</c:v>
                </c:pt>
                <c:pt idx="23280">
                  <c:v>-1.3601236476043277E-2</c:v>
                </c:pt>
                <c:pt idx="23281">
                  <c:v>-1.3601236476043277E-2</c:v>
                </c:pt>
                <c:pt idx="23282">
                  <c:v>-1.3601236476043277E-2</c:v>
                </c:pt>
                <c:pt idx="23283">
                  <c:v>-1.3601236476043277E-2</c:v>
                </c:pt>
                <c:pt idx="23284">
                  <c:v>-1.3601236476043277E-2</c:v>
                </c:pt>
                <c:pt idx="23285">
                  <c:v>-1.3601236476043277E-2</c:v>
                </c:pt>
                <c:pt idx="23286">
                  <c:v>-1.3601236476043277E-2</c:v>
                </c:pt>
                <c:pt idx="23287">
                  <c:v>-1.3910355486862525E-2</c:v>
                </c:pt>
                <c:pt idx="23288">
                  <c:v>-1.3910355486862525E-2</c:v>
                </c:pt>
                <c:pt idx="23289">
                  <c:v>-1.3910355486862525E-2</c:v>
                </c:pt>
                <c:pt idx="23290">
                  <c:v>-1.3910355486862525E-2</c:v>
                </c:pt>
                <c:pt idx="23291">
                  <c:v>-1.3910355486862525E-2</c:v>
                </c:pt>
                <c:pt idx="23292">
                  <c:v>-1.3910355486862525E-2</c:v>
                </c:pt>
                <c:pt idx="23293">
                  <c:v>-1.3910355486862525E-2</c:v>
                </c:pt>
                <c:pt idx="23294">
                  <c:v>-1.3601236476043277E-2</c:v>
                </c:pt>
                <c:pt idx="23295">
                  <c:v>-1.421508034610632E-2</c:v>
                </c:pt>
                <c:pt idx="23296">
                  <c:v>-1.3906056860321385E-2</c:v>
                </c:pt>
                <c:pt idx="23297">
                  <c:v>-1.3906056860321385E-2</c:v>
                </c:pt>
                <c:pt idx="23298">
                  <c:v>-1.421508034610632E-2</c:v>
                </c:pt>
                <c:pt idx="23299">
                  <c:v>-1.421508034610632E-2</c:v>
                </c:pt>
                <c:pt idx="23300">
                  <c:v>-1.4524103831891224E-2</c:v>
                </c:pt>
                <c:pt idx="23301">
                  <c:v>-1.3906056860321385E-2</c:v>
                </c:pt>
                <c:pt idx="23302">
                  <c:v>-1.3906056860321385E-2</c:v>
                </c:pt>
                <c:pt idx="23303">
                  <c:v>-4.4808405438813523E-2</c:v>
                </c:pt>
                <c:pt idx="23304">
                  <c:v>-4.4808405438813523E-2</c:v>
                </c:pt>
                <c:pt idx="23305">
                  <c:v>-4.5117428924598586E-2</c:v>
                </c:pt>
                <c:pt idx="23306">
                  <c:v>-4.5735475896168193E-2</c:v>
                </c:pt>
                <c:pt idx="23307">
                  <c:v>-4.5426452410383192E-2</c:v>
                </c:pt>
                <c:pt idx="23308">
                  <c:v>-4.5426452410383192E-2</c:v>
                </c:pt>
                <c:pt idx="23309">
                  <c:v>-4.5117428924598586E-2</c:v>
                </c:pt>
                <c:pt idx="23310">
                  <c:v>-4.5117428924598586E-2</c:v>
                </c:pt>
                <c:pt idx="23311">
                  <c:v>-4.4808405438813523E-2</c:v>
                </c:pt>
                <c:pt idx="23312">
                  <c:v>-4.4808405438813523E-2</c:v>
                </c:pt>
                <c:pt idx="23313">
                  <c:v>-4.4808405438813523E-2</c:v>
                </c:pt>
                <c:pt idx="23314">
                  <c:v>-4.4808405438813523E-2</c:v>
                </c:pt>
                <c:pt idx="23315">
                  <c:v>-4.5117428924598586E-2</c:v>
                </c:pt>
                <c:pt idx="23316">
                  <c:v>-4.5117428924598586E-2</c:v>
                </c:pt>
                <c:pt idx="23317">
                  <c:v>-4.5735475896168193E-2</c:v>
                </c:pt>
                <c:pt idx="23318">
                  <c:v>-4.5440494590417414E-2</c:v>
                </c:pt>
                <c:pt idx="23319">
                  <c:v>-4.5749613601236534E-2</c:v>
                </c:pt>
                <c:pt idx="23320">
                  <c:v>-4.5749613601236534E-2</c:v>
                </c:pt>
                <c:pt idx="23321">
                  <c:v>-4.5440494590417414E-2</c:v>
                </c:pt>
                <c:pt idx="23322">
                  <c:v>-4.5440494590417414E-2</c:v>
                </c:pt>
                <c:pt idx="23323">
                  <c:v>-4.5131375579598065E-2</c:v>
                </c:pt>
                <c:pt idx="23324">
                  <c:v>-4.5131375579598065E-2</c:v>
                </c:pt>
                <c:pt idx="23325">
                  <c:v>-4.5440494590417414E-2</c:v>
                </c:pt>
                <c:pt idx="23326">
                  <c:v>-4.5735475896168193E-2</c:v>
                </c:pt>
                <c:pt idx="23327">
                  <c:v>-4.5426452410383192E-2</c:v>
                </c:pt>
                <c:pt idx="23328">
                  <c:v>-4.5426452410383192E-2</c:v>
                </c:pt>
                <c:pt idx="23329">
                  <c:v>-4.5117428924598586E-2</c:v>
                </c:pt>
                <c:pt idx="23330">
                  <c:v>-4.5117428924598586E-2</c:v>
                </c:pt>
                <c:pt idx="23331">
                  <c:v>-4.4808405438813523E-2</c:v>
                </c:pt>
                <c:pt idx="23332">
                  <c:v>-4.4808405438813523E-2</c:v>
                </c:pt>
                <c:pt idx="23333">
                  <c:v>-4.4808405438813523E-2</c:v>
                </c:pt>
                <c:pt idx="23334">
                  <c:v>-4.4808405438813523E-2</c:v>
                </c:pt>
                <c:pt idx="23335">
                  <c:v>-4.4808405438813523E-2</c:v>
                </c:pt>
                <c:pt idx="23336">
                  <c:v>-4.4808405438813523E-2</c:v>
                </c:pt>
                <c:pt idx="23337">
                  <c:v>-4.5117428924598586E-2</c:v>
                </c:pt>
                <c:pt idx="23338">
                  <c:v>-4.5117428924598586E-2</c:v>
                </c:pt>
                <c:pt idx="23339">
                  <c:v>-4.5117428924598586E-2</c:v>
                </c:pt>
                <c:pt idx="23340">
                  <c:v>-4.5117428924598586E-2</c:v>
                </c:pt>
                <c:pt idx="23341">
                  <c:v>-4.5117428924598586E-2</c:v>
                </c:pt>
                <c:pt idx="23342">
                  <c:v>-4.5117428924598586E-2</c:v>
                </c:pt>
                <c:pt idx="23343">
                  <c:v>-4.5117428924598586E-2</c:v>
                </c:pt>
                <c:pt idx="23344">
                  <c:v>-4.5117428924598586E-2</c:v>
                </c:pt>
                <c:pt idx="23345">
                  <c:v>-4.5117428924598586E-2</c:v>
                </c:pt>
                <c:pt idx="23346">
                  <c:v>-4.5117428924598586E-2</c:v>
                </c:pt>
                <c:pt idx="23347">
                  <c:v>-4.4190358467243507E-2</c:v>
                </c:pt>
                <c:pt idx="23348">
                  <c:v>-4.4190358467243507E-2</c:v>
                </c:pt>
                <c:pt idx="23349">
                  <c:v>-4.4190358467243507E-2</c:v>
                </c:pt>
                <c:pt idx="23350">
                  <c:v>-4.4190358467243507E-2</c:v>
                </c:pt>
                <c:pt idx="23351">
                  <c:v>-4.3881334981458714E-2</c:v>
                </c:pt>
                <c:pt idx="23352">
                  <c:v>-4.3881334981458714E-2</c:v>
                </c:pt>
                <c:pt idx="23353">
                  <c:v>-4.3881334981458714E-2</c:v>
                </c:pt>
                <c:pt idx="23354">
                  <c:v>-4.3881334981458714E-2</c:v>
                </c:pt>
                <c:pt idx="23355">
                  <c:v>-4.3881334981458714E-2</c:v>
                </c:pt>
                <c:pt idx="23356">
                  <c:v>-4.3881334981458714E-2</c:v>
                </c:pt>
                <c:pt idx="23357">
                  <c:v>-4.3572311495673713E-2</c:v>
                </c:pt>
                <c:pt idx="23358">
                  <c:v>-4.3572311495673713E-2</c:v>
                </c:pt>
                <c:pt idx="23359">
                  <c:v>-4.3263288009888823E-2</c:v>
                </c:pt>
                <c:pt idx="23360">
                  <c:v>-4.3263288009888823E-2</c:v>
                </c:pt>
                <c:pt idx="23361">
                  <c:v>-4.3263288009888823E-2</c:v>
                </c:pt>
                <c:pt idx="23362">
                  <c:v>-4.3263288009888823E-2</c:v>
                </c:pt>
                <c:pt idx="23363">
                  <c:v>-4.2645241038318911E-2</c:v>
                </c:pt>
                <c:pt idx="23364">
                  <c:v>-4.2645241038318911E-2</c:v>
                </c:pt>
                <c:pt idx="23365">
                  <c:v>-4.2645241038318911E-2</c:v>
                </c:pt>
                <c:pt idx="23366">
                  <c:v>-4.2645241038318911E-2</c:v>
                </c:pt>
                <c:pt idx="23367">
                  <c:v>-4.2954264524103933E-2</c:v>
                </c:pt>
                <c:pt idx="23368">
                  <c:v>-4.2954264524103933E-2</c:v>
                </c:pt>
                <c:pt idx="23369">
                  <c:v>-4.2336217552534403E-2</c:v>
                </c:pt>
                <c:pt idx="23370">
                  <c:v>-4.2336217552534403E-2</c:v>
                </c:pt>
                <c:pt idx="23371">
                  <c:v>-4.2336217552534403E-2</c:v>
                </c:pt>
                <c:pt idx="23372">
                  <c:v>-4.2336217552534403E-2</c:v>
                </c:pt>
                <c:pt idx="23373">
                  <c:v>-4.2336217552534403E-2</c:v>
                </c:pt>
                <c:pt idx="23374">
                  <c:v>-4.2336217552534403E-2</c:v>
                </c:pt>
                <c:pt idx="23375">
                  <c:v>-4.2336217552534403E-2</c:v>
                </c:pt>
                <c:pt idx="23376">
                  <c:v>-4.2336217552534403E-2</c:v>
                </c:pt>
                <c:pt idx="23377">
                  <c:v>-4.2336217552534403E-2</c:v>
                </c:pt>
                <c:pt idx="23378">
                  <c:v>-4.4190358467243507E-2</c:v>
                </c:pt>
                <c:pt idx="23379">
                  <c:v>-4.4190358467243507E-2</c:v>
                </c:pt>
                <c:pt idx="23380">
                  <c:v>-4.3572311495673713E-2</c:v>
                </c:pt>
                <c:pt idx="23381">
                  <c:v>-4.3572311495673713E-2</c:v>
                </c:pt>
                <c:pt idx="23382">
                  <c:v>-4.3572311495673713E-2</c:v>
                </c:pt>
                <c:pt idx="23383">
                  <c:v>-4.3263288009888823E-2</c:v>
                </c:pt>
                <c:pt idx="23384">
                  <c:v>-4.3263288009888823E-2</c:v>
                </c:pt>
                <c:pt idx="23385">
                  <c:v>-4.3263288009888823E-2</c:v>
                </c:pt>
                <c:pt idx="23386">
                  <c:v>-4.2954264524103933E-2</c:v>
                </c:pt>
                <c:pt idx="23387">
                  <c:v>-4.2954264524103933E-2</c:v>
                </c:pt>
                <c:pt idx="23388">
                  <c:v>-4.2645241038318911E-2</c:v>
                </c:pt>
                <c:pt idx="23389">
                  <c:v>-4.2645241038318911E-2</c:v>
                </c:pt>
                <c:pt idx="23390">
                  <c:v>-4.2645241038318911E-2</c:v>
                </c:pt>
                <c:pt idx="23391">
                  <c:v>-4.2645241038318911E-2</c:v>
                </c:pt>
                <c:pt idx="23392">
                  <c:v>-4.2645241038318911E-2</c:v>
                </c:pt>
                <c:pt idx="23393">
                  <c:v>-4.2645241038318911E-2</c:v>
                </c:pt>
                <c:pt idx="23394">
                  <c:v>-4.2336217552534403E-2</c:v>
                </c:pt>
                <c:pt idx="23395">
                  <c:v>-4.2336217552534403E-2</c:v>
                </c:pt>
                <c:pt idx="23396">
                  <c:v>-4.2336217552534403E-2</c:v>
                </c:pt>
                <c:pt idx="23397">
                  <c:v>-4.2336217552534403E-2</c:v>
                </c:pt>
                <c:pt idx="23398">
                  <c:v>-4.2645241038318911E-2</c:v>
                </c:pt>
                <c:pt idx="23399">
                  <c:v>-4.2645241038318911E-2</c:v>
                </c:pt>
                <c:pt idx="23400">
                  <c:v>-4.2645241038318911E-2</c:v>
                </c:pt>
                <c:pt idx="23401">
                  <c:v>-4.2645241038318911E-2</c:v>
                </c:pt>
                <c:pt idx="23402">
                  <c:v>-4.2645241038318911E-2</c:v>
                </c:pt>
                <c:pt idx="23403">
                  <c:v>-4.2645241038318911E-2</c:v>
                </c:pt>
                <c:pt idx="23404">
                  <c:v>-4.2645241038318911E-2</c:v>
                </c:pt>
                <c:pt idx="23405">
                  <c:v>-4.2645241038318911E-2</c:v>
                </c:pt>
                <c:pt idx="23406">
                  <c:v>-4.2645241038318911E-2</c:v>
                </c:pt>
                <c:pt idx="23407">
                  <c:v>-4.2645241038318911E-2</c:v>
                </c:pt>
                <c:pt idx="23408">
                  <c:v>-4.2645241038318911E-2</c:v>
                </c:pt>
                <c:pt idx="23409">
                  <c:v>-4.2645241038318911E-2</c:v>
                </c:pt>
                <c:pt idx="23410">
                  <c:v>-4.3263288009888823E-2</c:v>
                </c:pt>
                <c:pt idx="23411">
                  <c:v>-4.3263288009888823E-2</c:v>
                </c:pt>
                <c:pt idx="23412">
                  <c:v>-4.3572311495673713E-2</c:v>
                </c:pt>
                <c:pt idx="23413">
                  <c:v>-4.3572311495673713E-2</c:v>
                </c:pt>
                <c:pt idx="23414">
                  <c:v>-4.4190358467243507E-2</c:v>
                </c:pt>
                <c:pt idx="23415">
                  <c:v>-4.4190358467243507E-2</c:v>
                </c:pt>
                <c:pt idx="23416">
                  <c:v>-4.3881334981458714E-2</c:v>
                </c:pt>
                <c:pt idx="23417">
                  <c:v>-4.3881334981458714E-2</c:v>
                </c:pt>
                <c:pt idx="23418">
                  <c:v>-4.3881334981458714E-2</c:v>
                </c:pt>
                <c:pt idx="23419">
                  <c:v>-4.3881334981458714E-2</c:v>
                </c:pt>
                <c:pt idx="23420">
                  <c:v>-4.3572311495673713E-2</c:v>
                </c:pt>
                <c:pt idx="23421">
                  <c:v>-4.3572311495673713E-2</c:v>
                </c:pt>
                <c:pt idx="23422">
                  <c:v>-4.3572311495673713E-2</c:v>
                </c:pt>
                <c:pt idx="23423">
                  <c:v>-4.3572311495673713E-2</c:v>
                </c:pt>
                <c:pt idx="23424">
                  <c:v>-4.3881334981458714E-2</c:v>
                </c:pt>
                <c:pt idx="23425">
                  <c:v>-4.3881334981458714E-2</c:v>
                </c:pt>
                <c:pt idx="23426">
                  <c:v>-4.3881334981458714E-2</c:v>
                </c:pt>
                <c:pt idx="23427">
                  <c:v>-4.3881334981458714E-2</c:v>
                </c:pt>
                <c:pt idx="23428">
                  <c:v>-4.4190358467243507E-2</c:v>
                </c:pt>
                <c:pt idx="23429">
                  <c:v>-4.4190358467243507E-2</c:v>
                </c:pt>
                <c:pt idx="23430">
                  <c:v>-4.4808405438813523E-2</c:v>
                </c:pt>
                <c:pt idx="23431">
                  <c:v>-4.4808405438813523E-2</c:v>
                </c:pt>
                <c:pt idx="23432">
                  <c:v>-4.4499381953028903E-2</c:v>
                </c:pt>
                <c:pt idx="23433">
                  <c:v>-4.4499381953028903E-2</c:v>
                </c:pt>
                <c:pt idx="23434">
                  <c:v>-4.4499381953028903E-2</c:v>
                </c:pt>
                <c:pt idx="23435">
                  <c:v>-4.4499381953028903E-2</c:v>
                </c:pt>
                <c:pt idx="23436">
                  <c:v>-4.4190358467243507E-2</c:v>
                </c:pt>
                <c:pt idx="23437">
                  <c:v>-4.4190358467243507E-2</c:v>
                </c:pt>
                <c:pt idx="23438">
                  <c:v>-4.4190358467243507E-2</c:v>
                </c:pt>
                <c:pt idx="23439">
                  <c:v>-4.4190358467243507E-2</c:v>
                </c:pt>
                <c:pt idx="23440">
                  <c:v>-4.4499381953028903E-2</c:v>
                </c:pt>
                <c:pt idx="23441">
                  <c:v>-4.4499381953028903E-2</c:v>
                </c:pt>
                <c:pt idx="23442">
                  <c:v>-4.4499381953028903E-2</c:v>
                </c:pt>
                <c:pt idx="23443">
                  <c:v>-4.4499381953028903E-2</c:v>
                </c:pt>
                <c:pt idx="23444">
                  <c:v>-4.4808405438813523E-2</c:v>
                </c:pt>
                <c:pt idx="23445">
                  <c:v>-4.4808405438813523E-2</c:v>
                </c:pt>
                <c:pt idx="23446">
                  <c:v>-4.4808405438813523E-2</c:v>
                </c:pt>
                <c:pt idx="23447">
                  <c:v>-4.4808405438813523E-2</c:v>
                </c:pt>
                <c:pt idx="23448">
                  <c:v>-4.4190358467243507E-2</c:v>
                </c:pt>
                <c:pt idx="23449">
                  <c:v>-4.4190358467243507E-2</c:v>
                </c:pt>
                <c:pt idx="23450">
                  <c:v>-4.4190358467243507E-2</c:v>
                </c:pt>
                <c:pt idx="23451">
                  <c:v>-4.4190358467243507E-2</c:v>
                </c:pt>
                <c:pt idx="23452">
                  <c:v>-4.3881334981458714E-2</c:v>
                </c:pt>
                <c:pt idx="23453">
                  <c:v>-4.3881334981458714E-2</c:v>
                </c:pt>
                <c:pt idx="23454">
                  <c:v>-4.3881334981458714E-2</c:v>
                </c:pt>
                <c:pt idx="23455">
                  <c:v>-4.3881334981458714E-2</c:v>
                </c:pt>
                <c:pt idx="23456">
                  <c:v>-4.3881334981458714E-2</c:v>
                </c:pt>
                <c:pt idx="23457">
                  <c:v>-4.3881334981458714E-2</c:v>
                </c:pt>
                <c:pt idx="23458">
                  <c:v>-4.4499381953028903E-2</c:v>
                </c:pt>
                <c:pt idx="23459">
                  <c:v>-4.4499381953028903E-2</c:v>
                </c:pt>
                <c:pt idx="23460">
                  <c:v>-4.4499381953028903E-2</c:v>
                </c:pt>
                <c:pt idx="23461">
                  <c:v>-4.4499381953028903E-2</c:v>
                </c:pt>
                <c:pt idx="23462">
                  <c:v>-4.5117428924598586E-2</c:v>
                </c:pt>
                <c:pt idx="23463">
                  <c:v>-4.5117428924598586E-2</c:v>
                </c:pt>
                <c:pt idx="23464">
                  <c:v>-4.5426452410383192E-2</c:v>
                </c:pt>
                <c:pt idx="23465">
                  <c:v>-4.5426452410383192E-2</c:v>
                </c:pt>
                <c:pt idx="23466">
                  <c:v>-4.5426452410383192E-2</c:v>
                </c:pt>
                <c:pt idx="23467">
                  <c:v>-4.5426452410383192E-2</c:v>
                </c:pt>
                <c:pt idx="23468">
                  <c:v>-4.5426452410383192E-2</c:v>
                </c:pt>
                <c:pt idx="23469">
                  <c:v>-4.5426452410383192E-2</c:v>
                </c:pt>
                <c:pt idx="23470">
                  <c:v>-4.5426452410383192E-2</c:v>
                </c:pt>
                <c:pt idx="23471">
                  <c:v>-4.5426452410383192E-2</c:v>
                </c:pt>
                <c:pt idx="23472">
                  <c:v>-4.5426452410383192E-2</c:v>
                </c:pt>
                <c:pt idx="23473">
                  <c:v>-4.5426452410383192E-2</c:v>
                </c:pt>
                <c:pt idx="23474">
                  <c:v>-4.5426452410383192E-2</c:v>
                </c:pt>
                <c:pt idx="23475">
                  <c:v>-4.5426452410383192E-2</c:v>
                </c:pt>
                <c:pt idx="23476">
                  <c:v>-4.5117428924598586E-2</c:v>
                </c:pt>
                <c:pt idx="23477">
                  <c:v>-4.5117428924598586E-2</c:v>
                </c:pt>
                <c:pt idx="23478">
                  <c:v>-4.5117428924598586E-2</c:v>
                </c:pt>
                <c:pt idx="23479">
                  <c:v>-4.5117428924598586E-2</c:v>
                </c:pt>
                <c:pt idx="23480">
                  <c:v>-4.5117428924598586E-2</c:v>
                </c:pt>
                <c:pt idx="23481">
                  <c:v>-4.5117428924598586E-2</c:v>
                </c:pt>
                <c:pt idx="23482">
                  <c:v>-4.5117428924598586E-2</c:v>
                </c:pt>
                <c:pt idx="23483">
                  <c:v>-4.5117428924598586E-2</c:v>
                </c:pt>
                <c:pt idx="23484">
                  <c:v>-4.5426452410383192E-2</c:v>
                </c:pt>
                <c:pt idx="23485">
                  <c:v>-4.5426452410383192E-2</c:v>
                </c:pt>
                <c:pt idx="23486">
                  <c:v>-4.5426452410383192E-2</c:v>
                </c:pt>
                <c:pt idx="23487">
                  <c:v>-4.5426452410383192E-2</c:v>
                </c:pt>
                <c:pt idx="23488">
                  <c:v>-4.5426452410383192E-2</c:v>
                </c:pt>
                <c:pt idx="23489">
                  <c:v>-4.5426452410383192E-2</c:v>
                </c:pt>
                <c:pt idx="23490">
                  <c:v>-4.5426452410383192E-2</c:v>
                </c:pt>
                <c:pt idx="23491">
                  <c:v>-4.5426452410383192E-2</c:v>
                </c:pt>
                <c:pt idx="23492">
                  <c:v>-4.5426452410383192E-2</c:v>
                </c:pt>
                <c:pt idx="23493">
                  <c:v>-4.5131375579598065E-2</c:v>
                </c:pt>
                <c:pt idx="23494">
                  <c:v>-4.5131375579598065E-2</c:v>
                </c:pt>
                <c:pt idx="23495">
                  <c:v>-4.5131375579598065E-2</c:v>
                </c:pt>
                <c:pt idx="23496">
                  <c:v>-4.5440494590417414E-2</c:v>
                </c:pt>
                <c:pt idx="23497">
                  <c:v>-4.5735475896168193E-2</c:v>
                </c:pt>
                <c:pt idx="23498">
                  <c:v>-4.5426452410383192E-2</c:v>
                </c:pt>
                <c:pt idx="23499">
                  <c:v>-4.5426452410383192E-2</c:v>
                </c:pt>
                <c:pt idx="23500">
                  <c:v>-4.5735475896168193E-2</c:v>
                </c:pt>
                <c:pt idx="23501">
                  <c:v>-4.5735475896168193E-2</c:v>
                </c:pt>
                <c:pt idx="23502">
                  <c:v>-4.5735475896168193E-2</c:v>
                </c:pt>
                <c:pt idx="23503">
                  <c:v>-4.5735475896168193E-2</c:v>
                </c:pt>
                <c:pt idx="23504">
                  <c:v>-4.6044499381953007E-2</c:v>
                </c:pt>
                <c:pt idx="23505">
                  <c:v>-4.6044499381953007E-2</c:v>
                </c:pt>
                <c:pt idx="23506">
                  <c:v>-4.6044499381953007E-2</c:v>
                </c:pt>
                <c:pt idx="23507">
                  <c:v>-4.6044499381953007E-2</c:v>
                </c:pt>
                <c:pt idx="23508">
                  <c:v>-4.6044499381953007E-2</c:v>
                </c:pt>
                <c:pt idx="23509">
                  <c:v>-4.6044499381953007E-2</c:v>
                </c:pt>
                <c:pt idx="23510">
                  <c:v>-4.6044499381953007E-2</c:v>
                </c:pt>
                <c:pt idx="23511">
                  <c:v>-4.6044499381953007E-2</c:v>
                </c:pt>
                <c:pt idx="23512">
                  <c:v>-4.6044499381953007E-2</c:v>
                </c:pt>
                <c:pt idx="23513">
                  <c:v>-4.6044499381953007E-2</c:v>
                </c:pt>
                <c:pt idx="23514">
                  <c:v>-4.6044499381953007E-2</c:v>
                </c:pt>
                <c:pt idx="23515">
                  <c:v>-4.6044499381953007E-2</c:v>
                </c:pt>
                <c:pt idx="23516">
                  <c:v>-4.6044499381953007E-2</c:v>
                </c:pt>
                <c:pt idx="23517">
                  <c:v>-4.5749613601236534E-2</c:v>
                </c:pt>
                <c:pt idx="23518">
                  <c:v>-4.5749613601236534E-2</c:v>
                </c:pt>
                <c:pt idx="23519">
                  <c:v>-4.5749613601236534E-2</c:v>
                </c:pt>
                <c:pt idx="23520">
                  <c:v>-4.5749613601236534E-2</c:v>
                </c:pt>
                <c:pt idx="23521">
                  <c:v>-4.5749613601236534E-2</c:v>
                </c:pt>
                <c:pt idx="23522">
                  <c:v>-4.5749613601236534E-2</c:v>
                </c:pt>
                <c:pt idx="23523">
                  <c:v>-4.5749613601236534E-2</c:v>
                </c:pt>
                <c:pt idx="23524">
                  <c:v>-4.5749613601236534E-2</c:v>
                </c:pt>
                <c:pt idx="23525">
                  <c:v>-4.5749613601236534E-2</c:v>
                </c:pt>
                <c:pt idx="23526">
                  <c:v>-4.6367851622874809E-2</c:v>
                </c:pt>
                <c:pt idx="23527">
                  <c:v>-4.6367851622874809E-2</c:v>
                </c:pt>
                <c:pt idx="23528">
                  <c:v>-4.667697063369397E-2</c:v>
                </c:pt>
                <c:pt idx="23529">
                  <c:v>-4.667697063369397E-2</c:v>
                </c:pt>
                <c:pt idx="23530">
                  <c:v>-4.667697063369397E-2</c:v>
                </c:pt>
                <c:pt idx="23531">
                  <c:v>-4.667697063369397E-2</c:v>
                </c:pt>
                <c:pt idx="23532">
                  <c:v>-4.667697063369397E-2</c:v>
                </c:pt>
                <c:pt idx="23533">
                  <c:v>-4.667697063369397E-2</c:v>
                </c:pt>
                <c:pt idx="23534">
                  <c:v>-4.6058732612055654E-2</c:v>
                </c:pt>
                <c:pt idx="23535">
                  <c:v>-4.5440494590417414E-2</c:v>
                </c:pt>
                <c:pt idx="23536">
                  <c:v>-4.5749613601236534E-2</c:v>
                </c:pt>
                <c:pt idx="23537">
                  <c:v>-4.5749613601236534E-2</c:v>
                </c:pt>
                <c:pt idx="23538">
                  <c:v>-4.5749613601236534E-2</c:v>
                </c:pt>
                <c:pt idx="23539">
                  <c:v>-4.5749613601236534E-2</c:v>
                </c:pt>
                <c:pt idx="23540">
                  <c:v>-4.5749613601236534E-2</c:v>
                </c:pt>
                <c:pt idx="23541">
                  <c:v>-4.5749613601236534E-2</c:v>
                </c:pt>
                <c:pt idx="23542">
                  <c:v>-4.5749613601236534E-2</c:v>
                </c:pt>
                <c:pt idx="23543">
                  <c:v>-4.5749613601236534E-2</c:v>
                </c:pt>
                <c:pt idx="23544">
                  <c:v>-4.5749613601236534E-2</c:v>
                </c:pt>
                <c:pt idx="23545">
                  <c:v>-4.5749613601236534E-2</c:v>
                </c:pt>
                <c:pt idx="23546">
                  <c:v>-4.5749613601236534E-2</c:v>
                </c:pt>
                <c:pt idx="23547">
                  <c:v>-4.5749613601236534E-2</c:v>
                </c:pt>
                <c:pt idx="23548">
                  <c:v>-4.5749613601236534E-2</c:v>
                </c:pt>
                <c:pt idx="23549">
                  <c:v>-4.6058732612055654E-2</c:v>
                </c:pt>
                <c:pt idx="23550">
                  <c:v>-4.6058732612055654E-2</c:v>
                </c:pt>
                <c:pt idx="23551">
                  <c:v>-4.6058732612055654E-2</c:v>
                </c:pt>
                <c:pt idx="23552">
                  <c:v>-4.6058732612055654E-2</c:v>
                </c:pt>
                <c:pt idx="23553">
                  <c:v>-4.6058732612055654E-2</c:v>
                </c:pt>
                <c:pt idx="23554">
                  <c:v>-4.6058732612055654E-2</c:v>
                </c:pt>
                <c:pt idx="23555">
                  <c:v>-4.6058732612055654E-2</c:v>
                </c:pt>
                <c:pt idx="23556">
                  <c:v>-4.6058732612055654E-2</c:v>
                </c:pt>
                <c:pt idx="23557">
                  <c:v>-4.6367851622874809E-2</c:v>
                </c:pt>
                <c:pt idx="23558">
                  <c:v>-4.6058732612055654E-2</c:v>
                </c:pt>
                <c:pt idx="23559">
                  <c:v>-4.6058732612055654E-2</c:v>
                </c:pt>
                <c:pt idx="23560">
                  <c:v>-4.6058732612055654E-2</c:v>
                </c:pt>
                <c:pt idx="23561">
                  <c:v>-4.6058732612055654E-2</c:v>
                </c:pt>
                <c:pt idx="23562">
                  <c:v>-4.6058732612055654E-2</c:v>
                </c:pt>
                <c:pt idx="23563">
                  <c:v>-4.6058732612055654E-2</c:v>
                </c:pt>
                <c:pt idx="23564">
                  <c:v>-4.6058732612055654E-2</c:v>
                </c:pt>
                <c:pt idx="23565">
                  <c:v>-4.6058732612055654E-2</c:v>
                </c:pt>
                <c:pt idx="23566">
                  <c:v>-4.6058732612055654E-2</c:v>
                </c:pt>
                <c:pt idx="23567">
                  <c:v>-4.6058732612055654E-2</c:v>
                </c:pt>
                <c:pt idx="23568">
                  <c:v>-4.5749613601236534E-2</c:v>
                </c:pt>
                <c:pt idx="23569">
                  <c:v>-4.5749613601236534E-2</c:v>
                </c:pt>
                <c:pt idx="23570">
                  <c:v>-4.5749613601236534E-2</c:v>
                </c:pt>
                <c:pt idx="23571">
                  <c:v>-4.5749613601236534E-2</c:v>
                </c:pt>
                <c:pt idx="23572">
                  <c:v>-4.5749613601236534E-2</c:v>
                </c:pt>
                <c:pt idx="23573">
                  <c:v>-4.5749613601236534E-2</c:v>
                </c:pt>
                <c:pt idx="23574">
                  <c:v>-4.5749613601236534E-2</c:v>
                </c:pt>
                <c:pt idx="23575">
                  <c:v>-4.5749613601236534E-2</c:v>
                </c:pt>
                <c:pt idx="23576">
                  <c:v>-4.5749613601236534E-2</c:v>
                </c:pt>
                <c:pt idx="23577">
                  <c:v>-4.5749613601236534E-2</c:v>
                </c:pt>
                <c:pt idx="23578">
                  <c:v>-4.5749613601236534E-2</c:v>
                </c:pt>
                <c:pt idx="23579">
                  <c:v>-4.5749613601236534E-2</c:v>
                </c:pt>
                <c:pt idx="23580">
                  <c:v>-4.5749613601236534E-2</c:v>
                </c:pt>
                <c:pt idx="23581">
                  <c:v>-4.5749613601236534E-2</c:v>
                </c:pt>
                <c:pt idx="23582">
                  <c:v>-4.5749613601236534E-2</c:v>
                </c:pt>
                <c:pt idx="23583">
                  <c:v>-4.5749613601236534E-2</c:v>
                </c:pt>
                <c:pt idx="23584">
                  <c:v>-4.5440494590417414E-2</c:v>
                </c:pt>
                <c:pt idx="23585">
                  <c:v>-4.5440494590417414E-2</c:v>
                </c:pt>
                <c:pt idx="23586">
                  <c:v>-4.5440494590417414E-2</c:v>
                </c:pt>
                <c:pt idx="23587">
                  <c:v>-4.5440494590417414E-2</c:v>
                </c:pt>
                <c:pt idx="23588">
                  <c:v>-4.6058732612055654E-2</c:v>
                </c:pt>
                <c:pt idx="23589">
                  <c:v>-4.6058732612055654E-2</c:v>
                </c:pt>
                <c:pt idx="23590">
                  <c:v>-4.6058732612055654E-2</c:v>
                </c:pt>
                <c:pt idx="23591">
                  <c:v>-4.6058732612055654E-2</c:v>
                </c:pt>
                <c:pt idx="23592">
                  <c:v>-4.6058732612055654E-2</c:v>
                </c:pt>
                <c:pt idx="23593">
                  <c:v>-4.6058732612055654E-2</c:v>
                </c:pt>
                <c:pt idx="23594">
                  <c:v>-4.6058732612055654E-2</c:v>
                </c:pt>
                <c:pt idx="23595">
                  <c:v>-4.6058732612055654E-2</c:v>
                </c:pt>
                <c:pt idx="23596">
                  <c:v>-4.6058732612055654E-2</c:v>
                </c:pt>
                <c:pt idx="23597">
                  <c:v>-4.6058732612055654E-2</c:v>
                </c:pt>
                <c:pt idx="23598">
                  <c:v>-4.6058732612055654E-2</c:v>
                </c:pt>
                <c:pt idx="23599">
                  <c:v>-4.6058732612055654E-2</c:v>
                </c:pt>
                <c:pt idx="23600">
                  <c:v>-4.6058732612055654E-2</c:v>
                </c:pt>
                <c:pt idx="23601">
                  <c:v>-4.6367851622874809E-2</c:v>
                </c:pt>
                <c:pt idx="23602">
                  <c:v>-4.6367851622874809E-2</c:v>
                </c:pt>
                <c:pt idx="23603">
                  <c:v>-4.667697063369397E-2</c:v>
                </c:pt>
                <c:pt idx="23604">
                  <c:v>-1.4219474497681621E-2</c:v>
                </c:pt>
                <c:pt idx="23605">
                  <c:v>-1.3910355486862525E-2</c:v>
                </c:pt>
                <c:pt idx="23606">
                  <c:v>-1.3910355486862525E-2</c:v>
                </c:pt>
                <c:pt idx="23607">
                  <c:v>-1.3910355486862525E-2</c:v>
                </c:pt>
                <c:pt idx="23608">
                  <c:v>-1.3910355486862525E-2</c:v>
                </c:pt>
                <c:pt idx="23609">
                  <c:v>-1.3910355486862525E-2</c:v>
                </c:pt>
                <c:pt idx="23610">
                  <c:v>-1.3910355486862525E-2</c:v>
                </c:pt>
                <c:pt idx="23611">
                  <c:v>-1.3910355486862525E-2</c:v>
                </c:pt>
                <c:pt idx="23612">
                  <c:v>-1.3910355486862525E-2</c:v>
                </c:pt>
                <c:pt idx="23613">
                  <c:v>-1.3910355486862525E-2</c:v>
                </c:pt>
                <c:pt idx="23614">
                  <c:v>-1.3910355486862525E-2</c:v>
                </c:pt>
                <c:pt idx="23615">
                  <c:v>-1.3910355486862525E-2</c:v>
                </c:pt>
                <c:pt idx="23616">
                  <c:v>-1.3910355486862525E-2</c:v>
                </c:pt>
                <c:pt idx="23617">
                  <c:v>-1.3910355486862525E-2</c:v>
                </c:pt>
                <c:pt idx="23618">
                  <c:v>-1.3910355486862525E-2</c:v>
                </c:pt>
                <c:pt idx="23619">
                  <c:v>-1.3910355486862525E-2</c:v>
                </c:pt>
                <c:pt idx="23620">
                  <c:v>-1.3910355486862525E-2</c:v>
                </c:pt>
                <c:pt idx="23621">
                  <c:v>-1.3910355486862525E-2</c:v>
                </c:pt>
                <c:pt idx="23622">
                  <c:v>-1.3910355486862525E-2</c:v>
                </c:pt>
                <c:pt idx="23623">
                  <c:v>-1.3910355486862525E-2</c:v>
                </c:pt>
                <c:pt idx="23624">
                  <c:v>-1.4528593508500779E-2</c:v>
                </c:pt>
                <c:pt idx="23625">
                  <c:v>-1.3910355486862525E-2</c:v>
                </c:pt>
                <c:pt idx="23626">
                  <c:v>-1.3910355486862525E-2</c:v>
                </c:pt>
                <c:pt idx="23627">
                  <c:v>-1.3910355486862525E-2</c:v>
                </c:pt>
                <c:pt idx="23628">
                  <c:v>-1.3910355486862525E-2</c:v>
                </c:pt>
                <c:pt idx="23629">
                  <c:v>-1.3910355486862525E-2</c:v>
                </c:pt>
                <c:pt idx="23630">
                  <c:v>-1.3910355486862525E-2</c:v>
                </c:pt>
                <c:pt idx="23631">
                  <c:v>-1.4528593508500779E-2</c:v>
                </c:pt>
                <c:pt idx="23632">
                  <c:v>-1.3910355486862525E-2</c:v>
                </c:pt>
                <c:pt idx="23633">
                  <c:v>-1.3910355486862525E-2</c:v>
                </c:pt>
                <c:pt idx="23634">
                  <c:v>-1.3910355486862525E-2</c:v>
                </c:pt>
                <c:pt idx="23635">
                  <c:v>-1.3601236476043277E-2</c:v>
                </c:pt>
                <c:pt idx="23636">
                  <c:v>-1.3910355486862525E-2</c:v>
                </c:pt>
                <c:pt idx="23637">
                  <c:v>-1.3910355486862525E-2</c:v>
                </c:pt>
                <c:pt idx="23638">
                  <c:v>-1.3910355486862525E-2</c:v>
                </c:pt>
                <c:pt idx="23639">
                  <c:v>-1.3910355486862525E-2</c:v>
                </c:pt>
                <c:pt idx="23640">
                  <c:v>-1.3910355486862525E-2</c:v>
                </c:pt>
                <c:pt idx="23641">
                  <c:v>-1.3910355486862525E-2</c:v>
                </c:pt>
                <c:pt idx="23642">
                  <c:v>-1.3601236476043277E-2</c:v>
                </c:pt>
                <c:pt idx="23643">
                  <c:v>-1.3601236476043277E-2</c:v>
                </c:pt>
                <c:pt idx="23644">
                  <c:v>-1.3601236476043277E-2</c:v>
                </c:pt>
                <c:pt idx="23645">
                  <c:v>-1.3601236476043277E-2</c:v>
                </c:pt>
                <c:pt idx="23646">
                  <c:v>-1.3601236476043277E-2</c:v>
                </c:pt>
                <c:pt idx="23647">
                  <c:v>-1.3601236476043277E-2</c:v>
                </c:pt>
                <c:pt idx="23648">
                  <c:v>-4.6058732612055654E-2</c:v>
                </c:pt>
                <c:pt idx="23649">
                  <c:v>-4.6058732612055654E-2</c:v>
                </c:pt>
                <c:pt idx="23650">
                  <c:v>-4.6058732612055654E-2</c:v>
                </c:pt>
                <c:pt idx="23651">
                  <c:v>-4.6058732612055654E-2</c:v>
                </c:pt>
                <c:pt idx="23652">
                  <c:v>-4.6058732612055654E-2</c:v>
                </c:pt>
                <c:pt idx="23653">
                  <c:v>-4.6058732612055654E-2</c:v>
                </c:pt>
                <c:pt idx="23654">
                  <c:v>-4.6058732612055654E-2</c:v>
                </c:pt>
                <c:pt idx="23655">
                  <c:v>-4.6058732612055654E-2</c:v>
                </c:pt>
                <c:pt idx="23656">
                  <c:v>-4.6058732612055654E-2</c:v>
                </c:pt>
                <c:pt idx="23657">
                  <c:v>-4.6058732612055654E-2</c:v>
                </c:pt>
                <c:pt idx="23658">
                  <c:v>-4.6058732612055654E-2</c:v>
                </c:pt>
                <c:pt idx="23659">
                  <c:v>-4.6058732612055654E-2</c:v>
                </c:pt>
                <c:pt idx="23660">
                  <c:v>-4.6058732612055654E-2</c:v>
                </c:pt>
                <c:pt idx="23661">
                  <c:v>-4.6058732612055654E-2</c:v>
                </c:pt>
                <c:pt idx="23662">
                  <c:v>-4.6058732612055654E-2</c:v>
                </c:pt>
                <c:pt idx="23663">
                  <c:v>-4.6058732612055654E-2</c:v>
                </c:pt>
                <c:pt idx="23664">
                  <c:v>-4.6058732612055654E-2</c:v>
                </c:pt>
                <c:pt idx="23665">
                  <c:v>-4.6058732612055654E-2</c:v>
                </c:pt>
                <c:pt idx="23666">
                  <c:v>-4.6058732612055654E-2</c:v>
                </c:pt>
                <c:pt idx="23667">
                  <c:v>-4.6058732612055654E-2</c:v>
                </c:pt>
                <c:pt idx="23668">
                  <c:v>-4.6058732612055654E-2</c:v>
                </c:pt>
                <c:pt idx="23669">
                  <c:v>-4.6058732612055654E-2</c:v>
                </c:pt>
                <c:pt idx="23670">
                  <c:v>-4.6058732612055654E-2</c:v>
                </c:pt>
                <c:pt idx="23671">
                  <c:v>-4.5131375579598065E-2</c:v>
                </c:pt>
                <c:pt idx="23672">
                  <c:v>-4.5131375579598065E-2</c:v>
                </c:pt>
                <c:pt idx="23673">
                  <c:v>-4.4204018547140803E-2</c:v>
                </c:pt>
                <c:pt idx="23674">
                  <c:v>-4.4499381953028903E-2</c:v>
                </c:pt>
                <c:pt idx="23675">
                  <c:v>-4.4499381953028903E-2</c:v>
                </c:pt>
                <c:pt idx="23676">
                  <c:v>-4.4499381953028903E-2</c:v>
                </c:pt>
                <c:pt idx="23677">
                  <c:v>-4.4190358467243507E-2</c:v>
                </c:pt>
                <c:pt idx="23678">
                  <c:v>-4.4190358467243507E-2</c:v>
                </c:pt>
                <c:pt idx="23679">
                  <c:v>-4.4190358467243507E-2</c:v>
                </c:pt>
                <c:pt idx="23680">
                  <c:v>-4.4190358467243507E-2</c:v>
                </c:pt>
                <c:pt idx="23681">
                  <c:v>-4.4499381953028903E-2</c:v>
                </c:pt>
                <c:pt idx="23682">
                  <c:v>-4.4499381953028903E-2</c:v>
                </c:pt>
                <c:pt idx="23683">
                  <c:v>-4.4499381953028903E-2</c:v>
                </c:pt>
                <c:pt idx="23684">
                  <c:v>-4.3881334981458714E-2</c:v>
                </c:pt>
                <c:pt idx="23685">
                  <c:v>-4.3881334981458714E-2</c:v>
                </c:pt>
                <c:pt idx="23686">
                  <c:v>-4.3881334981458714E-2</c:v>
                </c:pt>
                <c:pt idx="23687">
                  <c:v>-4.3881334981458714E-2</c:v>
                </c:pt>
                <c:pt idx="23688">
                  <c:v>-4.3881334981458714E-2</c:v>
                </c:pt>
                <c:pt idx="23689">
                  <c:v>-4.3572311495673713E-2</c:v>
                </c:pt>
                <c:pt idx="23690">
                  <c:v>-4.3572311495673713E-2</c:v>
                </c:pt>
                <c:pt idx="23691">
                  <c:v>-4.4190358467243507E-2</c:v>
                </c:pt>
                <c:pt idx="23692">
                  <c:v>-4.4190358467243507E-2</c:v>
                </c:pt>
                <c:pt idx="23693">
                  <c:v>-4.4190358467243507E-2</c:v>
                </c:pt>
                <c:pt idx="23694">
                  <c:v>-4.4190358467243507E-2</c:v>
                </c:pt>
                <c:pt idx="23695">
                  <c:v>-4.4190358467243507E-2</c:v>
                </c:pt>
                <c:pt idx="23696">
                  <c:v>-4.4190358467243507E-2</c:v>
                </c:pt>
                <c:pt idx="23697">
                  <c:v>-4.4499381953028903E-2</c:v>
                </c:pt>
                <c:pt idx="23698">
                  <c:v>-4.4499381953028903E-2</c:v>
                </c:pt>
                <c:pt idx="23699">
                  <c:v>-4.4499381953028903E-2</c:v>
                </c:pt>
                <c:pt idx="23700">
                  <c:v>-4.4499381953028903E-2</c:v>
                </c:pt>
                <c:pt idx="23701">
                  <c:v>-4.4499381953028903E-2</c:v>
                </c:pt>
                <c:pt idx="23702">
                  <c:v>-4.4499381953028903E-2</c:v>
                </c:pt>
                <c:pt idx="23703">
                  <c:v>-4.4190358467243507E-2</c:v>
                </c:pt>
                <c:pt idx="23704">
                  <c:v>-4.4190358467243507E-2</c:v>
                </c:pt>
                <c:pt idx="23705">
                  <c:v>-4.4190358467243507E-2</c:v>
                </c:pt>
                <c:pt idx="23706">
                  <c:v>-4.4190358467243507E-2</c:v>
                </c:pt>
                <c:pt idx="23707">
                  <c:v>-4.4190358467243507E-2</c:v>
                </c:pt>
                <c:pt idx="23708">
                  <c:v>-4.4190358467243507E-2</c:v>
                </c:pt>
                <c:pt idx="23709">
                  <c:v>-4.4190358467243507E-2</c:v>
                </c:pt>
                <c:pt idx="23710">
                  <c:v>-4.4190358467243507E-2</c:v>
                </c:pt>
                <c:pt idx="23711">
                  <c:v>-4.4499381953028903E-2</c:v>
                </c:pt>
                <c:pt idx="23712">
                  <c:v>-4.4499381953028903E-2</c:v>
                </c:pt>
                <c:pt idx="23713">
                  <c:v>-4.4499381953028903E-2</c:v>
                </c:pt>
                <c:pt idx="23714">
                  <c:v>-4.4499381953028903E-2</c:v>
                </c:pt>
                <c:pt idx="23715">
                  <c:v>-4.4499381953028903E-2</c:v>
                </c:pt>
                <c:pt idx="23716">
                  <c:v>-4.4499381953028903E-2</c:v>
                </c:pt>
                <c:pt idx="23717">
                  <c:v>-4.4190358467243507E-2</c:v>
                </c:pt>
                <c:pt idx="23718">
                  <c:v>-4.4190358467243507E-2</c:v>
                </c:pt>
                <c:pt idx="23719">
                  <c:v>-4.4190358467243507E-2</c:v>
                </c:pt>
                <c:pt idx="23720">
                  <c:v>-4.4190358467243507E-2</c:v>
                </c:pt>
                <c:pt idx="23721">
                  <c:v>-4.4499381953028903E-2</c:v>
                </c:pt>
                <c:pt idx="23722">
                  <c:v>-4.4204018547140803E-2</c:v>
                </c:pt>
                <c:pt idx="23723">
                  <c:v>-4.5131375579598065E-2</c:v>
                </c:pt>
                <c:pt idx="23724">
                  <c:v>-4.5131375579598065E-2</c:v>
                </c:pt>
                <c:pt idx="23725">
                  <c:v>-4.4822256568778987E-2</c:v>
                </c:pt>
                <c:pt idx="23726">
                  <c:v>-4.5117428924598586E-2</c:v>
                </c:pt>
                <c:pt idx="23727">
                  <c:v>-4.5117428924598586E-2</c:v>
                </c:pt>
                <c:pt idx="23728">
                  <c:v>-4.5117428924598586E-2</c:v>
                </c:pt>
                <c:pt idx="23729">
                  <c:v>-4.5117428924598586E-2</c:v>
                </c:pt>
                <c:pt idx="23730">
                  <c:v>-4.5117428924598586E-2</c:v>
                </c:pt>
                <c:pt idx="23731">
                  <c:v>-4.6044499381953007E-2</c:v>
                </c:pt>
                <c:pt idx="23732">
                  <c:v>-4.6044499381953007E-2</c:v>
                </c:pt>
                <c:pt idx="23733">
                  <c:v>-4.6044499381953007E-2</c:v>
                </c:pt>
                <c:pt idx="23734">
                  <c:v>-4.6044499381953007E-2</c:v>
                </c:pt>
                <c:pt idx="23735">
                  <c:v>-4.5735475896168193E-2</c:v>
                </c:pt>
                <c:pt idx="23736">
                  <c:v>-4.5735475896168193E-2</c:v>
                </c:pt>
                <c:pt idx="23737">
                  <c:v>-4.5735475896168193E-2</c:v>
                </c:pt>
                <c:pt idx="23738">
                  <c:v>-4.5735475896168193E-2</c:v>
                </c:pt>
                <c:pt idx="23739">
                  <c:v>-4.6044499381953007E-2</c:v>
                </c:pt>
                <c:pt idx="23740">
                  <c:v>-4.6044499381953007E-2</c:v>
                </c:pt>
                <c:pt idx="23741">
                  <c:v>-4.6044499381953007E-2</c:v>
                </c:pt>
                <c:pt idx="23742">
                  <c:v>-4.6044499381953007E-2</c:v>
                </c:pt>
                <c:pt idx="23743">
                  <c:v>-4.6044499381953007E-2</c:v>
                </c:pt>
                <c:pt idx="23744">
                  <c:v>-4.6044499381953007E-2</c:v>
                </c:pt>
                <c:pt idx="23745">
                  <c:v>-4.6044499381953007E-2</c:v>
                </c:pt>
                <c:pt idx="23746">
                  <c:v>-4.6044499381953007E-2</c:v>
                </c:pt>
                <c:pt idx="23747">
                  <c:v>-4.6044499381953007E-2</c:v>
                </c:pt>
                <c:pt idx="23748">
                  <c:v>-4.6044499381953007E-2</c:v>
                </c:pt>
                <c:pt idx="23749">
                  <c:v>-4.6044499381953007E-2</c:v>
                </c:pt>
                <c:pt idx="23750">
                  <c:v>-4.6044499381953007E-2</c:v>
                </c:pt>
                <c:pt idx="23751">
                  <c:v>-4.6044499381953007E-2</c:v>
                </c:pt>
                <c:pt idx="23752">
                  <c:v>-4.6044499381953007E-2</c:v>
                </c:pt>
                <c:pt idx="23753">
                  <c:v>-4.6044499381953007E-2</c:v>
                </c:pt>
                <c:pt idx="23754">
                  <c:v>-4.6044499381953007E-2</c:v>
                </c:pt>
                <c:pt idx="23755">
                  <c:v>-4.6044499381953007E-2</c:v>
                </c:pt>
                <c:pt idx="23756">
                  <c:v>-4.5735475896168193E-2</c:v>
                </c:pt>
                <c:pt idx="23757">
                  <c:v>-4.5735475896168193E-2</c:v>
                </c:pt>
                <c:pt idx="23758">
                  <c:v>-4.5735475896168193E-2</c:v>
                </c:pt>
                <c:pt idx="23759">
                  <c:v>-4.5440494590417414E-2</c:v>
                </c:pt>
                <c:pt idx="23760">
                  <c:v>-4.5749613601236534E-2</c:v>
                </c:pt>
                <c:pt idx="23761">
                  <c:v>-4.6058732612055654E-2</c:v>
                </c:pt>
                <c:pt idx="23762">
                  <c:v>-4.6058732612055654E-2</c:v>
                </c:pt>
                <c:pt idx="23763">
                  <c:v>-4.6058732612055654E-2</c:v>
                </c:pt>
                <c:pt idx="23764">
                  <c:v>-4.6058732612055654E-2</c:v>
                </c:pt>
                <c:pt idx="23765">
                  <c:v>-4.6058732612055654E-2</c:v>
                </c:pt>
                <c:pt idx="23766">
                  <c:v>-4.6058732612055654E-2</c:v>
                </c:pt>
                <c:pt idx="23767">
                  <c:v>-4.6058732612055654E-2</c:v>
                </c:pt>
                <c:pt idx="23768">
                  <c:v>-4.6058732612055654E-2</c:v>
                </c:pt>
                <c:pt idx="23769">
                  <c:v>-4.6058732612055654E-2</c:v>
                </c:pt>
                <c:pt idx="23770">
                  <c:v>-4.6058732612055654E-2</c:v>
                </c:pt>
                <c:pt idx="23771">
                  <c:v>-4.6058732612055654E-2</c:v>
                </c:pt>
                <c:pt idx="23772">
                  <c:v>-4.6058732612055654E-2</c:v>
                </c:pt>
                <c:pt idx="23773">
                  <c:v>-4.6058732612055654E-2</c:v>
                </c:pt>
                <c:pt idx="23774">
                  <c:v>-4.6058732612055654E-2</c:v>
                </c:pt>
                <c:pt idx="23775">
                  <c:v>-4.6058732612055654E-2</c:v>
                </c:pt>
                <c:pt idx="23776">
                  <c:v>-4.6058732612055654E-2</c:v>
                </c:pt>
                <c:pt idx="23777">
                  <c:v>-4.6058732612055654E-2</c:v>
                </c:pt>
                <c:pt idx="23778">
                  <c:v>-4.667697063369397E-2</c:v>
                </c:pt>
                <c:pt idx="23779">
                  <c:v>-4.667697063369397E-2</c:v>
                </c:pt>
                <c:pt idx="23780">
                  <c:v>-4.667697063369397E-2</c:v>
                </c:pt>
                <c:pt idx="23781">
                  <c:v>-4.667697063369397E-2</c:v>
                </c:pt>
                <c:pt idx="23782">
                  <c:v>-4.6367851622874809E-2</c:v>
                </c:pt>
                <c:pt idx="23783">
                  <c:v>-4.6367851622874809E-2</c:v>
                </c:pt>
                <c:pt idx="23784">
                  <c:v>-4.6367851622874809E-2</c:v>
                </c:pt>
                <c:pt idx="23785">
                  <c:v>-4.6367851622874809E-2</c:v>
                </c:pt>
                <c:pt idx="23786">
                  <c:v>-4.6367851622874809E-2</c:v>
                </c:pt>
                <c:pt idx="23787">
                  <c:v>-4.6367851622874809E-2</c:v>
                </c:pt>
                <c:pt idx="23788">
                  <c:v>-4.7295208655332314E-2</c:v>
                </c:pt>
                <c:pt idx="23789">
                  <c:v>-4.7295208655332314E-2</c:v>
                </c:pt>
                <c:pt idx="23790">
                  <c:v>-4.7604327666151469E-2</c:v>
                </c:pt>
                <c:pt idx="23791">
                  <c:v>-4.7604327666151469E-2</c:v>
                </c:pt>
                <c:pt idx="23792">
                  <c:v>-4.7913446676970693E-2</c:v>
                </c:pt>
                <c:pt idx="23793">
                  <c:v>-4.7913446676970693E-2</c:v>
                </c:pt>
                <c:pt idx="23794">
                  <c:v>-4.7604327666151469E-2</c:v>
                </c:pt>
                <c:pt idx="23795">
                  <c:v>-4.7604327666151469E-2</c:v>
                </c:pt>
                <c:pt idx="23796">
                  <c:v>-4.7913446676970693E-2</c:v>
                </c:pt>
                <c:pt idx="23797">
                  <c:v>-4.7913446676970693E-2</c:v>
                </c:pt>
                <c:pt idx="23798">
                  <c:v>-4.7913446676970693E-2</c:v>
                </c:pt>
                <c:pt idx="23799">
                  <c:v>-4.7913446676970693E-2</c:v>
                </c:pt>
                <c:pt idx="23800">
                  <c:v>-4.8222565687789647E-2</c:v>
                </c:pt>
                <c:pt idx="23801">
                  <c:v>-4.8222565687789647E-2</c:v>
                </c:pt>
                <c:pt idx="23802">
                  <c:v>-4.8222565687789647E-2</c:v>
                </c:pt>
                <c:pt idx="23803">
                  <c:v>-4.8222565687789647E-2</c:v>
                </c:pt>
                <c:pt idx="23804">
                  <c:v>-4.8222565687789647E-2</c:v>
                </c:pt>
                <c:pt idx="23805">
                  <c:v>-4.7913446676970693E-2</c:v>
                </c:pt>
                <c:pt idx="23806">
                  <c:v>-4.7913446676970693E-2</c:v>
                </c:pt>
                <c:pt idx="23807">
                  <c:v>-4.7913446676970693E-2</c:v>
                </c:pt>
                <c:pt idx="23808">
                  <c:v>-4.7913446676970693E-2</c:v>
                </c:pt>
                <c:pt idx="23809">
                  <c:v>-4.7913446676970693E-2</c:v>
                </c:pt>
                <c:pt idx="23810">
                  <c:v>-4.7913446676970693E-2</c:v>
                </c:pt>
                <c:pt idx="23811">
                  <c:v>-4.7913446676970693E-2</c:v>
                </c:pt>
                <c:pt idx="23812">
                  <c:v>-4.7913446676970693E-2</c:v>
                </c:pt>
                <c:pt idx="23813">
                  <c:v>-4.7913446676970693E-2</c:v>
                </c:pt>
                <c:pt idx="23814">
                  <c:v>-4.7913446676970693E-2</c:v>
                </c:pt>
                <c:pt idx="23815">
                  <c:v>-4.7913446676970693E-2</c:v>
                </c:pt>
                <c:pt idx="23816">
                  <c:v>-4.7913446676970693E-2</c:v>
                </c:pt>
                <c:pt idx="23817">
                  <c:v>-4.7604327666151469E-2</c:v>
                </c:pt>
                <c:pt idx="23818">
                  <c:v>-4.7604327666151469E-2</c:v>
                </c:pt>
                <c:pt idx="23819">
                  <c:v>-4.7604327666151469E-2</c:v>
                </c:pt>
                <c:pt idx="23820">
                  <c:v>-4.7604327666151469E-2</c:v>
                </c:pt>
                <c:pt idx="23821">
                  <c:v>-4.7913446676970693E-2</c:v>
                </c:pt>
                <c:pt idx="23822">
                  <c:v>-4.7913446676970693E-2</c:v>
                </c:pt>
                <c:pt idx="23823">
                  <c:v>-4.7913446676970693E-2</c:v>
                </c:pt>
                <c:pt idx="23824">
                  <c:v>-4.7913446676970693E-2</c:v>
                </c:pt>
                <c:pt idx="23825">
                  <c:v>-4.7913446676970693E-2</c:v>
                </c:pt>
                <c:pt idx="23826">
                  <c:v>-4.7913446676970693E-2</c:v>
                </c:pt>
                <c:pt idx="23827">
                  <c:v>-4.7913446676970693E-2</c:v>
                </c:pt>
                <c:pt idx="23828">
                  <c:v>-4.7913446676970693E-2</c:v>
                </c:pt>
                <c:pt idx="23829">
                  <c:v>-4.7913446676970693E-2</c:v>
                </c:pt>
                <c:pt idx="23830">
                  <c:v>-4.7913446676970693E-2</c:v>
                </c:pt>
                <c:pt idx="23831">
                  <c:v>-4.7913446676970693E-2</c:v>
                </c:pt>
                <c:pt idx="23832">
                  <c:v>-4.7913446676970693E-2</c:v>
                </c:pt>
                <c:pt idx="23833">
                  <c:v>-4.7913446676970693E-2</c:v>
                </c:pt>
                <c:pt idx="23834">
                  <c:v>-4.7913446676970693E-2</c:v>
                </c:pt>
                <c:pt idx="23835">
                  <c:v>-4.8222565687789647E-2</c:v>
                </c:pt>
                <c:pt idx="23836">
                  <c:v>-4.8222565687789647E-2</c:v>
                </c:pt>
                <c:pt idx="23837">
                  <c:v>-4.8222565687789647E-2</c:v>
                </c:pt>
                <c:pt idx="23838">
                  <c:v>-4.8222565687789647E-2</c:v>
                </c:pt>
                <c:pt idx="23839">
                  <c:v>-4.8222565687789647E-2</c:v>
                </c:pt>
                <c:pt idx="23840">
                  <c:v>-4.8222565687789647E-2</c:v>
                </c:pt>
                <c:pt idx="23841">
                  <c:v>-4.8222565687789647E-2</c:v>
                </c:pt>
                <c:pt idx="23842">
                  <c:v>-4.8222565687789647E-2</c:v>
                </c:pt>
                <c:pt idx="23843">
                  <c:v>-4.8222565687789647E-2</c:v>
                </c:pt>
                <c:pt idx="23844">
                  <c:v>-4.8222565687789647E-2</c:v>
                </c:pt>
                <c:pt idx="23845">
                  <c:v>-4.8222565687789647E-2</c:v>
                </c:pt>
                <c:pt idx="23846">
                  <c:v>-4.8222565687789647E-2</c:v>
                </c:pt>
                <c:pt idx="23847">
                  <c:v>-4.8222565687789647E-2</c:v>
                </c:pt>
                <c:pt idx="23848">
                  <c:v>-4.8222565687789647E-2</c:v>
                </c:pt>
                <c:pt idx="23849">
                  <c:v>-4.8222565687789647E-2</c:v>
                </c:pt>
                <c:pt idx="23850">
                  <c:v>-4.8222565687789647E-2</c:v>
                </c:pt>
                <c:pt idx="23851">
                  <c:v>-4.8531684698609016E-2</c:v>
                </c:pt>
                <c:pt idx="23852">
                  <c:v>-4.8531684698609016E-2</c:v>
                </c:pt>
                <c:pt idx="23853">
                  <c:v>-4.8840803709428116E-2</c:v>
                </c:pt>
                <c:pt idx="23854">
                  <c:v>-4.8840803709428116E-2</c:v>
                </c:pt>
                <c:pt idx="23855">
                  <c:v>-4.8840803709428116E-2</c:v>
                </c:pt>
                <c:pt idx="23856">
                  <c:v>-1.4219474497681621E-2</c:v>
                </c:pt>
                <c:pt idx="23857">
                  <c:v>-1.4528593508500779E-2</c:v>
                </c:pt>
                <c:pt idx="23858">
                  <c:v>-1.4219474497681621E-2</c:v>
                </c:pt>
                <c:pt idx="23859">
                  <c:v>-1.4219474497681621E-2</c:v>
                </c:pt>
                <c:pt idx="23860">
                  <c:v>-1.4219474497681621E-2</c:v>
                </c:pt>
                <c:pt idx="23861">
                  <c:v>-1.4528593508500779E-2</c:v>
                </c:pt>
                <c:pt idx="23862">
                  <c:v>-1.4219474497681621E-2</c:v>
                </c:pt>
                <c:pt idx="23863">
                  <c:v>-1.4219474497681621E-2</c:v>
                </c:pt>
                <c:pt idx="23864">
                  <c:v>-1.4528593508500779E-2</c:v>
                </c:pt>
                <c:pt idx="23865">
                  <c:v>-1.4219474497681621E-2</c:v>
                </c:pt>
                <c:pt idx="23866">
                  <c:v>-1.4219474497681621E-2</c:v>
                </c:pt>
                <c:pt idx="23867">
                  <c:v>-1.4219474497681621E-2</c:v>
                </c:pt>
                <c:pt idx="23868">
                  <c:v>-1.4219474497681621E-2</c:v>
                </c:pt>
                <c:pt idx="23869">
                  <c:v>-1.4219474497681621E-2</c:v>
                </c:pt>
                <c:pt idx="23870">
                  <c:v>-1.4219474497681621E-2</c:v>
                </c:pt>
                <c:pt idx="23871">
                  <c:v>-1.4219474497681621E-2</c:v>
                </c:pt>
                <c:pt idx="23872">
                  <c:v>-1.4219474497681621E-2</c:v>
                </c:pt>
                <c:pt idx="23873">
                  <c:v>-1.4219474497681621E-2</c:v>
                </c:pt>
                <c:pt idx="23874">
                  <c:v>-1.4219474497681621E-2</c:v>
                </c:pt>
                <c:pt idx="23875">
                  <c:v>-1.4219474497681621E-2</c:v>
                </c:pt>
                <c:pt idx="23876">
                  <c:v>-1.4219474497681621E-2</c:v>
                </c:pt>
                <c:pt idx="23877">
                  <c:v>-1.4219474497681621E-2</c:v>
                </c:pt>
                <c:pt idx="23878">
                  <c:v>-1.4219474497681621E-2</c:v>
                </c:pt>
                <c:pt idx="23879">
                  <c:v>-1.4219474497681621E-2</c:v>
                </c:pt>
                <c:pt idx="23880">
                  <c:v>-1.4219474497681621E-2</c:v>
                </c:pt>
                <c:pt idx="23881">
                  <c:v>-1.4219474497681621E-2</c:v>
                </c:pt>
                <c:pt idx="23882">
                  <c:v>-1.4219474497681621E-2</c:v>
                </c:pt>
                <c:pt idx="23883">
                  <c:v>-1.3601236476043277E-2</c:v>
                </c:pt>
                <c:pt idx="23884">
                  <c:v>-1.4219474497681621E-2</c:v>
                </c:pt>
                <c:pt idx="23885">
                  <c:v>-1.3910355486862525E-2</c:v>
                </c:pt>
                <c:pt idx="23886">
                  <c:v>-1.3910355486862525E-2</c:v>
                </c:pt>
                <c:pt idx="23887">
                  <c:v>-1.3910355486862525E-2</c:v>
                </c:pt>
                <c:pt idx="23888">
                  <c:v>-1.3910355486862525E-2</c:v>
                </c:pt>
                <c:pt idx="23889">
                  <c:v>-1.4219474497681621E-2</c:v>
                </c:pt>
                <c:pt idx="23890">
                  <c:v>-1.4219474497681621E-2</c:v>
                </c:pt>
                <c:pt idx="23891">
                  <c:v>-1.4219474497681621E-2</c:v>
                </c:pt>
                <c:pt idx="23892">
                  <c:v>-1.4219474497681621E-2</c:v>
                </c:pt>
                <c:pt idx="23893">
                  <c:v>-1.4219474497681621E-2</c:v>
                </c:pt>
                <c:pt idx="23894">
                  <c:v>-1.4219474497681621E-2</c:v>
                </c:pt>
                <c:pt idx="23895">
                  <c:v>-1.4837712519319939E-2</c:v>
                </c:pt>
                <c:pt idx="23896">
                  <c:v>-1.4219474497681621E-2</c:v>
                </c:pt>
                <c:pt idx="23897">
                  <c:v>-1.4219474497681621E-2</c:v>
                </c:pt>
                <c:pt idx="23898">
                  <c:v>-4.9149922720247312E-2</c:v>
                </c:pt>
                <c:pt idx="23899">
                  <c:v>-4.9149922720247312E-2</c:v>
                </c:pt>
                <c:pt idx="23900">
                  <c:v>-4.9149922720247312E-2</c:v>
                </c:pt>
                <c:pt idx="23901">
                  <c:v>-4.9149922720247312E-2</c:v>
                </c:pt>
                <c:pt idx="23902">
                  <c:v>-4.9149922720247312E-2</c:v>
                </c:pt>
                <c:pt idx="23903">
                  <c:v>-4.9149922720247312E-2</c:v>
                </c:pt>
                <c:pt idx="23904">
                  <c:v>-4.9149922720247312E-2</c:v>
                </c:pt>
                <c:pt idx="23905">
                  <c:v>-4.9459041731066494E-2</c:v>
                </c:pt>
                <c:pt idx="23906">
                  <c:v>-4.9459041731066494E-2</c:v>
                </c:pt>
                <c:pt idx="23907">
                  <c:v>-5.069551777434312E-2</c:v>
                </c:pt>
                <c:pt idx="23908">
                  <c:v>-5.0401978973407563E-2</c:v>
                </c:pt>
                <c:pt idx="23909">
                  <c:v>-5.0401978973407563E-2</c:v>
                </c:pt>
                <c:pt idx="23910">
                  <c:v>-5.0401978973407563E-2</c:v>
                </c:pt>
                <c:pt idx="23911">
                  <c:v>-5.0401978973407563E-2</c:v>
                </c:pt>
                <c:pt idx="23912">
                  <c:v>-5.0401978973407563E-2</c:v>
                </c:pt>
                <c:pt idx="23913">
                  <c:v>-5.0711193568336532E-2</c:v>
                </c:pt>
                <c:pt idx="23914">
                  <c:v>-5.0711193568336532E-2</c:v>
                </c:pt>
                <c:pt idx="23915">
                  <c:v>-5.0401978973407563E-2</c:v>
                </c:pt>
                <c:pt idx="23916">
                  <c:v>-5.0401978973407563E-2</c:v>
                </c:pt>
                <c:pt idx="23917">
                  <c:v>-5.0401978973407563E-2</c:v>
                </c:pt>
                <c:pt idx="23918">
                  <c:v>-1.3914656771799618E-2</c:v>
                </c:pt>
                <c:pt idx="23919">
                  <c:v>-1.3914656771799618E-2</c:v>
                </c:pt>
                <c:pt idx="23920">
                  <c:v>-1.3914656771799618E-2</c:v>
                </c:pt>
                <c:pt idx="23921">
                  <c:v>-1.3914656771799618E-2</c:v>
                </c:pt>
                <c:pt idx="23922">
                  <c:v>-1.3914656771799618E-2</c:v>
                </c:pt>
                <c:pt idx="23923">
                  <c:v>-1.3296227581941818E-2</c:v>
                </c:pt>
                <c:pt idx="23924">
                  <c:v>-1.3296227581941818E-2</c:v>
                </c:pt>
                <c:pt idx="23925">
                  <c:v>-1.2368583797155292E-2</c:v>
                </c:pt>
                <c:pt idx="23926">
                  <c:v>-1.3605442176870748E-2</c:v>
                </c:pt>
                <c:pt idx="23927">
                  <c:v>-1.3914656771799618E-2</c:v>
                </c:pt>
                <c:pt idx="23928">
                  <c:v>-1.3914656771799618E-2</c:v>
                </c:pt>
                <c:pt idx="23929">
                  <c:v>-1.3914656771799618E-2</c:v>
                </c:pt>
                <c:pt idx="23930">
                  <c:v>-1.4533085961657409E-2</c:v>
                </c:pt>
                <c:pt idx="23931">
                  <c:v>-1.4533085961657409E-2</c:v>
                </c:pt>
                <c:pt idx="23932">
                  <c:v>-1.4223871366728593E-2</c:v>
                </c:pt>
                <c:pt idx="23933">
                  <c:v>-1.3914656771799618E-2</c:v>
                </c:pt>
                <c:pt idx="23934">
                  <c:v>-1.3605442176870748E-2</c:v>
                </c:pt>
                <c:pt idx="23935">
                  <c:v>-1.3914656771799618E-2</c:v>
                </c:pt>
                <c:pt idx="23936">
                  <c:v>-1.3914656771799618E-2</c:v>
                </c:pt>
                <c:pt idx="23937">
                  <c:v>-1.3914656771799618E-2</c:v>
                </c:pt>
                <c:pt idx="23938">
                  <c:v>-1.3605442176870748E-2</c:v>
                </c:pt>
                <c:pt idx="23939">
                  <c:v>-1.3914656771799618E-2</c:v>
                </c:pt>
                <c:pt idx="23940">
                  <c:v>-1.3605442176870748E-2</c:v>
                </c:pt>
                <c:pt idx="23941">
                  <c:v>-1.3605442176870748E-2</c:v>
                </c:pt>
                <c:pt idx="23942">
                  <c:v>-1.3914656771799618E-2</c:v>
                </c:pt>
                <c:pt idx="23943">
                  <c:v>-1.3914656771799618E-2</c:v>
                </c:pt>
                <c:pt idx="23944">
                  <c:v>-1.3914656771799618E-2</c:v>
                </c:pt>
                <c:pt idx="23945">
                  <c:v>-1.3914656771799618E-2</c:v>
                </c:pt>
                <c:pt idx="23946">
                  <c:v>-1.3605442176870748E-2</c:v>
                </c:pt>
                <c:pt idx="23947">
                  <c:v>-1.3605442176870748E-2</c:v>
                </c:pt>
                <c:pt idx="23948">
                  <c:v>-1.3605442176870748E-2</c:v>
                </c:pt>
                <c:pt idx="23949">
                  <c:v>-1.3914656771799618E-2</c:v>
                </c:pt>
                <c:pt idx="23950">
                  <c:v>-1.4533085961657409E-2</c:v>
                </c:pt>
                <c:pt idx="23951">
                  <c:v>-1.4223871366728593E-2</c:v>
                </c:pt>
                <c:pt idx="23952">
                  <c:v>-1.3914656771799618E-2</c:v>
                </c:pt>
                <c:pt idx="23953">
                  <c:v>-1.3914656771799618E-2</c:v>
                </c:pt>
                <c:pt idx="23954">
                  <c:v>-1.3914656771799618E-2</c:v>
                </c:pt>
                <c:pt idx="23955">
                  <c:v>-1.3914656771799618E-2</c:v>
                </c:pt>
                <c:pt idx="23956">
                  <c:v>-1.3605442176870748E-2</c:v>
                </c:pt>
                <c:pt idx="23957">
                  <c:v>-1.3914656771799618E-2</c:v>
                </c:pt>
                <c:pt idx="23958">
                  <c:v>-1.3914656771799618E-2</c:v>
                </c:pt>
                <c:pt idx="23959">
                  <c:v>-4.8237476808905513E-2</c:v>
                </c:pt>
                <c:pt idx="23960">
                  <c:v>-4.8237476808905513E-2</c:v>
                </c:pt>
                <c:pt idx="23961">
                  <c:v>-4.8237476808905513E-2</c:v>
                </c:pt>
                <c:pt idx="23962">
                  <c:v>-4.8237476808905513E-2</c:v>
                </c:pt>
                <c:pt idx="23963">
                  <c:v>-4.8237476808905513E-2</c:v>
                </c:pt>
                <c:pt idx="23964">
                  <c:v>-4.8237476808905513E-2</c:v>
                </c:pt>
                <c:pt idx="23965">
                  <c:v>-4.8237476808905513E-2</c:v>
                </c:pt>
                <c:pt idx="23966">
                  <c:v>-4.8237476808905513E-2</c:v>
                </c:pt>
                <c:pt idx="23967">
                  <c:v>-4.8237476808905513E-2</c:v>
                </c:pt>
                <c:pt idx="23968">
                  <c:v>-4.8237476808905513E-2</c:v>
                </c:pt>
                <c:pt idx="23969">
                  <c:v>-4.8237476808905513E-2</c:v>
                </c:pt>
                <c:pt idx="23970">
                  <c:v>-4.8237476808905513E-2</c:v>
                </c:pt>
                <c:pt idx="23971">
                  <c:v>-4.8237476808905513E-2</c:v>
                </c:pt>
                <c:pt idx="23972">
                  <c:v>-4.8237476808905513E-2</c:v>
                </c:pt>
                <c:pt idx="23973">
                  <c:v>-4.8237476808905513E-2</c:v>
                </c:pt>
                <c:pt idx="23974">
                  <c:v>-4.8237476808905513E-2</c:v>
                </c:pt>
                <c:pt idx="23975">
                  <c:v>-4.8237476808905513E-2</c:v>
                </c:pt>
                <c:pt idx="23976">
                  <c:v>-4.8237476808905513E-2</c:v>
                </c:pt>
                <c:pt idx="23977">
                  <c:v>-4.8237476808905513E-2</c:v>
                </c:pt>
                <c:pt idx="23978">
                  <c:v>-4.8237476808905513E-2</c:v>
                </c:pt>
                <c:pt idx="23979">
                  <c:v>-4.8237476808905513E-2</c:v>
                </c:pt>
                <c:pt idx="23980">
                  <c:v>-4.8237476808905513E-2</c:v>
                </c:pt>
                <c:pt idx="23981">
                  <c:v>-4.8237476808905513E-2</c:v>
                </c:pt>
                <c:pt idx="23982">
                  <c:v>-4.7928262213976495E-2</c:v>
                </c:pt>
                <c:pt idx="23983">
                  <c:v>-1.3605442176870748E-2</c:v>
                </c:pt>
                <c:pt idx="23984">
                  <c:v>-1.3296227581941818E-2</c:v>
                </c:pt>
                <c:pt idx="23985">
                  <c:v>-1.3605442176870748E-2</c:v>
                </c:pt>
                <c:pt idx="23986">
                  <c:v>-1.3605442176870748E-2</c:v>
                </c:pt>
                <c:pt idx="23987">
                  <c:v>-1.3605442176870748E-2</c:v>
                </c:pt>
                <c:pt idx="23988">
                  <c:v>-1.3605442176870748E-2</c:v>
                </c:pt>
                <c:pt idx="23989">
                  <c:v>-1.4219474497681621E-2</c:v>
                </c:pt>
                <c:pt idx="23990">
                  <c:v>-1.3910355486862525E-2</c:v>
                </c:pt>
                <c:pt idx="23991">
                  <c:v>-1.3910355486862525E-2</c:v>
                </c:pt>
                <c:pt idx="23992">
                  <c:v>-1.3910355486862525E-2</c:v>
                </c:pt>
                <c:pt idx="23993">
                  <c:v>-1.3910355486862525E-2</c:v>
                </c:pt>
                <c:pt idx="23994">
                  <c:v>-1.3910355486862525E-2</c:v>
                </c:pt>
                <c:pt idx="23995">
                  <c:v>-1.3910355486862525E-2</c:v>
                </c:pt>
                <c:pt idx="23996">
                  <c:v>-1.3910355486862525E-2</c:v>
                </c:pt>
                <c:pt idx="23997">
                  <c:v>-1.3910355486862525E-2</c:v>
                </c:pt>
                <c:pt idx="23998">
                  <c:v>-1.4219474497681621E-2</c:v>
                </c:pt>
                <c:pt idx="23999">
                  <c:v>-1.4219474497681621E-2</c:v>
                </c:pt>
                <c:pt idx="24000">
                  <c:v>-1.3910355486862525E-2</c:v>
                </c:pt>
                <c:pt idx="24001">
                  <c:v>-1.4219474497681621E-2</c:v>
                </c:pt>
                <c:pt idx="24002">
                  <c:v>-1.4219474497681621E-2</c:v>
                </c:pt>
                <c:pt idx="24003">
                  <c:v>-1.4528593508500779E-2</c:v>
                </c:pt>
                <c:pt idx="24004">
                  <c:v>-1.4219474497681621E-2</c:v>
                </c:pt>
                <c:pt idx="24005">
                  <c:v>-1.3910355486862525E-2</c:v>
                </c:pt>
                <c:pt idx="24006">
                  <c:v>-1.3910355486862525E-2</c:v>
                </c:pt>
                <c:pt idx="24007">
                  <c:v>-1.3910355486862525E-2</c:v>
                </c:pt>
                <c:pt idx="24008">
                  <c:v>-1.3910355486862525E-2</c:v>
                </c:pt>
                <c:pt idx="24009">
                  <c:v>-1.3910355486862525E-2</c:v>
                </c:pt>
                <c:pt idx="24010">
                  <c:v>-1.3910355486862525E-2</c:v>
                </c:pt>
                <c:pt idx="24011">
                  <c:v>-1.4219474497681621E-2</c:v>
                </c:pt>
                <c:pt idx="24012">
                  <c:v>-1.3910355486862525E-2</c:v>
                </c:pt>
                <c:pt idx="24013">
                  <c:v>-1.3910355486862525E-2</c:v>
                </c:pt>
                <c:pt idx="24014">
                  <c:v>-1.3910355486862525E-2</c:v>
                </c:pt>
                <c:pt idx="24015">
                  <c:v>-1.3910355486862525E-2</c:v>
                </c:pt>
                <c:pt idx="24016">
                  <c:v>-1.3910355486862525E-2</c:v>
                </c:pt>
                <c:pt idx="24017">
                  <c:v>-1.3910355486862525E-2</c:v>
                </c:pt>
                <c:pt idx="24018">
                  <c:v>-1.3910355486862525E-2</c:v>
                </c:pt>
                <c:pt idx="24019">
                  <c:v>-1.3910355486862525E-2</c:v>
                </c:pt>
                <c:pt idx="24020">
                  <c:v>-1.3910355486862525E-2</c:v>
                </c:pt>
                <c:pt idx="24021">
                  <c:v>-1.3910355486862525E-2</c:v>
                </c:pt>
                <c:pt idx="24022">
                  <c:v>-1.3910355486862525E-2</c:v>
                </c:pt>
                <c:pt idx="24023">
                  <c:v>-1.3910355486862525E-2</c:v>
                </c:pt>
                <c:pt idx="24024">
                  <c:v>-4.8222565687789647E-2</c:v>
                </c:pt>
                <c:pt idx="24025">
                  <c:v>-4.8222565687789647E-2</c:v>
                </c:pt>
                <c:pt idx="24026">
                  <c:v>-4.8222565687789647E-2</c:v>
                </c:pt>
                <c:pt idx="24027">
                  <c:v>-4.8222565687789647E-2</c:v>
                </c:pt>
                <c:pt idx="24028">
                  <c:v>-4.8222565687789647E-2</c:v>
                </c:pt>
                <c:pt idx="24029">
                  <c:v>-4.8222565687789647E-2</c:v>
                </c:pt>
                <c:pt idx="24030">
                  <c:v>-4.8222565687789647E-2</c:v>
                </c:pt>
                <c:pt idx="24031">
                  <c:v>-4.8222565687789647E-2</c:v>
                </c:pt>
                <c:pt idx="24032">
                  <c:v>-4.8222565687789647E-2</c:v>
                </c:pt>
                <c:pt idx="24033">
                  <c:v>-4.8222565687789647E-2</c:v>
                </c:pt>
                <c:pt idx="24034">
                  <c:v>-4.8222565687789647E-2</c:v>
                </c:pt>
                <c:pt idx="24035">
                  <c:v>-4.8222565687789647E-2</c:v>
                </c:pt>
                <c:pt idx="24036">
                  <c:v>-4.8222565687789647E-2</c:v>
                </c:pt>
                <c:pt idx="24037">
                  <c:v>-4.8222565687789647E-2</c:v>
                </c:pt>
                <c:pt idx="24038">
                  <c:v>-4.8222565687789647E-2</c:v>
                </c:pt>
                <c:pt idx="24039">
                  <c:v>-4.8222565687789647E-2</c:v>
                </c:pt>
                <c:pt idx="24040">
                  <c:v>-4.8222565687789647E-2</c:v>
                </c:pt>
                <c:pt idx="24041">
                  <c:v>-4.8222565687789647E-2</c:v>
                </c:pt>
                <c:pt idx="24042">
                  <c:v>-4.8222565687789647E-2</c:v>
                </c:pt>
                <c:pt idx="24043">
                  <c:v>-4.8222565687789647E-2</c:v>
                </c:pt>
                <c:pt idx="24044">
                  <c:v>-4.8222565687789647E-2</c:v>
                </c:pt>
                <c:pt idx="24045">
                  <c:v>-4.8222565687789647E-2</c:v>
                </c:pt>
                <c:pt idx="24046">
                  <c:v>-4.8222565687789647E-2</c:v>
                </c:pt>
                <c:pt idx="24047">
                  <c:v>-4.8222565687789647E-2</c:v>
                </c:pt>
                <c:pt idx="24048">
                  <c:v>-4.8222565687789647E-2</c:v>
                </c:pt>
                <c:pt idx="24049">
                  <c:v>-4.8222565687789647E-2</c:v>
                </c:pt>
                <c:pt idx="24050">
                  <c:v>-4.8222565687789647E-2</c:v>
                </c:pt>
                <c:pt idx="24051">
                  <c:v>-4.8222565687789647E-2</c:v>
                </c:pt>
                <c:pt idx="24052">
                  <c:v>-4.8222565687789647E-2</c:v>
                </c:pt>
                <c:pt idx="24053">
                  <c:v>-4.8222565687789647E-2</c:v>
                </c:pt>
                <c:pt idx="24054">
                  <c:v>-4.8222565687789647E-2</c:v>
                </c:pt>
                <c:pt idx="24055">
                  <c:v>-4.8222565687789647E-2</c:v>
                </c:pt>
                <c:pt idx="24056">
                  <c:v>-4.8222565687789647E-2</c:v>
                </c:pt>
                <c:pt idx="24057">
                  <c:v>-4.8222565687789647E-2</c:v>
                </c:pt>
                <c:pt idx="24058">
                  <c:v>-4.8222565687789647E-2</c:v>
                </c:pt>
                <c:pt idx="24059">
                  <c:v>-4.8531684698609016E-2</c:v>
                </c:pt>
                <c:pt idx="24060">
                  <c:v>-4.8531684698609016E-2</c:v>
                </c:pt>
                <c:pt idx="24061">
                  <c:v>-4.8531684698609016E-2</c:v>
                </c:pt>
                <c:pt idx="24062">
                  <c:v>-4.9459041731066494E-2</c:v>
                </c:pt>
                <c:pt idx="24063">
                  <c:v>-4.9459041731066494E-2</c:v>
                </c:pt>
                <c:pt idx="24064">
                  <c:v>-4.9459041731066494E-2</c:v>
                </c:pt>
                <c:pt idx="24065">
                  <c:v>-4.9459041731066494E-2</c:v>
                </c:pt>
                <c:pt idx="24066">
                  <c:v>-4.9459041731066494E-2</c:v>
                </c:pt>
                <c:pt idx="24067">
                  <c:v>-4.9459041731066494E-2</c:v>
                </c:pt>
                <c:pt idx="24068">
                  <c:v>-4.9459041731066494E-2</c:v>
                </c:pt>
                <c:pt idx="24069">
                  <c:v>-4.9459041731066494E-2</c:v>
                </c:pt>
                <c:pt idx="24070">
                  <c:v>-5.0077279752704804E-2</c:v>
                </c:pt>
                <c:pt idx="24071">
                  <c:v>-4.9783549783549812E-2</c:v>
                </c:pt>
                <c:pt idx="24072">
                  <c:v>-4.9783549783549812E-2</c:v>
                </c:pt>
                <c:pt idx="24073">
                  <c:v>-1.4223871366728593E-2</c:v>
                </c:pt>
                <c:pt idx="24074">
                  <c:v>-1.4223871366728593E-2</c:v>
                </c:pt>
                <c:pt idx="24075">
                  <c:v>-1.4223871366728593E-2</c:v>
                </c:pt>
                <c:pt idx="24076">
                  <c:v>-1.4223871366728593E-2</c:v>
                </c:pt>
                <c:pt idx="24077">
                  <c:v>-1.3914656771799618E-2</c:v>
                </c:pt>
                <c:pt idx="24078">
                  <c:v>-1.4223871366728593E-2</c:v>
                </c:pt>
                <c:pt idx="24079">
                  <c:v>-1.4223871366728593E-2</c:v>
                </c:pt>
                <c:pt idx="24080">
                  <c:v>-1.4223871366728593E-2</c:v>
                </c:pt>
                <c:pt idx="24081">
                  <c:v>-1.4223871366728593E-2</c:v>
                </c:pt>
                <c:pt idx="24082">
                  <c:v>-1.4223871366728593E-2</c:v>
                </c:pt>
                <c:pt idx="24083">
                  <c:v>-1.4223871366728593E-2</c:v>
                </c:pt>
                <c:pt idx="24084">
                  <c:v>-1.4223871366728593E-2</c:v>
                </c:pt>
                <c:pt idx="24085">
                  <c:v>-1.4223871366728593E-2</c:v>
                </c:pt>
                <c:pt idx="24086">
                  <c:v>-1.4223871366728593E-2</c:v>
                </c:pt>
                <c:pt idx="24087">
                  <c:v>-1.4223871366728593E-2</c:v>
                </c:pt>
                <c:pt idx="24088">
                  <c:v>-1.4223871366728593E-2</c:v>
                </c:pt>
                <c:pt idx="24089">
                  <c:v>-1.3914656771799618E-2</c:v>
                </c:pt>
                <c:pt idx="24090">
                  <c:v>-1.3605442176870748E-2</c:v>
                </c:pt>
                <c:pt idx="24091">
                  <c:v>-1.3914656771799618E-2</c:v>
                </c:pt>
                <c:pt idx="24092">
                  <c:v>-1.3914656771799618E-2</c:v>
                </c:pt>
                <c:pt idx="24093">
                  <c:v>-1.3914656771799618E-2</c:v>
                </c:pt>
                <c:pt idx="24094">
                  <c:v>-1.4223871366728593E-2</c:v>
                </c:pt>
                <c:pt idx="24095">
                  <c:v>-1.4223871366728593E-2</c:v>
                </c:pt>
                <c:pt idx="24096">
                  <c:v>-1.4223871366728593E-2</c:v>
                </c:pt>
                <c:pt idx="24097">
                  <c:v>-1.4223871366728593E-2</c:v>
                </c:pt>
                <c:pt idx="24098">
                  <c:v>-1.4223871366728593E-2</c:v>
                </c:pt>
                <c:pt idx="24099">
                  <c:v>-1.3914656771799618E-2</c:v>
                </c:pt>
                <c:pt idx="24100">
                  <c:v>-1.3914656771799618E-2</c:v>
                </c:pt>
                <c:pt idx="24101">
                  <c:v>-1.4223871366728593E-2</c:v>
                </c:pt>
                <c:pt idx="24102">
                  <c:v>-1.3605442176870748E-2</c:v>
                </c:pt>
                <c:pt idx="24103">
                  <c:v>-1.4223871366728593E-2</c:v>
                </c:pt>
                <c:pt idx="24104">
                  <c:v>-1.3914656771799618E-2</c:v>
                </c:pt>
                <c:pt idx="24105">
                  <c:v>-1.3914656771799618E-2</c:v>
                </c:pt>
                <c:pt idx="24106">
                  <c:v>-1.3914656771799618E-2</c:v>
                </c:pt>
                <c:pt idx="24107">
                  <c:v>-1.3914656771799618E-2</c:v>
                </c:pt>
                <c:pt idx="24108">
                  <c:v>-1.3914656771799618E-2</c:v>
                </c:pt>
                <c:pt idx="24109">
                  <c:v>-1.3914656771799618E-2</c:v>
                </c:pt>
                <c:pt idx="24110">
                  <c:v>-1.3914656771799618E-2</c:v>
                </c:pt>
                <c:pt idx="24111">
                  <c:v>-1.3914656771799618E-2</c:v>
                </c:pt>
                <c:pt idx="24112">
                  <c:v>-1.3914656771799618E-2</c:v>
                </c:pt>
                <c:pt idx="24113">
                  <c:v>-1.4223871366728593E-2</c:v>
                </c:pt>
                <c:pt idx="24114">
                  <c:v>-1.3914656771799618E-2</c:v>
                </c:pt>
                <c:pt idx="24115">
                  <c:v>-4.9474335188620912E-2</c:v>
                </c:pt>
                <c:pt idx="24116">
                  <c:v>-4.9474335188620912E-2</c:v>
                </c:pt>
                <c:pt idx="24117">
                  <c:v>-4.9474335188620912E-2</c:v>
                </c:pt>
                <c:pt idx="24118">
                  <c:v>-4.9783549783549812E-2</c:v>
                </c:pt>
                <c:pt idx="24119">
                  <c:v>-4.9783549783549812E-2</c:v>
                </c:pt>
                <c:pt idx="24120">
                  <c:v>-4.9783549783549812E-2</c:v>
                </c:pt>
                <c:pt idx="24121">
                  <c:v>-4.9783549783549812E-2</c:v>
                </c:pt>
                <c:pt idx="24122">
                  <c:v>-4.9474335188620912E-2</c:v>
                </c:pt>
                <c:pt idx="24123">
                  <c:v>-4.9474335188620912E-2</c:v>
                </c:pt>
                <c:pt idx="24124">
                  <c:v>-4.9474335188620912E-2</c:v>
                </c:pt>
                <c:pt idx="24125">
                  <c:v>-4.9474335188620912E-2</c:v>
                </c:pt>
                <c:pt idx="24126">
                  <c:v>-4.9474335188620912E-2</c:v>
                </c:pt>
                <c:pt idx="24127">
                  <c:v>-4.9474335188620912E-2</c:v>
                </c:pt>
                <c:pt idx="24128">
                  <c:v>-4.9474335188620912E-2</c:v>
                </c:pt>
                <c:pt idx="24129">
                  <c:v>-4.9474335188620912E-2</c:v>
                </c:pt>
                <c:pt idx="24130">
                  <c:v>-4.8855905998763154E-2</c:v>
                </c:pt>
                <c:pt idx="24131">
                  <c:v>-4.8855905998763154E-2</c:v>
                </c:pt>
                <c:pt idx="24132">
                  <c:v>-4.8855905998763154E-2</c:v>
                </c:pt>
                <c:pt idx="24133">
                  <c:v>-4.8855905998763154E-2</c:v>
                </c:pt>
                <c:pt idx="24134">
                  <c:v>-4.9474335188620912E-2</c:v>
                </c:pt>
                <c:pt idx="24135">
                  <c:v>-4.9474335188620912E-2</c:v>
                </c:pt>
                <c:pt idx="24136">
                  <c:v>-4.9474335188620912E-2</c:v>
                </c:pt>
                <c:pt idx="24137">
                  <c:v>-4.9474335188620912E-2</c:v>
                </c:pt>
                <c:pt idx="24138">
                  <c:v>-4.9474335188620912E-2</c:v>
                </c:pt>
                <c:pt idx="24139">
                  <c:v>-4.9474335188620912E-2</c:v>
                </c:pt>
                <c:pt idx="24140">
                  <c:v>-4.9165120593692019E-2</c:v>
                </c:pt>
                <c:pt idx="24141">
                  <c:v>-4.9474335188620912E-2</c:v>
                </c:pt>
                <c:pt idx="24142">
                  <c:v>-4.9474335188620912E-2</c:v>
                </c:pt>
                <c:pt idx="24143">
                  <c:v>-4.9474335188620912E-2</c:v>
                </c:pt>
                <c:pt idx="24144">
                  <c:v>-4.9474335188620912E-2</c:v>
                </c:pt>
                <c:pt idx="24145">
                  <c:v>-4.9474335188620912E-2</c:v>
                </c:pt>
                <c:pt idx="24146">
                  <c:v>-4.9474335188620912E-2</c:v>
                </c:pt>
                <c:pt idx="24147">
                  <c:v>-4.9474335188620912E-2</c:v>
                </c:pt>
                <c:pt idx="24148">
                  <c:v>-4.9474335188620912E-2</c:v>
                </c:pt>
                <c:pt idx="24149">
                  <c:v>-4.9474335188620912E-2</c:v>
                </c:pt>
                <c:pt idx="24150">
                  <c:v>-4.9474335188620912E-2</c:v>
                </c:pt>
                <c:pt idx="24151">
                  <c:v>-4.9474335188620912E-2</c:v>
                </c:pt>
                <c:pt idx="24152">
                  <c:v>-4.9474335188620912E-2</c:v>
                </c:pt>
                <c:pt idx="24153">
                  <c:v>-4.9165120593692019E-2</c:v>
                </c:pt>
                <c:pt idx="24154">
                  <c:v>-4.9165120593692019E-2</c:v>
                </c:pt>
                <c:pt idx="24155">
                  <c:v>-4.9165120593692019E-2</c:v>
                </c:pt>
                <c:pt idx="24156">
                  <c:v>-4.9165120593692019E-2</c:v>
                </c:pt>
                <c:pt idx="24157">
                  <c:v>-4.9474335188620912E-2</c:v>
                </c:pt>
                <c:pt idx="24158">
                  <c:v>-4.9474335188620912E-2</c:v>
                </c:pt>
                <c:pt idx="24159">
                  <c:v>-4.9474335188620912E-2</c:v>
                </c:pt>
                <c:pt idx="24160">
                  <c:v>-4.9474335188620912E-2</c:v>
                </c:pt>
                <c:pt idx="24161">
                  <c:v>-4.9474335188620912E-2</c:v>
                </c:pt>
                <c:pt idx="24162">
                  <c:v>-4.9474335188620912E-2</c:v>
                </c:pt>
                <c:pt idx="24163">
                  <c:v>-4.9474335188620912E-2</c:v>
                </c:pt>
                <c:pt idx="24164">
                  <c:v>-4.9474335188620912E-2</c:v>
                </c:pt>
                <c:pt idx="24165">
                  <c:v>-4.9474335188620912E-2</c:v>
                </c:pt>
                <c:pt idx="24166">
                  <c:v>-4.9474335188620912E-2</c:v>
                </c:pt>
                <c:pt idx="24167">
                  <c:v>-4.9474335188620912E-2</c:v>
                </c:pt>
                <c:pt idx="24168">
                  <c:v>-4.9474335188620912E-2</c:v>
                </c:pt>
                <c:pt idx="24169">
                  <c:v>-4.9165120593692019E-2</c:v>
                </c:pt>
                <c:pt idx="24170">
                  <c:v>-4.9165120593692019E-2</c:v>
                </c:pt>
                <c:pt idx="24171">
                  <c:v>-4.9165120593692019E-2</c:v>
                </c:pt>
                <c:pt idx="24172">
                  <c:v>-4.9165120593692019E-2</c:v>
                </c:pt>
                <c:pt idx="24173">
                  <c:v>-4.9165120593692019E-2</c:v>
                </c:pt>
                <c:pt idx="24174">
                  <c:v>-4.9165120593692019E-2</c:v>
                </c:pt>
                <c:pt idx="24175">
                  <c:v>-4.9165120593692019E-2</c:v>
                </c:pt>
                <c:pt idx="24176">
                  <c:v>-4.9165120593692019E-2</c:v>
                </c:pt>
                <c:pt idx="24177">
                  <c:v>-4.9165120593692019E-2</c:v>
                </c:pt>
                <c:pt idx="24178">
                  <c:v>-4.9474335188620912E-2</c:v>
                </c:pt>
                <c:pt idx="24179">
                  <c:v>-4.9474335188620912E-2</c:v>
                </c:pt>
                <c:pt idx="24180">
                  <c:v>-4.9474335188620912E-2</c:v>
                </c:pt>
                <c:pt idx="24181">
                  <c:v>-4.9474335188620912E-2</c:v>
                </c:pt>
                <c:pt idx="24182">
                  <c:v>-4.9474335188620912E-2</c:v>
                </c:pt>
                <c:pt idx="24183">
                  <c:v>-4.9474335188620912E-2</c:v>
                </c:pt>
                <c:pt idx="24184">
                  <c:v>-4.9474335188620912E-2</c:v>
                </c:pt>
                <c:pt idx="24185">
                  <c:v>-4.9474335188620912E-2</c:v>
                </c:pt>
                <c:pt idx="24186">
                  <c:v>-4.9474335188620912E-2</c:v>
                </c:pt>
                <c:pt idx="24187">
                  <c:v>-4.9474335188620912E-2</c:v>
                </c:pt>
                <c:pt idx="24188">
                  <c:v>-4.9474335188620912E-2</c:v>
                </c:pt>
                <c:pt idx="24189">
                  <c:v>-4.9474335188620912E-2</c:v>
                </c:pt>
                <c:pt idx="24190">
                  <c:v>-4.9474335188620912E-2</c:v>
                </c:pt>
                <c:pt idx="24191">
                  <c:v>-4.9474335188620912E-2</c:v>
                </c:pt>
                <c:pt idx="24192">
                  <c:v>-4.9474335188620912E-2</c:v>
                </c:pt>
                <c:pt idx="24193">
                  <c:v>-4.9474335188620912E-2</c:v>
                </c:pt>
                <c:pt idx="24194">
                  <c:v>-4.9165120593692019E-2</c:v>
                </c:pt>
                <c:pt idx="24195">
                  <c:v>-4.9165120593692019E-2</c:v>
                </c:pt>
                <c:pt idx="24196">
                  <c:v>-4.9165120593692019E-2</c:v>
                </c:pt>
                <c:pt idx="24197">
                  <c:v>-4.9165120593692019E-2</c:v>
                </c:pt>
                <c:pt idx="24198">
                  <c:v>-4.8855905998763154E-2</c:v>
                </c:pt>
                <c:pt idx="24199">
                  <c:v>-4.8855905998763154E-2</c:v>
                </c:pt>
                <c:pt idx="24200">
                  <c:v>-4.8855905998763154E-2</c:v>
                </c:pt>
                <c:pt idx="24201">
                  <c:v>-4.9165120593692019E-2</c:v>
                </c:pt>
                <c:pt idx="24202">
                  <c:v>-4.8855905998763154E-2</c:v>
                </c:pt>
                <c:pt idx="24203">
                  <c:v>-4.8855905998763154E-2</c:v>
                </c:pt>
                <c:pt idx="24204">
                  <c:v>-4.8855905998763154E-2</c:v>
                </c:pt>
                <c:pt idx="24205">
                  <c:v>-4.8855905998763154E-2</c:v>
                </c:pt>
                <c:pt idx="24206">
                  <c:v>-4.8855905998763154E-2</c:v>
                </c:pt>
                <c:pt idx="24207">
                  <c:v>-4.8855905998763154E-2</c:v>
                </c:pt>
                <c:pt idx="24208">
                  <c:v>-4.8855905998763154E-2</c:v>
                </c:pt>
                <c:pt idx="24209">
                  <c:v>-4.9165120593692019E-2</c:v>
                </c:pt>
                <c:pt idx="24210">
                  <c:v>-4.9165120593692019E-2</c:v>
                </c:pt>
                <c:pt idx="24211">
                  <c:v>-4.9165120593692019E-2</c:v>
                </c:pt>
                <c:pt idx="24212">
                  <c:v>-4.9165120593692019E-2</c:v>
                </c:pt>
                <c:pt idx="24213">
                  <c:v>-4.9165120593692019E-2</c:v>
                </c:pt>
                <c:pt idx="24214">
                  <c:v>-4.9165120593692019E-2</c:v>
                </c:pt>
                <c:pt idx="24215">
                  <c:v>-4.9165120593692019E-2</c:v>
                </c:pt>
                <c:pt idx="24216">
                  <c:v>-4.9165120593692019E-2</c:v>
                </c:pt>
                <c:pt idx="24217">
                  <c:v>-4.9165120593692019E-2</c:v>
                </c:pt>
                <c:pt idx="24218">
                  <c:v>-4.9165120593692019E-2</c:v>
                </c:pt>
                <c:pt idx="24219">
                  <c:v>-4.9165120593692019E-2</c:v>
                </c:pt>
                <c:pt idx="24220">
                  <c:v>-4.9165120593692019E-2</c:v>
                </c:pt>
                <c:pt idx="24221">
                  <c:v>-4.9165120593692019E-2</c:v>
                </c:pt>
                <c:pt idx="24222">
                  <c:v>-4.9165120593692019E-2</c:v>
                </c:pt>
                <c:pt idx="24223">
                  <c:v>-4.9165120593692019E-2</c:v>
                </c:pt>
                <c:pt idx="24224">
                  <c:v>-4.9165120593692019E-2</c:v>
                </c:pt>
                <c:pt idx="24225">
                  <c:v>-4.9165120593692019E-2</c:v>
                </c:pt>
                <c:pt idx="24226">
                  <c:v>-4.9165120593692019E-2</c:v>
                </c:pt>
                <c:pt idx="24227">
                  <c:v>-4.8855905998763154E-2</c:v>
                </c:pt>
                <c:pt idx="24228">
                  <c:v>-4.8855905998763154E-2</c:v>
                </c:pt>
                <c:pt idx="24229">
                  <c:v>-4.9165120593692019E-2</c:v>
                </c:pt>
                <c:pt idx="24230">
                  <c:v>-4.9165120593692019E-2</c:v>
                </c:pt>
                <c:pt idx="24231">
                  <c:v>-4.9165120593692019E-2</c:v>
                </c:pt>
                <c:pt idx="24232">
                  <c:v>-4.9165120593692019E-2</c:v>
                </c:pt>
                <c:pt idx="24233">
                  <c:v>-4.9165120593692019E-2</c:v>
                </c:pt>
                <c:pt idx="24234">
                  <c:v>-4.9165120593692019E-2</c:v>
                </c:pt>
                <c:pt idx="24235">
                  <c:v>-4.9165120593692019E-2</c:v>
                </c:pt>
                <c:pt idx="24236">
                  <c:v>-4.9165120593692019E-2</c:v>
                </c:pt>
                <c:pt idx="24237">
                  <c:v>-4.9165120593692019E-2</c:v>
                </c:pt>
                <c:pt idx="24238">
                  <c:v>-4.9165120593692019E-2</c:v>
                </c:pt>
                <c:pt idx="24239">
                  <c:v>-4.9165120593692019E-2</c:v>
                </c:pt>
                <c:pt idx="24240">
                  <c:v>-4.9165120593692019E-2</c:v>
                </c:pt>
                <c:pt idx="24241">
                  <c:v>-4.9165120593692019E-2</c:v>
                </c:pt>
                <c:pt idx="24242">
                  <c:v>-4.9165120593692019E-2</c:v>
                </c:pt>
                <c:pt idx="24243">
                  <c:v>-4.9165120593692019E-2</c:v>
                </c:pt>
                <c:pt idx="24244">
                  <c:v>-4.9165120593692019E-2</c:v>
                </c:pt>
                <c:pt idx="24245">
                  <c:v>-4.9165120593692019E-2</c:v>
                </c:pt>
                <c:pt idx="24246">
                  <c:v>-4.9165120593692019E-2</c:v>
                </c:pt>
                <c:pt idx="24247">
                  <c:v>-4.9165120593692019E-2</c:v>
                </c:pt>
                <c:pt idx="24248">
                  <c:v>-4.9165120593692019E-2</c:v>
                </c:pt>
                <c:pt idx="24249">
                  <c:v>-4.9165120593692019E-2</c:v>
                </c:pt>
                <c:pt idx="24250">
                  <c:v>-4.9165120593692019E-2</c:v>
                </c:pt>
                <c:pt idx="24251">
                  <c:v>-4.9165120593692019E-2</c:v>
                </c:pt>
                <c:pt idx="24252">
                  <c:v>-4.9165120593692019E-2</c:v>
                </c:pt>
                <c:pt idx="24253">
                  <c:v>-4.9165120593692019E-2</c:v>
                </c:pt>
                <c:pt idx="24254">
                  <c:v>-4.9165120593692019E-2</c:v>
                </c:pt>
                <c:pt idx="24255">
                  <c:v>-4.9165120593692019E-2</c:v>
                </c:pt>
                <c:pt idx="24256">
                  <c:v>-4.9165120593692019E-2</c:v>
                </c:pt>
                <c:pt idx="24257">
                  <c:v>-4.9165120593692019E-2</c:v>
                </c:pt>
                <c:pt idx="24258">
                  <c:v>-4.8855905998763154E-2</c:v>
                </c:pt>
                <c:pt idx="24259">
                  <c:v>-4.8855905998763154E-2</c:v>
                </c:pt>
                <c:pt idx="24260">
                  <c:v>-4.8855905998763154E-2</c:v>
                </c:pt>
                <c:pt idx="24261">
                  <c:v>-4.8855905998763154E-2</c:v>
                </c:pt>
                <c:pt idx="24262">
                  <c:v>-4.8855905998763154E-2</c:v>
                </c:pt>
                <c:pt idx="24263">
                  <c:v>-4.9165120593692019E-2</c:v>
                </c:pt>
                <c:pt idx="24264">
                  <c:v>-4.9165120593692019E-2</c:v>
                </c:pt>
                <c:pt idx="24265">
                  <c:v>-4.9165120593692019E-2</c:v>
                </c:pt>
                <c:pt idx="24266">
                  <c:v>-4.9165120593692019E-2</c:v>
                </c:pt>
                <c:pt idx="24267">
                  <c:v>-4.8855905998763154E-2</c:v>
                </c:pt>
                <c:pt idx="24268">
                  <c:v>-4.8855905998763154E-2</c:v>
                </c:pt>
                <c:pt idx="24269">
                  <c:v>-4.8855905998763154E-2</c:v>
                </c:pt>
                <c:pt idx="24270">
                  <c:v>-4.8546691403834434E-2</c:v>
                </c:pt>
                <c:pt idx="24271">
                  <c:v>-4.8546691403834434E-2</c:v>
                </c:pt>
                <c:pt idx="24272">
                  <c:v>-4.8546691403834434E-2</c:v>
                </c:pt>
                <c:pt idx="24273">
                  <c:v>-4.8546691403834434E-2</c:v>
                </c:pt>
                <c:pt idx="24274">
                  <c:v>-4.8546691403834434E-2</c:v>
                </c:pt>
                <c:pt idx="24275">
                  <c:v>-4.8546691403834434E-2</c:v>
                </c:pt>
                <c:pt idx="24276">
                  <c:v>-4.8546691403834434E-2</c:v>
                </c:pt>
                <c:pt idx="24277">
                  <c:v>-4.8546691403834434E-2</c:v>
                </c:pt>
                <c:pt idx="24278">
                  <c:v>-4.8546691403834434E-2</c:v>
                </c:pt>
                <c:pt idx="24279">
                  <c:v>-4.8546691403834434E-2</c:v>
                </c:pt>
                <c:pt idx="24280">
                  <c:v>-4.8546691403834434E-2</c:v>
                </c:pt>
                <c:pt idx="24281">
                  <c:v>-4.8546691403834434E-2</c:v>
                </c:pt>
                <c:pt idx="24282">
                  <c:v>-4.8546691403834434E-2</c:v>
                </c:pt>
                <c:pt idx="24283">
                  <c:v>-4.8546691403834434E-2</c:v>
                </c:pt>
                <c:pt idx="24284">
                  <c:v>-4.8546691403834434E-2</c:v>
                </c:pt>
                <c:pt idx="24285">
                  <c:v>-4.8546691403834434E-2</c:v>
                </c:pt>
                <c:pt idx="24286">
                  <c:v>-4.8546691403834434E-2</c:v>
                </c:pt>
                <c:pt idx="24287">
                  <c:v>-4.8546691403834434E-2</c:v>
                </c:pt>
                <c:pt idx="24288">
                  <c:v>-4.8546691403834434E-2</c:v>
                </c:pt>
                <c:pt idx="24289">
                  <c:v>-4.8237476808905513E-2</c:v>
                </c:pt>
                <c:pt idx="24290">
                  <c:v>-4.8237476808905513E-2</c:v>
                </c:pt>
                <c:pt idx="24291">
                  <c:v>-4.7928262213976495E-2</c:v>
                </c:pt>
                <c:pt idx="24292">
                  <c:v>-4.8531684698609016E-2</c:v>
                </c:pt>
                <c:pt idx="24293">
                  <c:v>-4.8531684698609016E-2</c:v>
                </c:pt>
                <c:pt idx="24294">
                  <c:v>-4.8546691403834434E-2</c:v>
                </c:pt>
                <c:pt idx="24295">
                  <c:v>-4.8546691403834434E-2</c:v>
                </c:pt>
                <c:pt idx="24296">
                  <c:v>-4.8546691403834434E-2</c:v>
                </c:pt>
                <c:pt idx="24297">
                  <c:v>-4.8546691403834434E-2</c:v>
                </c:pt>
                <c:pt idx="24298">
                  <c:v>-4.8546691403834434E-2</c:v>
                </c:pt>
                <c:pt idx="24299">
                  <c:v>-4.8546691403834434E-2</c:v>
                </c:pt>
                <c:pt idx="24300">
                  <c:v>-4.8546691403834434E-2</c:v>
                </c:pt>
                <c:pt idx="24301">
                  <c:v>-4.8546691403834434E-2</c:v>
                </c:pt>
                <c:pt idx="24302">
                  <c:v>-4.8546691403834434E-2</c:v>
                </c:pt>
                <c:pt idx="24303">
                  <c:v>-4.8546691403834434E-2</c:v>
                </c:pt>
                <c:pt idx="24304">
                  <c:v>-4.8546691403834434E-2</c:v>
                </c:pt>
                <c:pt idx="24305">
                  <c:v>-4.8546691403834434E-2</c:v>
                </c:pt>
                <c:pt idx="24306">
                  <c:v>-4.8546691403834434E-2</c:v>
                </c:pt>
                <c:pt idx="24307">
                  <c:v>-4.8546691403834434E-2</c:v>
                </c:pt>
                <c:pt idx="24308">
                  <c:v>-4.8546691403834434E-2</c:v>
                </c:pt>
                <c:pt idx="24309">
                  <c:v>-4.8546691403834434E-2</c:v>
                </c:pt>
                <c:pt idx="24310">
                  <c:v>-4.8546691403834434E-2</c:v>
                </c:pt>
                <c:pt idx="24311">
                  <c:v>-4.8546691403834434E-2</c:v>
                </c:pt>
                <c:pt idx="24312">
                  <c:v>-4.8546691403834434E-2</c:v>
                </c:pt>
                <c:pt idx="24313">
                  <c:v>-4.8546691403834434E-2</c:v>
                </c:pt>
                <c:pt idx="24314">
                  <c:v>-4.8546691403834434E-2</c:v>
                </c:pt>
                <c:pt idx="24315">
                  <c:v>-4.8546691403834434E-2</c:v>
                </c:pt>
                <c:pt idx="24316">
                  <c:v>-4.8855905998763154E-2</c:v>
                </c:pt>
                <c:pt idx="24317">
                  <c:v>-4.8855905998763154E-2</c:v>
                </c:pt>
                <c:pt idx="24318">
                  <c:v>-4.8546691403834434E-2</c:v>
                </c:pt>
                <c:pt idx="24319">
                  <c:v>-4.8546691403834434E-2</c:v>
                </c:pt>
                <c:pt idx="24320">
                  <c:v>-4.8546691403834434E-2</c:v>
                </c:pt>
                <c:pt idx="24321">
                  <c:v>-4.8546691403834434E-2</c:v>
                </c:pt>
                <c:pt idx="24322">
                  <c:v>-4.8546691403834434E-2</c:v>
                </c:pt>
                <c:pt idx="24323">
                  <c:v>-4.8546691403834434E-2</c:v>
                </c:pt>
                <c:pt idx="24324">
                  <c:v>-4.8546691403834434E-2</c:v>
                </c:pt>
                <c:pt idx="24325">
                  <c:v>-4.8546691403834434E-2</c:v>
                </c:pt>
                <c:pt idx="24326">
                  <c:v>-4.8546691403834434E-2</c:v>
                </c:pt>
                <c:pt idx="24327">
                  <c:v>-4.8546691403834434E-2</c:v>
                </c:pt>
                <c:pt idx="24328">
                  <c:v>-4.8546691403834434E-2</c:v>
                </c:pt>
                <c:pt idx="24329">
                  <c:v>-4.8546691403834434E-2</c:v>
                </c:pt>
                <c:pt idx="24330">
                  <c:v>-4.8546691403834434E-2</c:v>
                </c:pt>
                <c:pt idx="24331">
                  <c:v>-4.8546691403834434E-2</c:v>
                </c:pt>
                <c:pt idx="24332">
                  <c:v>-4.8546691403834434E-2</c:v>
                </c:pt>
                <c:pt idx="24333">
                  <c:v>-4.8546691403834434E-2</c:v>
                </c:pt>
                <c:pt idx="24334">
                  <c:v>-4.8546691403834434E-2</c:v>
                </c:pt>
                <c:pt idx="24335">
                  <c:v>-4.8546691403834434E-2</c:v>
                </c:pt>
                <c:pt idx="24336">
                  <c:v>-4.8546691403834434E-2</c:v>
                </c:pt>
                <c:pt idx="24337">
                  <c:v>-4.8546691403834434E-2</c:v>
                </c:pt>
                <c:pt idx="24338">
                  <c:v>-4.8546691403834434E-2</c:v>
                </c:pt>
                <c:pt idx="24339">
                  <c:v>-4.8546691403834434E-2</c:v>
                </c:pt>
                <c:pt idx="24340">
                  <c:v>-4.8546691403834434E-2</c:v>
                </c:pt>
                <c:pt idx="24341">
                  <c:v>-4.8546691403834434E-2</c:v>
                </c:pt>
                <c:pt idx="24342">
                  <c:v>-4.7928262213976495E-2</c:v>
                </c:pt>
                <c:pt idx="24343">
                  <c:v>-4.7928262213976495E-2</c:v>
                </c:pt>
                <c:pt idx="24344">
                  <c:v>-4.7928262213976495E-2</c:v>
                </c:pt>
                <c:pt idx="24345">
                  <c:v>-4.7928262213976495E-2</c:v>
                </c:pt>
                <c:pt idx="24346">
                  <c:v>-4.8546691403834434E-2</c:v>
                </c:pt>
                <c:pt idx="24347">
                  <c:v>-4.8546691403834434E-2</c:v>
                </c:pt>
                <c:pt idx="24348">
                  <c:v>-4.8546691403834434E-2</c:v>
                </c:pt>
                <c:pt idx="24349">
                  <c:v>-4.8546691403834434E-2</c:v>
                </c:pt>
                <c:pt idx="24350">
                  <c:v>-4.8546691403834434E-2</c:v>
                </c:pt>
                <c:pt idx="24351">
                  <c:v>-4.8546691403834434E-2</c:v>
                </c:pt>
                <c:pt idx="24352">
                  <c:v>-4.8546691403834434E-2</c:v>
                </c:pt>
                <c:pt idx="24353">
                  <c:v>-4.8546691403834434E-2</c:v>
                </c:pt>
                <c:pt idx="24354">
                  <c:v>-4.8546691403834434E-2</c:v>
                </c:pt>
                <c:pt idx="24355">
                  <c:v>-4.8546691403834434E-2</c:v>
                </c:pt>
                <c:pt idx="24356">
                  <c:v>-4.8546691403834434E-2</c:v>
                </c:pt>
                <c:pt idx="24357">
                  <c:v>-4.8546691403834434E-2</c:v>
                </c:pt>
                <c:pt idx="24358">
                  <c:v>-4.8546691403834434E-2</c:v>
                </c:pt>
                <c:pt idx="24359">
                  <c:v>-4.8546691403834434E-2</c:v>
                </c:pt>
                <c:pt idx="24360">
                  <c:v>-4.8546691403834434E-2</c:v>
                </c:pt>
                <c:pt idx="24361">
                  <c:v>-4.8546691403834434E-2</c:v>
                </c:pt>
                <c:pt idx="24362">
                  <c:v>-4.8546691403834434E-2</c:v>
                </c:pt>
                <c:pt idx="24363">
                  <c:v>-4.8546691403834434E-2</c:v>
                </c:pt>
                <c:pt idx="24364">
                  <c:v>-4.8546691403834434E-2</c:v>
                </c:pt>
                <c:pt idx="24365">
                  <c:v>-4.8546691403834434E-2</c:v>
                </c:pt>
                <c:pt idx="24366">
                  <c:v>-4.8546691403834434E-2</c:v>
                </c:pt>
                <c:pt idx="24367">
                  <c:v>-4.8546691403834434E-2</c:v>
                </c:pt>
                <c:pt idx="24368">
                  <c:v>-4.8546691403834434E-2</c:v>
                </c:pt>
                <c:pt idx="24369">
                  <c:v>-4.8546691403834434E-2</c:v>
                </c:pt>
                <c:pt idx="24370">
                  <c:v>-4.8237476808905513E-2</c:v>
                </c:pt>
                <c:pt idx="24371">
                  <c:v>-4.8237476808905513E-2</c:v>
                </c:pt>
                <c:pt idx="24372">
                  <c:v>-4.7928262213976495E-2</c:v>
                </c:pt>
                <c:pt idx="24373">
                  <c:v>-4.8222565687789647E-2</c:v>
                </c:pt>
                <c:pt idx="24374">
                  <c:v>-4.7913446676970693E-2</c:v>
                </c:pt>
                <c:pt idx="24375">
                  <c:v>-4.7913446676970693E-2</c:v>
                </c:pt>
                <c:pt idx="24376">
                  <c:v>-4.7913446676970693E-2</c:v>
                </c:pt>
                <c:pt idx="24377">
                  <c:v>-4.7913446676970693E-2</c:v>
                </c:pt>
                <c:pt idx="24378">
                  <c:v>-4.7913446676970693E-2</c:v>
                </c:pt>
                <c:pt idx="24379">
                  <c:v>-4.7913446676970693E-2</c:v>
                </c:pt>
                <c:pt idx="24380">
                  <c:v>-4.7619047619047693E-2</c:v>
                </c:pt>
                <c:pt idx="24381">
                  <c:v>-4.8237476808905513E-2</c:v>
                </c:pt>
                <c:pt idx="24382">
                  <c:v>-4.8222565687789647E-2</c:v>
                </c:pt>
                <c:pt idx="24383">
                  <c:v>-4.8222565687789647E-2</c:v>
                </c:pt>
                <c:pt idx="24384">
                  <c:v>-4.8222565687789647E-2</c:v>
                </c:pt>
                <c:pt idx="24385">
                  <c:v>-4.8222565687789647E-2</c:v>
                </c:pt>
                <c:pt idx="24386">
                  <c:v>-4.8222565687789647E-2</c:v>
                </c:pt>
                <c:pt idx="24387">
                  <c:v>-4.8531684698609016E-2</c:v>
                </c:pt>
                <c:pt idx="24388">
                  <c:v>-4.8531684698609016E-2</c:v>
                </c:pt>
                <c:pt idx="24389">
                  <c:v>-4.8840803709428116E-2</c:v>
                </c:pt>
                <c:pt idx="24390">
                  <c:v>-4.8840803709428116E-2</c:v>
                </c:pt>
                <c:pt idx="24391">
                  <c:v>-4.8222565687789647E-2</c:v>
                </c:pt>
                <c:pt idx="24392">
                  <c:v>-4.8222565687789647E-2</c:v>
                </c:pt>
                <c:pt idx="24393">
                  <c:v>-4.8222565687789647E-2</c:v>
                </c:pt>
                <c:pt idx="24394">
                  <c:v>-4.8222565687789647E-2</c:v>
                </c:pt>
                <c:pt idx="24395">
                  <c:v>-4.8222565687789647E-2</c:v>
                </c:pt>
                <c:pt idx="24396">
                  <c:v>-4.7928262213976495E-2</c:v>
                </c:pt>
                <c:pt idx="24397">
                  <c:v>-4.8237476808905513E-2</c:v>
                </c:pt>
                <c:pt idx="24398">
                  <c:v>-4.8237476808905513E-2</c:v>
                </c:pt>
                <c:pt idx="24399">
                  <c:v>-4.7619047619047693E-2</c:v>
                </c:pt>
                <c:pt idx="24400">
                  <c:v>-4.7913446676970693E-2</c:v>
                </c:pt>
                <c:pt idx="24401">
                  <c:v>-4.8222565687789647E-2</c:v>
                </c:pt>
                <c:pt idx="24402">
                  <c:v>-4.8531684698609016E-2</c:v>
                </c:pt>
                <c:pt idx="24403">
                  <c:v>-4.8531684698609016E-2</c:v>
                </c:pt>
                <c:pt idx="24404">
                  <c:v>-4.8840803709428116E-2</c:v>
                </c:pt>
                <c:pt idx="24405">
                  <c:v>-4.8840803709428116E-2</c:v>
                </c:pt>
                <c:pt idx="24406">
                  <c:v>-4.8840803709428116E-2</c:v>
                </c:pt>
                <c:pt idx="24407">
                  <c:v>-4.8840803709428116E-2</c:v>
                </c:pt>
                <c:pt idx="24408">
                  <c:v>-4.8222565687789647E-2</c:v>
                </c:pt>
                <c:pt idx="24409">
                  <c:v>-4.8222565687789647E-2</c:v>
                </c:pt>
                <c:pt idx="24410">
                  <c:v>-4.8222565687789647E-2</c:v>
                </c:pt>
                <c:pt idx="24411">
                  <c:v>-4.8531684698609016E-2</c:v>
                </c:pt>
                <c:pt idx="24412">
                  <c:v>-4.8531684698609016E-2</c:v>
                </c:pt>
                <c:pt idx="24413">
                  <c:v>-4.8531684698609016E-2</c:v>
                </c:pt>
                <c:pt idx="24414">
                  <c:v>-4.8531684698609016E-2</c:v>
                </c:pt>
                <c:pt idx="24415">
                  <c:v>-4.8222565687789647E-2</c:v>
                </c:pt>
                <c:pt idx="24416">
                  <c:v>-4.8222565687789647E-2</c:v>
                </c:pt>
                <c:pt idx="24417">
                  <c:v>-4.8531684698609016E-2</c:v>
                </c:pt>
                <c:pt idx="24418">
                  <c:v>-4.8531684698609016E-2</c:v>
                </c:pt>
                <c:pt idx="24419">
                  <c:v>-4.8531684698609016E-2</c:v>
                </c:pt>
                <c:pt idx="24420">
                  <c:v>-4.8531684698609016E-2</c:v>
                </c:pt>
                <c:pt idx="24421">
                  <c:v>-4.8531684698609016E-2</c:v>
                </c:pt>
                <c:pt idx="24422">
                  <c:v>-4.8531684698609016E-2</c:v>
                </c:pt>
                <c:pt idx="24423">
                  <c:v>-4.8531684698609016E-2</c:v>
                </c:pt>
                <c:pt idx="24424">
                  <c:v>-4.8531684698609016E-2</c:v>
                </c:pt>
                <c:pt idx="24425">
                  <c:v>-4.8531684698609016E-2</c:v>
                </c:pt>
                <c:pt idx="24426">
                  <c:v>-4.8531684698609016E-2</c:v>
                </c:pt>
                <c:pt idx="24427">
                  <c:v>-4.8531684698609016E-2</c:v>
                </c:pt>
                <c:pt idx="24428">
                  <c:v>-4.8222565687789647E-2</c:v>
                </c:pt>
                <c:pt idx="24429">
                  <c:v>-4.8222565687789647E-2</c:v>
                </c:pt>
                <c:pt idx="24430">
                  <c:v>-4.8222565687789647E-2</c:v>
                </c:pt>
                <c:pt idx="24431">
                  <c:v>-4.8222565687789647E-2</c:v>
                </c:pt>
                <c:pt idx="24432">
                  <c:v>-4.8222565687789647E-2</c:v>
                </c:pt>
                <c:pt idx="24433">
                  <c:v>-4.8222565687789647E-2</c:v>
                </c:pt>
                <c:pt idx="24434">
                  <c:v>-4.8531684698609016E-2</c:v>
                </c:pt>
                <c:pt idx="24435">
                  <c:v>-4.8531684698609016E-2</c:v>
                </c:pt>
                <c:pt idx="24436">
                  <c:v>-4.8531684698609016E-2</c:v>
                </c:pt>
                <c:pt idx="24437">
                  <c:v>-4.8531684698609016E-2</c:v>
                </c:pt>
                <c:pt idx="24438">
                  <c:v>-4.8531684698609016E-2</c:v>
                </c:pt>
                <c:pt idx="24439">
                  <c:v>-4.8531684698609016E-2</c:v>
                </c:pt>
                <c:pt idx="24440">
                  <c:v>-4.8531684698609016E-2</c:v>
                </c:pt>
                <c:pt idx="24441">
                  <c:v>-4.8531684698609016E-2</c:v>
                </c:pt>
                <c:pt idx="24442">
                  <c:v>-4.8222565687789647E-2</c:v>
                </c:pt>
                <c:pt idx="24443">
                  <c:v>-4.8222565687789647E-2</c:v>
                </c:pt>
                <c:pt idx="24444">
                  <c:v>-4.8222565687789647E-2</c:v>
                </c:pt>
                <c:pt idx="24445">
                  <c:v>-4.8222565687789647E-2</c:v>
                </c:pt>
                <c:pt idx="24446">
                  <c:v>-4.8531684698609016E-2</c:v>
                </c:pt>
                <c:pt idx="24447">
                  <c:v>-4.8531684698609016E-2</c:v>
                </c:pt>
                <c:pt idx="24448">
                  <c:v>-4.8222565687789647E-2</c:v>
                </c:pt>
                <c:pt idx="24449">
                  <c:v>-4.8222565687789647E-2</c:v>
                </c:pt>
                <c:pt idx="24450">
                  <c:v>-4.8222565687789647E-2</c:v>
                </c:pt>
                <c:pt idx="24451">
                  <c:v>-4.8222565687789647E-2</c:v>
                </c:pt>
                <c:pt idx="24452">
                  <c:v>-4.8222565687789647E-2</c:v>
                </c:pt>
                <c:pt idx="24453">
                  <c:v>-4.8222565687789647E-2</c:v>
                </c:pt>
                <c:pt idx="24454">
                  <c:v>-4.8222565687789647E-2</c:v>
                </c:pt>
                <c:pt idx="24455">
                  <c:v>-4.8222565687789647E-2</c:v>
                </c:pt>
                <c:pt idx="24456">
                  <c:v>-4.7604327666151469E-2</c:v>
                </c:pt>
                <c:pt idx="24457">
                  <c:v>-4.7604327666151469E-2</c:v>
                </c:pt>
                <c:pt idx="24458">
                  <c:v>-4.7604327666151469E-2</c:v>
                </c:pt>
                <c:pt idx="24459">
                  <c:v>-4.7604327666151469E-2</c:v>
                </c:pt>
                <c:pt idx="24460">
                  <c:v>-4.7913446676970693E-2</c:v>
                </c:pt>
                <c:pt idx="24461">
                  <c:v>-4.7913446676970693E-2</c:v>
                </c:pt>
                <c:pt idx="24462">
                  <c:v>-4.7913446676970693E-2</c:v>
                </c:pt>
                <c:pt idx="24463">
                  <c:v>-4.7913446676970693E-2</c:v>
                </c:pt>
                <c:pt idx="24464">
                  <c:v>-4.8531684698609016E-2</c:v>
                </c:pt>
                <c:pt idx="24465">
                  <c:v>-4.8531684698609016E-2</c:v>
                </c:pt>
                <c:pt idx="24466">
                  <c:v>-4.8531684698609016E-2</c:v>
                </c:pt>
                <c:pt idx="24467">
                  <c:v>-4.8531684698609016E-2</c:v>
                </c:pt>
                <c:pt idx="24468">
                  <c:v>-4.8531684698609016E-2</c:v>
                </c:pt>
                <c:pt idx="24469">
                  <c:v>-4.8531684698609016E-2</c:v>
                </c:pt>
                <c:pt idx="24470">
                  <c:v>-4.8237476808905513E-2</c:v>
                </c:pt>
                <c:pt idx="24471">
                  <c:v>-4.8237476808905513E-2</c:v>
                </c:pt>
                <c:pt idx="24472">
                  <c:v>-4.8237476808905513E-2</c:v>
                </c:pt>
                <c:pt idx="24473">
                  <c:v>-4.8237476808905513E-2</c:v>
                </c:pt>
                <c:pt idx="24474">
                  <c:v>-4.8237476808905513E-2</c:v>
                </c:pt>
                <c:pt idx="24475">
                  <c:v>-4.7928262213976495E-2</c:v>
                </c:pt>
                <c:pt idx="24476">
                  <c:v>-4.7928262213976495E-2</c:v>
                </c:pt>
                <c:pt idx="24477">
                  <c:v>-4.7928262213976495E-2</c:v>
                </c:pt>
                <c:pt idx="24478">
                  <c:v>-4.7928262213976495E-2</c:v>
                </c:pt>
                <c:pt idx="24479">
                  <c:v>-4.7928262213976495E-2</c:v>
                </c:pt>
                <c:pt idx="24480">
                  <c:v>-4.7928262213976495E-2</c:v>
                </c:pt>
                <c:pt idx="24481">
                  <c:v>-4.7928262213976495E-2</c:v>
                </c:pt>
                <c:pt idx="24482">
                  <c:v>-4.7928262213976495E-2</c:v>
                </c:pt>
                <c:pt idx="24483">
                  <c:v>-4.7928262213976495E-2</c:v>
                </c:pt>
                <c:pt idx="24484">
                  <c:v>-4.7928262213976495E-2</c:v>
                </c:pt>
                <c:pt idx="24485">
                  <c:v>-4.7928262213976495E-2</c:v>
                </c:pt>
                <c:pt idx="24486">
                  <c:v>-4.7928262213976495E-2</c:v>
                </c:pt>
                <c:pt idx="24487">
                  <c:v>-4.7928262213976495E-2</c:v>
                </c:pt>
                <c:pt idx="24488">
                  <c:v>-4.7928262213976495E-2</c:v>
                </c:pt>
                <c:pt idx="24489">
                  <c:v>-4.7928262213976495E-2</c:v>
                </c:pt>
                <c:pt idx="24490">
                  <c:v>-4.7928262213976495E-2</c:v>
                </c:pt>
                <c:pt idx="24491">
                  <c:v>-4.7619047619047693E-2</c:v>
                </c:pt>
                <c:pt idx="24492">
                  <c:v>-4.7619047619047693E-2</c:v>
                </c:pt>
                <c:pt idx="24493">
                  <c:v>-4.7619047619047693E-2</c:v>
                </c:pt>
                <c:pt idx="24494">
                  <c:v>-4.7619047619047693E-2</c:v>
                </c:pt>
                <c:pt idx="24495">
                  <c:v>-4.7619047619047693E-2</c:v>
                </c:pt>
                <c:pt idx="24496">
                  <c:v>-4.7619047619047693E-2</c:v>
                </c:pt>
                <c:pt idx="24497">
                  <c:v>-4.7928262213976495E-2</c:v>
                </c:pt>
                <c:pt idx="24498">
                  <c:v>-4.7928262213976495E-2</c:v>
                </c:pt>
                <c:pt idx="24499">
                  <c:v>-4.7928262213976495E-2</c:v>
                </c:pt>
                <c:pt idx="24500">
                  <c:v>-4.7928262213976495E-2</c:v>
                </c:pt>
                <c:pt idx="24501">
                  <c:v>-4.7928262213976495E-2</c:v>
                </c:pt>
                <c:pt idx="24502">
                  <c:v>-4.7928262213976495E-2</c:v>
                </c:pt>
                <c:pt idx="24503">
                  <c:v>-4.7928262213976495E-2</c:v>
                </c:pt>
                <c:pt idx="24504">
                  <c:v>-4.7928262213976495E-2</c:v>
                </c:pt>
                <c:pt idx="24505">
                  <c:v>-4.7928262213976495E-2</c:v>
                </c:pt>
                <c:pt idx="24506">
                  <c:v>-4.7928262213976495E-2</c:v>
                </c:pt>
                <c:pt idx="24507">
                  <c:v>-4.7928262213976495E-2</c:v>
                </c:pt>
                <c:pt idx="24508">
                  <c:v>-4.7928262213976495E-2</c:v>
                </c:pt>
                <c:pt idx="24509">
                  <c:v>-4.7928262213976495E-2</c:v>
                </c:pt>
                <c:pt idx="24510">
                  <c:v>-4.7928262213976495E-2</c:v>
                </c:pt>
                <c:pt idx="24511">
                  <c:v>-4.7928262213976495E-2</c:v>
                </c:pt>
                <c:pt idx="24512">
                  <c:v>-4.7619047619047693E-2</c:v>
                </c:pt>
                <c:pt idx="24513">
                  <c:v>-4.7619047619047693E-2</c:v>
                </c:pt>
                <c:pt idx="24514">
                  <c:v>-4.7619047619047693E-2</c:v>
                </c:pt>
                <c:pt idx="24515">
                  <c:v>-4.7619047619047693E-2</c:v>
                </c:pt>
                <c:pt idx="24516">
                  <c:v>-4.7619047619047693E-2</c:v>
                </c:pt>
                <c:pt idx="24517">
                  <c:v>-4.7619047619047693E-2</c:v>
                </c:pt>
                <c:pt idx="24518">
                  <c:v>-4.7619047619047693E-2</c:v>
                </c:pt>
                <c:pt idx="24519">
                  <c:v>-4.7913446676970693E-2</c:v>
                </c:pt>
                <c:pt idx="24520">
                  <c:v>-4.7913446676970693E-2</c:v>
                </c:pt>
                <c:pt idx="24521">
                  <c:v>-4.7913446676970693E-2</c:v>
                </c:pt>
                <c:pt idx="24522">
                  <c:v>-4.7913446676970693E-2</c:v>
                </c:pt>
                <c:pt idx="24523">
                  <c:v>-4.7913446676970693E-2</c:v>
                </c:pt>
                <c:pt idx="24524">
                  <c:v>-4.8222565687789647E-2</c:v>
                </c:pt>
                <c:pt idx="24525">
                  <c:v>-4.8222565687789647E-2</c:v>
                </c:pt>
                <c:pt idx="24526">
                  <c:v>-4.8222565687789647E-2</c:v>
                </c:pt>
                <c:pt idx="24527">
                  <c:v>-4.8222565687789647E-2</c:v>
                </c:pt>
                <c:pt idx="24528">
                  <c:v>-4.8222565687789647E-2</c:v>
                </c:pt>
                <c:pt idx="24529">
                  <c:v>-4.8222565687789647E-2</c:v>
                </c:pt>
                <c:pt idx="24530">
                  <c:v>-4.8222565687789647E-2</c:v>
                </c:pt>
                <c:pt idx="24531">
                  <c:v>-4.8222565687789647E-2</c:v>
                </c:pt>
                <c:pt idx="24532">
                  <c:v>-4.8222565687789647E-2</c:v>
                </c:pt>
                <c:pt idx="24533">
                  <c:v>-4.8222565687789647E-2</c:v>
                </c:pt>
                <c:pt idx="24534">
                  <c:v>-4.8222565687789647E-2</c:v>
                </c:pt>
                <c:pt idx="24535">
                  <c:v>-4.8222565687789647E-2</c:v>
                </c:pt>
                <c:pt idx="24536">
                  <c:v>-4.8840803709428116E-2</c:v>
                </c:pt>
                <c:pt idx="24537">
                  <c:v>-4.8546691403834434E-2</c:v>
                </c:pt>
                <c:pt idx="24538">
                  <c:v>-4.9165120593692019E-2</c:v>
                </c:pt>
                <c:pt idx="24539">
                  <c:v>-4.9165120593692019E-2</c:v>
                </c:pt>
                <c:pt idx="24540">
                  <c:v>-4.9165120593692019E-2</c:v>
                </c:pt>
                <c:pt idx="24541">
                  <c:v>-4.9165120593692019E-2</c:v>
                </c:pt>
                <c:pt idx="24542">
                  <c:v>-4.9165120593692019E-2</c:v>
                </c:pt>
                <c:pt idx="24543">
                  <c:v>-4.9165120593692019E-2</c:v>
                </c:pt>
                <c:pt idx="24544">
                  <c:v>-4.9165120593692019E-2</c:v>
                </c:pt>
                <c:pt idx="24545">
                  <c:v>-4.9165120593692019E-2</c:v>
                </c:pt>
                <c:pt idx="24546">
                  <c:v>-4.8855905998763154E-2</c:v>
                </c:pt>
                <c:pt idx="24547">
                  <c:v>-4.8855905998763154E-2</c:v>
                </c:pt>
                <c:pt idx="24548">
                  <c:v>-4.9165120593692019E-2</c:v>
                </c:pt>
                <c:pt idx="24549">
                  <c:v>-4.9165120593692019E-2</c:v>
                </c:pt>
                <c:pt idx="24550">
                  <c:v>-4.9165120593692019E-2</c:v>
                </c:pt>
                <c:pt idx="24551">
                  <c:v>-4.9165120593692019E-2</c:v>
                </c:pt>
                <c:pt idx="24552">
                  <c:v>-4.9165120593692019E-2</c:v>
                </c:pt>
                <c:pt idx="24553">
                  <c:v>-4.9165120593692019E-2</c:v>
                </c:pt>
                <c:pt idx="24554">
                  <c:v>-4.9165120593692019E-2</c:v>
                </c:pt>
                <c:pt idx="24555">
                  <c:v>-4.9165120593692019E-2</c:v>
                </c:pt>
                <c:pt idx="24556">
                  <c:v>-4.9165120593692019E-2</c:v>
                </c:pt>
                <c:pt idx="24557">
                  <c:v>-4.9165120593692019E-2</c:v>
                </c:pt>
                <c:pt idx="24558">
                  <c:v>-4.9165120593692019E-2</c:v>
                </c:pt>
                <c:pt idx="24559">
                  <c:v>-4.9165120593692019E-2</c:v>
                </c:pt>
                <c:pt idx="24560">
                  <c:v>-5.0092764378478906E-2</c:v>
                </c:pt>
                <c:pt idx="24561">
                  <c:v>-5.0092764378478906E-2</c:v>
                </c:pt>
                <c:pt idx="24562">
                  <c:v>-5.0092764378478906E-2</c:v>
                </c:pt>
                <c:pt idx="24563">
                  <c:v>-5.0092764378478906E-2</c:v>
                </c:pt>
                <c:pt idx="24564">
                  <c:v>-5.0092764378478906E-2</c:v>
                </c:pt>
                <c:pt idx="24565">
                  <c:v>-1.4223871366728593E-2</c:v>
                </c:pt>
                <c:pt idx="24566">
                  <c:v>-1.4223871366728593E-2</c:v>
                </c:pt>
                <c:pt idx="24567">
                  <c:v>-1.4223871366728593E-2</c:v>
                </c:pt>
                <c:pt idx="24568">
                  <c:v>-1.4223871366728593E-2</c:v>
                </c:pt>
                <c:pt idx="24569">
                  <c:v>-1.4223871366728593E-2</c:v>
                </c:pt>
                <c:pt idx="24570">
                  <c:v>-1.4223871366728593E-2</c:v>
                </c:pt>
                <c:pt idx="24571">
                  <c:v>-1.4223871366728593E-2</c:v>
                </c:pt>
                <c:pt idx="24572">
                  <c:v>-1.4223871366728593E-2</c:v>
                </c:pt>
                <c:pt idx="24573">
                  <c:v>-1.4223871366728593E-2</c:v>
                </c:pt>
                <c:pt idx="24574">
                  <c:v>-1.4223871366728593E-2</c:v>
                </c:pt>
                <c:pt idx="24575">
                  <c:v>-1.4223871366728593E-2</c:v>
                </c:pt>
                <c:pt idx="24576">
                  <c:v>-1.4223871366728593E-2</c:v>
                </c:pt>
                <c:pt idx="24577">
                  <c:v>-1.4223871366728593E-2</c:v>
                </c:pt>
                <c:pt idx="24578">
                  <c:v>-1.4223871366728593E-2</c:v>
                </c:pt>
                <c:pt idx="24579">
                  <c:v>-1.4223871366728593E-2</c:v>
                </c:pt>
                <c:pt idx="24580">
                  <c:v>-1.3914656771799618E-2</c:v>
                </c:pt>
                <c:pt idx="24581">
                  <c:v>-1.3914656771799618E-2</c:v>
                </c:pt>
                <c:pt idx="24582">
                  <c:v>-1.3914656771799618E-2</c:v>
                </c:pt>
                <c:pt idx="24583">
                  <c:v>-1.3914656771799618E-2</c:v>
                </c:pt>
                <c:pt idx="24584">
                  <c:v>-1.4223871366728593E-2</c:v>
                </c:pt>
                <c:pt idx="24585">
                  <c:v>-1.4223871366728593E-2</c:v>
                </c:pt>
                <c:pt idx="24586">
                  <c:v>-1.4223871366728593E-2</c:v>
                </c:pt>
                <c:pt idx="24587">
                  <c:v>-1.4223871366728593E-2</c:v>
                </c:pt>
                <c:pt idx="24588">
                  <c:v>-1.4223871366728593E-2</c:v>
                </c:pt>
                <c:pt idx="24589">
                  <c:v>-1.4223871366728593E-2</c:v>
                </c:pt>
                <c:pt idx="24590">
                  <c:v>-1.4223871366728593E-2</c:v>
                </c:pt>
                <c:pt idx="24591">
                  <c:v>-1.4223871366728593E-2</c:v>
                </c:pt>
                <c:pt idx="24592">
                  <c:v>-1.3605442176870748E-2</c:v>
                </c:pt>
                <c:pt idx="24593">
                  <c:v>-1.4223871366728593E-2</c:v>
                </c:pt>
                <c:pt idx="24594">
                  <c:v>-1.4223871366728593E-2</c:v>
                </c:pt>
                <c:pt idx="24595">
                  <c:v>-1.4223871366728593E-2</c:v>
                </c:pt>
                <c:pt idx="24596">
                  <c:v>-1.4223871366728593E-2</c:v>
                </c:pt>
                <c:pt idx="24597">
                  <c:v>-1.4223871366728593E-2</c:v>
                </c:pt>
                <c:pt idx="24598">
                  <c:v>-1.4223871366728593E-2</c:v>
                </c:pt>
                <c:pt idx="24599">
                  <c:v>-1.4223871366728593E-2</c:v>
                </c:pt>
                <c:pt idx="24600">
                  <c:v>-1.3296227581941818E-2</c:v>
                </c:pt>
                <c:pt idx="24601">
                  <c:v>-1.3914656771799618E-2</c:v>
                </c:pt>
                <c:pt idx="24602">
                  <c:v>-1.3914656771799618E-2</c:v>
                </c:pt>
                <c:pt idx="24603">
                  <c:v>-1.3914656771799618E-2</c:v>
                </c:pt>
                <c:pt idx="24604">
                  <c:v>-1.3609650479430881E-2</c:v>
                </c:pt>
                <c:pt idx="24605">
                  <c:v>-1.3609650479430881E-2</c:v>
                </c:pt>
                <c:pt idx="24606">
                  <c:v>-5.1036189297865783E-2</c:v>
                </c:pt>
                <c:pt idx="24607">
                  <c:v>-5.1036189297865783E-2</c:v>
                </c:pt>
                <c:pt idx="24608">
                  <c:v>-5.1036189297865783E-2</c:v>
                </c:pt>
                <c:pt idx="24609">
                  <c:v>-5.1345499536034719E-2</c:v>
                </c:pt>
                <c:pt idx="24610">
                  <c:v>-5.1345499536034719E-2</c:v>
                </c:pt>
                <c:pt idx="24611">
                  <c:v>-5.1345499536034719E-2</c:v>
                </c:pt>
                <c:pt idx="24612">
                  <c:v>-5.1345499536034719E-2</c:v>
                </c:pt>
                <c:pt idx="24613">
                  <c:v>-5.1345499536034719E-2</c:v>
                </c:pt>
                <c:pt idx="24614">
                  <c:v>-5.1345499536034719E-2</c:v>
                </c:pt>
                <c:pt idx="24615">
                  <c:v>-5.1345499536034719E-2</c:v>
                </c:pt>
                <c:pt idx="24616">
                  <c:v>-5.1345499536034719E-2</c:v>
                </c:pt>
                <c:pt idx="24617">
                  <c:v>-5.1345499536034719E-2</c:v>
                </c:pt>
                <c:pt idx="24618">
                  <c:v>-5.1345499536034719E-2</c:v>
                </c:pt>
                <c:pt idx="24619">
                  <c:v>-5.1345499536034719E-2</c:v>
                </c:pt>
                <c:pt idx="24620">
                  <c:v>-5.1345499536034719E-2</c:v>
                </c:pt>
                <c:pt idx="24621">
                  <c:v>-5.1345499536034719E-2</c:v>
                </c:pt>
                <c:pt idx="24622">
                  <c:v>-5.1345499536034719E-2</c:v>
                </c:pt>
                <c:pt idx="24623">
                  <c:v>-5.1345499536034719E-2</c:v>
                </c:pt>
                <c:pt idx="24624">
                  <c:v>-5.1345499536034719E-2</c:v>
                </c:pt>
                <c:pt idx="24625">
                  <c:v>-5.1345499536034719E-2</c:v>
                </c:pt>
                <c:pt idx="24626">
                  <c:v>-5.1638837353123183E-2</c:v>
                </c:pt>
                <c:pt idx="24627">
                  <c:v>-5.1638837353123183E-2</c:v>
                </c:pt>
                <c:pt idx="24628">
                  <c:v>-5.1638837353123183E-2</c:v>
                </c:pt>
                <c:pt idx="24629">
                  <c:v>-5.1638837353123183E-2</c:v>
                </c:pt>
                <c:pt idx="24630">
                  <c:v>-5.1638837353123183E-2</c:v>
                </c:pt>
                <c:pt idx="24631">
                  <c:v>-5.1638837353123183E-2</c:v>
                </c:pt>
                <c:pt idx="24632">
                  <c:v>-5.1638837353123183E-2</c:v>
                </c:pt>
                <c:pt idx="24633">
                  <c:v>-5.1638837353123183E-2</c:v>
                </c:pt>
                <c:pt idx="24634">
                  <c:v>-5.1638837353123183E-2</c:v>
                </c:pt>
                <c:pt idx="24635">
                  <c:v>-5.1638837353123183E-2</c:v>
                </c:pt>
                <c:pt idx="24636">
                  <c:v>-5.1638837353123183E-2</c:v>
                </c:pt>
                <c:pt idx="24637">
                  <c:v>-5.1638837353123183E-2</c:v>
                </c:pt>
                <c:pt idx="24638">
                  <c:v>-5.1638837353123183E-2</c:v>
                </c:pt>
                <c:pt idx="24639">
                  <c:v>-5.1638837353123183E-2</c:v>
                </c:pt>
                <c:pt idx="24640">
                  <c:v>-5.1638837353123183E-2</c:v>
                </c:pt>
                <c:pt idx="24641">
                  <c:v>-5.1638837353123183E-2</c:v>
                </c:pt>
                <c:pt idx="24642">
                  <c:v>-5.1329622758194186E-2</c:v>
                </c:pt>
                <c:pt idx="24643">
                  <c:v>-5.1329622758194186E-2</c:v>
                </c:pt>
                <c:pt idx="24644">
                  <c:v>-5.1329622758194186E-2</c:v>
                </c:pt>
                <c:pt idx="24645">
                  <c:v>-5.1329622758194186E-2</c:v>
                </c:pt>
                <c:pt idx="24646">
                  <c:v>-5.1329622758194186E-2</c:v>
                </c:pt>
                <c:pt idx="24647">
                  <c:v>-5.1329622758194186E-2</c:v>
                </c:pt>
                <c:pt idx="24648">
                  <c:v>-5.0711193568336532E-2</c:v>
                </c:pt>
                <c:pt idx="24649">
                  <c:v>-5.0711193568336532E-2</c:v>
                </c:pt>
                <c:pt idx="24650">
                  <c:v>-5.0711193568336532E-2</c:v>
                </c:pt>
                <c:pt idx="24651">
                  <c:v>-5.0711193568336532E-2</c:v>
                </c:pt>
                <c:pt idx="24652">
                  <c:v>-5.0711193568336532E-2</c:v>
                </c:pt>
                <c:pt idx="24653">
                  <c:v>-5.0711193568336532E-2</c:v>
                </c:pt>
                <c:pt idx="24654">
                  <c:v>-5.0711193568336532E-2</c:v>
                </c:pt>
                <c:pt idx="24655">
                  <c:v>-5.0711193568336532E-2</c:v>
                </c:pt>
                <c:pt idx="24656">
                  <c:v>-5.0401978973407563E-2</c:v>
                </c:pt>
                <c:pt idx="24657">
                  <c:v>-5.0401978973407563E-2</c:v>
                </c:pt>
                <c:pt idx="24658">
                  <c:v>-5.0401978973407563E-2</c:v>
                </c:pt>
                <c:pt idx="24659">
                  <c:v>-5.0401978973407563E-2</c:v>
                </c:pt>
                <c:pt idx="24660">
                  <c:v>-5.0711193568336532E-2</c:v>
                </c:pt>
                <c:pt idx="24661">
                  <c:v>-5.0711193568336532E-2</c:v>
                </c:pt>
                <c:pt idx="24662">
                  <c:v>-5.0711193568336532E-2</c:v>
                </c:pt>
                <c:pt idx="24663">
                  <c:v>-5.0711193568336532E-2</c:v>
                </c:pt>
                <c:pt idx="24664">
                  <c:v>-5.0711193568336532E-2</c:v>
                </c:pt>
                <c:pt idx="24665">
                  <c:v>-5.0711193568336532E-2</c:v>
                </c:pt>
                <c:pt idx="24666">
                  <c:v>-5.1020408163265286E-2</c:v>
                </c:pt>
                <c:pt idx="24667">
                  <c:v>-5.1020408163265286E-2</c:v>
                </c:pt>
                <c:pt idx="24668">
                  <c:v>-5.1020408163265286E-2</c:v>
                </c:pt>
                <c:pt idx="24669">
                  <c:v>-5.1020408163265286E-2</c:v>
                </c:pt>
                <c:pt idx="24670">
                  <c:v>-5.1020408163265286E-2</c:v>
                </c:pt>
                <c:pt idx="24671">
                  <c:v>-5.1020408163265286E-2</c:v>
                </c:pt>
                <c:pt idx="24672">
                  <c:v>-5.1020408163265286E-2</c:v>
                </c:pt>
                <c:pt idx="24673">
                  <c:v>-5.1020408163265286E-2</c:v>
                </c:pt>
                <c:pt idx="24674">
                  <c:v>-5.1020408163265286E-2</c:v>
                </c:pt>
                <c:pt idx="24675">
                  <c:v>-5.1020408163265286E-2</c:v>
                </c:pt>
                <c:pt idx="24676">
                  <c:v>-5.1020408163265286E-2</c:v>
                </c:pt>
                <c:pt idx="24677">
                  <c:v>-5.1020408163265286E-2</c:v>
                </c:pt>
                <c:pt idx="24678">
                  <c:v>-5.1020408163265286E-2</c:v>
                </c:pt>
                <c:pt idx="24679">
                  <c:v>-5.1020408163265286E-2</c:v>
                </c:pt>
                <c:pt idx="24680">
                  <c:v>-5.1020408163265286E-2</c:v>
                </c:pt>
                <c:pt idx="24681">
                  <c:v>-5.1020408163265286E-2</c:v>
                </c:pt>
                <c:pt idx="24682">
                  <c:v>-5.1020408163265286E-2</c:v>
                </c:pt>
                <c:pt idx="24683">
                  <c:v>-5.1020408163265286E-2</c:v>
                </c:pt>
                <c:pt idx="24684">
                  <c:v>-5.1020408163265286E-2</c:v>
                </c:pt>
                <c:pt idx="24685">
                  <c:v>-5.1020408163265286E-2</c:v>
                </c:pt>
                <c:pt idx="24686">
                  <c:v>-5.1020408163265286E-2</c:v>
                </c:pt>
                <c:pt idx="24687">
                  <c:v>-5.1020408163265286E-2</c:v>
                </c:pt>
                <c:pt idx="24688">
                  <c:v>-5.1020408163265286E-2</c:v>
                </c:pt>
                <c:pt idx="24689">
                  <c:v>-5.1020408163265286E-2</c:v>
                </c:pt>
                <c:pt idx="24690">
                  <c:v>-5.1020408163265286E-2</c:v>
                </c:pt>
                <c:pt idx="24691">
                  <c:v>-5.1020408163265286E-2</c:v>
                </c:pt>
                <c:pt idx="24692">
                  <c:v>-5.1020408163265286E-2</c:v>
                </c:pt>
                <c:pt idx="24693">
                  <c:v>-5.1020408163265286E-2</c:v>
                </c:pt>
                <c:pt idx="24694">
                  <c:v>-5.0711193568336532E-2</c:v>
                </c:pt>
                <c:pt idx="24695">
                  <c:v>-5.0711193568336532E-2</c:v>
                </c:pt>
                <c:pt idx="24696">
                  <c:v>-5.0711193568336532E-2</c:v>
                </c:pt>
                <c:pt idx="24697">
                  <c:v>-5.0711193568336532E-2</c:v>
                </c:pt>
                <c:pt idx="24698">
                  <c:v>-5.0711193568336532E-2</c:v>
                </c:pt>
                <c:pt idx="24699">
                  <c:v>-5.0711193568336532E-2</c:v>
                </c:pt>
                <c:pt idx="24700">
                  <c:v>-5.0401978973407563E-2</c:v>
                </c:pt>
                <c:pt idx="24701">
                  <c:v>-5.0401978973407563E-2</c:v>
                </c:pt>
                <c:pt idx="24702">
                  <c:v>-5.0401978973407563E-2</c:v>
                </c:pt>
                <c:pt idx="24703">
                  <c:v>-5.0401978973407563E-2</c:v>
                </c:pt>
                <c:pt idx="24704">
                  <c:v>-5.0401978973407563E-2</c:v>
                </c:pt>
                <c:pt idx="24705">
                  <c:v>-5.0401978973407563E-2</c:v>
                </c:pt>
                <c:pt idx="24706">
                  <c:v>-5.0401978973407563E-2</c:v>
                </c:pt>
                <c:pt idx="24707">
                  <c:v>-5.0401978973407563E-2</c:v>
                </c:pt>
                <c:pt idx="24708">
                  <c:v>-5.0401978973407563E-2</c:v>
                </c:pt>
                <c:pt idx="24709">
                  <c:v>-5.0401978973407563E-2</c:v>
                </c:pt>
                <c:pt idx="24710">
                  <c:v>-5.0401978973407563E-2</c:v>
                </c:pt>
                <c:pt idx="24711">
                  <c:v>-5.0401978973407563E-2</c:v>
                </c:pt>
                <c:pt idx="24712">
                  <c:v>-5.0401978973407563E-2</c:v>
                </c:pt>
                <c:pt idx="24713">
                  <c:v>-5.0401978973407563E-2</c:v>
                </c:pt>
                <c:pt idx="24714">
                  <c:v>-5.0401978973407563E-2</c:v>
                </c:pt>
                <c:pt idx="24715">
                  <c:v>-5.0401978973407563E-2</c:v>
                </c:pt>
                <c:pt idx="24716">
                  <c:v>-5.0401978973407563E-2</c:v>
                </c:pt>
                <c:pt idx="24717">
                  <c:v>-5.0401978973407563E-2</c:v>
                </c:pt>
                <c:pt idx="24718">
                  <c:v>-5.0401978973407563E-2</c:v>
                </c:pt>
                <c:pt idx="24719">
                  <c:v>-5.0092764378478906E-2</c:v>
                </c:pt>
                <c:pt idx="24720">
                  <c:v>-5.0092764378478906E-2</c:v>
                </c:pt>
                <c:pt idx="24721">
                  <c:v>-5.0092764378478906E-2</c:v>
                </c:pt>
                <c:pt idx="24722">
                  <c:v>-5.0092764378478906E-2</c:v>
                </c:pt>
                <c:pt idx="24723">
                  <c:v>-5.0092764378478906E-2</c:v>
                </c:pt>
                <c:pt idx="24724">
                  <c:v>-5.0092764378478906E-2</c:v>
                </c:pt>
                <c:pt idx="24725">
                  <c:v>-5.0092764378478906E-2</c:v>
                </c:pt>
                <c:pt idx="24726">
                  <c:v>-5.0092764378478906E-2</c:v>
                </c:pt>
                <c:pt idx="24727">
                  <c:v>-5.0092764378478906E-2</c:v>
                </c:pt>
                <c:pt idx="24728">
                  <c:v>-5.0092764378478906E-2</c:v>
                </c:pt>
                <c:pt idx="24729">
                  <c:v>-5.0092764378478906E-2</c:v>
                </c:pt>
                <c:pt idx="24730">
                  <c:v>-5.0092764378478906E-2</c:v>
                </c:pt>
                <c:pt idx="24731">
                  <c:v>-5.0092764378478906E-2</c:v>
                </c:pt>
                <c:pt idx="24732">
                  <c:v>-5.0092764378478906E-2</c:v>
                </c:pt>
                <c:pt idx="24733">
                  <c:v>-5.0092764378478906E-2</c:v>
                </c:pt>
                <c:pt idx="24734">
                  <c:v>-5.0092764378478906E-2</c:v>
                </c:pt>
                <c:pt idx="24735">
                  <c:v>-5.0092764378478906E-2</c:v>
                </c:pt>
                <c:pt idx="24736">
                  <c:v>-5.0092764378478906E-2</c:v>
                </c:pt>
                <c:pt idx="24737">
                  <c:v>-5.0092764378478906E-2</c:v>
                </c:pt>
                <c:pt idx="24738">
                  <c:v>-5.0092764378478906E-2</c:v>
                </c:pt>
                <c:pt idx="24739">
                  <c:v>-5.0092764378478906E-2</c:v>
                </c:pt>
                <c:pt idx="24740">
                  <c:v>-5.0092764378478906E-2</c:v>
                </c:pt>
                <c:pt idx="24741">
                  <c:v>-4.9474335188620912E-2</c:v>
                </c:pt>
                <c:pt idx="24742">
                  <c:v>-4.9474335188620912E-2</c:v>
                </c:pt>
                <c:pt idx="24743">
                  <c:v>-4.9474335188620912E-2</c:v>
                </c:pt>
                <c:pt idx="24744">
                  <c:v>-4.9474335188620912E-2</c:v>
                </c:pt>
                <c:pt idx="24745">
                  <c:v>-4.9474335188620912E-2</c:v>
                </c:pt>
                <c:pt idx="24746">
                  <c:v>-4.9474335188620912E-2</c:v>
                </c:pt>
                <c:pt idx="24747">
                  <c:v>-4.8855905998763154E-2</c:v>
                </c:pt>
                <c:pt idx="24748">
                  <c:v>-4.8855905998763154E-2</c:v>
                </c:pt>
                <c:pt idx="24749">
                  <c:v>-4.8855905998763154E-2</c:v>
                </c:pt>
                <c:pt idx="24750">
                  <c:v>-4.9165120593692019E-2</c:v>
                </c:pt>
                <c:pt idx="24751">
                  <c:v>-4.9165120593692019E-2</c:v>
                </c:pt>
                <c:pt idx="24752">
                  <c:v>-4.8546691403834434E-2</c:v>
                </c:pt>
                <c:pt idx="24753">
                  <c:v>-4.8546691403834434E-2</c:v>
                </c:pt>
                <c:pt idx="24754">
                  <c:v>-4.9165120593692019E-2</c:v>
                </c:pt>
                <c:pt idx="24755">
                  <c:v>-4.9165120593692019E-2</c:v>
                </c:pt>
                <c:pt idx="24756">
                  <c:v>-4.9165120593692019E-2</c:v>
                </c:pt>
                <c:pt idx="24757">
                  <c:v>-4.9165120593692019E-2</c:v>
                </c:pt>
                <c:pt idx="24758">
                  <c:v>-4.9783549783549812E-2</c:v>
                </c:pt>
                <c:pt idx="24759">
                  <c:v>-4.9783549783549812E-2</c:v>
                </c:pt>
                <c:pt idx="24760">
                  <c:v>-4.9783549783549812E-2</c:v>
                </c:pt>
                <c:pt idx="24761">
                  <c:v>-4.9783549783549812E-2</c:v>
                </c:pt>
                <c:pt idx="24762">
                  <c:v>-4.9783549783549812E-2</c:v>
                </c:pt>
                <c:pt idx="24763">
                  <c:v>-4.9783549783549812E-2</c:v>
                </c:pt>
                <c:pt idx="24764">
                  <c:v>-4.9165120593692019E-2</c:v>
                </c:pt>
                <c:pt idx="24765">
                  <c:v>-4.9165120593692019E-2</c:v>
                </c:pt>
                <c:pt idx="24766">
                  <c:v>-4.9165120593692019E-2</c:v>
                </c:pt>
                <c:pt idx="24767">
                  <c:v>-4.9165120593692019E-2</c:v>
                </c:pt>
                <c:pt idx="24768">
                  <c:v>-4.9165120593692019E-2</c:v>
                </c:pt>
                <c:pt idx="24769">
                  <c:v>-4.9165120593692019E-2</c:v>
                </c:pt>
                <c:pt idx="24770">
                  <c:v>-4.8855905998763154E-2</c:v>
                </c:pt>
                <c:pt idx="24771">
                  <c:v>-4.8855905998763154E-2</c:v>
                </c:pt>
                <c:pt idx="24772">
                  <c:v>-4.8546691403834434E-2</c:v>
                </c:pt>
                <c:pt idx="24773">
                  <c:v>-4.8546691403834434E-2</c:v>
                </c:pt>
                <c:pt idx="24774">
                  <c:v>-4.8546691403834434E-2</c:v>
                </c:pt>
                <c:pt idx="24775">
                  <c:v>-4.8546691403834434E-2</c:v>
                </c:pt>
                <c:pt idx="24776">
                  <c:v>-4.8546691403834434E-2</c:v>
                </c:pt>
                <c:pt idx="24777">
                  <c:v>-4.8546691403834434E-2</c:v>
                </c:pt>
                <c:pt idx="24778">
                  <c:v>-4.8546691403834434E-2</c:v>
                </c:pt>
                <c:pt idx="24779">
                  <c:v>-4.8546691403834434E-2</c:v>
                </c:pt>
                <c:pt idx="24780">
                  <c:v>-4.9165120593692019E-2</c:v>
                </c:pt>
                <c:pt idx="24781">
                  <c:v>-4.9165120593692019E-2</c:v>
                </c:pt>
                <c:pt idx="24782">
                  <c:v>-4.9165120593692019E-2</c:v>
                </c:pt>
                <c:pt idx="24783">
                  <c:v>-4.9165120593692019E-2</c:v>
                </c:pt>
                <c:pt idx="24784">
                  <c:v>-4.8237476808905513E-2</c:v>
                </c:pt>
                <c:pt idx="24785">
                  <c:v>-4.8237476808905513E-2</c:v>
                </c:pt>
                <c:pt idx="24786">
                  <c:v>-4.7309833024118945E-2</c:v>
                </c:pt>
                <c:pt idx="24787">
                  <c:v>-4.7604327666151469E-2</c:v>
                </c:pt>
                <c:pt idx="24788">
                  <c:v>-4.8222565687789647E-2</c:v>
                </c:pt>
                <c:pt idx="24789">
                  <c:v>-4.8222565687789647E-2</c:v>
                </c:pt>
                <c:pt idx="24790">
                  <c:v>-4.9149922720247312E-2</c:v>
                </c:pt>
                <c:pt idx="24791">
                  <c:v>-4.9149922720247312E-2</c:v>
                </c:pt>
                <c:pt idx="24792">
                  <c:v>-4.8840803709428116E-2</c:v>
                </c:pt>
                <c:pt idx="24793">
                  <c:v>-4.8840803709428116E-2</c:v>
                </c:pt>
                <c:pt idx="24794">
                  <c:v>-4.8840803709428116E-2</c:v>
                </c:pt>
                <c:pt idx="24795">
                  <c:v>-4.8840803709428116E-2</c:v>
                </c:pt>
                <c:pt idx="24796">
                  <c:v>-4.8531684698609016E-2</c:v>
                </c:pt>
                <c:pt idx="24797">
                  <c:v>-4.8531684698609016E-2</c:v>
                </c:pt>
                <c:pt idx="24798">
                  <c:v>-4.8531684698609016E-2</c:v>
                </c:pt>
                <c:pt idx="24799">
                  <c:v>-4.8531684698609016E-2</c:v>
                </c:pt>
                <c:pt idx="24800">
                  <c:v>-4.8531684698609016E-2</c:v>
                </c:pt>
                <c:pt idx="24801">
                  <c:v>-4.8531684698609016E-2</c:v>
                </c:pt>
                <c:pt idx="24802">
                  <c:v>-4.8531684698609016E-2</c:v>
                </c:pt>
                <c:pt idx="24803">
                  <c:v>-4.8531684698609016E-2</c:v>
                </c:pt>
                <c:pt idx="24804">
                  <c:v>-4.8531684698609016E-2</c:v>
                </c:pt>
                <c:pt idx="24805">
                  <c:v>-4.8531684698609016E-2</c:v>
                </c:pt>
                <c:pt idx="24806">
                  <c:v>-4.8222565687789647E-2</c:v>
                </c:pt>
                <c:pt idx="24807">
                  <c:v>-4.8222565687789647E-2</c:v>
                </c:pt>
                <c:pt idx="24808">
                  <c:v>-4.8222565687789647E-2</c:v>
                </c:pt>
                <c:pt idx="24809">
                  <c:v>-4.8222565687789647E-2</c:v>
                </c:pt>
                <c:pt idx="24810">
                  <c:v>-4.7913446676970693E-2</c:v>
                </c:pt>
                <c:pt idx="24811">
                  <c:v>-4.7913446676970693E-2</c:v>
                </c:pt>
                <c:pt idx="24812">
                  <c:v>-4.8222565687789647E-2</c:v>
                </c:pt>
                <c:pt idx="24813">
                  <c:v>-4.8222565687789647E-2</c:v>
                </c:pt>
                <c:pt idx="24814">
                  <c:v>-4.7604327666151469E-2</c:v>
                </c:pt>
                <c:pt idx="24815">
                  <c:v>-4.7604327666151469E-2</c:v>
                </c:pt>
                <c:pt idx="24816">
                  <c:v>-4.7295208655332314E-2</c:v>
                </c:pt>
                <c:pt idx="24817">
                  <c:v>-4.7295208655332314E-2</c:v>
                </c:pt>
                <c:pt idx="24818">
                  <c:v>-4.6986089644513319E-2</c:v>
                </c:pt>
                <c:pt idx="24819">
                  <c:v>-4.6986089644513319E-2</c:v>
                </c:pt>
                <c:pt idx="24820">
                  <c:v>-4.7604327666151469E-2</c:v>
                </c:pt>
                <c:pt idx="24821">
                  <c:v>-4.7604327666151469E-2</c:v>
                </c:pt>
                <c:pt idx="24822">
                  <c:v>-4.667697063369397E-2</c:v>
                </c:pt>
                <c:pt idx="24823">
                  <c:v>-4.667697063369397E-2</c:v>
                </c:pt>
                <c:pt idx="24824">
                  <c:v>-4.7295208655332314E-2</c:v>
                </c:pt>
                <c:pt idx="24825">
                  <c:v>-4.7295208655332314E-2</c:v>
                </c:pt>
                <c:pt idx="24826">
                  <c:v>-4.7604327666151469E-2</c:v>
                </c:pt>
                <c:pt idx="24827">
                  <c:v>-4.7604327666151469E-2</c:v>
                </c:pt>
                <c:pt idx="24828">
                  <c:v>-4.7295208655332314E-2</c:v>
                </c:pt>
                <c:pt idx="24829">
                  <c:v>-4.7295208655332314E-2</c:v>
                </c:pt>
                <c:pt idx="24830">
                  <c:v>-4.7295208655332314E-2</c:v>
                </c:pt>
                <c:pt idx="24831">
                  <c:v>-4.7295208655332314E-2</c:v>
                </c:pt>
                <c:pt idx="24832">
                  <c:v>-4.7604327666151469E-2</c:v>
                </c:pt>
                <c:pt idx="24833">
                  <c:v>-4.7604327666151469E-2</c:v>
                </c:pt>
                <c:pt idx="24834">
                  <c:v>-4.7604327666151469E-2</c:v>
                </c:pt>
                <c:pt idx="24835">
                  <c:v>-4.7604327666151469E-2</c:v>
                </c:pt>
                <c:pt idx="24836">
                  <c:v>-4.7604327666151469E-2</c:v>
                </c:pt>
                <c:pt idx="24837">
                  <c:v>-4.7604327666151469E-2</c:v>
                </c:pt>
                <c:pt idx="24838">
                  <c:v>-4.7604327666151469E-2</c:v>
                </c:pt>
                <c:pt idx="24839">
                  <c:v>-4.7604327666151469E-2</c:v>
                </c:pt>
                <c:pt idx="24840">
                  <c:v>-4.7604327666151469E-2</c:v>
                </c:pt>
                <c:pt idx="24841">
                  <c:v>-4.7604327666151469E-2</c:v>
                </c:pt>
                <c:pt idx="24842">
                  <c:v>-4.7604327666151469E-2</c:v>
                </c:pt>
                <c:pt idx="24843">
                  <c:v>-4.7604327666151469E-2</c:v>
                </c:pt>
                <c:pt idx="24844">
                  <c:v>-4.7604327666151469E-2</c:v>
                </c:pt>
                <c:pt idx="24845">
                  <c:v>-4.7604327666151469E-2</c:v>
                </c:pt>
                <c:pt idx="24846">
                  <c:v>-4.7295208655332314E-2</c:v>
                </c:pt>
                <c:pt idx="24847">
                  <c:v>-4.7295208655332314E-2</c:v>
                </c:pt>
                <c:pt idx="24848">
                  <c:v>-4.7295208655332314E-2</c:v>
                </c:pt>
                <c:pt idx="24849">
                  <c:v>-4.7295208655332314E-2</c:v>
                </c:pt>
                <c:pt idx="24850">
                  <c:v>-4.7295208655332314E-2</c:v>
                </c:pt>
                <c:pt idx="24851">
                  <c:v>-4.7295208655332314E-2</c:v>
                </c:pt>
                <c:pt idx="24852">
                  <c:v>-4.7295208655332314E-2</c:v>
                </c:pt>
                <c:pt idx="24853">
                  <c:v>-4.7295208655332314E-2</c:v>
                </c:pt>
                <c:pt idx="24854">
                  <c:v>-4.7295208655332314E-2</c:v>
                </c:pt>
                <c:pt idx="24855">
                  <c:v>-4.7295208655332314E-2</c:v>
                </c:pt>
                <c:pt idx="24856">
                  <c:v>-4.7604327666151469E-2</c:v>
                </c:pt>
                <c:pt idx="24857">
                  <c:v>-4.7604327666151469E-2</c:v>
                </c:pt>
                <c:pt idx="24858">
                  <c:v>-4.7604327666151469E-2</c:v>
                </c:pt>
                <c:pt idx="24859">
                  <c:v>-4.7604327666151469E-2</c:v>
                </c:pt>
                <c:pt idx="24860">
                  <c:v>-4.7913446676970693E-2</c:v>
                </c:pt>
                <c:pt idx="24861">
                  <c:v>-4.7913446676970693E-2</c:v>
                </c:pt>
                <c:pt idx="24862">
                  <c:v>-4.7913446676970693E-2</c:v>
                </c:pt>
                <c:pt idx="24863">
                  <c:v>-4.7913446676970693E-2</c:v>
                </c:pt>
                <c:pt idx="24864">
                  <c:v>-4.7913446676970693E-2</c:v>
                </c:pt>
                <c:pt idx="24865">
                  <c:v>-4.7913446676970693E-2</c:v>
                </c:pt>
                <c:pt idx="24866">
                  <c:v>-4.8531684698609016E-2</c:v>
                </c:pt>
                <c:pt idx="24867">
                  <c:v>-4.8531684698609016E-2</c:v>
                </c:pt>
                <c:pt idx="24868">
                  <c:v>-4.8531684698609016E-2</c:v>
                </c:pt>
                <c:pt idx="24869">
                  <c:v>-4.8531684698609016E-2</c:v>
                </c:pt>
                <c:pt idx="24870">
                  <c:v>-4.8531684698609016E-2</c:v>
                </c:pt>
                <c:pt idx="24871">
                  <c:v>-4.8531684698609016E-2</c:v>
                </c:pt>
                <c:pt idx="24872">
                  <c:v>-4.8222565687789647E-2</c:v>
                </c:pt>
                <c:pt idx="24873">
                  <c:v>-4.8222565687789647E-2</c:v>
                </c:pt>
                <c:pt idx="24874">
                  <c:v>-4.8222565687789647E-2</c:v>
                </c:pt>
                <c:pt idx="24875">
                  <c:v>-4.8222565687789647E-2</c:v>
                </c:pt>
                <c:pt idx="24876">
                  <c:v>-4.8222565687789647E-2</c:v>
                </c:pt>
                <c:pt idx="24877">
                  <c:v>-4.8222565687789647E-2</c:v>
                </c:pt>
                <c:pt idx="24878">
                  <c:v>-4.8222565687789647E-2</c:v>
                </c:pt>
                <c:pt idx="24879">
                  <c:v>-4.8222565687789647E-2</c:v>
                </c:pt>
                <c:pt idx="24880">
                  <c:v>-4.7913446676970693E-2</c:v>
                </c:pt>
                <c:pt idx="24881">
                  <c:v>-4.7913446676970693E-2</c:v>
                </c:pt>
                <c:pt idx="24882">
                  <c:v>-4.7913446676970693E-2</c:v>
                </c:pt>
                <c:pt idx="24883">
                  <c:v>-4.7913446676970693E-2</c:v>
                </c:pt>
                <c:pt idx="24884">
                  <c:v>-4.7913446676970693E-2</c:v>
                </c:pt>
                <c:pt idx="24885">
                  <c:v>-4.7913446676970693E-2</c:v>
                </c:pt>
                <c:pt idx="24886">
                  <c:v>-4.8222565687789647E-2</c:v>
                </c:pt>
                <c:pt idx="24887">
                  <c:v>-4.8222565687789647E-2</c:v>
                </c:pt>
                <c:pt idx="24888">
                  <c:v>-4.8222565687789647E-2</c:v>
                </c:pt>
                <c:pt idx="24889">
                  <c:v>-4.8222565687789647E-2</c:v>
                </c:pt>
                <c:pt idx="24890">
                  <c:v>-4.8222565687789647E-2</c:v>
                </c:pt>
                <c:pt idx="24891">
                  <c:v>-4.8222565687789647E-2</c:v>
                </c:pt>
                <c:pt idx="24892">
                  <c:v>-4.8222565687789647E-2</c:v>
                </c:pt>
                <c:pt idx="24893">
                  <c:v>-4.8222565687789647E-2</c:v>
                </c:pt>
                <c:pt idx="24894">
                  <c:v>-4.8222565687789647E-2</c:v>
                </c:pt>
                <c:pt idx="24895">
                  <c:v>-4.8222565687789647E-2</c:v>
                </c:pt>
                <c:pt idx="24896">
                  <c:v>-4.8222565687789647E-2</c:v>
                </c:pt>
                <c:pt idx="24897">
                  <c:v>-4.8531684698609016E-2</c:v>
                </c:pt>
                <c:pt idx="24898">
                  <c:v>-4.8531684698609016E-2</c:v>
                </c:pt>
                <c:pt idx="24899">
                  <c:v>-4.8531684698609016E-2</c:v>
                </c:pt>
                <c:pt idx="24900">
                  <c:v>-4.8531684698609016E-2</c:v>
                </c:pt>
                <c:pt idx="24901">
                  <c:v>-4.8531684698609016E-2</c:v>
                </c:pt>
                <c:pt idx="24902">
                  <c:v>-4.8531684698609016E-2</c:v>
                </c:pt>
                <c:pt idx="24903">
                  <c:v>-4.8531684698609016E-2</c:v>
                </c:pt>
                <c:pt idx="24904">
                  <c:v>-4.8531684698609016E-2</c:v>
                </c:pt>
                <c:pt idx="24905">
                  <c:v>-4.8531684698609016E-2</c:v>
                </c:pt>
                <c:pt idx="24906">
                  <c:v>-4.8531684698609016E-2</c:v>
                </c:pt>
                <c:pt idx="24907">
                  <c:v>-4.8531684698609016E-2</c:v>
                </c:pt>
                <c:pt idx="24908">
                  <c:v>-4.8531684698609016E-2</c:v>
                </c:pt>
                <c:pt idx="24909">
                  <c:v>-4.8531684698609016E-2</c:v>
                </c:pt>
                <c:pt idx="24910">
                  <c:v>-4.8531684698609016E-2</c:v>
                </c:pt>
                <c:pt idx="24911">
                  <c:v>-4.8531684698609016E-2</c:v>
                </c:pt>
                <c:pt idx="24912">
                  <c:v>-4.8531684698609016E-2</c:v>
                </c:pt>
                <c:pt idx="24913">
                  <c:v>-4.8531684698609016E-2</c:v>
                </c:pt>
                <c:pt idx="24914">
                  <c:v>-4.8531684698609016E-2</c:v>
                </c:pt>
                <c:pt idx="24915">
                  <c:v>-4.8531684698609016E-2</c:v>
                </c:pt>
                <c:pt idx="24916">
                  <c:v>-4.8531684698609016E-2</c:v>
                </c:pt>
                <c:pt idx="24917">
                  <c:v>-4.8531684698609016E-2</c:v>
                </c:pt>
                <c:pt idx="24918">
                  <c:v>-4.8531684698609016E-2</c:v>
                </c:pt>
                <c:pt idx="24919">
                  <c:v>-4.8531684698609016E-2</c:v>
                </c:pt>
                <c:pt idx="24920">
                  <c:v>-4.8531684698609016E-2</c:v>
                </c:pt>
                <c:pt idx="24921">
                  <c:v>-4.8531684698609016E-2</c:v>
                </c:pt>
                <c:pt idx="24922">
                  <c:v>-4.8531684698609016E-2</c:v>
                </c:pt>
                <c:pt idx="24923">
                  <c:v>-4.8531684698609016E-2</c:v>
                </c:pt>
                <c:pt idx="24924">
                  <c:v>-4.9459041731066494E-2</c:v>
                </c:pt>
                <c:pt idx="24925">
                  <c:v>-4.9459041731066494E-2</c:v>
                </c:pt>
                <c:pt idx="24926">
                  <c:v>-4.9149922720247312E-2</c:v>
                </c:pt>
                <c:pt idx="24927">
                  <c:v>-4.9149922720247312E-2</c:v>
                </c:pt>
                <c:pt idx="24928">
                  <c:v>-4.9149922720247312E-2</c:v>
                </c:pt>
                <c:pt idx="24929">
                  <c:v>-4.9149922720247312E-2</c:v>
                </c:pt>
                <c:pt idx="24930">
                  <c:v>-4.9149922720247312E-2</c:v>
                </c:pt>
                <c:pt idx="24931">
                  <c:v>-4.9149922720247312E-2</c:v>
                </c:pt>
                <c:pt idx="24932">
                  <c:v>-4.9149922720247312E-2</c:v>
                </c:pt>
                <c:pt idx="24933">
                  <c:v>-4.9149922720247312E-2</c:v>
                </c:pt>
                <c:pt idx="24934">
                  <c:v>-4.9149922720247312E-2</c:v>
                </c:pt>
                <c:pt idx="24935">
                  <c:v>-4.9149922720247312E-2</c:v>
                </c:pt>
                <c:pt idx="24936">
                  <c:v>-4.9149922720247312E-2</c:v>
                </c:pt>
                <c:pt idx="24937">
                  <c:v>-4.9149922720247312E-2</c:v>
                </c:pt>
                <c:pt idx="24938">
                  <c:v>-4.9149922720247312E-2</c:v>
                </c:pt>
                <c:pt idx="24939">
                  <c:v>-4.9149922720247312E-2</c:v>
                </c:pt>
                <c:pt idx="24940">
                  <c:v>-4.9149922720247312E-2</c:v>
                </c:pt>
                <c:pt idx="24941">
                  <c:v>-4.9149922720247312E-2</c:v>
                </c:pt>
                <c:pt idx="24942">
                  <c:v>-4.9149922720247312E-2</c:v>
                </c:pt>
                <c:pt idx="24943">
                  <c:v>-4.9149922720247312E-2</c:v>
                </c:pt>
                <c:pt idx="24944">
                  <c:v>-4.9149922720247312E-2</c:v>
                </c:pt>
                <c:pt idx="24945">
                  <c:v>-4.9149922720247312E-2</c:v>
                </c:pt>
                <c:pt idx="24946">
                  <c:v>-4.8840803709428116E-2</c:v>
                </c:pt>
                <c:pt idx="24947">
                  <c:v>-4.8840803709428116E-2</c:v>
                </c:pt>
                <c:pt idx="24948">
                  <c:v>-4.8840803709428116E-2</c:v>
                </c:pt>
                <c:pt idx="24949">
                  <c:v>-4.8840803709428116E-2</c:v>
                </c:pt>
                <c:pt idx="24950">
                  <c:v>-4.8840803709428116E-2</c:v>
                </c:pt>
                <c:pt idx="24951">
                  <c:v>-4.8840803709428116E-2</c:v>
                </c:pt>
                <c:pt idx="24952">
                  <c:v>-4.8840803709428116E-2</c:v>
                </c:pt>
                <c:pt idx="24953">
                  <c:v>-4.8840803709428116E-2</c:v>
                </c:pt>
                <c:pt idx="24954">
                  <c:v>-4.8840803709428116E-2</c:v>
                </c:pt>
                <c:pt idx="24955">
                  <c:v>-4.8840803709428116E-2</c:v>
                </c:pt>
                <c:pt idx="24956">
                  <c:v>-4.8840803709428116E-2</c:v>
                </c:pt>
                <c:pt idx="24957">
                  <c:v>-4.8840803709428116E-2</c:v>
                </c:pt>
                <c:pt idx="24958">
                  <c:v>-4.8840803709428116E-2</c:v>
                </c:pt>
                <c:pt idx="24959">
                  <c:v>-4.8840803709428116E-2</c:v>
                </c:pt>
                <c:pt idx="24960">
                  <c:v>-4.8840803709428116E-2</c:v>
                </c:pt>
                <c:pt idx="24961">
                  <c:v>-4.8840803709428116E-2</c:v>
                </c:pt>
                <c:pt idx="24962">
                  <c:v>-4.8840803709428116E-2</c:v>
                </c:pt>
                <c:pt idx="24963">
                  <c:v>-4.8840803709428116E-2</c:v>
                </c:pt>
                <c:pt idx="24964">
                  <c:v>-4.8840803709428116E-2</c:v>
                </c:pt>
                <c:pt idx="24965">
                  <c:v>-4.8840803709428116E-2</c:v>
                </c:pt>
                <c:pt idx="24966">
                  <c:v>-4.8840803709428116E-2</c:v>
                </c:pt>
                <c:pt idx="24967">
                  <c:v>-4.8840803709428116E-2</c:v>
                </c:pt>
                <c:pt idx="24968">
                  <c:v>-4.8546691403834434E-2</c:v>
                </c:pt>
                <c:pt idx="24969">
                  <c:v>-4.8855905998763154E-2</c:v>
                </c:pt>
                <c:pt idx="24970">
                  <c:v>-4.8855905998763154E-2</c:v>
                </c:pt>
                <c:pt idx="24971">
                  <c:v>-4.9165120593692019E-2</c:v>
                </c:pt>
                <c:pt idx="24972">
                  <c:v>-4.9165120593692019E-2</c:v>
                </c:pt>
                <c:pt idx="24973">
                  <c:v>-4.9165120593692019E-2</c:v>
                </c:pt>
                <c:pt idx="24974">
                  <c:v>-4.9165120593692019E-2</c:v>
                </c:pt>
                <c:pt idx="24975">
                  <c:v>-4.9165120593692019E-2</c:v>
                </c:pt>
                <c:pt idx="24976">
                  <c:v>-4.9165120593692019E-2</c:v>
                </c:pt>
                <c:pt idx="24977">
                  <c:v>-4.9165120593692019E-2</c:v>
                </c:pt>
                <c:pt idx="24978">
                  <c:v>-4.9165120593692019E-2</c:v>
                </c:pt>
                <c:pt idx="24979">
                  <c:v>-4.9165120593692019E-2</c:v>
                </c:pt>
                <c:pt idx="24980">
                  <c:v>-4.9165120593692019E-2</c:v>
                </c:pt>
                <c:pt idx="24981">
                  <c:v>-4.9165120593692019E-2</c:v>
                </c:pt>
                <c:pt idx="24982">
                  <c:v>-4.9165120593692019E-2</c:v>
                </c:pt>
                <c:pt idx="24983">
                  <c:v>-4.9165120593692019E-2</c:v>
                </c:pt>
                <c:pt idx="24984">
                  <c:v>-4.9165120593692019E-2</c:v>
                </c:pt>
                <c:pt idx="24985">
                  <c:v>-4.9165120593692019E-2</c:v>
                </c:pt>
                <c:pt idx="24986">
                  <c:v>-4.9165120593692019E-2</c:v>
                </c:pt>
                <c:pt idx="24987">
                  <c:v>-4.9165120593692019E-2</c:v>
                </c:pt>
                <c:pt idx="24988">
                  <c:v>-4.9165120593692019E-2</c:v>
                </c:pt>
                <c:pt idx="24989">
                  <c:v>-4.8546691403834434E-2</c:v>
                </c:pt>
                <c:pt idx="24990">
                  <c:v>-4.8840803709428116E-2</c:v>
                </c:pt>
                <c:pt idx="24991">
                  <c:v>-4.8840803709428116E-2</c:v>
                </c:pt>
                <c:pt idx="24992">
                  <c:v>-4.8840803709428116E-2</c:v>
                </c:pt>
                <c:pt idx="24993">
                  <c:v>-4.7913446676970693E-2</c:v>
                </c:pt>
                <c:pt idx="24994">
                  <c:v>-4.7913446676970693E-2</c:v>
                </c:pt>
                <c:pt idx="24995">
                  <c:v>-4.7913446676970693E-2</c:v>
                </c:pt>
                <c:pt idx="24996">
                  <c:v>-4.7913446676970693E-2</c:v>
                </c:pt>
                <c:pt idx="24997">
                  <c:v>-4.7913446676970693E-2</c:v>
                </c:pt>
                <c:pt idx="24998">
                  <c:v>-4.7913446676970693E-2</c:v>
                </c:pt>
                <c:pt idx="24999">
                  <c:v>-4.7913446676970693E-2</c:v>
                </c:pt>
                <c:pt idx="25000">
                  <c:v>-4.7913446676970693E-2</c:v>
                </c:pt>
                <c:pt idx="25001">
                  <c:v>-4.7913446676970693E-2</c:v>
                </c:pt>
                <c:pt idx="25002">
                  <c:v>-4.7913446676970693E-2</c:v>
                </c:pt>
                <c:pt idx="25003">
                  <c:v>-4.7604327666151469E-2</c:v>
                </c:pt>
                <c:pt idx="25004">
                  <c:v>-4.7604327666151469E-2</c:v>
                </c:pt>
                <c:pt idx="25005">
                  <c:v>-4.7604327666151469E-2</c:v>
                </c:pt>
                <c:pt idx="25006">
                  <c:v>-4.7604327666151469E-2</c:v>
                </c:pt>
                <c:pt idx="25007">
                  <c:v>-4.7604327666151469E-2</c:v>
                </c:pt>
                <c:pt idx="25008">
                  <c:v>-4.7604327666151469E-2</c:v>
                </c:pt>
                <c:pt idx="25009">
                  <c:v>-4.7604327666151469E-2</c:v>
                </c:pt>
                <c:pt idx="25010">
                  <c:v>-4.7604327666151469E-2</c:v>
                </c:pt>
                <c:pt idx="25011">
                  <c:v>-4.7604327666151469E-2</c:v>
                </c:pt>
                <c:pt idx="25012">
                  <c:v>-4.7604327666151469E-2</c:v>
                </c:pt>
                <c:pt idx="25013">
                  <c:v>-4.7604327666151469E-2</c:v>
                </c:pt>
                <c:pt idx="25014">
                  <c:v>-4.7604327666151469E-2</c:v>
                </c:pt>
                <c:pt idx="25015">
                  <c:v>-4.7604327666151469E-2</c:v>
                </c:pt>
                <c:pt idx="25016">
                  <c:v>-4.7604327666151469E-2</c:v>
                </c:pt>
                <c:pt idx="25017">
                  <c:v>-4.7604327666151469E-2</c:v>
                </c:pt>
                <c:pt idx="25018">
                  <c:v>-4.7604327666151469E-2</c:v>
                </c:pt>
                <c:pt idx="25019">
                  <c:v>-4.7604327666151469E-2</c:v>
                </c:pt>
                <c:pt idx="25020">
                  <c:v>-4.7604327666151469E-2</c:v>
                </c:pt>
                <c:pt idx="25021">
                  <c:v>-4.8531684698609016E-2</c:v>
                </c:pt>
                <c:pt idx="25022">
                  <c:v>-4.8531684698609016E-2</c:v>
                </c:pt>
                <c:pt idx="25023">
                  <c:v>-4.8222565687789647E-2</c:v>
                </c:pt>
                <c:pt idx="25024">
                  <c:v>-4.8222565687789647E-2</c:v>
                </c:pt>
                <c:pt idx="25025">
                  <c:v>-4.8531684698609016E-2</c:v>
                </c:pt>
                <c:pt idx="25026">
                  <c:v>-4.8531684698609016E-2</c:v>
                </c:pt>
                <c:pt idx="25027">
                  <c:v>-4.8531684698609016E-2</c:v>
                </c:pt>
                <c:pt idx="25028">
                  <c:v>-4.8531684698609016E-2</c:v>
                </c:pt>
                <c:pt idx="25029">
                  <c:v>-4.8531684698609016E-2</c:v>
                </c:pt>
                <c:pt idx="25030">
                  <c:v>-4.8531684698609016E-2</c:v>
                </c:pt>
                <c:pt idx="25031">
                  <c:v>-4.8531684698609016E-2</c:v>
                </c:pt>
                <c:pt idx="25032">
                  <c:v>-4.8531684698609016E-2</c:v>
                </c:pt>
                <c:pt idx="25033">
                  <c:v>-4.8531684698609016E-2</c:v>
                </c:pt>
                <c:pt idx="25034">
                  <c:v>-4.8531684698609016E-2</c:v>
                </c:pt>
                <c:pt idx="25035">
                  <c:v>-4.8531684698609016E-2</c:v>
                </c:pt>
                <c:pt idx="25036">
                  <c:v>-4.8531684698609016E-2</c:v>
                </c:pt>
                <c:pt idx="25037">
                  <c:v>-4.8531684698609016E-2</c:v>
                </c:pt>
                <c:pt idx="25038">
                  <c:v>-4.8531684698609016E-2</c:v>
                </c:pt>
                <c:pt idx="25039">
                  <c:v>-4.8531684698609016E-2</c:v>
                </c:pt>
                <c:pt idx="25040">
                  <c:v>-4.8531684698609016E-2</c:v>
                </c:pt>
                <c:pt idx="25041">
                  <c:v>-4.8531684698609016E-2</c:v>
                </c:pt>
                <c:pt idx="25042">
                  <c:v>-4.8531684698609016E-2</c:v>
                </c:pt>
                <c:pt idx="25043">
                  <c:v>-4.8531684698609016E-2</c:v>
                </c:pt>
                <c:pt idx="25044">
                  <c:v>-4.8531684698609016E-2</c:v>
                </c:pt>
                <c:pt idx="25045">
                  <c:v>-4.8531684698609016E-2</c:v>
                </c:pt>
                <c:pt idx="25046">
                  <c:v>-4.8531684698609016E-2</c:v>
                </c:pt>
                <c:pt idx="25047">
                  <c:v>-4.8531684698609016E-2</c:v>
                </c:pt>
                <c:pt idx="25048">
                  <c:v>-4.8531684698609016E-2</c:v>
                </c:pt>
                <c:pt idx="25049">
                  <c:v>-4.8531684698609016E-2</c:v>
                </c:pt>
                <c:pt idx="25050">
                  <c:v>-4.8531684698609016E-2</c:v>
                </c:pt>
                <c:pt idx="25051">
                  <c:v>-4.8531684698609016E-2</c:v>
                </c:pt>
                <c:pt idx="25052">
                  <c:v>-4.8531684698609016E-2</c:v>
                </c:pt>
                <c:pt idx="25053">
                  <c:v>-4.8531684698609016E-2</c:v>
                </c:pt>
                <c:pt idx="25054">
                  <c:v>-4.9149922720247312E-2</c:v>
                </c:pt>
                <c:pt idx="25055">
                  <c:v>-4.8855905998763154E-2</c:v>
                </c:pt>
                <c:pt idx="25056">
                  <c:v>-4.8855905998763154E-2</c:v>
                </c:pt>
                <c:pt idx="25057">
                  <c:v>-4.8855905998763154E-2</c:v>
                </c:pt>
                <c:pt idx="25058">
                  <c:v>-4.8855905998763154E-2</c:v>
                </c:pt>
                <c:pt idx="25059">
                  <c:v>-4.8855905998763154E-2</c:v>
                </c:pt>
                <c:pt idx="25060">
                  <c:v>-4.8855905998763154E-2</c:v>
                </c:pt>
                <c:pt idx="25061">
                  <c:v>-4.8855905998763154E-2</c:v>
                </c:pt>
                <c:pt idx="25062">
                  <c:v>-4.8855905998763154E-2</c:v>
                </c:pt>
                <c:pt idx="25063">
                  <c:v>-4.8855905998763154E-2</c:v>
                </c:pt>
                <c:pt idx="25064">
                  <c:v>-4.8855905998763154E-2</c:v>
                </c:pt>
                <c:pt idx="25065">
                  <c:v>-4.8855905998763154E-2</c:v>
                </c:pt>
                <c:pt idx="25066">
                  <c:v>-4.8855905998763154E-2</c:v>
                </c:pt>
                <c:pt idx="25067">
                  <c:v>-4.8855905998763154E-2</c:v>
                </c:pt>
                <c:pt idx="25068">
                  <c:v>-4.8855905998763154E-2</c:v>
                </c:pt>
                <c:pt idx="25069">
                  <c:v>-4.8855905998763154E-2</c:v>
                </c:pt>
                <c:pt idx="25070">
                  <c:v>-4.8855905998763154E-2</c:v>
                </c:pt>
                <c:pt idx="25071">
                  <c:v>-4.8855905998763154E-2</c:v>
                </c:pt>
                <c:pt idx="25072">
                  <c:v>-4.8546691403834434E-2</c:v>
                </c:pt>
                <c:pt idx="25073">
                  <c:v>-4.8546691403834434E-2</c:v>
                </c:pt>
                <c:pt idx="25074">
                  <c:v>-4.8855905998763154E-2</c:v>
                </c:pt>
                <c:pt idx="25075">
                  <c:v>-4.8855905998763154E-2</c:v>
                </c:pt>
                <c:pt idx="25076">
                  <c:v>-4.8855905998763154E-2</c:v>
                </c:pt>
                <c:pt idx="25077">
                  <c:v>-4.8855905998763154E-2</c:v>
                </c:pt>
                <c:pt idx="25078">
                  <c:v>-4.8855905998763154E-2</c:v>
                </c:pt>
                <c:pt idx="25079">
                  <c:v>-4.8855905998763154E-2</c:v>
                </c:pt>
                <c:pt idx="25080">
                  <c:v>-4.8855905998763154E-2</c:v>
                </c:pt>
                <c:pt idx="25081">
                  <c:v>-4.8855905998763154E-2</c:v>
                </c:pt>
                <c:pt idx="25082">
                  <c:v>-4.8855905998763154E-2</c:v>
                </c:pt>
                <c:pt idx="25083">
                  <c:v>-4.8855905998763154E-2</c:v>
                </c:pt>
                <c:pt idx="25084">
                  <c:v>-4.8546691403834434E-2</c:v>
                </c:pt>
                <c:pt idx="25085">
                  <c:v>-4.8546691403834434E-2</c:v>
                </c:pt>
                <c:pt idx="25086">
                  <c:v>-4.8546691403834434E-2</c:v>
                </c:pt>
                <c:pt idx="25087">
                  <c:v>-4.8546691403834434E-2</c:v>
                </c:pt>
                <c:pt idx="25088">
                  <c:v>-4.8237476808905513E-2</c:v>
                </c:pt>
                <c:pt idx="25089">
                  <c:v>-4.8237476808905513E-2</c:v>
                </c:pt>
                <c:pt idx="25090">
                  <c:v>-4.7928262213976495E-2</c:v>
                </c:pt>
                <c:pt idx="25091">
                  <c:v>-4.7928262213976495E-2</c:v>
                </c:pt>
                <c:pt idx="25092">
                  <c:v>-4.7928262213976495E-2</c:v>
                </c:pt>
                <c:pt idx="25093">
                  <c:v>-4.7928262213976495E-2</c:v>
                </c:pt>
                <c:pt idx="25094">
                  <c:v>-4.7928262213976495E-2</c:v>
                </c:pt>
                <c:pt idx="25095">
                  <c:v>-4.7928262213976495E-2</c:v>
                </c:pt>
                <c:pt idx="25096">
                  <c:v>-4.7928262213976495E-2</c:v>
                </c:pt>
                <c:pt idx="25097">
                  <c:v>-4.7928262213976495E-2</c:v>
                </c:pt>
                <c:pt idx="25098">
                  <c:v>-4.7928262213976495E-2</c:v>
                </c:pt>
                <c:pt idx="25099">
                  <c:v>-4.7928262213976495E-2</c:v>
                </c:pt>
                <c:pt idx="25100">
                  <c:v>-4.8237476808905513E-2</c:v>
                </c:pt>
                <c:pt idx="25101">
                  <c:v>-4.8237476808905513E-2</c:v>
                </c:pt>
                <c:pt idx="25102">
                  <c:v>-4.8237476808905513E-2</c:v>
                </c:pt>
                <c:pt idx="25103">
                  <c:v>-4.8237476808905513E-2</c:v>
                </c:pt>
                <c:pt idx="25104">
                  <c:v>-4.8237476808905513E-2</c:v>
                </c:pt>
                <c:pt idx="25105">
                  <c:v>-4.8237476808905513E-2</c:v>
                </c:pt>
                <c:pt idx="25106">
                  <c:v>-4.8237476808905513E-2</c:v>
                </c:pt>
                <c:pt idx="25107">
                  <c:v>-4.8237476808905513E-2</c:v>
                </c:pt>
                <c:pt idx="25108">
                  <c:v>-4.8546691403834434E-2</c:v>
                </c:pt>
                <c:pt idx="25109">
                  <c:v>-4.8546691403834434E-2</c:v>
                </c:pt>
                <c:pt idx="25110">
                  <c:v>-4.8546691403834434E-2</c:v>
                </c:pt>
                <c:pt idx="25111">
                  <c:v>-4.8546691403834434E-2</c:v>
                </c:pt>
                <c:pt idx="25112">
                  <c:v>-4.8546691403834434E-2</c:v>
                </c:pt>
                <c:pt idx="25113">
                  <c:v>-4.8546691403834434E-2</c:v>
                </c:pt>
                <c:pt idx="25114">
                  <c:v>-4.8546691403834434E-2</c:v>
                </c:pt>
                <c:pt idx="25115">
                  <c:v>-4.8546691403834434E-2</c:v>
                </c:pt>
                <c:pt idx="25116">
                  <c:v>-4.8546691403834434E-2</c:v>
                </c:pt>
                <c:pt idx="25117">
                  <c:v>-4.8546691403834434E-2</c:v>
                </c:pt>
                <c:pt idx="25118">
                  <c:v>-4.8546691403834434E-2</c:v>
                </c:pt>
                <c:pt idx="25119">
                  <c:v>-4.8546691403834434E-2</c:v>
                </c:pt>
                <c:pt idx="25120">
                  <c:v>-4.8546691403834434E-2</c:v>
                </c:pt>
                <c:pt idx="25121">
                  <c:v>-4.8546691403834434E-2</c:v>
                </c:pt>
                <c:pt idx="25122">
                  <c:v>-4.8546691403834434E-2</c:v>
                </c:pt>
                <c:pt idx="25123">
                  <c:v>-4.8546691403834434E-2</c:v>
                </c:pt>
                <c:pt idx="25124">
                  <c:v>-4.8546691403834434E-2</c:v>
                </c:pt>
                <c:pt idx="25125">
                  <c:v>-4.8546691403834434E-2</c:v>
                </c:pt>
                <c:pt idx="25126">
                  <c:v>-4.8237476808905513E-2</c:v>
                </c:pt>
                <c:pt idx="25127">
                  <c:v>-4.8237476808905513E-2</c:v>
                </c:pt>
                <c:pt idx="25128">
                  <c:v>-4.8237476808905513E-2</c:v>
                </c:pt>
                <c:pt idx="25129">
                  <c:v>-4.8237476808905513E-2</c:v>
                </c:pt>
                <c:pt idx="25130">
                  <c:v>-4.8546691403834434E-2</c:v>
                </c:pt>
                <c:pt idx="25131">
                  <c:v>-4.8546691403834434E-2</c:v>
                </c:pt>
                <c:pt idx="25132">
                  <c:v>-4.8546691403834434E-2</c:v>
                </c:pt>
                <c:pt idx="25133">
                  <c:v>-4.8546691403834434E-2</c:v>
                </c:pt>
                <c:pt idx="25134">
                  <c:v>-4.8546691403834434E-2</c:v>
                </c:pt>
                <c:pt idx="25135">
                  <c:v>-4.8546691403834434E-2</c:v>
                </c:pt>
                <c:pt idx="25136">
                  <c:v>-4.8546691403834434E-2</c:v>
                </c:pt>
                <c:pt idx="25137">
                  <c:v>-4.8546691403834434E-2</c:v>
                </c:pt>
                <c:pt idx="25138">
                  <c:v>-4.8546691403834434E-2</c:v>
                </c:pt>
                <c:pt idx="25139">
                  <c:v>-4.8546691403834434E-2</c:v>
                </c:pt>
                <c:pt idx="25140">
                  <c:v>-4.9165120593692019E-2</c:v>
                </c:pt>
                <c:pt idx="25141">
                  <c:v>-4.9165120593692019E-2</c:v>
                </c:pt>
                <c:pt idx="25142">
                  <c:v>-4.9165120593692019E-2</c:v>
                </c:pt>
                <c:pt idx="25143">
                  <c:v>-4.9165120593692019E-2</c:v>
                </c:pt>
                <c:pt idx="25144">
                  <c:v>-4.9165120593692019E-2</c:v>
                </c:pt>
                <c:pt idx="25145">
                  <c:v>-4.9165120593692019E-2</c:v>
                </c:pt>
                <c:pt idx="25146">
                  <c:v>-4.9165120593692019E-2</c:v>
                </c:pt>
                <c:pt idx="25147">
                  <c:v>-4.9165120593692019E-2</c:v>
                </c:pt>
                <c:pt idx="25148">
                  <c:v>-4.9165120593692019E-2</c:v>
                </c:pt>
                <c:pt idx="25149">
                  <c:v>-4.9165120593692019E-2</c:v>
                </c:pt>
                <c:pt idx="25150">
                  <c:v>-4.9165120593692019E-2</c:v>
                </c:pt>
                <c:pt idx="25151">
                  <c:v>-4.9165120593692019E-2</c:v>
                </c:pt>
                <c:pt idx="25152">
                  <c:v>-4.9165120593692019E-2</c:v>
                </c:pt>
                <c:pt idx="25153">
                  <c:v>-4.9165120593692019E-2</c:v>
                </c:pt>
                <c:pt idx="25154">
                  <c:v>-4.9474335188620912E-2</c:v>
                </c:pt>
                <c:pt idx="25155">
                  <c:v>-4.9474335188620912E-2</c:v>
                </c:pt>
                <c:pt idx="25156">
                  <c:v>-4.9474335188620912E-2</c:v>
                </c:pt>
                <c:pt idx="25157">
                  <c:v>-4.9474335188620912E-2</c:v>
                </c:pt>
                <c:pt idx="25158">
                  <c:v>-4.9165120593692019E-2</c:v>
                </c:pt>
                <c:pt idx="25159">
                  <c:v>-4.9165120593692019E-2</c:v>
                </c:pt>
                <c:pt idx="25160">
                  <c:v>-4.8546691403834434E-2</c:v>
                </c:pt>
                <c:pt idx="25161">
                  <c:v>-4.8546691403834434E-2</c:v>
                </c:pt>
                <c:pt idx="25162">
                  <c:v>-4.8546691403834434E-2</c:v>
                </c:pt>
                <c:pt idx="25163">
                  <c:v>-4.8546691403834434E-2</c:v>
                </c:pt>
                <c:pt idx="25164">
                  <c:v>-4.9165120593692019E-2</c:v>
                </c:pt>
                <c:pt idx="25165">
                  <c:v>-4.9165120593692019E-2</c:v>
                </c:pt>
                <c:pt idx="25166">
                  <c:v>-4.8546691403834434E-2</c:v>
                </c:pt>
                <c:pt idx="25167">
                  <c:v>-4.8546691403834434E-2</c:v>
                </c:pt>
                <c:pt idx="25168">
                  <c:v>-4.8546691403834434E-2</c:v>
                </c:pt>
                <c:pt idx="25169">
                  <c:v>-4.8546691403834434E-2</c:v>
                </c:pt>
                <c:pt idx="25170">
                  <c:v>-4.8546691403834434E-2</c:v>
                </c:pt>
                <c:pt idx="25171">
                  <c:v>-4.8546691403834434E-2</c:v>
                </c:pt>
                <c:pt idx="25172">
                  <c:v>-4.8546691403834434E-2</c:v>
                </c:pt>
                <c:pt idx="25173">
                  <c:v>-4.8546691403834434E-2</c:v>
                </c:pt>
                <c:pt idx="25174">
                  <c:v>-4.8546691403834434E-2</c:v>
                </c:pt>
                <c:pt idx="25175">
                  <c:v>-4.8546691403834434E-2</c:v>
                </c:pt>
                <c:pt idx="25176">
                  <c:v>-4.8546691403834434E-2</c:v>
                </c:pt>
                <c:pt idx="25177">
                  <c:v>-4.8546691403834434E-2</c:v>
                </c:pt>
                <c:pt idx="25178">
                  <c:v>-4.8546691403834434E-2</c:v>
                </c:pt>
                <c:pt idx="25179">
                  <c:v>-4.8546691403834434E-2</c:v>
                </c:pt>
                <c:pt idx="25180">
                  <c:v>-4.8546691403834434E-2</c:v>
                </c:pt>
                <c:pt idx="25181">
                  <c:v>-4.8546691403834434E-2</c:v>
                </c:pt>
                <c:pt idx="25182">
                  <c:v>-4.8546691403834434E-2</c:v>
                </c:pt>
                <c:pt idx="25183">
                  <c:v>-4.8546691403834434E-2</c:v>
                </c:pt>
                <c:pt idx="25184">
                  <c:v>-4.8546691403834434E-2</c:v>
                </c:pt>
                <c:pt idx="25185">
                  <c:v>-4.8546691403834434E-2</c:v>
                </c:pt>
                <c:pt idx="25186">
                  <c:v>-4.8546691403834434E-2</c:v>
                </c:pt>
                <c:pt idx="25187">
                  <c:v>-4.8546691403834434E-2</c:v>
                </c:pt>
                <c:pt idx="25188">
                  <c:v>-4.8546691403834434E-2</c:v>
                </c:pt>
                <c:pt idx="25189">
                  <c:v>-4.8546691403834434E-2</c:v>
                </c:pt>
                <c:pt idx="25190">
                  <c:v>-4.8546691403834434E-2</c:v>
                </c:pt>
                <c:pt idx="25191">
                  <c:v>-4.8546691403834434E-2</c:v>
                </c:pt>
                <c:pt idx="25192">
                  <c:v>-4.8546691403834434E-2</c:v>
                </c:pt>
                <c:pt idx="25193">
                  <c:v>-4.8546691403834434E-2</c:v>
                </c:pt>
                <c:pt idx="25194">
                  <c:v>-4.8546691403834434E-2</c:v>
                </c:pt>
                <c:pt idx="25195">
                  <c:v>-4.8546691403834434E-2</c:v>
                </c:pt>
                <c:pt idx="25196">
                  <c:v>-4.8546691403834434E-2</c:v>
                </c:pt>
                <c:pt idx="25197">
                  <c:v>-4.8546691403834434E-2</c:v>
                </c:pt>
                <c:pt idx="25198">
                  <c:v>-4.8546691403834434E-2</c:v>
                </c:pt>
                <c:pt idx="25199">
                  <c:v>-4.8546691403834434E-2</c:v>
                </c:pt>
                <c:pt idx="25200">
                  <c:v>-4.8546691403834434E-2</c:v>
                </c:pt>
                <c:pt idx="25201">
                  <c:v>-4.8546691403834434E-2</c:v>
                </c:pt>
                <c:pt idx="25202">
                  <c:v>-4.8546691403834434E-2</c:v>
                </c:pt>
                <c:pt idx="25203">
                  <c:v>-4.8546691403834434E-2</c:v>
                </c:pt>
                <c:pt idx="25204">
                  <c:v>-4.8546691403834434E-2</c:v>
                </c:pt>
                <c:pt idx="25205">
                  <c:v>-4.8546691403834434E-2</c:v>
                </c:pt>
                <c:pt idx="25206">
                  <c:v>-4.8546691403834434E-2</c:v>
                </c:pt>
                <c:pt idx="25207">
                  <c:v>-4.8546691403834434E-2</c:v>
                </c:pt>
                <c:pt idx="25208">
                  <c:v>-4.8546691403834434E-2</c:v>
                </c:pt>
                <c:pt idx="25209">
                  <c:v>-4.8546691403834434E-2</c:v>
                </c:pt>
                <c:pt idx="25210">
                  <c:v>-4.8546691403834434E-2</c:v>
                </c:pt>
                <c:pt idx="25211">
                  <c:v>-4.8546691403834434E-2</c:v>
                </c:pt>
                <c:pt idx="25212">
                  <c:v>-4.8546691403834434E-2</c:v>
                </c:pt>
                <c:pt idx="25213">
                  <c:v>-4.8546691403834434E-2</c:v>
                </c:pt>
                <c:pt idx="25214">
                  <c:v>-4.8546691403834434E-2</c:v>
                </c:pt>
                <c:pt idx="25215">
                  <c:v>-4.8546691403834434E-2</c:v>
                </c:pt>
                <c:pt idx="25216">
                  <c:v>-4.8546691403834434E-2</c:v>
                </c:pt>
                <c:pt idx="25217">
                  <c:v>-4.8546691403834434E-2</c:v>
                </c:pt>
                <c:pt idx="25218">
                  <c:v>-4.8546691403834434E-2</c:v>
                </c:pt>
                <c:pt idx="25219">
                  <c:v>-4.8546691403834434E-2</c:v>
                </c:pt>
                <c:pt idx="25220">
                  <c:v>-4.8546691403834434E-2</c:v>
                </c:pt>
                <c:pt idx="25221">
                  <c:v>-4.8546691403834434E-2</c:v>
                </c:pt>
                <c:pt idx="25222">
                  <c:v>-4.8546691403834434E-2</c:v>
                </c:pt>
                <c:pt idx="25223">
                  <c:v>-4.8546691403834434E-2</c:v>
                </c:pt>
                <c:pt idx="25224">
                  <c:v>-4.9165120593692019E-2</c:v>
                </c:pt>
                <c:pt idx="25225">
                  <c:v>-4.9165120593692019E-2</c:v>
                </c:pt>
                <c:pt idx="25226">
                  <c:v>-4.8855905998763154E-2</c:v>
                </c:pt>
                <c:pt idx="25227">
                  <c:v>-4.8855905998763154E-2</c:v>
                </c:pt>
                <c:pt idx="25228">
                  <c:v>-4.8546691403834434E-2</c:v>
                </c:pt>
                <c:pt idx="25229">
                  <c:v>-4.8546691403834434E-2</c:v>
                </c:pt>
                <c:pt idx="25230">
                  <c:v>-4.8546691403834434E-2</c:v>
                </c:pt>
                <c:pt idx="25231">
                  <c:v>-4.8546691403834434E-2</c:v>
                </c:pt>
                <c:pt idx="25232">
                  <c:v>-4.8546691403834434E-2</c:v>
                </c:pt>
                <c:pt idx="25233">
                  <c:v>-4.8546691403834434E-2</c:v>
                </c:pt>
                <c:pt idx="25234">
                  <c:v>-4.8546691403834434E-2</c:v>
                </c:pt>
                <c:pt idx="25235">
                  <c:v>-4.8546691403834434E-2</c:v>
                </c:pt>
                <c:pt idx="25236">
                  <c:v>-4.8546691403834434E-2</c:v>
                </c:pt>
                <c:pt idx="25237">
                  <c:v>-4.8546691403834434E-2</c:v>
                </c:pt>
                <c:pt idx="25238">
                  <c:v>-4.8546691403834434E-2</c:v>
                </c:pt>
                <c:pt idx="25239">
                  <c:v>-4.8546691403834434E-2</c:v>
                </c:pt>
                <c:pt idx="25240">
                  <c:v>-4.8546691403834434E-2</c:v>
                </c:pt>
                <c:pt idx="25241">
                  <c:v>-4.8546691403834434E-2</c:v>
                </c:pt>
                <c:pt idx="25242">
                  <c:v>-4.8546691403834434E-2</c:v>
                </c:pt>
                <c:pt idx="25243">
                  <c:v>-4.8546691403834434E-2</c:v>
                </c:pt>
                <c:pt idx="25244">
                  <c:v>-4.8546691403834434E-2</c:v>
                </c:pt>
                <c:pt idx="25245">
                  <c:v>-4.8546691403834434E-2</c:v>
                </c:pt>
                <c:pt idx="25246">
                  <c:v>-4.8546691403834434E-2</c:v>
                </c:pt>
                <c:pt idx="25247">
                  <c:v>-4.8546691403834434E-2</c:v>
                </c:pt>
                <c:pt idx="25248">
                  <c:v>-4.8546691403834434E-2</c:v>
                </c:pt>
                <c:pt idx="25249">
                  <c:v>-4.8546691403834434E-2</c:v>
                </c:pt>
                <c:pt idx="25250">
                  <c:v>-4.8546691403834434E-2</c:v>
                </c:pt>
                <c:pt idx="25251">
                  <c:v>-4.8546691403834434E-2</c:v>
                </c:pt>
                <c:pt idx="25252">
                  <c:v>-4.8546691403834434E-2</c:v>
                </c:pt>
                <c:pt idx="25253">
                  <c:v>-4.8546691403834434E-2</c:v>
                </c:pt>
                <c:pt idx="25254">
                  <c:v>-4.8546691403834434E-2</c:v>
                </c:pt>
                <c:pt idx="25255">
                  <c:v>-4.8546691403834434E-2</c:v>
                </c:pt>
                <c:pt idx="25256">
                  <c:v>-4.8546691403834434E-2</c:v>
                </c:pt>
                <c:pt idx="25257">
                  <c:v>-4.8546691403834434E-2</c:v>
                </c:pt>
                <c:pt idx="25258">
                  <c:v>-4.8546691403834434E-2</c:v>
                </c:pt>
                <c:pt idx="25259">
                  <c:v>-4.8546691403834434E-2</c:v>
                </c:pt>
                <c:pt idx="25260">
                  <c:v>-4.8546691403834434E-2</c:v>
                </c:pt>
                <c:pt idx="25261">
                  <c:v>-4.8546691403834434E-2</c:v>
                </c:pt>
                <c:pt idx="25262">
                  <c:v>-4.8546691403834434E-2</c:v>
                </c:pt>
                <c:pt idx="25263">
                  <c:v>-4.8546691403834434E-2</c:v>
                </c:pt>
                <c:pt idx="25264">
                  <c:v>-4.8546691403834434E-2</c:v>
                </c:pt>
                <c:pt idx="25265">
                  <c:v>-4.8546691403834434E-2</c:v>
                </c:pt>
                <c:pt idx="25266">
                  <c:v>-4.8840803709428116E-2</c:v>
                </c:pt>
                <c:pt idx="25267">
                  <c:v>-4.8531684698609016E-2</c:v>
                </c:pt>
                <c:pt idx="25268">
                  <c:v>-4.8531684698609016E-2</c:v>
                </c:pt>
                <c:pt idx="25269">
                  <c:v>-4.8531684698609016E-2</c:v>
                </c:pt>
                <c:pt idx="25270">
                  <c:v>-4.8531684698609016E-2</c:v>
                </c:pt>
                <c:pt idx="25271">
                  <c:v>-4.8531684698609016E-2</c:v>
                </c:pt>
                <c:pt idx="25272">
                  <c:v>-4.8531684698609016E-2</c:v>
                </c:pt>
                <c:pt idx="25273">
                  <c:v>-4.8531684698609016E-2</c:v>
                </c:pt>
                <c:pt idx="25274">
                  <c:v>-4.8531684698609016E-2</c:v>
                </c:pt>
                <c:pt idx="25275">
                  <c:v>-4.8531684698609016E-2</c:v>
                </c:pt>
                <c:pt idx="25276">
                  <c:v>-4.8531684698609016E-2</c:v>
                </c:pt>
                <c:pt idx="25277">
                  <c:v>-4.8840803709428116E-2</c:v>
                </c:pt>
                <c:pt idx="25278">
                  <c:v>-4.8546691403834434E-2</c:v>
                </c:pt>
                <c:pt idx="25279">
                  <c:v>-4.8546691403834434E-2</c:v>
                </c:pt>
                <c:pt idx="25280">
                  <c:v>-4.8840803709428116E-2</c:v>
                </c:pt>
                <c:pt idx="25281">
                  <c:v>-4.9459041731066494E-2</c:v>
                </c:pt>
                <c:pt idx="25282">
                  <c:v>-4.9165120593692019E-2</c:v>
                </c:pt>
                <c:pt idx="25283">
                  <c:v>-4.8546691403834434E-2</c:v>
                </c:pt>
                <c:pt idx="25284">
                  <c:v>-4.8546691403834434E-2</c:v>
                </c:pt>
                <c:pt idx="25285">
                  <c:v>-4.9165120593692019E-2</c:v>
                </c:pt>
                <c:pt idx="25286">
                  <c:v>-4.9165120593692019E-2</c:v>
                </c:pt>
                <c:pt idx="25287">
                  <c:v>-4.8855905998763154E-2</c:v>
                </c:pt>
                <c:pt idx="25288">
                  <c:v>-4.8855905998763154E-2</c:v>
                </c:pt>
                <c:pt idx="25289">
                  <c:v>-4.8855905998763154E-2</c:v>
                </c:pt>
                <c:pt idx="25290">
                  <c:v>-4.8855905998763154E-2</c:v>
                </c:pt>
                <c:pt idx="25291">
                  <c:v>-4.8855905998763154E-2</c:v>
                </c:pt>
                <c:pt idx="25292">
                  <c:v>-4.8855905998763154E-2</c:v>
                </c:pt>
                <c:pt idx="25293">
                  <c:v>-4.8546691403834434E-2</c:v>
                </c:pt>
                <c:pt idx="25294">
                  <c:v>-4.8546691403834434E-2</c:v>
                </c:pt>
                <c:pt idx="25295">
                  <c:v>-4.8546691403834434E-2</c:v>
                </c:pt>
                <c:pt idx="25296">
                  <c:v>-4.8546691403834434E-2</c:v>
                </c:pt>
                <c:pt idx="25297">
                  <c:v>-4.8546691403834434E-2</c:v>
                </c:pt>
                <c:pt idx="25298">
                  <c:v>-4.8546691403834434E-2</c:v>
                </c:pt>
                <c:pt idx="25299">
                  <c:v>-4.8546691403834434E-2</c:v>
                </c:pt>
                <c:pt idx="25300">
                  <c:v>-4.8546691403834434E-2</c:v>
                </c:pt>
                <c:pt idx="25301">
                  <c:v>-4.8546691403834434E-2</c:v>
                </c:pt>
                <c:pt idx="25302">
                  <c:v>-4.8546691403834434E-2</c:v>
                </c:pt>
                <c:pt idx="25303">
                  <c:v>-4.8546691403834434E-2</c:v>
                </c:pt>
                <c:pt idx="25304">
                  <c:v>-4.8546691403834434E-2</c:v>
                </c:pt>
                <c:pt idx="25305">
                  <c:v>-4.8855905998763154E-2</c:v>
                </c:pt>
                <c:pt idx="25306">
                  <c:v>-4.8855905998763154E-2</c:v>
                </c:pt>
                <c:pt idx="25307">
                  <c:v>-4.9165120593692019E-2</c:v>
                </c:pt>
                <c:pt idx="25308">
                  <c:v>-4.9165120593692019E-2</c:v>
                </c:pt>
                <c:pt idx="25309">
                  <c:v>-4.9165120593692019E-2</c:v>
                </c:pt>
                <c:pt idx="25310">
                  <c:v>-4.9165120593692019E-2</c:v>
                </c:pt>
                <c:pt idx="25311">
                  <c:v>-4.9165120593692019E-2</c:v>
                </c:pt>
                <c:pt idx="25312">
                  <c:v>-4.9165120593692019E-2</c:v>
                </c:pt>
                <c:pt idx="25313">
                  <c:v>-4.9165120593692019E-2</c:v>
                </c:pt>
                <c:pt idx="25314">
                  <c:v>-4.9165120593692019E-2</c:v>
                </c:pt>
                <c:pt idx="25315">
                  <c:v>-4.9165120593692019E-2</c:v>
                </c:pt>
                <c:pt idx="25316">
                  <c:v>-4.9165120593692019E-2</c:v>
                </c:pt>
                <c:pt idx="25317">
                  <c:v>-4.9474335188620912E-2</c:v>
                </c:pt>
                <c:pt idx="25318">
                  <c:v>-4.9474335188620912E-2</c:v>
                </c:pt>
                <c:pt idx="25319">
                  <c:v>-4.9474335188620912E-2</c:v>
                </c:pt>
                <c:pt idx="25320">
                  <c:v>-4.9474335188620912E-2</c:v>
                </c:pt>
                <c:pt idx="25321">
                  <c:v>-4.9474335188620912E-2</c:v>
                </c:pt>
                <c:pt idx="25322">
                  <c:v>-4.9474335188620912E-2</c:v>
                </c:pt>
                <c:pt idx="25323">
                  <c:v>-4.9474335188620912E-2</c:v>
                </c:pt>
                <c:pt idx="25324">
                  <c:v>-4.9474335188620912E-2</c:v>
                </c:pt>
                <c:pt idx="25325">
                  <c:v>-4.9474335188620912E-2</c:v>
                </c:pt>
                <c:pt idx="25326">
                  <c:v>-4.9474335188620912E-2</c:v>
                </c:pt>
                <c:pt idx="25327">
                  <c:v>-4.9474335188620912E-2</c:v>
                </c:pt>
                <c:pt idx="25328">
                  <c:v>-4.9474335188620912E-2</c:v>
                </c:pt>
                <c:pt idx="25329">
                  <c:v>-4.9474335188620912E-2</c:v>
                </c:pt>
                <c:pt idx="25330">
                  <c:v>-4.9474335188620912E-2</c:v>
                </c:pt>
                <c:pt idx="25331">
                  <c:v>-4.9474335188620912E-2</c:v>
                </c:pt>
                <c:pt idx="25332">
                  <c:v>-4.9474335188620912E-2</c:v>
                </c:pt>
                <c:pt idx="25333">
                  <c:v>-4.9474335188620912E-2</c:v>
                </c:pt>
                <c:pt idx="25334">
                  <c:v>-4.8855905998763154E-2</c:v>
                </c:pt>
                <c:pt idx="25335">
                  <c:v>-4.8855905998763154E-2</c:v>
                </c:pt>
                <c:pt idx="25336">
                  <c:v>-4.8855905998763154E-2</c:v>
                </c:pt>
                <c:pt idx="25337">
                  <c:v>-4.8855905998763154E-2</c:v>
                </c:pt>
                <c:pt idx="25338">
                  <c:v>-4.8855905998763154E-2</c:v>
                </c:pt>
                <c:pt idx="25339">
                  <c:v>-4.8855905998763154E-2</c:v>
                </c:pt>
                <c:pt idx="25340">
                  <c:v>-4.8546691403834434E-2</c:v>
                </c:pt>
                <c:pt idx="25341">
                  <c:v>-4.8546691403834434E-2</c:v>
                </c:pt>
                <c:pt idx="25342">
                  <c:v>-4.8546691403834434E-2</c:v>
                </c:pt>
                <c:pt idx="25343">
                  <c:v>-4.8546691403834434E-2</c:v>
                </c:pt>
                <c:pt idx="25344">
                  <c:v>-4.8546691403834434E-2</c:v>
                </c:pt>
                <c:pt idx="25345">
                  <c:v>-4.8546691403834434E-2</c:v>
                </c:pt>
                <c:pt idx="25346">
                  <c:v>-4.8546691403834434E-2</c:v>
                </c:pt>
                <c:pt idx="25347">
                  <c:v>-4.8546691403834434E-2</c:v>
                </c:pt>
                <c:pt idx="25348">
                  <c:v>-4.8546691403834434E-2</c:v>
                </c:pt>
                <c:pt idx="25349">
                  <c:v>-4.8546691403834434E-2</c:v>
                </c:pt>
                <c:pt idx="25350">
                  <c:v>-4.8546691403834434E-2</c:v>
                </c:pt>
                <c:pt idx="25351">
                  <c:v>-4.8546691403834434E-2</c:v>
                </c:pt>
                <c:pt idx="25352">
                  <c:v>-4.8546691403834434E-2</c:v>
                </c:pt>
                <c:pt idx="25353">
                  <c:v>-4.8546691403834434E-2</c:v>
                </c:pt>
                <c:pt idx="25354">
                  <c:v>-4.8546691403834434E-2</c:v>
                </c:pt>
                <c:pt idx="25355">
                  <c:v>-4.8546691403834434E-2</c:v>
                </c:pt>
                <c:pt idx="25356">
                  <c:v>-4.8546691403834434E-2</c:v>
                </c:pt>
                <c:pt idx="25357">
                  <c:v>-4.8546691403834434E-2</c:v>
                </c:pt>
                <c:pt idx="25358">
                  <c:v>-4.8546691403834434E-2</c:v>
                </c:pt>
                <c:pt idx="25359">
                  <c:v>-4.8546691403834434E-2</c:v>
                </c:pt>
                <c:pt idx="25360">
                  <c:v>-4.8546691403834434E-2</c:v>
                </c:pt>
                <c:pt idx="25361">
                  <c:v>-4.8546691403834434E-2</c:v>
                </c:pt>
                <c:pt idx="25362">
                  <c:v>-4.8546691403834434E-2</c:v>
                </c:pt>
                <c:pt idx="25363">
                  <c:v>-4.8546691403834434E-2</c:v>
                </c:pt>
                <c:pt idx="25364">
                  <c:v>-4.8546691403834434E-2</c:v>
                </c:pt>
                <c:pt idx="25365">
                  <c:v>-4.8546691403834434E-2</c:v>
                </c:pt>
                <c:pt idx="25366">
                  <c:v>-4.8546691403834434E-2</c:v>
                </c:pt>
                <c:pt idx="25367">
                  <c:v>-4.8546691403834434E-2</c:v>
                </c:pt>
                <c:pt idx="25368">
                  <c:v>-4.8546691403834434E-2</c:v>
                </c:pt>
                <c:pt idx="25369">
                  <c:v>-4.8546691403834434E-2</c:v>
                </c:pt>
                <c:pt idx="25370">
                  <c:v>-4.8546691403834434E-2</c:v>
                </c:pt>
                <c:pt idx="25371">
                  <c:v>-4.8546691403834434E-2</c:v>
                </c:pt>
                <c:pt idx="25372">
                  <c:v>-4.8546691403834434E-2</c:v>
                </c:pt>
                <c:pt idx="25373">
                  <c:v>-4.8546691403834434E-2</c:v>
                </c:pt>
                <c:pt idx="25374">
                  <c:v>-4.8546691403834434E-2</c:v>
                </c:pt>
                <c:pt idx="25375">
                  <c:v>-4.8546691403834434E-2</c:v>
                </c:pt>
                <c:pt idx="25376">
                  <c:v>-4.8546691403834434E-2</c:v>
                </c:pt>
                <c:pt idx="25377">
                  <c:v>-4.8546691403834434E-2</c:v>
                </c:pt>
                <c:pt idx="25378">
                  <c:v>-4.8546691403834434E-2</c:v>
                </c:pt>
                <c:pt idx="25379">
                  <c:v>-4.8546691403834434E-2</c:v>
                </c:pt>
                <c:pt idx="25380">
                  <c:v>-4.9165120593692019E-2</c:v>
                </c:pt>
                <c:pt idx="25381">
                  <c:v>-4.9165120593692019E-2</c:v>
                </c:pt>
                <c:pt idx="25382">
                  <c:v>-4.8237476808905513E-2</c:v>
                </c:pt>
                <c:pt idx="25383">
                  <c:v>-4.8237476808905513E-2</c:v>
                </c:pt>
                <c:pt idx="25384">
                  <c:v>-4.8546691403834434E-2</c:v>
                </c:pt>
                <c:pt idx="25385">
                  <c:v>-4.8546691403834434E-2</c:v>
                </c:pt>
                <c:pt idx="25386">
                  <c:v>-4.8546691403834434E-2</c:v>
                </c:pt>
                <c:pt idx="25387">
                  <c:v>-4.8546691403834434E-2</c:v>
                </c:pt>
                <c:pt idx="25388">
                  <c:v>-4.8546691403834434E-2</c:v>
                </c:pt>
                <c:pt idx="25389">
                  <c:v>-4.8546691403834434E-2</c:v>
                </c:pt>
                <c:pt idx="25390">
                  <c:v>-4.8546691403834434E-2</c:v>
                </c:pt>
                <c:pt idx="25391">
                  <c:v>-4.8546691403834434E-2</c:v>
                </c:pt>
                <c:pt idx="25392">
                  <c:v>-4.8546691403834434E-2</c:v>
                </c:pt>
                <c:pt idx="25393">
                  <c:v>-4.8546691403834434E-2</c:v>
                </c:pt>
                <c:pt idx="25394">
                  <c:v>-4.8546691403834434E-2</c:v>
                </c:pt>
                <c:pt idx="25395">
                  <c:v>-4.8546691403834434E-2</c:v>
                </c:pt>
                <c:pt idx="25396">
                  <c:v>-4.8546691403834434E-2</c:v>
                </c:pt>
                <c:pt idx="25397">
                  <c:v>-4.8546691403834434E-2</c:v>
                </c:pt>
                <c:pt idx="25398">
                  <c:v>-4.8546691403834434E-2</c:v>
                </c:pt>
                <c:pt idx="25399">
                  <c:v>-4.8546691403834434E-2</c:v>
                </c:pt>
                <c:pt idx="25400">
                  <c:v>-4.8546691403834434E-2</c:v>
                </c:pt>
                <c:pt idx="25401">
                  <c:v>-4.8546691403834434E-2</c:v>
                </c:pt>
                <c:pt idx="25402">
                  <c:v>-4.8546691403834434E-2</c:v>
                </c:pt>
                <c:pt idx="25403">
                  <c:v>-4.8237476808905513E-2</c:v>
                </c:pt>
                <c:pt idx="25404">
                  <c:v>-4.8237476808905513E-2</c:v>
                </c:pt>
                <c:pt idx="25405">
                  <c:v>-4.8237476808905513E-2</c:v>
                </c:pt>
                <c:pt idx="25406">
                  <c:v>-4.8531684698609016E-2</c:v>
                </c:pt>
                <c:pt idx="25407">
                  <c:v>-4.7913446676970693E-2</c:v>
                </c:pt>
                <c:pt idx="25408">
                  <c:v>-4.7913446676970693E-2</c:v>
                </c:pt>
                <c:pt idx="25409">
                  <c:v>-4.7913446676970693E-2</c:v>
                </c:pt>
                <c:pt idx="25410">
                  <c:v>-4.7913446676970693E-2</c:v>
                </c:pt>
                <c:pt idx="25411">
                  <c:v>-4.7913446676970693E-2</c:v>
                </c:pt>
                <c:pt idx="25412">
                  <c:v>-4.7913446676970693E-2</c:v>
                </c:pt>
                <c:pt idx="25413">
                  <c:v>-4.7913446676970693E-2</c:v>
                </c:pt>
                <c:pt idx="25414">
                  <c:v>-4.7913446676970693E-2</c:v>
                </c:pt>
                <c:pt idx="25415">
                  <c:v>-4.7913446676970693E-2</c:v>
                </c:pt>
                <c:pt idx="25416">
                  <c:v>-4.7913446676970693E-2</c:v>
                </c:pt>
                <c:pt idx="25417">
                  <c:v>-4.7913446676970693E-2</c:v>
                </c:pt>
                <c:pt idx="25418">
                  <c:v>-4.7913446676970693E-2</c:v>
                </c:pt>
                <c:pt idx="25419">
                  <c:v>-4.8222565687789647E-2</c:v>
                </c:pt>
                <c:pt idx="25420">
                  <c:v>-4.7928262213976495E-2</c:v>
                </c:pt>
                <c:pt idx="25421">
                  <c:v>-4.8237476808905513E-2</c:v>
                </c:pt>
                <c:pt idx="25422">
                  <c:v>-4.8531684698609016E-2</c:v>
                </c:pt>
                <c:pt idx="25423">
                  <c:v>-4.8531684698609016E-2</c:v>
                </c:pt>
                <c:pt idx="25424">
                  <c:v>-4.8531684698609016E-2</c:v>
                </c:pt>
                <c:pt idx="25425">
                  <c:v>-4.8531684698609016E-2</c:v>
                </c:pt>
                <c:pt idx="25426">
                  <c:v>-4.8531684698609016E-2</c:v>
                </c:pt>
                <c:pt idx="25427">
                  <c:v>-4.8531684698609016E-2</c:v>
                </c:pt>
                <c:pt idx="25428">
                  <c:v>-4.8531684698609016E-2</c:v>
                </c:pt>
                <c:pt idx="25429">
                  <c:v>-4.8531684698609016E-2</c:v>
                </c:pt>
                <c:pt idx="25430">
                  <c:v>-4.8531684698609016E-2</c:v>
                </c:pt>
                <c:pt idx="25431">
                  <c:v>-4.8531684698609016E-2</c:v>
                </c:pt>
                <c:pt idx="25432">
                  <c:v>-4.8531684698609016E-2</c:v>
                </c:pt>
                <c:pt idx="25433">
                  <c:v>-4.8222565687789647E-2</c:v>
                </c:pt>
                <c:pt idx="25434">
                  <c:v>-4.8222565687789647E-2</c:v>
                </c:pt>
                <c:pt idx="25435">
                  <c:v>-4.8222565687789647E-2</c:v>
                </c:pt>
                <c:pt idx="25436">
                  <c:v>-4.8222565687789647E-2</c:v>
                </c:pt>
                <c:pt idx="25437">
                  <c:v>-4.8531684698609016E-2</c:v>
                </c:pt>
                <c:pt idx="25438">
                  <c:v>-4.8531684698609016E-2</c:v>
                </c:pt>
                <c:pt idx="25439">
                  <c:v>-4.8531684698609016E-2</c:v>
                </c:pt>
                <c:pt idx="25440">
                  <c:v>-4.8531684698609016E-2</c:v>
                </c:pt>
                <c:pt idx="25441">
                  <c:v>-4.8531684698609016E-2</c:v>
                </c:pt>
                <c:pt idx="25442">
                  <c:v>-4.8531684698609016E-2</c:v>
                </c:pt>
                <c:pt idx="25443">
                  <c:v>-4.8531684698609016E-2</c:v>
                </c:pt>
                <c:pt idx="25444">
                  <c:v>-4.8531684698609016E-2</c:v>
                </c:pt>
                <c:pt idx="25445">
                  <c:v>-4.8531684698609016E-2</c:v>
                </c:pt>
                <c:pt idx="25446">
                  <c:v>-4.8531684698609016E-2</c:v>
                </c:pt>
                <c:pt idx="25447">
                  <c:v>-4.8531684698609016E-2</c:v>
                </c:pt>
                <c:pt idx="25448">
                  <c:v>-4.8531684698609016E-2</c:v>
                </c:pt>
                <c:pt idx="25449">
                  <c:v>-4.8222565687789647E-2</c:v>
                </c:pt>
                <c:pt idx="25450">
                  <c:v>-4.8222565687789647E-2</c:v>
                </c:pt>
                <c:pt idx="25451">
                  <c:v>-4.8531684698609016E-2</c:v>
                </c:pt>
                <c:pt idx="25452">
                  <c:v>-4.8531684698609016E-2</c:v>
                </c:pt>
                <c:pt idx="25453">
                  <c:v>-4.8531684698609016E-2</c:v>
                </c:pt>
                <c:pt idx="25454">
                  <c:v>-4.8531684698609016E-2</c:v>
                </c:pt>
                <c:pt idx="25455">
                  <c:v>-4.8531684698609016E-2</c:v>
                </c:pt>
                <c:pt idx="25456">
                  <c:v>-4.8531684698609016E-2</c:v>
                </c:pt>
                <c:pt idx="25457">
                  <c:v>-4.8531684698609016E-2</c:v>
                </c:pt>
                <c:pt idx="25458">
                  <c:v>-4.8531684698609016E-2</c:v>
                </c:pt>
                <c:pt idx="25459">
                  <c:v>-4.8531684698609016E-2</c:v>
                </c:pt>
                <c:pt idx="25460">
                  <c:v>-4.8531684698609016E-2</c:v>
                </c:pt>
                <c:pt idx="25461">
                  <c:v>-4.8531684698609016E-2</c:v>
                </c:pt>
                <c:pt idx="25462">
                  <c:v>-4.8531684698609016E-2</c:v>
                </c:pt>
                <c:pt idx="25463">
                  <c:v>-4.8840803709428116E-2</c:v>
                </c:pt>
                <c:pt idx="25464">
                  <c:v>-4.8840803709428116E-2</c:v>
                </c:pt>
                <c:pt idx="25465">
                  <c:v>-4.8840803709428116E-2</c:v>
                </c:pt>
                <c:pt idx="25466">
                  <c:v>-4.8840803709428116E-2</c:v>
                </c:pt>
                <c:pt idx="25467">
                  <c:v>-4.8531684698609016E-2</c:v>
                </c:pt>
                <c:pt idx="25468">
                  <c:v>-4.8531684698609016E-2</c:v>
                </c:pt>
                <c:pt idx="25469">
                  <c:v>-4.8531684698609016E-2</c:v>
                </c:pt>
                <c:pt idx="25470">
                  <c:v>-4.8531684698609016E-2</c:v>
                </c:pt>
                <c:pt idx="25471">
                  <c:v>-4.8531684698609016E-2</c:v>
                </c:pt>
                <c:pt idx="25472">
                  <c:v>-4.8531684698609016E-2</c:v>
                </c:pt>
                <c:pt idx="25473">
                  <c:v>-4.8531684698609016E-2</c:v>
                </c:pt>
                <c:pt idx="25474">
                  <c:v>-4.8531684698609016E-2</c:v>
                </c:pt>
                <c:pt idx="25475">
                  <c:v>-4.8531684698609016E-2</c:v>
                </c:pt>
                <c:pt idx="25476">
                  <c:v>-4.8531684698609016E-2</c:v>
                </c:pt>
                <c:pt idx="25477">
                  <c:v>-4.8531684698609016E-2</c:v>
                </c:pt>
                <c:pt idx="25478">
                  <c:v>-4.8531684698609016E-2</c:v>
                </c:pt>
                <c:pt idx="25479">
                  <c:v>-4.8840803709428116E-2</c:v>
                </c:pt>
                <c:pt idx="25480">
                  <c:v>-4.8840803709428116E-2</c:v>
                </c:pt>
                <c:pt idx="25481">
                  <c:v>-4.8840803709428116E-2</c:v>
                </c:pt>
                <c:pt idx="25482">
                  <c:v>-4.8840803709428116E-2</c:v>
                </c:pt>
                <c:pt idx="25483">
                  <c:v>-4.9459041731066494E-2</c:v>
                </c:pt>
                <c:pt idx="25484">
                  <c:v>-4.9459041731066494E-2</c:v>
                </c:pt>
                <c:pt idx="25485">
                  <c:v>-4.9459041731066494E-2</c:v>
                </c:pt>
                <c:pt idx="25486">
                  <c:v>-4.9459041731066494E-2</c:v>
                </c:pt>
                <c:pt idx="25487">
                  <c:v>-4.9768160741885822E-2</c:v>
                </c:pt>
                <c:pt idx="25488">
                  <c:v>-4.9768160741885822E-2</c:v>
                </c:pt>
                <c:pt idx="25489">
                  <c:v>-4.9768160741885822E-2</c:v>
                </c:pt>
                <c:pt idx="25490">
                  <c:v>-4.9768160741885822E-2</c:v>
                </c:pt>
                <c:pt idx="25491">
                  <c:v>-4.9459041731066494E-2</c:v>
                </c:pt>
                <c:pt idx="25492">
                  <c:v>-4.9459041731066494E-2</c:v>
                </c:pt>
                <c:pt idx="25493">
                  <c:v>-4.9459041731066494E-2</c:v>
                </c:pt>
                <c:pt idx="25494">
                  <c:v>-4.9459041731066494E-2</c:v>
                </c:pt>
                <c:pt idx="25495">
                  <c:v>-4.9768160741885822E-2</c:v>
                </c:pt>
                <c:pt idx="25496">
                  <c:v>-4.9768160741885822E-2</c:v>
                </c:pt>
                <c:pt idx="25497">
                  <c:v>-4.9768160741885822E-2</c:v>
                </c:pt>
                <c:pt idx="25498">
                  <c:v>-4.9768160741885822E-2</c:v>
                </c:pt>
                <c:pt idx="25499">
                  <c:v>-4.9768160741885822E-2</c:v>
                </c:pt>
                <c:pt idx="25500">
                  <c:v>-4.9768160741885822E-2</c:v>
                </c:pt>
                <c:pt idx="25501">
                  <c:v>-4.9768160741885822E-2</c:v>
                </c:pt>
                <c:pt idx="25502">
                  <c:v>-4.9768160741885822E-2</c:v>
                </c:pt>
                <c:pt idx="25503">
                  <c:v>-4.9768160741885822E-2</c:v>
                </c:pt>
                <c:pt idx="25504">
                  <c:v>-4.9768160741885822E-2</c:v>
                </c:pt>
                <c:pt idx="25505">
                  <c:v>-5.0386398763523993E-2</c:v>
                </c:pt>
                <c:pt idx="25506">
                  <c:v>-5.0386398763523993E-2</c:v>
                </c:pt>
                <c:pt idx="25507">
                  <c:v>-5.0386398763523993E-2</c:v>
                </c:pt>
                <c:pt idx="25508">
                  <c:v>-5.0386398763523993E-2</c:v>
                </c:pt>
                <c:pt idx="25509">
                  <c:v>-5.0386398763523993E-2</c:v>
                </c:pt>
                <c:pt idx="25510">
                  <c:v>-5.0386398763523993E-2</c:v>
                </c:pt>
                <c:pt idx="25511">
                  <c:v>-5.0386398763523993E-2</c:v>
                </c:pt>
                <c:pt idx="25512">
                  <c:v>-5.0386398763523993E-2</c:v>
                </c:pt>
                <c:pt idx="25513">
                  <c:v>-5.0386398763523993E-2</c:v>
                </c:pt>
                <c:pt idx="25514">
                  <c:v>-5.0386398763523993E-2</c:v>
                </c:pt>
                <c:pt idx="25515">
                  <c:v>-5.0386398763523993E-2</c:v>
                </c:pt>
                <c:pt idx="25516">
                  <c:v>-5.0386398763523993E-2</c:v>
                </c:pt>
                <c:pt idx="25517">
                  <c:v>-5.0386398763523993E-2</c:v>
                </c:pt>
                <c:pt idx="25518">
                  <c:v>-5.0386398763523993E-2</c:v>
                </c:pt>
                <c:pt idx="25519">
                  <c:v>-5.0386398763523993E-2</c:v>
                </c:pt>
                <c:pt idx="25520">
                  <c:v>-5.0386398763523993E-2</c:v>
                </c:pt>
                <c:pt idx="25521">
                  <c:v>-5.0386398763523993E-2</c:v>
                </c:pt>
                <c:pt idx="25522">
                  <c:v>-5.0386398763523993E-2</c:v>
                </c:pt>
                <c:pt idx="25523">
                  <c:v>-5.0386398763523993E-2</c:v>
                </c:pt>
                <c:pt idx="25524">
                  <c:v>-5.0386398763523993E-2</c:v>
                </c:pt>
                <c:pt idx="25525">
                  <c:v>-5.0386398763523993E-2</c:v>
                </c:pt>
                <c:pt idx="25526">
                  <c:v>-5.0386398763523993E-2</c:v>
                </c:pt>
                <c:pt idx="25527">
                  <c:v>-5.0386398763523993E-2</c:v>
                </c:pt>
                <c:pt idx="25528">
                  <c:v>-5.0386398763523993E-2</c:v>
                </c:pt>
                <c:pt idx="25529">
                  <c:v>-5.0386398763523993E-2</c:v>
                </c:pt>
                <c:pt idx="25530">
                  <c:v>-5.0386398763523993E-2</c:v>
                </c:pt>
                <c:pt idx="25531">
                  <c:v>-5.0386398763523993E-2</c:v>
                </c:pt>
                <c:pt idx="25532">
                  <c:v>-5.0386398763523993E-2</c:v>
                </c:pt>
                <c:pt idx="25533">
                  <c:v>-5.0386398763523993E-2</c:v>
                </c:pt>
                <c:pt idx="25534">
                  <c:v>-5.0386398763523993E-2</c:v>
                </c:pt>
                <c:pt idx="25535">
                  <c:v>-5.0386398763523993E-2</c:v>
                </c:pt>
                <c:pt idx="25536">
                  <c:v>-5.0386398763523993E-2</c:v>
                </c:pt>
                <c:pt idx="25537">
                  <c:v>-5.0386398763523993E-2</c:v>
                </c:pt>
                <c:pt idx="25538">
                  <c:v>-5.0386398763523993E-2</c:v>
                </c:pt>
                <c:pt idx="25539">
                  <c:v>-5.0386398763523993E-2</c:v>
                </c:pt>
                <c:pt idx="25540">
                  <c:v>-5.0386398763523993E-2</c:v>
                </c:pt>
                <c:pt idx="25541">
                  <c:v>-5.0386398763523993E-2</c:v>
                </c:pt>
                <c:pt idx="25542">
                  <c:v>-5.0386398763523993E-2</c:v>
                </c:pt>
                <c:pt idx="25543">
                  <c:v>-5.0092764378478906E-2</c:v>
                </c:pt>
                <c:pt idx="25544">
                  <c:v>-5.0092764378478906E-2</c:v>
                </c:pt>
                <c:pt idx="25545">
                  <c:v>-5.0092764378478906E-2</c:v>
                </c:pt>
                <c:pt idx="25546">
                  <c:v>-5.1020408163265286E-2</c:v>
                </c:pt>
                <c:pt idx="25547">
                  <c:v>-5.1020408163265286E-2</c:v>
                </c:pt>
                <c:pt idx="25548">
                  <c:v>-5.1020408163265286E-2</c:v>
                </c:pt>
                <c:pt idx="25549">
                  <c:v>-5.1020408163265286E-2</c:v>
                </c:pt>
                <c:pt idx="25550">
                  <c:v>-5.1329622758194186E-2</c:v>
                </c:pt>
                <c:pt idx="25551">
                  <c:v>-5.1329622758194186E-2</c:v>
                </c:pt>
                <c:pt idx="25552">
                  <c:v>-5.1948051948051972E-2</c:v>
                </c:pt>
                <c:pt idx="25553">
                  <c:v>-5.1948051948051972E-2</c:v>
                </c:pt>
                <c:pt idx="25554">
                  <c:v>-5.1948051948051972E-2</c:v>
                </c:pt>
                <c:pt idx="25555">
                  <c:v>-5.1948051948051972E-2</c:v>
                </c:pt>
                <c:pt idx="25556">
                  <c:v>-5.2566481137910105E-2</c:v>
                </c:pt>
                <c:pt idx="25557">
                  <c:v>-5.2566481137910105E-2</c:v>
                </c:pt>
                <c:pt idx="25558">
                  <c:v>-5.2566481137910105E-2</c:v>
                </c:pt>
                <c:pt idx="25559">
                  <c:v>-5.2566481137910105E-2</c:v>
                </c:pt>
                <c:pt idx="25560">
                  <c:v>-5.2566481137910105E-2</c:v>
                </c:pt>
                <c:pt idx="25561">
                  <c:v>-5.2566481137910105E-2</c:v>
                </c:pt>
                <c:pt idx="25562">
                  <c:v>-5.2566481137910105E-2</c:v>
                </c:pt>
                <c:pt idx="25563">
                  <c:v>-5.2566481137910105E-2</c:v>
                </c:pt>
                <c:pt idx="25564">
                  <c:v>-5.2566481137910105E-2</c:v>
                </c:pt>
                <c:pt idx="25565">
                  <c:v>-5.2566481137910105E-2</c:v>
                </c:pt>
                <c:pt idx="25566">
                  <c:v>-5.2566481137910105E-2</c:v>
                </c:pt>
                <c:pt idx="25567">
                  <c:v>-5.2566481137910105E-2</c:v>
                </c:pt>
                <c:pt idx="25568">
                  <c:v>-5.2566481137910105E-2</c:v>
                </c:pt>
                <c:pt idx="25569">
                  <c:v>-5.2566481137910105E-2</c:v>
                </c:pt>
                <c:pt idx="25570">
                  <c:v>-5.2875695732838839E-2</c:v>
                </c:pt>
                <c:pt idx="25571">
                  <c:v>-5.2875695732838839E-2</c:v>
                </c:pt>
                <c:pt idx="25572">
                  <c:v>-5.2875695732838839E-2</c:v>
                </c:pt>
                <c:pt idx="25573">
                  <c:v>-5.2875695732838839E-2</c:v>
                </c:pt>
                <c:pt idx="25574">
                  <c:v>-5.2875695732838839E-2</c:v>
                </c:pt>
                <c:pt idx="25575">
                  <c:v>-5.2875695732838839E-2</c:v>
                </c:pt>
                <c:pt idx="25576">
                  <c:v>-5.3184910327767482E-2</c:v>
                </c:pt>
                <c:pt idx="25577">
                  <c:v>-5.3184910327767482E-2</c:v>
                </c:pt>
                <c:pt idx="25578">
                  <c:v>-5.3184910327767482E-2</c:v>
                </c:pt>
                <c:pt idx="25579">
                  <c:v>-5.3184910327767482E-2</c:v>
                </c:pt>
                <c:pt idx="25580">
                  <c:v>-5.3184910327767482E-2</c:v>
                </c:pt>
                <c:pt idx="25581">
                  <c:v>-5.3184910327767482E-2</c:v>
                </c:pt>
                <c:pt idx="25582">
                  <c:v>-5.3494124922696694E-2</c:v>
                </c:pt>
                <c:pt idx="25583">
                  <c:v>-5.3494124922696694E-2</c:v>
                </c:pt>
                <c:pt idx="25584">
                  <c:v>-5.3184910327767482E-2</c:v>
                </c:pt>
                <c:pt idx="25585">
                  <c:v>-5.3184910327767482E-2</c:v>
                </c:pt>
                <c:pt idx="25586">
                  <c:v>-5.2566481137910105E-2</c:v>
                </c:pt>
                <c:pt idx="25587">
                  <c:v>-5.2566481137910105E-2</c:v>
                </c:pt>
                <c:pt idx="25588">
                  <c:v>-5.2875695732838839E-2</c:v>
                </c:pt>
                <c:pt idx="25589">
                  <c:v>-5.2875695732838839E-2</c:v>
                </c:pt>
                <c:pt idx="25590">
                  <c:v>-5.2875695732838839E-2</c:v>
                </c:pt>
                <c:pt idx="25591">
                  <c:v>-5.2875695732838839E-2</c:v>
                </c:pt>
                <c:pt idx="25592">
                  <c:v>-5.2566481137910105E-2</c:v>
                </c:pt>
                <c:pt idx="25593">
                  <c:v>-5.2566481137910105E-2</c:v>
                </c:pt>
                <c:pt idx="25594">
                  <c:v>-5.2875695732838839E-2</c:v>
                </c:pt>
                <c:pt idx="25595">
                  <c:v>-5.2875695732838839E-2</c:v>
                </c:pt>
                <c:pt idx="25596">
                  <c:v>-5.2875695732838839E-2</c:v>
                </c:pt>
                <c:pt idx="25597">
                  <c:v>-5.2875695732838839E-2</c:v>
                </c:pt>
                <c:pt idx="25598">
                  <c:v>-5.2875695732838839E-2</c:v>
                </c:pt>
                <c:pt idx="25599">
                  <c:v>-5.2875695732838839E-2</c:v>
                </c:pt>
                <c:pt idx="25600">
                  <c:v>-5.3184910327767482E-2</c:v>
                </c:pt>
                <c:pt idx="25601">
                  <c:v>-5.3184910327767482E-2</c:v>
                </c:pt>
                <c:pt idx="25602">
                  <c:v>-5.3184910327767482E-2</c:v>
                </c:pt>
                <c:pt idx="25603">
                  <c:v>-5.3184910327767482E-2</c:v>
                </c:pt>
                <c:pt idx="25604">
                  <c:v>-5.3184910327767482E-2</c:v>
                </c:pt>
                <c:pt idx="25605">
                  <c:v>-5.3184910327767482E-2</c:v>
                </c:pt>
                <c:pt idx="25606">
                  <c:v>-5.3184910327767482E-2</c:v>
                </c:pt>
                <c:pt idx="25607">
                  <c:v>-5.3184910327767482E-2</c:v>
                </c:pt>
                <c:pt idx="25608">
                  <c:v>-5.3184910327767482E-2</c:v>
                </c:pt>
                <c:pt idx="25609">
                  <c:v>-5.3184910327767482E-2</c:v>
                </c:pt>
                <c:pt idx="25610">
                  <c:v>-5.3184910327767482E-2</c:v>
                </c:pt>
                <c:pt idx="25611">
                  <c:v>-5.3184910327767482E-2</c:v>
                </c:pt>
                <c:pt idx="25612">
                  <c:v>-5.2875695732838839E-2</c:v>
                </c:pt>
                <c:pt idx="25613">
                  <c:v>-5.2875695732838839E-2</c:v>
                </c:pt>
                <c:pt idx="25614">
                  <c:v>-5.2875695732838839E-2</c:v>
                </c:pt>
                <c:pt idx="25615">
                  <c:v>-5.2875695732838839E-2</c:v>
                </c:pt>
                <c:pt idx="25616">
                  <c:v>-5.2875695732838839E-2</c:v>
                </c:pt>
                <c:pt idx="25617">
                  <c:v>-5.2875695732838839E-2</c:v>
                </c:pt>
                <c:pt idx="25618">
                  <c:v>-5.3184910327767482E-2</c:v>
                </c:pt>
                <c:pt idx="25619">
                  <c:v>-5.3184910327767482E-2</c:v>
                </c:pt>
                <c:pt idx="25620">
                  <c:v>-5.3184910327767482E-2</c:v>
                </c:pt>
                <c:pt idx="25621">
                  <c:v>-5.3184910327767482E-2</c:v>
                </c:pt>
                <c:pt idx="25622">
                  <c:v>-5.3494124922696694E-2</c:v>
                </c:pt>
                <c:pt idx="25623">
                  <c:v>-5.3494124922696694E-2</c:v>
                </c:pt>
                <c:pt idx="25624">
                  <c:v>-5.3494124922696694E-2</c:v>
                </c:pt>
                <c:pt idx="25625">
                  <c:v>-5.3494124922696694E-2</c:v>
                </c:pt>
                <c:pt idx="25626">
                  <c:v>-5.3494124922696694E-2</c:v>
                </c:pt>
                <c:pt idx="25627">
                  <c:v>-5.3494124922696694E-2</c:v>
                </c:pt>
                <c:pt idx="25628">
                  <c:v>-5.3494124922696694E-2</c:v>
                </c:pt>
                <c:pt idx="25629">
                  <c:v>-5.3494124922696694E-2</c:v>
                </c:pt>
                <c:pt idx="25630">
                  <c:v>-5.3494124922696694E-2</c:v>
                </c:pt>
                <c:pt idx="25631">
                  <c:v>-5.3494124922696694E-2</c:v>
                </c:pt>
                <c:pt idx="25632">
                  <c:v>-5.3494124922696694E-2</c:v>
                </c:pt>
                <c:pt idx="25633">
                  <c:v>-5.3494124922696694E-2</c:v>
                </c:pt>
                <c:pt idx="25634">
                  <c:v>-5.3803339517625413E-2</c:v>
                </c:pt>
                <c:pt idx="25635">
                  <c:v>-5.3803339517625413E-2</c:v>
                </c:pt>
                <c:pt idx="25636">
                  <c:v>-5.3803339517625413E-2</c:v>
                </c:pt>
                <c:pt idx="25637">
                  <c:v>-5.3803339517625413E-2</c:v>
                </c:pt>
                <c:pt idx="25638">
                  <c:v>-5.3803339517625413E-2</c:v>
                </c:pt>
                <c:pt idx="25639">
                  <c:v>-5.3803339517625413E-2</c:v>
                </c:pt>
                <c:pt idx="25640">
                  <c:v>-5.3803339517625413E-2</c:v>
                </c:pt>
                <c:pt idx="25641">
                  <c:v>-5.3803339517625413E-2</c:v>
                </c:pt>
                <c:pt idx="25642">
                  <c:v>-5.3803339517625413E-2</c:v>
                </c:pt>
                <c:pt idx="25643">
                  <c:v>-5.3803339517625413E-2</c:v>
                </c:pt>
                <c:pt idx="25644">
                  <c:v>-5.3803339517625413E-2</c:v>
                </c:pt>
                <c:pt idx="25645">
                  <c:v>-5.3803339517625413E-2</c:v>
                </c:pt>
                <c:pt idx="25646">
                  <c:v>-5.3803339517625413E-2</c:v>
                </c:pt>
                <c:pt idx="25647">
                  <c:v>-5.4112554112554133E-2</c:v>
                </c:pt>
                <c:pt idx="25648">
                  <c:v>-5.4112554112554133E-2</c:v>
                </c:pt>
                <c:pt idx="25649">
                  <c:v>-5.3803339517625413E-2</c:v>
                </c:pt>
                <c:pt idx="25650">
                  <c:v>-5.3803339517625413E-2</c:v>
                </c:pt>
                <c:pt idx="25651">
                  <c:v>-5.3803339517625413E-2</c:v>
                </c:pt>
                <c:pt idx="25652">
                  <c:v>-5.3803339517625413E-2</c:v>
                </c:pt>
                <c:pt idx="25653">
                  <c:v>-5.4112554112554133E-2</c:v>
                </c:pt>
                <c:pt idx="25654">
                  <c:v>-5.4112554112554133E-2</c:v>
                </c:pt>
                <c:pt idx="25655">
                  <c:v>-5.4112554112554133E-2</c:v>
                </c:pt>
                <c:pt idx="25656">
                  <c:v>-5.4112554112554133E-2</c:v>
                </c:pt>
                <c:pt idx="25657">
                  <c:v>-5.3803339517625413E-2</c:v>
                </c:pt>
                <c:pt idx="25658">
                  <c:v>-1.4223871366728593E-2</c:v>
                </c:pt>
                <c:pt idx="25659">
                  <c:v>-1.4533085961657409E-2</c:v>
                </c:pt>
                <c:pt idx="25660">
                  <c:v>-1.4223871366728593E-2</c:v>
                </c:pt>
                <c:pt idx="25661">
                  <c:v>-1.3914656771799618E-2</c:v>
                </c:pt>
                <c:pt idx="25662">
                  <c:v>-1.4223871366728593E-2</c:v>
                </c:pt>
                <c:pt idx="25663">
                  <c:v>-1.3914656771799618E-2</c:v>
                </c:pt>
                <c:pt idx="25664">
                  <c:v>-1.4223871366728593E-2</c:v>
                </c:pt>
                <c:pt idx="25665">
                  <c:v>-1.4842300556586283E-2</c:v>
                </c:pt>
                <c:pt idx="25666">
                  <c:v>-1.4223871366728593E-2</c:v>
                </c:pt>
                <c:pt idx="25667">
                  <c:v>-1.4223871366728593E-2</c:v>
                </c:pt>
                <c:pt idx="25668">
                  <c:v>-1.3914656771799618E-2</c:v>
                </c:pt>
                <c:pt idx="25669">
                  <c:v>-1.3605442176870748E-2</c:v>
                </c:pt>
                <c:pt idx="25670">
                  <c:v>-1.4223871366728593E-2</c:v>
                </c:pt>
                <c:pt idx="25671">
                  <c:v>-1.4223871366728593E-2</c:v>
                </c:pt>
                <c:pt idx="25672">
                  <c:v>-1.4223871366728593E-2</c:v>
                </c:pt>
                <c:pt idx="25673">
                  <c:v>-1.4223871366728593E-2</c:v>
                </c:pt>
                <c:pt idx="25674">
                  <c:v>-1.4223871366728593E-2</c:v>
                </c:pt>
                <c:pt idx="25675">
                  <c:v>-1.4223871366728593E-2</c:v>
                </c:pt>
                <c:pt idx="25676">
                  <c:v>-1.4223871366728593E-2</c:v>
                </c:pt>
                <c:pt idx="25677">
                  <c:v>-1.3605442176870748E-2</c:v>
                </c:pt>
                <c:pt idx="25678">
                  <c:v>-1.3914656771799618E-2</c:v>
                </c:pt>
                <c:pt idx="25679">
                  <c:v>-1.3914656771799618E-2</c:v>
                </c:pt>
                <c:pt idx="25680">
                  <c:v>-1.3914656771799618E-2</c:v>
                </c:pt>
                <c:pt idx="25681">
                  <c:v>-1.3914656771799618E-2</c:v>
                </c:pt>
                <c:pt idx="25682">
                  <c:v>-1.3914656771799618E-2</c:v>
                </c:pt>
                <c:pt idx="25683">
                  <c:v>-1.3914656771799618E-2</c:v>
                </c:pt>
                <c:pt idx="25684">
                  <c:v>-1.3914656771799618E-2</c:v>
                </c:pt>
                <c:pt idx="25685">
                  <c:v>-1.3914656771799618E-2</c:v>
                </c:pt>
                <c:pt idx="25686">
                  <c:v>-1.3914656771799618E-2</c:v>
                </c:pt>
                <c:pt idx="25687">
                  <c:v>-1.3914656771799618E-2</c:v>
                </c:pt>
                <c:pt idx="25688">
                  <c:v>-1.3914656771799618E-2</c:v>
                </c:pt>
                <c:pt idx="25689">
                  <c:v>-1.3914656771799618E-2</c:v>
                </c:pt>
                <c:pt idx="25690">
                  <c:v>-1.3914656771799618E-2</c:v>
                </c:pt>
                <c:pt idx="25691">
                  <c:v>-1.4223871366728593E-2</c:v>
                </c:pt>
                <c:pt idx="25692">
                  <c:v>-1.4223871366728593E-2</c:v>
                </c:pt>
                <c:pt idx="25693">
                  <c:v>-1.3914656771799618E-2</c:v>
                </c:pt>
                <c:pt idx="25694">
                  <c:v>-1.3914656771799618E-2</c:v>
                </c:pt>
                <c:pt idx="25695">
                  <c:v>-1.3914656771799618E-2</c:v>
                </c:pt>
                <c:pt idx="25696">
                  <c:v>-1.3914656771799618E-2</c:v>
                </c:pt>
                <c:pt idx="25697">
                  <c:v>-1.3914656771799618E-2</c:v>
                </c:pt>
                <c:pt idx="25698">
                  <c:v>-1.3914656771799618E-2</c:v>
                </c:pt>
                <c:pt idx="25699">
                  <c:v>-1.3914656771799618E-2</c:v>
                </c:pt>
                <c:pt idx="25700">
                  <c:v>-1.3914656771799618E-2</c:v>
                </c:pt>
                <c:pt idx="25701">
                  <c:v>-1.3605442176870748E-2</c:v>
                </c:pt>
                <c:pt idx="25702">
                  <c:v>-5.2875695732838839E-2</c:v>
                </c:pt>
                <c:pt idx="25703">
                  <c:v>-5.3184910327767482E-2</c:v>
                </c:pt>
                <c:pt idx="25704">
                  <c:v>-5.3184910327767482E-2</c:v>
                </c:pt>
                <c:pt idx="25705">
                  <c:v>-5.3494124922696694E-2</c:v>
                </c:pt>
                <c:pt idx="25706">
                  <c:v>-5.3494124922696694E-2</c:v>
                </c:pt>
                <c:pt idx="25707">
                  <c:v>-5.3494124922696694E-2</c:v>
                </c:pt>
                <c:pt idx="25708">
                  <c:v>-5.3494124922696694E-2</c:v>
                </c:pt>
                <c:pt idx="25709">
                  <c:v>-5.3494124922696694E-2</c:v>
                </c:pt>
                <c:pt idx="25710">
                  <c:v>-5.3494124922696694E-2</c:v>
                </c:pt>
                <c:pt idx="25711">
                  <c:v>-5.3494124922696694E-2</c:v>
                </c:pt>
                <c:pt idx="25712">
                  <c:v>-5.3803339517625413E-2</c:v>
                </c:pt>
                <c:pt idx="25713">
                  <c:v>-5.3803339517625413E-2</c:v>
                </c:pt>
                <c:pt idx="25714">
                  <c:v>-5.3803339517625413E-2</c:v>
                </c:pt>
                <c:pt idx="25715">
                  <c:v>-5.3803339517625413E-2</c:v>
                </c:pt>
                <c:pt idx="25716">
                  <c:v>-5.3803339517625413E-2</c:v>
                </c:pt>
                <c:pt idx="25717">
                  <c:v>-5.3803339517625413E-2</c:v>
                </c:pt>
                <c:pt idx="25718">
                  <c:v>-5.3803339517625413E-2</c:v>
                </c:pt>
                <c:pt idx="25719">
                  <c:v>-5.3803339517625413E-2</c:v>
                </c:pt>
                <c:pt idx="25720">
                  <c:v>-5.3803339517625413E-2</c:v>
                </c:pt>
                <c:pt idx="25721">
                  <c:v>-5.3803339517625413E-2</c:v>
                </c:pt>
                <c:pt idx="25722">
                  <c:v>-5.3803339517625413E-2</c:v>
                </c:pt>
                <c:pt idx="25723">
                  <c:v>-1.4533085961657409E-2</c:v>
                </c:pt>
                <c:pt idx="25724">
                  <c:v>-1.3914656771799618E-2</c:v>
                </c:pt>
                <c:pt idx="25725">
                  <c:v>-1.3914656771799618E-2</c:v>
                </c:pt>
                <c:pt idx="25726">
                  <c:v>-1.3914656771799618E-2</c:v>
                </c:pt>
                <c:pt idx="25727">
                  <c:v>-1.3914656771799618E-2</c:v>
                </c:pt>
                <c:pt idx="25728">
                  <c:v>-1.4223871366728593E-2</c:v>
                </c:pt>
                <c:pt idx="25729">
                  <c:v>-1.4223871366728593E-2</c:v>
                </c:pt>
                <c:pt idx="25730">
                  <c:v>-1.4223871366728593E-2</c:v>
                </c:pt>
                <c:pt idx="25731">
                  <c:v>-1.4223871366728593E-2</c:v>
                </c:pt>
                <c:pt idx="25732">
                  <c:v>-1.4223871366728593E-2</c:v>
                </c:pt>
                <c:pt idx="25733">
                  <c:v>-1.4223871366728593E-2</c:v>
                </c:pt>
                <c:pt idx="25734">
                  <c:v>-1.4223871366728593E-2</c:v>
                </c:pt>
                <c:pt idx="25735">
                  <c:v>-1.4223871366728593E-2</c:v>
                </c:pt>
                <c:pt idx="25736">
                  <c:v>-1.4223871366728593E-2</c:v>
                </c:pt>
                <c:pt idx="25737">
                  <c:v>-1.4223871366728593E-2</c:v>
                </c:pt>
                <c:pt idx="25738">
                  <c:v>-1.4223871366728593E-2</c:v>
                </c:pt>
                <c:pt idx="25739">
                  <c:v>-1.3918960717599753E-2</c:v>
                </c:pt>
                <c:pt idx="25740">
                  <c:v>-1.3918960717599753E-2</c:v>
                </c:pt>
                <c:pt idx="25741">
                  <c:v>-1.3609650479430881E-2</c:v>
                </c:pt>
                <c:pt idx="25742">
                  <c:v>-1.3918960717599753E-2</c:v>
                </c:pt>
                <c:pt idx="25743">
                  <c:v>-1.3918960717599753E-2</c:v>
                </c:pt>
                <c:pt idx="25744">
                  <c:v>-1.3918960717599753E-2</c:v>
                </c:pt>
                <c:pt idx="25745">
                  <c:v>-1.3918960717599753E-2</c:v>
                </c:pt>
                <c:pt idx="25746">
                  <c:v>-1.3918960717599753E-2</c:v>
                </c:pt>
                <c:pt idx="25747">
                  <c:v>-1.3918960717599753E-2</c:v>
                </c:pt>
                <c:pt idx="25748">
                  <c:v>-1.3918960717599753E-2</c:v>
                </c:pt>
                <c:pt idx="25749">
                  <c:v>-1.3918960717599753E-2</c:v>
                </c:pt>
                <c:pt idx="25750">
                  <c:v>-1.3918960717599753E-2</c:v>
                </c:pt>
                <c:pt idx="25751">
                  <c:v>-1.3918960717599753E-2</c:v>
                </c:pt>
                <c:pt idx="25752">
                  <c:v>-1.3918960717599753E-2</c:v>
                </c:pt>
                <c:pt idx="25753">
                  <c:v>-1.3918960717599753E-2</c:v>
                </c:pt>
                <c:pt idx="25754">
                  <c:v>-1.3918960717599753E-2</c:v>
                </c:pt>
                <c:pt idx="25755">
                  <c:v>-1.3609650479430881E-2</c:v>
                </c:pt>
                <c:pt idx="25756">
                  <c:v>-1.3918960717599753E-2</c:v>
                </c:pt>
                <c:pt idx="25757">
                  <c:v>-1.3918960717599753E-2</c:v>
                </c:pt>
                <c:pt idx="25758">
                  <c:v>-1.3609650479430881E-2</c:v>
                </c:pt>
                <c:pt idx="25759">
                  <c:v>-1.3609650479430881E-2</c:v>
                </c:pt>
                <c:pt idx="25760">
                  <c:v>-1.3609650479430881E-2</c:v>
                </c:pt>
                <c:pt idx="25761">
                  <c:v>-1.3609650479430881E-2</c:v>
                </c:pt>
                <c:pt idx="25762">
                  <c:v>-1.3609650479430881E-2</c:v>
                </c:pt>
                <c:pt idx="25763">
                  <c:v>-1.3918960717599753E-2</c:v>
                </c:pt>
                <c:pt idx="25764">
                  <c:v>-1.3918960717599753E-2</c:v>
                </c:pt>
                <c:pt idx="25765">
                  <c:v>-5.3510671203217099E-2</c:v>
                </c:pt>
                <c:pt idx="25766">
                  <c:v>-5.3510671203217099E-2</c:v>
                </c:pt>
                <c:pt idx="25767">
                  <c:v>-5.3510671203217099E-2</c:v>
                </c:pt>
                <c:pt idx="25768">
                  <c:v>-5.3510671203217099E-2</c:v>
                </c:pt>
                <c:pt idx="25769">
                  <c:v>-5.3510671203217099E-2</c:v>
                </c:pt>
                <c:pt idx="25770">
                  <c:v>-5.3510671203217099E-2</c:v>
                </c:pt>
                <c:pt idx="25771">
                  <c:v>-5.3819981441385924E-2</c:v>
                </c:pt>
                <c:pt idx="25772">
                  <c:v>-5.3819981441385924E-2</c:v>
                </c:pt>
                <c:pt idx="25773">
                  <c:v>-5.3819981441385924E-2</c:v>
                </c:pt>
                <c:pt idx="25774">
                  <c:v>-5.3819981441385924E-2</c:v>
                </c:pt>
                <c:pt idx="25775">
                  <c:v>-5.3510671203217099E-2</c:v>
                </c:pt>
                <c:pt idx="25776">
                  <c:v>-5.3510671203217099E-2</c:v>
                </c:pt>
                <c:pt idx="25777">
                  <c:v>-5.320136096504794E-2</c:v>
                </c:pt>
                <c:pt idx="25778">
                  <c:v>-5.320136096504794E-2</c:v>
                </c:pt>
                <c:pt idx="25779">
                  <c:v>-5.320136096504794E-2</c:v>
                </c:pt>
                <c:pt idx="25780">
                  <c:v>-5.320136096504794E-2</c:v>
                </c:pt>
                <c:pt idx="25781">
                  <c:v>-5.3510671203217099E-2</c:v>
                </c:pt>
                <c:pt idx="25782">
                  <c:v>-5.3510671203217099E-2</c:v>
                </c:pt>
                <c:pt idx="25783">
                  <c:v>-5.3510671203217099E-2</c:v>
                </c:pt>
                <c:pt idx="25784">
                  <c:v>-5.3510671203217099E-2</c:v>
                </c:pt>
                <c:pt idx="25785">
                  <c:v>-5.3510671203217099E-2</c:v>
                </c:pt>
                <c:pt idx="25786">
                  <c:v>-5.3510671203217099E-2</c:v>
                </c:pt>
                <c:pt idx="25787">
                  <c:v>-5.3510671203217099E-2</c:v>
                </c:pt>
                <c:pt idx="25788">
                  <c:v>-5.3510671203217099E-2</c:v>
                </c:pt>
                <c:pt idx="25789">
                  <c:v>-5.320136096504794E-2</c:v>
                </c:pt>
                <c:pt idx="25790">
                  <c:v>-5.320136096504794E-2</c:v>
                </c:pt>
                <c:pt idx="25791">
                  <c:v>-5.320136096504794E-2</c:v>
                </c:pt>
                <c:pt idx="25792">
                  <c:v>-5.320136096504794E-2</c:v>
                </c:pt>
                <c:pt idx="25793">
                  <c:v>-5.320136096504794E-2</c:v>
                </c:pt>
                <c:pt idx="25794">
                  <c:v>-5.320136096504794E-2</c:v>
                </c:pt>
                <c:pt idx="25795">
                  <c:v>-5.320136096504794E-2</c:v>
                </c:pt>
                <c:pt idx="25796">
                  <c:v>-5.320136096504794E-2</c:v>
                </c:pt>
                <c:pt idx="25797">
                  <c:v>-5.320136096504794E-2</c:v>
                </c:pt>
                <c:pt idx="25798">
                  <c:v>-1.3609650479430881E-2</c:v>
                </c:pt>
                <c:pt idx="25799">
                  <c:v>-1.3609650479430881E-2</c:v>
                </c:pt>
                <c:pt idx="25800">
                  <c:v>-1.3609650479430881E-2</c:v>
                </c:pt>
                <c:pt idx="25801">
                  <c:v>-1.3609650479430881E-2</c:v>
                </c:pt>
                <c:pt idx="25802">
                  <c:v>-1.3609650479430881E-2</c:v>
                </c:pt>
                <c:pt idx="25803">
                  <c:v>-1.3609650479430881E-2</c:v>
                </c:pt>
                <c:pt idx="25804">
                  <c:v>-1.3609650479430881E-2</c:v>
                </c:pt>
                <c:pt idx="25805">
                  <c:v>-1.3609650479430881E-2</c:v>
                </c:pt>
                <c:pt idx="25806">
                  <c:v>-1.3609650479430881E-2</c:v>
                </c:pt>
                <c:pt idx="25807">
                  <c:v>-1.3609650479430881E-2</c:v>
                </c:pt>
                <c:pt idx="25808">
                  <c:v>-1.3609650479430881E-2</c:v>
                </c:pt>
                <c:pt idx="25809">
                  <c:v>-1.3609650479430881E-2</c:v>
                </c:pt>
                <c:pt idx="25810">
                  <c:v>-1.3609650479430881E-2</c:v>
                </c:pt>
                <c:pt idx="25811">
                  <c:v>-1.3918960717599753E-2</c:v>
                </c:pt>
                <c:pt idx="25812">
                  <c:v>-1.3918960717599753E-2</c:v>
                </c:pt>
                <c:pt idx="25813">
                  <c:v>-1.3918960717599753E-2</c:v>
                </c:pt>
                <c:pt idx="25814">
                  <c:v>-1.3918960717599753E-2</c:v>
                </c:pt>
                <c:pt idx="25815">
                  <c:v>-1.3918960717599753E-2</c:v>
                </c:pt>
                <c:pt idx="25816">
                  <c:v>-1.3918960717599753E-2</c:v>
                </c:pt>
                <c:pt idx="25817">
                  <c:v>-1.3918960717599753E-2</c:v>
                </c:pt>
                <c:pt idx="25818">
                  <c:v>-1.3918960717599753E-2</c:v>
                </c:pt>
                <c:pt idx="25819">
                  <c:v>-1.3918960717599753E-2</c:v>
                </c:pt>
                <c:pt idx="25820">
                  <c:v>-1.3918960717599753E-2</c:v>
                </c:pt>
                <c:pt idx="25821">
                  <c:v>-1.3918960717599753E-2</c:v>
                </c:pt>
                <c:pt idx="25822">
                  <c:v>-1.3918960717599753E-2</c:v>
                </c:pt>
                <c:pt idx="25823">
                  <c:v>-1.3918960717599753E-2</c:v>
                </c:pt>
                <c:pt idx="25824">
                  <c:v>-1.3918960717599753E-2</c:v>
                </c:pt>
                <c:pt idx="25825">
                  <c:v>-1.3918960717599753E-2</c:v>
                </c:pt>
                <c:pt idx="25826">
                  <c:v>-1.3918960717599753E-2</c:v>
                </c:pt>
                <c:pt idx="25827">
                  <c:v>-1.3918960717599753E-2</c:v>
                </c:pt>
                <c:pt idx="25828">
                  <c:v>-1.3918960717599753E-2</c:v>
                </c:pt>
                <c:pt idx="25829">
                  <c:v>-1.3918960717599753E-2</c:v>
                </c:pt>
                <c:pt idx="25830">
                  <c:v>-1.3918960717599753E-2</c:v>
                </c:pt>
                <c:pt idx="25831">
                  <c:v>-1.3918960717599753E-2</c:v>
                </c:pt>
                <c:pt idx="25832">
                  <c:v>-1.3918960717599753E-2</c:v>
                </c:pt>
                <c:pt idx="25833">
                  <c:v>-1.3918960717599753E-2</c:v>
                </c:pt>
                <c:pt idx="25834">
                  <c:v>-1.3918960717599753E-2</c:v>
                </c:pt>
                <c:pt idx="25835">
                  <c:v>-1.3918960717599753E-2</c:v>
                </c:pt>
                <c:pt idx="25836">
                  <c:v>-1.3918960717599753E-2</c:v>
                </c:pt>
                <c:pt idx="25837">
                  <c:v>-1.3918960717599753E-2</c:v>
                </c:pt>
                <c:pt idx="25838">
                  <c:v>-1.3918960717599753E-2</c:v>
                </c:pt>
                <c:pt idx="25839">
                  <c:v>-1.3918960717599753E-2</c:v>
                </c:pt>
                <c:pt idx="25840">
                  <c:v>-1.3918960717599753E-2</c:v>
                </c:pt>
                <c:pt idx="25841">
                  <c:v>-1.3918960717599753E-2</c:v>
                </c:pt>
                <c:pt idx="25842">
                  <c:v>-5.3510671203217099E-2</c:v>
                </c:pt>
                <c:pt idx="25843">
                  <c:v>-5.3510671203217099E-2</c:v>
                </c:pt>
                <c:pt idx="25844">
                  <c:v>-5.3510671203217099E-2</c:v>
                </c:pt>
                <c:pt idx="25845">
                  <c:v>-5.320136096504794E-2</c:v>
                </c:pt>
                <c:pt idx="25846">
                  <c:v>-5.320136096504794E-2</c:v>
                </c:pt>
                <c:pt idx="25847">
                  <c:v>-5.320136096504794E-2</c:v>
                </c:pt>
                <c:pt idx="25848">
                  <c:v>-5.320136096504794E-2</c:v>
                </c:pt>
                <c:pt idx="25849">
                  <c:v>-5.320136096504794E-2</c:v>
                </c:pt>
                <c:pt idx="25850">
                  <c:v>-5.320136096504794E-2</c:v>
                </c:pt>
                <c:pt idx="25851">
                  <c:v>-5.320136096504794E-2</c:v>
                </c:pt>
                <c:pt idx="25852">
                  <c:v>-5.320136096504794E-2</c:v>
                </c:pt>
                <c:pt idx="25853">
                  <c:v>-5.320136096504794E-2</c:v>
                </c:pt>
                <c:pt idx="25854">
                  <c:v>-5.320136096504794E-2</c:v>
                </c:pt>
                <c:pt idx="25855">
                  <c:v>-1.3918960717599753E-2</c:v>
                </c:pt>
                <c:pt idx="25856">
                  <c:v>-1.3918960717599753E-2</c:v>
                </c:pt>
                <c:pt idx="25857">
                  <c:v>-1.3918960717599753E-2</c:v>
                </c:pt>
                <c:pt idx="25858">
                  <c:v>-1.3918960717599753E-2</c:v>
                </c:pt>
                <c:pt idx="25859">
                  <c:v>-1.3918960717599753E-2</c:v>
                </c:pt>
                <c:pt idx="25860">
                  <c:v>-1.4537581193937582E-2</c:v>
                </c:pt>
                <c:pt idx="25861">
                  <c:v>-1.4228270955768639E-2</c:v>
                </c:pt>
                <c:pt idx="25862">
                  <c:v>-1.3918960717599753E-2</c:v>
                </c:pt>
                <c:pt idx="25863">
                  <c:v>-1.3918960717599753E-2</c:v>
                </c:pt>
                <c:pt idx="25864">
                  <c:v>-1.3918960717599753E-2</c:v>
                </c:pt>
                <c:pt idx="25865">
                  <c:v>-1.3918960717599753E-2</c:v>
                </c:pt>
                <c:pt idx="25866">
                  <c:v>-1.4228270955768639E-2</c:v>
                </c:pt>
                <c:pt idx="25867">
                  <c:v>-1.3918960717599753E-2</c:v>
                </c:pt>
                <c:pt idx="25868">
                  <c:v>-1.3918960717599753E-2</c:v>
                </c:pt>
                <c:pt idx="25869">
                  <c:v>-1.3918960717599753E-2</c:v>
                </c:pt>
                <c:pt idx="25870">
                  <c:v>-1.3918960717599753E-2</c:v>
                </c:pt>
                <c:pt idx="25871">
                  <c:v>-1.3918960717599753E-2</c:v>
                </c:pt>
                <c:pt idx="25872">
                  <c:v>-1.3918960717599753E-2</c:v>
                </c:pt>
                <c:pt idx="25873">
                  <c:v>-1.3918960717599753E-2</c:v>
                </c:pt>
                <c:pt idx="25874">
                  <c:v>-1.3918960717599753E-2</c:v>
                </c:pt>
                <c:pt idx="25875">
                  <c:v>-1.3918960717599753E-2</c:v>
                </c:pt>
                <c:pt idx="25876">
                  <c:v>-1.3918960717599753E-2</c:v>
                </c:pt>
                <c:pt idx="25877">
                  <c:v>-1.3918960717599753E-2</c:v>
                </c:pt>
                <c:pt idx="25878">
                  <c:v>-1.3918960717599753E-2</c:v>
                </c:pt>
                <c:pt idx="25879">
                  <c:v>-1.3918960717599753E-2</c:v>
                </c:pt>
                <c:pt idx="25880">
                  <c:v>-1.3918960717599753E-2</c:v>
                </c:pt>
                <c:pt idx="25881">
                  <c:v>-1.3918960717599753E-2</c:v>
                </c:pt>
                <c:pt idx="25882">
                  <c:v>-1.3918960717599753E-2</c:v>
                </c:pt>
                <c:pt idx="25883">
                  <c:v>-1.3918960717599753E-2</c:v>
                </c:pt>
                <c:pt idx="25884">
                  <c:v>-1.3918960717599753E-2</c:v>
                </c:pt>
                <c:pt idx="25885">
                  <c:v>-1.3918960717599753E-2</c:v>
                </c:pt>
                <c:pt idx="25886">
                  <c:v>-1.3918960717599753E-2</c:v>
                </c:pt>
                <c:pt idx="25887">
                  <c:v>-1.3918960717599753E-2</c:v>
                </c:pt>
                <c:pt idx="25888">
                  <c:v>-1.3918960717599753E-2</c:v>
                </c:pt>
                <c:pt idx="25889">
                  <c:v>-1.3609650479430881E-2</c:v>
                </c:pt>
                <c:pt idx="25890">
                  <c:v>-1.3609650479430881E-2</c:v>
                </c:pt>
                <c:pt idx="25891">
                  <c:v>-1.3918960717599753E-2</c:v>
                </c:pt>
                <c:pt idx="25892">
                  <c:v>-1.3918960717599753E-2</c:v>
                </c:pt>
                <c:pt idx="25893">
                  <c:v>-1.3609650479430881E-2</c:v>
                </c:pt>
                <c:pt idx="25894">
                  <c:v>-1.3609650479430881E-2</c:v>
                </c:pt>
                <c:pt idx="25895">
                  <c:v>-1.3918960717599753E-2</c:v>
                </c:pt>
                <c:pt idx="25896">
                  <c:v>-1.3918960717599753E-2</c:v>
                </c:pt>
                <c:pt idx="25897">
                  <c:v>-1.3918960717599753E-2</c:v>
                </c:pt>
                <c:pt idx="25898">
                  <c:v>-5.3819981441385924E-2</c:v>
                </c:pt>
                <c:pt idx="25899">
                  <c:v>-5.3819981441385924E-2</c:v>
                </c:pt>
                <c:pt idx="25900">
                  <c:v>-5.3819981441385924E-2</c:v>
                </c:pt>
                <c:pt idx="25901">
                  <c:v>-5.3819981441385924E-2</c:v>
                </c:pt>
                <c:pt idx="25902">
                  <c:v>-5.3819981441385924E-2</c:v>
                </c:pt>
                <c:pt idx="25903">
                  <c:v>-5.3819981441385924E-2</c:v>
                </c:pt>
                <c:pt idx="25904">
                  <c:v>-5.3819981441385924E-2</c:v>
                </c:pt>
                <c:pt idx="25905">
                  <c:v>-5.3819981441385924E-2</c:v>
                </c:pt>
                <c:pt idx="25906">
                  <c:v>-5.3819981441385924E-2</c:v>
                </c:pt>
                <c:pt idx="25907">
                  <c:v>-5.3819981441385924E-2</c:v>
                </c:pt>
                <c:pt idx="25908">
                  <c:v>-5.3819981441385924E-2</c:v>
                </c:pt>
                <c:pt idx="25909">
                  <c:v>-5.3819981441385924E-2</c:v>
                </c:pt>
                <c:pt idx="25910">
                  <c:v>-5.3819981441385924E-2</c:v>
                </c:pt>
                <c:pt idx="25911">
                  <c:v>-5.3510671203217099E-2</c:v>
                </c:pt>
                <c:pt idx="25912">
                  <c:v>-5.3510671203217099E-2</c:v>
                </c:pt>
                <c:pt idx="25913">
                  <c:v>-5.3510671203217099E-2</c:v>
                </c:pt>
                <c:pt idx="25914">
                  <c:v>-5.3510671203217099E-2</c:v>
                </c:pt>
                <c:pt idx="25915">
                  <c:v>-5.3819981441385924E-2</c:v>
                </c:pt>
                <c:pt idx="25916">
                  <c:v>-5.3819981441385924E-2</c:v>
                </c:pt>
                <c:pt idx="25917">
                  <c:v>-5.3819981441385924E-2</c:v>
                </c:pt>
                <c:pt idx="25918">
                  <c:v>-5.3819981441385924E-2</c:v>
                </c:pt>
                <c:pt idx="25919">
                  <c:v>-5.3819981441385924E-2</c:v>
                </c:pt>
                <c:pt idx="25920">
                  <c:v>-5.3819981441385924E-2</c:v>
                </c:pt>
                <c:pt idx="25921">
                  <c:v>-5.3819981441385924E-2</c:v>
                </c:pt>
                <c:pt idx="25922">
                  <c:v>-5.3819981441385924E-2</c:v>
                </c:pt>
                <c:pt idx="25923">
                  <c:v>-5.3819981441385924E-2</c:v>
                </c:pt>
                <c:pt idx="25924">
                  <c:v>-5.3819981441385924E-2</c:v>
                </c:pt>
                <c:pt idx="25925">
                  <c:v>-5.3819981441385924E-2</c:v>
                </c:pt>
                <c:pt idx="25926">
                  <c:v>-5.3819981441385924E-2</c:v>
                </c:pt>
                <c:pt idx="25927">
                  <c:v>-5.3819981441385924E-2</c:v>
                </c:pt>
                <c:pt idx="25928">
                  <c:v>-5.3819981441385924E-2</c:v>
                </c:pt>
                <c:pt idx="25929">
                  <c:v>-5.3819981441385924E-2</c:v>
                </c:pt>
                <c:pt idx="25930">
                  <c:v>-5.3819981441385924E-2</c:v>
                </c:pt>
                <c:pt idx="25931">
                  <c:v>-5.3819981441385924E-2</c:v>
                </c:pt>
                <c:pt idx="25932">
                  <c:v>-5.3819981441385924E-2</c:v>
                </c:pt>
                <c:pt idx="25933">
                  <c:v>-5.3819981441385924E-2</c:v>
                </c:pt>
                <c:pt idx="25934">
                  <c:v>-5.3819981441385924E-2</c:v>
                </c:pt>
                <c:pt idx="25935">
                  <c:v>-5.3819981441385924E-2</c:v>
                </c:pt>
                <c:pt idx="25936">
                  <c:v>-5.3819981441385924E-2</c:v>
                </c:pt>
                <c:pt idx="25937">
                  <c:v>-5.3819981441385924E-2</c:v>
                </c:pt>
                <c:pt idx="25938">
                  <c:v>-5.3819981441385924E-2</c:v>
                </c:pt>
                <c:pt idx="25939">
                  <c:v>-5.3819981441385924E-2</c:v>
                </c:pt>
                <c:pt idx="25940">
                  <c:v>-5.3819981441385924E-2</c:v>
                </c:pt>
                <c:pt idx="25941">
                  <c:v>-5.3819981441385924E-2</c:v>
                </c:pt>
                <c:pt idx="25942">
                  <c:v>-5.3819981441385924E-2</c:v>
                </c:pt>
                <c:pt idx="25943">
                  <c:v>-5.3819981441385924E-2</c:v>
                </c:pt>
                <c:pt idx="25944">
                  <c:v>-5.3819981441385924E-2</c:v>
                </c:pt>
                <c:pt idx="25945">
                  <c:v>-5.3819981441385924E-2</c:v>
                </c:pt>
                <c:pt idx="25946">
                  <c:v>-5.3819981441385924E-2</c:v>
                </c:pt>
                <c:pt idx="25947">
                  <c:v>-5.3819981441385924E-2</c:v>
                </c:pt>
                <c:pt idx="25948">
                  <c:v>-5.3819981441385924E-2</c:v>
                </c:pt>
                <c:pt idx="25949">
                  <c:v>-5.3819981441385924E-2</c:v>
                </c:pt>
                <c:pt idx="25950">
                  <c:v>-5.3819981441385924E-2</c:v>
                </c:pt>
                <c:pt idx="25951">
                  <c:v>-5.3819981441385924E-2</c:v>
                </c:pt>
                <c:pt idx="25952">
                  <c:v>-5.3819981441385924E-2</c:v>
                </c:pt>
                <c:pt idx="25953">
                  <c:v>-5.3819981441385924E-2</c:v>
                </c:pt>
                <c:pt idx="25954">
                  <c:v>-5.3819981441385924E-2</c:v>
                </c:pt>
                <c:pt idx="25955">
                  <c:v>-1.3918960717599753E-2</c:v>
                </c:pt>
                <c:pt idx="25956">
                  <c:v>-1.3918960717599753E-2</c:v>
                </c:pt>
                <c:pt idx="25957">
                  <c:v>-1.3918960717599753E-2</c:v>
                </c:pt>
                <c:pt idx="25958">
                  <c:v>-1.3609650479430881E-2</c:v>
                </c:pt>
                <c:pt idx="25959">
                  <c:v>-1.3609650479430881E-2</c:v>
                </c:pt>
                <c:pt idx="25960">
                  <c:v>-1.3609650479430881E-2</c:v>
                </c:pt>
                <c:pt idx="25961">
                  <c:v>-1.3609650479430881E-2</c:v>
                </c:pt>
                <c:pt idx="25962">
                  <c:v>-1.3609650479430881E-2</c:v>
                </c:pt>
                <c:pt idx="25963">
                  <c:v>-1.3609650479430881E-2</c:v>
                </c:pt>
                <c:pt idx="25964">
                  <c:v>-1.3609650479430881E-2</c:v>
                </c:pt>
                <c:pt idx="25965">
                  <c:v>-1.3609650479430881E-2</c:v>
                </c:pt>
                <c:pt idx="25966">
                  <c:v>-1.3609650479430881E-2</c:v>
                </c:pt>
                <c:pt idx="25967">
                  <c:v>-1.3609650479430881E-2</c:v>
                </c:pt>
                <c:pt idx="25968">
                  <c:v>-1.3609650479430881E-2</c:v>
                </c:pt>
                <c:pt idx="25969">
                  <c:v>-1.3609650479430881E-2</c:v>
                </c:pt>
                <c:pt idx="25970">
                  <c:v>-1.3609650479430881E-2</c:v>
                </c:pt>
                <c:pt idx="25971">
                  <c:v>-1.3609650479430881E-2</c:v>
                </c:pt>
                <c:pt idx="25972">
                  <c:v>-1.3609650479430881E-2</c:v>
                </c:pt>
                <c:pt idx="25973">
                  <c:v>-1.3609650479430881E-2</c:v>
                </c:pt>
                <c:pt idx="25974">
                  <c:v>-1.3609650479430881E-2</c:v>
                </c:pt>
                <c:pt idx="25975">
                  <c:v>-1.3609650479430881E-2</c:v>
                </c:pt>
                <c:pt idx="25976">
                  <c:v>-1.3609650479430881E-2</c:v>
                </c:pt>
                <c:pt idx="25977">
                  <c:v>-1.3609650479430881E-2</c:v>
                </c:pt>
                <c:pt idx="25978">
                  <c:v>-1.3609650479430881E-2</c:v>
                </c:pt>
                <c:pt idx="25979">
                  <c:v>-1.3918960717599753E-2</c:v>
                </c:pt>
                <c:pt idx="25980">
                  <c:v>-1.3918960717599753E-2</c:v>
                </c:pt>
                <c:pt idx="25981">
                  <c:v>-1.3918960717599753E-2</c:v>
                </c:pt>
                <c:pt idx="25982">
                  <c:v>-1.3918960717599753E-2</c:v>
                </c:pt>
                <c:pt idx="25983">
                  <c:v>-1.3918960717599753E-2</c:v>
                </c:pt>
                <c:pt idx="25984">
                  <c:v>-1.3918960717599753E-2</c:v>
                </c:pt>
                <c:pt idx="25985">
                  <c:v>-1.3918960717599753E-2</c:v>
                </c:pt>
                <c:pt idx="25986">
                  <c:v>-1.3918960717599753E-2</c:v>
                </c:pt>
                <c:pt idx="25987">
                  <c:v>-1.3918960717599753E-2</c:v>
                </c:pt>
                <c:pt idx="25988">
                  <c:v>-1.3918960717599753E-2</c:v>
                </c:pt>
                <c:pt idx="25989">
                  <c:v>-1.3918960717599753E-2</c:v>
                </c:pt>
                <c:pt idx="25990">
                  <c:v>-1.3918960717599753E-2</c:v>
                </c:pt>
                <c:pt idx="25991">
                  <c:v>-1.3918960717599753E-2</c:v>
                </c:pt>
                <c:pt idx="25992">
                  <c:v>-1.3918960717599753E-2</c:v>
                </c:pt>
                <c:pt idx="25993">
                  <c:v>-1.3918960717599753E-2</c:v>
                </c:pt>
                <c:pt idx="25994">
                  <c:v>-1.3918960717599753E-2</c:v>
                </c:pt>
                <c:pt idx="25995">
                  <c:v>-1.3918960717599753E-2</c:v>
                </c:pt>
                <c:pt idx="25996">
                  <c:v>-5.3819981441385924E-2</c:v>
                </c:pt>
                <c:pt idx="25997">
                  <c:v>-5.3819981441385924E-2</c:v>
                </c:pt>
                <c:pt idx="25998">
                  <c:v>-5.3819981441385924E-2</c:v>
                </c:pt>
                <c:pt idx="25999">
                  <c:v>-5.3510671203217099E-2</c:v>
                </c:pt>
                <c:pt idx="26000">
                  <c:v>-5.3510671203217099E-2</c:v>
                </c:pt>
                <c:pt idx="26001">
                  <c:v>-5.3510671203217099E-2</c:v>
                </c:pt>
                <c:pt idx="26002">
                  <c:v>-5.3510671203217099E-2</c:v>
                </c:pt>
                <c:pt idx="26003">
                  <c:v>-5.3510671203217099E-2</c:v>
                </c:pt>
                <c:pt idx="26004">
                  <c:v>-5.3510671203217099E-2</c:v>
                </c:pt>
                <c:pt idx="26005">
                  <c:v>-5.3510671203217099E-2</c:v>
                </c:pt>
                <c:pt idx="26006">
                  <c:v>-5.3510671203217099E-2</c:v>
                </c:pt>
                <c:pt idx="26007">
                  <c:v>-5.3510671203217099E-2</c:v>
                </c:pt>
                <c:pt idx="26008">
                  <c:v>-5.3510671203217099E-2</c:v>
                </c:pt>
                <c:pt idx="26009">
                  <c:v>-5.3510671203217099E-2</c:v>
                </c:pt>
                <c:pt idx="26010">
                  <c:v>-5.3510671203217099E-2</c:v>
                </c:pt>
                <c:pt idx="26011">
                  <c:v>-5.3510671203217099E-2</c:v>
                </c:pt>
                <c:pt idx="26012">
                  <c:v>-5.3510671203217099E-2</c:v>
                </c:pt>
                <c:pt idx="26013">
                  <c:v>-5.3510671203217099E-2</c:v>
                </c:pt>
                <c:pt idx="26014">
                  <c:v>-5.3510671203217099E-2</c:v>
                </c:pt>
                <c:pt idx="26015">
                  <c:v>-5.3510671203217099E-2</c:v>
                </c:pt>
                <c:pt idx="26016">
                  <c:v>-5.3510671203217099E-2</c:v>
                </c:pt>
                <c:pt idx="26017">
                  <c:v>-5.3510671203217099E-2</c:v>
                </c:pt>
                <c:pt idx="26018">
                  <c:v>-5.3510671203217099E-2</c:v>
                </c:pt>
                <c:pt idx="26019">
                  <c:v>-5.3510671203217099E-2</c:v>
                </c:pt>
                <c:pt idx="26020">
                  <c:v>-5.3510671203217099E-2</c:v>
                </c:pt>
                <c:pt idx="26021">
                  <c:v>-5.320136096504794E-2</c:v>
                </c:pt>
                <c:pt idx="26022">
                  <c:v>-5.320136096504794E-2</c:v>
                </c:pt>
                <c:pt idx="26023">
                  <c:v>-5.320136096504794E-2</c:v>
                </c:pt>
                <c:pt idx="26024">
                  <c:v>-5.320136096504794E-2</c:v>
                </c:pt>
                <c:pt idx="26025">
                  <c:v>-5.320136096504794E-2</c:v>
                </c:pt>
                <c:pt idx="26026">
                  <c:v>-5.320136096504794E-2</c:v>
                </c:pt>
                <c:pt idx="26027">
                  <c:v>-5.320136096504794E-2</c:v>
                </c:pt>
                <c:pt idx="26028">
                  <c:v>-5.320136096504794E-2</c:v>
                </c:pt>
                <c:pt idx="26029">
                  <c:v>-5.320136096504794E-2</c:v>
                </c:pt>
                <c:pt idx="26030">
                  <c:v>-5.320136096504794E-2</c:v>
                </c:pt>
                <c:pt idx="26031">
                  <c:v>-5.3510671203217099E-2</c:v>
                </c:pt>
                <c:pt idx="26032">
                  <c:v>-5.3510671203217099E-2</c:v>
                </c:pt>
                <c:pt idx="26033">
                  <c:v>-5.3510671203217099E-2</c:v>
                </c:pt>
                <c:pt idx="26034">
                  <c:v>-5.3510671203217099E-2</c:v>
                </c:pt>
                <c:pt idx="26035">
                  <c:v>-5.3510671203217099E-2</c:v>
                </c:pt>
                <c:pt idx="26036">
                  <c:v>-5.3510671203217099E-2</c:v>
                </c:pt>
                <c:pt idx="26037">
                  <c:v>-5.320136096504794E-2</c:v>
                </c:pt>
                <c:pt idx="26038">
                  <c:v>-5.320136096504794E-2</c:v>
                </c:pt>
                <c:pt idx="26039">
                  <c:v>-5.320136096504794E-2</c:v>
                </c:pt>
                <c:pt idx="26040">
                  <c:v>-5.320136096504794E-2</c:v>
                </c:pt>
                <c:pt idx="26041">
                  <c:v>-5.3510671203217099E-2</c:v>
                </c:pt>
                <c:pt idx="26042">
                  <c:v>-5.3510671203217099E-2</c:v>
                </c:pt>
                <c:pt idx="26043">
                  <c:v>-5.3510671203217099E-2</c:v>
                </c:pt>
                <c:pt idx="26044">
                  <c:v>-5.3510671203217099E-2</c:v>
                </c:pt>
                <c:pt idx="26045">
                  <c:v>-5.3510671203217099E-2</c:v>
                </c:pt>
                <c:pt idx="26046">
                  <c:v>-5.3510671203217099E-2</c:v>
                </c:pt>
                <c:pt idx="26047">
                  <c:v>-5.3510671203217099E-2</c:v>
                </c:pt>
                <c:pt idx="26048">
                  <c:v>-5.3510671203217099E-2</c:v>
                </c:pt>
                <c:pt idx="26049">
                  <c:v>-5.3510671203217099E-2</c:v>
                </c:pt>
                <c:pt idx="26050">
                  <c:v>-5.3510671203217099E-2</c:v>
                </c:pt>
                <c:pt idx="26051">
                  <c:v>-5.3510671203217099E-2</c:v>
                </c:pt>
                <c:pt idx="26052">
                  <c:v>-5.3510671203217099E-2</c:v>
                </c:pt>
                <c:pt idx="26053">
                  <c:v>-5.3510671203217099E-2</c:v>
                </c:pt>
                <c:pt idx="26054">
                  <c:v>-5.3510671203217099E-2</c:v>
                </c:pt>
                <c:pt idx="26055">
                  <c:v>-5.3510671203217099E-2</c:v>
                </c:pt>
                <c:pt idx="26056">
                  <c:v>-5.3510671203217099E-2</c:v>
                </c:pt>
                <c:pt idx="26057">
                  <c:v>-5.3510671203217099E-2</c:v>
                </c:pt>
                <c:pt idx="26058">
                  <c:v>-5.320136096504794E-2</c:v>
                </c:pt>
                <c:pt idx="26059">
                  <c:v>-5.2892050726879129E-2</c:v>
                </c:pt>
                <c:pt idx="26060">
                  <c:v>-5.2892050726879129E-2</c:v>
                </c:pt>
                <c:pt idx="26061">
                  <c:v>-5.2892050726879129E-2</c:v>
                </c:pt>
                <c:pt idx="26062">
                  <c:v>-5.2892050726879129E-2</c:v>
                </c:pt>
                <c:pt idx="26063">
                  <c:v>-5.2892050726879129E-2</c:v>
                </c:pt>
                <c:pt idx="26064">
                  <c:v>-5.320136096504794E-2</c:v>
                </c:pt>
                <c:pt idx="26065">
                  <c:v>-5.320136096504794E-2</c:v>
                </c:pt>
                <c:pt idx="26066">
                  <c:v>-5.320136096504794E-2</c:v>
                </c:pt>
                <c:pt idx="26067">
                  <c:v>-5.320136096504794E-2</c:v>
                </c:pt>
                <c:pt idx="26068">
                  <c:v>-5.3510671203217099E-2</c:v>
                </c:pt>
                <c:pt idx="26069">
                  <c:v>-5.3510671203217099E-2</c:v>
                </c:pt>
                <c:pt idx="26070">
                  <c:v>-5.3819981441385924E-2</c:v>
                </c:pt>
                <c:pt idx="26071">
                  <c:v>-5.3819981441385924E-2</c:v>
                </c:pt>
                <c:pt idx="26072">
                  <c:v>-5.3819981441385924E-2</c:v>
                </c:pt>
                <c:pt idx="26073">
                  <c:v>-5.3819981441385924E-2</c:v>
                </c:pt>
                <c:pt idx="26074">
                  <c:v>-5.3510671203217099E-2</c:v>
                </c:pt>
                <c:pt idx="26075">
                  <c:v>-5.3510671203217099E-2</c:v>
                </c:pt>
                <c:pt idx="26076">
                  <c:v>-5.3510671203217099E-2</c:v>
                </c:pt>
                <c:pt idx="26077">
                  <c:v>-5.3510671203217099E-2</c:v>
                </c:pt>
                <c:pt idx="26078">
                  <c:v>-5.3819981441385924E-2</c:v>
                </c:pt>
                <c:pt idx="26079">
                  <c:v>-5.3819981441385924E-2</c:v>
                </c:pt>
                <c:pt idx="26080">
                  <c:v>-5.3819981441385924E-2</c:v>
                </c:pt>
                <c:pt idx="26081">
                  <c:v>-5.3819981441385924E-2</c:v>
                </c:pt>
                <c:pt idx="26082">
                  <c:v>-5.4129291679554575E-2</c:v>
                </c:pt>
                <c:pt idx="26083">
                  <c:v>-5.4129291679554575E-2</c:v>
                </c:pt>
                <c:pt idx="26084">
                  <c:v>-5.4129291679554575E-2</c:v>
                </c:pt>
                <c:pt idx="26085">
                  <c:v>-5.4129291679554575E-2</c:v>
                </c:pt>
                <c:pt idx="26086">
                  <c:v>-5.4438601917723983E-2</c:v>
                </c:pt>
                <c:pt idx="26087">
                  <c:v>-5.4438601917723983E-2</c:v>
                </c:pt>
                <c:pt idx="26088">
                  <c:v>-5.4129291679554575E-2</c:v>
                </c:pt>
                <c:pt idx="26089">
                  <c:v>-5.4129291679554575E-2</c:v>
                </c:pt>
                <c:pt idx="26090">
                  <c:v>-5.4129291679554575E-2</c:v>
                </c:pt>
                <c:pt idx="26091">
                  <c:v>-5.4129291679554575E-2</c:v>
                </c:pt>
                <c:pt idx="26092">
                  <c:v>-5.4438601917723983E-2</c:v>
                </c:pt>
                <c:pt idx="26093">
                  <c:v>-5.4438601917723983E-2</c:v>
                </c:pt>
                <c:pt idx="26094">
                  <c:v>-5.4438601917723983E-2</c:v>
                </c:pt>
                <c:pt idx="26095">
                  <c:v>-1.3918960717599753E-2</c:v>
                </c:pt>
                <c:pt idx="26096">
                  <c:v>-1.3918960717599753E-2</c:v>
                </c:pt>
                <c:pt idx="26097">
                  <c:v>-1.3918960717599753E-2</c:v>
                </c:pt>
                <c:pt idx="26098">
                  <c:v>-1.3918960717599753E-2</c:v>
                </c:pt>
                <c:pt idx="26099">
                  <c:v>-1.3918960717599753E-2</c:v>
                </c:pt>
                <c:pt idx="26100">
                  <c:v>-1.3918960717599753E-2</c:v>
                </c:pt>
                <c:pt idx="26101">
                  <c:v>-1.3918960717599753E-2</c:v>
                </c:pt>
                <c:pt idx="26102">
                  <c:v>-1.3609650479430881E-2</c:v>
                </c:pt>
                <c:pt idx="26103">
                  <c:v>-1.3918960717599753E-2</c:v>
                </c:pt>
                <c:pt idx="26104">
                  <c:v>-1.3918960717599753E-2</c:v>
                </c:pt>
                <c:pt idx="26105">
                  <c:v>-1.3918960717599753E-2</c:v>
                </c:pt>
                <c:pt idx="26106">
                  <c:v>-1.3918960717599753E-2</c:v>
                </c:pt>
                <c:pt idx="26107">
                  <c:v>-1.3918960717599753E-2</c:v>
                </c:pt>
                <c:pt idx="26108">
                  <c:v>-1.3918960717599753E-2</c:v>
                </c:pt>
                <c:pt idx="26109">
                  <c:v>-1.3918960717599753E-2</c:v>
                </c:pt>
                <c:pt idx="26110">
                  <c:v>-1.3918960717599753E-2</c:v>
                </c:pt>
                <c:pt idx="26111">
                  <c:v>-1.3918960717599753E-2</c:v>
                </c:pt>
                <c:pt idx="26112">
                  <c:v>-1.3918960717599753E-2</c:v>
                </c:pt>
                <c:pt idx="26113">
                  <c:v>-1.3918960717599753E-2</c:v>
                </c:pt>
                <c:pt idx="26114">
                  <c:v>-1.3918960717599753E-2</c:v>
                </c:pt>
                <c:pt idx="26115">
                  <c:v>-1.3918960717599753E-2</c:v>
                </c:pt>
                <c:pt idx="26116">
                  <c:v>-1.3918960717599753E-2</c:v>
                </c:pt>
                <c:pt idx="26117">
                  <c:v>-1.3918960717599753E-2</c:v>
                </c:pt>
                <c:pt idx="26118">
                  <c:v>-1.3918960717599753E-2</c:v>
                </c:pt>
                <c:pt idx="26119">
                  <c:v>-1.3918960717599753E-2</c:v>
                </c:pt>
                <c:pt idx="26120">
                  <c:v>-1.3918960717599753E-2</c:v>
                </c:pt>
                <c:pt idx="26121">
                  <c:v>-1.3918960717599753E-2</c:v>
                </c:pt>
                <c:pt idx="26122">
                  <c:v>-1.3918960717599753E-2</c:v>
                </c:pt>
                <c:pt idx="26123">
                  <c:v>-1.3918960717599753E-2</c:v>
                </c:pt>
                <c:pt idx="26124">
                  <c:v>-1.3918960717599753E-2</c:v>
                </c:pt>
                <c:pt idx="26125">
                  <c:v>-1.3918960717599753E-2</c:v>
                </c:pt>
                <c:pt idx="26126">
                  <c:v>-1.3918960717599753E-2</c:v>
                </c:pt>
                <c:pt idx="26127">
                  <c:v>-1.3918960717599753E-2</c:v>
                </c:pt>
                <c:pt idx="26128">
                  <c:v>-1.3918960717599753E-2</c:v>
                </c:pt>
                <c:pt idx="26129">
                  <c:v>-1.4228270955768639E-2</c:v>
                </c:pt>
                <c:pt idx="26130">
                  <c:v>-1.3918960717599753E-2</c:v>
                </c:pt>
                <c:pt idx="26131">
                  <c:v>-1.3918960717599753E-2</c:v>
                </c:pt>
                <c:pt idx="26132">
                  <c:v>-1.3609650479430881E-2</c:v>
                </c:pt>
                <c:pt idx="26133">
                  <c:v>-1.3918960717599753E-2</c:v>
                </c:pt>
                <c:pt idx="26134">
                  <c:v>-1.3918960717599753E-2</c:v>
                </c:pt>
                <c:pt idx="26135">
                  <c:v>-1.3918960717599753E-2</c:v>
                </c:pt>
                <c:pt idx="26136">
                  <c:v>-1.3609650479430881E-2</c:v>
                </c:pt>
                <c:pt idx="26137">
                  <c:v>-1.3918960717599753E-2</c:v>
                </c:pt>
                <c:pt idx="26138">
                  <c:v>-5.4747912155892524E-2</c:v>
                </c:pt>
                <c:pt idx="26139">
                  <c:v>-5.4747912155892524E-2</c:v>
                </c:pt>
                <c:pt idx="26140">
                  <c:v>-5.4747912155892524E-2</c:v>
                </c:pt>
                <c:pt idx="26141">
                  <c:v>-5.4747912155892524E-2</c:v>
                </c:pt>
                <c:pt idx="26142">
                  <c:v>-5.4747912155892524E-2</c:v>
                </c:pt>
                <c:pt idx="26143">
                  <c:v>-5.4438601917723983E-2</c:v>
                </c:pt>
                <c:pt idx="26144">
                  <c:v>-5.4438601917723983E-2</c:v>
                </c:pt>
                <c:pt idx="26145">
                  <c:v>-5.4747912155892524E-2</c:v>
                </c:pt>
                <c:pt idx="26146">
                  <c:v>-5.4455445544554455E-2</c:v>
                </c:pt>
                <c:pt idx="26147">
                  <c:v>-5.5074257425742713E-2</c:v>
                </c:pt>
                <c:pt idx="26148">
                  <c:v>-5.5074257425742713E-2</c:v>
                </c:pt>
                <c:pt idx="26149">
                  <c:v>-5.5074257425742713E-2</c:v>
                </c:pt>
                <c:pt idx="26150">
                  <c:v>-5.5074257425742713E-2</c:v>
                </c:pt>
                <c:pt idx="26151">
                  <c:v>-5.5074257425742713E-2</c:v>
                </c:pt>
                <c:pt idx="26152">
                  <c:v>-5.5074257425742713E-2</c:v>
                </c:pt>
                <c:pt idx="26153">
                  <c:v>-5.5074257425742713E-2</c:v>
                </c:pt>
                <c:pt idx="26154">
                  <c:v>-5.5074257425742713E-2</c:v>
                </c:pt>
                <c:pt idx="26155">
                  <c:v>-5.5074257425742713E-2</c:v>
                </c:pt>
                <c:pt idx="26156">
                  <c:v>-5.5074257425742713E-2</c:v>
                </c:pt>
                <c:pt idx="26157">
                  <c:v>-5.6002475247524906E-2</c:v>
                </c:pt>
                <c:pt idx="26158">
                  <c:v>-5.6002475247524906E-2</c:v>
                </c:pt>
                <c:pt idx="26159">
                  <c:v>-5.6311881188118924E-2</c:v>
                </c:pt>
                <c:pt idx="26160">
                  <c:v>-5.6311881188118924E-2</c:v>
                </c:pt>
                <c:pt idx="26161">
                  <c:v>-5.6002475247524906E-2</c:v>
                </c:pt>
                <c:pt idx="26162">
                  <c:v>-5.6002475247524906E-2</c:v>
                </c:pt>
                <c:pt idx="26163">
                  <c:v>-5.6002475247524906E-2</c:v>
                </c:pt>
                <c:pt idx="26164">
                  <c:v>-5.6002475247524906E-2</c:v>
                </c:pt>
                <c:pt idx="26165">
                  <c:v>-5.6311881188118924E-2</c:v>
                </c:pt>
                <c:pt idx="26166">
                  <c:v>-5.6311881188118924E-2</c:v>
                </c:pt>
                <c:pt idx="26167">
                  <c:v>-5.6311881188118924E-2</c:v>
                </c:pt>
                <c:pt idx="26168">
                  <c:v>-5.6311881188118924E-2</c:v>
                </c:pt>
                <c:pt idx="26169">
                  <c:v>-5.5693069306930812E-2</c:v>
                </c:pt>
                <c:pt idx="26170">
                  <c:v>-5.5693069306930812E-2</c:v>
                </c:pt>
                <c:pt idx="26171">
                  <c:v>-5.6002475247524906E-2</c:v>
                </c:pt>
                <c:pt idx="26172">
                  <c:v>-5.6002475247524906E-2</c:v>
                </c:pt>
                <c:pt idx="26173">
                  <c:v>-5.5693069306930812E-2</c:v>
                </c:pt>
                <c:pt idx="26174">
                  <c:v>-5.5693069306930812E-2</c:v>
                </c:pt>
                <c:pt idx="26175">
                  <c:v>-5.5383663366336953E-2</c:v>
                </c:pt>
                <c:pt idx="26176">
                  <c:v>-5.5383663366336953E-2</c:v>
                </c:pt>
                <c:pt idx="26177">
                  <c:v>-5.5693069306930812E-2</c:v>
                </c:pt>
                <c:pt idx="26178">
                  <c:v>-5.5693069306930812E-2</c:v>
                </c:pt>
                <c:pt idx="26179">
                  <c:v>-5.5693069306930812E-2</c:v>
                </c:pt>
                <c:pt idx="26180">
                  <c:v>-5.5693069306930812E-2</c:v>
                </c:pt>
                <c:pt idx="26181">
                  <c:v>-5.6002475247524906E-2</c:v>
                </c:pt>
                <c:pt idx="26182">
                  <c:v>-5.6002475247524906E-2</c:v>
                </c:pt>
                <c:pt idx="26183">
                  <c:v>-5.6002475247524906E-2</c:v>
                </c:pt>
                <c:pt idx="26184">
                  <c:v>-5.6002475247524906E-2</c:v>
                </c:pt>
                <c:pt idx="26185">
                  <c:v>-5.6311881188118924E-2</c:v>
                </c:pt>
                <c:pt idx="26186">
                  <c:v>-5.6311881188118924E-2</c:v>
                </c:pt>
                <c:pt idx="26187">
                  <c:v>-5.5693069306930812E-2</c:v>
                </c:pt>
                <c:pt idx="26188">
                  <c:v>-5.5693069306930812E-2</c:v>
                </c:pt>
                <c:pt idx="26189">
                  <c:v>-5.5693069306930812E-2</c:v>
                </c:pt>
                <c:pt idx="26190">
                  <c:v>-5.5693069306930812E-2</c:v>
                </c:pt>
                <c:pt idx="26191">
                  <c:v>-5.5693069306930812E-2</c:v>
                </c:pt>
                <c:pt idx="26192">
                  <c:v>-5.5693069306930812E-2</c:v>
                </c:pt>
                <c:pt idx="26193">
                  <c:v>-5.5693069306930812E-2</c:v>
                </c:pt>
                <c:pt idx="26194">
                  <c:v>-5.6002475247524906E-2</c:v>
                </c:pt>
                <c:pt idx="26195">
                  <c:v>-5.6002475247524906E-2</c:v>
                </c:pt>
                <c:pt idx="26196">
                  <c:v>-5.5693069306930812E-2</c:v>
                </c:pt>
                <c:pt idx="26197">
                  <c:v>-5.5693069306930812E-2</c:v>
                </c:pt>
                <c:pt idx="26198">
                  <c:v>-5.5693069306930812E-2</c:v>
                </c:pt>
                <c:pt idx="26199">
                  <c:v>-5.5693069306930812E-2</c:v>
                </c:pt>
                <c:pt idx="26200">
                  <c:v>-5.5693069306930812E-2</c:v>
                </c:pt>
                <c:pt idx="26201">
                  <c:v>-5.5693069306930812E-2</c:v>
                </c:pt>
                <c:pt idx="26202">
                  <c:v>-5.5383663366336953E-2</c:v>
                </c:pt>
                <c:pt idx="26203">
                  <c:v>-5.5383663366336953E-2</c:v>
                </c:pt>
                <c:pt idx="26204">
                  <c:v>-5.5383663366336953E-2</c:v>
                </c:pt>
                <c:pt idx="26205">
                  <c:v>-5.5383663366336953E-2</c:v>
                </c:pt>
                <c:pt idx="26206">
                  <c:v>-5.5693069306930812E-2</c:v>
                </c:pt>
                <c:pt idx="26207">
                  <c:v>-5.5693069306930812E-2</c:v>
                </c:pt>
                <c:pt idx="26208">
                  <c:v>-5.5693069306930812E-2</c:v>
                </c:pt>
                <c:pt idx="26209">
                  <c:v>-1.3923267326732701E-2</c:v>
                </c:pt>
                <c:pt idx="26210">
                  <c:v>-1.3613861386138683E-2</c:v>
                </c:pt>
                <c:pt idx="26211">
                  <c:v>-1.3613861386138683E-2</c:v>
                </c:pt>
                <c:pt idx="26212">
                  <c:v>-1.3923267326732701E-2</c:v>
                </c:pt>
                <c:pt idx="26213">
                  <c:v>-1.3923267326732701E-2</c:v>
                </c:pt>
                <c:pt idx="26214">
                  <c:v>-1.3923267326732701E-2</c:v>
                </c:pt>
                <c:pt idx="26215">
                  <c:v>-1.3923267326732701E-2</c:v>
                </c:pt>
                <c:pt idx="26216">
                  <c:v>-1.330445544554461E-2</c:v>
                </c:pt>
                <c:pt idx="26217">
                  <c:v>-1.4228270955768639E-2</c:v>
                </c:pt>
                <c:pt idx="26218">
                  <c:v>-1.4228270955768639E-2</c:v>
                </c:pt>
                <c:pt idx="26219">
                  <c:v>-1.4228270955768639E-2</c:v>
                </c:pt>
                <c:pt idx="26220">
                  <c:v>-1.4228270955768639E-2</c:v>
                </c:pt>
                <c:pt idx="26221">
                  <c:v>-1.4228270955768639E-2</c:v>
                </c:pt>
                <c:pt idx="26222">
                  <c:v>-1.4228270955768639E-2</c:v>
                </c:pt>
                <c:pt idx="26223">
                  <c:v>-1.3918960717599753E-2</c:v>
                </c:pt>
                <c:pt idx="26224">
                  <c:v>-1.3918960717599753E-2</c:v>
                </c:pt>
                <c:pt idx="26225">
                  <c:v>-1.3918960717599753E-2</c:v>
                </c:pt>
                <c:pt idx="26226">
                  <c:v>-1.3918960717599753E-2</c:v>
                </c:pt>
                <c:pt idx="26227">
                  <c:v>-1.3918960717599753E-2</c:v>
                </c:pt>
                <c:pt idx="26228">
                  <c:v>-1.3918960717599753E-2</c:v>
                </c:pt>
                <c:pt idx="26229">
                  <c:v>-1.3918960717599753E-2</c:v>
                </c:pt>
                <c:pt idx="26230">
                  <c:v>-1.3918960717599753E-2</c:v>
                </c:pt>
                <c:pt idx="26231">
                  <c:v>-1.3918960717599753E-2</c:v>
                </c:pt>
                <c:pt idx="26232">
                  <c:v>-1.3918960717599753E-2</c:v>
                </c:pt>
                <c:pt idx="26233">
                  <c:v>-1.3918960717599753E-2</c:v>
                </c:pt>
                <c:pt idx="26234">
                  <c:v>-1.3918960717599753E-2</c:v>
                </c:pt>
                <c:pt idx="26235">
                  <c:v>-1.3918960717599753E-2</c:v>
                </c:pt>
                <c:pt idx="26236">
                  <c:v>-1.3918960717599753E-2</c:v>
                </c:pt>
                <c:pt idx="26237">
                  <c:v>-1.3918960717599753E-2</c:v>
                </c:pt>
                <c:pt idx="26238">
                  <c:v>-1.3918960717599753E-2</c:v>
                </c:pt>
                <c:pt idx="26239">
                  <c:v>-1.3918960717599753E-2</c:v>
                </c:pt>
                <c:pt idx="26240">
                  <c:v>-1.3918960717599753E-2</c:v>
                </c:pt>
                <c:pt idx="26241">
                  <c:v>-1.3918960717599753E-2</c:v>
                </c:pt>
                <c:pt idx="26242">
                  <c:v>-1.3918960717599753E-2</c:v>
                </c:pt>
                <c:pt idx="26243">
                  <c:v>-1.3918960717599753E-2</c:v>
                </c:pt>
                <c:pt idx="26244">
                  <c:v>-1.4228270955768639E-2</c:v>
                </c:pt>
                <c:pt idx="26245">
                  <c:v>-1.4228270955768639E-2</c:v>
                </c:pt>
                <c:pt idx="26246">
                  <c:v>-1.4228270955768639E-2</c:v>
                </c:pt>
                <c:pt idx="26247">
                  <c:v>-1.4228270955768639E-2</c:v>
                </c:pt>
                <c:pt idx="26248">
                  <c:v>-5.5366532632230472E-2</c:v>
                </c:pt>
                <c:pt idx="26249">
                  <c:v>-5.5366532632230472E-2</c:v>
                </c:pt>
                <c:pt idx="26250">
                  <c:v>-5.5366532632230472E-2</c:v>
                </c:pt>
                <c:pt idx="26251">
                  <c:v>-5.5366532632230472E-2</c:v>
                </c:pt>
                <c:pt idx="26252">
                  <c:v>-5.5366532632230472E-2</c:v>
                </c:pt>
                <c:pt idx="26253">
                  <c:v>-5.5366532632230472E-2</c:v>
                </c:pt>
                <c:pt idx="26254">
                  <c:v>-5.5366532632230472E-2</c:v>
                </c:pt>
                <c:pt idx="26255">
                  <c:v>-5.4438601917723983E-2</c:v>
                </c:pt>
                <c:pt idx="26256">
                  <c:v>-5.4438601917723983E-2</c:v>
                </c:pt>
                <c:pt idx="26257">
                  <c:v>-5.4747912155892524E-2</c:v>
                </c:pt>
                <c:pt idx="26258">
                  <c:v>-5.4747912155892524E-2</c:v>
                </c:pt>
                <c:pt idx="26259">
                  <c:v>-5.4747912155892524E-2</c:v>
                </c:pt>
                <c:pt idx="26260">
                  <c:v>-5.4747912155892524E-2</c:v>
                </c:pt>
                <c:pt idx="26261">
                  <c:v>-5.5057222394061384E-2</c:v>
                </c:pt>
                <c:pt idx="26262">
                  <c:v>-5.5057222394061384E-2</c:v>
                </c:pt>
                <c:pt idx="26263">
                  <c:v>-5.5057222394061384E-2</c:v>
                </c:pt>
                <c:pt idx="26264">
                  <c:v>-5.5057222394061384E-2</c:v>
                </c:pt>
                <c:pt idx="26265">
                  <c:v>-5.5057222394061384E-2</c:v>
                </c:pt>
                <c:pt idx="26266">
                  <c:v>-5.5057222394061384E-2</c:v>
                </c:pt>
                <c:pt idx="26267">
                  <c:v>-5.5057222394061384E-2</c:v>
                </c:pt>
                <c:pt idx="26268">
                  <c:v>-5.5057222394061384E-2</c:v>
                </c:pt>
                <c:pt idx="26269">
                  <c:v>-5.5057222394061384E-2</c:v>
                </c:pt>
                <c:pt idx="26270">
                  <c:v>-5.5057222394061384E-2</c:v>
                </c:pt>
                <c:pt idx="26271">
                  <c:v>-5.5057222394061384E-2</c:v>
                </c:pt>
                <c:pt idx="26272">
                  <c:v>-5.5057222394061384E-2</c:v>
                </c:pt>
                <c:pt idx="26273">
                  <c:v>-5.5057222394061384E-2</c:v>
                </c:pt>
                <c:pt idx="26274">
                  <c:v>-5.5057222394061384E-2</c:v>
                </c:pt>
                <c:pt idx="26275">
                  <c:v>-5.5366532632230472E-2</c:v>
                </c:pt>
                <c:pt idx="26276">
                  <c:v>-5.5366532632230472E-2</c:v>
                </c:pt>
                <c:pt idx="26277">
                  <c:v>-5.5366532632230472E-2</c:v>
                </c:pt>
                <c:pt idx="26278">
                  <c:v>-5.5366532632230472E-2</c:v>
                </c:pt>
                <c:pt idx="26279">
                  <c:v>-5.5366532632230472E-2</c:v>
                </c:pt>
                <c:pt idx="26280">
                  <c:v>-1.4228270955768639E-2</c:v>
                </c:pt>
                <c:pt idx="26281">
                  <c:v>-1.4228270955768639E-2</c:v>
                </c:pt>
                <c:pt idx="26282">
                  <c:v>-1.4228270955768639E-2</c:v>
                </c:pt>
                <c:pt idx="26283">
                  <c:v>-1.3918960717599753E-2</c:v>
                </c:pt>
                <c:pt idx="26284">
                  <c:v>-1.3918960717599753E-2</c:v>
                </c:pt>
                <c:pt idx="26285">
                  <c:v>-1.3918960717599753E-2</c:v>
                </c:pt>
                <c:pt idx="26286">
                  <c:v>-1.3918960717599753E-2</c:v>
                </c:pt>
                <c:pt idx="26287">
                  <c:v>-1.3918960717599753E-2</c:v>
                </c:pt>
                <c:pt idx="26288">
                  <c:v>-1.3918960717599753E-2</c:v>
                </c:pt>
                <c:pt idx="26289">
                  <c:v>-1.3918960717599753E-2</c:v>
                </c:pt>
                <c:pt idx="26290">
                  <c:v>-1.3918960717599753E-2</c:v>
                </c:pt>
                <c:pt idx="26291">
                  <c:v>-1.3918960717599753E-2</c:v>
                </c:pt>
                <c:pt idx="26292">
                  <c:v>-1.3918960717599753E-2</c:v>
                </c:pt>
                <c:pt idx="26293">
                  <c:v>-1.3918960717599753E-2</c:v>
                </c:pt>
                <c:pt idx="26294">
                  <c:v>-1.3918960717599753E-2</c:v>
                </c:pt>
                <c:pt idx="26295">
                  <c:v>-1.3918960717599753E-2</c:v>
                </c:pt>
                <c:pt idx="26296">
                  <c:v>-1.3918960717599753E-2</c:v>
                </c:pt>
                <c:pt idx="26297">
                  <c:v>-1.3918960717599753E-2</c:v>
                </c:pt>
                <c:pt idx="26298">
                  <c:v>-1.4228270955768639E-2</c:v>
                </c:pt>
                <c:pt idx="26299">
                  <c:v>-1.4228270955768639E-2</c:v>
                </c:pt>
                <c:pt idx="26300">
                  <c:v>-1.4228270955768639E-2</c:v>
                </c:pt>
                <c:pt idx="26301">
                  <c:v>-1.4228270955768639E-2</c:v>
                </c:pt>
                <c:pt idx="26302">
                  <c:v>-1.4228270955768639E-2</c:v>
                </c:pt>
                <c:pt idx="26303">
                  <c:v>-1.4228270955768639E-2</c:v>
                </c:pt>
                <c:pt idx="26304">
                  <c:v>-1.4228270955768639E-2</c:v>
                </c:pt>
                <c:pt idx="26305">
                  <c:v>-1.3918960717599753E-2</c:v>
                </c:pt>
                <c:pt idx="26306">
                  <c:v>-1.3918960717599753E-2</c:v>
                </c:pt>
                <c:pt idx="26307">
                  <c:v>-1.3918960717599753E-2</c:v>
                </c:pt>
                <c:pt idx="26308">
                  <c:v>-1.3918960717599753E-2</c:v>
                </c:pt>
                <c:pt idx="26309">
                  <c:v>-1.3918960717599753E-2</c:v>
                </c:pt>
                <c:pt idx="26310">
                  <c:v>-1.3918960717599753E-2</c:v>
                </c:pt>
                <c:pt idx="26311">
                  <c:v>-1.3918960717599753E-2</c:v>
                </c:pt>
                <c:pt idx="26312">
                  <c:v>-1.3918960717599753E-2</c:v>
                </c:pt>
                <c:pt idx="26313">
                  <c:v>-1.3918960717599753E-2</c:v>
                </c:pt>
                <c:pt idx="26314">
                  <c:v>-1.4537581193937582E-2</c:v>
                </c:pt>
                <c:pt idx="26315">
                  <c:v>-1.4537581193937582E-2</c:v>
                </c:pt>
                <c:pt idx="26316">
                  <c:v>-1.4228270955768639E-2</c:v>
                </c:pt>
                <c:pt idx="26317">
                  <c:v>-1.3918960717599753E-2</c:v>
                </c:pt>
                <c:pt idx="26318">
                  <c:v>-1.3918960717599753E-2</c:v>
                </c:pt>
                <c:pt idx="26319">
                  <c:v>-1.3918960717599753E-2</c:v>
                </c:pt>
                <c:pt idx="26320">
                  <c:v>-1.4228270955768639E-2</c:v>
                </c:pt>
                <c:pt idx="26321">
                  <c:v>-5.5985153108567845E-2</c:v>
                </c:pt>
                <c:pt idx="26322">
                  <c:v>-5.5985153108567845E-2</c:v>
                </c:pt>
                <c:pt idx="26323">
                  <c:v>-5.5985153108567845E-2</c:v>
                </c:pt>
                <c:pt idx="26324">
                  <c:v>-5.5985153108567845E-2</c:v>
                </c:pt>
                <c:pt idx="26325">
                  <c:v>-5.5985153108567845E-2</c:v>
                </c:pt>
                <c:pt idx="26326">
                  <c:v>-5.5985153108567845E-2</c:v>
                </c:pt>
                <c:pt idx="26327">
                  <c:v>-5.5985153108567845E-2</c:v>
                </c:pt>
                <c:pt idx="26328">
                  <c:v>-5.5985153108567845E-2</c:v>
                </c:pt>
                <c:pt idx="26329">
                  <c:v>-5.5985153108567845E-2</c:v>
                </c:pt>
                <c:pt idx="26330">
                  <c:v>-5.5985153108567845E-2</c:v>
                </c:pt>
                <c:pt idx="26331">
                  <c:v>-5.5985153108567845E-2</c:v>
                </c:pt>
                <c:pt idx="26332">
                  <c:v>-5.5985153108567845E-2</c:v>
                </c:pt>
                <c:pt idx="26333">
                  <c:v>-5.5985153108567845E-2</c:v>
                </c:pt>
                <c:pt idx="26334">
                  <c:v>-5.5985153108567845E-2</c:v>
                </c:pt>
                <c:pt idx="26335">
                  <c:v>-5.5985153108567845E-2</c:v>
                </c:pt>
                <c:pt idx="26336">
                  <c:v>-5.6294463346736934E-2</c:v>
                </c:pt>
                <c:pt idx="26337">
                  <c:v>-5.6294463346736934E-2</c:v>
                </c:pt>
                <c:pt idx="26338">
                  <c:v>-5.6294463346736934E-2</c:v>
                </c:pt>
                <c:pt idx="26339">
                  <c:v>-1.3918960717599753E-2</c:v>
                </c:pt>
                <c:pt idx="26340">
                  <c:v>-1.3918960717599753E-2</c:v>
                </c:pt>
                <c:pt idx="26341">
                  <c:v>-1.3918960717599753E-2</c:v>
                </c:pt>
                <c:pt idx="26342">
                  <c:v>-1.3918960717599753E-2</c:v>
                </c:pt>
                <c:pt idx="26343">
                  <c:v>-1.3918960717599753E-2</c:v>
                </c:pt>
                <c:pt idx="26344">
                  <c:v>-1.3918960717599753E-2</c:v>
                </c:pt>
                <c:pt idx="26345">
                  <c:v>-1.3918960717599753E-2</c:v>
                </c:pt>
                <c:pt idx="26346">
                  <c:v>-1.3918960717599753E-2</c:v>
                </c:pt>
                <c:pt idx="26347">
                  <c:v>-1.3918960717599753E-2</c:v>
                </c:pt>
                <c:pt idx="26348">
                  <c:v>-1.3918960717599753E-2</c:v>
                </c:pt>
                <c:pt idx="26349">
                  <c:v>-1.3918960717599753E-2</c:v>
                </c:pt>
                <c:pt idx="26350">
                  <c:v>-1.3918960717599753E-2</c:v>
                </c:pt>
                <c:pt idx="26351">
                  <c:v>-1.3918960717599753E-2</c:v>
                </c:pt>
                <c:pt idx="26352">
                  <c:v>-1.4537581193937582E-2</c:v>
                </c:pt>
                <c:pt idx="26353">
                  <c:v>-1.4228270955768639E-2</c:v>
                </c:pt>
                <c:pt idx="26354">
                  <c:v>-1.4228270955768639E-2</c:v>
                </c:pt>
                <c:pt idx="26355">
                  <c:v>-1.3918960717599753E-2</c:v>
                </c:pt>
                <c:pt idx="26356">
                  <c:v>-1.4228270955768639E-2</c:v>
                </c:pt>
                <c:pt idx="26357">
                  <c:v>-1.4228270955768639E-2</c:v>
                </c:pt>
                <c:pt idx="26358">
                  <c:v>-1.4537581193937582E-2</c:v>
                </c:pt>
                <c:pt idx="26359">
                  <c:v>-1.4228270955768639E-2</c:v>
                </c:pt>
                <c:pt idx="26360">
                  <c:v>-1.4537581193937582E-2</c:v>
                </c:pt>
                <c:pt idx="26361">
                  <c:v>-1.3918960717599753E-2</c:v>
                </c:pt>
                <c:pt idx="26362">
                  <c:v>-1.3918960717599753E-2</c:v>
                </c:pt>
                <c:pt idx="26363">
                  <c:v>-1.3918960717599753E-2</c:v>
                </c:pt>
                <c:pt idx="26364">
                  <c:v>-1.3918960717599753E-2</c:v>
                </c:pt>
                <c:pt idx="26365">
                  <c:v>-1.4228270955768639E-2</c:v>
                </c:pt>
                <c:pt idx="26366">
                  <c:v>-1.4228270955768639E-2</c:v>
                </c:pt>
                <c:pt idx="26367">
                  <c:v>-1.4228270955768639E-2</c:v>
                </c:pt>
                <c:pt idx="26368">
                  <c:v>-1.4228270955768639E-2</c:v>
                </c:pt>
                <c:pt idx="26369">
                  <c:v>-1.4228270955768639E-2</c:v>
                </c:pt>
                <c:pt idx="26370">
                  <c:v>-1.4228270955768639E-2</c:v>
                </c:pt>
                <c:pt idx="26371">
                  <c:v>-1.4228270955768639E-2</c:v>
                </c:pt>
                <c:pt idx="26372">
                  <c:v>-1.4228270955768639E-2</c:v>
                </c:pt>
                <c:pt idx="26373">
                  <c:v>-1.4228270955768639E-2</c:v>
                </c:pt>
                <c:pt idx="26374">
                  <c:v>-1.4228270955768639E-2</c:v>
                </c:pt>
                <c:pt idx="26375">
                  <c:v>-1.4228270955768639E-2</c:v>
                </c:pt>
                <c:pt idx="26376">
                  <c:v>-1.4228270955768639E-2</c:v>
                </c:pt>
                <c:pt idx="26377">
                  <c:v>-1.3918960717599753E-2</c:v>
                </c:pt>
                <c:pt idx="26378">
                  <c:v>-1.3918960717599753E-2</c:v>
                </c:pt>
                <c:pt idx="26379">
                  <c:v>-1.3918960717599753E-2</c:v>
                </c:pt>
                <c:pt idx="26380">
                  <c:v>-5.6913083823074737E-2</c:v>
                </c:pt>
                <c:pt idx="26381">
                  <c:v>-5.7222394061243645E-2</c:v>
                </c:pt>
                <c:pt idx="26382">
                  <c:v>-5.7222394061243645E-2</c:v>
                </c:pt>
                <c:pt idx="26383">
                  <c:v>-5.7222394061243645E-2</c:v>
                </c:pt>
                <c:pt idx="26384">
                  <c:v>-5.7222394061243645E-2</c:v>
                </c:pt>
                <c:pt idx="26385">
                  <c:v>-5.7222394061243645E-2</c:v>
                </c:pt>
                <c:pt idx="26386">
                  <c:v>-5.7222394061243645E-2</c:v>
                </c:pt>
                <c:pt idx="26387">
                  <c:v>-5.7222394061243645E-2</c:v>
                </c:pt>
                <c:pt idx="26388">
                  <c:v>-5.7222394061243645E-2</c:v>
                </c:pt>
                <c:pt idx="26389">
                  <c:v>-5.7222394061243645E-2</c:v>
                </c:pt>
                <c:pt idx="26390">
                  <c:v>-5.7222394061243645E-2</c:v>
                </c:pt>
                <c:pt idx="26391">
                  <c:v>-5.7222394061243645E-2</c:v>
                </c:pt>
                <c:pt idx="26392">
                  <c:v>-5.7222394061243645E-2</c:v>
                </c:pt>
                <c:pt idx="26393">
                  <c:v>-5.6294463346736934E-2</c:v>
                </c:pt>
                <c:pt idx="26394">
                  <c:v>-5.6294463346736934E-2</c:v>
                </c:pt>
                <c:pt idx="26395">
                  <c:v>-5.5675842870398763E-2</c:v>
                </c:pt>
                <c:pt idx="26396">
                  <c:v>-5.5675842870398763E-2</c:v>
                </c:pt>
                <c:pt idx="26397">
                  <c:v>-5.5675842870398763E-2</c:v>
                </c:pt>
                <c:pt idx="26398">
                  <c:v>-5.5675842870398763E-2</c:v>
                </c:pt>
                <c:pt idx="26399">
                  <c:v>-5.5675842870398763E-2</c:v>
                </c:pt>
                <c:pt idx="26400">
                  <c:v>-5.5675842870398763E-2</c:v>
                </c:pt>
                <c:pt idx="26401">
                  <c:v>-5.5366532632230472E-2</c:v>
                </c:pt>
                <c:pt idx="26402">
                  <c:v>-5.5366532632230472E-2</c:v>
                </c:pt>
                <c:pt idx="26403">
                  <c:v>-5.5675842870398763E-2</c:v>
                </c:pt>
                <c:pt idx="26404">
                  <c:v>-5.5675842870398763E-2</c:v>
                </c:pt>
                <c:pt idx="26405">
                  <c:v>-5.5366532632230472E-2</c:v>
                </c:pt>
                <c:pt idx="26406">
                  <c:v>-5.5366532632230472E-2</c:v>
                </c:pt>
                <c:pt idx="26407">
                  <c:v>-5.5675842870398763E-2</c:v>
                </c:pt>
                <c:pt idx="26408">
                  <c:v>-5.5675842870398763E-2</c:v>
                </c:pt>
                <c:pt idx="26409">
                  <c:v>-5.5675842870398763E-2</c:v>
                </c:pt>
                <c:pt idx="26410">
                  <c:v>-5.5675842870398763E-2</c:v>
                </c:pt>
                <c:pt idx="26411">
                  <c:v>-5.5675842870398763E-2</c:v>
                </c:pt>
                <c:pt idx="26412">
                  <c:v>-5.5675842870398763E-2</c:v>
                </c:pt>
                <c:pt idx="26413">
                  <c:v>-5.5675842870398763E-2</c:v>
                </c:pt>
                <c:pt idx="26414">
                  <c:v>-5.5675842870398763E-2</c:v>
                </c:pt>
                <c:pt idx="26415">
                  <c:v>-5.5675842870398763E-2</c:v>
                </c:pt>
                <c:pt idx="26416">
                  <c:v>-5.5675842870398763E-2</c:v>
                </c:pt>
                <c:pt idx="26417">
                  <c:v>-5.5675842870398763E-2</c:v>
                </c:pt>
                <c:pt idx="26418">
                  <c:v>-5.5675842870398763E-2</c:v>
                </c:pt>
                <c:pt idx="26419">
                  <c:v>-5.5675842870398763E-2</c:v>
                </c:pt>
                <c:pt idx="26420">
                  <c:v>-5.5675842870398763E-2</c:v>
                </c:pt>
                <c:pt idx="26421">
                  <c:v>-5.5675842870398763E-2</c:v>
                </c:pt>
                <c:pt idx="26422">
                  <c:v>-5.5675842870398763E-2</c:v>
                </c:pt>
                <c:pt idx="26423">
                  <c:v>-5.5675842870398763E-2</c:v>
                </c:pt>
                <c:pt idx="26424">
                  <c:v>-5.5675842870398763E-2</c:v>
                </c:pt>
                <c:pt idx="26425">
                  <c:v>-5.5675842870398763E-2</c:v>
                </c:pt>
                <c:pt idx="26426">
                  <c:v>-5.5057222394061384E-2</c:v>
                </c:pt>
                <c:pt idx="26427">
                  <c:v>-5.5057222394061384E-2</c:v>
                </c:pt>
                <c:pt idx="26428">
                  <c:v>-5.5057222394061384E-2</c:v>
                </c:pt>
                <c:pt idx="26429">
                  <c:v>-5.5057222394061384E-2</c:v>
                </c:pt>
                <c:pt idx="26430">
                  <c:v>-5.5057222394061384E-2</c:v>
                </c:pt>
                <c:pt idx="26431">
                  <c:v>-5.5057222394061384E-2</c:v>
                </c:pt>
                <c:pt idx="26432">
                  <c:v>-5.5057222394061384E-2</c:v>
                </c:pt>
                <c:pt idx="26433">
                  <c:v>-5.5057222394061384E-2</c:v>
                </c:pt>
                <c:pt idx="26434">
                  <c:v>-5.4747912155892524E-2</c:v>
                </c:pt>
                <c:pt idx="26435">
                  <c:v>-5.4747912155892524E-2</c:v>
                </c:pt>
                <c:pt idx="26436">
                  <c:v>-5.4747912155892524E-2</c:v>
                </c:pt>
                <c:pt idx="26437">
                  <c:v>-5.4747912155892524E-2</c:v>
                </c:pt>
                <c:pt idx="26438">
                  <c:v>-5.4747912155892524E-2</c:v>
                </c:pt>
                <c:pt idx="26439">
                  <c:v>-5.5057222394061384E-2</c:v>
                </c:pt>
                <c:pt idx="26440">
                  <c:v>-5.5057222394061384E-2</c:v>
                </c:pt>
                <c:pt idx="26441">
                  <c:v>-5.5057222394061384E-2</c:v>
                </c:pt>
                <c:pt idx="26442">
                  <c:v>-5.5057222394061384E-2</c:v>
                </c:pt>
                <c:pt idx="26443">
                  <c:v>-5.5057222394061384E-2</c:v>
                </c:pt>
                <c:pt idx="26444">
                  <c:v>-5.5057222394061384E-2</c:v>
                </c:pt>
                <c:pt idx="26445">
                  <c:v>-5.4747912155892524E-2</c:v>
                </c:pt>
                <c:pt idx="26446">
                  <c:v>-5.4747912155892524E-2</c:v>
                </c:pt>
                <c:pt idx="26447">
                  <c:v>-5.4438601917723983E-2</c:v>
                </c:pt>
                <c:pt idx="26448">
                  <c:v>-5.4438601917723983E-2</c:v>
                </c:pt>
                <c:pt idx="26449">
                  <c:v>-5.4438601917723983E-2</c:v>
                </c:pt>
                <c:pt idx="26450">
                  <c:v>-5.4438601917723983E-2</c:v>
                </c:pt>
                <c:pt idx="26451">
                  <c:v>-5.4129291679554575E-2</c:v>
                </c:pt>
                <c:pt idx="26452">
                  <c:v>-5.4129291679554575E-2</c:v>
                </c:pt>
                <c:pt idx="26453">
                  <c:v>-5.4129291679554575E-2</c:v>
                </c:pt>
                <c:pt idx="26454">
                  <c:v>-5.4129291679554575E-2</c:v>
                </c:pt>
                <c:pt idx="26455">
                  <c:v>-5.4129291679554575E-2</c:v>
                </c:pt>
                <c:pt idx="26456">
                  <c:v>-5.4129291679554575E-2</c:v>
                </c:pt>
                <c:pt idx="26457">
                  <c:v>-5.4438601917723983E-2</c:v>
                </c:pt>
                <c:pt idx="26458">
                  <c:v>-5.4438601917723983E-2</c:v>
                </c:pt>
                <c:pt idx="26459">
                  <c:v>-5.4747912155892524E-2</c:v>
                </c:pt>
                <c:pt idx="26460">
                  <c:v>-1.3918960717599753E-2</c:v>
                </c:pt>
                <c:pt idx="26461">
                  <c:v>-1.3918960717599753E-2</c:v>
                </c:pt>
                <c:pt idx="26462">
                  <c:v>-1.3918960717599753E-2</c:v>
                </c:pt>
                <c:pt idx="26463">
                  <c:v>-1.3918960717599753E-2</c:v>
                </c:pt>
                <c:pt idx="26464">
                  <c:v>-1.3918960717599753E-2</c:v>
                </c:pt>
                <c:pt idx="26465">
                  <c:v>-1.3918960717599753E-2</c:v>
                </c:pt>
                <c:pt idx="26466">
                  <c:v>-1.3918960717599753E-2</c:v>
                </c:pt>
                <c:pt idx="26467">
                  <c:v>-1.3918960717599753E-2</c:v>
                </c:pt>
                <c:pt idx="26468">
                  <c:v>-1.3918960717599753E-2</c:v>
                </c:pt>
                <c:pt idx="26469">
                  <c:v>-1.3918960717599753E-2</c:v>
                </c:pt>
                <c:pt idx="26470">
                  <c:v>-1.3918960717599753E-2</c:v>
                </c:pt>
                <c:pt idx="26471">
                  <c:v>-1.3918960717599753E-2</c:v>
                </c:pt>
                <c:pt idx="26472">
                  <c:v>-1.3918960717599753E-2</c:v>
                </c:pt>
                <c:pt idx="26473">
                  <c:v>-1.3918960717599753E-2</c:v>
                </c:pt>
                <c:pt idx="26474">
                  <c:v>-1.3918960717599753E-2</c:v>
                </c:pt>
                <c:pt idx="26475">
                  <c:v>-1.3918960717599753E-2</c:v>
                </c:pt>
                <c:pt idx="26476">
                  <c:v>-1.3918960717599753E-2</c:v>
                </c:pt>
                <c:pt idx="26477">
                  <c:v>-1.3609650479430881E-2</c:v>
                </c:pt>
                <c:pt idx="26478">
                  <c:v>-1.3918960717599753E-2</c:v>
                </c:pt>
                <c:pt idx="26479">
                  <c:v>-1.3609650479430881E-2</c:v>
                </c:pt>
                <c:pt idx="26480">
                  <c:v>-1.3609650479430881E-2</c:v>
                </c:pt>
                <c:pt idx="26481">
                  <c:v>-1.3609650479430881E-2</c:v>
                </c:pt>
                <c:pt idx="26482">
                  <c:v>-1.3609650479430881E-2</c:v>
                </c:pt>
                <c:pt idx="26483">
                  <c:v>-1.3609650479430881E-2</c:v>
                </c:pt>
                <c:pt idx="26484">
                  <c:v>-1.3609650479430881E-2</c:v>
                </c:pt>
                <c:pt idx="26485">
                  <c:v>-1.3609650479430881E-2</c:v>
                </c:pt>
                <c:pt idx="26486">
                  <c:v>-1.3609650479430881E-2</c:v>
                </c:pt>
                <c:pt idx="26487">
                  <c:v>-1.3609650479430881E-2</c:v>
                </c:pt>
                <c:pt idx="26488">
                  <c:v>-1.3609650479430881E-2</c:v>
                </c:pt>
                <c:pt idx="26489">
                  <c:v>-1.3609650479430881E-2</c:v>
                </c:pt>
                <c:pt idx="26490">
                  <c:v>-1.3609650479430881E-2</c:v>
                </c:pt>
                <c:pt idx="26491">
                  <c:v>-1.3918960717599753E-2</c:v>
                </c:pt>
                <c:pt idx="26492">
                  <c:v>-1.3918960717599753E-2</c:v>
                </c:pt>
                <c:pt idx="26493">
                  <c:v>-1.3609650479430881E-2</c:v>
                </c:pt>
                <c:pt idx="26494">
                  <c:v>-1.3609650479430881E-2</c:v>
                </c:pt>
                <c:pt idx="26495">
                  <c:v>-1.3918960717599753E-2</c:v>
                </c:pt>
                <c:pt idx="26496">
                  <c:v>-1.3609650479430881E-2</c:v>
                </c:pt>
                <c:pt idx="26497">
                  <c:v>-1.3609650479430881E-2</c:v>
                </c:pt>
                <c:pt idx="26498">
                  <c:v>-1.3918960717599753E-2</c:v>
                </c:pt>
                <c:pt idx="26499">
                  <c:v>-5.3510671203217099E-2</c:v>
                </c:pt>
                <c:pt idx="26500">
                  <c:v>-5.3819981441385924E-2</c:v>
                </c:pt>
                <c:pt idx="26501">
                  <c:v>-5.3819981441385924E-2</c:v>
                </c:pt>
                <c:pt idx="26502">
                  <c:v>-5.4747912155892524E-2</c:v>
                </c:pt>
                <c:pt idx="26503">
                  <c:v>-5.4747912155892524E-2</c:v>
                </c:pt>
                <c:pt idx="26504">
                  <c:v>-5.3819981441385924E-2</c:v>
                </c:pt>
                <c:pt idx="26505">
                  <c:v>-5.3819981441385924E-2</c:v>
                </c:pt>
                <c:pt idx="26506">
                  <c:v>-5.3510671203217099E-2</c:v>
                </c:pt>
                <c:pt idx="26507">
                  <c:v>-5.3510671203217099E-2</c:v>
                </c:pt>
                <c:pt idx="26508">
                  <c:v>-5.3510671203217099E-2</c:v>
                </c:pt>
                <c:pt idx="26509">
                  <c:v>-5.3510671203217099E-2</c:v>
                </c:pt>
                <c:pt idx="26510">
                  <c:v>-5.3819981441385924E-2</c:v>
                </c:pt>
                <c:pt idx="26511">
                  <c:v>-5.3819981441385924E-2</c:v>
                </c:pt>
                <c:pt idx="26512">
                  <c:v>-5.4438601917723983E-2</c:v>
                </c:pt>
                <c:pt idx="26513">
                  <c:v>-5.4438601917723983E-2</c:v>
                </c:pt>
                <c:pt idx="26514">
                  <c:v>-5.4438601917723983E-2</c:v>
                </c:pt>
                <c:pt idx="26515">
                  <c:v>-1.4228270955768639E-2</c:v>
                </c:pt>
                <c:pt idx="26516">
                  <c:v>-1.3300340241262074E-2</c:v>
                </c:pt>
                <c:pt idx="26517">
                  <c:v>-1.3609650479430881E-2</c:v>
                </c:pt>
                <c:pt idx="26518">
                  <c:v>-1.3609650479430881E-2</c:v>
                </c:pt>
                <c:pt idx="26519">
                  <c:v>-1.3609650479430881E-2</c:v>
                </c:pt>
                <c:pt idx="26520">
                  <c:v>-1.3609650479430881E-2</c:v>
                </c:pt>
                <c:pt idx="26521">
                  <c:v>-1.2991030003093099E-2</c:v>
                </c:pt>
                <c:pt idx="26522">
                  <c:v>-1.3918960717599753E-2</c:v>
                </c:pt>
                <c:pt idx="26523">
                  <c:v>-1.3918960717599753E-2</c:v>
                </c:pt>
                <c:pt idx="26524">
                  <c:v>-1.3918960717599753E-2</c:v>
                </c:pt>
                <c:pt idx="26525">
                  <c:v>-1.3918960717599753E-2</c:v>
                </c:pt>
                <c:pt idx="26526">
                  <c:v>-1.3918960717599753E-2</c:v>
                </c:pt>
                <c:pt idx="26527">
                  <c:v>-1.3918960717599753E-2</c:v>
                </c:pt>
                <c:pt idx="26528">
                  <c:v>-1.3609650479430881E-2</c:v>
                </c:pt>
                <c:pt idx="26529">
                  <c:v>-1.3609650479430881E-2</c:v>
                </c:pt>
                <c:pt idx="26530">
                  <c:v>-1.3609650479430881E-2</c:v>
                </c:pt>
                <c:pt idx="26531">
                  <c:v>-1.3609650479430881E-2</c:v>
                </c:pt>
                <c:pt idx="26532">
                  <c:v>-1.3918960717599753E-2</c:v>
                </c:pt>
                <c:pt idx="26533">
                  <c:v>-1.3918960717599753E-2</c:v>
                </c:pt>
                <c:pt idx="26534">
                  <c:v>-1.3918960717599753E-2</c:v>
                </c:pt>
                <c:pt idx="26535">
                  <c:v>-1.3300340241262074E-2</c:v>
                </c:pt>
                <c:pt idx="26536">
                  <c:v>-1.4228270955768639E-2</c:v>
                </c:pt>
                <c:pt idx="26537">
                  <c:v>-1.4228270955768639E-2</c:v>
                </c:pt>
                <c:pt idx="26538">
                  <c:v>-1.3609650479430881E-2</c:v>
                </c:pt>
                <c:pt idx="26539">
                  <c:v>-1.3918960717599753E-2</c:v>
                </c:pt>
                <c:pt idx="26540">
                  <c:v>-1.3918960717599753E-2</c:v>
                </c:pt>
                <c:pt idx="26541">
                  <c:v>-1.3609650479430881E-2</c:v>
                </c:pt>
                <c:pt idx="26542">
                  <c:v>-1.3609650479430881E-2</c:v>
                </c:pt>
                <c:pt idx="26543">
                  <c:v>-1.4537581193937582E-2</c:v>
                </c:pt>
                <c:pt idx="26544">
                  <c:v>-1.4228270955768639E-2</c:v>
                </c:pt>
                <c:pt idx="26545">
                  <c:v>-1.3918960717599753E-2</c:v>
                </c:pt>
                <c:pt idx="26546">
                  <c:v>-1.3918960717599753E-2</c:v>
                </c:pt>
                <c:pt idx="26547">
                  <c:v>-1.3918960717599753E-2</c:v>
                </c:pt>
                <c:pt idx="26548">
                  <c:v>-1.3918960717599753E-2</c:v>
                </c:pt>
                <c:pt idx="26549">
                  <c:v>-1.3918960717599753E-2</c:v>
                </c:pt>
                <c:pt idx="26550">
                  <c:v>-1.3918960717599753E-2</c:v>
                </c:pt>
                <c:pt idx="26551">
                  <c:v>-1.3918960717599753E-2</c:v>
                </c:pt>
                <c:pt idx="26552">
                  <c:v>-1.3918960717599753E-2</c:v>
                </c:pt>
                <c:pt idx="26553">
                  <c:v>-1.3918960717599753E-2</c:v>
                </c:pt>
                <c:pt idx="26554">
                  <c:v>-1.3918960717599753E-2</c:v>
                </c:pt>
                <c:pt idx="26555">
                  <c:v>-1.3918960717599753E-2</c:v>
                </c:pt>
                <c:pt idx="26556">
                  <c:v>-1.3918960717599753E-2</c:v>
                </c:pt>
                <c:pt idx="26557">
                  <c:v>-1.3918960717599753E-2</c:v>
                </c:pt>
                <c:pt idx="26558">
                  <c:v>-5.4438601917723983E-2</c:v>
                </c:pt>
                <c:pt idx="26559">
                  <c:v>-5.4438601917723983E-2</c:v>
                </c:pt>
                <c:pt idx="26560">
                  <c:v>-5.4438601917723983E-2</c:v>
                </c:pt>
                <c:pt idx="26561">
                  <c:v>-5.4438601917723983E-2</c:v>
                </c:pt>
                <c:pt idx="26562">
                  <c:v>-5.4438601917723983E-2</c:v>
                </c:pt>
                <c:pt idx="26563">
                  <c:v>-5.4438601917723983E-2</c:v>
                </c:pt>
                <c:pt idx="26564">
                  <c:v>-5.4438601917723983E-2</c:v>
                </c:pt>
                <c:pt idx="26565">
                  <c:v>-5.4438601917723983E-2</c:v>
                </c:pt>
                <c:pt idx="26566">
                  <c:v>-5.4438601917723983E-2</c:v>
                </c:pt>
                <c:pt idx="26567">
                  <c:v>-5.4747912155892524E-2</c:v>
                </c:pt>
                <c:pt idx="26568">
                  <c:v>-5.4747912155892524E-2</c:v>
                </c:pt>
                <c:pt idx="26569">
                  <c:v>-5.4747912155892524E-2</c:v>
                </c:pt>
                <c:pt idx="26570">
                  <c:v>-5.4747912155892524E-2</c:v>
                </c:pt>
                <c:pt idx="26571">
                  <c:v>-5.4747912155892524E-2</c:v>
                </c:pt>
                <c:pt idx="26572">
                  <c:v>-5.4747912155892524E-2</c:v>
                </c:pt>
                <c:pt idx="26573">
                  <c:v>-5.5057222394061384E-2</c:v>
                </c:pt>
                <c:pt idx="26574">
                  <c:v>-5.5057222394061384E-2</c:v>
                </c:pt>
                <c:pt idx="26575">
                  <c:v>-5.5057222394061384E-2</c:v>
                </c:pt>
                <c:pt idx="26576">
                  <c:v>-5.5057222394061384E-2</c:v>
                </c:pt>
                <c:pt idx="26577">
                  <c:v>-5.5057222394061384E-2</c:v>
                </c:pt>
                <c:pt idx="26578">
                  <c:v>-5.5057222394061384E-2</c:v>
                </c:pt>
                <c:pt idx="26579">
                  <c:v>-5.5057222394061384E-2</c:v>
                </c:pt>
                <c:pt idx="26580">
                  <c:v>-5.5057222394061384E-2</c:v>
                </c:pt>
                <c:pt idx="26581">
                  <c:v>-5.5057222394061384E-2</c:v>
                </c:pt>
                <c:pt idx="26582">
                  <c:v>-5.5057222394061384E-2</c:v>
                </c:pt>
                <c:pt idx="26583">
                  <c:v>-5.5057222394061384E-2</c:v>
                </c:pt>
                <c:pt idx="26584">
                  <c:v>-5.5057222394061384E-2</c:v>
                </c:pt>
                <c:pt idx="26585">
                  <c:v>-5.5057222394061384E-2</c:v>
                </c:pt>
                <c:pt idx="26586">
                  <c:v>-5.5057222394061384E-2</c:v>
                </c:pt>
                <c:pt idx="26587">
                  <c:v>-5.5057222394061384E-2</c:v>
                </c:pt>
                <c:pt idx="26588">
                  <c:v>-5.5057222394061384E-2</c:v>
                </c:pt>
                <c:pt idx="26589">
                  <c:v>-5.5057222394061384E-2</c:v>
                </c:pt>
                <c:pt idx="26590">
                  <c:v>-5.5057222394061384E-2</c:v>
                </c:pt>
                <c:pt idx="26591">
                  <c:v>-5.5057222394061384E-2</c:v>
                </c:pt>
                <c:pt idx="26592">
                  <c:v>-1.3918960717599753E-2</c:v>
                </c:pt>
                <c:pt idx="26593">
                  <c:v>-1.3918960717599753E-2</c:v>
                </c:pt>
                <c:pt idx="26594">
                  <c:v>-1.3918960717599753E-2</c:v>
                </c:pt>
                <c:pt idx="26595">
                  <c:v>-1.3918960717599753E-2</c:v>
                </c:pt>
                <c:pt idx="26596">
                  <c:v>-1.3918960717599753E-2</c:v>
                </c:pt>
                <c:pt idx="26597">
                  <c:v>-1.3918960717599753E-2</c:v>
                </c:pt>
                <c:pt idx="26598">
                  <c:v>-1.3918960717599753E-2</c:v>
                </c:pt>
                <c:pt idx="26599">
                  <c:v>-1.3918960717599753E-2</c:v>
                </c:pt>
                <c:pt idx="26600">
                  <c:v>-1.3918960717599753E-2</c:v>
                </c:pt>
                <c:pt idx="26601">
                  <c:v>-1.3918960717599753E-2</c:v>
                </c:pt>
                <c:pt idx="26602">
                  <c:v>-1.3918960717599753E-2</c:v>
                </c:pt>
                <c:pt idx="26603">
                  <c:v>-1.3918960717599753E-2</c:v>
                </c:pt>
                <c:pt idx="26604">
                  <c:v>-1.3918960717599753E-2</c:v>
                </c:pt>
                <c:pt idx="26605">
                  <c:v>-1.3918960717599753E-2</c:v>
                </c:pt>
                <c:pt idx="26606">
                  <c:v>-1.3918960717599753E-2</c:v>
                </c:pt>
                <c:pt idx="26607">
                  <c:v>-1.4228270955768639E-2</c:v>
                </c:pt>
                <c:pt idx="26608">
                  <c:v>-1.3918960717599753E-2</c:v>
                </c:pt>
                <c:pt idx="26609">
                  <c:v>-1.3918960717599753E-2</c:v>
                </c:pt>
                <c:pt idx="26610">
                  <c:v>-1.3918960717599753E-2</c:v>
                </c:pt>
                <c:pt idx="26611">
                  <c:v>-1.4228270955768639E-2</c:v>
                </c:pt>
                <c:pt idx="26612">
                  <c:v>-1.4228270955768639E-2</c:v>
                </c:pt>
                <c:pt idx="26613">
                  <c:v>-1.3918960717599753E-2</c:v>
                </c:pt>
                <c:pt idx="26614">
                  <c:v>-1.3918960717599753E-2</c:v>
                </c:pt>
                <c:pt idx="26615">
                  <c:v>-1.3918960717599753E-2</c:v>
                </c:pt>
                <c:pt idx="26616">
                  <c:v>-1.3918960717599753E-2</c:v>
                </c:pt>
                <c:pt idx="26617">
                  <c:v>-1.3918960717599753E-2</c:v>
                </c:pt>
                <c:pt idx="26618">
                  <c:v>-1.3918960717599753E-2</c:v>
                </c:pt>
                <c:pt idx="26619">
                  <c:v>-1.3918960717599753E-2</c:v>
                </c:pt>
                <c:pt idx="26620">
                  <c:v>-1.3918960717599753E-2</c:v>
                </c:pt>
                <c:pt idx="26621">
                  <c:v>-1.3918960717599753E-2</c:v>
                </c:pt>
                <c:pt idx="26622">
                  <c:v>-1.4228270955768639E-2</c:v>
                </c:pt>
                <c:pt idx="26623">
                  <c:v>-1.3609650479430881E-2</c:v>
                </c:pt>
                <c:pt idx="26624">
                  <c:v>-1.3918960717599753E-2</c:v>
                </c:pt>
                <c:pt idx="26625">
                  <c:v>-1.4228270955768639E-2</c:v>
                </c:pt>
                <c:pt idx="26626">
                  <c:v>-1.3918960717599753E-2</c:v>
                </c:pt>
                <c:pt idx="26627">
                  <c:v>-1.3918960717599753E-2</c:v>
                </c:pt>
                <c:pt idx="26628">
                  <c:v>-1.3918960717599753E-2</c:v>
                </c:pt>
                <c:pt idx="26629">
                  <c:v>-1.3918960717599753E-2</c:v>
                </c:pt>
                <c:pt idx="26630">
                  <c:v>-1.3918960717599753E-2</c:v>
                </c:pt>
                <c:pt idx="26631">
                  <c:v>-1.3918960717599753E-2</c:v>
                </c:pt>
                <c:pt idx="26632">
                  <c:v>-1.3918960717599753E-2</c:v>
                </c:pt>
                <c:pt idx="26633">
                  <c:v>-5.4747912155892524E-2</c:v>
                </c:pt>
                <c:pt idx="26634">
                  <c:v>-5.5057222394061384E-2</c:v>
                </c:pt>
                <c:pt idx="26635">
                  <c:v>-5.5057222394061384E-2</c:v>
                </c:pt>
                <c:pt idx="26636">
                  <c:v>-5.5057222394061384E-2</c:v>
                </c:pt>
                <c:pt idx="26637">
                  <c:v>-5.5057222394061384E-2</c:v>
                </c:pt>
                <c:pt idx="26638">
                  <c:v>-5.5057222394061384E-2</c:v>
                </c:pt>
                <c:pt idx="26639">
                  <c:v>-5.5057222394061384E-2</c:v>
                </c:pt>
                <c:pt idx="26640">
                  <c:v>-5.5057222394061384E-2</c:v>
                </c:pt>
                <c:pt idx="26641">
                  <c:v>-5.5057222394061384E-2</c:v>
                </c:pt>
                <c:pt idx="26642">
                  <c:v>-5.5057222394061384E-2</c:v>
                </c:pt>
                <c:pt idx="26643">
                  <c:v>-5.5057222394061384E-2</c:v>
                </c:pt>
                <c:pt idx="26644">
                  <c:v>-5.5057222394061384E-2</c:v>
                </c:pt>
                <c:pt idx="26645">
                  <c:v>-5.5057222394061384E-2</c:v>
                </c:pt>
                <c:pt idx="26646">
                  <c:v>-5.5057222394061384E-2</c:v>
                </c:pt>
                <c:pt idx="26647">
                  <c:v>-5.5057222394061384E-2</c:v>
                </c:pt>
                <c:pt idx="26648">
                  <c:v>-5.5057222394061384E-2</c:v>
                </c:pt>
                <c:pt idx="26649">
                  <c:v>-5.5057222394061384E-2</c:v>
                </c:pt>
                <c:pt idx="26650">
                  <c:v>-5.5057222394061384E-2</c:v>
                </c:pt>
                <c:pt idx="26651">
                  <c:v>-5.5057222394061384E-2</c:v>
                </c:pt>
                <c:pt idx="26652">
                  <c:v>-5.5057222394061384E-2</c:v>
                </c:pt>
                <c:pt idx="26653">
                  <c:v>-5.5057222394061384E-2</c:v>
                </c:pt>
                <c:pt idx="26654">
                  <c:v>-5.5057222394061384E-2</c:v>
                </c:pt>
                <c:pt idx="26655">
                  <c:v>-5.5057222394061384E-2</c:v>
                </c:pt>
                <c:pt idx="26656">
                  <c:v>-5.5057222394061384E-2</c:v>
                </c:pt>
                <c:pt idx="26657">
                  <c:v>-5.5057222394061384E-2</c:v>
                </c:pt>
                <c:pt idx="26658">
                  <c:v>-5.4747912155892524E-2</c:v>
                </c:pt>
                <c:pt idx="26659">
                  <c:v>-5.4747912155892524E-2</c:v>
                </c:pt>
                <c:pt idx="26660">
                  <c:v>-5.4747912155892524E-2</c:v>
                </c:pt>
                <c:pt idx="26661">
                  <c:v>-5.4747912155892524E-2</c:v>
                </c:pt>
                <c:pt idx="26662">
                  <c:v>-5.4747912155892524E-2</c:v>
                </c:pt>
                <c:pt idx="26663">
                  <c:v>-5.4747912155892524E-2</c:v>
                </c:pt>
                <c:pt idx="26664">
                  <c:v>-5.4747912155892524E-2</c:v>
                </c:pt>
                <c:pt idx="26665">
                  <c:v>-5.4747912155892524E-2</c:v>
                </c:pt>
                <c:pt idx="26666">
                  <c:v>-5.4747912155892524E-2</c:v>
                </c:pt>
                <c:pt idx="26667">
                  <c:v>-5.4747912155892524E-2</c:v>
                </c:pt>
                <c:pt idx="26668">
                  <c:v>-5.4747912155892524E-2</c:v>
                </c:pt>
                <c:pt idx="26669">
                  <c:v>-5.4747912155892524E-2</c:v>
                </c:pt>
                <c:pt idx="26670">
                  <c:v>-5.4747912155892524E-2</c:v>
                </c:pt>
                <c:pt idx="26671">
                  <c:v>-5.4747912155892524E-2</c:v>
                </c:pt>
                <c:pt idx="26672">
                  <c:v>-5.4747912155892524E-2</c:v>
                </c:pt>
                <c:pt idx="26673">
                  <c:v>-5.4747912155892524E-2</c:v>
                </c:pt>
                <c:pt idx="26674">
                  <c:v>-5.4747912155892524E-2</c:v>
                </c:pt>
                <c:pt idx="26675">
                  <c:v>-5.4747912155892524E-2</c:v>
                </c:pt>
                <c:pt idx="26676">
                  <c:v>-5.4747912155892524E-2</c:v>
                </c:pt>
                <c:pt idx="26677">
                  <c:v>-5.4747912155892524E-2</c:v>
                </c:pt>
                <c:pt idx="26678">
                  <c:v>-5.4747912155892524E-2</c:v>
                </c:pt>
                <c:pt idx="26679">
                  <c:v>-5.4747912155892524E-2</c:v>
                </c:pt>
                <c:pt idx="26680">
                  <c:v>-5.4747912155892524E-2</c:v>
                </c:pt>
                <c:pt idx="26681">
                  <c:v>-5.4747912155892524E-2</c:v>
                </c:pt>
                <c:pt idx="26682">
                  <c:v>-5.4747912155892524E-2</c:v>
                </c:pt>
                <c:pt idx="26683">
                  <c:v>-5.4747912155892524E-2</c:v>
                </c:pt>
                <c:pt idx="26684">
                  <c:v>-5.4747912155892524E-2</c:v>
                </c:pt>
                <c:pt idx="26685">
                  <c:v>-5.4747912155892524E-2</c:v>
                </c:pt>
                <c:pt idx="26686">
                  <c:v>-5.4747912155892524E-2</c:v>
                </c:pt>
                <c:pt idx="26687">
                  <c:v>-5.4747912155892524E-2</c:v>
                </c:pt>
                <c:pt idx="26688">
                  <c:v>-5.4747912155892524E-2</c:v>
                </c:pt>
                <c:pt idx="26689">
                  <c:v>-5.4747912155892524E-2</c:v>
                </c:pt>
                <c:pt idx="26690">
                  <c:v>-5.4747912155892524E-2</c:v>
                </c:pt>
                <c:pt idx="26691">
                  <c:v>-5.4747912155892524E-2</c:v>
                </c:pt>
                <c:pt idx="26692">
                  <c:v>-5.4747912155892524E-2</c:v>
                </c:pt>
                <c:pt idx="26693">
                  <c:v>-5.4747912155892524E-2</c:v>
                </c:pt>
                <c:pt idx="26694">
                  <c:v>-5.4747912155892524E-2</c:v>
                </c:pt>
                <c:pt idx="26695">
                  <c:v>-5.4747912155892524E-2</c:v>
                </c:pt>
                <c:pt idx="26696">
                  <c:v>-5.4747912155892524E-2</c:v>
                </c:pt>
                <c:pt idx="26697">
                  <c:v>-5.4747912155892524E-2</c:v>
                </c:pt>
                <c:pt idx="26698">
                  <c:v>-5.4747912155892524E-2</c:v>
                </c:pt>
                <c:pt idx="26699">
                  <c:v>-5.5057222394061384E-2</c:v>
                </c:pt>
                <c:pt idx="26700">
                  <c:v>-5.5057222394061384E-2</c:v>
                </c:pt>
                <c:pt idx="26701">
                  <c:v>-5.5057222394061384E-2</c:v>
                </c:pt>
                <c:pt idx="26702">
                  <c:v>-5.5057222394061384E-2</c:v>
                </c:pt>
                <c:pt idx="26703">
                  <c:v>-5.5057222394061384E-2</c:v>
                </c:pt>
                <c:pt idx="26704">
                  <c:v>-5.5057222394061384E-2</c:v>
                </c:pt>
                <c:pt idx="26705">
                  <c:v>-5.5366532632230472E-2</c:v>
                </c:pt>
                <c:pt idx="26706">
                  <c:v>-5.5366532632230472E-2</c:v>
                </c:pt>
                <c:pt idx="26707">
                  <c:v>-5.5366532632230472E-2</c:v>
                </c:pt>
                <c:pt idx="26708">
                  <c:v>-5.5366532632230472E-2</c:v>
                </c:pt>
                <c:pt idx="26709">
                  <c:v>-5.5366532632230472E-2</c:v>
                </c:pt>
                <c:pt idx="26710">
                  <c:v>-5.5366532632230472E-2</c:v>
                </c:pt>
                <c:pt idx="26711">
                  <c:v>-5.5057222394061384E-2</c:v>
                </c:pt>
                <c:pt idx="26712">
                  <c:v>-5.5057222394061384E-2</c:v>
                </c:pt>
                <c:pt idx="26713">
                  <c:v>-5.5057222394061384E-2</c:v>
                </c:pt>
                <c:pt idx="26714">
                  <c:v>-5.5057222394061384E-2</c:v>
                </c:pt>
                <c:pt idx="26715">
                  <c:v>-5.5057222394061384E-2</c:v>
                </c:pt>
                <c:pt idx="26716">
                  <c:v>-5.5057222394061384E-2</c:v>
                </c:pt>
                <c:pt idx="26717">
                  <c:v>-5.5057222394061384E-2</c:v>
                </c:pt>
                <c:pt idx="26718">
                  <c:v>-5.5057222394061384E-2</c:v>
                </c:pt>
                <c:pt idx="26719">
                  <c:v>-5.5057222394061384E-2</c:v>
                </c:pt>
                <c:pt idx="26720">
                  <c:v>-5.5057222394061384E-2</c:v>
                </c:pt>
                <c:pt idx="26721">
                  <c:v>-5.5057222394061384E-2</c:v>
                </c:pt>
                <c:pt idx="26722">
                  <c:v>-5.5366532632230472E-2</c:v>
                </c:pt>
                <c:pt idx="26723">
                  <c:v>-5.5366532632230472E-2</c:v>
                </c:pt>
                <c:pt idx="26724">
                  <c:v>-5.5366532632230472E-2</c:v>
                </c:pt>
                <c:pt idx="26725">
                  <c:v>-5.5366532632230472E-2</c:v>
                </c:pt>
                <c:pt idx="26726">
                  <c:v>-5.5366532632230472E-2</c:v>
                </c:pt>
                <c:pt idx="26727">
                  <c:v>-5.5366532632230472E-2</c:v>
                </c:pt>
                <c:pt idx="26728">
                  <c:v>-5.5366532632230472E-2</c:v>
                </c:pt>
                <c:pt idx="26729">
                  <c:v>-5.5366532632230472E-2</c:v>
                </c:pt>
                <c:pt idx="26730">
                  <c:v>-5.5366532632230472E-2</c:v>
                </c:pt>
                <c:pt idx="26731">
                  <c:v>-5.5366532632230472E-2</c:v>
                </c:pt>
                <c:pt idx="26732">
                  <c:v>-5.5366532632230472E-2</c:v>
                </c:pt>
                <c:pt idx="26733">
                  <c:v>-5.5366532632230472E-2</c:v>
                </c:pt>
                <c:pt idx="26734">
                  <c:v>-5.5366532632230472E-2</c:v>
                </c:pt>
                <c:pt idx="26735">
                  <c:v>-5.5366532632230472E-2</c:v>
                </c:pt>
                <c:pt idx="26736">
                  <c:v>-5.5366532632230472E-2</c:v>
                </c:pt>
                <c:pt idx="26737">
                  <c:v>-5.5366532632230472E-2</c:v>
                </c:pt>
                <c:pt idx="26738">
                  <c:v>-5.5366532632230472E-2</c:v>
                </c:pt>
                <c:pt idx="26739">
                  <c:v>-5.5366532632230472E-2</c:v>
                </c:pt>
                <c:pt idx="26740">
                  <c:v>-5.5366532632230472E-2</c:v>
                </c:pt>
                <c:pt idx="26741">
                  <c:v>-5.5366532632230472E-2</c:v>
                </c:pt>
                <c:pt idx="26742">
                  <c:v>-5.5366532632230472E-2</c:v>
                </c:pt>
                <c:pt idx="26743">
                  <c:v>-5.5366532632230472E-2</c:v>
                </c:pt>
                <c:pt idx="26744">
                  <c:v>-5.5366532632230472E-2</c:v>
                </c:pt>
                <c:pt idx="26745">
                  <c:v>-5.5366532632230472E-2</c:v>
                </c:pt>
                <c:pt idx="26746">
                  <c:v>-5.5366532632230472E-2</c:v>
                </c:pt>
                <c:pt idx="26747">
                  <c:v>-5.5366532632230472E-2</c:v>
                </c:pt>
                <c:pt idx="26748">
                  <c:v>-5.5366532632230472E-2</c:v>
                </c:pt>
                <c:pt idx="26749">
                  <c:v>-5.5366532632230472E-2</c:v>
                </c:pt>
                <c:pt idx="26750">
                  <c:v>-5.5366532632230472E-2</c:v>
                </c:pt>
                <c:pt idx="26751">
                  <c:v>-5.5366532632230472E-2</c:v>
                </c:pt>
                <c:pt idx="26752">
                  <c:v>-5.5675842870398763E-2</c:v>
                </c:pt>
                <c:pt idx="26753">
                  <c:v>-5.5675842870398763E-2</c:v>
                </c:pt>
                <c:pt idx="26754">
                  <c:v>-5.5675842870398763E-2</c:v>
                </c:pt>
                <c:pt idx="26755">
                  <c:v>-5.5675842870398763E-2</c:v>
                </c:pt>
                <c:pt idx="26756">
                  <c:v>-5.5675842870398763E-2</c:v>
                </c:pt>
                <c:pt idx="26757">
                  <c:v>-5.5675842870398763E-2</c:v>
                </c:pt>
                <c:pt idx="26758">
                  <c:v>-5.5675842870398763E-2</c:v>
                </c:pt>
                <c:pt idx="26759">
                  <c:v>-5.5675842870398763E-2</c:v>
                </c:pt>
                <c:pt idx="26760">
                  <c:v>-5.5675842870398763E-2</c:v>
                </c:pt>
                <c:pt idx="26761">
                  <c:v>-5.5675842870398763E-2</c:v>
                </c:pt>
                <c:pt idx="26762">
                  <c:v>-5.5675842870398763E-2</c:v>
                </c:pt>
                <c:pt idx="26763">
                  <c:v>-5.5675842870398763E-2</c:v>
                </c:pt>
                <c:pt idx="26764">
                  <c:v>-5.5675842870398763E-2</c:v>
                </c:pt>
                <c:pt idx="26765">
                  <c:v>-5.5675842870398763E-2</c:v>
                </c:pt>
                <c:pt idx="26766">
                  <c:v>-5.5675842870398763E-2</c:v>
                </c:pt>
                <c:pt idx="26767">
                  <c:v>-5.5675842870398763E-2</c:v>
                </c:pt>
                <c:pt idx="26768">
                  <c:v>-5.5366532632230472E-2</c:v>
                </c:pt>
                <c:pt idx="26769">
                  <c:v>-5.5366532632230472E-2</c:v>
                </c:pt>
                <c:pt idx="26770">
                  <c:v>-5.5366532632230472E-2</c:v>
                </c:pt>
                <c:pt idx="26771">
                  <c:v>-5.5366532632230472E-2</c:v>
                </c:pt>
                <c:pt idx="26772">
                  <c:v>-5.5366532632230472E-2</c:v>
                </c:pt>
                <c:pt idx="26773">
                  <c:v>-5.5366532632230472E-2</c:v>
                </c:pt>
                <c:pt idx="26774">
                  <c:v>-5.5675842870398763E-2</c:v>
                </c:pt>
                <c:pt idx="26775">
                  <c:v>-5.5675842870398763E-2</c:v>
                </c:pt>
                <c:pt idx="26776">
                  <c:v>-5.5675842870398763E-2</c:v>
                </c:pt>
                <c:pt idx="26777">
                  <c:v>-5.5675842870398763E-2</c:v>
                </c:pt>
                <c:pt idx="26778">
                  <c:v>-5.5675842870398763E-2</c:v>
                </c:pt>
                <c:pt idx="26779">
                  <c:v>-5.5675842870398763E-2</c:v>
                </c:pt>
                <c:pt idx="26780">
                  <c:v>-5.5675842870398763E-2</c:v>
                </c:pt>
                <c:pt idx="26781">
                  <c:v>-5.5675842870398763E-2</c:v>
                </c:pt>
                <c:pt idx="26782">
                  <c:v>-5.5675842870398763E-2</c:v>
                </c:pt>
                <c:pt idx="26783">
                  <c:v>-5.5675842870398763E-2</c:v>
                </c:pt>
                <c:pt idx="26784">
                  <c:v>-5.5675842870398763E-2</c:v>
                </c:pt>
                <c:pt idx="26785">
                  <c:v>-5.5675842870398763E-2</c:v>
                </c:pt>
                <c:pt idx="26786">
                  <c:v>-5.5675842870398763E-2</c:v>
                </c:pt>
                <c:pt idx="26787">
                  <c:v>-5.5675842870398763E-2</c:v>
                </c:pt>
                <c:pt idx="26788">
                  <c:v>-5.5675842870398763E-2</c:v>
                </c:pt>
                <c:pt idx="26789">
                  <c:v>-5.5675842870398763E-2</c:v>
                </c:pt>
                <c:pt idx="26790">
                  <c:v>-5.5675842870398763E-2</c:v>
                </c:pt>
                <c:pt idx="26791">
                  <c:v>-5.5675842870398763E-2</c:v>
                </c:pt>
                <c:pt idx="26792">
                  <c:v>-5.5675842870398763E-2</c:v>
                </c:pt>
                <c:pt idx="26793">
                  <c:v>-5.5366532632230472E-2</c:v>
                </c:pt>
                <c:pt idx="26794">
                  <c:v>-5.5366532632230472E-2</c:v>
                </c:pt>
                <c:pt idx="26795">
                  <c:v>-5.5366532632230472E-2</c:v>
                </c:pt>
                <c:pt idx="26796">
                  <c:v>-5.5366532632230472E-2</c:v>
                </c:pt>
                <c:pt idx="26797">
                  <c:v>-5.5366532632230472E-2</c:v>
                </c:pt>
                <c:pt idx="26798">
                  <c:v>-5.5366532632230472E-2</c:v>
                </c:pt>
                <c:pt idx="26799">
                  <c:v>-5.5366532632230472E-2</c:v>
                </c:pt>
                <c:pt idx="26800">
                  <c:v>-5.5366532632230472E-2</c:v>
                </c:pt>
                <c:pt idx="26801">
                  <c:v>-5.5366532632230472E-2</c:v>
                </c:pt>
                <c:pt idx="26802">
                  <c:v>-5.5366532632230472E-2</c:v>
                </c:pt>
                <c:pt idx="26803">
                  <c:v>-5.5366532632230472E-2</c:v>
                </c:pt>
                <c:pt idx="26804">
                  <c:v>-5.5366532632230472E-2</c:v>
                </c:pt>
                <c:pt idx="26805">
                  <c:v>-5.5366532632230472E-2</c:v>
                </c:pt>
                <c:pt idx="26806">
                  <c:v>-5.5366532632230472E-2</c:v>
                </c:pt>
                <c:pt idx="26807">
                  <c:v>-5.5366532632230472E-2</c:v>
                </c:pt>
                <c:pt idx="26808">
                  <c:v>-5.5366532632230472E-2</c:v>
                </c:pt>
                <c:pt idx="26809">
                  <c:v>-5.5366532632230472E-2</c:v>
                </c:pt>
                <c:pt idx="26810">
                  <c:v>-5.5366532632230472E-2</c:v>
                </c:pt>
                <c:pt idx="26811">
                  <c:v>-5.5366532632230472E-2</c:v>
                </c:pt>
                <c:pt idx="26812">
                  <c:v>-5.5366532632230472E-2</c:v>
                </c:pt>
                <c:pt idx="26813">
                  <c:v>-5.5366532632230472E-2</c:v>
                </c:pt>
                <c:pt idx="26814">
                  <c:v>-5.5366532632230472E-2</c:v>
                </c:pt>
                <c:pt idx="26815">
                  <c:v>-5.5675842870398763E-2</c:v>
                </c:pt>
                <c:pt idx="26816">
                  <c:v>-5.5675842870398763E-2</c:v>
                </c:pt>
                <c:pt idx="26817">
                  <c:v>-5.5675842870398763E-2</c:v>
                </c:pt>
                <c:pt idx="26818">
                  <c:v>-5.5985153108567845E-2</c:v>
                </c:pt>
                <c:pt idx="26819">
                  <c:v>-5.5985153108567845E-2</c:v>
                </c:pt>
                <c:pt idx="26820">
                  <c:v>-5.5985153108567845E-2</c:v>
                </c:pt>
                <c:pt idx="26821">
                  <c:v>-5.5985153108567845E-2</c:v>
                </c:pt>
                <c:pt idx="26822">
                  <c:v>-5.5985153108567845E-2</c:v>
                </c:pt>
                <c:pt idx="26823">
                  <c:v>-5.5985153108567845E-2</c:v>
                </c:pt>
                <c:pt idx="26824">
                  <c:v>-5.5366532632230472E-2</c:v>
                </c:pt>
                <c:pt idx="26825">
                  <c:v>-5.5366532632230472E-2</c:v>
                </c:pt>
                <c:pt idx="26826">
                  <c:v>-5.5366532632230472E-2</c:v>
                </c:pt>
                <c:pt idx="26827">
                  <c:v>-5.5366532632230472E-2</c:v>
                </c:pt>
                <c:pt idx="26828">
                  <c:v>-5.5366532632230472E-2</c:v>
                </c:pt>
                <c:pt idx="26829">
                  <c:v>-5.5366532632230472E-2</c:v>
                </c:pt>
                <c:pt idx="26830">
                  <c:v>-5.5366532632230472E-2</c:v>
                </c:pt>
                <c:pt idx="26831">
                  <c:v>-5.5366532632230472E-2</c:v>
                </c:pt>
                <c:pt idx="26832">
                  <c:v>-5.5366532632230472E-2</c:v>
                </c:pt>
                <c:pt idx="26833">
                  <c:v>-5.5366532632230472E-2</c:v>
                </c:pt>
                <c:pt idx="26834">
                  <c:v>-5.5366532632230472E-2</c:v>
                </c:pt>
                <c:pt idx="26835">
                  <c:v>-5.5366532632230472E-2</c:v>
                </c:pt>
                <c:pt idx="26836">
                  <c:v>-5.5366532632230472E-2</c:v>
                </c:pt>
                <c:pt idx="26837">
                  <c:v>-5.5366532632230472E-2</c:v>
                </c:pt>
                <c:pt idx="26838">
                  <c:v>-5.5985153108567845E-2</c:v>
                </c:pt>
                <c:pt idx="26839">
                  <c:v>-5.5985153108567845E-2</c:v>
                </c:pt>
                <c:pt idx="26840">
                  <c:v>-5.5675842870398763E-2</c:v>
                </c:pt>
                <c:pt idx="26841">
                  <c:v>-5.5366532632230472E-2</c:v>
                </c:pt>
                <c:pt idx="26842">
                  <c:v>-5.5366532632230472E-2</c:v>
                </c:pt>
                <c:pt idx="26843">
                  <c:v>-5.5366532632230472E-2</c:v>
                </c:pt>
                <c:pt idx="26844">
                  <c:v>-5.5366532632230472E-2</c:v>
                </c:pt>
                <c:pt idx="26845">
                  <c:v>-5.5366532632230472E-2</c:v>
                </c:pt>
                <c:pt idx="26846">
                  <c:v>-5.5057222394061384E-2</c:v>
                </c:pt>
                <c:pt idx="26847">
                  <c:v>-5.5057222394061384E-2</c:v>
                </c:pt>
                <c:pt idx="26848">
                  <c:v>-5.5057222394061384E-2</c:v>
                </c:pt>
                <c:pt idx="26849">
                  <c:v>-5.5366532632230472E-2</c:v>
                </c:pt>
                <c:pt idx="26850">
                  <c:v>-5.5366532632230472E-2</c:v>
                </c:pt>
                <c:pt idx="26851">
                  <c:v>-5.5366532632230472E-2</c:v>
                </c:pt>
                <c:pt idx="26852">
                  <c:v>-5.5366532632230472E-2</c:v>
                </c:pt>
                <c:pt idx="26853">
                  <c:v>-5.5366532632230472E-2</c:v>
                </c:pt>
                <c:pt idx="26854">
                  <c:v>-5.5366532632230472E-2</c:v>
                </c:pt>
                <c:pt idx="26855">
                  <c:v>-5.5675842870398763E-2</c:v>
                </c:pt>
                <c:pt idx="26856">
                  <c:v>-5.5675842870398763E-2</c:v>
                </c:pt>
                <c:pt idx="26857">
                  <c:v>-5.6294463346736934E-2</c:v>
                </c:pt>
                <c:pt idx="26858">
                  <c:v>-5.6294463346736934E-2</c:v>
                </c:pt>
                <c:pt idx="26859">
                  <c:v>-5.6294463346736934E-2</c:v>
                </c:pt>
                <c:pt idx="26860">
                  <c:v>-5.6294463346736934E-2</c:v>
                </c:pt>
                <c:pt idx="26861">
                  <c:v>-5.6294463346736934E-2</c:v>
                </c:pt>
                <c:pt idx="26862">
                  <c:v>-5.6294463346736934E-2</c:v>
                </c:pt>
                <c:pt idx="26863">
                  <c:v>-5.6294463346736934E-2</c:v>
                </c:pt>
                <c:pt idx="26864">
                  <c:v>-5.6294463346736934E-2</c:v>
                </c:pt>
                <c:pt idx="26865">
                  <c:v>-5.5985153108567845E-2</c:v>
                </c:pt>
                <c:pt idx="26866">
                  <c:v>-5.5985153108567845E-2</c:v>
                </c:pt>
                <c:pt idx="26867">
                  <c:v>-5.5985153108567845E-2</c:v>
                </c:pt>
                <c:pt idx="26868">
                  <c:v>-5.5985153108567845E-2</c:v>
                </c:pt>
                <c:pt idx="26869">
                  <c:v>-5.5985153108567845E-2</c:v>
                </c:pt>
                <c:pt idx="26870">
                  <c:v>-5.5985153108567845E-2</c:v>
                </c:pt>
                <c:pt idx="26871">
                  <c:v>-5.5675842870398763E-2</c:v>
                </c:pt>
                <c:pt idx="26872">
                  <c:v>-5.5675842870398763E-2</c:v>
                </c:pt>
                <c:pt idx="26873">
                  <c:v>-5.5675842870398763E-2</c:v>
                </c:pt>
                <c:pt idx="26874">
                  <c:v>-5.5675842870398763E-2</c:v>
                </c:pt>
                <c:pt idx="26875">
                  <c:v>-5.5675842870398763E-2</c:v>
                </c:pt>
                <c:pt idx="26876">
                  <c:v>-5.5675842870398763E-2</c:v>
                </c:pt>
                <c:pt idx="26877">
                  <c:v>-5.5675842870398763E-2</c:v>
                </c:pt>
                <c:pt idx="26878">
                  <c:v>-5.5675842870398763E-2</c:v>
                </c:pt>
                <c:pt idx="26879">
                  <c:v>-5.5675842870398763E-2</c:v>
                </c:pt>
                <c:pt idx="26880">
                  <c:v>-5.5675842870398763E-2</c:v>
                </c:pt>
                <c:pt idx="26881">
                  <c:v>-5.5675842870398763E-2</c:v>
                </c:pt>
                <c:pt idx="26882">
                  <c:v>-5.5675842870398763E-2</c:v>
                </c:pt>
                <c:pt idx="26883">
                  <c:v>-5.5985153108567845E-2</c:v>
                </c:pt>
                <c:pt idx="26884">
                  <c:v>-5.5985153108567845E-2</c:v>
                </c:pt>
                <c:pt idx="26885">
                  <c:v>-5.6294463346736934E-2</c:v>
                </c:pt>
                <c:pt idx="26886">
                  <c:v>-5.6294463346736934E-2</c:v>
                </c:pt>
                <c:pt idx="26887">
                  <c:v>-5.6294463346736934E-2</c:v>
                </c:pt>
                <c:pt idx="26888">
                  <c:v>-5.6294463346736934E-2</c:v>
                </c:pt>
                <c:pt idx="26889">
                  <c:v>-5.6294463346736934E-2</c:v>
                </c:pt>
                <c:pt idx="26890">
                  <c:v>-5.6294463346736934E-2</c:v>
                </c:pt>
                <c:pt idx="26891">
                  <c:v>-5.6294463346736934E-2</c:v>
                </c:pt>
                <c:pt idx="26892">
                  <c:v>-5.6294463346736934E-2</c:v>
                </c:pt>
                <c:pt idx="26893">
                  <c:v>-5.6294463346736934E-2</c:v>
                </c:pt>
                <c:pt idx="26894">
                  <c:v>-5.6294463346736934E-2</c:v>
                </c:pt>
                <c:pt idx="26895">
                  <c:v>-5.6294463346736934E-2</c:v>
                </c:pt>
                <c:pt idx="26896">
                  <c:v>-5.6294463346736934E-2</c:v>
                </c:pt>
                <c:pt idx="26897">
                  <c:v>-5.6294463346736934E-2</c:v>
                </c:pt>
                <c:pt idx="26898">
                  <c:v>-5.6294463346736934E-2</c:v>
                </c:pt>
                <c:pt idx="26899">
                  <c:v>-5.6294463346736934E-2</c:v>
                </c:pt>
                <c:pt idx="26900">
                  <c:v>-5.6294463346736934E-2</c:v>
                </c:pt>
                <c:pt idx="26901">
                  <c:v>-5.6294463346736934E-2</c:v>
                </c:pt>
                <c:pt idx="26902">
                  <c:v>-5.6294463346736934E-2</c:v>
                </c:pt>
                <c:pt idx="26903">
                  <c:v>-5.6294463346736934E-2</c:v>
                </c:pt>
                <c:pt idx="26904">
                  <c:v>-5.6294463346736934E-2</c:v>
                </c:pt>
                <c:pt idx="26905">
                  <c:v>-5.6294463346736934E-2</c:v>
                </c:pt>
                <c:pt idx="26906">
                  <c:v>-5.6603773584905683E-2</c:v>
                </c:pt>
                <c:pt idx="26907">
                  <c:v>-5.6603773584905683E-2</c:v>
                </c:pt>
                <c:pt idx="26908">
                  <c:v>-5.6603773584905683E-2</c:v>
                </c:pt>
                <c:pt idx="26909">
                  <c:v>-5.6603773584905683E-2</c:v>
                </c:pt>
                <c:pt idx="26910">
                  <c:v>-5.6603773584905683E-2</c:v>
                </c:pt>
                <c:pt idx="26911">
                  <c:v>-5.6603773584905683E-2</c:v>
                </c:pt>
                <c:pt idx="26912">
                  <c:v>-5.6603773584905683E-2</c:v>
                </c:pt>
                <c:pt idx="26913">
                  <c:v>-5.6603773584905683E-2</c:v>
                </c:pt>
                <c:pt idx="26914">
                  <c:v>-5.6913083823074737E-2</c:v>
                </c:pt>
                <c:pt idx="26915">
                  <c:v>-5.6913083823074737E-2</c:v>
                </c:pt>
                <c:pt idx="26916">
                  <c:v>-5.6913083823074737E-2</c:v>
                </c:pt>
                <c:pt idx="26917">
                  <c:v>-5.6913083823074737E-2</c:v>
                </c:pt>
                <c:pt idx="26918">
                  <c:v>-5.7531704299412414E-2</c:v>
                </c:pt>
                <c:pt idx="26919">
                  <c:v>-5.7531704299412414E-2</c:v>
                </c:pt>
                <c:pt idx="26920">
                  <c:v>-5.7531704299412414E-2</c:v>
                </c:pt>
                <c:pt idx="26921">
                  <c:v>-5.7531704299412414E-2</c:v>
                </c:pt>
                <c:pt idx="26922">
                  <c:v>-5.7531704299412414E-2</c:v>
                </c:pt>
                <c:pt idx="26923">
                  <c:v>-5.7531704299412414E-2</c:v>
                </c:pt>
                <c:pt idx="26924">
                  <c:v>-5.7222394061243645E-2</c:v>
                </c:pt>
                <c:pt idx="26925">
                  <c:v>-5.7222394061243645E-2</c:v>
                </c:pt>
                <c:pt idx="26926">
                  <c:v>-5.7222394061243645E-2</c:v>
                </c:pt>
                <c:pt idx="26927">
                  <c:v>-5.7222394061243645E-2</c:v>
                </c:pt>
                <c:pt idx="26928">
                  <c:v>-5.7531704299412414E-2</c:v>
                </c:pt>
                <c:pt idx="26929">
                  <c:v>-5.7531704299412414E-2</c:v>
                </c:pt>
                <c:pt idx="26930">
                  <c:v>-5.7531704299412414E-2</c:v>
                </c:pt>
                <c:pt idx="26931">
                  <c:v>-5.7222394061243645E-2</c:v>
                </c:pt>
                <c:pt idx="26932">
                  <c:v>-5.7222394061243645E-2</c:v>
                </c:pt>
                <c:pt idx="26933">
                  <c:v>-5.7222394061243645E-2</c:v>
                </c:pt>
                <c:pt idx="26934">
                  <c:v>-5.6913083823074737E-2</c:v>
                </c:pt>
                <c:pt idx="26935">
                  <c:v>-5.6913083823074737E-2</c:v>
                </c:pt>
                <c:pt idx="26936">
                  <c:v>-5.6913083823074737E-2</c:v>
                </c:pt>
                <c:pt idx="26937">
                  <c:v>-5.6913083823074737E-2</c:v>
                </c:pt>
                <c:pt idx="26938">
                  <c:v>-5.6913083823074737E-2</c:v>
                </c:pt>
                <c:pt idx="26939">
                  <c:v>-5.6603773584905683E-2</c:v>
                </c:pt>
                <c:pt idx="26940">
                  <c:v>-5.6603773584905683E-2</c:v>
                </c:pt>
                <c:pt idx="26941">
                  <c:v>-5.6294463346736934E-2</c:v>
                </c:pt>
                <c:pt idx="26942">
                  <c:v>-5.6294463346736934E-2</c:v>
                </c:pt>
                <c:pt idx="26943">
                  <c:v>-5.6294463346736934E-2</c:v>
                </c:pt>
                <c:pt idx="26944">
                  <c:v>-5.6294463346736934E-2</c:v>
                </c:pt>
                <c:pt idx="26945">
                  <c:v>-5.6294463346736934E-2</c:v>
                </c:pt>
                <c:pt idx="26946">
                  <c:v>-5.6294463346736934E-2</c:v>
                </c:pt>
                <c:pt idx="26947">
                  <c:v>-5.6294463346736934E-2</c:v>
                </c:pt>
                <c:pt idx="26948">
                  <c:v>-5.6294463346736934E-2</c:v>
                </c:pt>
                <c:pt idx="26949">
                  <c:v>-5.6294463346736934E-2</c:v>
                </c:pt>
                <c:pt idx="26950">
                  <c:v>-5.6294463346736934E-2</c:v>
                </c:pt>
                <c:pt idx="26951">
                  <c:v>-5.6294463346736934E-2</c:v>
                </c:pt>
                <c:pt idx="26952">
                  <c:v>-5.6294463346736934E-2</c:v>
                </c:pt>
                <c:pt idx="26953">
                  <c:v>-5.6294463346736934E-2</c:v>
                </c:pt>
                <c:pt idx="26954">
                  <c:v>-5.6294463346736934E-2</c:v>
                </c:pt>
                <c:pt idx="26955">
                  <c:v>-5.6913083823074737E-2</c:v>
                </c:pt>
                <c:pt idx="26956">
                  <c:v>-5.6913083823074737E-2</c:v>
                </c:pt>
                <c:pt idx="26957">
                  <c:v>-5.6913083823074737E-2</c:v>
                </c:pt>
                <c:pt idx="26958">
                  <c:v>-5.6913083823074737E-2</c:v>
                </c:pt>
                <c:pt idx="26959">
                  <c:v>-5.6913083823074737E-2</c:v>
                </c:pt>
                <c:pt idx="26960">
                  <c:v>-5.6913083823074737E-2</c:v>
                </c:pt>
                <c:pt idx="26961">
                  <c:v>-5.6913083823074737E-2</c:v>
                </c:pt>
                <c:pt idx="26962">
                  <c:v>-5.6913083823074737E-2</c:v>
                </c:pt>
                <c:pt idx="26963">
                  <c:v>-5.6913083823074737E-2</c:v>
                </c:pt>
                <c:pt idx="26964">
                  <c:v>-5.6913083823074737E-2</c:v>
                </c:pt>
                <c:pt idx="26965">
                  <c:v>-5.6913083823074737E-2</c:v>
                </c:pt>
                <c:pt idx="26966">
                  <c:v>-5.6913083823074737E-2</c:v>
                </c:pt>
                <c:pt idx="26967">
                  <c:v>-5.7531704299412414E-2</c:v>
                </c:pt>
                <c:pt idx="26968">
                  <c:v>-5.7531704299412414E-2</c:v>
                </c:pt>
                <c:pt idx="26969">
                  <c:v>-5.7531704299412414E-2</c:v>
                </c:pt>
                <c:pt idx="26970">
                  <c:v>-5.7531704299412414E-2</c:v>
                </c:pt>
                <c:pt idx="26971">
                  <c:v>-5.7531704299412414E-2</c:v>
                </c:pt>
                <c:pt idx="26972">
                  <c:v>-5.7531704299412414E-2</c:v>
                </c:pt>
                <c:pt idx="26973">
                  <c:v>-5.7531704299412414E-2</c:v>
                </c:pt>
                <c:pt idx="26974">
                  <c:v>-5.7531704299412414E-2</c:v>
                </c:pt>
                <c:pt idx="26975">
                  <c:v>-5.7531704299412414E-2</c:v>
                </c:pt>
                <c:pt idx="26976">
                  <c:v>-5.7531704299412414E-2</c:v>
                </c:pt>
                <c:pt idx="26977">
                  <c:v>-5.7531704299412414E-2</c:v>
                </c:pt>
                <c:pt idx="26978">
                  <c:v>-5.7531704299412414E-2</c:v>
                </c:pt>
                <c:pt idx="26979">
                  <c:v>-5.7531704299412414E-2</c:v>
                </c:pt>
                <c:pt idx="26980">
                  <c:v>-5.7531704299412414E-2</c:v>
                </c:pt>
                <c:pt idx="26981">
                  <c:v>-5.7841014537581378E-2</c:v>
                </c:pt>
                <c:pt idx="26982">
                  <c:v>-5.7841014537581378E-2</c:v>
                </c:pt>
                <c:pt idx="26983">
                  <c:v>-5.7841014537581378E-2</c:v>
                </c:pt>
                <c:pt idx="26984">
                  <c:v>-5.7841014537581378E-2</c:v>
                </c:pt>
                <c:pt idx="26985">
                  <c:v>-5.7841014537581378E-2</c:v>
                </c:pt>
                <c:pt idx="26986">
                  <c:v>-5.7222394061243645E-2</c:v>
                </c:pt>
                <c:pt idx="26987">
                  <c:v>-5.7222394061243645E-2</c:v>
                </c:pt>
                <c:pt idx="26988">
                  <c:v>-5.7222394061243645E-2</c:v>
                </c:pt>
                <c:pt idx="26989">
                  <c:v>-5.7222394061243645E-2</c:v>
                </c:pt>
                <c:pt idx="26990">
                  <c:v>-5.7531704299412414E-2</c:v>
                </c:pt>
                <c:pt idx="26991">
                  <c:v>-5.7531704299412414E-2</c:v>
                </c:pt>
                <c:pt idx="26992">
                  <c:v>-5.7531704299412414E-2</c:v>
                </c:pt>
                <c:pt idx="26993">
                  <c:v>-5.7531704299412414E-2</c:v>
                </c:pt>
                <c:pt idx="26994">
                  <c:v>-5.7531704299412414E-2</c:v>
                </c:pt>
                <c:pt idx="26995">
                  <c:v>-5.7531704299412414E-2</c:v>
                </c:pt>
                <c:pt idx="26996">
                  <c:v>-5.7531704299412414E-2</c:v>
                </c:pt>
                <c:pt idx="26997">
                  <c:v>-5.7531704299412414E-2</c:v>
                </c:pt>
                <c:pt idx="26998">
                  <c:v>-5.7531704299412414E-2</c:v>
                </c:pt>
                <c:pt idx="26999">
                  <c:v>-5.7531704299412414E-2</c:v>
                </c:pt>
                <c:pt idx="27000">
                  <c:v>-5.7531704299412414E-2</c:v>
                </c:pt>
                <c:pt idx="27001">
                  <c:v>-5.7531704299412414E-2</c:v>
                </c:pt>
                <c:pt idx="27002">
                  <c:v>-5.7222394061243645E-2</c:v>
                </c:pt>
                <c:pt idx="27003">
                  <c:v>-5.7222394061243645E-2</c:v>
                </c:pt>
                <c:pt idx="27004">
                  <c:v>-5.6913083823074737E-2</c:v>
                </c:pt>
                <c:pt idx="27005">
                  <c:v>-5.6913083823074737E-2</c:v>
                </c:pt>
                <c:pt idx="27006">
                  <c:v>-5.6913083823074737E-2</c:v>
                </c:pt>
                <c:pt idx="27007">
                  <c:v>-5.6913083823074737E-2</c:v>
                </c:pt>
                <c:pt idx="27008">
                  <c:v>-5.7222394061243645E-2</c:v>
                </c:pt>
                <c:pt idx="27009">
                  <c:v>-5.7222394061243645E-2</c:v>
                </c:pt>
                <c:pt idx="27010">
                  <c:v>-5.7222394061243645E-2</c:v>
                </c:pt>
                <c:pt idx="27011">
                  <c:v>-5.7222394061243645E-2</c:v>
                </c:pt>
                <c:pt idx="27012">
                  <c:v>-5.7222394061243645E-2</c:v>
                </c:pt>
                <c:pt idx="27013">
                  <c:v>-5.7222394061243645E-2</c:v>
                </c:pt>
                <c:pt idx="27014">
                  <c:v>-5.7222394061243645E-2</c:v>
                </c:pt>
                <c:pt idx="27015">
                  <c:v>-5.7222394061243645E-2</c:v>
                </c:pt>
                <c:pt idx="27016">
                  <c:v>-5.7222394061243645E-2</c:v>
                </c:pt>
                <c:pt idx="27017">
                  <c:v>-5.7222394061243645E-2</c:v>
                </c:pt>
                <c:pt idx="27018">
                  <c:v>-5.7222394061243645E-2</c:v>
                </c:pt>
                <c:pt idx="27019">
                  <c:v>-5.7222394061243645E-2</c:v>
                </c:pt>
                <c:pt idx="27020">
                  <c:v>-5.7222394061243645E-2</c:v>
                </c:pt>
                <c:pt idx="27021">
                  <c:v>-5.7222394061243645E-2</c:v>
                </c:pt>
                <c:pt idx="27022">
                  <c:v>-5.7222394061243645E-2</c:v>
                </c:pt>
                <c:pt idx="27023">
                  <c:v>-5.7222394061243645E-2</c:v>
                </c:pt>
                <c:pt idx="27024">
                  <c:v>-5.7222394061243645E-2</c:v>
                </c:pt>
                <c:pt idx="27025">
                  <c:v>-5.7222394061243645E-2</c:v>
                </c:pt>
                <c:pt idx="27026">
                  <c:v>-5.7222394061243645E-2</c:v>
                </c:pt>
                <c:pt idx="27027">
                  <c:v>-5.7222394061243645E-2</c:v>
                </c:pt>
                <c:pt idx="27028">
                  <c:v>-5.7222394061243645E-2</c:v>
                </c:pt>
                <c:pt idx="27029">
                  <c:v>-5.7222394061243645E-2</c:v>
                </c:pt>
                <c:pt idx="27030">
                  <c:v>-5.7222394061243645E-2</c:v>
                </c:pt>
                <c:pt idx="27031">
                  <c:v>-5.7222394061243645E-2</c:v>
                </c:pt>
                <c:pt idx="27032">
                  <c:v>-5.7222394061243645E-2</c:v>
                </c:pt>
                <c:pt idx="27033">
                  <c:v>-5.7222394061243645E-2</c:v>
                </c:pt>
                <c:pt idx="27034">
                  <c:v>-5.7222394061243645E-2</c:v>
                </c:pt>
                <c:pt idx="27035">
                  <c:v>-5.7222394061243645E-2</c:v>
                </c:pt>
                <c:pt idx="27036">
                  <c:v>-5.7222394061243645E-2</c:v>
                </c:pt>
                <c:pt idx="27037">
                  <c:v>-5.7222394061243645E-2</c:v>
                </c:pt>
                <c:pt idx="27038">
                  <c:v>-5.7222394061243645E-2</c:v>
                </c:pt>
                <c:pt idx="27039">
                  <c:v>-5.7222394061243645E-2</c:v>
                </c:pt>
                <c:pt idx="27040">
                  <c:v>-5.7222394061243645E-2</c:v>
                </c:pt>
                <c:pt idx="27041">
                  <c:v>-5.7222394061243645E-2</c:v>
                </c:pt>
                <c:pt idx="27042">
                  <c:v>-5.7222394061243645E-2</c:v>
                </c:pt>
                <c:pt idx="27043">
                  <c:v>-5.7222394061243645E-2</c:v>
                </c:pt>
                <c:pt idx="27044">
                  <c:v>-5.7222394061243645E-2</c:v>
                </c:pt>
                <c:pt idx="27045">
                  <c:v>-5.7222394061243645E-2</c:v>
                </c:pt>
                <c:pt idx="27046">
                  <c:v>-5.7222394061243645E-2</c:v>
                </c:pt>
                <c:pt idx="27047">
                  <c:v>-5.7222394061243645E-2</c:v>
                </c:pt>
                <c:pt idx="27048">
                  <c:v>-5.7222394061243645E-2</c:v>
                </c:pt>
                <c:pt idx="27049">
                  <c:v>-5.7222394061243645E-2</c:v>
                </c:pt>
                <c:pt idx="27050">
                  <c:v>-5.7222394061243645E-2</c:v>
                </c:pt>
                <c:pt idx="27051">
                  <c:v>-5.7222394061243645E-2</c:v>
                </c:pt>
                <c:pt idx="27052">
                  <c:v>-5.7222394061243645E-2</c:v>
                </c:pt>
                <c:pt idx="27053">
                  <c:v>-5.7222394061243645E-2</c:v>
                </c:pt>
                <c:pt idx="27054">
                  <c:v>-5.7222394061243645E-2</c:v>
                </c:pt>
                <c:pt idx="27055">
                  <c:v>-5.7222394061243645E-2</c:v>
                </c:pt>
                <c:pt idx="27056">
                  <c:v>-5.7222394061243645E-2</c:v>
                </c:pt>
                <c:pt idx="27057">
                  <c:v>-5.7222394061243645E-2</c:v>
                </c:pt>
                <c:pt idx="27058">
                  <c:v>-5.7222394061243645E-2</c:v>
                </c:pt>
                <c:pt idx="27059">
                  <c:v>-5.6913083823074737E-2</c:v>
                </c:pt>
                <c:pt idx="27060">
                  <c:v>-5.6913083823074737E-2</c:v>
                </c:pt>
                <c:pt idx="27061">
                  <c:v>-5.6913083823074737E-2</c:v>
                </c:pt>
                <c:pt idx="27062">
                  <c:v>-5.6913083823074737E-2</c:v>
                </c:pt>
                <c:pt idx="27063">
                  <c:v>-5.6913083823074737E-2</c:v>
                </c:pt>
                <c:pt idx="27064">
                  <c:v>-5.6913083823074737E-2</c:v>
                </c:pt>
                <c:pt idx="27065">
                  <c:v>-5.6913083823074737E-2</c:v>
                </c:pt>
                <c:pt idx="27066">
                  <c:v>-5.6913083823074737E-2</c:v>
                </c:pt>
                <c:pt idx="27067">
                  <c:v>-5.6913083823074737E-2</c:v>
                </c:pt>
                <c:pt idx="27068">
                  <c:v>-5.6913083823074737E-2</c:v>
                </c:pt>
                <c:pt idx="27069">
                  <c:v>-5.7222394061243645E-2</c:v>
                </c:pt>
                <c:pt idx="27070">
                  <c:v>-5.7222394061243645E-2</c:v>
                </c:pt>
                <c:pt idx="27071">
                  <c:v>-5.6913083823074737E-2</c:v>
                </c:pt>
                <c:pt idx="27072">
                  <c:v>-5.6913083823074737E-2</c:v>
                </c:pt>
                <c:pt idx="27073">
                  <c:v>-5.6913083823074737E-2</c:v>
                </c:pt>
                <c:pt idx="27074">
                  <c:v>-5.6913083823074737E-2</c:v>
                </c:pt>
                <c:pt idx="27075">
                  <c:v>-5.7222394061243645E-2</c:v>
                </c:pt>
                <c:pt idx="27076">
                  <c:v>-5.7222394061243645E-2</c:v>
                </c:pt>
                <c:pt idx="27077">
                  <c:v>-5.7222394061243645E-2</c:v>
                </c:pt>
                <c:pt idx="27078">
                  <c:v>-5.7222394061243645E-2</c:v>
                </c:pt>
                <c:pt idx="27079">
                  <c:v>-5.6913083823074737E-2</c:v>
                </c:pt>
                <c:pt idx="27080">
                  <c:v>-5.6913083823074737E-2</c:v>
                </c:pt>
                <c:pt idx="27081">
                  <c:v>-5.6294463346736934E-2</c:v>
                </c:pt>
                <c:pt idx="27082">
                  <c:v>-5.6294463346736934E-2</c:v>
                </c:pt>
                <c:pt idx="27083">
                  <c:v>-5.6913083823074737E-2</c:v>
                </c:pt>
                <c:pt idx="27084">
                  <c:v>-5.6913083823074737E-2</c:v>
                </c:pt>
                <c:pt idx="27085">
                  <c:v>-5.6913083823074737E-2</c:v>
                </c:pt>
                <c:pt idx="27086">
                  <c:v>-5.6913083823074737E-2</c:v>
                </c:pt>
                <c:pt idx="27087">
                  <c:v>-5.6913083823074737E-2</c:v>
                </c:pt>
                <c:pt idx="27088">
                  <c:v>-5.6913083823074737E-2</c:v>
                </c:pt>
                <c:pt idx="27089">
                  <c:v>-5.6913083823074737E-2</c:v>
                </c:pt>
                <c:pt idx="27090">
                  <c:v>-5.6913083823074737E-2</c:v>
                </c:pt>
                <c:pt idx="27091">
                  <c:v>-5.6913083823074737E-2</c:v>
                </c:pt>
                <c:pt idx="27092">
                  <c:v>-5.6913083823074737E-2</c:v>
                </c:pt>
                <c:pt idx="27093">
                  <c:v>-5.6913083823074737E-2</c:v>
                </c:pt>
                <c:pt idx="27094">
                  <c:v>-5.6913083823074737E-2</c:v>
                </c:pt>
                <c:pt idx="27095">
                  <c:v>-5.6913083823074737E-2</c:v>
                </c:pt>
                <c:pt idx="27096">
                  <c:v>-5.6913083823074737E-2</c:v>
                </c:pt>
                <c:pt idx="27097">
                  <c:v>-5.6603773584905683E-2</c:v>
                </c:pt>
                <c:pt idx="27098">
                  <c:v>-5.6603773584905683E-2</c:v>
                </c:pt>
                <c:pt idx="27099">
                  <c:v>-5.6603773584905683E-2</c:v>
                </c:pt>
                <c:pt idx="27100">
                  <c:v>-5.6603773584905683E-2</c:v>
                </c:pt>
                <c:pt idx="27101">
                  <c:v>-5.6913083823074737E-2</c:v>
                </c:pt>
                <c:pt idx="27102">
                  <c:v>-5.6913083823074737E-2</c:v>
                </c:pt>
                <c:pt idx="27103">
                  <c:v>-5.6913083823074737E-2</c:v>
                </c:pt>
                <c:pt idx="27104">
                  <c:v>-5.6913083823074737E-2</c:v>
                </c:pt>
                <c:pt idx="27105">
                  <c:v>-5.6913083823074737E-2</c:v>
                </c:pt>
                <c:pt idx="27106">
                  <c:v>-5.6913083823074737E-2</c:v>
                </c:pt>
                <c:pt idx="27107">
                  <c:v>-5.6913083823074737E-2</c:v>
                </c:pt>
                <c:pt idx="27108">
                  <c:v>-5.6913083823074737E-2</c:v>
                </c:pt>
                <c:pt idx="27109">
                  <c:v>-5.6913083823074737E-2</c:v>
                </c:pt>
                <c:pt idx="27110">
                  <c:v>-5.6913083823074737E-2</c:v>
                </c:pt>
                <c:pt idx="27111">
                  <c:v>-5.6913083823074737E-2</c:v>
                </c:pt>
                <c:pt idx="27112">
                  <c:v>-5.6913083823074737E-2</c:v>
                </c:pt>
                <c:pt idx="27113">
                  <c:v>-5.6913083823074737E-2</c:v>
                </c:pt>
                <c:pt idx="27114">
                  <c:v>-5.6913083823074737E-2</c:v>
                </c:pt>
                <c:pt idx="27115">
                  <c:v>-5.6913083823074737E-2</c:v>
                </c:pt>
                <c:pt idx="27116">
                  <c:v>-5.6913083823074737E-2</c:v>
                </c:pt>
                <c:pt idx="27117">
                  <c:v>-5.6913083823074737E-2</c:v>
                </c:pt>
                <c:pt idx="27118">
                  <c:v>-5.6294463346736934E-2</c:v>
                </c:pt>
                <c:pt idx="27119">
                  <c:v>-5.6294463346736934E-2</c:v>
                </c:pt>
                <c:pt idx="27120">
                  <c:v>-5.6294463346736934E-2</c:v>
                </c:pt>
                <c:pt idx="27121">
                  <c:v>-5.6294463346736934E-2</c:v>
                </c:pt>
                <c:pt idx="27122">
                  <c:v>-5.6294463346736934E-2</c:v>
                </c:pt>
                <c:pt idx="27123">
                  <c:v>-5.6294463346736934E-2</c:v>
                </c:pt>
                <c:pt idx="27124">
                  <c:v>-5.6294463346736934E-2</c:v>
                </c:pt>
                <c:pt idx="27125">
                  <c:v>-5.6294463346736934E-2</c:v>
                </c:pt>
                <c:pt idx="27126">
                  <c:v>-5.6294463346736934E-2</c:v>
                </c:pt>
                <c:pt idx="27127">
                  <c:v>-5.6294463346736934E-2</c:v>
                </c:pt>
                <c:pt idx="27128">
                  <c:v>-5.6294463346736934E-2</c:v>
                </c:pt>
                <c:pt idx="27129">
                  <c:v>-5.6294463346736934E-2</c:v>
                </c:pt>
                <c:pt idx="27130">
                  <c:v>-5.6294463346736934E-2</c:v>
                </c:pt>
                <c:pt idx="27131">
                  <c:v>-5.6294463346736934E-2</c:v>
                </c:pt>
                <c:pt idx="27132">
                  <c:v>-5.7222394061243645E-2</c:v>
                </c:pt>
                <c:pt idx="27133">
                  <c:v>-5.7222394061243645E-2</c:v>
                </c:pt>
                <c:pt idx="27134">
                  <c:v>-5.7222394061243645E-2</c:v>
                </c:pt>
                <c:pt idx="27135">
                  <c:v>-5.7222394061243645E-2</c:v>
                </c:pt>
                <c:pt idx="27136">
                  <c:v>-5.7222394061243645E-2</c:v>
                </c:pt>
                <c:pt idx="27137">
                  <c:v>-1.4228270955768639E-2</c:v>
                </c:pt>
                <c:pt idx="27138">
                  <c:v>-1.4228270955768639E-2</c:v>
                </c:pt>
                <c:pt idx="27139">
                  <c:v>-1.4537581193937582E-2</c:v>
                </c:pt>
                <c:pt idx="27140">
                  <c:v>-1.3918960717599753E-2</c:v>
                </c:pt>
                <c:pt idx="27141">
                  <c:v>-1.3918960717599753E-2</c:v>
                </c:pt>
                <c:pt idx="27142">
                  <c:v>-1.3918960717599753E-2</c:v>
                </c:pt>
                <c:pt idx="27143">
                  <c:v>-1.3918960717599753E-2</c:v>
                </c:pt>
                <c:pt idx="27144">
                  <c:v>-1.3918960717599753E-2</c:v>
                </c:pt>
                <c:pt idx="27145">
                  <c:v>-1.3918960717599753E-2</c:v>
                </c:pt>
                <c:pt idx="27146">
                  <c:v>-1.3918960717599753E-2</c:v>
                </c:pt>
                <c:pt idx="27147">
                  <c:v>-1.3918960717599753E-2</c:v>
                </c:pt>
                <c:pt idx="27148">
                  <c:v>-1.4228270955768639E-2</c:v>
                </c:pt>
                <c:pt idx="27149">
                  <c:v>-1.4228270955768639E-2</c:v>
                </c:pt>
                <c:pt idx="27150">
                  <c:v>-1.4228270955768639E-2</c:v>
                </c:pt>
                <c:pt idx="27151">
                  <c:v>-1.4228270955768639E-2</c:v>
                </c:pt>
                <c:pt idx="27152">
                  <c:v>-1.4228270955768639E-2</c:v>
                </c:pt>
                <c:pt idx="27153">
                  <c:v>-1.4228270955768639E-2</c:v>
                </c:pt>
                <c:pt idx="27154">
                  <c:v>-1.4228270955768639E-2</c:v>
                </c:pt>
                <c:pt idx="27155">
                  <c:v>-1.3918960717599753E-2</c:v>
                </c:pt>
                <c:pt idx="27156">
                  <c:v>-1.4228270955768639E-2</c:v>
                </c:pt>
                <c:pt idx="27157">
                  <c:v>-1.4228270955768639E-2</c:v>
                </c:pt>
                <c:pt idx="27158">
                  <c:v>-1.4228270955768639E-2</c:v>
                </c:pt>
                <c:pt idx="27159">
                  <c:v>-1.4228270955768639E-2</c:v>
                </c:pt>
                <c:pt idx="27160">
                  <c:v>-1.4228270955768639E-2</c:v>
                </c:pt>
                <c:pt idx="27161">
                  <c:v>-1.4228270955768639E-2</c:v>
                </c:pt>
                <c:pt idx="27162">
                  <c:v>-1.4228270955768639E-2</c:v>
                </c:pt>
                <c:pt idx="27163">
                  <c:v>-1.4228270955768639E-2</c:v>
                </c:pt>
                <c:pt idx="27164">
                  <c:v>-1.4228270955768639E-2</c:v>
                </c:pt>
                <c:pt idx="27165">
                  <c:v>-1.4228270955768639E-2</c:v>
                </c:pt>
                <c:pt idx="27166">
                  <c:v>-1.4228270955768639E-2</c:v>
                </c:pt>
                <c:pt idx="27167">
                  <c:v>-1.4228270955768639E-2</c:v>
                </c:pt>
                <c:pt idx="27168">
                  <c:v>-1.4228270955768639E-2</c:v>
                </c:pt>
                <c:pt idx="27169">
                  <c:v>-1.4228270955768639E-2</c:v>
                </c:pt>
                <c:pt idx="27170">
                  <c:v>-1.4228270955768639E-2</c:v>
                </c:pt>
                <c:pt idx="27171">
                  <c:v>-1.4228270955768639E-2</c:v>
                </c:pt>
                <c:pt idx="27172">
                  <c:v>-1.4228270955768639E-2</c:v>
                </c:pt>
                <c:pt idx="27173">
                  <c:v>-1.4228270955768639E-2</c:v>
                </c:pt>
                <c:pt idx="27174">
                  <c:v>-1.4228270955768639E-2</c:v>
                </c:pt>
                <c:pt idx="27175">
                  <c:v>-1.4228270955768639E-2</c:v>
                </c:pt>
                <c:pt idx="27176">
                  <c:v>-1.4228270955768639E-2</c:v>
                </c:pt>
                <c:pt idx="27177">
                  <c:v>-1.3918960717599753E-2</c:v>
                </c:pt>
                <c:pt idx="27178">
                  <c:v>-1.3918960717599753E-2</c:v>
                </c:pt>
                <c:pt idx="27179">
                  <c:v>-1.4228270955768639E-2</c:v>
                </c:pt>
                <c:pt idx="27180">
                  <c:v>-5.6913083823074737E-2</c:v>
                </c:pt>
                <c:pt idx="27181">
                  <c:v>-5.6913083823074737E-2</c:v>
                </c:pt>
                <c:pt idx="27182">
                  <c:v>-5.6913083823074737E-2</c:v>
                </c:pt>
                <c:pt idx="27183">
                  <c:v>-5.6913083823074737E-2</c:v>
                </c:pt>
                <c:pt idx="27184">
                  <c:v>-5.6913083823074737E-2</c:v>
                </c:pt>
                <c:pt idx="27185">
                  <c:v>-5.6913083823074737E-2</c:v>
                </c:pt>
                <c:pt idx="27186">
                  <c:v>-5.6913083823074737E-2</c:v>
                </c:pt>
                <c:pt idx="27187">
                  <c:v>-5.6913083823074737E-2</c:v>
                </c:pt>
                <c:pt idx="27188">
                  <c:v>-5.6913083823074737E-2</c:v>
                </c:pt>
                <c:pt idx="27189">
                  <c:v>-5.6913083823074737E-2</c:v>
                </c:pt>
                <c:pt idx="27190">
                  <c:v>-5.6913083823074737E-2</c:v>
                </c:pt>
                <c:pt idx="27191">
                  <c:v>-5.6913083823074737E-2</c:v>
                </c:pt>
                <c:pt idx="27192">
                  <c:v>-5.6913083823074737E-2</c:v>
                </c:pt>
                <c:pt idx="27193">
                  <c:v>-5.6913083823074737E-2</c:v>
                </c:pt>
                <c:pt idx="27194">
                  <c:v>-5.6913083823074737E-2</c:v>
                </c:pt>
                <c:pt idx="27195">
                  <c:v>-5.6913083823074737E-2</c:v>
                </c:pt>
                <c:pt idx="27196">
                  <c:v>-5.6913083823074737E-2</c:v>
                </c:pt>
                <c:pt idx="27197">
                  <c:v>-5.6913083823074737E-2</c:v>
                </c:pt>
                <c:pt idx="27198">
                  <c:v>-5.6913083823074737E-2</c:v>
                </c:pt>
                <c:pt idx="27199">
                  <c:v>-5.6913083823074737E-2</c:v>
                </c:pt>
                <c:pt idx="27200">
                  <c:v>-5.6913083823074737E-2</c:v>
                </c:pt>
                <c:pt idx="27201">
                  <c:v>-5.6913083823074737E-2</c:v>
                </c:pt>
                <c:pt idx="27202">
                  <c:v>-5.6913083823074737E-2</c:v>
                </c:pt>
                <c:pt idx="27203">
                  <c:v>-5.6913083823074737E-2</c:v>
                </c:pt>
                <c:pt idx="27204">
                  <c:v>-5.6913083823074737E-2</c:v>
                </c:pt>
                <c:pt idx="27205">
                  <c:v>-5.6913083823074737E-2</c:v>
                </c:pt>
                <c:pt idx="27206">
                  <c:v>-5.6913083823074737E-2</c:v>
                </c:pt>
                <c:pt idx="27207">
                  <c:v>-5.6603773584905683E-2</c:v>
                </c:pt>
                <c:pt idx="27208">
                  <c:v>-5.6603773584905683E-2</c:v>
                </c:pt>
                <c:pt idx="27209">
                  <c:v>-5.6603773584905683E-2</c:v>
                </c:pt>
                <c:pt idx="27210">
                  <c:v>-5.6603773584905683E-2</c:v>
                </c:pt>
                <c:pt idx="27211">
                  <c:v>-5.6603773584905683E-2</c:v>
                </c:pt>
                <c:pt idx="27212">
                  <c:v>-5.6603773584905683E-2</c:v>
                </c:pt>
                <c:pt idx="27213">
                  <c:v>-5.6913083823074737E-2</c:v>
                </c:pt>
                <c:pt idx="27214">
                  <c:v>-5.6913083823074737E-2</c:v>
                </c:pt>
                <c:pt idx="27215">
                  <c:v>-5.6913083823074737E-2</c:v>
                </c:pt>
                <c:pt idx="27216">
                  <c:v>-5.6913083823074737E-2</c:v>
                </c:pt>
                <c:pt idx="27217">
                  <c:v>-5.6913083823074737E-2</c:v>
                </c:pt>
                <c:pt idx="27218">
                  <c:v>-5.6913083823074737E-2</c:v>
                </c:pt>
                <c:pt idx="27219">
                  <c:v>-5.6603773584905683E-2</c:v>
                </c:pt>
                <c:pt idx="27220">
                  <c:v>-5.6603773584905683E-2</c:v>
                </c:pt>
                <c:pt idx="27221">
                  <c:v>-5.6913083823074737E-2</c:v>
                </c:pt>
                <c:pt idx="27222">
                  <c:v>-5.6913083823074737E-2</c:v>
                </c:pt>
                <c:pt idx="27223">
                  <c:v>-5.6603773584905683E-2</c:v>
                </c:pt>
                <c:pt idx="27224">
                  <c:v>-5.6603773584905683E-2</c:v>
                </c:pt>
                <c:pt idx="27225">
                  <c:v>-5.6603773584905683E-2</c:v>
                </c:pt>
                <c:pt idx="27226">
                  <c:v>-5.6603773584905683E-2</c:v>
                </c:pt>
                <c:pt idx="27227">
                  <c:v>-5.6603773584905683E-2</c:v>
                </c:pt>
                <c:pt idx="27228">
                  <c:v>-5.6603773584905683E-2</c:v>
                </c:pt>
                <c:pt idx="27229">
                  <c:v>-5.6603773584905683E-2</c:v>
                </c:pt>
                <c:pt idx="27230">
                  <c:v>-1.3918960717599753E-2</c:v>
                </c:pt>
                <c:pt idx="27231">
                  <c:v>-1.4228270955768639E-2</c:v>
                </c:pt>
                <c:pt idx="27232">
                  <c:v>-1.4228270955768639E-2</c:v>
                </c:pt>
                <c:pt idx="27233">
                  <c:v>-1.4228270955768639E-2</c:v>
                </c:pt>
                <c:pt idx="27234">
                  <c:v>-1.4846891432106423E-2</c:v>
                </c:pt>
                <c:pt idx="27235">
                  <c:v>-1.4228270955768639E-2</c:v>
                </c:pt>
                <c:pt idx="27236">
                  <c:v>-1.3918960717599753E-2</c:v>
                </c:pt>
                <c:pt idx="27237">
                  <c:v>-1.3918960717599753E-2</c:v>
                </c:pt>
                <c:pt idx="27238">
                  <c:v>-1.3918960717599753E-2</c:v>
                </c:pt>
                <c:pt idx="27239">
                  <c:v>-1.3918960717599753E-2</c:v>
                </c:pt>
                <c:pt idx="27240">
                  <c:v>-1.3918960717599753E-2</c:v>
                </c:pt>
                <c:pt idx="27241">
                  <c:v>-1.3918960717599753E-2</c:v>
                </c:pt>
                <c:pt idx="27242">
                  <c:v>-1.3918960717599753E-2</c:v>
                </c:pt>
                <c:pt idx="27243">
                  <c:v>-1.3918960717599753E-2</c:v>
                </c:pt>
                <c:pt idx="27244">
                  <c:v>-1.4228270955768639E-2</c:v>
                </c:pt>
                <c:pt idx="27245">
                  <c:v>-1.3609650479430881E-2</c:v>
                </c:pt>
                <c:pt idx="27246">
                  <c:v>-1.3609650479430881E-2</c:v>
                </c:pt>
                <c:pt idx="27247">
                  <c:v>-1.4228270955768639E-2</c:v>
                </c:pt>
                <c:pt idx="27248">
                  <c:v>-1.4228270955768639E-2</c:v>
                </c:pt>
                <c:pt idx="27249">
                  <c:v>-1.4228270955768639E-2</c:v>
                </c:pt>
                <c:pt idx="27250">
                  <c:v>-1.4228270955768639E-2</c:v>
                </c:pt>
                <c:pt idx="27251">
                  <c:v>-1.4228270955768639E-2</c:v>
                </c:pt>
                <c:pt idx="27252">
                  <c:v>-1.4228270955768639E-2</c:v>
                </c:pt>
                <c:pt idx="27253">
                  <c:v>-1.3918960717599753E-2</c:v>
                </c:pt>
                <c:pt idx="27254">
                  <c:v>-1.3918960717599753E-2</c:v>
                </c:pt>
                <c:pt idx="27255">
                  <c:v>-1.3918960717599753E-2</c:v>
                </c:pt>
                <c:pt idx="27256">
                  <c:v>-1.3918960717599753E-2</c:v>
                </c:pt>
                <c:pt idx="27257">
                  <c:v>-1.3918960717599753E-2</c:v>
                </c:pt>
                <c:pt idx="27258">
                  <c:v>-1.3918960717599753E-2</c:v>
                </c:pt>
                <c:pt idx="27259">
                  <c:v>-1.3918960717599753E-2</c:v>
                </c:pt>
                <c:pt idx="27260">
                  <c:v>-1.3918960717599753E-2</c:v>
                </c:pt>
                <c:pt idx="27261">
                  <c:v>-1.3918960717599753E-2</c:v>
                </c:pt>
                <c:pt idx="27262">
                  <c:v>-1.3918960717599753E-2</c:v>
                </c:pt>
                <c:pt idx="27263">
                  <c:v>-1.3918960717599753E-2</c:v>
                </c:pt>
                <c:pt idx="27264">
                  <c:v>-1.3918960717599753E-2</c:v>
                </c:pt>
                <c:pt idx="27265">
                  <c:v>-1.3918960717599753E-2</c:v>
                </c:pt>
                <c:pt idx="27266">
                  <c:v>-1.3918960717599753E-2</c:v>
                </c:pt>
                <c:pt idx="27267">
                  <c:v>-1.3918960717599753E-2</c:v>
                </c:pt>
                <c:pt idx="27268">
                  <c:v>-1.3918960717599753E-2</c:v>
                </c:pt>
                <c:pt idx="27269">
                  <c:v>-1.3918960717599753E-2</c:v>
                </c:pt>
                <c:pt idx="27270">
                  <c:v>-1.3918960717599753E-2</c:v>
                </c:pt>
                <c:pt idx="27271">
                  <c:v>-1.3918960717599753E-2</c:v>
                </c:pt>
                <c:pt idx="27272">
                  <c:v>-5.5366532632230472E-2</c:v>
                </c:pt>
                <c:pt idx="27273">
                  <c:v>-5.5366532632230472E-2</c:v>
                </c:pt>
                <c:pt idx="27274">
                  <c:v>-5.5366532632230472E-2</c:v>
                </c:pt>
                <c:pt idx="27275">
                  <c:v>-5.5366532632230472E-2</c:v>
                </c:pt>
                <c:pt idx="27276">
                  <c:v>-5.5366532632230472E-2</c:v>
                </c:pt>
                <c:pt idx="27277">
                  <c:v>-5.5366532632230472E-2</c:v>
                </c:pt>
                <c:pt idx="27278">
                  <c:v>-5.5675842870398763E-2</c:v>
                </c:pt>
                <c:pt idx="27279">
                  <c:v>-5.5675842870398763E-2</c:v>
                </c:pt>
                <c:pt idx="27280">
                  <c:v>-5.5675842870398763E-2</c:v>
                </c:pt>
                <c:pt idx="27281">
                  <c:v>-5.5675842870398763E-2</c:v>
                </c:pt>
                <c:pt idx="27282">
                  <c:v>-5.5675842870398763E-2</c:v>
                </c:pt>
                <c:pt idx="27283">
                  <c:v>-5.5675842870398763E-2</c:v>
                </c:pt>
                <c:pt idx="27284">
                  <c:v>-5.5675842870398763E-2</c:v>
                </c:pt>
                <c:pt idx="27285">
                  <c:v>-5.5675842870398763E-2</c:v>
                </c:pt>
                <c:pt idx="27286">
                  <c:v>-5.5675842870398763E-2</c:v>
                </c:pt>
                <c:pt idx="27287">
                  <c:v>-5.5675842870398763E-2</c:v>
                </c:pt>
                <c:pt idx="27288">
                  <c:v>-5.5675842870398763E-2</c:v>
                </c:pt>
                <c:pt idx="27289">
                  <c:v>-5.5675842870398763E-2</c:v>
                </c:pt>
                <c:pt idx="27290">
                  <c:v>-5.5675842870398763E-2</c:v>
                </c:pt>
                <c:pt idx="27291">
                  <c:v>-5.5675842870398763E-2</c:v>
                </c:pt>
                <c:pt idx="27292">
                  <c:v>-5.5675842870398763E-2</c:v>
                </c:pt>
                <c:pt idx="27293">
                  <c:v>-5.5675842870398763E-2</c:v>
                </c:pt>
                <c:pt idx="27294">
                  <c:v>-5.5675842870398763E-2</c:v>
                </c:pt>
                <c:pt idx="27295">
                  <c:v>-5.5675842870398763E-2</c:v>
                </c:pt>
                <c:pt idx="27296">
                  <c:v>-5.5675842870398763E-2</c:v>
                </c:pt>
                <c:pt idx="27297">
                  <c:v>-5.5675842870398763E-2</c:v>
                </c:pt>
                <c:pt idx="27298">
                  <c:v>-5.5675842870398763E-2</c:v>
                </c:pt>
                <c:pt idx="27299">
                  <c:v>-5.5675842870398763E-2</c:v>
                </c:pt>
                <c:pt idx="27300">
                  <c:v>-5.5985153108567845E-2</c:v>
                </c:pt>
                <c:pt idx="27301">
                  <c:v>-5.5985153108567845E-2</c:v>
                </c:pt>
                <c:pt idx="27302">
                  <c:v>-5.5985153108567845E-2</c:v>
                </c:pt>
                <c:pt idx="27303">
                  <c:v>-5.5985153108567845E-2</c:v>
                </c:pt>
                <c:pt idx="27304">
                  <c:v>-5.5985153108567845E-2</c:v>
                </c:pt>
                <c:pt idx="27305">
                  <c:v>-5.5985153108567845E-2</c:v>
                </c:pt>
                <c:pt idx="27306">
                  <c:v>-5.5985153108567845E-2</c:v>
                </c:pt>
                <c:pt idx="27307">
                  <c:v>-5.5985153108567845E-2</c:v>
                </c:pt>
                <c:pt idx="27308">
                  <c:v>-5.5985153108567845E-2</c:v>
                </c:pt>
                <c:pt idx="27309">
                  <c:v>-5.5985153108567845E-2</c:v>
                </c:pt>
                <c:pt idx="27310">
                  <c:v>-5.5985153108567845E-2</c:v>
                </c:pt>
                <c:pt idx="27311">
                  <c:v>-5.5985153108567845E-2</c:v>
                </c:pt>
                <c:pt idx="27312">
                  <c:v>-5.6294463346736934E-2</c:v>
                </c:pt>
                <c:pt idx="27313">
                  <c:v>-5.6294463346736934E-2</c:v>
                </c:pt>
                <c:pt idx="27314">
                  <c:v>-5.6294463346736934E-2</c:v>
                </c:pt>
                <c:pt idx="27315">
                  <c:v>-5.6294463346736934E-2</c:v>
                </c:pt>
                <c:pt idx="27316">
                  <c:v>-5.5985153108567845E-2</c:v>
                </c:pt>
                <c:pt idx="27317">
                  <c:v>-5.5985153108567845E-2</c:v>
                </c:pt>
                <c:pt idx="27318">
                  <c:v>-5.5985153108567845E-2</c:v>
                </c:pt>
                <c:pt idx="27319">
                  <c:v>-5.5985153108567845E-2</c:v>
                </c:pt>
                <c:pt idx="27320">
                  <c:v>-5.5675842870398763E-2</c:v>
                </c:pt>
                <c:pt idx="27321">
                  <c:v>-5.5675842870398763E-2</c:v>
                </c:pt>
                <c:pt idx="27322">
                  <c:v>-5.5675842870398763E-2</c:v>
                </c:pt>
                <c:pt idx="27323">
                  <c:v>-5.5675842870398763E-2</c:v>
                </c:pt>
                <c:pt idx="27324">
                  <c:v>-5.5675842870398763E-2</c:v>
                </c:pt>
                <c:pt idx="27325">
                  <c:v>-5.5675842870398763E-2</c:v>
                </c:pt>
                <c:pt idx="27326">
                  <c:v>-5.5675842870398763E-2</c:v>
                </c:pt>
                <c:pt idx="27327">
                  <c:v>-5.5675842870398763E-2</c:v>
                </c:pt>
                <c:pt idx="27328">
                  <c:v>-5.5675842870398763E-2</c:v>
                </c:pt>
                <c:pt idx="27329">
                  <c:v>-5.5675842870398763E-2</c:v>
                </c:pt>
                <c:pt idx="27330">
                  <c:v>-5.5675842870398763E-2</c:v>
                </c:pt>
                <c:pt idx="27331">
                  <c:v>-5.5675842870398763E-2</c:v>
                </c:pt>
                <c:pt idx="27332">
                  <c:v>-5.5675842870398763E-2</c:v>
                </c:pt>
                <c:pt idx="27333">
                  <c:v>-5.5675842870398763E-2</c:v>
                </c:pt>
                <c:pt idx="27334">
                  <c:v>-5.5675842870398763E-2</c:v>
                </c:pt>
                <c:pt idx="27335">
                  <c:v>-5.5675842870398763E-2</c:v>
                </c:pt>
                <c:pt idx="27336">
                  <c:v>-5.5366532632230472E-2</c:v>
                </c:pt>
                <c:pt idx="27337">
                  <c:v>-5.5366532632230472E-2</c:v>
                </c:pt>
                <c:pt idx="27338">
                  <c:v>-5.5366532632230472E-2</c:v>
                </c:pt>
                <c:pt idx="27339">
                  <c:v>-5.5366532632230472E-2</c:v>
                </c:pt>
                <c:pt idx="27340">
                  <c:v>-5.5366532632230472E-2</c:v>
                </c:pt>
                <c:pt idx="27341">
                  <c:v>-5.5366532632230472E-2</c:v>
                </c:pt>
                <c:pt idx="27342">
                  <c:v>-5.5366532632230472E-2</c:v>
                </c:pt>
                <c:pt idx="27343">
                  <c:v>-5.5366532632230472E-2</c:v>
                </c:pt>
                <c:pt idx="27344">
                  <c:v>-5.5366532632230472E-2</c:v>
                </c:pt>
                <c:pt idx="27345">
                  <c:v>-5.5366532632230472E-2</c:v>
                </c:pt>
                <c:pt idx="27346">
                  <c:v>-5.5366532632230472E-2</c:v>
                </c:pt>
                <c:pt idx="27347">
                  <c:v>-5.5366532632230472E-2</c:v>
                </c:pt>
                <c:pt idx="27348">
                  <c:v>-5.5366532632230472E-2</c:v>
                </c:pt>
                <c:pt idx="27349">
                  <c:v>-5.5366532632230472E-2</c:v>
                </c:pt>
                <c:pt idx="27350">
                  <c:v>-5.5366532632230472E-2</c:v>
                </c:pt>
                <c:pt idx="27351">
                  <c:v>-5.5366532632230472E-2</c:v>
                </c:pt>
                <c:pt idx="27352">
                  <c:v>-5.5366532632230472E-2</c:v>
                </c:pt>
                <c:pt idx="27353">
                  <c:v>-5.5366532632230472E-2</c:v>
                </c:pt>
                <c:pt idx="27354">
                  <c:v>-5.5366532632230472E-2</c:v>
                </c:pt>
                <c:pt idx="27355">
                  <c:v>-5.5675842870398763E-2</c:v>
                </c:pt>
                <c:pt idx="27356">
                  <c:v>-5.5675842870398763E-2</c:v>
                </c:pt>
                <c:pt idx="27357">
                  <c:v>-5.5675842870398763E-2</c:v>
                </c:pt>
                <c:pt idx="27358">
                  <c:v>-5.5675842870398763E-2</c:v>
                </c:pt>
                <c:pt idx="27359">
                  <c:v>-5.5675842870398763E-2</c:v>
                </c:pt>
                <c:pt idx="27360">
                  <c:v>-5.5675842870398763E-2</c:v>
                </c:pt>
                <c:pt idx="27361">
                  <c:v>-5.5675842870398763E-2</c:v>
                </c:pt>
                <c:pt idx="27362">
                  <c:v>-5.5675842870398763E-2</c:v>
                </c:pt>
                <c:pt idx="27363">
                  <c:v>-5.5675842870398763E-2</c:v>
                </c:pt>
                <c:pt idx="27364">
                  <c:v>-5.5675842870398763E-2</c:v>
                </c:pt>
                <c:pt idx="27365">
                  <c:v>-5.5675842870398763E-2</c:v>
                </c:pt>
                <c:pt idx="27366">
                  <c:v>-5.5675842870398763E-2</c:v>
                </c:pt>
                <c:pt idx="27367">
                  <c:v>-5.5675842870398763E-2</c:v>
                </c:pt>
                <c:pt idx="27368">
                  <c:v>-5.5675842870398763E-2</c:v>
                </c:pt>
                <c:pt idx="27369">
                  <c:v>-5.5675842870398763E-2</c:v>
                </c:pt>
                <c:pt idx="27370">
                  <c:v>-5.5675842870398763E-2</c:v>
                </c:pt>
                <c:pt idx="27371">
                  <c:v>-5.5675842870398763E-2</c:v>
                </c:pt>
                <c:pt idx="27372">
                  <c:v>-5.5675842870398763E-2</c:v>
                </c:pt>
                <c:pt idx="27373">
                  <c:v>-5.5675842870398763E-2</c:v>
                </c:pt>
                <c:pt idx="27374">
                  <c:v>-5.5675842870398763E-2</c:v>
                </c:pt>
                <c:pt idx="27375">
                  <c:v>-5.5675842870398763E-2</c:v>
                </c:pt>
                <c:pt idx="27376">
                  <c:v>-5.5675842870398763E-2</c:v>
                </c:pt>
                <c:pt idx="27377">
                  <c:v>-5.5675842870398763E-2</c:v>
                </c:pt>
                <c:pt idx="27378">
                  <c:v>-5.5675842870398763E-2</c:v>
                </c:pt>
                <c:pt idx="27379">
                  <c:v>-5.5675842870398763E-2</c:v>
                </c:pt>
                <c:pt idx="27380">
                  <c:v>-5.5675842870398763E-2</c:v>
                </c:pt>
                <c:pt idx="27381">
                  <c:v>-5.5675842870398763E-2</c:v>
                </c:pt>
                <c:pt idx="27382">
                  <c:v>-5.5675842870398763E-2</c:v>
                </c:pt>
                <c:pt idx="27383">
                  <c:v>-5.5675842870398763E-2</c:v>
                </c:pt>
                <c:pt idx="27384">
                  <c:v>-5.5675842870398763E-2</c:v>
                </c:pt>
                <c:pt idx="27385">
                  <c:v>-5.5366532632230472E-2</c:v>
                </c:pt>
                <c:pt idx="27386">
                  <c:v>-5.5366532632230472E-2</c:v>
                </c:pt>
                <c:pt idx="27387">
                  <c:v>-5.5366532632230472E-2</c:v>
                </c:pt>
                <c:pt idx="27388">
                  <c:v>-5.5366532632230472E-2</c:v>
                </c:pt>
                <c:pt idx="27389">
                  <c:v>-1.3918960717599753E-2</c:v>
                </c:pt>
                <c:pt idx="27390">
                  <c:v>-1.3918960717599753E-2</c:v>
                </c:pt>
                <c:pt idx="27391">
                  <c:v>-1.3918960717599753E-2</c:v>
                </c:pt>
                <c:pt idx="27392">
                  <c:v>-1.3918960717599753E-2</c:v>
                </c:pt>
                <c:pt idx="27393">
                  <c:v>-1.3918960717599753E-2</c:v>
                </c:pt>
                <c:pt idx="27394">
                  <c:v>-1.3918960717599753E-2</c:v>
                </c:pt>
                <c:pt idx="27395">
                  <c:v>-1.3918960717599753E-2</c:v>
                </c:pt>
                <c:pt idx="27396">
                  <c:v>-1.3918960717599753E-2</c:v>
                </c:pt>
                <c:pt idx="27397">
                  <c:v>-1.3918960717599753E-2</c:v>
                </c:pt>
                <c:pt idx="27398">
                  <c:v>-1.3918960717599753E-2</c:v>
                </c:pt>
                <c:pt idx="27399">
                  <c:v>-1.3918960717599753E-2</c:v>
                </c:pt>
                <c:pt idx="27400">
                  <c:v>-1.3918960717599753E-2</c:v>
                </c:pt>
                <c:pt idx="27401">
                  <c:v>-1.3918960717599753E-2</c:v>
                </c:pt>
                <c:pt idx="27402">
                  <c:v>-1.3918960717599753E-2</c:v>
                </c:pt>
                <c:pt idx="27403">
                  <c:v>-1.4228270955768639E-2</c:v>
                </c:pt>
                <c:pt idx="27404">
                  <c:v>-1.3609650479430881E-2</c:v>
                </c:pt>
                <c:pt idx="27405">
                  <c:v>-1.3609650479430881E-2</c:v>
                </c:pt>
                <c:pt idx="27406">
                  <c:v>-1.3609650479430881E-2</c:v>
                </c:pt>
                <c:pt idx="27407">
                  <c:v>-1.3609650479430881E-2</c:v>
                </c:pt>
                <c:pt idx="27408">
                  <c:v>-1.3609650479430881E-2</c:v>
                </c:pt>
                <c:pt idx="27409">
                  <c:v>-1.3609650479430881E-2</c:v>
                </c:pt>
                <c:pt idx="27410">
                  <c:v>-1.3609650479430881E-2</c:v>
                </c:pt>
                <c:pt idx="27411">
                  <c:v>-1.3609650479430881E-2</c:v>
                </c:pt>
                <c:pt idx="27412">
                  <c:v>-1.3609650479430881E-2</c:v>
                </c:pt>
                <c:pt idx="27413">
                  <c:v>-1.3609650479430881E-2</c:v>
                </c:pt>
                <c:pt idx="27414">
                  <c:v>-1.4228270955768639E-2</c:v>
                </c:pt>
                <c:pt idx="27415">
                  <c:v>-1.4228270955768639E-2</c:v>
                </c:pt>
                <c:pt idx="27416">
                  <c:v>-1.3918960717599753E-2</c:v>
                </c:pt>
                <c:pt idx="27417">
                  <c:v>-1.3918960717599753E-2</c:v>
                </c:pt>
                <c:pt idx="27418">
                  <c:v>-1.3918960717599753E-2</c:v>
                </c:pt>
                <c:pt idx="27419">
                  <c:v>-1.3918960717599753E-2</c:v>
                </c:pt>
                <c:pt idx="27420">
                  <c:v>-1.3609650479430881E-2</c:v>
                </c:pt>
                <c:pt idx="27421">
                  <c:v>-1.3609650479430881E-2</c:v>
                </c:pt>
                <c:pt idx="27422">
                  <c:v>-1.3918960717599753E-2</c:v>
                </c:pt>
                <c:pt idx="27423">
                  <c:v>-1.3609650479430881E-2</c:v>
                </c:pt>
                <c:pt idx="27424">
                  <c:v>-1.3609650479430881E-2</c:v>
                </c:pt>
                <c:pt idx="27425">
                  <c:v>-1.3918960717599753E-2</c:v>
                </c:pt>
                <c:pt idx="27426">
                  <c:v>-1.3918960717599753E-2</c:v>
                </c:pt>
                <c:pt idx="27427">
                  <c:v>-1.3918960717599753E-2</c:v>
                </c:pt>
                <c:pt idx="27428">
                  <c:v>-1.3918960717599753E-2</c:v>
                </c:pt>
                <c:pt idx="27429">
                  <c:v>-1.3918960717599753E-2</c:v>
                </c:pt>
                <c:pt idx="27430">
                  <c:v>-1.3918960717599753E-2</c:v>
                </c:pt>
                <c:pt idx="27431">
                  <c:v>-1.3918960717599753E-2</c:v>
                </c:pt>
                <c:pt idx="27432">
                  <c:v>-1.4228270955768639E-2</c:v>
                </c:pt>
                <c:pt idx="27433">
                  <c:v>-1.4228270955768639E-2</c:v>
                </c:pt>
                <c:pt idx="27434">
                  <c:v>-1.4228270955768639E-2</c:v>
                </c:pt>
                <c:pt idx="27435">
                  <c:v>-1.4228270955768639E-2</c:v>
                </c:pt>
                <c:pt idx="27436">
                  <c:v>-1.4228270955768639E-2</c:v>
                </c:pt>
                <c:pt idx="27437">
                  <c:v>-1.4228270955768639E-2</c:v>
                </c:pt>
                <c:pt idx="27438">
                  <c:v>-1.4228270955768639E-2</c:v>
                </c:pt>
                <c:pt idx="27439">
                  <c:v>-1.4228270955768639E-2</c:v>
                </c:pt>
                <c:pt idx="27440">
                  <c:v>-1.4537581193937582E-2</c:v>
                </c:pt>
                <c:pt idx="27441">
                  <c:v>-5.5675842870398763E-2</c:v>
                </c:pt>
                <c:pt idx="27442">
                  <c:v>-5.5675842870398763E-2</c:v>
                </c:pt>
                <c:pt idx="27443">
                  <c:v>-5.5985153108567845E-2</c:v>
                </c:pt>
                <c:pt idx="27444">
                  <c:v>-5.5985153108567845E-2</c:v>
                </c:pt>
                <c:pt idx="27445">
                  <c:v>-5.5985153108567845E-2</c:v>
                </c:pt>
                <c:pt idx="27446">
                  <c:v>-5.5985153108567845E-2</c:v>
                </c:pt>
                <c:pt idx="27447">
                  <c:v>-5.5366532632230472E-2</c:v>
                </c:pt>
                <c:pt idx="27448">
                  <c:v>-5.5366532632230472E-2</c:v>
                </c:pt>
                <c:pt idx="27449">
                  <c:v>-5.5366532632230472E-2</c:v>
                </c:pt>
                <c:pt idx="27450">
                  <c:v>-5.5366532632230472E-2</c:v>
                </c:pt>
                <c:pt idx="27451">
                  <c:v>-5.5366532632230472E-2</c:v>
                </c:pt>
                <c:pt idx="27452">
                  <c:v>-5.5366532632230472E-2</c:v>
                </c:pt>
                <c:pt idx="27453">
                  <c:v>-5.5366532632230472E-2</c:v>
                </c:pt>
                <c:pt idx="27454">
                  <c:v>-5.5366532632230472E-2</c:v>
                </c:pt>
                <c:pt idx="27455">
                  <c:v>-5.5366532632230472E-2</c:v>
                </c:pt>
                <c:pt idx="27456">
                  <c:v>-5.5366532632230472E-2</c:v>
                </c:pt>
                <c:pt idx="27457">
                  <c:v>-5.5366532632230472E-2</c:v>
                </c:pt>
                <c:pt idx="27458">
                  <c:v>-5.5366532632230472E-2</c:v>
                </c:pt>
                <c:pt idx="27459">
                  <c:v>-5.5366532632230472E-2</c:v>
                </c:pt>
                <c:pt idx="27460">
                  <c:v>-5.5366532632230472E-2</c:v>
                </c:pt>
                <c:pt idx="27461">
                  <c:v>-5.5366532632230472E-2</c:v>
                </c:pt>
                <c:pt idx="27462">
                  <c:v>-5.5366532632230472E-2</c:v>
                </c:pt>
                <c:pt idx="27463">
                  <c:v>-5.5366532632230472E-2</c:v>
                </c:pt>
                <c:pt idx="27464">
                  <c:v>-5.5366532632230472E-2</c:v>
                </c:pt>
                <c:pt idx="27465">
                  <c:v>-5.5366532632230472E-2</c:v>
                </c:pt>
                <c:pt idx="27466">
                  <c:v>-5.5366532632230472E-2</c:v>
                </c:pt>
                <c:pt idx="27467">
                  <c:v>-5.5366532632230472E-2</c:v>
                </c:pt>
                <c:pt idx="27468">
                  <c:v>-5.5366532632230472E-2</c:v>
                </c:pt>
                <c:pt idx="27469">
                  <c:v>-5.5366532632230472E-2</c:v>
                </c:pt>
                <c:pt idx="27470">
                  <c:v>-5.5366532632230472E-2</c:v>
                </c:pt>
                <c:pt idx="27471">
                  <c:v>-5.5366532632230472E-2</c:v>
                </c:pt>
                <c:pt idx="27472">
                  <c:v>-5.5366532632230472E-2</c:v>
                </c:pt>
                <c:pt idx="27473">
                  <c:v>-5.5366532632230472E-2</c:v>
                </c:pt>
                <c:pt idx="27474">
                  <c:v>-5.5366532632230472E-2</c:v>
                </c:pt>
                <c:pt idx="27475">
                  <c:v>-5.5366532632230472E-2</c:v>
                </c:pt>
                <c:pt idx="27476">
                  <c:v>-5.5366532632230472E-2</c:v>
                </c:pt>
                <c:pt idx="27477">
                  <c:v>-5.5366532632230472E-2</c:v>
                </c:pt>
                <c:pt idx="27478">
                  <c:v>-5.5366532632230472E-2</c:v>
                </c:pt>
                <c:pt idx="27479">
                  <c:v>-5.5366532632230472E-2</c:v>
                </c:pt>
                <c:pt idx="27480">
                  <c:v>-5.5366532632230472E-2</c:v>
                </c:pt>
                <c:pt idx="27481">
                  <c:v>-5.5985153108567845E-2</c:v>
                </c:pt>
                <c:pt idx="27482">
                  <c:v>-5.5985153108567845E-2</c:v>
                </c:pt>
                <c:pt idx="27483">
                  <c:v>-5.5985153108567845E-2</c:v>
                </c:pt>
                <c:pt idx="27484">
                  <c:v>-5.5985153108567845E-2</c:v>
                </c:pt>
                <c:pt idx="27485">
                  <c:v>-5.5985153108567845E-2</c:v>
                </c:pt>
                <c:pt idx="27486">
                  <c:v>-5.5985153108567845E-2</c:v>
                </c:pt>
                <c:pt idx="27487">
                  <c:v>-5.5366532632230472E-2</c:v>
                </c:pt>
                <c:pt idx="27488">
                  <c:v>-5.5366532632230472E-2</c:v>
                </c:pt>
                <c:pt idx="27489">
                  <c:v>-5.5366532632230472E-2</c:v>
                </c:pt>
                <c:pt idx="27490">
                  <c:v>-5.5366532632230472E-2</c:v>
                </c:pt>
                <c:pt idx="27491">
                  <c:v>-5.5366532632230472E-2</c:v>
                </c:pt>
                <c:pt idx="27492">
                  <c:v>-5.5366532632230472E-2</c:v>
                </c:pt>
                <c:pt idx="27493">
                  <c:v>-5.5057222394061384E-2</c:v>
                </c:pt>
                <c:pt idx="27494">
                  <c:v>-5.5057222394061384E-2</c:v>
                </c:pt>
                <c:pt idx="27495">
                  <c:v>-5.5366532632230472E-2</c:v>
                </c:pt>
                <c:pt idx="27496">
                  <c:v>-5.5366532632230472E-2</c:v>
                </c:pt>
                <c:pt idx="27497">
                  <c:v>-5.5675842870398763E-2</c:v>
                </c:pt>
                <c:pt idx="27498">
                  <c:v>-5.5675842870398763E-2</c:v>
                </c:pt>
                <c:pt idx="27499">
                  <c:v>-5.5366532632230472E-2</c:v>
                </c:pt>
                <c:pt idx="27500">
                  <c:v>-5.5366532632230472E-2</c:v>
                </c:pt>
                <c:pt idx="27501">
                  <c:v>-5.5366532632230472E-2</c:v>
                </c:pt>
                <c:pt idx="27502">
                  <c:v>-5.5366532632230472E-2</c:v>
                </c:pt>
                <c:pt idx="27503">
                  <c:v>-5.5366532632230472E-2</c:v>
                </c:pt>
                <c:pt idx="27504">
                  <c:v>-5.5366532632230472E-2</c:v>
                </c:pt>
                <c:pt idx="27505">
                  <c:v>-5.4747912155892524E-2</c:v>
                </c:pt>
                <c:pt idx="27506">
                  <c:v>-5.4747912155892524E-2</c:v>
                </c:pt>
                <c:pt idx="27507">
                  <c:v>-5.4747912155892524E-2</c:v>
                </c:pt>
                <c:pt idx="27508">
                  <c:v>-5.4747912155892524E-2</c:v>
                </c:pt>
                <c:pt idx="27509">
                  <c:v>-5.4747912155892524E-2</c:v>
                </c:pt>
                <c:pt idx="27510">
                  <c:v>-5.4747912155892524E-2</c:v>
                </c:pt>
                <c:pt idx="27511">
                  <c:v>-5.4747912155892524E-2</c:v>
                </c:pt>
                <c:pt idx="27512">
                  <c:v>-5.4747912155892524E-2</c:v>
                </c:pt>
                <c:pt idx="27513">
                  <c:v>-5.4747912155892524E-2</c:v>
                </c:pt>
                <c:pt idx="27514">
                  <c:v>-5.4747912155892524E-2</c:v>
                </c:pt>
                <c:pt idx="27515">
                  <c:v>-5.4747912155892524E-2</c:v>
                </c:pt>
                <c:pt idx="27516">
                  <c:v>-5.4438601917723983E-2</c:v>
                </c:pt>
                <c:pt idx="27517">
                  <c:v>-5.4438601917723983E-2</c:v>
                </c:pt>
                <c:pt idx="27518">
                  <c:v>-5.4438601917723983E-2</c:v>
                </c:pt>
                <c:pt idx="27519">
                  <c:v>-5.4438601917723983E-2</c:v>
                </c:pt>
                <c:pt idx="27520">
                  <c:v>-5.4438601917723983E-2</c:v>
                </c:pt>
                <c:pt idx="27521">
                  <c:v>-5.4438601917723983E-2</c:v>
                </c:pt>
                <c:pt idx="27522">
                  <c:v>-5.4438601917723983E-2</c:v>
                </c:pt>
                <c:pt idx="27523">
                  <c:v>-5.4438601917723983E-2</c:v>
                </c:pt>
                <c:pt idx="27524">
                  <c:v>-5.4129291679554575E-2</c:v>
                </c:pt>
                <c:pt idx="27525">
                  <c:v>-5.4129291679554575E-2</c:v>
                </c:pt>
                <c:pt idx="27526">
                  <c:v>-5.4747912155892524E-2</c:v>
                </c:pt>
                <c:pt idx="27527">
                  <c:v>-5.4747912155892524E-2</c:v>
                </c:pt>
                <c:pt idx="27528">
                  <c:v>-5.4747912155892524E-2</c:v>
                </c:pt>
                <c:pt idx="27529">
                  <c:v>-5.4747912155892524E-2</c:v>
                </c:pt>
                <c:pt idx="27530">
                  <c:v>-5.4747912155892524E-2</c:v>
                </c:pt>
                <c:pt idx="27531">
                  <c:v>-5.4747912155892524E-2</c:v>
                </c:pt>
                <c:pt idx="27532">
                  <c:v>-5.4747912155892524E-2</c:v>
                </c:pt>
                <c:pt idx="27533">
                  <c:v>-5.4747912155892524E-2</c:v>
                </c:pt>
                <c:pt idx="27534">
                  <c:v>-5.4747912155892524E-2</c:v>
                </c:pt>
                <c:pt idx="27535">
                  <c:v>-5.4747912155892524E-2</c:v>
                </c:pt>
                <c:pt idx="27536">
                  <c:v>-5.4747912155892524E-2</c:v>
                </c:pt>
                <c:pt idx="27537">
                  <c:v>-5.4747912155892524E-2</c:v>
                </c:pt>
                <c:pt idx="27538">
                  <c:v>-5.4747912155892524E-2</c:v>
                </c:pt>
                <c:pt idx="27539">
                  <c:v>-5.4747912155892524E-2</c:v>
                </c:pt>
                <c:pt idx="27540">
                  <c:v>-5.4747912155892524E-2</c:v>
                </c:pt>
                <c:pt idx="27541">
                  <c:v>-5.4747912155892524E-2</c:v>
                </c:pt>
                <c:pt idx="27542">
                  <c:v>-5.4747912155892524E-2</c:v>
                </c:pt>
                <c:pt idx="27543">
                  <c:v>-5.4747912155892524E-2</c:v>
                </c:pt>
                <c:pt idx="27544">
                  <c:v>-5.4438601917723983E-2</c:v>
                </c:pt>
                <c:pt idx="27545">
                  <c:v>-5.4438601917723983E-2</c:v>
                </c:pt>
                <c:pt idx="27546">
                  <c:v>-5.4438601917723983E-2</c:v>
                </c:pt>
                <c:pt idx="27547">
                  <c:v>-5.4438601917723983E-2</c:v>
                </c:pt>
                <c:pt idx="27548">
                  <c:v>-5.4438601917723983E-2</c:v>
                </c:pt>
                <c:pt idx="27549">
                  <c:v>-5.4438601917723983E-2</c:v>
                </c:pt>
                <c:pt idx="27550">
                  <c:v>-5.4438601917723983E-2</c:v>
                </c:pt>
                <c:pt idx="27551">
                  <c:v>-5.4438601917723983E-2</c:v>
                </c:pt>
                <c:pt idx="27552">
                  <c:v>-5.4438601917723983E-2</c:v>
                </c:pt>
                <c:pt idx="27553">
                  <c:v>-5.4438601917723983E-2</c:v>
                </c:pt>
                <c:pt idx="27554">
                  <c:v>-5.4438601917723983E-2</c:v>
                </c:pt>
                <c:pt idx="27555">
                  <c:v>-5.4438601917723983E-2</c:v>
                </c:pt>
                <c:pt idx="27556">
                  <c:v>-5.4438601917723983E-2</c:v>
                </c:pt>
                <c:pt idx="27557">
                  <c:v>-5.4438601917723983E-2</c:v>
                </c:pt>
                <c:pt idx="27558">
                  <c:v>-5.4438601917723983E-2</c:v>
                </c:pt>
                <c:pt idx="27559">
                  <c:v>-5.4438601917723983E-2</c:v>
                </c:pt>
                <c:pt idx="27560">
                  <c:v>-5.4438601917723983E-2</c:v>
                </c:pt>
                <c:pt idx="27561">
                  <c:v>-5.4438601917723983E-2</c:v>
                </c:pt>
                <c:pt idx="27562">
                  <c:v>-5.4129291679554575E-2</c:v>
                </c:pt>
                <c:pt idx="27563">
                  <c:v>-5.4129291679554575E-2</c:v>
                </c:pt>
                <c:pt idx="27564">
                  <c:v>-5.4438601917723983E-2</c:v>
                </c:pt>
                <c:pt idx="27565">
                  <c:v>-1.3918960717599753E-2</c:v>
                </c:pt>
                <c:pt idx="27566">
                  <c:v>-1.3918960717599753E-2</c:v>
                </c:pt>
                <c:pt idx="27567">
                  <c:v>-1.3918960717599753E-2</c:v>
                </c:pt>
                <c:pt idx="27568">
                  <c:v>-1.3918960717599753E-2</c:v>
                </c:pt>
                <c:pt idx="27569">
                  <c:v>-1.3918960717599753E-2</c:v>
                </c:pt>
                <c:pt idx="27570">
                  <c:v>-1.3918960717599753E-2</c:v>
                </c:pt>
                <c:pt idx="27571">
                  <c:v>-1.3918960717599753E-2</c:v>
                </c:pt>
                <c:pt idx="27572">
                  <c:v>-1.3918960717599753E-2</c:v>
                </c:pt>
                <c:pt idx="27573">
                  <c:v>-1.3918960717599753E-2</c:v>
                </c:pt>
                <c:pt idx="27574">
                  <c:v>-1.3918960717599753E-2</c:v>
                </c:pt>
                <c:pt idx="27575">
                  <c:v>-1.3918960717599753E-2</c:v>
                </c:pt>
                <c:pt idx="27576">
                  <c:v>-1.3918960717599753E-2</c:v>
                </c:pt>
                <c:pt idx="27577">
                  <c:v>-1.3918960717599753E-2</c:v>
                </c:pt>
                <c:pt idx="27578">
                  <c:v>-1.3918960717599753E-2</c:v>
                </c:pt>
                <c:pt idx="27579">
                  <c:v>-1.3918960717599753E-2</c:v>
                </c:pt>
                <c:pt idx="27580">
                  <c:v>-1.3918960717599753E-2</c:v>
                </c:pt>
                <c:pt idx="27581">
                  <c:v>-1.3918960717599753E-2</c:v>
                </c:pt>
                <c:pt idx="27582">
                  <c:v>-1.3918960717599753E-2</c:v>
                </c:pt>
                <c:pt idx="27583">
                  <c:v>-1.2991030003093099E-2</c:v>
                </c:pt>
                <c:pt idx="27584">
                  <c:v>-1.3609650479430881E-2</c:v>
                </c:pt>
                <c:pt idx="27585">
                  <c:v>-1.3609650479430881E-2</c:v>
                </c:pt>
                <c:pt idx="27586">
                  <c:v>-1.3609650479430881E-2</c:v>
                </c:pt>
                <c:pt idx="27587">
                  <c:v>-1.3609650479430881E-2</c:v>
                </c:pt>
                <c:pt idx="27588">
                  <c:v>-1.3609650479430881E-2</c:v>
                </c:pt>
                <c:pt idx="27589">
                  <c:v>-1.3609650479430881E-2</c:v>
                </c:pt>
                <c:pt idx="27590">
                  <c:v>-1.3609650479430881E-2</c:v>
                </c:pt>
                <c:pt idx="27591">
                  <c:v>-1.3609650479430881E-2</c:v>
                </c:pt>
                <c:pt idx="27592">
                  <c:v>-1.3609650479430881E-2</c:v>
                </c:pt>
                <c:pt idx="27593">
                  <c:v>-1.3918960717599753E-2</c:v>
                </c:pt>
                <c:pt idx="27594">
                  <c:v>-1.3918960717599753E-2</c:v>
                </c:pt>
                <c:pt idx="27595">
                  <c:v>-1.3918960717599753E-2</c:v>
                </c:pt>
                <c:pt idx="27596">
                  <c:v>-1.3918960717599753E-2</c:v>
                </c:pt>
                <c:pt idx="27597">
                  <c:v>-1.3918960717599753E-2</c:v>
                </c:pt>
                <c:pt idx="27598">
                  <c:v>-1.3918960717599753E-2</c:v>
                </c:pt>
                <c:pt idx="27599">
                  <c:v>-1.3918960717599753E-2</c:v>
                </c:pt>
                <c:pt idx="27600">
                  <c:v>-1.3918960717599753E-2</c:v>
                </c:pt>
                <c:pt idx="27601">
                  <c:v>-1.3609650479430881E-2</c:v>
                </c:pt>
                <c:pt idx="27602">
                  <c:v>-1.3609650479430881E-2</c:v>
                </c:pt>
                <c:pt idx="27603">
                  <c:v>-1.3609650479430881E-2</c:v>
                </c:pt>
                <c:pt idx="27604">
                  <c:v>-5.3510671203217099E-2</c:v>
                </c:pt>
                <c:pt idx="27605">
                  <c:v>-5.3510671203217099E-2</c:v>
                </c:pt>
                <c:pt idx="27606">
                  <c:v>-5.3510671203217099E-2</c:v>
                </c:pt>
                <c:pt idx="27607">
                  <c:v>-5.320136096504794E-2</c:v>
                </c:pt>
                <c:pt idx="27608">
                  <c:v>-5.320136096504794E-2</c:v>
                </c:pt>
                <c:pt idx="27609">
                  <c:v>-5.320136096504794E-2</c:v>
                </c:pt>
                <c:pt idx="27610">
                  <c:v>-5.320136096504794E-2</c:v>
                </c:pt>
                <c:pt idx="27611">
                  <c:v>-5.320136096504794E-2</c:v>
                </c:pt>
                <c:pt idx="27612">
                  <c:v>-5.320136096504794E-2</c:v>
                </c:pt>
                <c:pt idx="27613">
                  <c:v>-5.2892050726879129E-2</c:v>
                </c:pt>
                <c:pt idx="27614">
                  <c:v>-5.2892050726879129E-2</c:v>
                </c:pt>
                <c:pt idx="27615">
                  <c:v>-5.2892050726879129E-2</c:v>
                </c:pt>
                <c:pt idx="27616">
                  <c:v>-5.2892050726879129E-2</c:v>
                </c:pt>
                <c:pt idx="27617">
                  <c:v>-5.320136096504794E-2</c:v>
                </c:pt>
                <c:pt idx="27618">
                  <c:v>-5.320136096504794E-2</c:v>
                </c:pt>
                <c:pt idx="27619">
                  <c:v>-5.320136096504794E-2</c:v>
                </c:pt>
                <c:pt idx="27620">
                  <c:v>-5.320136096504794E-2</c:v>
                </c:pt>
                <c:pt idx="27621">
                  <c:v>-5.320136096504794E-2</c:v>
                </c:pt>
                <c:pt idx="27622">
                  <c:v>-5.320136096504794E-2</c:v>
                </c:pt>
                <c:pt idx="27623">
                  <c:v>-5.320136096504794E-2</c:v>
                </c:pt>
                <c:pt idx="27624">
                  <c:v>-5.320136096504794E-2</c:v>
                </c:pt>
                <c:pt idx="27625">
                  <c:v>-5.320136096504794E-2</c:v>
                </c:pt>
                <c:pt idx="27626">
                  <c:v>-5.320136096504794E-2</c:v>
                </c:pt>
                <c:pt idx="27627">
                  <c:v>-5.320136096504794E-2</c:v>
                </c:pt>
                <c:pt idx="27628">
                  <c:v>-5.320136096504794E-2</c:v>
                </c:pt>
                <c:pt idx="27629">
                  <c:v>-5.320136096504794E-2</c:v>
                </c:pt>
                <c:pt idx="27630">
                  <c:v>-5.320136096504794E-2</c:v>
                </c:pt>
                <c:pt idx="27631">
                  <c:v>-5.320136096504794E-2</c:v>
                </c:pt>
                <c:pt idx="27632">
                  <c:v>-5.320136096504794E-2</c:v>
                </c:pt>
                <c:pt idx="27633">
                  <c:v>-5.320136096504794E-2</c:v>
                </c:pt>
                <c:pt idx="27634">
                  <c:v>-5.320136096504794E-2</c:v>
                </c:pt>
                <c:pt idx="27635">
                  <c:v>-5.320136096504794E-2</c:v>
                </c:pt>
                <c:pt idx="27636">
                  <c:v>-5.320136096504794E-2</c:v>
                </c:pt>
                <c:pt idx="27637">
                  <c:v>-5.320136096504794E-2</c:v>
                </c:pt>
                <c:pt idx="27638">
                  <c:v>-5.320136096504794E-2</c:v>
                </c:pt>
                <c:pt idx="27639">
                  <c:v>-5.320136096504794E-2</c:v>
                </c:pt>
                <c:pt idx="27640">
                  <c:v>-5.2892050726879129E-2</c:v>
                </c:pt>
                <c:pt idx="27641">
                  <c:v>-5.2892050726879129E-2</c:v>
                </c:pt>
                <c:pt idx="27642">
                  <c:v>-5.2892050726879129E-2</c:v>
                </c:pt>
                <c:pt idx="27643">
                  <c:v>-5.2892050726879129E-2</c:v>
                </c:pt>
                <c:pt idx="27644">
                  <c:v>-5.2892050726879129E-2</c:v>
                </c:pt>
                <c:pt idx="27645">
                  <c:v>-5.2892050726879129E-2</c:v>
                </c:pt>
                <c:pt idx="27646">
                  <c:v>-5.2892050726879129E-2</c:v>
                </c:pt>
                <c:pt idx="27647">
                  <c:v>-5.2892050726879129E-2</c:v>
                </c:pt>
                <c:pt idx="27648">
                  <c:v>-5.2892050726879129E-2</c:v>
                </c:pt>
                <c:pt idx="27649">
                  <c:v>-5.2892050726879129E-2</c:v>
                </c:pt>
                <c:pt idx="27650">
                  <c:v>-5.2892050726879129E-2</c:v>
                </c:pt>
                <c:pt idx="27651">
                  <c:v>-5.2892050726879129E-2</c:v>
                </c:pt>
                <c:pt idx="27652">
                  <c:v>-5.2892050726879129E-2</c:v>
                </c:pt>
                <c:pt idx="27653">
                  <c:v>-5.2892050726879129E-2</c:v>
                </c:pt>
                <c:pt idx="27654">
                  <c:v>-5.320136096504794E-2</c:v>
                </c:pt>
                <c:pt idx="27655">
                  <c:v>-5.320136096504794E-2</c:v>
                </c:pt>
                <c:pt idx="27656">
                  <c:v>-5.320136096504794E-2</c:v>
                </c:pt>
                <c:pt idx="27657">
                  <c:v>-5.320136096504794E-2</c:v>
                </c:pt>
                <c:pt idx="27658">
                  <c:v>-5.2892050726879129E-2</c:v>
                </c:pt>
                <c:pt idx="27659">
                  <c:v>-5.2892050726879129E-2</c:v>
                </c:pt>
                <c:pt idx="27660">
                  <c:v>-5.2892050726879129E-2</c:v>
                </c:pt>
                <c:pt idx="27661">
                  <c:v>-5.2892050726879129E-2</c:v>
                </c:pt>
                <c:pt idx="27662">
                  <c:v>-5.320136096504794E-2</c:v>
                </c:pt>
                <c:pt idx="27663">
                  <c:v>-5.320136096504794E-2</c:v>
                </c:pt>
                <c:pt idx="27664">
                  <c:v>-5.320136096504794E-2</c:v>
                </c:pt>
                <c:pt idx="27665">
                  <c:v>-1.3918960717599753E-2</c:v>
                </c:pt>
                <c:pt idx="27666">
                  <c:v>-1.3918960717599753E-2</c:v>
                </c:pt>
                <c:pt idx="27667">
                  <c:v>-1.3918960717599753E-2</c:v>
                </c:pt>
                <c:pt idx="27668">
                  <c:v>-1.3918960717599753E-2</c:v>
                </c:pt>
                <c:pt idx="27669">
                  <c:v>-1.3918960717599753E-2</c:v>
                </c:pt>
                <c:pt idx="27670">
                  <c:v>-1.3918960717599753E-2</c:v>
                </c:pt>
                <c:pt idx="27671">
                  <c:v>-1.3918960717599753E-2</c:v>
                </c:pt>
                <c:pt idx="27672">
                  <c:v>-1.3918960717599753E-2</c:v>
                </c:pt>
                <c:pt idx="27673">
                  <c:v>-1.3609650479430881E-2</c:v>
                </c:pt>
                <c:pt idx="27674">
                  <c:v>-1.3609650479430881E-2</c:v>
                </c:pt>
                <c:pt idx="27675">
                  <c:v>-1.3609650479430881E-2</c:v>
                </c:pt>
                <c:pt idx="27676">
                  <c:v>-1.3609650479430881E-2</c:v>
                </c:pt>
                <c:pt idx="27677">
                  <c:v>-1.3609650479430881E-2</c:v>
                </c:pt>
                <c:pt idx="27678">
                  <c:v>-1.3609650479430881E-2</c:v>
                </c:pt>
                <c:pt idx="27679">
                  <c:v>-1.3609650479430881E-2</c:v>
                </c:pt>
                <c:pt idx="27680">
                  <c:v>-1.3609650479430881E-2</c:v>
                </c:pt>
                <c:pt idx="27681">
                  <c:v>-1.3609650479430881E-2</c:v>
                </c:pt>
                <c:pt idx="27682">
                  <c:v>-1.3609650479430881E-2</c:v>
                </c:pt>
                <c:pt idx="27683">
                  <c:v>-1.3609650479430881E-2</c:v>
                </c:pt>
                <c:pt idx="27684">
                  <c:v>-1.3609650479430881E-2</c:v>
                </c:pt>
                <c:pt idx="27685">
                  <c:v>-1.3609650479430881E-2</c:v>
                </c:pt>
                <c:pt idx="27686">
                  <c:v>-1.3918960717599753E-2</c:v>
                </c:pt>
                <c:pt idx="27687">
                  <c:v>-1.3918960717599753E-2</c:v>
                </c:pt>
                <c:pt idx="27688">
                  <c:v>-1.3609650479430881E-2</c:v>
                </c:pt>
                <c:pt idx="27689">
                  <c:v>-1.3609650479430881E-2</c:v>
                </c:pt>
                <c:pt idx="27690">
                  <c:v>-1.3918960717599753E-2</c:v>
                </c:pt>
                <c:pt idx="27691">
                  <c:v>-1.3918960717599753E-2</c:v>
                </c:pt>
                <c:pt idx="27692">
                  <c:v>-1.3918960717599753E-2</c:v>
                </c:pt>
                <c:pt idx="27693">
                  <c:v>-1.3918960717599753E-2</c:v>
                </c:pt>
                <c:pt idx="27694">
                  <c:v>-1.3609650479430881E-2</c:v>
                </c:pt>
                <c:pt idx="27695">
                  <c:v>-1.3609650479430881E-2</c:v>
                </c:pt>
                <c:pt idx="27696">
                  <c:v>-1.3609650479430881E-2</c:v>
                </c:pt>
                <c:pt idx="27697">
                  <c:v>-1.3609650479430881E-2</c:v>
                </c:pt>
                <c:pt idx="27698">
                  <c:v>-1.3918960717599753E-2</c:v>
                </c:pt>
                <c:pt idx="27699">
                  <c:v>-1.3918960717599753E-2</c:v>
                </c:pt>
                <c:pt idx="27700">
                  <c:v>-1.3918960717599753E-2</c:v>
                </c:pt>
                <c:pt idx="27701">
                  <c:v>-1.3918960717599753E-2</c:v>
                </c:pt>
                <c:pt idx="27702">
                  <c:v>-1.3918960717599753E-2</c:v>
                </c:pt>
                <c:pt idx="27703">
                  <c:v>-1.3918960717599753E-2</c:v>
                </c:pt>
                <c:pt idx="27704">
                  <c:v>-1.3918960717599753E-2</c:v>
                </c:pt>
                <c:pt idx="27705">
                  <c:v>-5.2582740488710193E-2</c:v>
                </c:pt>
                <c:pt idx="27706">
                  <c:v>-5.2582740488710193E-2</c:v>
                </c:pt>
                <c:pt idx="27707">
                  <c:v>-5.2582740488710193E-2</c:v>
                </c:pt>
                <c:pt idx="27708">
                  <c:v>-5.2582740488710193E-2</c:v>
                </c:pt>
                <c:pt idx="27709">
                  <c:v>-5.2582740488710193E-2</c:v>
                </c:pt>
                <c:pt idx="27710">
                  <c:v>-5.2582740488710193E-2</c:v>
                </c:pt>
                <c:pt idx="27711">
                  <c:v>-5.2582740488710193E-2</c:v>
                </c:pt>
                <c:pt idx="27712">
                  <c:v>-5.2582740488710193E-2</c:v>
                </c:pt>
                <c:pt idx="27713">
                  <c:v>-5.2582740488710193E-2</c:v>
                </c:pt>
                <c:pt idx="27714">
                  <c:v>-5.2892050726879129E-2</c:v>
                </c:pt>
                <c:pt idx="27715">
                  <c:v>-5.2892050726879129E-2</c:v>
                </c:pt>
                <c:pt idx="27716">
                  <c:v>-5.2892050726879129E-2</c:v>
                </c:pt>
                <c:pt idx="27717">
                  <c:v>-5.2892050726879129E-2</c:v>
                </c:pt>
                <c:pt idx="27718">
                  <c:v>-5.2582740488710193E-2</c:v>
                </c:pt>
                <c:pt idx="27719">
                  <c:v>-5.2892050726879129E-2</c:v>
                </c:pt>
                <c:pt idx="27720">
                  <c:v>-5.2892050726879129E-2</c:v>
                </c:pt>
                <c:pt idx="27721">
                  <c:v>-5.2892050726879129E-2</c:v>
                </c:pt>
                <c:pt idx="27722">
                  <c:v>-5.2892050726879129E-2</c:v>
                </c:pt>
                <c:pt idx="27723">
                  <c:v>-5.2892050726879129E-2</c:v>
                </c:pt>
                <c:pt idx="27724">
                  <c:v>-5.2892050726879129E-2</c:v>
                </c:pt>
                <c:pt idx="27725">
                  <c:v>-5.2892050726879129E-2</c:v>
                </c:pt>
                <c:pt idx="27726">
                  <c:v>-5.2892050726879129E-2</c:v>
                </c:pt>
                <c:pt idx="27727">
                  <c:v>-5.2892050726879129E-2</c:v>
                </c:pt>
                <c:pt idx="27728">
                  <c:v>-5.2892050726879129E-2</c:v>
                </c:pt>
                <c:pt idx="27729">
                  <c:v>-5.2892050726879129E-2</c:v>
                </c:pt>
                <c:pt idx="27730">
                  <c:v>-5.2892050726879129E-2</c:v>
                </c:pt>
                <c:pt idx="27731">
                  <c:v>-5.2273430250541653E-2</c:v>
                </c:pt>
                <c:pt idx="27732">
                  <c:v>-5.2273430250541653E-2</c:v>
                </c:pt>
                <c:pt idx="27733">
                  <c:v>-5.2273430250541653E-2</c:v>
                </c:pt>
                <c:pt idx="27734">
                  <c:v>-5.2273430250541653E-2</c:v>
                </c:pt>
                <c:pt idx="27735">
                  <c:v>-5.2273430250541653E-2</c:v>
                </c:pt>
                <c:pt idx="27736">
                  <c:v>-5.2273430250541653E-2</c:v>
                </c:pt>
                <c:pt idx="27737">
                  <c:v>-5.2273430250541653E-2</c:v>
                </c:pt>
                <c:pt idx="27738">
                  <c:v>-5.2273430250541653E-2</c:v>
                </c:pt>
                <c:pt idx="27739">
                  <c:v>-5.2273430250541653E-2</c:v>
                </c:pt>
                <c:pt idx="27740">
                  <c:v>-5.2273430250541653E-2</c:v>
                </c:pt>
                <c:pt idx="27741">
                  <c:v>-5.2273430250541653E-2</c:v>
                </c:pt>
                <c:pt idx="27742">
                  <c:v>-5.2273430250541653E-2</c:v>
                </c:pt>
                <c:pt idx="27743">
                  <c:v>-5.2273430250541653E-2</c:v>
                </c:pt>
                <c:pt idx="27744">
                  <c:v>-5.2273430250541653E-2</c:v>
                </c:pt>
                <c:pt idx="27745">
                  <c:v>-5.1964120012372397E-2</c:v>
                </c:pt>
                <c:pt idx="27746">
                  <c:v>-5.1964120012372397E-2</c:v>
                </c:pt>
                <c:pt idx="27747">
                  <c:v>-5.1964120012372397E-2</c:v>
                </c:pt>
                <c:pt idx="27748">
                  <c:v>-5.1964120012372397E-2</c:v>
                </c:pt>
                <c:pt idx="27749">
                  <c:v>-5.1654809774203309E-2</c:v>
                </c:pt>
                <c:pt idx="27750">
                  <c:v>-5.1654809774203309E-2</c:v>
                </c:pt>
                <c:pt idx="27751">
                  <c:v>-5.2273430250541653E-2</c:v>
                </c:pt>
                <c:pt idx="27752">
                  <c:v>-5.2273430250541653E-2</c:v>
                </c:pt>
                <c:pt idx="27753">
                  <c:v>-5.2273430250541653E-2</c:v>
                </c:pt>
                <c:pt idx="27754">
                  <c:v>-5.2273430250541653E-2</c:v>
                </c:pt>
                <c:pt idx="27755">
                  <c:v>-5.1964120012372397E-2</c:v>
                </c:pt>
                <c:pt idx="27756">
                  <c:v>-5.1964120012372397E-2</c:v>
                </c:pt>
                <c:pt idx="27757">
                  <c:v>-5.1964120012372397E-2</c:v>
                </c:pt>
                <c:pt idx="27758">
                  <c:v>-1.3918960717599753E-2</c:v>
                </c:pt>
                <c:pt idx="27759">
                  <c:v>-1.3918960717599753E-2</c:v>
                </c:pt>
                <c:pt idx="27760">
                  <c:v>-1.3918960717599753E-2</c:v>
                </c:pt>
                <c:pt idx="27761">
                  <c:v>-1.3918960717599753E-2</c:v>
                </c:pt>
                <c:pt idx="27762">
                  <c:v>-1.3609650479430881E-2</c:v>
                </c:pt>
                <c:pt idx="27763">
                  <c:v>-1.3918960717599753E-2</c:v>
                </c:pt>
                <c:pt idx="27764">
                  <c:v>-1.3918960717599753E-2</c:v>
                </c:pt>
                <c:pt idx="27765">
                  <c:v>-1.3918960717599753E-2</c:v>
                </c:pt>
                <c:pt idx="27766">
                  <c:v>-1.3918960717599753E-2</c:v>
                </c:pt>
                <c:pt idx="27767">
                  <c:v>-1.3918960717599753E-2</c:v>
                </c:pt>
                <c:pt idx="27768">
                  <c:v>-1.3918960717599753E-2</c:v>
                </c:pt>
                <c:pt idx="27769">
                  <c:v>-1.3918960717599753E-2</c:v>
                </c:pt>
                <c:pt idx="27770">
                  <c:v>-1.3609650479430881E-2</c:v>
                </c:pt>
                <c:pt idx="27771">
                  <c:v>-1.3609650479430881E-2</c:v>
                </c:pt>
                <c:pt idx="27772">
                  <c:v>-1.3609650479430881E-2</c:v>
                </c:pt>
                <c:pt idx="27773">
                  <c:v>-1.3609650479430881E-2</c:v>
                </c:pt>
                <c:pt idx="27774">
                  <c:v>-1.3609650479430881E-2</c:v>
                </c:pt>
                <c:pt idx="27775">
                  <c:v>-1.3300340241262074E-2</c:v>
                </c:pt>
                <c:pt idx="27776">
                  <c:v>-1.3609650479430881E-2</c:v>
                </c:pt>
                <c:pt idx="27777">
                  <c:v>-1.3609650479430881E-2</c:v>
                </c:pt>
                <c:pt idx="27778">
                  <c:v>-1.3609650479430881E-2</c:v>
                </c:pt>
                <c:pt idx="27779">
                  <c:v>-1.3609650479430881E-2</c:v>
                </c:pt>
                <c:pt idx="27780">
                  <c:v>-1.3609650479430881E-2</c:v>
                </c:pt>
                <c:pt idx="27781">
                  <c:v>-1.3609650479430881E-2</c:v>
                </c:pt>
                <c:pt idx="27782">
                  <c:v>-1.3609650479430881E-2</c:v>
                </c:pt>
                <c:pt idx="27783">
                  <c:v>-1.3609650479430881E-2</c:v>
                </c:pt>
                <c:pt idx="27784">
                  <c:v>-1.3300340241262074E-2</c:v>
                </c:pt>
                <c:pt idx="27785">
                  <c:v>-1.3609650479430881E-2</c:v>
                </c:pt>
                <c:pt idx="27786">
                  <c:v>-1.3300340241262074E-2</c:v>
                </c:pt>
                <c:pt idx="27787">
                  <c:v>-1.3609650479430881E-2</c:v>
                </c:pt>
                <c:pt idx="27788">
                  <c:v>-1.3609650479430881E-2</c:v>
                </c:pt>
                <c:pt idx="27789">
                  <c:v>-1.3609650479430881E-2</c:v>
                </c:pt>
                <c:pt idx="27790">
                  <c:v>-1.3918960717599753E-2</c:v>
                </c:pt>
                <c:pt idx="27791">
                  <c:v>-1.3918960717599753E-2</c:v>
                </c:pt>
                <c:pt idx="27792">
                  <c:v>-1.4228270955768639E-2</c:v>
                </c:pt>
                <c:pt idx="27793">
                  <c:v>-1.3609650479430881E-2</c:v>
                </c:pt>
                <c:pt idx="27794">
                  <c:v>-1.3609650479430881E-2</c:v>
                </c:pt>
                <c:pt idx="27795">
                  <c:v>-1.3609650479430881E-2</c:v>
                </c:pt>
                <c:pt idx="27796">
                  <c:v>-1.3609650479430881E-2</c:v>
                </c:pt>
                <c:pt idx="27797">
                  <c:v>-1.3918960717599753E-2</c:v>
                </c:pt>
                <c:pt idx="27798">
                  <c:v>-1.3918960717599753E-2</c:v>
                </c:pt>
                <c:pt idx="27799">
                  <c:v>-5.1964120012372397E-2</c:v>
                </c:pt>
                <c:pt idx="27800">
                  <c:v>-5.1964120012372397E-2</c:v>
                </c:pt>
                <c:pt idx="27801">
                  <c:v>-5.1964120012372397E-2</c:v>
                </c:pt>
                <c:pt idx="27802">
                  <c:v>-5.1654809774203309E-2</c:v>
                </c:pt>
                <c:pt idx="27803">
                  <c:v>-5.1654809774203309E-2</c:v>
                </c:pt>
                <c:pt idx="27804">
                  <c:v>-5.1345499536034719E-2</c:v>
                </c:pt>
                <c:pt idx="27805">
                  <c:v>-5.1345499536034719E-2</c:v>
                </c:pt>
                <c:pt idx="27806">
                  <c:v>-5.1036189297865783E-2</c:v>
                </c:pt>
                <c:pt idx="27807">
                  <c:v>-5.1036189297865783E-2</c:v>
                </c:pt>
                <c:pt idx="27808">
                  <c:v>-5.1036189297865783E-2</c:v>
                </c:pt>
                <c:pt idx="27809">
                  <c:v>-5.1036189297865783E-2</c:v>
                </c:pt>
                <c:pt idx="27810">
                  <c:v>-5.1036189297865783E-2</c:v>
                </c:pt>
                <c:pt idx="27811">
                  <c:v>-5.1036189297865783E-2</c:v>
                </c:pt>
                <c:pt idx="27812">
                  <c:v>-5.1036189297865783E-2</c:v>
                </c:pt>
                <c:pt idx="27813">
                  <c:v>-5.1036189297865783E-2</c:v>
                </c:pt>
                <c:pt idx="27814">
                  <c:v>-5.0726879059697097E-2</c:v>
                </c:pt>
                <c:pt idx="27815">
                  <c:v>-5.1020408163265286E-2</c:v>
                </c:pt>
                <c:pt idx="27816">
                  <c:v>-5.1329622758194186E-2</c:v>
                </c:pt>
                <c:pt idx="27817">
                  <c:v>-5.1329622758194186E-2</c:v>
                </c:pt>
                <c:pt idx="27818">
                  <c:v>-5.1329622758194186E-2</c:v>
                </c:pt>
                <c:pt idx="27819">
                  <c:v>-5.1329622758194186E-2</c:v>
                </c:pt>
                <c:pt idx="27820">
                  <c:v>-5.1329622758194186E-2</c:v>
                </c:pt>
                <c:pt idx="27821">
                  <c:v>-5.1036189297865783E-2</c:v>
                </c:pt>
                <c:pt idx="27822">
                  <c:v>-5.0726879059697097E-2</c:v>
                </c:pt>
                <c:pt idx="27823">
                  <c:v>-5.0726879059697097E-2</c:v>
                </c:pt>
                <c:pt idx="27824">
                  <c:v>-5.0726879059697097E-2</c:v>
                </c:pt>
                <c:pt idx="27825">
                  <c:v>-5.0726879059697097E-2</c:v>
                </c:pt>
                <c:pt idx="27826">
                  <c:v>-5.1036189297865783E-2</c:v>
                </c:pt>
                <c:pt idx="27827">
                  <c:v>-5.1036189297865783E-2</c:v>
                </c:pt>
                <c:pt idx="27828">
                  <c:v>-5.1036189297865783E-2</c:v>
                </c:pt>
                <c:pt idx="27829">
                  <c:v>-5.1036189297865783E-2</c:v>
                </c:pt>
                <c:pt idx="27830">
                  <c:v>-5.0726879059697097E-2</c:v>
                </c:pt>
                <c:pt idx="27831">
                  <c:v>-5.0726879059697097E-2</c:v>
                </c:pt>
                <c:pt idx="27832">
                  <c:v>-5.0726879059697097E-2</c:v>
                </c:pt>
                <c:pt idx="27833">
                  <c:v>-5.0726879059697097E-2</c:v>
                </c:pt>
                <c:pt idx="27834">
                  <c:v>-5.0726879059697097E-2</c:v>
                </c:pt>
                <c:pt idx="27835">
                  <c:v>-5.0726879059697097E-2</c:v>
                </c:pt>
                <c:pt idx="27836">
                  <c:v>-5.0726879059697097E-2</c:v>
                </c:pt>
                <c:pt idx="27837">
                  <c:v>-5.0726879059697097E-2</c:v>
                </c:pt>
                <c:pt idx="27838">
                  <c:v>-5.0726879059697097E-2</c:v>
                </c:pt>
                <c:pt idx="27839">
                  <c:v>-5.0726879059697097E-2</c:v>
                </c:pt>
                <c:pt idx="27840">
                  <c:v>-5.0726879059697097E-2</c:v>
                </c:pt>
                <c:pt idx="27841">
                  <c:v>-5.0108258583358878E-2</c:v>
                </c:pt>
                <c:pt idx="27842">
                  <c:v>-5.0401978973407563E-2</c:v>
                </c:pt>
                <c:pt idx="27843">
                  <c:v>-5.0401978973407563E-2</c:v>
                </c:pt>
                <c:pt idx="27844">
                  <c:v>-5.0401978973407563E-2</c:v>
                </c:pt>
                <c:pt idx="27845">
                  <c:v>-5.0401978973407563E-2</c:v>
                </c:pt>
                <c:pt idx="27846">
                  <c:v>-5.0092764378478906E-2</c:v>
                </c:pt>
                <c:pt idx="27847">
                  <c:v>-5.0092764378478906E-2</c:v>
                </c:pt>
                <c:pt idx="27848">
                  <c:v>-5.0092764378478906E-2</c:v>
                </c:pt>
                <c:pt idx="27849">
                  <c:v>-5.0092764378478906E-2</c:v>
                </c:pt>
                <c:pt idx="27850">
                  <c:v>-5.0092764378478906E-2</c:v>
                </c:pt>
                <c:pt idx="27851">
                  <c:v>-5.0401978973407563E-2</c:v>
                </c:pt>
                <c:pt idx="27852">
                  <c:v>-5.0401978973407563E-2</c:v>
                </c:pt>
                <c:pt idx="27853">
                  <c:v>-5.0401978973407563E-2</c:v>
                </c:pt>
                <c:pt idx="27854">
                  <c:v>-5.0401978973407563E-2</c:v>
                </c:pt>
                <c:pt idx="27855">
                  <c:v>-5.0401978973407563E-2</c:v>
                </c:pt>
                <c:pt idx="27856">
                  <c:v>-5.0401978973407563E-2</c:v>
                </c:pt>
                <c:pt idx="27857">
                  <c:v>-5.0401978973407563E-2</c:v>
                </c:pt>
                <c:pt idx="27858">
                  <c:v>-5.0401978973407563E-2</c:v>
                </c:pt>
                <c:pt idx="27859">
                  <c:v>-5.0401978973407563E-2</c:v>
                </c:pt>
                <c:pt idx="27860">
                  <c:v>-5.0401978973407563E-2</c:v>
                </c:pt>
                <c:pt idx="27861">
                  <c:v>-5.0401978973407563E-2</c:v>
                </c:pt>
                <c:pt idx="27862">
                  <c:v>-5.0401978973407563E-2</c:v>
                </c:pt>
                <c:pt idx="27863">
                  <c:v>-5.0401978973407563E-2</c:v>
                </c:pt>
                <c:pt idx="27864">
                  <c:v>-5.0401978973407563E-2</c:v>
                </c:pt>
                <c:pt idx="27865">
                  <c:v>-5.0401978973407563E-2</c:v>
                </c:pt>
                <c:pt idx="27866">
                  <c:v>-5.0401978973407563E-2</c:v>
                </c:pt>
                <c:pt idx="27867">
                  <c:v>-5.0401978973407563E-2</c:v>
                </c:pt>
                <c:pt idx="27868">
                  <c:v>-5.0401978973407563E-2</c:v>
                </c:pt>
                <c:pt idx="27869">
                  <c:v>-5.0401978973407563E-2</c:v>
                </c:pt>
                <c:pt idx="27870">
                  <c:v>-5.0401978973407563E-2</c:v>
                </c:pt>
                <c:pt idx="27871">
                  <c:v>-5.0092764378478906E-2</c:v>
                </c:pt>
                <c:pt idx="27872">
                  <c:v>-5.0092764378478906E-2</c:v>
                </c:pt>
                <c:pt idx="27873">
                  <c:v>-4.9783549783549812E-2</c:v>
                </c:pt>
                <c:pt idx="27874">
                  <c:v>-4.9783549783549812E-2</c:v>
                </c:pt>
                <c:pt idx="27875">
                  <c:v>-4.9783549783549812E-2</c:v>
                </c:pt>
                <c:pt idx="27876">
                  <c:v>-4.9783549783549812E-2</c:v>
                </c:pt>
                <c:pt idx="27877">
                  <c:v>-4.9783549783549812E-2</c:v>
                </c:pt>
                <c:pt idx="27878">
                  <c:v>-4.9783549783549812E-2</c:v>
                </c:pt>
                <c:pt idx="27879">
                  <c:v>-5.0092764378478906E-2</c:v>
                </c:pt>
                <c:pt idx="27880">
                  <c:v>-5.0092764378478906E-2</c:v>
                </c:pt>
                <c:pt idx="27881">
                  <c:v>-5.0092764378478906E-2</c:v>
                </c:pt>
                <c:pt idx="27882">
                  <c:v>-5.0092764378478906E-2</c:v>
                </c:pt>
                <c:pt idx="27883">
                  <c:v>-4.9783549783549812E-2</c:v>
                </c:pt>
                <c:pt idx="27884">
                  <c:v>-4.9783549783549812E-2</c:v>
                </c:pt>
                <c:pt idx="27885">
                  <c:v>-5.0401978973407563E-2</c:v>
                </c:pt>
                <c:pt idx="27886">
                  <c:v>-5.0401978973407563E-2</c:v>
                </c:pt>
                <c:pt idx="27887">
                  <c:v>-5.0401978973407563E-2</c:v>
                </c:pt>
                <c:pt idx="27888">
                  <c:v>-5.0401978973407563E-2</c:v>
                </c:pt>
                <c:pt idx="27889">
                  <c:v>-4.9783549783549812E-2</c:v>
                </c:pt>
                <c:pt idx="27890">
                  <c:v>-4.9783549783549812E-2</c:v>
                </c:pt>
                <c:pt idx="27891">
                  <c:v>-5.0401978973407563E-2</c:v>
                </c:pt>
                <c:pt idx="27892">
                  <c:v>-5.0401978973407563E-2</c:v>
                </c:pt>
                <c:pt idx="27893">
                  <c:v>-5.0401978973407563E-2</c:v>
                </c:pt>
                <c:pt idx="27894">
                  <c:v>-5.0401978973407563E-2</c:v>
                </c:pt>
                <c:pt idx="27895">
                  <c:v>-5.0092764378478906E-2</c:v>
                </c:pt>
                <c:pt idx="27896">
                  <c:v>-5.0092764378478906E-2</c:v>
                </c:pt>
                <c:pt idx="27897">
                  <c:v>-5.0092764378478906E-2</c:v>
                </c:pt>
                <c:pt idx="27898">
                  <c:v>-5.0092764378478906E-2</c:v>
                </c:pt>
                <c:pt idx="27899">
                  <c:v>-5.0092764378478906E-2</c:v>
                </c:pt>
                <c:pt idx="27900">
                  <c:v>-5.0092764378478906E-2</c:v>
                </c:pt>
                <c:pt idx="27901">
                  <c:v>-5.0092764378478906E-2</c:v>
                </c:pt>
                <c:pt idx="27902">
                  <c:v>-5.0092764378478906E-2</c:v>
                </c:pt>
                <c:pt idx="27903">
                  <c:v>-5.0092764378478906E-2</c:v>
                </c:pt>
                <c:pt idx="27904">
                  <c:v>-5.0092764378478906E-2</c:v>
                </c:pt>
                <c:pt idx="27905">
                  <c:v>-5.0092764378478906E-2</c:v>
                </c:pt>
                <c:pt idx="27906">
                  <c:v>-5.0092764378478906E-2</c:v>
                </c:pt>
                <c:pt idx="27907">
                  <c:v>-4.9783549783549812E-2</c:v>
                </c:pt>
                <c:pt idx="27908">
                  <c:v>-4.9783549783549812E-2</c:v>
                </c:pt>
                <c:pt idx="27909">
                  <c:v>-4.9783549783549812E-2</c:v>
                </c:pt>
                <c:pt idx="27910">
                  <c:v>-4.9474335188620912E-2</c:v>
                </c:pt>
                <c:pt idx="27911">
                  <c:v>-4.9474335188620912E-2</c:v>
                </c:pt>
                <c:pt idx="27912">
                  <c:v>-4.9474335188620912E-2</c:v>
                </c:pt>
                <c:pt idx="27913">
                  <c:v>-4.9474335188620912E-2</c:v>
                </c:pt>
                <c:pt idx="27914">
                  <c:v>-4.9783549783549812E-2</c:v>
                </c:pt>
                <c:pt idx="27915">
                  <c:v>-4.9783549783549812E-2</c:v>
                </c:pt>
                <c:pt idx="27916">
                  <c:v>-4.9783549783549812E-2</c:v>
                </c:pt>
                <c:pt idx="27917">
                  <c:v>-4.9783549783549812E-2</c:v>
                </c:pt>
                <c:pt idx="27918">
                  <c:v>-4.9783549783549812E-2</c:v>
                </c:pt>
                <c:pt idx="27919">
                  <c:v>-4.9783549783549812E-2</c:v>
                </c:pt>
                <c:pt idx="27920">
                  <c:v>-4.9783549783549812E-2</c:v>
                </c:pt>
                <c:pt idx="27921">
                  <c:v>-4.9783549783549812E-2</c:v>
                </c:pt>
                <c:pt idx="27922">
                  <c:v>-4.9474335188620912E-2</c:v>
                </c:pt>
                <c:pt idx="27923">
                  <c:v>-4.9474335188620912E-2</c:v>
                </c:pt>
                <c:pt idx="27924">
                  <c:v>-4.9474335188620912E-2</c:v>
                </c:pt>
                <c:pt idx="27925">
                  <c:v>-4.9474335188620912E-2</c:v>
                </c:pt>
                <c:pt idx="27926">
                  <c:v>-4.9474335188620912E-2</c:v>
                </c:pt>
                <c:pt idx="27927">
                  <c:v>-4.9474335188620912E-2</c:v>
                </c:pt>
                <c:pt idx="27928">
                  <c:v>-4.9474335188620912E-2</c:v>
                </c:pt>
                <c:pt idx="27929">
                  <c:v>-4.9474335188620912E-2</c:v>
                </c:pt>
                <c:pt idx="27930">
                  <c:v>-4.9474335188620912E-2</c:v>
                </c:pt>
                <c:pt idx="27931">
                  <c:v>-4.9474335188620912E-2</c:v>
                </c:pt>
                <c:pt idx="27932">
                  <c:v>-4.9474335188620912E-2</c:v>
                </c:pt>
                <c:pt idx="27933">
                  <c:v>-4.9474335188620912E-2</c:v>
                </c:pt>
                <c:pt idx="27934">
                  <c:v>-4.9474335188620912E-2</c:v>
                </c:pt>
                <c:pt idx="27935">
                  <c:v>-4.9474335188620912E-2</c:v>
                </c:pt>
                <c:pt idx="27936">
                  <c:v>-4.9165120593692019E-2</c:v>
                </c:pt>
                <c:pt idx="27937">
                  <c:v>-4.9165120593692019E-2</c:v>
                </c:pt>
                <c:pt idx="27938">
                  <c:v>-4.9165120593692019E-2</c:v>
                </c:pt>
                <c:pt idx="27939">
                  <c:v>-4.9165120593692019E-2</c:v>
                </c:pt>
                <c:pt idx="27940">
                  <c:v>-4.9165120593692019E-2</c:v>
                </c:pt>
                <c:pt idx="27941">
                  <c:v>-4.9165120593692019E-2</c:v>
                </c:pt>
                <c:pt idx="27942">
                  <c:v>-4.9474335188620912E-2</c:v>
                </c:pt>
                <c:pt idx="27943">
                  <c:v>-4.9474335188620912E-2</c:v>
                </c:pt>
                <c:pt idx="27944">
                  <c:v>-4.9474335188620912E-2</c:v>
                </c:pt>
                <c:pt idx="27945">
                  <c:v>-4.9474335188620912E-2</c:v>
                </c:pt>
                <c:pt idx="27946">
                  <c:v>-4.9783549783549812E-2</c:v>
                </c:pt>
                <c:pt idx="27947">
                  <c:v>-1.3605442176870748E-2</c:v>
                </c:pt>
                <c:pt idx="27948">
                  <c:v>-1.3605442176870748E-2</c:v>
                </c:pt>
                <c:pt idx="27949">
                  <c:v>-1.3605442176870748E-2</c:v>
                </c:pt>
                <c:pt idx="27950">
                  <c:v>-1.3605442176870748E-2</c:v>
                </c:pt>
                <c:pt idx="27951">
                  <c:v>-1.3605442176870748E-2</c:v>
                </c:pt>
                <c:pt idx="27952">
                  <c:v>-1.3605442176870748E-2</c:v>
                </c:pt>
                <c:pt idx="27953">
                  <c:v>-1.3605442176870748E-2</c:v>
                </c:pt>
                <c:pt idx="27954">
                  <c:v>-1.3605442176870748E-2</c:v>
                </c:pt>
                <c:pt idx="27955">
                  <c:v>-1.3296227581941818E-2</c:v>
                </c:pt>
                <c:pt idx="27956">
                  <c:v>-1.3296227581941818E-2</c:v>
                </c:pt>
                <c:pt idx="27957">
                  <c:v>-1.3296227581941818E-2</c:v>
                </c:pt>
                <c:pt idx="27958">
                  <c:v>-1.3296227581941818E-2</c:v>
                </c:pt>
                <c:pt idx="27959">
                  <c:v>-1.3914656771799618E-2</c:v>
                </c:pt>
                <c:pt idx="27960">
                  <c:v>-1.3914656771799618E-2</c:v>
                </c:pt>
                <c:pt idx="27961">
                  <c:v>-1.3914656771799618E-2</c:v>
                </c:pt>
                <c:pt idx="27962">
                  <c:v>-1.3914656771799618E-2</c:v>
                </c:pt>
                <c:pt idx="27963">
                  <c:v>-1.3914656771799618E-2</c:v>
                </c:pt>
                <c:pt idx="27964">
                  <c:v>-1.3914656771799618E-2</c:v>
                </c:pt>
                <c:pt idx="27965">
                  <c:v>-1.3296227581941818E-2</c:v>
                </c:pt>
                <c:pt idx="27966">
                  <c:v>-1.3296227581941818E-2</c:v>
                </c:pt>
                <c:pt idx="27967">
                  <c:v>-1.3914656771799618E-2</c:v>
                </c:pt>
                <c:pt idx="27968">
                  <c:v>-1.3605442176870748E-2</c:v>
                </c:pt>
                <c:pt idx="27969">
                  <c:v>-1.3605442176870748E-2</c:v>
                </c:pt>
                <c:pt idx="27970">
                  <c:v>-1.3605442176870748E-2</c:v>
                </c:pt>
                <c:pt idx="27971">
                  <c:v>-1.3914656771799618E-2</c:v>
                </c:pt>
                <c:pt idx="27972">
                  <c:v>-1.3914656771799618E-2</c:v>
                </c:pt>
                <c:pt idx="27973">
                  <c:v>-1.3914656771799618E-2</c:v>
                </c:pt>
                <c:pt idx="27974">
                  <c:v>-1.3605442176870748E-2</c:v>
                </c:pt>
                <c:pt idx="27975">
                  <c:v>-1.3605442176870748E-2</c:v>
                </c:pt>
                <c:pt idx="27976">
                  <c:v>-1.3605442176870748E-2</c:v>
                </c:pt>
                <c:pt idx="27977">
                  <c:v>-1.3914656771799618E-2</c:v>
                </c:pt>
                <c:pt idx="27978">
                  <c:v>-1.3914656771799618E-2</c:v>
                </c:pt>
                <c:pt idx="27979">
                  <c:v>-1.3914656771799618E-2</c:v>
                </c:pt>
                <c:pt idx="27980">
                  <c:v>-1.3914656771799618E-2</c:v>
                </c:pt>
                <c:pt idx="27981">
                  <c:v>-1.3914656771799618E-2</c:v>
                </c:pt>
                <c:pt idx="27982">
                  <c:v>-1.3914656771799618E-2</c:v>
                </c:pt>
                <c:pt idx="27983">
                  <c:v>-1.3914656771799618E-2</c:v>
                </c:pt>
                <c:pt idx="27984">
                  <c:v>-1.4223871366728593E-2</c:v>
                </c:pt>
                <c:pt idx="27985">
                  <c:v>-1.3914656771799618E-2</c:v>
                </c:pt>
                <c:pt idx="27986">
                  <c:v>-5.0092764378478906E-2</c:v>
                </c:pt>
                <c:pt idx="27987">
                  <c:v>-5.0092764378478906E-2</c:v>
                </c:pt>
                <c:pt idx="27988">
                  <c:v>-5.0092764378478906E-2</c:v>
                </c:pt>
                <c:pt idx="27989">
                  <c:v>-5.0092764378478906E-2</c:v>
                </c:pt>
                <c:pt idx="27990">
                  <c:v>-5.0092764378478906E-2</c:v>
                </c:pt>
                <c:pt idx="27991">
                  <c:v>-5.0092764378478906E-2</c:v>
                </c:pt>
                <c:pt idx="27992">
                  <c:v>-5.0092764378478906E-2</c:v>
                </c:pt>
                <c:pt idx="27993">
                  <c:v>-5.0092764378478906E-2</c:v>
                </c:pt>
                <c:pt idx="27994">
                  <c:v>-5.0092764378478906E-2</c:v>
                </c:pt>
                <c:pt idx="27995">
                  <c:v>-5.0092764378478906E-2</c:v>
                </c:pt>
                <c:pt idx="27996">
                  <c:v>-5.0092764378478906E-2</c:v>
                </c:pt>
                <c:pt idx="27997">
                  <c:v>-5.0092764378478906E-2</c:v>
                </c:pt>
                <c:pt idx="27998">
                  <c:v>-5.0092764378478906E-2</c:v>
                </c:pt>
                <c:pt idx="27999">
                  <c:v>-5.0092764378478906E-2</c:v>
                </c:pt>
                <c:pt idx="28000">
                  <c:v>-5.0092764378478906E-2</c:v>
                </c:pt>
                <c:pt idx="28001">
                  <c:v>-4.9783549783549812E-2</c:v>
                </c:pt>
                <c:pt idx="28002">
                  <c:v>-4.9783549783549812E-2</c:v>
                </c:pt>
                <c:pt idx="28003">
                  <c:v>-4.9783549783549812E-2</c:v>
                </c:pt>
                <c:pt idx="28004">
                  <c:v>-4.9783549783549812E-2</c:v>
                </c:pt>
                <c:pt idx="28005">
                  <c:v>-4.9783549783549812E-2</c:v>
                </c:pt>
                <c:pt idx="28006">
                  <c:v>-4.9783549783549812E-2</c:v>
                </c:pt>
                <c:pt idx="28007">
                  <c:v>-4.9783549783549812E-2</c:v>
                </c:pt>
                <c:pt idx="28008">
                  <c:v>-4.9783549783549812E-2</c:v>
                </c:pt>
                <c:pt idx="28009">
                  <c:v>-4.9783549783549812E-2</c:v>
                </c:pt>
                <c:pt idx="28010">
                  <c:v>-4.9783549783549812E-2</c:v>
                </c:pt>
                <c:pt idx="28011">
                  <c:v>-4.9783549783549812E-2</c:v>
                </c:pt>
                <c:pt idx="28012">
                  <c:v>-4.9783549783549812E-2</c:v>
                </c:pt>
                <c:pt idx="28013">
                  <c:v>-4.9783549783549812E-2</c:v>
                </c:pt>
                <c:pt idx="28014">
                  <c:v>-4.9783549783549812E-2</c:v>
                </c:pt>
                <c:pt idx="28015">
                  <c:v>-4.9783549783549812E-2</c:v>
                </c:pt>
                <c:pt idx="28016">
                  <c:v>-5.0092764378478906E-2</c:v>
                </c:pt>
                <c:pt idx="28017">
                  <c:v>-5.0092764378478906E-2</c:v>
                </c:pt>
                <c:pt idx="28018">
                  <c:v>-5.0092764378478906E-2</c:v>
                </c:pt>
                <c:pt idx="28019">
                  <c:v>-5.0092764378478906E-2</c:v>
                </c:pt>
                <c:pt idx="28020">
                  <c:v>-5.0092764378478906E-2</c:v>
                </c:pt>
                <c:pt idx="28021">
                  <c:v>-5.0092764378478906E-2</c:v>
                </c:pt>
                <c:pt idx="28022">
                  <c:v>-5.0092764378478906E-2</c:v>
                </c:pt>
                <c:pt idx="28023">
                  <c:v>-5.0092764378478906E-2</c:v>
                </c:pt>
                <c:pt idx="28024">
                  <c:v>-5.0092764378478906E-2</c:v>
                </c:pt>
                <c:pt idx="28025">
                  <c:v>-5.0092764378478906E-2</c:v>
                </c:pt>
                <c:pt idx="28026">
                  <c:v>-5.0092764378478906E-2</c:v>
                </c:pt>
                <c:pt idx="28027">
                  <c:v>-5.0092764378478906E-2</c:v>
                </c:pt>
                <c:pt idx="28028">
                  <c:v>-5.0092764378478906E-2</c:v>
                </c:pt>
                <c:pt idx="28029">
                  <c:v>-5.0092764378478906E-2</c:v>
                </c:pt>
                <c:pt idx="28030">
                  <c:v>-5.0092764378478906E-2</c:v>
                </c:pt>
                <c:pt idx="28031">
                  <c:v>-5.0401978973407563E-2</c:v>
                </c:pt>
                <c:pt idx="28032">
                  <c:v>-5.0401978973407563E-2</c:v>
                </c:pt>
                <c:pt idx="28033">
                  <c:v>-5.0401978973407563E-2</c:v>
                </c:pt>
                <c:pt idx="28034">
                  <c:v>-5.0401978973407563E-2</c:v>
                </c:pt>
                <c:pt idx="28035">
                  <c:v>-5.0401978973407563E-2</c:v>
                </c:pt>
                <c:pt idx="28036">
                  <c:v>-5.0401978973407563E-2</c:v>
                </c:pt>
                <c:pt idx="28037">
                  <c:v>-5.0401978973407563E-2</c:v>
                </c:pt>
                <c:pt idx="28038">
                  <c:v>-5.0401978973407563E-2</c:v>
                </c:pt>
                <c:pt idx="28039">
                  <c:v>-5.0401978973407563E-2</c:v>
                </c:pt>
                <c:pt idx="28040">
                  <c:v>-5.0401978973407563E-2</c:v>
                </c:pt>
                <c:pt idx="28041">
                  <c:v>-5.0711193568336532E-2</c:v>
                </c:pt>
                <c:pt idx="28042">
                  <c:v>-5.0711193568336532E-2</c:v>
                </c:pt>
                <c:pt idx="28043">
                  <c:v>-5.1020408163265286E-2</c:v>
                </c:pt>
                <c:pt idx="28044">
                  <c:v>-5.1020408163265286E-2</c:v>
                </c:pt>
                <c:pt idx="28045">
                  <c:v>-5.1020408163265286E-2</c:v>
                </c:pt>
                <c:pt idx="28046">
                  <c:v>-5.1020408163265286E-2</c:v>
                </c:pt>
                <c:pt idx="28047">
                  <c:v>-5.1020408163265286E-2</c:v>
                </c:pt>
                <c:pt idx="28048">
                  <c:v>-5.1020408163265286E-2</c:v>
                </c:pt>
                <c:pt idx="28049">
                  <c:v>-5.1020408163265286E-2</c:v>
                </c:pt>
                <c:pt idx="28050">
                  <c:v>-5.1020408163265286E-2</c:v>
                </c:pt>
                <c:pt idx="28051">
                  <c:v>-5.0711193568336532E-2</c:v>
                </c:pt>
                <c:pt idx="28052">
                  <c:v>-5.0711193568336532E-2</c:v>
                </c:pt>
                <c:pt idx="28053">
                  <c:v>-5.0711193568336532E-2</c:v>
                </c:pt>
                <c:pt idx="28054">
                  <c:v>-5.0711193568336532E-2</c:v>
                </c:pt>
                <c:pt idx="28055">
                  <c:v>-5.0711193568336532E-2</c:v>
                </c:pt>
                <c:pt idx="28056">
                  <c:v>-5.0711193568336532E-2</c:v>
                </c:pt>
                <c:pt idx="28057">
                  <c:v>-5.0092764378478906E-2</c:v>
                </c:pt>
                <c:pt idx="28058">
                  <c:v>-5.0092764378478906E-2</c:v>
                </c:pt>
                <c:pt idx="28059">
                  <c:v>-4.9474335188620912E-2</c:v>
                </c:pt>
                <c:pt idx="28060">
                  <c:v>-4.9474335188620912E-2</c:v>
                </c:pt>
                <c:pt idx="28061">
                  <c:v>-5.0711193568336532E-2</c:v>
                </c:pt>
                <c:pt idx="28062">
                  <c:v>-5.0711193568336532E-2</c:v>
                </c:pt>
                <c:pt idx="28063">
                  <c:v>-5.0711193568336532E-2</c:v>
                </c:pt>
                <c:pt idx="28064">
                  <c:v>-5.0711193568336532E-2</c:v>
                </c:pt>
                <c:pt idx="28065">
                  <c:v>-5.0711193568336532E-2</c:v>
                </c:pt>
                <c:pt idx="28066">
                  <c:v>-5.0711193568336532E-2</c:v>
                </c:pt>
                <c:pt idx="28067">
                  <c:v>-5.0711193568336532E-2</c:v>
                </c:pt>
                <c:pt idx="28068">
                  <c:v>-5.0711193568336532E-2</c:v>
                </c:pt>
                <c:pt idx="28069">
                  <c:v>-5.1020408163265286E-2</c:v>
                </c:pt>
                <c:pt idx="28070">
                  <c:v>-5.1020408163265286E-2</c:v>
                </c:pt>
                <c:pt idx="28071">
                  <c:v>-5.1020408163265286E-2</c:v>
                </c:pt>
                <c:pt idx="28072">
                  <c:v>-5.1020408163265286E-2</c:v>
                </c:pt>
                <c:pt idx="28073">
                  <c:v>-5.1020408163265286E-2</c:v>
                </c:pt>
                <c:pt idx="28074">
                  <c:v>-5.1020408163265286E-2</c:v>
                </c:pt>
                <c:pt idx="28075">
                  <c:v>-5.1020408163265286E-2</c:v>
                </c:pt>
                <c:pt idx="28076">
                  <c:v>-5.1020408163265286E-2</c:v>
                </c:pt>
                <c:pt idx="28077">
                  <c:v>-5.1020408163265286E-2</c:v>
                </c:pt>
                <c:pt idx="28078">
                  <c:v>-5.1020408163265286E-2</c:v>
                </c:pt>
                <c:pt idx="28079">
                  <c:v>-5.1020408163265286E-2</c:v>
                </c:pt>
                <c:pt idx="28080">
                  <c:v>-5.1020408163265286E-2</c:v>
                </c:pt>
                <c:pt idx="28081">
                  <c:v>-5.1020408163265286E-2</c:v>
                </c:pt>
                <c:pt idx="28082">
                  <c:v>-5.1020408163265286E-2</c:v>
                </c:pt>
                <c:pt idx="28083">
                  <c:v>-5.1020408163265286E-2</c:v>
                </c:pt>
                <c:pt idx="28084">
                  <c:v>-5.1020408163265286E-2</c:v>
                </c:pt>
                <c:pt idx="28085">
                  <c:v>-5.1020408163265286E-2</c:v>
                </c:pt>
                <c:pt idx="28086">
                  <c:v>-5.1020408163265286E-2</c:v>
                </c:pt>
                <c:pt idx="28087">
                  <c:v>-5.1020408163265286E-2</c:v>
                </c:pt>
                <c:pt idx="28088">
                  <c:v>-5.0711193568336532E-2</c:v>
                </c:pt>
                <c:pt idx="28089">
                  <c:v>-5.0711193568336532E-2</c:v>
                </c:pt>
                <c:pt idx="28090">
                  <c:v>-5.0711193568336532E-2</c:v>
                </c:pt>
                <c:pt idx="28091">
                  <c:v>-5.0711193568336532E-2</c:v>
                </c:pt>
                <c:pt idx="28092">
                  <c:v>-5.0092764378478906E-2</c:v>
                </c:pt>
                <c:pt idx="28093">
                  <c:v>-5.0092764378478906E-2</c:v>
                </c:pt>
                <c:pt idx="28094">
                  <c:v>-5.0092764378478906E-2</c:v>
                </c:pt>
                <c:pt idx="28095">
                  <c:v>-5.0092764378478906E-2</c:v>
                </c:pt>
                <c:pt idx="28096">
                  <c:v>-5.0092764378478906E-2</c:v>
                </c:pt>
                <c:pt idx="28097">
                  <c:v>-5.0092764378478906E-2</c:v>
                </c:pt>
                <c:pt idx="28098">
                  <c:v>-4.9783549783549812E-2</c:v>
                </c:pt>
                <c:pt idx="28099">
                  <c:v>-4.9783549783549812E-2</c:v>
                </c:pt>
                <c:pt idx="28100">
                  <c:v>-4.9783549783549812E-2</c:v>
                </c:pt>
                <c:pt idx="28101">
                  <c:v>-4.9783549783549812E-2</c:v>
                </c:pt>
                <c:pt idx="28102">
                  <c:v>-4.9783549783549812E-2</c:v>
                </c:pt>
                <c:pt idx="28103">
                  <c:v>-4.9783549783549812E-2</c:v>
                </c:pt>
                <c:pt idx="28104">
                  <c:v>-4.9783549783549812E-2</c:v>
                </c:pt>
                <c:pt idx="28105">
                  <c:v>-4.9783549783549812E-2</c:v>
                </c:pt>
                <c:pt idx="28106">
                  <c:v>-4.9783549783549812E-2</c:v>
                </c:pt>
                <c:pt idx="28107">
                  <c:v>-4.9783549783549812E-2</c:v>
                </c:pt>
                <c:pt idx="28108">
                  <c:v>-4.9783549783549812E-2</c:v>
                </c:pt>
                <c:pt idx="28109">
                  <c:v>-4.9783549783549812E-2</c:v>
                </c:pt>
                <c:pt idx="28110">
                  <c:v>-4.9783549783549812E-2</c:v>
                </c:pt>
                <c:pt idx="28111">
                  <c:v>-4.9783549783549812E-2</c:v>
                </c:pt>
                <c:pt idx="28112">
                  <c:v>-4.9783549783549812E-2</c:v>
                </c:pt>
                <c:pt idx="28113">
                  <c:v>-4.9783549783549812E-2</c:v>
                </c:pt>
                <c:pt idx="28114">
                  <c:v>-4.9783549783549812E-2</c:v>
                </c:pt>
                <c:pt idx="28115">
                  <c:v>-4.9783549783549812E-2</c:v>
                </c:pt>
                <c:pt idx="28116">
                  <c:v>-4.9474335188620912E-2</c:v>
                </c:pt>
                <c:pt idx="28117">
                  <c:v>-4.9474335188620912E-2</c:v>
                </c:pt>
                <c:pt idx="28118">
                  <c:v>-4.9474335188620912E-2</c:v>
                </c:pt>
                <c:pt idx="28119">
                  <c:v>-4.9474335188620912E-2</c:v>
                </c:pt>
                <c:pt idx="28120">
                  <c:v>-4.9474335188620912E-2</c:v>
                </c:pt>
                <c:pt idx="28121">
                  <c:v>-4.9474335188620912E-2</c:v>
                </c:pt>
                <c:pt idx="28122">
                  <c:v>-4.9474335188620912E-2</c:v>
                </c:pt>
                <c:pt idx="28123">
                  <c:v>-4.9474335188620912E-2</c:v>
                </c:pt>
                <c:pt idx="28124">
                  <c:v>-4.9474335188620912E-2</c:v>
                </c:pt>
                <c:pt idx="28125">
                  <c:v>-4.9474335188620912E-2</c:v>
                </c:pt>
                <c:pt idx="28126">
                  <c:v>-4.9474335188620912E-2</c:v>
                </c:pt>
                <c:pt idx="28127">
                  <c:v>-4.9474335188620912E-2</c:v>
                </c:pt>
                <c:pt idx="28128">
                  <c:v>-4.9474335188620912E-2</c:v>
                </c:pt>
                <c:pt idx="28129">
                  <c:v>-4.8855905998763154E-2</c:v>
                </c:pt>
                <c:pt idx="28130">
                  <c:v>-4.8855905998763154E-2</c:v>
                </c:pt>
                <c:pt idx="28131">
                  <c:v>-4.8855905998763154E-2</c:v>
                </c:pt>
                <c:pt idx="28132">
                  <c:v>-4.8855905998763154E-2</c:v>
                </c:pt>
                <c:pt idx="28133">
                  <c:v>-4.8855905998763154E-2</c:v>
                </c:pt>
                <c:pt idx="28134">
                  <c:v>-4.8855905998763154E-2</c:v>
                </c:pt>
                <c:pt idx="28135">
                  <c:v>-4.8855905998763154E-2</c:v>
                </c:pt>
                <c:pt idx="28136">
                  <c:v>-4.8855905998763154E-2</c:v>
                </c:pt>
                <c:pt idx="28137">
                  <c:v>-4.8855905998763154E-2</c:v>
                </c:pt>
                <c:pt idx="28138">
                  <c:v>-4.8855905998763154E-2</c:v>
                </c:pt>
                <c:pt idx="28139">
                  <c:v>-4.9783549783549812E-2</c:v>
                </c:pt>
                <c:pt idx="28140">
                  <c:v>-4.9783549783549812E-2</c:v>
                </c:pt>
                <c:pt idx="28141">
                  <c:v>-4.9783549783549812E-2</c:v>
                </c:pt>
                <c:pt idx="28142">
                  <c:v>-4.9783549783549812E-2</c:v>
                </c:pt>
                <c:pt idx="28143">
                  <c:v>-4.9783549783549812E-2</c:v>
                </c:pt>
                <c:pt idx="28144">
                  <c:v>-4.9783549783549812E-2</c:v>
                </c:pt>
                <c:pt idx="28145">
                  <c:v>-4.9783549783549812E-2</c:v>
                </c:pt>
                <c:pt idx="28146">
                  <c:v>-4.9783549783549812E-2</c:v>
                </c:pt>
                <c:pt idx="28147">
                  <c:v>-4.9783549783549812E-2</c:v>
                </c:pt>
                <c:pt idx="28148">
                  <c:v>-4.9783549783549812E-2</c:v>
                </c:pt>
                <c:pt idx="28149">
                  <c:v>-4.9783549783549812E-2</c:v>
                </c:pt>
                <c:pt idx="28150">
                  <c:v>-4.9783549783549812E-2</c:v>
                </c:pt>
                <c:pt idx="28151">
                  <c:v>-4.9783549783549812E-2</c:v>
                </c:pt>
                <c:pt idx="28152">
                  <c:v>-4.9783549783549812E-2</c:v>
                </c:pt>
                <c:pt idx="28153">
                  <c:v>-4.9783549783549812E-2</c:v>
                </c:pt>
                <c:pt idx="28154">
                  <c:v>-4.9783549783549812E-2</c:v>
                </c:pt>
                <c:pt idx="28155">
                  <c:v>-4.9165120593692019E-2</c:v>
                </c:pt>
                <c:pt idx="28156">
                  <c:v>-4.9165120593692019E-2</c:v>
                </c:pt>
                <c:pt idx="28157">
                  <c:v>-4.8855905998763154E-2</c:v>
                </c:pt>
                <c:pt idx="28158">
                  <c:v>-4.8855905998763154E-2</c:v>
                </c:pt>
                <c:pt idx="28159">
                  <c:v>-4.8855905998763154E-2</c:v>
                </c:pt>
                <c:pt idx="28160">
                  <c:v>-4.8855905998763154E-2</c:v>
                </c:pt>
                <c:pt idx="28161">
                  <c:v>-4.8855905998763154E-2</c:v>
                </c:pt>
                <c:pt idx="28162">
                  <c:v>-4.8855905998763154E-2</c:v>
                </c:pt>
                <c:pt idx="28163">
                  <c:v>-4.8855905998763154E-2</c:v>
                </c:pt>
                <c:pt idx="28164">
                  <c:v>-4.8855905998763154E-2</c:v>
                </c:pt>
                <c:pt idx="28165">
                  <c:v>-4.8855905998763154E-2</c:v>
                </c:pt>
                <c:pt idx="28166">
                  <c:v>-4.8855905998763154E-2</c:v>
                </c:pt>
                <c:pt idx="28167">
                  <c:v>-4.8546691403834434E-2</c:v>
                </c:pt>
                <c:pt idx="28168">
                  <c:v>-4.8546691403834434E-2</c:v>
                </c:pt>
                <c:pt idx="28169">
                  <c:v>-4.8546691403834434E-2</c:v>
                </c:pt>
                <c:pt idx="28170">
                  <c:v>-4.8546691403834434E-2</c:v>
                </c:pt>
                <c:pt idx="28171">
                  <c:v>-4.8855905998763154E-2</c:v>
                </c:pt>
                <c:pt idx="28172">
                  <c:v>-4.8855905998763154E-2</c:v>
                </c:pt>
                <c:pt idx="28173">
                  <c:v>-4.8855905998763154E-2</c:v>
                </c:pt>
                <c:pt idx="28174">
                  <c:v>-4.8855905998763154E-2</c:v>
                </c:pt>
                <c:pt idx="28175">
                  <c:v>-4.8546691403834434E-2</c:v>
                </c:pt>
                <c:pt idx="28176">
                  <c:v>-4.8546691403834434E-2</c:v>
                </c:pt>
                <c:pt idx="28177">
                  <c:v>-4.8237476808905513E-2</c:v>
                </c:pt>
                <c:pt idx="28178">
                  <c:v>-4.8237476808905513E-2</c:v>
                </c:pt>
                <c:pt idx="28179">
                  <c:v>-4.8546691403834434E-2</c:v>
                </c:pt>
                <c:pt idx="28180">
                  <c:v>-4.8546691403834434E-2</c:v>
                </c:pt>
                <c:pt idx="28181">
                  <c:v>-4.8546691403834434E-2</c:v>
                </c:pt>
                <c:pt idx="28182">
                  <c:v>-4.8855905998763154E-2</c:v>
                </c:pt>
                <c:pt idx="28183">
                  <c:v>-4.8855905998763154E-2</c:v>
                </c:pt>
                <c:pt idx="28184">
                  <c:v>-4.8855905998763154E-2</c:v>
                </c:pt>
                <c:pt idx="28185">
                  <c:v>-4.8855905998763154E-2</c:v>
                </c:pt>
                <c:pt idx="28186">
                  <c:v>-4.8855905998763154E-2</c:v>
                </c:pt>
                <c:pt idx="28187">
                  <c:v>-4.8855905998763154E-2</c:v>
                </c:pt>
                <c:pt idx="28188">
                  <c:v>-4.8855905998763154E-2</c:v>
                </c:pt>
                <c:pt idx="28189">
                  <c:v>-4.8855905998763154E-2</c:v>
                </c:pt>
                <c:pt idx="28190">
                  <c:v>-4.8855905998763154E-2</c:v>
                </c:pt>
                <c:pt idx="28191">
                  <c:v>-4.8855905998763154E-2</c:v>
                </c:pt>
                <c:pt idx="28192">
                  <c:v>-4.8855905998763154E-2</c:v>
                </c:pt>
                <c:pt idx="28193">
                  <c:v>-4.8855905998763154E-2</c:v>
                </c:pt>
                <c:pt idx="28194">
                  <c:v>-4.8855905998763154E-2</c:v>
                </c:pt>
                <c:pt idx="28195">
                  <c:v>-4.8855905998763154E-2</c:v>
                </c:pt>
                <c:pt idx="28196">
                  <c:v>-4.8855905998763154E-2</c:v>
                </c:pt>
                <c:pt idx="28197">
                  <c:v>-4.8855905998763154E-2</c:v>
                </c:pt>
                <c:pt idx="28198">
                  <c:v>-4.8546691403834434E-2</c:v>
                </c:pt>
                <c:pt idx="28199">
                  <c:v>-4.8546691403834434E-2</c:v>
                </c:pt>
                <c:pt idx="28200">
                  <c:v>-4.7619047619047693E-2</c:v>
                </c:pt>
                <c:pt idx="28201">
                  <c:v>-4.7619047619047693E-2</c:v>
                </c:pt>
                <c:pt idx="28202">
                  <c:v>-4.7619047619047693E-2</c:v>
                </c:pt>
                <c:pt idx="28203">
                  <c:v>-4.7619047619047693E-2</c:v>
                </c:pt>
                <c:pt idx="28204">
                  <c:v>-4.8546691403834434E-2</c:v>
                </c:pt>
                <c:pt idx="28205">
                  <c:v>-4.8546691403834434E-2</c:v>
                </c:pt>
                <c:pt idx="28206">
                  <c:v>-4.8546691403834434E-2</c:v>
                </c:pt>
                <c:pt idx="28207">
                  <c:v>-4.8546691403834434E-2</c:v>
                </c:pt>
                <c:pt idx="28208">
                  <c:v>-4.8855905998763154E-2</c:v>
                </c:pt>
                <c:pt idx="28209">
                  <c:v>-4.8855905998763154E-2</c:v>
                </c:pt>
                <c:pt idx="28210">
                  <c:v>-4.8855905998763154E-2</c:v>
                </c:pt>
                <c:pt idx="28211">
                  <c:v>-4.8855905998763154E-2</c:v>
                </c:pt>
                <c:pt idx="28212">
                  <c:v>-4.8855905998763154E-2</c:v>
                </c:pt>
                <c:pt idx="28213">
                  <c:v>-4.8855905998763154E-2</c:v>
                </c:pt>
                <c:pt idx="28214">
                  <c:v>-4.8855905998763154E-2</c:v>
                </c:pt>
                <c:pt idx="28215">
                  <c:v>-4.8855905998763154E-2</c:v>
                </c:pt>
                <c:pt idx="28216">
                  <c:v>-4.8855905998763154E-2</c:v>
                </c:pt>
                <c:pt idx="28217">
                  <c:v>-4.8855905998763154E-2</c:v>
                </c:pt>
                <c:pt idx="28218">
                  <c:v>-4.8855905998763154E-2</c:v>
                </c:pt>
                <c:pt idx="28219">
                  <c:v>-4.8546691403834434E-2</c:v>
                </c:pt>
                <c:pt idx="28220">
                  <c:v>-4.8546691403834434E-2</c:v>
                </c:pt>
                <c:pt idx="28221">
                  <c:v>-4.8855905998763154E-2</c:v>
                </c:pt>
                <c:pt idx="28222">
                  <c:v>-4.8855905998763154E-2</c:v>
                </c:pt>
                <c:pt idx="28223">
                  <c:v>-4.8855905998763154E-2</c:v>
                </c:pt>
                <c:pt idx="28224">
                  <c:v>-4.8855905998763154E-2</c:v>
                </c:pt>
                <c:pt idx="28225">
                  <c:v>-4.8855905998763154E-2</c:v>
                </c:pt>
                <c:pt idx="28226">
                  <c:v>-4.8855905998763154E-2</c:v>
                </c:pt>
                <c:pt idx="28227">
                  <c:v>-4.8855905998763154E-2</c:v>
                </c:pt>
                <c:pt idx="28228">
                  <c:v>-4.8855905998763154E-2</c:v>
                </c:pt>
                <c:pt idx="28229">
                  <c:v>-4.8855905998763154E-2</c:v>
                </c:pt>
                <c:pt idx="28230">
                  <c:v>-4.8855905998763154E-2</c:v>
                </c:pt>
                <c:pt idx="28231">
                  <c:v>-4.8855905998763154E-2</c:v>
                </c:pt>
                <c:pt idx="28232">
                  <c:v>-4.8855905998763154E-2</c:v>
                </c:pt>
                <c:pt idx="28233">
                  <c:v>-4.8855905998763154E-2</c:v>
                </c:pt>
                <c:pt idx="28234">
                  <c:v>-4.8855905998763154E-2</c:v>
                </c:pt>
                <c:pt idx="28235">
                  <c:v>-4.9474335188620912E-2</c:v>
                </c:pt>
                <c:pt idx="28236">
                  <c:v>-4.9474335188620912E-2</c:v>
                </c:pt>
                <c:pt idx="28237">
                  <c:v>-4.9474335188620912E-2</c:v>
                </c:pt>
                <c:pt idx="28238">
                  <c:v>-4.9474335188620912E-2</c:v>
                </c:pt>
                <c:pt idx="28239">
                  <c:v>-4.9474335188620912E-2</c:v>
                </c:pt>
                <c:pt idx="28240">
                  <c:v>-4.9474335188620912E-2</c:v>
                </c:pt>
                <c:pt idx="28241">
                  <c:v>-4.9165120593692019E-2</c:v>
                </c:pt>
                <c:pt idx="28242">
                  <c:v>-4.9165120593692019E-2</c:v>
                </c:pt>
                <c:pt idx="28243">
                  <c:v>-4.9165120593692019E-2</c:v>
                </c:pt>
                <c:pt idx="28244">
                  <c:v>-4.9165120593692019E-2</c:v>
                </c:pt>
                <c:pt idx="28245">
                  <c:v>-4.8855905998763154E-2</c:v>
                </c:pt>
                <c:pt idx="28246">
                  <c:v>-4.8855905998763154E-2</c:v>
                </c:pt>
                <c:pt idx="28247">
                  <c:v>-4.9474335188620912E-2</c:v>
                </c:pt>
                <c:pt idx="28248">
                  <c:v>-4.9474335188620912E-2</c:v>
                </c:pt>
                <c:pt idx="28249">
                  <c:v>-4.9474335188620912E-2</c:v>
                </c:pt>
                <c:pt idx="28250">
                  <c:v>-4.9474335188620912E-2</c:v>
                </c:pt>
                <c:pt idx="28251">
                  <c:v>-4.9474335188620912E-2</c:v>
                </c:pt>
                <c:pt idx="28252">
                  <c:v>-4.9474335188620912E-2</c:v>
                </c:pt>
                <c:pt idx="28253">
                  <c:v>-4.9474335188620912E-2</c:v>
                </c:pt>
                <c:pt idx="28254">
                  <c:v>-4.9474335188620912E-2</c:v>
                </c:pt>
                <c:pt idx="28255">
                  <c:v>-4.9474335188620912E-2</c:v>
                </c:pt>
                <c:pt idx="28256">
                  <c:v>-4.9474335188620912E-2</c:v>
                </c:pt>
                <c:pt idx="28257">
                  <c:v>-4.9474335188620912E-2</c:v>
                </c:pt>
                <c:pt idx="28258">
                  <c:v>-4.9474335188620912E-2</c:v>
                </c:pt>
                <c:pt idx="28259">
                  <c:v>-4.9474335188620912E-2</c:v>
                </c:pt>
                <c:pt idx="28260">
                  <c:v>-4.9474335188620912E-2</c:v>
                </c:pt>
                <c:pt idx="28261">
                  <c:v>-4.9474335188620912E-2</c:v>
                </c:pt>
                <c:pt idx="28262">
                  <c:v>-4.9474335188620912E-2</c:v>
                </c:pt>
                <c:pt idx="28263">
                  <c:v>-4.9474335188620912E-2</c:v>
                </c:pt>
                <c:pt idx="28264">
                  <c:v>-4.9474335188620912E-2</c:v>
                </c:pt>
                <c:pt idx="28265">
                  <c:v>-4.9474335188620912E-2</c:v>
                </c:pt>
                <c:pt idx="28266">
                  <c:v>-4.8855905998763154E-2</c:v>
                </c:pt>
                <c:pt idx="28267">
                  <c:v>-4.8855905998763154E-2</c:v>
                </c:pt>
                <c:pt idx="28268">
                  <c:v>-4.8855905998763154E-2</c:v>
                </c:pt>
                <c:pt idx="28269">
                  <c:v>-4.8855905998763154E-2</c:v>
                </c:pt>
                <c:pt idx="28270">
                  <c:v>-4.8855905998763154E-2</c:v>
                </c:pt>
                <c:pt idx="28271">
                  <c:v>-4.8855905998763154E-2</c:v>
                </c:pt>
                <c:pt idx="28272">
                  <c:v>-4.8855905998763154E-2</c:v>
                </c:pt>
                <c:pt idx="28273">
                  <c:v>-4.8855905998763154E-2</c:v>
                </c:pt>
                <c:pt idx="28274">
                  <c:v>-4.8855905998763154E-2</c:v>
                </c:pt>
                <c:pt idx="28275">
                  <c:v>-4.8855905998763154E-2</c:v>
                </c:pt>
                <c:pt idx="28276">
                  <c:v>-4.8855905998763154E-2</c:v>
                </c:pt>
                <c:pt idx="28277">
                  <c:v>-4.8855905998763154E-2</c:v>
                </c:pt>
                <c:pt idx="28278">
                  <c:v>-4.8855905998763154E-2</c:v>
                </c:pt>
                <c:pt idx="28279">
                  <c:v>-4.8855905998763154E-2</c:v>
                </c:pt>
                <c:pt idx="28280">
                  <c:v>-4.8855905998763154E-2</c:v>
                </c:pt>
                <c:pt idx="28281">
                  <c:v>-4.8855905998763154E-2</c:v>
                </c:pt>
                <c:pt idx="28282">
                  <c:v>-4.8855905998763154E-2</c:v>
                </c:pt>
                <c:pt idx="28283">
                  <c:v>-4.8855905998763154E-2</c:v>
                </c:pt>
                <c:pt idx="28284">
                  <c:v>-4.8855905998763154E-2</c:v>
                </c:pt>
                <c:pt idx="28285">
                  <c:v>-4.8855905998763154E-2</c:v>
                </c:pt>
                <c:pt idx="28286">
                  <c:v>-4.8855905998763154E-2</c:v>
                </c:pt>
                <c:pt idx="28287">
                  <c:v>-4.8855905998763154E-2</c:v>
                </c:pt>
                <c:pt idx="28288">
                  <c:v>-4.8855905998763154E-2</c:v>
                </c:pt>
                <c:pt idx="28289">
                  <c:v>-4.8855905998763154E-2</c:v>
                </c:pt>
                <c:pt idx="28290">
                  <c:v>-4.8855905998763154E-2</c:v>
                </c:pt>
                <c:pt idx="28291">
                  <c:v>-4.8855905998763154E-2</c:v>
                </c:pt>
                <c:pt idx="28292">
                  <c:v>-4.8855905998763154E-2</c:v>
                </c:pt>
                <c:pt idx="28293">
                  <c:v>-4.8855905998763154E-2</c:v>
                </c:pt>
                <c:pt idx="28294">
                  <c:v>-4.8855905998763154E-2</c:v>
                </c:pt>
                <c:pt idx="28295">
                  <c:v>-4.8855905998763154E-2</c:v>
                </c:pt>
                <c:pt idx="28296">
                  <c:v>-4.8855905998763154E-2</c:v>
                </c:pt>
                <c:pt idx="28297">
                  <c:v>-4.8855905998763154E-2</c:v>
                </c:pt>
                <c:pt idx="28298">
                  <c:v>-4.8855905998763154E-2</c:v>
                </c:pt>
                <c:pt idx="28299">
                  <c:v>-4.8855905998763154E-2</c:v>
                </c:pt>
                <c:pt idx="28300">
                  <c:v>-4.8855905998763154E-2</c:v>
                </c:pt>
                <c:pt idx="28301">
                  <c:v>-4.8855905998763154E-2</c:v>
                </c:pt>
                <c:pt idx="28302">
                  <c:v>-4.8855905998763154E-2</c:v>
                </c:pt>
                <c:pt idx="28303">
                  <c:v>-4.8546691403834434E-2</c:v>
                </c:pt>
                <c:pt idx="28304">
                  <c:v>-4.8546691403834434E-2</c:v>
                </c:pt>
                <c:pt idx="28305">
                  <c:v>-4.8546691403834434E-2</c:v>
                </c:pt>
                <c:pt idx="28306">
                  <c:v>-4.8546691403834434E-2</c:v>
                </c:pt>
                <c:pt idx="28307">
                  <c:v>-4.8546691403834434E-2</c:v>
                </c:pt>
                <c:pt idx="28308">
                  <c:v>-4.8546691403834434E-2</c:v>
                </c:pt>
                <c:pt idx="28309">
                  <c:v>-4.8546691403834434E-2</c:v>
                </c:pt>
                <c:pt idx="28310">
                  <c:v>-4.8546691403834434E-2</c:v>
                </c:pt>
                <c:pt idx="28311">
                  <c:v>-4.8546691403834434E-2</c:v>
                </c:pt>
                <c:pt idx="28312">
                  <c:v>-4.8546691403834434E-2</c:v>
                </c:pt>
                <c:pt idx="28313">
                  <c:v>-4.8546691403834434E-2</c:v>
                </c:pt>
                <c:pt idx="28314">
                  <c:v>-4.8546691403834434E-2</c:v>
                </c:pt>
                <c:pt idx="28315">
                  <c:v>-4.8546691403834434E-2</c:v>
                </c:pt>
                <c:pt idx="28316">
                  <c:v>-4.8546691403834434E-2</c:v>
                </c:pt>
                <c:pt idx="28317">
                  <c:v>-4.8546691403834434E-2</c:v>
                </c:pt>
                <c:pt idx="28318">
                  <c:v>-4.8546691403834434E-2</c:v>
                </c:pt>
                <c:pt idx="28319">
                  <c:v>-4.8546691403834434E-2</c:v>
                </c:pt>
                <c:pt idx="28320">
                  <c:v>-4.8546691403834434E-2</c:v>
                </c:pt>
                <c:pt idx="28321">
                  <c:v>-4.8546691403834434E-2</c:v>
                </c:pt>
                <c:pt idx="28322">
                  <c:v>-4.8546691403834434E-2</c:v>
                </c:pt>
                <c:pt idx="28323">
                  <c:v>-4.8546691403834434E-2</c:v>
                </c:pt>
                <c:pt idx="28324">
                  <c:v>-4.8546691403834434E-2</c:v>
                </c:pt>
                <c:pt idx="28325">
                  <c:v>-4.8546691403834434E-2</c:v>
                </c:pt>
                <c:pt idx="28326">
                  <c:v>-4.8546691403834434E-2</c:v>
                </c:pt>
                <c:pt idx="28327">
                  <c:v>-4.8546691403834434E-2</c:v>
                </c:pt>
                <c:pt idx="28328">
                  <c:v>-4.8546691403834434E-2</c:v>
                </c:pt>
                <c:pt idx="28329">
                  <c:v>-4.8546691403834434E-2</c:v>
                </c:pt>
                <c:pt idx="28330">
                  <c:v>-4.8546691403834434E-2</c:v>
                </c:pt>
                <c:pt idx="28331">
                  <c:v>-4.8546691403834434E-2</c:v>
                </c:pt>
                <c:pt idx="28332">
                  <c:v>-4.8546691403834434E-2</c:v>
                </c:pt>
                <c:pt idx="28333">
                  <c:v>-4.8855905998763154E-2</c:v>
                </c:pt>
                <c:pt idx="28334">
                  <c:v>-4.8855905998763154E-2</c:v>
                </c:pt>
                <c:pt idx="28335">
                  <c:v>-4.8855905998763154E-2</c:v>
                </c:pt>
                <c:pt idx="28336">
                  <c:v>-4.8855905998763154E-2</c:v>
                </c:pt>
                <c:pt idx="28337">
                  <c:v>-4.8855905998763154E-2</c:v>
                </c:pt>
                <c:pt idx="28338">
                  <c:v>-4.8855905998763154E-2</c:v>
                </c:pt>
                <c:pt idx="28339">
                  <c:v>-4.8855905998763154E-2</c:v>
                </c:pt>
                <c:pt idx="28340">
                  <c:v>-4.8855905998763154E-2</c:v>
                </c:pt>
                <c:pt idx="28341">
                  <c:v>-4.8855905998763154E-2</c:v>
                </c:pt>
                <c:pt idx="28342">
                  <c:v>-4.8855905998763154E-2</c:v>
                </c:pt>
                <c:pt idx="28343">
                  <c:v>-4.8855905998763154E-2</c:v>
                </c:pt>
                <c:pt idx="28344">
                  <c:v>-4.8855905998763154E-2</c:v>
                </c:pt>
                <c:pt idx="28345">
                  <c:v>-4.8855905998763154E-2</c:v>
                </c:pt>
                <c:pt idx="28346">
                  <c:v>-4.8855905998763154E-2</c:v>
                </c:pt>
                <c:pt idx="28347">
                  <c:v>-4.8855905998763154E-2</c:v>
                </c:pt>
                <c:pt idx="28348">
                  <c:v>-4.8855905998763154E-2</c:v>
                </c:pt>
                <c:pt idx="28349">
                  <c:v>-4.8855905998763154E-2</c:v>
                </c:pt>
                <c:pt idx="28350">
                  <c:v>-4.8855905998763154E-2</c:v>
                </c:pt>
                <c:pt idx="28351">
                  <c:v>-4.8855905998763154E-2</c:v>
                </c:pt>
                <c:pt idx="28352">
                  <c:v>-4.8855905998763154E-2</c:v>
                </c:pt>
                <c:pt idx="28353">
                  <c:v>-4.8855905998763154E-2</c:v>
                </c:pt>
                <c:pt idx="28354">
                  <c:v>-4.8855905998763154E-2</c:v>
                </c:pt>
                <c:pt idx="28355">
                  <c:v>-4.8855905998763154E-2</c:v>
                </c:pt>
                <c:pt idx="28356">
                  <c:v>-4.8855905998763154E-2</c:v>
                </c:pt>
                <c:pt idx="28357">
                  <c:v>-4.8855905998763154E-2</c:v>
                </c:pt>
                <c:pt idx="28358">
                  <c:v>-4.8855905998763154E-2</c:v>
                </c:pt>
                <c:pt idx="28359">
                  <c:v>-4.8855905998763154E-2</c:v>
                </c:pt>
                <c:pt idx="28360">
                  <c:v>-4.8855905998763154E-2</c:v>
                </c:pt>
                <c:pt idx="28361">
                  <c:v>-4.8855905998763154E-2</c:v>
                </c:pt>
                <c:pt idx="28362">
                  <c:v>-4.8855905998763154E-2</c:v>
                </c:pt>
                <c:pt idx="28363">
                  <c:v>-4.8855905998763154E-2</c:v>
                </c:pt>
                <c:pt idx="28364">
                  <c:v>-4.8855905998763154E-2</c:v>
                </c:pt>
                <c:pt idx="28365">
                  <c:v>-4.8855905998763154E-2</c:v>
                </c:pt>
                <c:pt idx="28366">
                  <c:v>-4.8855905998763154E-2</c:v>
                </c:pt>
                <c:pt idx="28367">
                  <c:v>-4.8855905998763154E-2</c:v>
                </c:pt>
                <c:pt idx="28368">
                  <c:v>-4.8855905998763154E-2</c:v>
                </c:pt>
                <c:pt idx="28369">
                  <c:v>-4.8855905998763154E-2</c:v>
                </c:pt>
                <c:pt idx="28370">
                  <c:v>-4.8855905998763154E-2</c:v>
                </c:pt>
                <c:pt idx="28371">
                  <c:v>-4.8855905998763154E-2</c:v>
                </c:pt>
                <c:pt idx="28372">
                  <c:v>-4.8546691403834434E-2</c:v>
                </c:pt>
                <c:pt idx="28373">
                  <c:v>-4.8546691403834434E-2</c:v>
                </c:pt>
                <c:pt idx="28374">
                  <c:v>-4.8237476808905513E-2</c:v>
                </c:pt>
                <c:pt idx="28375">
                  <c:v>-4.8237476808905513E-2</c:v>
                </c:pt>
                <c:pt idx="28376">
                  <c:v>-4.8237476808905513E-2</c:v>
                </c:pt>
                <c:pt idx="28377">
                  <c:v>-4.8237476808905513E-2</c:v>
                </c:pt>
                <c:pt idx="28378">
                  <c:v>-4.8237476808905513E-2</c:v>
                </c:pt>
                <c:pt idx="28379">
                  <c:v>-4.8237476808905513E-2</c:v>
                </c:pt>
                <c:pt idx="28380">
                  <c:v>-4.7928262213976495E-2</c:v>
                </c:pt>
                <c:pt idx="28381">
                  <c:v>-4.7928262213976495E-2</c:v>
                </c:pt>
                <c:pt idx="28382">
                  <c:v>-4.7928262213976495E-2</c:v>
                </c:pt>
                <c:pt idx="28383">
                  <c:v>-4.7928262213976495E-2</c:v>
                </c:pt>
                <c:pt idx="28384">
                  <c:v>-4.8237476808905513E-2</c:v>
                </c:pt>
                <c:pt idx="28385">
                  <c:v>-4.8237476808905513E-2</c:v>
                </c:pt>
                <c:pt idx="28386">
                  <c:v>-4.8237476808905513E-2</c:v>
                </c:pt>
                <c:pt idx="28387">
                  <c:v>-4.7619047619047693E-2</c:v>
                </c:pt>
                <c:pt idx="28388">
                  <c:v>-4.7619047619047693E-2</c:v>
                </c:pt>
                <c:pt idx="28389">
                  <c:v>-4.7619047619047693E-2</c:v>
                </c:pt>
                <c:pt idx="28390">
                  <c:v>-4.7619047619047693E-2</c:v>
                </c:pt>
                <c:pt idx="28391">
                  <c:v>-4.7619047619047693E-2</c:v>
                </c:pt>
                <c:pt idx="28392">
                  <c:v>-4.7619047619047693E-2</c:v>
                </c:pt>
                <c:pt idx="28393">
                  <c:v>-4.7309833024118945E-2</c:v>
                </c:pt>
                <c:pt idx="28394">
                  <c:v>-4.7309833024118945E-2</c:v>
                </c:pt>
                <c:pt idx="28395">
                  <c:v>-4.7309833024118945E-2</c:v>
                </c:pt>
                <c:pt idx="28396">
                  <c:v>-4.7309833024118945E-2</c:v>
                </c:pt>
                <c:pt idx="28397">
                  <c:v>-4.8237476808905513E-2</c:v>
                </c:pt>
                <c:pt idx="28398">
                  <c:v>-4.8237476808905513E-2</c:v>
                </c:pt>
                <c:pt idx="28399">
                  <c:v>-4.8237476808905513E-2</c:v>
                </c:pt>
                <c:pt idx="28400">
                  <c:v>-4.8237476808905513E-2</c:v>
                </c:pt>
                <c:pt idx="28401">
                  <c:v>-4.8237476808905513E-2</c:v>
                </c:pt>
                <c:pt idx="28402">
                  <c:v>-4.8237476808905513E-2</c:v>
                </c:pt>
                <c:pt idx="28403">
                  <c:v>-4.8237476808905513E-2</c:v>
                </c:pt>
                <c:pt idx="28404">
                  <c:v>-4.8237476808905513E-2</c:v>
                </c:pt>
                <c:pt idx="28405">
                  <c:v>-4.8237476808905513E-2</c:v>
                </c:pt>
                <c:pt idx="28406">
                  <c:v>-4.8237476808905513E-2</c:v>
                </c:pt>
                <c:pt idx="28407">
                  <c:v>-4.8237476808905513E-2</c:v>
                </c:pt>
                <c:pt idx="28408">
                  <c:v>-4.8237476808905513E-2</c:v>
                </c:pt>
                <c:pt idx="28409">
                  <c:v>-4.8237476808905513E-2</c:v>
                </c:pt>
                <c:pt idx="28410">
                  <c:v>-4.8237476808905513E-2</c:v>
                </c:pt>
                <c:pt idx="28411">
                  <c:v>-4.7928262213976495E-2</c:v>
                </c:pt>
                <c:pt idx="28412">
                  <c:v>-4.7928262213976495E-2</c:v>
                </c:pt>
                <c:pt idx="28413">
                  <c:v>-4.7928262213976495E-2</c:v>
                </c:pt>
                <c:pt idx="28414">
                  <c:v>-4.7928262213976495E-2</c:v>
                </c:pt>
                <c:pt idx="28415">
                  <c:v>-4.7619047619047693E-2</c:v>
                </c:pt>
                <c:pt idx="28416">
                  <c:v>-4.7619047619047693E-2</c:v>
                </c:pt>
                <c:pt idx="28417">
                  <c:v>-4.7619047619047693E-2</c:v>
                </c:pt>
                <c:pt idx="28418">
                  <c:v>-4.7619047619047693E-2</c:v>
                </c:pt>
                <c:pt idx="28419">
                  <c:v>-4.7619047619047693E-2</c:v>
                </c:pt>
                <c:pt idx="28420">
                  <c:v>-4.7619047619047693E-2</c:v>
                </c:pt>
                <c:pt idx="28421">
                  <c:v>-4.7928262213976495E-2</c:v>
                </c:pt>
                <c:pt idx="28422">
                  <c:v>-4.7928262213976495E-2</c:v>
                </c:pt>
                <c:pt idx="28423">
                  <c:v>-4.7928262213976495E-2</c:v>
                </c:pt>
                <c:pt idx="28424">
                  <c:v>-4.7928262213976495E-2</c:v>
                </c:pt>
                <c:pt idx="28425">
                  <c:v>-4.7619047619047693E-2</c:v>
                </c:pt>
                <c:pt idx="28426">
                  <c:v>-4.7619047619047693E-2</c:v>
                </c:pt>
                <c:pt idx="28427">
                  <c:v>-4.7309833024118945E-2</c:v>
                </c:pt>
                <c:pt idx="28428">
                  <c:v>-4.7309833024118945E-2</c:v>
                </c:pt>
                <c:pt idx="28429">
                  <c:v>-4.7309833024118945E-2</c:v>
                </c:pt>
                <c:pt idx="28430">
                  <c:v>-4.7309833024118945E-2</c:v>
                </c:pt>
                <c:pt idx="28431">
                  <c:v>-4.7000618429189893E-2</c:v>
                </c:pt>
                <c:pt idx="28432">
                  <c:v>-4.7000618429189893E-2</c:v>
                </c:pt>
                <c:pt idx="28433">
                  <c:v>-4.7619047619047693E-2</c:v>
                </c:pt>
                <c:pt idx="28434">
                  <c:v>-4.7619047619047693E-2</c:v>
                </c:pt>
                <c:pt idx="28435">
                  <c:v>-4.7619047619047693E-2</c:v>
                </c:pt>
                <c:pt idx="28436">
                  <c:v>-4.7619047619047693E-2</c:v>
                </c:pt>
                <c:pt idx="28437">
                  <c:v>-4.7928262213976495E-2</c:v>
                </c:pt>
                <c:pt idx="28438">
                  <c:v>-4.7928262213976495E-2</c:v>
                </c:pt>
                <c:pt idx="28439">
                  <c:v>-4.8237476808905513E-2</c:v>
                </c:pt>
                <c:pt idx="28440">
                  <c:v>-4.8237476808905513E-2</c:v>
                </c:pt>
                <c:pt idx="28441">
                  <c:v>-4.8237476808905513E-2</c:v>
                </c:pt>
                <c:pt idx="28442">
                  <c:v>-4.8237476808905513E-2</c:v>
                </c:pt>
                <c:pt idx="28443">
                  <c:v>-4.8237476808905513E-2</c:v>
                </c:pt>
                <c:pt idx="28444">
                  <c:v>-4.8237476808905513E-2</c:v>
                </c:pt>
                <c:pt idx="28445">
                  <c:v>-4.7619047619047693E-2</c:v>
                </c:pt>
                <c:pt idx="28446">
                  <c:v>-4.7619047619047693E-2</c:v>
                </c:pt>
                <c:pt idx="28447">
                  <c:v>-4.7928262213976495E-2</c:v>
                </c:pt>
                <c:pt idx="28448">
                  <c:v>-4.7928262213976495E-2</c:v>
                </c:pt>
                <c:pt idx="28449">
                  <c:v>-4.7928262213976495E-2</c:v>
                </c:pt>
                <c:pt idx="28450">
                  <c:v>-4.7928262213976495E-2</c:v>
                </c:pt>
                <c:pt idx="28451">
                  <c:v>-4.7928262213976495E-2</c:v>
                </c:pt>
                <c:pt idx="28452">
                  <c:v>-4.7928262213976495E-2</c:v>
                </c:pt>
                <c:pt idx="28453">
                  <c:v>-4.7928262213976495E-2</c:v>
                </c:pt>
                <c:pt idx="28454">
                  <c:v>-4.7928262213976495E-2</c:v>
                </c:pt>
                <c:pt idx="28455">
                  <c:v>-4.7928262213976495E-2</c:v>
                </c:pt>
                <c:pt idx="28456">
                  <c:v>-4.7928262213976495E-2</c:v>
                </c:pt>
                <c:pt idx="28457">
                  <c:v>-4.7928262213976495E-2</c:v>
                </c:pt>
                <c:pt idx="28458">
                  <c:v>-4.8237476808905513E-2</c:v>
                </c:pt>
                <c:pt idx="28459">
                  <c:v>-4.8237476808905513E-2</c:v>
                </c:pt>
                <c:pt idx="28460">
                  <c:v>-4.8237476808905513E-2</c:v>
                </c:pt>
                <c:pt idx="28461">
                  <c:v>-4.8237476808905513E-2</c:v>
                </c:pt>
                <c:pt idx="28462">
                  <c:v>-4.8237476808905513E-2</c:v>
                </c:pt>
                <c:pt idx="28463">
                  <c:v>-4.8237476808905513E-2</c:v>
                </c:pt>
                <c:pt idx="28464">
                  <c:v>-4.8237476808905513E-2</c:v>
                </c:pt>
                <c:pt idx="28465">
                  <c:v>-4.8237476808905513E-2</c:v>
                </c:pt>
                <c:pt idx="28466">
                  <c:v>-4.8237476808905513E-2</c:v>
                </c:pt>
                <c:pt idx="28467">
                  <c:v>-4.8237476808905513E-2</c:v>
                </c:pt>
                <c:pt idx="28468">
                  <c:v>-4.8237476808905513E-2</c:v>
                </c:pt>
                <c:pt idx="28469">
                  <c:v>-4.8237476808905513E-2</c:v>
                </c:pt>
                <c:pt idx="28470">
                  <c:v>-4.8546691403834434E-2</c:v>
                </c:pt>
                <c:pt idx="28471">
                  <c:v>-4.8546691403834434E-2</c:v>
                </c:pt>
                <c:pt idx="28472">
                  <c:v>-4.8546691403834434E-2</c:v>
                </c:pt>
                <c:pt idx="28473">
                  <c:v>-4.8546691403834434E-2</c:v>
                </c:pt>
                <c:pt idx="28474">
                  <c:v>-4.8546691403834434E-2</c:v>
                </c:pt>
                <c:pt idx="28475">
                  <c:v>-4.8546691403834434E-2</c:v>
                </c:pt>
                <c:pt idx="28476">
                  <c:v>-4.8546691403834434E-2</c:v>
                </c:pt>
                <c:pt idx="28477">
                  <c:v>-4.8546691403834434E-2</c:v>
                </c:pt>
                <c:pt idx="28478">
                  <c:v>-4.8546691403834434E-2</c:v>
                </c:pt>
                <c:pt idx="28479">
                  <c:v>-4.8546691403834434E-2</c:v>
                </c:pt>
                <c:pt idx="28480">
                  <c:v>-4.8855905998763154E-2</c:v>
                </c:pt>
                <c:pt idx="28481">
                  <c:v>-4.8855905998763154E-2</c:v>
                </c:pt>
                <c:pt idx="28482">
                  <c:v>-4.8855905998763154E-2</c:v>
                </c:pt>
                <c:pt idx="28483">
                  <c:v>-4.8855905998763154E-2</c:v>
                </c:pt>
                <c:pt idx="28484">
                  <c:v>-4.8546691403834434E-2</c:v>
                </c:pt>
                <c:pt idx="28485">
                  <c:v>-1.3605442176870748E-2</c:v>
                </c:pt>
                <c:pt idx="28486">
                  <c:v>-1.3914656771799618E-2</c:v>
                </c:pt>
                <c:pt idx="28487">
                  <c:v>-1.3914656771799618E-2</c:v>
                </c:pt>
                <c:pt idx="28488">
                  <c:v>-1.3914656771799618E-2</c:v>
                </c:pt>
                <c:pt idx="28489">
                  <c:v>-1.3914656771799618E-2</c:v>
                </c:pt>
                <c:pt idx="28490">
                  <c:v>-1.3914656771799618E-2</c:v>
                </c:pt>
                <c:pt idx="28491">
                  <c:v>-1.3914656771799618E-2</c:v>
                </c:pt>
                <c:pt idx="28492">
                  <c:v>-1.3605442176870748E-2</c:v>
                </c:pt>
                <c:pt idx="28493">
                  <c:v>-1.3914656771799618E-2</c:v>
                </c:pt>
                <c:pt idx="28494">
                  <c:v>-1.3605442176870748E-2</c:v>
                </c:pt>
                <c:pt idx="28495">
                  <c:v>-1.3605442176870748E-2</c:v>
                </c:pt>
                <c:pt idx="28496">
                  <c:v>-1.3605442176870748E-2</c:v>
                </c:pt>
                <c:pt idx="28497">
                  <c:v>-1.3605442176870748E-2</c:v>
                </c:pt>
                <c:pt idx="28498">
                  <c:v>-1.3605442176870748E-2</c:v>
                </c:pt>
                <c:pt idx="28499">
                  <c:v>-1.3605442176870748E-2</c:v>
                </c:pt>
                <c:pt idx="28500">
                  <c:v>-1.3914656771799618E-2</c:v>
                </c:pt>
                <c:pt idx="28501">
                  <c:v>-1.3914656771799618E-2</c:v>
                </c:pt>
                <c:pt idx="28502">
                  <c:v>-1.3914656771799618E-2</c:v>
                </c:pt>
                <c:pt idx="28503">
                  <c:v>-1.3914656771799618E-2</c:v>
                </c:pt>
                <c:pt idx="28504">
                  <c:v>-1.3914656771799618E-2</c:v>
                </c:pt>
                <c:pt idx="28505">
                  <c:v>-1.3914656771799618E-2</c:v>
                </c:pt>
                <c:pt idx="28506">
                  <c:v>-1.3914656771799618E-2</c:v>
                </c:pt>
                <c:pt idx="28507">
                  <c:v>-1.3914656771799618E-2</c:v>
                </c:pt>
                <c:pt idx="28508">
                  <c:v>-1.3605442176870748E-2</c:v>
                </c:pt>
                <c:pt idx="28509">
                  <c:v>-1.3605442176870748E-2</c:v>
                </c:pt>
                <c:pt idx="28510">
                  <c:v>-1.3605442176870748E-2</c:v>
                </c:pt>
                <c:pt idx="28511">
                  <c:v>-1.3605442176870748E-2</c:v>
                </c:pt>
                <c:pt idx="28512">
                  <c:v>-1.3605442176870748E-2</c:v>
                </c:pt>
                <c:pt idx="28513">
                  <c:v>-1.3605442176870748E-2</c:v>
                </c:pt>
                <c:pt idx="28514">
                  <c:v>-1.3605442176870748E-2</c:v>
                </c:pt>
                <c:pt idx="28515">
                  <c:v>-1.3605442176870748E-2</c:v>
                </c:pt>
                <c:pt idx="28516">
                  <c:v>-1.3605442176870748E-2</c:v>
                </c:pt>
                <c:pt idx="28517">
                  <c:v>-1.3605442176870748E-2</c:v>
                </c:pt>
                <c:pt idx="28518">
                  <c:v>-1.3605442176870748E-2</c:v>
                </c:pt>
                <c:pt idx="28519">
                  <c:v>-1.3605442176870748E-2</c:v>
                </c:pt>
                <c:pt idx="28520">
                  <c:v>-1.3605442176870748E-2</c:v>
                </c:pt>
                <c:pt idx="28521">
                  <c:v>-1.3605442176870748E-2</c:v>
                </c:pt>
                <c:pt idx="28522">
                  <c:v>-1.3605442176870748E-2</c:v>
                </c:pt>
                <c:pt idx="28523">
                  <c:v>-1.3605442176870748E-2</c:v>
                </c:pt>
                <c:pt idx="28524">
                  <c:v>-1.3605442176870748E-2</c:v>
                </c:pt>
                <c:pt idx="28525">
                  <c:v>-1.3605442176870748E-2</c:v>
                </c:pt>
                <c:pt idx="28526">
                  <c:v>-1.3605442176870748E-2</c:v>
                </c:pt>
                <c:pt idx="28527">
                  <c:v>-4.8237476808905513E-2</c:v>
                </c:pt>
                <c:pt idx="28528">
                  <c:v>-4.8237476808905513E-2</c:v>
                </c:pt>
                <c:pt idx="28529">
                  <c:v>-4.8237476808905513E-2</c:v>
                </c:pt>
                <c:pt idx="28530">
                  <c:v>-4.8237476808905513E-2</c:v>
                </c:pt>
                <c:pt idx="28531">
                  <c:v>-4.8237476808905513E-2</c:v>
                </c:pt>
                <c:pt idx="28532">
                  <c:v>-4.8237476808905513E-2</c:v>
                </c:pt>
                <c:pt idx="28533">
                  <c:v>-4.8237476808905513E-2</c:v>
                </c:pt>
                <c:pt idx="28534">
                  <c:v>-4.8237476808905513E-2</c:v>
                </c:pt>
                <c:pt idx="28535">
                  <c:v>-4.8237476808905513E-2</c:v>
                </c:pt>
                <c:pt idx="28536">
                  <c:v>-4.8237476808905513E-2</c:v>
                </c:pt>
                <c:pt idx="28537">
                  <c:v>-4.7928262213976495E-2</c:v>
                </c:pt>
                <c:pt idx="28538">
                  <c:v>-4.7928262213976495E-2</c:v>
                </c:pt>
                <c:pt idx="28539">
                  <c:v>-4.7928262213976495E-2</c:v>
                </c:pt>
                <c:pt idx="28540">
                  <c:v>-4.7928262213976495E-2</c:v>
                </c:pt>
                <c:pt idx="28541">
                  <c:v>-4.7928262213976495E-2</c:v>
                </c:pt>
                <c:pt idx="28542">
                  <c:v>-4.7928262213976495E-2</c:v>
                </c:pt>
                <c:pt idx="28543">
                  <c:v>-4.7928262213976495E-2</c:v>
                </c:pt>
                <c:pt idx="28544">
                  <c:v>-4.7928262213976495E-2</c:v>
                </c:pt>
                <c:pt idx="28545">
                  <c:v>-4.8546691403834434E-2</c:v>
                </c:pt>
                <c:pt idx="28546">
                  <c:v>-4.8546691403834434E-2</c:v>
                </c:pt>
                <c:pt idx="28547">
                  <c:v>-4.8546691403834434E-2</c:v>
                </c:pt>
                <c:pt idx="28548">
                  <c:v>-4.8546691403834434E-2</c:v>
                </c:pt>
                <c:pt idx="28549">
                  <c:v>-4.8546691403834434E-2</c:v>
                </c:pt>
                <c:pt idx="28550">
                  <c:v>-4.8546691403834434E-2</c:v>
                </c:pt>
                <c:pt idx="28551">
                  <c:v>-4.8546691403834434E-2</c:v>
                </c:pt>
                <c:pt idx="28552">
                  <c:v>-4.8546691403834434E-2</c:v>
                </c:pt>
                <c:pt idx="28553">
                  <c:v>-4.8546691403834434E-2</c:v>
                </c:pt>
                <c:pt idx="28554">
                  <c:v>-4.8546691403834434E-2</c:v>
                </c:pt>
                <c:pt idx="28555">
                  <c:v>-4.8546691403834434E-2</c:v>
                </c:pt>
                <c:pt idx="28556">
                  <c:v>-4.8546691403834434E-2</c:v>
                </c:pt>
                <c:pt idx="28557">
                  <c:v>-4.8546691403834434E-2</c:v>
                </c:pt>
                <c:pt idx="28558">
                  <c:v>-4.8546691403834434E-2</c:v>
                </c:pt>
                <c:pt idx="28559">
                  <c:v>-4.8546691403834434E-2</c:v>
                </c:pt>
                <c:pt idx="28560">
                  <c:v>-4.8546691403834434E-2</c:v>
                </c:pt>
                <c:pt idx="28561">
                  <c:v>-4.8855905998763154E-2</c:v>
                </c:pt>
                <c:pt idx="28562">
                  <c:v>-4.8855905998763154E-2</c:v>
                </c:pt>
                <c:pt idx="28563">
                  <c:v>-4.8855905998763154E-2</c:v>
                </c:pt>
                <c:pt idx="28564">
                  <c:v>-4.8855905998763154E-2</c:v>
                </c:pt>
                <c:pt idx="28565">
                  <c:v>-4.8855905998763154E-2</c:v>
                </c:pt>
                <c:pt idx="28566">
                  <c:v>-4.8855905998763154E-2</c:v>
                </c:pt>
                <c:pt idx="28567">
                  <c:v>-4.8855905998763154E-2</c:v>
                </c:pt>
                <c:pt idx="28568">
                  <c:v>-4.8855905998763154E-2</c:v>
                </c:pt>
                <c:pt idx="28569">
                  <c:v>-4.8855905998763154E-2</c:v>
                </c:pt>
                <c:pt idx="28570">
                  <c:v>-4.8855905998763154E-2</c:v>
                </c:pt>
                <c:pt idx="28571">
                  <c:v>-4.8855905998763154E-2</c:v>
                </c:pt>
                <c:pt idx="28572">
                  <c:v>-4.8855905998763154E-2</c:v>
                </c:pt>
                <c:pt idx="28573">
                  <c:v>-4.8855905998763154E-2</c:v>
                </c:pt>
                <c:pt idx="28574">
                  <c:v>-4.8855905998763154E-2</c:v>
                </c:pt>
                <c:pt idx="28575">
                  <c:v>-4.8855905998763154E-2</c:v>
                </c:pt>
                <c:pt idx="28576">
                  <c:v>-4.8855905998763154E-2</c:v>
                </c:pt>
                <c:pt idx="28577">
                  <c:v>-4.8855905998763154E-2</c:v>
                </c:pt>
                <c:pt idx="28578">
                  <c:v>-4.8855905998763154E-2</c:v>
                </c:pt>
                <c:pt idx="28579">
                  <c:v>-4.8855905998763154E-2</c:v>
                </c:pt>
                <c:pt idx="28580">
                  <c:v>-4.8855905998763154E-2</c:v>
                </c:pt>
                <c:pt idx="28581">
                  <c:v>-4.8855905998763154E-2</c:v>
                </c:pt>
                <c:pt idx="28582">
                  <c:v>-4.8855905998763154E-2</c:v>
                </c:pt>
                <c:pt idx="28583">
                  <c:v>-4.8855905998763154E-2</c:v>
                </c:pt>
                <c:pt idx="28584">
                  <c:v>-4.8855905998763154E-2</c:v>
                </c:pt>
                <c:pt idx="28585">
                  <c:v>-4.8855905998763154E-2</c:v>
                </c:pt>
                <c:pt idx="28586">
                  <c:v>-4.8855905998763154E-2</c:v>
                </c:pt>
                <c:pt idx="28587">
                  <c:v>-4.8855905998763154E-2</c:v>
                </c:pt>
                <c:pt idx="28588">
                  <c:v>-4.9165120593692019E-2</c:v>
                </c:pt>
                <c:pt idx="28589">
                  <c:v>-4.9165120593692019E-2</c:v>
                </c:pt>
                <c:pt idx="28590">
                  <c:v>-4.9165120593692019E-2</c:v>
                </c:pt>
                <c:pt idx="28591">
                  <c:v>-4.9165120593692019E-2</c:v>
                </c:pt>
                <c:pt idx="28592">
                  <c:v>-4.9783549783549812E-2</c:v>
                </c:pt>
                <c:pt idx="28593">
                  <c:v>-4.9783549783549812E-2</c:v>
                </c:pt>
                <c:pt idx="28594">
                  <c:v>-4.9783549783549812E-2</c:v>
                </c:pt>
                <c:pt idx="28595">
                  <c:v>-4.9783549783549812E-2</c:v>
                </c:pt>
                <c:pt idx="28596">
                  <c:v>-4.9783549783549812E-2</c:v>
                </c:pt>
                <c:pt idx="28597">
                  <c:v>-4.9783549783549812E-2</c:v>
                </c:pt>
                <c:pt idx="28598">
                  <c:v>-4.9783549783549812E-2</c:v>
                </c:pt>
                <c:pt idx="28599">
                  <c:v>-4.9783549783549812E-2</c:v>
                </c:pt>
                <c:pt idx="28600">
                  <c:v>-4.9783549783549812E-2</c:v>
                </c:pt>
                <c:pt idx="28601">
                  <c:v>-4.9783549783549812E-2</c:v>
                </c:pt>
                <c:pt idx="28602">
                  <c:v>-4.9783549783549812E-2</c:v>
                </c:pt>
                <c:pt idx="28603">
                  <c:v>-4.9783549783549812E-2</c:v>
                </c:pt>
                <c:pt idx="28604">
                  <c:v>-4.9783549783549812E-2</c:v>
                </c:pt>
                <c:pt idx="28605">
                  <c:v>-4.9783549783549812E-2</c:v>
                </c:pt>
                <c:pt idx="28606">
                  <c:v>-4.9783549783549812E-2</c:v>
                </c:pt>
                <c:pt idx="28607">
                  <c:v>-4.9783549783549812E-2</c:v>
                </c:pt>
                <c:pt idx="28608">
                  <c:v>-4.9783549783549812E-2</c:v>
                </c:pt>
                <c:pt idx="28609">
                  <c:v>-4.9783549783549812E-2</c:v>
                </c:pt>
                <c:pt idx="28610">
                  <c:v>-4.9783549783549812E-2</c:v>
                </c:pt>
                <c:pt idx="28611">
                  <c:v>-4.9783549783549812E-2</c:v>
                </c:pt>
                <c:pt idx="28612">
                  <c:v>-4.9783549783549812E-2</c:v>
                </c:pt>
                <c:pt idx="28613">
                  <c:v>-4.9783549783549812E-2</c:v>
                </c:pt>
                <c:pt idx="28614">
                  <c:v>-5.0092764378478906E-2</c:v>
                </c:pt>
                <c:pt idx="28615">
                  <c:v>-5.0092764378478906E-2</c:v>
                </c:pt>
                <c:pt idx="28616">
                  <c:v>-5.0092764378478906E-2</c:v>
                </c:pt>
                <c:pt idx="28617">
                  <c:v>-5.0092764378478906E-2</c:v>
                </c:pt>
                <c:pt idx="28618">
                  <c:v>-4.9783549783549812E-2</c:v>
                </c:pt>
                <c:pt idx="28619">
                  <c:v>-4.9783549783549812E-2</c:v>
                </c:pt>
                <c:pt idx="28620">
                  <c:v>-4.9783549783549812E-2</c:v>
                </c:pt>
                <c:pt idx="28621">
                  <c:v>-4.9783549783549812E-2</c:v>
                </c:pt>
                <c:pt idx="28622">
                  <c:v>-4.9783549783549812E-2</c:v>
                </c:pt>
                <c:pt idx="28623">
                  <c:v>-4.9783549783549812E-2</c:v>
                </c:pt>
                <c:pt idx="28624">
                  <c:v>-4.9783549783549812E-2</c:v>
                </c:pt>
                <c:pt idx="28625">
                  <c:v>-4.9783549783549812E-2</c:v>
                </c:pt>
                <c:pt idx="28626">
                  <c:v>-4.9783549783549812E-2</c:v>
                </c:pt>
                <c:pt idx="28627">
                  <c:v>-4.9783549783549812E-2</c:v>
                </c:pt>
                <c:pt idx="28628">
                  <c:v>-4.9783549783549812E-2</c:v>
                </c:pt>
                <c:pt idx="28629">
                  <c:v>-4.9783549783549812E-2</c:v>
                </c:pt>
                <c:pt idx="28630">
                  <c:v>-4.9783549783549812E-2</c:v>
                </c:pt>
                <c:pt idx="28631">
                  <c:v>-4.9783549783549812E-2</c:v>
                </c:pt>
                <c:pt idx="28632">
                  <c:v>-4.9783549783549812E-2</c:v>
                </c:pt>
                <c:pt idx="28633">
                  <c:v>-4.9783549783549812E-2</c:v>
                </c:pt>
                <c:pt idx="28634">
                  <c:v>-4.9783549783549812E-2</c:v>
                </c:pt>
                <c:pt idx="28635">
                  <c:v>-4.9783549783549812E-2</c:v>
                </c:pt>
                <c:pt idx="28636">
                  <c:v>-4.9783549783549812E-2</c:v>
                </c:pt>
                <c:pt idx="28637">
                  <c:v>-4.9783549783549812E-2</c:v>
                </c:pt>
                <c:pt idx="28638">
                  <c:v>-4.9783549783549812E-2</c:v>
                </c:pt>
                <c:pt idx="28639">
                  <c:v>-4.9783549783549812E-2</c:v>
                </c:pt>
                <c:pt idx="28640">
                  <c:v>-4.9783549783549812E-2</c:v>
                </c:pt>
                <c:pt idx="28641">
                  <c:v>-4.9783549783549812E-2</c:v>
                </c:pt>
                <c:pt idx="28642">
                  <c:v>-4.9783549783549812E-2</c:v>
                </c:pt>
                <c:pt idx="28643">
                  <c:v>-4.9783549783549812E-2</c:v>
                </c:pt>
                <c:pt idx="28644">
                  <c:v>-4.9783549783549812E-2</c:v>
                </c:pt>
                <c:pt idx="28645">
                  <c:v>-4.9783549783549812E-2</c:v>
                </c:pt>
                <c:pt idx="28646">
                  <c:v>-4.9783549783549812E-2</c:v>
                </c:pt>
                <c:pt idx="28647">
                  <c:v>-4.9783549783549812E-2</c:v>
                </c:pt>
                <c:pt idx="28648">
                  <c:v>-4.9783549783549812E-2</c:v>
                </c:pt>
                <c:pt idx="28649">
                  <c:v>-4.9783549783549812E-2</c:v>
                </c:pt>
                <c:pt idx="28650">
                  <c:v>-4.9783549783549812E-2</c:v>
                </c:pt>
                <c:pt idx="28651">
                  <c:v>-4.9783549783549812E-2</c:v>
                </c:pt>
                <c:pt idx="28652">
                  <c:v>-4.9783549783549812E-2</c:v>
                </c:pt>
                <c:pt idx="28653">
                  <c:v>-4.9783549783549812E-2</c:v>
                </c:pt>
                <c:pt idx="28654">
                  <c:v>-4.9783549783549812E-2</c:v>
                </c:pt>
                <c:pt idx="28655">
                  <c:v>-4.9783549783549812E-2</c:v>
                </c:pt>
                <c:pt idx="28656">
                  <c:v>-4.9783549783549812E-2</c:v>
                </c:pt>
                <c:pt idx="28657">
                  <c:v>-4.9474335188620912E-2</c:v>
                </c:pt>
                <c:pt idx="28658">
                  <c:v>-4.9474335188620912E-2</c:v>
                </c:pt>
                <c:pt idx="28659">
                  <c:v>-5.0092764378478906E-2</c:v>
                </c:pt>
                <c:pt idx="28660">
                  <c:v>-5.0092764378478906E-2</c:v>
                </c:pt>
                <c:pt idx="28661">
                  <c:v>-5.0401978973407563E-2</c:v>
                </c:pt>
                <c:pt idx="28662">
                  <c:v>-5.0401978973407563E-2</c:v>
                </c:pt>
                <c:pt idx="28663">
                  <c:v>-5.0092764378478906E-2</c:v>
                </c:pt>
                <c:pt idx="28664">
                  <c:v>-5.0092764378478906E-2</c:v>
                </c:pt>
                <c:pt idx="28665">
                  <c:v>-5.0092764378478906E-2</c:v>
                </c:pt>
                <c:pt idx="28666">
                  <c:v>-5.0092764378478906E-2</c:v>
                </c:pt>
                <c:pt idx="28667">
                  <c:v>-5.0092764378478906E-2</c:v>
                </c:pt>
                <c:pt idx="28668">
                  <c:v>-5.0092764378478906E-2</c:v>
                </c:pt>
                <c:pt idx="28669">
                  <c:v>-5.0092764378478906E-2</c:v>
                </c:pt>
                <c:pt idx="28670">
                  <c:v>-5.0092764378478906E-2</c:v>
                </c:pt>
                <c:pt idx="28671">
                  <c:v>-5.0092764378478906E-2</c:v>
                </c:pt>
                <c:pt idx="28672">
                  <c:v>-5.0092764378478906E-2</c:v>
                </c:pt>
                <c:pt idx="28673">
                  <c:v>-5.0092764378478906E-2</c:v>
                </c:pt>
                <c:pt idx="28674">
                  <c:v>-5.0092764378478906E-2</c:v>
                </c:pt>
                <c:pt idx="28675">
                  <c:v>-5.0092764378478906E-2</c:v>
                </c:pt>
                <c:pt idx="28676">
                  <c:v>-5.0092764378478906E-2</c:v>
                </c:pt>
                <c:pt idx="28677">
                  <c:v>-5.0092764378478906E-2</c:v>
                </c:pt>
                <c:pt idx="28678">
                  <c:v>-5.0092764378478906E-2</c:v>
                </c:pt>
                <c:pt idx="28679">
                  <c:v>-5.0092764378478906E-2</c:v>
                </c:pt>
                <c:pt idx="28680">
                  <c:v>-5.0092764378478906E-2</c:v>
                </c:pt>
                <c:pt idx="28681">
                  <c:v>-5.0092764378478906E-2</c:v>
                </c:pt>
                <c:pt idx="28682">
                  <c:v>-5.0401978973407563E-2</c:v>
                </c:pt>
                <c:pt idx="28683">
                  <c:v>-5.0401978973407563E-2</c:v>
                </c:pt>
                <c:pt idx="28684">
                  <c:v>-5.0401978973407563E-2</c:v>
                </c:pt>
                <c:pt idx="28685">
                  <c:v>-5.0401978973407563E-2</c:v>
                </c:pt>
                <c:pt idx="28686">
                  <c:v>-5.0401978973407563E-2</c:v>
                </c:pt>
                <c:pt idx="28687">
                  <c:v>-5.0401978973407563E-2</c:v>
                </c:pt>
                <c:pt idx="28688">
                  <c:v>-5.0401978973407563E-2</c:v>
                </c:pt>
                <c:pt idx="28689">
                  <c:v>-5.0401978973407563E-2</c:v>
                </c:pt>
                <c:pt idx="28690">
                  <c:v>-5.0401978973407563E-2</c:v>
                </c:pt>
                <c:pt idx="28691">
                  <c:v>-5.0401978973407563E-2</c:v>
                </c:pt>
                <c:pt idx="28692">
                  <c:v>-5.0711193568336532E-2</c:v>
                </c:pt>
                <c:pt idx="28693">
                  <c:v>-5.0711193568336532E-2</c:v>
                </c:pt>
                <c:pt idx="28694">
                  <c:v>-5.0711193568336532E-2</c:v>
                </c:pt>
                <c:pt idx="28695">
                  <c:v>-5.0711193568336532E-2</c:v>
                </c:pt>
                <c:pt idx="28696">
                  <c:v>-5.0711193568336532E-2</c:v>
                </c:pt>
                <c:pt idx="28697">
                  <c:v>-5.0711193568336532E-2</c:v>
                </c:pt>
                <c:pt idx="28698">
                  <c:v>-5.0711193568336532E-2</c:v>
                </c:pt>
                <c:pt idx="28699">
                  <c:v>-5.0711193568336532E-2</c:v>
                </c:pt>
                <c:pt idx="28700">
                  <c:v>-5.0401978973407563E-2</c:v>
                </c:pt>
                <c:pt idx="28701">
                  <c:v>-5.0401978973407563E-2</c:v>
                </c:pt>
                <c:pt idx="28702">
                  <c:v>-5.0401978973407563E-2</c:v>
                </c:pt>
                <c:pt idx="28703">
                  <c:v>-5.0401978973407563E-2</c:v>
                </c:pt>
                <c:pt idx="28704">
                  <c:v>-5.0401978973407563E-2</c:v>
                </c:pt>
                <c:pt idx="28705">
                  <c:v>-5.0401978973407563E-2</c:v>
                </c:pt>
                <c:pt idx="28706">
                  <c:v>-5.0401978973407563E-2</c:v>
                </c:pt>
                <c:pt idx="28707">
                  <c:v>-5.0401978973407563E-2</c:v>
                </c:pt>
                <c:pt idx="28708">
                  <c:v>-5.0401978973407563E-2</c:v>
                </c:pt>
                <c:pt idx="28709">
                  <c:v>-5.0401978973407563E-2</c:v>
                </c:pt>
                <c:pt idx="28710">
                  <c:v>-5.0401978973407563E-2</c:v>
                </c:pt>
                <c:pt idx="28711">
                  <c:v>-5.0401978973407563E-2</c:v>
                </c:pt>
                <c:pt idx="28712">
                  <c:v>-5.0401978973407563E-2</c:v>
                </c:pt>
                <c:pt idx="28713">
                  <c:v>-5.0401978973407563E-2</c:v>
                </c:pt>
                <c:pt idx="28714">
                  <c:v>-5.0401978973407563E-2</c:v>
                </c:pt>
                <c:pt idx="28715">
                  <c:v>-5.0401978973407563E-2</c:v>
                </c:pt>
                <c:pt idx="28716">
                  <c:v>-5.0401978973407563E-2</c:v>
                </c:pt>
                <c:pt idx="28717">
                  <c:v>-5.0401978973407563E-2</c:v>
                </c:pt>
                <c:pt idx="28718">
                  <c:v>-5.0401978973407563E-2</c:v>
                </c:pt>
                <c:pt idx="28719">
                  <c:v>-5.0401978973407563E-2</c:v>
                </c:pt>
                <c:pt idx="28720">
                  <c:v>-5.0401978973407563E-2</c:v>
                </c:pt>
                <c:pt idx="28721">
                  <c:v>-5.0401978973407563E-2</c:v>
                </c:pt>
                <c:pt idx="28722">
                  <c:v>-5.0401978973407563E-2</c:v>
                </c:pt>
                <c:pt idx="28723">
                  <c:v>-5.0401978973407563E-2</c:v>
                </c:pt>
                <c:pt idx="28724">
                  <c:v>-5.0401978973407563E-2</c:v>
                </c:pt>
                <c:pt idx="28725">
                  <c:v>-5.0401978973407563E-2</c:v>
                </c:pt>
                <c:pt idx="28726">
                  <c:v>-5.0401978973407563E-2</c:v>
                </c:pt>
                <c:pt idx="28727">
                  <c:v>-5.0401978973407563E-2</c:v>
                </c:pt>
                <c:pt idx="28728">
                  <c:v>-5.0401978973407563E-2</c:v>
                </c:pt>
                <c:pt idx="28729">
                  <c:v>-5.0401978973407563E-2</c:v>
                </c:pt>
                <c:pt idx="28730">
                  <c:v>-5.0401978973407563E-2</c:v>
                </c:pt>
                <c:pt idx="28731">
                  <c:v>-5.0401978973407563E-2</c:v>
                </c:pt>
                <c:pt idx="28732">
                  <c:v>-5.0401978973407563E-2</c:v>
                </c:pt>
                <c:pt idx="28733">
                  <c:v>-5.0401978973407563E-2</c:v>
                </c:pt>
                <c:pt idx="28734">
                  <c:v>-5.0401978973407563E-2</c:v>
                </c:pt>
                <c:pt idx="28735">
                  <c:v>-5.0711193568336532E-2</c:v>
                </c:pt>
                <c:pt idx="28736">
                  <c:v>-5.0711193568336532E-2</c:v>
                </c:pt>
                <c:pt idx="28737">
                  <c:v>-5.0711193568336532E-2</c:v>
                </c:pt>
                <c:pt idx="28738">
                  <c:v>-5.0711193568336532E-2</c:v>
                </c:pt>
                <c:pt idx="28739">
                  <c:v>-5.0711193568336532E-2</c:v>
                </c:pt>
                <c:pt idx="28740">
                  <c:v>-5.0711193568336532E-2</c:v>
                </c:pt>
                <c:pt idx="28741">
                  <c:v>-5.0711193568336532E-2</c:v>
                </c:pt>
                <c:pt idx="28742">
                  <c:v>-1.3605442176870748E-2</c:v>
                </c:pt>
                <c:pt idx="28743">
                  <c:v>-1.3605442176870748E-2</c:v>
                </c:pt>
                <c:pt idx="28744">
                  <c:v>-1.3605442176870748E-2</c:v>
                </c:pt>
                <c:pt idx="28745">
                  <c:v>-1.3605442176870748E-2</c:v>
                </c:pt>
                <c:pt idx="28746">
                  <c:v>-1.3605442176870748E-2</c:v>
                </c:pt>
                <c:pt idx="28747">
                  <c:v>-1.3914656771799618E-2</c:v>
                </c:pt>
                <c:pt idx="28748">
                  <c:v>-1.3605442176870748E-2</c:v>
                </c:pt>
                <c:pt idx="28749">
                  <c:v>-1.3605442176870748E-2</c:v>
                </c:pt>
                <c:pt idx="28750">
                  <c:v>-1.3605442176870748E-2</c:v>
                </c:pt>
                <c:pt idx="28751">
                  <c:v>-1.3605442176870748E-2</c:v>
                </c:pt>
                <c:pt idx="28752">
                  <c:v>-1.3605442176870748E-2</c:v>
                </c:pt>
                <c:pt idx="28753">
                  <c:v>-1.3605442176870748E-2</c:v>
                </c:pt>
                <c:pt idx="28754">
                  <c:v>-1.3914656771799618E-2</c:v>
                </c:pt>
                <c:pt idx="28755">
                  <c:v>-1.3914656771799618E-2</c:v>
                </c:pt>
                <c:pt idx="28756">
                  <c:v>-1.3605442176870748E-2</c:v>
                </c:pt>
                <c:pt idx="28757">
                  <c:v>-1.3605442176870748E-2</c:v>
                </c:pt>
                <c:pt idx="28758">
                  <c:v>-1.3296227581941818E-2</c:v>
                </c:pt>
                <c:pt idx="28759">
                  <c:v>-1.3914656771799618E-2</c:v>
                </c:pt>
                <c:pt idx="28760">
                  <c:v>-1.3605442176870748E-2</c:v>
                </c:pt>
                <c:pt idx="28761">
                  <c:v>-1.3914656771799618E-2</c:v>
                </c:pt>
                <c:pt idx="28762">
                  <c:v>-1.3914656771799618E-2</c:v>
                </c:pt>
                <c:pt idx="28763">
                  <c:v>-1.3914656771799618E-2</c:v>
                </c:pt>
                <c:pt idx="28764">
                  <c:v>-1.3914656771799618E-2</c:v>
                </c:pt>
                <c:pt idx="28765">
                  <c:v>-1.3914656771799618E-2</c:v>
                </c:pt>
                <c:pt idx="28766">
                  <c:v>-1.3914656771799618E-2</c:v>
                </c:pt>
                <c:pt idx="28767">
                  <c:v>-1.3914656771799618E-2</c:v>
                </c:pt>
                <c:pt idx="28768">
                  <c:v>-1.3914656771799618E-2</c:v>
                </c:pt>
                <c:pt idx="28769">
                  <c:v>-1.3914656771799618E-2</c:v>
                </c:pt>
                <c:pt idx="28770">
                  <c:v>-1.3914656771799618E-2</c:v>
                </c:pt>
                <c:pt idx="28771">
                  <c:v>-1.3914656771799618E-2</c:v>
                </c:pt>
                <c:pt idx="28772">
                  <c:v>-1.3914656771799618E-2</c:v>
                </c:pt>
                <c:pt idx="28773">
                  <c:v>-1.3914656771799618E-2</c:v>
                </c:pt>
                <c:pt idx="28774">
                  <c:v>-1.3914656771799618E-2</c:v>
                </c:pt>
                <c:pt idx="28775">
                  <c:v>-1.3914656771799618E-2</c:v>
                </c:pt>
                <c:pt idx="28776">
                  <c:v>-1.3914656771799618E-2</c:v>
                </c:pt>
                <c:pt idx="28777">
                  <c:v>-1.3914656771799618E-2</c:v>
                </c:pt>
                <c:pt idx="28778">
                  <c:v>-1.3914656771799618E-2</c:v>
                </c:pt>
                <c:pt idx="28779">
                  <c:v>-1.3914656771799618E-2</c:v>
                </c:pt>
                <c:pt idx="28780">
                  <c:v>-1.3914656771799618E-2</c:v>
                </c:pt>
                <c:pt idx="28781">
                  <c:v>-1.3914656771799618E-2</c:v>
                </c:pt>
                <c:pt idx="28782">
                  <c:v>-1.3914656771799618E-2</c:v>
                </c:pt>
                <c:pt idx="28783">
                  <c:v>-1.3296227581941818E-2</c:v>
                </c:pt>
                <c:pt idx="28784">
                  <c:v>-1.3605442176870748E-2</c:v>
                </c:pt>
                <c:pt idx="28785">
                  <c:v>-1.3914656771799618E-2</c:v>
                </c:pt>
                <c:pt idx="28786">
                  <c:v>-5.1638837353123183E-2</c:v>
                </c:pt>
                <c:pt idx="28787">
                  <c:v>-5.1638837353123183E-2</c:v>
                </c:pt>
                <c:pt idx="28788">
                  <c:v>-5.1638837353123183E-2</c:v>
                </c:pt>
                <c:pt idx="28789">
                  <c:v>-5.1638837353123183E-2</c:v>
                </c:pt>
                <c:pt idx="28790">
                  <c:v>-5.1638837353123183E-2</c:v>
                </c:pt>
                <c:pt idx="28791">
                  <c:v>-5.1638837353123183E-2</c:v>
                </c:pt>
                <c:pt idx="28792">
                  <c:v>-5.1638837353123183E-2</c:v>
                </c:pt>
                <c:pt idx="28793">
                  <c:v>-5.1638837353123183E-2</c:v>
                </c:pt>
                <c:pt idx="28794">
                  <c:v>-5.1638837353123183E-2</c:v>
                </c:pt>
                <c:pt idx="28795">
                  <c:v>-5.1638837353123183E-2</c:v>
                </c:pt>
                <c:pt idx="28796">
                  <c:v>-5.1638837353123183E-2</c:v>
                </c:pt>
                <c:pt idx="28797">
                  <c:v>-5.1638837353123183E-2</c:v>
                </c:pt>
                <c:pt idx="28798">
                  <c:v>-5.1638837353123183E-2</c:v>
                </c:pt>
                <c:pt idx="28799">
                  <c:v>-5.1329622758194186E-2</c:v>
                </c:pt>
                <c:pt idx="28800">
                  <c:v>-5.1329622758194186E-2</c:v>
                </c:pt>
                <c:pt idx="28801">
                  <c:v>-5.1329622758194186E-2</c:v>
                </c:pt>
                <c:pt idx="28802">
                  <c:v>-5.1329622758194186E-2</c:v>
                </c:pt>
                <c:pt idx="28803">
                  <c:v>-5.1329622758194186E-2</c:v>
                </c:pt>
                <c:pt idx="28804">
                  <c:v>-5.1329622758194186E-2</c:v>
                </c:pt>
                <c:pt idx="28805">
                  <c:v>-5.1329622758194186E-2</c:v>
                </c:pt>
                <c:pt idx="28806">
                  <c:v>-5.1329622758194186E-2</c:v>
                </c:pt>
                <c:pt idx="28807">
                  <c:v>-5.1329622758194186E-2</c:v>
                </c:pt>
                <c:pt idx="28808">
                  <c:v>-5.1329622758194186E-2</c:v>
                </c:pt>
                <c:pt idx="28809">
                  <c:v>-5.1329622758194186E-2</c:v>
                </c:pt>
                <c:pt idx="28810">
                  <c:v>-5.1329622758194186E-2</c:v>
                </c:pt>
                <c:pt idx="28811">
                  <c:v>-5.1020408163265286E-2</c:v>
                </c:pt>
                <c:pt idx="28812">
                  <c:v>-5.1020408163265286E-2</c:v>
                </c:pt>
                <c:pt idx="28813">
                  <c:v>-5.1020408163265286E-2</c:v>
                </c:pt>
                <c:pt idx="28814">
                  <c:v>-5.0711193568336532E-2</c:v>
                </c:pt>
                <c:pt idx="28815">
                  <c:v>-5.0711193568336532E-2</c:v>
                </c:pt>
                <c:pt idx="28816">
                  <c:v>-5.0401978973407563E-2</c:v>
                </c:pt>
                <c:pt idx="28817">
                  <c:v>-5.0711193568336532E-2</c:v>
                </c:pt>
                <c:pt idx="28818">
                  <c:v>-5.0711193568336532E-2</c:v>
                </c:pt>
                <c:pt idx="28819">
                  <c:v>-5.0711193568336532E-2</c:v>
                </c:pt>
                <c:pt idx="28820">
                  <c:v>-5.0711193568336532E-2</c:v>
                </c:pt>
                <c:pt idx="28821">
                  <c:v>-5.0711193568336532E-2</c:v>
                </c:pt>
                <c:pt idx="28822">
                  <c:v>-5.0711193568336532E-2</c:v>
                </c:pt>
                <c:pt idx="28823">
                  <c:v>-5.0711193568336532E-2</c:v>
                </c:pt>
                <c:pt idx="28824">
                  <c:v>-5.0711193568336532E-2</c:v>
                </c:pt>
                <c:pt idx="28825">
                  <c:v>-5.0711193568336532E-2</c:v>
                </c:pt>
                <c:pt idx="28826">
                  <c:v>-5.0711193568336532E-2</c:v>
                </c:pt>
                <c:pt idx="28827">
                  <c:v>-5.0711193568336532E-2</c:v>
                </c:pt>
                <c:pt idx="28828">
                  <c:v>-5.0711193568336532E-2</c:v>
                </c:pt>
                <c:pt idx="28829">
                  <c:v>-5.0711193568336532E-2</c:v>
                </c:pt>
                <c:pt idx="28830">
                  <c:v>-5.0711193568336532E-2</c:v>
                </c:pt>
                <c:pt idx="28831">
                  <c:v>-5.0711193568336532E-2</c:v>
                </c:pt>
                <c:pt idx="28832">
                  <c:v>-5.0711193568336532E-2</c:v>
                </c:pt>
                <c:pt idx="28833">
                  <c:v>-5.0711193568336532E-2</c:v>
                </c:pt>
                <c:pt idx="28834">
                  <c:v>-5.0711193568336532E-2</c:v>
                </c:pt>
                <c:pt idx="28835">
                  <c:v>-5.0711193568336532E-2</c:v>
                </c:pt>
                <c:pt idx="28836">
                  <c:v>-5.0711193568336532E-2</c:v>
                </c:pt>
                <c:pt idx="28837">
                  <c:v>-5.0711193568336532E-2</c:v>
                </c:pt>
                <c:pt idx="28838">
                  <c:v>-5.0711193568336532E-2</c:v>
                </c:pt>
                <c:pt idx="28839">
                  <c:v>-5.0711193568336532E-2</c:v>
                </c:pt>
                <c:pt idx="28840">
                  <c:v>-5.0711193568336532E-2</c:v>
                </c:pt>
                <c:pt idx="28841">
                  <c:v>-5.0711193568336532E-2</c:v>
                </c:pt>
                <c:pt idx="28842">
                  <c:v>-5.0711193568336532E-2</c:v>
                </c:pt>
                <c:pt idx="28843">
                  <c:v>-5.0711193568336532E-2</c:v>
                </c:pt>
                <c:pt idx="28844">
                  <c:v>-5.0711193568336532E-2</c:v>
                </c:pt>
                <c:pt idx="28845">
                  <c:v>-5.0711193568336532E-2</c:v>
                </c:pt>
                <c:pt idx="28846">
                  <c:v>-5.0401978973407563E-2</c:v>
                </c:pt>
                <c:pt idx="28847">
                  <c:v>-5.0401978973407563E-2</c:v>
                </c:pt>
                <c:pt idx="28848">
                  <c:v>-5.0401978973407563E-2</c:v>
                </c:pt>
                <c:pt idx="28849">
                  <c:v>-5.0401978973407563E-2</c:v>
                </c:pt>
                <c:pt idx="28850">
                  <c:v>-5.0401978973407563E-2</c:v>
                </c:pt>
                <c:pt idx="28851">
                  <c:v>-5.0401978973407563E-2</c:v>
                </c:pt>
                <c:pt idx="28852">
                  <c:v>-5.0401978973407563E-2</c:v>
                </c:pt>
                <c:pt idx="28853">
                  <c:v>-5.0401978973407563E-2</c:v>
                </c:pt>
                <c:pt idx="28854">
                  <c:v>-5.0401978973407563E-2</c:v>
                </c:pt>
                <c:pt idx="28855">
                  <c:v>-5.0401978973407563E-2</c:v>
                </c:pt>
                <c:pt idx="28856">
                  <c:v>-5.0401978973407563E-2</c:v>
                </c:pt>
                <c:pt idx="28857">
                  <c:v>-5.0401978973407563E-2</c:v>
                </c:pt>
                <c:pt idx="28858">
                  <c:v>-5.0401978973407563E-2</c:v>
                </c:pt>
                <c:pt idx="28859">
                  <c:v>-5.0401978973407563E-2</c:v>
                </c:pt>
                <c:pt idx="28860">
                  <c:v>-5.0401978973407563E-2</c:v>
                </c:pt>
                <c:pt idx="28861">
                  <c:v>-5.0401978973407563E-2</c:v>
                </c:pt>
                <c:pt idx="28862">
                  <c:v>-5.0401978973407563E-2</c:v>
                </c:pt>
                <c:pt idx="28863">
                  <c:v>-5.0401978973407563E-2</c:v>
                </c:pt>
                <c:pt idx="28864">
                  <c:v>-5.0401978973407563E-2</c:v>
                </c:pt>
                <c:pt idx="28865">
                  <c:v>-5.0401978973407563E-2</c:v>
                </c:pt>
                <c:pt idx="28866">
                  <c:v>-5.0401978973407563E-2</c:v>
                </c:pt>
                <c:pt idx="28867">
                  <c:v>-5.0401978973407563E-2</c:v>
                </c:pt>
                <c:pt idx="28868">
                  <c:v>-5.0401978973407563E-2</c:v>
                </c:pt>
                <c:pt idx="28869">
                  <c:v>-5.0401978973407563E-2</c:v>
                </c:pt>
                <c:pt idx="28870">
                  <c:v>-5.0401978973407563E-2</c:v>
                </c:pt>
                <c:pt idx="28871">
                  <c:v>-5.0401978973407563E-2</c:v>
                </c:pt>
                <c:pt idx="28872">
                  <c:v>-5.0092764378478906E-2</c:v>
                </c:pt>
                <c:pt idx="28873">
                  <c:v>-5.0092764378478906E-2</c:v>
                </c:pt>
                <c:pt idx="28874">
                  <c:v>-5.0092764378478906E-2</c:v>
                </c:pt>
                <c:pt idx="28875">
                  <c:v>-5.0092764378478906E-2</c:v>
                </c:pt>
                <c:pt idx="28876">
                  <c:v>-5.0092764378478906E-2</c:v>
                </c:pt>
                <c:pt idx="28877">
                  <c:v>-5.0092764378478906E-2</c:v>
                </c:pt>
                <c:pt idx="28878">
                  <c:v>-5.0092764378478906E-2</c:v>
                </c:pt>
                <c:pt idx="28879">
                  <c:v>-5.0092764378478906E-2</c:v>
                </c:pt>
                <c:pt idx="28880">
                  <c:v>-5.0092764378478906E-2</c:v>
                </c:pt>
                <c:pt idx="28881">
                  <c:v>-5.0092764378478906E-2</c:v>
                </c:pt>
                <c:pt idx="28882">
                  <c:v>-5.0092764378478906E-2</c:v>
                </c:pt>
                <c:pt idx="28883">
                  <c:v>-5.0092764378478906E-2</c:v>
                </c:pt>
                <c:pt idx="28884">
                  <c:v>-5.0092764378478906E-2</c:v>
                </c:pt>
                <c:pt idx="28885">
                  <c:v>-5.0092764378478906E-2</c:v>
                </c:pt>
                <c:pt idx="28886">
                  <c:v>-5.0092764378478906E-2</c:v>
                </c:pt>
                <c:pt idx="28887">
                  <c:v>-5.0092764378478906E-2</c:v>
                </c:pt>
                <c:pt idx="28888">
                  <c:v>-5.0092764378478906E-2</c:v>
                </c:pt>
                <c:pt idx="28889">
                  <c:v>-5.0092764378478906E-2</c:v>
                </c:pt>
                <c:pt idx="28890">
                  <c:v>-5.0092764378478906E-2</c:v>
                </c:pt>
                <c:pt idx="28891">
                  <c:v>-5.0092764378478906E-2</c:v>
                </c:pt>
                <c:pt idx="28892">
                  <c:v>-5.0092764378478906E-2</c:v>
                </c:pt>
                <c:pt idx="28893">
                  <c:v>-5.0092764378478906E-2</c:v>
                </c:pt>
                <c:pt idx="28894">
                  <c:v>-5.0401978973407563E-2</c:v>
                </c:pt>
                <c:pt idx="28895">
                  <c:v>-5.0401978973407563E-2</c:v>
                </c:pt>
                <c:pt idx="28896">
                  <c:v>-5.0401978973407563E-2</c:v>
                </c:pt>
                <c:pt idx="28897">
                  <c:v>-5.0401978973407563E-2</c:v>
                </c:pt>
                <c:pt idx="28898">
                  <c:v>-5.0401978973407563E-2</c:v>
                </c:pt>
                <c:pt idx="28899">
                  <c:v>-5.0401978973407563E-2</c:v>
                </c:pt>
                <c:pt idx="28900">
                  <c:v>-5.0401978973407563E-2</c:v>
                </c:pt>
                <c:pt idx="28901">
                  <c:v>-1.3914656771799618E-2</c:v>
                </c:pt>
                <c:pt idx="28902">
                  <c:v>-1.3914656771799618E-2</c:v>
                </c:pt>
                <c:pt idx="28903">
                  <c:v>-1.3914656771799618E-2</c:v>
                </c:pt>
                <c:pt idx="28904">
                  <c:v>-1.3914656771799618E-2</c:v>
                </c:pt>
                <c:pt idx="28905">
                  <c:v>-1.3914656771799618E-2</c:v>
                </c:pt>
                <c:pt idx="28906">
                  <c:v>-1.3914656771799618E-2</c:v>
                </c:pt>
                <c:pt idx="28907">
                  <c:v>-1.3914656771799618E-2</c:v>
                </c:pt>
                <c:pt idx="28908">
                  <c:v>-1.3605442176870748E-2</c:v>
                </c:pt>
                <c:pt idx="28909">
                  <c:v>-1.3605442176870748E-2</c:v>
                </c:pt>
                <c:pt idx="28910">
                  <c:v>-1.3605442176870748E-2</c:v>
                </c:pt>
                <c:pt idx="28911">
                  <c:v>-1.3605442176870748E-2</c:v>
                </c:pt>
                <c:pt idx="28912">
                  <c:v>-1.3914656771799618E-2</c:v>
                </c:pt>
                <c:pt idx="28913">
                  <c:v>-1.3914656771799618E-2</c:v>
                </c:pt>
                <c:pt idx="28914">
                  <c:v>-1.3914656771799618E-2</c:v>
                </c:pt>
                <c:pt idx="28915">
                  <c:v>-1.3914656771799618E-2</c:v>
                </c:pt>
                <c:pt idx="28916">
                  <c:v>-1.3914656771799618E-2</c:v>
                </c:pt>
                <c:pt idx="28917">
                  <c:v>-1.3914656771799618E-2</c:v>
                </c:pt>
                <c:pt idx="28918">
                  <c:v>-1.3914656771799618E-2</c:v>
                </c:pt>
                <c:pt idx="28919">
                  <c:v>-1.3914656771799618E-2</c:v>
                </c:pt>
                <c:pt idx="28920">
                  <c:v>-1.3914656771799618E-2</c:v>
                </c:pt>
                <c:pt idx="28921">
                  <c:v>-1.3914656771799618E-2</c:v>
                </c:pt>
                <c:pt idx="28922">
                  <c:v>-1.3914656771799618E-2</c:v>
                </c:pt>
                <c:pt idx="28923">
                  <c:v>-1.3914656771799618E-2</c:v>
                </c:pt>
                <c:pt idx="28924">
                  <c:v>-1.3914656771799618E-2</c:v>
                </c:pt>
                <c:pt idx="28925">
                  <c:v>-1.3605442176870748E-2</c:v>
                </c:pt>
                <c:pt idx="28926">
                  <c:v>-1.3605442176870748E-2</c:v>
                </c:pt>
                <c:pt idx="28927">
                  <c:v>-1.3605442176870748E-2</c:v>
                </c:pt>
                <c:pt idx="28928">
                  <c:v>-1.3605442176870748E-2</c:v>
                </c:pt>
                <c:pt idx="28929">
                  <c:v>-1.3605442176870748E-2</c:v>
                </c:pt>
                <c:pt idx="28930">
                  <c:v>-1.3605442176870748E-2</c:v>
                </c:pt>
                <c:pt idx="28931">
                  <c:v>-1.3605442176870748E-2</c:v>
                </c:pt>
                <c:pt idx="28932">
                  <c:v>-1.3914656771799618E-2</c:v>
                </c:pt>
                <c:pt idx="28933">
                  <c:v>-1.3914656771799618E-2</c:v>
                </c:pt>
                <c:pt idx="28934">
                  <c:v>-1.3914656771799618E-2</c:v>
                </c:pt>
                <c:pt idx="28935">
                  <c:v>-1.3914656771799618E-2</c:v>
                </c:pt>
                <c:pt idx="28936">
                  <c:v>-1.3914656771799618E-2</c:v>
                </c:pt>
                <c:pt idx="28937">
                  <c:v>-1.3914656771799618E-2</c:v>
                </c:pt>
                <c:pt idx="28938">
                  <c:v>-1.3914656771799618E-2</c:v>
                </c:pt>
                <c:pt idx="28939">
                  <c:v>-1.3605442176870748E-2</c:v>
                </c:pt>
                <c:pt idx="28940">
                  <c:v>-1.3605442176870748E-2</c:v>
                </c:pt>
                <c:pt idx="28941">
                  <c:v>-1.3605442176870748E-2</c:v>
                </c:pt>
                <c:pt idx="28942">
                  <c:v>-4.9783549783549812E-2</c:v>
                </c:pt>
                <c:pt idx="28943">
                  <c:v>-4.9783549783549812E-2</c:v>
                </c:pt>
                <c:pt idx="28944">
                  <c:v>-4.9783549783549812E-2</c:v>
                </c:pt>
                <c:pt idx="28945">
                  <c:v>-4.9783549783549812E-2</c:v>
                </c:pt>
                <c:pt idx="28946">
                  <c:v>-4.9783549783549812E-2</c:v>
                </c:pt>
                <c:pt idx="28947">
                  <c:v>-4.9783549783549812E-2</c:v>
                </c:pt>
                <c:pt idx="28948">
                  <c:v>-4.9783549783549812E-2</c:v>
                </c:pt>
                <c:pt idx="28949">
                  <c:v>-4.9783549783549812E-2</c:v>
                </c:pt>
                <c:pt idx="28950">
                  <c:v>-4.9783549783549812E-2</c:v>
                </c:pt>
                <c:pt idx="28951">
                  <c:v>-4.9783549783549812E-2</c:v>
                </c:pt>
                <c:pt idx="28952">
                  <c:v>-4.9783549783549812E-2</c:v>
                </c:pt>
                <c:pt idx="28953">
                  <c:v>-4.9783549783549812E-2</c:v>
                </c:pt>
                <c:pt idx="28954">
                  <c:v>-4.9783549783549812E-2</c:v>
                </c:pt>
                <c:pt idx="28955">
                  <c:v>-4.9783549783549812E-2</c:v>
                </c:pt>
                <c:pt idx="28956">
                  <c:v>-4.9783549783549812E-2</c:v>
                </c:pt>
                <c:pt idx="28957">
                  <c:v>-5.0092764378478906E-2</c:v>
                </c:pt>
                <c:pt idx="28958">
                  <c:v>-5.0092764378478906E-2</c:v>
                </c:pt>
                <c:pt idx="28959">
                  <c:v>-5.0092764378478906E-2</c:v>
                </c:pt>
                <c:pt idx="28960">
                  <c:v>-5.0092764378478906E-2</c:v>
                </c:pt>
                <c:pt idx="28961">
                  <c:v>-5.0711193568336532E-2</c:v>
                </c:pt>
                <c:pt idx="28962">
                  <c:v>-5.0711193568336532E-2</c:v>
                </c:pt>
                <c:pt idx="28963">
                  <c:v>-5.0711193568336532E-2</c:v>
                </c:pt>
                <c:pt idx="28964">
                  <c:v>-5.0711193568336532E-2</c:v>
                </c:pt>
                <c:pt idx="28965">
                  <c:v>-5.0711193568336532E-2</c:v>
                </c:pt>
                <c:pt idx="28966">
                  <c:v>-5.0711193568336532E-2</c:v>
                </c:pt>
                <c:pt idx="28967">
                  <c:v>-5.0711193568336532E-2</c:v>
                </c:pt>
                <c:pt idx="28968">
                  <c:v>-5.0711193568336532E-2</c:v>
                </c:pt>
                <c:pt idx="28969">
                  <c:v>-5.0711193568336532E-2</c:v>
                </c:pt>
                <c:pt idx="28970">
                  <c:v>-5.0711193568336532E-2</c:v>
                </c:pt>
                <c:pt idx="28971">
                  <c:v>-5.1329622758194186E-2</c:v>
                </c:pt>
                <c:pt idx="28972">
                  <c:v>-5.1329622758194186E-2</c:v>
                </c:pt>
                <c:pt idx="28973">
                  <c:v>-5.1329622758194186E-2</c:v>
                </c:pt>
                <c:pt idx="28974">
                  <c:v>-5.1329622758194186E-2</c:v>
                </c:pt>
                <c:pt idx="28975">
                  <c:v>-5.1329622758194186E-2</c:v>
                </c:pt>
                <c:pt idx="28976">
                  <c:v>-5.1329622758194186E-2</c:v>
                </c:pt>
                <c:pt idx="28977">
                  <c:v>-5.1329622758194186E-2</c:v>
                </c:pt>
                <c:pt idx="28978">
                  <c:v>-5.1329622758194186E-2</c:v>
                </c:pt>
                <c:pt idx="28979">
                  <c:v>-5.1329622758194186E-2</c:v>
                </c:pt>
                <c:pt idx="28980">
                  <c:v>-5.1329622758194186E-2</c:v>
                </c:pt>
                <c:pt idx="28981">
                  <c:v>-5.1329622758194186E-2</c:v>
                </c:pt>
                <c:pt idx="28982">
                  <c:v>-5.1329622758194186E-2</c:v>
                </c:pt>
                <c:pt idx="28983">
                  <c:v>-5.1329622758194186E-2</c:v>
                </c:pt>
                <c:pt idx="28984">
                  <c:v>-5.1329622758194186E-2</c:v>
                </c:pt>
                <c:pt idx="28985">
                  <c:v>-5.1329622758194186E-2</c:v>
                </c:pt>
                <c:pt idx="28986">
                  <c:v>-5.1329622758194186E-2</c:v>
                </c:pt>
                <c:pt idx="28987">
                  <c:v>-5.1020408163265286E-2</c:v>
                </c:pt>
                <c:pt idx="28988">
                  <c:v>-5.1020408163265286E-2</c:v>
                </c:pt>
                <c:pt idx="28989">
                  <c:v>-5.1329622758194186E-2</c:v>
                </c:pt>
                <c:pt idx="28990">
                  <c:v>-5.1329622758194186E-2</c:v>
                </c:pt>
                <c:pt idx="28991">
                  <c:v>-5.1329622758194186E-2</c:v>
                </c:pt>
                <c:pt idx="28992">
                  <c:v>-5.1329622758194186E-2</c:v>
                </c:pt>
                <c:pt idx="28993">
                  <c:v>-5.1638837353123183E-2</c:v>
                </c:pt>
                <c:pt idx="28994">
                  <c:v>-5.1638837353123183E-2</c:v>
                </c:pt>
                <c:pt idx="28995">
                  <c:v>-5.1329622758194186E-2</c:v>
                </c:pt>
                <c:pt idx="28996">
                  <c:v>-5.1329622758194186E-2</c:v>
                </c:pt>
                <c:pt idx="28997">
                  <c:v>-5.1020408163265286E-2</c:v>
                </c:pt>
                <c:pt idx="28998">
                  <c:v>-5.1020408163265286E-2</c:v>
                </c:pt>
                <c:pt idx="28999">
                  <c:v>-5.1329622758194186E-2</c:v>
                </c:pt>
                <c:pt idx="29000">
                  <c:v>-5.1329622758194186E-2</c:v>
                </c:pt>
                <c:pt idx="29001">
                  <c:v>-5.1329622758194186E-2</c:v>
                </c:pt>
                <c:pt idx="29002">
                  <c:v>-5.1329622758194186E-2</c:v>
                </c:pt>
                <c:pt idx="29003">
                  <c:v>-5.1329622758194186E-2</c:v>
                </c:pt>
                <c:pt idx="29004">
                  <c:v>-5.1329622758194186E-2</c:v>
                </c:pt>
                <c:pt idx="29005">
                  <c:v>-5.1329622758194186E-2</c:v>
                </c:pt>
                <c:pt idx="29006">
                  <c:v>-5.1329622758194186E-2</c:v>
                </c:pt>
                <c:pt idx="29007">
                  <c:v>-5.1329622758194186E-2</c:v>
                </c:pt>
                <c:pt idx="29008">
                  <c:v>-5.1329622758194186E-2</c:v>
                </c:pt>
                <c:pt idx="29009">
                  <c:v>-5.1329622758194186E-2</c:v>
                </c:pt>
                <c:pt idx="29010">
                  <c:v>-5.1329622758194186E-2</c:v>
                </c:pt>
                <c:pt idx="29011">
                  <c:v>-5.1329622758194186E-2</c:v>
                </c:pt>
                <c:pt idx="29012">
                  <c:v>-5.1329622758194186E-2</c:v>
                </c:pt>
                <c:pt idx="29013">
                  <c:v>-5.1329622758194186E-2</c:v>
                </c:pt>
                <c:pt idx="29014">
                  <c:v>-5.1329622758194186E-2</c:v>
                </c:pt>
                <c:pt idx="29015">
                  <c:v>-5.1329622758194186E-2</c:v>
                </c:pt>
                <c:pt idx="29016">
                  <c:v>-5.1329622758194186E-2</c:v>
                </c:pt>
                <c:pt idx="29017">
                  <c:v>-5.1329622758194186E-2</c:v>
                </c:pt>
                <c:pt idx="29018">
                  <c:v>-5.1329622758194186E-2</c:v>
                </c:pt>
                <c:pt idx="29019">
                  <c:v>-5.1329622758194186E-2</c:v>
                </c:pt>
                <c:pt idx="29020">
                  <c:v>-5.1329622758194186E-2</c:v>
                </c:pt>
                <c:pt idx="29021">
                  <c:v>-5.1329622758194186E-2</c:v>
                </c:pt>
                <c:pt idx="29022">
                  <c:v>-5.1329622758194186E-2</c:v>
                </c:pt>
                <c:pt idx="29023">
                  <c:v>-5.1329622758194186E-2</c:v>
                </c:pt>
                <c:pt idx="29024">
                  <c:v>-5.1329622758194186E-2</c:v>
                </c:pt>
                <c:pt idx="29025">
                  <c:v>-5.1329622758194186E-2</c:v>
                </c:pt>
                <c:pt idx="29026">
                  <c:v>-5.1329622758194186E-2</c:v>
                </c:pt>
                <c:pt idx="29027">
                  <c:v>-5.1329622758194186E-2</c:v>
                </c:pt>
                <c:pt idx="29028">
                  <c:v>-5.1329622758194186E-2</c:v>
                </c:pt>
                <c:pt idx="29029">
                  <c:v>-5.1329622758194186E-2</c:v>
                </c:pt>
                <c:pt idx="29030">
                  <c:v>-5.1329622758194186E-2</c:v>
                </c:pt>
                <c:pt idx="29031">
                  <c:v>-5.1329622758194186E-2</c:v>
                </c:pt>
                <c:pt idx="29032">
                  <c:v>-5.1329622758194186E-2</c:v>
                </c:pt>
                <c:pt idx="29033">
                  <c:v>-5.1329622758194186E-2</c:v>
                </c:pt>
                <c:pt idx="29034">
                  <c:v>-5.1329622758194186E-2</c:v>
                </c:pt>
                <c:pt idx="29035">
                  <c:v>-5.1329622758194186E-2</c:v>
                </c:pt>
                <c:pt idx="29036">
                  <c:v>-5.1329622758194186E-2</c:v>
                </c:pt>
                <c:pt idx="29037">
                  <c:v>-5.1329622758194186E-2</c:v>
                </c:pt>
                <c:pt idx="29038">
                  <c:v>-5.1329622758194186E-2</c:v>
                </c:pt>
                <c:pt idx="29039">
                  <c:v>-5.1329622758194186E-2</c:v>
                </c:pt>
                <c:pt idx="29040">
                  <c:v>-5.1329622758194186E-2</c:v>
                </c:pt>
                <c:pt idx="29041">
                  <c:v>-5.0711193568336532E-2</c:v>
                </c:pt>
                <c:pt idx="29042">
                  <c:v>-5.0711193568336532E-2</c:v>
                </c:pt>
                <c:pt idx="29043">
                  <c:v>-5.0711193568336532E-2</c:v>
                </c:pt>
                <c:pt idx="29044">
                  <c:v>-5.0711193568336532E-2</c:v>
                </c:pt>
                <c:pt idx="29045">
                  <c:v>-5.1020408163265286E-2</c:v>
                </c:pt>
                <c:pt idx="29046">
                  <c:v>-5.1020408163265286E-2</c:v>
                </c:pt>
                <c:pt idx="29047">
                  <c:v>-5.1020408163265286E-2</c:v>
                </c:pt>
                <c:pt idx="29048">
                  <c:v>-5.1020408163265286E-2</c:v>
                </c:pt>
                <c:pt idx="29049">
                  <c:v>-5.1020408163265286E-2</c:v>
                </c:pt>
                <c:pt idx="29050">
                  <c:v>-5.1020408163265286E-2</c:v>
                </c:pt>
                <c:pt idx="29051">
                  <c:v>-5.1020408163265286E-2</c:v>
                </c:pt>
                <c:pt idx="29052">
                  <c:v>-5.1020408163265286E-2</c:v>
                </c:pt>
                <c:pt idx="29053">
                  <c:v>-5.1020408163265286E-2</c:v>
                </c:pt>
                <c:pt idx="29054">
                  <c:v>-5.0711193568336532E-2</c:v>
                </c:pt>
                <c:pt idx="29055">
                  <c:v>-5.0711193568336532E-2</c:v>
                </c:pt>
                <c:pt idx="29056">
                  <c:v>-5.1020408163265286E-2</c:v>
                </c:pt>
                <c:pt idx="29057">
                  <c:v>-5.1020408163265286E-2</c:v>
                </c:pt>
                <c:pt idx="29058">
                  <c:v>-5.1020408163265286E-2</c:v>
                </c:pt>
                <c:pt idx="29059">
                  <c:v>-5.1020408163265286E-2</c:v>
                </c:pt>
                <c:pt idx="29060">
                  <c:v>-5.1020408163265286E-2</c:v>
                </c:pt>
                <c:pt idx="29061">
                  <c:v>-5.1020408163265286E-2</c:v>
                </c:pt>
                <c:pt idx="29062">
                  <c:v>-5.1020408163265286E-2</c:v>
                </c:pt>
                <c:pt idx="29063">
                  <c:v>-5.1020408163265286E-2</c:v>
                </c:pt>
                <c:pt idx="29064">
                  <c:v>-5.1020408163265286E-2</c:v>
                </c:pt>
                <c:pt idx="29065">
                  <c:v>-5.1020408163265286E-2</c:v>
                </c:pt>
                <c:pt idx="29066">
                  <c:v>-5.1020408163265286E-2</c:v>
                </c:pt>
                <c:pt idx="29067">
                  <c:v>-5.1020408163265286E-2</c:v>
                </c:pt>
                <c:pt idx="29068">
                  <c:v>-5.1020408163265286E-2</c:v>
                </c:pt>
                <c:pt idx="29069">
                  <c:v>-5.1020408163265286E-2</c:v>
                </c:pt>
                <c:pt idx="29070">
                  <c:v>-5.1020408163265286E-2</c:v>
                </c:pt>
                <c:pt idx="29071">
                  <c:v>-5.1020408163265286E-2</c:v>
                </c:pt>
                <c:pt idx="29072">
                  <c:v>-5.1020408163265286E-2</c:v>
                </c:pt>
                <c:pt idx="29073">
                  <c:v>-5.1020408163265286E-2</c:v>
                </c:pt>
                <c:pt idx="29074">
                  <c:v>-5.1020408163265286E-2</c:v>
                </c:pt>
                <c:pt idx="29075">
                  <c:v>-5.1020408163265286E-2</c:v>
                </c:pt>
                <c:pt idx="29076">
                  <c:v>-5.1020408163265286E-2</c:v>
                </c:pt>
                <c:pt idx="29077">
                  <c:v>-5.1020408163265286E-2</c:v>
                </c:pt>
                <c:pt idx="29078">
                  <c:v>-5.1329622758194186E-2</c:v>
                </c:pt>
                <c:pt idx="29079">
                  <c:v>-5.1329622758194186E-2</c:v>
                </c:pt>
                <c:pt idx="29080">
                  <c:v>-5.1329622758194186E-2</c:v>
                </c:pt>
                <c:pt idx="29081">
                  <c:v>-5.1329622758194186E-2</c:v>
                </c:pt>
                <c:pt idx="29082">
                  <c:v>-5.1329622758194186E-2</c:v>
                </c:pt>
                <c:pt idx="29083">
                  <c:v>-5.1329622758194186E-2</c:v>
                </c:pt>
                <c:pt idx="29084">
                  <c:v>-5.1329622758194186E-2</c:v>
                </c:pt>
                <c:pt idx="29085">
                  <c:v>-5.1329622758194186E-2</c:v>
                </c:pt>
                <c:pt idx="29086">
                  <c:v>-5.1329622758194186E-2</c:v>
                </c:pt>
                <c:pt idx="29087">
                  <c:v>-5.1329622758194186E-2</c:v>
                </c:pt>
                <c:pt idx="29088">
                  <c:v>-5.1329622758194186E-2</c:v>
                </c:pt>
                <c:pt idx="29089">
                  <c:v>-5.1329622758194186E-2</c:v>
                </c:pt>
                <c:pt idx="29090">
                  <c:v>-5.1020408163265286E-2</c:v>
                </c:pt>
                <c:pt idx="29091">
                  <c:v>-5.1020408163265286E-2</c:v>
                </c:pt>
                <c:pt idx="29092">
                  <c:v>-5.1329622758194186E-2</c:v>
                </c:pt>
                <c:pt idx="29093">
                  <c:v>-5.1329622758194186E-2</c:v>
                </c:pt>
                <c:pt idx="29094">
                  <c:v>-5.1329622758194186E-2</c:v>
                </c:pt>
                <c:pt idx="29095">
                  <c:v>-5.1329622758194186E-2</c:v>
                </c:pt>
                <c:pt idx="29096">
                  <c:v>-5.1329622758194186E-2</c:v>
                </c:pt>
                <c:pt idx="29097">
                  <c:v>-5.1329622758194186E-2</c:v>
                </c:pt>
                <c:pt idx="29098">
                  <c:v>-5.1329622758194186E-2</c:v>
                </c:pt>
                <c:pt idx="29099">
                  <c:v>-5.1329622758194186E-2</c:v>
                </c:pt>
                <c:pt idx="29100">
                  <c:v>-5.1329622758194186E-2</c:v>
                </c:pt>
                <c:pt idx="29101">
                  <c:v>-5.1020408163265286E-2</c:v>
                </c:pt>
                <c:pt idx="29102">
                  <c:v>-5.1020408163265286E-2</c:v>
                </c:pt>
                <c:pt idx="29103">
                  <c:v>-5.1329622758194186E-2</c:v>
                </c:pt>
                <c:pt idx="29104">
                  <c:v>-5.1329622758194186E-2</c:v>
                </c:pt>
                <c:pt idx="29105">
                  <c:v>-5.1329622758194186E-2</c:v>
                </c:pt>
                <c:pt idx="29106">
                  <c:v>-5.1329622758194186E-2</c:v>
                </c:pt>
                <c:pt idx="29107">
                  <c:v>-5.1329622758194186E-2</c:v>
                </c:pt>
                <c:pt idx="29108">
                  <c:v>-5.1329622758194186E-2</c:v>
                </c:pt>
                <c:pt idx="29109">
                  <c:v>-5.1329622758194186E-2</c:v>
                </c:pt>
                <c:pt idx="29110">
                  <c:v>-5.1329622758194186E-2</c:v>
                </c:pt>
                <c:pt idx="29111">
                  <c:v>-5.1329622758194186E-2</c:v>
                </c:pt>
                <c:pt idx="29112">
                  <c:v>-5.1329622758194186E-2</c:v>
                </c:pt>
                <c:pt idx="29113">
                  <c:v>-5.1638837353123183E-2</c:v>
                </c:pt>
                <c:pt idx="29114">
                  <c:v>-5.1638837353123183E-2</c:v>
                </c:pt>
                <c:pt idx="29115">
                  <c:v>-5.1638837353123183E-2</c:v>
                </c:pt>
                <c:pt idx="29116">
                  <c:v>-5.1345499536034719E-2</c:v>
                </c:pt>
                <c:pt idx="29117">
                  <c:v>-5.1345499536034719E-2</c:v>
                </c:pt>
                <c:pt idx="29118">
                  <c:v>-5.1345499536034719E-2</c:v>
                </c:pt>
                <c:pt idx="29119">
                  <c:v>-5.1345499536034719E-2</c:v>
                </c:pt>
                <c:pt idx="29120">
                  <c:v>-5.1345499536034719E-2</c:v>
                </c:pt>
                <c:pt idx="29121">
                  <c:v>-5.1345499536034719E-2</c:v>
                </c:pt>
                <c:pt idx="29122">
                  <c:v>-5.1345499536034719E-2</c:v>
                </c:pt>
                <c:pt idx="29123">
                  <c:v>-5.1345499536034719E-2</c:v>
                </c:pt>
                <c:pt idx="29124">
                  <c:v>-5.1345499536034719E-2</c:v>
                </c:pt>
                <c:pt idx="29125">
                  <c:v>-5.1036189297865783E-2</c:v>
                </c:pt>
                <c:pt idx="29126">
                  <c:v>-5.1036189297865783E-2</c:v>
                </c:pt>
                <c:pt idx="29127">
                  <c:v>-5.1036189297865783E-2</c:v>
                </c:pt>
                <c:pt idx="29128">
                  <c:v>-5.1036189297865783E-2</c:v>
                </c:pt>
                <c:pt idx="29129">
                  <c:v>-5.1345499536034719E-2</c:v>
                </c:pt>
                <c:pt idx="29130">
                  <c:v>-5.1345499536034719E-2</c:v>
                </c:pt>
                <c:pt idx="29131">
                  <c:v>-5.1345499536034719E-2</c:v>
                </c:pt>
                <c:pt idx="29132">
                  <c:v>-5.1345499536034719E-2</c:v>
                </c:pt>
                <c:pt idx="29133">
                  <c:v>-5.1345499536034719E-2</c:v>
                </c:pt>
                <c:pt idx="29134">
                  <c:v>-5.1345499536034719E-2</c:v>
                </c:pt>
                <c:pt idx="29135">
                  <c:v>-5.1654809774203309E-2</c:v>
                </c:pt>
                <c:pt idx="29136">
                  <c:v>-5.1654809774203309E-2</c:v>
                </c:pt>
                <c:pt idx="29137">
                  <c:v>-5.1654809774203309E-2</c:v>
                </c:pt>
                <c:pt idx="29138">
                  <c:v>-5.1654809774203309E-2</c:v>
                </c:pt>
                <c:pt idx="29139">
                  <c:v>-5.1654809774203309E-2</c:v>
                </c:pt>
                <c:pt idx="29140">
                  <c:v>-1.3609650479430881E-2</c:v>
                </c:pt>
                <c:pt idx="29141">
                  <c:v>-1.3609650479430881E-2</c:v>
                </c:pt>
                <c:pt idx="29142">
                  <c:v>-1.3609650479430881E-2</c:v>
                </c:pt>
                <c:pt idx="29143">
                  <c:v>-1.2991030003093099E-2</c:v>
                </c:pt>
                <c:pt idx="29144">
                  <c:v>-1.3609650479430881E-2</c:v>
                </c:pt>
                <c:pt idx="29145">
                  <c:v>-1.4228270955768639E-2</c:v>
                </c:pt>
                <c:pt idx="29146">
                  <c:v>-1.4228270955768639E-2</c:v>
                </c:pt>
                <c:pt idx="29147">
                  <c:v>-1.4228270955768639E-2</c:v>
                </c:pt>
                <c:pt idx="29148">
                  <c:v>-1.3918960717599753E-2</c:v>
                </c:pt>
                <c:pt idx="29149">
                  <c:v>-1.3609650479430881E-2</c:v>
                </c:pt>
                <c:pt idx="29150">
                  <c:v>-1.3609650479430881E-2</c:v>
                </c:pt>
                <c:pt idx="29151">
                  <c:v>-1.3609650479430881E-2</c:v>
                </c:pt>
                <c:pt idx="29152">
                  <c:v>-1.3300340241262074E-2</c:v>
                </c:pt>
                <c:pt idx="29153">
                  <c:v>-1.3609650479430881E-2</c:v>
                </c:pt>
                <c:pt idx="29154">
                  <c:v>-1.3609650479430881E-2</c:v>
                </c:pt>
                <c:pt idx="29155">
                  <c:v>-1.3609650479430881E-2</c:v>
                </c:pt>
                <c:pt idx="29156">
                  <c:v>-1.3609650479430881E-2</c:v>
                </c:pt>
                <c:pt idx="29157">
                  <c:v>-1.3609650479430881E-2</c:v>
                </c:pt>
                <c:pt idx="29158">
                  <c:v>-1.3609650479430881E-2</c:v>
                </c:pt>
                <c:pt idx="29159">
                  <c:v>-1.2991030003093099E-2</c:v>
                </c:pt>
                <c:pt idx="29160">
                  <c:v>-1.3609650479430881E-2</c:v>
                </c:pt>
                <c:pt idx="29161">
                  <c:v>-1.3609650479430881E-2</c:v>
                </c:pt>
                <c:pt idx="29162">
                  <c:v>-1.3609650479430881E-2</c:v>
                </c:pt>
                <c:pt idx="29163">
                  <c:v>-1.4537581193937582E-2</c:v>
                </c:pt>
                <c:pt idx="29164">
                  <c:v>-1.3918960717599753E-2</c:v>
                </c:pt>
                <c:pt idx="29165">
                  <c:v>-1.3918960717599753E-2</c:v>
                </c:pt>
                <c:pt idx="29166">
                  <c:v>-1.3918960717599753E-2</c:v>
                </c:pt>
                <c:pt idx="29167">
                  <c:v>-1.3918960717599753E-2</c:v>
                </c:pt>
                <c:pt idx="29168">
                  <c:v>-1.3918960717599753E-2</c:v>
                </c:pt>
                <c:pt idx="29169">
                  <c:v>-1.3918960717599753E-2</c:v>
                </c:pt>
                <c:pt idx="29170">
                  <c:v>-1.3918960717599753E-2</c:v>
                </c:pt>
                <c:pt idx="29171">
                  <c:v>-1.3300340241262074E-2</c:v>
                </c:pt>
                <c:pt idx="29172">
                  <c:v>-1.3918960717599753E-2</c:v>
                </c:pt>
                <c:pt idx="29173">
                  <c:v>-1.3918960717599753E-2</c:v>
                </c:pt>
                <c:pt idx="29174">
                  <c:v>-1.3918960717599753E-2</c:v>
                </c:pt>
                <c:pt idx="29175">
                  <c:v>-1.3918960717599753E-2</c:v>
                </c:pt>
                <c:pt idx="29176">
                  <c:v>-1.3609650479430881E-2</c:v>
                </c:pt>
                <c:pt idx="29177">
                  <c:v>-1.3609650479430881E-2</c:v>
                </c:pt>
                <c:pt idx="29178">
                  <c:v>-1.3609650479430881E-2</c:v>
                </c:pt>
                <c:pt idx="29179">
                  <c:v>-1.3918960717599753E-2</c:v>
                </c:pt>
                <c:pt idx="29180">
                  <c:v>-1.3918960717599753E-2</c:v>
                </c:pt>
                <c:pt idx="29181">
                  <c:v>-1.3918960717599753E-2</c:v>
                </c:pt>
                <c:pt idx="29182">
                  <c:v>-1.3918960717599753E-2</c:v>
                </c:pt>
                <c:pt idx="29183">
                  <c:v>-5.1964120012372397E-2</c:v>
                </c:pt>
                <c:pt idx="29184">
                  <c:v>-5.1964120012372397E-2</c:v>
                </c:pt>
                <c:pt idx="29185">
                  <c:v>-5.1964120012372397E-2</c:v>
                </c:pt>
                <c:pt idx="29186">
                  <c:v>-5.1964120012372397E-2</c:v>
                </c:pt>
                <c:pt idx="29187">
                  <c:v>-5.2273430250541653E-2</c:v>
                </c:pt>
                <c:pt idx="29188">
                  <c:v>-5.2273430250541653E-2</c:v>
                </c:pt>
                <c:pt idx="29189">
                  <c:v>-5.2273430250541653E-2</c:v>
                </c:pt>
                <c:pt idx="29190">
                  <c:v>-5.2273430250541653E-2</c:v>
                </c:pt>
                <c:pt idx="29191">
                  <c:v>-5.2273430250541653E-2</c:v>
                </c:pt>
                <c:pt idx="29192">
                  <c:v>-5.2582740488710193E-2</c:v>
                </c:pt>
                <c:pt idx="29193">
                  <c:v>-5.2582740488710193E-2</c:v>
                </c:pt>
                <c:pt idx="29194">
                  <c:v>-5.2582740488710193E-2</c:v>
                </c:pt>
                <c:pt idx="29195">
                  <c:v>-5.2582740488710193E-2</c:v>
                </c:pt>
                <c:pt idx="29196">
                  <c:v>-5.2582740488710193E-2</c:v>
                </c:pt>
                <c:pt idx="29197">
                  <c:v>-5.2582740488710193E-2</c:v>
                </c:pt>
                <c:pt idx="29198">
                  <c:v>-5.2273430250541653E-2</c:v>
                </c:pt>
                <c:pt idx="29199">
                  <c:v>-5.2273430250541653E-2</c:v>
                </c:pt>
                <c:pt idx="29200">
                  <c:v>-5.2273430250541653E-2</c:v>
                </c:pt>
                <c:pt idx="29201">
                  <c:v>-5.2273430250541653E-2</c:v>
                </c:pt>
                <c:pt idx="29202">
                  <c:v>-5.2273430250541653E-2</c:v>
                </c:pt>
                <c:pt idx="29203">
                  <c:v>-5.2273430250541653E-2</c:v>
                </c:pt>
                <c:pt idx="29204">
                  <c:v>-5.2892050726879129E-2</c:v>
                </c:pt>
                <c:pt idx="29205">
                  <c:v>-5.2892050726879129E-2</c:v>
                </c:pt>
                <c:pt idx="29206">
                  <c:v>-5.2892050726879129E-2</c:v>
                </c:pt>
                <c:pt idx="29207">
                  <c:v>-5.2892050726879129E-2</c:v>
                </c:pt>
                <c:pt idx="29208">
                  <c:v>-5.2892050726879129E-2</c:v>
                </c:pt>
                <c:pt idx="29209">
                  <c:v>-5.2892050726879129E-2</c:v>
                </c:pt>
                <c:pt idx="29210">
                  <c:v>-5.2892050726879129E-2</c:v>
                </c:pt>
                <c:pt idx="29211">
                  <c:v>-5.2892050726879129E-2</c:v>
                </c:pt>
                <c:pt idx="29212">
                  <c:v>-5.2892050726879129E-2</c:v>
                </c:pt>
                <c:pt idx="29213">
                  <c:v>-5.2892050726879129E-2</c:v>
                </c:pt>
                <c:pt idx="29214">
                  <c:v>-5.2892050726879129E-2</c:v>
                </c:pt>
                <c:pt idx="29215">
                  <c:v>-5.2892050726879129E-2</c:v>
                </c:pt>
                <c:pt idx="29216">
                  <c:v>-5.2892050726879129E-2</c:v>
                </c:pt>
                <c:pt idx="29217">
                  <c:v>-5.2892050726879129E-2</c:v>
                </c:pt>
                <c:pt idx="29218">
                  <c:v>-5.320136096504794E-2</c:v>
                </c:pt>
                <c:pt idx="29219">
                  <c:v>-5.320136096504794E-2</c:v>
                </c:pt>
                <c:pt idx="29220">
                  <c:v>-5.2892050726879129E-2</c:v>
                </c:pt>
                <c:pt idx="29221">
                  <c:v>-5.2892050726879129E-2</c:v>
                </c:pt>
                <c:pt idx="29222">
                  <c:v>-5.320136096504794E-2</c:v>
                </c:pt>
                <c:pt idx="29223">
                  <c:v>-5.320136096504794E-2</c:v>
                </c:pt>
                <c:pt idx="29224">
                  <c:v>-5.2892050726879129E-2</c:v>
                </c:pt>
                <c:pt idx="29225">
                  <c:v>-5.2892050726879129E-2</c:v>
                </c:pt>
                <c:pt idx="29226">
                  <c:v>-5.2892050726879129E-2</c:v>
                </c:pt>
                <c:pt idx="29227">
                  <c:v>-5.2892050726879129E-2</c:v>
                </c:pt>
                <c:pt idx="29228">
                  <c:v>-5.2892050726879129E-2</c:v>
                </c:pt>
                <c:pt idx="29229">
                  <c:v>-5.2892050726879129E-2</c:v>
                </c:pt>
                <c:pt idx="29230">
                  <c:v>-5.2892050726879129E-2</c:v>
                </c:pt>
                <c:pt idx="29231">
                  <c:v>-5.2892050726879129E-2</c:v>
                </c:pt>
                <c:pt idx="29232">
                  <c:v>-5.2892050726879129E-2</c:v>
                </c:pt>
                <c:pt idx="29233">
                  <c:v>-5.2892050726879129E-2</c:v>
                </c:pt>
                <c:pt idx="29234">
                  <c:v>-5.2582740488710193E-2</c:v>
                </c:pt>
                <c:pt idx="29235">
                  <c:v>-5.2582740488710193E-2</c:v>
                </c:pt>
                <c:pt idx="29236">
                  <c:v>-5.2582740488710193E-2</c:v>
                </c:pt>
                <c:pt idx="29237">
                  <c:v>-5.2582740488710193E-2</c:v>
                </c:pt>
                <c:pt idx="29238">
                  <c:v>-5.2273430250541653E-2</c:v>
                </c:pt>
                <c:pt idx="29239">
                  <c:v>-5.2582740488710193E-2</c:v>
                </c:pt>
                <c:pt idx="29240">
                  <c:v>-5.2582740488710193E-2</c:v>
                </c:pt>
                <c:pt idx="29241">
                  <c:v>-5.2273430250541653E-2</c:v>
                </c:pt>
                <c:pt idx="29242">
                  <c:v>-5.2273430250541653E-2</c:v>
                </c:pt>
                <c:pt idx="29243">
                  <c:v>-5.2273430250541653E-2</c:v>
                </c:pt>
                <c:pt idx="29244">
                  <c:v>-5.2273430250541653E-2</c:v>
                </c:pt>
                <c:pt idx="29245">
                  <c:v>-5.2273430250541653E-2</c:v>
                </c:pt>
                <c:pt idx="29246">
                  <c:v>-5.2273430250541653E-2</c:v>
                </c:pt>
                <c:pt idx="29247">
                  <c:v>-5.2273430250541653E-2</c:v>
                </c:pt>
                <c:pt idx="29248">
                  <c:v>-5.2273430250541653E-2</c:v>
                </c:pt>
                <c:pt idx="29249">
                  <c:v>-5.2273430250541653E-2</c:v>
                </c:pt>
                <c:pt idx="29250">
                  <c:v>-5.2273430250541653E-2</c:v>
                </c:pt>
                <c:pt idx="29251">
                  <c:v>-5.2273430250541653E-2</c:v>
                </c:pt>
                <c:pt idx="29252">
                  <c:v>-5.2273430250541653E-2</c:v>
                </c:pt>
                <c:pt idx="29253">
                  <c:v>-5.1964120012372397E-2</c:v>
                </c:pt>
                <c:pt idx="29254">
                  <c:v>-5.1964120012372397E-2</c:v>
                </c:pt>
                <c:pt idx="29255">
                  <c:v>-5.1964120012372397E-2</c:v>
                </c:pt>
                <c:pt idx="29256">
                  <c:v>-5.1964120012372397E-2</c:v>
                </c:pt>
                <c:pt idx="29257">
                  <c:v>-5.1654809774203309E-2</c:v>
                </c:pt>
                <c:pt idx="29258">
                  <c:v>-5.1654809774203309E-2</c:v>
                </c:pt>
                <c:pt idx="29259">
                  <c:v>-5.1654809774203309E-2</c:v>
                </c:pt>
                <c:pt idx="29260">
                  <c:v>-5.1654809774203309E-2</c:v>
                </c:pt>
                <c:pt idx="29261">
                  <c:v>-5.1654809774203309E-2</c:v>
                </c:pt>
                <c:pt idx="29262">
                  <c:v>-5.1654809774203309E-2</c:v>
                </c:pt>
                <c:pt idx="29263">
                  <c:v>-5.1654809774203309E-2</c:v>
                </c:pt>
                <c:pt idx="29264">
                  <c:v>-5.1654809774203309E-2</c:v>
                </c:pt>
                <c:pt idx="29265">
                  <c:v>-5.1654809774203309E-2</c:v>
                </c:pt>
                <c:pt idx="29266">
                  <c:v>-5.1654809774203309E-2</c:v>
                </c:pt>
                <c:pt idx="29267">
                  <c:v>-5.1654809774203309E-2</c:v>
                </c:pt>
                <c:pt idx="29268">
                  <c:v>-5.1654809774203309E-2</c:v>
                </c:pt>
                <c:pt idx="29269">
                  <c:v>-5.1654809774203309E-2</c:v>
                </c:pt>
                <c:pt idx="29270">
                  <c:v>-5.1654809774203309E-2</c:v>
                </c:pt>
                <c:pt idx="29271">
                  <c:v>-5.1654809774203309E-2</c:v>
                </c:pt>
                <c:pt idx="29272">
                  <c:v>-5.1654809774203309E-2</c:v>
                </c:pt>
                <c:pt idx="29273">
                  <c:v>-5.1654809774203309E-2</c:v>
                </c:pt>
                <c:pt idx="29274">
                  <c:v>-5.1654809774203309E-2</c:v>
                </c:pt>
                <c:pt idx="29275">
                  <c:v>-5.1654809774203309E-2</c:v>
                </c:pt>
                <c:pt idx="29276">
                  <c:v>-5.1654809774203309E-2</c:v>
                </c:pt>
                <c:pt idx="29277">
                  <c:v>-5.1654809774203309E-2</c:v>
                </c:pt>
                <c:pt idx="29278">
                  <c:v>-5.1654809774203309E-2</c:v>
                </c:pt>
                <c:pt idx="29279">
                  <c:v>-5.1654809774203309E-2</c:v>
                </c:pt>
                <c:pt idx="29280">
                  <c:v>-5.1654809774203309E-2</c:v>
                </c:pt>
                <c:pt idx="29281">
                  <c:v>-5.1654809774203309E-2</c:v>
                </c:pt>
                <c:pt idx="29282">
                  <c:v>-5.1654809774203309E-2</c:v>
                </c:pt>
                <c:pt idx="29283">
                  <c:v>-5.1654809774203309E-2</c:v>
                </c:pt>
                <c:pt idx="29284">
                  <c:v>-5.1654809774203309E-2</c:v>
                </c:pt>
                <c:pt idx="29285">
                  <c:v>-5.1654809774203309E-2</c:v>
                </c:pt>
                <c:pt idx="29286">
                  <c:v>-5.1654809774203309E-2</c:v>
                </c:pt>
                <c:pt idx="29287">
                  <c:v>-5.1036189297865783E-2</c:v>
                </c:pt>
                <c:pt idx="29288">
                  <c:v>-5.1036189297865783E-2</c:v>
                </c:pt>
                <c:pt idx="29289">
                  <c:v>-5.0726879059697097E-2</c:v>
                </c:pt>
                <c:pt idx="29290">
                  <c:v>-5.0726879059697097E-2</c:v>
                </c:pt>
                <c:pt idx="29291">
                  <c:v>-5.1036189297865783E-2</c:v>
                </c:pt>
                <c:pt idx="29292">
                  <c:v>-5.1036189297865783E-2</c:v>
                </c:pt>
                <c:pt idx="29293">
                  <c:v>-5.1036189297865783E-2</c:v>
                </c:pt>
                <c:pt idx="29294">
                  <c:v>-5.1036189297865783E-2</c:v>
                </c:pt>
                <c:pt idx="29295">
                  <c:v>-5.1036189297865783E-2</c:v>
                </c:pt>
                <c:pt idx="29296">
                  <c:v>-5.1036189297865783E-2</c:v>
                </c:pt>
                <c:pt idx="29297">
                  <c:v>-5.1036189297865783E-2</c:v>
                </c:pt>
                <c:pt idx="29298">
                  <c:v>-5.1036189297865783E-2</c:v>
                </c:pt>
                <c:pt idx="29299">
                  <c:v>-5.1654809774203309E-2</c:v>
                </c:pt>
                <c:pt idx="29300">
                  <c:v>-5.1654809774203309E-2</c:v>
                </c:pt>
                <c:pt idx="29301">
                  <c:v>-5.1654809774203309E-2</c:v>
                </c:pt>
                <c:pt idx="29302">
                  <c:v>-5.1654809774203309E-2</c:v>
                </c:pt>
                <c:pt idx="29303">
                  <c:v>-5.1654809774203309E-2</c:v>
                </c:pt>
                <c:pt idx="29304">
                  <c:v>-5.1964120012372397E-2</c:v>
                </c:pt>
                <c:pt idx="29305">
                  <c:v>-5.1964120012372397E-2</c:v>
                </c:pt>
                <c:pt idx="29306">
                  <c:v>-5.1964120012372397E-2</c:v>
                </c:pt>
                <c:pt idx="29307">
                  <c:v>-5.1964120012372397E-2</c:v>
                </c:pt>
                <c:pt idx="29308">
                  <c:v>-5.1964120012372397E-2</c:v>
                </c:pt>
                <c:pt idx="29309">
                  <c:v>-5.1964120012372397E-2</c:v>
                </c:pt>
                <c:pt idx="29310">
                  <c:v>-5.1964120012372397E-2</c:v>
                </c:pt>
                <c:pt idx="29311">
                  <c:v>-5.1964120012372397E-2</c:v>
                </c:pt>
                <c:pt idx="29312">
                  <c:v>-5.1964120012372397E-2</c:v>
                </c:pt>
                <c:pt idx="29313">
                  <c:v>-5.1964120012372397E-2</c:v>
                </c:pt>
                <c:pt idx="29314">
                  <c:v>-5.1964120012372397E-2</c:v>
                </c:pt>
                <c:pt idx="29315">
                  <c:v>-5.1964120012372397E-2</c:v>
                </c:pt>
                <c:pt idx="29316">
                  <c:v>-5.1964120012372397E-2</c:v>
                </c:pt>
                <c:pt idx="29317">
                  <c:v>-5.1964120012372397E-2</c:v>
                </c:pt>
                <c:pt idx="29318">
                  <c:v>-5.1964120012372397E-2</c:v>
                </c:pt>
                <c:pt idx="29319">
                  <c:v>-5.1964120012372397E-2</c:v>
                </c:pt>
                <c:pt idx="29320">
                  <c:v>-5.1964120012372397E-2</c:v>
                </c:pt>
                <c:pt idx="29321">
                  <c:v>-5.1964120012372397E-2</c:v>
                </c:pt>
                <c:pt idx="29322">
                  <c:v>-5.1964120012372397E-2</c:v>
                </c:pt>
                <c:pt idx="29323">
                  <c:v>-5.1964120012372397E-2</c:v>
                </c:pt>
                <c:pt idx="29324">
                  <c:v>-5.1654809774203309E-2</c:v>
                </c:pt>
                <c:pt idx="29325">
                  <c:v>-5.1654809774203309E-2</c:v>
                </c:pt>
                <c:pt idx="29326">
                  <c:v>-5.1964120012372397E-2</c:v>
                </c:pt>
                <c:pt idx="29327">
                  <c:v>-5.1964120012372397E-2</c:v>
                </c:pt>
                <c:pt idx="29328">
                  <c:v>-5.1964120012372397E-2</c:v>
                </c:pt>
                <c:pt idx="29329">
                  <c:v>-5.1964120012372397E-2</c:v>
                </c:pt>
                <c:pt idx="29330">
                  <c:v>-5.1964120012372397E-2</c:v>
                </c:pt>
                <c:pt idx="29331">
                  <c:v>-5.1964120012372397E-2</c:v>
                </c:pt>
                <c:pt idx="29332">
                  <c:v>-5.1964120012372397E-2</c:v>
                </c:pt>
                <c:pt idx="29333">
                  <c:v>-5.1964120012372397E-2</c:v>
                </c:pt>
                <c:pt idx="29334">
                  <c:v>-5.1964120012372397E-2</c:v>
                </c:pt>
                <c:pt idx="29335">
                  <c:v>-5.1964120012372397E-2</c:v>
                </c:pt>
                <c:pt idx="29336">
                  <c:v>-5.1654809774203309E-2</c:v>
                </c:pt>
                <c:pt idx="29337">
                  <c:v>-5.1654809774203309E-2</c:v>
                </c:pt>
                <c:pt idx="29338">
                  <c:v>-5.1964120012372397E-2</c:v>
                </c:pt>
                <c:pt idx="29339">
                  <c:v>-5.1964120012372397E-2</c:v>
                </c:pt>
                <c:pt idx="29340">
                  <c:v>-5.1964120012372397E-2</c:v>
                </c:pt>
                <c:pt idx="29341">
                  <c:v>-5.1964120012372397E-2</c:v>
                </c:pt>
                <c:pt idx="29342">
                  <c:v>-5.1654809774203309E-2</c:v>
                </c:pt>
                <c:pt idx="29343">
                  <c:v>-5.1654809774203309E-2</c:v>
                </c:pt>
                <c:pt idx="29344">
                  <c:v>-5.1654809774203309E-2</c:v>
                </c:pt>
                <c:pt idx="29345">
                  <c:v>-5.1654809774203309E-2</c:v>
                </c:pt>
                <c:pt idx="29346">
                  <c:v>-5.1654809774203309E-2</c:v>
                </c:pt>
                <c:pt idx="29347">
                  <c:v>-5.1654809774203309E-2</c:v>
                </c:pt>
                <c:pt idx="29348">
                  <c:v>-5.1654809774203309E-2</c:v>
                </c:pt>
                <c:pt idx="29349">
                  <c:v>-5.1654809774203309E-2</c:v>
                </c:pt>
                <c:pt idx="29350">
                  <c:v>-5.1654809774203309E-2</c:v>
                </c:pt>
                <c:pt idx="29351">
                  <c:v>-5.1654809774203309E-2</c:v>
                </c:pt>
                <c:pt idx="29352">
                  <c:v>-5.1654809774203309E-2</c:v>
                </c:pt>
                <c:pt idx="29353">
                  <c:v>-5.1654809774203309E-2</c:v>
                </c:pt>
                <c:pt idx="29354">
                  <c:v>-5.1654809774203309E-2</c:v>
                </c:pt>
                <c:pt idx="29355">
                  <c:v>-5.1654809774203309E-2</c:v>
                </c:pt>
                <c:pt idx="29356">
                  <c:v>-5.1654809774203309E-2</c:v>
                </c:pt>
                <c:pt idx="29357">
                  <c:v>-5.1654809774203309E-2</c:v>
                </c:pt>
                <c:pt idx="29358">
                  <c:v>-5.1654809774203309E-2</c:v>
                </c:pt>
                <c:pt idx="29359">
                  <c:v>-5.1654809774203309E-2</c:v>
                </c:pt>
                <c:pt idx="29360">
                  <c:v>-5.1654809774203309E-2</c:v>
                </c:pt>
                <c:pt idx="29361">
                  <c:v>-5.1654809774203309E-2</c:v>
                </c:pt>
                <c:pt idx="29362">
                  <c:v>-5.1654809774203309E-2</c:v>
                </c:pt>
                <c:pt idx="29363">
                  <c:v>-5.1654809774203309E-2</c:v>
                </c:pt>
                <c:pt idx="29364">
                  <c:v>-5.1654809774203309E-2</c:v>
                </c:pt>
                <c:pt idx="29365">
                  <c:v>-5.1654809774203309E-2</c:v>
                </c:pt>
                <c:pt idx="29366">
                  <c:v>-5.1654809774203309E-2</c:v>
                </c:pt>
                <c:pt idx="29367">
                  <c:v>-5.1654809774203309E-2</c:v>
                </c:pt>
                <c:pt idx="29368">
                  <c:v>-5.1345499536034719E-2</c:v>
                </c:pt>
                <c:pt idx="29369">
                  <c:v>-5.1036189297865783E-2</c:v>
                </c:pt>
                <c:pt idx="29370">
                  <c:v>-5.1036189297865783E-2</c:v>
                </c:pt>
                <c:pt idx="29371">
                  <c:v>-5.1345499536034719E-2</c:v>
                </c:pt>
                <c:pt idx="29372">
                  <c:v>-5.1345499536034719E-2</c:v>
                </c:pt>
                <c:pt idx="29373">
                  <c:v>-5.1654809774203309E-2</c:v>
                </c:pt>
                <c:pt idx="29374">
                  <c:v>-5.1654809774203309E-2</c:v>
                </c:pt>
                <c:pt idx="29375">
                  <c:v>-5.1654809774203309E-2</c:v>
                </c:pt>
                <c:pt idx="29376">
                  <c:v>-5.1654809774203309E-2</c:v>
                </c:pt>
                <c:pt idx="29377">
                  <c:v>-5.1654809774203309E-2</c:v>
                </c:pt>
                <c:pt idx="29378">
                  <c:v>-5.1654809774203309E-2</c:v>
                </c:pt>
                <c:pt idx="29379">
                  <c:v>-5.1654809774203309E-2</c:v>
                </c:pt>
                <c:pt idx="29380">
                  <c:v>-5.1654809774203309E-2</c:v>
                </c:pt>
                <c:pt idx="29381">
                  <c:v>-5.1654809774203309E-2</c:v>
                </c:pt>
                <c:pt idx="29382">
                  <c:v>-5.1654809774203309E-2</c:v>
                </c:pt>
                <c:pt idx="29383">
                  <c:v>-5.1654809774203309E-2</c:v>
                </c:pt>
                <c:pt idx="29384">
                  <c:v>-5.1654809774203309E-2</c:v>
                </c:pt>
                <c:pt idx="29385">
                  <c:v>-5.1654809774203309E-2</c:v>
                </c:pt>
                <c:pt idx="29386">
                  <c:v>-5.1654809774203309E-2</c:v>
                </c:pt>
                <c:pt idx="29387">
                  <c:v>-5.1654809774203309E-2</c:v>
                </c:pt>
                <c:pt idx="29388">
                  <c:v>-5.1654809774203309E-2</c:v>
                </c:pt>
                <c:pt idx="29389">
                  <c:v>-5.1654809774203309E-2</c:v>
                </c:pt>
                <c:pt idx="29390">
                  <c:v>-5.1654809774203309E-2</c:v>
                </c:pt>
                <c:pt idx="29391">
                  <c:v>-5.1654809774203309E-2</c:v>
                </c:pt>
                <c:pt idx="29392">
                  <c:v>-5.1654809774203309E-2</c:v>
                </c:pt>
                <c:pt idx="29393">
                  <c:v>-5.1345499536034719E-2</c:v>
                </c:pt>
                <c:pt idx="29394">
                  <c:v>-5.1345499536034719E-2</c:v>
                </c:pt>
                <c:pt idx="29395">
                  <c:v>-5.1345499536034719E-2</c:v>
                </c:pt>
                <c:pt idx="29396">
                  <c:v>-5.1345499536034719E-2</c:v>
                </c:pt>
                <c:pt idx="29397">
                  <c:v>-5.1654809774203309E-2</c:v>
                </c:pt>
                <c:pt idx="29398">
                  <c:v>-5.1654809774203309E-2</c:v>
                </c:pt>
                <c:pt idx="29399">
                  <c:v>-5.1654809774203309E-2</c:v>
                </c:pt>
                <c:pt idx="29400">
                  <c:v>-5.1654809774203309E-2</c:v>
                </c:pt>
                <c:pt idx="29401">
                  <c:v>-5.1654809774203309E-2</c:v>
                </c:pt>
                <c:pt idx="29402">
                  <c:v>-5.1654809774203309E-2</c:v>
                </c:pt>
                <c:pt idx="29403">
                  <c:v>-5.1036189297865783E-2</c:v>
                </c:pt>
                <c:pt idx="29404">
                  <c:v>-5.1036189297865783E-2</c:v>
                </c:pt>
                <c:pt idx="29405">
                  <c:v>-5.1345499536034719E-2</c:v>
                </c:pt>
                <c:pt idx="29406">
                  <c:v>-5.1345499536034719E-2</c:v>
                </c:pt>
                <c:pt idx="29407">
                  <c:v>-5.1345499536034719E-2</c:v>
                </c:pt>
                <c:pt idx="29408">
                  <c:v>-5.1345499536034719E-2</c:v>
                </c:pt>
                <c:pt idx="29409">
                  <c:v>-5.1345499536034719E-2</c:v>
                </c:pt>
                <c:pt idx="29410">
                  <c:v>-5.1345499536034719E-2</c:v>
                </c:pt>
                <c:pt idx="29411">
                  <c:v>-5.1345499536034719E-2</c:v>
                </c:pt>
                <c:pt idx="29412">
                  <c:v>-5.1345499536034719E-2</c:v>
                </c:pt>
                <c:pt idx="29413">
                  <c:v>-5.1345499536034719E-2</c:v>
                </c:pt>
                <c:pt idx="29414">
                  <c:v>-5.1345499536034719E-2</c:v>
                </c:pt>
                <c:pt idx="29415">
                  <c:v>-5.1345499536034719E-2</c:v>
                </c:pt>
                <c:pt idx="29416">
                  <c:v>-5.1345499536034719E-2</c:v>
                </c:pt>
                <c:pt idx="29417">
                  <c:v>-5.1345499536034719E-2</c:v>
                </c:pt>
                <c:pt idx="29418">
                  <c:v>-5.1345499536034719E-2</c:v>
                </c:pt>
                <c:pt idx="29419">
                  <c:v>-5.1345499536034719E-2</c:v>
                </c:pt>
                <c:pt idx="29420">
                  <c:v>-5.1345499536034719E-2</c:v>
                </c:pt>
                <c:pt idx="29421">
                  <c:v>-5.1345499536034719E-2</c:v>
                </c:pt>
                <c:pt idx="29422">
                  <c:v>-5.1345499536034719E-2</c:v>
                </c:pt>
                <c:pt idx="29423">
                  <c:v>-5.1036189297865783E-2</c:v>
                </c:pt>
                <c:pt idx="29424">
                  <c:v>-5.1036189297865783E-2</c:v>
                </c:pt>
                <c:pt idx="29425">
                  <c:v>-5.1036189297865783E-2</c:v>
                </c:pt>
                <c:pt idx="29426">
                  <c:v>-5.1036189297865783E-2</c:v>
                </c:pt>
                <c:pt idx="29427">
                  <c:v>-5.1036189297865783E-2</c:v>
                </c:pt>
                <c:pt idx="29428">
                  <c:v>-5.1036189297865783E-2</c:v>
                </c:pt>
                <c:pt idx="29429">
                  <c:v>-5.1036189297865783E-2</c:v>
                </c:pt>
                <c:pt idx="29430">
                  <c:v>-5.1036189297865783E-2</c:v>
                </c:pt>
                <c:pt idx="29431">
                  <c:v>-5.1036189297865783E-2</c:v>
                </c:pt>
                <c:pt idx="29432">
                  <c:v>-5.1036189297865783E-2</c:v>
                </c:pt>
                <c:pt idx="29433">
                  <c:v>-5.1036189297865783E-2</c:v>
                </c:pt>
                <c:pt idx="29434">
                  <c:v>-5.1036189297865783E-2</c:v>
                </c:pt>
                <c:pt idx="29435">
                  <c:v>-5.1036189297865783E-2</c:v>
                </c:pt>
                <c:pt idx="29436">
                  <c:v>-5.1036189297865783E-2</c:v>
                </c:pt>
                <c:pt idx="29437">
                  <c:v>-5.1036189297865783E-2</c:v>
                </c:pt>
                <c:pt idx="29438">
                  <c:v>-5.1036189297865783E-2</c:v>
                </c:pt>
                <c:pt idx="29439">
                  <c:v>-5.1036189297865783E-2</c:v>
                </c:pt>
                <c:pt idx="29440">
                  <c:v>-5.1036189297865783E-2</c:v>
                </c:pt>
                <c:pt idx="29441">
                  <c:v>-5.1036189297865783E-2</c:v>
                </c:pt>
                <c:pt idx="29442">
                  <c:v>-5.1036189297865783E-2</c:v>
                </c:pt>
                <c:pt idx="29443">
                  <c:v>-5.1036189297865783E-2</c:v>
                </c:pt>
                <c:pt idx="29444">
                  <c:v>-5.1036189297865783E-2</c:v>
                </c:pt>
                <c:pt idx="29445">
                  <c:v>-5.1036189297865783E-2</c:v>
                </c:pt>
                <c:pt idx="29446">
                  <c:v>-5.1036189297865783E-2</c:v>
                </c:pt>
                <c:pt idx="29447">
                  <c:v>-5.1036189297865783E-2</c:v>
                </c:pt>
                <c:pt idx="29448">
                  <c:v>-5.1036189297865783E-2</c:v>
                </c:pt>
                <c:pt idx="29449">
                  <c:v>-5.1036189297865783E-2</c:v>
                </c:pt>
                <c:pt idx="29450">
                  <c:v>-5.1036189297865783E-2</c:v>
                </c:pt>
                <c:pt idx="29451">
                  <c:v>-5.1036189297865783E-2</c:v>
                </c:pt>
                <c:pt idx="29452">
                  <c:v>-5.1036189297865783E-2</c:v>
                </c:pt>
                <c:pt idx="29453">
                  <c:v>-5.1036189297865783E-2</c:v>
                </c:pt>
                <c:pt idx="29454">
                  <c:v>-5.1036189297865783E-2</c:v>
                </c:pt>
                <c:pt idx="29455">
                  <c:v>-5.1036189297865783E-2</c:v>
                </c:pt>
                <c:pt idx="29456">
                  <c:v>-5.1036189297865783E-2</c:v>
                </c:pt>
                <c:pt idx="29457">
                  <c:v>-5.1036189297865783E-2</c:v>
                </c:pt>
                <c:pt idx="29458">
                  <c:v>-5.1036189297865783E-2</c:v>
                </c:pt>
                <c:pt idx="29459">
                  <c:v>-5.1036189297865783E-2</c:v>
                </c:pt>
                <c:pt idx="29460">
                  <c:v>-5.1036189297865783E-2</c:v>
                </c:pt>
                <c:pt idx="29461">
                  <c:v>-5.1036189297865783E-2</c:v>
                </c:pt>
                <c:pt idx="29462">
                  <c:v>-5.1345499536034719E-2</c:v>
                </c:pt>
                <c:pt idx="29463">
                  <c:v>-5.1345499536034719E-2</c:v>
                </c:pt>
                <c:pt idx="29464">
                  <c:v>-5.1345499536034719E-2</c:v>
                </c:pt>
                <c:pt idx="29465">
                  <c:v>-5.1345499536034719E-2</c:v>
                </c:pt>
                <c:pt idx="29466">
                  <c:v>-5.1345499536034719E-2</c:v>
                </c:pt>
                <c:pt idx="29467">
                  <c:v>-5.1654809774203309E-2</c:v>
                </c:pt>
                <c:pt idx="29468">
                  <c:v>-5.1654809774203309E-2</c:v>
                </c:pt>
                <c:pt idx="29469">
                  <c:v>-5.1654809774203309E-2</c:v>
                </c:pt>
                <c:pt idx="29470">
                  <c:v>-5.1654809774203309E-2</c:v>
                </c:pt>
                <c:pt idx="29471">
                  <c:v>-5.1654809774203309E-2</c:v>
                </c:pt>
                <c:pt idx="29472">
                  <c:v>-5.1654809774203309E-2</c:v>
                </c:pt>
                <c:pt idx="29473">
                  <c:v>-5.1345499536034719E-2</c:v>
                </c:pt>
                <c:pt idx="29474">
                  <c:v>-5.1345499536034719E-2</c:v>
                </c:pt>
                <c:pt idx="29475">
                  <c:v>-5.1345499536034719E-2</c:v>
                </c:pt>
                <c:pt idx="29476">
                  <c:v>-5.1345499536034719E-2</c:v>
                </c:pt>
                <c:pt idx="29477">
                  <c:v>-5.1036189297865783E-2</c:v>
                </c:pt>
                <c:pt idx="29478">
                  <c:v>-5.1036189297865783E-2</c:v>
                </c:pt>
                <c:pt idx="29479">
                  <c:v>-5.1036189297865783E-2</c:v>
                </c:pt>
                <c:pt idx="29480">
                  <c:v>-5.1036189297865783E-2</c:v>
                </c:pt>
                <c:pt idx="29481">
                  <c:v>-5.1036189297865783E-2</c:v>
                </c:pt>
                <c:pt idx="29482">
                  <c:v>-5.1036189297865783E-2</c:v>
                </c:pt>
                <c:pt idx="29483">
                  <c:v>-5.1036189297865783E-2</c:v>
                </c:pt>
                <c:pt idx="29484">
                  <c:v>-5.1036189297865783E-2</c:v>
                </c:pt>
                <c:pt idx="29485">
                  <c:v>-5.1036189297865783E-2</c:v>
                </c:pt>
                <c:pt idx="29486">
                  <c:v>-5.1036189297865783E-2</c:v>
                </c:pt>
                <c:pt idx="29487">
                  <c:v>-5.1036189297865783E-2</c:v>
                </c:pt>
                <c:pt idx="29488">
                  <c:v>-5.1329622758194186E-2</c:v>
                </c:pt>
                <c:pt idx="29489">
                  <c:v>-5.1329622758194186E-2</c:v>
                </c:pt>
                <c:pt idx="29490">
                  <c:v>-5.1036189297865783E-2</c:v>
                </c:pt>
                <c:pt idx="29491">
                  <c:v>-5.1036189297865783E-2</c:v>
                </c:pt>
                <c:pt idx="29492">
                  <c:v>-5.1036189297865783E-2</c:v>
                </c:pt>
                <c:pt idx="29493">
                  <c:v>-5.1036189297865783E-2</c:v>
                </c:pt>
                <c:pt idx="29494">
                  <c:v>-5.1036189297865783E-2</c:v>
                </c:pt>
                <c:pt idx="29495">
                  <c:v>-5.1036189297865783E-2</c:v>
                </c:pt>
                <c:pt idx="29496">
                  <c:v>-5.1036189297865783E-2</c:v>
                </c:pt>
                <c:pt idx="29497">
                  <c:v>-5.1345499536034719E-2</c:v>
                </c:pt>
                <c:pt idx="29498">
                  <c:v>-5.1345499536034719E-2</c:v>
                </c:pt>
                <c:pt idx="29499">
                  <c:v>-5.1345499536034719E-2</c:v>
                </c:pt>
                <c:pt idx="29500">
                  <c:v>-5.1345499536034719E-2</c:v>
                </c:pt>
                <c:pt idx="29501">
                  <c:v>-5.1345499536034719E-2</c:v>
                </c:pt>
                <c:pt idx="29502">
                  <c:v>-5.1345499536034719E-2</c:v>
                </c:pt>
                <c:pt idx="29503">
                  <c:v>-5.1345499536034719E-2</c:v>
                </c:pt>
                <c:pt idx="29504">
                  <c:v>-5.1345499536034719E-2</c:v>
                </c:pt>
                <c:pt idx="29505">
                  <c:v>-5.1345499536034719E-2</c:v>
                </c:pt>
                <c:pt idx="29506">
                  <c:v>-5.1638837353123183E-2</c:v>
                </c:pt>
                <c:pt idx="29507">
                  <c:v>-5.1638837353123183E-2</c:v>
                </c:pt>
                <c:pt idx="29508">
                  <c:v>-5.1638837353123183E-2</c:v>
                </c:pt>
                <c:pt idx="29509">
                  <c:v>-5.1638837353123183E-2</c:v>
                </c:pt>
                <c:pt idx="29510">
                  <c:v>-5.1638837353123183E-2</c:v>
                </c:pt>
                <c:pt idx="29511">
                  <c:v>-5.1329622758194186E-2</c:v>
                </c:pt>
                <c:pt idx="29512">
                  <c:v>-5.1329622758194186E-2</c:v>
                </c:pt>
                <c:pt idx="29513">
                  <c:v>-5.1329622758194186E-2</c:v>
                </c:pt>
                <c:pt idx="29514">
                  <c:v>-5.1329622758194186E-2</c:v>
                </c:pt>
                <c:pt idx="29515">
                  <c:v>-5.1948051948051972E-2</c:v>
                </c:pt>
                <c:pt idx="29516">
                  <c:v>-5.1948051948051972E-2</c:v>
                </c:pt>
                <c:pt idx="29517">
                  <c:v>-5.1948051948051972E-2</c:v>
                </c:pt>
                <c:pt idx="29518">
                  <c:v>-5.1948051948051972E-2</c:v>
                </c:pt>
                <c:pt idx="29519">
                  <c:v>-5.1948051948051972E-2</c:v>
                </c:pt>
                <c:pt idx="29520">
                  <c:v>-5.1654809774203309E-2</c:v>
                </c:pt>
                <c:pt idx="29521">
                  <c:v>-5.1654809774203309E-2</c:v>
                </c:pt>
                <c:pt idx="29522">
                  <c:v>-5.1654809774203309E-2</c:v>
                </c:pt>
                <c:pt idx="29523">
                  <c:v>-5.1964120012372397E-2</c:v>
                </c:pt>
                <c:pt idx="29524">
                  <c:v>-5.1964120012372397E-2</c:v>
                </c:pt>
                <c:pt idx="29525">
                  <c:v>-5.1964120012372397E-2</c:v>
                </c:pt>
                <c:pt idx="29526">
                  <c:v>-5.1964120012372397E-2</c:v>
                </c:pt>
                <c:pt idx="29527">
                  <c:v>-5.1654809774203309E-2</c:v>
                </c:pt>
                <c:pt idx="29528">
                  <c:v>-5.1654809774203309E-2</c:v>
                </c:pt>
                <c:pt idx="29529">
                  <c:v>-5.1654809774203309E-2</c:v>
                </c:pt>
                <c:pt idx="29530">
                  <c:v>-5.1654809774203309E-2</c:v>
                </c:pt>
                <c:pt idx="29531">
                  <c:v>-5.1654809774203309E-2</c:v>
                </c:pt>
                <c:pt idx="29532">
                  <c:v>-5.1654809774203309E-2</c:v>
                </c:pt>
                <c:pt idx="29533">
                  <c:v>-5.1964120012372397E-2</c:v>
                </c:pt>
                <c:pt idx="29534">
                  <c:v>-5.1964120012372397E-2</c:v>
                </c:pt>
                <c:pt idx="29535">
                  <c:v>-5.1964120012372397E-2</c:v>
                </c:pt>
                <c:pt idx="29536">
                  <c:v>-5.1654809774203309E-2</c:v>
                </c:pt>
                <c:pt idx="29537">
                  <c:v>-5.1345499536034719E-2</c:v>
                </c:pt>
                <c:pt idx="29538">
                  <c:v>-5.1345499536034719E-2</c:v>
                </c:pt>
                <c:pt idx="29539">
                  <c:v>-5.1345499536034719E-2</c:v>
                </c:pt>
                <c:pt idx="29540">
                  <c:v>-5.1345499536034719E-2</c:v>
                </c:pt>
                <c:pt idx="29541">
                  <c:v>-5.1345499536034719E-2</c:v>
                </c:pt>
                <c:pt idx="29542">
                  <c:v>-5.1345499536034719E-2</c:v>
                </c:pt>
                <c:pt idx="29543">
                  <c:v>-5.1345499536034719E-2</c:v>
                </c:pt>
                <c:pt idx="29544">
                  <c:v>-5.1345499536034719E-2</c:v>
                </c:pt>
                <c:pt idx="29545">
                  <c:v>-5.1345499536034719E-2</c:v>
                </c:pt>
                <c:pt idx="29546">
                  <c:v>-5.1345499536034719E-2</c:v>
                </c:pt>
                <c:pt idx="29547">
                  <c:v>-5.1345499536034719E-2</c:v>
                </c:pt>
                <c:pt idx="29548">
                  <c:v>-5.1345499536034719E-2</c:v>
                </c:pt>
                <c:pt idx="29549">
                  <c:v>-5.1345499536034719E-2</c:v>
                </c:pt>
                <c:pt idx="29550">
                  <c:v>-5.1036189297865783E-2</c:v>
                </c:pt>
                <c:pt idx="29551">
                  <c:v>-5.1036189297865783E-2</c:v>
                </c:pt>
                <c:pt idx="29552">
                  <c:v>-5.1036189297865783E-2</c:v>
                </c:pt>
                <c:pt idx="29553">
                  <c:v>-5.1036189297865783E-2</c:v>
                </c:pt>
                <c:pt idx="29554">
                  <c:v>-5.1345499536034719E-2</c:v>
                </c:pt>
                <c:pt idx="29555">
                  <c:v>-5.1345499536034719E-2</c:v>
                </c:pt>
                <c:pt idx="29556">
                  <c:v>-5.1345499536034719E-2</c:v>
                </c:pt>
                <c:pt idx="29557">
                  <c:v>-5.1345499536034719E-2</c:v>
                </c:pt>
                <c:pt idx="29558">
                  <c:v>-5.1345499536034719E-2</c:v>
                </c:pt>
                <c:pt idx="29559">
                  <c:v>-5.1345499536034719E-2</c:v>
                </c:pt>
                <c:pt idx="29560">
                  <c:v>-5.1345499536034719E-2</c:v>
                </c:pt>
                <c:pt idx="29561">
                  <c:v>-5.1345499536034719E-2</c:v>
                </c:pt>
                <c:pt idx="29562">
                  <c:v>-5.1345499536034719E-2</c:v>
                </c:pt>
                <c:pt idx="29563">
                  <c:v>-5.1345499536034719E-2</c:v>
                </c:pt>
                <c:pt idx="29564">
                  <c:v>-5.1345499536034719E-2</c:v>
                </c:pt>
                <c:pt idx="29565">
                  <c:v>-5.1638837353123183E-2</c:v>
                </c:pt>
                <c:pt idx="29566">
                  <c:v>-5.1638837353123183E-2</c:v>
                </c:pt>
                <c:pt idx="29567">
                  <c:v>-5.1638837353123183E-2</c:v>
                </c:pt>
                <c:pt idx="29568">
                  <c:v>-5.1638837353123183E-2</c:v>
                </c:pt>
                <c:pt idx="29569">
                  <c:v>-5.1638837353123183E-2</c:v>
                </c:pt>
                <c:pt idx="29570">
                  <c:v>-5.1638837353123183E-2</c:v>
                </c:pt>
                <c:pt idx="29571">
                  <c:v>-5.1638837353123183E-2</c:v>
                </c:pt>
                <c:pt idx="29572">
                  <c:v>-5.1638837353123183E-2</c:v>
                </c:pt>
                <c:pt idx="29573">
                  <c:v>-5.1638837353123183E-2</c:v>
                </c:pt>
                <c:pt idx="29574">
                  <c:v>-5.1638837353123183E-2</c:v>
                </c:pt>
                <c:pt idx="29575">
                  <c:v>-5.1638837353123183E-2</c:v>
                </c:pt>
                <c:pt idx="29576">
                  <c:v>-5.1638837353123183E-2</c:v>
                </c:pt>
                <c:pt idx="29577">
                  <c:v>-5.1638837353123183E-2</c:v>
                </c:pt>
                <c:pt idx="29578">
                  <c:v>-5.1638837353123183E-2</c:v>
                </c:pt>
                <c:pt idx="29579">
                  <c:v>-5.1638837353123183E-2</c:v>
                </c:pt>
                <c:pt idx="29580">
                  <c:v>-5.1638837353123183E-2</c:v>
                </c:pt>
                <c:pt idx="29581">
                  <c:v>-5.1638837353123183E-2</c:v>
                </c:pt>
                <c:pt idx="29582">
                  <c:v>-5.1638837353123183E-2</c:v>
                </c:pt>
                <c:pt idx="29583">
                  <c:v>-5.1638837353123183E-2</c:v>
                </c:pt>
                <c:pt idx="29584">
                  <c:v>-5.1638837353123183E-2</c:v>
                </c:pt>
                <c:pt idx="29585">
                  <c:v>-5.1638837353123183E-2</c:v>
                </c:pt>
                <c:pt idx="29586">
                  <c:v>-5.1638837353123183E-2</c:v>
                </c:pt>
                <c:pt idx="29587">
                  <c:v>-5.1638837353123183E-2</c:v>
                </c:pt>
                <c:pt idx="29588">
                  <c:v>-5.1638837353123183E-2</c:v>
                </c:pt>
                <c:pt idx="29589">
                  <c:v>-5.1638837353123183E-2</c:v>
                </c:pt>
                <c:pt idx="29590">
                  <c:v>-5.1638837353123183E-2</c:v>
                </c:pt>
                <c:pt idx="29591">
                  <c:v>-5.1638837353123183E-2</c:v>
                </c:pt>
                <c:pt idx="29592">
                  <c:v>-5.1638837353123183E-2</c:v>
                </c:pt>
                <c:pt idx="29593">
                  <c:v>-5.1638837353123183E-2</c:v>
                </c:pt>
                <c:pt idx="29594">
                  <c:v>-5.1329622758194186E-2</c:v>
                </c:pt>
                <c:pt idx="29595">
                  <c:v>-5.1329622758194186E-2</c:v>
                </c:pt>
                <c:pt idx="29596">
                  <c:v>-5.1329622758194186E-2</c:v>
                </c:pt>
                <c:pt idx="29597">
                  <c:v>-5.1329622758194186E-2</c:v>
                </c:pt>
                <c:pt idx="29598">
                  <c:v>-5.1020408163265286E-2</c:v>
                </c:pt>
                <c:pt idx="29599">
                  <c:v>-5.1020408163265286E-2</c:v>
                </c:pt>
                <c:pt idx="29600">
                  <c:v>-5.1329622758194186E-2</c:v>
                </c:pt>
                <c:pt idx="29601">
                  <c:v>-5.1329622758194186E-2</c:v>
                </c:pt>
                <c:pt idx="29602">
                  <c:v>-5.1329622758194186E-2</c:v>
                </c:pt>
                <c:pt idx="29603">
                  <c:v>-5.1329622758194186E-2</c:v>
                </c:pt>
                <c:pt idx="29604">
                  <c:v>-5.1329622758194186E-2</c:v>
                </c:pt>
                <c:pt idx="29605">
                  <c:v>-5.1329622758194186E-2</c:v>
                </c:pt>
                <c:pt idx="29606">
                  <c:v>-5.1329622758194186E-2</c:v>
                </c:pt>
                <c:pt idx="29607">
                  <c:v>-5.1329622758194186E-2</c:v>
                </c:pt>
                <c:pt idx="29608">
                  <c:v>-5.1329622758194186E-2</c:v>
                </c:pt>
                <c:pt idx="29609">
                  <c:v>-5.1329622758194186E-2</c:v>
                </c:pt>
                <c:pt idx="29610">
                  <c:v>-5.1329622758194186E-2</c:v>
                </c:pt>
                <c:pt idx="29611">
                  <c:v>-5.1329622758194186E-2</c:v>
                </c:pt>
                <c:pt idx="29612">
                  <c:v>-5.1329622758194186E-2</c:v>
                </c:pt>
                <c:pt idx="29613">
                  <c:v>-5.1020408163265286E-2</c:v>
                </c:pt>
                <c:pt idx="29614">
                  <c:v>-5.1020408163265286E-2</c:v>
                </c:pt>
                <c:pt idx="29615">
                  <c:v>-5.1020408163265286E-2</c:v>
                </c:pt>
                <c:pt idx="29616">
                  <c:v>-5.1020408163265286E-2</c:v>
                </c:pt>
                <c:pt idx="29617">
                  <c:v>-5.1020408163265286E-2</c:v>
                </c:pt>
                <c:pt idx="29618">
                  <c:v>-5.0711193568336532E-2</c:v>
                </c:pt>
                <c:pt idx="29619">
                  <c:v>-5.0711193568336532E-2</c:v>
                </c:pt>
                <c:pt idx="29620">
                  <c:v>-5.0711193568336532E-2</c:v>
                </c:pt>
                <c:pt idx="29621">
                  <c:v>-5.0711193568336532E-2</c:v>
                </c:pt>
                <c:pt idx="29622">
                  <c:v>-5.0711193568336532E-2</c:v>
                </c:pt>
                <c:pt idx="29623">
                  <c:v>-5.0711193568336532E-2</c:v>
                </c:pt>
                <c:pt idx="29624">
                  <c:v>-5.0711193568336532E-2</c:v>
                </c:pt>
                <c:pt idx="29625">
                  <c:v>-5.0711193568336532E-2</c:v>
                </c:pt>
                <c:pt idx="29626">
                  <c:v>-5.0711193568336532E-2</c:v>
                </c:pt>
                <c:pt idx="29627">
                  <c:v>-5.0711193568336532E-2</c:v>
                </c:pt>
                <c:pt idx="29628">
                  <c:v>-5.0711193568336532E-2</c:v>
                </c:pt>
                <c:pt idx="29629">
                  <c:v>-5.0711193568336532E-2</c:v>
                </c:pt>
                <c:pt idx="29630">
                  <c:v>-5.0711193568336532E-2</c:v>
                </c:pt>
                <c:pt idx="29631">
                  <c:v>-5.0711193568336532E-2</c:v>
                </c:pt>
                <c:pt idx="29632">
                  <c:v>-5.1020408163265286E-2</c:v>
                </c:pt>
                <c:pt idx="29633">
                  <c:v>-5.1020408163265286E-2</c:v>
                </c:pt>
                <c:pt idx="29634">
                  <c:v>-5.1020408163265286E-2</c:v>
                </c:pt>
                <c:pt idx="29635">
                  <c:v>-5.1020408163265286E-2</c:v>
                </c:pt>
                <c:pt idx="29636">
                  <c:v>-5.1020408163265286E-2</c:v>
                </c:pt>
                <c:pt idx="29637">
                  <c:v>-5.1020408163265286E-2</c:v>
                </c:pt>
                <c:pt idx="29638">
                  <c:v>-5.1020408163265286E-2</c:v>
                </c:pt>
                <c:pt idx="29639">
                  <c:v>-5.1020408163265286E-2</c:v>
                </c:pt>
                <c:pt idx="29640">
                  <c:v>-5.1020408163265286E-2</c:v>
                </c:pt>
                <c:pt idx="29641">
                  <c:v>-5.0401978973407563E-2</c:v>
                </c:pt>
                <c:pt idx="29642">
                  <c:v>-5.0401978973407563E-2</c:v>
                </c:pt>
                <c:pt idx="29643">
                  <c:v>-5.0711193568336532E-2</c:v>
                </c:pt>
                <c:pt idx="29644">
                  <c:v>-5.0711193568336532E-2</c:v>
                </c:pt>
                <c:pt idx="29645">
                  <c:v>-5.0711193568336532E-2</c:v>
                </c:pt>
                <c:pt idx="29646">
                  <c:v>-5.0711193568336532E-2</c:v>
                </c:pt>
                <c:pt idx="29647">
                  <c:v>-5.0711193568336532E-2</c:v>
                </c:pt>
                <c:pt idx="29648">
                  <c:v>-5.0711193568336532E-2</c:v>
                </c:pt>
                <c:pt idx="29649">
                  <c:v>-5.0711193568336532E-2</c:v>
                </c:pt>
                <c:pt idx="29650">
                  <c:v>-5.0711193568336532E-2</c:v>
                </c:pt>
                <c:pt idx="29651">
                  <c:v>-5.0711193568336532E-2</c:v>
                </c:pt>
                <c:pt idx="29652">
                  <c:v>-5.0711193568336532E-2</c:v>
                </c:pt>
                <c:pt idx="29653">
                  <c:v>-5.0711193568336532E-2</c:v>
                </c:pt>
                <c:pt idx="29654">
                  <c:v>-5.0711193568336532E-2</c:v>
                </c:pt>
                <c:pt idx="29655">
                  <c:v>-5.0711193568336532E-2</c:v>
                </c:pt>
                <c:pt idx="29656">
                  <c:v>-5.0711193568336532E-2</c:v>
                </c:pt>
                <c:pt idx="29657">
                  <c:v>-5.0401978973407563E-2</c:v>
                </c:pt>
                <c:pt idx="29658">
                  <c:v>-5.0401978973407563E-2</c:v>
                </c:pt>
                <c:pt idx="29659">
                  <c:v>-5.0401978973407563E-2</c:v>
                </c:pt>
                <c:pt idx="29660">
                  <c:v>-5.0401978973407563E-2</c:v>
                </c:pt>
                <c:pt idx="29661">
                  <c:v>-5.0401978973407563E-2</c:v>
                </c:pt>
                <c:pt idx="29662">
                  <c:v>-5.0401978973407563E-2</c:v>
                </c:pt>
                <c:pt idx="29663">
                  <c:v>-5.0401978973407563E-2</c:v>
                </c:pt>
                <c:pt idx="29664">
                  <c:v>-5.0401978973407563E-2</c:v>
                </c:pt>
                <c:pt idx="29665">
                  <c:v>-5.0401978973407563E-2</c:v>
                </c:pt>
                <c:pt idx="29666">
                  <c:v>-5.0401978973407563E-2</c:v>
                </c:pt>
                <c:pt idx="29667">
                  <c:v>-5.0401978973407563E-2</c:v>
                </c:pt>
                <c:pt idx="29668">
                  <c:v>-5.0401978973407563E-2</c:v>
                </c:pt>
                <c:pt idx="29669">
                  <c:v>-5.0401978973407563E-2</c:v>
                </c:pt>
                <c:pt idx="29670">
                  <c:v>-5.0401978973407563E-2</c:v>
                </c:pt>
                <c:pt idx="29671">
                  <c:v>-5.0401978973407563E-2</c:v>
                </c:pt>
                <c:pt idx="29672">
                  <c:v>-5.0401978973407563E-2</c:v>
                </c:pt>
                <c:pt idx="29673">
                  <c:v>-5.0401978973407563E-2</c:v>
                </c:pt>
                <c:pt idx="29674">
                  <c:v>-5.0401978973407563E-2</c:v>
                </c:pt>
                <c:pt idx="29675">
                  <c:v>-5.0401978973407563E-2</c:v>
                </c:pt>
                <c:pt idx="29676">
                  <c:v>-5.0401978973407563E-2</c:v>
                </c:pt>
                <c:pt idx="29677">
                  <c:v>-5.0401978973407563E-2</c:v>
                </c:pt>
                <c:pt idx="29678">
                  <c:v>-5.0401978973407563E-2</c:v>
                </c:pt>
                <c:pt idx="29679">
                  <c:v>-5.0401978973407563E-2</c:v>
                </c:pt>
                <c:pt idx="29680">
                  <c:v>-5.0401978973407563E-2</c:v>
                </c:pt>
                <c:pt idx="29681">
                  <c:v>-5.0401978973407563E-2</c:v>
                </c:pt>
                <c:pt idx="29682">
                  <c:v>-5.0401978973407563E-2</c:v>
                </c:pt>
                <c:pt idx="29683">
                  <c:v>-5.0401978973407563E-2</c:v>
                </c:pt>
                <c:pt idx="29684">
                  <c:v>-5.0401978973407563E-2</c:v>
                </c:pt>
                <c:pt idx="29685">
                  <c:v>-5.0401978973407563E-2</c:v>
                </c:pt>
                <c:pt idx="29686">
                  <c:v>-5.0401978973407563E-2</c:v>
                </c:pt>
                <c:pt idx="29687">
                  <c:v>-5.0401978973407563E-2</c:v>
                </c:pt>
                <c:pt idx="29688">
                  <c:v>-5.0401978973407563E-2</c:v>
                </c:pt>
                <c:pt idx="29689">
                  <c:v>-5.0401978973407563E-2</c:v>
                </c:pt>
                <c:pt idx="29690">
                  <c:v>-5.0401978973407563E-2</c:v>
                </c:pt>
                <c:pt idx="29691">
                  <c:v>-5.0401978973407563E-2</c:v>
                </c:pt>
                <c:pt idx="29692">
                  <c:v>-5.0401978973407563E-2</c:v>
                </c:pt>
                <c:pt idx="29693">
                  <c:v>-5.0401978973407563E-2</c:v>
                </c:pt>
                <c:pt idx="29694">
                  <c:v>-5.0401978973407563E-2</c:v>
                </c:pt>
                <c:pt idx="29695">
                  <c:v>-5.0401978973407563E-2</c:v>
                </c:pt>
                <c:pt idx="29696">
                  <c:v>-5.0401978973407563E-2</c:v>
                </c:pt>
                <c:pt idx="29697">
                  <c:v>-5.0401978973407563E-2</c:v>
                </c:pt>
                <c:pt idx="29698">
                  <c:v>-4.9783549783549812E-2</c:v>
                </c:pt>
                <c:pt idx="29699">
                  <c:v>-4.9783549783549812E-2</c:v>
                </c:pt>
                <c:pt idx="29700">
                  <c:v>-5.0092764378478906E-2</c:v>
                </c:pt>
                <c:pt idx="29701">
                  <c:v>-5.0092764378478906E-2</c:v>
                </c:pt>
                <c:pt idx="29702">
                  <c:v>-4.9783549783549812E-2</c:v>
                </c:pt>
                <c:pt idx="29703">
                  <c:v>-4.9783549783549812E-2</c:v>
                </c:pt>
                <c:pt idx="29704">
                  <c:v>-4.9783549783549812E-2</c:v>
                </c:pt>
                <c:pt idx="29705">
                  <c:v>-4.9783549783549812E-2</c:v>
                </c:pt>
                <c:pt idx="29706">
                  <c:v>-4.9783549783549812E-2</c:v>
                </c:pt>
                <c:pt idx="29707">
                  <c:v>-4.9783549783549812E-2</c:v>
                </c:pt>
                <c:pt idx="29708">
                  <c:v>-4.9165120593692019E-2</c:v>
                </c:pt>
                <c:pt idx="29709">
                  <c:v>-4.9165120593692019E-2</c:v>
                </c:pt>
                <c:pt idx="29710">
                  <c:v>-4.8855905998763154E-2</c:v>
                </c:pt>
                <c:pt idx="29711">
                  <c:v>-4.8855905998763154E-2</c:v>
                </c:pt>
                <c:pt idx="29712">
                  <c:v>-4.7928262213976495E-2</c:v>
                </c:pt>
                <c:pt idx="29713">
                  <c:v>-4.7619047619047693E-2</c:v>
                </c:pt>
                <c:pt idx="29714">
                  <c:v>-4.7619047619047693E-2</c:v>
                </c:pt>
                <c:pt idx="29715">
                  <c:v>-4.7928262213976495E-2</c:v>
                </c:pt>
                <c:pt idx="29716">
                  <c:v>-4.7928262213976495E-2</c:v>
                </c:pt>
                <c:pt idx="29717">
                  <c:v>-4.8237476808905513E-2</c:v>
                </c:pt>
                <c:pt idx="29718">
                  <c:v>-4.8237476808905513E-2</c:v>
                </c:pt>
                <c:pt idx="29719">
                  <c:v>-4.8237476808905513E-2</c:v>
                </c:pt>
                <c:pt idx="29720">
                  <c:v>-4.8237476808905513E-2</c:v>
                </c:pt>
                <c:pt idx="29721">
                  <c:v>-4.8546691403834434E-2</c:v>
                </c:pt>
                <c:pt idx="29722">
                  <c:v>-4.8546691403834434E-2</c:v>
                </c:pt>
                <c:pt idx="29723">
                  <c:v>-4.8855905998763154E-2</c:v>
                </c:pt>
                <c:pt idx="29724">
                  <c:v>-4.8855905998763154E-2</c:v>
                </c:pt>
                <c:pt idx="29725">
                  <c:v>-4.8855905998763154E-2</c:v>
                </c:pt>
                <c:pt idx="29726">
                  <c:v>-4.8855905998763154E-2</c:v>
                </c:pt>
                <c:pt idx="29727">
                  <c:v>-4.8855905998763154E-2</c:v>
                </c:pt>
                <c:pt idx="29728">
                  <c:v>-4.8855905998763154E-2</c:v>
                </c:pt>
                <c:pt idx="29729">
                  <c:v>-4.9165120593692019E-2</c:v>
                </c:pt>
                <c:pt idx="29730">
                  <c:v>-4.9165120593692019E-2</c:v>
                </c:pt>
                <c:pt idx="29731">
                  <c:v>-4.9165120593692019E-2</c:v>
                </c:pt>
                <c:pt idx="29732">
                  <c:v>-4.9165120593692019E-2</c:v>
                </c:pt>
                <c:pt idx="29733">
                  <c:v>-4.9165120593692019E-2</c:v>
                </c:pt>
                <c:pt idx="29734">
                  <c:v>-4.9165120593692019E-2</c:v>
                </c:pt>
                <c:pt idx="29735">
                  <c:v>-4.9165120593692019E-2</c:v>
                </c:pt>
                <c:pt idx="29736">
                  <c:v>-4.9165120593692019E-2</c:v>
                </c:pt>
                <c:pt idx="29737">
                  <c:v>-4.9165120593692019E-2</c:v>
                </c:pt>
                <c:pt idx="29738">
                  <c:v>-4.9165120593692019E-2</c:v>
                </c:pt>
                <c:pt idx="29739">
                  <c:v>-4.9474335188620912E-2</c:v>
                </c:pt>
                <c:pt idx="29740">
                  <c:v>-4.9474335188620912E-2</c:v>
                </c:pt>
                <c:pt idx="29741">
                  <c:v>-4.9783549783549812E-2</c:v>
                </c:pt>
                <c:pt idx="29742">
                  <c:v>-4.9783549783549812E-2</c:v>
                </c:pt>
                <c:pt idx="29743">
                  <c:v>-4.9474335188620912E-2</c:v>
                </c:pt>
                <c:pt idx="29744">
                  <c:v>-4.9474335188620912E-2</c:v>
                </c:pt>
                <c:pt idx="29745">
                  <c:v>-4.9165120593692019E-2</c:v>
                </c:pt>
                <c:pt idx="29746">
                  <c:v>-4.9165120593692019E-2</c:v>
                </c:pt>
                <c:pt idx="29747">
                  <c:v>-4.8855905998763154E-2</c:v>
                </c:pt>
                <c:pt idx="29748">
                  <c:v>-4.8855905998763154E-2</c:v>
                </c:pt>
                <c:pt idx="29749">
                  <c:v>-4.8546691403834434E-2</c:v>
                </c:pt>
                <c:pt idx="29750">
                  <c:v>-4.8546691403834434E-2</c:v>
                </c:pt>
                <c:pt idx="29751">
                  <c:v>-4.8237476808905513E-2</c:v>
                </c:pt>
                <c:pt idx="29752">
                  <c:v>-4.8237476808905513E-2</c:v>
                </c:pt>
                <c:pt idx="29753">
                  <c:v>-4.8237476808905513E-2</c:v>
                </c:pt>
                <c:pt idx="29754">
                  <c:v>-4.8237476808905513E-2</c:v>
                </c:pt>
                <c:pt idx="29755">
                  <c:v>-4.8237476808905513E-2</c:v>
                </c:pt>
                <c:pt idx="29756">
                  <c:v>-4.8237476808905513E-2</c:v>
                </c:pt>
                <c:pt idx="29757">
                  <c:v>-4.7619047619047693E-2</c:v>
                </c:pt>
                <c:pt idx="29758">
                  <c:v>-4.7619047619047693E-2</c:v>
                </c:pt>
                <c:pt idx="29759">
                  <c:v>-4.8237476808905513E-2</c:v>
                </c:pt>
                <c:pt idx="29760">
                  <c:v>-4.8237476808905513E-2</c:v>
                </c:pt>
                <c:pt idx="29761">
                  <c:v>-4.8237476808905513E-2</c:v>
                </c:pt>
                <c:pt idx="29762">
                  <c:v>-4.8237476808905513E-2</c:v>
                </c:pt>
                <c:pt idx="29763">
                  <c:v>-4.8237476808905513E-2</c:v>
                </c:pt>
                <c:pt idx="29764">
                  <c:v>-4.8237476808905513E-2</c:v>
                </c:pt>
                <c:pt idx="29765">
                  <c:v>-4.8237476808905513E-2</c:v>
                </c:pt>
                <c:pt idx="29766">
                  <c:v>-4.8237476808905513E-2</c:v>
                </c:pt>
                <c:pt idx="29767">
                  <c:v>-4.8237476808905513E-2</c:v>
                </c:pt>
                <c:pt idx="29768">
                  <c:v>-4.8237476808905513E-2</c:v>
                </c:pt>
                <c:pt idx="29769">
                  <c:v>-4.8237476808905513E-2</c:v>
                </c:pt>
                <c:pt idx="29770">
                  <c:v>-4.8237476808905513E-2</c:v>
                </c:pt>
                <c:pt idx="29771">
                  <c:v>-4.7928262213976495E-2</c:v>
                </c:pt>
                <c:pt idx="29772">
                  <c:v>-4.7928262213976495E-2</c:v>
                </c:pt>
                <c:pt idx="29773">
                  <c:v>-4.7619047619047693E-2</c:v>
                </c:pt>
                <c:pt idx="29774">
                  <c:v>-4.7619047619047693E-2</c:v>
                </c:pt>
                <c:pt idx="29775">
                  <c:v>-4.7309833024118945E-2</c:v>
                </c:pt>
                <c:pt idx="29776">
                  <c:v>-4.7309833024118945E-2</c:v>
                </c:pt>
                <c:pt idx="29777">
                  <c:v>-4.7309833024118945E-2</c:v>
                </c:pt>
                <c:pt idx="29778">
                  <c:v>-4.7309833024118945E-2</c:v>
                </c:pt>
                <c:pt idx="29779">
                  <c:v>-4.7309833024118945E-2</c:v>
                </c:pt>
                <c:pt idx="29780">
                  <c:v>-4.7309833024118945E-2</c:v>
                </c:pt>
                <c:pt idx="29781">
                  <c:v>-4.7000618429189893E-2</c:v>
                </c:pt>
                <c:pt idx="29782">
                  <c:v>-4.7000618429189893E-2</c:v>
                </c:pt>
                <c:pt idx="29783">
                  <c:v>-4.7000618429189893E-2</c:v>
                </c:pt>
                <c:pt idx="29784">
                  <c:v>-4.7000618429189893E-2</c:v>
                </c:pt>
                <c:pt idx="29785">
                  <c:v>-4.7000618429189893E-2</c:v>
                </c:pt>
                <c:pt idx="29786">
                  <c:v>-4.7000618429189893E-2</c:v>
                </c:pt>
                <c:pt idx="29787">
                  <c:v>-4.7000618429189893E-2</c:v>
                </c:pt>
                <c:pt idx="29788">
                  <c:v>-4.7000618429189893E-2</c:v>
                </c:pt>
                <c:pt idx="29789">
                  <c:v>-4.7928262213976495E-2</c:v>
                </c:pt>
                <c:pt idx="29790">
                  <c:v>-4.7928262213976495E-2</c:v>
                </c:pt>
                <c:pt idx="29791">
                  <c:v>-4.8237476808905513E-2</c:v>
                </c:pt>
                <c:pt idx="29792">
                  <c:v>-4.8237476808905513E-2</c:v>
                </c:pt>
                <c:pt idx="29793">
                  <c:v>-4.8237476808905513E-2</c:v>
                </c:pt>
                <c:pt idx="29794">
                  <c:v>-4.8237476808905513E-2</c:v>
                </c:pt>
                <c:pt idx="29795">
                  <c:v>-4.7309833024118945E-2</c:v>
                </c:pt>
                <c:pt idx="29796">
                  <c:v>-4.7309833024118945E-2</c:v>
                </c:pt>
                <c:pt idx="29797">
                  <c:v>-4.7619047619047693E-2</c:v>
                </c:pt>
                <c:pt idx="29798">
                  <c:v>-4.7619047619047693E-2</c:v>
                </c:pt>
                <c:pt idx="29799">
                  <c:v>-4.7619047619047693E-2</c:v>
                </c:pt>
                <c:pt idx="29800">
                  <c:v>-4.7619047619047693E-2</c:v>
                </c:pt>
                <c:pt idx="29801">
                  <c:v>-4.7309833024118945E-2</c:v>
                </c:pt>
                <c:pt idx="29802">
                  <c:v>-4.7309833024118945E-2</c:v>
                </c:pt>
                <c:pt idx="29803">
                  <c:v>-4.7309833024118945E-2</c:v>
                </c:pt>
                <c:pt idx="29804">
                  <c:v>-4.7309833024118945E-2</c:v>
                </c:pt>
                <c:pt idx="29805">
                  <c:v>-4.7309833024118945E-2</c:v>
                </c:pt>
                <c:pt idx="29806">
                  <c:v>-4.7309833024118945E-2</c:v>
                </c:pt>
                <c:pt idx="29807">
                  <c:v>-4.7000618429189893E-2</c:v>
                </c:pt>
                <c:pt idx="29808">
                  <c:v>-4.7295208655332314E-2</c:v>
                </c:pt>
                <c:pt idx="29809">
                  <c:v>-4.7295208655332314E-2</c:v>
                </c:pt>
                <c:pt idx="29810">
                  <c:v>-4.7295208655332314E-2</c:v>
                </c:pt>
                <c:pt idx="29811">
                  <c:v>-4.7295208655332314E-2</c:v>
                </c:pt>
                <c:pt idx="29812">
                  <c:v>-4.7295208655332314E-2</c:v>
                </c:pt>
                <c:pt idx="29813">
                  <c:v>-4.7295208655332314E-2</c:v>
                </c:pt>
                <c:pt idx="29814">
                  <c:v>-4.7295208655332314E-2</c:v>
                </c:pt>
                <c:pt idx="29815">
                  <c:v>-4.7295208655332314E-2</c:v>
                </c:pt>
                <c:pt idx="29816">
                  <c:v>-4.7295208655332314E-2</c:v>
                </c:pt>
                <c:pt idx="29817">
                  <c:v>-4.7295208655332314E-2</c:v>
                </c:pt>
                <c:pt idx="29818">
                  <c:v>-4.7295208655332314E-2</c:v>
                </c:pt>
                <c:pt idx="29819">
                  <c:v>-4.6986089644513319E-2</c:v>
                </c:pt>
                <c:pt idx="29820">
                  <c:v>-4.6986089644513319E-2</c:v>
                </c:pt>
                <c:pt idx="29821">
                  <c:v>-4.6986089644513319E-2</c:v>
                </c:pt>
                <c:pt idx="29822">
                  <c:v>-4.6986089644513319E-2</c:v>
                </c:pt>
                <c:pt idx="29823">
                  <c:v>-4.6986089644513319E-2</c:v>
                </c:pt>
                <c:pt idx="29824">
                  <c:v>-4.6986089644513319E-2</c:v>
                </c:pt>
                <c:pt idx="29825">
                  <c:v>-4.7295208655332314E-2</c:v>
                </c:pt>
                <c:pt idx="29826">
                  <c:v>-4.7295208655332314E-2</c:v>
                </c:pt>
                <c:pt idx="29827">
                  <c:v>-4.7295208655332314E-2</c:v>
                </c:pt>
                <c:pt idx="29828">
                  <c:v>-4.7295208655332314E-2</c:v>
                </c:pt>
                <c:pt idx="29829">
                  <c:v>-4.7295208655332314E-2</c:v>
                </c:pt>
                <c:pt idx="29830">
                  <c:v>-4.7295208655332314E-2</c:v>
                </c:pt>
                <c:pt idx="29831">
                  <c:v>-4.7295208655332314E-2</c:v>
                </c:pt>
                <c:pt idx="29832">
                  <c:v>-4.7295208655332314E-2</c:v>
                </c:pt>
                <c:pt idx="29833">
                  <c:v>-4.7295208655332314E-2</c:v>
                </c:pt>
                <c:pt idx="29834">
                  <c:v>-4.7295208655332314E-2</c:v>
                </c:pt>
                <c:pt idx="29835">
                  <c:v>-4.7604327666151469E-2</c:v>
                </c:pt>
                <c:pt idx="29836">
                  <c:v>-4.7913446676970693E-2</c:v>
                </c:pt>
                <c:pt idx="29837">
                  <c:v>-4.7913446676970693E-2</c:v>
                </c:pt>
                <c:pt idx="29838">
                  <c:v>-4.7913446676970693E-2</c:v>
                </c:pt>
                <c:pt idx="29839">
                  <c:v>-4.7913446676970693E-2</c:v>
                </c:pt>
                <c:pt idx="29840">
                  <c:v>-4.7604327666151469E-2</c:v>
                </c:pt>
                <c:pt idx="29841">
                  <c:v>-4.7604327666151469E-2</c:v>
                </c:pt>
                <c:pt idx="29842">
                  <c:v>-4.8222565687789647E-2</c:v>
                </c:pt>
                <c:pt idx="29843">
                  <c:v>-4.8222565687789647E-2</c:v>
                </c:pt>
                <c:pt idx="29844">
                  <c:v>-4.8222565687789647E-2</c:v>
                </c:pt>
                <c:pt idx="29845">
                  <c:v>-4.8222565687789647E-2</c:v>
                </c:pt>
                <c:pt idx="29846">
                  <c:v>-4.8222565687789647E-2</c:v>
                </c:pt>
                <c:pt idx="29847">
                  <c:v>-4.8531684698609016E-2</c:v>
                </c:pt>
                <c:pt idx="29848">
                  <c:v>-4.8237476808905513E-2</c:v>
                </c:pt>
                <c:pt idx="29849">
                  <c:v>-4.8237476808905513E-2</c:v>
                </c:pt>
                <c:pt idx="29850">
                  <c:v>-4.8237476808905513E-2</c:v>
                </c:pt>
                <c:pt idx="29851">
                  <c:v>-4.8237476808905513E-2</c:v>
                </c:pt>
                <c:pt idx="29852">
                  <c:v>-4.9165120593692019E-2</c:v>
                </c:pt>
                <c:pt idx="29853">
                  <c:v>-4.9165120593692019E-2</c:v>
                </c:pt>
                <c:pt idx="29854">
                  <c:v>-4.9165120593692019E-2</c:v>
                </c:pt>
                <c:pt idx="29855">
                  <c:v>-4.9165120593692019E-2</c:v>
                </c:pt>
                <c:pt idx="29856">
                  <c:v>-4.9165120593692019E-2</c:v>
                </c:pt>
                <c:pt idx="29857">
                  <c:v>-4.9165120593692019E-2</c:v>
                </c:pt>
                <c:pt idx="29858">
                  <c:v>-4.9165120593692019E-2</c:v>
                </c:pt>
                <c:pt idx="29859">
                  <c:v>-4.9165120593692019E-2</c:v>
                </c:pt>
                <c:pt idx="29860">
                  <c:v>-4.9165120593692019E-2</c:v>
                </c:pt>
                <c:pt idx="29861">
                  <c:v>-4.8546691403834434E-2</c:v>
                </c:pt>
                <c:pt idx="29862">
                  <c:v>-4.9149922720247312E-2</c:v>
                </c:pt>
                <c:pt idx="29863">
                  <c:v>-4.8855905998763154E-2</c:v>
                </c:pt>
                <c:pt idx="29864">
                  <c:v>-4.8855905998763154E-2</c:v>
                </c:pt>
                <c:pt idx="29865">
                  <c:v>-4.8855905998763154E-2</c:v>
                </c:pt>
                <c:pt idx="29866">
                  <c:v>-4.8855905998763154E-2</c:v>
                </c:pt>
                <c:pt idx="29867">
                  <c:v>-4.8855905998763154E-2</c:v>
                </c:pt>
                <c:pt idx="29868">
                  <c:v>-4.8855905998763154E-2</c:v>
                </c:pt>
                <c:pt idx="29869">
                  <c:v>-4.8855905998763154E-2</c:v>
                </c:pt>
                <c:pt idx="29870">
                  <c:v>-4.8855905998763154E-2</c:v>
                </c:pt>
                <c:pt idx="29871">
                  <c:v>-4.8855905998763154E-2</c:v>
                </c:pt>
                <c:pt idx="29872">
                  <c:v>-4.8855905998763154E-2</c:v>
                </c:pt>
                <c:pt idx="29873">
                  <c:v>-4.8855905998763154E-2</c:v>
                </c:pt>
                <c:pt idx="29874">
                  <c:v>-4.8855905998763154E-2</c:v>
                </c:pt>
                <c:pt idx="29875">
                  <c:v>-4.8855905998763154E-2</c:v>
                </c:pt>
                <c:pt idx="29876">
                  <c:v>-4.8855905998763154E-2</c:v>
                </c:pt>
                <c:pt idx="29877">
                  <c:v>-4.8855905998763154E-2</c:v>
                </c:pt>
                <c:pt idx="29878">
                  <c:v>-4.8855905998763154E-2</c:v>
                </c:pt>
                <c:pt idx="29879">
                  <c:v>-4.8855905998763154E-2</c:v>
                </c:pt>
                <c:pt idx="29880">
                  <c:v>-4.8855905998763154E-2</c:v>
                </c:pt>
                <c:pt idx="29881">
                  <c:v>-4.8855905998763154E-2</c:v>
                </c:pt>
                <c:pt idx="29882">
                  <c:v>-4.8546691403834434E-2</c:v>
                </c:pt>
                <c:pt idx="29883">
                  <c:v>-4.8546691403834434E-2</c:v>
                </c:pt>
                <c:pt idx="29884">
                  <c:v>-4.9149922720247312E-2</c:v>
                </c:pt>
                <c:pt idx="29885">
                  <c:v>-4.8840803709428116E-2</c:v>
                </c:pt>
                <c:pt idx="29886">
                  <c:v>-4.8840803709428116E-2</c:v>
                </c:pt>
                <c:pt idx="29887">
                  <c:v>-4.8531684698609016E-2</c:v>
                </c:pt>
                <c:pt idx="29888">
                  <c:v>-4.8531684698609016E-2</c:v>
                </c:pt>
                <c:pt idx="29889">
                  <c:v>-4.8531684698609016E-2</c:v>
                </c:pt>
                <c:pt idx="29890">
                  <c:v>-4.8531684698609016E-2</c:v>
                </c:pt>
                <c:pt idx="29891">
                  <c:v>-4.8237476808905513E-2</c:v>
                </c:pt>
                <c:pt idx="29892">
                  <c:v>-4.8237476808905513E-2</c:v>
                </c:pt>
                <c:pt idx="29893">
                  <c:v>-4.8237476808905513E-2</c:v>
                </c:pt>
                <c:pt idx="29894">
                  <c:v>-4.8855905998763154E-2</c:v>
                </c:pt>
                <c:pt idx="29895">
                  <c:v>-4.8855905998763154E-2</c:v>
                </c:pt>
                <c:pt idx="29896">
                  <c:v>-4.8855905998763154E-2</c:v>
                </c:pt>
                <c:pt idx="29897">
                  <c:v>-4.9149922720247312E-2</c:v>
                </c:pt>
                <c:pt idx="29898">
                  <c:v>-4.8531684698609016E-2</c:v>
                </c:pt>
                <c:pt idx="29899">
                  <c:v>-4.8531684698609016E-2</c:v>
                </c:pt>
                <c:pt idx="29900">
                  <c:v>-4.8531684698609016E-2</c:v>
                </c:pt>
                <c:pt idx="29901">
                  <c:v>-4.8531684698609016E-2</c:v>
                </c:pt>
                <c:pt idx="29902">
                  <c:v>-4.7913446676970693E-2</c:v>
                </c:pt>
                <c:pt idx="29903">
                  <c:v>-4.7913446676970693E-2</c:v>
                </c:pt>
                <c:pt idx="29904">
                  <c:v>-4.7913446676970693E-2</c:v>
                </c:pt>
                <c:pt idx="29905">
                  <c:v>-4.7913446676970693E-2</c:v>
                </c:pt>
                <c:pt idx="29906">
                  <c:v>-4.7913446676970693E-2</c:v>
                </c:pt>
                <c:pt idx="29907">
                  <c:v>-4.7913446676970693E-2</c:v>
                </c:pt>
                <c:pt idx="29908">
                  <c:v>-4.7913446676970693E-2</c:v>
                </c:pt>
                <c:pt idx="29909">
                  <c:v>-4.7913446676970693E-2</c:v>
                </c:pt>
                <c:pt idx="29910">
                  <c:v>-4.7913446676970693E-2</c:v>
                </c:pt>
                <c:pt idx="29911">
                  <c:v>-4.7913446676970693E-2</c:v>
                </c:pt>
                <c:pt idx="29912">
                  <c:v>-4.7913446676970693E-2</c:v>
                </c:pt>
                <c:pt idx="29913">
                  <c:v>-4.7913446676970693E-2</c:v>
                </c:pt>
                <c:pt idx="29914">
                  <c:v>-4.7913446676970693E-2</c:v>
                </c:pt>
                <c:pt idx="29915">
                  <c:v>-4.8531684698609016E-2</c:v>
                </c:pt>
                <c:pt idx="29916">
                  <c:v>-4.8531684698609016E-2</c:v>
                </c:pt>
                <c:pt idx="29917">
                  <c:v>-4.8531684698609016E-2</c:v>
                </c:pt>
                <c:pt idx="29918">
                  <c:v>-4.8531684698609016E-2</c:v>
                </c:pt>
                <c:pt idx="29919">
                  <c:v>-4.8531684698609016E-2</c:v>
                </c:pt>
                <c:pt idx="29920">
                  <c:v>-4.8531684698609016E-2</c:v>
                </c:pt>
                <c:pt idx="29921">
                  <c:v>-4.8531684698609016E-2</c:v>
                </c:pt>
                <c:pt idx="29922">
                  <c:v>-4.8531684698609016E-2</c:v>
                </c:pt>
                <c:pt idx="29923">
                  <c:v>-4.8531684698609016E-2</c:v>
                </c:pt>
                <c:pt idx="29924">
                  <c:v>-4.8531684698609016E-2</c:v>
                </c:pt>
                <c:pt idx="29925">
                  <c:v>-4.8531684698609016E-2</c:v>
                </c:pt>
                <c:pt idx="29926">
                  <c:v>-4.8840803709428116E-2</c:v>
                </c:pt>
                <c:pt idx="29927">
                  <c:v>-4.8546691403834434E-2</c:v>
                </c:pt>
                <c:pt idx="29928">
                  <c:v>-4.8546691403834434E-2</c:v>
                </c:pt>
                <c:pt idx="29929">
                  <c:v>-4.8546691403834434E-2</c:v>
                </c:pt>
                <c:pt idx="29930">
                  <c:v>-4.8546691403834434E-2</c:v>
                </c:pt>
                <c:pt idx="29931">
                  <c:v>-4.8546691403834434E-2</c:v>
                </c:pt>
                <c:pt idx="29932">
                  <c:v>-4.8546691403834434E-2</c:v>
                </c:pt>
                <c:pt idx="29933">
                  <c:v>-4.8546691403834434E-2</c:v>
                </c:pt>
                <c:pt idx="29934">
                  <c:v>-4.8546691403834434E-2</c:v>
                </c:pt>
                <c:pt idx="29935">
                  <c:v>-4.8546691403834434E-2</c:v>
                </c:pt>
                <c:pt idx="29936">
                  <c:v>-4.8546691403834434E-2</c:v>
                </c:pt>
                <c:pt idx="29937">
                  <c:v>-4.8546691403834434E-2</c:v>
                </c:pt>
                <c:pt idx="29938">
                  <c:v>-4.8546691403834434E-2</c:v>
                </c:pt>
                <c:pt idx="29939">
                  <c:v>-4.8546691403834434E-2</c:v>
                </c:pt>
                <c:pt idx="29940">
                  <c:v>-4.8546691403834434E-2</c:v>
                </c:pt>
                <c:pt idx="29941">
                  <c:v>-4.8546691403834434E-2</c:v>
                </c:pt>
                <c:pt idx="29942">
                  <c:v>-4.8546691403834434E-2</c:v>
                </c:pt>
                <c:pt idx="29943">
                  <c:v>-4.8546691403834434E-2</c:v>
                </c:pt>
                <c:pt idx="29944">
                  <c:v>-4.8546691403834434E-2</c:v>
                </c:pt>
                <c:pt idx="29945">
                  <c:v>-4.8546691403834434E-2</c:v>
                </c:pt>
                <c:pt idx="29946">
                  <c:v>-4.8546691403834434E-2</c:v>
                </c:pt>
                <c:pt idx="29947">
                  <c:v>-4.8546691403834434E-2</c:v>
                </c:pt>
                <c:pt idx="29948">
                  <c:v>-4.8546691403834434E-2</c:v>
                </c:pt>
                <c:pt idx="29949">
                  <c:v>-4.8546691403834434E-2</c:v>
                </c:pt>
                <c:pt idx="29950">
                  <c:v>-4.8546691403834434E-2</c:v>
                </c:pt>
                <c:pt idx="29951">
                  <c:v>-4.8546691403834434E-2</c:v>
                </c:pt>
                <c:pt idx="29952">
                  <c:v>-4.8546691403834434E-2</c:v>
                </c:pt>
                <c:pt idx="29953">
                  <c:v>-4.8546691403834434E-2</c:v>
                </c:pt>
                <c:pt idx="29954">
                  <c:v>-4.8855905998763154E-2</c:v>
                </c:pt>
                <c:pt idx="29955">
                  <c:v>-4.8855905998763154E-2</c:v>
                </c:pt>
                <c:pt idx="29956">
                  <c:v>-4.8546691403834434E-2</c:v>
                </c:pt>
                <c:pt idx="29957">
                  <c:v>-4.8546691403834434E-2</c:v>
                </c:pt>
                <c:pt idx="29958">
                  <c:v>-4.8546691403834434E-2</c:v>
                </c:pt>
                <c:pt idx="29959">
                  <c:v>-4.8546691403834434E-2</c:v>
                </c:pt>
                <c:pt idx="29960">
                  <c:v>-4.8546691403834434E-2</c:v>
                </c:pt>
                <c:pt idx="29961">
                  <c:v>-4.8546691403834434E-2</c:v>
                </c:pt>
                <c:pt idx="29962">
                  <c:v>-4.8546691403834434E-2</c:v>
                </c:pt>
                <c:pt idx="29963">
                  <c:v>-4.8546691403834434E-2</c:v>
                </c:pt>
                <c:pt idx="29964">
                  <c:v>-4.8546691403834434E-2</c:v>
                </c:pt>
                <c:pt idx="29965">
                  <c:v>-4.8546691403834434E-2</c:v>
                </c:pt>
                <c:pt idx="29966">
                  <c:v>-4.8546691403834434E-2</c:v>
                </c:pt>
                <c:pt idx="29967">
                  <c:v>-4.8840803709428116E-2</c:v>
                </c:pt>
                <c:pt idx="29968">
                  <c:v>-4.8840803709428116E-2</c:v>
                </c:pt>
                <c:pt idx="29969">
                  <c:v>-4.8840803709428116E-2</c:v>
                </c:pt>
                <c:pt idx="29970">
                  <c:v>-4.8840803709428116E-2</c:v>
                </c:pt>
                <c:pt idx="29971">
                  <c:v>-4.8840803709428116E-2</c:v>
                </c:pt>
                <c:pt idx="29972">
                  <c:v>-4.8840803709428116E-2</c:v>
                </c:pt>
                <c:pt idx="29973">
                  <c:v>-4.8840803709428116E-2</c:v>
                </c:pt>
                <c:pt idx="29974">
                  <c:v>-4.8840803709428116E-2</c:v>
                </c:pt>
                <c:pt idx="29975">
                  <c:v>-4.8840803709428116E-2</c:v>
                </c:pt>
                <c:pt idx="29976">
                  <c:v>-4.8840803709428116E-2</c:v>
                </c:pt>
                <c:pt idx="29977">
                  <c:v>-4.8840803709428116E-2</c:v>
                </c:pt>
                <c:pt idx="29978">
                  <c:v>-4.8840803709428116E-2</c:v>
                </c:pt>
                <c:pt idx="29979">
                  <c:v>-4.8840803709428116E-2</c:v>
                </c:pt>
                <c:pt idx="29980">
                  <c:v>-4.8840803709428116E-2</c:v>
                </c:pt>
                <c:pt idx="29981">
                  <c:v>-4.8840803709428116E-2</c:v>
                </c:pt>
                <c:pt idx="29982">
                  <c:v>-4.8840803709428116E-2</c:v>
                </c:pt>
                <c:pt idx="29983">
                  <c:v>-4.8840803709428116E-2</c:v>
                </c:pt>
                <c:pt idx="29984">
                  <c:v>-4.8840803709428116E-2</c:v>
                </c:pt>
                <c:pt idx="29985">
                  <c:v>-4.8840803709428116E-2</c:v>
                </c:pt>
                <c:pt idx="29986">
                  <c:v>-4.8840803709428116E-2</c:v>
                </c:pt>
                <c:pt idx="29987">
                  <c:v>-4.8840803709428116E-2</c:v>
                </c:pt>
                <c:pt idx="29988">
                  <c:v>-4.8840803709428116E-2</c:v>
                </c:pt>
                <c:pt idx="29989">
                  <c:v>-4.8840803709428116E-2</c:v>
                </c:pt>
                <c:pt idx="29990">
                  <c:v>-4.8840803709428116E-2</c:v>
                </c:pt>
                <c:pt idx="29991">
                  <c:v>-4.8840803709428116E-2</c:v>
                </c:pt>
                <c:pt idx="29992">
                  <c:v>-4.8840803709428116E-2</c:v>
                </c:pt>
                <c:pt idx="29993">
                  <c:v>-4.8840803709428116E-2</c:v>
                </c:pt>
                <c:pt idx="29994">
                  <c:v>-4.8840803709428116E-2</c:v>
                </c:pt>
                <c:pt idx="29995">
                  <c:v>-4.8840803709428116E-2</c:v>
                </c:pt>
                <c:pt idx="29996">
                  <c:v>-4.8840803709428116E-2</c:v>
                </c:pt>
                <c:pt idx="29997">
                  <c:v>-4.8840803709428116E-2</c:v>
                </c:pt>
                <c:pt idx="29998">
                  <c:v>-4.8840803709428116E-2</c:v>
                </c:pt>
                <c:pt idx="29999">
                  <c:v>-4.9459041731066494E-2</c:v>
                </c:pt>
                <c:pt idx="30000">
                  <c:v>-4.9165120593692019E-2</c:v>
                </c:pt>
                <c:pt idx="30001">
                  <c:v>-5.0401978973407563E-2</c:v>
                </c:pt>
                <c:pt idx="30002">
                  <c:v>-5.0401978973407563E-2</c:v>
                </c:pt>
                <c:pt idx="30003">
                  <c:v>-4.9783549783549812E-2</c:v>
                </c:pt>
                <c:pt idx="30004">
                  <c:v>-4.9783549783549812E-2</c:v>
                </c:pt>
                <c:pt idx="30005">
                  <c:v>-4.9783549783549812E-2</c:v>
                </c:pt>
                <c:pt idx="30006">
                  <c:v>-4.9783549783549812E-2</c:v>
                </c:pt>
                <c:pt idx="30007">
                  <c:v>-4.9165120593692019E-2</c:v>
                </c:pt>
                <c:pt idx="30008">
                  <c:v>-4.9165120593692019E-2</c:v>
                </c:pt>
                <c:pt idx="30009">
                  <c:v>-4.9165120593692019E-2</c:v>
                </c:pt>
                <c:pt idx="30010">
                  <c:v>-4.9165120593692019E-2</c:v>
                </c:pt>
                <c:pt idx="30011">
                  <c:v>-4.9165120593692019E-2</c:v>
                </c:pt>
                <c:pt idx="30012">
                  <c:v>-4.9459041731066494E-2</c:v>
                </c:pt>
                <c:pt idx="30013">
                  <c:v>-4.8531684698609016E-2</c:v>
                </c:pt>
                <c:pt idx="30014">
                  <c:v>-4.8531684698609016E-2</c:v>
                </c:pt>
                <c:pt idx="30015">
                  <c:v>-4.8531684698609016E-2</c:v>
                </c:pt>
                <c:pt idx="30016">
                  <c:v>-4.8531684698609016E-2</c:v>
                </c:pt>
                <c:pt idx="30017">
                  <c:v>-4.8531684698609016E-2</c:v>
                </c:pt>
                <c:pt idx="30018">
                  <c:v>-4.8531684698609016E-2</c:v>
                </c:pt>
                <c:pt idx="30019">
                  <c:v>-4.8531684698609016E-2</c:v>
                </c:pt>
                <c:pt idx="30020">
                  <c:v>-4.8531684698609016E-2</c:v>
                </c:pt>
                <c:pt idx="30021">
                  <c:v>-4.8531684698609016E-2</c:v>
                </c:pt>
                <c:pt idx="30022">
                  <c:v>-4.8531684698609016E-2</c:v>
                </c:pt>
                <c:pt idx="30023">
                  <c:v>-4.8531684698609016E-2</c:v>
                </c:pt>
                <c:pt idx="30024">
                  <c:v>-4.8531684698609016E-2</c:v>
                </c:pt>
                <c:pt idx="30025">
                  <c:v>-4.8531684698609016E-2</c:v>
                </c:pt>
                <c:pt idx="30026">
                  <c:v>-4.8531684698609016E-2</c:v>
                </c:pt>
                <c:pt idx="30027">
                  <c:v>-4.8531684698609016E-2</c:v>
                </c:pt>
                <c:pt idx="30028">
                  <c:v>-4.8531684698609016E-2</c:v>
                </c:pt>
                <c:pt idx="30029">
                  <c:v>-4.8531684698609016E-2</c:v>
                </c:pt>
                <c:pt idx="30030">
                  <c:v>-4.8531684698609016E-2</c:v>
                </c:pt>
                <c:pt idx="30031">
                  <c:v>-4.8531684698609016E-2</c:v>
                </c:pt>
                <c:pt idx="30032">
                  <c:v>-4.8531684698609016E-2</c:v>
                </c:pt>
                <c:pt idx="30033">
                  <c:v>-4.8531684698609016E-2</c:v>
                </c:pt>
                <c:pt idx="30034">
                  <c:v>-4.7913446676970693E-2</c:v>
                </c:pt>
                <c:pt idx="30035">
                  <c:v>-4.7913446676970693E-2</c:v>
                </c:pt>
                <c:pt idx="30036">
                  <c:v>-4.8531684698609016E-2</c:v>
                </c:pt>
                <c:pt idx="30037">
                  <c:v>-4.8531684698609016E-2</c:v>
                </c:pt>
                <c:pt idx="30038">
                  <c:v>-4.8531684698609016E-2</c:v>
                </c:pt>
                <c:pt idx="30039">
                  <c:v>-4.8222565687789647E-2</c:v>
                </c:pt>
                <c:pt idx="30040">
                  <c:v>-4.8222565687789647E-2</c:v>
                </c:pt>
                <c:pt idx="30041">
                  <c:v>-4.8222565687789647E-2</c:v>
                </c:pt>
                <c:pt idx="30042">
                  <c:v>-4.8222565687789647E-2</c:v>
                </c:pt>
                <c:pt idx="30043">
                  <c:v>-4.8222565687789647E-2</c:v>
                </c:pt>
                <c:pt idx="30044">
                  <c:v>-4.8222565687789647E-2</c:v>
                </c:pt>
                <c:pt idx="30045">
                  <c:v>-4.8222565687789647E-2</c:v>
                </c:pt>
                <c:pt idx="30046">
                  <c:v>-4.8222565687789647E-2</c:v>
                </c:pt>
                <c:pt idx="30047">
                  <c:v>-4.8222565687789647E-2</c:v>
                </c:pt>
                <c:pt idx="30048">
                  <c:v>-4.8222565687789647E-2</c:v>
                </c:pt>
                <c:pt idx="30049">
                  <c:v>-4.8222565687789647E-2</c:v>
                </c:pt>
                <c:pt idx="30050">
                  <c:v>-4.8222565687789647E-2</c:v>
                </c:pt>
                <c:pt idx="30051">
                  <c:v>-4.8222565687789647E-2</c:v>
                </c:pt>
                <c:pt idx="30052">
                  <c:v>-4.8222565687789647E-2</c:v>
                </c:pt>
                <c:pt idx="30053">
                  <c:v>-4.8222565687789647E-2</c:v>
                </c:pt>
                <c:pt idx="30054">
                  <c:v>-4.7913446676970693E-2</c:v>
                </c:pt>
                <c:pt idx="30055">
                  <c:v>-4.7913446676970693E-2</c:v>
                </c:pt>
                <c:pt idx="30056">
                  <c:v>-4.7913446676970693E-2</c:v>
                </c:pt>
                <c:pt idx="30057">
                  <c:v>-4.7913446676970693E-2</c:v>
                </c:pt>
                <c:pt idx="30058">
                  <c:v>-4.7913446676970693E-2</c:v>
                </c:pt>
                <c:pt idx="30059">
                  <c:v>-4.7913446676970693E-2</c:v>
                </c:pt>
                <c:pt idx="30060">
                  <c:v>-4.7913446676970693E-2</c:v>
                </c:pt>
                <c:pt idx="30061">
                  <c:v>-4.7913446676970693E-2</c:v>
                </c:pt>
                <c:pt idx="30062">
                  <c:v>-4.7913446676970693E-2</c:v>
                </c:pt>
                <c:pt idx="30063">
                  <c:v>-4.7913446676970693E-2</c:v>
                </c:pt>
                <c:pt idx="30064">
                  <c:v>-4.7913446676970693E-2</c:v>
                </c:pt>
                <c:pt idx="30065">
                  <c:v>-4.7913446676970693E-2</c:v>
                </c:pt>
                <c:pt idx="30066">
                  <c:v>-4.7913446676970693E-2</c:v>
                </c:pt>
                <c:pt idx="30067">
                  <c:v>-4.7913446676970693E-2</c:v>
                </c:pt>
                <c:pt idx="30068">
                  <c:v>-4.8222565687789647E-2</c:v>
                </c:pt>
                <c:pt idx="30069">
                  <c:v>-4.8222565687789647E-2</c:v>
                </c:pt>
                <c:pt idx="30070">
                  <c:v>-4.8222565687789647E-2</c:v>
                </c:pt>
                <c:pt idx="30071">
                  <c:v>-4.8222565687789647E-2</c:v>
                </c:pt>
                <c:pt idx="30072">
                  <c:v>-4.7913446676970693E-2</c:v>
                </c:pt>
                <c:pt idx="30073">
                  <c:v>-4.7913446676970693E-2</c:v>
                </c:pt>
                <c:pt idx="30074">
                  <c:v>-4.7295208655332314E-2</c:v>
                </c:pt>
                <c:pt idx="30075">
                  <c:v>-4.7295208655332314E-2</c:v>
                </c:pt>
                <c:pt idx="30076">
                  <c:v>-4.8222565687789647E-2</c:v>
                </c:pt>
                <c:pt idx="30077">
                  <c:v>-4.8222565687789647E-2</c:v>
                </c:pt>
                <c:pt idx="30078">
                  <c:v>-4.8222565687789647E-2</c:v>
                </c:pt>
                <c:pt idx="30079">
                  <c:v>-4.8222565687789647E-2</c:v>
                </c:pt>
                <c:pt idx="30080">
                  <c:v>-4.8531684698609016E-2</c:v>
                </c:pt>
                <c:pt idx="30081">
                  <c:v>-4.8531684698609016E-2</c:v>
                </c:pt>
                <c:pt idx="30082">
                  <c:v>-4.8222565687789647E-2</c:v>
                </c:pt>
                <c:pt idx="30083">
                  <c:v>-4.8222565687789647E-2</c:v>
                </c:pt>
                <c:pt idx="30084">
                  <c:v>-4.8222565687789647E-2</c:v>
                </c:pt>
                <c:pt idx="30085">
                  <c:v>-4.7913446676970693E-2</c:v>
                </c:pt>
                <c:pt idx="30086">
                  <c:v>-4.7913446676970693E-2</c:v>
                </c:pt>
                <c:pt idx="30087">
                  <c:v>-4.7913446676970693E-2</c:v>
                </c:pt>
                <c:pt idx="30088">
                  <c:v>-4.7913446676970693E-2</c:v>
                </c:pt>
                <c:pt idx="30089">
                  <c:v>-4.7295208655332314E-2</c:v>
                </c:pt>
                <c:pt idx="30090">
                  <c:v>-4.7295208655332314E-2</c:v>
                </c:pt>
                <c:pt idx="30091">
                  <c:v>-4.7295208655332314E-2</c:v>
                </c:pt>
                <c:pt idx="30092">
                  <c:v>-4.7295208655332314E-2</c:v>
                </c:pt>
                <c:pt idx="30093">
                  <c:v>-4.7295208655332314E-2</c:v>
                </c:pt>
                <c:pt idx="30094">
                  <c:v>-4.7295208655332314E-2</c:v>
                </c:pt>
                <c:pt idx="30095">
                  <c:v>-4.7295208655332314E-2</c:v>
                </c:pt>
                <c:pt idx="30096">
                  <c:v>-4.7295208655332314E-2</c:v>
                </c:pt>
                <c:pt idx="30097">
                  <c:v>-4.7913446676970693E-2</c:v>
                </c:pt>
                <c:pt idx="30098">
                  <c:v>-4.7913446676970693E-2</c:v>
                </c:pt>
                <c:pt idx="30099">
                  <c:v>-4.7913446676970693E-2</c:v>
                </c:pt>
                <c:pt idx="30100">
                  <c:v>-4.7913446676970693E-2</c:v>
                </c:pt>
                <c:pt idx="30101">
                  <c:v>-4.7913446676970693E-2</c:v>
                </c:pt>
                <c:pt idx="30102">
                  <c:v>-4.7913446676970693E-2</c:v>
                </c:pt>
                <c:pt idx="30103">
                  <c:v>-4.7913446676970693E-2</c:v>
                </c:pt>
                <c:pt idx="30104">
                  <c:v>-4.7913446676970693E-2</c:v>
                </c:pt>
                <c:pt idx="30105">
                  <c:v>-4.7604327666151469E-2</c:v>
                </c:pt>
                <c:pt idx="30106">
                  <c:v>-4.7604327666151469E-2</c:v>
                </c:pt>
                <c:pt idx="30107">
                  <c:v>-4.8222565687789647E-2</c:v>
                </c:pt>
                <c:pt idx="30108">
                  <c:v>-4.8222565687789647E-2</c:v>
                </c:pt>
                <c:pt idx="30109">
                  <c:v>-4.8222565687789647E-2</c:v>
                </c:pt>
                <c:pt idx="30110">
                  <c:v>-4.8222565687789647E-2</c:v>
                </c:pt>
                <c:pt idx="30111">
                  <c:v>-4.8840803709428116E-2</c:v>
                </c:pt>
                <c:pt idx="30112">
                  <c:v>-4.8840803709428116E-2</c:v>
                </c:pt>
                <c:pt idx="30113">
                  <c:v>-4.8222565687789647E-2</c:v>
                </c:pt>
                <c:pt idx="30114">
                  <c:v>-4.8222565687789647E-2</c:v>
                </c:pt>
                <c:pt idx="30115">
                  <c:v>-4.8222565687789647E-2</c:v>
                </c:pt>
                <c:pt idx="30116">
                  <c:v>-4.8222565687789647E-2</c:v>
                </c:pt>
                <c:pt idx="30117">
                  <c:v>-4.8222565687789647E-2</c:v>
                </c:pt>
                <c:pt idx="30118">
                  <c:v>-4.8222565687789647E-2</c:v>
                </c:pt>
                <c:pt idx="30119">
                  <c:v>-4.8531684698609016E-2</c:v>
                </c:pt>
                <c:pt idx="30120">
                  <c:v>-4.8531684698609016E-2</c:v>
                </c:pt>
                <c:pt idx="30121">
                  <c:v>-4.8531684698609016E-2</c:v>
                </c:pt>
                <c:pt idx="30122">
                  <c:v>-4.8531684698609016E-2</c:v>
                </c:pt>
                <c:pt idx="30123">
                  <c:v>-4.8222565687789647E-2</c:v>
                </c:pt>
                <c:pt idx="30124">
                  <c:v>-4.8222565687789647E-2</c:v>
                </c:pt>
                <c:pt idx="30125">
                  <c:v>-4.8840803709428116E-2</c:v>
                </c:pt>
                <c:pt idx="30126">
                  <c:v>-4.8840803709428116E-2</c:v>
                </c:pt>
                <c:pt idx="30127">
                  <c:v>-4.8840803709428116E-2</c:v>
                </c:pt>
                <c:pt idx="30128">
                  <c:v>-4.8840803709428116E-2</c:v>
                </c:pt>
                <c:pt idx="30129">
                  <c:v>-4.8531684698609016E-2</c:v>
                </c:pt>
                <c:pt idx="30130">
                  <c:v>-4.8531684698609016E-2</c:v>
                </c:pt>
                <c:pt idx="30131">
                  <c:v>-4.8531684698609016E-2</c:v>
                </c:pt>
                <c:pt idx="30132">
                  <c:v>-4.8531684698609016E-2</c:v>
                </c:pt>
                <c:pt idx="30133">
                  <c:v>-4.9149922720247312E-2</c:v>
                </c:pt>
                <c:pt idx="30134">
                  <c:v>-4.9149922720247312E-2</c:v>
                </c:pt>
                <c:pt idx="30135">
                  <c:v>-4.9149922720247312E-2</c:v>
                </c:pt>
                <c:pt idx="30136">
                  <c:v>-4.9149922720247312E-2</c:v>
                </c:pt>
                <c:pt idx="30137">
                  <c:v>-4.8840803709428116E-2</c:v>
                </c:pt>
                <c:pt idx="30138">
                  <c:v>-4.8840803709428116E-2</c:v>
                </c:pt>
                <c:pt idx="30139">
                  <c:v>-4.7913446676970693E-2</c:v>
                </c:pt>
                <c:pt idx="30140">
                  <c:v>-4.7913446676970693E-2</c:v>
                </c:pt>
                <c:pt idx="30141">
                  <c:v>-4.8222565687789647E-2</c:v>
                </c:pt>
                <c:pt idx="30142">
                  <c:v>-4.8222565687789647E-2</c:v>
                </c:pt>
                <c:pt idx="30143">
                  <c:v>-4.8531684698609016E-2</c:v>
                </c:pt>
                <c:pt idx="30144">
                  <c:v>-4.8531684698609016E-2</c:v>
                </c:pt>
                <c:pt idx="30145">
                  <c:v>-4.8840803709428116E-2</c:v>
                </c:pt>
                <c:pt idx="30146">
                  <c:v>-4.8840803709428116E-2</c:v>
                </c:pt>
                <c:pt idx="30147">
                  <c:v>-4.8840803709428116E-2</c:v>
                </c:pt>
                <c:pt idx="30148">
                  <c:v>-4.8840803709428116E-2</c:v>
                </c:pt>
                <c:pt idx="30149">
                  <c:v>-4.8840803709428116E-2</c:v>
                </c:pt>
                <c:pt idx="30150">
                  <c:v>-4.8840803709428116E-2</c:v>
                </c:pt>
                <c:pt idx="30151">
                  <c:v>-4.8840803709428116E-2</c:v>
                </c:pt>
                <c:pt idx="30152">
                  <c:v>-4.9149922720247312E-2</c:v>
                </c:pt>
                <c:pt idx="30153">
                  <c:v>-4.9149922720247312E-2</c:v>
                </c:pt>
                <c:pt idx="30154">
                  <c:v>-4.9149922720247312E-2</c:v>
                </c:pt>
                <c:pt idx="30155">
                  <c:v>-4.9149922720247312E-2</c:v>
                </c:pt>
                <c:pt idx="30156">
                  <c:v>-4.9149922720247312E-2</c:v>
                </c:pt>
                <c:pt idx="30157">
                  <c:v>-4.9149922720247312E-2</c:v>
                </c:pt>
                <c:pt idx="30158">
                  <c:v>-4.9149922720247312E-2</c:v>
                </c:pt>
                <c:pt idx="30159">
                  <c:v>-4.9149922720247312E-2</c:v>
                </c:pt>
                <c:pt idx="30160">
                  <c:v>-4.9149922720247312E-2</c:v>
                </c:pt>
                <c:pt idx="30161">
                  <c:v>-4.9149922720247312E-2</c:v>
                </c:pt>
                <c:pt idx="30162">
                  <c:v>-4.9149922720247312E-2</c:v>
                </c:pt>
                <c:pt idx="30163">
                  <c:v>-4.9149922720247312E-2</c:v>
                </c:pt>
                <c:pt idx="30164">
                  <c:v>-4.9149922720247312E-2</c:v>
                </c:pt>
                <c:pt idx="30165">
                  <c:v>-4.9149922720247312E-2</c:v>
                </c:pt>
                <c:pt idx="30166">
                  <c:v>-4.9149922720247312E-2</c:v>
                </c:pt>
                <c:pt idx="30167">
                  <c:v>-4.9149922720247312E-2</c:v>
                </c:pt>
                <c:pt idx="30168">
                  <c:v>-4.9149922720247312E-2</c:v>
                </c:pt>
                <c:pt idx="30169">
                  <c:v>-4.9149922720247312E-2</c:v>
                </c:pt>
                <c:pt idx="30170">
                  <c:v>-4.9149922720247312E-2</c:v>
                </c:pt>
                <c:pt idx="30171">
                  <c:v>-4.9149922720247312E-2</c:v>
                </c:pt>
                <c:pt idx="30172">
                  <c:v>-4.9149922720247312E-2</c:v>
                </c:pt>
                <c:pt idx="30173">
                  <c:v>-4.8840803709428116E-2</c:v>
                </c:pt>
                <c:pt idx="30174">
                  <c:v>-4.8840803709428116E-2</c:v>
                </c:pt>
                <c:pt idx="30175">
                  <c:v>-4.8840803709428116E-2</c:v>
                </c:pt>
                <c:pt idx="30176">
                  <c:v>-4.8840803709428116E-2</c:v>
                </c:pt>
                <c:pt idx="30177">
                  <c:v>-4.8840803709428116E-2</c:v>
                </c:pt>
                <c:pt idx="30178">
                  <c:v>-4.8840803709428116E-2</c:v>
                </c:pt>
                <c:pt idx="30179">
                  <c:v>-4.8840803709428116E-2</c:v>
                </c:pt>
                <c:pt idx="30180">
                  <c:v>-4.8840803709428116E-2</c:v>
                </c:pt>
                <c:pt idx="30181">
                  <c:v>-4.8840803709428116E-2</c:v>
                </c:pt>
                <c:pt idx="30182">
                  <c:v>-4.8840803709428116E-2</c:v>
                </c:pt>
                <c:pt idx="30183">
                  <c:v>-4.8840803709428116E-2</c:v>
                </c:pt>
                <c:pt idx="30184">
                  <c:v>-4.8840803709428116E-2</c:v>
                </c:pt>
                <c:pt idx="30185">
                  <c:v>-4.8840803709428116E-2</c:v>
                </c:pt>
                <c:pt idx="30186">
                  <c:v>-4.8840803709428116E-2</c:v>
                </c:pt>
                <c:pt idx="30187">
                  <c:v>-4.8840803709428116E-2</c:v>
                </c:pt>
                <c:pt idx="30188">
                  <c:v>-4.8840803709428116E-2</c:v>
                </c:pt>
                <c:pt idx="30189">
                  <c:v>-4.8840803709428116E-2</c:v>
                </c:pt>
                <c:pt idx="30190">
                  <c:v>-4.8840803709428116E-2</c:v>
                </c:pt>
                <c:pt idx="30191">
                  <c:v>-4.8840803709428116E-2</c:v>
                </c:pt>
                <c:pt idx="30192">
                  <c:v>-4.8840803709428116E-2</c:v>
                </c:pt>
                <c:pt idx="30193">
                  <c:v>-4.8840803709428116E-2</c:v>
                </c:pt>
                <c:pt idx="30194">
                  <c:v>-4.8840803709428116E-2</c:v>
                </c:pt>
                <c:pt idx="30195">
                  <c:v>-4.8840803709428116E-2</c:v>
                </c:pt>
                <c:pt idx="30196">
                  <c:v>-4.8840803709428116E-2</c:v>
                </c:pt>
                <c:pt idx="30197">
                  <c:v>-4.8840803709428116E-2</c:v>
                </c:pt>
                <c:pt idx="30198">
                  <c:v>-4.8840803709428116E-2</c:v>
                </c:pt>
                <c:pt idx="30199">
                  <c:v>-4.9149922720247312E-2</c:v>
                </c:pt>
                <c:pt idx="30200">
                  <c:v>-4.9149922720247312E-2</c:v>
                </c:pt>
                <c:pt idx="30201">
                  <c:v>-4.9149922720247312E-2</c:v>
                </c:pt>
                <c:pt idx="30202">
                  <c:v>-4.9149922720247312E-2</c:v>
                </c:pt>
                <c:pt idx="30203">
                  <c:v>-4.9149922720247312E-2</c:v>
                </c:pt>
                <c:pt idx="30204">
                  <c:v>-4.9149922720247312E-2</c:v>
                </c:pt>
                <c:pt idx="30205">
                  <c:v>-4.9149922720247312E-2</c:v>
                </c:pt>
                <c:pt idx="30206">
                  <c:v>-4.9149922720247312E-2</c:v>
                </c:pt>
                <c:pt idx="30207">
                  <c:v>-4.9149922720247312E-2</c:v>
                </c:pt>
                <c:pt idx="30208">
                  <c:v>-4.9149922720247312E-2</c:v>
                </c:pt>
                <c:pt idx="30209">
                  <c:v>-4.8855905998763154E-2</c:v>
                </c:pt>
                <c:pt idx="30210">
                  <c:v>-4.8855905998763154E-2</c:v>
                </c:pt>
                <c:pt idx="30211">
                  <c:v>-4.8855905998763154E-2</c:v>
                </c:pt>
                <c:pt idx="30212">
                  <c:v>-4.9165120593692019E-2</c:v>
                </c:pt>
                <c:pt idx="30213">
                  <c:v>-4.9165120593692019E-2</c:v>
                </c:pt>
                <c:pt idx="30214">
                  <c:v>-4.9165120593692019E-2</c:v>
                </c:pt>
                <c:pt idx="30215">
                  <c:v>-4.9165120593692019E-2</c:v>
                </c:pt>
                <c:pt idx="30216">
                  <c:v>-4.9165120593692019E-2</c:v>
                </c:pt>
                <c:pt idx="30217">
                  <c:v>-4.9165120593692019E-2</c:v>
                </c:pt>
                <c:pt idx="30218">
                  <c:v>-4.9165120593692019E-2</c:v>
                </c:pt>
                <c:pt idx="30219">
                  <c:v>-4.9165120593692019E-2</c:v>
                </c:pt>
                <c:pt idx="30220">
                  <c:v>-4.9474335188620912E-2</c:v>
                </c:pt>
                <c:pt idx="30221">
                  <c:v>-4.9474335188620912E-2</c:v>
                </c:pt>
                <c:pt idx="30222">
                  <c:v>-4.9474335188620912E-2</c:v>
                </c:pt>
                <c:pt idx="30223">
                  <c:v>-4.9474335188620912E-2</c:v>
                </c:pt>
                <c:pt idx="30224">
                  <c:v>-4.9474335188620912E-2</c:v>
                </c:pt>
                <c:pt idx="30225">
                  <c:v>-4.9474335188620912E-2</c:v>
                </c:pt>
                <c:pt idx="30226">
                  <c:v>-4.9474335188620912E-2</c:v>
                </c:pt>
                <c:pt idx="30227">
                  <c:v>-4.9474335188620912E-2</c:v>
                </c:pt>
                <c:pt idx="30228">
                  <c:v>-4.9783549783549812E-2</c:v>
                </c:pt>
                <c:pt idx="30229">
                  <c:v>-4.9783549783549812E-2</c:v>
                </c:pt>
                <c:pt idx="30230">
                  <c:v>-4.9783549783549812E-2</c:v>
                </c:pt>
                <c:pt idx="30231">
                  <c:v>-4.9783549783549812E-2</c:v>
                </c:pt>
                <c:pt idx="30232">
                  <c:v>-4.9783549783549812E-2</c:v>
                </c:pt>
                <c:pt idx="30233">
                  <c:v>-4.9783549783549812E-2</c:v>
                </c:pt>
                <c:pt idx="30234">
                  <c:v>-4.9783549783549812E-2</c:v>
                </c:pt>
                <c:pt idx="30235">
                  <c:v>-4.9783549783549812E-2</c:v>
                </c:pt>
                <c:pt idx="30236">
                  <c:v>-4.9783549783549812E-2</c:v>
                </c:pt>
                <c:pt idx="30237">
                  <c:v>-4.9783549783549812E-2</c:v>
                </c:pt>
                <c:pt idx="30238">
                  <c:v>-4.9783549783549812E-2</c:v>
                </c:pt>
                <c:pt idx="30239">
                  <c:v>-4.9783549783549812E-2</c:v>
                </c:pt>
                <c:pt idx="30240">
                  <c:v>-4.9783549783549812E-2</c:v>
                </c:pt>
                <c:pt idx="30241">
                  <c:v>-4.9783549783549812E-2</c:v>
                </c:pt>
                <c:pt idx="30242">
                  <c:v>-4.9783549783549812E-2</c:v>
                </c:pt>
                <c:pt idx="30243">
                  <c:v>-4.9783549783549812E-2</c:v>
                </c:pt>
                <c:pt idx="30244">
                  <c:v>-4.9783549783549812E-2</c:v>
                </c:pt>
                <c:pt idx="30245">
                  <c:v>-4.9783549783549812E-2</c:v>
                </c:pt>
                <c:pt idx="30246">
                  <c:v>-4.8855905998763154E-2</c:v>
                </c:pt>
                <c:pt idx="30247">
                  <c:v>-4.8855905998763154E-2</c:v>
                </c:pt>
                <c:pt idx="30248">
                  <c:v>-4.8855905998763154E-2</c:v>
                </c:pt>
                <c:pt idx="30249">
                  <c:v>-4.8855905998763154E-2</c:v>
                </c:pt>
                <c:pt idx="30250">
                  <c:v>-4.8855905998763154E-2</c:v>
                </c:pt>
                <c:pt idx="30251">
                  <c:v>-4.8855905998763154E-2</c:v>
                </c:pt>
                <c:pt idx="30252">
                  <c:v>-4.8855905998763154E-2</c:v>
                </c:pt>
                <c:pt idx="30253">
                  <c:v>-4.8855905998763154E-2</c:v>
                </c:pt>
                <c:pt idx="30254">
                  <c:v>-4.8855905998763154E-2</c:v>
                </c:pt>
                <c:pt idx="30255">
                  <c:v>-4.9149922720247312E-2</c:v>
                </c:pt>
                <c:pt idx="30256">
                  <c:v>-4.8840803709428116E-2</c:v>
                </c:pt>
                <c:pt idx="30257">
                  <c:v>-4.8840803709428116E-2</c:v>
                </c:pt>
                <c:pt idx="30258">
                  <c:v>-4.8840803709428116E-2</c:v>
                </c:pt>
                <c:pt idx="30259">
                  <c:v>-4.8840803709428116E-2</c:v>
                </c:pt>
                <c:pt idx="30260">
                  <c:v>-4.8840803709428116E-2</c:v>
                </c:pt>
                <c:pt idx="30261">
                  <c:v>-4.8840803709428116E-2</c:v>
                </c:pt>
                <c:pt idx="30262">
                  <c:v>-4.8840803709428116E-2</c:v>
                </c:pt>
                <c:pt idx="30263">
                  <c:v>-4.8840803709428116E-2</c:v>
                </c:pt>
                <c:pt idx="30264">
                  <c:v>-4.8840803709428116E-2</c:v>
                </c:pt>
                <c:pt idx="30265">
                  <c:v>-4.9149922720247312E-2</c:v>
                </c:pt>
                <c:pt idx="30266">
                  <c:v>-4.9149922720247312E-2</c:v>
                </c:pt>
                <c:pt idx="30267">
                  <c:v>-4.9149922720247312E-2</c:v>
                </c:pt>
                <c:pt idx="30268">
                  <c:v>-4.8855905998763154E-2</c:v>
                </c:pt>
                <c:pt idx="30269">
                  <c:v>-4.9474335188620912E-2</c:v>
                </c:pt>
                <c:pt idx="30270">
                  <c:v>-4.9474335188620912E-2</c:v>
                </c:pt>
                <c:pt idx="30271">
                  <c:v>-4.9474335188620912E-2</c:v>
                </c:pt>
                <c:pt idx="30272">
                  <c:v>-4.9474335188620912E-2</c:v>
                </c:pt>
                <c:pt idx="30273">
                  <c:v>-4.9474335188620912E-2</c:v>
                </c:pt>
                <c:pt idx="30274">
                  <c:v>-4.9474335188620912E-2</c:v>
                </c:pt>
                <c:pt idx="30275">
                  <c:v>-4.9474335188620912E-2</c:v>
                </c:pt>
                <c:pt idx="30276">
                  <c:v>-4.9474335188620912E-2</c:v>
                </c:pt>
                <c:pt idx="30277">
                  <c:v>-4.9474335188620912E-2</c:v>
                </c:pt>
                <c:pt idx="30278">
                  <c:v>-4.9474335188620912E-2</c:v>
                </c:pt>
                <c:pt idx="30279">
                  <c:v>-4.9474335188620912E-2</c:v>
                </c:pt>
                <c:pt idx="30280">
                  <c:v>-4.9474335188620912E-2</c:v>
                </c:pt>
                <c:pt idx="30281">
                  <c:v>-4.9165120593692019E-2</c:v>
                </c:pt>
                <c:pt idx="30282">
                  <c:v>-4.9165120593692019E-2</c:v>
                </c:pt>
                <c:pt idx="30283">
                  <c:v>-4.9165120593692019E-2</c:v>
                </c:pt>
                <c:pt idx="30284">
                  <c:v>-4.9165120593692019E-2</c:v>
                </c:pt>
                <c:pt idx="30285">
                  <c:v>-4.9165120593692019E-2</c:v>
                </c:pt>
                <c:pt idx="30286">
                  <c:v>-4.9165120593692019E-2</c:v>
                </c:pt>
                <c:pt idx="30287">
                  <c:v>-4.9165120593692019E-2</c:v>
                </c:pt>
                <c:pt idx="30288">
                  <c:v>-4.9165120593692019E-2</c:v>
                </c:pt>
                <c:pt idx="30289">
                  <c:v>-4.8855905998763154E-2</c:v>
                </c:pt>
                <c:pt idx="30290">
                  <c:v>-4.8855905998763154E-2</c:v>
                </c:pt>
                <c:pt idx="30291">
                  <c:v>-4.8546691403834434E-2</c:v>
                </c:pt>
                <c:pt idx="30292">
                  <c:v>-4.8546691403834434E-2</c:v>
                </c:pt>
                <c:pt idx="30293">
                  <c:v>-4.8546691403834434E-2</c:v>
                </c:pt>
                <c:pt idx="30294">
                  <c:v>-4.8840803709428116E-2</c:v>
                </c:pt>
                <c:pt idx="30295">
                  <c:v>-4.8840803709428116E-2</c:v>
                </c:pt>
                <c:pt idx="30296">
                  <c:v>-4.8840803709428116E-2</c:v>
                </c:pt>
                <c:pt idx="30297">
                  <c:v>-4.8531684698609016E-2</c:v>
                </c:pt>
                <c:pt idx="30298">
                  <c:v>-4.8531684698609016E-2</c:v>
                </c:pt>
                <c:pt idx="30299">
                  <c:v>-4.8531684698609016E-2</c:v>
                </c:pt>
                <c:pt idx="30300">
                  <c:v>-4.8531684698609016E-2</c:v>
                </c:pt>
                <c:pt idx="30301">
                  <c:v>-4.8222565687789647E-2</c:v>
                </c:pt>
                <c:pt idx="30302">
                  <c:v>-4.8222565687789647E-2</c:v>
                </c:pt>
                <c:pt idx="30303">
                  <c:v>-4.8222565687789647E-2</c:v>
                </c:pt>
                <c:pt idx="30304">
                  <c:v>-4.8222565687789647E-2</c:v>
                </c:pt>
                <c:pt idx="30305">
                  <c:v>-4.8531684698609016E-2</c:v>
                </c:pt>
                <c:pt idx="30306">
                  <c:v>-4.8531684698609016E-2</c:v>
                </c:pt>
                <c:pt idx="30307">
                  <c:v>-4.8222565687789647E-2</c:v>
                </c:pt>
                <c:pt idx="30308">
                  <c:v>-4.8222565687789647E-2</c:v>
                </c:pt>
                <c:pt idx="30309">
                  <c:v>-4.8222565687789647E-2</c:v>
                </c:pt>
                <c:pt idx="30310">
                  <c:v>-4.8222565687789647E-2</c:v>
                </c:pt>
                <c:pt idx="30311">
                  <c:v>-4.8222565687789647E-2</c:v>
                </c:pt>
                <c:pt idx="30312">
                  <c:v>-4.7913446676970693E-2</c:v>
                </c:pt>
                <c:pt idx="30313">
                  <c:v>-4.7913446676970693E-2</c:v>
                </c:pt>
                <c:pt idx="30314">
                  <c:v>-4.7604327666151469E-2</c:v>
                </c:pt>
                <c:pt idx="30315">
                  <c:v>-4.7604327666151469E-2</c:v>
                </c:pt>
                <c:pt idx="30316">
                  <c:v>-4.7604327666151469E-2</c:v>
                </c:pt>
                <c:pt idx="30317">
                  <c:v>-4.7604327666151469E-2</c:v>
                </c:pt>
                <c:pt idx="30318">
                  <c:v>-4.7604327666151469E-2</c:v>
                </c:pt>
                <c:pt idx="30319">
                  <c:v>-4.7604327666151469E-2</c:v>
                </c:pt>
                <c:pt idx="30320">
                  <c:v>-4.7604327666151469E-2</c:v>
                </c:pt>
                <c:pt idx="30321">
                  <c:v>-4.7604327666151469E-2</c:v>
                </c:pt>
                <c:pt idx="30322">
                  <c:v>-4.7604327666151469E-2</c:v>
                </c:pt>
                <c:pt idx="30323">
                  <c:v>-4.7604327666151469E-2</c:v>
                </c:pt>
                <c:pt idx="30324">
                  <c:v>-4.7604327666151469E-2</c:v>
                </c:pt>
                <c:pt idx="30325">
                  <c:v>-4.7604327666151469E-2</c:v>
                </c:pt>
                <c:pt idx="30326">
                  <c:v>-4.7604327666151469E-2</c:v>
                </c:pt>
                <c:pt idx="30327">
                  <c:v>-4.7604327666151469E-2</c:v>
                </c:pt>
                <c:pt idx="30328">
                  <c:v>-4.7604327666151469E-2</c:v>
                </c:pt>
                <c:pt idx="30329">
                  <c:v>-4.7604327666151469E-2</c:v>
                </c:pt>
                <c:pt idx="30330">
                  <c:v>-4.7604327666151469E-2</c:v>
                </c:pt>
                <c:pt idx="30331">
                  <c:v>-4.7604327666151469E-2</c:v>
                </c:pt>
                <c:pt idx="30332">
                  <c:v>-4.7604327666151469E-2</c:v>
                </c:pt>
                <c:pt idx="30333">
                  <c:v>-4.7604327666151469E-2</c:v>
                </c:pt>
                <c:pt idx="30334">
                  <c:v>-4.7295208655332314E-2</c:v>
                </c:pt>
                <c:pt idx="30335">
                  <c:v>-4.7295208655332314E-2</c:v>
                </c:pt>
                <c:pt idx="30336">
                  <c:v>-4.7604327666151469E-2</c:v>
                </c:pt>
                <c:pt idx="30337">
                  <c:v>-4.7604327666151469E-2</c:v>
                </c:pt>
                <c:pt idx="30338">
                  <c:v>-4.7604327666151469E-2</c:v>
                </c:pt>
                <c:pt idx="30339">
                  <c:v>-4.7604327666151469E-2</c:v>
                </c:pt>
                <c:pt idx="30340">
                  <c:v>-4.7913446676970693E-2</c:v>
                </c:pt>
                <c:pt idx="30341">
                  <c:v>-4.7913446676970693E-2</c:v>
                </c:pt>
                <c:pt idx="30342">
                  <c:v>-4.7604327666151469E-2</c:v>
                </c:pt>
                <c:pt idx="30343">
                  <c:v>-4.7604327666151469E-2</c:v>
                </c:pt>
                <c:pt idx="30344">
                  <c:v>-4.7604327666151469E-2</c:v>
                </c:pt>
                <c:pt idx="30345">
                  <c:v>-4.7604327666151469E-2</c:v>
                </c:pt>
                <c:pt idx="30346">
                  <c:v>-4.7604327666151469E-2</c:v>
                </c:pt>
                <c:pt idx="30347">
                  <c:v>-4.7604327666151469E-2</c:v>
                </c:pt>
                <c:pt idx="30348">
                  <c:v>-4.7295208655332314E-2</c:v>
                </c:pt>
                <c:pt idx="30349">
                  <c:v>-4.7295208655332314E-2</c:v>
                </c:pt>
                <c:pt idx="30350">
                  <c:v>-4.7295208655332314E-2</c:v>
                </c:pt>
                <c:pt idx="30351">
                  <c:v>-4.7295208655332314E-2</c:v>
                </c:pt>
                <c:pt idx="30352">
                  <c:v>-4.7604327666151469E-2</c:v>
                </c:pt>
                <c:pt idx="30353">
                  <c:v>-4.7604327666151469E-2</c:v>
                </c:pt>
                <c:pt idx="30354">
                  <c:v>-4.7604327666151469E-2</c:v>
                </c:pt>
                <c:pt idx="30355">
                  <c:v>-4.7604327666151469E-2</c:v>
                </c:pt>
                <c:pt idx="30356">
                  <c:v>-4.7604327666151469E-2</c:v>
                </c:pt>
                <c:pt idx="30357">
                  <c:v>-4.7604327666151469E-2</c:v>
                </c:pt>
                <c:pt idx="30358">
                  <c:v>-4.7604327666151469E-2</c:v>
                </c:pt>
                <c:pt idx="30359">
                  <c:v>-4.7604327666151469E-2</c:v>
                </c:pt>
                <c:pt idx="30360">
                  <c:v>-4.7604327666151469E-2</c:v>
                </c:pt>
                <c:pt idx="30361">
                  <c:v>-4.7604327666151469E-2</c:v>
                </c:pt>
                <c:pt idx="30362">
                  <c:v>-4.7295208655332314E-2</c:v>
                </c:pt>
                <c:pt idx="30363">
                  <c:v>-4.7295208655332314E-2</c:v>
                </c:pt>
                <c:pt idx="30364">
                  <c:v>-4.7295208655332314E-2</c:v>
                </c:pt>
                <c:pt idx="30365">
                  <c:v>-4.7295208655332314E-2</c:v>
                </c:pt>
                <c:pt idx="30366">
                  <c:v>-4.7295208655332314E-2</c:v>
                </c:pt>
                <c:pt idx="30367">
                  <c:v>-4.7295208655332314E-2</c:v>
                </c:pt>
                <c:pt idx="30368">
                  <c:v>-4.667697063369397E-2</c:v>
                </c:pt>
                <c:pt idx="30369">
                  <c:v>-4.667697063369397E-2</c:v>
                </c:pt>
                <c:pt idx="30370">
                  <c:v>-4.667697063369397E-2</c:v>
                </c:pt>
                <c:pt idx="30371">
                  <c:v>-4.667697063369397E-2</c:v>
                </c:pt>
                <c:pt idx="30372">
                  <c:v>-4.667697063369397E-2</c:v>
                </c:pt>
                <c:pt idx="30373">
                  <c:v>-4.6986089644513319E-2</c:v>
                </c:pt>
                <c:pt idx="30374">
                  <c:v>-4.6986089644513319E-2</c:v>
                </c:pt>
                <c:pt idx="30375">
                  <c:v>-4.6986089644513319E-2</c:v>
                </c:pt>
                <c:pt idx="30376">
                  <c:v>-4.6986089644513319E-2</c:v>
                </c:pt>
                <c:pt idx="30377">
                  <c:v>-4.6986089644513319E-2</c:v>
                </c:pt>
                <c:pt idx="30378">
                  <c:v>-4.6986089644513319E-2</c:v>
                </c:pt>
                <c:pt idx="30379">
                  <c:v>-4.7913446676970693E-2</c:v>
                </c:pt>
                <c:pt idx="30380">
                  <c:v>-4.7913446676970693E-2</c:v>
                </c:pt>
                <c:pt idx="30381">
                  <c:v>-4.7913446676970693E-2</c:v>
                </c:pt>
                <c:pt idx="30382">
                  <c:v>-4.7913446676970693E-2</c:v>
                </c:pt>
                <c:pt idx="30383">
                  <c:v>-4.8222565687789647E-2</c:v>
                </c:pt>
                <c:pt idx="30384">
                  <c:v>-4.8222565687789647E-2</c:v>
                </c:pt>
                <c:pt idx="30385">
                  <c:v>-4.8222565687789647E-2</c:v>
                </c:pt>
                <c:pt idx="30386">
                  <c:v>-4.8222565687789647E-2</c:v>
                </c:pt>
                <c:pt idx="30387">
                  <c:v>-4.8222565687789647E-2</c:v>
                </c:pt>
                <c:pt idx="30388">
                  <c:v>-4.8222565687789647E-2</c:v>
                </c:pt>
                <c:pt idx="30389">
                  <c:v>-4.8222565687789647E-2</c:v>
                </c:pt>
                <c:pt idx="30390">
                  <c:v>-4.8222565687789647E-2</c:v>
                </c:pt>
                <c:pt idx="30391">
                  <c:v>-4.8222565687789647E-2</c:v>
                </c:pt>
                <c:pt idx="30392">
                  <c:v>-4.8222565687789647E-2</c:v>
                </c:pt>
                <c:pt idx="30393">
                  <c:v>-4.8222565687789647E-2</c:v>
                </c:pt>
                <c:pt idx="30394">
                  <c:v>-4.8222565687789647E-2</c:v>
                </c:pt>
                <c:pt idx="30395">
                  <c:v>-4.8222565687789647E-2</c:v>
                </c:pt>
                <c:pt idx="30396">
                  <c:v>-4.8222565687789647E-2</c:v>
                </c:pt>
                <c:pt idx="30397">
                  <c:v>-4.7913446676970693E-2</c:v>
                </c:pt>
                <c:pt idx="30398">
                  <c:v>-4.7913446676970693E-2</c:v>
                </c:pt>
                <c:pt idx="30399">
                  <c:v>-4.7913446676970693E-2</c:v>
                </c:pt>
                <c:pt idx="30400">
                  <c:v>-4.7913446676970693E-2</c:v>
                </c:pt>
                <c:pt idx="30401">
                  <c:v>-4.7913446676970693E-2</c:v>
                </c:pt>
                <c:pt idx="30402">
                  <c:v>-4.7913446676970693E-2</c:v>
                </c:pt>
                <c:pt idx="30403">
                  <c:v>-4.7913446676970693E-2</c:v>
                </c:pt>
                <c:pt idx="30404">
                  <c:v>-4.7913446676970693E-2</c:v>
                </c:pt>
                <c:pt idx="30405">
                  <c:v>-4.7913446676970693E-2</c:v>
                </c:pt>
                <c:pt idx="30406">
                  <c:v>-4.7913446676970693E-2</c:v>
                </c:pt>
                <c:pt idx="30407">
                  <c:v>-4.7913446676970693E-2</c:v>
                </c:pt>
                <c:pt idx="30408">
                  <c:v>-4.7913446676970693E-2</c:v>
                </c:pt>
                <c:pt idx="30409">
                  <c:v>-4.7913446676970693E-2</c:v>
                </c:pt>
                <c:pt idx="30410">
                  <c:v>-4.7913446676970693E-2</c:v>
                </c:pt>
                <c:pt idx="30411">
                  <c:v>-4.7913446676970693E-2</c:v>
                </c:pt>
                <c:pt idx="30412">
                  <c:v>-4.7913446676970693E-2</c:v>
                </c:pt>
                <c:pt idx="30413">
                  <c:v>-4.7604327666151469E-2</c:v>
                </c:pt>
                <c:pt idx="30414">
                  <c:v>-4.7604327666151469E-2</c:v>
                </c:pt>
                <c:pt idx="30415">
                  <c:v>-4.7604327666151469E-2</c:v>
                </c:pt>
                <c:pt idx="30416">
                  <c:v>-4.7604327666151469E-2</c:v>
                </c:pt>
                <c:pt idx="30417">
                  <c:v>-4.8222565687789647E-2</c:v>
                </c:pt>
                <c:pt idx="30418">
                  <c:v>-4.8222565687789647E-2</c:v>
                </c:pt>
                <c:pt idx="30419">
                  <c:v>-4.8222565687789647E-2</c:v>
                </c:pt>
                <c:pt idx="30420">
                  <c:v>-4.8222565687789647E-2</c:v>
                </c:pt>
                <c:pt idx="30421">
                  <c:v>-4.8222565687789647E-2</c:v>
                </c:pt>
                <c:pt idx="30422">
                  <c:v>-4.8222565687789647E-2</c:v>
                </c:pt>
                <c:pt idx="30423">
                  <c:v>-4.8222565687789647E-2</c:v>
                </c:pt>
                <c:pt idx="30424">
                  <c:v>-4.8222565687789647E-2</c:v>
                </c:pt>
                <c:pt idx="30425">
                  <c:v>-4.8222565687789647E-2</c:v>
                </c:pt>
                <c:pt idx="30426">
                  <c:v>-4.8222565687789647E-2</c:v>
                </c:pt>
                <c:pt idx="30427">
                  <c:v>-4.8222565687789647E-2</c:v>
                </c:pt>
                <c:pt idx="30428">
                  <c:v>-4.8222565687789647E-2</c:v>
                </c:pt>
                <c:pt idx="30429">
                  <c:v>-4.8222565687789647E-2</c:v>
                </c:pt>
                <c:pt idx="30430">
                  <c:v>-4.8222565687789647E-2</c:v>
                </c:pt>
                <c:pt idx="30431">
                  <c:v>-4.8222565687789647E-2</c:v>
                </c:pt>
                <c:pt idx="30432">
                  <c:v>-4.7913446676970693E-2</c:v>
                </c:pt>
                <c:pt idx="30433">
                  <c:v>-4.7913446676970693E-2</c:v>
                </c:pt>
                <c:pt idx="30434">
                  <c:v>-4.6986089644513319E-2</c:v>
                </c:pt>
                <c:pt idx="30435">
                  <c:v>-4.6986089644513319E-2</c:v>
                </c:pt>
                <c:pt idx="30436">
                  <c:v>-4.6986089644513319E-2</c:v>
                </c:pt>
                <c:pt idx="30437">
                  <c:v>-4.6986089644513319E-2</c:v>
                </c:pt>
                <c:pt idx="30438">
                  <c:v>-4.6986089644513319E-2</c:v>
                </c:pt>
                <c:pt idx="30439">
                  <c:v>-4.6986089644513319E-2</c:v>
                </c:pt>
                <c:pt idx="30440">
                  <c:v>-4.6986089644513319E-2</c:v>
                </c:pt>
                <c:pt idx="30441">
                  <c:v>-4.6986089644513319E-2</c:v>
                </c:pt>
                <c:pt idx="30442">
                  <c:v>-4.6986089644513319E-2</c:v>
                </c:pt>
                <c:pt idx="30443">
                  <c:v>-4.6986089644513319E-2</c:v>
                </c:pt>
                <c:pt idx="30444">
                  <c:v>-4.7295208655332314E-2</c:v>
                </c:pt>
                <c:pt idx="30445">
                  <c:v>-4.7295208655332314E-2</c:v>
                </c:pt>
                <c:pt idx="30446">
                  <c:v>-4.7295208655332314E-2</c:v>
                </c:pt>
                <c:pt idx="30447">
                  <c:v>-4.7295208655332314E-2</c:v>
                </c:pt>
                <c:pt idx="30448">
                  <c:v>-4.7295208655332314E-2</c:v>
                </c:pt>
                <c:pt idx="30449">
                  <c:v>-4.7295208655332314E-2</c:v>
                </c:pt>
                <c:pt idx="30450">
                  <c:v>-4.7295208655332314E-2</c:v>
                </c:pt>
                <c:pt idx="30451">
                  <c:v>-4.7295208655332314E-2</c:v>
                </c:pt>
                <c:pt idx="30452">
                  <c:v>-4.7295208655332314E-2</c:v>
                </c:pt>
                <c:pt idx="30453">
                  <c:v>-4.7295208655332314E-2</c:v>
                </c:pt>
                <c:pt idx="30454">
                  <c:v>-4.7295208655332314E-2</c:v>
                </c:pt>
                <c:pt idx="30455">
                  <c:v>-4.7295208655332314E-2</c:v>
                </c:pt>
                <c:pt idx="30456">
                  <c:v>-4.7295208655332314E-2</c:v>
                </c:pt>
                <c:pt idx="30457">
                  <c:v>-4.7295208655332314E-2</c:v>
                </c:pt>
                <c:pt idx="30458">
                  <c:v>-4.7295208655332314E-2</c:v>
                </c:pt>
                <c:pt idx="30459">
                  <c:v>-4.7295208655332314E-2</c:v>
                </c:pt>
                <c:pt idx="30460">
                  <c:v>-4.7295208655332314E-2</c:v>
                </c:pt>
                <c:pt idx="30461">
                  <c:v>-4.7295208655332314E-2</c:v>
                </c:pt>
                <c:pt idx="30462">
                  <c:v>-4.7295208655332314E-2</c:v>
                </c:pt>
                <c:pt idx="30463">
                  <c:v>-4.7295208655332314E-2</c:v>
                </c:pt>
                <c:pt idx="30464">
                  <c:v>-4.7295208655332314E-2</c:v>
                </c:pt>
                <c:pt idx="30465">
                  <c:v>-4.7295208655332314E-2</c:v>
                </c:pt>
                <c:pt idx="30466">
                  <c:v>-4.7295208655332314E-2</c:v>
                </c:pt>
                <c:pt idx="30467">
                  <c:v>-4.6986089644513319E-2</c:v>
                </c:pt>
                <c:pt idx="30468">
                  <c:v>-4.6986089644513319E-2</c:v>
                </c:pt>
                <c:pt idx="30469">
                  <c:v>-4.6986089644513319E-2</c:v>
                </c:pt>
                <c:pt idx="30470">
                  <c:v>-4.6986089644513319E-2</c:v>
                </c:pt>
                <c:pt idx="30471">
                  <c:v>-4.667697063369397E-2</c:v>
                </c:pt>
                <c:pt idx="30472">
                  <c:v>-4.667697063369397E-2</c:v>
                </c:pt>
                <c:pt idx="30473">
                  <c:v>-4.5749613601236534E-2</c:v>
                </c:pt>
                <c:pt idx="30474">
                  <c:v>-4.5749613601236534E-2</c:v>
                </c:pt>
                <c:pt idx="30475">
                  <c:v>-4.5749613601236534E-2</c:v>
                </c:pt>
                <c:pt idx="30476">
                  <c:v>-4.5749613601236534E-2</c:v>
                </c:pt>
                <c:pt idx="30477">
                  <c:v>-4.5749613601236534E-2</c:v>
                </c:pt>
                <c:pt idx="30478">
                  <c:v>-4.5749613601236534E-2</c:v>
                </c:pt>
                <c:pt idx="30479">
                  <c:v>-4.5749613601236534E-2</c:v>
                </c:pt>
                <c:pt idx="30480">
                  <c:v>-4.5749613601236534E-2</c:v>
                </c:pt>
                <c:pt idx="30481">
                  <c:v>-4.5749613601236534E-2</c:v>
                </c:pt>
                <c:pt idx="30482">
                  <c:v>-4.5749613601236534E-2</c:v>
                </c:pt>
                <c:pt idx="30483">
                  <c:v>-4.6367851622874809E-2</c:v>
                </c:pt>
                <c:pt idx="30484">
                  <c:v>-4.6367851622874809E-2</c:v>
                </c:pt>
                <c:pt idx="30485">
                  <c:v>-4.6367851622874809E-2</c:v>
                </c:pt>
                <c:pt idx="30486">
                  <c:v>-4.6367851622874809E-2</c:v>
                </c:pt>
                <c:pt idx="30487">
                  <c:v>-4.6367851622874809E-2</c:v>
                </c:pt>
                <c:pt idx="30488">
                  <c:v>-4.667697063369397E-2</c:v>
                </c:pt>
                <c:pt idx="30489">
                  <c:v>-4.667697063369397E-2</c:v>
                </c:pt>
                <c:pt idx="30490">
                  <c:v>-4.6986089644513319E-2</c:v>
                </c:pt>
                <c:pt idx="30491">
                  <c:v>-4.6986089644513319E-2</c:v>
                </c:pt>
                <c:pt idx="30492">
                  <c:v>-4.6986089644513319E-2</c:v>
                </c:pt>
                <c:pt idx="30493">
                  <c:v>-4.6986089644513319E-2</c:v>
                </c:pt>
                <c:pt idx="30494">
                  <c:v>-4.6986089644513319E-2</c:v>
                </c:pt>
                <c:pt idx="30495">
                  <c:v>-4.6986089644513319E-2</c:v>
                </c:pt>
                <c:pt idx="30496">
                  <c:v>-4.6367851622874809E-2</c:v>
                </c:pt>
                <c:pt idx="30497">
                  <c:v>-4.6367851622874809E-2</c:v>
                </c:pt>
                <c:pt idx="30498">
                  <c:v>-4.6367851622874809E-2</c:v>
                </c:pt>
                <c:pt idx="30499">
                  <c:v>-4.6367851622874809E-2</c:v>
                </c:pt>
                <c:pt idx="30500">
                  <c:v>-4.6058732612055654E-2</c:v>
                </c:pt>
                <c:pt idx="30501">
                  <c:v>-4.6058732612055654E-2</c:v>
                </c:pt>
                <c:pt idx="30502">
                  <c:v>-4.6058732612055654E-2</c:v>
                </c:pt>
                <c:pt idx="30503">
                  <c:v>-4.6058732612055654E-2</c:v>
                </c:pt>
                <c:pt idx="30504">
                  <c:v>-4.6058732612055654E-2</c:v>
                </c:pt>
                <c:pt idx="30505">
                  <c:v>-4.6058732612055654E-2</c:v>
                </c:pt>
                <c:pt idx="30506">
                  <c:v>-4.6367851622874809E-2</c:v>
                </c:pt>
                <c:pt idx="30507">
                  <c:v>-4.6367851622874809E-2</c:v>
                </c:pt>
                <c:pt idx="30508">
                  <c:v>-4.6367851622874809E-2</c:v>
                </c:pt>
                <c:pt idx="30509">
                  <c:v>-4.6367851622874809E-2</c:v>
                </c:pt>
                <c:pt idx="30510">
                  <c:v>-4.6367851622874809E-2</c:v>
                </c:pt>
                <c:pt idx="30511">
                  <c:v>-4.6367851622874809E-2</c:v>
                </c:pt>
                <c:pt idx="30512">
                  <c:v>-4.6367851622874809E-2</c:v>
                </c:pt>
                <c:pt idx="30513">
                  <c:v>-4.6367851622874809E-2</c:v>
                </c:pt>
                <c:pt idx="30514">
                  <c:v>-4.6367851622874809E-2</c:v>
                </c:pt>
                <c:pt idx="30515">
                  <c:v>-4.6367851622874809E-2</c:v>
                </c:pt>
                <c:pt idx="30516">
                  <c:v>-4.6058732612055654E-2</c:v>
                </c:pt>
                <c:pt idx="30517">
                  <c:v>-4.6353522867737994E-2</c:v>
                </c:pt>
                <c:pt idx="30518">
                  <c:v>-4.6044499381953007E-2</c:v>
                </c:pt>
                <c:pt idx="30519">
                  <c:v>-4.5749613601236534E-2</c:v>
                </c:pt>
                <c:pt idx="30520">
                  <c:v>-4.5440494590417414E-2</c:v>
                </c:pt>
                <c:pt idx="30521">
                  <c:v>-4.5440494590417414E-2</c:v>
                </c:pt>
                <c:pt idx="30522">
                  <c:v>-4.5440494590417414E-2</c:v>
                </c:pt>
                <c:pt idx="30523">
                  <c:v>-4.5440494590417414E-2</c:v>
                </c:pt>
                <c:pt idx="30524">
                  <c:v>-4.5440494590417414E-2</c:v>
                </c:pt>
                <c:pt idx="30525">
                  <c:v>-4.5440494590417414E-2</c:v>
                </c:pt>
                <c:pt idx="30526">
                  <c:v>-4.5440494590417414E-2</c:v>
                </c:pt>
                <c:pt idx="30527">
                  <c:v>-4.5440494590417414E-2</c:v>
                </c:pt>
                <c:pt idx="30528">
                  <c:v>-4.5440494590417414E-2</c:v>
                </c:pt>
                <c:pt idx="30529">
                  <c:v>-4.5440494590417414E-2</c:v>
                </c:pt>
                <c:pt idx="30530">
                  <c:v>-4.5440494590417414E-2</c:v>
                </c:pt>
                <c:pt idx="30531">
                  <c:v>-4.5440494590417414E-2</c:v>
                </c:pt>
                <c:pt idx="30532">
                  <c:v>-4.5440494590417414E-2</c:v>
                </c:pt>
                <c:pt idx="30533">
                  <c:v>-4.5440494590417414E-2</c:v>
                </c:pt>
                <c:pt idx="30534">
                  <c:v>-4.5440494590417414E-2</c:v>
                </c:pt>
                <c:pt idx="30535">
                  <c:v>-4.4822256568778987E-2</c:v>
                </c:pt>
                <c:pt idx="30536">
                  <c:v>-4.5117428924598586E-2</c:v>
                </c:pt>
                <c:pt idx="30537">
                  <c:v>-4.5117428924598586E-2</c:v>
                </c:pt>
                <c:pt idx="30538">
                  <c:v>-4.5117428924598586E-2</c:v>
                </c:pt>
                <c:pt idx="30539">
                  <c:v>-4.5426452410383192E-2</c:v>
                </c:pt>
                <c:pt idx="30540">
                  <c:v>-4.5131375579598065E-2</c:v>
                </c:pt>
                <c:pt idx="30541">
                  <c:v>-4.5131375579598065E-2</c:v>
                </c:pt>
                <c:pt idx="30542">
                  <c:v>-4.5426452410383192E-2</c:v>
                </c:pt>
                <c:pt idx="30543">
                  <c:v>-4.4808405438813523E-2</c:v>
                </c:pt>
                <c:pt idx="30544">
                  <c:v>-4.4808405438813523E-2</c:v>
                </c:pt>
                <c:pt idx="30545">
                  <c:v>-4.4499381953028903E-2</c:v>
                </c:pt>
                <c:pt idx="30546">
                  <c:v>-4.4499381953028903E-2</c:v>
                </c:pt>
                <c:pt idx="30547">
                  <c:v>-4.4499381953028903E-2</c:v>
                </c:pt>
                <c:pt idx="30548">
                  <c:v>-4.4499381953028903E-2</c:v>
                </c:pt>
                <c:pt idx="30549">
                  <c:v>-4.4499381953028903E-2</c:v>
                </c:pt>
                <c:pt idx="30550">
                  <c:v>-4.4499381953028903E-2</c:v>
                </c:pt>
                <c:pt idx="30551">
                  <c:v>-4.4808405438813523E-2</c:v>
                </c:pt>
                <c:pt idx="30552">
                  <c:v>-4.4808405438813523E-2</c:v>
                </c:pt>
                <c:pt idx="30553">
                  <c:v>-4.4190358467243507E-2</c:v>
                </c:pt>
                <c:pt idx="30554">
                  <c:v>-4.4190358467243507E-2</c:v>
                </c:pt>
                <c:pt idx="30555">
                  <c:v>-4.4190358467243507E-2</c:v>
                </c:pt>
                <c:pt idx="30556">
                  <c:v>-4.4190358467243507E-2</c:v>
                </c:pt>
                <c:pt idx="30557">
                  <c:v>-4.4808405438813523E-2</c:v>
                </c:pt>
                <c:pt idx="30558">
                  <c:v>-4.4808405438813523E-2</c:v>
                </c:pt>
                <c:pt idx="30559">
                  <c:v>-4.4808405438813523E-2</c:v>
                </c:pt>
                <c:pt idx="30560">
                  <c:v>-4.4808405438813523E-2</c:v>
                </c:pt>
                <c:pt idx="30561">
                  <c:v>-4.4808405438813523E-2</c:v>
                </c:pt>
                <c:pt idx="30562">
                  <c:v>-4.4808405438813523E-2</c:v>
                </c:pt>
                <c:pt idx="30563">
                  <c:v>-4.4808405438813523E-2</c:v>
                </c:pt>
                <c:pt idx="30564">
                  <c:v>-4.4808405438813523E-2</c:v>
                </c:pt>
                <c:pt idx="30565">
                  <c:v>-4.4808405438813523E-2</c:v>
                </c:pt>
                <c:pt idx="30566">
                  <c:v>-4.4808405438813523E-2</c:v>
                </c:pt>
                <c:pt idx="30567">
                  <c:v>-4.4190358467243507E-2</c:v>
                </c:pt>
                <c:pt idx="30568">
                  <c:v>-4.4190358467243507E-2</c:v>
                </c:pt>
                <c:pt idx="30569">
                  <c:v>-4.4808405438813523E-2</c:v>
                </c:pt>
                <c:pt idx="30570">
                  <c:v>-4.4808405438813523E-2</c:v>
                </c:pt>
                <c:pt idx="30571">
                  <c:v>-4.4808405438813523E-2</c:v>
                </c:pt>
                <c:pt idx="30572">
                  <c:v>-4.4808405438813523E-2</c:v>
                </c:pt>
                <c:pt idx="30573">
                  <c:v>-4.4808405438813523E-2</c:v>
                </c:pt>
                <c:pt idx="30574">
                  <c:v>-4.4808405438813523E-2</c:v>
                </c:pt>
                <c:pt idx="30575">
                  <c:v>-4.4499381953028903E-2</c:v>
                </c:pt>
                <c:pt idx="30576">
                  <c:v>-4.4499381953028903E-2</c:v>
                </c:pt>
                <c:pt idx="30577">
                  <c:v>-4.4190358467243507E-2</c:v>
                </c:pt>
                <c:pt idx="30578">
                  <c:v>-4.4499381953028903E-2</c:v>
                </c:pt>
                <c:pt idx="30579">
                  <c:v>-4.4499381953028903E-2</c:v>
                </c:pt>
                <c:pt idx="30580">
                  <c:v>-4.4499381953028903E-2</c:v>
                </c:pt>
                <c:pt idx="30581">
                  <c:v>-4.4499381953028903E-2</c:v>
                </c:pt>
                <c:pt idx="30582">
                  <c:v>-4.4808405438813523E-2</c:v>
                </c:pt>
                <c:pt idx="30583">
                  <c:v>-4.4808405438813523E-2</c:v>
                </c:pt>
                <c:pt idx="30584">
                  <c:v>-4.4808405438813523E-2</c:v>
                </c:pt>
                <c:pt idx="30585">
                  <c:v>-4.4808405438813523E-2</c:v>
                </c:pt>
                <c:pt idx="30586">
                  <c:v>-4.4808405438813523E-2</c:v>
                </c:pt>
                <c:pt idx="30587">
                  <c:v>-4.4808405438813523E-2</c:v>
                </c:pt>
                <c:pt idx="30588">
                  <c:v>-4.5117428924598586E-2</c:v>
                </c:pt>
                <c:pt idx="30589">
                  <c:v>-4.5117428924598586E-2</c:v>
                </c:pt>
                <c:pt idx="30590">
                  <c:v>-4.4499381953028903E-2</c:v>
                </c:pt>
                <c:pt idx="30591">
                  <c:v>-4.4499381953028903E-2</c:v>
                </c:pt>
                <c:pt idx="30592">
                  <c:v>-4.4499381953028903E-2</c:v>
                </c:pt>
                <c:pt idx="30593">
                  <c:v>-4.4499381953028903E-2</c:v>
                </c:pt>
                <c:pt idx="30594">
                  <c:v>-4.4499381953028903E-2</c:v>
                </c:pt>
                <c:pt idx="30595">
                  <c:v>-4.4499381953028903E-2</c:v>
                </c:pt>
                <c:pt idx="30596">
                  <c:v>-4.4499381953028903E-2</c:v>
                </c:pt>
                <c:pt idx="30597">
                  <c:v>-4.4499381953028903E-2</c:v>
                </c:pt>
                <c:pt idx="30598">
                  <c:v>-4.4808405438813523E-2</c:v>
                </c:pt>
                <c:pt idx="30599">
                  <c:v>-4.4808405438813523E-2</c:v>
                </c:pt>
                <c:pt idx="30600">
                  <c:v>-4.4808405438813523E-2</c:v>
                </c:pt>
                <c:pt idx="30601">
                  <c:v>-4.4808405438813523E-2</c:v>
                </c:pt>
                <c:pt idx="30602">
                  <c:v>-4.4808405438813523E-2</c:v>
                </c:pt>
                <c:pt idx="30603">
                  <c:v>-4.4808405438813523E-2</c:v>
                </c:pt>
                <c:pt idx="30604">
                  <c:v>-4.4808405438813523E-2</c:v>
                </c:pt>
                <c:pt idx="30605">
                  <c:v>-4.4808405438813523E-2</c:v>
                </c:pt>
                <c:pt idx="30606">
                  <c:v>-4.4499381953028903E-2</c:v>
                </c:pt>
                <c:pt idx="30607">
                  <c:v>-4.4499381953028903E-2</c:v>
                </c:pt>
                <c:pt idx="30608">
                  <c:v>-4.4808405438813523E-2</c:v>
                </c:pt>
                <c:pt idx="30609">
                  <c:v>-4.4808405438813523E-2</c:v>
                </c:pt>
                <c:pt idx="30610">
                  <c:v>-4.4808405438813523E-2</c:v>
                </c:pt>
                <c:pt idx="30611">
                  <c:v>-4.4808405438813523E-2</c:v>
                </c:pt>
                <c:pt idx="30612">
                  <c:v>-4.4808405438813523E-2</c:v>
                </c:pt>
                <c:pt idx="30613">
                  <c:v>-4.4808405438813523E-2</c:v>
                </c:pt>
                <c:pt idx="30614">
                  <c:v>-4.4808405438813523E-2</c:v>
                </c:pt>
                <c:pt idx="30615">
                  <c:v>-4.4808405438813523E-2</c:v>
                </c:pt>
                <c:pt idx="30616">
                  <c:v>-4.4808405438813523E-2</c:v>
                </c:pt>
                <c:pt idx="30617">
                  <c:v>-4.4808405438813523E-2</c:v>
                </c:pt>
                <c:pt idx="30618">
                  <c:v>-4.4808405438813523E-2</c:v>
                </c:pt>
                <c:pt idx="30619">
                  <c:v>-4.4808405438813523E-2</c:v>
                </c:pt>
                <c:pt idx="30620">
                  <c:v>-4.5426452410383192E-2</c:v>
                </c:pt>
                <c:pt idx="30621">
                  <c:v>-4.5426452410383192E-2</c:v>
                </c:pt>
                <c:pt idx="30622">
                  <c:v>-4.5117428924598586E-2</c:v>
                </c:pt>
                <c:pt idx="30623">
                  <c:v>-4.5117428924598586E-2</c:v>
                </c:pt>
                <c:pt idx="30624">
                  <c:v>-4.5117428924598586E-2</c:v>
                </c:pt>
                <c:pt idx="30625">
                  <c:v>-4.5117428924598586E-2</c:v>
                </c:pt>
                <c:pt idx="30626">
                  <c:v>-4.5117428924598586E-2</c:v>
                </c:pt>
                <c:pt idx="30627">
                  <c:v>-4.5117428924598586E-2</c:v>
                </c:pt>
                <c:pt idx="30628">
                  <c:v>-4.5117428924598586E-2</c:v>
                </c:pt>
                <c:pt idx="30629">
                  <c:v>-4.5117428924598586E-2</c:v>
                </c:pt>
                <c:pt idx="30630">
                  <c:v>-4.5117428924598586E-2</c:v>
                </c:pt>
                <c:pt idx="30631">
                  <c:v>-4.5117428924598586E-2</c:v>
                </c:pt>
                <c:pt idx="30632">
                  <c:v>-4.4808405438813523E-2</c:v>
                </c:pt>
                <c:pt idx="30633">
                  <c:v>-4.4808405438813523E-2</c:v>
                </c:pt>
                <c:pt idx="30634">
                  <c:v>-4.4808405438813523E-2</c:v>
                </c:pt>
                <c:pt idx="30635">
                  <c:v>-4.4808405438813523E-2</c:v>
                </c:pt>
                <c:pt idx="30636">
                  <c:v>-4.4808405438813523E-2</c:v>
                </c:pt>
                <c:pt idx="30637">
                  <c:v>-4.4808405438813523E-2</c:v>
                </c:pt>
                <c:pt idx="30638">
                  <c:v>-4.4808405438813523E-2</c:v>
                </c:pt>
                <c:pt idx="30639">
                  <c:v>-4.4808405438813523E-2</c:v>
                </c:pt>
                <c:pt idx="30640">
                  <c:v>-4.4808405438813523E-2</c:v>
                </c:pt>
                <c:pt idx="30641">
                  <c:v>-4.4808405438813523E-2</c:v>
                </c:pt>
                <c:pt idx="30642">
                  <c:v>-4.4808405438813523E-2</c:v>
                </c:pt>
                <c:pt idx="30643">
                  <c:v>-4.4808405438813523E-2</c:v>
                </c:pt>
                <c:pt idx="30644">
                  <c:v>-4.4808405438813523E-2</c:v>
                </c:pt>
                <c:pt idx="30645">
                  <c:v>-4.4808405438813523E-2</c:v>
                </c:pt>
                <c:pt idx="30646">
                  <c:v>-4.4808405438813523E-2</c:v>
                </c:pt>
                <c:pt idx="30647">
                  <c:v>-4.4808405438813523E-2</c:v>
                </c:pt>
                <c:pt idx="30648">
                  <c:v>-4.4808405438813523E-2</c:v>
                </c:pt>
                <c:pt idx="30649">
                  <c:v>-4.4808405438813523E-2</c:v>
                </c:pt>
                <c:pt idx="30650">
                  <c:v>-4.4808405438813523E-2</c:v>
                </c:pt>
                <c:pt idx="30651">
                  <c:v>-4.4190358467243507E-2</c:v>
                </c:pt>
                <c:pt idx="30652">
                  <c:v>-4.4190358467243507E-2</c:v>
                </c:pt>
                <c:pt idx="30653">
                  <c:v>-4.4808405438813523E-2</c:v>
                </c:pt>
                <c:pt idx="30654">
                  <c:v>-4.4808405438813523E-2</c:v>
                </c:pt>
                <c:pt idx="30655">
                  <c:v>-4.4808405438813523E-2</c:v>
                </c:pt>
                <c:pt idx="30656">
                  <c:v>-4.4808405438813523E-2</c:v>
                </c:pt>
                <c:pt idx="30657">
                  <c:v>-4.4808405438813523E-2</c:v>
                </c:pt>
                <c:pt idx="30658">
                  <c:v>-4.4808405438813523E-2</c:v>
                </c:pt>
                <c:pt idx="30659">
                  <c:v>-4.4808405438813523E-2</c:v>
                </c:pt>
                <c:pt idx="30660">
                  <c:v>-4.4808405438813523E-2</c:v>
                </c:pt>
                <c:pt idx="30661">
                  <c:v>-4.4808405438813523E-2</c:v>
                </c:pt>
                <c:pt idx="30662">
                  <c:v>-4.4808405438813523E-2</c:v>
                </c:pt>
                <c:pt idx="30663">
                  <c:v>-4.4499381953028903E-2</c:v>
                </c:pt>
                <c:pt idx="30664">
                  <c:v>-4.4499381953028903E-2</c:v>
                </c:pt>
                <c:pt idx="30665">
                  <c:v>-4.4499381953028903E-2</c:v>
                </c:pt>
                <c:pt idx="30666">
                  <c:v>-4.4499381953028903E-2</c:v>
                </c:pt>
                <c:pt idx="30667">
                  <c:v>-4.4499381953028903E-2</c:v>
                </c:pt>
                <c:pt idx="30668">
                  <c:v>-4.4499381953028903E-2</c:v>
                </c:pt>
                <c:pt idx="30669">
                  <c:v>-4.4190358467243507E-2</c:v>
                </c:pt>
                <c:pt idx="30670">
                  <c:v>-4.4190358467243507E-2</c:v>
                </c:pt>
                <c:pt idx="30671">
                  <c:v>-4.4190358467243507E-2</c:v>
                </c:pt>
                <c:pt idx="30672">
                  <c:v>-4.4190358467243507E-2</c:v>
                </c:pt>
                <c:pt idx="30673">
                  <c:v>-4.3881334981458714E-2</c:v>
                </c:pt>
                <c:pt idx="30674">
                  <c:v>-4.3881334981458714E-2</c:v>
                </c:pt>
                <c:pt idx="30675">
                  <c:v>-4.3881334981458714E-2</c:v>
                </c:pt>
                <c:pt idx="30676">
                  <c:v>-4.3881334981458714E-2</c:v>
                </c:pt>
                <c:pt idx="30677">
                  <c:v>-4.3881334981458714E-2</c:v>
                </c:pt>
                <c:pt idx="30678">
                  <c:v>-4.3881334981458714E-2</c:v>
                </c:pt>
                <c:pt idx="30679">
                  <c:v>-4.3881334981458714E-2</c:v>
                </c:pt>
                <c:pt idx="30680">
                  <c:v>-4.3881334981458714E-2</c:v>
                </c:pt>
                <c:pt idx="30681">
                  <c:v>-4.3881334981458714E-2</c:v>
                </c:pt>
                <c:pt idx="30682">
                  <c:v>-4.3881334981458714E-2</c:v>
                </c:pt>
                <c:pt idx="30683">
                  <c:v>-4.3881334981458714E-2</c:v>
                </c:pt>
                <c:pt idx="30684">
                  <c:v>-4.3881334981458714E-2</c:v>
                </c:pt>
                <c:pt idx="30685">
                  <c:v>-4.4190358467243507E-2</c:v>
                </c:pt>
                <c:pt idx="30686">
                  <c:v>-4.4190358467243507E-2</c:v>
                </c:pt>
                <c:pt idx="30687">
                  <c:v>-4.4190358467243507E-2</c:v>
                </c:pt>
                <c:pt idx="30688">
                  <c:v>-4.4190358467243507E-2</c:v>
                </c:pt>
                <c:pt idx="30689">
                  <c:v>-4.3881334981458714E-2</c:v>
                </c:pt>
                <c:pt idx="30690">
                  <c:v>-4.3881334981458714E-2</c:v>
                </c:pt>
                <c:pt idx="30691">
                  <c:v>-4.4190358467243507E-2</c:v>
                </c:pt>
                <c:pt idx="30692">
                  <c:v>-4.4190358467243507E-2</c:v>
                </c:pt>
                <c:pt idx="30693">
                  <c:v>-4.4190358467243507E-2</c:v>
                </c:pt>
                <c:pt idx="30694">
                  <c:v>-4.4190358467243507E-2</c:v>
                </c:pt>
                <c:pt idx="30695">
                  <c:v>-4.3881334981458714E-2</c:v>
                </c:pt>
                <c:pt idx="30696">
                  <c:v>-4.3881334981458714E-2</c:v>
                </c:pt>
                <c:pt idx="30697">
                  <c:v>-4.3881334981458714E-2</c:v>
                </c:pt>
                <c:pt idx="30698">
                  <c:v>-4.3881334981458714E-2</c:v>
                </c:pt>
                <c:pt idx="30699">
                  <c:v>-4.3881334981458714E-2</c:v>
                </c:pt>
                <c:pt idx="30700">
                  <c:v>-4.3881334981458714E-2</c:v>
                </c:pt>
                <c:pt idx="30701">
                  <c:v>-4.3881334981458714E-2</c:v>
                </c:pt>
                <c:pt idx="30702">
                  <c:v>-4.3881334981458714E-2</c:v>
                </c:pt>
                <c:pt idx="30703">
                  <c:v>-4.3572311495673713E-2</c:v>
                </c:pt>
                <c:pt idx="30704">
                  <c:v>-4.3572311495673713E-2</c:v>
                </c:pt>
                <c:pt idx="30705">
                  <c:v>-4.3572311495673713E-2</c:v>
                </c:pt>
                <c:pt idx="30706">
                  <c:v>-4.3572311495673713E-2</c:v>
                </c:pt>
                <c:pt idx="30707">
                  <c:v>-4.3572311495673713E-2</c:v>
                </c:pt>
                <c:pt idx="30708">
                  <c:v>-4.3572311495673713E-2</c:v>
                </c:pt>
                <c:pt idx="30709">
                  <c:v>-4.3572311495673713E-2</c:v>
                </c:pt>
                <c:pt idx="30710">
                  <c:v>-4.3572311495673713E-2</c:v>
                </c:pt>
                <c:pt idx="30711">
                  <c:v>-4.3572311495673713E-2</c:v>
                </c:pt>
                <c:pt idx="30712">
                  <c:v>-4.3263288009888823E-2</c:v>
                </c:pt>
                <c:pt idx="30713">
                  <c:v>-4.3263288009888823E-2</c:v>
                </c:pt>
                <c:pt idx="30714">
                  <c:v>-4.3263288009888823E-2</c:v>
                </c:pt>
                <c:pt idx="30715">
                  <c:v>-4.3263288009888823E-2</c:v>
                </c:pt>
                <c:pt idx="30716">
                  <c:v>-4.3572311495673713E-2</c:v>
                </c:pt>
                <c:pt idx="30717">
                  <c:v>-4.3572311495673713E-2</c:v>
                </c:pt>
                <c:pt idx="30718">
                  <c:v>-4.3263288009888823E-2</c:v>
                </c:pt>
                <c:pt idx="30719">
                  <c:v>-4.3263288009888823E-2</c:v>
                </c:pt>
                <c:pt idx="30720">
                  <c:v>-4.2027194066749103E-2</c:v>
                </c:pt>
                <c:pt idx="30721">
                  <c:v>-4.2027194066749103E-2</c:v>
                </c:pt>
                <c:pt idx="30722">
                  <c:v>-4.1718170580964047E-2</c:v>
                </c:pt>
                <c:pt idx="30723">
                  <c:v>-4.1718170580964047E-2</c:v>
                </c:pt>
                <c:pt idx="30724">
                  <c:v>-4.1718170580964047E-2</c:v>
                </c:pt>
                <c:pt idx="30725">
                  <c:v>-4.1718170580964047E-2</c:v>
                </c:pt>
                <c:pt idx="30726">
                  <c:v>-4.1718170580964047E-2</c:v>
                </c:pt>
                <c:pt idx="30727">
                  <c:v>-4.1718170580964047E-2</c:v>
                </c:pt>
                <c:pt idx="30728">
                  <c:v>-4.1718170580964047E-2</c:v>
                </c:pt>
                <c:pt idx="30729">
                  <c:v>-4.1718170580964047E-2</c:v>
                </c:pt>
                <c:pt idx="30730">
                  <c:v>-4.1718170580964047E-2</c:v>
                </c:pt>
                <c:pt idx="30731">
                  <c:v>-4.1718170580964047E-2</c:v>
                </c:pt>
                <c:pt idx="30732">
                  <c:v>-4.1409147095178997E-2</c:v>
                </c:pt>
                <c:pt idx="30733">
                  <c:v>-4.1409147095178997E-2</c:v>
                </c:pt>
                <c:pt idx="30734">
                  <c:v>-4.1100123609394267E-2</c:v>
                </c:pt>
                <c:pt idx="30735">
                  <c:v>-4.1100123609394267E-2</c:v>
                </c:pt>
                <c:pt idx="30736">
                  <c:v>-4.2336217552534403E-2</c:v>
                </c:pt>
                <c:pt idx="30737">
                  <c:v>-4.2336217552534403E-2</c:v>
                </c:pt>
                <c:pt idx="30738">
                  <c:v>-4.2336217552534403E-2</c:v>
                </c:pt>
                <c:pt idx="30739">
                  <c:v>-4.2336217552534403E-2</c:v>
                </c:pt>
                <c:pt idx="30740">
                  <c:v>-4.2336217552534403E-2</c:v>
                </c:pt>
                <c:pt idx="30741">
                  <c:v>-4.2027194066749103E-2</c:v>
                </c:pt>
                <c:pt idx="30742">
                  <c:v>-4.2027194066749103E-2</c:v>
                </c:pt>
                <c:pt idx="30743">
                  <c:v>-4.1409147095178997E-2</c:v>
                </c:pt>
                <c:pt idx="30744">
                  <c:v>-4.1409147095178997E-2</c:v>
                </c:pt>
                <c:pt idx="30745">
                  <c:v>-4.1100123609394267E-2</c:v>
                </c:pt>
                <c:pt idx="30746">
                  <c:v>-4.1100123609394267E-2</c:v>
                </c:pt>
                <c:pt idx="30747">
                  <c:v>-4.1100123609394267E-2</c:v>
                </c:pt>
                <c:pt idx="30748">
                  <c:v>-4.1100123609394267E-2</c:v>
                </c:pt>
                <c:pt idx="30749">
                  <c:v>-4.1100123609394267E-2</c:v>
                </c:pt>
                <c:pt idx="30750">
                  <c:v>-4.1396354649366834E-2</c:v>
                </c:pt>
                <c:pt idx="30751">
                  <c:v>-4.1396354649366834E-2</c:v>
                </c:pt>
                <c:pt idx="30752">
                  <c:v>-4.1396354649366834E-2</c:v>
                </c:pt>
                <c:pt idx="30753">
                  <c:v>-4.1087426629595414E-2</c:v>
                </c:pt>
                <c:pt idx="30754">
                  <c:v>-4.1087426629595414E-2</c:v>
                </c:pt>
                <c:pt idx="30755">
                  <c:v>-4.1396354649366834E-2</c:v>
                </c:pt>
                <c:pt idx="30756">
                  <c:v>-4.1396354649366834E-2</c:v>
                </c:pt>
                <c:pt idx="30757">
                  <c:v>-4.1396354649366834E-2</c:v>
                </c:pt>
                <c:pt idx="30758">
                  <c:v>-4.1396354649366834E-2</c:v>
                </c:pt>
                <c:pt idx="30759">
                  <c:v>-4.1396354649366834E-2</c:v>
                </c:pt>
                <c:pt idx="30760">
                  <c:v>-4.1396354649366834E-2</c:v>
                </c:pt>
                <c:pt idx="30761">
                  <c:v>-4.1087426629595414E-2</c:v>
                </c:pt>
                <c:pt idx="30762">
                  <c:v>-4.1087426629595414E-2</c:v>
                </c:pt>
                <c:pt idx="30763">
                  <c:v>-4.1087426629595414E-2</c:v>
                </c:pt>
                <c:pt idx="30764">
                  <c:v>-4.1087426629595414E-2</c:v>
                </c:pt>
                <c:pt idx="30765">
                  <c:v>-4.1087426629595414E-2</c:v>
                </c:pt>
                <c:pt idx="30766">
                  <c:v>-4.1087426629595414E-2</c:v>
                </c:pt>
                <c:pt idx="30767">
                  <c:v>-4.1087426629595414E-2</c:v>
                </c:pt>
                <c:pt idx="30768">
                  <c:v>-4.1087426629595414E-2</c:v>
                </c:pt>
                <c:pt idx="30769">
                  <c:v>-4.1087426629595414E-2</c:v>
                </c:pt>
                <c:pt idx="30770">
                  <c:v>-4.1087426629595414E-2</c:v>
                </c:pt>
                <c:pt idx="30771">
                  <c:v>-4.1087426629595414E-2</c:v>
                </c:pt>
                <c:pt idx="30772">
                  <c:v>-4.1087426629595414E-2</c:v>
                </c:pt>
                <c:pt idx="30773">
                  <c:v>-4.1087426629595414E-2</c:v>
                </c:pt>
                <c:pt idx="30774">
                  <c:v>-4.1705282669138095E-2</c:v>
                </c:pt>
                <c:pt idx="30775">
                  <c:v>-4.1705282669138095E-2</c:v>
                </c:pt>
                <c:pt idx="30776">
                  <c:v>-4.1396354649366834E-2</c:v>
                </c:pt>
                <c:pt idx="30777">
                  <c:v>-4.1396354649366834E-2</c:v>
                </c:pt>
                <c:pt idx="30778">
                  <c:v>-4.1396354649366834E-2</c:v>
                </c:pt>
                <c:pt idx="30779">
                  <c:v>-4.1396354649366834E-2</c:v>
                </c:pt>
                <c:pt idx="30780">
                  <c:v>-4.1396354649366834E-2</c:v>
                </c:pt>
                <c:pt idx="30781">
                  <c:v>-4.1396354649366834E-2</c:v>
                </c:pt>
                <c:pt idx="30782">
                  <c:v>-4.1705282669138095E-2</c:v>
                </c:pt>
                <c:pt idx="30783">
                  <c:v>-4.1705282669138095E-2</c:v>
                </c:pt>
                <c:pt idx="30784">
                  <c:v>-4.2632066728452302E-2</c:v>
                </c:pt>
                <c:pt idx="30785">
                  <c:v>-4.2336217552534403E-2</c:v>
                </c:pt>
                <c:pt idx="30786">
                  <c:v>-4.2336217552534403E-2</c:v>
                </c:pt>
                <c:pt idx="30787">
                  <c:v>-4.2336217552534403E-2</c:v>
                </c:pt>
                <c:pt idx="30788">
                  <c:v>-4.2336217552534403E-2</c:v>
                </c:pt>
                <c:pt idx="30789">
                  <c:v>-4.2336217552534403E-2</c:v>
                </c:pt>
                <c:pt idx="30790">
                  <c:v>-4.2336217552534403E-2</c:v>
                </c:pt>
                <c:pt idx="30791">
                  <c:v>-4.2336217552534403E-2</c:v>
                </c:pt>
                <c:pt idx="30792">
                  <c:v>-4.2336217552534403E-2</c:v>
                </c:pt>
                <c:pt idx="30793">
                  <c:v>-4.2336217552534403E-2</c:v>
                </c:pt>
                <c:pt idx="30794">
                  <c:v>-4.2336217552534403E-2</c:v>
                </c:pt>
                <c:pt idx="30795">
                  <c:v>-4.2336217552534403E-2</c:v>
                </c:pt>
                <c:pt idx="30796">
                  <c:v>-4.2027194066749103E-2</c:v>
                </c:pt>
                <c:pt idx="30797">
                  <c:v>-4.2027194066749103E-2</c:v>
                </c:pt>
                <c:pt idx="30798">
                  <c:v>-4.1718170580964047E-2</c:v>
                </c:pt>
                <c:pt idx="30799">
                  <c:v>-4.1718170580964047E-2</c:v>
                </c:pt>
                <c:pt idx="30800">
                  <c:v>-4.1718170580964047E-2</c:v>
                </c:pt>
                <c:pt idx="30801">
                  <c:v>-4.1718170580964047E-2</c:v>
                </c:pt>
                <c:pt idx="30802">
                  <c:v>-4.1718170580964047E-2</c:v>
                </c:pt>
                <c:pt idx="30803">
                  <c:v>-4.1718170580964047E-2</c:v>
                </c:pt>
                <c:pt idx="30804">
                  <c:v>-4.1718170580964047E-2</c:v>
                </c:pt>
                <c:pt idx="30805">
                  <c:v>-4.1718170580964047E-2</c:v>
                </c:pt>
                <c:pt idx="30806">
                  <c:v>-4.1718170580964047E-2</c:v>
                </c:pt>
                <c:pt idx="30807">
                  <c:v>-4.1718170580964047E-2</c:v>
                </c:pt>
                <c:pt idx="30808">
                  <c:v>-4.1718170580964047E-2</c:v>
                </c:pt>
                <c:pt idx="30809">
                  <c:v>-4.1718170580964047E-2</c:v>
                </c:pt>
                <c:pt idx="30810">
                  <c:v>-4.2954264524103933E-2</c:v>
                </c:pt>
                <c:pt idx="30811">
                  <c:v>-4.2954264524103933E-2</c:v>
                </c:pt>
                <c:pt idx="30812">
                  <c:v>-4.2954264524103933E-2</c:v>
                </c:pt>
                <c:pt idx="30813">
                  <c:v>-4.2954264524103933E-2</c:v>
                </c:pt>
                <c:pt idx="30814">
                  <c:v>-4.2954264524103933E-2</c:v>
                </c:pt>
                <c:pt idx="30815">
                  <c:v>-4.2954264524103933E-2</c:v>
                </c:pt>
                <c:pt idx="30816">
                  <c:v>-4.2954264524103933E-2</c:v>
                </c:pt>
                <c:pt idx="30817">
                  <c:v>-4.2954264524103933E-2</c:v>
                </c:pt>
                <c:pt idx="30818">
                  <c:v>-4.2645241038318911E-2</c:v>
                </c:pt>
                <c:pt idx="30819">
                  <c:v>-4.2645241038318911E-2</c:v>
                </c:pt>
                <c:pt idx="30820">
                  <c:v>-4.2645241038318911E-2</c:v>
                </c:pt>
                <c:pt idx="30821">
                  <c:v>-4.2645241038318911E-2</c:v>
                </c:pt>
                <c:pt idx="30822">
                  <c:v>-4.2954264524103933E-2</c:v>
                </c:pt>
                <c:pt idx="30823">
                  <c:v>-4.2954264524103933E-2</c:v>
                </c:pt>
                <c:pt idx="30824">
                  <c:v>-4.2336217552534403E-2</c:v>
                </c:pt>
                <c:pt idx="30825">
                  <c:v>-4.2336217552534403E-2</c:v>
                </c:pt>
                <c:pt idx="30826">
                  <c:v>-4.2645241038318911E-2</c:v>
                </c:pt>
                <c:pt idx="30827">
                  <c:v>-4.2645241038318911E-2</c:v>
                </c:pt>
                <c:pt idx="30828">
                  <c:v>-4.2954264524103933E-2</c:v>
                </c:pt>
                <c:pt idx="30829">
                  <c:v>-4.2954264524103933E-2</c:v>
                </c:pt>
                <c:pt idx="30830">
                  <c:v>-4.2954264524103933E-2</c:v>
                </c:pt>
                <c:pt idx="30831">
                  <c:v>-4.2954264524103933E-2</c:v>
                </c:pt>
                <c:pt idx="30832">
                  <c:v>-4.2954264524103933E-2</c:v>
                </c:pt>
                <c:pt idx="30833">
                  <c:v>-4.2658423493044821E-2</c:v>
                </c:pt>
                <c:pt idx="30834">
                  <c:v>-4.2040185471406477E-2</c:v>
                </c:pt>
                <c:pt idx="30835">
                  <c:v>-4.2040185471406477E-2</c:v>
                </c:pt>
                <c:pt idx="30836">
                  <c:v>-4.2040185471406477E-2</c:v>
                </c:pt>
                <c:pt idx="30837">
                  <c:v>-4.2336217552534403E-2</c:v>
                </c:pt>
                <c:pt idx="30838">
                  <c:v>-4.2336217552534403E-2</c:v>
                </c:pt>
                <c:pt idx="30839">
                  <c:v>-4.2027194066749103E-2</c:v>
                </c:pt>
                <c:pt idx="30840">
                  <c:v>-4.2027194066749103E-2</c:v>
                </c:pt>
                <c:pt idx="30841">
                  <c:v>-4.1718170580964047E-2</c:v>
                </c:pt>
                <c:pt idx="30842">
                  <c:v>-4.1718170580964047E-2</c:v>
                </c:pt>
                <c:pt idx="30843">
                  <c:v>-4.2645241038318911E-2</c:v>
                </c:pt>
                <c:pt idx="30844">
                  <c:v>-4.2645241038318911E-2</c:v>
                </c:pt>
                <c:pt idx="30845">
                  <c:v>-4.2645241038318911E-2</c:v>
                </c:pt>
                <c:pt idx="30846">
                  <c:v>-4.2645241038318911E-2</c:v>
                </c:pt>
                <c:pt idx="30847">
                  <c:v>-4.2336217552534403E-2</c:v>
                </c:pt>
                <c:pt idx="30848">
                  <c:v>-4.2336217552534403E-2</c:v>
                </c:pt>
                <c:pt idx="30849">
                  <c:v>-4.2336217552534403E-2</c:v>
                </c:pt>
                <c:pt idx="30850">
                  <c:v>-4.2336217552534403E-2</c:v>
                </c:pt>
                <c:pt idx="30851">
                  <c:v>-4.2027194066749103E-2</c:v>
                </c:pt>
                <c:pt idx="30852">
                  <c:v>-4.2027194066749103E-2</c:v>
                </c:pt>
                <c:pt idx="30853">
                  <c:v>-4.2027194066749103E-2</c:v>
                </c:pt>
                <c:pt idx="30854">
                  <c:v>-4.2027194066749103E-2</c:v>
                </c:pt>
                <c:pt idx="30855">
                  <c:v>-4.2336217552534403E-2</c:v>
                </c:pt>
                <c:pt idx="30856">
                  <c:v>-4.2336217552534403E-2</c:v>
                </c:pt>
                <c:pt idx="30857">
                  <c:v>-4.2336217552534403E-2</c:v>
                </c:pt>
                <c:pt idx="30858">
                  <c:v>-4.2336217552534403E-2</c:v>
                </c:pt>
                <c:pt idx="30859">
                  <c:v>-4.2027194066749103E-2</c:v>
                </c:pt>
                <c:pt idx="30860">
                  <c:v>-4.2027194066749103E-2</c:v>
                </c:pt>
                <c:pt idx="30861">
                  <c:v>-4.1718170580964047E-2</c:v>
                </c:pt>
                <c:pt idx="30862">
                  <c:v>-4.1718170580964047E-2</c:v>
                </c:pt>
                <c:pt idx="30863">
                  <c:v>-4.1718170580964047E-2</c:v>
                </c:pt>
                <c:pt idx="30864">
                  <c:v>-4.1718170580964047E-2</c:v>
                </c:pt>
                <c:pt idx="30865">
                  <c:v>-4.1718170580964047E-2</c:v>
                </c:pt>
                <c:pt idx="30866">
                  <c:v>-4.1718170580964047E-2</c:v>
                </c:pt>
                <c:pt idx="30867">
                  <c:v>-4.1718170580964047E-2</c:v>
                </c:pt>
                <c:pt idx="30868">
                  <c:v>-4.1718170580964047E-2</c:v>
                </c:pt>
                <c:pt idx="30869">
                  <c:v>-4.1718170580964047E-2</c:v>
                </c:pt>
                <c:pt idx="30870">
                  <c:v>-4.1718170580964047E-2</c:v>
                </c:pt>
                <c:pt idx="30871">
                  <c:v>-4.1718170580964047E-2</c:v>
                </c:pt>
                <c:pt idx="30872">
                  <c:v>-4.1718170580964047E-2</c:v>
                </c:pt>
                <c:pt idx="30873">
                  <c:v>-4.1718170580964047E-2</c:v>
                </c:pt>
                <c:pt idx="30874">
                  <c:v>-4.1718170580964047E-2</c:v>
                </c:pt>
                <c:pt idx="30875">
                  <c:v>-4.1718170580964047E-2</c:v>
                </c:pt>
                <c:pt idx="30876">
                  <c:v>-4.1718170580964047E-2</c:v>
                </c:pt>
                <c:pt idx="30877">
                  <c:v>-4.1718170580964047E-2</c:v>
                </c:pt>
                <c:pt idx="30878">
                  <c:v>-4.1718170580964047E-2</c:v>
                </c:pt>
                <c:pt idx="30879">
                  <c:v>-4.1718170580964047E-2</c:v>
                </c:pt>
                <c:pt idx="30880">
                  <c:v>-4.1718170580964047E-2</c:v>
                </c:pt>
                <c:pt idx="30881">
                  <c:v>-4.2336217552534403E-2</c:v>
                </c:pt>
                <c:pt idx="30882">
                  <c:v>-4.2336217552534403E-2</c:v>
                </c:pt>
                <c:pt idx="30883">
                  <c:v>-4.1718170580964047E-2</c:v>
                </c:pt>
                <c:pt idx="30884">
                  <c:v>-4.1718170580964047E-2</c:v>
                </c:pt>
                <c:pt idx="30885">
                  <c:v>-4.1718170580964047E-2</c:v>
                </c:pt>
                <c:pt idx="30886">
                  <c:v>-4.1718170580964047E-2</c:v>
                </c:pt>
                <c:pt idx="30887">
                  <c:v>-4.1409147095178997E-2</c:v>
                </c:pt>
                <c:pt idx="30888">
                  <c:v>-4.1409147095178997E-2</c:v>
                </c:pt>
                <c:pt idx="30889">
                  <c:v>-4.1409147095178997E-2</c:v>
                </c:pt>
                <c:pt idx="30890">
                  <c:v>-4.1409147095178997E-2</c:v>
                </c:pt>
                <c:pt idx="30891">
                  <c:v>-4.1409147095178997E-2</c:v>
                </c:pt>
                <c:pt idx="30892">
                  <c:v>-4.1409147095178997E-2</c:v>
                </c:pt>
                <c:pt idx="30893">
                  <c:v>-4.1409147095178997E-2</c:v>
                </c:pt>
                <c:pt idx="30894">
                  <c:v>-4.1409147095178997E-2</c:v>
                </c:pt>
                <c:pt idx="30895">
                  <c:v>-4.1409147095178997E-2</c:v>
                </c:pt>
                <c:pt idx="30896">
                  <c:v>-4.1409147095178997E-2</c:v>
                </c:pt>
                <c:pt idx="30897">
                  <c:v>-4.1718170580964047E-2</c:v>
                </c:pt>
                <c:pt idx="30898">
                  <c:v>-4.2336217552534403E-2</c:v>
                </c:pt>
                <c:pt idx="30899">
                  <c:v>-4.2336217552534403E-2</c:v>
                </c:pt>
                <c:pt idx="30900">
                  <c:v>-4.2336217552534403E-2</c:v>
                </c:pt>
                <c:pt idx="30901">
                  <c:v>-4.2336217552534403E-2</c:v>
                </c:pt>
                <c:pt idx="30902">
                  <c:v>-4.2027194066749103E-2</c:v>
                </c:pt>
                <c:pt idx="30903">
                  <c:v>-4.2027194066749103E-2</c:v>
                </c:pt>
                <c:pt idx="30904">
                  <c:v>-4.2027194066749103E-2</c:v>
                </c:pt>
                <c:pt idx="30905">
                  <c:v>-4.2027194066749103E-2</c:v>
                </c:pt>
                <c:pt idx="30906">
                  <c:v>-4.2027194066749103E-2</c:v>
                </c:pt>
                <c:pt idx="30907">
                  <c:v>-4.2027194066749103E-2</c:v>
                </c:pt>
                <c:pt idx="30908">
                  <c:v>-4.2336217552534403E-2</c:v>
                </c:pt>
                <c:pt idx="30909">
                  <c:v>-4.2336217552534403E-2</c:v>
                </c:pt>
                <c:pt idx="30910">
                  <c:v>-4.2336217552534403E-2</c:v>
                </c:pt>
                <c:pt idx="30911">
                  <c:v>-4.2336217552534403E-2</c:v>
                </c:pt>
                <c:pt idx="30912">
                  <c:v>-4.2336217552534403E-2</c:v>
                </c:pt>
                <c:pt idx="30913">
                  <c:v>-4.2336217552534403E-2</c:v>
                </c:pt>
                <c:pt idx="30914">
                  <c:v>-4.1718170580964047E-2</c:v>
                </c:pt>
                <c:pt idx="30915">
                  <c:v>-4.1718170580964047E-2</c:v>
                </c:pt>
                <c:pt idx="30916">
                  <c:v>-4.1409147095178997E-2</c:v>
                </c:pt>
                <c:pt idx="30917">
                  <c:v>-4.1409147095178997E-2</c:v>
                </c:pt>
                <c:pt idx="30918">
                  <c:v>-4.1718170580964047E-2</c:v>
                </c:pt>
                <c:pt idx="30919">
                  <c:v>-4.1718170580964047E-2</c:v>
                </c:pt>
                <c:pt idx="30920">
                  <c:v>-4.1718170580964047E-2</c:v>
                </c:pt>
                <c:pt idx="30921">
                  <c:v>-4.1718170580964047E-2</c:v>
                </c:pt>
                <c:pt idx="30922">
                  <c:v>-4.2027194066749103E-2</c:v>
                </c:pt>
                <c:pt idx="30923">
                  <c:v>-4.2027194066749103E-2</c:v>
                </c:pt>
                <c:pt idx="30924">
                  <c:v>-4.2027194066749103E-2</c:v>
                </c:pt>
                <c:pt idx="30925">
                  <c:v>-4.2027194066749103E-2</c:v>
                </c:pt>
                <c:pt idx="30926">
                  <c:v>-4.2336217552534403E-2</c:v>
                </c:pt>
                <c:pt idx="30927">
                  <c:v>-4.2336217552534403E-2</c:v>
                </c:pt>
                <c:pt idx="30928">
                  <c:v>-4.2336217552534403E-2</c:v>
                </c:pt>
                <c:pt idx="30929">
                  <c:v>-4.2336217552534403E-2</c:v>
                </c:pt>
                <c:pt idx="30930">
                  <c:v>-4.2336217552534403E-2</c:v>
                </c:pt>
                <c:pt idx="30931">
                  <c:v>-4.2336217552534403E-2</c:v>
                </c:pt>
                <c:pt idx="30932">
                  <c:v>-4.2336217552534403E-2</c:v>
                </c:pt>
                <c:pt idx="30933">
                  <c:v>-4.2336217552534403E-2</c:v>
                </c:pt>
                <c:pt idx="30934">
                  <c:v>-4.2336217552534403E-2</c:v>
                </c:pt>
                <c:pt idx="30935">
                  <c:v>-4.2336217552534403E-2</c:v>
                </c:pt>
                <c:pt idx="30936">
                  <c:v>-4.2645241038318911E-2</c:v>
                </c:pt>
                <c:pt idx="30937">
                  <c:v>-4.2645241038318911E-2</c:v>
                </c:pt>
                <c:pt idx="30938">
                  <c:v>-4.2645241038318911E-2</c:v>
                </c:pt>
                <c:pt idx="30939">
                  <c:v>-4.2645241038318911E-2</c:v>
                </c:pt>
                <c:pt idx="30940">
                  <c:v>-4.2954264524103933E-2</c:v>
                </c:pt>
                <c:pt idx="30941">
                  <c:v>-4.2954264524103933E-2</c:v>
                </c:pt>
                <c:pt idx="30942">
                  <c:v>-4.2645241038318911E-2</c:v>
                </c:pt>
                <c:pt idx="30943">
                  <c:v>-4.2645241038318911E-2</c:v>
                </c:pt>
                <c:pt idx="30944">
                  <c:v>-4.2954264524103933E-2</c:v>
                </c:pt>
                <c:pt idx="30945">
                  <c:v>-4.2954264524103933E-2</c:v>
                </c:pt>
                <c:pt idx="30946">
                  <c:v>-4.2645241038318911E-2</c:v>
                </c:pt>
                <c:pt idx="30947">
                  <c:v>-4.2645241038318911E-2</c:v>
                </c:pt>
                <c:pt idx="30948">
                  <c:v>-4.3263288009888823E-2</c:v>
                </c:pt>
                <c:pt idx="30949">
                  <c:v>-4.3263288009888823E-2</c:v>
                </c:pt>
                <c:pt idx="30950">
                  <c:v>-4.3263288009888823E-2</c:v>
                </c:pt>
                <c:pt idx="30951">
                  <c:v>-4.3263288009888823E-2</c:v>
                </c:pt>
                <c:pt idx="30952">
                  <c:v>-4.3263288009888823E-2</c:v>
                </c:pt>
                <c:pt idx="30953">
                  <c:v>-1.3597033374536469E-2</c:v>
                </c:pt>
                <c:pt idx="30954">
                  <c:v>-1.3597033374536469E-2</c:v>
                </c:pt>
                <c:pt idx="30955">
                  <c:v>-1.3597033374536469E-2</c:v>
                </c:pt>
                <c:pt idx="30956">
                  <c:v>-1.3906056860321385E-2</c:v>
                </c:pt>
                <c:pt idx="30957">
                  <c:v>-1.3597033374536469E-2</c:v>
                </c:pt>
                <c:pt idx="30958">
                  <c:v>-1.3597033374536469E-2</c:v>
                </c:pt>
                <c:pt idx="30959">
                  <c:v>-1.3597033374536469E-2</c:v>
                </c:pt>
                <c:pt idx="30960">
                  <c:v>-1.3597033374536469E-2</c:v>
                </c:pt>
                <c:pt idx="30961">
                  <c:v>-1.3597033374536469E-2</c:v>
                </c:pt>
                <c:pt idx="30962">
                  <c:v>-1.3597033374536469E-2</c:v>
                </c:pt>
                <c:pt idx="30963">
                  <c:v>-1.421508034610632E-2</c:v>
                </c:pt>
                <c:pt idx="30964">
                  <c:v>-1.421508034610632E-2</c:v>
                </c:pt>
                <c:pt idx="30965">
                  <c:v>-1.3597033374536469E-2</c:v>
                </c:pt>
                <c:pt idx="30966">
                  <c:v>-1.3597033374536469E-2</c:v>
                </c:pt>
                <c:pt idx="30967">
                  <c:v>-1.3597033374536469E-2</c:v>
                </c:pt>
                <c:pt idx="30968">
                  <c:v>-1.3292117465224119E-2</c:v>
                </c:pt>
                <c:pt idx="30969">
                  <c:v>-1.3292117465224119E-2</c:v>
                </c:pt>
                <c:pt idx="30970">
                  <c:v>-1.3601236476043277E-2</c:v>
                </c:pt>
                <c:pt idx="30971">
                  <c:v>-1.3292117465224119E-2</c:v>
                </c:pt>
                <c:pt idx="30972">
                  <c:v>-1.3292117465224119E-2</c:v>
                </c:pt>
                <c:pt idx="30973">
                  <c:v>-1.3292117465224119E-2</c:v>
                </c:pt>
                <c:pt idx="30974">
                  <c:v>-1.3292117465224119E-2</c:v>
                </c:pt>
                <c:pt idx="30975">
                  <c:v>-1.3292117465224119E-2</c:v>
                </c:pt>
                <c:pt idx="30976">
                  <c:v>-1.3601236476043277E-2</c:v>
                </c:pt>
                <c:pt idx="30977">
                  <c:v>-1.3292117465224119E-2</c:v>
                </c:pt>
                <c:pt idx="30978">
                  <c:v>-1.3601236476043277E-2</c:v>
                </c:pt>
                <c:pt idx="30979">
                  <c:v>-1.3292117465224119E-2</c:v>
                </c:pt>
                <c:pt idx="30980">
                  <c:v>-1.3601236476043277E-2</c:v>
                </c:pt>
                <c:pt idx="30981">
                  <c:v>-1.3292117465224119E-2</c:v>
                </c:pt>
                <c:pt idx="30982">
                  <c:v>-1.3292117465224119E-2</c:v>
                </c:pt>
                <c:pt idx="30983">
                  <c:v>-1.3292117465224119E-2</c:v>
                </c:pt>
                <c:pt idx="30984">
                  <c:v>-1.3292117465224119E-2</c:v>
                </c:pt>
                <c:pt idx="30985">
                  <c:v>-1.3601236476043277E-2</c:v>
                </c:pt>
                <c:pt idx="30986">
                  <c:v>-1.3601236476043277E-2</c:v>
                </c:pt>
                <c:pt idx="30987">
                  <c:v>-1.3910355486862525E-2</c:v>
                </c:pt>
                <c:pt idx="30988">
                  <c:v>-1.3906056860321385E-2</c:v>
                </c:pt>
                <c:pt idx="30989">
                  <c:v>-1.3906056860321385E-2</c:v>
                </c:pt>
                <c:pt idx="30990">
                  <c:v>-1.3597033374536469E-2</c:v>
                </c:pt>
                <c:pt idx="30991">
                  <c:v>-1.3597033374536469E-2</c:v>
                </c:pt>
                <c:pt idx="30992">
                  <c:v>-4.2645241038318911E-2</c:v>
                </c:pt>
                <c:pt idx="30993">
                  <c:v>-4.2645241038318911E-2</c:v>
                </c:pt>
                <c:pt idx="30994">
                  <c:v>-4.2645241038318911E-2</c:v>
                </c:pt>
                <c:pt idx="30995">
                  <c:v>-4.2645241038318911E-2</c:v>
                </c:pt>
                <c:pt idx="30996">
                  <c:v>-4.2645241038318911E-2</c:v>
                </c:pt>
                <c:pt idx="30997">
                  <c:v>-4.2954264524103933E-2</c:v>
                </c:pt>
                <c:pt idx="30998">
                  <c:v>-4.2954264524103933E-2</c:v>
                </c:pt>
                <c:pt idx="30999">
                  <c:v>-4.2954264524103933E-2</c:v>
                </c:pt>
                <c:pt idx="31000">
                  <c:v>-4.2954264524103933E-2</c:v>
                </c:pt>
                <c:pt idx="31001">
                  <c:v>-4.2954264524103933E-2</c:v>
                </c:pt>
                <c:pt idx="31002">
                  <c:v>-4.2954264524103933E-2</c:v>
                </c:pt>
                <c:pt idx="31003">
                  <c:v>-4.2954264524103933E-2</c:v>
                </c:pt>
                <c:pt idx="31004">
                  <c:v>-4.2954264524103933E-2</c:v>
                </c:pt>
                <c:pt idx="31005">
                  <c:v>-4.2954264524103933E-2</c:v>
                </c:pt>
                <c:pt idx="31006">
                  <c:v>-4.2954264524103933E-2</c:v>
                </c:pt>
                <c:pt idx="31007">
                  <c:v>-4.2645241038318911E-2</c:v>
                </c:pt>
                <c:pt idx="31008">
                  <c:v>-4.2645241038318911E-2</c:v>
                </c:pt>
                <c:pt idx="31009">
                  <c:v>-4.2645241038318911E-2</c:v>
                </c:pt>
                <c:pt idx="31010">
                  <c:v>-4.2645241038318911E-2</c:v>
                </c:pt>
                <c:pt idx="31011">
                  <c:v>-4.2645241038318911E-2</c:v>
                </c:pt>
                <c:pt idx="31012">
                  <c:v>-4.2645241038318911E-2</c:v>
                </c:pt>
                <c:pt idx="31013">
                  <c:v>-4.2645241038318911E-2</c:v>
                </c:pt>
                <c:pt idx="31014">
                  <c:v>-4.2645241038318911E-2</c:v>
                </c:pt>
                <c:pt idx="31015">
                  <c:v>-4.2645241038318911E-2</c:v>
                </c:pt>
                <c:pt idx="31016">
                  <c:v>-4.2645241038318911E-2</c:v>
                </c:pt>
                <c:pt idx="31017">
                  <c:v>-4.2645241038318911E-2</c:v>
                </c:pt>
                <c:pt idx="31018">
                  <c:v>-4.2645241038318911E-2</c:v>
                </c:pt>
                <c:pt idx="31019">
                  <c:v>-4.2645241038318911E-2</c:v>
                </c:pt>
                <c:pt idx="31020">
                  <c:v>-4.2645241038318911E-2</c:v>
                </c:pt>
                <c:pt idx="31021">
                  <c:v>-4.2645241038318911E-2</c:v>
                </c:pt>
                <c:pt idx="31022">
                  <c:v>-4.2645241038318911E-2</c:v>
                </c:pt>
                <c:pt idx="31023">
                  <c:v>-4.2645241038318911E-2</c:v>
                </c:pt>
                <c:pt idx="31024">
                  <c:v>-4.2645241038318911E-2</c:v>
                </c:pt>
                <c:pt idx="31025">
                  <c:v>-4.2645241038318911E-2</c:v>
                </c:pt>
                <c:pt idx="31026">
                  <c:v>-4.2645241038318911E-2</c:v>
                </c:pt>
                <c:pt idx="31027">
                  <c:v>-4.2349304482225694E-2</c:v>
                </c:pt>
                <c:pt idx="31028">
                  <c:v>-4.2658423493044821E-2</c:v>
                </c:pt>
                <c:pt idx="31029">
                  <c:v>-4.2658423493044821E-2</c:v>
                </c:pt>
                <c:pt idx="31030">
                  <c:v>-4.2967542503863976E-2</c:v>
                </c:pt>
                <c:pt idx="31031">
                  <c:v>-4.2967542503863976E-2</c:v>
                </c:pt>
                <c:pt idx="31032">
                  <c:v>-4.2967542503863976E-2</c:v>
                </c:pt>
                <c:pt idx="31033">
                  <c:v>-4.2967542503863976E-2</c:v>
                </c:pt>
                <c:pt idx="31034">
                  <c:v>-4.2967542503863976E-2</c:v>
                </c:pt>
                <c:pt idx="31035">
                  <c:v>-4.2967542503863976E-2</c:v>
                </c:pt>
                <c:pt idx="31036">
                  <c:v>-4.2967542503863976E-2</c:v>
                </c:pt>
                <c:pt idx="31037">
                  <c:v>-4.2967542503863976E-2</c:v>
                </c:pt>
                <c:pt idx="31038">
                  <c:v>-4.2967542503863976E-2</c:v>
                </c:pt>
                <c:pt idx="31039">
                  <c:v>-4.2967542503863976E-2</c:v>
                </c:pt>
                <c:pt idx="31040">
                  <c:v>-4.2967542503863976E-2</c:v>
                </c:pt>
                <c:pt idx="31041">
                  <c:v>-4.2967542503863976E-2</c:v>
                </c:pt>
                <c:pt idx="31042">
                  <c:v>-4.2967542503863976E-2</c:v>
                </c:pt>
                <c:pt idx="31043">
                  <c:v>-4.2967542503863976E-2</c:v>
                </c:pt>
                <c:pt idx="31044">
                  <c:v>-4.2967542503863976E-2</c:v>
                </c:pt>
                <c:pt idx="31045">
                  <c:v>-4.2967542503863976E-2</c:v>
                </c:pt>
                <c:pt idx="31046">
                  <c:v>-4.2967542503863976E-2</c:v>
                </c:pt>
                <c:pt idx="31047">
                  <c:v>-4.2967542503863976E-2</c:v>
                </c:pt>
                <c:pt idx="31048">
                  <c:v>-4.2967542503863976E-2</c:v>
                </c:pt>
                <c:pt idx="31049">
                  <c:v>-4.2967542503863976E-2</c:v>
                </c:pt>
                <c:pt idx="31050">
                  <c:v>-4.3276661514683193E-2</c:v>
                </c:pt>
                <c:pt idx="31051">
                  <c:v>-4.3276661514683193E-2</c:v>
                </c:pt>
                <c:pt idx="31052">
                  <c:v>-4.3276661514683193E-2</c:v>
                </c:pt>
                <c:pt idx="31053">
                  <c:v>-4.3276661514683193E-2</c:v>
                </c:pt>
                <c:pt idx="31054">
                  <c:v>-4.3276661514683193E-2</c:v>
                </c:pt>
                <c:pt idx="31055">
                  <c:v>-4.3276661514683193E-2</c:v>
                </c:pt>
                <c:pt idx="31056">
                  <c:v>-4.358578052550232E-2</c:v>
                </c:pt>
                <c:pt idx="31057">
                  <c:v>-4.358578052550232E-2</c:v>
                </c:pt>
                <c:pt idx="31058">
                  <c:v>-4.358578052550232E-2</c:v>
                </c:pt>
                <c:pt idx="31059">
                  <c:v>-4.358578052550232E-2</c:v>
                </c:pt>
                <c:pt idx="31060">
                  <c:v>-4.358578052550232E-2</c:v>
                </c:pt>
                <c:pt idx="31061">
                  <c:v>-4.358578052550232E-2</c:v>
                </c:pt>
                <c:pt idx="31062">
                  <c:v>-4.358578052550232E-2</c:v>
                </c:pt>
                <c:pt idx="31063">
                  <c:v>-4.358578052550232E-2</c:v>
                </c:pt>
                <c:pt idx="31064">
                  <c:v>-4.358578052550232E-2</c:v>
                </c:pt>
                <c:pt idx="31065">
                  <c:v>-4.358578052550232E-2</c:v>
                </c:pt>
                <c:pt idx="31066">
                  <c:v>-4.358578052550232E-2</c:v>
                </c:pt>
                <c:pt idx="31067">
                  <c:v>-4.358578052550232E-2</c:v>
                </c:pt>
                <c:pt idx="31068">
                  <c:v>-4.358578052550232E-2</c:v>
                </c:pt>
                <c:pt idx="31069">
                  <c:v>-4.358578052550232E-2</c:v>
                </c:pt>
                <c:pt idx="31070">
                  <c:v>-4.358578052550232E-2</c:v>
                </c:pt>
                <c:pt idx="31071">
                  <c:v>-4.358578052550232E-2</c:v>
                </c:pt>
                <c:pt idx="31072">
                  <c:v>-4.4204018547140803E-2</c:v>
                </c:pt>
                <c:pt idx="31073">
                  <c:v>-4.4204018547140803E-2</c:v>
                </c:pt>
                <c:pt idx="31074">
                  <c:v>-4.4513137557959923E-2</c:v>
                </c:pt>
                <c:pt idx="31075">
                  <c:v>-4.4513137557959923E-2</c:v>
                </c:pt>
                <c:pt idx="31076">
                  <c:v>-4.4204018547140803E-2</c:v>
                </c:pt>
                <c:pt idx="31077">
                  <c:v>-4.4204018547140803E-2</c:v>
                </c:pt>
                <c:pt idx="31078">
                  <c:v>-4.4204018547140803E-2</c:v>
                </c:pt>
                <c:pt idx="31079">
                  <c:v>-4.4204018547140803E-2</c:v>
                </c:pt>
                <c:pt idx="31080">
                  <c:v>-4.4204018547140803E-2</c:v>
                </c:pt>
                <c:pt idx="31081">
                  <c:v>-4.4204018547140803E-2</c:v>
                </c:pt>
                <c:pt idx="31082">
                  <c:v>-4.4204018547140803E-2</c:v>
                </c:pt>
                <c:pt idx="31083">
                  <c:v>-4.4204018547140803E-2</c:v>
                </c:pt>
                <c:pt idx="31084">
                  <c:v>-4.4204018547140803E-2</c:v>
                </c:pt>
                <c:pt idx="31085">
                  <c:v>-4.4204018547140803E-2</c:v>
                </c:pt>
                <c:pt idx="31086">
                  <c:v>-4.4204018547140803E-2</c:v>
                </c:pt>
                <c:pt idx="31087">
                  <c:v>-4.4204018547140803E-2</c:v>
                </c:pt>
                <c:pt idx="31088">
                  <c:v>-4.4204018547140803E-2</c:v>
                </c:pt>
                <c:pt idx="31089">
                  <c:v>-4.3894899536321696E-2</c:v>
                </c:pt>
                <c:pt idx="31090">
                  <c:v>-4.3894899536321696E-2</c:v>
                </c:pt>
                <c:pt idx="31091">
                  <c:v>-4.4513137557959923E-2</c:v>
                </c:pt>
                <c:pt idx="31092">
                  <c:v>-4.4513137557959923E-2</c:v>
                </c:pt>
                <c:pt idx="31093">
                  <c:v>-4.4513137557959923E-2</c:v>
                </c:pt>
                <c:pt idx="31094">
                  <c:v>-4.4513137557959923E-2</c:v>
                </c:pt>
                <c:pt idx="31095">
                  <c:v>-4.5131375579598065E-2</c:v>
                </c:pt>
                <c:pt idx="31096">
                  <c:v>-1.3601236476043277E-2</c:v>
                </c:pt>
                <c:pt idx="31097">
                  <c:v>-1.3601236476043277E-2</c:v>
                </c:pt>
                <c:pt idx="31098">
                  <c:v>-1.3601236476043277E-2</c:v>
                </c:pt>
                <c:pt idx="31099">
                  <c:v>-1.3601236476043277E-2</c:v>
                </c:pt>
                <c:pt idx="31100">
                  <c:v>-1.3601236476043277E-2</c:v>
                </c:pt>
                <c:pt idx="31101">
                  <c:v>-1.4219474497681621E-2</c:v>
                </c:pt>
                <c:pt idx="31102">
                  <c:v>-1.2673879443585867E-2</c:v>
                </c:pt>
                <c:pt idx="31103">
                  <c:v>-1.3910355486862525E-2</c:v>
                </c:pt>
                <c:pt idx="31104">
                  <c:v>-1.4837712519319939E-2</c:v>
                </c:pt>
                <c:pt idx="31105">
                  <c:v>-1.3910355486862525E-2</c:v>
                </c:pt>
                <c:pt idx="31106">
                  <c:v>-1.3292117465224119E-2</c:v>
                </c:pt>
                <c:pt idx="31107">
                  <c:v>-1.4219474497681621E-2</c:v>
                </c:pt>
                <c:pt idx="31108">
                  <c:v>-1.3914656771799618E-2</c:v>
                </c:pt>
                <c:pt idx="31109">
                  <c:v>-1.4223871366728593E-2</c:v>
                </c:pt>
                <c:pt idx="31110">
                  <c:v>-1.3296227581941818E-2</c:v>
                </c:pt>
                <c:pt idx="31111">
                  <c:v>-1.3605442176870748E-2</c:v>
                </c:pt>
                <c:pt idx="31112">
                  <c:v>-1.3914656771799618E-2</c:v>
                </c:pt>
                <c:pt idx="31113">
                  <c:v>-1.3605442176870748E-2</c:v>
                </c:pt>
                <c:pt idx="31114">
                  <c:v>-1.3605442176870748E-2</c:v>
                </c:pt>
                <c:pt idx="31115">
                  <c:v>-1.3914656771799618E-2</c:v>
                </c:pt>
                <c:pt idx="31116">
                  <c:v>-1.3914656771799618E-2</c:v>
                </c:pt>
                <c:pt idx="31117">
                  <c:v>-1.3914656771799618E-2</c:v>
                </c:pt>
                <c:pt idx="31118">
                  <c:v>-1.3605442176870748E-2</c:v>
                </c:pt>
                <c:pt idx="31119">
                  <c:v>-1.3605442176870748E-2</c:v>
                </c:pt>
                <c:pt idx="31120">
                  <c:v>-1.3914656771799618E-2</c:v>
                </c:pt>
                <c:pt idx="31121">
                  <c:v>-1.3605442176870748E-2</c:v>
                </c:pt>
                <c:pt idx="31122">
                  <c:v>-1.3605442176870748E-2</c:v>
                </c:pt>
                <c:pt idx="31123">
                  <c:v>-1.3605442176870748E-2</c:v>
                </c:pt>
                <c:pt idx="31124">
                  <c:v>-1.3605442176870748E-2</c:v>
                </c:pt>
                <c:pt idx="31125">
                  <c:v>-1.3605442176870748E-2</c:v>
                </c:pt>
                <c:pt idx="31126">
                  <c:v>-1.3605442176870748E-2</c:v>
                </c:pt>
                <c:pt idx="31127">
                  <c:v>-1.3605442176870748E-2</c:v>
                </c:pt>
                <c:pt idx="31128">
                  <c:v>-1.3605442176870748E-2</c:v>
                </c:pt>
                <c:pt idx="31129">
                  <c:v>-1.3605442176870748E-2</c:v>
                </c:pt>
                <c:pt idx="31130">
                  <c:v>-1.3605442176870748E-2</c:v>
                </c:pt>
                <c:pt idx="31131">
                  <c:v>-1.3605442176870748E-2</c:v>
                </c:pt>
                <c:pt idx="31132">
                  <c:v>-1.3605442176870748E-2</c:v>
                </c:pt>
                <c:pt idx="31133">
                  <c:v>-1.3605442176870748E-2</c:v>
                </c:pt>
                <c:pt idx="31134">
                  <c:v>-1.3605442176870748E-2</c:v>
                </c:pt>
                <c:pt idx="31135">
                  <c:v>-1.3296227581941818E-2</c:v>
                </c:pt>
                <c:pt idx="31136">
                  <c:v>-1.3605442176870748E-2</c:v>
                </c:pt>
                <c:pt idx="31137">
                  <c:v>-1.2987012987012991E-2</c:v>
                </c:pt>
                <c:pt idx="31138">
                  <c:v>-4.6072974644403436E-2</c:v>
                </c:pt>
                <c:pt idx="31139">
                  <c:v>-4.6382189239332301E-2</c:v>
                </c:pt>
                <c:pt idx="31140">
                  <c:v>-4.6382189239332301E-2</c:v>
                </c:pt>
                <c:pt idx="31141">
                  <c:v>-4.6382189239332301E-2</c:v>
                </c:pt>
                <c:pt idx="31142">
                  <c:v>-4.6691403834260993E-2</c:v>
                </c:pt>
                <c:pt idx="31143">
                  <c:v>-4.6691403834260993E-2</c:v>
                </c:pt>
                <c:pt idx="31144">
                  <c:v>-4.6382189239332301E-2</c:v>
                </c:pt>
                <c:pt idx="31145">
                  <c:v>-4.6382189239332301E-2</c:v>
                </c:pt>
                <c:pt idx="31146">
                  <c:v>-4.6382189239332301E-2</c:v>
                </c:pt>
                <c:pt idx="31147">
                  <c:v>-4.6382189239332301E-2</c:v>
                </c:pt>
                <c:pt idx="31148">
                  <c:v>-4.6382189239332301E-2</c:v>
                </c:pt>
                <c:pt idx="31149">
                  <c:v>-4.6382189239332301E-2</c:v>
                </c:pt>
                <c:pt idx="31150">
                  <c:v>-4.6382189239332301E-2</c:v>
                </c:pt>
                <c:pt idx="31151">
                  <c:v>-4.6382189239332301E-2</c:v>
                </c:pt>
                <c:pt idx="31152">
                  <c:v>-4.6382189239332301E-2</c:v>
                </c:pt>
                <c:pt idx="31153">
                  <c:v>-4.6382189239332301E-2</c:v>
                </c:pt>
                <c:pt idx="31154">
                  <c:v>-4.6691403834260993E-2</c:v>
                </c:pt>
                <c:pt idx="31155">
                  <c:v>-4.6691403834260993E-2</c:v>
                </c:pt>
                <c:pt idx="31156">
                  <c:v>-4.6691403834260993E-2</c:v>
                </c:pt>
                <c:pt idx="31157">
                  <c:v>-4.6691403834260993E-2</c:v>
                </c:pt>
                <c:pt idx="31158">
                  <c:v>-4.6691403834260993E-2</c:v>
                </c:pt>
                <c:pt idx="31159">
                  <c:v>-4.6691403834260993E-2</c:v>
                </c:pt>
                <c:pt idx="31160">
                  <c:v>-4.6691403834260993E-2</c:v>
                </c:pt>
                <c:pt idx="31161">
                  <c:v>-4.6691403834260993E-2</c:v>
                </c:pt>
                <c:pt idx="31162">
                  <c:v>-4.6691403834260993E-2</c:v>
                </c:pt>
                <c:pt idx="31163">
                  <c:v>-4.6691403834260993E-2</c:v>
                </c:pt>
                <c:pt idx="31164">
                  <c:v>-4.6691403834260993E-2</c:v>
                </c:pt>
                <c:pt idx="31165">
                  <c:v>-4.6691403834260993E-2</c:v>
                </c:pt>
                <c:pt idx="31166">
                  <c:v>-4.6691403834260993E-2</c:v>
                </c:pt>
                <c:pt idx="31167">
                  <c:v>-4.6691403834260993E-2</c:v>
                </c:pt>
                <c:pt idx="31168">
                  <c:v>-4.6691403834260993E-2</c:v>
                </c:pt>
                <c:pt idx="31169">
                  <c:v>-4.6691403834260993E-2</c:v>
                </c:pt>
                <c:pt idx="31170">
                  <c:v>-4.6691403834260993E-2</c:v>
                </c:pt>
                <c:pt idx="31171">
                  <c:v>-4.6691403834260993E-2</c:v>
                </c:pt>
                <c:pt idx="31172">
                  <c:v>-4.6382189239332301E-2</c:v>
                </c:pt>
                <c:pt idx="31173">
                  <c:v>-4.6382189239332301E-2</c:v>
                </c:pt>
                <c:pt idx="31174">
                  <c:v>-4.6382189239332301E-2</c:v>
                </c:pt>
                <c:pt idx="31175">
                  <c:v>-4.6382189239332301E-2</c:v>
                </c:pt>
                <c:pt idx="31176">
                  <c:v>-4.6382189239332301E-2</c:v>
                </c:pt>
                <c:pt idx="31177">
                  <c:v>-4.6382189239332301E-2</c:v>
                </c:pt>
                <c:pt idx="31178">
                  <c:v>-4.6072974644403436E-2</c:v>
                </c:pt>
                <c:pt idx="31179">
                  <c:v>-4.6072974644403436E-2</c:v>
                </c:pt>
                <c:pt idx="31180">
                  <c:v>-4.6072974644403436E-2</c:v>
                </c:pt>
                <c:pt idx="31181">
                  <c:v>-4.6072974644403436E-2</c:v>
                </c:pt>
                <c:pt idx="31182">
                  <c:v>-4.6072974644403436E-2</c:v>
                </c:pt>
                <c:pt idx="31183">
                  <c:v>-4.6072974644403436E-2</c:v>
                </c:pt>
                <c:pt idx="31184">
                  <c:v>-4.6072974644403436E-2</c:v>
                </c:pt>
                <c:pt idx="31185">
                  <c:v>-4.6072974644403436E-2</c:v>
                </c:pt>
                <c:pt idx="31186">
                  <c:v>-4.6072974644403436E-2</c:v>
                </c:pt>
                <c:pt idx="31187">
                  <c:v>-4.6072974644403436E-2</c:v>
                </c:pt>
                <c:pt idx="31188">
                  <c:v>-4.6072974644403436E-2</c:v>
                </c:pt>
                <c:pt idx="31189">
                  <c:v>-4.6072974644403436E-2</c:v>
                </c:pt>
                <c:pt idx="31190">
                  <c:v>-4.6382189239332301E-2</c:v>
                </c:pt>
                <c:pt idx="31191">
                  <c:v>-4.6382189239332301E-2</c:v>
                </c:pt>
                <c:pt idx="31192">
                  <c:v>-4.6382189239332301E-2</c:v>
                </c:pt>
                <c:pt idx="31193">
                  <c:v>-4.6382189239332301E-2</c:v>
                </c:pt>
                <c:pt idx="31194">
                  <c:v>-4.6382189239332301E-2</c:v>
                </c:pt>
                <c:pt idx="31195">
                  <c:v>-4.6382189239332301E-2</c:v>
                </c:pt>
                <c:pt idx="31196">
                  <c:v>-4.6382189239332301E-2</c:v>
                </c:pt>
                <c:pt idx="31197">
                  <c:v>-4.6382189239332301E-2</c:v>
                </c:pt>
                <c:pt idx="31198">
                  <c:v>-4.6691403834260993E-2</c:v>
                </c:pt>
                <c:pt idx="31199">
                  <c:v>-4.6691403834260993E-2</c:v>
                </c:pt>
                <c:pt idx="31200">
                  <c:v>-4.7000618429189893E-2</c:v>
                </c:pt>
                <c:pt idx="31201">
                  <c:v>-4.7000618429189893E-2</c:v>
                </c:pt>
                <c:pt idx="31202">
                  <c:v>-4.6691403834260993E-2</c:v>
                </c:pt>
                <c:pt idx="31203">
                  <c:v>-4.6691403834260993E-2</c:v>
                </c:pt>
                <c:pt idx="31204">
                  <c:v>-4.6691403834260993E-2</c:v>
                </c:pt>
                <c:pt idx="31205">
                  <c:v>-4.6691403834260993E-2</c:v>
                </c:pt>
                <c:pt idx="31206">
                  <c:v>-4.6691403834260993E-2</c:v>
                </c:pt>
                <c:pt idx="31207">
                  <c:v>-4.7000618429189893E-2</c:v>
                </c:pt>
                <c:pt idx="31208">
                  <c:v>-4.7000618429189893E-2</c:v>
                </c:pt>
                <c:pt idx="31209">
                  <c:v>-4.7000618429189893E-2</c:v>
                </c:pt>
                <c:pt idx="31210">
                  <c:v>-4.7000618429189893E-2</c:v>
                </c:pt>
                <c:pt idx="31211">
                  <c:v>-4.7000618429189893E-2</c:v>
                </c:pt>
                <c:pt idx="31212">
                  <c:v>-4.7000618429189893E-2</c:v>
                </c:pt>
                <c:pt idx="31213">
                  <c:v>-4.7619047619047693E-2</c:v>
                </c:pt>
                <c:pt idx="31214">
                  <c:v>-4.7619047619047693E-2</c:v>
                </c:pt>
                <c:pt idx="31215">
                  <c:v>-4.7619047619047693E-2</c:v>
                </c:pt>
                <c:pt idx="31216">
                  <c:v>-4.7619047619047693E-2</c:v>
                </c:pt>
                <c:pt idx="31217">
                  <c:v>-4.7619047619047693E-2</c:v>
                </c:pt>
                <c:pt idx="31218">
                  <c:v>-4.7619047619047693E-2</c:v>
                </c:pt>
                <c:pt idx="31219">
                  <c:v>-4.7619047619047693E-2</c:v>
                </c:pt>
                <c:pt idx="31220">
                  <c:v>-4.7619047619047693E-2</c:v>
                </c:pt>
                <c:pt idx="31221">
                  <c:v>-4.6691403834260993E-2</c:v>
                </c:pt>
                <c:pt idx="31222">
                  <c:v>-4.6691403834260993E-2</c:v>
                </c:pt>
                <c:pt idx="31223">
                  <c:v>-4.7000618429189893E-2</c:v>
                </c:pt>
                <c:pt idx="31224">
                  <c:v>-4.7000618429189893E-2</c:v>
                </c:pt>
                <c:pt idx="31225">
                  <c:v>-4.6691403834260993E-2</c:v>
                </c:pt>
                <c:pt idx="31226">
                  <c:v>-4.6691403834260993E-2</c:v>
                </c:pt>
                <c:pt idx="31227">
                  <c:v>-4.6691403834260993E-2</c:v>
                </c:pt>
                <c:pt idx="31228">
                  <c:v>-4.6691403834260993E-2</c:v>
                </c:pt>
                <c:pt idx="31229">
                  <c:v>-4.6382189239332301E-2</c:v>
                </c:pt>
                <c:pt idx="31230">
                  <c:v>-4.6382189239332301E-2</c:v>
                </c:pt>
                <c:pt idx="31231">
                  <c:v>-4.6382189239332301E-2</c:v>
                </c:pt>
                <c:pt idx="31232">
                  <c:v>-4.6382189239332301E-2</c:v>
                </c:pt>
                <c:pt idx="31233">
                  <c:v>-4.6382189239332301E-2</c:v>
                </c:pt>
                <c:pt idx="31234">
                  <c:v>-4.6382189239332301E-2</c:v>
                </c:pt>
                <c:pt idx="31235">
                  <c:v>-4.6382189239332301E-2</c:v>
                </c:pt>
                <c:pt idx="31236">
                  <c:v>-4.6382189239332301E-2</c:v>
                </c:pt>
                <c:pt idx="31237">
                  <c:v>-4.6072974644403436E-2</c:v>
                </c:pt>
                <c:pt idx="31238">
                  <c:v>-4.6072974644403436E-2</c:v>
                </c:pt>
                <c:pt idx="31239">
                  <c:v>-4.6382189239332301E-2</c:v>
                </c:pt>
                <c:pt idx="31240">
                  <c:v>-4.6382189239332301E-2</c:v>
                </c:pt>
                <c:pt idx="31241">
                  <c:v>-4.6382189239332301E-2</c:v>
                </c:pt>
                <c:pt idx="31242">
                  <c:v>-4.6382189239332301E-2</c:v>
                </c:pt>
                <c:pt idx="31243">
                  <c:v>-4.6072974644403436E-2</c:v>
                </c:pt>
                <c:pt idx="31244">
                  <c:v>-4.6072974644403436E-2</c:v>
                </c:pt>
                <c:pt idx="31245">
                  <c:v>-4.5763760049474522E-2</c:v>
                </c:pt>
                <c:pt idx="31246">
                  <c:v>-4.5763760049474522E-2</c:v>
                </c:pt>
                <c:pt idx="31247">
                  <c:v>-4.6072974644403436E-2</c:v>
                </c:pt>
                <c:pt idx="31248">
                  <c:v>-4.6072974644403436E-2</c:v>
                </c:pt>
                <c:pt idx="31249">
                  <c:v>-4.6072974644403436E-2</c:v>
                </c:pt>
                <c:pt idx="31250">
                  <c:v>-4.6072974644403436E-2</c:v>
                </c:pt>
                <c:pt idx="31251">
                  <c:v>-4.6382189239332301E-2</c:v>
                </c:pt>
                <c:pt idx="31252">
                  <c:v>-4.6382189239332301E-2</c:v>
                </c:pt>
                <c:pt idx="31253">
                  <c:v>-4.6382189239332301E-2</c:v>
                </c:pt>
                <c:pt idx="31254">
                  <c:v>-4.6382189239332301E-2</c:v>
                </c:pt>
                <c:pt idx="31255">
                  <c:v>-4.6382189239332301E-2</c:v>
                </c:pt>
                <c:pt idx="31256">
                  <c:v>-4.6382189239332301E-2</c:v>
                </c:pt>
                <c:pt idx="31257">
                  <c:v>-4.6382189239332301E-2</c:v>
                </c:pt>
                <c:pt idx="31258">
                  <c:v>-4.6382189239332301E-2</c:v>
                </c:pt>
                <c:pt idx="31259">
                  <c:v>-4.6382189239332301E-2</c:v>
                </c:pt>
                <c:pt idx="31260">
                  <c:v>-4.6382189239332301E-2</c:v>
                </c:pt>
                <c:pt idx="31261">
                  <c:v>-4.6382189239332301E-2</c:v>
                </c:pt>
                <c:pt idx="31262">
                  <c:v>-4.6382189239332301E-2</c:v>
                </c:pt>
                <c:pt idx="31263">
                  <c:v>-4.6382189239332301E-2</c:v>
                </c:pt>
                <c:pt idx="31264">
                  <c:v>-4.6382189239332301E-2</c:v>
                </c:pt>
                <c:pt idx="31265">
                  <c:v>-4.6382189239332301E-2</c:v>
                </c:pt>
                <c:pt idx="31266">
                  <c:v>-4.6382189239332301E-2</c:v>
                </c:pt>
                <c:pt idx="31267">
                  <c:v>-4.6382189239332301E-2</c:v>
                </c:pt>
                <c:pt idx="31268">
                  <c:v>-4.6382189239332301E-2</c:v>
                </c:pt>
                <c:pt idx="31269">
                  <c:v>-4.6382189239332301E-2</c:v>
                </c:pt>
                <c:pt idx="31270">
                  <c:v>-4.6382189239332301E-2</c:v>
                </c:pt>
                <c:pt idx="31271">
                  <c:v>-4.6072974644403436E-2</c:v>
                </c:pt>
                <c:pt idx="31272">
                  <c:v>-4.6072974644403436E-2</c:v>
                </c:pt>
                <c:pt idx="31273">
                  <c:v>-4.6072974644403436E-2</c:v>
                </c:pt>
                <c:pt idx="31274">
                  <c:v>-4.6072974644403436E-2</c:v>
                </c:pt>
                <c:pt idx="31275">
                  <c:v>-4.6072974644403436E-2</c:v>
                </c:pt>
                <c:pt idx="31276">
                  <c:v>-4.514533085961682E-2</c:v>
                </c:pt>
                <c:pt idx="31277">
                  <c:v>-4.5440494590417414E-2</c:v>
                </c:pt>
                <c:pt idx="31278">
                  <c:v>-4.5440494590417414E-2</c:v>
                </c:pt>
                <c:pt idx="31279">
                  <c:v>-4.5440494590417414E-2</c:v>
                </c:pt>
                <c:pt idx="31280">
                  <c:v>-4.5440494590417414E-2</c:v>
                </c:pt>
                <c:pt idx="31281">
                  <c:v>-4.5440494590417414E-2</c:v>
                </c:pt>
                <c:pt idx="31282">
                  <c:v>-4.5440494590417414E-2</c:v>
                </c:pt>
                <c:pt idx="31283">
                  <c:v>-4.5440494590417414E-2</c:v>
                </c:pt>
                <c:pt idx="31284">
                  <c:v>-4.5440494590417414E-2</c:v>
                </c:pt>
                <c:pt idx="31285">
                  <c:v>-4.5440494590417414E-2</c:v>
                </c:pt>
                <c:pt idx="31286">
                  <c:v>-4.5440494590417414E-2</c:v>
                </c:pt>
                <c:pt idx="31287">
                  <c:v>-4.5440494590417414E-2</c:v>
                </c:pt>
                <c:pt idx="31288">
                  <c:v>-4.5440494590417414E-2</c:v>
                </c:pt>
                <c:pt idx="31289">
                  <c:v>-4.5440494590417414E-2</c:v>
                </c:pt>
                <c:pt idx="31290">
                  <c:v>-4.5440494590417414E-2</c:v>
                </c:pt>
                <c:pt idx="31291">
                  <c:v>-4.5440494590417414E-2</c:v>
                </c:pt>
                <c:pt idx="31292">
                  <c:v>-4.5440494590417414E-2</c:v>
                </c:pt>
                <c:pt idx="31293">
                  <c:v>-4.5440494590417414E-2</c:v>
                </c:pt>
                <c:pt idx="31294">
                  <c:v>-4.5440494590417414E-2</c:v>
                </c:pt>
                <c:pt idx="31295">
                  <c:v>-4.5440494590417414E-2</c:v>
                </c:pt>
                <c:pt idx="31296">
                  <c:v>-4.5440494590417414E-2</c:v>
                </c:pt>
                <c:pt idx="31297">
                  <c:v>-4.5440494590417414E-2</c:v>
                </c:pt>
                <c:pt idx="31298">
                  <c:v>-4.5440494590417414E-2</c:v>
                </c:pt>
                <c:pt idx="31299">
                  <c:v>-4.5440494590417414E-2</c:v>
                </c:pt>
                <c:pt idx="31300">
                  <c:v>-4.6058732612055654E-2</c:v>
                </c:pt>
                <c:pt idx="31301">
                  <c:v>-4.6058732612055654E-2</c:v>
                </c:pt>
                <c:pt idx="31302">
                  <c:v>-4.6058732612055654E-2</c:v>
                </c:pt>
                <c:pt idx="31303">
                  <c:v>-4.6058732612055654E-2</c:v>
                </c:pt>
                <c:pt idx="31304">
                  <c:v>-4.6058732612055654E-2</c:v>
                </c:pt>
                <c:pt idx="31305">
                  <c:v>-4.6058732612055654E-2</c:v>
                </c:pt>
                <c:pt idx="31306">
                  <c:v>-4.6058732612055654E-2</c:v>
                </c:pt>
                <c:pt idx="31307">
                  <c:v>-4.6058732612055654E-2</c:v>
                </c:pt>
                <c:pt idx="31308">
                  <c:v>-4.5749613601236534E-2</c:v>
                </c:pt>
                <c:pt idx="31309">
                  <c:v>-4.5749613601236534E-2</c:v>
                </c:pt>
                <c:pt idx="31310">
                  <c:v>-4.5749613601236534E-2</c:v>
                </c:pt>
                <c:pt idx="31311">
                  <c:v>-4.5749613601236534E-2</c:v>
                </c:pt>
                <c:pt idx="31312">
                  <c:v>-4.5440494590417414E-2</c:v>
                </c:pt>
                <c:pt idx="31313">
                  <c:v>-4.5440494590417414E-2</c:v>
                </c:pt>
                <c:pt idx="31314">
                  <c:v>-4.5440494590417414E-2</c:v>
                </c:pt>
                <c:pt idx="31315">
                  <c:v>-4.5440494590417414E-2</c:v>
                </c:pt>
                <c:pt idx="31316">
                  <c:v>-4.5440494590417414E-2</c:v>
                </c:pt>
                <c:pt idx="31317">
                  <c:v>-4.5440494590417414E-2</c:v>
                </c:pt>
                <c:pt idx="31318">
                  <c:v>-4.5749613601236534E-2</c:v>
                </c:pt>
                <c:pt idx="31319">
                  <c:v>-4.5749613601236534E-2</c:v>
                </c:pt>
                <c:pt idx="31320">
                  <c:v>-4.5749613601236534E-2</c:v>
                </c:pt>
                <c:pt idx="31321">
                  <c:v>-4.5749613601236534E-2</c:v>
                </c:pt>
                <c:pt idx="31322">
                  <c:v>-4.5749613601236534E-2</c:v>
                </c:pt>
                <c:pt idx="31323">
                  <c:v>-4.5749613601236534E-2</c:v>
                </c:pt>
                <c:pt idx="31324">
                  <c:v>-4.5749613601236534E-2</c:v>
                </c:pt>
                <c:pt idx="31325">
                  <c:v>-4.5749613601236534E-2</c:v>
                </c:pt>
                <c:pt idx="31326">
                  <c:v>-4.5749613601236534E-2</c:v>
                </c:pt>
                <c:pt idx="31327">
                  <c:v>-4.5749613601236534E-2</c:v>
                </c:pt>
                <c:pt idx="31328">
                  <c:v>-4.5749613601236534E-2</c:v>
                </c:pt>
                <c:pt idx="31329">
                  <c:v>-4.5749613601236534E-2</c:v>
                </c:pt>
                <c:pt idx="31330">
                  <c:v>-4.5749613601236534E-2</c:v>
                </c:pt>
                <c:pt idx="31331">
                  <c:v>-4.5749613601236534E-2</c:v>
                </c:pt>
                <c:pt idx="31332">
                  <c:v>-4.5749613601236534E-2</c:v>
                </c:pt>
                <c:pt idx="31333">
                  <c:v>-4.5749613601236534E-2</c:v>
                </c:pt>
                <c:pt idx="31334">
                  <c:v>-4.5749613601236534E-2</c:v>
                </c:pt>
                <c:pt idx="31335">
                  <c:v>-4.5749613601236534E-2</c:v>
                </c:pt>
                <c:pt idx="31336">
                  <c:v>-4.5749613601236534E-2</c:v>
                </c:pt>
                <c:pt idx="31337">
                  <c:v>-4.5749613601236534E-2</c:v>
                </c:pt>
                <c:pt idx="31338">
                  <c:v>-4.5749613601236534E-2</c:v>
                </c:pt>
                <c:pt idx="31339">
                  <c:v>-4.5749613601236534E-2</c:v>
                </c:pt>
                <c:pt idx="31340">
                  <c:v>-4.5749613601236534E-2</c:v>
                </c:pt>
                <c:pt idx="31341">
                  <c:v>-4.4822256568778987E-2</c:v>
                </c:pt>
                <c:pt idx="31342">
                  <c:v>-4.4822256568778987E-2</c:v>
                </c:pt>
                <c:pt idx="31343">
                  <c:v>-4.5131375579598065E-2</c:v>
                </c:pt>
                <c:pt idx="31344">
                  <c:v>-4.5131375579598065E-2</c:v>
                </c:pt>
                <c:pt idx="31345">
                  <c:v>-4.5131375579598065E-2</c:v>
                </c:pt>
                <c:pt idx="31346">
                  <c:v>-4.5131375579598065E-2</c:v>
                </c:pt>
                <c:pt idx="31347">
                  <c:v>-4.6058732612055654E-2</c:v>
                </c:pt>
                <c:pt idx="31348">
                  <c:v>-4.6058732612055654E-2</c:v>
                </c:pt>
                <c:pt idx="31349">
                  <c:v>-4.6058732612055654E-2</c:v>
                </c:pt>
                <c:pt idx="31350">
                  <c:v>-4.6058732612055654E-2</c:v>
                </c:pt>
                <c:pt idx="31351">
                  <c:v>-4.5749613601236534E-2</c:v>
                </c:pt>
                <c:pt idx="31352">
                  <c:v>-4.5749613601236534E-2</c:v>
                </c:pt>
                <c:pt idx="31353">
                  <c:v>-4.6058732612055654E-2</c:v>
                </c:pt>
                <c:pt idx="31354">
                  <c:v>-4.6058732612055654E-2</c:v>
                </c:pt>
                <c:pt idx="31355">
                  <c:v>-4.6058732612055654E-2</c:v>
                </c:pt>
                <c:pt idx="31356">
                  <c:v>-4.6058732612055654E-2</c:v>
                </c:pt>
                <c:pt idx="31357">
                  <c:v>-4.6058732612055654E-2</c:v>
                </c:pt>
                <c:pt idx="31358">
                  <c:v>-4.6058732612055654E-2</c:v>
                </c:pt>
                <c:pt idx="31359">
                  <c:v>-4.6367851622874809E-2</c:v>
                </c:pt>
                <c:pt idx="31360">
                  <c:v>-4.6367851622874809E-2</c:v>
                </c:pt>
                <c:pt idx="31361">
                  <c:v>-4.6367851622874809E-2</c:v>
                </c:pt>
                <c:pt idx="31362">
                  <c:v>-4.6367851622874809E-2</c:v>
                </c:pt>
                <c:pt idx="31363">
                  <c:v>-4.667697063369397E-2</c:v>
                </c:pt>
                <c:pt idx="31364">
                  <c:v>-4.667697063369397E-2</c:v>
                </c:pt>
                <c:pt idx="31365">
                  <c:v>-4.667697063369397E-2</c:v>
                </c:pt>
                <c:pt idx="31366">
                  <c:v>-4.667697063369397E-2</c:v>
                </c:pt>
                <c:pt idx="31367">
                  <c:v>-4.667697063369397E-2</c:v>
                </c:pt>
                <c:pt idx="31368">
                  <c:v>-4.667697063369397E-2</c:v>
                </c:pt>
                <c:pt idx="31369">
                  <c:v>-4.667697063369397E-2</c:v>
                </c:pt>
                <c:pt idx="31370">
                  <c:v>-4.667697063369397E-2</c:v>
                </c:pt>
                <c:pt idx="31371">
                  <c:v>-4.667697063369397E-2</c:v>
                </c:pt>
                <c:pt idx="31372">
                  <c:v>-4.667697063369397E-2</c:v>
                </c:pt>
                <c:pt idx="31373">
                  <c:v>-4.667697063369397E-2</c:v>
                </c:pt>
                <c:pt idx="31374">
                  <c:v>-4.667697063369397E-2</c:v>
                </c:pt>
                <c:pt idx="31375">
                  <c:v>-4.6367851622874809E-2</c:v>
                </c:pt>
                <c:pt idx="31376">
                  <c:v>-4.6367851622874809E-2</c:v>
                </c:pt>
                <c:pt idx="31377">
                  <c:v>-4.6367851622874809E-2</c:v>
                </c:pt>
                <c:pt idx="31378">
                  <c:v>-4.6367851622874809E-2</c:v>
                </c:pt>
                <c:pt idx="31379">
                  <c:v>-4.6367851622874809E-2</c:v>
                </c:pt>
                <c:pt idx="31380">
                  <c:v>-4.6367851622874809E-2</c:v>
                </c:pt>
                <c:pt idx="31381">
                  <c:v>-4.6367851622874809E-2</c:v>
                </c:pt>
                <c:pt idx="31382">
                  <c:v>-4.6367851622874809E-2</c:v>
                </c:pt>
                <c:pt idx="31383">
                  <c:v>-4.6367851622874809E-2</c:v>
                </c:pt>
                <c:pt idx="31384">
                  <c:v>-4.6367851622874809E-2</c:v>
                </c:pt>
                <c:pt idx="31385">
                  <c:v>-4.6367851622874809E-2</c:v>
                </c:pt>
                <c:pt idx="31386">
                  <c:v>-4.6367851622874809E-2</c:v>
                </c:pt>
                <c:pt idx="31387">
                  <c:v>-4.5749613601236534E-2</c:v>
                </c:pt>
                <c:pt idx="31388">
                  <c:v>-4.5749613601236534E-2</c:v>
                </c:pt>
                <c:pt idx="31389">
                  <c:v>-4.5749613601236534E-2</c:v>
                </c:pt>
                <c:pt idx="31390">
                  <c:v>-4.5749613601236534E-2</c:v>
                </c:pt>
                <c:pt idx="31391">
                  <c:v>-4.5749613601236534E-2</c:v>
                </c:pt>
                <c:pt idx="31392">
                  <c:v>-4.5749613601236534E-2</c:v>
                </c:pt>
                <c:pt idx="31393">
                  <c:v>-4.5749613601236534E-2</c:v>
                </c:pt>
                <c:pt idx="31394">
                  <c:v>-4.5749613601236534E-2</c:v>
                </c:pt>
                <c:pt idx="31395">
                  <c:v>-4.5749613601236534E-2</c:v>
                </c:pt>
                <c:pt idx="31396">
                  <c:v>-4.5440494590417414E-2</c:v>
                </c:pt>
                <c:pt idx="31397">
                  <c:v>-4.5440494590417414E-2</c:v>
                </c:pt>
                <c:pt idx="31398">
                  <c:v>-4.5440494590417414E-2</c:v>
                </c:pt>
                <c:pt idx="31399">
                  <c:v>-4.5440494590417414E-2</c:v>
                </c:pt>
                <c:pt idx="31400">
                  <c:v>-4.5440494590417414E-2</c:v>
                </c:pt>
                <c:pt idx="31401">
                  <c:v>-4.5440494590417414E-2</c:v>
                </c:pt>
                <c:pt idx="31402">
                  <c:v>-4.5440494590417414E-2</c:v>
                </c:pt>
                <c:pt idx="31403">
                  <c:v>-4.5440494590417414E-2</c:v>
                </c:pt>
                <c:pt idx="31404">
                  <c:v>-4.5440494590417414E-2</c:v>
                </c:pt>
                <c:pt idx="31405">
                  <c:v>-4.5440494590417414E-2</c:v>
                </c:pt>
                <c:pt idx="31406">
                  <c:v>-4.5440494590417414E-2</c:v>
                </c:pt>
                <c:pt idx="31407">
                  <c:v>-4.5440494590417414E-2</c:v>
                </c:pt>
                <c:pt idx="31408">
                  <c:v>-4.5440494590417414E-2</c:v>
                </c:pt>
                <c:pt idx="31409">
                  <c:v>-4.5440494590417414E-2</c:v>
                </c:pt>
                <c:pt idx="31410">
                  <c:v>-4.5749613601236534E-2</c:v>
                </c:pt>
                <c:pt idx="31411">
                  <c:v>-4.5749613601236534E-2</c:v>
                </c:pt>
                <c:pt idx="31412">
                  <c:v>-4.5749613601236534E-2</c:v>
                </c:pt>
                <c:pt idx="31413">
                  <c:v>-4.5749613601236534E-2</c:v>
                </c:pt>
                <c:pt idx="31414">
                  <c:v>-4.5440494590417414E-2</c:v>
                </c:pt>
                <c:pt idx="31415">
                  <c:v>-4.5440494590417414E-2</c:v>
                </c:pt>
                <c:pt idx="31416">
                  <c:v>-4.5440494590417414E-2</c:v>
                </c:pt>
                <c:pt idx="31417">
                  <c:v>-4.5440494590417414E-2</c:v>
                </c:pt>
                <c:pt idx="31418">
                  <c:v>-4.5440494590417414E-2</c:v>
                </c:pt>
                <c:pt idx="31419">
                  <c:v>-4.5440494590417414E-2</c:v>
                </c:pt>
                <c:pt idx="31420">
                  <c:v>-4.5440494590417414E-2</c:v>
                </c:pt>
                <c:pt idx="31421">
                  <c:v>-4.5440494590417414E-2</c:v>
                </c:pt>
                <c:pt idx="31422">
                  <c:v>-4.5440494590417414E-2</c:v>
                </c:pt>
                <c:pt idx="31423">
                  <c:v>-4.5440494590417414E-2</c:v>
                </c:pt>
                <c:pt idx="31424">
                  <c:v>-4.5440494590417414E-2</c:v>
                </c:pt>
                <c:pt idx="31425">
                  <c:v>-4.5440494590417414E-2</c:v>
                </c:pt>
                <c:pt idx="31426">
                  <c:v>-4.5440494590417414E-2</c:v>
                </c:pt>
                <c:pt idx="31427">
                  <c:v>-4.5440494590417414E-2</c:v>
                </c:pt>
                <c:pt idx="31428">
                  <c:v>-4.5440494590417414E-2</c:v>
                </c:pt>
                <c:pt idx="31429">
                  <c:v>-4.5440494590417414E-2</c:v>
                </c:pt>
                <c:pt idx="31430">
                  <c:v>-4.5440494590417414E-2</c:v>
                </c:pt>
                <c:pt idx="31431">
                  <c:v>-4.5440494590417414E-2</c:v>
                </c:pt>
                <c:pt idx="31432">
                  <c:v>-4.5440494590417414E-2</c:v>
                </c:pt>
                <c:pt idx="31433">
                  <c:v>-4.5440494590417414E-2</c:v>
                </c:pt>
                <c:pt idx="31434">
                  <c:v>-4.5440494590417414E-2</c:v>
                </c:pt>
                <c:pt idx="31435">
                  <c:v>-4.5440494590417414E-2</c:v>
                </c:pt>
                <c:pt idx="31436">
                  <c:v>-4.5440494590417414E-2</c:v>
                </c:pt>
                <c:pt idx="31437">
                  <c:v>-4.5440494590417414E-2</c:v>
                </c:pt>
                <c:pt idx="31438">
                  <c:v>-4.5440494590417414E-2</c:v>
                </c:pt>
                <c:pt idx="31439">
                  <c:v>-4.5440494590417414E-2</c:v>
                </c:pt>
                <c:pt idx="31440">
                  <c:v>-4.5440494590417414E-2</c:v>
                </c:pt>
                <c:pt idx="31441">
                  <c:v>-4.5440494590417414E-2</c:v>
                </c:pt>
                <c:pt idx="31442">
                  <c:v>-4.5440494590417414E-2</c:v>
                </c:pt>
                <c:pt idx="31443">
                  <c:v>-4.5440494590417414E-2</c:v>
                </c:pt>
                <c:pt idx="31444">
                  <c:v>-4.5440494590417414E-2</c:v>
                </c:pt>
                <c:pt idx="31445">
                  <c:v>-4.5440494590417414E-2</c:v>
                </c:pt>
                <c:pt idx="31446">
                  <c:v>-4.5440494590417414E-2</c:v>
                </c:pt>
                <c:pt idx="31447">
                  <c:v>-4.5440494590417414E-2</c:v>
                </c:pt>
                <c:pt idx="31448">
                  <c:v>-4.5440494590417414E-2</c:v>
                </c:pt>
                <c:pt idx="31449">
                  <c:v>-4.5440494590417414E-2</c:v>
                </c:pt>
                <c:pt idx="31450">
                  <c:v>-4.5440494590417414E-2</c:v>
                </c:pt>
                <c:pt idx="31451">
                  <c:v>-4.5440494590417414E-2</c:v>
                </c:pt>
                <c:pt idx="31452">
                  <c:v>-4.6058732612055654E-2</c:v>
                </c:pt>
                <c:pt idx="31453">
                  <c:v>-4.6058732612055654E-2</c:v>
                </c:pt>
                <c:pt idx="31454">
                  <c:v>-4.6058732612055654E-2</c:v>
                </c:pt>
                <c:pt idx="31455">
                  <c:v>-4.6058732612055654E-2</c:v>
                </c:pt>
                <c:pt idx="31456">
                  <c:v>-4.6058732612055654E-2</c:v>
                </c:pt>
                <c:pt idx="31457">
                  <c:v>-4.6058732612055654E-2</c:v>
                </c:pt>
                <c:pt idx="31458">
                  <c:v>-4.6058732612055654E-2</c:v>
                </c:pt>
                <c:pt idx="31459">
                  <c:v>-4.6058732612055654E-2</c:v>
                </c:pt>
                <c:pt idx="31460">
                  <c:v>-4.6058732612055654E-2</c:v>
                </c:pt>
                <c:pt idx="31461">
                  <c:v>-4.6058732612055654E-2</c:v>
                </c:pt>
                <c:pt idx="31462">
                  <c:v>-4.6058732612055654E-2</c:v>
                </c:pt>
                <c:pt idx="31463">
                  <c:v>-4.6058732612055654E-2</c:v>
                </c:pt>
                <c:pt idx="31464">
                  <c:v>-4.6058732612055654E-2</c:v>
                </c:pt>
                <c:pt idx="31465">
                  <c:v>-4.6058732612055654E-2</c:v>
                </c:pt>
                <c:pt idx="31466">
                  <c:v>-4.6058732612055654E-2</c:v>
                </c:pt>
                <c:pt idx="31467">
                  <c:v>-4.6058732612055654E-2</c:v>
                </c:pt>
                <c:pt idx="31468">
                  <c:v>-4.6058732612055654E-2</c:v>
                </c:pt>
                <c:pt idx="31469">
                  <c:v>-4.5763760049474522E-2</c:v>
                </c:pt>
                <c:pt idx="31470">
                  <c:v>-4.6382189239332301E-2</c:v>
                </c:pt>
                <c:pt idx="31471">
                  <c:v>-4.6382189239332301E-2</c:v>
                </c:pt>
                <c:pt idx="31472">
                  <c:v>-4.6382189239332301E-2</c:v>
                </c:pt>
                <c:pt idx="31473">
                  <c:v>-4.6382189239332301E-2</c:v>
                </c:pt>
                <c:pt idx="31474">
                  <c:v>-4.6382189239332301E-2</c:v>
                </c:pt>
                <c:pt idx="31475">
                  <c:v>-4.6382189239332301E-2</c:v>
                </c:pt>
                <c:pt idx="31476">
                  <c:v>-4.6382189239332301E-2</c:v>
                </c:pt>
                <c:pt idx="31477">
                  <c:v>-4.6382189239332301E-2</c:v>
                </c:pt>
                <c:pt idx="31478">
                  <c:v>-4.6382189239332301E-2</c:v>
                </c:pt>
                <c:pt idx="31479">
                  <c:v>-4.6382189239332301E-2</c:v>
                </c:pt>
                <c:pt idx="31480">
                  <c:v>-4.6382189239332301E-2</c:v>
                </c:pt>
                <c:pt idx="31481">
                  <c:v>-4.6382189239332301E-2</c:v>
                </c:pt>
                <c:pt idx="31482">
                  <c:v>-4.6382189239332301E-2</c:v>
                </c:pt>
                <c:pt idx="31483">
                  <c:v>-4.6382189239332301E-2</c:v>
                </c:pt>
                <c:pt idx="31484">
                  <c:v>-4.6382189239332301E-2</c:v>
                </c:pt>
                <c:pt idx="31485">
                  <c:v>-4.6382189239332301E-2</c:v>
                </c:pt>
                <c:pt idx="31486">
                  <c:v>-4.6382189239332301E-2</c:v>
                </c:pt>
                <c:pt idx="31487">
                  <c:v>-4.6382189239332301E-2</c:v>
                </c:pt>
                <c:pt idx="31488">
                  <c:v>-4.6072974644403436E-2</c:v>
                </c:pt>
                <c:pt idx="31489">
                  <c:v>-4.6072974644403436E-2</c:v>
                </c:pt>
                <c:pt idx="31490">
                  <c:v>-4.6382189239332301E-2</c:v>
                </c:pt>
                <c:pt idx="31491">
                  <c:v>-4.6382189239332301E-2</c:v>
                </c:pt>
                <c:pt idx="31492">
                  <c:v>-4.6382189239332301E-2</c:v>
                </c:pt>
                <c:pt idx="31493">
                  <c:v>-4.6382189239332301E-2</c:v>
                </c:pt>
                <c:pt idx="31494">
                  <c:v>-4.6382189239332301E-2</c:v>
                </c:pt>
                <c:pt idx="31495">
                  <c:v>-4.6382189239332301E-2</c:v>
                </c:pt>
                <c:pt idx="31496">
                  <c:v>-4.6382189239332301E-2</c:v>
                </c:pt>
                <c:pt idx="31497">
                  <c:v>-4.6382189239332301E-2</c:v>
                </c:pt>
                <c:pt idx="31498">
                  <c:v>-4.6382189239332301E-2</c:v>
                </c:pt>
                <c:pt idx="31499">
                  <c:v>-4.6382189239332301E-2</c:v>
                </c:pt>
                <c:pt idx="31500">
                  <c:v>-4.6382189239332301E-2</c:v>
                </c:pt>
                <c:pt idx="31501">
                  <c:v>-4.6382189239332301E-2</c:v>
                </c:pt>
                <c:pt idx="31502">
                  <c:v>-4.6382189239332301E-2</c:v>
                </c:pt>
                <c:pt idx="31503">
                  <c:v>-4.6382189239332301E-2</c:v>
                </c:pt>
                <c:pt idx="31504">
                  <c:v>-4.6382189239332301E-2</c:v>
                </c:pt>
                <c:pt idx="31505">
                  <c:v>-4.6382189239332301E-2</c:v>
                </c:pt>
                <c:pt idx="31506">
                  <c:v>-4.6382189239332301E-2</c:v>
                </c:pt>
                <c:pt idx="31507">
                  <c:v>-4.6382189239332301E-2</c:v>
                </c:pt>
                <c:pt idx="31508">
                  <c:v>-4.6382189239332301E-2</c:v>
                </c:pt>
                <c:pt idx="31509">
                  <c:v>-4.6382189239332301E-2</c:v>
                </c:pt>
                <c:pt idx="31510">
                  <c:v>-4.6691403834260993E-2</c:v>
                </c:pt>
                <c:pt idx="31511">
                  <c:v>-4.7000618429189893E-2</c:v>
                </c:pt>
                <c:pt idx="31512">
                  <c:v>-4.7000618429189893E-2</c:v>
                </c:pt>
                <c:pt idx="31513">
                  <c:v>-4.7000618429189893E-2</c:v>
                </c:pt>
                <c:pt idx="31514">
                  <c:v>-4.7000618429189893E-2</c:v>
                </c:pt>
                <c:pt idx="31515">
                  <c:v>-4.7000618429189893E-2</c:v>
                </c:pt>
                <c:pt idx="31516">
                  <c:v>-4.7000618429189893E-2</c:v>
                </c:pt>
                <c:pt idx="31517">
                  <c:v>-4.7000618429189893E-2</c:v>
                </c:pt>
                <c:pt idx="31518">
                  <c:v>-4.7000618429189893E-2</c:v>
                </c:pt>
                <c:pt idx="31519">
                  <c:v>-4.7000618429189893E-2</c:v>
                </c:pt>
                <c:pt idx="31520">
                  <c:v>-4.7000618429189893E-2</c:v>
                </c:pt>
                <c:pt idx="31521">
                  <c:v>-4.7000618429189893E-2</c:v>
                </c:pt>
                <c:pt idx="31522">
                  <c:v>-4.7000618429189893E-2</c:v>
                </c:pt>
                <c:pt idx="31523">
                  <c:v>-4.7000618429189893E-2</c:v>
                </c:pt>
                <c:pt idx="31524">
                  <c:v>-4.7000618429189893E-2</c:v>
                </c:pt>
                <c:pt idx="31525">
                  <c:v>-4.7000618429189893E-2</c:v>
                </c:pt>
                <c:pt idx="31526">
                  <c:v>-4.7000618429189893E-2</c:v>
                </c:pt>
                <c:pt idx="31527">
                  <c:v>-4.7309833024118945E-2</c:v>
                </c:pt>
                <c:pt idx="31528">
                  <c:v>-4.7309833024118945E-2</c:v>
                </c:pt>
                <c:pt idx="31529">
                  <c:v>-4.7309833024118945E-2</c:v>
                </c:pt>
                <c:pt idx="31530">
                  <c:v>-4.7309833024118945E-2</c:v>
                </c:pt>
                <c:pt idx="31531">
                  <c:v>-4.7309833024118945E-2</c:v>
                </c:pt>
                <c:pt idx="31532">
                  <c:v>-4.7309833024118945E-2</c:v>
                </c:pt>
                <c:pt idx="31533">
                  <c:v>-4.8237476808905513E-2</c:v>
                </c:pt>
                <c:pt idx="31534">
                  <c:v>-4.8237476808905513E-2</c:v>
                </c:pt>
                <c:pt idx="31535">
                  <c:v>-4.7928262213976495E-2</c:v>
                </c:pt>
                <c:pt idx="31536">
                  <c:v>-4.7928262213976495E-2</c:v>
                </c:pt>
                <c:pt idx="31537">
                  <c:v>-4.7928262213976495E-2</c:v>
                </c:pt>
                <c:pt idx="31538">
                  <c:v>-4.7928262213976495E-2</c:v>
                </c:pt>
                <c:pt idx="31539">
                  <c:v>-4.7619047619047693E-2</c:v>
                </c:pt>
                <c:pt idx="31540">
                  <c:v>-4.7619047619047693E-2</c:v>
                </c:pt>
                <c:pt idx="31541">
                  <c:v>-4.7619047619047693E-2</c:v>
                </c:pt>
                <c:pt idx="31542">
                  <c:v>-4.7619047619047693E-2</c:v>
                </c:pt>
                <c:pt idx="31543">
                  <c:v>-4.7928262213976495E-2</c:v>
                </c:pt>
                <c:pt idx="31544">
                  <c:v>-4.7928262213976495E-2</c:v>
                </c:pt>
                <c:pt idx="31545">
                  <c:v>-4.7928262213976495E-2</c:v>
                </c:pt>
                <c:pt idx="31546">
                  <c:v>-4.7928262213976495E-2</c:v>
                </c:pt>
                <c:pt idx="31547">
                  <c:v>-4.7619047619047693E-2</c:v>
                </c:pt>
                <c:pt idx="31548">
                  <c:v>-4.7619047619047693E-2</c:v>
                </c:pt>
                <c:pt idx="31549">
                  <c:v>-4.7619047619047693E-2</c:v>
                </c:pt>
                <c:pt idx="31550">
                  <c:v>-4.7619047619047693E-2</c:v>
                </c:pt>
                <c:pt idx="31551">
                  <c:v>-4.7619047619047693E-2</c:v>
                </c:pt>
                <c:pt idx="31552">
                  <c:v>-4.7619047619047693E-2</c:v>
                </c:pt>
                <c:pt idx="31553">
                  <c:v>-4.7619047619047693E-2</c:v>
                </c:pt>
                <c:pt idx="31554">
                  <c:v>-4.7619047619047693E-2</c:v>
                </c:pt>
                <c:pt idx="31555">
                  <c:v>-4.7619047619047693E-2</c:v>
                </c:pt>
                <c:pt idx="31556">
                  <c:v>-4.7619047619047693E-2</c:v>
                </c:pt>
                <c:pt idx="31557">
                  <c:v>-4.7309833024118945E-2</c:v>
                </c:pt>
                <c:pt idx="31558">
                  <c:v>-4.7309833024118945E-2</c:v>
                </c:pt>
                <c:pt idx="31559">
                  <c:v>-4.7309833024118945E-2</c:v>
                </c:pt>
                <c:pt idx="31560">
                  <c:v>-4.7309833024118945E-2</c:v>
                </c:pt>
                <c:pt idx="31561">
                  <c:v>-4.7309833024118945E-2</c:v>
                </c:pt>
                <c:pt idx="31562">
                  <c:v>-4.7309833024118945E-2</c:v>
                </c:pt>
                <c:pt idx="31563">
                  <c:v>-4.7309833024118945E-2</c:v>
                </c:pt>
                <c:pt idx="31564">
                  <c:v>-4.7309833024118945E-2</c:v>
                </c:pt>
                <c:pt idx="31565">
                  <c:v>-4.7309833024118945E-2</c:v>
                </c:pt>
                <c:pt idx="31566">
                  <c:v>-4.7309833024118945E-2</c:v>
                </c:pt>
                <c:pt idx="31567">
                  <c:v>-4.7309833024118945E-2</c:v>
                </c:pt>
                <c:pt idx="31568">
                  <c:v>-4.7309833024118945E-2</c:v>
                </c:pt>
                <c:pt idx="31569">
                  <c:v>-4.7000618429189893E-2</c:v>
                </c:pt>
                <c:pt idx="31570">
                  <c:v>-4.7000618429189893E-2</c:v>
                </c:pt>
                <c:pt idx="31571">
                  <c:v>-4.7000618429189893E-2</c:v>
                </c:pt>
                <c:pt idx="31572">
                  <c:v>-4.7309833024118945E-2</c:v>
                </c:pt>
                <c:pt idx="31573">
                  <c:v>-4.7309833024118945E-2</c:v>
                </c:pt>
                <c:pt idx="31574">
                  <c:v>-4.7309833024118945E-2</c:v>
                </c:pt>
                <c:pt idx="31575">
                  <c:v>-4.7309833024118945E-2</c:v>
                </c:pt>
                <c:pt idx="31576">
                  <c:v>-4.6691403834260993E-2</c:v>
                </c:pt>
                <c:pt idx="31577">
                  <c:v>-4.6691403834260993E-2</c:v>
                </c:pt>
                <c:pt idx="31578">
                  <c:v>-4.7309833024118945E-2</c:v>
                </c:pt>
                <c:pt idx="31579">
                  <c:v>-4.7309833024118945E-2</c:v>
                </c:pt>
                <c:pt idx="31580">
                  <c:v>-4.7309833024118945E-2</c:v>
                </c:pt>
                <c:pt idx="31581">
                  <c:v>-4.7309833024118945E-2</c:v>
                </c:pt>
                <c:pt idx="31582">
                  <c:v>-4.7309833024118945E-2</c:v>
                </c:pt>
                <c:pt idx="31583">
                  <c:v>-4.7309833024118945E-2</c:v>
                </c:pt>
                <c:pt idx="31584">
                  <c:v>-4.7309833024118945E-2</c:v>
                </c:pt>
                <c:pt idx="31585">
                  <c:v>-4.7309833024118945E-2</c:v>
                </c:pt>
                <c:pt idx="31586">
                  <c:v>-4.7619047619047693E-2</c:v>
                </c:pt>
                <c:pt idx="31587">
                  <c:v>-4.7619047619047693E-2</c:v>
                </c:pt>
                <c:pt idx="31588">
                  <c:v>-4.7619047619047693E-2</c:v>
                </c:pt>
                <c:pt idx="31589">
                  <c:v>-4.7619047619047693E-2</c:v>
                </c:pt>
                <c:pt idx="31590">
                  <c:v>-4.7619047619047693E-2</c:v>
                </c:pt>
                <c:pt idx="31591">
                  <c:v>-4.7619047619047693E-2</c:v>
                </c:pt>
                <c:pt idx="31592">
                  <c:v>-4.7619047619047693E-2</c:v>
                </c:pt>
                <c:pt idx="31593">
                  <c:v>-4.7619047619047693E-2</c:v>
                </c:pt>
                <c:pt idx="31594">
                  <c:v>-4.7619047619047693E-2</c:v>
                </c:pt>
                <c:pt idx="31595">
                  <c:v>-4.7619047619047693E-2</c:v>
                </c:pt>
                <c:pt idx="31596">
                  <c:v>-4.7619047619047693E-2</c:v>
                </c:pt>
                <c:pt idx="31597">
                  <c:v>-4.7619047619047693E-2</c:v>
                </c:pt>
                <c:pt idx="31598">
                  <c:v>-4.7619047619047693E-2</c:v>
                </c:pt>
                <c:pt idx="31599">
                  <c:v>-4.7619047619047693E-2</c:v>
                </c:pt>
                <c:pt idx="31600">
                  <c:v>-4.7619047619047693E-2</c:v>
                </c:pt>
                <c:pt idx="31601">
                  <c:v>-4.7619047619047693E-2</c:v>
                </c:pt>
                <c:pt idx="31602">
                  <c:v>-4.7619047619047693E-2</c:v>
                </c:pt>
                <c:pt idx="31603">
                  <c:v>-4.7619047619047693E-2</c:v>
                </c:pt>
                <c:pt idx="31604">
                  <c:v>-4.7309833024118945E-2</c:v>
                </c:pt>
                <c:pt idx="31605">
                  <c:v>-4.7309833024118945E-2</c:v>
                </c:pt>
                <c:pt idx="31606">
                  <c:v>-4.7309833024118945E-2</c:v>
                </c:pt>
                <c:pt idx="31607">
                  <c:v>-4.7309833024118945E-2</c:v>
                </c:pt>
                <c:pt idx="31608">
                  <c:v>-4.7309833024118945E-2</c:v>
                </c:pt>
                <c:pt idx="31609">
                  <c:v>-4.7309833024118945E-2</c:v>
                </c:pt>
                <c:pt idx="31610">
                  <c:v>-4.7309833024118945E-2</c:v>
                </c:pt>
                <c:pt idx="31611">
                  <c:v>-4.7309833024118945E-2</c:v>
                </c:pt>
                <c:pt idx="31612">
                  <c:v>-4.7000618429189893E-2</c:v>
                </c:pt>
                <c:pt idx="31613">
                  <c:v>-4.7000618429189893E-2</c:v>
                </c:pt>
                <c:pt idx="31614">
                  <c:v>-4.7000618429189893E-2</c:v>
                </c:pt>
                <c:pt idx="31615">
                  <c:v>-4.7000618429189893E-2</c:v>
                </c:pt>
                <c:pt idx="31616">
                  <c:v>-4.7000618429189893E-2</c:v>
                </c:pt>
                <c:pt idx="31617">
                  <c:v>-4.7000618429189893E-2</c:v>
                </c:pt>
                <c:pt idx="31618">
                  <c:v>-4.7309833024118945E-2</c:v>
                </c:pt>
                <c:pt idx="31619">
                  <c:v>-4.7309833024118945E-2</c:v>
                </c:pt>
                <c:pt idx="31620">
                  <c:v>-4.7309833024118945E-2</c:v>
                </c:pt>
                <c:pt idx="31621">
                  <c:v>-4.7309833024118945E-2</c:v>
                </c:pt>
                <c:pt idx="31622">
                  <c:v>-4.7000618429189893E-2</c:v>
                </c:pt>
                <c:pt idx="31623">
                  <c:v>-4.7000618429189893E-2</c:v>
                </c:pt>
                <c:pt idx="31624">
                  <c:v>-4.6691403834260993E-2</c:v>
                </c:pt>
                <c:pt idx="31625">
                  <c:v>-4.6691403834260993E-2</c:v>
                </c:pt>
                <c:pt idx="31626">
                  <c:v>-4.7309833024118945E-2</c:v>
                </c:pt>
                <c:pt idx="31627">
                  <c:v>-4.7309833024118945E-2</c:v>
                </c:pt>
                <c:pt idx="31628">
                  <c:v>-4.7309833024118945E-2</c:v>
                </c:pt>
                <c:pt idx="31629">
                  <c:v>-4.7000618429189893E-2</c:v>
                </c:pt>
                <c:pt idx="31630">
                  <c:v>-4.7000618429189893E-2</c:v>
                </c:pt>
                <c:pt idx="31631">
                  <c:v>-4.6691403834260993E-2</c:v>
                </c:pt>
                <c:pt idx="31632">
                  <c:v>-4.6691403834260993E-2</c:v>
                </c:pt>
                <c:pt idx="31633">
                  <c:v>-4.6691403834260993E-2</c:v>
                </c:pt>
                <c:pt idx="31634">
                  <c:v>-4.6691403834260993E-2</c:v>
                </c:pt>
                <c:pt idx="31635">
                  <c:v>-4.6691403834260993E-2</c:v>
                </c:pt>
                <c:pt idx="31636">
                  <c:v>-4.6691403834260993E-2</c:v>
                </c:pt>
                <c:pt idx="31637">
                  <c:v>-4.6691403834260993E-2</c:v>
                </c:pt>
                <c:pt idx="31638">
                  <c:v>-4.6691403834260993E-2</c:v>
                </c:pt>
                <c:pt idx="31639">
                  <c:v>-4.6691403834260993E-2</c:v>
                </c:pt>
                <c:pt idx="31640">
                  <c:v>-4.6691403834260993E-2</c:v>
                </c:pt>
                <c:pt idx="31641">
                  <c:v>-4.6691403834260993E-2</c:v>
                </c:pt>
                <c:pt idx="31642">
                  <c:v>-4.6691403834260993E-2</c:v>
                </c:pt>
                <c:pt idx="31643">
                  <c:v>-4.6691403834260993E-2</c:v>
                </c:pt>
                <c:pt idx="31644">
                  <c:v>-4.6691403834260993E-2</c:v>
                </c:pt>
                <c:pt idx="31645">
                  <c:v>-4.6691403834260993E-2</c:v>
                </c:pt>
                <c:pt idx="31646">
                  <c:v>-4.6691403834260993E-2</c:v>
                </c:pt>
                <c:pt idx="31647">
                  <c:v>-4.6691403834260993E-2</c:v>
                </c:pt>
                <c:pt idx="31648">
                  <c:v>-4.6691403834260993E-2</c:v>
                </c:pt>
                <c:pt idx="31649">
                  <c:v>-4.6691403834260993E-2</c:v>
                </c:pt>
                <c:pt idx="31650">
                  <c:v>-4.6691403834260993E-2</c:v>
                </c:pt>
                <c:pt idx="31651">
                  <c:v>-4.6691403834260993E-2</c:v>
                </c:pt>
                <c:pt idx="31652">
                  <c:v>-4.6691403834260993E-2</c:v>
                </c:pt>
                <c:pt idx="31653">
                  <c:v>-4.7000618429189893E-2</c:v>
                </c:pt>
                <c:pt idx="31654">
                  <c:v>-4.7000618429189893E-2</c:v>
                </c:pt>
                <c:pt idx="31655">
                  <c:v>-4.6691403834260993E-2</c:v>
                </c:pt>
                <c:pt idx="31656">
                  <c:v>-4.6691403834260993E-2</c:v>
                </c:pt>
                <c:pt idx="31657">
                  <c:v>-4.6691403834260993E-2</c:v>
                </c:pt>
                <c:pt idx="31658">
                  <c:v>-4.6691403834260993E-2</c:v>
                </c:pt>
                <c:pt idx="31659">
                  <c:v>-4.7000618429189893E-2</c:v>
                </c:pt>
                <c:pt idx="31660">
                  <c:v>-4.7000618429189893E-2</c:v>
                </c:pt>
                <c:pt idx="31661">
                  <c:v>-4.7000618429189893E-2</c:v>
                </c:pt>
                <c:pt idx="31662">
                  <c:v>-4.7000618429189893E-2</c:v>
                </c:pt>
                <c:pt idx="31663">
                  <c:v>-4.7000618429189893E-2</c:v>
                </c:pt>
                <c:pt idx="31664">
                  <c:v>-4.7000618429189893E-2</c:v>
                </c:pt>
                <c:pt idx="31665">
                  <c:v>-4.7000618429189893E-2</c:v>
                </c:pt>
                <c:pt idx="31666">
                  <c:v>-4.7000618429189893E-2</c:v>
                </c:pt>
                <c:pt idx="31667">
                  <c:v>-4.7309833024118945E-2</c:v>
                </c:pt>
                <c:pt idx="31668">
                  <c:v>-4.7309833024118945E-2</c:v>
                </c:pt>
                <c:pt idx="31669">
                  <c:v>-4.7309833024118945E-2</c:v>
                </c:pt>
                <c:pt idx="31670">
                  <c:v>-4.7309833024118945E-2</c:v>
                </c:pt>
                <c:pt idx="31671">
                  <c:v>-4.7000618429189893E-2</c:v>
                </c:pt>
                <c:pt idx="31672">
                  <c:v>-4.7000618429189893E-2</c:v>
                </c:pt>
                <c:pt idx="31673">
                  <c:v>-4.7000618429189893E-2</c:v>
                </c:pt>
                <c:pt idx="31674">
                  <c:v>-4.7000618429189893E-2</c:v>
                </c:pt>
                <c:pt idx="31675">
                  <c:v>-4.7000618429189893E-2</c:v>
                </c:pt>
                <c:pt idx="31676">
                  <c:v>-4.7000618429189893E-2</c:v>
                </c:pt>
                <c:pt idx="31677">
                  <c:v>-4.7000618429189893E-2</c:v>
                </c:pt>
                <c:pt idx="31678">
                  <c:v>-4.7000618429189893E-2</c:v>
                </c:pt>
                <c:pt idx="31679">
                  <c:v>-4.7000618429189893E-2</c:v>
                </c:pt>
                <c:pt idx="31680">
                  <c:v>-4.7000618429189893E-2</c:v>
                </c:pt>
                <c:pt idx="31681">
                  <c:v>-4.7000618429189893E-2</c:v>
                </c:pt>
                <c:pt idx="31682">
                  <c:v>-4.7000618429189893E-2</c:v>
                </c:pt>
                <c:pt idx="31683">
                  <c:v>-4.7000618429189893E-2</c:v>
                </c:pt>
                <c:pt idx="31684">
                  <c:v>-4.7000618429189893E-2</c:v>
                </c:pt>
                <c:pt idx="31685">
                  <c:v>-4.7000618429189893E-2</c:v>
                </c:pt>
                <c:pt idx="31686">
                  <c:v>-4.7000618429189893E-2</c:v>
                </c:pt>
                <c:pt idx="31687">
                  <c:v>-4.7000618429189893E-2</c:v>
                </c:pt>
                <c:pt idx="31688">
                  <c:v>-4.7000618429189893E-2</c:v>
                </c:pt>
                <c:pt idx="31689">
                  <c:v>-4.7000618429189893E-2</c:v>
                </c:pt>
                <c:pt idx="31690">
                  <c:v>-4.7000618429189893E-2</c:v>
                </c:pt>
                <c:pt idx="31691">
                  <c:v>-4.7000618429189893E-2</c:v>
                </c:pt>
                <c:pt idx="31692">
                  <c:v>-4.7000618429189893E-2</c:v>
                </c:pt>
                <c:pt idx="31693">
                  <c:v>-4.7000618429189893E-2</c:v>
                </c:pt>
                <c:pt idx="31694">
                  <c:v>-4.7000618429189893E-2</c:v>
                </c:pt>
                <c:pt idx="31695">
                  <c:v>-4.7000618429189893E-2</c:v>
                </c:pt>
                <c:pt idx="31696">
                  <c:v>-4.7000618429189893E-2</c:v>
                </c:pt>
                <c:pt idx="31697">
                  <c:v>-4.7000618429189893E-2</c:v>
                </c:pt>
                <c:pt idx="31698">
                  <c:v>-4.7000618429189893E-2</c:v>
                </c:pt>
                <c:pt idx="31699">
                  <c:v>-4.7000618429189893E-2</c:v>
                </c:pt>
                <c:pt idx="31700">
                  <c:v>-4.7000618429189893E-2</c:v>
                </c:pt>
                <c:pt idx="31701">
                  <c:v>-4.7000618429189893E-2</c:v>
                </c:pt>
                <c:pt idx="31702">
                  <c:v>-4.7000618429189893E-2</c:v>
                </c:pt>
                <c:pt idx="31703">
                  <c:v>-4.7000618429189893E-2</c:v>
                </c:pt>
                <c:pt idx="31704">
                  <c:v>-4.7309833024118945E-2</c:v>
                </c:pt>
                <c:pt idx="31705">
                  <c:v>-4.7309833024118945E-2</c:v>
                </c:pt>
                <c:pt idx="31706">
                  <c:v>-4.7309833024118945E-2</c:v>
                </c:pt>
                <c:pt idx="31707">
                  <c:v>-4.7309833024118945E-2</c:v>
                </c:pt>
                <c:pt idx="31708">
                  <c:v>-4.7309833024118945E-2</c:v>
                </c:pt>
                <c:pt idx="31709">
                  <c:v>-4.7309833024118945E-2</c:v>
                </c:pt>
                <c:pt idx="31710">
                  <c:v>-4.7309833024118945E-2</c:v>
                </c:pt>
                <c:pt idx="31711">
                  <c:v>-4.7309833024118945E-2</c:v>
                </c:pt>
                <c:pt idx="31712">
                  <c:v>-4.7309833024118945E-2</c:v>
                </c:pt>
                <c:pt idx="31713">
                  <c:v>-4.7309833024118945E-2</c:v>
                </c:pt>
                <c:pt idx="31714">
                  <c:v>-4.7309833024118945E-2</c:v>
                </c:pt>
                <c:pt idx="31715">
                  <c:v>-4.7309833024118945E-2</c:v>
                </c:pt>
                <c:pt idx="31716">
                  <c:v>-4.7309833024118945E-2</c:v>
                </c:pt>
                <c:pt idx="31717">
                  <c:v>-4.7309833024118945E-2</c:v>
                </c:pt>
                <c:pt idx="31718">
                  <c:v>-4.7309833024118945E-2</c:v>
                </c:pt>
                <c:pt idx="31719">
                  <c:v>-4.7309833024118945E-2</c:v>
                </c:pt>
                <c:pt idx="31720">
                  <c:v>-4.7309833024118945E-2</c:v>
                </c:pt>
                <c:pt idx="31721">
                  <c:v>-4.7309833024118945E-2</c:v>
                </c:pt>
                <c:pt idx="31722">
                  <c:v>-4.7309833024118945E-2</c:v>
                </c:pt>
                <c:pt idx="31723">
                  <c:v>-4.7309833024118945E-2</c:v>
                </c:pt>
                <c:pt idx="31724">
                  <c:v>-4.7309833024118945E-2</c:v>
                </c:pt>
                <c:pt idx="31725">
                  <c:v>-4.7309833024118945E-2</c:v>
                </c:pt>
                <c:pt idx="31726">
                  <c:v>-4.7309833024118945E-2</c:v>
                </c:pt>
                <c:pt idx="31727">
                  <c:v>-4.7309833024118945E-2</c:v>
                </c:pt>
                <c:pt idx="31728">
                  <c:v>-4.7309833024118945E-2</c:v>
                </c:pt>
                <c:pt idx="31729">
                  <c:v>-4.7309833024118945E-2</c:v>
                </c:pt>
                <c:pt idx="31730">
                  <c:v>-4.7309833024118945E-2</c:v>
                </c:pt>
                <c:pt idx="31731">
                  <c:v>-4.7309833024118945E-2</c:v>
                </c:pt>
                <c:pt idx="31732">
                  <c:v>-4.7309833024118945E-2</c:v>
                </c:pt>
                <c:pt idx="31733">
                  <c:v>-4.7309833024118945E-2</c:v>
                </c:pt>
                <c:pt idx="31734">
                  <c:v>-4.7309833024118945E-2</c:v>
                </c:pt>
                <c:pt idx="31735">
                  <c:v>-4.7309833024118945E-2</c:v>
                </c:pt>
                <c:pt idx="31736">
                  <c:v>-4.7309833024118945E-2</c:v>
                </c:pt>
                <c:pt idx="31737">
                  <c:v>-4.7309833024118945E-2</c:v>
                </c:pt>
                <c:pt idx="31738">
                  <c:v>-4.7309833024118945E-2</c:v>
                </c:pt>
                <c:pt idx="31739">
                  <c:v>-4.7309833024118945E-2</c:v>
                </c:pt>
                <c:pt idx="31740">
                  <c:v>-4.7309833024118945E-2</c:v>
                </c:pt>
                <c:pt idx="31741">
                  <c:v>-4.7309833024118945E-2</c:v>
                </c:pt>
                <c:pt idx="31742">
                  <c:v>-4.7309833024118945E-2</c:v>
                </c:pt>
                <c:pt idx="31743">
                  <c:v>-4.7309833024118945E-2</c:v>
                </c:pt>
                <c:pt idx="31744">
                  <c:v>-4.7309833024118945E-2</c:v>
                </c:pt>
                <c:pt idx="31745">
                  <c:v>-4.7309833024118945E-2</c:v>
                </c:pt>
                <c:pt idx="31746">
                  <c:v>-4.7309833024118945E-2</c:v>
                </c:pt>
                <c:pt idx="31747">
                  <c:v>-4.7309833024118945E-2</c:v>
                </c:pt>
                <c:pt idx="31748">
                  <c:v>-4.7309833024118945E-2</c:v>
                </c:pt>
                <c:pt idx="31749">
                  <c:v>-4.7309833024118945E-2</c:v>
                </c:pt>
                <c:pt idx="31750">
                  <c:v>-4.7309833024118945E-2</c:v>
                </c:pt>
                <c:pt idx="31751">
                  <c:v>-4.7309833024118945E-2</c:v>
                </c:pt>
                <c:pt idx="31752">
                  <c:v>-4.7309833024118945E-2</c:v>
                </c:pt>
                <c:pt idx="31753">
                  <c:v>-4.7309833024118945E-2</c:v>
                </c:pt>
                <c:pt idx="31754">
                  <c:v>-4.7309833024118945E-2</c:v>
                </c:pt>
                <c:pt idx="31755">
                  <c:v>-4.7309833024118945E-2</c:v>
                </c:pt>
                <c:pt idx="31756">
                  <c:v>-4.7309833024118945E-2</c:v>
                </c:pt>
                <c:pt idx="31757">
                  <c:v>-4.7309833024118945E-2</c:v>
                </c:pt>
                <c:pt idx="31758">
                  <c:v>-4.7309833024118945E-2</c:v>
                </c:pt>
                <c:pt idx="31759">
                  <c:v>-4.7309833024118945E-2</c:v>
                </c:pt>
                <c:pt idx="31760">
                  <c:v>-4.7619047619047693E-2</c:v>
                </c:pt>
                <c:pt idx="31761">
                  <c:v>-4.7619047619047693E-2</c:v>
                </c:pt>
                <c:pt idx="31762">
                  <c:v>-4.7619047619047693E-2</c:v>
                </c:pt>
                <c:pt idx="31763">
                  <c:v>-4.7619047619047693E-2</c:v>
                </c:pt>
                <c:pt idx="31764">
                  <c:v>-4.7619047619047693E-2</c:v>
                </c:pt>
                <c:pt idx="31765">
                  <c:v>-4.7619047619047693E-2</c:v>
                </c:pt>
                <c:pt idx="31766">
                  <c:v>-4.7619047619047693E-2</c:v>
                </c:pt>
                <c:pt idx="31767">
                  <c:v>-4.7619047619047693E-2</c:v>
                </c:pt>
                <c:pt idx="31768">
                  <c:v>-4.7619047619047693E-2</c:v>
                </c:pt>
                <c:pt idx="31769">
                  <c:v>-4.7619047619047693E-2</c:v>
                </c:pt>
                <c:pt idx="31770">
                  <c:v>-4.7619047619047693E-2</c:v>
                </c:pt>
                <c:pt idx="31771">
                  <c:v>-4.7619047619047693E-2</c:v>
                </c:pt>
                <c:pt idx="31772">
                  <c:v>-4.7619047619047693E-2</c:v>
                </c:pt>
                <c:pt idx="31773">
                  <c:v>-4.7619047619047693E-2</c:v>
                </c:pt>
                <c:pt idx="31774">
                  <c:v>-4.7619047619047693E-2</c:v>
                </c:pt>
                <c:pt idx="31775">
                  <c:v>-4.7619047619047693E-2</c:v>
                </c:pt>
                <c:pt idx="31776">
                  <c:v>-4.7619047619047693E-2</c:v>
                </c:pt>
                <c:pt idx="31777">
                  <c:v>-4.7619047619047693E-2</c:v>
                </c:pt>
                <c:pt idx="31778">
                  <c:v>-4.7619047619047693E-2</c:v>
                </c:pt>
                <c:pt idx="31779">
                  <c:v>-4.7619047619047693E-2</c:v>
                </c:pt>
                <c:pt idx="31780">
                  <c:v>-4.7619047619047693E-2</c:v>
                </c:pt>
                <c:pt idx="31781">
                  <c:v>-4.7619047619047693E-2</c:v>
                </c:pt>
                <c:pt idx="31782">
                  <c:v>-4.7619047619047693E-2</c:v>
                </c:pt>
                <c:pt idx="31783">
                  <c:v>-4.7619047619047693E-2</c:v>
                </c:pt>
                <c:pt idx="31784">
                  <c:v>-4.7619047619047693E-2</c:v>
                </c:pt>
                <c:pt idx="31785">
                  <c:v>-4.7619047619047693E-2</c:v>
                </c:pt>
                <c:pt idx="31786">
                  <c:v>-4.7619047619047693E-2</c:v>
                </c:pt>
                <c:pt idx="31787">
                  <c:v>-4.7619047619047693E-2</c:v>
                </c:pt>
                <c:pt idx="31788">
                  <c:v>-4.7619047619047693E-2</c:v>
                </c:pt>
                <c:pt idx="31789">
                  <c:v>-4.7619047619047693E-2</c:v>
                </c:pt>
                <c:pt idx="31790">
                  <c:v>-4.7619047619047693E-2</c:v>
                </c:pt>
                <c:pt idx="31791">
                  <c:v>-4.7619047619047693E-2</c:v>
                </c:pt>
                <c:pt idx="31792">
                  <c:v>-4.7619047619047693E-2</c:v>
                </c:pt>
                <c:pt idx="31793">
                  <c:v>-4.7619047619047693E-2</c:v>
                </c:pt>
                <c:pt idx="31794">
                  <c:v>-4.7619047619047693E-2</c:v>
                </c:pt>
                <c:pt idx="31795">
                  <c:v>-4.7619047619047693E-2</c:v>
                </c:pt>
                <c:pt idx="31796">
                  <c:v>-4.7619047619047693E-2</c:v>
                </c:pt>
                <c:pt idx="31797">
                  <c:v>-4.7619047619047693E-2</c:v>
                </c:pt>
                <c:pt idx="31798">
                  <c:v>-4.7619047619047693E-2</c:v>
                </c:pt>
                <c:pt idx="31799">
                  <c:v>-4.7619047619047693E-2</c:v>
                </c:pt>
                <c:pt idx="31800">
                  <c:v>-4.7619047619047693E-2</c:v>
                </c:pt>
                <c:pt idx="31801">
                  <c:v>-4.7619047619047693E-2</c:v>
                </c:pt>
                <c:pt idx="31802">
                  <c:v>-4.7619047619047693E-2</c:v>
                </c:pt>
                <c:pt idx="31803">
                  <c:v>-4.7928262213976495E-2</c:v>
                </c:pt>
                <c:pt idx="31804">
                  <c:v>-4.7928262213976495E-2</c:v>
                </c:pt>
                <c:pt idx="31805">
                  <c:v>-4.7928262213976495E-2</c:v>
                </c:pt>
                <c:pt idx="31806">
                  <c:v>-4.7928262213976495E-2</c:v>
                </c:pt>
                <c:pt idx="31807">
                  <c:v>-4.7619047619047693E-2</c:v>
                </c:pt>
                <c:pt idx="31808">
                  <c:v>-4.7619047619047693E-2</c:v>
                </c:pt>
                <c:pt idx="31809">
                  <c:v>-4.7619047619047693E-2</c:v>
                </c:pt>
                <c:pt idx="31810">
                  <c:v>-4.7619047619047693E-2</c:v>
                </c:pt>
                <c:pt idx="31811">
                  <c:v>-4.7619047619047693E-2</c:v>
                </c:pt>
                <c:pt idx="31812">
                  <c:v>-4.7619047619047693E-2</c:v>
                </c:pt>
                <c:pt idx="31813">
                  <c:v>-4.7619047619047693E-2</c:v>
                </c:pt>
                <c:pt idx="31814">
                  <c:v>-4.7619047619047693E-2</c:v>
                </c:pt>
                <c:pt idx="31815">
                  <c:v>-4.7619047619047693E-2</c:v>
                </c:pt>
                <c:pt idx="31816">
                  <c:v>-4.7619047619047693E-2</c:v>
                </c:pt>
                <c:pt idx="31817">
                  <c:v>-4.7619047619047693E-2</c:v>
                </c:pt>
                <c:pt idx="31818">
                  <c:v>-4.7619047619047693E-2</c:v>
                </c:pt>
                <c:pt idx="31819">
                  <c:v>-4.7619047619047693E-2</c:v>
                </c:pt>
                <c:pt idx="31820">
                  <c:v>-4.7619047619047693E-2</c:v>
                </c:pt>
                <c:pt idx="31821">
                  <c:v>-4.7619047619047693E-2</c:v>
                </c:pt>
                <c:pt idx="31822">
                  <c:v>-4.7619047619047693E-2</c:v>
                </c:pt>
                <c:pt idx="31823">
                  <c:v>-4.7619047619047693E-2</c:v>
                </c:pt>
                <c:pt idx="31824">
                  <c:v>-4.7619047619047693E-2</c:v>
                </c:pt>
                <c:pt idx="31825">
                  <c:v>-4.7619047619047693E-2</c:v>
                </c:pt>
                <c:pt idx="31826">
                  <c:v>-4.7928262213976495E-2</c:v>
                </c:pt>
                <c:pt idx="31827">
                  <c:v>-4.7928262213976495E-2</c:v>
                </c:pt>
                <c:pt idx="31828">
                  <c:v>-4.7619047619047693E-2</c:v>
                </c:pt>
                <c:pt idx="31829">
                  <c:v>-4.7619047619047693E-2</c:v>
                </c:pt>
                <c:pt idx="31830">
                  <c:v>-4.7619047619047693E-2</c:v>
                </c:pt>
                <c:pt idx="31831">
                  <c:v>-4.7619047619047693E-2</c:v>
                </c:pt>
                <c:pt idx="31832">
                  <c:v>-4.7619047619047693E-2</c:v>
                </c:pt>
                <c:pt idx="31833">
                  <c:v>-4.7619047619047693E-2</c:v>
                </c:pt>
                <c:pt idx="31834">
                  <c:v>-4.7309833024118945E-2</c:v>
                </c:pt>
                <c:pt idx="31835">
                  <c:v>-4.7309833024118945E-2</c:v>
                </c:pt>
                <c:pt idx="31836">
                  <c:v>-4.7619047619047693E-2</c:v>
                </c:pt>
                <c:pt idx="31837">
                  <c:v>-4.7619047619047693E-2</c:v>
                </c:pt>
                <c:pt idx="31838">
                  <c:v>-4.7928262213976495E-2</c:v>
                </c:pt>
                <c:pt idx="31839">
                  <c:v>-4.7928262213976495E-2</c:v>
                </c:pt>
                <c:pt idx="31840">
                  <c:v>-4.7928262213976495E-2</c:v>
                </c:pt>
                <c:pt idx="31841">
                  <c:v>-4.7928262213976495E-2</c:v>
                </c:pt>
                <c:pt idx="31842">
                  <c:v>-4.7928262213976495E-2</c:v>
                </c:pt>
                <c:pt idx="31843">
                  <c:v>-4.7928262213976495E-2</c:v>
                </c:pt>
                <c:pt idx="31844">
                  <c:v>-4.7928262213976495E-2</c:v>
                </c:pt>
                <c:pt idx="31845">
                  <c:v>-4.7928262213976495E-2</c:v>
                </c:pt>
                <c:pt idx="31846">
                  <c:v>-4.7619047619047693E-2</c:v>
                </c:pt>
                <c:pt idx="31847">
                  <c:v>-4.7619047619047693E-2</c:v>
                </c:pt>
                <c:pt idx="31848">
                  <c:v>-4.7928262213976495E-2</c:v>
                </c:pt>
                <c:pt idx="31849">
                  <c:v>-4.7928262213976495E-2</c:v>
                </c:pt>
                <c:pt idx="31850">
                  <c:v>-4.7928262213976495E-2</c:v>
                </c:pt>
                <c:pt idx="31851">
                  <c:v>-4.7928262213976495E-2</c:v>
                </c:pt>
                <c:pt idx="31852">
                  <c:v>-4.7928262213976495E-2</c:v>
                </c:pt>
                <c:pt idx="31853">
                  <c:v>-4.7928262213976495E-2</c:v>
                </c:pt>
                <c:pt idx="31854">
                  <c:v>-4.7928262213976495E-2</c:v>
                </c:pt>
                <c:pt idx="31855">
                  <c:v>-4.7928262213976495E-2</c:v>
                </c:pt>
                <c:pt idx="31856">
                  <c:v>-4.7928262213976495E-2</c:v>
                </c:pt>
                <c:pt idx="31857">
                  <c:v>-4.7928262213976495E-2</c:v>
                </c:pt>
                <c:pt idx="31858">
                  <c:v>-4.7619047619047693E-2</c:v>
                </c:pt>
                <c:pt idx="31859">
                  <c:v>-4.7619047619047693E-2</c:v>
                </c:pt>
                <c:pt idx="31860">
                  <c:v>-4.7928262213976495E-2</c:v>
                </c:pt>
                <c:pt idx="31861">
                  <c:v>-4.7928262213976495E-2</c:v>
                </c:pt>
                <c:pt idx="31862">
                  <c:v>-4.7928262213976495E-2</c:v>
                </c:pt>
                <c:pt idx="31863">
                  <c:v>-4.7928262213976495E-2</c:v>
                </c:pt>
                <c:pt idx="31864">
                  <c:v>-4.7928262213976495E-2</c:v>
                </c:pt>
                <c:pt idx="31865">
                  <c:v>-4.7928262213976495E-2</c:v>
                </c:pt>
                <c:pt idx="31866">
                  <c:v>-4.7928262213976495E-2</c:v>
                </c:pt>
                <c:pt idx="31867">
                  <c:v>-4.7928262213976495E-2</c:v>
                </c:pt>
                <c:pt idx="31868">
                  <c:v>-4.7928262213976495E-2</c:v>
                </c:pt>
                <c:pt idx="31869">
                  <c:v>-4.7928262213976495E-2</c:v>
                </c:pt>
                <c:pt idx="31870">
                  <c:v>-4.7928262213976495E-2</c:v>
                </c:pt>
                <c:pt idx="31871">
                  <c:v>-4.7928262213976495E-2</c:v>
                </c:pt>
                <c:pt idx="31872">
                  <c:v>-4.7619047619047693E-2</c:v>
                </c:pt>
                <c:pt idx="31873">
                  <c:v>-4.7619047619047693E-2</c:v>
                </c:pt>
                <c:pt idx="31874">
                  <c:v>-4.7928262213976495E-2</c:v>
                </c:pt>
                <c:pt idx="31875">
                  <c:v>-4.7928262213976495E-2</c:v>
                </c:pt>
                <c:pt idx="31876">
                  <c:v>-4.7928262213976495E-2</c:v>
                </c:pt>
                <c:pt idx="31877">
                  <c:v>-4.7928262213976495E-2</c:v>
                </c:pt>
                <c:pt idx="31878">
                  <c:v>-4.7928262213976495E-2</c:v>
                </c:pt>
                <c:pt idx="31879">
                  <c:v>-4.7619047619047693E-2</c:v>
                </c:pt>
                <c:pt idx="31880">
                  <c:v>-4.7619047619047693E-2</c:v>
                </c:pt>
                <c:pt idx="31881">
                  <c:v>-4.7619047619047693E-2</c:v>
                </c:pt>
                <c:pt idx="31882">
                  <c:v>-4.7619047619047693E-2</c:v>
                </c:pt>
                <c:pt idx="31883">
                  <c:v>-4.7619047619047693E-2</c:v>
                </c:pt>
                <c:pt idx="31884">
                  <c:v>-4.7619047619047693E-2</c:v>
                </c:pt>
                <c:pt idx="31885">
                  <c:v>-4.8237476808905513E-2</c:v>
                </c:pt>
                <c:pt idx="31886">
                  <c:v>-4.8237476808905513E-2</c:v>
                </c:pt>
                <c:pt idx="31887">
                  <c:v>-4.8237476808905513E-2</c:v>
                </c:pt>
                <c:pt idx="31888">
                  <c:v>-4.8237476808905513E-2</c:v>
                </c:pt>
                <c:pt idx="31889">
                  <c:v>-4.8237476808905513E-2</c:v>
                </c:pt>
                <c:pt idx="31890">
                  <c:v>-4.8237476808905513E-2</c:v>
                </c:pt>
                <c:pt idx="31891">
                  <c:v>-4.8237476808905513E-2</c:v>
                </c:pt>
                <c:pt idx="31892">
                  <c:v>-4.8237476808905513E-2</c:v>
                </c:pt>
                <c:pt idx="31893">
                  <c:v>-4.8237476808905513E-2</c:v>
                </c:pt>
                <c:pt idx="31894">
                  <c:v>-4.8237476808905513E-2</c:v>
                </c:pt>
                <c:pt idx="31895">
                  <c:v>-4.8237476808905513E-2</c:v>
                </c:pt>
                <c:pt idx="31896">
                  <c:v>-4.8237476808905513E-2</c:v>
                </c:pt>
                <c:pt idx="31897">
                  <c:v>-4.8237476808905513E-2</c:v>
                </c:pt>
                <c:pt idx="31898">
                  <c:v>-4.8237476808905513E-2</c:v>
                </c:pt>
                <c:pt idx="31899">
                  <c:v>-4.8855905998763154E-2</c:v>
                </c:pt>
                <c:pt idx="31900">
                  <c:v>-4.8855905998763154E-2</c:v>
                </c:pt>
                <c:pt idx="31901">
                  <c:v>-4.8855905998763154E-2</c:v>
                </c:pt>
                <c:pt idx="31902">
                  <c:v>-4.8855905998763154E-2</c:v>
                </c:pt>
                <c:pt idx="31903">
                  <c:v>-4.8855905998763154E-2</c:v>
                </c:pt>
                <c:pt idx="31904">
                  <c:v>-4.8855905998763154E-2</c:v>
                </c:pt>
                <c:pt idx="31905">
                  <c:v>-4.8855905998763154E-2</c:v>
                </c:pt>
                <c:pt idx="31906">
                  <c:v>-4.8855905998763154E-2</c:v>
                </c:pt>
                <c:pt idx="31907">
                  <c:v>-4.9165120593692019E-2</c:v>
                </c:pt>
                <c:pt idx="31908">
                  <c:v>-4.9165120593692019E-2</c:v>
                </c:pt>
                <c:pt idx="31909">
                  <c:v>-4.9165120593692019E-2</c:v>
                </c:pt>
                <c:pt idx="31910">
                  <c:v>-4.9165120593692019E-2</c:v>
                </c:pt>
                <c:pt idx="31911">
                  <c:v>-4.8237476808905513E-2</c:v>
                </c:pt>
                <c:pt idx="31912">
                  <c:v>-4.8237476808905513E-2</c:v>
                </c:pt>
                <c:pt idx="31913">
                  <c:v>-4.8237476808905513E-2</c:v>
                </c:pt>
                <c:pt idx="31914">
                  <c:v>-4.8237476808905513E-2</c:v>
                </c:pt>
                <c:pt idx="31915">
                  <c:v>-4.8237476808905513E-2</c:v>
                </c:pt>
                <c:pt idx="31916">
                  <c:v>-4.8237476808905513E-2</c:v>
                </c:pt>
                <c:pt idx="31917">
                  <c:v>-4.8237476808905513E-2</c:v>
                </c:pt>
                <c:pt idx="31918">
                  <c:v>-4.8237476808905513E-2</c:v>
                </c:pt>
                <c:pt idx="31919">
                  <c:v>-4.8237476808905513E-2</c:v>
                </c:pt>
                <c:pt idx="31920">
                  <c:v>-4.8237476808905513E-2</c:v>
                </c:pt>
                <c:pt idx="31921">
                  <c:v>-4.8237476808905513E-2</c:v>
                </c:pt>
                <c:pt idx="31922">
                  <c:v>-4.8237476808905513E-2</c:v>
                </c:pt>
                <c:pt idx="31923">
                  <c:v>-4.8237476808905513E-2</c:v>
                </c:pt>
                <c:pt idx="31924">
                  <c:v>-4.8237476808905513E-2</c:v>
                </c:pt>
                <c:pt idx="31925">
                  <c:v>-4.8546691403834434E-2</c:v>
                </c:pt>
                <c:pt idx="31926">
                  <c:v>-4.8546691403834434E-2</c:v>
                </c:pt>
                <c:pt idx="31927">
                  <c:v>-4.9165120593692019E-2</c:v>
                </c:pt>
                <c:pt idx="31928">
                  <c:v>-4.9165120593692019E-2</c:v>
                </c:pt>
                <c:pt idx="31929">
                  <c:v>-4.9165120593692019E-2</c:v>
                </c:pt>
                <c:pt idx="31930">
                  <c:v>-4.9165120593692019E-2</c:v>
                </c:pt>
                <c:pt idx="31931">
                  <c:v>-4.9165120593692019E-2</c:v>
                </c:pt>
                <c:pt idx="31932">
                  <c:v>-4.9165120593692019E-2</c:v>
                </c:pt>
                <c:pt idx="31933">
                  <c:v>-4.9165120593692019E-2</c:v>
                </c:pt>
                <c:pt idx="31934">
                  <c:v>-4.9474335188620912E-2</c:v>
                </c:pt>
                <c:pt idx="31935">
                  <c:v>-4.9474335188620912E-2</c:v>
                </c:pt>
                <c:pt idx="31936">
                  <c:v>-4.9474335188620912E-2</c:v>
                </c:pt>
                <c:pt idx="31937">
                  <c:v>-4.9474335188620912E-2</c:v>
                </c:pt>
                <c:pt idx="31938">
                  <c:v>-4.9474335188620912E-2</c:v>
                </c:pt>
                <c:pt idx="31939">
                  <c:v>-4.9474335188620912E-2</c:v>
                </c:pt>
                <c:pt idx="31940">
                  <c:v>-4.9474335188620912E-2</c:v>
                </c:pt>
                <c:pt idx="31941">
                  <c:v>-4.9474335188620912E-2</c:v>
                </c:pt>
                <c:pt idx="31942">
                  <c:v>-4.9165120593692019E-2</c:v>
                </c:pt>
                <c:pt idx="31943">
                  <c:v>-4.9165120593692019E-2</c:v>
                </c:pt>
                <c:pt idx="31944">
                  <c:v>-4.9165120593692019E-2</c:v>
                </c:pt>
                <c:pt idx="31945">
                  <c:v>-4.9165120593692019E-2</c:v>
                </c:pt>
                <c:pt idx="31946">
                  <c:v>-4.9165120593692019E-2</c:v>
                </c:pt>
                <c:pt idx="31947">
                  <c:v>-4.9165120593692019E-2</c:v>
                </c:pt>
                <c:pt idx="31948">
                  <c:v>-4.9165120593692019E-2</c:v>
                </c:pt>
                <c:pt idx="31949">
                  <c:v>-4.9165120593692019E-2</c:v>
                </c:pt>
                <c:pt idx="31950">
                  <c:v>-4.9165120593692019E-2</c:v>
                </c:pt>
                <c:pt idx="31951">
                  <c:v>-4.9165120593692019E-2</c:v>
                </c:pt>
                <c:pt idx="31952">
                  <c:v>-4.9474335188620912E-2</c:v>
                </c:pt>
                <c:pt idx="31953">
                  <c:v>-4.9474335188620912E-2</c:v>
                </c:pt>
                <c:pt idx="31954">
                  <c:v>-4.9474335188620912E-2</c:v>
                </c:pt>
                <c:pt idx="31955">
                  <c:v>-4.9474335188620912E-2</c:v>
                </c:pt>
                <c:pt idx="31956">
                  <c:v>-4.9474335188620912E-2</c:v>
                </c:pt>
                <c:pt idx="31957">
                  <c:v>-4.9474335188620912E-2</c:v>
                </c:pt>
                <c:pt idx="31958">
                  <c:v>-4.9474335188620912E-2</c:v>
                </c:pt>
                <c:pt idx="31959">
                  <c:v>-4.9474335188620912E-2</c:v>
                </c:pt>
                <c:pt idx="31960">
                  <c:v>-4.9783549783549812E-2</c:v>
                </c:pt>
                <c:pt idx="31961">
                  <c:v>-4.9783549783549812E-2</c:v>
                </c:pt>
                <c:pt idx="31962">
                  <c:v>-4.9783549783549812E-2</c:v>
                </c:pt>
                <c:pt idx="31963">
                  <c:v>-4.9783549783549812E-2</c:v>
                </c:pt>
                <c:pt idx="31964">
                  <c:v>-4.9783549783549812E-2</c:v>
                </c:pt>
                <c:pt idx="31965">
                  <c:v>-4.9783549783549812E-2</c:v>
                </c:pt>
                <c:pt idx="31966">
                  <c:v>-4.9783549783549812E-2</c:v>
                </c:pt>
                <c:pt idx="31967">
                  <c:v>-4.9783549783549812E-2</c:v>
                </c:pt>
                <c:pt idx="31968">
                  <c:v>-4.9783549783549812E-2</c:v>
                </c:pt>
                <c:pt idx="31969">
                  <c:v>-4.9783549783549812E-2</c:v>
                </c:pt>
                <c:pt idx="31970">
                  <c:v>-4.9783549783549812E-2</c:v>
                </c:pt>
                <c:pt idx="31971">
                  <c:v>-4.9783549783549812E-2</c:v>
                </c:pt>
                <c:pt idx="31972">
                  <c:v>-4.9783549783549812E-2</c:v>
                </c:pt>
                <c:pt idx="31973">
                  <c:v>-4.9783549783549812E-2</c:v>
                </c:pt>
                <c:pt idx="31974">
                  <c:v>-4.9474335188620912E-2</c:v>
                </c:pt>
                <c:pt idx="31975">
                  <c:v>-4.9474335188620912E-2</c:v>
                </c:pt>
                <c:pt idx="31976">
                  <c:v>-4.9783549783549812E-2</c:v>
                </c:pt>
                <c:pt idx="31977">
                  <c:v>-4.9783549783549812E-2</c:v>
                </c:pt>
                <c:pt idx="31978">
                  <c:v>-4.9783549783549812E-2</c:v>
                </c:pt>
                <c:pt idx="31979">
                  <c:v>-4.9783549783549812E-2</c:v>
                </c:pt>
                <c:pt idx="31980">
                  <c:v>-5.0092764378478906E-2</c:v>
                </c:pt>
                <c:pt idx="31981">
                  <c:v>-5.0092764378478906E-2</c:v>
                </c:pt>
                <c:pt idx="31982">
                  <c:v>-5.1020408163265286E-2</c:v>
                </c:pt>
                <c:pt idx="31983">
                  <c:v>-5.1020408163265286E-2</c:v>
                </c:pt>
                <c:pt idx="31984">
                  <c:v>-5.1020408163265286E-2</c:v>
                </c:pt>
                <c:pt idx="31985">
                  <c:v>-5.1020408163265286E-2</c:v>
                </c:pt>
                <c:pt idx="31986">
                  <c:v>-5.1020408163265286E-2</c:v>
                </c:pt>
                <c:pt idx="31987">
                  <c:v>-5.1020408163265286E-2</c:v>
                </c:pt>
                <c:pt idx="31988">
                  <c:v>-5.0401978973407563E-2</c:v>
                </c:pt>
                <c:pt idx="31989">
                  <c:v>-5.0401978973407563E-2</c:v>
                </c:pt>
                <c:pt idx="31990">
                  <c:v>-5.0401978973407563E-2</c:v>
                </c:pt>
                <c:pt idx="31991">
                  <c:v>-5.0401978973407563E-2</c:v>
                </c:pt>
                <c:pt idx="31992">
                  <c:v>-4.9783549783549812E-2</c:v>
                </c:pt>
                <c:pt idx="31993">
                  <c:v>-5.0092764378478906E-2</c:v>
                </c:pt>
                <c:pt idx="31994">
                  <c:v>-5.0092764378478906E-2</c:v>
                </c:pt>
                <c:pt idx="31995">
                  <c:v>-5.0092764378478906E-2</c:v>
                </c:pt>
                <c:pt idx="31996">
                  <c:v>-5.0092764378478906E-2</c:v>
                </c:pt>
                <c:pt idx="31997">
                  <c:v>-5.0092764378478906E-2</c:v>
                </c:pt>
                <c:pt idx="31998">
                  <c:v>-4.9783549783549812E-2</c:v>
                </c:pt>
                <c:pt idx="31999">
                  <c:v>-4.9783549783549812E-2</c:v>
                </c:pt>
                <c:pt idx="32000">
                  <c:v>-4.9783549783549812E-2</c:v>
                </c:pt>
                <c:pt idx="32001">
                  <c:v>-4.9783549783549812E-2</c:v>
                </c:pt>
                <c:pt idx="32002">
                  <c:v>-4.9783549783549812E-2</c:v>
                </c:pt>
                <c:pt idx="32003">
                  <c:v>-4.9783549783549812E-2</c:v>
                </c:pt>
                <c:pt idx="32004">
                  <c:v>-4.9783549783549812E-2</c:v>
                </c:pt>
                <c:pt idx="32005">
                  <c:v>-4.9783549783549812E-2</c:v>
                </c:pt>
                <c:pt idx="32006">
                  <c:v>-5.0092764378478906E-2</c:v>
                </c:pt>
                <c:pt idx="32007">
                  <c:v>-5.0092764378478906E-2</c:v>
                </c:pt>
                <c:pt idx="32008">
                  <c:v>-5.0092764378478906E-2</c:v>
                </c:pt>
                <c:pt idx="32009">
                  <c:v>-5.0401978973407563E-2</c:v>
                </c:pt>
                <c:pt idx="32010">
                  <c:v>-5.0401978973407563E-2</c:v>
                </c:pt>
                <c:pt idx="32011">
                  <c:v>-5.0401978973407563E-2</c:v>
                </c:pt>
                <c:pt idx="32012">
                  <c:v>-5.0401978973407563E-2</c:v>
                </c:pt>
                <c:pt idx="32013">
                  <c:v>-5.0092764378478906E-2</c:v>
                </c:pt>
                <c:pt idx="32014">
                  <c:v>-5.0092764378478906E-2</c:v>
                </c:pt>
                <c:pt idx="32015">
                  <c:v>-5.0711193568336532E-2</c:v>
                </c:pt>
                <c:pt idx="32016">
                  <c:v>-5.0711193568336532E-2</c:v>
                </c:pt>
                <c:pt idx="32017">
                  <c:v>-5.0711193568336532E-2</c:v>
                </c:pt>
                <c:pt idx="32018">
                  <c:v>-5.0711193568336532E-2</c:v>
                </c:pt>
                <c:pt idx="32019">
                  <c:v>-5.0711193568336532E-2</c:v>
                </c:pt>
                <c:pt idx="32020">
                  <c:v>-5.0711193568336532E-2</c:v>
                </c:pt>
                <c:pt idx="32021">
                  <c:v>-5.0711193568336532E-2</c:v>
                </c:pt>
                <c:pt idx="32022">
                  <c:v>-5.0711193568336532E-2</c:v>
                </c:pt>
                <c:pt idx="32023">
                  <c:v>-5.0711193568336532E-2</c:v>
                </c:pt>
                <c:pt idx="32024">
                  <c:v>-5.0711193568336532E-2</c:v>
                </c:pt>
                <c:pt idx="32025">
                  <c:v>-5.0401978973407563E-2</c:v>
                </c:pt>
                <c:pt idx="32026">
                  <c:v>-5.0401978973407563E-2</c:v>
                </c:pt>
                <c:pt idx="32027">
                  <c:v>-5.0401978973407563E-2</c:v>
                </c:pt>
                <c:pt idx="32028">
                  <c:v>-5.0401978973407563E-2</c:v>
                </c:pt>
                <c:pt idx="32029">
                  <c:v>-5.0711193568336532E-2</c:v>
                </c:pt>
                <c:pt idx="32030">
                  <c:v>-5.0711193568336532E-2</c:v>
                </c:pt>
                <c:pt idx="32031">
                  <c:v>-5.0711193568336532E-2</c:v>
                </c:pt>
                <c:pt idx="32032">
                  <c:v>-5.0711193568336532E-2</c:v>
                </c:pt>
                <c:pt idx="32033">
                  <c:v>-5.1329622758194186E-2</c:v>
                </c:pt>
                <c:pt idx="32034">
                  <c:v>-5.1036189297865783E-2</c:v>
                </c:pt>
                <c:pt idx="32035">
                  <c:v>-5.0726879059697097E-2</c:v>
                </c:pt>
                <c:pt idx="32036">
                  <c:v>-5.0726879059697097E-2</c:v>
                </c:pt>
                <c:pt idx="32037">
                  <c:v>-5.0726879059697097E-2</c:v>
                </c:pt>
                <c:pt idx="32038">
                  <c:v>-5.1020408163265286E-2</c:v>
                </c:pt>
                <c:pt idx="32039">
                  <c:v>-5.1020408163265286E-2</c:v>
                </c:pt>
                <c:pt idx="32040">
                  <c:v>-5.1020408163265286E-2</c:v>
                </c:pt>
                <c:pt idx="32041">
                  <c:v>-5.1020408163265286E-2</c:v>
                </c:pt>
                <c:pt idx="32042">
                  <c:v>-5.1020408163265286E-2</c:v>
                </c:pt>
                <c:pt idx="32043">
                  <c:v>-5.0711193568336532E-2</c:v>
                </c:pt>
                <c:pt idx="32044">
                  <c:v>-5.0711193568336532E-2</c:v>
                </c:pt>
                <c:pt idx="32045">
                  <c:v>-5.1020408163265286E-2</c:v>
                </c:pt>
                <c:pt idx="32046">
                  <c:v>-5.1020408163265286E-2</c:v>
                </c:pt>
                <c:pt idx="32047">
                  <c:v>-5.0711193568336532E-2</c:v>
                </c:pt>
                <c:pt idx="32048">
                  <c:v>-5.0711193568336532E-2</c:v>
                </c:pt>
                <c:pt idx="32049">
                  <c:v>-5.0711193568336532E-2</c:v>
                </c:pt>
                <c:pt idx="32050">
                  <c:v>-5.0711193568336532E-2</c:v>
                </c:pt>
                <c:pt idx="32051">
                  <c:v>-5.0711193568336532E-2</c:v>
                </c:pt>
                <c:pt idx="32052">
                  <c:v>-5.0711193568336532E-2</c:v>
                </c:pt>
                <c:pt idx="32053">
                  <c:v>-5.1020408163265286E-2</c:v>
                </c:pt>
                <c:pt idx="32054">
                  <c:v>-5.1020408163265286E-2</c:v>
                </c:pt>
                <c:pt idx="32055">
                  <c:v>-5.0711193568336532E-2</c:v>
                </c:pt>
                <c:pt idx="32056">
                  <c:v>-5.0711193568336532E-2</c:v>
                </c:pt>
                <c:pt idx="32057">
                  <c:v>-5.0092764378478906E-2</c:v>
                </c:pt>
                <c:pt idx="32058">
                  <c:v>-5.0092764378478906E-2</c:v>
                </c:pt>
                <c:pt idx="32059">
                  <c:v>-4.9783549783549812E-2</c:v>
                </c:pt>
                <c:pt idx="32060">
                  <c:v>-4.9783549783549812E-2</c:v>
                </c:pt>
                <c:pt idx="32061">
                  <c:v>-4.9783549783549812E-2</c:v>
                </c:pt>
                <c:pt idx="32062">
                  <c:v>-4.9783549783549812E-2</c:v>
                </c:pt>
                <c:pt idx="32063">
                  <c:v>-5.0401978973407563E-2</c:v>
                </c:pt>
                <c:pt idx="32064">
                  <c:v>-5.0401978973407563E-2</c:v>
                </c:pt>
                <c:pt idx="32065">
                  <c:v>-5.0401978973407563E-2</c:v>
                </c:pt>
                <c:pt idx="32066">
                  <c:v>-5.0401978973407563E-2</c:v>
                </c:pt>
                <c:pt idx="32067">
                  <c:v>-5.0401978973407563E-2</c:v>
                </c:pt>
                <c:pt idx="32068">
                  <c:v>-5.0401978973407563E-2</c:v>
                </c:pt>
                <c:pt idx="32069">
                  <c:v>-5.0401978973407563E-2</c:v>
                </c:pt>
                <c:pt idx="32070">
                  <c:v>-5.0401978973407563E-2</c:v>
                </c:pt>
                <c:pt idx="32071">
                  <c:v>-5.0401978973407563E-2</c:v>
                </c:pt>
                <c:pt idx="32072">
                  <c:v>-5.0401978973407563E-2</c:v>
                </c:pt>
                <c:pt idx="32073">
                  <c:v>-5.0401978973407563E-2</c:v>
                </c:pt>
                <c:pt idx="32074">
                  <c:v>-5.0401978973407563E-2</c:v>
                </c:pt>
                <c:pt idx="32075">
                  <c:v>-5.0401978973407563E-2</c:v>
                </c:pt>
                <c:pt idx="32076">
                  <c:v>-5.0401978973407563E-2</c:v>
                </c:pt>
                <c:pt idx="32077">
                  <c:v>-5.0401978973407563E-2</c:v>
                </c:pt>
                <c:pt idx="32078">
                  <c:v>-5.0092764378478906E-2</c:v>
                </c:pt>
                <c:pt idx="32079">
                  <c:v>-5.0092764378478906E-2</c:v>
                </c:pt>
                <c:pt idx="32080">
                  <c:v>-5.0092764378478906E-2</c:v>
                </c:pt>
                <c:pt idx="32081">
                  <c:v>-5.0092764378478906E-2</c:v>
                </c:pt>
                <c:pt idx="32082">
                  <c:v>-5.0092764378478906E-2</c:v>
                </c:pt>
                <c:pt idx="32083">
                  <c:v>-5.0092764378478906E-2</c:v>
                </c:pt>
                <c:pt idx="32084">
                  <c:v>-5.0092764378478906E-2</c:v>
                </c:pt>
                <c:pt idx="32085">
                  <c:v>-5.0092764378478906E-2</c:v>
                </c:pt>
                <c:pt idx="32086">
                  <c:v>-5.0092764378478906E-2</c:v>
                </c:pt>
                <c:pt idx="32087">
                  <c:v>-5.0092764378478906E-2</c:v>
                </c:pt>
                <c:pt idx="32088">
                  <c:v>-4.9783549783549812E-2</c:v>
                </c:pt>
                <c:pt idx="32089">
                  <c:v>-4.9783549783549812E-2</c:v>
                </c:pt>
                <c:pt idx="32090">
                  <c:v>-4.9783549783549812E-2</c:v>
                </c:pt>
                <c:pt idx="32091">
                  <c:v>-4.9783549783549812E-2</c:v>
                </c:pt>
                <c:pt idx="32092">
                  <c:v>-4.9783549783549812E-2</c:v>
                </c:pt>
                <c:pt idx="32093">
                  <c:v>-4.9783549783549812E-2</c:v>
                </c:pt>
                <c:pt idx="32094">
                  <c:v>-4.9783549783549812E-2</c:v>
                </c:pt>
                <c:pt idx="32095">
                  <c:v>-4.9783549783549812E-2</c:v>
                </c:pt>
                <c:pt idx="32096">
                  <c:v>-4.9783549783549812E-2</c:v>
                </c:pt>
                <c:pt idx="32097">
                  <c:v>-4.9783549783549812E-2</c:v>
                </c:pt>
                <c:pt idx="32098">
                  <c:v>-4.9783549783549812E-2</c:v>
                </c:pt>
                <c:pt idx="32099">
                  <c:v>-4.9783549783549812E-2</c:v>
                </c:pt>
                <c:pt idx="32100">
                  <c:v>-4.9783549783549812E-2</c:v>
                </c:pt>
                <c:pt idx="32101">
                  <c:v>-4.9783549783549812E-2</c:v>
                </c:pt>
                <c:pt idx="32102">
                  <c:v>-5.0092764378478906E-2</c:v>
                </c:pt>
                <c:pt idx="32103">
                  <c:v>-5.0092764378478906E-2</c:v>
                </c:pt>
                <c:pt idx="32104">
                  <c:v>-5.0092764378478906E-2</c:v>
                </c:pt>
                <c:pt idx="32105">
                  <c:v>-5.0092764378478906E-2</c:v>
                </c:pt>
                <c:pt idx="32106">
                  <c:v>-5.0092764378478906E-2</c:v>
                </c:pt>
                <c:pt idx="32107">
                  <c:v>-5.0092764378478906E-2</c:v>
                </c:pt>
                <c:pt idx="32108">
                  <c:v>-5.0092764378478906E-2</c:v>
                </c:pt>
                <c:pt idx="32109">
                  <c:v>-5.0092764378478906E-2</c:v>
                </c:pt>
                <c:pt idx="32110">
                  <c:v>-5.0092764378478906E-2</c:v>
                </c:pt>
                <c:pt idx="32111">
                  <c:v>-5.0092764378478906E-2</c:v>
                </c:pt>
                <c:pt idx="32112">
                  <c:v>-5.0092764378478906E-2</c:v>
                </c:pt>
                <c:pt idx="32113">
                  <c:v>-5.0092764378478906E-2</c:v>
                </c:pt>
                <c:pt idx="32114">
                  <c:v>-5.0092764378478906E-2</c:v>
                </c:pt>
                <c:pt idx="32115">
                  <c:v>-5.0092764378478906E-2</c:v>
                </c:pt>
                <c:pt idx="32116">
                  <c:v>-5.0092764378478906E-2</c:v>
                </c:pt>
                <c:pt idx="32117">
                  <c:v>-5.0092764378478906E-2</c:v>
                </c:pt>
                <c:pt idx="32118">
                  <c:v>-5.0092764378478906E-2</c:v>
                </c:pt>
                <c:pt idx="32119">
                  <c:v>-5.0092764378478906E-2</c:v>
                </c:pt>
                <c:pt idx="32120">
                  <c:v>-5.0092764378478906E-2</c:v>
                </c:pt>
                <c:pt idx="32121">
                  <c:v>-5.0092764378478906E-2</c:v>
                </c:pt>
                <c:pt idx="32122">
                  <c:v>-5.0092764378478906E-2</c:v>
                </c:pt>
                <c:pt idx="32123">
                  <c:v>-5.0092764378478906E-2</c:v>
                </c:pt>
                <c:pt idx="32124">
                  <c:v>-5.0092764378478906E-2</c:v>
                </c:pt>
                <c:pt idx="32125">
                  <c:v>-5.0092764378478906E-2</c:v>
                </c:pt>
                <c:pt idx="32126">
                  <c:v>-5.0092764378478906E-2</c:v>
                </c:pt>
                <c:pt idx="32127">
                  <c:v>-5.0092764378478906E-2</c:v>
                </c:pt>
                <c:pt idx="32128">
                  <c:v>-5.0092764378478906E-2</c:v>
                </c:pt>
                <c:pt idx="32129">
                  <c:v>-5.0092764378478906E-2</c:v>
                </c:pt>
                <c:pt idx="32130">
                  <c:v>-5.0092764378478906E-2</c:v>
                </c:pt>
                <c:pt idx="32131">
                  <c:v>-5.0092764378478906E-2</c:v>
                </c:pt>
                <c:pt idx="32132">
                  <c:v>-5.0092764378478906E-2</c:v>
                </c:pt>
                <c:pt idx="32133">
                  <c:v>-5.0092764378478906E-2</c:v>
                </c:pt>
                <c:pt idx="32134">
                  <c:v>-5.0092764378478906E-2</c:v>
                </c:pt>
                <c:pt idx="32135">
                  <c:v>-5.0092764378478906E-2</c:v>
                </c:pt>
                <c:pt idx="32136">
                  <c:v>-5.0092764378478906E-2</c:v>
                </c:pt>
                <c:pt idx="32137">
                  <c:v>-5.0092764378478906E-2</c:v>
                </c:pt>
                <c:pt idx="32138">
                  <c:v>-5.0092764378478906E-2</c:v>
                </c:pt>
                <c:pt idx="32139">
                  <c:v>-5.0092764378478906E-2</c:v>
                </c:pt>
                <c:pt idx="32140">
                  <c:v>-5.0092764378478906E-2</c:v>
                </c:pt>
                <c:pt idx="32141">
                  <c:v>-5.0092764378478906E-2</c:v>
                </c:pt>
                <c:pt idx="32142">
                  <c:v>-5.0092764378478906E-2</c:v>
                </c:pt>
                <c:pt idx="32143">
                  <c:v>-5.0092764378478906E-2</c:v>
                </c:pt>
                <c:pt idx="32144">
                  <c:v>-5.0092764378478906E-2</c:v>
                </c:pt>
                <c:pt idx="32145">
                  <c:v>-5.0092764378478906E-2</c:v>
                </c:pt>
                <c:pt idx="32146">
                  <c:v>-5.0092764378478906E-2</c:v>
                </c:pt>
                <c:pt idx="32147">
                  <c:v>-5.0092764378478906E-2</c:v>
                </c:pt>
                <c:pt idx="32148">
                  <c:v>-5.0092764378478906E-2</c:v>
                </c:pt>
                <c:pt idx="32149">
                  <c:v>-5.0092764378478906E-2</c:v>
                </c:pt>
                <c:pt idx="32150">
                  <c:v>-5.0092764378478906E-2</c:v>
                </c:pt>
                <c:pt idx="32151">
                  <c:v>-5.0092764378478906E-2</c:v>
                </c:pt>
                <c:pt idx="32152">
                  <c:v>-5.0092764378478906E-2</c:v>
                </c:pt>
                <c:pt idx="32153">
                  <c:v>-5.0092764378478906E-2</c:v>
                </c:pt>
                <c:pt idx="32154">
                  <c:v>-5.0092764378478906E-2</c:v>
                </c:pt>
                <c:pt idx="32155">
                  <c:v>-5.0092764378478906E-2</c:v>
                </c:pt>
                <c:pt idx="32156">
                  <c:v>-5.0092764378478906E-2</c:v>
                </c:pt>
                <c:pt idx="32157">
                  <c:v>-5.0092764378478906E-2</c:v>
                </c:pt>
                <c:pt idx="32158">
                  <c:v>-5.0092764378478906E-2</c:v>
                </c:pt>
                <c:pt idx="32159">
                  <c:v>-5.0092764378478906E-2</c:v>
                </c:pt>
                <c:pt idx="32160">
                  <c:v>-5.0092764378478906E-2</c:v>
                </c:pt>
                <c:pt idx="32161">
                  <c:v>-4.9783549783549812E-2</c:v>
                </c:pt>
                <c:pt idx="32162">
                  <c:v>-4.9783549783549812E-2</c:v>
                </c:pt>
                <c:pt idx="32163">
                  <c:v>-4.9783549783549812E-2</c:v>
                </c:pt>
                <c:pt idx="32164">
                  <c:v>-4.9783549783549812E-2</c:v>
                </c:pt>
                <c:pt idx="32165">
                  <c:v>-4.9783549783549812E-2</c:v>
                </c:pt>
                <c:pt idx="32166">
                  <c:v>-4.9783549783549812E-2</c:v>
                </c:pt>
                <c:pt idx="32167">
                  <c:v>-4.9783549783549812E-2</c:v>
                </c:pt>
                <c:pt idx="32168">
                  <c:v>-4.9783549783549812E-2</c:v>
                </c:pt>
                <c:pt idx="32169">
                  <c:v>-4.9783549783549812E-2</c:v>
                </c:pt>
                <c:pt idx="32170">
                  <c:v>-4.9783549783549812E-2</c:v>
                </c:pt>
                <c:pt idx="32171">
                  <c:v>-4.9783549783549812E-2</c:v>
                </c:pt>
                <c:pt idx="32172">
                  <c:v>-4.9783549783549812E-2</c:v>
                </c:pt>
                <c:pt idx="32173">
                  <c:v>-4.9783549783549812E-2</c:v>
                </c:pt>
                <c:pt idx="32174">
                  <c:v>-4.9783549783549812E-2</c:v>
                </c:pt>
                <c:pt idx="32175">
                  <c:v>-4.9783549783549812E-2</c:v>
                </c:pt>
                <c:pt idx="32176">
                  <c:v>-4.9783549783549812E-2</c:v>
                </c:pt>
                <c:pt idx="32177">
                  <c:v>-4.9783549783549812E-2</c:v>
                </c:pt>
                <c:pt idx="32178">
                  <c:v>-4.9783549783549812E-2</c:v>
                </c:pt>
                <c:pt idx="32179">
                  <c:v>-4.9783549783549812E-2</c:v>
                </c:pt>
                <c:pt idx="32180">
                  <c:v>-4.9783549783549812E-2</c:v>
                </c:pt>
                <c:pt idx="32181">
                  <c:v>-4.9474335188620912E-2</c:v>
                </c:pt>
                <c:pt idx="32182">
                  <c:v>-4.9474335188620912E-2</c:v>
                </c:pt>
                <c:pt idx="32183">
                  <c:v>-4.9474335188620912E-2</c:v>
                </c:pt>
                <c:pt idx="32184">
                  <c:v>-4.9474335188620912E-2</c:v>
                </c:pt>
                <c:pt idx="32185">
                  <c:v>-4.9474335188620912E-2</c:v>
                </c:pt>
                <c:pt idx="32186">
                  <c:v>-4.9474335188620912E-2</c:v>
                </c:pt>
                <c:pt idx="32187">
                  <c:v>-4.9474335188620912E-2</c:v>
                </c:pt>
                <c:pt idx="32188">
                  <c:v>-4.9474335188620912E-2</c:v>
                </c:pt>
                <c:pt idx="32189">
                  <c:v>-4.9474335188620912E-2</c:v>
                </c:pt>
                <c:pt idx="32190">
                  <c:v>-4.9474335188620912E-2</c:v>
                </c:pt>
                <c:pt idx="32191">
                  <c:v>-4.9474335188620912E-2</c:v>
                </c:pt>
                <c:pt idx="32192">
                  <c:v>-4.9474335188620912E-2</c:v>
                </c:pt>
                <c:pt idx="32193">
                  <c:v>-4.9474335188620912E-2</c:v>
                </c:pt>
                <c:pt idx="32194">
                  <c:v>-4.9783549783549812E-2</c:v>
                </c:pt>
                <c:pt idx="32195">
                  <c:v>-4.9783549783549812E-2</c:v>
                </c:pt>
                <c:pt idx="32196">
                  <c:v>-4.9474335188620912E-2</c:v>
                </c:pt>
                <c:pt idx="32197">
                  <c:v>-4.9474335188620912E-2</c:v>
                </c:pt>
                <c:pt idx="32198">
                  <c:v>-4.9474335188620912E-2</c:v>
                </c:pt>
                <c:pt idx="32199">
                  <c:v>-4.9474335188620912E-2</c:v>
                </c:pt>
                <c:pt idx="32200">
                  <c:v>-4.9474335188620912E-2</c:v>
                </c:pt>
                <c:pt idx="32201">
                  <c:v>-4.9474335188620912E-2</c:v>
                </c:pt>
                <c:pt idx="32202">
                  <c:v>-4.9474335188620912E-2</c:v>
                </c:pt>
                <c:pt idx="32203">
                  <c:v>-4.9474335188620912E-2</c:v>
                </c:pt>
                <c:pt idx="32204">
                  <c:v>-4.9474335188620912E-2</c:v>
                </c:pt>
                <c:pt idx="32205">
                  <c:v>-4.9474335188620912E-2</c:v>
                </c:pt>
                <c:pt idx="32206">
                  <c:v>-4.9474335188620912E-2</c:v>
                </c:pt>
                <c:pt idx="32207">
                  <c:v>-4.9474335188620912E-2</c:v>
                </c:pt>
                <c:pt idx="32208">
                  <c:v>-4.9474335188620912E-2</c:v>
                </c:pt>
                <c:pt idx="32209">
                  <c:v>-4.9474335188620912E-2</c:v>
                </c:pt>
                <c:pt idx="32210">
                  <c:v>-4.9474335188620912E-2</c:v>
                </c:pt>
                <c:pt idx="32211">
                  <c:v>-4.9474335188620912E-2</c:v>
                </c:pt>
                <c:pt idx="32212">
                  <c:v>-4.9474335188620912E-2</c:v>
                </c:pt>
                <c:pt idx="32213">
                  <c:v>-4.9474335188620912E-2</c:v>
                </c:pt>
                <c:pt idx="32214">
                  <c:v>-4.9474335188620912E-2</c:v>
                </c:pt>
                <c:pt idx="32215">
                  <c:v>-4.9474335188620912E-2</c:v>
                </c:pt>
                <c:pt idx="32216">
                  <c:v>-4.9474335188620912E-2</c:v>
                </c:pt>
                <c:pt idx="32217">
                  <c:v>-4.9474335188620912E-2</c:v>
                </c:pt>
                <c:pt idx="32218">
                  <c:v>-4.9474335188620912E-2</c:v>
                </c:pt>
                <c:pt idx="32219">
                  <c:v>-4.9474335188620912E-2</c:v>
                </c:pt>
                <c:pt idx="32220">
                  <c:v>-4.9474335188620912E-2</c:v>
                </c:pt>
                <c:pt idx="32221">
                  <c:v>-4.9474335188620912E-2</c:v>
                </c:pt>
                <c:pt idx="32222">
                  <c:v>-4.9474335188620912E-2</c:v>
                </c:pt>
                <c:pt idx="32223">
                  <c:v>-4.9474335188620912E-2</c:v>
                </c:pt>
                <c:pt idx="32224">
                  <c:v>-4.9474335188620912E-2</c:v>
                </c:pt>
                <c:pt idx="32225">
                  <c:v>-4.9474335188620912E-2</c:v>
                </c:pt>
                <c:pt idx="32226">
                  <c:v>-4.9783549783549812E-2</c:v>
                </c:pt>
                <c:pt idx="32227">
                  <c:v>-4.9783549783549812E-2</c:v>
                </c:pt>
                <c:pt idx="32228">
                  <c:v>-4.9783549783549812E-2</c:v>
                </c:pt>
                <c:pt idx="32229">
                  <c:v>-4.9783549783549812E-2</c:v>
                </c:pt>
                <c:pt idx="32230">
                  <c:v>-4.9783549783549812E-2</c:v>
                </c:pt>
                <c:pt idx="32231">
                  <c:v>-4.9783549783549812E-2</c:v>
                </c:pt>
                <c:pt idx="32232">
                  <c:v>-4.9783549783549812E-2</c:v>
                </c:pt>
                <c:pt idx="32233">
                  <c:v>-4.9783549783549812E-2</c:v>
                </c:pt>
                <c:pt idx="32234">
                  <c:v>-4.9783549783549812E-2</c:v>
                </c:pt>
                <c:pt idx="32235">
                  <c:v>-4.9783549783549812E-2</c:v>
                </c:pt>
                <c:pt idx="32236">
                  <c:v>-5.0092764378478906E-2</c:v>
                </c:pt>
                <c:pt idx="32237">
                  <c:v>-5.0092764378478906E-2</c:v>
                </c:pt>
                <c:pt idx="32238">
                  <c:v>-5.0092764378478906E-2</c:v>
                </c:pt>
                <c:pt idx="32239">
                  <c:v>-5.0092764378478906E-2</c:v>
                </c:pt>
                <c:pt idx="32240">
                  <c:v>-5.0092764378478906E-2</c:v>
                </c:pt>
                <c:pt idx="32241">
                  <c:v>-5.0092764378478906E-2</c:v>
                </c:pt>
                <c:pt idx="32242">
                  <c:v>-5.0092764378478906E-2</c:v>
                </c:pt>
                <c:pt idx="32243">
                  <c:v>-5.0092764378478906E-2</c:v>
                </c:pt>
                <c:pt idx="32244">
                  <c:v>-5.0092764378478906E-2</c:v>
                </c:pt>
                <c:pt idx="32245">
                  <c:v>-5.0092764378478906E-2</c:v>
                </c:pt>
                <c:pt idx="32246">
                  <c:v>-5.0092764378478906E-2</c:v>
                </c:pt>
                <c:pt idx="32247">
                  <c:v>-5.0092764378478906E-2</c:v>
                </c:pt>
                <c:pt idx="32248">
                  <c:v>-5.0092764378478906E-2</c:v>
                </c:pt>
                <c:pt idx="32249">
                  <c:v>-5.0092764378478906E-2</c:v>
                </c:pt>
                <c:pt idx="32250">
                  <c:v>-5.0092764378478906E-2</c:v>
                </c:pt>
                <c:pt idx="32251">
                  <c:v>-5.0092764378478906E-2</c:v>
                </c:pt>
                <c:pt idx="32252">
                  <c:v>-5.0092764378478906E-2</c:v>
                </c:pt>
                <c:pt idx="32253">
                  <c:v>-5.0092764378478906E-2</c:v>
                </c:pt>
                <c:pt idx="32254">
                  <c:v>-5.0092764378478906E-2</c:v>
                </c:pt>
                <c:pt idx="32255">
                  <c:v>-5.0092764378478906E-2</c:v>
                </c:pt>
                <c:pt idx="32256">
                  <c:v>-5.0092764378478906E-2</c:v>
                </c:pt>
                <c:pt idx="32257">
                  <c:v>-5.0092764378478906E-2</c:v>
                </c:pt>
                <c:pt idx="32258">
                  <c:v>-5.0092764378478906E-2</c:v>
                </c:pt>
                <c:pt idx="32259">
                  <c:v>-5.0092764378478906E-2</c:v>
                </c:pt>
                <c:pt idx="32260">
                  <c:v>-5.0092764378478906E-2</c:v>
                </c:pt>
                <c:pt idx="32261">
                  <c:v>-5.0092764378478906E-2</c:v>
                </c:pt>
                <c:pt idx="32262">
                  <c:v>-5.0092764378478906E-2</c:v>
                </c:pt>
                <c:pt idx="32263">
                  <c:v>-5.0092764378478906E-2</c:v>
                </c:pt>
                <c:pt idx="32264">
                  <c:v>-5.0092764378478906E-2</c:v>
                </c:pt>
                <c:pt idx="32265">
                  <c:v>-5.0092764378478906E-2</c:v>
                </c:pt>
                <c:pt idx="32266">
                  <c:v>-5.0092764378478906E-2</c:v>
                </c:pt>
                <c:pt idx="32267">
                  <c:v>-5.0092764378478906E-2</c:v>
                </c:pt>
                <c:pt idx="32268">
                  <c:v>-5.0092764378478906E-2</c:v>
                </c:pt>
                <c:pt idx="32269">
                  <c:v>-5.0092764378478906E-2</c:v>
                </c:pt>
                <c:pt idx="32270">
                  <c:v>-5.0092764378478906E-2</c:v>
                </c:pt>
                <c:pt idx="32271">
                  <c:v>-4.9783549783549812E-2</c:v>
                </c:pt>
                <c:pt idx="32272">
                  <c:v>-4.9783549783549812E-2</c:v>
                </c:pt>
                <c:pt idx="32273">
                  <c:v>-4.9783549783549812E-2</c:v>
                </c:pt>
                <c:pt idx="32274">
                  <c:v>-4.9783549783549812E-2</c:v>
                </c:pt>
                <c:pt idx="32275">
                  <c:v>-4.9474335188620912E-2</c:v>
                </c:pt>
                <c:pt idx="32276">
                  <c:v>-4.9474335188620912E-2</c:v>
                </c:pt>
                <c:pt idx="32277">
                  <c:v>-4.9474335188620912E-2</c:v>
                </c:pt>
                <c:pt idx="32278">
                  <c:v>-4.9474335188620912E-2</c:v>
                </c:pt>
                <c:pt idx="32279">
                  <c:v>-4.9165120593692019E-2</c:v>
                </c:pt>
                <c:pt idx="32280">
                  <c:v>-4.9165120593692019E-2</c:v>
                </c:pt>
                <c:pt idx="32281">
                  <c:v>-4.9165120593692019E-2</c:v>
                </c:pt>
                <c:pt idx="32282">
                  <c:v>-4.9165120593692019E-2</c:v>
                </c:pt>
                <c:pt idx="32283">
                  <c:v>-4.9165120593692019E-2</c:v>
                </c:pt>
                <c:pt idx="32284">
                  <c:v>-4.9165120593692019E-2</c:v>
                </c:pt>
                <c:pt idx="32285">
                  <c:v>-5.0092764378478906E-2</c:v>
                </c:pt>
                <c:pt idx="32286">
                  <c:v>-5.0092764378478906E-2</c:v>
                </c:pt>
                <c:pt idx="32287">
                  <c:v>-5.0092764378478906E-2</c:v>
                </c:pt>
                <c:pt idx="32288">
                  <c:v>-5.0092764378478906E-2</c:v>
                </c:pt>
                <c:pt idx="32289">
                  <c:v>-5.0092764378478906E-2</c:v>
                </c:pt>
                <c:pt idx="32290">
                  <c:v>-5.0092764378478906E-2</c:v>
                </c:pt>
                <c:pt idx="32291">
                  <c:v>-5.0092764378478906E-2</c:v>
                </c:pt>
                <c:pt idx="32292">
                  <c:v>-5.0092764378478906E-2</c:v>
                </c:pt>
                <c:pt idx="32293">
                  <c:v>-5.0092764378478906E-2</c:v>
                </c:pt>
                <c:pt idx="32294">
                  <c:v>-5.0092764378478906E-2</c:v>
                </c:pt>
                <c:pt idx="32295">
                  <c:v>-5.0092764378478906E-2</c:v>
                </c:pt>
                <c:pt idx="32296">
                  <c:v>-5.0092764378478906E-2</c:v>
                </c:pt>
                <c:pt idx="32297">
                  <c:v>-5.0092764378478906E-2</c:v>
                </c:pt>
                <c:pt idx="32298">
                  <c:v>-5.0092764378478906E-2</c:v>
                </c:pt>
                <c:pt idx="32299">
                  <c:v>-5.0092764378478906E-2</c:v>
                </c:pt>
                <c:pt idx="32300">
                  <c:v>-5.0092764378478906E-2</c:v>
                </c:pt>
                <c:pt idx="32301">
                  <c:v>-5.0092764378478906E-2</c:v>
                </c:pt>
                <c:pt idx="32302">
                  <c:v>-5.0092764378478906E-2</c:v>
                </c:pt>
                <c:pt idx="32303">
                  <c:v>-5.0092764378478906E-2</c:v>
                </c:pt>
                <c:pt idx="32304">
                  <c:v>-5.0092764378478906E-2</c:v>
                </c:pt>
                <c:pt idx="32305">
                  <c:v>-5.0092764378478906E-2</c:v>
                </c:pt>
                <c:pt idx="32306">
                  <c:v>-5.0092764378478906E-2</c:v>
                </c:pt>
                <c:pt idx="32307">
                  <c:v>-5.0092764378478906E-2</c:v>
                </c:pt>
                <c:pt idx="32308">
                  <c:v>-5.0092764378478906E-2</c:v>
                </c:pt>
                <c:pt idx="32309">
                  <c:v>-5.0092764378478906E-2</c:v>
                </c:pt>
                <c:pt idx="32310">
                  <c:v>-5.0092764378478906E-2</c:v>
                </c:pt>
                <c:pt idx="32311">
                  <c:v>-5.0092764378478906E-2</c:v>
                </c:pt>
                <c:pt idx="32312">
                  <c:v>-5.0092764378478906E-2</c:v>
                </c:pt>
                <c:pt idx="32313">
                  <c:v>-5.0092764378478906E-2</c:v>
                </c:pt>
                <c:pt idx="32314">
                  <c:v>-5.0092764378478906E-2</c:v>
                </c:pt>
                <c:pt idx="32315">
                  <c:v>-5.0092764378478906E-2</c:v>
                </c:pt>
                <c:pt idx="32316">
                  <c:v>-5.0092764378478906E-2</c:v>
                </c:pt>
                <c:pt idx="32317">
                  <c:v>-5.0401978973407563E-2</c:v>
                </c:pt>
                <c:pt idx="32318">
                  <c:v>-5.0401978973407563E-2</c:v>
                </c:pt>
                <c:pt idx="32319">
                  <c:v>-5.0401978973407563E-2</c:v>
                </c:pt>
                <c:pt idx="32320">
                  <c:v>-5.0401978973407563E-2</c:v>
                </c:pt>
                <c:pt idx="32321">
                  <c:v>-5.0401978973407563E-2</c:v>
                </c:pt>
                <c:pt idx="32322">
                  <c:v>-5.0401978973407563E-2</c:v>
                </c:pt>
                <c:pt idx="32323">
                  <c:v>-5.1020408163265286E-2</c:v>
                </c:pt>
                <c:pt idx="32324">
                  <c:v>-5.1020408163265286E-2</c:v>
                </c:pt>
                <c:pt idx="32325">
                  <c:v>-5.1020408163265286E-2</c:v>
                </c:pt>
                <c:pt idx="32326">
                  <c:v>-5.1020408163265286E-2</c:v>
                </c:pt>
                <c:pt idx="32327">
                  <c:v>-5.1020408163265286E-2</c:v>
                </c:pt>
                <c:pt idx="32328">
                  <c:v>-5.1020408163265286E-2</c:v>
                </c:pt>
                <c:pt idx="32329">
                  <c:v>-5.1020408163265286E-2</c:v>
                </c:pt>
                <c:pt idx="32330">
                  <c:v>-5.1020408163265286E-2</c:v>
                </c:pt>
                <c:pt idx="32331">
                  <c:v>-5.1638837353123183E-2</c:v>
                </c:pt>
                <c:pt idx="32332">
                  <c:v>-5.1345499536034719E-2</c:v>
                </c:pt>
                <c:pt idx="32333">
                  <c:v>-5.1345499536034719E-2</c:v>
                </c:pt>
                <c:pt idx="32334">
                  <c:v>-5.1345499536034719E-2</c:v>
                </c:pt>
                <c:pt idx="32335">
                  <c:v>-5.1654809774203309E-2</c:v>
                </c:pt>
                <c:pt idx="32336">
                  <c:v>-5.1654809774203309E-2</c:v>
                </c:pt>
                <c:pt idx="32337">
                  <c:v>-5.1654809774203309E-2</c:v>
                </c:pt>
                <c:pt idx="32338">
                  <c:v>-5.1345499536034719E-2</c:v>
                </c:pt>
                <c:pt idx="32339">
                  <c:v>-5.1345499536034719E-2</c:v>
                </c:pt>
                <c:pt idx="32340">
                  <c:v>-5.1345499536034719E-2</c:v>
                </c:pt>
                <c:pt idx="32341">
                  <c:v>-5.1345499536034719E-2</c:v>
                </c:pt>
                <c:pt idx="32342">
                  <c:v>-5.1345499536034719E-2</c:v>
                </c:pt>
                <c:pt idx="32343">
                  <c:v>-5.1345499536034719E-2</c:v>
                </c:pt>
                <c:pt idx="32344">
                  <c:v>-5.1345499536034719E-2</c:v>
                </c:pt>
                <c:pt idx="32345">
                  <c:v>-5.1345499536034719E-2</c:v>
                </c:pt>
                <c:pt idx="32346">
                  <c:v>-5.1345499536034719E-2</c:v>
                </c:pt>
                <c:pt idx="32347">
                  <c:v>-5.1345499536034719E-2</c:v>
                </c:pt>
                <c:pt idx="32348">
                  <c:v>-5.1345499536034719E-2</c:v>
                </c:pt>
                <c:pt idx="32349">
                  <c:v>-5.1345499536034719E-2</c:v>
                </c:pt>
                <c:pt idx="32350">
                  <c:v>-5.1345499536034719E-2</c:v>
                </c:pt>
                <c:pt idx="32351">
                  <c:v>-5.1345499536034719E-2</c:v>
                </c:pt>
                <c:pt idx="32352">
                  <c:v>-5.1345499536034719E-2</c:v>
                </c:pt>
                <c:pt idx="32353">
                  <c:v>-5.1638837353123183E-2</c:v>
                </c:pt>
                <c:pt idx="32354">
                  <c:v>-5.1638837353123183E-2</c:v>
                </c:pt>
                <c:pt idx="32355">
                  <c:v>-5.1638837353123183E-2</c:v>
                </c:pt>
                <c:pt idx="32356">
                  <c:v>-5.1329622758194186E-2</c:v>
                </c:pt>
                <c:pt idx="32357">
                  <c:v>-5.1329622758194186E-2</c:v>
                </c:pt>
                <c:pt idx="32358">
                  <c:v>-5.1329622758194186E-2</c:v>
                </c:pt>
                <c:pt idx="32359">
                  <c:v>-5.1329622758194186E-2</c:v>
                </c:pt>
                <c:pt idx="32360">
                  <c:v>-5.1329622758194186E-2</c:v>
                </c:pt>
                <c:pt idx="32361">
                  <c:v>-5.1329622758194186E-2</c:v>
                </c:pt>
                <c:pt idx="32362">
                  <c:v>-5.1329622758194186E-2</c:v>
                </c:pt>
                <c:pt idx="32363">
                  <c:v>-5.1329622758194186E-2</c:v>
                </c:pt>
                <c:pt idx="32364">
                  <c:v>-5.1329622758194186E-2</c:v>
                </c:pt>
                <c:pt idx="32365">
                  <c:v>-5.1329622758194186E-2</c:v>
                </c:pt>
                <c:pt idx="32366">
                  <c:v>-5.1329622758194186E-2</c:v>
                </c:pt>
                <c:pt idx="32367">
                  <c:v>-5.1329622758194186E-2</c:v>
                </c:pt>
                <c:pt idx="32368">
                  <c:v>-5.1329622758194186E-2</c:v>
                </c:pt>
                <c:pt idx="32369">
                  <c:v>-5.1329622758194186E-2</c:v>
                </c:pt>
                <c:pt idx="32370">
                  <c:v>-5.1329622758194186E-2</c:v>
                </c:pt>
                <c:pt idx="32371">
                  <c:v>-5.1329622758194186E-2</c:v>
                </c:pt>
                <c:pt idx="32372">
                  <c:v>-5.1329622758194186E-2</c:v>
                </c:pt>
                <c:pt idx="32373">
                  <c:v>-5.1329622758194186E-2</c:v>
                </c:pt>
                <c:pt idx="32374">
                  <c:v>-5.1020408163265286E-2</c:v>
                </c:pt>
                <c:pt idx="32375">
                  <c:v>-5.1020408163265286E-2</c:v>
                </c:pt>
                <c:pt idx="32376">
                  <c:v>-5.0711193568336532E-2</c:v>
                </c:pt>
                <c:pt idx="32377">
                  <c:v>-5.0711193568336532E-2</c:v>
                </c:pt>
                <c:pt idx="32378">
                  <c:v>-5.0711193568336532E-2</c:v>
                </c:pt>
                <c:pt idx="32379">
                  <c:v>-5.0711193568336532E-2</c:v>
                </c:pt>
                <c:pt idx="32380">
                  <c:v>-5.0711193568336532E-2</c:v>
                </c:pt>
                <c:pt idx="32381">
                  <c:v>-5.0711193568336532E-2</c:v>
                </c:pt>
                <c:pt idx="32382">
                  <c:v>-5.0711193568336532E-2</c:v>
                </c:pt>
                <c:pt idx="32383">
                  <c:v>-5.0711193568336532E-2</c:v>
                </c:pt>
                <c:pt idx="32384">
                  <c:v>-5.0711193568336532E-2</c:v>
                </c:pt>
                <c:pt idx="32385">
                  <c:v>-5.0711193568336532E-2</c:v>
                </c:pt>
                <c:pt idx="32386">
                  <c:v>-5.0711193568336532E-2</c:v>
                </c:pt>
                <c:pt idx="32387">
                  <c:v>-5.0711193568336532E-2</c:v>
                </c:pt>
                <c:pt idx="32388">
                  <c:v>-5.0711193568336532E-2</c:v>
                </c:pt>
                <c:pt idx="32389">
                  <c:v>-5.0711193568336532E-2</c:v>
                </c:pt>
                <c:pt idx="32390">
                  <c:v>-5.0711193568336532E-2</c:v>
                </c:pt>
                <c:pt idx="32391">
                  <c:v>-5.0711193568336532E-2</c:v>
                </c:pt>
                <c:pt idx="32392">
                  <c:v>-5.0711193568336532E-2</c:v>
                </c:pt>
                <c:pt idx="32393">
                  <c:v>-5.0711193568336532E-2</c:v>
                </c:pt>
                <c:pt idx="32394">
                  <c:v>-5.0711193568336532E-2</c:v>
                </c:pt>
                <c:pt idx="32395">
                  <c:v>-5.0711193568336532E-2</c:v>
                </c:pt>
                <c:pt idx="32396">
                  <c:v>-5.0092764378478906E-2</c:v>
                </c:pt>
                <c:pt idx="32397">
                  <c:v>-5.0092764378478906E-2</c:v>
                </c:pt>
                <c:pt idx="32398">
                  <c:v>-5.0401978973407563E-2</c:v>
                </c:pt>
                <c:pt idx="32399">
                  <c:v>-5.0401978973407563E-2</c:v>
                </c:pt>
                <c:pt idx="32400">
                  <c:v>-5.0401978973407563E-2</c:v>
                </c:pt>
                <c:pt idx="32401">
                  <c:v>-5.0401978973407563E-2</c:v>
                </c:pt>
                <c:pt idx="32402">
                  <c:v>-5.0401978973407563E-2</c:v>
                </c:pt>
                <c:pt idx="32403">
                  <c:v>-5.0401978973407563E-2</c:v>
                </c:pt>
                <c:pt idx="32404">
                  <c:v>-5.0401978973407563E-2</c:v>
                </c:pt>
                <c:pt idx="32405">
                  <c:v>-5.0401978973407563E-2</c:v>
                </c:pt>
                <c:pt idx="32406">
                  <c:v>-5.0401978973407563E-2</c:v>
                </c:pt>
                <c:pt idx="32407">
                  <c:v>-5.0401978973407563E-2</c:v>
                </c:pt>
                <c:pt idx="32408">
                  <c:v>-5.0401978973407563E-2</c:v>
                </c:pt>
                <c:pt idx="32409">
                  <c:v>-5.0401978973407563E-2</c:v>
                </c:pt>
                <c:pt idx="32410">
                  <c:v>-5.0401978973407563E-2</c:v>
                </c:pt>
                <c:pt idx="32411">
                  <c:v>-5.0401978973407563E-2</c:v>
                </c:pt>
                <c:pt idx="32412">
                  <c:v>-5.0401978973407563E-2</c:v>
                </c:pt>
                <c:pt idx="32413">
                  <c:v>-5.0401978973407563E-2</c:v>
                </c:pt>
                <c:pt idx="32414">
                  <c:v>-5.0401978973407563E-2</c:v>
                </c:pt>
                <c:pt idx="32415">
                  <c:v>-5.0401978973407563E-2</c:v>
                </c:pt>
                <c:pt idx="32416">
                  <c:v>-5.0401978973407563E-2</c:v>
                </c:pt>
                <c:pt idx="32417">
                  <c:v>-5.0711193568336532E-2</c:v>
                </c:pt>
                <c:pt idx="32418">
                  <c:v>-5.0711193568336532E-2</c:v>
                </c:pt>
                <c:pt idx="32419">
                  <c:v>-5.0711193568336532E-2</c:v>
                </c:pt>
                <c:pt idx="32420">
                  <c:v>-5.0711193568336532E-2</c:v>
                </c:pt>
                <c:pt idx="32421">
                  <c:v>-5.0711193568336532E-2</c:v>
                </c:pt>
                <c:pt idx="32422">
                  <c:v>-5.0711193568336532E-2</c:v>
                </c:pt>
                <c:pt idx="32423">
                  <c:v>-5.0711193568336532E-2</c:v>
                </c:pt>
                <c:pt idx="32424">
                  <c:v>-5.0711193568336532E-2</c:v>
                </c:pt>
                <c:pt idx="32425">
                  <c:v>-5.0711193568336532E-2</c:v>
                </c:pt>
                <c:pt idx="32426">
                  <c:v>-5.0711193568336532E-2</c:v>
                </c:pt>
                <c:pt idx="32427">
                  <c:v>-5.0711193568336532E-2</c:v>
                </c:pt>
                <c:pt idx="32428">
                  <c:v>-5.0711193568336532E-2</c:v>
                </c:pt>
                <c:pt idx="32429">
                  <c:v>-5.0711193568336532E-2</c:v>
                </c:pt>
                <c:pt idx="32430">
                  <c:v>-5.0711193568336532E-2</c:v>
                </c:pt>
                <c:pt idx="32431">
                  <c:v>-5.0711193568336532E-2</c:v>
                </c:pt>
                <c:pt idx="32432">
                  <c:v>-5.0711193568336532E-2</c:v>
                </c:pt>
                <c:pt idx="32433">
                  <c:v>-5.0711193568336532E-2</c:v>
                </c:pt>
                <c:pt idx="32434">
                  <c:v>-5.0711193568336532E-2</c:v>
                </c:pt>
                <c:pt idx="32435">
                  <c:v>-5.0711193568336532E-2</c:v>
                </c:pt>
                <c:pt idx="32436">
                  <c:v>-5.0711193568336532E-2</c:v>
                </c:pt>
                <c:pt idx="32437">
                  <c:v>-5.0711193568336532E-2</c:v>
                </c:pt>
                <c:pt idx="32438">
                  <c:v>-5.0711193568336532E-2</c:v>
                </c:pt>
                <c:pt idx="32439">
                  <c:v>-5.0711193568336532E-2</c:v>
                </c:pt>
                <c:pt idx="32440">
                  <c:v>-5.0711193568336532E-2</c:v>
                </c:pt>
                <c:pt idx="32441">
                  <c:v>-5.0711193568336532E-2</c:v>
                </c:pt>
                <c:pt idx="32442">
                  <c:v>-5.0711193568336532E-2</c:v>
                </c:pt>
                <c:pt idx="32443">
                  <c:v>-5.0711193568336532E-2</c:v>
                </c:pt>
                <c:pt idx="32444">
                  <c:v>-5.0711193568336532E-2</c:v>
                </c:pt>
                <c:pt idx="32445">
                  <c:v>-5.0711193568336532E-2</c:v>
                </c:pt>
                <c:pt idx="32446">
                  <c:v>-5.0711193568336532E-2</c:v>
                </c:pt>
                <c:pt idx="32447">
                  <c:v>-5.0711193568336532E-2</c:v>
                </c:pt>
                <c:pt idx="32448">
                  <c:v>-5.0711193568336532E-2</c:v>
                </c:pt>
                <c:pt idx="32449">
                  <c:v>-5.0711193568336532E-2</c:v>
                </c:pt>
                <c:pt idx="32450">
                  <c:v>-5.0711193568336532E-2</c:v>
                </c:pt>
                <c:pt idx="32451">
                  <c:v>-5.0711193568336532E-2</c:v>
                </c:pt>
                <c:pt idx="32452">
                  <c:v>-5.0711193568336532E-2</c:v>
                </c:pt>
                <c:pt idx="32453">
                  <c:v>-5.0711193568336532E-2</c:v>
                </c:pt>
                <c:pt idx="32454">
                  <c:v>-5.0711193568336532E-2</c:v>
                </c:pt>
                <c:pt idx="32455">
                  <c:v>-5.0711193568336532E-2</c:v>
                </c:pt>
                <c:pt idx="32456">
                  <c:v>-5.1020408163265286E-2</c:v>
                </c:pt>
                <c:pt idx="32457">
                  <c:v>-5.1020408163265286E-2</c:v>
                </c:pt>
                <c:pt idx="32458">
                  <c:v>-5.0711193568336532E-2</c:v>
                </c:pt>
                <c:pt idx="32459">
                  <c:v>-5.0711193568336532E-2</c:v>
                </c:pt>
                <c:pt idx="32460">
                  <c:v>-5.0711193568336532E-2</c:v>
                </c:pt>
                <c:pt idx="32461">
                  <c:v>-5.0711193568336532E-2</c:v>
                </c:pt>
                <c:pt idx="32462">
                  <c:v>-5.1020408163265286E-2</c:v>
                </c:pt>
                <c:pt idx="32463">
                  <c:v>-5.1020408163265286E-2</c:v>
                </c:pt>
                <c:pt idx="32464">
                  <c:v>-5.1020408163265286E-2</c:v>
                </c:pt>
                <c:pt idx="32465">
                  <c:v>-5.1020408163265286E-2</c:v>
                </c:pt>
                <c:pt idx="32466">
                  <c:v>-5.1020408163265286E-2</c:v>
                </c:pt>
                <c:pt idx="32467">
                  <c:v>-5.1020408163265286E-2</c:v>
                </c:pt>
                <c:pt idx="32468">
                  <c:v>-5.1020408163265286E-2</c:v>
                </c:pt>
                <c:pt idx="32469">
                  <c:v>-5.1020408163265286E-2</c:v>
                </c:pt>
                <c:pt idx="32470">
                  <c:v>-5.1020408163265286E-2</c:v>
                </c:pt>
                <c:pt idx="32471">
                  <c:v>-5.1020408163265286E-2</c:v>
                </c:pt>
                <c:pt idx="32472">
                  <c:v>-5.1020408163265286E-2</c:v>
                </c:pt>
                <c:pt idx="32473">
                  <c:v>-5.1020408163265286E-2</c:v>
                </c:pt>
                <c:pt idx="32474">
                  <c:v>-5.1020408163265286E-2</c:v>
                </c:pt>
                <c:pt idx="32475">
                  <c:v>-5.1020408163265286E-2</c:v>
                </c:pt>
                <c:pt idx="32476">
                  <c:v>-5.1020408163265286E-2</c:v>
                </c:pt>
                <c:pt idx="32477">
                  <c:v>-5.1020408163265286E-2</c:v>
                </c:pt>
                <c:pt idx="32478">
                  <c:v>-5.1020408163265286E-2</c:v>
                </c:pt>
                <c:pt idx="32479">
                  <c:v>-5.1020408163265286E-2</c:v>
                </c:pt>
                <c:pt idx="32480">
                  <c:v>-5.1020408163265286E-2</c:v>
                </c:pt>
                <c:pt idx="32481">
                  <c:v>-5.1020408163265286E-2</c:v>
                </c:pt>
                <c:pt idx="32482">
                  <c:v>-5.1020408163265286E-2</c:v>
                </c:pt>
                <c:pt idx="32483">
                  <c:v>-5.1020408163265286E-2</c:v>
                </c:pt>
                <c:pt idx="32484">
                  <c:v>-5.1020408163265286E-2</c:v>
                </c:pt>
                <c:pt idx="32485">
                  <c:v>-5.1020408163265286E-2</c:v>
                </c:pt>
                <c:pt idx="32486">
                  <c:v>-5.0711193568336532E-2</c:v>
                </c:pt>
                <c:pt idx="32487">
                  <c:v>-5.0711193568336532E-2</c:v>
                </c:pt>
                <c:pt idx="32488">
                  <c:v>-5.0711193568336532E-2</c:v>
                </c:pt>
                <c:pt idx="32489">
                  <c:v>-5.0711193568336532E-2</c:v>
                </c:pt>
                <c:pt idx="32490">
                  <c:v>-5.0711193568336532E-2</c:v>
                </c:pt>
                <c:pt idx="32491">
                  <c:v>-5.0711193568336532E-2</c:v>
                </c:pt>
                <c:pt idx="32492">
                  <c:v>-5.0711193568336532E-2</c:v>
                </c:pt>
                <c:pt idx="32493">
                  <c:v>-5.0711193568336532E-2</c:v>
                </c:pt>
                <c:pt idx="32494">
                  <c:v>-5.1329622758194186E-2</c:v>
                </c:pt>
                <c:pt idx="32495">
                  <c:v>-5.1329622758194186E-2</c:v>
                </c:pt>
                <c:pt idx="32496">
                  <c:v>-5.1329622758194186E-2</c:v>
                </c:pt>
                <c:pt idx="32497">
                  <c:v>-5.1329622758194186E-2</c:v>
                </c:pt>
                <c:pt idx="32498">
                  <c:v>-5.1329622758194186E-2</c:v>
                </c:pt>
                <c:pt idx="32499">
                  <c:v>-5.1329622758194186E-2</c:v>
                </c:pt>
                <c:pt idx="32500">
                  <c:v>-5.1329622758194186E-2</c:v>
                </c:pt>
                <c:pt idx="32501">
                  <c:v>-5.1329622758194186E-2</c:v>
                </c:pt>
                <c:pt idx="32502">
                  <c:v>-5.1329622758194186E-2</c:v>
                </c:pt>
                <c:pt idx="32503">
                  <c:v>-5.1329622758194186E-2</c:v>
                </c:pt>
                <c:pt idx="32504">
                  <c:v>-5.1329622758194186E-2</c:v>
                </c:pt>
                <c:pt idx="32505">
                  <c:v>-5.1329622758194186E-2</c:v>
                </c:pt>
                <c:pt idx="32506">
                  <c:v>-5.1020408163265286E-2</c:v>
                </c:pt>
                <c:pt idx="32507">
                  <c:v>-5.1020408163265286E-2</c:v>
                </c:pt>
                <c:pt idx="32508">
                  <c:v>-5.1020408163265286E-2</c:v>
                </c:pt>
                <c:pt idx="32509">
                  <c:v>-5.1020408163265286E-2</c:v>
                </c:pt>
                <c:pt idx="32510">
                  <c:v>-5.1020408163265286E-2</c:v>
                </c:pt>
                <c:pt idx="32511">
                  <c:v>-5.1020408163265286E-2</c:v>
                </c:pt>
                <c:pt idx="32512">
                  <c:v>-5.1020408163265286E-2</c:v>
                </c:pt>
                <c:pt idx="32513">
                  <c:v>-5.1020408163265286E-2</c:v>
                </c:pt>
                <c:pt idx="32514">
                  <c:v>-5.1020408163265286E-2</c:v>
                </c:pt>
                <c:pt idx="32515">
                  <c:v>-5.1020408163265286E-2</c:v>
                </c:pt>
                <c:pt idx="32516">
                  <c:v>-5.1020408163265286E-2</c:v>
                </c:pt>
                <c:pt idx="32517">
                  <c:v>-5.1020408163265286E-2</c:v>
                </c:pt>
                <c:pt idx="32518">
                  <c:v>-5.1020408163265286E-2</c:v>
                </c:pt>
                <c:pt idx="32519">
                  <c:v>-5.1020408163265286E-2</c:v>
                </c:pt>
                <c:pt idx="32520">
                  <c:v>-5.1020408163265286E-2</c:v>
                </c:pt>
                <c:pt idx="32521">
                  <c:v>-5.1020408163265286E-2</c:v>
                </c:pt>
                <c:pt idx="32522">
                  <c:v>-5.1020408163265286E-2</c:v>
                </c:pt>
                <c:pt idx="32523">
                  <c:v>-5.0711193568336532E-2</c:v>
                </c:pt>
                <c:pt idx="32524">
                  <c:v>-5.0711193568336532E-2</c:v>
                </c:pt>
                <c:pt idx="32525">
                  <c:v>-5.0711193568336532E-2</c:v>
                </c:pt>
                <c:pt idx="32526">
                  <c:v>-5.0711193568336532E-2</c:v>
                </c:pt>
                <c:pt idx="32527">
                  <c:v>-5.0711193568336532E-2</c:v>
                </c:pt>
                <c:pt idx="32528">
                  <c:v>-5.0711193568336532E-2</c:v>
                </c:pt>
                <c:pt idx="32529">
                  <c:v>-5.0711193568336532E-2</c:v>
                </c:pt>
                <c:pt idx="32530">
                  <c:v>-5.0711193568336532E-2</c:v>
                </c:pt>
                <c:pt idx="32531">
                  <c:v>-5.0711193568336532E-2</c:v>
                </c:pt>
                <c:pt idx="32532">
                  <c:v>-5.0711193568336532E-2</c:v>
                </c:pt>
                <c:pt idx="32533">
                  <c:v>-5.0711193568336532E-2</c:v>
                </c:pt>
                <c:pt idx="32534">
                  <c:v>-5.0711193568336532E-2</c:v>
                </c:pt>
                <c:pt idx="32535">
                  <c:v>-5.0711193568336532E-2</c:v>
                </c:pt>
                <c:pt idx="32536">
                  <c:v>-5.0711193568336532E-2</c:v>
                </c:pt>
                <c:pt idx="32537">
                  <c:v>-5.0711193568336532E-2</c:v>
                </c:pt>
                <c:pt idx="32538">
                  <c:v>-5.0711193568336532E-2</c:v>
                </c:pt>
                <c:pt idx="32539">
                  <c:v>-5.0711193568336532E-2</c:v>
                </c:pt>
                <c:pt idx="32540">
                  <c:v>-5.0711193568336532E-2</c:v>
                </c:pt>
                <c:pt idx="32541">
                  <c:v>-5.0711193568336532E-2</c:v>
                </c:pt>
                <c:pt idx="32542">
                  <c:v>-5.0711193568336532E-2</c:v>
                </c:pt>
                <c:pt idx="32543">
                  <c:v>-5.0401978973407563E-2</c:v>
                </c:pt>
                <c:pt idx="32544">
                  <c:v>-5.0401978973407563E-2</c:v>
                </c:pt>
                <c:pt idx="32545">
                  <c:v>-5.0092764378478906E-2</c:v>
                </c:pt>
                <c:pt idx="32546">
                  <c:v>-5.0092764378478906E-2</c:v>
                </c:pt>
                <c:pt idx="32547">
                  <c:v>-5.0092764378478906E-2</c:v>
                </c:pt>
                <c:pt idx="32548">
                  <c:v>-5.0092764378478906E-2</c:v>
                </c:pt>
                <c:pt idx="32549">
                  <c:v>-5.0092764378478906E-2</c:v>
                </c:pt>
                <c:pt idx="32550">
                  <c:v>-5.0092764378478906E-2</c:v>
                </c:pt>
                <c:pt idx="32551">
                  <c:v>-5.0092764378478906E-2</c:v>
                </c:pt>
                <c:pt idx="32552">
                  <c:v>-5.0092764378478906E-2</c:v>
                </c:pt>
                <c:pt idx="32553">
                  <c:v>-5.0092764378478906E-2</c:v>
                </c:pt>
                <c:pt idx="32554">
                  <c:v>-5.0092764378478906E-2</c:v>
                </c:pt>
                <c:pt idx="32555">
                  <c:v>-5.0092764378478906E-2</c:v>
                </c:pt>
                <c:pt idx="32556">
                  <c:v>-5.0092764378478906E-2</c:v>
                </c:pt>
                <c:pt idx="32557">
                  <c:v>-5.0092764378478906E-2</c:v>
                </c:pt>
                <c:pt idx="32558">
                  <c:v>-5.0092764378478906E-2</c:v>
                </c:pt>
                <c:pt idx="32559">
                  <c:v>-5.0092764378478906E-2</c:v>
                </c:pt>
                <c:pt idx="32560">
                  <c:v>-5.0092764378478906E-2</c:v>
                </c:pt>
                <c:pt idx="32561">
                  <c:v>-4.9783549783549812E-2</c:v>
                </c:pt>
                <c:pt idx="32562">
                  <c:v>-5.0092764378478906E-2</c:v>
                </c:pt>
                <c:pt idx="32563">
                  <c:v>-4.9783549783549812E-2</c:v>
                </c:pt>
                <c:pt idx="32564">
                  <c:v>-4.9783549783549812E-2</c:v>
                </c:pt>
                <c:pt idx="32565">
                  <c:v>-4.9783549783549812E-2</c:v>
                </c:pt>
                <c:pt idx="32566">
                  <c:v>-4.9783549783549812E-2</c:v>
                </c:pt>
                <c:pt idx="32567">
                  <c:v>-4.9783549783549812E-2</c:v>
                </c:pt>
                <c:pt idx="32568">
                  <c:v>-5.0092764378478906E-2</c:v>
                </c:pt>
                <c:pt idx="32569">
                  <c:v>-5.0092764378478906E-2</c:v>
                </c:pt>
                <c:pt idx="32570">
                  <c:v>-5.0092764378478906E-2</c:v>
                </c:pt>
                <c:pt idx="32571">
                  <c:v>-5.0092764378478906E-2</c:v>
                </c:pt>
                <c:pt idx="32572">
                  <c:v>-5.0401978973407563E-2</c:v>
                </c:pt>
                <c:pt idx="32573">
                  <c:v>-5.0401978973407563E-2</c:v>
                </c:pt>
                <c:pt idx="32574">
                  <c:v>-5.0401978973407563E-2</c:v>
                </c:pt>
                <c:pt idx="32575">
                  <c:v>-5.0401978973407563E-2</c:v>
                </c:pt>
                <c:pt idx="32576">
                  <c:v>-5.0401978973407563E-2</c:v>
                </c:pt>
                <c:pt idx="32577">
                  <c:v>-5.0401978973407563E-2</c:v>
                </c:pt>
                <c:pt idx="32578">
                  <c:v>-5.0401978973407563E-2</c:v>
                </c:pt>
                <c:pt idx="32579">
                  <c:v>-5.0401978973407563E-2</c:v>
                </c:pt>
                <c:pt idx="32580">
                  <c:v>-5.0401978973407563E-2</c:v>
                </c:pt>
                <c:pt idx="32581">
                  <c:v>-5.0401978973407563E-2</c:v>
                </c:pt>
                <c:pt idx="32582">
                  <c:v>-5.0401978973407563E-2</c:v>
                </c:pt>
                <c:pt idx="32583">
                  <c:v>-5.0401978973407563E-2</c:v>
                </c:pt>
                <c:pt idx="32584">
                  <c:v>-5.0401978973407563E-2</c:v>
                </c:pt>
                <c:pt idx="32585">
                  <c:v>-5.0401978973407563E-2</c:v>
                </c:pt>
                <c:pt idx="32586">
                  <c:v>-5.0401978973407563E-2</c:v>
                </c:pt>
                <c:pt idx="32587">
                  <c:v>-5.0401978973407563E-2</c:v>
                </c:pt>
                <c:pt idx="32588">
                  <c:v>-5.0401978973407563E-2</c:v>
                </c:pt>
                <c:pt idx="32589">
                  <c:v>-5.0401978973407563E-2</c:v>
                </c:pt>
                <c:pt idx="32590">
                  <c:v>-5.0401978973407563E-2</c:v>
                </c:pt>
                <c:pt idx="32591">
                  <c:v>-5.0401978973407563E-2</c:v>
                </c:pt>
                <c:pt idx="32592">
                  <c:v>-5.1020408163265286E-2</c:v>
                </c:pt>
                <c:pt idx="32593">
                  <c:v>-5.1020408163265286E-2</c:v>
                </c:pt>
                <c:pt idx="32594">
                  <c:v>-5.1020408163265286E-2</c:v>
                </c:pt>
                <c:pt idx="32595">
                  <c:v>-5.1020408163265286E-2</c:v>
                </c:pt>
                <c:pt idx="32596">
                  <c:v>-5.1020408163265286E-2</c:v>
                </c:pt>
                <c:pt idx="32597">
                  <c:v>-5.1020408163265286E-2</c:v>
                </c:pt>
                <c:pt idx="32598">
                  <c:v>-5.1020408163265286E-2</c:v>
                </c:pt>
                <c:pt idx="32599">
                  <c:v>-5.1020408163265286E-2</c:v>
                </c:pt>
                <c:pt idx="32600">
                  <c:v>-5.1020408163265286E-2</c:v>
                </c:pt>
                <c:pt idx="32601">
                  <c:v>-5.1020408163265286E-2</c:v>
                </c:pt>
                <c:pt idx="32602">
                  <c:v>-5.1020408163265286E-2</c:v>
                </c:pt>
                <c:pt idx="32603">
                  <c:v>-5.1020408163265286E-2</c:v>
                </c:pt>
                <c:pt idx="32604">
                  <c:v>-5.1020408163265286E-2</c:v>
                </c:pt>
                <c:pt idx="32605">
                  <c:v>-5.1020408163265286E-2</c:v>
                </c:pt>
                <c:pt idx="32606">
                  <c:v>-5.1020408163265286E-2</c:v>
                </c:pt>
                <c:pt idx="32607">
                  <c:v>-5.1020408163265286E-2</c:v>
                </c:pt>
                <c:pt idx="32608">
                  <c:v>-5.1020408163265286E-2</c:v>
                </c:pt>
                <c:pt idx="32609">
                  <c:v>-5.1020408163265286E-2</c:v>
                </c:pt>
                <c:pt idx="32610">
                  <c:v>-5.1020408163265286E-2</c:v>
                </c:pt>
                <c:pt idx="32611">
                  <c:v>-5.1020408163265286E-2</c:v>
                </c:pt>
                <c:pt idx="32612">
                  <c:v>-5.1020408163265286E-2</c:v>
                </c:pt>
                <c:pt idx="32613">
                  <c:v>-5.1020408163265286E-2</c:v>
                </c:pt>
                <c:pt idx="32614">
                  <c:v>-5.1020408163265286E-2</c:v>
                </c:pt>
                <c:pt idx="32615">
                  <c:v>-5.1020408163265286E-2</c:v>
                </c:pt>
                <c:pt idx="32616">
                  <c:v>-5.1020408163265286E-2</c:v>
                </c:pt>
                <c:pt idx="32617">
                  <c:v>-5.1020408163265286E-2</c:v>
                </c:pt>
                <c:pt idx="32618">
                  <c:v>-5.1020408163265286E-2</c:v>
                </c:pt>
                <c:pt idx="32619">
                  <c:v>-5.1020408163265286E-2</c:v>
                </c:pt>
                <c:pt idx="32620">
                  <c:v>-5.1020408163265286E-2</c:v>
                </c:pt>
                <c:pt idx="32621">
                  <c:v>-5.1020408163265286E-2</c:v>
                </c:pt>
                <c:pt idx="32622">
                  <c:v>-5.1020408163265286E-2</c:v>
                </c:pt>
                <c:pt idx="32623">
                  <c:v>-5.1020408163265286E-2</c:v>
                </c:pt>
                <c:pt idx="32624">
                  <c:v>-5.1020408163265286E-2</c:v>
                </c:pt>
                <c:pt idx="32625">
                  <c:v>-5.1020408163265286E-2</c:v>
                </c:pt>
                <c:pt idx="32626">
                  <c:v>-5.1020408163265286E-2</c:v>
                </c:pt>
                <c:pt idx="32627">
                  <c:v>-5.1020408163265286E-2</c:v>
                </c:pt>
                <c:pt idx="32628">
                  <c:v>-5.1020408163265286E-2</c:v>
                </c:pt>
                <c:pt idx="32629">
                  <c:v>-5.1020408163265286E-2</c:v>
                </c:pt>
                <c:pt idx="32630">
                  <c:v>-5.1020408163265286E-2</c:v>
                </c:pt>
                <c:pt idx="32631">
                  <c:v>-5.1020408163265286E-2</c:v>
                </c:pt>
                <c:pt idx="32632">
                  <c:v>-5.1020408163265286E-2</c:v>
                </c:pt>
                <c:pt idx="32633">
                  <c:v>-5.1020408163265286E-2</c:v>
                </c:pt>
                <c:pt idx="32634">
                  <c:v>-5.1020408163265286E-2</c:v>
                </c:pt>
                <c:pt idx="32635">
                  <c:v>-5.1020408163265286E-2</c:v>
                </c:pt>
                <c:pt idx="32636">
                  <c:v>-5.1020408163265286E-2</c:v>
                </c:pt>
                <c:pt idx="32637">
                  <c:v>-5.1020408163265286E-2</c:v>
                </c:pt>
                <c:pt idx="32638">
                  <c:v>-5.1020408163265286E-2</c:v>
                </c:pt>
                <c:pt idx="32639">
                  <c:v>-5.1020408163265286E-2</c:v>
                </c:pt>
                <c:pt idx="32640">
                  <c:v>-5.1020408163265286E-2</c:v>
                </c:pt>
                <c:pt idx="32641">
                  <c:v>-5.1020408163265286E-2</c:v>
                </c:pt>
                <c:pt idx="32642">
                  <c:v>-5.1020408163265286E-2</c:v>
                </c:pt>
                <c:pt idx="32643">
                  <c:v>-5.1020408163265286E-2</c:v>
                </c:pt>
                <c:pt idx="32644">
                  <c:v>-5.1020408163265286E-2</c:v>
                </c:pt>
                <c:pt idx="32645">
                  <c:v>-5.1020408163265286E-2</c:v>
                </c:pt>
                <c:pt idx="32646">
                  <c:v>-5.1020408163265286E-2</c:v>
                </c:pt>
                <c:pt idx="32647">
                  <c:v>-5.1020408163265286E-2</c:v>
                </c:pt>
                <c:pt idx="32648">
                  <c:v>-5.1020408163265286E-2</c:v>
                </c:pt>
                <c:pt idx="32649">
                  <c:v>-5.1020408163265286E-2</c:v>
                </c:pt>
                <c:pt idx="32650">
                  <c:v>-5.1020408163265286E-2</c:v>
                </c:pt>
                <c:pt idx="32651">
                  <c:v>-5.1020408163265286E-2</c:v>
                </c:pt>
                <c:pt idx="32652">
                  <c:v>-5.1020408163265286E-2</c:v>
                </c:pt>
                <c:pt idx="32653">
                  <c:v>-5.1020408163265286E-2</c:v>
                </c:pt>
                <c:pt idx="32654">
                  <c:v>-5.1020408163265286E-2</c:v>
                </c:pt>
                <c:pt idx="32655">
                  <c:v>-5.1020408163265286E-2</c:v>
                </c:pt>
                <c:pt idx="32656">
                  <c:v>-5.1020408163265286E-2</c:v>
                </c:pt>
                <c:pt idx="32657">
                  <c:v>-5.1020408163265286E-2</c:v>
                </c:pt>
                <c:pt idx="32658">
                  <c:v>-5.1020408163265286E-2</c:v>
                </c:pt>
                <c:pt idx="32659">
                  <c:v>-5.1020408163265286E-2</c:v>
                </c:pt>
                <c:pt idx="32660">
                  <c:v>-5.1020408163265286E-2</c:v>
                </c:pt>
                <c:pt idx="32661">
                  <c:v>-5.1020408163265286E-2</c:v>
                </c:pt>
                <c:pt idx="32662">
                  <c:v>-5.1020408163265286E-2</c:v>
                </c:pt>
                <c:pt idx="32663">
                  <c:v>-5.1020408163265286E-2</c:v>
                </c:pt>
                <c:pt idx="32664">
                  <c:v>-5.1020408163265286E-2</c:v>
                </c:pt>
                <c:pt idx="32665">
                  <c:v>-5.1020408163265286E-2</c:v>
                </c:pt>
                <c:pt idx="32666">
                  <c:v>-5.1020408163265286E-2</c:v>
                </c:pt>
                <c:pt idx="32667">
                  <c:v>-5.1020408163265286E-2</c:v>
                </c:pt>
                <c:pt idx="32668">
                  <c:v>-5.1020408163265286E-2</c:v>
                </c:pt>
                <c:pt idx="32669">
                  <c:v>-5.1020408163265286E-2</c:v>
                </c:pt>
                <c:pt idx="32670">
                  <c:v>-5.1020408163265286E-2</c:v>
                </c:pt>
                <c:pt idx="32671">
                  <c:v>-5.1020408163265286E-2</c:v>
                </c:pt>
                <c:pt idx="32672">
                  <c:v>-5.1020408163265286E-2</c:v>
                </c:pt>
                <c:pt idx="32673">
                  <c:v>-5.0711193568336532E-2</c:v>
                </c:pt>
                <c:pt idx="32674">
                  <c:v>-5.0711193568336532E-2</c:v>
                </c:pt>
                <c:pt idx="32675">
                  <c:v>-5.0711193568336532E-2</c:v>
                </c:pt>
                <c:pt idx="32676">
                  <c:v>-5.0711193568336532E-2</c:v>
                </c:pt>
                <c:pt idx="32677">
                  <c:v>-5.0711193568336532E-2</c:v>
                </c:pt>
                <c:pt idx="32678">
                  <c:v>-5.0711193568336532E-2</c:v>
                </c:pt>
                <c:pt idx="32679">
                  <c:v>-5.0711193568336532E-2</c:v>
                </c:pt>
                <c:pt idx="32680">
                  <c:v>-5.0711193568336532E-2</c:v>
                </c:pt>
                <c:pt idx="32681">
                  <c:v>-5.0711193568336532E-2</c:v>
                </c:pt>
                <c:pt idx="32682">
                  <c:v>-5.0711193568336532E-2</c:v>
                </c:pt>
                <c:pt idx="32683">
                  <c:v>-5.0711193568336532E-2</c:v>
                </c:pt>
                <c:pt idx="32684">
                  <c:v>-5.0711193568336532E-2</c:v>
                </c:pt>
                <c:pt idx="32685">
                  <c:v>-5.0711193568336532E-2</c:v>
                </c:pt>
                <c:pt idx="32686">
                  <c:v>-5.0711193568336532E-2</c:v>
                </c:pt>
                <c:pt idx="32687">
                  <c:v>-5.0711193568336532E-2</c:v>
                </c:pt>
                <c:pt idx="32688">
                  <c:v>-5.0711193568336532E-2</c:v>
                </c:pt>
                <c:pt idx="32689">
                  <c:v>-5.0711193568336532E-2</c:v>
                </c:pt>
                <c:pt idx="32690">
                  <c:v>-5.0711193568336532E-2</c:v>
                </c:pt>
                <c:pt idx="32691">
                  <c:v>-5.0711193568336532E-2</c:v>
                </c:pt>
                <c:pt idx="32692">
                  <c:v>-5.0711193568336532E-2</c:v>
                </c:pt>
                <c:pt idx="32693">
                  <c:v>-5.0711193568336532E-2</c:v>
                </c:pt>
                <c:pt idx="32694">
                  <c:v>-5.0711193568336532E-2</c:v>
                </c:pt>
                <c:pt idx="32695">
                  <c:v>-5.0711193568336532E-2</c:v>
                </c:pt>
                <c:pt idx="32696">
                  <c:v>-5.0711193568336532E-2</c:v>
                </c:pt>
                <c:pt idx="32697">
                  <c:v>-5.0711193568336532E-2</c:v>
                </c:pt>
                <c:pt idx="32698">
                  <c:v>-5.1020408163265286E-2</c:v>
                </c:pt>
                <c:pt idx="32699">
                  <c:v>-5.1020408163265286E-2</c:v>
                </c:pt>
                <c:pt idx="32700">
                  <c:v>-5.1020408163265286E-2</c:v>
                </c:pt>
                <c:pt idx="32701">
                  <c:v>-5.1020408163265286E-2</c:v>
                </c:pt>
                <c:pt idx="32702">
                  <c:v>-5.1020408163265286E-2</c:v>
                </c:pt>
                <c:pt idx="32703">
                  <c:v>-5.1020408163265286E-2</c:v>
                </c:pt>
                <c:pt idx="32704">
                  <c:v>-5.1020408163265286E-2</c:v>
                </c:pt>
                <c:pt idx="32705">
                  <c:v>-5.1020408163265286E-2</c:v>
                </c:pt>
                <c:pt idx="32706">
                  <c:v>-5.1020408163265286E-2</c:v>
                </c:pt>
                <c:pt idx="32707">
                  <c:v>-5.1020408163265286E-2</c:v>
                </c:pt>
                <c:pt idx="32708">
                  <c:v>-5.0711193568336532E-2</c:v>
                </c:pt>
                <c:pt idx="32709">
                  <c:v>-5.0711193568336532E-2</c:v>
                </c:pt>
                <c:pt idx="32710">
                  <c:v>-5.0711193568336532E-2</c:v>
                </c:pt>
                <c:pt idx="32711">
                  <c:v>-5.0711193568336532E-2</c:v>
                </c:pt>
                <c:pt idx="32712">
                  <c:v>-5.0711193568336532E-2</c:v>
                </c:pt>
                <c:pt idx="32713">
                  <c:v>-5.0711193568336532E-2</c:v>
                </c:pt>
                <c:pt idx="32714">
                  <c:v>-5.0711193568336532E-2</c:v>
                </c:pt>
                <c:pt idx="32715">
                  <c:v>-5.0711193568336532E-2</c:v>
                </c:pt>
                <c:pt idx="32716">
                  <c:v>-5.0711193568336532E-2</c:v>
                </c:pt>
                <c:pt idx="32717">
                  <c:v>-5.0711193568336532E-2</c:v>
                </c:pt>
                <c:pt idx="32718">
                  <c:v>-5.0711193568336532E-2</c:v>
                </c:pt>
                <c:pt idx="32719">
                  <c:v>-5.0711193568336532E-2</c:v>
                </c:pt>
                <c:pt idx="32720">
                  <c:v>-5.0711193568336532E-2</c:v>
                </c:pt>
                <c:pt idx="32721">
                  <c:v>-5.0711193568336532E-2</c:v>
                </c:pt>
                <c:pt idx="32722">
                  <c:v>-5.0711193568336532E-2</c:v>
                </c:pt>
                <c:pt idx="32723">
                  <c:v>-5.0711193568336532E-2</c:v>
                </c:pt>
                <c:pt idx="32724">
                  <c:v>-5.0711193568336532E-2</c:v>
                </c:pt>
                <c:pt idx="32725">
                  <c:v>-5.0711193568336532E-2</c:v>
                </c:pt>
                <c:pt idx="32726">
                  <c:v>-5.0711193568336532E-2</c:v>
                </c:pt>
                <c:pt idx="32727">
                  <c:v>-5.0711193568336532E-2</c:v>
                </c:pt>
                <c:pt idx="32728">
                  <c:v>-5.0711193568336532E-2</c:v>
                </c:pt>
                <c:pt idx="32729">
                  <c:v>-5.0711193568336532E-2</c:v>
                </c:pt>
                <c:pt idx="32730">
                  <c:v>-5.0711193568336532E-2</c:v>
                </c:pt>
                <c:pt idx="32731">
                  <c:v>-5.0711193568336532E-2</c:v>
                </c:pt>
                <c:pt idx="32732">
                  <c:v>-5.0711193568336532E-2</c:v>
                </c:pt>
                <c:pt idx="32733">
                  <c:v>-5.0711193568336532E-2</c:v>
                </c:pt>
                <c:pt idx="32734">
                  <c:v>-5.0711193568336532E-2</c:v>
                </c:pt>
                <c:pt idx="32735">
                  <c:v>-5.0711193568336532E-2</c:v>
                </c:pt>
                <c:pt idx="32736">
                  <c:v>-5.0711193568336532E-2</c:v>
                </c:pt>
                <c:pt idx="32737">
                  <c:v>-5.0711193568336532E-2</c:v>
                </c:pt>
                <c:pt idx="32738">
                  <c:v>-5.0711193568336532E-2</c:v>
                </c:pt>
                <c:pt idx="32739">
                  <c:v>-5.0711193568336532E-2</c:v>
                </c:pt>
                <c:pt idx="32740">
                  <c:v>-5.0711193568336532E-2</c:v>
                </c:pt>
                <c:pt idx="32741">
                  <c:v>-5.0711193568336532E-2</c:v>
                </c:pt>
                <c:pt idx="32742">
                  <c:v>-5.0711193568336532E-2</c:v>
                </c:pt>
                <c:pt idx="32743">
                  <c:v>-5.0711193568336532E-2</c:v>
                </c:pt>
                <c:pt idx="32744">
                  <c:v>-5.0711193568336532E-2</c:v>
                </c:pt>
                <c:pt idx="32745">
                  <c:v>-5.0711193568336532E-2</c:v>
                </c:pt>
                <c:pt idx="32746">
                  <c:v>-5.0711193568336532E-2</c:v>
                </c:pt>
                <c:pt idx="32747">
                  <c:v>-5.0711193568336532E-2</c:v>
                </c:pt>
                <c:pt idx="32748">
                  <c:v>-5.0711193568336532E-2</c:v>
                </c:pt>
                <c:pt idx="32749">
                  <c:v>-5.0711193568336532E-2</c:v>
                </c:pt>
                <c:pt idx="32750">
                  <c:v>-5.0711193568336532E-2</c:v>
                </c:pt>
                <c:pt idx="32751">
                  <c:v>-5.0711193568336532E-2</c:v>
                </c:pt>
                <c:pt idx="32752">
                  <c:v>-5.0711193568336532E-2</c:v>
                </c:pt>
                <c:pt idx="32753">
                  <c:v>-5.0711193568336532E-2</c:v>
                </c:pt>
                <c:pt idx="32754">
                  <c:v>-5.0711193568336532E-2</c:v>
                </c:pt>
                <c:pt idx="32755">
                  <c:v>-5.0711193568336532E-2</c:v>
                </c:pt>
                <c:pt idx="32756">
                  <c:v>-5.0711193568336532E-2</c:v>
                </c:pt>
                <c:pt idx="32757">
                  <c:v>-5.0711193568336532E-2</c:v>
                </c:pt>
                <c:pt idx="32758">
                  <c:v>-5.0711193568336532E-2</c:v>
                </c:pt>
                <c:pt idx="32759">
                  <c:v>-5.0711193568336532E-2</c:v>
                </c:pt>
                <c:pt idx="32760">
                  <c:v>-5.0711193568336532E-2</c:v>
                </c:pt>
                <c:pt idx="32761">
                  <c:v>-5.0711193568336532E-2</c:v>
                </c:pt>
                <c:pt idx="32762">
                  <c:v>-5.0711193568336532E-2</c:v>
                </c:pt>
                <c:pt idx="32763">
                  <c:v>-5.0711193568336532E-2</c:v>
                </c:pt>
                <c:pt idx="32764">
                  <c:v>-5.0711193568336532E-2</c:v>
                </c:pt>
                <c:pt idx="32765">
                  <c:v>-5.0711193568336532E-2</c:v>
                </c:pt>
                <c:pt idx="32766">
                  <c:v>-5.0401978973407563E-2</c:v>
                </c:pt>
                <c:pt idx="32767">
                  <c:v>-5.0092764378478906E-2</c:v>
                </c:pt>
                <c:pt idx="32768">
                  <c:v>-5.0092764378478906E-2</c:v>
                </c:pt>
                <c:pt idx="32769">
                  <c:v>-5.0401978973407563E-2</c:v>
                </c:pt>
                <c:pt idx="32770">
                  <c:v>-5.0401978973407563E-2</c:v>
                </c:pt>
                <c:pt idx="32771">
                  <c:v>-5.0401978973407563E-2</c:v>
                </c:pt>
                <c:pt idx="32772">
                  <c:v>-5.0401978973407563E-2</c:v>
                </c:pt>
                <c:pt idx="32773">
                  <c:v>-5.0401978973407563E-2</c:v>
                </c:pt>
                <c:pt idx="32774">
                  <c:v>-5.0401978973407563E-2</c:v>
                </c:pt>
                <c:pt idx="32775">
                  <c:v>-5.0401978973407563E-2</c:v>
                </c:pt>
                <c:pt idx="32776">
                  <c:v>-5.0401978973407563E-2</c:v>
                </c:pt>
                <c:pt idx="32777">
                  <c:v>-5.0401978973407563E-2</c:v>
                </c:pt>
                <c:pt idx="32778">
                  <c:v>-5.0401978973407563E-2</c:v>
                </c:pt>
                <c:pt idx="32779">
                  <c:v>-5.0401978973407563E-2</c:v>
                </c:pt>
                <c:pt idx="32780">
                  <c:v>-5.0401978973407563E-2</c:v>
                </c:pt>
                <c:pt idx="32781">
                  <c:v>-5.0401978973407563E-2</c:v>
                </c:pt>
                <c:pt idx="32782">
                  <c:v>-5.0401978973407563E-2</c:v>
                </c:pt>
                <c:pt idx="32783">
                  <c:v>-5.0401978973407563E-2</c:v>
                </c:pt>
                <c:pt idx="32784">
                  <c:v>-5.0401978973407563E-2</c:v>
                </c:pt>
                <c:pt idx="32785">
                  <c:v>-5.0401978973407563E-2</c:v>
                </c:pt>
                <c:pt idx="32786">
                  <c:v>-5.0401978973407563E-2</c:v>
                </c:pt>
                <c:pt idx="32787">
                  <c:v>-5.0401978973407563E-2</c:v>
                </c:pt>
                <c:pt idx="32788">
                  <c:v>-5.0401978973407563E-2</c:v>
                </c:pt>
                <c:pt idx="32789">
                  <c:v>-5.0401978973407563E-2</c:v>
                </c:pt>
                <c:pt idx="32790">
                  <c:v>-5.0401978973407563E-2</c:v>
                </c:pt>
                <c:pt idx="32791">
                  <c:v>-5.0401978973407563E-2</c:v>
                </c:pt>
                <c:pt idx="32792">
                  <c:v>-5.0401978973407563E-2</c:v>
                </c:pt>
                <c:pt idx="32793">
                  <c:v>-5.0401978973407563E-2</c:v>
                </c:pt>
                <c:pt idx="32794">
                  <c:v>-5.0401978973407563E-2</c:v>
                </c:pt>
                <c:pt idx="32795">
                  <c:v>-5.0401978973407563E-2</c:v>
                </c:pt>
                <c:pt idx="32796">
                  <c:v>-5.0401978973407563E-2</c:v>
                </c:pt>
                <c:pt idx="32797">
                  <c:v>-5.0401978973407563E-2</c:v>
                </c:pt>
                <c:pt idx="32798">
                  <c:v>-5.0401978973407563E-2</c:v>
                </c:pt>
                <c:pt idx="32799">
                  <c:v>-5.0401978973407563E-2</c:v>
                </c:pt>
                <c:pt idx="32800">
                  <c:v>-5.0401978973407563E-2</c:v>
                </c:pt>
                <c:pt idx="32801">
                  <c:v>-5.0401978973407563E-2</c:v>
                </c:pt>
                <c:pt idx="32802">
                  <c:v>-5.0401978973407563E-2</c:v>
                </c:pt>
                <c:pt idx="32803">
                  <c:v>-5.0401978973407563E-2</c:v>
                </c:pt>
                <c:pt idx="32804">
                  <c:v>-5.0401978973407563E-2</c:v>
                </c:pt>
                <c:pt idx="32805">
                  <c:v>-5.0401978973407563E-2</c:v>
                </c:pt>
                <c:pt idx="32806">
                  <c:v>-5.0401978973407563E-2</c:v>
                </c:pt>
                <c:pt idx="32807">
                  <c:v>-5.0401978973407563E-2</c:v>
                </c:pt>
                <c:pt idx="32808">
                  <c:v>-5.0401978973407563E-2</c:v>
                </c:pt>
                <c:pt idx="32809">
                  <c:v>-5.0401978973407563E-2</c:v>
                </c:pt>
                <c:pt idx="32810">
                  <c:v>-5.0401978973407563E-2</c:v>
                </c:pt>
                <c:pt idx="32811">
                  <c:v>-5.0401978973407563E-2</c:v>
                </c:pt>
                <c:pt idx="32812">
                  <c:v>-5.0401978973407563E-2</c:v>
                </c:pt>
                <c:pt idx="32813">
                  <c:v>-5.0092764378478906E-2</c:v>
                </c:pt>
                <c:pt idx="32814">
                  <c:v>-5.0092764378478906E-2</c:v>
                </c:pt>
                <c:pt idx="32815">
                  <c:v>-5.0092764378478906E-2</c:v>
                </c:pt>
                <c:pt idx="32816">
                  <c:v>-5.0092764378478906E-2</c:v>
                </c:pt>
                <c:pt idx="32817">
                  <c:v>-4.9474335188620912E-2</c:v>
                </c:pt>
                <c:pt idx="32818">
                  <c:v>-4.9474335188620912E-2</c:v>
                </c:pt>
                <c:pt idx="32819">
                  <c:v>-4.9474335188620912E-2</c:v>
                </c:pt>
                <c:pt idx="32820">
                  <c:v>-4.9474335188620912E-2</c:v>
                </c:pt>
                <c:pt idx="32821">
                  <c:v>-4.9474335188620912E-2</c:v>
                </c:pt>
                <c:pt idx="32822">
                  <c:v>-4.9474335188620912E-2</c:v>
                </c:pt>
                <c:pt idx="32823">
                  <c:v>-4.9474335188620912E-2</c:v>
                </c:pt>
                <c:pt idx="32824">
                  <c:v>-4.9474335188620912E-2</c:v>
                </c:pt>
                <c:pt idx="32825">
                  <c:v>-4.9474335188620912E-2</c:v>
                </c:pt>
                <c:pt idx="32826">
                  <c:v>-4.9474335188620912E-2</c:v>
                </c:pt>
                <c:pt idx="32827">
                  <c:v>-4.9474335188620912E-2</c:v>
                </c:pt>
                <c:pt idx="32828">
                  <c:v>-4.9474335188620912E-2</c:v>
                </c:pt>
                <c:pt idx="32829">
                  <c:v>-4.9474335188620912E-2</c:v>
                </c:pt>
                <c:pt idx="32830">
                  <c:v>-4.9474335188620912E-2</c:v>
                </c:pt>
                <c:pt idx="32831">
                  <c:v>-4.8855905998763154E-2</c:v>
                </c:pt>
                <c:pt idx="32832">
                  <c:v>-4.8855905998763154E-2</c:v>
                </c:pt>
                <c:pt idx="32833">
                  <c:v>-4.8855905998763154E-2</c:v>
                </c:pt>
                <c:pt idx="32834">
                  <c:v>-4.8855905998763154E-2</c:v>
                </c:pt>
                <c:pt idx="32835">
                  <c:v>-4.9474335188620912E-2</c:v>
                </c:pt>
                <c:pt idx="32836">
                  <c:v>-4.9474335188620912E-2</c:v>
                </c:pt>
                <c:pt idx="32837">
                  <c:v>-4.9474335188620912E-2</c:v>
                </c:pt>
                <c:pt idx="32838">
                  <c:v>-4.9474335188620912E-2</c:v>
                </c:pt>
                <c:pt idx="32839">
                  <c:v>-4.9474335188620912E-2</c:v>
                </c:pt>
                <c:pt idx="32840">
                  <c:v>-4.9474335188620912E-2</c:v>
                </c:pt>
                <c:pt idx="32841">
                  <c:v>-4.9474335188620912E-2</c:v>
                </c:pt>
                <c:pt idx="32842">
                  <c:v>-4.9474335188620912E-2</c:v>
                </c:pt>
                <c:pt idx="32843">
                  <c:v>-4.9165120593692019E-2</c:v>
                </c:pt>
                <c:pt idx="32844">
                  <c:v>-4.9165120593692019E-2</c:v>
                </c:pt>
                <c:pt idx="32845">
                  <c:v>-4.9165120593692019E-2</c:v>
                </c:pt>
                <c:pt idx="32846">
                  <c:v>-4.9165120593692019E-2</c:v>
                </c:pt>
                <c:pt idx="32847">
                  <c:v>-4.9165120593692019E-2</c:v>
                </c:pt>
                <c:pt idx="32848">
                  <c:v>-4.9165120593692019E-2</c:v>
                </c:pt>
                <c:pt idx="32849">
                  <c:v>-4.9165120593692019E-2</c:v>
                </c:pt>
                <c:pt idx="32850">
                  <c:v>-4.9165120593692019E-2</c:v>
                </c:pt>
                <c:pt idx="32851">
                  <c:v>-4.8546691403834434E-2</c:v>
                </c:pt>
                <c:pt idx="32852">
                  <c:v>-4.8546691403834434E-2</c:v>
                </c:pt>
                <c:pt idx="32853">
                  <c:v>-4.8546691403834434E-2</c:v>
                </c:pt>
                <c:pt idx="32854">
                  <c:v>-4.8546691403834434E-2</c:v>
                </c:pt>
                <c:pt idx="32855">
                  <c:v>-4.8546691403834434E-2</c:v>
                </c:pt>
                <c:pt idx="32856">
                  <c:v>-4.8546691403834434E-2</c:v>
                </c:pt>
                <c:pt idx="32857">
                  <c:v>-4.8237476808905513E-2</c:v>
                </c:pt>
                <c:pt idx="32858">
                  <c:v>-4.8237476808905513E-2</c:v>
                </c:pt>
                <c:pt idx="32859">
                  <c:v>-4.8546691403834434E-2</c:v>
                </c:pt>
                <c:pt idx="32860">
                  <c:v>-4.8546691403834434E-2</c:v>
                </c:pt>
                <c:pt idx="32861">
                  <c:v>-4.8237476808905513E-2</c:v>
                </c:pt>
                <c:pt idx="32862">
                  <c:v>-4.8237476808905513E-2</c:v>
                </c:pt>
                <c:pt idx="32863">
                  <c:v>-4.8237476808905513E-2</c:v>
                </c:pt>
                <c:pt idx="32864">
                  <c:v>-4.8237476808905513E-2</c:v>
                </c:pt>
                <c:pt idx="32865">
                  <c:v>-4.8237476808905513E-2</c:v>
                </c:pt>
                <c:pt idx="32866">
                  <c:v>-4.8237476808905513E-2</c:v>
                </c:pt>
                <c:pt idx="32867">
                  <c:v>-4.8237476808905513E-2</c:v>
                </c:pt>
                <c:pt idx="32868">
                  <c:v>-4.8237476808905513E-2</c:v>
                </c:pt>
                <c:pt idx="32869">
                  <c:v>-4.8237476808905513E-2</c:v>
                </c:pt>
                <c:pt idx="32870">
                  <c:v>-4.8237476808905513E-2</c:v>
                </c:pt>
                <c:pt idx="32871">
                  <c:v>-4.8237476808905513E-2</c:v>
                </c:pt>
                <c:pt idx="32872">
                  <c:v>-4.8237476808905513E-2</c:v>
                </c:pt>
                <c:pt idx="32873">
                  <c:v>-4.8237476808905513E-2</c:v>
                </c:pt>
                <c:pt idx="32874">
                  <c:v>-4.8237476808905513E-2</c:v>
                </c:pt>
                <c:pt idx="32875">
                  <c:v>-4.8237476808905513E-2</c:v>
                </c:pt>
                <c:pt idx="32876">
                  <c:v>-4.8237476808905513E-2</c:v>
                </c:pt>
                <c:pt idx="32877">
                  <c:v>-4.8237476808905513E-2</c:v>
                </c:pt>
                <c:pt idx="32878">
                  <c:v>-4.8237476808905513E-2</c:v>
                </c:pt>
                <c:pt idx="32879">
                  <c:v>-4.8237476808905513E-2</c:v>
                </c:pt>
                <c:pt idx="32880">
                  <c:v>-4.8237476808905513E-2</c:v>
                </c:pt>
                <c:pt idx="32881">
                  <c:v>-4.8237476808905513E-2</c:v>
                </c:pt>
                <c:pt idx="32882">
                  <c:v>-4.8237476808905513E-2</c:v>
                </c:pt>
                <c:pt idx="32883">
                  <c:v>-4.8237476808905513E-2</c:v>
                </c:pt>
                <c:pt idx="32884">
                  <c:v>-4.8237476808905513E-2</c:v>
                </c:pt>
                <c:pt idx="32885">
                  <c:v>-4.8237476808905513E-2</c:v>
                </c:pt>
                <c:pt idx="32886">
                  <c:v>-4.8546691403834434E-2</c:v>
                </c:pt>
                <c:pt idx="32887">
                  <c:v>-4.8546691403834434E-2</c:v>
                </c:pt>
                <c:pt idx="32888">
                  <c:v>-4.8546691403834434E-2</c:v>
                </c:pt>
                <c:pt idx="32889">
                  <c:v>-4.8546691403834434E-2</c:v>
                </c:pt>
                <c:pt idx="32890">
                  <c:v>-4.8546691403834434E-2</c:v>
                </c:pt>
                <c:pt idx="32891">
                  <c:v>-4.8546691403834434E-2</c:v>
                </c:pt>
                <c:pt idx="32892">
                  <c:v>-4.8546691403834434E-2</c:v>
                </c:pt>
                <c:pt idx="32893">
                  <c:v>-4.8546691403834434E-2</c:v>
                </c:pt>
                <c:pt idx="32894">
                  <c:v>-4.8546691403834434E-2</c:v>
                </c:pt>
                <c:pt idx="32895">
                  <c:v>-4.8546691403834434E-2</c:v>
                </c:pt>
                <c:pt idx="32896">
                  <c:v>-4.8546691403834434E-2</c:v>
                </c:pt>
                <c:pt idx="32897">
                  <c:v>-4.8546691403834434E-2</c:v>
                </c:pt>
                <c:pt idx="32898">
                  <c:v>-4.8546691403834434E-2</c:v>
                </c:pt>
                <c:pt idx="32899">
                  <c:v>-4.8546691403834434E-2</c:v>
                </c:pt>
                <c:pt idx="32900">
                  <c:v>-4.8546691403834434E-2</c:v>
                </c:pt>
                <c:pt idx="32901">
                  <c:v>-4.8546691403834434E-2</c:v>
                </c:pt>
                <c:pt idx="32902">
                  <c:v>-4.8546691403834434E-2</c:v>
                </c:pt>
                <c:pt idx="32903">
                  <c:v>-4.8546691403834434E-2</c:v>
                </c:pt>
                <c:pt idx="32904">
                  <c:v>-4.8546691403834434E-2</c:v>
                </c:pt>
                <c:pt idx="32905">
                  <c:v>-4.8546691403834434E-2</c:v>
                </c:pt>
                <c:pt idx="32906">
                  <c:v>-4.8546691403834434E-2</c:v>
                </c:pt>
                <c:pt idx="32907">
                  <c:v>-4.8546691403834434E-2</c:v>
                </c:pt>
                <c:pt idx="32908">
                  <c:v>-4.8546691403834434E-2</c:v>
                </c:pt>
                <c:pt idx="32909">
                  <c:v>-4.8546691403834434E-2</c:v>
                </c:pt>
                <c:pt idx="32910">
                  <c:v>-4.8546691403834434E-2</c:v>
                </c:pt>
                <c:pt idx="32911">
                  <c:v>-4.8546691403834434E-2</c:v>
                </c:pt>
                <c:pt idx="32912">
                  <c:v>-4.8237476808905513E-2</c:v>
                </c:pt>
                <c:pt idx="32913">
                  <c:v>-4.8237476808905513E-2</c:v>
                </c:pt>
                <c:pt idx="32914">
                  <c:v>-4.8237476808905513E-2</c:v>
                </c:pt>
                <c:pt idx="32915">
                  <c:v>-4.8237476808905513E-2</c:v>
                </c:pt>
                <c:pt idx="32916">
                  <c:v>-4.8237476808905513E-2</c:v>
                </c:pt>
                <c:pt idx="32917">
                  <c:v>-4.8237476808905513E-2</c:v>
                </c:pt>
                <c:pt idx="32918">
                  <c:v>-4.8237476808905513E-2</c:v>
                </c:pt>
                <c:pt idx="32919">
                  <c:v>-4.8237476808905513E-2</c:v>
                </c:pt>
                <c:pt idx="32920">
                  <c:v>-4.8546691403834434E-2</c:v>
                </c:pt>
                <c:pt idx="32921">
                  <c:v>-4.8546691403834434E-2</c:v>
                </c:pt>
                <c:pt idx="32922">
                  <c:v>-4.7928262213976495E-2</c:v>
                </c:pt>
                <c:pt idx="32923">
                  <c:v>-4.7928262213976495E-2</c:v>
                </c:pt>
                <c:pt idx="32924">
                  <c:v>-4.8546691403834434E-2</c:v>
                </c:pt>
                <c:pt idx="32925">
                  <c:v>-4.8546691403834434E-2</c:v>
                </c:pt>
                <c:pt idx="32926">
                  <c:v>-4.8237476808905513E-2</c:v>
                </c:pt>
                <c:pt idx="32927">
                  <c:v>-4.8237476808905513E-2</c:v>
                </c:pt>
                <c:pt idx="32928">
                  <c:v>-4.8237476808905513E-2</c:v>
                </c:pt>
                <c:pt idx="32929">
                  <c:v>-4.8237476808905513E-2</c:v>
                </c:pt>
                <c:pt idx="32930">
                  <c:v>-4.8237476808905513E-2</c:v>
                </c:pt>
                <c:pt idx="32931">
                  <c:v>-4.8237476808905513E-2</c:v>
                </c:pt>
                <c:pt idx="32932">
                  <c:v>-4.8237476808905513E-2</c:v>
                </c:pt>
                <c:pt idx="32933">
                  <c:v>-4.8237476808905513E-2</c:v>
                </c:pt>
                <c:pt idx="32934">
                  <c:v>-4.8237476808905513E-2</c:v>
                </c:pt>
                <c:pt idx="32935">
                  <c:v>-4.7928262213976495E-2</c:v>
                </c:pt>
                <c:pt idx="32936">
                  <c:v>-4.7928262213976495E-2</c:v>
                </c:pt>
                <c:pt idx="32937">
                  <c:v>-4.8222565687789647E-2</c:v>
                </c:pt>
                <c:pt idx="32938">
                  <c:v>-4.7295208655332314E-2</c:v>
                </c:pt>
                <c:pt idx="32939">
                  <c:v>-4.7913446676970693E-2</c:v>
                </c:pt>
                <c:pt idx="32940">
                  <c:v>-4.7913446676970693E-2</c:v>
                </c:pt>
                <c:pt idx="32941">
                  <c:v>-4.7604327666151469E-2</c:v>
                </c:pt>
                <c:pt idx="32942">
                  <c:v>-4.7604327666151469E-2</c:v>
                </c:pt>
                <c:pt idx="32943">
                  <c:v>-4.7604327666151469E-2</c:v>
                </c:pt>
                <c:pt idx="32944">
                  <c:v>-4.7604327666151469E-2</c:v>
                </c:pt>
                <c:pt idx="32945">
                  <c:v>-4.7295208655332314E-2</c:v>
                </c:pt>
                <c:pt idx="32946">
                  <c:v>-4.7295208655332314E-2</c:v>
                </c:pt>
                <c:pt idx="32947">
                  <c:v>-4.7295208655332314E-2</c:v>
                </c:pt>
                <c:pt idx="32948">
                  <c:v>-4.6986089644513319E-2</c:v>
                </c:pt>
                <c:pt idx="32949">
                  <c:v>-4.6986089644513319E-2</c:v>
                </c:pt>
                <c:pt idx="32950">
                  <c:v>-4.6986089644513319E-2</c:v>
                </c:pt>
                <c:pt idx="32951">
                  <c:v>-4.6986089644513319E-2</c:v>
                </c:pt>
                <c:pt idx="32952">
                  <c:v>-4.6986089644513319E-2</c:v>
                </c:pt>
                <c:pt idx="32953">
                  <c:v>-4.6986089644513319E-2</c:v>
                </c:pt>
                <c:pt idx="32954">
                  <c:v>-4.6986089644513319E-2</c:v>
                </c:pt>
                <c:pt idx="32955">
                  <c:v>-4.6986089644513319E-2</c:v>
                </c:pt>
                <c:pt idx="32956">
                  <c:v>-4.6986089644513319E-2</c:v>
                </c:pt>
                <c:pt idx="32957">
                  <c:v>-4.6986089644513319E-2</c:v>
                </c:pt>
                <c:pt idx="32958">
                  <c:v>-4.6986089644513319E-2</c:v>
                </c:pt>
                <c:pt idx="32959">
                  <c:v>-4.6367851622874809E-2</c:v>
                </c:pt>
                <c:pt idx="32960">
                  <c:v>-4.6367851622874809E-2</c:v>
                </c:pt>
                <c:pt idx="32961">
                  <c:v>-4.6986089644513319E-2</c:v>
                </c:pt>
                <c:pt idx="32962">
                  <c:v>-4.6986089644513319E-2</c:v>
                </c:pt>
                <c:pt idx="32963">
                  <c:v>-4.6986089644513319E-2</c:v>
                </c:pt>
                <c:pt idx="32964">
                  <c:v>-4.6986089644513319E-2</c:v>
                </c:pt>
                <c:pt idx="32965">
                  <c:v>-4.6986089644513319E-2</c:v>
                </c:pt>
                <c:pt idx="32966">
                  <c:v>-4.6986089644513319E-2</c:v>
                </c:pt>
                <c:pt idx="32967">
                  <c:v>-4.6986089644513319E-2</c:v>
                </c:pt>
                <c:pt idx="32968">
                  <c:v>-4.6986089644513319E-2</c:v>
                </c:pt>
                <c:pt idx="32969">
                  <c:v>-4.6986089644513319E-2</c:v>
                </c:pt>
                <c:pt idx="32970">
                  <c:v>-4.6986089644513319E-2</c:v>
                </c:pt>
                <c:pt idx="32971">
                  <c:v>-4.6986089644513319E-2</c:v>
                </c:pt>
                <c:pt idx="32972">
                  <c:v>-4.6986089644513319E-2</c:v>
                </c:pt>
                <c:pt idx="32973">
                  <c:v>-4.6986089644513319E-2</c:v>
                </c:pt>
                <c:pt idx="32974">
                  <c:v>-4.6986089644513319E-2</c:v>
                </c:pt>
                <c:pt idx="32975">
                  <c:v>-4.6986089644513319E-2</c:v>
                </c:pt>
                <c:pt idx="32976">
                  <c:v>-4.6986089644513319E-2</c:v>
                </c:pt>
                <c:pt idx="32977">
                  <c:v>-4.6986089644513319E-2</c:v>
                </c:pt>
                <c:pt idx="32978">
                  <c:v>-4.6986089644513319E-2</c:v>
                </c:pt>
                <c:pt idx="32979">
                  <c:v>-4.6986089644513319E-2</c:v>
                </c:pt>
                <c:pt idx="32980">
                  <c:v>-4.6986089644513319E-2</c:v>
                </c:pt>
                <c:pt idx="32981">
                  <c:v>-4.6986089644513319E-2</c:v>
                </c:pt>
                <c:pt idx="32982">
                  <c:v>-4.6986089644513319E-2</c:v>
                </c:pt>
                <c:pt idx="32983">
                  <c:v>-4.6986089644513319E-2</c:v>
                </c:pt>
                <c:pt idx="32984">
                  <c:v>-4.6986089644513319E-2</c:v>
                </c:pt>
                <c:pt idx="32985">
                  <c:v>-4.6986089644513319E-2</c:v>
                </c:pt>
                <c:pt idx="32986">
                  <c:v>-4.6986089644513319E-2</c:v>
                </c:pt>
                <c:pt idx="32987">
                  <c:v>-4.6986089644513319E-2</c:v>
                </c:pt>
                <c:pt idx="32988">
                  <c:v>-4.6986089644513319E-2</c:v>
                </c:pt>
                <c:pt idx="32989">
                  <c:v>-4.6986089644513319E-2</c:v>
                </c:pt>
                <c:pt idx="32990">
                  <c:v>-4.6986089644513319E-2</c:v>
                </c:pt>
                <c:pt idx="32991">
                  <c:v>-4.6986089644513319E-2</c:v>
                </c:pt>
                <c:pt idx="32992">
                  <c:v>-4.6986089644513319E-2</c:v>
                </c:pt>
                <c:pt idx="32993">
                  <c:v>-4.6986089644513319E-2</c:v>
                </c:pt>
                <c:pt idx="32994">
                  <c:v>-4.6986089644513319E-2</c:v>
                </c:pt>
                <c:pt idx="32995">
                  <c:v>-4.6986089644513319E-2</c:v>
                </c:pt>
                <c:pt idx="32996">
                  <c:v>-4.6986089644513319E-2</c:v>
                </c:pt>
                <c:pt idx="32997">
                  <c:v>-4.6986089644513319E-2</c:v>
                </c:pt>
                <c:pt idx="32998">
                  <c:v>-4.6986089644513319E-2</c:v>
                </c:pt>
                <c:pt idx="32999">
                  <c:v>-4.6986089644513319E-2</c:v>
                </c:pt>
                <c:pt idx="33000">
                  <c:v>-4.6986089644513319E-2</c:v>
                </c:pt>
                <c:pt idx="33001">
                  <c:v>-4.6986089644513319E-2</c:v>
                </c:pt>
                <c:pt idx="33002">
                  <c:v>-4.6986089644513319E-2</c:v>
                </c:pt>
                <c:pt idx="33003">
                  <c:v>-4.6986089644513319E-2</c:v>
                </c:pt>
                <c:pt idx="33004">
                  <c:v>-4.6986089644513319E-2</c:v>
                </c:pt>
                <c:pt idx="33005">
                  <c:v>-4.6986089644513319E-2</c:v>
                </c:pt>
                <c:pt idx="33006">
                  <c:v>-4.6986089644513319E-2</c:v>
                </c:pt>
                <c:pt idx="33007">
                  <c:v>-4.6986089644513319E-2</c:v>
                </c:pt>
                <c:pt idx="33008">
                  <c:v>-4.6986089644513319E-2</c:v>
                </c:pt>
                <c:pt idx="33009">
                  <c:v>-4.6986089644513319E-2</c:v>
                </c:pt>
                <c:pt idx="33010">
                  <c:v>-4.6986089644513319E-2</c:v>
                </c:pt>
                <c:pt idx="33011">
                  <c:v>-4.6986089644513319E-2</c:v>
                </c:pt>
                <c:pt idx="33012">
                  <c:v>-4.6986089644513319E-2</c:v>
                </c:pt>
                <c:pt idx="33013">
                  <c:v>-4.6986089644513319E-2</c:v>
                </c:pt>
                <c:pt idx="33014">
                  <c:v>-4.667697063369397E-2</c:v>
                </c:pt>
                <c:pt idx="33015">
                  <c:v>-4.667697063369397E-2</c:v>
                </c:pt>
                <c:pt idx="33016">
                  <c:v>-4.667697063369397E-2</c:v>
                </c:pt>
                <c:pt idx="33017">
                  <c:v>-4.667697063369397E-2</c:v>
                </c:pt>
                <c:pt idx="33018">
                  <c:v>-4.667697063369397E-2</c:v>
                </c:pt>
                <c:pt idx="33019">
                  <c:v>-4.667697063369397E-2</c:v>
                </c:pt>
                <c:pt idx="33020">
                  <c:v>-4.667697063369397E-2</c:v>
                </c:pt>
                <c:pt idx="33021">
                  <c:v>-4.667697063369397E-2</c:v>
                </c:pt>
                <c:pt idx="33022">
                  <c:v>-4.667697063369397E-2</c:v>
                </c:pt>
                <c:pt idx="33023">
                  <c:v>-4.667697063369397E-2</c:v>
                </c:pt>
                <c:pt idx="33024">
                  <c:v>-4.6986089644513319E-2</c:v>
                </c:pt>
                <c:pt idx="33025">
                  <c:v>-4.6986089644513319E-2</c:v>
                </c:pt>
                <c:pt idx="33026">
                  <c:v>-4.6367851622874809E-2</c:v>
                </c:pt>
                <c:pt idx="33027">
                  <c:v>-4.6367851622874809E-2</c:v>
                </c:pt>
                <c:pt idx="33028">
                  <c:v>-4.6058732612055654E-2</c:v>
                </c:pt>
                <c:pt idx="33029">
                  <c:v>-4.6058732612055654E-2</c:v>
                </c:pt>
                <c:pt idx="33030">
                  <c:v>-4.6058732612055654E-2</c:v>
                </c:pt>
                <c:pt idx="33031">
                  <c:v>-4.6058732612055654E-2</c:v>
                </c:pt>
                <c:pt idx="33032">
                  <c:v>-4.5749613601236534E-2</c:v>
                </c:pt>
                <c:pt idx="33033">
                  <c:v>-4.5749613601236534E-2</c:v>
                </c:pt>
                <c:pt idx="33034">
                  <c:v>-4.6367851622874809E-2</c:v>
                </c:pt>
                <c:pt idx="33035">
                  <c:v>-4.6367851622874809E-2</c:v>
                </c:pt>
                <c:pt idx="33036">
                  <c:v>-4.6367851622874809E-2</c:v>
                </c:pt>
                <c:pt idx="33037">
                  <c:v>-4.6367851622874809E-2</c:v>
                </c:pt>
                <c:pt idx="33038">
                  <c:v>-4.6058732612055654E-2</c:v>
                </c:pt>
                <c:pt idx="33039">
                  <c:v>-4.6058732612055654E-2</c:v>
                </c:pt>
                <c:pt idx="33040">
                  <c:v>-4.6058732612055654E-2</c:v>
                </c:pt>
                <c:pt idx="33041">
                  <c:v>-4.6058732612055654E-2</c:v>
                </c:pt>
                <c:pt idx="33042">
                  <c:v>-4.6058732612055654E-2</c:v>
                </c:pt>
                <c:pt idx="33043">
                  <c:v>-4.6058732612055654E-2</c:v>
                </c:pt>
                <c:pt idx="33044">
                  <c:v>-4.6058732612055654E-2</c:v>
                </c:pt>
                <c:pt idx="33045">
                  <c:v>-4.6058732612055654E-2</c:v>
                </c:pt>
                <c:pt idx="33046">
                  <c:v>-4.6058732612055654E-2</c:v>
                </c:pt>
                <c:pt idx="33047">
                  <c:v>-4.6058732612055654E-2</c:v>
                </c:pt>
                <c:pt idx="33048">
                  <c:v>-4.6058732612055654E-2</c:v>
                </c:pt>
                <c:pt idx="33049">
                  <c:v>-4.6058732612055654E-2</c:v>
                </c:pt>
                <c:pt idx="33050">
                  <c:v>-4.6367851622874809E-2</c:v>
                </c:pt>
                <c:pt idx="33051">
                  <c:v>-4.6367851622874809E-2</c:v>
                </c:pt>
                <c:pt idx="33052">
                  <c:v>-4.6367851622874809E-2</c:v>
                </c:pt>
                <c:pt idx="33053">
                  <c:v>-4.6367851622874809E-2</c:v>
                </c:pt>
                <c:pt idx="33054">
                  <c:v>-4.6367851622874809E-2</c:v>
                </c:pt>
                <c:pt idx="33055">
                  <c:v>-4.6367851622874809E-2</c:v>
                </c:pt>
                <c:pt idx="33056">
                  <c:v>-4.6367851622874809E-2</c:v>
                </c:pt>
                <c:pt idx="33057">
                  <c:v>-4.6367851622874809E-2</c:v>
                </c:pt>
                <c:pt idx="33058">
                  <c:v>-4.6367851622874809E-2</c:v>
                </c:pt>
                <c:pt idx="33059">
                  <c:v>-4.6367851622874809E-2</c:v>
                </c:pt>
                <c:pt idx="33060">
                  <c:v>-4.6367851622874809E-2</c:v>
                </c:pt>
                <c:pt idx="33061">
                  <c:v>-4.667697063369397E-2</c:v>
                </c:pt>
                <c:pt idx="33062">
                  <c:v>-4.667697063369397E-2</c:v>
                </c:pt>
                <c:pt idx="33063">
                  <c:v>-4.667697063369397E-2</c:v>
                </c:pt>
                <c:pt idx="33064">
                  <c:v>-4.667697063369397E-2</c:v>
                </c:pt>
                <c:pt idx="33065">
                  <c:v>-4.667697063369397E-2</c:v>
                </c:pt>
                <c:pt idx="33066">
                  <c:v>-4.667697063369397E-2</c:v>
                </c:pt>
                <c:pt idx="33067">
                  <c:v>-4.6986089644513319E-2</c:v>
                </c:pt>
                <c:pt idx="33068">
                  <c:v>-4.6986089644513319E-2</c:v>
                </c:pt>
                <c:pt idx="33069">
                  <c:v>-4.667697063369397E-2</c:v>
                </c:pt>
                <c:pt idx="33070">
                  <c:v>-4.667697063369397E-2</c:v>
                </c:pt>
                <c:pt idx="33071">
                  <c:v>-4.667697063369397E-2</c:v>
                </c:pt>
                <c:pt idx="33072">
                  <c:v>-4.667697063369397E-2</c:v>
                </c:pt>
                <c:pt idx="33073">
                  <c:v>-4.667697063369397E-2</c:v>
                </c:pt>
                <c:pt idx="33074">
                  <c:v>-4.667697063369397E-2</c:v>
                </c:pt>
                <c:pt idx="33075">
                  <c:v>-4.667697063369397E-2</c:v>
                </c:pt>
                <c:pt idx="33076">
                  <c:v>-4.667697063369397E-2</c:v>
                </c:pt>
                <c:pt idx="33077">
                  <c:v>-4.667697063369397E-2</c:v>
                </c:pt>
                <c:pt idx="33078">
                  <c:v>-4.667697063369397E-2</c:v>
                </c:pt>
                <c:pt idx="33079">
                  <c:v>-4.6986089644513319E-2</c:v>
                </c:pt>
                <c:pt idx="33080">
                  <c:v>-4.6986089644513319E-2</c:v>
                </c:pt>
                <c:pt idx="33081">
                  <c:v>-4.6986089644513319E-2</c:v>
                </c:pt>
                <c:pt idx="33082">
                  <c:v>-4.6986089644513319E-2</c:v>
                </c:pt>
                <c:pt idx="33083">
                  <c:v>-4.6986089644513319E-2</c:v>
                </c:pt>
                <c:pt idx="33084">
                  <c:v>-4.6986089644513319E-2</c:v>
                </c:pt>
                <c:pt idx="33085">
                  <c:v>-4.6986089644513319E-2</c:v>
                </c:pt>
                <c:pt idx="33086">
                  <c:v>-4.6986089644513319E-2</c:v>
                </c:pt>
                <c:pt idx="33087">
                  <c:v>-4.6986089644513319E-2</c:v>
                </c:pt>
                <c:pt idx="33088">
                  <c:v>-4.6986089644513319E-2</c:v>
                </c:pt>
                <c:pt idx="33089">
                  <c:v>-4.6986089644513319E-2</c:v>
                </c:pt>
                <c:pt idx="33090">
                  <c:v>-4.6986089644513319E-2</c:v>
                </c:pt>
                <c:pt idx="33091">
                  <c:v>-4.6986089644513319E-2</c:v>
                </c:pt>
                <c:pt idx="33092">
                  <c:v>-4.6986089644513319E-2</c:v>
                </c:pt>
                <c:pt idx="33093">
                  <c:v>-4.6986089644513319E-2</c:v>
                </c:pt>
                <c:pt idx="33094">
                  <c:v>-4.6986089644513319E-2</c:v>
                </c:pt>
                <c:pt idx="33095">
                  <c:v>-4.6986089644513319E-2</c:v>
                </c:pt>
                <c:pt idx="33096">
                  <c:v>-4.6986089644513319E-2</c:v>
                </c:pt>
                <c:pt idx="33097">
                  <c:v>-4.7295208655332314E-2</c:v>
                </c:pt>
                <c:pt idx="33098">
                  <c:v>-4.7295208655332314E-2</c:v>
                </c:pt>
                <c:pt idx="33099">
                  <c:v>-4.7295208655332314E-2</c:v>
                </c:pt>
                <c:pt idx="33100">
                  <c:v>-4.7295208655332314E-2</c:v>
                </c:pt>
                <c:pt idx="33101">
                  <c:v>-4.7295208655332314E-2</c:v>
                </c:pt>
                <c:pt idx="33102">
                  <c:v>-4.7295208655332314E-2</c:v>
                </c:pt>
                <c:pt idx="33103">
                  <c:v>-4.7604327666151469E-2</c:v>
                </c:pt>
                <c:pt idx="33104">
                  <c:v>-4.7604327666151469E-2</c:v>
                </c:pt>
                <c:pt idx="33105">
                  <c:v>-4.8222565687789647E-2</c:v>
                </c:pt>
                <c:pt idx="33106">
                  <c:v>-4.8222565687789647E-2</c:v>
                </c:pt>
                <c:pt idx="33107">
                  <c:v>-4.8222565687789647E-2</c:v>
                </c:pt>
                <c:pt idx="33108">
                  <c:v>-4.8222565687789647E-2</c:v>
                </c:pt>
                <c:pt idx="33109">
                  <c:v>-4.8222565687789647E-2</c:v>
                </c:pt>
                <c:pt idx="33110">
                  <c:v>-4.8222565687789647E-2</c:v>
                </c:pt>
                <c:pt idx="33111">
                  <c:v>-4.8222565687789647E-2</c:v>
                </c:pt>
                <c:pt idx="33112">
                  <c:v>-4.7913446676970693E-2</c:v>
                </c:pt>
                <c:pt idx="33113">
                  <c:v>-4.7913446676970693E-2</c:v>
                </c:pt>
                <c:pt idx="33114">
                  <c:v>-4.7913446676970693E-2</c:v>
                </c:pt>
                <c:pt idx="33115">
                  <c:v>-4.7913446676970693E-2</c:v>
                </c:pt>
                <c:pt idx="33116">
                  <c:v>-4.8222565687789647E-2</c:v>
                </c:pt>
                <c:pt idx="33117">
                  <c:v>-4.8222565687789647E-2</c:v>
                </c:pt>
                <c:pt idx="33118">
                  <c:v>-4.8222565687789647E-2</c:v>
                </c:pt>
                <c:pt idx="33119">
                  <c:v>-4.8222565687789647E-2</c:v>
                </c:pt>
                <c:pt idx="33120">
                  <c:v>-4.8222565687789647E-2</c:v>
                </c:pt>
                <c:pt idx="33121">
                  <c:v>-4.7913446676970693E-2</c:v>
                </c:pt>
                <c:pt idx="33122">
                  <c:v>-4.7913446676970693E-2</c:v>
                </c:pt>
                <c:pt idx="33123">
                  <c:v>-4.7913446676970693E-2</c:v>
                </c:pt>
                <c:pt idx="33124">
                  <c:v>-4.7913446676970693E-2</c:v>
                </c:pt>
                <c:pt idx="33125">
                  <c:v>-4.7913446676970693E-2</c:v>
                </c:pt>
                <c:pt idx="33126">
                  <c:v>-4.7913446676970693E-2</c:v>
                </c:pt>
                <c:pt idx="33127">
                  <c:v>-4.7913446676970693E-2</c:v>
                </c:pt>
                <c:pt idx="33128">
                  <c:v>-4.7913446676970693E-2</c:v>
                </c:pt>
                <c:pt idx="33129">
                  <c:v>-4.7913446676970693E-2</c:v>
                </c:pt>
                <c:pt idx="33130">
                  <c:v>-4.7913446676970693E-2</c:v>
                </c:pt>
                <c:pt idx="33131">
                  <c:v>-4.7913446676970693E-2</c:v>
                </c:pt>
                <c:pt idx="33132">
                  <c:v>-4.7913446676970693E-2</c:v>
                </c:pt>
                <c:pt idx="33133">
                  <c:v>-4.7913446676970693E-2</c:v>
                </c:pt>
                <c:pt idx="33134">
                  <c:v>-4.7913446676970693E-2</c:v>
                </c:pt>
                <c:pt idx="33135">
                  <c:v>-4.7913446676970693E-2</c:v>
                </c:pt>
                <c:pt idx="33136">
                  <c:v>-4.7913446676970693E-2</c:v>
                </c:pt>
                <c:pt idx="33137">
                  <c:v>-4.7913446676970693E-2</c:v>
                </c:pt>
                <c:pt idx="33138">
                  <c:v>-4.7913446676970693E-2</c:v>
                </c:pt>
                <c:pt idx="33139">
                  <c:v>-4.7913446676970693E-2</c:v>
                </c:pt>
                <c:pt idx="33140">
                  <c:v>-4.7913446676970693E-2</c:v>
                </c:pt>
                <c:pt idx="33141">
                  <c:v>-4.7913446676970693E-2</c:v>
                </c:pt>
                <c:pt idx="33142">
                  <c:v>-4.7913446676970693E-2</c:v>
                </c:pt>
                <c:pt idx="33143">
                  <c:v>-4.7913446676970693E-2</c:v>
                </c:pt>
                <c:pt idx="33144">
                  <c:v>-4.7913446676970693E-2</c:v>
                </c:pt>
                <c:pt idx="33145">
                  <c:v>-4.7913446676970693E-2</c:v>
                </c:pt>
                <c:pt idx="33146">
                  <c:v>-4.7913446676970693E-2</c:v>
                </c:pt>
                <c:pt idx="33147">
                  <c:v>-4.7913446676970693E-2</c:v>
                </c:pt>
                <c:pt idx="33148">
                  <c:v>-4.7913446676970693E-2</c:v>
                </c:pt>
                <c:pt idx="33149">
                  <c:v>-4.7913446676970693E-2</c:v>
                </c:pt>
                <c:pt idx="33150">
                  <c:v>-4.7913446676970693E-2</c:v>
                </c:pt>
                <c:pt idx="33151">
                  <c:v>-4.7913446676970693E-2</c:v>
                </c:pt>
                <c:pt idx="33152">
                  <c:v>-4.7913446676970693E-2</c:v>
                </c:pt>
                <c:pt idx="33153">
                  <c:v>-4.7913446676970693E-2</c:v>
                </c:pt>
                <c:pt idx="33154">
                  <c:v>-4.7913446676970693E-2</c:v>
                </c:pt>
                <c:pt idx="33155">
                  <c:v>-4.7913446676970693E-2</c:v>
                </c:pt>
                <c:pt idx="33156">
                  <c:v>-4.7913446676970693E-2</c:v>
                </c:pt>
                <c:pt idx="33157">
                  <c:v>-4.7913446676970693E-2</c:v>
                </c:pt>
                <c:pt idx="33158">
                  <c:v>-4.7913446676970693E-2</c:v>
                </c:pt>
                <c:pt idx="33159">
                  <c:v>-4.7913446676970693E-2</c:v>
                </c:pt>
                <c:pt idx="33160">
                  <c:v>-4.7913446676970693E-2</c:v>
                </c:pt>
                <c:pt idx="33161">
                  <c:v>-4.7913446676970693E-2</c:v>
                </c:pt>
                <c:pt idx="33162">
                  <c:v>-4.7913446676970693E-2</c:v>
                </c:pt>
                <c:pt idx="33163">
                  <c:v>-4.7913446676970693E-2</c:v>
                </c:pt>
                <c:pt idx="33164">
                  <c:v>-4.7913446676970693E-2</c:v>
                </c:pt>
                <c:pt idx="33165">
                  <c:v>-4.7913446676970693E-2</c:v>
                </c:pt>
                <c:pt idx="33166">
                  <c:v>-4.7913446676970693E-2</c:v>
                </c:pt>
                <c:pt idx="33167">
                  <c:v>-4.7913446676970693E-2</c:v>
                </c:pt>
                <c:pt idx="33168">
                  <c:v>-4.7913446676970693E-2</c:v>
                </c:pt>
                <c:pt idx="33169">
                  <c:v>-4.7913446676970693E-2</c:v>
                </c:pt>
                <c:pt idx="33170">
                  <c:v>-4.7913446676970693E-2</c:v>
                </c:pt>
                <c:pt idx="33171">
                  <c:v>-4.7913446676970693E-2</c:v>
                </c:pt>
                <c:pt idx="33172">
                  <c:v>-4.7913446676970693E-2</c:v>
                </c:pt>
                <c:pt idx="33173">
                  <c:v>-4.7913446676970693E-2</c:v>
                </c:pt>
                <c:pt idx="33174">
                  <c:v>-4.7913446676970693E-2</c:v>
                </c:pt>
                <c:pt idx="33175">
                  <c:v>-4.7913446676970693E-2</c:v>
                </c:pt>
                <c:pt idx="33176">
                  <c:v>-4.7913446676970693E-2</c:v>
                </c:pt>
                <c:pt idx="33177">
                  <c:v>-4.7913446676970693E-2</c:v>
                </c:pt>
                <c:pt idx="33178">
                  <c:v>-4.7913446676970693E-2</c:v>
                </c:pt>
                <c:pt idx="33179">
                  <c:v>-4.7913446676970693E-2</c:v>
                </c:pt>
                <c:pt idx="33180">
                  <c:v>-4.7913446676970693E-2</c:v>
                </c:pt>
                <c:pt idx="33181">
                  <c:v>-4.7913446676970693E-2</c:v>
                </c:pt>
                <c:pt idx="33182">
                  <c:v>-4.7913446676970693E-2</c:v>
                </c:pt>
                <c:pt idx="33183">
                  <c:v>-4.7913446676970693E-2</c:v>
                </c:pt>
                <c:pt idx="33184">
                  <c:v>-4.7913446676970693E-2</c:v>
                </c:pt>
                <c:pt idx="33185">
                  <c:v>-4.7913446676970693E-2</c:v>
                </c:pt>
                <c:pt idx="33186">
                  <c:v>-4.7913446676970693E-2</c:v>
                </c:pt>
                <c:pt idx="33187">
                  <c:v>-4.7913446676970693E-2</c:v>
                </c:pt>
                <c:pt idx="33188">
                  <c:v>-4.7913446676970693E-2</c:v>
                </c:pt>
                <c:pt idx="33189">
                  <c:v>-4.7913446676970693E-2</c:v>
                </c:pt>
                <c:pt idx="33190">
                  <c:v>-4.7913446676970693E-2</c:v>
                </c:pt>
                <c:pt idx="33191">
                  <c:v>-4.7913446676970693E-2</c:v>
                </c:pt>
                <c:pt idx="33192">
                  <c:v>-4.8531684698609016E-2</c:v>
                </c:pt>
                <c:pt idx="33193">
                  <c:v>-4.8531684698609016E-2</c:v>
                </c:pt>
                <c:pt idx="33194">
                  <c:v>-4.8222565687789647E-2</c:v>
                </c:pt>
                <c:pt idx="33195">
                  <c:v>-4.8222565687789647E-2</c:v>
                </c:pt>
                <c:pt idx="33196">
                  <c:v>-4.8222565687789647E-2</c:v>
                </c:pt>
                <c:pt idx="33197">
                  <c:v>-4.8222565687789647E-2</c:v>
                </c:pt>
                <c:pt idx="33198">
                  <c:v>-4.8222565687789647E-2</c:v>
                </c:pt>
                <c:pt idx="33199">
                  <c:v>-4.8222565687789647E-2</c:v>
                </c:pt>
                <c:pt idx="33200">
                  <c:v>-4.8531684698609016E-2</c:v>
                </c:pt>
                <c:pt idx="33201">
                  <c:v>-4.8531684698609016E-2</c:v>
                </c:pt>
                <c:pt idx="33202">
                  <c:v>-4.8222565687789647E-2</c:v>
                </c:pt>
                <c:pt idx="33203">
                  <c:v>-4.8222565687789647E-2</c:v>
                </c:pt>
                <c:pt idx="33204">
                  <c:v>-4.7604327666151469E-2</c:v>
                </c:pt>
                <c:pt idx="33205">
                  <c:v>-4.7604327666151469E-2</c:v>
                </c:pt>
                <c:pt idx="33206">
                  <c:v>-4.7913446676970693E-2</c:v>
                </c:pt>
                <c:pt idx="33207">
                  <c:v>-4.7913446676970693E-2</c:v>
                </c:pt>
                <c:pt idx="33208">
                  <c:v>-4.7913446676970693E-2</c:v>
                </c:pt>
                <c:pt idx="33209">
                  <c:v>-4.7913446676970693E-2</c:v>
                </c:pt>
                <c:pt idx="33210">
                  <c:v>-4.7913446676970693E-2</c:v>
                </c:pt>
                <c:pt idx="33211">
                  <c:v>-4.7913446676970693E-2</c:v>
                </c:pt>
                <c:pt idx="33212">
                  <c:v>-4.8531684698609016E-2</c:v>
                </c:pt>
                <c:pt idx="33213">
                  <c:v>-4.8531684698609016E-2</c:v>
                </c:pt>
                <c:pt idx="33214">
                  <c:v>-4.8531684698609016E-2</c:v>
                </c:pt>
                <c:pt idx="33215">
                  <c:v>-4.8531684698609016E-2</c:v>
                </c:pt>
                <c:pt idx="33216">
                  <c:v>-4.8531684698609016E-2</c:v>
                </c:pt>
                <c:pt idx="33217">
                  <c:v>-4.8531684698609016E-2</c:v>
                </c:pt>
                <c:pt idx="33218">
                  <c:v>-4.8222565687789647E-2</c:v>
                </c:pt>
                <c:pt idx="33219">
                  <c:v>-4.8222565687789647E-2</c:v>
                </c:pt>
                <c:pt idx="33220">
                  <c:v>-4.8222565687789647E-2</c:v>
                </c:pt>
                <c:pt idx="33221">
                  <c:v>-4.8222565687789647E-2</c:v>
                </c:pt>
                <c:pt idx="33222">
                  <c:v>-4.8222565687789647E-2</c:v>
                </c:pt>
                <c:pt idx="33223">
                  <c:v>-4.8222565687789647E-2</c:v>
                </c:pt>
                <c:pt idx="33224">
                  <c:v>-4.8222565687789647E-2</c:v>
                </c:pt>
                <c:pt idx="33225">
                  <c:v>-4.8222565687789647E-2</c:v>
                </c:pt>
                <c:pt idx="33226">
                  <c:v>-4.8222565687789647E-2</c:v>
                </c:pt>
                <c:pt idx="33227">
                  <c:v>-4.8222565687789647E-2</c:v>
                </c:pt>
                <c:pt idx="33228">
                  <c:v>-4.8531684698609016E-2</c:v>
                </c:pt>
                <c:pt idx="33229">
                  <c:v>-4.8531684698609016E-2</c:v>
                </c:pt>
                <c:pt idx="33230">
                  <c:v>-4.8222565687789647E-2</c:v>
                </c:pt>
                <c:pt idx="33231">
                  <c:v>-4.8222565687789647E-2</c:v>
                </c:pt>
                <c:pt idx="33232">
                  <c:v>-4.8222565687789647E-2</c:v>
                </c:pt>
                <c:pt idx="33233">
                  <c:v>-4.8222565687789647E-2</c:v>
                </c:pt>
                <c:pt idx="33234">
                  <c:v>-4.8222565687789647E-2</c:v>
                </c:pt>
                <c:pt idx="33235">
                  <c:v>-4.8222565687789647E-2</c:v>
                </c:pt>
                <c:pt idx="33236">
                  <c:v>-4.8222565687789647E-2</c:v>
                </c:pt>
                <c:pt idx="33237">
                  <c:v>-4.8222565687789647E-2</c:v>
                </c:pt>
                <c:pt idx="33238">
                  <c:v>-4.8222565687789647E-2</c:v>
                </c:pt>
                <c:pt idx="33239">
                  <c:v>-4.8222565687789647E-2</c:v>
                </c:pt>
                <c:pt idx="33240">
                  <c:v>-4.8222565687789647E-2</c:v>
                </c:pt>
                <c:pt idx="33241">
                  <c:v>-4.8222565687789647E-2</c:v>
                </c:pt>
                <c:pt idx="33242">
                  <c:v>-4.8222565687789647E-2</c:v>
                </c:pt>
                <c:pt idx="33243">
                  <c:v>-4.8222565687789647E-2</c:v>
                </c:pt>
                <c:pt idx="33244">
                  <c:v>-4.8222565687789647E-2</c:v>
                </c:pt>
                <c:pt idx="33245">
                  <c:v>-4.8531684698609016E-2</c:v>
                </c:pt>
                <c:pt idx="33246">
                  <c:v>-4.8531684698609016E-2</c:v>
                </c:pt>
                <c:pt idx="33247">
                  <c:v>-4.9149922720247312E-2</c:v>
                </c:pt>
                <c:pt idx="33248">
                  <c:v>-4.9149922720247312E-2</c:v>
                </c:pt>
                <c:pt idx="33249">
                  <c:v>-4.9149922720247312E-2</c:v>
                </c:pt>
                <c:pt idx="33250">
                  <c:v>-4.9149922720247312E-2</c:v>
                </c:pt>
                <c:pt idx="33251">
                  <c:v>-4.9149922720247312E-2</c:v>
                </c:pt>
                <c:pt idx="33252">
                  <c:v>-4.9149922720247312E-2</c:v>
                </c:pt>
                <c:pt idx="33253">
                  <c:v>-4.9149922720247312E-2</c:v>
                </c:pt>
                <c:pt idx="33254">
                  <c:v>-4.9149922720247312E-2</c:v>
                </c:pt>
                <c:pt idx="33255">
                  <c:v>-4.9149922720247312E-2</c:v>
                </c:pt>
                <c:pt idx="33256">
                  <c:v>-4.9149922720247312E-2</c:v>
                </c:pt>
                <c:pt idx="33257">
                  <c:v>-4.8840803709428116E-2</c:v>
                </c:pt>
                <c:pt idx="33258">
                  <c:v>-4.8840803709428116E-2</c:v>
                </c:pt>
                <c:pt idx="33259">
                  <c:v>-4.8531684698609016E-2</c:v>
                </c:pt>
                <c:pt idx="33260">
                  <c:v>-4.8531684698609016E-2</c:v>
                </c:pt>
                <c:pt idx="33261">
                  <c:v>-4.8531684698609016E-2</c:v>
                </c:pt>
                <c:pt idx="33262">
                  <c:v>-4.8531684698609016E-2</c:v>
                </c:pt>
                <c:pt idx="33263">
                  <c:v>-4.8531684698609016E-2</c:v>
                </c:pt>
                <c:pt idx="33264">
                  <c:v>-4.8531684698609016E-2</c:v>
                </c:pt>
                <c:pt idx="33265">
                  <c:v>-4.8531684698609016E-2</c:v>
                </c:pt>
                <c:pt idx="33266">
                  <c:v>-4.8531684698609016E-2</c:v>
                </c:pt>
                <c:pt idx="33267">
                  <c:v>-4.8531684698609016E-2</c:v>
                </c:pt>
                <c:pt idx="33268">
                  <c:v>-4.8531684698609016E-2</c:v>
                </c:pt>
                <c:pt idx="33269">
                  <c:v>-4.8531684698609016E-2</c:v>
                </c:pt>
                <c:pt idx="33270">
                  <c:v>-4.8531684698609016E-2</c:v>
                </c:pt>
                <c:pt idx="33271">
                  <c:v>-4.8531684698609016E-2</c:v>
                </c:pt>
                <c:pt idx="33272">
                  <c:v>-4.8531684698609016E-2</c:v>
                </c:pt>
                <c:pt idx="33273">
                  <c:v>-4.8531684698609016E-2</c:v>
                </c:pt>
                <c:pt idx="33274">
                  <c:v>-4.8531684698609016E-2</c:v>
                </c:pt>
                <c:pt idx="33275">
                  <c:v>-4.8531684698609016E-2</c:v>
                </c:pt>
                <c:pt idx="33276">
                  <c:v>-4.8531684698609016E-2</c:v>
                </c:pt>
                <c:pt idx="33277">
                  <c:v>-4.8531684698609016E-2</c:v>
                </c:pt>
                <c:pt idx="33278">
                  <c:v>-4.8531684698609016E-2</c:v>
                </c:pt>
                <c:pt idx="33279">
                  <c:v>-4.8531684698609016E-2</c:v>
                </c:pt>
                <c:pt idx="33280">
                  <c:v>-4.8531684698609016E-2</c:v>
                </c:pt>
                <c:pt idx="33281">
                  <c:v>-4.8531684698609016E-2</c:v>
                </c:pt>
                <c:pt idx="33282">
                  <c:v>-4.8531684698609016E-2</c:v>
                </c:pt>
                <c:pt idx="33283">
                  <c:v>-4.8531684698609016E-2</c:v>
                </c:pt>
                <c:pt idx="33284">
                  <c:v>-4.8531684698609016E-2</c:v>
                </c:pt>
                <c:pt idx="33285">
                  <c:v>-4.8531684698609016E-2</c:v>
                </c:pt>
                <c:pt idx="33286">
                  <c:v>-4.8531684698609016E-2</c:v>
                </c:pt>
                <c:pt idx="33287">
                  <c:v>-4.8222565687789647E-2</c:v>
                </c:pt>
                <c:pt idx="33288">
                  <c:v>-4.8222565687789647E-2</c:v>
                </c:pt>
                <c:pt idx="33289">
                  <c:v>-4.8222565687789647E-2</c:v>
                </c:pt>
                <c:pt idx="33290">
                  <c:v>-4.8222565687789647E-2</c:v>
                </c:pt>
                <c:pt idx="33291">
                  <c:v>-4.8222565687789647E-2</c:v>
                </c:pt>
                <c:pt idx="33292">
                  <c:v>-4.8222565687789647E-2</c:v>
                </c:pt>
                <c:pt idx="33293">
                  <c:v>-4.8222565687789647E-2</c:v>
                </c:pt>
                <c:pt idx="33294">
                  <c:v>-4.8222565687789647E-2</c:v>
                </c:pt>
                <c:pt idx="33295">
                  <c:v>-4.8222565687789647E-2</c:v>
                </c:pt>
                <c:pt idx="33296">
                  <c:v>-4.8222565687789647E-2</c:v>
                </c:pt>
                <c:pt idx="33297">
                  <c:v>-4.8222565687789647E-2</c:v>
                </c:pt>
                <c:pt idx="33298">
                  <c:v>-4.8222565687789647E-2</c:v>
                </c:pt>
                <c:pt idx="33299">
                  <c:v>-4.8222565687789647E-2</c:v>
                </c:pt>
                <c:pt idx="33300">
                  <c:v>-4.8222565687789647E-2</c:v>
                </c:pt>
                <c:pt idx="33301">
                  <c:v>-4.7913446676970693E-2</c:v>
                </c:pt>
                <c:pt idx="33302">
                  <c:v>-4.7913446676970693E-2</c:v>
                </c:pt>
                <c:pt idx="33303">
                  <c:v>-4.7913446676970693E-2</c:v>
                </c:pt>
                <c:pt idx="33304">
                  <c:v>-4.7604327666151469E-2</c:v>
                </c:pt>
                <c:pt idx="33305">
                  <c:v>-4.7604327666151469E-2</c:v>
                </c:pt>
                <c:pt idx="33306">
                  <c:v>-4.7604327666151469E-2</c:v>
                </c:pt>
                <c:pt idx="33307">
                  <c:v>-4.7604327666151469E-2</c:v>
                </c:pt>
                <c:pt idx="33308">
                  <c:v>-4.7604327666151469E-2</c:v>
                </c:pt>
                <c:pt idx="33309">
                  <c:v>-4.7604327666151469E-2</c:v>
                </c:pt>
                <c:pt idx="33310">
                  <c:v>-4.7604327666151469E-2</c:v>
                </c:pt>
                <c:pt idx="33311">
                  <c:v>-4.7604327666151469E-2</c:v>
                </c:pt>
                <c:pt idx="33312">
                  <c:v>-4.7604327666151469E-2</c:v>
                </c:pt>
                <c:pt idx="33313">
                  <c:v>-4.7604327666151469E-2</c:v>
                </c:pt>
                <c:pt idx="33314">
                  <c:v>-4.7604327666151469E-2</c:v>
                </c:pt>
                <c:pt idx="33315">
                  <c:v>-4.7604327666151469E-2</c:v>
                </c:pt>
                <c:pt idx="33316">
                  <c:v>-4.6986089644513319E-2</c:v>
                </c:pt>
                <c:pt idx="33317">
                  <c:v>-4.6986089644513319E-2</c:v>
                </c:pt>
                <c:pt idx="33318">
                  <c:v>-4.6986089644513319E-2</c:v>
                </c:pt>
                <c:pt idx="33319">
                  <c:v>-4.6986089644513319E-2</c:v>
                </c:pt>
                <c:pt idx="33320">
                  <c:v>-4.7604327666151469E-2</c:v>
                </c:pt>
                <c:pt idx="33321">
                  <c:v>-4.7604327666151469E-2</c:v>
                </c:pt>
                <c:pt idx="33322">
                  <c:v>-4.7604327666151469E-2</c:v>
                </c:pt>
                <c:pt idx="33323">
                  <c:v>-4.7604327666151469E-2</c:v>
                </c:pt>
                <c:pt idx="33324">
                  <c:v>-4.7604327666151469E-2</c:v>
                </c:pt>
                <c:pt idx="33325">
                  <c:v>-4.7604327666151469E-2</c:v>
                </c:pt>
                <c:pt idx="33326">
                  <c:v>-4.7604327666151469E-2</c:v>
                </c:pt>
                <c:pt idx="33327">
                  <c:v>-4.7604327666151469E-2</c:v>
                </c:pt>
                <c:pt idx="33328">
                  <c:v>-4.7604327666151469E-2</c:v>
                </c:pt>
                <c:pt idx="33329">
                  <c:v>-4.7604327666151469E-2</c:v>
                </c:pt>
                <c:pt idx="33330">
                  <c:v>-4.7295208655332314E-2</c:v>
                </c:pt>
                <c:pt idx="33331">
                  <c:v>-4.7295208655332314E-2</c:v>
                </c:pt>
                <c:pt idx="33332">
                  <c:v>-4.7295208655332314E-2</c:v>
                </c:pt>
                <c:pt idx="33333">
                  <c:v>-4.7295208655332314E-2</c:v>
                </c:pt>
                <c:pt idx="33334">
                  <c:v>-4.7295208655332314E-2</c:v>
                </c:pt>
                <c:pt idx="33335">
                  <c:v>-4.7295208655332314E-2</c:v>
                </c:pt>
                <c:pt idx="33336">
                  <c:v>-4.7295208655332314E-2</c:v>
                </c:pt>
                <c:pt idx="33337">
                  <c:v>-4.7295208655332314E-2</c:v>
                </c:pt>
                <c:pt idx="33338">
                  <c:v>-4.7295208655332314E-2</c:v>
                </c:pt>
                <c:pt idx="33339">
                  <c:v>-4.7295208655332314E-2</c:v>
                </c:pt>
                <c:pt idx="33340">
                  <c:v>-4.7295208655332314E-2</c:v>
                </c:pt>
                <c:pt idx="33341">
                  <c:v>-4.7295208655332314E-2</c:v>
                </c:pt>
                <c:pt idx="33342">
                  <c:v>-4.7295208655332314E-2</c:v>
                </c:pt>
                <c:pt idx="33343">
                  <c:v>-4.7295208655332314E-2</c:v>
                </c:pt>
                <c:pt idx="33344">
                  <c:v>-4.7295208655332314E-2</c:v>
                </c:pt>
                <c:pt idx="33345">
                  <c:v>-4.7295208655332314E-2</c:v>
                </c:pt>
                <c:pt idx="33346">
                  <c:v>-4.7295208655332314E-2</c:v>
                </c:pt>
                <c:pt idx="33347">
                  <c:v>-4.7295208655332314E-2</c:v>
                </c:pt>
                <c:pt idx="33348">
                  <c:v>-4.7295208655332314E-2</c:v>
                </c:pt>
                <c:pt idx="33349">
                  <c:v>-4.7295208655332314E-2</c:v>
                </c:pt>
                <c:pt idx="33350">
                  <c:v>-4.7295208655332314E-2</c:v>
                </c:pt>
                <c:pt idx="33351">
                  <c:v>-4.7295208655332314E-2</c:v>
                </c:pt>
                <c:pt idx="33352">
                  <c:v>-4.7604327666151469E-2</c:v>
                </c:pt>
                <c:pt idx="33353">
                  <c:v>-4.7604327666151469E-2</c:v>
                </c:pt>
                <c:pt idx="33354">
                  <c:v>-4.7604327666151469E-2</c:v>
                </c:pt>
                <c:pt idx="33355">
                  <c:v>-4.7604327666151469E-2</c:v>
                </c:pt>
                <c:pt idx="33356">
                  <c:v>-4.7604327666151469E-2</c:v>
                </c:pt>
                <c:pt idx="33357">
                  <c:v>-4.7295208655332314E-2</c:v>
                </c:pt>
                <c:pt idx="33358">
                  <c:v>-4.7295208655332314E-2</c:v>
                </c:pt>
                <c:pt idx="33359">
                  <c:v>-4.7295208655332314E-2</c:v>
                </c:pt>
                <c:pt idx="33360">
                  <c:v>-4.7295208655332314E-2</c:v>
                </c:pt>
                <c:pt idx="33361">
                  <c:v>-4.7295208655332314E-2</c:v>
                </c:pt>
                <c:pt idx="33362">
                  <c:v>-4.7295208655332314E-2</c:v>
                </c:pt>
                <c:pt idx="33363">
                  <c:v>-4.7295208655332314E-2</c:v>
                </c:pt>
                <c:pt idx="33364">
                  <c:v>-4.7295208655332314E-2</c:v>
                </c:pt>
                <c:pt idx="33365">
                  <c:v>-4.7295208655332314E-2</c:v>
                </c:pt>
                <c:pt idx="33366">
                  <c:v>-4.7295208655332314E-2</c:v>
                </c:pt>
                <c:pt idx="33367">
                  <c:v>-4.7295208655332314E-2</c:v>
                </c:pt>
                <c:pt idx="33368">
                  <c:v>-4.7295208655332314E-2</c:v>
                </c:pt>
                <c:pt idx="33369">
                  <c:v>-4.7295208655332314E-2</c:v>
                </c:pt>
                <c:pt idx="33370">
                  <c:v>-4.7295208655332314E-2</c:v>
                </c:pt>
                <c:pt idx="33371">
                  <c:v>-4.7295208655332314E-2</c:v>
                </c:pt>
                <c:pt idx="33372">
                  <c:v>-4.7295208655332314E-2</c:v>
                </c:pt>
                <c:pt idx="33373">
                  <c:v>-4.7295208655332314E-2</c:v>
                </c:pt>
                <c:pt idx="33374">
                  <c:v>-4.7295208655332314E-2</c:v>
                </c:pt>
                <c:pt idx="33375">
                  <c:v>-4.7295208655332314E-2</c:v>
                </c:pt>
                <c:pt idx="33376">
                  <c:v>-4.7295208655332314E-2</c:v>
                </c:pt>
                <c:pt idx="33377">
                  <c:v>-4.8222565687789647E-2</c:v>
                </c:pt>
                <c:pt idx="33378">
                  <c:v>-4.8222565687789647E-2</c:v>
                </c:pt>
                <c:pt idx="33379">
                  <c:v>-4.8222565687789647E-2</c:v>
                </c:pt>
                <c:pt idx="33380">
                  <c:v>-4.8222565687789647E-2</c:v>
                </c:pt>
                <c:pt idx="33381">
                  <c:v>-4.8222565687789647E-2</c:v>
                </c:pt>
                <c:pt idx="33382">
                  <c:v>-4.8222565687789647E-2</c:v>
                </c:pt>
                <c:pt idx="33383">
                  <c:v>-4.8222565687789647E-2</c:v>
                </c:pt>
                <c:pt idx="33384">
                  <c:v>-4.8222565687789647E-2</c:v>
                </c:pt>
                <c:pt idx="33385">
                  <c:v>-4.8222565687789647E-2</c:v>
                </c:pt>
                <c:pt idx="33386">
                  <c:v>-4.8222565687789647E-2</c:v>
                </c:pt>
                <c:pt idx="33387">
                  <c:v>-4.8222565687789647E-2</c:v>
                </c:pt>
                <c:pt idx="33388">
                  <c:v>-4.8222565687789647E-2</c:v>
                </c:pt>
                <c:pt idx="33389">
                  <c:v>-4.8222565687789647E-2</c:v>
                </c:pt>
                <c:pt idx="33390">
                  <c:v>-4.8222565687789647E-2</c:v>
                </c:pt>
                <c:pt idx="33391">
                  <c:v>-4.8222565687789647E-2</c:v>
                </c:pt>
                <c:pt idx="33392">
                  <c:v>-4.8222565687789647E-2</c:v>
                </c:pt>
                <c:pt idx="33393">
                  <c:v>-4.8222565687789647E-2</c:v>
                </c:pt>
                <c:pt idx="33394">
                  <c:v>-4.8222565687789647E-2</c:v>
                </c:pt>
                <c:pt idx="33395">
                  <c:v>-4.8222565687789647E-2</c:v>
                </c:pt>
                <c:pt idx="33396">
                  <c:v>-4.8222565687789647E-2</c:v>
                </c:pt>
                <c:pt idx="33397">
                  <c:v>-4.8222565687789647E-2</c:v>
                </c:pt>
                <c:pt idx="33398">
                  <c:v>-4.8222565687789647E-2</c:v>
                </c:pt>
                <c:pt idx="33399">
                  <c:v>-4.8222565687789647E-2</c:v>
                </c:pt>
                <c:pt idx="33400">
                  <c:v>-4.8222565687789647E-2</c:v>
                </c:pt>
                <c:pt idx="33401">
                  <c:v>-4.8531684698609016E-2</c:v>
                </c:pt>
                <c:pt idx="33402">
                  <c:v>-4.8531684698609016E-2</c:v>
                </c:pt>
                <c:pt idx="33403">
                  <c:v>-4.8531684698609016E-2</c:v>
                </c:pt>
                <c:pt idx="33404">
                  <c:v>-4.8531684698609016E-2</c:v>
                </c:pt>
                <c:pt idx="33405">
                  <c:v>-4.8531684698609016E-2</c:v>
                </c:pt>
                <c:pt idx="33406">
                  <c:v>-4.8531684698609016E-2</c:v>
                </c:pt>
                <c:pt idx="33407">
                  <c:v>-4.8531684698609016E-2</c:v>
                </c:pt>
                <c:pt idx="33408">
                  <c:v>-4.8531684698609016E-2</c:v>
                </c:pt>
                <c:pt idx="33409">
                  <c:v>-4.8531684698609016E-2</c:v>
                </c:pt>
                <c:pt idx="33410">
                  <c:v>-4.8531684698609016E-2</c:v>
                </c:pt>
                <c:pt idx="33411">
                  <c:v>-4.8531684698609016E-2</c:v>
                </c:pt>
                <c:pt idx="33412">
                  <c:v>-4.8531684698609016E-2</c:v>
                </c:pt>
                <c:pt idx="33413">
                  <c:v>-4.8531684698609016E-2</c:v>
                </c:pt>
                <c:pt idx="33414">
                  <c:v>-4.8531684698609016E-2</c:v>
                </c:pt>
                <c:pt idx="33415">
                  <c:v>-4.8531684698609016E-2</c:v>
                </c:pt>
                <c:pt idx="33416">
                  <c:v>-4.8222565687789647E-2</c:v>
                </c:pt>
                <c:pt idx="33417">
                  <c:v>-4.8222565687789647E-2</c:v>
                </c:pt>
                <c:pt idx="33418">
                  <c:v>-4.8222565687789647E-2</c:v>
                </c:pt>
                <c:pt idx="33419">
                  <c:v>-4.8222565687789647E-2</c:v>
                </c:pt>
                <c:pt idx="33420">
                  <c:v>-4.8222565687789647E-2</c:v>
                </c:pt>
                <c:pt idx="33421">
                  <c:v>-4.8222565687789647E-2</c:v>
                </c:pt>
                <c:pt idx="33422">
                  <c:v>-4.8222565687789647E-2</c:v>
                </c:pt>
                <c:pt idx="33423">
                  <c:v>-4.8222565687789647E-2</c:v>
                </c:pt>
                <c:pt idx="33424">
                  <c:v>-4.8531684698609016E-2</c:v>
                </c:pt>
                <c:pt idx="33425">
                  <c:v>-4.8531684698609016E-2</c:v>
                </c:pt>
                <c:pt idx="33426">
                  <c:v>-4.8222565687789647E-2</c:v>
                </c:pt>
                <c:pt idx="33427">
                  <c:v>-4.8222565687789647E-2</c:v>
                </c:pt>
                <c:pt idx="33428">
                  <c:v>-4.8531684698609016E-2</c:v>
                </c:pt>
                <c:pt idx="33429">
                  <c:v>-4.8531684698609016E-2</c:v>
                </c:pt>
                <c:pt idx="33430">
                  <c:v>-4.8531684698609016E-2</c:v>
                </c:pt>
                <c:pt idx="33431">
                  <c:v>-4.8531684698609016E-2</c:v>
                </c:pt>
                <c:pt idx="33432">
                  <c:v>-4.8531684698609016E-2</c:v>
                </c:pt>
                <c:pt idx="33433">
                  <c:v>-4.8531684698609016E-2</c:v>
                </c:pt>
                <c:pt idx="33434">
                  <c:v>-4.8531684698609016E-2</c:v>
                </c:pt>
                <c:pt idx="33435">
                  <c:v>-4.8531684698609016E-2</c:v>
                </c:pt>
                <c:pt idx="33436">
                  <c:v>-4.8531684698609016E-2</c:v>
                </c:pt>
                <c:pt idx="33437">
                  <c:v>-4.8531684698609016E-2</c:v>
                </c:pt>
                <c:pt idx="33438">
                  <c:v>-4.8531684698609016E-2</c:v>
                </c:pt>
                <c:pt idx="33439">
                  <c:v>-4.8531684698609016E-2</c:v>
                </c:pt>
                <c:pt idx="33440">
                  <c:v>-4.8531684698609016E-2</c:v>
                </c:pt>
                <c:pt idx="33441">
                  <c:v>-4.8531684698609016E-2</c:v>
                </c:pt>
                <c:pt idx="33442">
                  <c:v>-4.8531684698609016E-2</c:v>
                </c:pt>
                <c:pt idx="33443">
                  <c:v>-4.8531684698609016E-2</c:v>
                </c:pt>
                <c:pt idx="33444">
                  <c:v>-4.8531684698609016E-2</c:v>
                </c:pt>
                <c:pt idx="33445">
                  <c:v>-4.8531684698609016E-2</c:v>
                </c:pt>
                <c:pt idx="33446">
                  <c:v>-4.8531684698609016E-2</c:v>
                </c:pt>
                <c:pt idx="33447">
                  <c:v>-4.8531684698609016E-2</c:v>
                </c:pt>
                <c:pt idx="33448">
                  <c:v>-4.8531684698609016E-2</c:v>
                </c:pt>
                <c:pt idx="33449">
                  <c:v>-4.8531684698609016E-2</c:v>
                </c:pt>
                <c:pt idx="33450">
                  <c:v>-4.8531684698609016E-2</c:v>
                </c:pt>
                <c:pt idx="33451">
                  <c:v>-4.8531684698609016E-2</c:v>
                </c:pt>
                <c:pt idx="33452">
                  <c:v>-4.8531684698609016E-2</c:v>
                </c:pt>
                <c:pt idx="33453">
                  <c:v>-4.8531684698609016E-2</c:v>
                </c:pt>
                <c:pt idx="33454">
                  <c:v>-4.8531684698609016E-2</c:v>
                </c:pt>
                <c:pt idx="33455">
                  <c:v>-4.8531684698609016E-2</c:v>
                </c:pt>
                <c:pt idx="33456">
                  <c:v>-4.8531684698609016E-2</c:v>
                </c:pt>
                <c:pt idx="33457">
                  <c:v>-4.8531684698609016E-2</c:v>
                </c:pt>
                <c:pt idx="33458">
                  <c:v>-4.8531684698609016E-2</c:v>
                </c:pt>
                <c:pt idx="33459">
                  <c:v>-4.8531684698609016E-2</c:v>
                </c:pt>
                <c:pt idx="33460">
                  <c:v>-4.8840803709428116E-2</c:v>
                </c:pt>
                <c:pt idx="33461">
                  <c:v>-4.8840803709428116E-2</c:v>
                </c:pt>
                <c:pt idx="33462">
                  <c:v>-4.8840803709428116E-2</c:v>
                </c:pt>
                <c:pt idx="33463">
                  <c:v>-4.8840803709428116E-2</c:v>
                </c:pt>
                <c:pt idx="33464">
                  <c:v>-4.8840803709428116E-2</c:v>
                </c:pt>
                <c:pt idx="33465">
                  <c:v>-4.8840803709428116E-2</c:v>
                </c:pt>
                <c:pt idx="33466">
                  <c:v>-4.8840803709428116E-2</c:v>
                </c:pt>
                <c:pt idx="33467">
                  <c:v>-4.8840803709428116E-2</c:v>
                </c:pt>
                <c:pt idx="33468">
                  <c:v>-4.8840803709428116E-2</c:v>
                </c:pt>
                <c:pt idx="33469">
                  <c:v>-4.8840803709428116E-2</c:v>
                </c:pt>
                <c:pt idx="33470">
                  <c:v>-4.8840803709428116E-2</c:v>
                </c:pt>
                <c:pt idx="33471">
                  <c:v>-4.8840803709428116E-2</c:v>
                </c:pt>
                <c:pt idx="33472">
                  <c:v>-4.8840803709428116E-2</c:v>
                </c:pt>
                <c:pt idx="33473">
                  <c:v>-4.8840803709428116E-2</c:v>
                </c:pt>
                <c:pt idx="33474">
                  <c:v>-4.8840803709428116E-2</c:v>
                </c:pt>
                <c:pt idx="33475">
                  <c:v>-4.8840803709428116E-2</c:v>
                </c:pt>
                <c:pt idx="33476">
                  <c:v>-4.8840803709428116E-2</c:v>
                </c:pt>
                <c:pt idx="33477">
                  <c:v>-4.8840803709428116E-2</c:v>
                </c:pt>
                <c:pt idx="33478">
                  <c:v>-4.8531684698609016E-2</c:v>
                </c:pt>
                <c:pt idx="33479">
                  <c:v>-4.8531684698609016E-2</c:v>
                </c:pt>
                <c:pt idx="33480">
                  <c:v>-4.8531684698609016E-2</c:v>
                </c:pt>
                <c:pt idx="33481">
                  <c:v>-4.8531684698609016E-2</c:v>
                </c:pt>
                <c:pt idx="33482">
                  <c:v>-4.8531684698609016E-2</c:v>
                </c:pt>
                <c:pt idx="33483">
                  <c:v>-4.8531684698609016E-2</c:v>
                </c:pt>
                <c:pt idx="33484">
                  <c:v>-4.8531684698609016E-2</c:v>
                </c:pt>
                <c:pt idx="33485">
                  <c:v>-4.8222565687789647E-2</c:v>
                </c:pt>
                <c:pt idx="33486">
                  <c:v>-4.8222565687789647E-2</c:v>
                </c:pt>
                <c:pt idx="33487">
                  <c:v>-4.8222565687789647E-2</c:v>
                </c:pt>
                <c:pt idx="33488">
                  <c:v>-4.8222565687789647E-2</c:v>
                </c:pt>
                <c:pt idx="33489">
                  <c:v>-4.8531684698609016E-2</c:v>
                </c:pt>
                <c:pt idx="33490">
                  <c:v>-4.8531684698609016E-2</c:v>
                </c:pt>
                <c:pt idx="33491">
                  <c:v>-4.8840803709428116E-2</c:v>
                </c:pt>
                <c:pt idx="33492">
                  <c:v>-4.8840803709428116E-2</c:v>
                </c:pt>
                <c:pt idx="33493">
                  <c:v>-4.8840803709428116E-2</c:v>
                </c:pt>
                <c:pt idx="33494">
                  <c:v>-4.8840803709428116E-2</c:v>
                </c:pt>
                <c:pt idx="33495">
                  <c:v>-4.9149922720247312E-2</c:v>
                </c:pt>
                <c:pt idx="33496">
                  <c:v>-4.9149922720247312E-2</c:v>
                </c:pt>
                <c:pt idx="33497">
                  <c:v>-4.8840803709428116E-2</c:v>
                </c:pt>
                <c:pt idx="33498">
                  <c:v>-4.8840803709428116E-2</c:v>
                </c:pt>
                <c:pt idx="33499">
                  <c:v>-4.8840803709428116E-2</c:v>
                </c:pt>
                <c:pt idx="33500">
                  <c:v>-4.8840803709428116E-2</c:v>
                </c:pt>
                <c:pt idx="33501">
                  <c:v>-4.8840803709428116E-2</c:v>
                </c:pt>
                <c:pt idx="33502">
                  <c:v>-4.8840803709428116E-2</c:v>
                </c:pt>
                <c:pt idx="33503">
                  <c:v>-4.8531684698609016E-2</c:v>
                </c:pt>
                <c:pt idx="33504">
                  <c:v>-4.8531684698609016E-2</c:v>
                </c:pt>
                <c:pt idx="33505">
                  <c:v>-4.8531684698609016E-2</c:v>
                </c:pt>
                <c:pt idx="33506">
                  <c:v>-4.8531684698609016E-2</c:v>
                </c:pt>
                <c:pt idx="33507">
                  <c:v>-4.8531684698609016E-2</c:v>
                </c:pt>
                <c:pt idx="33508">
                  <c:v>-4.8531684698609016E-2</c:v>
                </c:pt>
                <c:pt idx="33509">
                  <c:v>-4.8531684698609016E-2</c:v>
                </c:pt>
                <c:pt idx="33510">
                  <c:v>-4.8531684698609016E-2</c:v>
                </c:pt>
                <c:pt idx="33511">
                  <c:v>-4.8531684698609016E-2</c:v>
                </c:pt>
                <c:pt idx="33512">
                  <c:v>-4.8531684698609016E-2</c:v>
                </c:pt>
                <c:pt idx="33513">
                  <c:v>-4.8531684698609016E-2</c:v>
                </c:pt>
                <c:pt idx="33514">
                  <c:v>-4.8531684698609016E-2</c:v>
                </c:pt>
                <c:pt idx="33515">
                  <c:v>-4.8531684698609016E-2</c:v>
                </c:pt>
                <c:pt idx="33516">
                  <c:v>-4.8531684698609016E-2</c:v>
                </c:pt>
                <c:pt idx="33517">
                  <c:v>-4.8531684698609016E-2</c:v>
                </c:pt>
                <c:pt idx="33518">
                  <c:v>-4.8531684698609016E-2</c:v>
                </c:pt>
                <c:pt idx="33519">
                  <c:v>-4.8531684698609016E-2</c:v>
                </c:pt>
                <c:pt idx="33520">
                  <c:v>-4.8531684698609016E-2</c:v>
                </c:pt>
                <c:pt idx="33521">
                  <c:v>-4.8531684698609016E-2</c:v>
                </c:pt>
                <c:pt idx="33522">
                  <c:v>-4.8531684698609016E-2</c:v>
                </c:pt>
                <c:pt idx="33523">
                  <c:v>-4.8531684698609016E-2</c:v>
                </c:pt>
                <c:pt idx="33524">
                  <c:v>-4.8531684698609016E-2</c:v>
                </c:pt>
                <c:pt idx="33525">
                  <c:v>-4.8840803709428116E-2</c:v>
                </c:pt>
                <c:pt idx="33526">
                  <c:v>-4.8840803709428116E-2</c:v>
                </c:pt>
                <c:pt idx="33527">
                  <c:v>-4.8531684698609016E-2</c:v>
                </c:pt>
                <c:pt idx="33528">
                  <c:v>-4.8531684698609016E-2</c:v>
                </c:pt>
                <c:pt idx="33529">
                  <c:v>-4.8531684698609016E-2</c:v>
                </c:pt>
                <c:pt idx="33530">
                  <c:v>-4.8531684698609016E-2</c:v>
                </c:pt>
                <c:pt idx="33531">
                  <c:v>-4.8531684698609016E-2</c:v>
                </c:pt>
                <c:pt idx="33532">
                  <c:v>-4.8531684698609016E-2</c:v>
                </c:pt>
                <c:pt idx="33533">
                  <c:v>-4.8840803709428116E-2</c:v>
                </c:pt>
                <c:pt idx="33534">
                  <c:v>-4.8840803709428116E-2</c:v>
                </c:pt>
                <c:pt idx="33535">
                  <c:v>-4.8840803709428116E-2</c:v>
                </c:pt>
                <c:pt idx="33536">
                  <c:v>-4.8840803709428116E-2</c:v>
                </c:pt>
                <c:pt idx="33537">
                  <c:v>-4.8840803709428116E-2</c:v>
                </c:pt>
                <c:pt idx="33538">
                  <c:v>-4.8840803709428116E-2</c:v>
                </c:pt>
                <c:pt idx="33539">
                  <c:v>-4.8840803709428116E-2</c:v>
                </c:pt>
                <c:pt idx="33540">
                  <c:v>-4.8840803709428116E-2</c:v>
                </c:pt>
                <c:pt idx="33541">
                  <c:v>-4.8840803709428116E-2</c:v>
                </c:pt>
                <c:pt idx="33542">
                  <c:v>-4.8840803709428116E-2</c:v>
                </c:pt>
                <c:pt idx="33543">
                  <c:v>-4.8840803709428116E-2</c:v>
                </c:pt>
                <c:pt idx="33544">
                  <c:v>-4.8840803709428116E-2</c:v>
                </c:pt>
                <c:pt idx="33545">
                  <c:v>-4.8840803709428116E-2</c:v>
                </c:pt>
                <c:pt idx="33546">
                  <c:v>-4.8840803709428116E-2</c:v>
                </c:pt>
                <c:pt idx="33547">
                  <c:v>-4.8840803709428116E-2</c:v>
                </c:pt>
                <c:pt idx="33548">
                  <c:v>-4.8840803709428116E-2</c:v>
                </c:pt>
                <c:pt idx="33549">
                  <c:v>-4.8840803709428116E-2</c:v>
                </c:pt>
                <c:pt idx="33550">
                  <c:v>-4.8840803709428116E-2</c:v>
                </c:pt>
                <c:pt idx="33551">
                  <c:v>-4.8840803709428116E-2</c:v>
                </c:pt>
                <c:pt idx="33552">
                  <c:v>-4.8840803709428116E-2</c:v>
                </c:pt>
                <c:pt idx="33553">
                  <c:v>-4.8840803709428116E-2</c:v>
                </c:pt>
                <c:pt idx="33554">
                  <c:v>-4.8531684698609016E-2</c:v>
                </c:pt>
                <c:pt idx="33555">
                  <c:v>-4.8531684698609016E-2</c:v>
                </c:pt>
                <c:pt idx="33556">
                  <c:v>-4.8531684698609016E-2</c:v>
                </c:pt>
                <c:pt idx="33557">
                  <c:v>-4.8531684698609016E-2</c:v>
                </c:pt>
                <c:pt idx="33558">
                  <c:v>-4.8531684698609016E-2</c:v>
                </c:pt>
                <c:pt idx="33559">
                  <c:v>-4.8531684698609016E-2</c:v>
                </c:pt>
                <c:pt idx="33560">
                  <c:v>-4.8222565687789647E-2</c:v>
                </c:pt>
                <c:pt idx="33561">
                  <c:v>-4.8222565687789647E-2</c:v>
                </c:pt>
                <c:pt idx="33562">
                  <c:v>-4.8222565687789647E-2</c:v>
                </c:pt>
                <c:pt idx="33563">
                  <c:v>-4.8222565687789647E-2</c:v>
                </c:pt>
                <c:pt idx="33564">
                  <c:v>-4.8222565687789647E-2</c:v>
                </c:pt>
                <c:pt idx="33565">
                  <c:v>-4.8222565687789647E-2</c:v>
                </c:pt>
                <c:pt idx="33566">
                  <c:v>-4.8222565687789647E-2</c:v>
                </c:pt>
                <c:pt idx="33567">
                  <c:v>-4.8222565687789647E-2</c:v>
                </c:pt>
                <c:pt idx="33568">
                  <c:v>-4.8222565687789647E-2</c:v>
                </c:pt>
                <c:pt idx="33569">
                  <c:v>-4.8222565687789647E-2</c:v>
                </c:pt>
                <c:pt idx="33570">
                  <c:v>-4.8531684698609016E-2</c:v>
                </c:pt>
                <c:pt idx="33571">
                  <c:v>-4.8531684698609016E-2</c:v>
                </c:pt>
                <c:pt idx="33572">
                  <c:v>-4.8531684698609016E-2</c:v>
                </c:pt>
                <c:pt idx="33573">
                  <c:v>-4.8531684698609016E-2</c:v>
                </c:pt>
                <c:pt idx="33574">
                  <c:v>-4.8531684698609016E-2</c:v>
                </c:pt>
                <c:pt idx="33575">
                  <c:v>-4.8531684698609016E-2</c:v>
                </c:pt>
                <c:pt idx="33576">
                  <c:v>-4.8531684698609016E-2</c:v>
                </c:pt>
                <c:pt idx="33577">
                  <c:v>-4.8531684698609016E-2</c:v>
                </c:pt>
                <c:pt idx="33578">
                  <c:v>-4.8531684698609016E-2</c:v>
                </c:pt>
                <c:pt idx="33579">
                  <c:v>-4.8531684698609016E-2</c:v>
                </c:pt>
                <c:pt idx="33580">
                  <c:v>-4.8531684698609016E-2</c:v>
                </c:pt>
                <c:pt idx="33581">
                  <c:v>-4.8531684698609016E-2</c:v>
                </c:pt>
                <c:pt idx="33582">
                  <c:v>-4.8531684698609016E-2</c:v>
                </c:pt>
                <c:pt idx="33583">
                  <c:v>-4.8531684698609016E-2</c:v>
                </c:pt>
                <c:pt idx="33584">
                  <c:v>-4.8531684698609016E-2</c:v>
                </c:pt>
                <c:pt idx="33585">
                  <c:v>-4.8531684698609016E-2</c:v>
                </c:pt>
                <c:pt idx="33586">
                  <c:v>-4.8531684698609016E-2</c:v>
                </c:pt>
                <c:pt idx="33587">
                  <c:v>-4.8531684698609016E-2</c:v>
                </c:pt>
                <c:pt idx="33588">
                  <c:v>-4.8531684698609016E-2</c:v>
                </c:pt>
                <c:pt idx="33589">
                  <c:v>-4.8531684698609016E-2</c:v>
                </c:pt>
                <c:pt idx="33590">
                  <c:v>-4.8840803709428116E-2</c:v>
                </c:pt>
                <c:pt idx="33591">
                  <c:v>-4.8840803709428116E-2</c:v>
                </c:pt>
                <c:pt idx="33592">
                  <c:v>-4.8840803709428116E-2</c:v>
                </c:pt>
                <c:pt idx="33593">
                  <c:v>-4.8840803709428116E-2</c:v>
                </c:pt>
                <c:pt idx="33594">
                  <c:v>-4.9149922720247312E-2</c:v>
                </c:pt>
                <c:pt idx="33595">
                  <c:v>-4.9149922720247312E-2</c:v>
                </c:pt>
                <c:pt idx="33596">
                  <c:v>-4.9149922720247312E-2</c:v>
                </c:pt>
                <c:pt idx="33597">
                  <c:v>-4.9149922720247312E-2</c:v>
                </c:pt>
                <c:pt idx="33598">
                  <c:v>-4.9149922720247312E-2</c:v>
                </c:pt>
                <c:pt idx="33599">
                  <c:v>-4.9149922720247312E-2</c:v>
                </c:pt>
                <c:pt idx="33600">
                  <c:v>-4.9149922720247312E-2</c:v>
                </c:pt>
                <c:pt idx="33601">
                  <c:v>-4.9149922720247312E-2</c:v>
                </c:pt>
                <c:pt idx="33602">
                  <c:v>-4.9149922720247312E-2</c:v>
                </c:pt>
                <c:pt idx="33603">
                  <c:v>-4.8840803709428116E-2</c:v>
                </c:pt>
                <c:pt idx="33604">
                  <c:v>-4.8840803709428116E-2</c:v>
                </c:pt>
                <c:pt idx="33605">
                  <c:v>-4.8840803709428116E-2</c:v>
                </c:pt>
                <c:pt idx="33606">
                  <c:v>-4.8840803709428116E-2</c:v>
                </c:pt>
                <c:pt idx="33607">
                  <c:v>-4.8840803709428116E-2</c:v>
                </c:pt>
                <c:pt idx="33608">
                  <c:v>-4.8546691403834434E-2</c:v>
                </c:pt>
                <c:pt idx="33609">
                  <c:v>-4.8546691403834434E-2</c:v>
                </c:pt>
                <c:pt idx="33610">
                  <c:v>-4.8546691403834434E-2</c:v>
                </c:pt>
                <c:pt idx="33611">
                  <c:v>-4.8546691403834434E-2</c:v>
                </c:pt>
                <c:pt idx="33612">
                  <c:v>-4.8546691403834434E-2</c:v>
                </c:pt>
                <c:pt idx="33613">
                  <c:v>-4.8855905998763154E-2</c:v>
                </c:pt>
                <c:pt idx="33614">
                  <c:v>-4.8855905998763154E-2</c:v>
                </c:pt>
                <c:pt idx="33615">
                  <c:v>-4.8546691403834434E-2</c:v>
                </c:pt>
                <c:pt idx="33616">
                  <c:v>-4.8855905998763154E-2</c:v>
                </c:pt>
                <c:pt idx="33617">
                  <c:v>-4.8855905998763154E-2</c:v>
                </c:pt>
                <c:pt idx="33618">
                  <c:v>-4.8855905998763154E-2</c:v>
                </c:pt>
                <c:pt idx="33619">
                  <c:v>-4.8855905998763154E-2</c:v>
                </c:pt>
                <c:pt idx="33620">
                  <c:v>-4.8855905998763154E-2</c:v>
                </c:pt>
                <c:pt idx="33621">
                  <c:v>-4.8855905998763154E-2</c:v>
                </c:pt>
                <c:pt idx="33622">
                  <c:v>-4.8855905998763154E-2</c:v>
                </c:pt>
                <c:pt idx="33623">
                  <c:v>-4.8855905998763154E-2</c:v>
                </c:pt>
                <c:pt idx="33624">
                  <c:v>-4.8546691403834434E-2</c:v>
                </c:pt>
                <c:pt idx="33625">
                  <c:v>-4.8546691403834434E-2</c:v>
                </c:pt>
                <c:pt idx="33626">
                  <c:v>-4.8546691403834434E-2</c:v>
                </c:pt>
                <c:pt idx="33627">
                  <c:v>-4.8546691403834434E-2</c:v>
                </c:pt>
                <c:pt idx="33628">
                  <c:v>-4.8546691403834434E-2</c:v>
                </c:pt>
                <c:pt idx="33629">
                  <c:v>-4.8546691403834434E-2</c:v>
                </c:pt>
                <c:pt idx="33630">
                  <c:v>-4.8546691403834434E-2</c:v>
                </c:pt>
                <c:pt idx="33631">
                  <c:v>-4.8546691403834434E-2</c:v>
                </c:pt>
                <c:pt idx="33632">
                  <c:v>-4.8237476808905513E-2</c:v>
                </c:pt>
                <c:pt idx="33633">
                  <c:v>-4.8237476808905513E-2</c:v>
                </c:pt>
                <c:pt idx="33634">
                  <c:v>-4.8237476808905513E-2</c:v>
                </c:pt>
                <c:pt idx="33635">
                  <c:v>-4.8237476808905513E-2</c:v>
                </c:pt>
                <c:pt idx="33636">
                  <c:v>-4.8855905998763154E-2</c:v>
                </c:pt>
                <c:pt idx="33637">
                  <c:v>-4.8855905998763154E-2</c:v>
                </c:pt>
                <c:pt idx="33638">
                  <c:v>-4.8855905998763154E-2</c:v>
                </c:pt>
                <c:pt idx="33639">
                  <c:v>-4.8855905998763154E-2</c:v>
                </c:pt>
                <c:pt idx="33640">
                  <c:v>-4.8855905998763154E-2</c:v>
                </c:pt>
                <c:pt idx="33641">
                  <c:v>-4.8855905998763154E-2</c:v>
                </c:pt>
                <c:pt idx="33642">
                  <c:v>-4.8855905998763154E-2</c:v>
                </c:pt>
                <c:pt idx="33643">
                  <c:v>-4.8855905998763154E-2</c:v>
                </c:pt>
                <c:pt idx="33644">
                  <c:v>-4.8546691403834434E-2</c:v>
                </c:pt>
                <c:pt idx="33645">
                  <c:v>-4.8546691403834434E-2</c:v>
                </c:pt>
                <c:pt idx="33646">
                  <c:v>-4.8855905998763154E-2</c:v>
                </c:pt>
                <c:pt idx="33647">
                  <c:v>-4.8855905998763154E-2</c:v>
                </c:pt>
                <c:pt idx="33648">
                  <c:v>-4.8855905998763154E-2</c:v>
                </c:pt>
                <c:pt idx="33649">
                  <c:v>-4.8855905998763154E-2</c:v>
                </c:pt>
                <c:pt idx="33650">
                  <c:v>-4.8855905998763154E-2</c:v>
                </c:pt>
                <c:pt idx="33651">
                  <c:v>-4.8855905998763154E-2</c:v>
                </c:pt>
                <c:pt idx="33652">
                  <c:v>-4.8855905998763154E-2</c:v>
                </c:pt>
                <c:pt idx="33653">
                  <c:v>-4.8855905998763154E-2</c:v>
                </c:pt>
                <c:pt idx="33654">
                  <c:v>-4.8546691403834434E-2</c:v>
                </c:pt>
                <c:pt idx="33655">
                  <c:v>-4.8237476808905513E-2</c:v>
                </c:pt>
                <c:pt idx="33656">
                  <c:v>-4.7928262213976495E-2</c:v>
                </c:pt>
                <c:pt idx="33657">
                  <c:v>-4.7928262213976495E-2</c:v>
                </c:pt>
                <c:pt idx="33658">
                  <c:v>-4.7928262213976495E-2</c:v>
                </c:pt>
                <c:pt idx="33659">
                  <c:v>-4.7928262213976495E-2</c:v>
                </c:pt>
                <c:pt idx="33660">
                  <c:v>-4.7928262213976495E-2</c:v>
                </c:pt>
                <c:pt idx="33661">
                  <c:v>-4.7928262213976495E-2</c:v>
                </c:pt>
                <c:pt idx="33662">
                  <c:v>-4.7928262213976495E-2</c:v>
                </c:pt>
                <c:pt idx="33663">
                  <c:v>-4.8222565687789647E-2</c:v>
                </c:pt>
                <c:pt idx="33664">
                  <c:v>-4.7913446676970693E-2</c:v>
                </c:pt>
                <c:pt idx="33665">
                  <c:v>-4.7619047619047693E-2</c:v>
                </c:pt>
                <c:pt idx="33666">
                  <c:v>-4.7928262213976495E-2</c:v>
                </c:pt>
                <c:pt idx="33667">
                  <c:v>-4.7928262213976495E-2</c:v>
                </c:pt>
                <c:pt idx="33668">
                  <c:v>-4.7928262213976495E-2</c:v>
                </c:pt>
                <c:pt idx="33669">
                  <c:v>-4.7928262213976495E-2</c:v>
                </c:pt>
                <c:pt idx="33670">
                  <c:v>-4.7928262213976495E-2</c:v>
                </c:pt>
                <c:pt idx="33671">
                  <c:v>-4.7928262213976495E-2</c:v>
                </c:pt>
                <c:pt idx="33672">
                  <c:v>-4.7928262213976495E-2</c:v>
                </c:pt>
                <c:pt idx="33673">
                  <c:v>-4.7928262213976495E-2</c:v>
                </c:pt>
                <c:pt idx="33674">
                  <c:v>-4.7928262213976495E-2</c:v>
                </c:pt>
                <c:pt idx="33675">
                  <c:v>-4.7928262213976495E-2</c:v>
                </c:pt>
                <c:pt idx="33676">
                  <c:v>-4.7928262213976495E-2</c:v>
                </c:pt>
                <c:pt idx="33677">
                  <c:v>-4.7928262213976495E-2</c:v>
                </c:pt>
                <c:pt idx="33678">
                  <c:v>-4.7928262213976495E-2</c:v>
                </c:pt>
                <c:pt idx="33679">
                  <c:v>-4.7928262213976495E-2</c:v>
                </c:pt>
                <c:pt idx="33680">
                  <c:v>-4.7928262213976495E-2</c:v>
                </c:pt>
                <c:pt idx="33681">
                  <c:v>-4.7928262213976495E-2</c:v>
                </c:pt>
                <c:pt idx="33682">
                  <c:v>-4.8546691403834434E-2</c:v>
                </c:pt>
                <c:pt idx="33683">
                  <c:v>-4.8546691403834434E-2</c:v>
                </c:pt>
                <c:pt idx="33684">
                  <c:v>-4.8546691403834434E-2</c:v>
                </c:pt>
                <c:pt idx="33685">
                  <c:v>-4.8546691403834434E-2</c:v>
                </c:pt>
                <c:pt idx="33686">
                  <c:v>-4.8546691403834434E-2</c:v>
                </c:pt>
                <c:pt idx="33687">
                  <c:v>-4.8546691403834434E-2</c:v>
                </c:pt>
                <c:pt idx="33688">
                  <c:v>-4.8546691403834434E-2</c:v>
                </c:pt>
                <c:pt idx="33689">
                  <c:v>-4.8546691403834434E-2</c:v>
                </c:pt>
                <c:pt idx="33690">
                  <c:v>-4.8546691403834434E-2</c:v>
                </c:pt>
                <c:pt idx="33691">
                  <c:v>-4.8546691403834434E-2</c:v>
                </c:pt>
                <c:pt idx="33692">
                  <c:v>-4.8855905998763154E-2</c:v>
                </c:pt>
                <c:pt idx="33693">
                  <c:v>-4.8855905998763154E-2</c:v>
                </c:pt>
                <c:pt idx="33694">
                  <c:v>-4.8855905998763154E-2</c:v>
                </c:pt>
                <c:pt idx="33695">
                  <c:v>-4.8855905998763154E-2</c:v>
                </c:pt>
                <c:pt idx="33696">
                  <c:v>-4.8855905998763154E-2</c:v>
                </c:pt>
                <c:pt idx="33697">
                  <c:v>-4.8855905998763154E-2</c:v>
                </c:pt>
                <c:pt idx="33698">
                  <c:v>-4.8855905998763154E-2</c:v>
                </c:pt>
                <c:pt idx="33699">
                  <c:v>-4.8855905998763154E-2</c:v>
                </c:pt>
                <c:pt idx="33700">
                  <c:v>-4.8855905998763154E-2</c:v>
                </c:pt>
                <c:pt idx="33701">
                  <c:v>-4.8855905998763154E-2</c:v>
                </c:pt>
                <c:pt idx="33702">
                  <c:v>-4.8855905998763154E-2</c:v>
                </c:pt>
                <c:pt idx="33703">
                  <c:v>-4.8855905998763154E-2</c:v>
                </c:pt>
                <c:pt idx="33704">
                  <c:v>-4.8855905998763154E-2</c:v>
                </c:pt>
                <c:pt idx="33705">
                  <c:v>-4.8855905998763154E-2</c:v>
                </c:pt>
                <c:pt idx="33706">
                  <c:v>-4.8546691403834434E-2</c:v>
                </c:pt>
                <c:pt idx="33707">
                  <c:v>-4.8546691403834434E-2</c:v>
                </c:pt>
                <c:pt idx="33708">
                  <c:v>-4.8546691403834434E-2</c:v>
                </c:pt>
                <c:pt idx="33709">
                  <c:v>-4.8546691403834434E-2</c:v>
                </c:pt>
                <c:pt idx="33710">
                  <c:v>-4.8546691403834434E-2</c:v>
                </c:pt>
                <c:pt idx="33711">
                  <c:v>-4.8546691403834434E-2</c:v>
                </c:pt>
                <c:pt idx="33712">
                  <c:v>-4.8855905998763154E-2</c:v>
                </c:pt>
                <c:pt idx="33713">
                  <c:v>-4.8855905998763154E-2</c:v>
                </c:pt>
                <c:pt idx="33714">
                  <c:v>-4.8855905998763154E-2</c:v>
                </c:pt>
                <c:pt idx="33715">
                  <c:v>-4.9165120593692019E-2</c:v>
                </c:pt>
                <c:pt idx="33716">
                  <c:v>-4.9165120593692019E-2</c:v>
                </c:pt>
                <c:pt idx="33717">
                  <c:v>-4.9474335188620912E-2</c:v>
                </c:pt>
                <c:pt idx="33718">
                  <c:v>-4.9474335188620912E-2</c:v>
                </c:pt>
                <c:pt idx="33719">
                  <c:v>-4.9474335188620912E-2</c:v>
                </c:pt>
                <c:pt idx="33720">
                  <c:v>-4.9474335188620912E-2</c:v>
                </c:pt>
                <c:pt idx="33721">
                  <c:v>-4.9474335188620912E-2</c:v>
                </c:pt>
                <c:pt idx="33722">
                  <c:v>-4.9474335188620912E-2</c:v>
                </c:pt>
                <c:pt idx="33723">
                  <c:v>-4.9783549783549812E-2</c:v>
                </c:pt>
                <c:pt idx="33724">
                  <c:v>-4.9474335188620912E-2</c:v>
                </c:pt>
                <c:pt idx="33725">
                  <c:v>-4.9474335188620912E-2</c:v>
                </c:pt>
                <c:pt idx="33726">
                  <c:v>-4.9474335188620912E-2</c:v>
                </c:pt>
                <c:pt idx="33727">
                  <c:v>-4.9474335188620912E-2</c:v>
                </c:pt>
                <c:pt idx="33728">
                  <c:v>-4.9474335188620912E-2</c:v>
                </c:pt>
                <c:pt idx="33729">
                  <c:v>-4.9474335188620912E-2</c:v>
                </c:pt>
                <c:pt idx="33730">
                  <c:v>-4.9474335188620912E-2</c:v>
                </c:pt>
                <c:pt idx="33731">
                  <c:v>-4.9474335188620912E-2</c:v>
                </c:pt>
                <c:pt idx="33732">
                  <c:v>-4.9474335188620912E-2</c:v>
                </c:pt>
                <c:pt idx="33733">
                  <c:v>-4.9474335188620912E-2</c:v>
                </c:pt>
                <c:pt idx="33734">
                  <c:v>-4.9474335188620912E-2</c:v>
                </c:pt>
                <c:pt idx="33735">
                  <c:v>-4.9474335188620912E-2</c:v>
                </c:pt>
                <c:pt idx="33736">
                  <c:v>-4.9474335188620912E-2</c:v>
                </c:pt>
                <c:pt idx="33737">
                  <c:v>-4.9783549783549812E-2</c:v>
                </c:pt>
                <c:pt idx="33738">
                  <c:v>-4.9783549783549812E-2</c:v>
                </c:pt>
                <c:pt idx="33739">
                  <c:v>-4.9783549783549812E-2</c:v>
                </c:pt>
                <c:pt idx="33740">
                  <c:v>-4.9783549783549812E-2</c:v>
                </c:pt>
                <c:pt idx="33741">
                  <c:v>-5.0401978973407563E-2</c:v>
                </c:pt>
                <c:pt idx="33742">
                  <c:v>-5.0401978973407563E-2</c:v>
                </c:pt>
                <c:pt idx="33743">
                  <c:v>-5.0401978973407563E-2</c:v>
                </c:pt>
                <c:pt idx="33744">
                  <c:v>-5.0401978973407563E-2</c:v>
                </c:pt>
                <c:pt idx="33745">
                  <c:v>-5.0401978973407563E-2</c:v>
                </c:pt>
                <c:pt idx="33746">
                  <c:v>-5.0401978973407563E-2</c:v>
                </c:pt>
                <c:pt idx="33747">
                  <c:v>-4.9474335188620912E-2</c:v>
                </c:pt>
                <c:pt idx="33748">
                  <c:v>-4.9474335188620912E-2</c:v>
                </c:pt>
                <c:pt idx="33749">
                  <c:v>-4.9165120593692019E-2</c:v>
                </c:pt>
                <c:pt idx="33750">
                  <c:v>-4.9165120593692019E-2</c:v>
                </c:pt>
                <c:pt idx="33751">
                  <c:v>-4.9165120593692019E-2</c:v>
                </c:pt>
                <c:pt idx="33752">
                  <c:v>-4.9165120593692019E-2</c:v>
                </c:pt>
                <c:pt idx="33753">
                  <c:v>-4.9165120593692019E-2</c:v>
                </c:pt>
                <c:pt idx="33754">
                  <c:v>-4.9165120593692019E-2</c:v>
                </c:pt>
                <c:pt idx="33755">
                  <c:v>-4.9474335188620912E-2</c:v>
                </c:pt>
                <c:pt idx="33756">
                  <c:v>-4.9474335188620912E-2</c:v>
                </c:pt>
                <c:pt idx="33757">
                  <c:v>-4.8855905998763154E-2</c:v>
                </c:pt>
                <c:pt idx="33758">
                  <c:v>-4.8855905998763154E-2</c:v>
                </c:pt>
                <c:pt idx="33759">
                  <c:v>-4.8855905998763154E-2</c:v>
                </c:pt>
                <c:pt idx="33760">
                  <c:v>-4.8855905998763154E-2</c:v>
                </c:pt>
                <c:pt idx="33761">
                  <c:v>-4.8855905998763154E-2</c:v>
                </c:pt>
                <c:pt idx="33762">
                  <c:v>-4.8855905998763154E-2</c:v>
                </c:pt>
                <c:pt idx="33763">
                  <c:v>-4.8855905998763154E-2</c:v>
                </c:pt>
                <c:pt idx="33764">
                  <c:v>-4.8855905998763154E-2</c:v>
                </c:pt>
                <c:pt idx="33765">
                  <c:v>-4.8855905998763154E-2</c:v>
                </c:pt>
                <c:pt idx="33766">
                  <c:v>-4.8855905998763154E-2</c:v>
                </c:pt>
                <c:pt idx="33767">
                  <c:v>-4.8855905998763154E-2</c:v>
                </c:pt>
                <c:pt idx="33768">
                  <c:v>-4.8855905998763154E-2</c:v>
                </c:pt>
                <c:pt idx="33769">
                  <c:v>-4.8855905998763154E-2</c:v>
                </c:pt>
                <c:pt idx="33770">
                  <c:v>-4.8855905998763154E-2</c:v>
                </c:pt>
                <c:pt idx="33771">
                  <c:v>-4.8855905998763154E-2</c:v>
                </c:pt>
                <c:pt idx="33772">
                  <c:v>-4.8855905998763154E-2</c:v>
                </c:pt>
                <c:pt idx="33773">
                  <c:v>-4.8855905998763154E-2</c:v>
                </c:pt>
                <c:pt idx="33774">
                  <c:v>-4.8855905998763154E-2</c:v>
                </c:pt>
                <c:pt idx="33775">
                  <c:v>-4.8855905998763154E-2</c:v>
                </c:pt>
                <c:pt idx="33776">
                  <c:v>-4.8855905998763154E-2</c:v>
                </c:pt>
                <c:pt idx="33777">
                  <c:v>-4.8855905998763154E-2</c:v>
                </c:pt>
                <c:pt idx="33778">
                  <c:v>-4.8546691403834434E-2</c:v>
                </c:pt>
                <c:pt idx="33779">
                  <c:v>-4.8546691403834434E-2</c:v>
                </c:pt>
                <c:pt idx="33780">
                  <c:v>-4.8546691403834434E-2</c:v>
                </c:pt>
                <c:pt idx="33781">
                  <c:v>-4.8546691403834434E-2</c:v>
                </c:pt>
                <c:pt idx="33782">
                  <c:v>-4.8546691403834434E-2</c:v>
                </c:pt>
                <c:pt idx="33783">
                  <c:v>-4.8546691403834434E-2</c:v>
                </c:pt>
                <c:pt idx="33784">
                  <c:v>-4.8546691403834434E-2</c:v>
                </c:pt>
                <c:pt idx="33785">
                  <c:v>-4.8546691403834434E-2</c:v>
                </c:pt>
                <c:pt idx="33786">
                  <c:v>-4.8546691403834434E-2</c:v>
                </c:pt>
                <c:pt idx="33787">
                  <c:v>-4.8546691403834434E-2</c:v>
                </c:pt>
                <c:pt idx="33788">
                  <c:v>-4.8546691403834434E-2</c:v>
                </c:pt>
                <c:pt idx="33789">
                  <c:v>-4.8546691403834434E-2</c:v>
                </c:pt>
                <c:pt idx="33790">
                  <c:v>-4.8546691403834434E-2</c:v>
                </c:pt>
                <c:pt idx="33791">
                  <c:v>-4.8546691403834434E-2</c:v>
                </c:pt>
                <c:pt idx="33792">
                  <c:v>-4.8546691403834434E-2</c:v>
                </c:pt>
                <c:pt idx="33793">
                  <c:v>-4.8546691403834434E-2</c:v>
                </c:pt>
                <c:pt idx="33794">
                  <c:v>-4.8546691403834434E-2</c:v>
                </c:pt>
                <c:pt idx="33795">
                  <c:v>-4.8546691403834434E-2</c:v>
                </c:pt>
                <c:pt idx="33796">
                  <c:v>-4.8546691403834434E-2</c:v>
                </c:pt>
                <c:pt idx="33797">
                  <c:v>-4.8546691403834434E-2</c:v>
                </c:pt>
                <c:pt idx="33798">
                  <c:v>-4.8546691403834434E-2</c:v>
                </c:pt>
                <c:pt idx="33799">
                  <c:v>-4.8546691403834434E-2</c:v>
                </c:pt>
                <c:pt idx="33800">
                  <c:v>-4.8855905998763154E-2</c:v>
                </c:pt>
                <c:pt idx="33801">
                  <c:v>-4.8855905998763154E-2</c:v>
                </c:pt>
                <c:pt idx="33802">
                  <c:v>-4.8855905998763154E-2</c:v>
                </c:pt>
                <c:pt idx="33803">
                  <c:v>-4.8855905998763154E-2</c:v>
                </c:pt>
                <c:pt idx="33804">
                  <c:v>-4.8855905998763154E-2</c:v>
                </c:pt>
                <c:pt idx="33805">
                  <c:v>-4.8855905998763154E-2</c:v>
                </c:pt>
                <c:pt idx="33806">
                  <c:v>-4.8855905998763154E-2</c:v>
                </c:pt>
                <c:pt idx="33807">
                  <c:v>-4.8855905998763154E-2</c:v>
                </c:pt>
                <c:pt idx="33808">
                  <c:v>-4.8855905998763154E-2</c:v>
                </c:pt>
                <c:pt idx="33809">
                  <c:v>-4.8855905998763154E-2</c:v>
                </c:pt>
                <c:pt idx="33810">
                  <c:v>-4.8237476808905513E-2</c:v>
                </c:pt>
                <c:pt idx="33811">
                  <c:v>-4.8237476808905513E-2</c:v>
                </c:pt>
                <c:pt idx="33812">
                  <c:v>-4.8237476808905513E-2</c:v>
                </c:pt>
                <c:pt idx="33813">
                  <c:v>-4.8237476808905513E-2</c:v>
                </c:pt>
                <c:pt idx="33814">
                  <c:v>-4.8237476808905513E-2</c:v>
                </c:pt>
                <c:pt idx="33815">
                  <c:v>-4.8237476808905513E-2</c:v>
                </c:pt>
                <c:pt idx="33816">
                  <c:v>-4.8237476808905513E-2</c:v>
                </c:pt>
                <c:pt idx="33817">
                  <c:v>-4.8237476808905513E-2</c:v>
                </c:pt>
                <c:pt idx="33818">
                  <c:v>-4.8237476808905513E-2</c:v>
                </c:pt>
                <c:pt idx="33819">
                  <c:v>-4.8237476808905513E-2</c:v>
                </c:pt>
                <c:pt idx="33820">
                  <c:v>-4.8237476808905513E-2</c:v>
                </c:pt>
                <c:pt idx="33821">
                  <c:v>-4.8237476808905513E-2</c:v>
                </c:pt>
                <c:pt idx="33822">
                  <c:v>-4.8237476808905513E-2</c:v>
                </c:pt>
                <c:pt idx="33823">
                  <c:v>-4.8237476808905513E-2</c:v>
                </c:pt>
                <c:pt idx="33824">
                  <c:v>-4.8237476808905513E-2</c:v>
                </c:pt>
                <c:pt idx="33825">
                  <c:v>-4.8237476808905513E-2</c:v>
                </c:pt>
                <c:pt idx="33826">
                  <c:v>-4.8237476808905513E-2</c:v>
                </c:pt>
                <c:pt idx="33827">
                  <c:v>-4.8237476808905513E-2</c:v>
                </c:pt>
                <c:pt idx="33828">
                  <c:v>-4.8237476808905513E-2</c:v>
                </c:pt>
                <c:pt idx="33829">
                  <c:v>-4.8237476808905513E-2</c:v>
                </c:pt>
                <c:pt idx="33830">
                  <c:v>-4.8237476808905513E-2</c:v>
                </c:pt>
                <c:pt idx="33831">
                  <c:v>-4.8237476808905513E-2</c:v>
                </c:pt>
                <c:pt idx="33832">
                  <c:v>-4.8855905998763154E-2</c:v>
                </c:pt>
                <c:pt idx="33833">
                  <c:v>-4.8546691403834434E-2</c:v>
                </c:pt>
                <c:pt idx="33834">
                  <c:v>-4.8546691403834434E-2</c:v>
                </c:pt>
                <c:pt idx="33835">
                  <c:v>-4.8855905998763154E-2</c:v>
                </c:pt>
                <c:pt idx="33836">
                  <c:v>-4.8855905998763154E-2</c:v>
                </c:pt>
                <c:pt idx="33837">
                  <c:v>-4.8855905998763154E-2</c:v>
                </c:pt>
                <c:pt idx="33838">
                  <c:v>-4.8855905998763154E-2</c:v>
                </c:pt>
                <c:pt idx="33839">
                  <c:v>-4.8855905998763154E-2</c:v>
                </c:pt>
                <c:pt idx="33840">
                  <c:v>-4.8855905998763154E-2</c:v>
                </c:pt>
                <c:pt idx="33841">
                  <c:v>-4.9165120593692019E-2</c:v>
                </c:pt>
                <c:pt idx="33842">
                  <c:v>-4.9165120593692019E-2</c:v>
                </c:pt>
                <c:pt idx="33843">
                  <c:v>-4.9165120593692019E-2</c:v>
                </c:pt>
                <c:pt idx="33844">
                  <c:v>-4.9165120593692019E-2</c:v>
                </c:pt>
                <c:pt idx="33845">
                  <c:v>-4.9165120593692019E-2</c:v>
                </c:pt>
                <c:pt idx="33846">
                  <c:v>-4.9165120593692019E-2</c:v>
                </c:pt>
                <c:pt idx="33847">
                  <c:v>-4.9165120593692019E-2</c:v>
                </c:pt>
                <c:pt idx="33848">
                  <c:v>-4.9165120593692019E-2</c:v>
                </c:pt>
                <c:pt idx="33849">
                  <c:v>-4.9474335188620912E-2</c:v>
                </c:pt>
                <c:pt idx="33850">
                  <c:v>-4.9474335188620912E-2</c:v>
                </c:pt>
                <c:pt idx="33851">
                  <c:v>-4.9474335188620912E-2</c:v>
                </c:pt>
                <c:pt idx="33852">
                  <c:v>-4.9474335188620912E-2</c:v>
                </c:pt>
                <c:pt idx="33853">
                  <c:v>-4.9474335188620912E-2</c:v>
                </c:pt>
                <c:pt idx="33854">
                  <c:v>-4.9474335188620912E-2</c:v>
                </c:pt>
                <c:pt idx="33855">
                  <c:v>-4.9474335188620912E-2</c:v>
                </c:pt>
                <c:pt idx="33856">
                  <c:v>-4.9474335188620912E-2</c:v>
                </c:pt>
                <c:pt idx="33857">
                  <c:v>-5.0092764378478906E-2</c:v>
                </c:pt>
                <c:pt idx="33858">
                  <c:v>-5.0092764378478906E-2</c:v>
                </c:pt>
                <c:pt idx="33859">
                  <c:v>-5.0092764378478906E-2</c:v>
                </c:pt>
                <c:pt idx="33860">
                  <c:v>-5.0092764378478906E-2</c:v>
                </c:pt>
                <c:pt idx="33861">
                  <c:v>-5.0092764378478906E-2</c:v>
                </c:pt>
                <c:pt idx="33862">
                  <c:v>-5.0092764378478906E-2</c:v>
                </c:pt>
                <c:pt idx="33863">
                  <c:v>-5.0092764378478906E-2</c:v>
                </c:pt>
                <c:pt idx="33864">
                  <c:v>-5.0092764378478906E-2</c:v>
                </c:pt>
                <c:pt idx="33865">
                  <c:v>-5.0092764378478906E-2</c:v>
                </c:pt>
                <c:pt idx="33866">
                  <c:v>-5.0092764378478906E-2</c:v>
                </c:pt>
                <c:pt idx="33867">
                  <c:v>-5.0092764378478906E-2</c:v>
                </c:pt>
                <c:pt idx="33868">
                  <c:v>-5.0092764378478906E-2</c:v>
                </c:pt>
                <c:pt idx="33869">
                  <c:v>-5.0401978973407563E-2</c:v>
                </c:pt>
                <c:pt idx="33870">
                  <c:v>-5.0401978973407563E-2</c:v>
                </c:pt>
                <c:pt idx="33871">
                  <c:v>-5.0401978973407563E-2</c:v>
                </c:pt>
                <c:pt idx="33872">
                  <c:v>-5.0401978973407563E-2</c:v>
                </c:pt>
                <c:pt idx="33873">
                  <c:v>-5.0711193568336532E-2</c:v>
                </c:pt>
                <c:pt idx="33874">
                  <c:v>-5.0711193568336532E-2</c:v>
                </c:pt>
                <c:pt idx="33875">
                  <c:v>-5.0711193568336532E-2</c:v>
                </c:pt>
                <c:pt idx="33876">
                  <c:v>-5.0711193568336532E-2</c:v>
                </c:pt>
                <c:pt idx="33877">
                  <c:v>-5.0711193568336532E-2</c:v>
                </c:pt>
                <c:pt idx="33878">
                  <c:v>-5.0711193568336532E-2</c:v>
                </c:pt>
                <c:pt idx="33879">
                  <c:v>-5.0711193568336532E-2</c:v>
                </c:pt>
                <c:pt idx="33880">
                  <c:v>-5.0711193568336532E-2</c:v>
                </c:pt>
                <c:pt idx="33881">
                  <c:v>-5.0401978973407563E-2</c:v>
                </c:pt>
                <c:pt idx="33882">
                  <c:v>-5.0401978973407563E-2</c:v>
                </c:pt>
                <c:pt idx="33883">
                  <c:v>-5.0401978973407563E-2</c:v>
                </c:pt>
                <c:pt idx="33884">
                  <c:v>-5.0401978973407563E-2</c:v>
                </c:pt>
                <c:pt idx="33885">
                  <c:v>-5.0401978973407563E-2</c:v>
                </c:pt>
                <c:pt idx="33886">
                  <c:v>-1.3914656771799618E-2</c:v>
                </c:pt>
                <c:pt idx="33887">
                  <c:v>-1.3914656771799618E-2</c:v>
                </c:pt>
                <c:pt idx="33888">
                  <c:v>-1.3914656771799618E-2</c:v>
                </c:pt>
                <c:pt idx="33889">
                  <c:v>-1.3914656771799618E-2</c:v>
                </c:pt>
                <c:pt idx="33890">
                  <c:v>-1.3914656771799618E-2</c:v>
                </c:pt>
                <c:pt idx="33891">
                  <c:v>-1.3914656771799618E-2</c:v>
                </c:pt>
                <c:pt idx="33892">
                  <c:v>-1.3914656771799618E-2</c:v>
                </c:pt>
                <c:pt idx="33893">
                  <c:v>-1.3914656771799618E-2</c:v>
                </c:pt>
                <c:pt idx="33894">
                  <c:v>-1.3914656771799618E-2</c:v>
                </c:pt>
                <c:pt idx="33895">
                  <c:v>-1.3914656771799618E-2</c:v>
                </c:pt>
                <c:pt idx="33896">
                  <c:v>-1.3914656771799618E-2</c:v>
                </c:pt>
                <c:pt idx="33897">
                  <c:v>-1.3914656771799618E-2</c:v>
                </c:pt>
                <c:pt idx="33898">
                  <c:v>-1.3914656771799618E-2</c:v>
                </c:pt>
                <c:pt idx="33899">
                  <c:v>-1.3605442176870748E-2</c:v>
                </c:pt>
                <c:pt idx="33900">
                  <c:v>-1.3914656771799618E-2</c:v>
                </c:pt>
                <c:pt idx="33901">
                  <c:v>-1.3914656771799618E-2</c:v>
                </c:pt>
                <c:pt idx="33902">
                  <c:v>-1.3914656771799618E-2</c:v>
                </c:pt>
                <c:pt idx="33903">
                  <c:v>-1.3605442176870748E-2</c:v>
                </c:pt>
                <c:pt idx="33904">
                  <c:v>-1.3914656771799618E-2</c:v>
                </c:pt>
                <c:pt idx="33905">
                  <c:v>-1.3914656771799618E-2</c:v>
                </c:pt>
                <c:pt idx="33906">
                  <c:v>-1.3914656771799618E-2</c:v>
                </c:pt>
                <c:pt idx="33907">
                  <c:v>-1.4533085961657409E-2</c:v>
                </c:pt>
                <c:pt idx="33908">
                  <c:v>-1.3914656771799618E-2</c:v>
                </c:pt>
                <c:pt idx="33909">
                  <c:v>-1.3914656771799618E-2</c:v>
                </c:pt>
                <c:pt idx="33910">
                  <c:v>-1.3914656771799618E-2</c:v>
                </c:pt>
                <c:pt idx="33911">
                  <c:v>-1.3296227581941818E-2</c:v>
                </c:pt>
                <c:pt idx="33912">
                  <c:v>-1.3605442176870748E-2</c:v>
                </c:pt>
                <c:pt idx="33913">
                  <c:v>-1.3914656771799618E-2</c:v>
                </c:pt>
                <c:pt idx="33914">
                  <c:v>-1.3914656771799618E-2</c:v>
                </c:pt>
                <c:pt idx="33915">
                  <c:v>-1.3914656771799618E-2</c:v>
                </c:pt>
                <c:pt idx="33916">
                  <c:v>-1.3914656771799618E-2</c:v>
                </c:pt>
                <c:pt idx="33917">
                  <c:v>-1.4223871366728593E-2</c:v>
                </c:pt>
                <c:pt idx="33918">
                  <c:v>-1.3914656771799618E-2</c:v>
                </c:pt>
                <c:pt idx="33919">
                  <c:v>-1.3605442176870748E-2</c:v>
                </c:pt>
                <c:pt idx="33920">
                  <c:v>-1.3914656771799618E-2</c:v>
                </c:pt>
                <c:pt idx="33921">
                  <c:v>-1.3914656771799618E-2</c:v>
                </c:pt>
                <c:pt idx="33922">
                  <c:v>-1.3914656771799618E-2</c:v>
                </c:pt>
                <c:pt idx="33923">
                  <c:v>-1.3914656771799618E-2</c:v>
                </c:pt>
                <c:pt idx="33924">
                  <c:v>-1.3914656771799618E-2</c:v>
                </c:pt>
                <c:pt idx="33925">
                  <c:v>-1.3914656771799618E-2</c:v>
                </c:pt>
                <c:pt idx="33926">
                  <c:v>-1.3914656771799618E-2</c:v>
                </c:pt>
                <c:pt idx="33927">
                  <c:v>-1.3914656771799618E-2</c:v>
                </c:pt>
                <c:pt idx="33928">
                  <c:v>-5.0092764378478906E-2</c:v>
                </c:pt>
                <c:pt idx="33929">
                  <c:v>-5.0092764378478906E-2</c:v>
                </c:pt>
                <c:pt idx="33930">
                  <c:v>-5.0092764378478906E-2</c:v>
                </c:pt>
                <c:pt idx="33931">
                  <c:v>-5.0092764378478906E-2</c:v>
                </c:pt>
                <c:pt idx="33932">
                  <c:v>-5.0092764378478906E-2</c:v>
                </c:pt>
                <c:pt idx="33933">
                  <c:v>-5.0092764378478906E-2</c:v>
                </c:pt>
                <c:pt idx="33934">
                  <c:v>-5.0092764378478906E-2</c:v>
                </c:pt>
                <c:pt idx="33935">
                  <c:v>-4.9783549783549812E-2</c:v>
                </c:pt>
                <c:pt idx="33936">
                  <c:v>-4.9783549783549812E-2</c:v>
                </c:pt>
                <c:pt idx="33937">
                  <c:v>-4.9783549783549812E-2</c:v>
                </c:pt>
                <c:pt idx="33938">
                  <c:v>-4.9783549783549812E-2</c:v>
                </c:pt>
                <c:pt idx="33939">
                  <c:v>-4.9783549783549812E-2</c:v>
                </c:pt>
                <c:pt idx="33940">
                  <c:v>-4.9783549783549812E-2</c:v>
                </c:pt>
                <c:pt idx="33941">
                  <c:v>-4.9783549783549812E-2</c:v>
                </c:pt>
                <c:pt idx="33942">
                  <c:v>-4.9783549783549812E-2</c:v>
                </c:pt>
                <c:pt idx="33943">
                  <c:v>-4.9783549783549812E-2</c:v>
                </c:pt>
                <c:pt idx="33944">
                  <c:v>-5.0092764378478906E-2</c:v>
                </c:pt>
                <c:pt idx="33945">
                  <c:v>-5.0092764378478906E-2</c:v>
                </c:pt>
                <c:pt idx="33946">
                  <c:v>-5.0092764378478906E-2</c:v>
                </c:pt>
                <c:pt idx="33947">
                  <c:v>-5.0092764378478906E-2</c:v>
                </c:pt>
                <c:pt idx="33948">
                  <c:v>-5.0092764378478906E-2</c:v>
                </c:pt>
                <c:pt idx="33949">
                  <c:v>-5.0092764378478906E-2</c:v>
                </c:pt>
                <c:pt idx="33950">
                  <c:v>-5.0092764378478906E-2</c:v>
                </c:pt>
                <c:pt idx="33951">
                  <c:v>-5.0092764378478906E-2</c:v>
                </c:pt>
                <c:pt idx="33952">
                  <c:v>-5.0711193568336532E-2</c:v>
                </c:pt>
                <c:pt idx="33953">
                  <c:v>-5.0711193568336532E-2</c:v>
                </c:pt>
                <c:pt idx="33954">
                  <c:v>-5.0711193568336532E-2</c:v>
                </c:pt>
                <c:pt idx="33955">
                  <c:v>-5.0711193568336532E-2</c:v>
                </c:pt>
                <c:pt idx="33956">
                  <c:v>-5.0711193568336532E-2</c:v>
                </c:pt>
                <c:pt idx="33957">
                  <c:v>-5.0711193568336532E-2</c:v>
                </c:pt>
                <c:pt idx="33958">
                  <c:v>-5.0711193568336532E-2</c:v>
                </c:pt>
                <c:pt idx="33959">
                  <c:v>-5.0711193568336532E-2</c:v>
                </c:pt>
                <c:pt idx="33960">
                  <c:v>-5.0401978973407563E-2</c:v>
                </c:pt>
                <c:pt idx="33961">
                  <c:v>-5.0401978973407563E-2</c:v>
                </c:pt>
                <c:pt idx="33962">
                  <c:v>-5.0092764378478906E-2</c:v>
                </c:pt>
                <c:pt idx="33963">
                  <c:v>-5.0092764378478906E-2</c:v>
                </c:pt>
                <c:pt idx="33964">
                  <c:v>-4.9783549783549812E-2</c:v>
                </c:pt>
                <c:pt idx="33965">
                  <c:v>-4.9783549783549812E-2</c:v>
                </c:pt>
                <c:pt idx="33966">
                  <c:v>-4.9783549783549812E-2</c:v>
                </c:pt>
                <c:pt idx="33967">
                  <c:v>-4.9783549783549812E-2</c:v>
                </c:pt>
                <c:pt idx="33968">
                  <c:v>-4.9783549783549812E-2</c:v>
                </c:pt>
                <c:pt idx="33969">
                  <c:v>-4.9783549783549812E-2</c:v>
                </c:pt>
                <c:pt idx="33970">
                  <c:v>-4.9783549783549812E-2</c:v>
                </c:pt>
                <c:pt idx="33971">
                  <c:v>-4.9783549783549812E-2</c:v>
                </c:pt>
                <c:pt idx="33972">
                  <c:v>-5.0092764378478906E-2</c:v>
                </c:pt>
                <c:pt idx="33973">
                  <c:v>-5.0092764378478906E-2</c:v>
                </c:pt>
                <c:pt idx="33974">
                  <c:v>-5.0092764378478906E-2</c:v>
                </c:pt>
                <c:pt idx="33975">
                  <c:v>-5.0092764378478906E-2</c:v>
                </c:pt>
                <c:pt idx="33976">
                  <c:v>-5.0092764378478906E-2</c:v>
                </c:pt>
                <c:pt idx="33977">
                  <c:v>-5.0092764378478906E-2</c:v>
                </c:pt>
                <c:pt idx="33978">
                  <c:v>-5.0092764378478906E-2</c:v>
                </c:pt>
                <c:pt idx="33979">
                  <c:v>-5.0092764378478906E-2</c:v>
                </c:pt>
                <c:pt idx="33980">
                  <c:v>-5.0092764378478906E-2</c:v>
                </c:pt>
                <c:pt idx="33981">
                  <c:v>-5.0092764378478906E-2</c:v>
                </c:pt>
                <c:pt idx="33982">
                  <c:v>-5.0092764378478906E-2</c:v>
                </c:pt>
                <c:pt idx="33983">
                  <c:v>-5.0092764378478906E-2</c:v>
                </c:pt>
                <c:pt idx="33984">
                  <c:v>-5.0092764378478906E-2</c:v>
                </c:pt>
                <c:pt idx="33985">
                  <c:v>-5.0092764378478906E-2</c:v>
                </c:pt>
                <c:pt idx="33986">
                  <c:v>-5.0092764378478906E-2</c:v>
                </c:pt>
                <c:pt idx="33987">
                  <c:v>-5.0092764378478906E-2</c:v>
                </c:pt>
                <c:pt idx="33988">
                  <c:v>-5.0092764378478906E-2</c:v>
                </c:pt>
                <c:pt idx="33989">
                  <c:v>-5.0092764378478906E-2</c:v>
                </c:pt>
                <c:pt idx="33990">
                  <c:v>-5.0092764378478906E-2</c:v>
                </c:pt>
                <c:pt idx="33991">
                  <c:v>-5.0092764378478906E-2</c:v>
                </c:pt>
                <c:pt idx="33992">
                  <c:v>-5.0092764378478906E-2</c:v>
                </c:pt>
                <c:pt idx="33993">
                  <c:v>-5.0092764378478906E-2</c:v>
                </c:pt>
                <c:pt idx="33994">
                  <c:v>-5.0092764378478906E-2</c:v>
                </c:pt>
                <c:pt idx="33995">
                  <c:v>-5.0092764378478906E-2</c:v>
                </c:pt>
                <c:pt idx="33996">
                  <c:v>-5.0092764378478906E-2</c:v>
                </c:pt>
                <c:pt idx="33997">
                  <c:v>-5.0092764378478906E-2</c:v>
                </c:pt>
                <c:pt idx="33998">
                  <c:v>-5.0092764378478906E-2</c:v>
                </c:pt>
                <c:pt idx="33999">
                  <c:v>-5.0092764378478906E-2</c:v>
                </c:pt>
                <c:pt idx="34000">
                  <c:v>-5.0092764378478906E-2</c:v>
                </c:pt>
                <c:pt idx="34001">
                  <c:v>-5.0092764378478906E-2</c:v>
                </c:pt>
                <c:pt idx="34002">
                  <c:v>-5.0092764378478906E-2</c:v>
                </c:pt>
                <c:pt idx="34003">
                  <c:v>-5.0092764378478906E-2</c:v>
                </c:pt>
                <c:pt idx="34004">
                  <c:v>-5.0092764378478906E-2</c:v>
                </c:pt>
                <c:pt idx="34005">
                  <c:v>-5.0092764378478906E-2</c:v>
                </c:pt>
                <c:pt idx="34006">
                  <c:v>-5.0092764378478906E-2</c:v>
                </c:pt>
                <c:pt idx="34007">
                  <c:v>-5.0092764378478906E-2</c:v>
                </c:pt>
                <c:pt idx="34008">
                  <c:v>-5.0092764378478906E-2</c:v>
                </c:pt>
                <c:pt idx="34009">
                  <c:v>-5.0092764378478906E-2</c:v>
                </c:pt>
                <c:pt idx="34010">
                  <c:v>-5.0092764378478906E-2</c:v>
                </c:pt>
                <c:pt idx="34011">
                  <c:v>-5.0092764378478906E-2</c:v>
                </c:pt>
                <c:pt idx="34012">
                  <c:v>-5.0092764378478906E-2</c:v>
                </c:pt>
                <c:pt idx="34013">
                  <c:v>-5.0092764378478906E-2</c:v>
                </c:pt>
                <c:pt idx="34014">
                  <c:v>-5.0092764378478906E-2</c:v>
                </c:pt>
                <c:pt idx="34015">
                  <c:v>-5.0092764378478906E-2</c:v>
                </c:pt>
                <c:pt idx="34016">
                  <c:v>-5.0092764378478906E-2</c:v>
                </c:pt>
                <c:pt idx="34017">
                  <c:v>-5.0092764378478906E-2</c:v>
                </c:pt>
                <c:pt idx="34018">
                  <c:v>-5.0092764378478906E-2</c:v>
                </c:pt>
                <c:pt idx="34019">
                  <c:v>-4.9783549783549812E-2</c:v>
                </c:pt>
                <c:pt idx="34020">
                  <c:v>-4.9783549783549812E-2</c:v>
                </c:pt>
                <c:pt idx="34021">
                  <c:v>-4.9783549783549812E-2</c:v>
                </c:pt>
                <c:pt idx="34022">
                  <c:v>-4.9783549783549812E-2</c:v>
                </c:pt>
                <c:pt idx="34023">
                  <c:v>-4.9783549783549812E-2</c:v>
                </c:pt>
                <c:pt idx="34024">
                  <c:v>-4.9783549783549812E-2</c:v>
                </c:pt>
                <c:pt idx="34025">
                  <c:v>-4.9783549783549812E-2</c:v>
                </c:pt>
                <c:pt idx="34026">
                  <c:v>-4.9783549783549812E-2</c:v>
                </c:pt>
                <c:pt idx="34027">
                  <c:v>-4.9783549783549812E-2</c:v>
                </c:pt>
                <c:pt idx="34028">
                  <c:v>-4.9783549783549812E-2</c:v>
                </c:pt>
                <c:pt idx="34029">
                  <c:v>-4.9783549783549812E-2</c:v>
                </c:pt>
                <c:pt idx="34030">
                  <c:v>-4.9783549783549812E-2</c:v>
                </c:pt>
                <c:pt idx="34031">
                  <c:v>-4.9783549783549812E-2</c:v>
                </c:pt>
                <c:pt idx="34032">
                  <c:v>-4.9783549783549812E-2</c:v>
                </c:pt>
                <c:pt idx="34033">
                  <c:v>-4.9783549783549812E-2</c:v>
                </c:pt>
                <c:pt idx="34034">
                  <c:v>-5.0092764378478906E-2</c:v>
                </c:pt>
                <c:pt idx="34035">
                  <c:v>-5.0092764378478906E-2</c:v>
                </c:pt>
                <c:pt idx="34036">
                  <c:v>-5.0092764378478906E-2</c:v>
                </c:pt>
                <c:pt idx="34037">
                  <c:v>-5.0092764378478906E-2</c:v>
                </c:pt>
                <c:pt idx="34038">
                  <c:v>-5.0092764378478906E-2</c:v>
                </c:pt>
                <c:pt idx="34039">
                  <c:v>-4.9783549783549812E-2</c:v>
                </c:pt>
                <c:pt idx="34040">
                  <c:v>-4.9783549783549812E-2</c:v>
                </c:pt>
                <c:pt idx="34041">
                  <c:v>-4.9783549783549812E-2</c:v>
                </c:pt>
                <c:pt idx="34042">
                  <c:v>-4.9783549783549812E-2</c:v>
                </c:pt>
                <c:pt idx="34043">
                  <c:v>-4.9783549783549812E-2</c:v>
                </c:pt>
                <c:pt idx="34044">
                  <c:v>-4.9783549783549812E-2</c:v>
                </c:pt>
                <c:pt idx="34045">
                  <c:v>-4.9783549783549812E-2</c:v>
                </c:pt>
                <c:pt idx="34046">
                  <c:v>-4.9783549783549812E-2</c:v>
                </c:pt>
                <c:pt idx="34047">
                  <c:v>-4.9783549783549812E-2</c:v>
                </c:pt>
                <c:pt idx="34048">
                  <c:v>-4.9783549783549812E-2</c:v>
                </c:pt>
                <c:pt idx="34049">
                  <c:v>-4.9783549783549812E-2</c:v>
                </c:pt>
                <c:pt idx="34050">
                  <c:v>-4.9783549783549812E-2</c:v>
                </c:pt>
                <c:pt idx="34051">
                  <c:v>-4.9783549783549812E-2</c:v>
                </c:pt>
                <c:pt idx="34052">
                  <c:v>-4.9783549783549812E-2</c:v>
                </c:pt>
                <c:pt idx="34053">
                  <c:v>-4.9783549783549812E-2</c:v>
                </c:pt>
                <c:pt idx="34054">
                  <c:v>-4.9783549783549812E-2</c:v>
                </c:pt>
                <c:pt idx="34055">
                  <c:v>-4.9783549783549812E-2</c:v>
                </c:pt>
                <c:pt idx="34056">
                  <c:v>-4.9783549783549812E-2</c:v>
                </c:pt>
                <c:pt idx="34057">
                  <c:v>-4.9783549783549812E-2</c:v>
                </c:pt>
                <c:pt idx="34058">
                  <c:v>-4.9783549783549812E-2</c:v>
                </c:pt>
                <c:pt idx="34059">
                  <c:v>-4.9783549783549812E-2</c:v>
                </c:pt>
                <c:pt idx="34060">
                  <c:v>-4.9783549783549812E-2</c:v>
                </c:pt>
                <c:pt idx="34061">
                  <c:v>-4.9783549783549812E-2</c:v>
                </c:pt>
                <c:pt idx="34062">
                  <c:v>-4.9783549783549812E-2</c:v>
                </c:pt>
                <c:pt idx="34063">
                  <c:v>-4.9783549783549812E-2</c:v>
                </c:pt>
                <c:pt idx="34064">
                  <c:v>-4.9783549783549812E-2</c:v>
                </c:pt>
                <c:pt idx="34065">
                  <c:v>-4.9783549783549812E-2</c:v>
                </c:pt>
                <c:pt idx="34066">
                  <c:v>-4.9783549783549812E-2</c:v>
                </c:pt>
                <c:pt idx="34067">
                  <c:v>-4.9783549783549812E-2</c:v>
                </c:pt>
                <c:pt idx="34068">
                  <c:v>-4.9783549783549812E-2</c:v>
                </c:pt>
                <c:pt idx="34069">
                  <c:v>-4.9783549783549812E-2</c:v>
                </c:pt>
                <c:pt idx="34070">
                  <c:v>-4.9783549783549812E-2</c:v>
                </c:pt>
                <c:pt idx="34071">
                  <c:v>-4.9783549783549812E-2</c:v>
                </c:pt>
                <c:pt idx="34072">
                  <c:v>-4.9783549783549812E-2</c:v>
                </c:pt>
                <c:pt idx="34073">
                  <c:v>-4.9474335188620912E-2</c:v>
                </c:pt>
                <c:pt idx="34074">
                  <c:v>-4.9474335188620912E-2</c:v>
                </c:pt>
                <c:pt idx="34075">
                  <c:v>-4.9474335188620912E-2</c:v>
                </c:pt>
                <c:pt idx="34076">
                  <c:v>-4.9474335188620912E-2</c:v>
                </c:pt>
                <c:pt idx="34077">
                  <c:v>-4.9474335188620912E-2</c:v>
                </c:pt>
                <c:pt idx="34078">
                  <c:v>-4.9474335188620912E-2</c:v>
                </c:pt>
                <c:pt idx="34079">
                  <c:v>-4.8546691403834434E-2</c:v>
                </c:pt>
                <c:pt idx="34080">
                  <c:v>-4.8546691403834434E-2</c:v>
                </c:pt>
                <c:pt idx="34081">
                  <c:v>-4.9165120593692019E-2</c:v>
                </c:pt>
                <c:pt idx="34082">
                  <c:v>-4.9165120593692019E-2</c:v>
                </c:pt>
                <c:pt idx="34083">
                  <c:v>-4.9165120593692019E-2</c:v>
                </c:pt>
                <c:pt idx="34084">
                  <c:v>-4.9165120593692019E-2</c:v>
                </c:pt>
                <c:pt idx="34085">
                  <c:v>-4.9165120593692019E-2</c:v>
                </c:pt>
                <c:pt idx="34086">
                  <c:v>-4.9165120593692019E-2</c:v>
                </c:pt>
                <c:pt idx="34087">
                  <c:v>-4.9165120593692019E-2</c:v>
                </c:pt>
                <c:pt idx="34088">
                  <c:v>-4.9165120593692019E-2</c:v>
                </c:pt>
                <c:pt idx="34089">
                  <c:v>-4.9165120593692019E-2</c:v>
                </c:pt>
                <c:pt idx="34090">
                  <c:v>-4.9165120593692019E-2</c:v>
                </c:pt>
                <c:pt idx="34091">
                  <c:v>-4.9165120593692019E-2</c:v>
                </c:pt>
                <c:pt idx="34092">
                  <c:v>-4.9165120593692019E-2</c:v>
                </c:pt>
                <c:pt idx="34093">
                  <c:v>-4.8855905998763154E-2</c:v>
                </c:pt>
                <c:pt idx="34094">
                  <c:v>-4.8855905998763154E-2</c:v>
                </c:pt>
                <c:pt idx="34095">
                  <c:v>-4.8546691403834434E-2</c:v>
                </c:pt>
                <c:pt idx="34096">
                  <c:v>-4.8546691403834434E-2</c:v>
                </c:pt>
                <c:pt idx="34097">
                  <c:v>-4.8546691403834434E-2</c:v>
                </c:pt>
                <c:pt idx="34098">
                  <c:v>-4.8546691403834434E-2</c:v>
                </c:pt>
                <c:pt idx="34099">
                  <c:v>-4.8546691403834434E-2</c:v>
                </c:pt>
                <c:pt idx="34100">
                  <c:v>-4.8546691403834434E-2</c:v>
                </c:pt>
                <c:pt idx="34101">
                  <c:v>-4.8546691403834434E-2</c:v>
                </c:pt>
                <c:pt idx="34102">
                  <c:v>-4.8546691403834434E-2</c:v>
                </c:pt>
                <c:pt idx="34103">
                  <c:v>-4.8855905998763154E-2</c:v>
                </c:pt>
                <c:pt idx="34104">
                  <c:v>-4.8855905998763154E-2</c:v>
                </c:pt>
                <c:pt idx="34105">
                  <c:v>-4.8546691403834434E-2</c:v>
                </c:pt>
                <c:pt idx="34106">
                  <c:v>-4.8546691403834434E-2</c:v>
                </c:pt>
                <c:pt idx="34107">
                  <c:v>-4.8237476808905513E-2</c:v>
                </c:pt>
                <c:pt idx="34108">
                  <c:v>-4.7619047619047693E-2</c:v>
                </c:pt>
                <c:pt idx="34109">
                  <c:v>-4.7309833024118945E-2</c:v>
                </c:pt>
                <c:pt idx="34110">
                  <c:v>-4.7309833024118945E-2</c:v>
                </c:pt>
                <c:pt idx="34111">
                  <c:v>-4.7309833024118945E-2</c:v>
                </c:pt>
                <c:pt idx="34112">
                  <c:v>-4.7309833024118945E-2</c:v>
                </c:pt>
                <c:pt idx="34113">
                  <c:v>-4.7309833024118945E-2</c:v>
                </c:pt>
                <c:pt idx="34114">
                  <c:v>-4.7619047619047693E-2</c:v>
                </c:pt>
                <c:pt idx="34115">
                  <c:v>-4.7619047619047693E-2</c:v>
                </c:pt>
                <c:pt idx="34116">
                  <c:v>-4.7619047619047693E-2</c:v>
                </c:pt>
                <c:pt idx="34117">
                  <c:v>-4.7619047619047693E-2</c:v>
                </c:pt>
                <c:pt idx="34118">
                  <c:v>-4.7619047619047693E-2</c:v>
                </c:pt>
                <c:pt idx="34119">
                  <c:v>-4.7619047619047693E-2</c:v>
                </c:pt>
                <c:pt idx="34120">
                  <c:v>-4.7309833024118945E-2</c:v>
                </c:pt>
                <c:pt idx="34121">
                  <c:v>-4.7309833024118945E-2</c:v>
                </c:pt>
                <c:pt idx="34122">
                  <c:v>-4.7619047619047693E-2</c:v>
                </c:pt>
                <c:pt idx="34123">
                  <c:v>-4.7619047619047693E-2</c:v>
                </c:pt>
                <c:pt idx="34124">
                  <c:v>-4.7619047619047693E-2</c:v>
                </c:pt>
                <c:pt idx="34125">
                  <c:v>-4.7619047619047693E-2</c:v>
                </c:pt>
                <c:pt idx="34126">
                  <c:v>-4.7619047619047693E-2</c:v>
                </c:pt>
                <c:pt idx="34127">
                  <c:v>-4.7619047619047693E-2</c:v>
                </c:pt>
                <c:pt idx="34128">
                  <c:v>-4.7619047619047693E-2</c:v>
                </c:pt>
                <c:pt idx="34129">
                  <c:v>-4.7619047619047693E-2</c:v>
                </c:pt>
                <c:pt idx="34130">
                  <c:v>-4.7619047619047693E-2</c:v>
                </c:pt>
                <c:pt idx="34131">
                  <c:v>-4.7619047619047693E-2</c:v>
                </c:pt>
                <c:pt idx="34132">
                  <c:v>-4.7619047619047693E-2</c:v>
                </c:pt>
                <c:pt idx="34133">
                  <c:v>-4.7619047619047693E-2</c:v>
                </c:pt>
                <c:pt idx="34134">
                  <c:v>-4.7309833024118945E-2</c:v>
                </c:pt>
                <c:pt idx="34135">
                  <c:v>-4.7309833024118945E-2</c:v>
                </c:pt>
                <c:pt idx="34136">
                  <c:v>-4.7309833024118945E-2</c:v>
                </c:pt>
                <c:pt idx="34137">
                  <c:v>-4.7309833024118945E-2</c:v>
                </c:pt>
                <c:pt idx="34138">
                  <c:v>-4.7619047619047693E-2</c:v>
                </c:pt>
                <c:pt idx="34139">
                  <c:v>-4.7619047619047693E-2</c:v>
                </c:pt>
                <c:pt idx="34140">
                  <c:v>-4.8546691403834434E-2</c:v>
                </c:pt>
                <c:pt idx="34141">
                  <c:v>-4.8546691403834434E-2</c:v>
                </c:pt>
                <c:pt idx="34142">
                  <c:v>-4.8237476808905513E-2</c:v>
                </c:pt>
                <c:pt idx="34143">
                  <c:v>-4.8237476808905513E-2</c:v>
                </c:pt>
                <c:pt idx="34144">
                  <c:v>-4.8237476808905513E-2</c:v>
                </c:pt>
                <c:pt idx="34145">
                  <c:v>-4.8237476808905513E-2</c:v>
                </c:pt>
                <c:pt idx="34146">
                  <c:v>-4.8237476808905513E-2</c:v>
                </c:pt>
                <c:pt idx="34147">
                  <c:v>-4.8237476808905513E-2</c:v>
                </c:pt>
                <c:pt idx="34148">
                  <c:v>-4.8237476808905513E-2</c:v>
                </c:pt>
                <c:pt idx="34149">
                  <c:v>-4.8237476808905513E-2</c:v>
                </c:pt>
                <c:pt idx="34150">
                  <c:v>-4.8237476808905513E-2</c:v>
                </c:pt>
                <c:pt idx="34151">
                  <c:v>-4.8237476808905513E-2</c:v>
                </c:pt>
                <c:pt idx="34152">
                  <c:v>-4.8237476808905513E-2</c:v>
                </c:pt>
                <c:pt idx="34153">
                  <c:v>-4.8237476808905513E-2</c:v>
                </c:pt>
                <c:pt idx="34154">
                  <c:v>-4.8237476808905513E-2</c:v>
                </c:pt>
                <c:pt idx="34155">
                  <c:v>-4.8237476808905513E-2</c:v>
                </c:pt>
                <c:pt idx="34156">
                  <c:v>-4.8237476808905513E-2</c:v>
                </c:pt>
                <c:pt idx="34157">
                  <c:v>-4.8237476808905513E-2</c:v>
                </c:pt>
                <c:pt idx="34158">
                  <c:v>-4.8237476808905513E-2</c:v>
                </c:pt>
                <c:pt idx="34159">
                  <c:v>-4.8237476808905513E-2</c:v>
                </c:pt>
                <c:pt idx="34160">
                  <c:v>-4.8237476808905513E-2</c:v>
                </c:pt>
                <c:pt idx="34161">
                  <c:v>-4.8237476808905513E-2</c:v>
                </c:pt>
                <c:pt idx="34162">
                  <c:v>-4.8237476808905513E-2</c:v>
                </c:pt>
                <c:pt idx="34163">
                  <c:v>-4.8222565687789647E-2</c:v>
                </c:pt>
                <c:pt idx="34164">
                  <c:v>-4.8222565687789647E-2</c:v>
                </c:pt>
                <c:pt idx="34165">
                  <c:v>-4.8222565687789647E-2</c:v>
                </c:pt>
                <c:pt idx="34166">
                  <c:v>-4.8222565687789647E-2</c:v>
                </c:pt>
                <c:pt idx="34167">
                  <c:v>-4.8222565687789647E-2</c:v>
                </c:pt>
                <c:pt idx="34168">
                  <c:v>-4.8222565687789647E-2</c:v>
                </c:pt>
                <c:pt idx="34169">
                  <c:v>-4.8222565687789647E-2</c:v>
                </c:pt>
                <c:pt idx="34170">
                  <c:v>-4.8222565687789647E-2</c:v>
                </c:pt>
                <c:pt idx="34171">
                  <c:v>-4.8222565687789647E-2</c:v>
                </c:pt>
                <c:pt idx="34172">
                  <c:v>-4.8222565687789647E-2</c:v>
                </c:pt>
                <c:pt idx="34173">
                  <c:v>-4.8222565687789647E-2</c:v>
                </c:pt>
                <c:pt idx="34174">
                  <c:v>-4.8222565687789647E-2</c:v>
                </c:pt>
                <c:pt idx="34175">
                  <c:v>-4.7913446676970693E-2</c:v>
                </c:pt>
                <c:pt idx="34176">
                  <c:v>-4.7913446676970693E-2</c:v>
                </c:pt>
                <c:pt idx="34177">
                  <c:v>-4.7913446676970693E-2</c:v>
                </c:pt>
                <c:pt idx="34178">
                  <c:v>-4.7913446676970693E-2</c:v>
                </c:pt>
                <c:pt idx="34179">
                  <c:v>-4.7913446676970693E-2</c:v>
                </c:pt>
                <c:pt idx="34180">
                  <c:v>-4.7913446676970693E-2</c:v>
                </c:pt>
                <c:pt idx="34181">
                  <c:v>-4.8222565687789647E-2</c:v>
                </c:pt>
                <c:pt idx="34182">
                  <c:v>-4.8222565687789647E-2</c:v>
                </c:pt>
                <c:pt idx="34183">
                  <c:v>-4.8222565687789647E-2</c:v>
                </c:pt>
                <c:pt idx="34184">
                  <c:v>-4.8222565687789647E-2</c:v>
                </c:pt>
                <c:pt idx="34185">
                  <c:v>-4.7604327666151469E-2</c:v>
                </c:pt>
                <c:pt idx="34186">
                  <c:v>-4.7604327666151469E-2</c:v>
                </c:pt>
                <c:pt idx="34187">
                  <c:v>-4.7604327666151469E-2</c:v>
                </c:pt>
                <c:pt idx="34188">
                  <c:v>-4.7604327666151469E-2</c:v>
                </c:pt>
                <c:pt idx="34189">
                  <c:v>-4.7604327666151469E-2</c:v>
                </c:pt>
                <c:pt idx="34190">
                  <c:v>-4.7604327666151469E-2</c:v>
                </c:pt>
                <c:pt idx="34191">
                  <c:v>-4.7913446676970693E-2</c:v>
                </c:pt>
                <c:pt idx="34192">
                  <c:v>-4.7913446676970693E-2</c:v>
                </c:pt>
                <c:pt idx="34193">
                  <c:v>-4.7913446676970693E-2</c:v>
                </c:pt>
                <c:pt idx="34194">
                  <c:v>-4.7913446676970693E-2</c:v>
                </c:pt>
                <c:pt idx="34195">
                  <c:v>-4.7913446676970693E-2</c:v>
                </c:pt>
                <c:pt idx="34196">
                  <c:v>-4.7913446676970693E-2</c:v>
                </c:pt>
                <c:pt idx="34197">
                  <c:v>-4.7913446676970693E-2</c:v>
                </c:pt>
                <c:pt idx="34198">
                  <c:v>-4.7913446676970693E-2</c:v>
                </c:pt>
                <c:pt idx="34199">
                  <c:v>-4.7604327666151469E-2</c:v>
                </c:pt>
                <c:pt idx="34200">
                  <c:v>-4.7604327666151469E-2</c:v>
                </c:pt>
                <c:pt idx="34201">
                  <c:v>-4.7604327666151469E-2</c:v>
                </c:pt>
                <c:pt idx="34202">
                  <c:v>-4.7604327666151469E-2</c:v>
                </c:pt>
                <c:pt idx="34203">
                  <c:v>-4.7295208655332314E-2</c:v>
                </c:pt>
                <c:pt idx="34204">
                  <c:v>-4.7295208655332314E-2</c:v>
                </c:pt>
                <c:pt idx="34205">
                  <c:v>-4.6986089644513319E-2</c:v>
                </c:pt>
                <c:pt idx="34206">
                  <c:v>-4.6986089644513319E-2</c:v>
                </c:pt>
                <c:pt idx="34207">
                  <c:v>-4.7604327666151469E-2</c:v>
                </c:pt>
                <c:pt idx="34208">
                  <c:v>-4.7604327666151469E-2</c:v>
                </c:pt>
                <c:pt idx="34209">
                  <c:v>-4.7604327666151469E-2</c:v>
                </c:pt>
                <c:pt idx="34210">
                  <c:v>-4.7604327666151469E-2</c:v>
                </c:pt>
                <c:pt idx="34211">
                  <c:v>-4.7604327666151469E-2</c:v>
                </c:pt>
                <c:pt idx="34212">
                  <c:v>-4.7604327666151469E-2</c:v>
                </c:pt>
                <c:pt idx="34213">
                  <c:v>-4.7604327666151469E-2</c:v>
                </c:pt>
                <c:pt idx="34214">
                  <c:v>-4.7604327666151469E-2</c:v>
                </c:pt>
                <c:pt idx="34215">
                  <c:v>-4.7604327666151469E-2</c:v>
                </c:pt>
                <c:pt idx="34216">
                  <c:v>-4.7604327666151469E-2</c:v>
                </c:pt>
                <c:pt idx="34217">
                  <c:v>-4.7604327666151469E-2</c:v>
                </c:pt>
                <c:pt idx="34218">
                  <c:v>-4.7295208655332314E-2</c:v>
                </c:pt>
                <c:pt idx="34219">
                  <c:v>-4.7295208655332314E-2</c:v>
                </c:pt>
                <c:pt idx="34220">
                  <c:v>-4.7295208655332314E-2</c:v>
                </c:pt>
                <c:pt idx="34221">
                  <c:v>-4.7295208655332314E-2</c:v>
                </c:pt>
                <c:pt idx="34222">
                  <c:v>-4.7295208655332314E-2</c:v>
                </c:pt>
                <c:pt idx="34223">
                  <c:v>-4.6986089644513319E-2</c:v>
                </c:pt>
                <c:pt idx="34224">
                  <c:v>-4.6986089644513319E-2</c:v>
                </c:pt>
                <c:pt idx="34225">
                  <c:v>-4.6986089644513319E-2</c:v>
                </c:pt>
                <c:pt idx="34226">
                  <c:v>-4.6986089644513319E-2</c:v>
                </c:pt>
                <c:pt idx="34227">
                  <c:v>-4.6986089644513319E-2</c:v>
                </c:pt>
                <c:pt idx="34228">
                  <c:v>-4.6986089644513319E-2</c:v>
                </c:pt>
                <c:pt idx="34229">
                  <c:v>-4.6986089644513319E-2</c:v>
                </c:pt>
                <c:pt idx="34230">
                  <c:v>-4.6986089644513319E-2</c:v>
                </c:pt>
                <c:pt idx="34231">
                  <c:v>-4.6986089644513319E-2</c:v>
                </c:pt>
                <c:pt idx="34232">
                  <c:v>-4.6986089644513319E-2</c:v>
                </c:pt>
                <c:pt idx="34233">
                  <c:v>-4.6986089644513319E-2</c:v>
                </c:pt>
                <c:pt idx="34234">
                  <c:v>-4.6986089644513319E-2</c:v>
                </c:pt>
                <c:pt idx="34235">
                  <c:v>-4.6986089644513319E-2</c:v>
                </c:pt>
                <c:pt idx="34236">
                  <c:v>-4.6986089644513319E-2</c:v>
                </c:pt>
                <c:pt idx="34237">
                  <c:v>-4.6986089644513319E-2</c:v>
                </c:pt>
                <c:pt idx="34238">
                  <c:v>-4.7913446676970693E-2</c:v>
                </c:pt>
                <c:pt idx="34239">
                  <c:v>-4.7913446676970693E-2</c:v>
                </c:pt>
                <c:pt idx="34240">
                  <c:v>-4.7913446676970693E-2</c:v>
                </c:pt>
                <c:pt idx="34241">
                  <c:v>-4.7913446676970693E-2</c:v>
                </c:pt>
                <c:pt idx="34242">
                  <c:v>-4.7913446676970693E-2</c:v>
                </c:pt>
                <c:pt idx="34243">
                  <c:v>-4.7913446676970693E-2</c:v>
                </c:pt>
                <c:pt idx="34244">
                  <c:v>-4.7604327666151469E-2</c:v>
                </c:pt>
                <c:pt idx="34245">
                  <c:v>-4.7604327666151469E-2</c:v>
                </c:pt>
                <c:pt idx="34246">
                  <c:v>-4.7913446676970693E-2</c:v>
                </c:pt>
                <c:pt idx="34247">
                  <c:v>-4.7913446676970693E-2</c:v>
                </c:pt>
                <c:pt idx="34248">
                  <c:v>-4.8531684698609016E-2</c:v>
                </c:pt>
                <c:pt idx="34249">
                  <c:v>-4.8531684698609016E-2</c:v>
                </c:pt>
                <c:pt idx="34250">
                  <c:v>-4.8531684698609016E-2</c:v>
                </c:pt>
                <c:pt idx="34251">
                  <c:v>-4.8531684698609016E-2</c:v>
                </c:pt>
                <c:pt idx="34252">
                  <c:v>-4.8531684698609016E-2</c:v>
                </c:pt>
                <c:pt idx="34253">
                  <c:v>-4.8531684698609016E-2</c:v>
                </c:pt>
                <c:pt idx="34254">
                  <c:v>-4.8531684698609016E-2</c:v>
                </c:pt>
                <c:pt idx="34255">
                  <c:v>-4.8531684698609016E-2</c:v>
                </c:pt>
                <c:pt idx="34256">
                  <c:v>-4.8531684698609016E-2</c:v>
                </c:pt>
                <c:pt idx="34257">
                  <c:v>-4.8531684698609016E-2</c:v>
                </c:pt>
                <c:pt idx="34258">
                  <c:v>-4.8531684698609016E-2</c:v>
                </c:pt>
                <c:pt idx="34259">
                  <c:v>-4.8531684698609016E-2</c:v>
                </c:pt>
                <c:pt idx="34260">
                  <c:v>-4.8531684698609016E-2</c:v>
                </c:pt>
                <c:pt idx="34261">
                  <c:v>-4.8531684698609016E-2</c:v>
                </c:pt>
                <c:pt idx="34262">
                  <c:v>-4.8531684698609016E-2</c:v>
                </c:pt>
                <c:pt idx="34263">
                  <c:v>-4.8531684698609016E-2</c:v>
                </c:pt>
                <c:pt idx="34264">
                  <c:v>-4.8222565687789647E-2</c:v>
                </c:pt>
                <c:pt idx="34265">
                  <c:v>-4.8222565687789647E-2</c:v>
                </c:pt>
                <c:pt idx="34266">
                  <c:v>-4.8222565687789647E-2</c:v>
                </c:pt>
                <c:pt idx="34267">
                  <c:v>-4.8222565687789647E-2</c:v>
                </c:pt>
                <c:pt idx="34268">
                  <c:v>-4.8531684698609016E-2</c:v>
                </c:pt>
                <c:pt idx="34269">
                  <c:v>-4.8531684698609016E-2</c:v>
                </c:pt>
                <c:pt idx="34270">
                  <c:v>-4.8531684698609016E-2</c:v>
                </c:pt>
                <c:pt idx="34271">
                  <c:v>-4.8531684698609016E-2</c:v>
                </c:pt>
                <c:pt idx="34272">
                  <c:v>-4.8222565687789647E-2</c:v>
                </c:pt>
                <c:pt idx="34273">
                  <c:v>-4.8222565687789647E-2</c:v>
                </c:pt>
                <c:pt idx="34274">
                  <c:v>-4.8222565687789647E-2</c:v>
                </c:pt>
                <c:pt idx="34275">
                  <c:v>-4.8222565687789647E-2</c:v>
                </c:pt>
                <c:pt idx="34276">
                  <c:v>-4.8222565687789647E-2</c:v>
                </c:pt>
                <c:pt idx="34277">
                  <c:v>-4.8222565687789647E-2</c:v>
                </c:pt>
                <c:pt idx="34278">
                  <c:v>-4.8222565687789647E-2</c:v>
                </c:pt>
                <c:pt idx="34279">
                  <c:v>-4.8222565687789647E-2</c:v>
                </c:pt>
                <c:pt idx="34280">
                  <c:v>-4.8222565687789647E-2</c:v>
                </c:pt>
                <c:pt idx="34281">
                  <c:v>-4.8222565687789647E-2</c:v>
                </c:pt>
                <c:pt idx="34282">
                  <c:v>-4.8222565687789647E-2</c:v>
                </c:pt>
                <c:pt idx="34283">
                  <c:v>-4.8222565687789647E-2</c:v>
                </c:pt>
                <c:pt idx="34284">
                  <c:v>-4.7913446676970693E-2</c:v>
                </c:pt>
                <c:pt idx="34285">
                  <c:v>-4.8222565687789647E-2</c:v>
                </c:pt>
                <c:pt idx="34286">
                  <c:v>-4.7913446676970693E-2</c:v>
                </c:pt>
                <c:pt idx="34287">
                  <c:v>-4.7913446676970693E-2</c:v>
                </c:pt>
                <c:pt idx="34288">
                  <c:v>-4.7913446676970693E-2</c:v>
                </c:pt>
                <c:pt idx="34289">
                  <c:v>-4.7913446676970693E-2</c:v>
                </c:pt>
                <c:pt idx="34290">
                  <c:v>-4.7913446676970693E-2</c:v>
                </c:pt>
                <c:pt idx="34291">
                  <c:v>-4.8222565687789647E-2</c:v>
                </c:pt>
                <c:pt idx="34292">
                  <c:v>-4.8222565687789647E-2</c:v>
                </c:pt>
                <c:pt idx="34293">
                  <c:v>-4.8222565687789647E-2</c:v>
                </c:pt>
                <c:pt idx="34294">
                  <c:v>-4.8222565687789647E-2</c:v>
                </c:pt>
                <c:pt idx="34295">
                  <c:v>-4.8222565687789647E-2</c:v>
                </c:pt>
                <c:pt idx="34296">
                  <c:v>-4.8222565687789647E-2</c:v>
                </c:pt>
                <c:pt idx="34297">
                  <c:v>-4.8222565687789647E-2</c:v>
                </c:pt>
                <c:pt idx="34298">
                  <c:v>-4.8222565687789647E-2</c:v>
                </c:pt>
                <c:pt idx="34299">
                  <c:v>-4.8222565687789647E-2</c:v>
                </c:pt>
                <c:pt idx="34300">
                  <c:v>-4.8222565687789647E-2</c:v>
                </c:pt>
                <c:pt idx="34301">
                  <c:v>-4.8222565687789647E-2</c:v>
                </c:pt>
                <c:pt idx="34302">
                  <c:v>-4.8222565687789647E-2</c:v>
                </c:pt>
                <c:pt idx="34303">
                  <c:v>-4.8222565687789647E-2</c:v>
                </c:pt>
                <c:pt idx="34304">
                  <c:v>-4.8222565687789647E-2</c:v>
                </c:pt>
                <c:pt idx="34305">
                  <c:v>-4.8222565687789647E-2</c:v>
                </c:pt>
                <c:pt idx="34306">
                  <c:v>-4.8222565687789647E-2</c:v>
                </c:pt>
                <c:pt idx="34307">
                  <c:v>-4.8222565687789647E-2</c:v>
                </c:pt>
                <c:pt idx="34308">
                  <c:v>-4.8222565687789647E-2</c:v>
                </c:pt>
                <c:pt idx="34309">
                  <c:v>-4.8222565687789647E-2</c:v>
                </c:pt>
                <c:pt idx="34310">
                  <c:v>-4.8222565687789647E-2</c:v>
                </c:pt>
                <c:pt idx="34311">
                  <c:v>-4.8222565687789647E-2</c:v>
                </c:pt>
                <c:pt idx="34312">
                  <c:v>-4.8222565687789647E-2</c:v>
                </c:pt>
                <c:pt idx="34313">
                  <c:v>-4.8222565687789647E-2</c:v>
                </c:pt>
                <c:pt idx="34314">
                  <c:v>-4.8222565687789647E-2</c:v>
                </c:pt>
                <c:pt idx="34315">
                  <c:v>-4.8531684698609016E-2</c:v>
                </c:pt>
                <c:pt idx="34316">
                  <c:v>-4.8531684698609016E-2</c:v>
                </c:pt>
                <c:pt idx="34317">
                  <c:v>-4.8531684698609016E-2</c:v>
                </c:pt>
                <c:pt idx="34318">
                  <c:v>-4.8531684698609016E-2</c:v>
                </c:pt>
                <c:pt idx="34319">
                  <c:v>-4.8531684698609016E-2</c:v>
                </c:pt>
                <c:pt idx="34320">
                  <c:v>-4.8531684698609016E-2</c:v>
                </c:pt>
                <c:pt idx="34321">
                  <c:v>-4.8531684698609016E-2</c:v>
                </c:pt>
                <c:pt idx="34322">
                  <c:v>-4.8531684698609016E-2</c:v>
                </c:pt>
                <c:pt idx="34323">
                  <c:v>-4.8840803709428116E-2</c:v>
                </c:pt>
                <c:pt idx="34324">
                  <c:v>-4.8840803709428116E-2</c:v>
                </c:pt>
                <c:pt idx="34325">
                  <c:v>-4.8840803709428116E-2</c:v>
                </c:pt>
                <c:pt idx="34326">
                  <c:v>-4.8840803709428116E-2</c:v>
                </c:pt>
                <c:pt idx="34327">
                  <c:v>-4.8840803709428116E-2</c:v>
                </c:pt>
                <c:pt idx="34328">
                  <c:v>-4.8840803709428116E-2</c:v>
                </c:pt>
                <c:pt idx="34329">
                  <c:v>-4.8840803709428116E-2</c:v>
                </c:pt>
                <c:pt idx="34330">
                  <c:v>-4.8840803709428116E-2</c:v>
                </c:pt>
                <c:pt idx="34331">
                  <c:v>-4.8840803709428116E-2</c:v>
                </c:pt>
                <c:pt idx="34332">
                  <c:v>-4.8840803709428116E-2</c:v>
                </c:pt>
                <c:pt idx="34333">
                  <c:v>-4.8531684698609016E-2</c:v>
                </c:pt>
                <c:pt idx="34334">
                  <c:v>-4.8531684698609016E-2</c:v>
                </c:pt>
                <c:pt idx="34335">
                  <c:v>-4.8531684698609016E-2</c:v>
                </c:pt>
                <c:pt idx="34336">
                  <c:v>-4.8531684698609016E-2</c:v>
                </c:pt>
                <c:pt idx="34337">
                  <c:v>-4.8531684698609016E-2</c:v>
                </c:pt>
                <c:pt idx="34338">
                  <c:v>-4.8531684698609016E-2</c:v>
                </c:pt>
                <c:pt idx="34339">
                  <c:v>-4.8531684698609016E-2</c:v>
                </c:pt>
                <c:pt idx="34340">
                  <c:v>-4.8531684698609016E-2</c:v>
                </c:pt>
                <c:pt idx="34341">
                  <c:v>-4.8531684698609016E-2</c:v>
                </c:pt>
                <c:pt idx="34342">
                  <c:v>-4.8531684698609016E-2</c:v>
                </c:pt>
                <c:pt idx="34343">
                  <c:v>-4.8222565687789647E-2</c:v>
                </c:pt>
                <c:pt idx="34344">
                  <c:v>-4.8222565687789647E-2</c:v>
                </c:pt>
                <c:pt idx="34345">
                  <c:v>-4.8222565687789647E-2</c:v>
                </c:pt>
                <c:pt idx="34346">
                  <c:v>-4.8222565687789647E-2</c:v>
                </c:pt>
                <c:pt idx="34347">
                  <c:v>-4.8531684698609016E-2</c:v>
                </c:pt>
                <c:pt idx="34348">
                  <c:v>-4.8531684698609016E-2</c:v>
                </c:pt>
                <c:pt idx="34349">
                  <c:v>-4.8531684698609016E-2</c:v>
                </c:pt>
                <c:pt idx="34350">
                  <c:v>-4.8531684698609016E-2</c:v>
                </c:pt>
                <c:pt idx="34351">
                  <c:v>-4.8531684698609016E-2</c:v>
                </c:pt>
                <c:pt idx="34352">
                  <c:v>-4.8222565687789647E-2</c:v>
                </c:pt>
                <c:pt idx="34353">
                  <c:v>-4.7913446676970693E-2</c:v>
                </c:pt>
                <c:pt idx="34354">
                  <c:v>-4.7913446676970693E-2</c:v>
                </c:pt>
                <c:pt idx="34355">
                  <c:v>-4.7913446676970693E-2</c:v>
                </c:pt>
                <c:pt idx="34356">
                  <c:v>-4.7913446676970693E-2</c:v>
                </c:pt>
                <c:pt idx="34357">
                  <c:v>-4.7913446676970693E-2</c:v>
                </c:pt>
                <c:pt idx="34358">
                  <c:v>-4.7913446676970693E-2</c:v>
                </c:pt>
                <c:pt idx="34359">
                  <c:v>-4.7913446676970693E-2</c:v>
                </c:pt>
                <c:pt idx="34360">
                  <c:v>-4.8222565687789647E-2</c:v>
                </c:pt>
                <c:pt idx="34361">
                  <c:v>-4.8222565687789647E-2</c:v>
                </c:pt>
                <c:pt idx="34362">
                  <c:v>-4.8222565687789647E-2</c:v>
                </c:pt>
                <c:pt idx="34363">
                  <c:v>-4.8222565687789647E-2</c:v>
                </c:pt>
                <c:pt idx="34364">
                  <c:v>-4.8531684698609016E-2</c:v>
                </c:pt>
                <c:pt idx="34365">
                  <c:v>-4.8531684698609016E-2</c:v>
                </c:pt>
                <c:pt idx="34366">
                  <c:v>-4.8531684698609016E-2</c:v>
                </c:pt>
                <c:pt idx="34367">
                  <c:v>-4.8531684698609016E-2</c:v>
                </c:pt>
                <c:pt idx="34368">
                  <c:v>-4.8531684698609016E-2</c:v>
                </c:pt>
                <c:pt idx="34369">
                  <c:v>-4.8531684698609016E-2</c:v>
                </c:pt>
                <c:pt idx="34370">
                  <c:v>-4.8531684698609016E-2</c:v>
                </c:pt>
                <c:pt idx="34371">
                  <c:v>-4.8531684698609016E-2</c:v>
                </c:pt>
                <c:pt idx="34372">
                  <c:v>-4.8222565687789647E-2</c:v>
                </c:pt>
                <c:pt idx="34373">
                  <c:v>-4.8222565687789647E-2</c:v>
                </c:pt>
                <c:pt idx="34374">
                  <c:v>-4.8222565687789647E-2</c:v>
                </c:pt>
                <c:pt idx="34375">
                  <c:v>-4.8222565687789647E-2</c:v>
                </c:pt>
                <c:pt idx="34376">
                  <c:v>-4.8222565687789647E-2</c:v>
                </c:pt>
                <c:pt idx="34377">
                  <c:v>-4.8222565687789647E-2</c:v>
                </c:pt>
                <c:pt idx="34378">
                  <c:v>-4.8222565687789647E-2</c:v>
                </c:pt>
                <c:pt idx="34379">
                  <c:v>-4.8222565687789647E-2</c:v>
                </c:pt>
                <c:pt idx="34380">
                  <c:v>-4.8222565687789647E-2</c:v>
                </c:pt>
                <c:pt idx="34381">
                  <c:v>-4.8222565687789647E-2</c:v>
                </c:pt>
                <c:pt idx="34382">
                  <c:v>-4.8222565687789647E-2</c:v>
                </c:pt>
                <c:pt idx="34383">
                  <c:v>-4.8222565687789647E-2</c:v>
                </c:pt>
                <c:pt idx="34384">
                  <c:v>-4.8222565687789647E-2</c:v>
                </c:pt>
                <c:pt idx="34385">
                  <c:v>-4.8222565687789647E-2</c:v>
                </c:pt>
                <c:pt idx="34386">
                  <c:v>-4.8222565687789647E-2</c:v>
                </c:pt>
                <c:pt idx="34387">
                  <c:v>-4.8222565687789647E-2</c:v>
                </c:pt>
                <c:pt idx="34388">
                  <c:v>-4.8222565687789647E-2</c:v>
                </c:pt>
                <c:pt idx="34389">
                  <c:v>-4.8222565687789647E-2</c:v>
                </c:pt>
                <c:pt idx="34390">
                  <c:v>-4.8222565687789647E-2</c:v>
                </c:pt>
                <c:pt idx="34391">
                  <c:v>-4.8222565687789647E-2</c:v>
                </c:pt>
                <c:pt idx="34392">
                  <c:v>-4.8222565687789647E-2</c:v>
                </c:pt>
                <c:pt idx="34393">
                  <c:v>-4.8222565687789647E-2</c:v>
                </c:pt>
                <c:pt idx="34394">
                  <c:v>-4.8222565687789647E-2</c:v>
                </c:pt>
                <c:pt idx="34395">
                  <c:v>-4.8840803709428116E-2</c:v>
                </c:pt>
                <c:pt idx="34396">
                  <c:v>-4.8840803709428116E-2</c:v>
                </c:pt>
                <c:pt idx="34397">
                  <c:v>-4.8840803709428116E-2</c:v>
                </c:pt>
                <c:pt idx="34398">
                  <c:v>-4.8840803709428116E-2</c:v>
                </c:pt>
                <c:pt idx="34399">
                  <c:v>-4.8840803709428116E-2</c:v>
                </c:pt>
                <c:pt idx="34400">
                  <c:v>-4.8840803709428116E-2</c:v>
                </c:pt>
                <c:pt idx="34401">
                  <c:v>-4.8840803709428116E-2</c:v>
                </c:pt>
                <c:pt idx="34402">
                  <c:v>-4.8840803709428116E-2</c:v>
                </c:pt>
                <c:pt idx="34403">
                  <c:v>-4.8531684698609016E-2</c:v>
                </c:pt>
                <c:pt idx="34404">
                  <c:v>-4.8531684698609016E-2</c:v>
                </c:pt>
                <c:pt idx="34405">
                  <c:v>-4.8531684698609016E-2</c:v>
                </c:pt>
                <c:pt idx="34406">
                  <c:v>-4.8531684698609016E-2</c:v>
                </c:pt>
                <c:pt idx="34407">
                  <c:v>-4.8531684698609016E-2</c:v>
                </c:pt>
                <c:pt idx="34408">
                  <c:v>-4.8531684698609016E-2</c:v>
                </c:pt>
                <c:pt idx="34409">
                  <c:v>-4.8531684698609016E-2</c:v>
                </c:pt>
                <c:pt idx="34410">
                  <c:v>-4.8531684698609016E-2</c:v>
                </c:pt>
                <c:pt idx="34411">
                  <c:v>-4.8531684698609016E-2</c:v>
                </c:pt>
                <c:pt idx="34412">
                  <c:v>-4.8531684698609016E-2</c:v>
                </c:pt>
                <c:pt idx="34413">
                  <c:v>-4.8531684698609016E-2</c:v>
                </c:pt>
                <c:pt idx="34414">
                  <c:v>-4.8531684698609016E-2</c:v>
                </c:pt>
                <c:pt idx="34415">
                  <c:v>-4.8531684698609016E-2</c:v>
                </c:pt>
                <c:pt idx="34416">
                  <c:v>-4.8840803709428116E-2</c:v>
                </c:pt>
                <c:pt idx="34417">
                  <c:v>-4.8840803709428116E-2</c:v>
                </c:pt>
                <c:pt idx="34418">
                  <c:v>-4.8840803709428116E-2</c:v>
                </c:pt>
                <c:pt idx="34419">
                  <c:v>-4.8840803709428116E-2</c:v>
                </c:pt>
                <c:pt idx="34420">
                  <c:v>-4.8840803709428116E-2</c:v>
                </c:pt>
                <c:pt idx="34421">
                  <c:v>-4.8840803709428116E-2</c:v>
                </c:pt>
                <c:pt idx="34422">
                  <c:v>-4.8840803709428116E-2</c:v>
                </c:pt>
                <c:pt idx="34423">
                  <c:v>-4.8840803709428116E-2</c:v>
                </c:pt>
                <c:pt idx="34424">
                  <c:v>-4.8840803709428116E-2</c:v>
                </c:pt>
                <c:pt idx="34425">
                  <c:v>-4.8840803709428116E-2</c:v>
                </c:pt>
                <c:pt idx="34426">
                  <c:v>-4.8840803709428116E-2</c:v>
                </c:pt>
                <c:pt idx="34427">
                  <c:v>-4.8840803709428116E-2</c:v>
                </c:pt>
                <c:pt idx="34428">
                  <c:v>-4.8840803709428116E-2</c:v>
                </c:pt>
                <c:pt idx="34429">
                  <c:v>-4.8840803709428116E-2</c:v>
                </c:pt>
                <c:pt idx="34430">
                  <c:v>-4.8840803709428116E-2</c:v>
                </c:pt>
                <c:pt idx="34431">
                  <c:v>-4.8840803709428116E-2</c:v>
                </c:pt>
                <c:pt idx="34432">
                  <c:v>-4.8531684698609016E-2</c:v>
                </c:pt>
                <c:pt idx="34433">
                  <c:v>-4.8531684698609016E-2</c:v>
                </c:pt>
                <c:pt idx="34434">
                  <c:v>-4.8531684698609016E-2</c:v>
                </c:pt>
                <c:pt idx="34435">
                  <c:v>-4.8531684698609016E-2</c:v>
                </c:pt>
                <c:pt idx="34436">
                  <c:v>-4.8531684698609016E-2</c:v>
                </c:pt>
                <c:pt idx="34437">
                  <c:v>-4.8531684698609016E-2</c:v>
                </c:pt>
                <c:pt idx="34438">
                  <c:v>-4.8531684698609016E-2</c:v>
                </c:pt>
                <c:pt idx="34439">
                  <c:v>-4.8531684698609016E-2</c:v>
                </c:pt>
                <c:pt idx="34440">
                  <c:v>-4.8531684698609016E-2</c:v>
                </c:pt>
                <c:pt idx="34441">
                  <c:v>-4.8531684698609016E-2</c:v>
                </c:pt>
                <c:pt idx="34442">
                  <c:v>-4.8531684698609016E-2</c:v>
                </c:pt>
                <c:pt idx="34443">
                  <c:v>-4.8531684698609016E-2</c:v>
                </c:pt>
                <c:pt idx="34444">
                  <c:v>-4.8531684698609016E-2</c:v>
                </c:pt>
                <c:pt idx="34445">
                  <c:v>-4.8531684698609016E-2</c:v>
                </c:pt>
                <c:pt idx="34446">
                  <c:v>-4.8531684698609016E-2</c:v>
                </c:pt>
                <c:pt idx="34447">
                  <c:v>-4.8531684698609016E-2</c:v>
                </c:pt>
                <c:pt idx="34448">
                  <c:v>-4.8531684698609016E-2</c:v>
                </c:pt>
                <c:pt idx="34449">
                  <c:v>-4.8531684698609016E-2</c:v>
                </c:pt>
                <c:pt idx="34450">
                  <c:v>-4.8531684698609016E-2</c:v>
                </c:pt>
                <c:pt idx="34451">
                  <c:v>-4.8531684698609016E-2</c:v>
                </c:pt>
                <c:pt idx="34452">
                  <c:v>-4.7913446676970693E-2</c:v>
                </c:pt>
                <c:pt idx="34453">
                  <c:v>-4.7913446676970693E-2</c:v>
                </c:pt>
                <c:pt idx="34454">
                  <c:v>-4.7913446676970693E-2</c:v>
                </c:pt>
                <c:pt idx="34455">
                  <c:v>-4.7913446676970693E-2</c:v>
                </c:pt>
                <c:pt idx="34456">
                  <c:v>-4.7913446676970693E-2</c:v>
                </c:pt>
                <c:pt idx="34457">
                  <c:v>-4.7913446676970693E-2</c:v>
                </c:pt>
                <c:pt idx="34458">
                  <c:v>-4.7913446676970693E-2</c:v>
                </c:pt>
                <c:pt idx="34459">
                  <c:v>-4.7913446676970693E-2</c:v>
                </c:pt>
                <c:pt idx="34460">
                  <c:v>-4.7913446676970693E-2</c:v>
                </c:pt>
                <c:pt idx="34461">
                  <c:v>-4.7913446676970693E-2</c:v>
                </c:pt>
                <c:pt idx="34462">
                  <c:v>-4.7913446676970693E-2</c:v>
                </c:pt>
                <c:pt idx="34463">
                  <c:v>-4.7913446676970693E-2</c:v>
                </c:pt>
                <c:pt idx="34464">
                  <c:v>-4.7913446676970693E-2</c:v>
                </c:pt>
                <c:pt idx="34465">
                  <c:v>-4.7604327666151469E-2</c:v>
                </c:pt>
                <c:pt idx="34466">
                  <c:v>-4.7295208655332314E-2</c:v>
                </c:pt>
                <c:pt idx="34467">
                  <c:v>-4.7295208655332314E-2</c:v>
                </c:pt>
                <c:pt idx="34468">
                  <c:v>-4.7295208655332314E-2</c:v>
                </c:pt>
                <c:pt idx="34469">
                  <c:v>-4.7604327666151469E-2</c:v>
                </c:pt>
                <c:pt idx="34470">
                  <c:v>-4.7604327666151469E-2</c:v>
                </c:pt>
                <c:pt idx="34471">
                  <c:v>-4.7913446676970693E-2</c:v>
                </c:pt>
                <c:pt idx="34472">
                  <c:v>-4.7913446676970693E-2</c:v>
                </c:pt>
                <c:pt idx="34473">
                  <c:v>-4.7913446676970693E-2</c:v>
                </c:pt>
                <c:pt idx="34474">
                  <c:v>-4.7913446676970693E-2</c:v>
                </c:pt>
                <c:pt idx="34475">
                  <c:v>-4.7913446676970693E-2</c:v>
                </c:pt>
                <c:pt idx="34476">
                  <c:v>-4.7913446676970693E-2</c:v>
                </c:pt>
                <c:pt idx="34477">
                  <c:v>-4.7913446676970693E-2</c:v>
                </c:pt>
                <c:pt idx="34478">
                  <c:v>-4.7913446676970693E-2</c:v>
                </c:pt>
                <c:pt idx="34479">
                  <c:v>-4.7913446676970693E-2</c:v>
                </c:pt>
                <c:pt idx="34480">
                  <c:v>-4.7913446676970693E-2</c:v>
                </c:pt>
                <c:pt idx="34481">
                  <c:v>-4.7913446676970693E-2</c:v>
                </c:pt>
                <c:pt idx="34482">
                  <c:v>-4.7913446676970693E-2</c:v>
                </c:pt>
                <c:pt idx="34483">
                  <c:v>-4.7913446676970693E-2</c:v>
                </c:pt>
                <c:pt idx="34484">
                  <c:v>-4.7913446676970693E-2</c:v>
                </c:pt>
                <c:pt idx="34485">
                  <c:v>-4.7913446676970693E-2</c:v>
                </c:pt>
                <c:pt idx="34486">
                  <c:v>-4.7913446676970693E-2</c:v>
                </c:pt>
                <c:pt idx="34487">
                  <c:v>-4.7913446676970693E-2</c:v>
                </c:pt>
                <c:pt idx="34488">
                  <c:v>-4.7913446676970693E-2</c:v>
                </c:pt>
                <c:pt idx="34489">
                  <c:v>-4.7913446676970693E-2</c:v>
                </c:pt>
                <c:pt idx="34490">
                  <c:v>-4.7913446676970693E-2</c:v>
                </c:pt>
                <c:pt idx="34491">
                  <c:v>-4.7913446676970693E-2</c:v>
                </c:pt>
                <c:pt idx="34492">
                  <c:v>-4.7913446676970693E-2</c:v>
                </c:pt>
                <c:pt idx="34493">
                  <c:v>-4.7913446676970693E-2</c:v>
                </c:pt>
                <c:pt idx="34494">
                  <c:v>-4.7913446676970693E-2</c:v>
                </c:pt>
                <c:pt idx="34495">
                  <c:v>-4.7913446676970693E-2</c:v>
                </c:pt>
                <c:pt idx="34496">
                  <c:v>-4.7913446676970693E-2</c:v>
                </c:pt>
                <c:pt idx="34497">
                  <c:v>-4.7913446676970693E-2</c:v>
                </c:pt>
                <c:pt idx="34498">
                  <c:v>-4.7913446676970693E-2</c:v>
                </c:pt>
                <c:pt idx="34499">
                  <c:v>-4.7913446676970693E-2</c:v>
                </c:pt>
                <c:pt idx="34500">
                  <c:v>-4.7913446676970693E-2</c:v>
                </c:pt>
                <c:pt idx="34501">
                  <c:v>-4.7604327666151469E-2</c:v>
                </c:pt>
                <c:pt idx="34502">
                  <c:v>-4.7604327666151469E-2</c:v>
                </c:pt>
                <c:pt idx="34503">
                  <c:v>-4.7604327666151469E-2</c:v>
                </c:pt>
                <c:pt idx="34504">
                  <c:v>-4.7604327666151469E-2</c:v>
                </c:pt>
                <c:pt idx="34505">
                  <c:v>-4.7913446676970693E-2</c:v>
                </c:pt>
                <c:pt idx="34506">
                  <c:v>-4.7913446676970693E-2</c:v>
                </c:pt>
                <c:pt idx="34507">
                  <c:v>-4.7913446676970693E-2</c:v>
                </c:pt>
                <c:pt idx="34508">
                  <c:v>-4.7913446676970693E-2</c:v>
                </c:pt>
                <c:pt idx="34509">
                  <c:v>-4.7913446676970693E-2</c:v>
                </c:pt>
                <c:pt idx="34510">
                  <c:v>-4.7913446676970693E-2</c:v>
                </c:pt>
                <c:pt idx="34511">
                  <c:v>-4.7913446676970693E-2</c:v>
                </c:pt>
                <c:pt idx="34512">
                  <c:v>-4.7913446676970693E-2</c:v>
                </c:pt>
                <c:pt idx="34513">
                  <c:v>-4.7604327666151469E-2</c:v>
                </c:pt>
                <c:pt idx="34514">
                  <c:v>-4.7604327666151469E-2</c:v>
                </c:pt>
                <c:pt idx="34515">
                  <c:v>-4.7604327666151469E-2</c:v>
                </c:pt>
                <c:pt idx="34516">
                  <c:v>-4.7604327666151469E-2</c:v>
                </c:pt>
                <c:pt idx="34517">
                  <c:v>-4.7604327666151469E-2</c:v>
                </c:pt>
                <c:pt idx="34518">
                  <c:v>-4.7604327666151469E-2</c:v>
                </c:pt>
                <c:pt idx="34519">
                  <c:v>-4.7604327666151469E-2</c:v>
                </c:pt>
                <c:pt idx="34520">
                  <c:v>-4.7604327666151469E-2</c:v>
                </c:pt>
                <c:pt idx="34521">
                  <c:v>-4.7604327666151469E-2</c:v>
                </c:pt>
                <c:pt idx="34522">
                  <c:v>-4.7604327666151469E-2</c:v>
                </c:pt>
                <c:pt idx="34523">
                  <c:v>-4.7913446676970693E-2</c:v>
                </c:pt>
                <c:pt idx="34524">
                  <c:v>-4.7913446676970693E-2</c:v>
                </c:pt>
                <c:pt idx="34525">
                  <c:v>-4.7913446676970693E-2</c:v>
                </c:pt>
                <c:pt idx="34526">
                  <c:v>-4.7913446676970693E-2</c:v>
                </c:pt>
                <c:pt idx="34527">
                  <c:v>-4.7913446676970693E-2</c:v>
                </c:pt>
                <c:pt idx="34528">
                  <c:v>-4.8222565687789647E-2</c:v>
                </c:pt>
                <c:pt idx="34529">
                  <c:v>-4.8222565687789647E-2</c:v>
                </c:pt>
                <c:pt idx="34530">
                  <c:v>-4.8222565687789647E-2</c:v>
                </c:pt>
                <c:pt idx="34531">
                  <c:v>-4.8222565687789647E-2</c:v>
                </c:pt>
                <c:pt idx="34532">
                  <c:v>-4.8531684698609016E-2</c:v>
                </c:pt>
                <c:pt idx="34533">
                  <c:v>-4.8531684698609016E-2</c:v>
                </c:pt>
                <c:pt idx="34534">
                  <c:v>-4.8531684698609016E-2</c:v>
                </c:pt>
                <c:pt idx="34535">
                  <c:v>-4.8531684698609016E-2</c:v>
                </c:pt>
                <c:pt idx="34536">
                  <c:v>-4.8531684698609016E-2</c:v>
                </c:pt>
                <c:pt idx="34537">
                  <c:v>-4.8531684698609016E-2</c:v>
                </c:pt>
                <c:pt idx="34538">
                  <c:v>-4.8531684698609016E-2</c:v>
                </c:pt>
                <c:pt idx="34539">
                  <c:v>-4.8531684698609016E-2</c:v>
                </c:pt>
                <c:pt idx="34540">
                  <c:v>-4.8531684698609016E-2</c:v>
                </c:pt>
                <c:pt idx="34541">
                  <c:v>-4.8531684698609016E-2</c:v>
                </c:pt>
                <c:pt idx="34542">
                  <c:v>-4.8531684698609016E-2</c:v>
                </c:pt>
                <c:pt idx="34543">
                  <c:v>-4.8531684698609016E-2</c:v>
                </c:pt>
                <c:pt idx="34544">
                  <c:v>-4.8531684698609016E-2</c:v>
                </c:pt>
                <c:pt idx="34545">
                  <c:v>-4.8531684698609016E-2</c:v>
                </c:pt>
                <c:pt idx="34546">
                  <c:v>-4.8531684698609016E-2</c:v>
                </c:pt>
                <c:pt idx="34547">
                  <c:v>-4.8531684698609016E-2</c:v>
                </c:pt>
                <c:pt idx="34548">
                  <c:v>-4.8840803709428116E-2</c:v>
                </c:pt>
                <c:pt idx="34549">
                  <c:v>-4.8840803709428116E-2</c:v>
                </c:pt>
                <c:pt idx="34550">
                  <c:v>-4.8840803709428116E-2</c:v>
                </c:pt>
                <c:pt idx="34551">
                  <c:v>-4.8840803709428116E-2</c:v>
                </c:pt>
                <c:pt idx="34552">
                  <c:v>-4.8840803709428116E-2</c:v>
                </c:pt>
                <c:pt idx="34553">
                  <c:v>-4.8840803709428116E-2</c:v>
                </c:pt>
                <c:pt idx="34554">
                  <c:v>-4.8840803709428116E-2</c:v>
                </c:pt>
                <c:pt idx="34555">
                  <c:v>-4.8840803709428116E-2</c:v>
                </c:pt>
                <c:pt idx="34556">
                  <c:v>-4.8840803709428116E-2</c:v>
                </c:pt>
                <c:pt idx="34557">
                  <c:v>-4.8840803709428116E-2</c:v>
                </c:pt>
                <c:pt idx="34558">
                  <c:v>-4.8840803709428116E-2</c:v>
                </c:pt>
                <c:pt idx="34559">
                  <c:v>-4.8840803709428116E-2</c:v>
                </c:pt>
                <c:pt idx="34560">
                  <c:v>-4.8840803709428116E-2</c:v>
                </c:pt>
                <c:pt idx="34561">
                  <c:v>-4.8840803709428116E-2</c:v>
                </c:pt>
                <c:pt idx="34562">
                  <c:v>-4.8840803709428116E-2</c:v>
                </c:pt>
                <c:pt idx="34563">
                  <c:v>-4.8840803709428116E-2</c:v>
                </c:pt>
                <c:pt idx="34564">
                  <c:v>-4.8840803709428116E-2</c:v>
                </c:pt>
                <c:pt idx="34565">
                  <c:v>-4.8840803709428116E-2</c:v>
                </c:pt>
                <c:pt idx="34566">
                  <c:v>-4.8840803709428116E-2</c:v>
                </c:pt>
                <c:pt idx="34567">
                  <c:v>-4.8840803709428116E-2</c:v>
                </c:pt>
                <c:pt idx="34568">
                  <c:v>-4.8840803709428116E-2</c:v>
                </c:pt>
                <c:pt idx="34569">
                  <c:v>-4.8840803709428116E-2</c:v>
                </c:pt>
                <c:pt idx="34570">
                  <c:v>-4.8840803709428116E-2</c:v>
                </c:pt>
                <c:pt idx="34571">
                  <c:v>-4.8840803709428116E-2</c:v>
                </c:pt>
                <c:pt idx="34572">
                  <c:v>-4.8840803709428116E-2</c:v>
                </c:pt>
                <c:pt idx="34573">
                  <c:v>-4.8840803709428116E-2</c:v>
                </c:pt>
                <c:pt idx="34574">
                  <c:v>-4.8840803709428116E-2</c:v>
                </c:pt>
                <c:pt idx="34575">
                  <c:v>-4.8840803709428116E-2</c:v>
                </c:pt>
                <c:pt idx="34576">
                  <c:v>-4.8840803709428116E-2</c:v>
                </c:pt>
                <c:pt idx="34577">
                  <c:v>-4.8840803709428116E-2</c:v>
                </c:pt>
                <c:pt idx="34578">
                  <c:v>-4.8840803709428116E-2</c:v>
                </c:pt>
                <c:pt idx="34579">
                  <c:v>-4.8840803709428116E-2</c:v>
                </c:pt>
                <c:pt idx="34580">
                  <c:v>-4.8840803709428116E-2</c:v>
                </c:pt>
                <c:pt idx="34581">
                  <c:v>-4.8840803709428116E-2</c:v>
                </c:pt>
                <c:pt idx="34582">
                  <c:v>-4.8840803709428116E-2</c:v>
                </c:pt>
                <c:pt idx="34583">
                  <c:v>-4.8840803709428116E-2</c:v>
                </c:pt>
                <c:pt idx="34584">
                  <c:v>-4.8840803709428116E-2</c:v>
                </c:pt>
                <c:pt idx="34585">
                  <c:v>-4.8840803709428116E-2</c:v>
                </c:pt>
                <c:pt idx="34586">
                  <c:v>-4.8840803709428116E-2</c:v>
                </c:pt>
                <c:pt idx="34587">
                  <c:v>-4.8840803709428116E-2</c:v>
                </c:pt>
                <c:pt idx="34588">
                  <c:v>-4.8840803709428116E-2</c:v>
                </c:pt>
                <c:pt idx="34589">
                  <c:v>-4.8840803709428116E-2</c:v>
                </c:pt>
                <c:pt idx="34590">
                  <c:v>-4.8840803709428116E-2</c:v>
                </c:pt>
                <c:pt idx="34591">
                  <c:v>-4.8840803709428116E-2</c:v>
                </c:pt>
                <c:pt idx="34592">
                  <c:v>-4.8840803709428116E-2</c:v>
                </c:pt>
                <c:pt idx="34593">
                  <c:v>-4.8840803709428116E-2</c:v>
                </c:pt>
                <c:pt idx="34594">
                  <c:v>-4.8840803709428116E-2</c:v>
                </c:pt>
                <c:pt idx="34595">
                  <c:v>-4.8531684698609016E-2</c:v>
                </c:pt>
                <c:pt idx="34596">
                  <c:v>-4.8531684698609016E-2</c:v>
                </c:pt>
                <c:pt idx="34597">
                  <c:v>-4.8531684698609016E-2</c:v>
                </c:pt>
                <c:pt idx="34598">
                  <c:v>-4.8531684698609016E-2</c:v>
                </c:pt>
                <c:pt idx="34599">
                  <c:v>-4.8531684698609016E-2</c:v>
                </c:pt>
                <c:pt idx="34600">
                  <c:v>-4.8531684698609016E-2</c:v>
                </c:pt>
                <c:pt idx="34601">
                  <c:v>-4.8531684698609016E-2</c:v>
                </c:pt>
                <c:pt idx="34602">
                  <c:v>-4.8531684698609016E-2</c:v>
                </c:pt>
                <c:pt idx="34603">
                  <c:v>-4.8531684698609016E-2</c:v>
                </c:pt>
                <c:pt idx="34604">
                  <c:v>-4.8531684698609016E-2</c:v>
                </c:pt>
                <c:pt idx="34605">
                  <c:v>-4.8531684698609016E-2</c:v>
                </c:pt>
                <c:pt idx="34606">
                  <c:v>-4.8531684698609016E-2</c:v>
                </c:pt>
                <c:pt idx="34607">
                  <c:v>-4.8531684698609016E-2</c:v>
                </c:pt>
                <c:pt idx="34608">
                  <c:v>-4.8531684698609016E-2</c:v>
                </c:pt>
                <c:pt idx="34609">
                  <c:v>-4.8531684698609016E-2</c:v>
                </c:pt>
                <c:pt idx="34610">
                  <c:v>-4.8531684698609016E-2</c:v>
                </c:pt>
                <c:pt idx="34611">
                  <c:v>-4.8531684698609016E-2</c:v>
                </c:pt>
                <c:pt idx="34612">
                  <c:v>-4.8531684698609016E-2</c:v>
                </c:pt>
                <c:pt idx="34613">
                  <c:v>-4.8531684698609016E-2</c:v>
                </c:pt>
                <c:pt idx="34614">
                  <c:v>-4.8531684698609016E-2</c:v>
                </c:pt>
                <c:pt idx="34615">
                  <c:v>-4.8531684698609016E-2</c:v>
                </c:pt>
                <c:pt idx="34616">
                  <c:v>-4.8531684698609016E-2</c:v>
                </c:pt>
                <c:pt idx="34617">
                  <c:v>-4.8531684698609016E-2</c:v>
                </c:pt>
                <c:pt idx="34618">
                  <c:v>-4.8531684698609016E-2</c:v>
                </c:pt>
                <c:pt idx="34619">
                  <c:v>-4.8531684698609016E-2</c:v>
                </c:pt>
                <c:pt idx="34620">
                  <c:v>-4.8531684698609016E-2</c:v>
                </c:pt>
                <c:pt idx="34621">
                  <c:v>-4.8531684698609016E-2</c:v>
                </c:pt>
                <c:pt idx="34622">
                  <c:v>-4.8531684698609016E-2</c:v>
                </c:pt>
                <c:pt idx="34623">
                  <c:v>-4.8531684698609016E-2</c:v>
                </c:pt>
                <c:pt idx="34624">
                  <c:v>-4.8531684698609016E-2</c:v>
                </c:pt>
                <c:pt idx="34625">
                  <c:v>-4.8531684698609016E-2</c:v>
                </c:pt>
                <c:pt idx="34626">
                  <c:v>-4.8531684698609016E-2</c:v>
                </c:pt>
                <c:pt idx="34627">
                  <c:v>-4.8840803709428116E-2</c:v>
                </c:pt>
                <c:pt idx="34628">
                  <c:v>-4.8840803709428116E-2</c:v>
                </c:pt>
                <c:pt idx="34629">
                  <c:v>-4.8840803709428116E-2</c:v>
                </c:pt>
                <c:pt idx="34630">
                  <c:v>-4.8840803709428116E-2</c:v>
                </c:pt>
                <c:pt idx="34631">
                  <c:v>-4.8840803709428116E-2</c:v>
                </c:pt>
                <c:pt idx="34632">
                  <c:v>-4.8840803709428116E-2</c:v>
                </c:pt>
                <c:pt idx="34633">
                  <c:v>-4.8840803709428116E-2</c:v>
                </c:pt>
                <c:pt idx="34634">
                  <c:v>-4.8840803709428116E-2</c:v>
                </c:pt>
                <c:pt idx="34635">
                  <c:v>-4.8840803709428116E-2</c:v>
                </c:pt>
                <c:pt idx="34636">
                  <c:v>-4.8840803709428116E-2</c:v>
                </c:pt>
                <c:pt idx="34637">
                  <c:v>-4.8840803709428116E-2</c:v>
                </c:pt>
                <c:pt idx="34638">
                  <c:v>-4.8840803709428116E-2</c:v>
                </c:pt>
                <c:pt idx="34639">
                  <c:v>-4.8840803709428116E-2</c:v>
                </c:pt>
                <c:pt idx="34640">
                  <c:v>-4.8840803709428116E-2</c:v>
                </c:pt>
                <c:pt idx="34641">
                  <c:v>-4.8840803709428116E-2</c:v>
                </c:pt>
                <c:pt idx="34642">
                  <c:v>-4.8840803709428116E-2</c:v>
                </c:pt>
                <c:pt idx="34643">
                  <c:v>-4.8840803709428116E-2</c:v>
                </c:pt>
                <c:pt idx="34644">
                  <c:v>-4.8840803709428116E-2</c:v>
                </c:pt>
                <c:pt idx="34645">
                  <c:v>-4.8840803709428116E-2</c:v>
                </c:pt>
                <c:pt idx="34646">
                  <c:v>-4.8840803709428116E-2</c:v>
                </c:pt>
                <c:pt idx="34647">
                  <c:v>-4.8840803709428116E-2</c:v>
                </c:pt>
                <c:pt idx="34648">
                  <c:v>-4.8840803709428116E-2</c:v>
                </c:pt>
                <c:pt idx="34649">
                  <c:v>-4.8840803709428116E-2</c:v>
                </c:pt>
                <c:pt idx="34650">
                  <c:v>-4.8840803709428116E-2</c:v>
                </c:pt>
                <c:pt idx="34651">
                  <c:v>-4.8840803709428116E-2</c:v>
                </c:pt>
                <c:pt idx="34652">
                  <c:v>-4.8840803709428116E-2</c:v>
                </c:pt>
                <c:pt idx="34653">
                  <c:v>-4.8840803709428116E-2</c:v>
                </c:pt>
                <c:pt idx="34654">
                  <c:v>-4.8840803709428116E-2</c:v>
                </c:pt>
                <c:pt idx="34655">
                  <c:v>-4.8840803709428116E-2</c:v>
                </c:pt>
                <c:pt idx="34656">
                  <c:v>-4.8840803709428116E-2</c:v>
                </c:pt>
                <c:pt idx="34657">
                  <c:v>-4.8840803709428116E-2</c:v>
                </c:pt>
                <c:pt idx="34658">
                  <c:v>-4.8840803709428116E-2</c:v>
                </c:pt>
                <c:pt idx="34659">
                  <c:v>-4.8840803709428116E-2</c:v>
                </c:pt>
                <c:pt idx="34660">
                  <c:v>-4.8840803709428116E-2</c:v>
                </c:pt>
                <c:pt idx="34661">
                  <c:v>-4.8840803709428116E-2</c:v>
                </c:pt>
                <c:pt idx="34662">
                  <c:v>-4.8840803709428116E-2</c:v>
                </c:pt>
                <c:pt idx="34663">
                  <c:v>-4.8840803709428116E-2</c:v>
                </c:pt>
                <c:pt idx="34664">
                  <c:v>-4.8840803709428116E-2</c:v>
                </c:pt>
                <c:pt idx="34665">
                  <c:v>-4.8840803709428116E-2</c:v>
                </c:pt>
                <c:pt idx="34666">
                  <c:v>-4.8840803709428116E-2</c:v>
                </c:pt>
                <c:pt idx="34667">
                  <c:v>-4.8840803709428116E-2</c:v>
                </c:pt>
                <c:pt idx="34668">
                  <c:v>-4.8222565687789647E-2</c:v>
                </c:pt>
                <c:pt idx="34669">
                  <c:v>-4.8222565687789647E-2</c:v>
                </c:pt>
                <c:pt idx="34670">
                  <c:v>-4.8222565687789647E-2</c:v>
                </c:pt>
                <c:pt idx="34671">
                  <c:v>-4.8222565687789647E-2</c:v>
                </c:pt>
                <c:pt idx="34672">
                  <c:v>-4.8222565687789647E-2</c:v>
                </c:pt>
                <c:pt idx="34673">
                  <c:v>-1.3910355486862525E-2</c:v>
                </c:pt>
                <c:pt idx="34674">
                  <c:v>-1.3910355486862525E-2</c:v>
                </c:pt>
                <c:pt idx="34675">
                  <c:v>-1.3910355486862525E-2</c:v>
                </c:pt>
                <c:pt idx="34676">
                  <c:v>-1.3910355486862525E-2</c:v>
                </c:pt>
                <c:pt idx="34677">
                  <c:v>-1.3910355486862525E-2</c:v>
                </c:pt>
                <c:pt idx="34678">
                  <c:v>-1.3601236476043277E-2</c:v>
                </c:pt>
                <c:pt idx="34679">
                  <c:v>-1.3910355486862525E-2</c:v>
                </c:pt>
                <c:pt idx="34680">
                  <c:v>-1.3910355486862525E-2</c:v>
                </c:pt>
                <c:pt idx="34681">
                  <c:v>-1.4219474497681621E-2</c:v>
                </c:pt>
                <c:pt idx="34682">
                  <c:v>-1.4219474497681621E-2</c:v>
                </c:pt>
                <c:pt idx="34683">
                  <c:v>-1.4219474497681621E-2</c:v>
                </c:pt>
                <c:pt idx="34684">
                  <c:v>-1.4219474497681621E-2</c:v>
                </c:pt>
                <c:pt idx="34685">
                  <c:v>-1.4219474497681621E-2</c:v>
                </c:pt>
                <c:pt idx="34686">
                  <c:v>-1.4219474497681621E-2</c:v>
                </c:pt>
                <c:pt idx="34687">
                  <c:v>-1.4219474497681621E-2</c:v>
                </c:pt>
                <c:pt idx="34688">
                  <c:v>-1.4219474497681621E-2</c:v>
                </c:pt>
                <c:pt idx="34689">
                  <c:v>-1.4219474497681621E-2</c:v>
                </c:pt>
                <c:pt idx="34690">
                  <c:v>-1.4219474497681621E-2</c:v>
                </c:pt>
                <c:pt idx="34691">
                  <c:v>-1.3910355486862525E-2</c:v>
                </c:pt>
                <c:pt idx="34692">
                  <c:v>-1.3910355486862525E-2</c:v>
                </c:pt>
                <c:pt idx="34693">
                  <c:v>-1.3910355486862525E-2</c:v>
                </c:pt>
                <c:pt idx="34694">
                  <c:v>-1.3910355486862525E-2</c:v>
                </c:pt>
                <c:pt idx="34695">
                  <c:v>-1.3910355486862525E-2</c:v>
                </c:pt>
                <c:pt idx="34696">
                  <c:v>-1.3910355486862525E-2</c:v>
                </c:pt>
                <c:pt idx="34697">
                  <c:v>-1.3910355486862525E-2</c:v>
                </c:pt>
                <c:pt idx="34698">
                  <c:v>-1.3910355486862525E-2</c:v>
                </c:pt>
                <c:pt idx="34699">
                  <c:v>-1.3910355486862525E-2</c:v>
                </c:pt>
                <c:pt idx="34700">
                  <c:v>-1.3910355486862525E-2</c:v>
                </c:pt>
                <c:pt idx="34701">
                  <c:v>-1.3910355486862525E-2</c:v>
                </c:pt>
                <c:pt idx="34702">
                  <c:v>-1.3910355486862525E-2</c:v>
                </c:pt>
                <c:pt idx="34703">
                  <c:v>-1.3910355486862525E-2</c:v>
                </c:pt>
                <c:pt idx="34704">
                  <c:v>-1.3910355486862525E-2</c:v>
                </c:pt>
                <c:pt idx="34705">
                  <c:v>-1.3910355486862525E-2</c:v>
                </c:pt>
                <c:pt idx="34706">
                  <c:v>-1.3910355486862525E-2</c:v>
                </c:pt>
                <c:pt idx="34707">
                  <c:v>-1.3910355486862525E-2</c:v>
                </c:pt>
                <c:pt idx="34708">
                  <c:v>-1.3910355486862525E-2</c:v>
                </c:pt>
                <c:pt idx="34709">
                  <c:v>-1.3910355486862525E-2</c:v>
                </c:pt>
                <c:pt idx="34710">
                  <c:v>-1.3910355486862525E-2</c:v>
                </c:pt>
                <c:pt idx="34711">
                  <c:v>-1.3910355486862525E-2</c:v>
                </c:pt>
                <c:pt idx="34712">
                  <c:v>-1.3910355486862525E-2</c:v>
                </c:pt>
                <c:pt idx="34713">
                  <c:v>-1.3910355486862525E-2</c:v>
                </c:pt>
                <c:pt idx="34714">
                  <c:v>-1.4219474497681621E-2</c:v>
                </c:pt>
                <c:pt idx="34715">
                  <c:v>-1.4219474497681621E-2</c:v>
                </c:pt>
                <c:pt idx="34716">
                  <c:v>-1.4219474497681621E-2</c:v>
                </c:pt>
                <c:pt idx="34717">
                  <c:v>-4.8222565687789647E-2</c:v>
                </c:pt>
                <c:pt idx="34718">
                  <c:v>-4.8222565687789647E-2</c:v>
                </c:pt>
                <c:pt idx="34719">
                  <c:v>-4.8222565687789647E-2</c:v>
                </c:pt>
                <c:pt idx="34720">
                  <c:v>-4.8222565687789647E-2</c:v>
                </c:pt>
                <c:pt idx="34721">
                  <c:v>-4.8222565687789647E-2</c:v>
                </c:pt>
                <c:pt idx="34722">
                  <c:v>-4.8222565687789647E-2</c:v>
                </c:pt>
                <c:pt idx="34723">
                  <c:v>-4.8222565687789647E-2</c:v>
                </c:pt>
                <c:pt idx="34724">
                  <c:v>-4.8222565687789647E-2</c:v>
                </c:pt>
                <c:pt idx="34725">
                  <c:v>-4.8222565687789647E-2</c:v>
                </c:pt>
                <c:pt idx="34726">
                  <c:v>-4.8222565687789647E-2</c:v>
                </c:pt>
                <c:pt idx="34727">
                  <c:v>-4.8222565687789647E-2</c:v>
                </c:pt>
                <c:pt idx="34728">
                  <c:v>-4.8222565687789647E-2</c:v>
                </c:pt>
                <c:pt idx="34729">
                  <c:v>-4.8222565687789647E-2</c:v>
                </c:pt>
                <c:pt idx="34730">
                  <c:v>-4.8222565687789647E-2</c:v>
                </c:pt>
                <c:pt idx="34731">
                  <c:v>-4.8222565687789647E-2</c:v>
                </c:pt>
                <c:pt idx="34732">
                  <c:v>-4.8222565687789647E-2</c:v>
                </c:pt>
                <c:pt idx="34733">
                  <c:v>-4.8222565687789647E-2</c:v>
                </c:pt>
                <c:pt idx="34734">
                  <c:v>-4.8222565687789647E-2</c:v>
                </c:pt>
                <c:pt idx="34735">
                  <c:v>-4.8222565687789647E-2</c:v>
                </c:pt>
                <c:pt idx="34736">
                  <c:v>-4.8222565687789647E-2</c:v>
                </c:pt>
                <c:pt idx="34737">
                  <c:v>-4.8222565687789647E-2</c:v>
                </c:pt>
                <c:pt idx="34738">
                  <c:v>-4.8222565687789647E-2</c:v>
                </c:pt>
                <c:pt idx="34739">
                  <c:v>-4.8222565687789647E-2</c:v>
                </c:pt>
                <c:pt idx="34740">
                  <c:v>-4.8222565687789647E-2</c:v>
                </c:pt>
                <c:pt idx="34741">
                  <c:v>-4.8222565687789647E-2</c:v>
                </c:pt>
                <c:pt idx="34742">
                  <c:v>-4.8222565687789647E-2</c:v>
                </c:pt>
                <c:pt idx="34743">
                  <c:v>-4.8222565687789647E-2</c:v>
                </c:pt>
                <c:pt idx="34744">
                  <c:v>-4.8222565687789647E-2</c:v>
                </c:pt>
                <c:pt idx="34745">
                  <c:v>-4.8840803709428116E-2</c:v>
                </c:pt>
                <c:pt idx="34746">
                  <c:v>-4.8840803709428116E-2</c:v>
                </c:pt>
                <c:pt idx="34747">
                  <c:v>-4.8840803709428116E-2</c:v>
                </c:pt>
                <c:pt idx="34748">
                  <c:v>-4.8840803709428116E-2</c:v>
                </c:pt>
                <c:pt idx="34749">
                  <c:v>-4.8840803709428116E-2</c:v>
                </c:pt>
                <c:pt idx="34750">
                  <c:v>-4.8840803709428116E-2</c:v>
                </c:pt>
                <c:pt idx="34751">
                  <c:v>-4.8840803709428116E-2</c:v>
                </c:pt>
                <c:pt idx="34752">
                  <c:v>-4.8840803709428116E-2</c:v>
                </c:pt>
                <c:pt idx="34753">
                  <c:v>-4.8840803709428116E-2</c:v>
                </c:pt>
                <c:pt idx="34754">
                  <c:v>-4.8840803709428116E-2</c:v>
                </c:pt>
                <c:pt idx="34755">
                  <c:v>-4.8840803709428116E-2</c:v>
                </c:pt>
                <c:pt idx="34756">
                  <c:v>-1.4219474497681621E-2</c:v>
                </c:pt>
                <c:pt idx="34757">
                  <c:v>-1.3910355486862525E-2</c:v>
                </c:pt>
                <c:pt idx="34758">
                  <c:v>-1.3910355486862525E-2</c:v>
                </c:pt>
                <c:pt idx="34759">
                  <c:v>-1.3910355486862525E-2</c:v>
                </c:pt>
                <c:pt idx="34760">
                  <c:v>-1.3910355486862525E-2</c:v>
                </c:pt>
                <c:pt idx="34761">
                  <c:v>-1.3910355486862525E-2</c:v>
                </c:pt>
                <c:pt idx="34762">
                  <c:v>-1.3910355486862525E-2</c:v>
                </c:pt>
                <c:pt idx="34763">
                  <c:v>-1.3910355486862525E-2</c:v>
                </c:pt>
                <c:pt idx="34764">
                  <c:v>-1.3910355486862525E-2</c:v>
                </c:pt>
                <c:pt idx="34765">
                  <c:v>-1.3910355486862525E-2</c:v>
                </c:pt>
                <c:pt idx="34766">
                  <c:v>-1.3910355486862525E-2</c:v>
                </c:pt>
                <c:pt idx="34767">
                  <c:v>-1.3910355486862525E-2</c:v>
                </c:pt>
                <c:pt idx="34768">
                  <c:v>-1.3910355486862525E-2</c:v>
                </c:pt>
                <c:pt idx="34769">
                  <c:v>-1.4219474497681621E-2</c:v>
                </c:pt>
                <c:pt idx="34770">
                  <c:v>-1.3601236476043277E-2</c:v>
                </c:pt>
                <c:pt idx="34771">
                  <c:v>-1.3601236476043277E-2</c:v>
                </c:pt>
                <c:pt idx="34772">
                  <c:v>-1.3910355486862525E-2</c:v>
                </c:pt>
                <c:pt idx="34773">
                  <c:v>-1.3910355486862525E-2</c:v>
                </c:pt>
                <c:pt idx="34774">
                  <c:v>-1.4219474497681621E-2</c:v>
                </c:pt>
                <c:pt idx="34775">
                  <c:v>-1.4219474497681621E-2</c:v>
                </c:pt>
                <c:pt idx="34776">
                  <c:v>-1.4219474497681621E-2</c:v>
                </c:pt>
                <c:pt idx="34777">
                  <c:v>-1.4219474497681621E-2</c:v>
                </c:pt>
                <c:pt idx="34778">
                  <c:v>-1.4219474497681621E-2</c:v>
                </c:pt>
                <c:pt idx="34779">
                  <c:v>-1.4219474497681621E-2</c:v>
                </c:pt>
                <c:pt idx="34780">
                  <c:v>-1.4219474497681621E-2</c:v>
                </c:pt>
                <c:pt idx="34781">
                  <c:v>-1.4219474497681621E-2</c:v>
                </c:pt>
                <c:pt idx="34782">
                  <c:v>-1.4219474497681621E-2</c:v>
                </c:pt>
                <c:pt idx="34783">
                  <c:v>-1.4219474497681621E-2</c:v>
                </c:pt>
                <c:pt idx="34784">
                  <c:v>-1.4219474497681621E-2</c:v>
                </c:pt>
                <c:pt idx="34785">
                  <c:v>-1.4219474497681621E-2</c:v>
                </c:pt>
                <c:pt idx="34786">
                  <c:v>-1.4219474497681621E-2</c:v>
                </c:pt>
                <c:pt idx="34787">
                  <c:v>-1.3910355486862525E-2</c:v>
                </c:pt>
                <c:pt idx="34788">
                  <c:v>-1.3910355486862525E-2</c:v>
                </c:pt>
                <c:pt idx="34789">
                  <c:v>-1.3910355486862525E-2</c:v>
                </c:pt>
                <c:pt idx="34790">
                  <c:v>-1.3910355486862525E-2</c:v>
                </c:pt>
                <c:pt idx="34791">
                  <c:v>-1.3910355486862525E-2</c:v>
                </c:pt>
                <c:pt idx="34792">
                  <c:v>-1.3910355486862525E-2</c:v>
                </c:pt>
                <c:pt idx="34793">
                  <c:v>-1.3910355486862525E-2</c:v>
                </c:pt>
                <c:pt idx="34794">
                  <c:v>-1.3910355486862525E-2</c:v>
                </c:pt>
                <c:pt idx="34795">
                  <c:v>-1.3910355486862525E-2</c:v>
                </c:pt>
                <c:pt idx="34796">
                  <c:v>-1.3910355486862525E-2</c:v>
                </c:pt>
                <c:pt idx="34797">
                  <c:v>-4.8840803709428116E-2</c:v>
                </c:pt>
                <c:pt idx="34798">
                  <c:v>-4.8840803709428116E-2</c:v>
                </c:pt>
                <c:pt idx="34799">
                  <c:v>-4.8840803709428116E-2</c:v>
                </c:pt>
                <c:pt idx="34800">
                  <c:v>-4.8840803709428116E-2</c:v>
                </c:pt>
                <c:pt idx="34801">
                  <c:v>-4.8840803709428116E-2</c:v>
                </c:pt>
                <c:pt idx="34802">
                  <c:v>-4.8840803709428116E-2</c:v>
                </c:pt>
                <c:pt idx="34803">
                  <c:v>-4.8840803709428116E-2</c:v>
                </c:pt>
                <c:pt idx="34804">
                  <c:v>-4.8840803709428116E-2</c:v>
                </c:pt>
                <c:pt idx="34805">
                  <c:v>-4.8840803709428116E-2</c:v>
                </c:pt>
                <c:pt idx="34806">
                  <c:v>-4.8840803709428116E-2</c:v>
                </c:pt>
                <c:pt idx="34807">
                  <c:v>-4.8840803709428116E-2</c:v>
                </c:pt>
                <c:pt idx="34808">
                  <c:v>-4.8840803709428116E-2</c:v>
                </c:pt>
                <c:pt idx="34809">
                  <c:v>-4.8840803709428116E-2</c:v>
                </c:pt>
                <c:pt idx="34810">
                  <c:v>-4.8840803709428116E-2</c:v>
                </c:pt>
                <c:pt idx="34811">
                  <c:v>-4.8840803709428116E-2</c:v>
                </c:pt>
                <c:pt idx="34812">
                  <c:v>-4.8840803709428116E-2</c:v>
                </c:pt>
                <c:pt idx="34813">
                  <c:v>-4.8840803709428116E-2</c:v>
                </c:pt>
                <c:pt idx="34814">
                  <c:v>-4.8840803709428116E-2</c:v>
                </c:pt>
                <c:pt idx="34815">
                  <c:v>-4.8840803709428116E-2</c:v>
                </c:pt>
                <c:pt idx="34816">
                  <c:v>-4.8840803709428116E-2</c:v>
                </c:pt>
                <c:pt idx="34817">
                  <c:v>-4.8840803709428116E-2</c:v>
                </c:pt>
                <c:pt idx="34818">
                  <c:v>-4.8840803709428116E-2</c:v>
                </c:pt>
                <c:pt idx="34819">
                  <c:v>-4.8840803709428116E-2</c:v>
                </c:pt>
                <c:pt idx="34820">
                  <c:v>-4.8840803709428116E-2</c:v>
                </c:pt>
                <c:pt idx="34821">
                  <c:v>-4.8840803709428116E-2</c:v>
                </c:pt>
                <c:pt idx="34822">
                  <c:v>-4.8840803709428116E-2</c:v>
                </c:pt>
                <c:pt idx="34823">
                  <c:v>-4.8840803709428116E-2</c:v>
                </c:pt>
                <c:pt idx="34824">
                  <c:v>-4.8840803709428116E-2</c:v>
                </c:pt>
                <c:pt idx="34825">
                  <c:v>-4.8840803709428116E-2</c:v>
                </c:pt>
                <c:pt idx="34826">
                  <c:v>-4.8531684698609016E-2</c:v>
                </c:pt>
                <c:pt idx="34827">
                  <c:v>-4.8531684698609016E-2</c:v>
                </c:pt>
                <c:pt idx="34828">
                  <c:v>-4.8531684698609016E-2</c:v>
                </c:pt>
                <c:pt idx="34829">
                  <c:v>-4.8531684698609016E-2</c:v>
                </c:pt>
                <c:pt idx="34830">
                  <c:v>-4.8840803709428116E-2</c:v>
                </c:pt>
                <c:pt idx="34831">
                  <c:v>-4.8531684698609016E-2</c:v>
                </c:pt>
                <c:pt idx="34832">
                  <c:v>-4.8531684698609016E-2</c:v>
                </c:pt>
                <c:pt idx="34833">
                  <c:v>-4.8531684698609016E-2</c:v>
                </c:pt>
                <c:pt idx="34834">
                  <c:v>-4.8531684698609016E-2</c:v>
                </c:pt>
                <c:pt idx="34835">
                  <c:v>-4.8531684698609016E-2</c:v>
                </c:pt>
                <c:pt idx="34836">
                  <c:v>-4.8531684698609016E-2</c:v>
                </c:pt>
                <c:pt idx="34837">
                  <c:v>-4.8531684698609016E-2</c:v>
                </c:pt>
                <c:pt idx="34838">
                  <c:v>-4.8531684698609016E-2</c:v>
                </c:pt>
                <c:pt idx="34839">
                  <c:v>-4.8531684698609016E-2</c:v>
                </c:pt>
                <c:pt idx="34840">
                  <c:v>-4.8531684698609016E-2</c:v>
                </c:pt>
                <c:pt idx="34841">
                  <c:v>-4.8531684698609016E-2</c:v>
                </c:pt>
                <c:pt idx="34842">
                  <c:v>-4.8531684698609016E-2</c:v>
                </c:pt>
                <c:pt idx="34843">
                  <c:v>-4.8531684698609016E-2</c:v>
                </c:pt>
                <c:pt idx="34844">
                  <c:v>-4.8531684698609016E-2</c:v>
                </c:pt>
                <c:pt idx="34845">
                  <c:v>-4.8531684698609016E-2</c:v>
                </c:pt>
                <c:pt idx="34846">
                  <c:v>-4.8531684698609016E-2</c:v>
                </c:pt>
                <c:pt idx="34847">
                  <c:v>-4.8531684698609016E-2</c:v>
                </c:pt>
                <c:pt idx="34848">
                  <c:v>-4.8531684698609016E-2</c:v>
                </c:pt>
                <c:pt idx="34849">
                  <c:v>-4.8222565687789647E-2</c:v>
                </c:pt>
                <c:pt idx="34850">
                  <c:v>-4.8222565687789647E-2</c:v>
                </c:pt>
                <c:pt idx="34851">
                  <c:v>-4.8531684698609016E-2</c:v>
                </c:pt>
                <c:pt idx="34852">
                  <c:v>-4.8531684698609016E-2</c:v>
                </c:pt>
                <c:pt idx="34853">
                  <c:v>-4.8222565687789647E-2</c:v>
                </c:pt>
                <c:pt idx="34854">
                  <c:v>-4.8222565687789647E-2</c:v>
                </c:pt>
                <c:pt idx="34855">
                  <c:v>-4.7295208655332314E-2</c:v>
                </c:pt>
                <c:pt idx="34856">
                  <c:v>-4.7295208655332314E-2</c:v>
                </c:pt>
                <c:pt idx="34857">
                  <c:v>-4.7295208655332314E-2</c:v>
                </c:pt>
                <c:pt idx="34858">
                  <c:v>-4.7295208655332314E-2</c:v>
                </c:pt>
                <c:pt idx="34859">
                  <c:v>-4.7604327666151469E-2</c:v>
                </c:pt>
                <c:pt idx="34860">
                  <c:v>-4.7604327666151469E-2</c:v>
                </c:pt>
                <c:pt idx="34861">
                  <c:v>-4.8222565687789647E-2</c:v>
                </c:pt>
                <c:pt idx="34862">
                  <c:v>-4.8222565687789647E-2</c:v>
                </c:pt>
                <c:pt idx="34863">
                  <c:v>-4.8222565687789647E-2</c:v>
                </c:pt>
                <c:pt idx="34864">
                  <c:v>-4.8222565687789647E-2</c:v>
                </c:pt>
                <c:pt idx="34865">
                  <c:v>-4.8222565687789647E-2</c:v>
                </c:pt>
                <c:pt idx="34866">
                  <c:v>-4.8222565687789647E-2</c:v>
                </c:pt>
                <c:pt idx="34867">
                  <c:v>-4.8222565687789647E-2</c:v>
                </c:pt>
                <c:pt idx="34868">
                  <c:v>-4.8222565687789647E-2</c:v>
                </c:pt>
                <c:pt idx="34869">
                  <c:v>-4.7604327666151469E-2</c:v>
                </c:pt>
                <c:pt idx="34870">
                  <c:v>-4.7604327666151469E-2</c:v>
                </c:pt>
                <c:pt idx="34871">
                  <c:v>-4.7604327666151469E-2</c:v>
                </c:pt>
                <c:pt idx="34872">
                  <c:v>-4.7604327666151469E-2</c:v>
                </c:pt>
                <c:pt idx="34873">
                  <c:v>-4.7604327666151469E-2</c:v>
                </c:pt>
                <c:pt idx="34874">
                  <c:v>-4.7913446676970693E-2</c:v>
                </c:pt>
                <c:pt idx="34875">
                  <c:v>-4.7913446676970693E-2</c:v>
                </c:pt>
                <c:pt idx="34876">
                  <c:v>-4.7913446676970693E-2</c:v>
                </c:pt>
                <c:pt idx="34877">
                  <c:v>-4.7913446676970693E-2</c:v>
                </c:pt>
                <c:pt idx="34878">
                  <c:v>-4.7913446676970693E-2</c:v>
                </c:pt>
                <c:pt idx="34879">
                  <c:v>-4.7913446676970693E-2</c:v>
                </c:pt>
                <c:pt idx="34880">
                  <c:v>-4.7913446676970693E-2</c:v>
                </c:pt>
                <c:pt idx="34881">
                  <c:v>-4.8222565687789647E-2</c:v>
                </c:pt>
                <c:pt idx="34882">
                  <c:v>-4.8222565687789647E-2</c:v>
                </c:pt>
                <c:pt idx="34883">
                  <c:v>-4.8222565687789647E-2</c:v>
                </c:pt>
                <c:pt idx="34884">
                  <c:v>-4.8222565687789647E-2</c:v>
                </c:pt>
                <c:pt idx="34885">
                  <c:v>-4.8222565687789647E-2</c:v>
                </c:pt>
                <c:pt idx="34886">
                  <c:v>-4.8222565687789647E-2</c:v>
                </c:pt>
                <c:pt idx="34887">
                  <c:v>-4.8222565687789647E-2</c:v>
                </c:pt>
                <c:pt idx="34888">
                  <c:v>-4.8222565687789647E-2</c:v>
                </c:pt>
                <c:pt idx="34889">
                  <c:v>-4.8222565687789647E-2</c:v>
                </c:pt>
                <c:pt idx="34890">
                  <c:v>-4.8222565687789647E-2</c:v>
                </c:pt>
                <c:pt idx="34891">
                  <c:v>-4.9149922720247312E-2</c:v>
                </c:pt>
                <c:pt idx="34892">
                  <c:v>-4.8840803709428116E-2</c:v>
                </c:pt>
                <c:pt idx="34893">
                  <c:v>-4.8840803709428116E-2</c:v>
                </c:pt>
                <c:pt idx="34894">
                  <c:v>-4.8840803709428116E-2</c:v>
                </c:pt>
                <c:pt idx="34895">
                  <c:v>-4.8840803709428116E-2</c:v>
                </c:pt>
                <c:pt idx="34896">
                  <c:v>-4.8840803709428116E-2</c:v>
                </c:pt>
                <c:pt idx="34897">
                  <c:v>-4.8222565687789647E-2</c:v>
                </c:pt>
                <c:pt idx="34898">
                  <c:v>-4.8222565687789647E-2</c:v>
                </c:pt>
                <c:pt idx="34899">
                  <c:v>-4.8222565687789647E-2</c:v>
                </c:pt>
                <c:pt idx="34900">
                  <c:v>-4.7913446676970693E-2</c:v>
                </c:pt>
                <c:pt idx="34901">
                  <c:v>-4.7913446676970693E-2</c:v>
                </c:pt>
                <c:pt idx="34902">
                  <c:v>-4.7913446676970693E-2</c:v>
                </c:pt>
                <c:pt idx="34903">
                  <c:v>-4.7913446676970693E-2</c:v>
                </c:pt>
                <c:pt idx="34904">
                  <c:v>-4.8840803709428116E-2</c:v>
                </c:pt>
                <c:pt idx="34905">
                  <c:v>-4.8840803709428116E-2</c:v>
                </c:pt>
                <c:pt idx="34906">
                  <c:v>-4.8222565687789647E-2</c:v>
                </c:pt>
                <c:pt idx="34907">
                  <c:v>-4.8222565687789647E-2</c:v>
                </c:pt>
                <c:pt idx="34908">
                  <c:v>-4.8222565687789647E-2</c:v>
                </c:pt>
                <c:pt idx="34909">
                  <c:v>-4.8222565687789647E-2</c:v>
                </c:pt>
                <c:pt idx="34910">
                  <c:v>-4.8222565687789647E-2</c:v>
                </c:pt>
                <c:pt idx="34911">
                  <c:v>-4.8222565687789647E-2</c:v>
                </c:pt>
                <c:pt idx="34912">
                  <c:v>-4.8222565687789647E-2</c:v>
                </c:pt>
                <c:pt idx="34913">
                  <c:v>-4.8222565687789647E-2</c:v>
                </c:pt>
                <c:pt idx="34914">
                  <c:v>-4.8531684698609016E-2</c:v>
                </c:pt>
                <c:pt idx="34915">
                  <c:v>-4.8531684698609016E-2</c:v>
                </c:pt>
                <c:pt idx="34916">
                  <c:v>-4.8531684698609016E-2</c:v>
                </c:pt>
                <c:pt idx="34917">
                  <c:v>-4.8531684698609016E-2</c:v>
                </c:pt>
                <c:pt idx="34918">
                  <c:v>-4.8531684698609016E-2</c:v>
                </c:pt>
                <c:pt idx="34919">
                  <c:v>-4.8531684698609016E-2</c:v>
                </c:pt>
                <c:pt idx="34920">
                  <c:v>-4.8531684698609016E-2</c:v>
                </c:pt>
                <c:pt idx="34921">
                  <c:v>-4.8531684698609016E-2</c:v>
                </c:pt>
                <c:pt idx="34922">
                  <c:v>-4.8531684698609016E-2</c:v>
                </c:pt>
                <c:pt idx="34923">
                  <c:v>-4.8531684698609016E-2</c:v>
                </c:pt>
                <c:pt idx="34924">
                  <c:v>-4.8840803709428116E-2</c:v>
                </c:pt>
                <c:pt idx="34925">
                  <c:v>-4.8840803709428116E-2</c:v>
                </c:pt>
                <c:pt idx="34926">
                  <c:v>-4.9149922720247312E-2</c:v>
                </c:pt>
                <c:pt idx="34927">
                  <c:v>-4.9149922720247312E-2</c:v>
                </c:pt>
                <c:pt idx="34928">
                  <c:v>-4.9149922720247312E-2</c:v>
                </c:pt>
                <c:pt idx="34929">
                  <c:v>-4.9149922720247312E-2</c:v>
                </c:pt>
                <c:pt idx="34930">
                  <c:v>-4.9149922720247312E-2</c:v>
                </c:pt>
                <c:pt idx="34931">
                  <c:v>-4.9149922720247312E-2</c:v>
                </c:pt>
                <c:pt idx="34932">
                  <c:v>-4.9459041731066494E-2</c:v>
                </c:pt>
                <c:pt idx="34933">
                  <c:v>-4.9459041731066494E-2</c:v>
                </c:pt>
                <c:pt idx="34934">
                  <c:v>-4.8840803709428116E-2</c:v>
                </c:pt>
                <c:pt idx="34935">
                  <c:v>-4.8546691403834434E-2</c:v>
                </c:pt>
                <c:pt idx="34936">
                  <c:v>-4.8546691403834434E-2</c:v>
                </c:pt>
                <c:pt idx="34937">
                  <c:v>-4.8546691403834434E-2</c:v>
                </c:pt>
                <c:pt idx="34938">
                  <c:v>-4.8237476808905513E-2</c:v>
                </c:pt>
                <c:pt idx="34939">
                  <c:v>-4.8237476808905513E-2</c:v>
                </c:pt>
                <c:pt idx="34940">
                  <c:v>-4.7619047619047693E-2</c:v>
                </c:pt>
                <c:pt idx="34941">
                  <c:v>-4.7913446676970693E-2</c:v>
                </c:pt>
                <c:pt idx="34942">
                  <c:v>-4.7913446676970693E-2</c:v>
                </c:pt>
                <c:pt idx="34943">
                  <c:v>-4.7913446676970693E-2</c:v>
                </c:pt>
                <c:pt idx="34944">
                  <c:v>-4.8222565687789647E-2</c:v>
                </c:pt>
                <c:pt idx="34945">
                  <c:v>-4.8222565687789647E-2</c:v>
                </c:pt>
                <c:pt idx="34946">
                  <c:v>-4.8222565687789647E-2</c:v>
                </c:pt>
                <c:pt idx="34947">
                  <c:v>-4.8222565687789647E-2</c:v>
                </c:pt>
                <c:pt idx="34948">
                  <c:v>-4.7913446676970693E-2</c:v>
                </c:pt>
                <c:pt idx="34949">
                  <c:v>-4.7913446676970693E-2</c:v>
                </c:pt>
                <c:pt idx="34950">
                  <c:v>-4.7913446676970693E-2</c:v>
                </c:pt>
                <c:pt idx="34951">
                  <c:v>-4.7913446676970693E-2</c:v>
                </c:pt>
                <c:pt idx="34952">
                  <c:v>-4.8222565687789647E-2</c:v>
                </c:pt>
                <c:pt idx="34953">
                  <c:v>-4.8222565687789647E-2</c:v>
                </c:pt>
                <c:pt idx="34954">
                  <c:v>-4.8222565687789647E-2</c:v>
                </c:pt>
                <c:pt idx="34955">
                  <c:v>-4.8222565687789647E-2</c:v>
                </c:pt>
                <c:pt idx="34956">
                  <c:v>-4.8222565687789647E-2</c:v>
                </c:pt>
                <c:pt idx="34957">
                  <c:v>-4.7913446676970693E-2</c:v>
                </c:pt>
                <c:pt idx="34958">
                  <c:v>-4.7913446676970693E-2</c:v>
                </c:pt>
                <c:pt idx="34959">
                  <c:v>-4.7913446676970693E-2</c:v>
                </c:pt>
                <c:pt idx="34960">
                  <c:v>-4.7604327666151469E-2</c:v>
                </c:pt>
                <c:pt idx="34961">
                  <c:v>-4.7295208655332314E-2</c:v>
                </c:pt>
                <c:pt idx="34962">
                  <c:v>-4.7295208655332314E-2</c:v>
                </c:pt>
                <c:pt idx="34963">
                  <c:v>-4.7295208655332314E-2</c:v>
                </c:pt>
                <c:pt idx="34964">
                  <c:v>-4.7295208655332314E-2</c:v>
                </c:pt>
                <c:pt idx="34965">
                  <c:v>-4.667697063369397E-2</c:v>
                </c:pt>
                <c:pt idx="34966">
                  <c:v>-4.667697063369397E-2</c:v>
                </c:pt>
                <c:pt idx="34967">
                  <c:v>-4.667697063369397E-2</c:v>
                </c:pt>
                <c:pt idx="34968">
                  <c:v>-4.667697063369397E-2</c:v>
                </c:pt>
                <c:pt idx="34969">
                  <c:v>-4.667697063369397E-2</c:v>
                </c:pt>
                <c:pt idx="34970">
                  <c:v>-4.667697063369397E-2</c:v>
                </c:pt>
                <c:pt idx="34971">
                  <c:v>-4.667697063369397E-2</c:v>
                </c:pt>
                <c:pt idx="34972">
                  <c:v>-4.667697063369397E-2</c:v>
                </c:pt>
                <c:pt idx="34973">
                  <c:v>-4.667697063369397E-2</c:v>
                </c:pt>
                <c:pt idx="34974">
                  <c:v>-4.667697063369397E-2</c:v>
                </c:pt>
                <c:pt idx="34975">
                  <c:v>-4.6367851622874809E-2</c:v>
                </c:pt>
                <c:pt idx="34976">
                  <c:v>-4.6367851622874809E-2</c:v>
                </c:pt>
                <c:pt idx="34977">
                  <c:v>-4.6058732612055654E-2</c:v>
                </c:pt>
                <c:pt idx="34978">
                  <c:v>-4.6058732612055654E-2</c:v>
                </c:pt>
                <c:pt idx="34979">
                  <c:v>-4.5749613601236534E-2</c:v>
                </c:pt>
                <c:pt idx="34980">
                  <c:v>-4.5749613601236534E-2</c:v>
                </c:pt>
                <c:pt idx="34981">
                  <c:v>-4.6367851622874809E-2</c:v>
                </c:pt>
                <c:pt idx="34982">
                  <c:v>-4.6367851622874809E-2</c:v>
                </c:pt>
                <c:pt idx="34983">
                  <c:v>-4.6367851622874809E-2</c:v>
                </c:pt>
                <c:pt idx="34984">
                  <c:v>-4.6367851622874809E-2</c:v>
                </c:pt>
                <c:pt idx="34985">
                  <c:v>-4.6367851622874809E-2</c:v>
                </c:pt>
                <c:pt idx="34986">
                  <c:v>-4.6367851622874809E-2</c:v>
                </c:pt>
                <c:pt idx="34987">
                  <c:v>-4.6367851622874809E-2</c:v>
                </c:pt>
                <c:pt idx="34988">
                  <c:v>-4.6367851622874809E-2</c:v>
                </c:pt>
                <c:pt idx="34989">
                  <c:v>-4.5749613601236534E-2</c:v>
                </c:pt>
                <c:pt idx="34990">
                  <c:v>-4.5749613601236534E-2</c:v>
                </c:pt>
                <c:pt idx="34991">
                  <c:v>-4.5749613601236534E-2</c:v>
                </c:pt>
                <c:pt idx="34992">
                  <c:v>-4.5749613601236534E-2</c:v>
                </c:pt>
                <c:pt idx="34993">
                  <c:v>-4.5749613601236534E-2</c:v>
                </c:pt>
                <c:pt idx="34994">
                  <c:v>-4.5749613601236534E-2</c:v>
                </c:pt>
                <c:pt idx="34995">
                  <c:v>-4.6367851622874809E-2</c:v>
                </c:pt>
                <c:pt idx="34996">
                  <c:v>-4.6367851622874809E-2</c:v>
                </c:pt>
                <c:pt idx="34997">
                  <c:v>-4.6367851622874809E-2</c:v>
                </c:pt>
                <c:pt idx="34998">
                  <c:v>-4.6367851622874809E-2</c:v>
                </c:pt>
                <c:pt idx="34999">
                  <c:v>-4.6367851622874809E-2</c:v>
                </c:pt>
                <c:pt idx="35000">
                  <c:v>-4.6367851622874809E-2</c:v>
                </c:pt>
                <c:pt idx="35001">
                  <c:v>-4.6367851622874809E-2</c:v>
                </c:pt>
                <c:pt idx="35002">
                  <c:v>-4.6367851622874809E-2</c:v>
                </c:pt>
                <c:pt idx="35003">
                  <c:v>-4.6058732612055654E-2</c:v>
                </c:pt>
                <c:pt idx="35004">
                  <c:v>-4.6058732612055654E-2</c:v>
                </c:pt>
                <c:pt idx="35005">
                  <c:v>-4.6058732612055654E-2</c:v>
                </c:pt>
                <c:pt idx="35006">
                  <c:v>-4.6058732612055654E-2</c:v>
                </c:pt>
                <c:pt idx="35007">
                  <c:v>-4.6058732612055654E-2</c:v>
                </c:pt>
                <c:pt idx="35008">
                  <c:v>-4.6058732612055654E-2</c:v>
                </c:pt>
                <c:pt idx="35009">
                  <c:v>-4.6058732612055654E-2</c:v>
                </c:pt>
                <c:pt idx="35010">
                  <c:v>-4.6058732612055654E-2</c:v>
                </c:pt>
                <c:pt idx="35011">
                  <c:v>-4.5749613601236534E-2</c:v>
                </c:pt>
                <c:pt idx="35012">
                  <c:v>-4.5749613601236534E-2</c:v>
                </c:pt>
                <c:pt idx="35013">
                  <c:v>-4.5749613601236534E-2</c:v>
                </c:pt>
                <c:pt idx="35014">
                  <c:v>-4.5749613601236534E-2</c:v>
                </c:pt>
                <c:pt idx="35015">
                  <c:v>-4.6058732612055654E-2</c:v>
                </c:pt>
                <c:pt idx="35016">
                  <c:v>-4.6058732612055654E-2</c:v>
                </c:pt>
                <c:pt idx="35017">
                  <c:v>-4.6058732612055654E-2</c:v>
                </c:pt>
                <c:pt idx="35018">
                  <c:v>-4.6058732612055654E-2</c:v>
                </c:pt>
                <c:pt idx="35019">
                  <c:v>-4.6058732612055654E-2</c:v>
                </c:pt>
                <c:pt idx="35020">
                  <c:v>-4.6058732612055654E-2</c:v>
                </c:pt>
                <c:pt idx="35021">
                  <c:v>-4.6058732612055654E-2</c:v>
                </c:pt>
                <c:pt idx="35022">
                  <c:v>-4.6367851622874809E-2</c:v>
                </c:pt>
                <c:pt idx="35023">
                  <c:v>-4.6367851622874809E-2</c:v>
                </c:pt>
                <c:pt idx="35024">
                  <c:v>-4.6986089644513319E-2</c:v>
                </c:pt>
                <c:pt idx="35025">
                  <c:v>-4.6986089644513319E-2</c:v>
                </c:pt>
                <c:pt idx="35026">
                  <c:v>-4.6986089644513319E-2</c:v>
                </c:pt>
                <c:pt idx="35027">
                  <c:v>-4.6986089644513319E-2</c:v>
                </c:pt>
                <c:pt idx="35028">
                  <c:v>-4.6986089644513319E-2</c:v>
                </c:pt>
                <c:pt idx="35029">
                  <c:v>-4.6986089644513319E-2</c:v>
                </c:pt>
                <c:pt idx="35030">
                  <c:v>-4.6986089644513319E-2</c:v>
                </c:pt>
                <c:pt idx="35031">
                  <c:v>-4.6986089644513319E-2</c:v>
                </c:pt>
                <c:pt idx="35032">
                  <c:v>-4.6986089644513319E-2</c:v>
                </c:pt>
                <c:pt idx="35033">
                  <c:v>-4.6986089644513319E-2</c:v>
                </c:pt>
                <c:pt idx="35034">
                  <c:v>-4.667697063369397E-2</c:v>
                </c:pt>
                <c:pt idx="35035">
                  <c:v>-4.667697063369397E-2</c:v>
                </c:pt>
                <c:pt idx="35036">
                  <c:v>-4.667697063369397E-2</c:v>
                </c:pt>
                <c:pt idx="35037">
                  <c:v>-4.667697063369397E-2</c:v>
                </c:pt>
                <c:pt idx="35038">
                  <c:v>-4.667697063369397E-2</c:v>
                </c:pt>
                <c:pt idx="35039">
                  <c:v>-4.667697063369397E-2</c:v>
                </c:pt>
                <c:pt idx="35040">
                  <c:v>-4.6986089644513319E-2</c:v>
                </c:pt>
                <c:pt idx="35041">
                  <c:v>-4.6986089644513319E-2</c:v>
                </c:pt>
                <c:pt idx="35042">
                  <c:v>-4.6986089644513319E-2</c:v>
                </c:pt>
                <c:pt idx="35043">
                  <c:v>-4.6986089644513319E-2</c:v>
                </c:pt>
                <c:pt idx="35044">
                  <c:v>-4.6986089644513319E-2</c:v>
                </c:pt>
                <c:pt idx="35045">
                  <c:v>-4.6986089644513319E-2</c:v>
                </c:pt>
                <c:pt idx="35046">
                  <c:v>-4.6986089644513319E-2</c:v>
                </c:pt>
                <c:pt idx="35047">
                  <c:v>-4.667697063369397E-2</c:v>
                </c:pt>
                <c:pt idx="35048">
                  <c:v>-4.667697063369397E-2</c:v>
                </c:pt>
                <c:pt idx="35049">
                  <c:v>-4.667697063369397E-2</c:v>
                </c:pt>
                <c:pt idx="35050">
                  <c:v>-4.6986089644513319E-2</c:v>
                </c:pt>
                <c:pt idx="35051">
                  <c:v>-4.6986089644513319E-2</c:v>
                </c:pt>
                <c:pt idx="35052">
                  <c:v>-4.6986089644513319E-2</c:v>
                </c:pt>
                <c:pt idx="35053">
                  <c:v>-4.6986089644513319E-2</c:v>
                </c:pt>
                <c:pt idx="35054">
                  <c:v>-4.6986089644513319E-2</c:v>
                </c:pt>
                <c:pt idx="35055">
                  <c:v>-4.6986089644513319E-2</c:v>
                </c:pt>
                <c:pt idx="35056">
                  <c:v>-4.667697063369397E-2</c:v>
                </c:pt>
                <c:pt idx="35057">
                  <c:v>-4.6367851622874809E-2</c:v>
                </c:pt>
                <c:pt idx="35058">
                  <c:v>-4.6367851622874809E-2</c:v>
                </c:pt>
                <c:pt idx="35059">
                  <c:v>-4.6367851622874809E-2</c:v>
                </c:pt>
                <c:pt idx="35060">
                  <c:v>-4.6367851622874809E-2</c:v>
                </c:pt>
                <c:pt idx="35061">
                  <c:v>-4.6367851622874809E-2</c:v>
                </c:pt>
                <c:pt idx="35062">
                  <c:v>-4.6058732612055654E-2</c:v>
                </c:pt>
                <c:pt idx="35063">
                  <c:v>-4.6058732612055654E-2</c:v>
                </c:pt>
                <c:pt idx="35064">
                  <c:v>-4.6058732612055654E-2</c:v>
                </c:pt>
                <c:pt idx="35065">
                  <c:v>-4.6058732612055654E-2</c:v>
                </c:pt>
                <c:pt idx="35066">
                  <c:v>-4.667697063369397E-2</c:v>
                </c:pt>
                <c:pt idx="35067">
                  <c:v>-4.667697063369397E-2</c:v>
                </c:pt>
                <c:pt idx="35068">
                  <c:v>-4.667697063369397E-2</c:v>
                </c:pt>
                <c:pt idx="35069">
                  <c:v>-4.667697063369397E-2</c:v>
                </c:pt>
                <c:pt idx="35070">
                  <c:v>-4.667697063369397E-2</c:v>
                </c:pt>
                <c:pt idx="35071">
                  <c:v>-4.667697063369397E-2</c:v>
                </c:pt>
                <c:pt idx="35072">
                  <c:v>-4.667697063369397E-2</c:v>
                </c:pt>
                <c:pt idx="35073">
                  <c:v>-4.667697063369397E-2</c:v>
                </c:pt>
                <c:pt idx="35074">
                  <c:v>-4.667697063369397E-2</c:v>
                </c:pt>
                <c:pt idx="35075">
                  <c:v>-4.667697063369397E-2</c:v>
                </c:pt>
                <c:pt idx="35076">
                  <c:v>-4.667697063369397E-2</c:v>
                </c:pt>
                <c:pt idx="35077">
                  <c:v>-4.667697063369397E-2</c:v>
                </c:pt>
                <c:pt idx="35078">
                  <c:v>-4.667697063369397E-2</c:v>
                </c:pt>
                <c:pt idx="35079">
                  <c:v>-4.667697063369397E-2</c:v>
                </c:pt>
                <c:pt idx="35080">
                  <c:v>-4.667697063369397E-2</c:v>
                </c:pt>
                <c:pt idx="35081">
                  <c:v>-4.667697063369397E-2</c:v>
                </c:pt>
                <c:pt idx="35082">
                  <c:v>-4.667697063369397E-2</c:v>
                </c:pt>
                <c:pt idx="35083">
                  <c:v>-4.667697063369397E-2</c:v>
                </c:pt>
                <c:pt idx="35084">
                  <c:v>-4.667697063369397E-2</c:v>
                </c:pt>
                <c:pt idx="35085">
                  <c:v>-4.667697063369397E-2</c:v>
                </c:pt>
                <c:pt idx="35086">
                  <c:v>-4.7604327666151469E-2</c:v>
                </c:pt>
                <c:pt idx="35087">
                  <c:v>-4.7604327666151469E-2</c:v>
                </c:pt>
                <c:pt idx="35088">
                  <c:v>-4.7604327666151469E-2</c:v>
                </c:pt>
                <c:pt idx="35089">
                  <c:v>-4.7604327666151469E-2</c:v>
                </c:pt>
                <c:pt idx="35090">
                  <c:v>-4.7604327666151469E-2</c:v>
                </c:pt>
                <c:pt idx="35091">
                  <c:v>-4.7604327666151469E-2</c:v>
                </c:pt>
                <c:pt idx="35092">
                  <c:v>-4.7604327666151469E-2</c:v>
                </c:pt>
                <c:pt idx="35093">
                  <c:v>-4.7604327666151469E-2</c:v>
                </c:pt>
                <c:pt idx="35094">
                  <c:v>-4.7604327666151469E-2</c:v>
                </c:pt>
                <c:pt idx="35095">
                  <c:v>-4.7604327666151469E-2</c:v>
                </c:pt>
                <c:pt idx="35096">
                  <c:v>-4.7604327666151469E-2</c:v>
                </c:pt>
                <c:pt idx="35097">
                  <c:v>-4.7604327666151469E-2</c:v>
                </c:pt>
                <c:pt idx="35098">
                  <c:v>-4.7604327666151469E-2</c:v>
                </c:pt>
                <c:pt idx="35099">
                  <c:v>-4.7604327666151469E-2</c:v>
                </c:pt>
                <c:pt idx="35100">
                  <c:v>-4.7295208655332314E-2</c:v>
                </c:pt>
                <c:pt idx="35101">
                  <c:v>-4.7295208655332314E-2</c:v>
                </c:pt>
                <c:pt idx="35102">
                  <c:v>-4.7295208655332314E-2</c:v>
                </c:pt>
                <c:pt idx="35103">
                  <c:v>-4.7604327666151469E-2</c:v>
                </c:pt>
                <c:pt idx="35104">
                  <c:v>-4.7604327666151469E-2</c:v>
                </c:pt>
                <c:pt idx="35105">
                  <c:v>-4.7604327666151469E-2</c:v>
                </c:pt>
                <c:pt idx="35106">
                  <c:v>-4.7604327666151469E-2</c:v>
                </c:pt>
                <c:pt idx="35107">
                  <c:v>-4.7604327666151469E-2</c:v>
                </c:pt>
                <c:pt idx="35108">
                  <c:v>-4.7604327666151469E-2</c:v>
                </c:pt>
                <c:pt idx="35109">
                  <c:v>-4.7604327666151469E-2</c:v>
                </c:pt>
                <c:pt idx="35110">
                  <c:v>-4.7604327666151469E-2</c:v>
                </c:pt>
                <c:pt idx="35111">
                  <c:v>-4.7604327666151469E-2</c:v>
                </c:pt>
                <c:pt idx="35112">
                  <c:v>-4.7604327666151469E-2</c:v>
                </c:pt>
                <c:pt idx="35113">
                  <c:v>-4.7604327666151469E-2</c:v>
                </c:pt>
                <c:pt idx="35114">
                  <c:v>-4.7604327666151469E-2</c:v>
                </c:pt>
                <c:pt idx="35115">
                  <c:v>-4.7604327666151469E-2</c:v>
                </c:pt>
                <c:pt idx="35116">
                  <c:v>-4.7604327666151469E-2</c:v>
                </c:pt>
                <c:pt idx="35117">
                  <c:v>-4.7604327666151469E-2</c:v>
                </c:pt>
                <c:pt idx="35118">
                  <c:v>-4.7604327666151469E-2</c:v>
                </c:pt>
                <c:pt idx="35119">
                  <c:v>-4.7604327666151469E-2</c:v>
                </c:pt>
                <c:pt idx="35120">
                  <c:v>-4.7604327666151469E-2</c:v>
                </c:pt>
                <c:pt idx="35121">
                  <c:v>-4.7604327666151469E-2</c:v>
                </c:pt>
                <c:pt idx="35122">
                  <c:v>-4.7309833024118945E-2</c:v>
                </c:pt>
                <c:pt idx="35123">
                  <c:v>-4.7928262213976495E-2</c:v>
                </c:pt>
                <c:pt idx="35124">
                  <c:v>-4.7928262213976495E-2</c:v>
                </c:pt>
                <c:pt idx="35125">
                  <c:v>-4.7928262213976495E-2</c:v>
                </c:pt>
                <c:pt idx="35126">
                  <c:v>-4.7928262213976495E-2</c:v>
                </c:pt>
                <c:pt idx="35127">
                  <c:v>-4.7928262213976495E-2</c:v>
                </c:pt>
                <c:pt idx="35128">
                  <c:v>-4.7928262213976495E-2</c:v>
                </c:pt>
                <c:pt idx="35129">
                  <c:v>-4.7619047619047693E-2</c:v>
                </c:pt>
                <c:pt idx="35130">
                  <c:v>-4.7619047619047693E-2</c:v>
                </c:pt>
                <c:pt idx="35131">
                  <c:v>-4.7309833024118945E-2</c:v>
                </c:pt>
                <c:pt idx="35132">
                  <c:v>-4.7604327666151469E-2</c:v>
                </c:pt>
                <c:pt idx="35133">
                  <c:v>-4.7913446676970693E-2</c:v>
                </c:pt>
                <c:pt idx="35134">
                  <c:v>-4.7913446676970693E-2</c:v>
                </c:pt>
                <c:pt idx="35135">
                  <c:v>-4.7913446676970693E-2</c:v>
                </c:pt>
                <c:pt idx="35136">
                  <c:v>-4.7913446676970693E-2</c:v>
                </c:pt>
                <c:pt idx="35137">
                  <c:v>-4.7913446676970693E-2</c:v>
                </c:pt>
                <c:pt idx="35138">
                  <c:v>-4.7913446676970693E-2</c:v>
                </c:pt>
                <c:pt idx="35139">
                  <c:v>-4.7913446676970693E-2</c:v>
                </c:pt>
                <c:pt idx="35140">
                  <c:v>-4.7913446676970693E-2</c:v>
                </c:pt>
                <c:pt idx="35141">
                  <c:v>-4.8222565687789647E-2</c:v>
                </c:pt>
                <c:pt idx="35142">
                  <c:v>-4.8222565687789647E-2</c:v>
                </c:pt>
                <c:pt idx="35143">
                  <c:v>-4.8222565687789647E-2</c:v>
                </c:pt>
                <c:pt idx="35144">
                  <c:v>-4.8222565687789647E-2</c:v>
                </c:pt>
                <c:pt idx="35145">
                  <c:v>-4.8222565687789647E-2</c:v>
                </c:pt>
                <c:pt idx="35146">
                  <c:v>-4.8222565687789647E-2</c:v>
                </c:pt>
                <c:pt idx="35147">
                  <c:v>-4.8222565687789647E-2</c:v>
                </c:pt>
                <c:pt idx="35148">
                  <c:v>-4.8222565687789647E-2</c:v>
                </c:pt>
                <c:pt idx="35149">
                  <c:v>-4.8222565687789647E-2</c:v>
                </c:pt>
                <c:pt idx="35150">
                  <c:v>-4.8222565687789647E-2</c:v>
                </c:pt>
                <c:pt idx="35151">
                  <c:v>-4.8222565687789647E-2</c:v>
                </c:pt>
                <c:pt idx="35152">
                  <c:v>-4.7928262213976495E-2</c:v>
                </c:pt>
                <c:pt idx="35153">
                  <c:v>-4.7928262213976495E-2</c:v>
                </c:pt>
                <c:pt idx="35154">
                  <c:v>-4.7928262213976495E-2</c:v>
                </c:pt>
                <c:pt idx="35155">
                  <c:v>-4.7928262213976495E-2</c:v>
                </c:pt>
                <c:pt idx="35156">
                  <c:v>-4.7928262213976495E-2</c:v>
                </c:pt>
                <c:pt idx="35157">
                  <c:v>-4.7928262213976495E-2</c:v>
                </c:pt>
                <c:pt idx="35158">
                  <c:v>-4.7928262213976495E-2</c:v>
                </c:pt>
                <c:pt idx="35159">
                  <c:v>-4.7928262213976495E-2</c:v>
                </c:pt>
                <c:pt idx="35160">
                  <c:v>-4.7928262213976495E-2</c:v>
                </c:pt>
                <c:pt idx="35161">
                  <c:v>-4.7928262213976495E-2</c:v>
                </c:pt>
                <c:pt idx="35162">
                  <c:v>-4.7928262213976495E-2</c:v>
                </c:pt>
                <c:pt idx="35163">
                  <c:v>-4.7928262213976495E-2</c:v>
                </c:pt>
                <c:pt idx="35164">
                  <c:v>-4.7928262213976495E-2</c:v>
                </c:pt>
                <c:pt idx="35165">
                  <c:v>-4.7928262213976495E-2</c:v>
                </c:pt>
                <c:pt idx="35166">
                  <c:v>-4.7928262213976495E-2</c:v>
                </c:pt>
                <c:pt idx="35167">
                  <c:v>-4.7928262213976495E-2</c:v>
                </c:pt>
                <c:pt idx="35168">
                  <c:v>-4.7928262213976495E-2</c:v>
                </c:pt>
                <c:pt idx="35169">
                  <c:v>-4.7928262213976495E-2</c:v>
                </c:pt>
                <c:pt idx="35170">
                  <c:v>-4.7619047619047693E-2</c:v>
                </c:pt>
                <c:pt idx="35171">
                  <c:v>-4.7619047619047693E-2</c:v>
                </c:pt>
                <c:pt idx="35172">
                  <c:v>-4.7619047619047693E-2</c:v>
                </c:pt>
                <c:pt idx="35173">
                  <c:v>-4.7619047619047693E-2</c:v>
                </c:pt>
                <c:pt idx="35174">
                  <c:v>-4.7619047619047693E-2</c:v>
                </c:pt>
                <c:pt idx="35175">
                  <c:v>-4.7619047619047693E-2</c:v>
                </c:pt>
                <c:pt idx="35176">
                  <c:v>-4.7619047619047693E-2</c:v>
                </c:pt>
                <c:pt idx="35177">
                  <c:v>-4.7619047619047693E-2</c:v>
                </c:pt>
                <c:pt idx="35178">
                  <c:v>-4.7619047619047693E-2</c:v>
                </c:pt>
                <c:pt idx="35179">
                  <c:v>-4.7619047619047693E-2</c:v>
                </c:pt>
                <c:pt idx="35180">
                  <c:v>-4.7619047619047693E-2</c:v>
                </c:pt>
                <c:pt idx="35181">
                  <c:v>-4.7619047619047693E-2</c:v>
                </c:pt>
                <c:pt idx="35182">
                  <c:v>-4.7309833024118945E-2</c:v>
                </c:pt>
                <c:pt idx="35183">
                  <c:v>-4.7309833024118945E-2</c:v>
                </c:pt>
                <c:pt idx="35184">
                  <c:v>-4.7309833024118945E-2</c:v>
                </c:pt>
                <c:pt idx="35185">
                  <c:v>-4.7309833024118945E-2</c:v>
                </c:pt>
                <c:pt idx="35186">
                  <c:v>-4.7309833024118945E-2</c:v>
                </c:pt>
                <c:pt idx="35187">
                  <c:v>-4.7309833024118945E-2</c:v>
                </c:pt>
                <c:pt idx="35188">
                  <c:v>-4.7309833024118945E-2</c:v>
                </c:pt>
                <c:pt idx="35189">
                  <c:v>-4.7309833024118945E-2</c:v>
                </c:pt>
                <c:pt idx="35190">
                  <c:v>-4.7928262213976495E-2</c:v>
                </c:pt>
                <c:pt idx="35191">
                  <c:v>-4.7928262213976495E-2</c:v>
                </c:pt>
                <c:pt idx="35192">
                  <c:v>-4.7309833024118945E-2</c:v>
                </c:pt>
                <c:pt idx="35193">
                  <c:v>-4.7309833024118945E-2</c:v>
                </c:pt>
                <c:pt idx="35194">
                  <c:v>-4.7928262213976495E-2</c:v>
                </c:pt>
                <c:pt idx="35195">
                  <c:v>-4.7928262213976495E-2</c:v>
                </c:pt>
                <c:pt idx="35196">
                  <c:v>-4.7928262213976495E-2</c:v>
                </c:pt>
                <c:pt idx="35197">
                  <c:v>-4.7928262213976495E-2</c:v>
                </c:pt>
                <c:pt idx="35198">
                  <c:v>-4.8546691403834434E-2</c:v>
                </c:pt>
                <c:pt idx="35199">
                  <c:v>-4.8546691403834434E-2</c:v>
                </c:pt>
                <c:pt idx="35200">
                  <c:v>-4.8237476808905513E-2</c:v>
                </c:pt>
                <c:pt idx="35201">
                  <c:v>-4.8237476808905513E-2</c:v>
                </c:pt>
                <c:pt idx="35202">
                  <c:v>-4.8237476808905513E-2</c:v>
                </c:pt>
                <c:pt idx="35203">
                  <c:v>-4.8237476808905513E-2</c:v>
                </c:pt>
                <c:pt idx="35204">
                  <c:v>-4.8237476808905513E-2</c:v>
                </c:pt>
                <c:pt idx="35205">
                  <c:v>-4.8237476808905513E-2</c:v>
                </c:pt>
                <c:pt idx="35206">
                  <c:v>-4.8237476808905513E-2</c:v>
                </c:pt>
                <c:pt idx="35207">
                  <c:v>-4.8237476808905513E-2</c:v>
                </c:pt>
                <c:pt idx="35208">
                  <c:v>-4.8237476808905513E-2</c:v>
                </c:pt>
                <c:pt idx="35209">
                  <c:v>-4.7928262213976495E-2</c:v>
                </c:pt>
                <c:pt idx="35210">
                  <c:v>-4.7928262213976495E-2</c:v>
                </c:pt>
                <c:pt idx="35211">
                  <c:v>-4.7928262213976495E-2</c:v>
                </c:pt>
                <c:pt idx="35212">
                  <c:v>-4.7928262213976495E-2</c:v>
                </c:pt>
                <c:pt idx="35213">
                  <c:v>-4.7309833024118945E-2</c:v>
                </c:pt>
                <c:pt idx="35214">
                  <c:v>-4.7309833024118945E-2</c:v>
                </c:pt>
                <c:pt idx="35215">
                  <c:v>-4.7309833024118945E-2</c:v>
                </c:pt>
                <c:pt idx="35216">
                  <c:v>-4.7309833024118945E-2</c:v>
                </c:pt>
                <c:pt idx="35217">
                  <c:v>-4.7309833024118945E-2</c:v>
                </c:pt>
                <c:pt idx="35218">
                  <c:v>-4.7309833024118945E-2</c:v>
                </c:pt>
                <c:pt idx="35219">
                  <c:v>-4.7309833024118945E-2</c:v>
                </c:pt>
                <c:pt idx="35220">
                  <c:v>-4.7309833024118945E-2</c:v>
                </c:pt>
                <c:pt idx="35221">
                  <c:v>-4.7309833024118945E-2</c:v>
                </c:pt>
                <c:pt idx="35222">
                  <c:v>-4.7309833024118945E-2</c:v>
                </c:pt>
                <c:pt idx="35223">
                  <c:v>-4.7309833024118945E-2</c:v>
                </c:pt>
                <c:pt idx="35224">
                  <c:v>-4.7309833024118945E-2</c:v>
                </c:pt>
                <c:pt idx="35225">
                  <c:v>-4.7309833024118945E-2</c:v>
                </c:pt>
                <c:pt idx="35226">
                  <c:v>-4.7309833024118945E-2</c:v>
                </c:pt>
                <c:pt idx="35227">
                  <c:v>-4.7309833024118945E-2</c:v>
                </c:pt>
                <c:pt idx="35228">
                  <c:v>-4.7309833024118945E-2</c:v>
                </c:pt>
                <c:pt idx="35229">
                  <c:v>-4.7309833024118945E-2</c:v>
                </c:pt>
                <c:pt idx="35230">
                  <c:v>-4.7309833024118945E-2</c:v>
                </c:pt>
                <c:pt idx="35231">
                  <c:v>-4.7619047619047693E-2</c:v>
                </c:pt>
                <c:pt idx="35232">
                  <c:v>-4.7619047619047693E-2</c:v>
                </c:pt>
                <c:pt idx="35233">
                  <c:v>-4.7619047619047693E-2</c:v>
                </c:pt>
                <c:pt idx="35234">
                  <c:v>-4.7619047619047693E-2</c:v>
                </c:pt>
                <c:pt idx="35235">
                  <c:v>-4.7619047619047693E-2</c:v>
                </c:pt>
                <c:pt idx="35236">
                  <c:v>-4.7619047619047693E-2</c:v>
                </c:pt>
                <c:pt idx="35237">
                  <c:v>-4.7619047619047693E-2</c:v>
                </c:pt>
                <c:pt idx="35238">
                  <c:v>-4.7619047619047693E-2</c:v>
                </c:pt>
                <c:pt idx="35239">
                  <c:v>-4.7619047619047693E-2</c:v>
                </c:pt>
                <c:pt idx="35240">
                  <c:v>-4.7619047619047693E-2</c:v>
                </c:pt>
                <c:pt idx="35241">
                  <c:v>-4.7619047619047693E-2</c:v>
                </c:pt>
                <c:pt idx="35242">
                  <c:v>-4.7619047619047693E-2</c:v>
                </c:pt>
                <c:pt idx="35243">
                  <c:v>-4.7619047619047693E-2</c:v>
                </c:pt>
                <c:pt idx="35244">
                  <c:v>-4.7619047619047693E-2</c:v>
                </c:pt>
                <c:pt idx="35245">
                  <c:v>-4.8237476808905513E-2</c:v>
                </c:pt>
                <c:pt idx="35246">
                  <c:v>-4.8237476808905513E-2</c:v>
                </c:pt>
                <c:pt idx="35247">
                  <c:v>-4.8546691403834434E-2</c:v>
                </c:pt>
                <c:pt idx="35248">
                  <c:v>-4.8546691403834434E-2</c:v>
                </c:pt>
                <c:pt idx="35249">
                  <c:v>-4.8237476808905513E-2</c:v>
                </c:pt>
                <c:pt idx="35250">
                  <c:v>-4.8237476808905513E-2</c:v>
                </c:pt>
                <c:pt idx="35251">
                  <c:v>-4.7928262213976495E-2</c:v>
                </c:pt>
                <c:pt idx="35252">
                  <c:v>-4.7928262213976495E-2</c:v>
                </c:pt>
                <c:pt idx="35253">
                  <c:v>-4.8237476808905513E-2</c:v>
                </c:pt>
                <c:pt idx="35254">
                  <c:v>-4.8237476808905513E-2</c:v>
                </c:pt>
                <c:pt idx="35255">
                  <c:v>-4.8546691403834434E-2</c:v>
                </c:pt>
                <c:pt idx="35256">
                  <c:v>-4.8546691403834434E-2</c:v>
                </c:pt>
                <c:pt idx="35257">
                  <c:v>-4.8546691403834434E-2</c:v>
                </c:pt>
                <c:pt idx="35258">
                  <c:v>-4.8546691403834434E-2</c:v>
                </c:pt>
                <c:pt idx="35259">
                  <c:v>-4.8237476808905513E-2</c:v>
                </c:pt>
                <c:pt idx="35260">
                  <c:v>-4.8237476808905513E-2</c:v>
                </c:pt>
                <c:pt idx="35261">
                  <c:v>-4.7928262213976495E-2</c:v>
                </c:pt>
                <c:pt idx="35262">
                  <c:v>-4.7928262213976495E-2</c:v>
                </c:pt>
                <c:pt idx="35263">
                  <c:v>-4.7928262213976495E-2</c:v>
                </c:pt>
                <c:pt idx="35264">
                  <c:v>-4.7928262213976495E-2</c:v>
                </c:pt>
                <c:pt idx="35265">
                  <c:v>-4.8237476808905513E-2</c:v>
                </c:pt>
                <c:pt idx="35266">
                  <c:v>-4.8237476808905513E-2</c:v>
                </c:pt>
                <c:pt idx="35267">
                  <c:v>-4.8237476808905513E-2</c:v>
                </c:pt>
                <c:pt idx="35268">
                  <c:v>-4.8237476808905513E-2</c:v>
                </c:pt>
                <c:pt idx="35269">
                  <c:v>-4.8237476808905513E-2</c:v>
                </c:pt>
                <c:pt idx="35270">
                  <c:v>-4.8237476808905513E-2</c:v>
                </c:pt>
                <c:pt idx="35271">
                  <c:v>-4.8237476808905513E-2</c:v>
                </c:pt>
                <c:pt idx="35272">
                  <c:v>-4.8237476808905513E-2</c:v>
                </c:pt>
                <c:pt idx="35273">
                  <c:v>-4.8237476808905513E-2</c:v>
                </c:pt>
                <c:pt idx="35274">
                  <c:v>-4.7309833024118945E-2</c:v>
                </c:pt>
                <c:pt idx="35275">
                  <c:v>-4.7309833024118945E-2</c:v>
                </c:pt>
                <c:pt idx="35276">
                  <c:v>-4.7000618429189893E-2</c:v>
                </c:pt>
                <c:pt idx="35277">
                  <c:v>-4.6691403834260993E-2</c:v>
                </c:pt>
                <c:pt idx="35278">
                  <c:v>-4.7309833024118945E-2</c:v>
                </c:pt>
                <c:pt idx="35279">
                  <c:v>-4.7309833024118945E-2</c:v>
                </c:pt>
                <c:pt idx="35280">
                  <c:v>-4.7309833024118945E-2</c:v>
                </c:pt>
                <c:pt idx="35281">
                  <c:v>-4.7309833024118945E-2</c:v>
                </c:pt>
                <c:pt idx="35282">
                  <c:v>-4.7309833024118945E-2</c:v>
                </c:pt>
                <c:pt idx="35283">
                  <c:v>-4.7309833024118945E-2</c:v>
                </c:pt>
                <c:pt idx="35284">
                  <c:v>-4.7309833024118945E-2</c:v>
                </c:pt>
                <c:pt idx="35285">
                  <c:v>-4.7309833024118945E-2</c:v>
                </c:pt>
                <c:pt idx="35286">
                  <c:v>-4.7309833024118945E-2</c:v>
                </c:pt>
                <c:pt idx="35287">
                  <c:v>-4.7309833024118945E-2</c:v>
                </c:pt>
                <c:pt idx="35288">
                  <c:v>-4.7309833024118945E-2</c:v>
                </c:pt>
                <c:pt idx="35289">
                  <c:v>-4.7309833024118945E-2</c:v>
                </c:pt>
                <c:pt idx="35290">
                  <c:v>-4.7309833024118945E-2</c:v>
                </c:pt>
                <c:pt idx="35291">
                  <c:v>-4.7309833024118945E-2</c:v>
                </c:pt>
                <c:pt idx="35292">
                  <c:v>-4.8546691403834434E-2</c:v>
                </c:pt>
                <c:pt idx="35293">
                  <c:v>-4.8546691403834434E-2</c:v>
                </c:pt>
                <c:pt idx="35294">
                  <c:v>-4.8546691403834434E-2</c:v>
                </c:pt>
                <c:pt idx="35295">
                  <c:v>-4.8546691403834434E-2</c:v>
                </c:pt>
                <c:pt idx="35296">
                  <c:v>-4.8546691403834434E-2</c:v>
                </c:pt>
                <c:pt idx="35297">
                  <c:v>-4.8546691403834434E-2</c:v>
                </c:pt>
                <c:pt idx="35298">
                  <c:v>-4.8546691403834434E-2</c:v>
                </c:pt>
                <c:pt idx="35299">
                  <c:v>-4.8546691403834434E-2</c:v>
                </c:pt>
                <c:pt idx="35300">
                  <c:v>-4.8546691403834434E-2</c:v>
                </c:pt>
                <c:pt idx="35301">
                  <c:v>-4.8546691403834434E-2</c:v>
                </c:pt>
                <c:pt idx="35302">
                  <c:v>-4.8546691403834434E-2</c:v>
                </c:pt>
                <c:pt idx="35303">
                  <c:v>-4.8546691403834434E-2</c:v>
                </c:pt>
                <c:pt idx="35304">
                  <c:v>-4.8546691403834434E-2</c:v>
                </c:pt>
                <c:pt idx="35305">
                  <c:v>-4.8546691403834434E-2</c:v>
                </c:pt>
                <c:pt idx="35306">
                  <c:v>-4.8546691403834434E-2</c:v>
                </c:pt>
                <c:pt idx="35307">
                  <c:v>-4.8546691403834434E-2</c:v>
                </c:pt>
                <c:pt idx="35308">
                  <c:v>-4.8546691403834434E-2</c:v>
                </c:pt>
                <c:pt idx="35309">
                  <c:v>-4.8546691403834434E-2</c:v>
                </c:pt>
                <c:pt idx="35310">
                  <c:v>-4.8546691403834434E-2</c:v>
                </c:pt>
                <c:pt idx="35311">
                  <c:v>-4.8546691403834434E-2</c:v>
                </c:pt>
                <c:pt idx="35312">
                  <c:v>-4.8546691403834434E-2</c:v>
                </c:pt>
                <c:pt idx="35313">
                  <c:v>-4.8546691403834434E-2</c:v>
                </c:pt>
                <c:pt idx="35314">
                  <c:v>-4.8237476808905513E-2</c:v>
                </c:pt>
                <c:pt idx="35315">
                  <c:v>-4.8237476808905513E-2</c:v>
                </c:pt>
                <c:pt idx="35316">
                  <c:v>-4.7928262213976495E-2</c:v>
                </c:pt>
                <c:pt idx="35317">
                  <c:v>-4.7928262213976495E-2</c:v>
                </c:pt>
                <c:pt idx="35318">
                  <c:v>-4.7928262213976495E-2</c:v>
                </c:pt>
                <c:pt idx="35319">
                  <c:v>-4.7928262213976495E-2</c:v>
                </c:pt>
                <c:pt idx="35320">
                  <c:v>-4.7928262213976495E-2</c:v>
                </c:pt>
                <c:pt idx="35321">
                  <c:v>-4.7928262213976495E-2</c:v>
                </c:pt>
                <c:pt idx="35322">
                  <c:v>-4.7928262213976495E-2</c:v>
                </c:pt>
                <c:pt idx="35323">
                  <c:v>-4.7928262213976495E-2</c:v>
                </c:pt>
                <c:pt idx="35324">
                  <c:v>-4.7928262213976495E-2</c:v>
                </c:pt>
                <c:pt idx="35325">
                  <c:v>-4.7928262213976495E-2</c:v>
                </c:pt>
                <c:pt idx="35326">
                  <c:v>-4.7928262213976495E-2</c:v>
                </c:pt>
                <c:pt idx="35327">
                  <c:v>-4.7928262213976495E-2</c:v>
                </c:pt>
                <c:pt idx="35328">
                  <c:v>-4.7928262213976495E-2</c:v>
                </c:pt>
                <c:pt idx="35329">
                  <c:v>-4.7619047619047693E-2</c:v>
                </c:pt>
                <c:pt idx="35330">
                  <c:v>-4.7619047619047693E-2</c:v>
                </c:pt>
                <c:pt idx="35331">
                  <c:v>-4.7619047619047693E-2</c:v>
                </c:pt>
                <c:pt idx="35332">
                  <c:v>-4.7619047619047693E-2</c:v>
                </c:pt>
                <c:pt idx="35333">
                  <c:v>-4.7619047619047693E-2</c:v>
                </c:pt>
                <c:pt idx="35334">
                  <c:v>-4.7619047619047693E-2</c:v>
                </c:pt>
                <c:pt idx="35335">
                  <c:v>-4.7619047619047693E-2</c:v>
                </c:pt>
                <c:pt idx="35336">
                  <c:v>-4.7619047619047693E-2</c:v>
                </c:pt>
                <c:pt idx="35337">
                  <c:v>-4.7619047619047693E-2</c:v>
                </c:pt>
                <c:pt idx="35338">
                  <c:v>-4.7619047619047693E-2</c:v>
                </c:pt>
                <c:pt idx="35339">
                  <c:v>-4.7619047619047693E-2</c:v>
                </c:pt>
                <c:pt idx="35340">
                  <c:v>-4.7619047619047693E-2</c:v>
                </c:pt>
                <c:pt idx="35341">
                  <c:v>-4.7928262213976495E-2</c:v>
                </c:pt>
                <c:pt idx="35342">
                  <c:v>-4.7928262213976495E-2</c:v>
                </c:pt>
                <c:pt idx="35343">
                  <c:v>-4.8546691403834434E-2</c:v>
                </c:pt>
                <c:pt idx="35344">
                  <c:v>-4.8546691403834434E-2</c:v>
                </c:pt>
                <c:pt idx="35345">
                  <c:v>-4.8546691403834434E-2</c:v>
                </c:pt>
                <c:pt idx="35346">
                  <c:v>-4.8546691403834434E-2</c:v>
                </c:pt>
                <c:pt idx="35347">
                  <c:v>-4.8237476808905513E-2</c:v>
                </c:pt>
                <c:pt idx="35348">
                  <c:v>-4.8237476808905513E-2</c:v>
                </c:pt>
                <c:pt idx="35349">
                  <c:v>-4.8237476808905513E-2</c:v>
                </c:pt>
                <c:pt idx="35350">
                  <c:v>-4.8237476808905513E-2</c:v>
                </c:pt>
                <c:pt idx="35351">
                  <c:v>-4.8237476808905513E-2</c:v>
                </c:pt>
                <c:pt idx="35352">
                  <c:v>-4.8237476808905513E-2</c:v>
                </c:pt>
                <c:pt idx="35353">
                  <c:v>-4.8237476808905513E-2</c:v>
                </c:pt>
                <c:pt idx="35354">
                  <c:v>-4.8237476808905513E-2</c:v>
                </c:pt>
                <c:pt idx="35355">
                  <c:v>-4.8237476808905513E-2</c:v>
                </c:pt>
                <c:pt idx="35356">
                  <c:v>-4.8237476808905513E-2</c:v>
                </c:pt>
                <c:pt idx="35357">
                  <c:v>-4.8237476808905513E-2</c:v>
                </c:pt>
                <c:pt idx="35358">
                  <c:v>-4.8237476808905513E-2</c:v>
                </c:pt>
                <c:pt idx="35359">
                  <c:v>-4.8237476808905513E-2</c:v>
                </c:pt>
                <c:pt idx="35360">
                  <c:v>-4.8237476808905513E-2</c:v>
                </c:pt>
                <c:pt idx="35361">
                  <c:v>-4.8237476808905513E-2</c:v>
                </c:pt>
                <c:pt idx="35362">
                  <c:v>-4.8237476808905513E-2</c:v>
                </c:pt>
                <c:pt idx="35363">
                  <c:v>-4.8237476808905513E-2</c:v>
                </c:pt>
                <c:pt idx="35364">
                  <c:v>-4.8237476808905513E-2</c:v>
                </c:pt>
                <c:pt idx="35365">
                  <c:v>-4.8237476808905513E-2</c:v>
                </c:pt>
                <c:pt idx="35366">
                  <c:v>-4.8237476808905513E-2</c:v>
                </c:pt>
                <c:pt idx="35367">
                  <c:v>-4.8237476808905513E-2</c:v>
                </c:pt>
                <c:pt idx="35368">
                  <c:v>-4.8237476808905513E-2</c:v>
                </c:pt>
                <c:pt idx="35369">
                  <c:v>-4.8237476808905513E-2</c:v>
                </c:pt>
                <c:pt idx="35370">
                  <c:v>-4.8237476808905513E-2</c:v>
                </c:pt>
                <c:pt idx="35371">
                  <c:v>-4.7928262213976495E-2</c:v>
                </c:pt>
                <c:pt idx="35372">
                  <c:v>-4.7928262213976495E-2</c:v>
                </c:pt>
                <c:pt idx="35373">
                  <c:v>-4.8237476808905513E-2</c:v>
                </c:pt>
                <c:pt idx="35374">
                  <c:v>-4.8237476808905513E-2</c:v>
                </c:pt>
                <c:pt idx="35375">
                  <c:v>-4.8237476808905513E-2</c:v>
                </c:pt>
                <c:pt idx="35376">
                  <c:v>-4.8237476808905513E-2</c:v>
                </c:pt>
                <c:pt idx="35377">
                  <c:v>-4.8237476808905513E-2</c:v>
                </c:pt>
                <c:pt idx="35378">
                  <c:v>-4.8237476808905513E-2</c:v>
                </c:pt>
                <c:pt idx="35379">
                  <c:v>-4.8237476808905513E-2</c:v>
                </c:pt>
                <c:pt idx="35380">
                  <c:v>-4.8237476808905513E-2</c:v>
                </c:pt>
                <c:pt idx="35381">
                  <c:v>-4.8237476808905513E-2</c:v>
                </c:pt>
                <c:pt idx="35382">
                  <c:v>-4.8237476808905513E-2</c:v>
                </c:pt>
                <c:pt idx="35383">
                  <c:v>-4.7928262213976495E-2</c:v>
                </c:pt>
                <c:pt idx="35384">
                  <c:v>-4.7928262213976495E-2</c:v>
                </c:pt>
                <c:pt idx="35385">
                  <c:v>-4.7928262213976495E-2</c:v>
                </c:pt>
                <c:pt idx="35386">
                  <c:v>-4.7928262213976495E-2</c:v>
                </c:pt>
                <c:pt idx="35387">
                  <c:v>-4.7928262213976495E-2</c:v>
                </c:pt>
                <c:pt idx="35388">
                  <c:v>-4.7928262213976495E-2</c:v>
                </c:pt>
                <c:pt idx="35389">
                  <c:v>-4.7928262213976495E-2</c:v>
                </c:pt>
                <c:pt idx="35390">
                  <c:v>-4.7928262213976495E-2</c:v>
                </c:pt>
                <c:pt idx="35391">
                  <c:v>-4.7928262213976495E-2</c:v>
                </c:pt>
                <c:pt idx="35392">
                  <c:v>-4.7928262213976495E-2</c:v>
                </c:pt>
                <c:pt idx="35393">
                  <c:v>-4.7928262213976495E-2</c:v>
                </c:pt>
                <c:pt idx="35394">
                  <c:v>-4.7928262213976495E-2</c:v>
                </c:pt>
                <c:pt idx="35395">
                  <c:v>-4.7928262213976495E-2</c:v>
                </c:pt>
                <c:pt idx="35396">
                  <c:v>-4.7928262213976495E-2</c:v>
                </c:pt>
                <c:pt idx="35397">
                  <c:v>-4.7928262213976495E-2</c:v>
                </c:pt>
                <c:pt idx="35398">
                  <c:v>-4.7928262213976495E-2</c:v>
                </c:pt>
                <c:pt idx="35399">
                  <c:v>-4.7928262213976495E-2</c:v>
                </c:pt>
                <c:pt idx="35400">
                  <c:v>-4.8237476808905513E-2</c:v>
                </c:pt>
                <c:pt idx="35401">
                  <c:v>-4.8237476808905513E-2</c:v>
                </c:pt>
                <c:pt idx="35402">
                  <c:v>-4.8546691403834434E-2</c:v>
                </c:pt>
                <c:pt idx="35403">
                  <c:v>-4.8546691403834434E-2</c:v>
                </c:pt>
                <c:pt idx="35404">
                  <c:v>-4.8546691403834434E-2</c:v>
                </c:pt>
                <c:pt idx="35405">
                  <c:v>-4.8546691403834434E-2</c:v>
                </c:pt>
                <c:pt idx="35406">
                  <c:v>-4.8546691403834434E-2</c:v>
                </c:pt>
                <c:pt idx="35407">
                  <c:v>-4.8546691403834434E-2</c:v>
                </c:pt>
                <c:pt idx="35408">
                  <c:v>-4.8546691403834434E-2</c:v>
                </c:pt>
                <c:pt idx="35409">
                  <c:v>-4.8546691403834434E-2</c:v>
                </c:pt>
                <c:pt idx="35410">
                  <c:v>-4.9165120593692019E-2</c:v>
                </c:pt>
                <c:pt idx="35411">
                  <c:v>-4.9165120593692019E-2</c:v>
                </c:pt>
                <c:pt idx="35412">
                  <c:v>-4.9474335188620912E-2</c:v>
                </c:pt>
                <c:pt idx="35413">
                  <c:v>-4.9474335188620912E-2</c:v>
                </c:pt>
                <c:pt idx="35414">
                  <c:v>-5.0092764378478906E-2</c:v>
                </c:pt>
                <c:pt idx="35415">
                  <c:v>-5.0092764378478906E-2</c:v>
                </c:pt>
                <c:pt idx="35416">
                  <c:v>-5.0092764378478906E-2</c:v>
                </c:pt>
                <c:pt idx="35417">
                  <c:v>-5.0092764378478906E-2</c:v>
                </c:pt>
                <c:pt idx="35418">
                  <c:v>-5.0092764378478906E-2</c:v>
                </c:pt>
                <c:pt idx="35419">
                  <c:v>-5.0092764378478906E-2</c:v>
                </c:pt>
                <c:pt idx="35420">
                  <c:v>-5.0092764378478906E-2</c:v>
                </c:pt>
                <c:pt idx="35421">
                  <c:v>-4.9783549783549812E-2</c:v>
                </c:pt>
                <c:pt idx="35422">
                  <c:v>-4.9783549783549812E-2</c:v>
                </c:pt>
                <c:pt idx="35423">
                  <c:v>-4.9783549783549812E-2</c:v>
                </c:pt>
                <c:pt idx="35424">
                  <c:v>-4.9783549783549812E-2</c:v>
                </c:pt>
                <c:pt idx="35425">
                  <c:v>-5.0092764378478906E-2</c:v>
                </c:pt>
                <c:pt idx="35426">
                  <c:v>-4.9798948345190434E-2</c:v>
                </c:pt>
                <c:pt idx="35427">
                  <c:v>-5.0726879059697097E-2</c:v>
                </c:pt>
                <c:pt idx="35428">
                  <c:v>-5.0726879059697097E-2</c:v>
                </c:pt>
                <c:pt idx="35429">
                  <c:v>-5.0726879059697097E-2</c:v>
                </c:pt>
                <c:pt idx="35430">
                  <c:v>-5.0726879059697097E-2</c:v>
                </c:pt>
                <c:pt idx="35431">
                  <c:v>-5.0726879059697097E-2</c:v>
                </c:pt>
                <c:pt idx="35432">
                  <c:v>-5.0726879059697097E-2</c:v>
                </c:pt>
                <c:pt idx="35433">
                  <c:v>-5.0726879059697097E-2</c:v>
                </c:pt>
                <c:pt idx="35434">
                  <c:v>-5.0726879059697097E-2</c:v>
                </c:pt>
                <c:pt idx="35435">
                  <c:v>-5.0726879059697097E-2</c:v>
                </c:pt>
                <c:pt idx="35436">
                  <c:v>-5.0726879059697097E-2</c:v>
                </c:pt>
                <c:pt idx="35437">
                  <c:v>-5.1036189297865783E-2</c:v>
                </c:pt>
                <c:pt idx="35438">
                  <c:v>-5.1036189297865783E-2</c:v>
                </c:pt>
                <c:pt idx="35439">
                  <c:v>-4.9798948345190434E-2</c:v>
                </c:pt>
                <c:pt idx="35440">
                  <c:v>-4.9798948345190434E-2</c:v>
                </c:pt>
                <c:pt idx="35441">
                  <c:v>-4.9798948345190434E-2</c:v>
                </c:pt>
                <c:pt idx="35442">
                  <c:v>-4.9798948345190434E-2</c:v>
                </c:pt>
                <c:pt idx="35443">
                  <c:v>-4.9798948345190434E-2</c:v>
                </c:pt>
                <c:pt idx="35444">
                  <c:v>-5.0092764378478906E-2</c:v>
                </c:pt>
                <c:pt idx="35445">
                  <c:v>-5.0092764378478906E-2</c:v>
                </c:pt>
                <c:pt idx="35446">
                  <c:v>-5.0092764378478906E-2</c:v>
                </c:pt>
                <c:pt idx="35447">
                  <c:v>-4.9474335188620912E-2</c:v>
                </c:pt>
                <c:pt idx="35448">
                  <c:v>-4.9474335188620912E-2</c:v>
                </c:pt>
                <c:pt idx="35449">
                  <c:v>-4.9474335188620912E-2</c:v>
                </c:pt>
                <c:pt idx="35450">
                  <c:v>-4.9474335188620912E-2</c:v>
                </c:pt>
                <c:pt idx="35451">
                  <c:v>-4.9165120593692019E-2</c:v>
                </c:pt>
                <c:pt idx="35452">
                  <c:v>-4.9165120593692019E-2</c:v>
                </c:pt>
                <c:pt idx="35453">
                  <c:v>-4.9783549783549812E-2</c:v>
                </c:pt>
                <c:pt idx="35454">
                  <c:v>-4.9783549783549812E-2</c:v>
                </c:pt>
                <c:pt idx="35455">
                  <c:v>-4.9783549783549812E-2</c:v>
                </c:pt>
                <c:pt idx="35456">
                  <c:v>-4.9783549783549812E-2</c:v>
                </c:pt>
                <c:pt idx="35457">
                  <c:v>-4.9783549783549812E-2</c:v>
                </c:pt>
                <c:pt idx="35458">
                  <c:v>-4.9783549783549812E-2</c:v>
                </c:pt>
                <c:pt idx="35459">
                  <c:v>-5.0092764378478906E-2</c:v>
                </c:pt>
                <c:pt idx="35460">
                  <c:v>-5.0092764378478906E-2</c:v>
                </c:pt>
                <c:pt idx="35461">
                  <c:v>-5.0092764378478906E-2</c:v>
                </c:pt>
                <c:pt idx="35462">
                  <c:v>-5.0092764378478906E-2</c:v>
                </c:pt>
                <c:pt idx="35463">
                  <c:v>-5.0092764378478906E-2</c:v>
                </c:pt>
                <c:pt idx="35464">
                  <c:v>-5.0092764378478906E-2</c:v>
                </c:pt>
                <c:pt idx="35465">
                  <c:v>-5.0108258583358878E-2</c:v>
                </c:pt>
                <c:pt idx="35466">
                  <c:v>-5.0108258583358878E-2</c:v>
                </c:pt>
                <c:pt idx="35467">
                  <c:v>-5.0108258583358878E-2</c:v>
                </c:pt>
                <c:pt idx="35468">
                  <c:v>-5.0108258583358878E-2</c:v>
                </c:pt>
                <c:pt idx="35469">
                  <c:v>-5.0108258583358878E-2</c:v>
                </c:pt>
                <c:pt idx="35470">
                  <c:v>-5.0726879059697097E-2</c:v>
                </c:pt>
                <c:pt idx="35471">
                  <c:v>-5.0726879059697097E-2</c:v>
                </c:pt>
                <c:pt idx="35472">
                  <c:v>-5.0726879059697097E-2</c:v>
                </c:pt>
                <c:pt idx="35473">
                  <c:v>-5.0726879059697097E-2</c:v>
                </c:pt>
                <c:pt idx="35474">
                  <c:v>-5.0726879059697097E-2</c:v>
                </c:pt>
                <c:pt idx="35475">
                  <c:v>-5.0726879059697097E-2</c:v>
                </c:pt>
                <c:pt idx="35476">
                  <c:v>-5.1036189297865783E-2</c:v>
                </c:pt>
                <c:pt idx="35477">
                  <c:v>-5.1036189297865783E-2</c:v>
                </c:pt>
                <c:pt idx="35478">
                  <c:v>-5.0417568821528265E-2</c:v>
                </c:pt>
                <c:pt idx="35479">
                  <c:v>-5.0417568821528265E-2</c:v>
                </c:pt>
                <c:pt idx="35480">
                  <c:v>-5.0417568821528265E-2</c:v>
                </c:pt>
                <c:pt idx="35481">
                  <c:v>-5.0417568821528265E-2</c:v>
                </c:pt>
                <c:pt idx="35482">
                  <c:v>-5.0417568821528265E-2</c:v>
                </c:pt>
                <c:pt idx="35483">
                  <c:v>-5.0417568821528265E-2</c:v>
                </c:pt>
                <c:pt idx="35484">
                  <c:v>-5.0417568821528265E-2</c:v>
                </c:pt>
                <c:pt idx="35485">
                  <c:v>-5.0417568821528265E-2</c:v>
                </c:pt>
                <c:pt idx="35486">
                  <c:v>-5.0726879059697097E-2</c:v>
                </c:pt>
                <c:pt idx="35487">
                  <c:v>-5.0726879059697097E-2</c:v>
                </c:pt>
                <c:pt idx="35488">
                  <c:v>-5.1036189297865783E-2</c:v>
                </c:pt>
                <c:pt idx="35489">
                  <c:v>-5.1036189297865783E-2</c:v>
                </c:pt>
                <c:pt idx="35490">
                  <c:v>-5.1036189297865783E-2</c:v>
                </c:pt>
                <c:pt idx="35491">
                  <c:v>-5.1036189297865783E-2</c:v>
                </c:pt>
                <c:pt idx="35492">
                  <c:v>-5.1345499536034719E-2</c:v>
                </c:pt>
                <c:pt idx="35493">
                  <c:v>-5.1345499536034719E-2</c:v>
                </c:pt>
                <c:pt idx="35494">
                  <c:v>-5.1345499536034719E-2</c:v>
                </c:pt>
                <c:pt idx="35495">
                  <c:v>-5.1345499536034719E-2</c:v>
                </c:pt>
                <c:pt idx="35496">
                  <c:v>-5.1345499536034719E-2</c:v>
                </c:pt>
                <c:pt idx="35497">
                  <c:v>-5.1345499536034719E-2</c:v>
                </c:pt>
                <c:pt idx="35498">
                  <c:v>-5.1345499536034719E-2</c:v>
                </c:pt>
                <c:pt idx="35499">
                  <c:v>-5.1345499536034719E-2</c:v>
                </c:pt>
                <c:pt idx="35500">
                  <c:v>-5.1654809774203309E-2</c:v>
                </c:pt>
                <c:pt idx="35501">
                  <c:v>-5.1654809774203309E-2</c:v>
                </c:pt>
                <c:pt idx="35502">
                  <c:v>-5.2273430250541653E-2</c:v>
                </c:pt>
                <c:pt idx="35503">
                  <c:v>-5.2273430250541653E-2</c:v>
                </c:pt>
                <c:pt idx="35504">
                  <c:v>-5.2273430250541653E-2</c:v>
                </c:pt>
                <c:pt idx="35505">
                  <c:v>-5.2273430250541653E-2</c:v>
                </c:pt>
                <c:pt idx="35506">
                  <c:v>-5.2582740488710193E-2</c:v>
                </c:pt>
                <c:pt idx="35507">
                  <c:v>-5.2582740488710193E-2</c:v>
                </c:pt>
                <c:pt idx="35508">
                  <c:v>-5.2582740488710193E-2</c:v>
                </c:pt>
                <c:pt idx="35509">
                  <c:v>-5.2582740488710193E-2</c:v>
                </c:pt>
                <c:pt idx="35510">
                  <c:v>-5.2582740488710193E-2</c:v>
                </c:pt>
                <c:pt idx="35511">
                  <c:v>-5.2289603960396121E-2</c:v>
                </c:pt>
                <c:pt idx="35512">
                  <c:v>-5.2289603960396121E-2</c:v>
                </c:pt>
                <c:pt idx="35513">
                  <c:v>-5.2289603960396121E-2</c:v>
                </c:pt>
                <c:pt idx="35514">
                  <c:v>-5.2289603960396121E-2</c:v>
                </c:pt>
                <c:pt idx="35515">
                  <c:v>-5.2289603960396121E-2</c:v>
                </c:pt>
                <c:pt idx="35516">
                  <c:v>-5.2289603960396121E-2</c:v>
                </c:pt>
                <c:pt idx="35517">
                  <c:v>-5.2289603960396121E-2</c:v>
                </c:pt>
                <c:pt idx="35518">
                  <c:v>-5.2289603960396121E-2</c:v>
                </c:pt>
                <c:pt idx="35519">
                  <c:v>-5.1980198019801985E-2</c:v>
                </c:pt>
                <c:pt idx="35520">
                  <c:v>-5.2273430250541653E-2</c:v>
                </c:pt>
                <c:pt idx="35521">
                  <c:v>-5.1964120012372397E-2</c:v>
                </c:pt>
                <c:pt idx="35522">
                  <c:v>-5.1964120012372397E-2</c:v>
                </c:pt>
                <c:pt idx="35523">
                  <c:v>-5.1964120012372397E-2</c:v>
                </c:pt>
                <c:pt idx="35524">
                  <c:v>-5.1964120012372397E-2</c:v>
                </c:pt>
                <c:pt idx="35525">
                  <c:v>-5.2273430250541653E-2</c:v>
                </c:pt>
                <c:pt idx="35526">
                  <c:v>-5.2273430250541653E-2</c:v>
                </c:pt>
                <c:pt idx="35527">
                  <c:v>-5.2273430250541653E-2</c:v>
                </c:pt>
                <c:pt idx="35528">
                  <c:v>-5.2273430250541653E-2</c:v>
                </c:pt>
                <c:pt idx="35529">
                  <c:v>-5.2273430250541653E-2</c:v>
                </c:pt>
                <c:pt idx="35530">
                  <c:v>-5.2273430250541653E-2</c:v>
                </c:pt>
                <c:pt idx="35531">
                  <c:v>-5.2273430250541653E-2</c:v>
                </c:pt>
                <c:pt idx="35532">
                  <c:v>-5.2273430250541653E-2</c:v>
                </c:pt>
                <c:pt idx="35533">
                  <c:v>-5.2273430250541653E-2</c:v>
                </c:pt>
                <c:pt idx="35534">
                  <c:v>-5.2273430250541653E-2</c:v>
                </c:pt>
                <c:pt idx="35535">
                  <c:v>-5.2273430250541653E-2</c:v>
                </c:pt>
                <c:pt idx="35536">
                  <c:v>-5.2273430250541653E-2</c:v>
                </c:pt>
                <c:pt idx="35537">
                  <c:v>-5.2582740488710193E-2</c:v>
                </c:pt>
                <c:pt idx="35538">
                  <c:v>-5.2582740488710193E-2</c:v>
                </c:pt>
                <c:pt idx="35539">
                  <c:v>-5.2582740488710193E-2</c:v>
                </c:pt>
                <c:pt idx="35540">
                  <c:v>-5.2582740488710193E-2</c:v>
                </c:pt>
                <c:pt idx="35541">
                  <c:v>-5.2892050726879129E-2</c:v>
                </c:pt>
                <c:pt idx="35542">
                  <c:v>-5.2892050726879129E-2</c:v>
                </c:pt>
                <c:pt idx="35543">
                  <c:v>-5.320136096504794E-2</c:v>
                </c:pt>
                <c:pt idx="35544">
                  <c:v>-5.320136096504794E-2</c:v>
                </c:pt>
                <c:pt idx="35545">
                  <c:v>-5.320136096504794E-2</c:v>
                </c:pt>
                <c:pt idx="35546">
                  <c:v>-5.320136096504794E-2</c:v>
                </c:pt>
                <c:pt idx="35547">
                  <c:v>-5.320136096504794E-2</c:v>
                </c:pt>
                <c:pt idx="35548">
                  <c:v>-5.320136096504794E-2</c:v>
                </c:pt>
                <c:pt idx="35549">
                  <c:v>-5.2892050726879129E-2</c:v>
                </c:pt>
                <c:pt idx="35550">
                  <c:v>-5.2892050726879129E-2</c:v>
                </c:pt>
                <c:pt idx="35551">
                  <c:v>-5.320136096504794E-2</c:v>
                </c:pt>
                <c:pt idx="35552">
                  <c:v>-5.320136096504794E-2</c:v>
                </c:pt>
                <c:pt idx="35553">
                  <c:v>-5.3510671203217099E-2</c:v>
                </c:pt>
                <c:pt idx="35554">
                  <c:v>-5.3510671203217099E-2</c:v>
                </c:pt>
                <c:pt idx="35555">
                  <c:v>-5.4129291679554575E-2</c:v>
                </c:pt>
                <c:pt idx="35556">
                  <c:v>-5.4129291679554575E-2</c:v>
                </c:pt>
                <c:pt idx="35557">
                  <c:v>-5.4129291679554575E-2</c:v>
                </c:pt>
                <c:pt idx="35558">
                  <c:v>-5.4129291679554575E-2</c:v>
                </c:pt>
                <c:pt idx="35559">
                  <c:v>-5.4438601917723983E-2</c:v>
                </c:pt>
                <c:pt idx="35560">
                  <c:v>-5.4438601917723983E-2</c:v>
                </c:pt>
                <c:pt idx="35561">
                  <c:v>-5.4129291679554575E-2</c:v>
                </c:pt>
                <c:pt idx="35562">
                  <c:v>-5.4129291679554575E-2</c:v>
                </c:pt>
                <c:pt idx="35563">
                  <c:v>-5.4129291679554575E-2</c:v>
                </c:pt>
                <c:pt idx="35564">
                  <c:v>-5.4129291679554575E-2</c:v>
                </c:pt>
                <c:pt idx="35565">
                  <c:v>-5.3836633663366523E-2</c:v>
                </c:pt>
                <c:pt idx="35566">
                  <c:v>-5.3836633663366523E-2</c:v>
                </c:pt>
                <c:pt idx="35567">
                  <c:v>-5.3836633663366523E-2</c:v>
                </c:pt>
                <c:pt idx="35568">
                  <c:v>-5.4146039603960423E-2</c:v>
                </c:pt>
                <c:pt idx="35569">
                  <c:v>-5.4146039603960423E-2</c:v>
                </c:pt>
                <c:pt idx="35570">
                  <c:v>-5.4146039603960423E-2</c:v>
                </c:pt>
                <c:pt idx="35571">
                  <c:v>-5.4146039603960423E-2</c:v>
                </c:pt>
                <c:pt idx="35572">
                  <c:v>-5.4146039603960423E-2</c:v>
                </c:pt>
                <c:pt idx="35573">
                  <c:v>-5.4146039603960423E-2</c:v>
                </c:pt>
                <c:pt idx="35574">
                  <c:v>-5.3836633663366523E-2</c:v>
                </c:pt>
                <c:pt idx="35575">
                  <c:v>-5.3836633663366523E-2</c:v>
                </c:pt>
                <c:pt idx="35576">
                  <c:v>-5.3527227722772304E-2</c:v>
                </c:pt>
                <c:pt idx="35577">
                  <c:v>-5.3527227722772304E-2</c:v>
                </c:pt>
                <c:pt idx="35578">
                  <c:v>-5.3527227722772304E-2</c:v>
                </c:pt>
                <c:pt idx="35579">
                  <c:v>-5.3527227722772304E-2</c:v>
                </c:pt>
                <c:pt idx="35580">
                  <c:v>-5.3217821782178223E-2</c:v>
                </c:pt>
                <c:pt idx="35581">
                  <c:v>-5.3217821782178223E-2</c:v>
                </c:pt>
                <c:pt idx="35582">
                  <c:v>-5.3217821782178223E-2</c:v>
                </c:pt>
                <c:pt idx="35583">
                  <c:v>-5.3217821782178223E-2</c:v>
                </c:pt>
                <c:pt idx="35584">
                  <c:v>-5.3217821782178223E-2</c:v>
                </c:pt>
                <c:pt idx="35585">
                  <c:v>-5.3217821782178223E-2</c:v>
                </c:pt>
                <c:pt idx="35586">
                  <c:v>-5.3217821782178223E-2</c:v>
                </c:pt>
                <c:pt idx="35587">
                  <c:v>-5.3217821782178223E-2</c:v>
                </c:pt>
                <c:pt idx="35588">
                  <c:v>-5.3836633663366523E-2</c:v>
                </c:pt>
                <c:pt idx="35589">
                  <c:v>-5.3836633663366523E-2</c:v>
                </c:pt>
                <c:pt idx="35590">
                  <c:v>-5.3527227722772304E-2</c:v>
                </c:pt>
                <c:pt idx="35591">
                  <c:v>-5.3527227722772304E-2</c:v>
                </c:pt>
                <c:pt idx="35592">
                  <c:v>-5.3527227722772304E-2</c:v>
                </c:pt>
                <c:pt idx="35593">
                  <c:v>-5.3527227722772304E-2</c:v>
                </c:pt>
                <c:pt idx="35594">
                  <c:v>-5.3527227722772304E-2</c:v>
                </c:pt>
                <c:pt idx="35595">
                  <c:v>-5.3527227722772304E-2</c:v>
                </c:pt>
                <c:pt idx="35596">
                  <c:v>-5.3527227722772304E-2</c:v>
                </c:pt>
                <c:pt idx="35597">
                  <c:v>-5.3527227722772304E-2</c:v>
                </c:pt>
                <c:pt idx="35598">
                  <c:v>-5.3527227722772304E-2</c:v>
                </c:pt>
                <c:pt idx="35599">
                  <c:v>-5.3527227722772304E-2</c:v>
                </c:pt>
                <c:pt idx="35600">
                  <c:v>-5.3527227722772304E-2</c:v>
                </c:pt>
                <c:pt idx="35601">
                  <c:v>-5.3527227722772304E-2</c:v>
                </c:pt>
                <c:pt idx="35602">
                  <c:v>-5.3527227722772304E-2</c:v>
                </c:pt>
                <c:pt idx="35603">
                  <c:v>-5.3527227722772304E-2</c:v>
                </c:pt>
                <c:pt idx="35604">
                  <c:v>-5.3527227722772304E-2</c:v>
                </c:pt>
                <c:pt idx="35605">
                  <c:v>-5.3527227722772304E-2</c:v>
                </c:pt>
                <c:pt idx="35606">
                  <c:v>-5.3527227722772304E-2</c:v>
                </c:pt>
                <c:pt idx="35607">
                  <c:v>-5.3527227722772304E-2</c:v>
                </c:pt>
                <c:pt idx="35608">
                  <c:v>-5.3217821782178223E-2</c:v>
                </c:pt>
                <c:pt idx="35609">
                  <c:v>-5.3217821782178223E-2</c:v>
                </c:pt>
                <c:pt idx="35610">
                  <c:v>-5.2599009900990173E-2</c:v>
                </c:pt>
                <c:pt idx="35611">
                  <c:v>-5.2599009900990173E-2</c:v>
                </c:pt>
                <c:pt idx="35612">
                  <c:v>-5.2599009900990173E-2</c:v>
                </c:pt>
                <c:pt idx="35613">
                  <c:v>-5.2599009900990173E-2</c:v>
                </c:pt>
                <c:pt idx="35614">
                  <c:v>-5.1980198019801985E-2</c:v>
                </c:pt>
                <c:pt idx="35615">
                  <c:v>-5.1980198019801985E-2</c:v>
                </c:pt>
                <c:pt idx="35616">
                  <c:v>-5.2289603960396121E-2</c:v>
                </c:pt>
                <c:pt idx="35617">
                  <c:v>-5.2599009900990173E-2</c:v>
                </c:pt>
                <c:pt idx="35618">
                  <c:v>-5.2599009900990173E-2</c:v>
                </c:pt>
                <c:pt idx="35619">
                  <c:v>-5.2599009900990173E-2</c:v>
                </c:pt>
                <c:pt idx="35620">
                  <c:v>-5.2599009900990173E-2</c:v>
                </c:pt>
                <c:pt idx="35621">
                  <c:v>-5.1980198019801985E-2</c:v>
                </c:pt>
                <c:pt idx="35622">
                  <c:v>-5.2273430250541653E-2</c:v>
                </c:pt>
                <c:pt idx="35623">
                  <c:v>-5.2273430250541653E-2</c:v>
                </c:pt>
                <c:pt idx="35624">
                  <c:v>-5.2273430250541653E-2</c:v>
                </c:pt>
                <c:pt idx="35625">
                  <c:v>-5.2273430250541653E-2</c:v>
                </c:pt>
                <c:pt idx="35626">
                  <c:v>-5.2273430250541653E-2</c:v>
                </c:pt>
                <c:pt idx="35627">
                  <c:v>-5.2273430250541653E-2</c:v>
                </c:pt>
                <c:pt idx="35628">
                  <c:v>-5.2273430250541653E-2</c:v>
                </c:pt>
                <c:pt idx="35629">
                  <c:v>-5.1964120012372397E-2</c:v>
                </c:pt>
                <c:pt idx="35630">
                  <c:v>-5.1964120012372397E-2</c:v>
                </c:pt>
                <c:pt idx="35631">
                  <c:v>-5.1964120012372397E-2</c:v>
                </c:pt>
                <c:pt idx="35632">
                  <c:v>-5.1964120012372397E-2</c:v>
                </c:pt>
                <c:pt idx="35633">
                  <c:v>-5.1964120012372397E-2</c:v>
                </c:pt>
                <c:pt idx="35634">
                  <c:v>-5.1964120012372397E-2</c:v>
                </c:pt>
                <c:pt idx="35635">
                  <c:v>-5.1964120012372397E-2</c:v>
                </c:pt>
                <c:pt idx="35636">
                  <c:v>-5.1964120012372397E-2</c:v>
                </c:pt>
                <c:pt idx="35637">
                  <c:v>-5.1964120012372397E-2</c:v>
                </c:pt>
                <c:pt idx="35638">
                  <c:v>-5.1964120012372397E-2</c:v>
                </c:pt>
                <c:pt idx="35639">
                  <c:v>-5.1654809774203309E-2</c:v>
                </c:pt>
                <c:pt idx="35640">
                  <c:v>-5.1654809774203309E-2</c:v>
                </c:pt>
                <c:pt idx="35641">
                  <c:v>-5.1654809774203309E-2</c:v>
                </c:pt>
                <c:pt idx="35642">
                  <c:v>-5.1654809774203309E-2</c:v>
                </c:pt>
                <c:pt idx="35643">
                  <c:v>-5.1345499536034719E-2</c:v>
                </c:pt>
                <c:pt idx="35644">
                  <c:v>-5.1345499536034719E-2</c:v>
                </c:pt>
                <c:pt idx="35645">
                  <c:v>-5.1345499536034719E-2</c:v>
                </c:pt>
                <c:pt idx="35646">
                  <c:v>-5.1345499536034719E-2</c:v>
                </c:pt>
                <c:pt idx="35647">
                  <c:v>-5.0726879059697097E-2</c:v>
                </c:pt>
                <c:pt idx="35648">
                  <c:v>-5.0726879059697097E-2</c:v>
                </c:pt>
                <c:pt idx="35649">
                  <c:v>-5.0417568821528265E-2</c:v>
                </c:pt>
                <c:pt idx="35650">
                  <c:v>-5.0417568821528265E-2</c:v>
                </c:pt>
                <c:pt idx="35651">
                  <c:v>-5.0417568821528265E-2</c:v>
                </c:pt>
                <c:pt idx="35652">
                  <c:v>-5.0417568821528265E-2</c:v>
                </c:pt>
                <c:pt idx="35653">
                  <c:v>-5.1036189297865783E-2</c:v>
                </c:pt>
                <c:pt idx="35654">
                  <c:v>-5.1036189297865783E-2</c:v>
                </c:pt>
                <c:pt idx="35655">
                  <c:v>-5.1036189297865783E-2</c:v>
                </c:pt>
                <c:pt idx="35656">
                  <c:v>-5.1036189297865783E-2</c:v>
                </c:pt>
                <c:pt idx="35657">
                  <c:v>-5.1036189297865783E-2</c:v>
                </c:pt>
                <c:pt idx="35658">
                  <c:v>-5.1036189297865783E-2</c:v>
                </c:pt>
                <c:pt idx="35659">
                  <c:v>-5.1345499536034719E-2</c:v>
                </c:pt>
                <c:pt idx="35660">
                  <c:v>-5.1345499536034719E-2</c:v>
                </c:pt>
                <c:pt idx="35661">
                  <c:v>-5.1345499536034719E-2</c:v>
                </c:pt>
                <c:pt idx="35662">
                  <c:v>-5.1345499536034719E-2</c:v>
                </c:pt>
                <c:pt idx="35663">
                  <c:v>-5.1345499536034719E-2</c:v>
                </c:pt>
                <c:pt idx="35664">
                  <c:v>-5.1345499536034719E-2</c:v>
                </c:pt>
                <c:pt idx="35665">
                  <c:v>-5.1345499536034719E-2</c:v>
                </c:pt>
                <c:pt idx="35666">
                  <c:v>-5.1345499536034719E-2</c:v>
                </c:pt>
                <c:pt idx="35667">
                  <c:v>-5.1036189297865783E-2</c:v>
                </c:pt>
                <c:pt idx="35668">
                  <c:v>-5.1036189297865783E-2</c:v>
                </c:pt>
                <c:pt idx="35669">
                  <c:v>-5.1345499536034719E-2</c:v>
                </c:pt>
                <c:pt idx="35670">
                  <c:v>-5.1345499536034719E-2</c:v>
                </c:pt>
                <c:pt idx="35671">
                  <c:v>-5.1345499536034719E-2</c:v>
                </c:pt>
                <c:pt idx="35672">
                  <c:v>-5.1345499536034719E-2</c:v>
                </c:pt>
                <c:pt idx="35673">
                  <c:v>-5.1345499536034719E-2</c:v>
                </c:pt>
                <c:pt idx="35674">
                  <c:v>-5.1345499536034719E-2</c:v>
                </c:pt>
                <c:pt idx="35675">
                  <c:v>-5.1345499536034719E-2</c:v>
                </c:pt>
                <c:pt idx="35676">
                  <c:v>-5.1345499536034719E-2</c:v>
                </c:pt>
                <c:pt idx="35677">
                  <c:v>-5.1654809774203309E-2</c:v>
                </c:pt>
                <c:pt idx="35678">
                  <c:v>-5.1654809774203309E-2</c:v>
                </c:pt>
                <c:pt idx="35679">
                  <c:v>-5.1654809774203309E-2</c:v>
                </c:pt>
                <c:pt idx="35680">
                  <c:v>-5.1654809774203309E-2</c:v>
                </c:pt>
                <c:pt idx="35681">
                  <c:v>-5.1654809774203309E-2</c:v>
                </c:pt>
                <c:pt idx="35682">
                  <c:v>-5.2273430250541653E-2</c:v>
                </c:pt>
                <c:pt idx="35683">
                  <c:v>-5.2273430250541653E-2</c:v>
                </c:pt>
                <c:pt idx="35684">
                  <c:v>-5.2273430250541653E-2</c:v>
                </c:pt>
                <c:pt idx="35685">
                  <c:v>-5.2273430250541653E-2</c:v>
                </c:pt>
                <c:pt idx="35686">
                  <c:v>-5.2273430250541653E-2</c:v>
                </c:pt>
                <c:pt idx="35687">
                  <c:v>-5.2273430250541653E-2</c:v>
                </c:pt>
                <c:pt idx="35688">
                  <c:v>-5.1964120012372397E-2</c:v>
                </c:pt>
                <c:pt idx="35689">
                  <c:v>-5.1964120012372397E-2</c:v>
                </c:pt>
                <c:pt idx="35690">
                  <c:v>-5.1964120012372397E-2</c:v>
                </c:pt>
                <c:pt idx="35691">
                  <c:v>-5.1964120012372397E-2</c:v>
                </c:pt>
                <c:pt idx="35692">
                  <c:v>-5.1964120012372397E-2</c:v>
                </c:pt>
                <c:pt idx="35693">
                  <c:v>-5.1964120012372397E-2</c:v>
                </c:pt>
                <c:pt idx="35694">
                  <c:v>-5.1964120012372397E-2</c:v>
                </c:pt>
                <c:pt idx="35695">
                  <c:v>-5.1964120012372397E-2</c:v>
                </c:pt>
                <c:pt idx="35696">
                  <c:v>-5.1964120012372397E-2</c:v>
                </c:pt>
                <c:pt idx="35697">
                  <c:v>-5.1964120012372397E-2</c:v>
                </c:pt>
                <c:pt idx="35698">
                  <c:v>-5.1964120012372397E-2</c:v>
                </c:pt>
                <c:pt idx="35699">
                  <c:v>-5.1964120012372397E-2</c:v>
                </c:pt>
                <c:pt idx="35700">
                  <c:v>-5.1964120012372397E-2</c:v>
                </c:pt>
                <c:pt idx="35701">
                  <c:v>-5.1964120012372397E-2</c:v>
                </c:pt>
                <c:pt idx="35702">
                  <c:v>-5.1654809774203309E-2</c:v>
                </c:pt>
                <c:pt idx="35703">
                  <c:v>-5.1654809774203309E-2</c:v>
                </c:pt>
                <c:pt idx="35704">
                  <c:v>-5.1964120012372397E-2</c:v>
                </c:pt>
                <c:pt idx="35705">
                  <c:v>-5.1964120012372397E-2</c:v>
                </c:pt>
                <c:pt idx="35706">
                  <c:v>-5.1654809774203309E-2</c:v>
                </c:pt>
                <c:pt idx="35707">
                  <c:v>-5.1654809774203309E-2</c:v>
                </c:pt>
                <c:pt idx="35708">
                  <c:v>-5.1654809774203309E-2</c:v>
                </c:pt>
                <c:pt idx="35709">
                  <c:v>-5.1654809774203309E-2</c:v>
                </c:pt>
                <c:pt idx="35710">
                  <c:v>-5.1964120012372397E-2</c:v>
                </c:pt>
                <c:pt idx="35711">
                  <c:v>-5.1964120012372397E-2</c:v>
                </c:pt>
                <c:pt idx="35712">
                  <c:v>-5.1964120012372397E-2</c:v>
                </c:pt>
                <c:pt idx="35713">
                  <c:v>-5.1964120012372397E-2</c:v>
                </c:pt>
                <c:pt idx="35714">
                  <c:v>-5.1964120012372397E-2</c:v>
                </c:pt>
                <c:pt idx="35715">
                  <c:v>-5.1964120012372397E-2</c:v>
                </c:pt>
                <c:pt idx="35716">
                  <c:v>-5.1654809774203309E-2</c:v>
                </c:pt>
                <c:pt idx="35717">
                  <c:v>-5.1654809774203309E-2</c:v>
                </c:pt>
                <c:pt idx="35718">
                  <c:v>-5.1654809774203309E-2</c:v>
                </c:pt>
                <c:pt idx="35719">
                  <c:v>-5.1654809774203309E-2</c:v>
                </c:pt>
                <c:pt idx="35720">
                  <c:v>-5.1654809774203309E-2</c:v>
                </c:pt>
                <c:pt idx="35721">
                  <c:v>-5.1654809774203309E-2</c:v>
                </c:pt>
                <c:pt idx="35722">
                  <c:v>-5.1345499536034719E-2</c:v>
                </c:pt>
                <c:pt idx="35723">
                  <c:v>-5.1345499536034719E-2</c:v>
                </c:pt>
                <c:pt idx="35724">
                  <c:v>-5.1036189297865783E-2</c:v>
                </c:pt>
                <c:pt idx="35725">
                  <c:v>-5.1036189297865783E-2</c:v>
                </c:pt>
                <c:pt idx="35726">
                  <c:v>-5.1036189297865783E-2</c:v>
                </c:pt>
                <c:pt idx="35727">
                  <c:v>-5.1036189297865783E-2</c:v>
                </c:pt>
                <c:pt idx="35728">
                  <c:v>-5.1036189297865783E-2</c:v>
                </c:pt>
                <c:pt idx="35729">
                  <c:v>-5.1036189297865783E-2</c:v>
                </c:pt>
                <c:pt idx="35730">
                  <c:v>-5.1036189297865783E-2</c:v>
                </c:pt>
                <c:pt idx="35731">
                  <c:v>-5.1036189297865783E-2</c:v>
                </c:pt>
                <c:pt idx="35732">
                  <c:v>-5.1036189297865783E-2</c:v>
                </c:pt>
                <c:pt idx="35733">
                  <c:v>-5.1036189297865783E-2</c:v>
                </c:pt>
                <c:pt idx="35734">
                  <c:v>-5.1036189297865783E-2</c:v>
                </c:pt>
                <c:pt idx="35735">
                  <c:v>-5.1036189297865783E-2</c:v>
                </c:pt>
                <c:pt idx="35736">
                  <c:v>-5.1036189297865783E-2</c:v>
                </c:pt>
                <c:pt idx="35737">
                  <c:v>-5.1036189297865783E-2</c:v>
                </c:pt>
                <c:pt idx="35738">
                  <c:v>-5.1036189297865783E-2</c:v>
                </c:pt>
                <c:pt idx="35739">
                  <c:v>-5.1036189297865783E-2</c:v>
                </c:pt>
                <c:pt idx="35740">
                  <c:v>-5.1036189297865783E-2</c:v>
                </c:pt>
                <c:pt idx="35741">
                  <c:v>-5.1036189297865783E-2</c:v>
                </c:pt>
                <c:pt idx="35742">
                  <c:v>-5.1036189297865783E-2</c:v>
                </c:pt>
                <c:pt idx="35743">
                  <c:v>-5.1036189297865783E-2</c:v>
                </c:pt>
                <c:pt idx="35744">
                  <c:v>-5.1036189297865783E-2</c:v>
                </c:pt>
                <c:pt idx="35745">
                  <c:v>-5.1036189297865783E-2</c:v>
                </c:pt>
                <c:pt idx="35746">
                  <c:v>-5.1036189297865783E-2</c:v>
                </c:pt>
                <c:pt idx="35747">
                  <c:v>-5.1036189297865783E-2</c:v>
                </c:pt>
                <c:pt idx="35748">
                  <c:v>-5.1036189297865783E-2</c:v>
                </c:pt>
                <c:pt idx="35749">
                  <c:v>-5.1036189297865783E-2</c:v>
                </c:pt>
                <c:pt idx="35750">
                  <c:v>-5.1036189297865783E-2</c:v>
                </c:pt>
                <c:pt idx="35751">
                  <c:v>-5.1036189297865783E-2</c:v>
                </c:pt>
                <c:pt idx="35752">
                  <c:v>-5.1036189297865783E-2</c:v>
                </c:pt>
                <c:pt idx="35753">
                  <c:v>-5.0726879059697097E-2</c:v>
                </c:pt>
                <c:pt idx="35754">
                  <c:v>-5.0726879059697097E-2</c:v>
                </c:pt>
                <c:pt idx="35755">
                  <c:v>-5.0726879059697097E-2</c:v>
                </c:pt>
                <c:pt idx="35756">
                  <c:v>-5.0726879059697097E-2</c:v>
                </c:pt>
                <c:pt idx="35757">
                  <c:v>-5.0726879059697097E-2</c:v>
                </c:pt>
                <c:pt idx="35758">
                  <c:v>-5.0726879059697097E-2</c:v>
                </c:pt>
                <c:pt idx="35759">
                  <c:v>-5.0726879059697097E-2</c:v>
                </c:pt>
                <c:pt idx="35760">
                  <c:v>-5.1036189297865783E-2</c:v>
                </c:pt>
                <c:pt idx="35761">
                  <c:v>-5.1036189297865783E-2</c:v>
                </c:pt>
                <c:pt idx="35762">
                  <c:v>-5.1036189297865783E-2</c:v>
                </c:pt>
                <c:pt idx="35763">
                  <c:v>-5.1036189297865783E-2</c:v>
                </c:pt>
                <c:pt idx="35764">
                  <c:v>-5.1036189297865783E-2</c:v>
                </c:pt>
                <c:pt idx="35765">
                  <c:v>-5.1036189297865783E-2</c:v>
                </c:pt>
                <c:pt idx="35766">
                  <c:v>-5.1036189297865783E-2</c:v>
                </c:pt>
                <c:pt idx="35767">
                  <c:v>-5.1036189297865783E-2</c:v>
                </c:pt>
                <c:pt idx="35768">
                  <c:v>-5.1036189297865783E-2</c:v>
                </c:pt>
                <c:pt idx="35769">
                  <c:v>-5.1036189297865783E-2</c:v>
                </c:pt>
                <c:pt idx="35770">
                  <c:v>-5.1036189297865783E-2</c:v>
                </c:pt>
                <c:pt idx="35771">
                  <c:v>-5.1036189297865783E-2</c:v>
                </c:pt>
                <c:pt idx="35772">
                  <c:v>-5.1036189297865783E-2</c:v>
                </c:pt>
                <c:pt idx="35773">
                  <c:v>-5.1036189297865783E-2</c:v>
                </c:pt>
                <c:pt idx="35774">
                  <c:v>-5.1345499536034719E-2</c:v>
                </c:pt>
                <c:pt idx="35775">
                  <c:v>-5.1345499536034719E-2</c:v>
                </c:pt>
                <c:pt idx="35776">
                  <c:v>-5.1345499536034719E-2</c:v>
                </c:pt>
                <c:pt idx="35777">
                  <c:v>-5.1345499536034719E-2</c:v>
                </c:pt>
                <c:pt idx="35778">
                  <c:v>-5.1345499536034719E-2</c:v>
                </c:pt>
                <c:pt idx="35779">
                  <c:v>-5.1345499536034719E-2</c:v>
                </c:pt>
                <c:pt idx="35780">
                  <c:v>-5.1345499536034719E-2</c:v>
                </c:pt>
                <c:pt idx="35781">
                  <c:v>-5.1345499536034719E-2</c:v>
                </c:pt>
                <c:pt idx="35782">
                  <c:v>-5.1345499536034719E-2</c:v>
                </c:pt>
                <c:pt idx="35783">
                  <c:v>-5.1345499536034719E-2</c:v>
                </c:pt>
                <c:pt idx="35784">
                  <c:v>-5.1345499536034719E-2</c:v>
                </c:pt>
                <c:pt idx="35785">
                  <c:v>-5.1345499536034719E-2</c:v>
                </c:pt>
                <c:pt idx="35786">
                  <c:v>-5.1345499536034719E-2</c:v>
                </c:pt>
                <c:pt idx="35787">
                  <c:v>-5.1345499536034719E-2</c:v>
                </c:pt>
                <c:pt idx="35788">
                  <c:v>-5.1345499536034719E-2</c:v>
                </c:pt>
                <c:pt idx="35789">
                  <c:v>-5.1345499536034719E-2</c:v>
                </c:pt>
                <c:pt idx="35790">
                  <c:v>-5.1345499536034719E-2</c:v>
                </c:pt>
                <c:pt idx="35791">
                  <c:v>-5.1345499536034719E-2</c:v>
                </c:pt>
                <c:pt idx="35792">
                  <c:v>-5.1345499536034719E-2</c:v>
                </c:pt>
                <c:pt idx="35793">
                  <c:v>-5.1345499536034719E-2</c:v>
                </c:pt>
                <c:pt idx="35794">
                  <c:v>-5.1345499536034719E-2</c:v>
                </c:pt>
                <c:pt idx="35795">
                  <c:v>-5.1345499536034719E-2</c:v>
                </c:pt>
                <c:pt idx="35796">
                  <c:v>-5.1345499536034719E-2</c:v>
                </c:pt>
                <c:pt idx="35797">
                  <c:v>-5.1345499536034719E-2</c:v>
                </c:pt>
                <c:pt idx="35798">
                  <c:v>-5.1345499536034719E-2</c:v>
                </c:pt>
                <c:pt idx="35799">
                  <c:v>-5.1345499536034719E-2</c:v>
                </c:pt>
                <c:pt idx="35800">
                  <c:v>-5.1345499536034719E-2</c:v>
                </c:pt>
                <c:pt idx="35801">
                  <c:v>-5.1345499536034719E-2</c:v>
                </c:pt>
                <c:pt idx="35802">
                  <c:v>-5.0726879059697097E-2</c:v>
                </c:pt>
                <c:pt idx="35803">
                  <c:v>-5.0726879059697097E-2</c:v>
                </c:pt>
                <c:pt idx="35804">
                  <c:v>-5.0417568821528265E-2</c:v>
                </c:pt>
                <c:pt idx="35805">
                  <c:v>-5.0417568821528265E-2</c:v>
                </c:pt>
                <c:pt idx="35806">
                  <c:v>-5.0108258583358878E-2</c:v>
                </c:pt>
                <c:pt idx="35807">
                  <c:v>-5.0108258583358878E-2</c:v>
                </c:pt>
                <c:pt idx="35808">
                  <c:v>-5.0108258583358878E-2</c:v>
                </c:pt>
                <c:pt idx="35809">
                  <c:v>-5.0108258583358878E-2</c:v>
                </c:pt>
                <c:pt idx="35810">
                  <c:v>-5.0108258583358878E-2</c:v>
                </c:pt>
                <c:pt idx="35811">
                  <c:v>-5.0108258583358878E-2</c:v>
                </c:pt>
                <c:pt idx="35812">
                  <c:v>-5.0108258583358878E-2</c:v>
                </c:pt>
                <c:pt idx="35813">
                  <c:v>-5.0108258583358878E-2</c:v>
                </c:pt>
                <c:pt idx="35814">
                  <c:v>-5.0108258583358878E-2</c:v>
                </c:pt>
                <c:pt idx="35815">
                  <c:v>-5.0417568821528265E-2</c:v>
                </c:pt>
                <c:pt idx="35816">
                  <c:v>-5.0417568821528265E-2</c:v>
                </c:pt>
                <c:pt idx="35817">
                  <c:v>-5.0726879059697097E-2</c:v>
                </c:pt>
                <c:pt idx="35818">
                  <c:v>-5.0726879059697097E-2</c:v>
                </c:pt>
                <c:pt idx="35819">
                  <c:v>-5.0726879059697097E-2</c:v>
                </c:pt>
                <c:pt idx="35820">
                  <c:v>-5.0726879059697097E-2</c:v>
                </c:pt>
                <c:pt idx="35821">
                  <c:v>-5.0726879059697097E-2</c:v>
                </c:pt>
                <c:pt idx="35822">
                  <c:v>-5.0417568821528265E-2</c:v>
                </c:pt>
                <c:pt idx="35823">
                  <c:v>-5.0417568821528265E-2</c:v>
                </c:pt>
                <c:pt idx="35824">
                  <c:v>-5.0417568821528265E-2</c:v>
                </c:pt>
                <c:pt idx="35825">
                  <c:v>-5.0417568821528265E-2</c:v>
                </c:pt>
                <c:pt idx="35826">
                  <c:v>-5.0417568821528265E-2</c:v>
                </c:pt>
                <c:pt idx="35827">
                  <c:v>-5.0108258583358878E-2</c:v>
                </c:pt>
                <c:pt idx="35828">
                  <c:v>-5.0108258583358878E-2</c:v>
                </c:pt>
                <c:pt idx="35829">
                  <c:v>-4.9489638107021693E-2</c:v>
                </c:pt>
                <c:pt idx="35830">
                  <c:v>-4.9489638107021693E-2</c:v>
                </c:pt>
                <c:pt idx="35831">
                  <c:v>-4.9489638107021693E-2</c:v>
                </c:pt>
                <c:pt idx="35832">
                  <c:v>-4.9489638107021693E-2</c:v>
                </c:pt>
                <c:pt idx="35833">
                  <c:v>-4.9489638107021693E-2</c:v>
                </c:pt>
                <c:pt idx="35834">
                  <c:v>-4.9489638107021693E-2</c:v>
                </c:pt>
                <c:pt idx="35835">
                  <c:v>-4.9798948345190434E-2</c:v>
                </c:pt>
                <c:pt idx="35836">
                  <c:v>-4.9798948345190434E-2</c:v>
                </c:pt>
                <c:pt idx="35837">
                  <c:v>-4.9489638107021693E-2</c:v>
                </c:pt>
                <c:pt idx="35838">
                  <c:v>-4.9489638107021693E-2</c:v>
                </c:pt>
                <c:pt idx="35839">
                  <c:v>-4.9798948345190434E-2</c:v>
                </c:pt>
                <c:pt idx="35840">
                  <c:v>-4.9798948345190434E-2</c:v>
                </c:pt>
                <c:pt idx="35841">
                  <c:v>-4.9798948345190434E-2</c:v>
                </c:pt>
                <c:pt idx="35842">
                  <c:v>-4.9798948345190434E-2</c:v>
                </c:pt>
                <c:pt idx="35843">
                  <c:v>-4.9798948345190434E-2</c:v>
                </c:pt>
                <c:pt idx="35844">
                  <c:v>-4.9798948345190434E-2</c:v>
                </c:pt>
                <c:pt idx="35845">
                  <c:v>-4.9798948345190434E-2</c:v>
                </c:pt>
                <c:pt idx="35846">
                  <c:v>-4.9798948345190434E-2</c:v>
                </c:pt>
                <c:pt idx="35847">
                  <c:v>-4.9798948345190434E-2</c:v>
                </c:pt>
                <c:pt idx="35848">
                  <c:v>-4.9798948345190434E-2</c:v>
                </c:pt>
                <c:pt idx="35849">
                  <c:v>-5.0417568821528265E-2</c:v>
                </c:pt>
                <c:pt idx="35850">
                  <c:v>-5.0417568821528265E-2</c:v>
                </c:pt>
                <c:pt idx="35851">
                  <c:v>-5.0108258583358878E-2</c:v>
                </c:pt>
                <c:pt idx="35852">
                  <c:v>-5.0108258583358878E-2</c:v>
                </c:pt>
                <c:pt idx="35853">
                  <c:v>-5.0108258583358878E-2</c:v>
                </c:pt>
                <c:pt idx="35854">
                  <c:v>-5.0108258583358878E-2</c:v>
                </c:pt>
                <c:pt idx="35855">
                  <c:v>-5.0108258583358878E-2</c:v>
                </c:pt>
                <c:pt idx="35856">
                  <c:v>-5.0108258583358878E-2</c:v>
                </c:pt>
                <c:pt idx="35857">
                  <c:v>-5.0417568821528265E-2</c:v>
                </c:pt>
                <c:pt idx="35858">
                  <c:v>-5.0417568821528265E-2</c:v>
                </c:pt>
                <c:pt idx="35859">
                  <c:v>-5.0108258583358878E-2</c:v>
                </c:pt>
                <c:pt idx="35860">
                  <c:v>-5.0108258583358878E-2</c:v>
                </c:pt>
                <c:pt idx="35861">
                  <c:v>-5.0108258583358878E-2</c:v>
                </c:pt>
                <c:pt idx="35862">
                  <c:v>-5.0108258583358878E-2</c:v>
                </c:pt>
                <c:pt idx="35863">
                  <c:v>-5.0417568821528265E-2</c:v>
                </c:pt>
                <c:pt idx="35864">
                  <c:v>-5.0417568821528265E-2</c:v>
                </c:pt>
                <c:pt idx="35865">
                  <c:v>-5.0108258583358878E-2</c:v>
                </c:pt>
                <c:pt idx="35866">
                  <c:v>-5.0108258583358878E-2</c:v>
                </c:pt>
                <c:pt idx="35867">
                  <c:v>-5.0108258583358878E-2</c:v>
                </c:pt>
                <c:pt idx="35868">
                  <c:v>-5.0108258583358878E-2</c:v>
                </c:pt>
                <c:pt idx="35869">
                  <c:v>-5.0417568821528265E-2</c:v>
                </c:pt>
                <c:pt idx="35870">
                  <c:v>-5.0417568821528265E-2</c:v>
                </c:pt>
                <c:pt idx="35871">
                  <c:v>-5.0417568821528265E-2</c:v>
                </c:pt>
                <c:pt idx="35872">
                  <c:v>-5.0417568821528265E-2</c:v>
                </c:pt>
                <c:pt idx="35873">
                  <c:v>-5.0108258583358878E-2</c:v>
                </c:pt>
                <c:pt idx="35874">
                  <c:v>-5.0108258583358878E-2</c:v>
                </c:pt>
                <c:pt idx="35875">
                  <c:v>-5.0417568821528265E-2</c:v>
                </c:pt>
                <c:pt idx="35876">
                  <c:v>-5.0417568821528265E-2</c:v>
                </c:pt>
                <c:pt idx="35877">
                  <c:v>-5.0108258583358878E-2</c:v>
                </c:pt>
                <c:pt idx="35878">
                  <c:v>-5.0108258583358878E-2</c:v>
                </c:pt>
                <c:pt idx="35879">
                  <c:v>-5.0108258583358878E-2</c:v>
                </c:pt>
                <c:pt idx="35880">
                  <c:v>-5.0108258583358878E-2</c:v>
                </c:pt>
                <c:pt idx="35881">
                  <c:v>-5.0108258583358878E-2</c:v>
                </c:pt>
                <c:pt idx="35882">
                  <c:v>-5.0108258583358878E-2</c:v>
                </c:pt>
                <c:pt idx="35883">
                  <c:v>-5.0108258583358878E-2</c:v>
                </c:pt>
                <c:pt idx="35884">
                  <c:v>-5.0108258583358878E-2</c:v>
                </c:pt>
                <c:pt idx="35885">
                  <c:v>-5.0108258583358878E-2</c:v>
                </c:pt>
                <c:pt idx="35886">
                  <c:v>-5.0108258583358878E-2</c:v>
                </c:pt>
                <c:pt idx="35887">
                  <c:v>-5.0108258583358878E-2</c:v>
                </c:pt>
                <c:pt idx="35888">
                  <c:v>-4.9489638107021693E-2</c:v>
                </c:pt>
                <c:pt idx="35889">
                  <c:v>-4.9489638107021693E-2</c:v>
                </c:pt>
                <c:pt idx="35890">
                  <c:v>-4.9489638107021693E-2</c:v>
                </c:pt>
                <c:pt idx="35891">
                  <c:v>-4.9489638107021693E-2</c:v>
                </c:pt>
                <c:pt idx="35892">
                  <c:v>-4.9489638107021693E-2</c:v>
                </c:pt>
                <c:pt idx="35893">
                  <c:v>-4.9489638107021693E-2</c:v>
                </c:pt>
                <c:pt idx="35894">
                  <c:v>-5.0108258583358878E-2</c:v>
                </c:pt>
                <c:pt idx="35895">
                  <c:v>-5.0108258583358878E-2</c:v>
                </c:pt>
                <c:pt idx="35896">
                  <c:v>-5.0108258583358878E-2</c:v>
                </c:pt>
                <c:pt idx="35897">
                  <c:v>-5.0108258583358878E-2</c:v>
                </c:pt>
                <c:pt idx="35898">
                  <c:v>-5.0108258583358878E-2</c:v>
                </c:pt>
                <c:pt idx="35899">
                  <c:v>-5.0108258583358878E-2</c:v>
                </c:pt>
                <c:pt idx="35900">
                  <c:v>-5.0108258583358878E-2</c:v>
                </c:pt>
                <c:pt idx="35901">
                  <c:v>-5.0108258583358878E-2</c:v>
                </c:pt>
                <c:pt idx="35902">
                  <c:v>-4.9798948345190434E-2</c:v>
                </c:pt>
                <c:pt idx="35903">
                  <c:v>-4.9798948345190434E-2</c:v>
                </c:pt>
                <c:pt idx="35904">
                  <c:v>-5.0417568821528265E-2</c:v>
                </c:pt>
                <c:pt idx="35905">
                  <c:v>-5.0417568821528265E-2</c:v>
                </c:pt>
                <c:pt idx="35906">
                  <c:v>-5.0108258583358878E-2</c:v>
                </c:pt>
                <c:pt idx="35907">
                  <c:v>-5.0108258583358878E-2</c:v>
                </c:pt>
                <c:pt idx="35908">
                  <c:v>-5.0108258583358878E-2</c:v>
                </c:pt>
                <c:pt idx="35909">
                  <c:v>-5.0108258583358878E-2</c:v>
                </c:pt>
                <c:pt idx="35910">
                  <c:v>-5.0108258583358878E-2</c:v>
                </c:pt>
                <c:pt idx="35911">
                  <c:v>-5.0108258583358878E-2</c:v>
                </c:pt>
                <c:pt idx="35912">
                  <c:v>-5.0108258583358878E-2</c:v>
                </c:pt>
                <c:pt idx="35913">
                  <c:v>-5.0108258583358878E-2</c:v>
                </c:pt>
                <c:pt idx="35914">
                  <c:v>-4.9798948345190434E-2</c:v>
                </c:pt>
                <c:pt idx="35915">
                  <c:v>-4.9798948345190434E-2</c:v>
                </c:pt>
                <c:pt idx="35916">
                  <c:v>-4.9798948345190434E-2</c:v>
                </c:pt>
                <c:pt idx="35917">
                  <c:v>-4.9798948345190434E-2</c:v>
                </c:pt>
                <c:pt idx="35918">
                  <c:v>-4.9798948345190434E-2</c:v>
                </c:pt>
                <c:pt idx="35919">
                  <c:v>-4.9798948345190434E-2</c:v>
                </c:pt>
                <c:pt idx="35920">
                  <c:v>-4.9798948345190434E-2</c:v>
                </c:pt>
                <c:pt idx="35921">
                  <c:v>-4.9798948345190434E-2</c:v>
                </c:pt>
                <c:pt idx="35922">
                  <c:v>-4.9798948345190434E-2</c:v>
                </c:pt>
                <c:pt idx="35923">
                  <c:v>-4.9798948345190434E-2</c:v>
                </c:pt>
                <c:pt idx="35924">
                  <c:v>-5.0417568821528265E-2</c:v>
                </c:pt>
                <c:pt idx="35925">
                  <c:v>-5.0417568821528265E-2</c:v>
                </c:pt>
                <c:pt idx="35926">
                  <c:v>-5.0417568821528265E-2</c:v>
                </c:pt>
                <c:pt idx="35927">
                  <c:v>-5.0417568821528265E-2</c:v>
                </c:pt>
                <c:pt idx="35928">
                  <c:v>-5.0417568821528265E-2</c:v>
                </c:pt>
                <c:pt idx="35929">
                  <c:v>-5.0417568821528265E-2</c:v>
                </c:pt>
                <c:pt idx="35930">
                  <c:v>-5.0108258583358878E-2</c:v>
                </c:pt>
                <c:pt idx="35931">
                  <c:v>-5.0108258583358878E-2</c:v>
                </c:pt>
                <c:pt idx="35932">
                  <c:v>-5.0108258583358878E-2</c:v>
                </c:pt>
                <c:pt idx="35933">
                  <c:v>-5.0108258583358878E-2</c:v>
                </c:pt>
                <c:pt idx="35934">
                  <c:v>-5.0108258583358878E-2</c:v>
                </c:pt>
                <c:pt idx="35935">
                  <c:v>-5.0108258583358878E-2</c:v>
                </c:pt>
                <c:pt idx="35936">
                  <c:v>-5.0108258583358878E-2</c:v>
                </c:pt>
                <c:pt idx="35937">
                  <c:v>-5.0108258583358878E-2</c:v>
                </c:pt>
                <c:pt idx="35938">
                  <c:v>-4.9814356435643851E-2</c:v>
                </c:pt>
                <c:pt idx="35939">
                  <c:v>-4.9814356435643851E-2</c:v>
                </c:pt>
                <c:pt idx="35940">
                  <c:v>-4.9814356435643851E-2</c:v>
                </c:pt>
                <c:pt idx="35941">
                  <c:v>-4.9814356435643851E-2</c:v>
                </c:pt>
                <c:pt idx="35942">
                  <c:v>-4.9814356435643851E-2</c:v>
                </c:pt>
                <c:pt idx="35943">
                  <c:v>-5.0123762376237627E-2</c:v>
                </c:pt>
                <c:pt idx="35944">
                  <c:v>-5.0123762376237627E-2</c:v>
                </c:pt>
                <c:pt idx="35945">
                  <c:v>-5.0433168316831804E-2</c:v>
                </c:pt>
                <c:pt idx="35946">
                  <c:v>-5.0433168316831804E-2</c:v>
                </c:pt>
                <c:pt idx="35947">
                  <c:v>-5.0433168316831804E-2</c:v>
                </c:pt>
                <c:pt idx="35948">
                  <c:v>-5.0433168316831804E-2</c:v>
                </c:pt>
                <c:pt idx="35949">
                  <c:v>-5.0433168316831804E-2</c:v>
                </c:pt>
                <c:pt idx="35950">
                  <c:v>-5.0433168316831804E-2</c:v>
                </c:pt>
                <c:pt idx="35951">
                  <c:v>-5.0433168316831804E-2</c:v>
                </c:pt>
                <c:pt idx="35952">
                  <c:v>-5.0433168316831804E-2</c:v>
                </c:pt>
                <c:pt idx="35953">
                  <c:v>-5.0123762376237627E-2</c:v>
                </c:pt>
                <c:pt idx="35954">
                  <c:v>-5.0123762376237627E-2</c:v>
                </c:pt>
                <c:pt idx="35955">
                  <c:v>-5.0433168316831804E-2</c:v>
                </c:pt>
                <c:pt idx="35956">
                  <c:v>-5.0433168316831804E-2</c:v>
                </c:pt>
                <c:pt idx="35957">
                  <c:v>-5.0433168316831804E-2</c:v>
                </c:pt>
                <c:pt idx="35958">
                  <c:v>-5.0433168316831804E-2</c:v>
                </c:pt>
                <c:pt idx="35959">
                  <c:v>-5.0433168316831804E-2</c:v>
                </c:pt>
                <c:pt idx="35960">
                  <c:v>-5.0433168316831804E-2</c:v>
                </c:pt>
                <c:pt idx="35961">
                  <c:v>-5.0433168316831804E-2</c:v>
                </c:pt>
                <c:pt idx="35962">
                  <c:v>-5.0433168316831804E-2</c:v>
                </c:pt>
                <c:pt idx="35963">
                  <c:v>-5.0433168316831804E-2</c:v>
                </c:pt>
                <c:pt idx="35964">
                  <c:v>-5.0433168316831804E-2</c:v>
                </c:pt>
                <c:pt idx="35965">
                  <c:v>-5.0433168316831804E-2</c:v>
                </c:pt>
                <c:pt idx="35966">
                  <c:v>-5.0433168316831804E-2</c:v>
                </c:pt>
                <c:pt idx="35967">
                  <c:v>-5.0433168316831804E-2</c:v>
                </c:pt>
                <c:pt idx="35968">
                  <c:v>-5.0433168316831804E-2</c:v>
                </c:pt>
                <c:pt idx="35969">
                  <c:v>-5.0742574257426065E-2</c:v>
                </c:pt>
                <c:pt idx="35970">
                  <c:v>-5.0742574257426065E-2</c:v>
                </c:pt>
                <c:pt idx="35971">
                  <c:v>-5.0742574257426065E-2</c:v>
                </c:pt>
                <c:pt idx="35972">
                  <c:v>-5.0742574257426065E-2</c:v>
                </c:pt>
                <c:pt idx="35973">
                  <c:v>-5.0742574257426065E-2</c:v>
                </c:pt>
                <c:pt idx="35974">
                  <c:v>-5.0742574257426065E-2</c:v>
                </c:pt>
                <c:pt idx="35975">
                  <c:v>-5.0742574257426065E-2</c:v>
                </c:pt>
                <c:pt idx="35976">
                  <c:v>-4.9814356435643851E-2</c:v>
                </c:pt>
                <c:pt idx="35977">
                  <c:v>-5.0123762376237627E-2</c:v>
                </c:pt>
                <c:pt idx="35978">
                  <c:v>-5.0417568821528265E-2</c:v>
                </c:pt>
                <c:pt idx="35979">
                  <c:v>-5.0417568821528265E-2</c:v>
                </c:pt>
                <c:pt idx="35980">
                  <c:v>-5.0417568821528265E-2</c:v>
                </c:pt>
                <c:pt idx="35981">
                  <c:v>-5.0726879059697097E-2</c:v>
                </c:pt>
                <c:pt idx="35982">
                  <c:v>-5.0726879059697097E-2</c:v>
                </c:pt>
                <c:pt idx="35983">
                  <c:v>-5.0726879059697097E-2</c:v>
                </c:pt>
                <c:pt idx="35984">
                  <c:v>-5.0726879059697097E-2</c:v>
                </c:pt>
                <c:pt idx="35985">
                  <c:v>-5.0726879059697097E-2</c:v>
                </c:pt>
                <c:pt idx="35986">
                  <c:v>-5.0726879059697097E-2</c:v>
                </c:pt>
                <c:pt idx="35987">
                  <c:v>-5.0726879059697097E-2</c:v>
                </c:pt>
                <c:pt idx="35988">
                  <c:v>-5.0726879059697097E-2</c:v>
                </c:pt>
                <c:pt idx="35989">
                  <c:v>-5.0726879059697097E-2</c:v>
                </c:pt>
                <c:pt idx="35990">
                  <c:v>-5.0726879059697097E-2</c:v>
                </c:pt>
                <c:pt idx="35991">
                  <c:v>-5.0726879059697097E-2</c:v>
                </c:pt>
                <c:pt idx="35992">
                  <c:v>-5.0726879059697097E-2</c:v>
                </c:pt>
                <c:pt idx="35993">
                  <c:v>-5.0433168316831804E-2</c:v>
                </c:pt>
                <c:pt idx="35994">
                  <c:v>-5.0433168316831804E-2</c:v>
                </c:pt>
                <c:pt idx="35995">
                  <c:v>-5.0433168316831804E-2</c:v>
                </c:pt>
                <c:pt idx="35996">
                  <c:v>-5.0742574257426065E-2</c:v>
                </c:pt>
                <c:pt idx="35997">
                  <c:v>-5.0742574257426065E-2</c:v>
                </c:pt>
                <c:pt idx="35998">
                  <c:v>-5.0742574257426065E-2</c:v>
                </c:pt>
                <c:pt idx="35999">
                  <c:v>-5.0742574257426065E-2</c:v>
                </c:pt>
                <c:pt idx="36000">
                  <c:v>-5.0742574257426065E-2</c:v>
                </c:pt>
                <c:pt idx="36001">
                  <c:v>-5.0742574257426065E-2</c:v>
                </c:pt>
                <c:pt idx="36002">
                  <c:v>-5.0742574257426065E-2</c:v>
                </c:pt>
                <c:pt idx="36003">
                  <c:v>-5.0742574257426065E-2</c:v>
                </c:pt>
                <c:pt idx="36004">
                  <c:v>-5.0742574257426065E-2</c:v>
                </c:pt>
                <c:pt idx="36005">
                  <c:v>-5.0742574257426065E-2</c:v>
                </c:pt>
                <c:pt idx="36006">
                  <c:v>-5.0742574257426065E-2</c:v>
                </c:pt>
                <c:pt idx="36007">
                  <c:v>-5.0742574257426065E-2</c:v>
                </c:pt>
                <c:pt idx="36008">
                  <c:v>-5.0433168316831804E-2</c:v>
                </c:pt>
                <c:pt idx="36009">
                  <c:v>-5.0726879059697097E-2</c:v>
                </c:pt>
                <c:pt idx="36010">
                  <c:v>-5.0108258583358878E-2</c:v>
                </c:pt>
                <c:pt idx="36011">
                  <c:v>-5.0108258583358878E-2</c:v>
                </c:pt>
                <c:pt idx="36012">
                  <c:v>-5.0417568821528265E-2</c:v>
                </c:pt>
                <c:pt idx="36013">
                  <c:v>-5.0417568821528265E-2</c:v>
                </c:pt>
                <c:pt idx="36014">
                  <c:v>-5.0417568821528265E-2</c:v>
                </c:pt>
                <c:pt idx="36015">
                  <c:v>-5.0123762376237627E-2</c:v>
                </c:pt>
                <c:pt idx="36016">
                  <c:v>-5.0742574257426065E-2</c:v>
                </c:pt>
                <c:pt idx="36017">
                  <c:v>-5.0742574257426065E-2</c:v>
                </c:pt>
                <c:pt idx="36018">
                  <c:v>-5.0742574257426065E-2</c:v>
                </c:pt>
                <c:pt idx="36019">
                  <c:v>-5.0742574257426065E-2</c:v>
                </c:pt>
                <c:pt idx="36020">
                  <c:v>-5.0742574257426065E-2</c:v>
                </c:pt>
                <c:pt idx="36021">
                  <c:v>-5.0742574257426065E-2</c:v>
                </c:pt>
                <c:pt idx="36022">
                  <c:v>-5.0742574257426065E-2</c:v>
                </c:pt>
                <c:pt idx="36023">
                  <c:v>-5.0742574257426065E-2</c:v>
                </c:pt>
                <c:pt idx="36024">
                  <c:v>-5.0742574257426065E-2</c:v>
                </c:pt>
                <c:pt idx="36025">
                  <c:v>-5.0742574257426065E-2</c:v>
                </c:pt>
                <c:pt idx="36026">
                  <c:v>-5.1051980198019806E-2</c:v>
                </c:pt>
                <c:pt idx="36027">
                  <c:v>-5.1051980198019806E-2</c:v>
                </c:pt>
                <c:pt idx="36028">
                  <c:v>-5.1051980198019806E-2</c:v>
                </c:pt>
                <c:pt idx="36029">
                  <c:v>-5.1051980198019806E-2</c:v>
                </c:pt>
                <c:pt idx="36030">
                  <c:v>-5.1051980198019806E-2</c:v>
                </c:pt>
                <c:pt idx="36031">
                  <c:v>-5.1051980198019806E-2</c:v>
                </c:pt>
                <c:pt idx="36032">
                  <c:v>-5.1051980198019806E-2</c:v>
                </c:pt>
                <c:pt idx="36033">
                  <c:v>-5.0742574257426065E-2</c:v>
                </c:pt>
                <c:pt idx="36034">
                  <c:v>-5.0742574257426065E-2</c:v>
                </c:pt>
                <c:pt idx="36035">
                  <c:v>-5.0742574257426065E-2</c:v>
                </c:pt>
                <c:pt idx="36036">
                  <c:v>-5.1361386138613983E-2</c:v>
                </c:pt>
                <c:pt idx="36037">
                  <c:v>-5.1361386138613983E-2</c:v>
                </c:pt>
                <c:pt idx="36038">
                  <c:v>-5.1051980198019806E-2</c:v>
                </c:pt>
                <c:pt idx="36039">
                  <c:v>-5.1051980198019806E-2</c:v>
                </c:pt>
                <c:pt idx="36040">
                  <c:v>-5.1051980198019806E-2</c:v>
                </c:pt>
                <c:pt idx="36041">
                  <c:v>-5.1051980198019806E-2</c:v>
                </c:pt>
                <c:pt idx="36042">
                  <c:v>-5.1051980198019806E-2</c:v>
                </c:pt>
                <c:pt idx="36043">
                  <c:v>-5.1051980198019806E-2</c:v>
                </c:pt>
                <c:pt idx="36044">
                  <c:v>-5.1051980198019806E-2</c:v>
                </c:pt>
                <c:pt idx="36045">
                  <c:v>-5.1051980198019806E-2</c:v>
                </c:pt>
                <c:pt idx="36046">
                  <c:v>-5.1051980198019806E-2</c:v>
                </c:pt>
                <c:pt idx="36047">
                  <c:v>-5.1051980198019806E-2</c:v>
                </c:pt>
                <c:pt idx="36048">
                  <c:v>-5.1051980198019806E-2</c:v>
                </c:pt>
                <c:pt idx="36049">
                  <c:v>-5.0433168316831804E-2</c:v>
                </c:pt>
                <c:pt idx="36050">
                  <c:v>-5.0433168316831804E-2</c:v>
                </c:pt>
                <c:pt idx="36051">
                  <c:v>-5.1051980198019806E-2</c:v>
                </c:pt>
                <c:pt idx="36052">
                  <c:v>-5.1051980198019806E-2</c:v>
                </c:pt>
                <c:pt idx="36053">
                  <c:v>-5.1051980198019806E-2</c:v>
                </c:pt>
                <c:pt idx="36054">
                  <c:v>-5.1051980198019806E-2</c:v>
                </c:pt>
                <c:pt idx="36055">
                  <c:v>-5.1051980198019806E-2</c:v>
                </c:pt>
                <c:pt idx="36056">
                  <c:v>-5.1051980198019806E-2</c:v>
                </c:pt>
                <c:pt idx="36057">
                  <c:v>-5.0742574257426065E-2</c:v>
                </c:pt>
                <c:pt idx="36058">
                  <c:v>-5.1036189297865783E-2</c:v>
                </c:pt>
                <c:pt idx="36059">
                  <c:v>-5.0726879059697097E-2</c:v>
                </c:pt>
                <c:pt idx="36060">
                  <c:v>-5.0726879059697097E-2</c:v>
                </c:pt>
                <c:pt idx="36061">
                  <c:v>-5.0417568821528265E-2</c:v>
                </c:pt>
                <c:pt idx="36062">
                  <c:v>-5.0417568821528265E-2</c:v>
                </c:pt>
                <c:pt idx="36063">
                  <c:v>-5.0417568821528265E-2</c:v>
                </c:pt>
                <c:pt idx="36064">
                  <c:v>-5.0417568821528265E-2</c:v>
                </c:pt>
                <c:pt idx="36065">
                  <c:v>-5.0417568821528265E-2</c:v>
                </c:pt>
                <c:pt idx="36066">
                  <c:v>-5.0417568821528265E-2</c:v>
                </c:pt>
                <c:pt idx="36067">
                  <c:v>-5.0417568821528265E-2</c:v>
                </c:pt>
                <c:pt idx="36068">
                  <c:v>-5.0417568821528265E-2</c:v>
                </c:pt>
                <c:pt idx="36069">
                  <c:v>-5.0108258583358878E-2</c:v>
                </c:pt>
                <c:pt idx="36070">
                  <c:v>-5.0108258583358878E-2</c:v>
                </c:pt>
                <c:pt idx="36071">
                  <c:v>-5.0108258583358878E-2</c:v>
                </c:pt>
                <c:pt idx="36072">
                  <c:v>-5.0108258583358878E-2</c:v>
                </c:pt>
                <c:pt idx="36073">
                  <c:v>-4.9798948345190434E-2</c:v>
                </c:pt>
                <c:pt idx="36074">
                  <c:v>-4.9798948345190434E-2</c:v>
                </c:pt>
                <c:pt idx="36075">
                  <c:v>-4.9798948345190434E-2</c:v>
                </c:pt>
                <c:pt idx="36076">
                  <c:v>-4.9798948345190434E-2</c:v>
                </c:pt>
                <c:pt idx="36077">
                  <c:v>-5.0108258583358878E-2</c:v>
                </c:pt>
                <c:pt idx="36078">
                  <c:v>-5.0108258583358878E-2</c:v>
                </c:pt>
                <c:pt idx="36079">
                  <c:v>-4.9798948345190434E-2</c:v>
                </c:pt>
                <c:pt idx="36080">
                  <c:v>-4.9798948345190434E-2</c:v>
                </c:pt>
                <c:pt idx="36081">
                  <c:v>-4.9489638107021693E-2</c:v>
                </c:pt>
                <c:pt idx="36082">
                  <c:v>-4.9489638107021693E-2</c:v>
                </c:pt>
                <c:pt idx="36083">
                  <c:v>-4.9489638107021693E-2</c:v>
                </c:pt>
                <c:pt idx="36084">
                  <c:v>-4.9489638107021693E-2</c:v>
                </c:pt>
                <c:pt idx="36085">
                  <c:v>-4.9489638107021693E-2</c:v>
                </c:pt>
                <c:pt idx="36086">
                  <c:v>-4.9489638107021693E-2</c:v>
                </c:pt>
                <c:pt idx="36087">
                  <c:v>-4.9489638107021693E-2</c:v>
                </c:pt>
                <c:pt idx="36088">
                  <c:v>-4.9489638107021693E-2</c:v>
                </c:pt>
                <c:pt idx="36089">
                  <c:v>-4.9489638107021693E-2</c:v>
                </c:pt>
                <c:pt idx="36090">
                  <c:v>-4.9489638107021693E-2</c:v>
                </c:pt>
                <c:pt idx="36091">
                  <c:v>-4.9489638107021693E-2</c:v>
                </c:pt>
                <c:pt idx="36092">
                  <c:v>-4.9489638107021693E-2</c:v>
                </c:pt>
                <c:pt idx="36093">
                  <c:v>-4.9489638107021693E-2</c:v>
                </c:pt>
                <c:pt idx="36094">
                  <c:v>-5.0417568821528265E-2</c:v>
                </c:pt>
                <c:pt idx="36095">
                  <c:v>-5.0417568821528265E-2</c:v>
                </c:pt>
                <c:pt idx="36096">
                  <c:v>-5.0417568821528265E-2</c:v>
                </c:pt>
                <c:pt idx="36097">
                  <c:v>-5.0417568821528265E-2</c:v>
                </c:pt>
                <c:pt idx="36098">
                  <c:v>-5.0417568821528265E-2</c:v>
                </c:pt>
                <c:pt idx="36099">
                  <c:v>-5.0417568821528265E-2</c:v>
                </c:pt>
                <c:pt idx="36100">
                  <c:v>-5.0417568821528265E-2</c:v>
                </c:pt>
                <c:pt idx="36101">
                  <c:v>-5.0417568821528265E-2</c:v>
                </c:pt>
                <c:pt idx="36102">
                  <c:v>-5.0726879059697097E-2</c:v>
                </c:pt>
                <c:pt idx="36103">
                  <c:v>-5.0726879059697097E-2</c:v>
                </c:pt>
                <c:pt idx="36104">
                  <c:v>-5.0726879059697097E-2</c:v>
                </c:pt>
                <c:pt idx="36105">
                  <c:v>-5.0726879059697097E-2</c:v>
                </c:pt>
                <c:pt idx="36106">
                  <c:v>-5.0726879059697097E-2</c:v>
                </c:pt>
                <c:pt idx="36107">
                  <c:v>-5.0726879059697097E-2</c:v>
                </c:pt>
                <c:pt idx="36108">
                  <c:v>-5.0726879059697097E-2</c:v>
                </c:pt>
                <c:pt idx="36109">
                  <c:v>-5.0726879059697097E-2</c:v>
                </c:pt>
                <c:pt idx="36110">
                  <c:v>-5.0726879059697097E-2</c:v>
                </c:pt>
                <c:pt idx="36111">
                  <c:v>-5.0726879059697097E-2</c:v>
                </c:pt>
                <c:pt idx="36112">
                  <c:v>-5.0726879059697097E-2</c:v>
                </c:pt>
                <c:pt idx="36113">
                  <c:v>-5.0726879059697097E-2</c:v>
                </c:pt>
                <c:pt idx="36114">
                  <c:v>-5.0726879059697097E-2</c:v>
                </c:pt>
                <c:pt idx="36115">
                  <c:v>-5.0726879059697097E-2</c:v>
                </c:pt>
                <c:pt idx="36116">
                  <c:v>-5.0726879059697097E-2</c:v>
                </c:pt>
                <c:pt idx="36117">
                  <c:v>-5.0417568821528265E-2</c:v>
                </c:pt>
                <c:pt idx="36118">
                  <c:v>-5.0417568821528265E-2</c:v>
                </c:pt>
                <c:pt idx="36119">
                  <c:v>-5.0417568821528265E-2</c:v>
                </c:pt>
                <c:pt idx="36120">
                  <c:v>-5.0417568821528265E-2</c:v>
                </c:pt>
                <c:pt idx="36121">
                  <c:v>-5.0417568821528265E-2</c:v>
                </c:pt>
                <c:pt idx="36122">
                  <c:v>-5.0417568821528265E-2</c:v>
                </c:pt>
                <c:pt idx="36123">
                  <c:v>-4.9798948345190434E-2</c:v>
                </c:pt>
                <c:pt idx="36124">
                  <c:v>-4.9798948345190434E-2</c:v>
                </c:pt>
                <c:pt idx="36125">
                  <c:v>-5.0108258583358878E-2</c:v>
                </c:pt>
                <c:pt idx="36126">
                  <c:v>-5.0108258583358878E-2</c:v>
                </c:pt>
                <c:pt idx="36127">
                  <c:v>-5.0417568821528265E-2</c:v>
                </c:pt>
                <c:pt idx="36128">
                  <c:v>-5.0417568821528265E-2</c:v>
                </c:pt>
                <c:pt idx="36129">
                  <c:v>-5.0417568821528265E-2</c:v>
                </c:pt>
                <c:pt idx="36130">
                  <c:v>-5.0417568821528265E-2</c:v>
                </c:pt>
                <c:pt idx="36131">
                  <c:v>-5.0417568821528265E-2</c:v>
                </c:pt>
                <c:pt idx="36132">
                  <c:v>-5.0417568821528265E-2</c:v>
                </c:pt>
                <c:pt idx="36133">
                  <c:v>-5.0417568821528265E-2</c:v>
                </c:pt>
                <c:pt idx="36134">
                  <c:v>-5.0417568821528265E-2</c:v>
                </c:pt>
                <c:pt idx="36135">
                  <c:v>-5.0726879059697097E-2</c:v>
                </c:pt>
                <c:pt idx="36136">
                  <c:v>-5.0726879059697097E-2</c:v>
                </c:pt>
                <c:pt idx="36137">
                  <c:v>-5.0417568821528265E-2</c:v>
                </c:pt>
                <c:pt idx="36138">
                  <c:v>-5.0417568821528265E-2</c:v>
                </c:pt>
                <c:pt idx="36139">
                  <c:v>-5.0726879059697097E-2</c:v>
                </c:pt>
                <c:pt idx="36140">
                  <c:v>-5.0726879059697097E-2</c:v>
                </c:pt>
                <c:pt idx="36141">
                  <c:v>-5.0726879059697097E-2</c:v>
                </c:pt>
                <c:pt idx="36142">
                  <c:v>-5.0726879059697097E-2</c:v>
                </c:pt>
                <c:pt idx="36143">
                  <c:v>-5.0726879059697097E-2</c:v>
                </c:pt>
                <c:pt idx="36144">
                  <c:v>-5.0726879059697097E-2</c:v>
                </c:pt>
                <c:pt idx="36145">
                  <c:v>-5.0726879059697097E-2</c:v>
                </c:pt>
                <c:pt idx="36146">
                  <c:v>-5.0726879059697097E-2</c:v>
                </c:pt>
                <c:pt idx="36147">
                  <c:v>-5.0726879059697097E-2</c:v>
                </c:pt>
                <c:pt idx="36148">
                  <c:v>-5.0726879059697097E-2</c:v>
                </c:pt>
                <c:pt idx="36149">
                  <c:v>-5.0726879059697097E-2</c:v>
                </c:pt>
                <c:pt idx="36150">
                  <c:v>-5.0726879059697097E-2</c:v>
                </c:pt>
                <c:pt idx="36151">
                  <c:v>-5.0726879059697097E-2</c:v>
                </c:pt>
                <c:pt idx="36152">
                  <c:v>-5.0726879059697097E-2</c:v>
                </c:pt>
                <c:pt idx="36153">
                  <c:v>-5.0726879059697097E-2</c:v>
                </c:pt>
                <c:pt idx="36154">
                  <c:v>-5.0726879059697097E-2</c:v>
                </c:pt>
                <c:pt idx="36155">
                  <c:v>-5.0417568821528265E-2</c:v>
                </c:pt>
                <c:pt idx="36156">
                  <c:v>-5.0417568821528265E-2</c:v>
                </c:pt>
                <c:pt idx="36157">
                  <c:v>-5.0108258583358878E-2</c:v>
                </c:pt>
                <c:pt idx="36158">
                  <c:v>-5.0108258583358878E-2</c:v>
                </c:pt>
                <c:pt idx="36159">
                  <c:v>-5.0108258583358878E-2</c:v>
                </c:pt>
                <c:pt idx="36160">
                  <c:v>-5.0108258583358878E-2</c:v>
                </c:pt>
                <c:pt idx="36161">
                  <c:v>-5.0417568821528265E-2</c:v>
                </c:pt>
                <c:pt idx="36162">
                  <c:v>-5.0417568821528265E-2</c:v>
                </c:pt>
                <c:pt idx="36163">
                  <c:v>-5.0417568821528265E-2</c:v>
                </c:pt>
                <c:pt idx="36164">
                  <c:v>-5.0417568821528265E-2</c:v>
                </c:pt>
                <c:pt idx="36165">
                  <c:v>-5.0417568821528265E-2</c:v>
                </c:pt>
                <c:pt idx="36166">
                  <c:v>-5.0417568821528265E-2</c:v>
                </c:pt>
                <c:pt idx="36167">
                  <c:v>-5.0108258583358878E-2</c:v>
                </c:pt>
                <c:pt idx="36168">
                  <c:v>-5.0108258583358878E-2</c:v>
                </c:pt>
                <c:pt idx="36169">
                  <c:v>-5.0417568821528265E-2</c:v>
                </c:pt>
                <c:pt idx="36170">
                  <c:v>-5.0417568821528265E-2</c:v>
                </c:pt>
                <c:pt idx="36171">
                  <c:v>-5.0417568821528265E-2</c:v>
                </c:pt>
                <c:pt idx="36172">
                  <c:v>-5.0417568821528265E-2</c:v>
                </c:pt>
                <c:pt idx="36173">
                  <c:v>-5.0417568821528265E-2</c:v>
                </c:pt>
                <c:pt idx="36174">
                  <c:v>-5.0123762376237627E-2</c:v>
                </c:pt>
                <c:pt idx="36175">
                  <c:v>-5.0123762376237627E-2</c:v>
                </c:pt>
                <c:pt idx="36176">
                  <c:v>-5.0123762376237627E-2</c:v>
                </c:pt>
                <c:pt idx="36177">
                  <c:v>-5.0123762376237627E-2</c:v>
                </c:pt>
                <c:pt idx="36178">
                  <c:v>-5.0433168316831804E-2</c:v>
                </c:pt>
                <c:pt idx="36179">
                  <c:v>-5.0433168316831804E-2</c:v>
                </c:pt>
                <c:pt idx="36180">
                  <c:v>-5.0123762376237627E-2</c:v>
                </c:pt>
                <c:pt idx="36181">
                  <c:v>-5.0123762376237627E-2</c:v>
                </c:pt>
                <c:pt idx="36182">
                  <c:v>-5.0123762376237627E-2</c:v>
                </c:pt>
                <c:pt idx="36183">
                  <c:v>-5.0123762376237627E-2</c:v>
                </c:pt>
                <c:pt idx="36184">
                  <c:v>-5.0433168316831804E-2</c:v>
                </c:pt>
                <c:pt idx="36185">
                  <c:v>-5.0433168316831804E-2</c:v>
                </c:pt>
                <c:pt idx="36186">
                  <c:v>-5.0433168316831804E-2</c:v>
                </c:pt>
                <c:pt idx="36187">
                  <c:v>-5.0433168316831804E-2</c:v>
                </c:pt>
                <c:pt idx="36188">
                  <c:v>-5.0742574257426065E-2</c:v>
                </c:pt>
                <c:pt idx="36189">
                  <c:v>-5.0742574257426065E-2</c:v>
                </c:pt>
                <c:pt idx="36190">
                  <c:v>-5.0742574257426065E-2</c:v>
                </c:pt>
                <c:pt idx="36191">
                  <c:v>-5.0742574257426065E-2</c:v>
                </c:pt>
                <c:pt idx="36192">
                  <c:v>-5.0742574257426065E-2</c:v>
                </c:pt>
                <c:pt idx="36193">
                  <c:v>-5.0742574257426065E-2</c:v>
                </c:pt>
                <c:pt idx="36194">
                  <c:v>-5.0742574257426065E-2</c:v>
                </c:pt>
                <c:pt idx="36195">
                  <c:v>-5.0742574257426065E-2</c:v>
                </c:pt>
                <c:pt idx="36196">
                  <c:v>-5.0742574257426065E-2</c:v>
                </c:pt>
                <c:pt idx="36197">
                  <c:v>-5.0742574257426065E-2</c:v>
                </c:pt>
                <c:pt idx="36198">
                  <c:v>-5.0742574257426065E-2</c:v>
                </c:pt>
                <c:pt idx="36199">
                  <c:v>-5.0742574257426065E-2</c:v>
                </c:pt>
                <c:pt idx="36200">
                  <c:v>-5.0742574257426065E-2</c:v>
                </c:pt>
                <c:pt idx="36201">
                  <c:v>-5.0742574257426065E-2</c:v>
                </c:pt>
                <c:pt idx="36202">
                  <c:v>-5.0742574257426065E-2</c:v>
                </c:pt>
                <c:pt idx="36203">
                  <c:v>-5.0742574257426065E-2</c:v>
                </c:pt>
                <c:pt idx="36204">
                  <c:v>-5.1051980198019806E-2</c:v>
                </c:pt>
                <c:pt idx="36205">
                  <c:v>-5.1051980198019806E-2</c:v>
                </c:pt>
                <c:pt idx="36206">
                  <c:v>-5.1051980198019806E-2</c:v>
                </c:pt>
                <c:pt idx="36207">
                  <c:v>-5.1051980198019806E-2</c:v>
                </c:pt>
                <c:pt idx="36208">
                  <c:v>-5.0742574257426065E-2</c:v>
                </c:pt>
                <c:pt idx="36209">
                  <c:v>-5.0742574257426065E-2</c:v>
                </c:pt>
                <c:pt idx="36210">
                  <c:v>-5.1051980198019806E-2</c:v>
                </c:pt>
                <c:pt idx="36211">
                  <c:v>-5.1051980198019806E-2</c:v>
                </c:pt>
                <c:pt idx="36212">
                  <c:v>-5.1361386138613983E-2</c:v>
                </c:pt>
                <c:pt idx="36213">
                  <c:v>-5.1361386138613983E-2</c:v>
                </c:pt>
                <c:pt idx="36214">
                  <c:v>-5.1361386138613983E-2</c:v>
                </c:pt>
                <c:pt idx="36215">
                  <c:v>-5.1361386138613983E-2</c:v>
                </c:pt>
                <c:pt idx="36216">
                  <c:v>-5.1361386138613983E-2</c:v>
                </c:pt>
                <c:pt idx="36217">
                  <c:v>-5.1361386138613983E-2</c:v>
                </c:pt>
                <c:pt idx="36218">
                  <c:v>-5.1361386138613983E-2</c:v>
                </c:pt>
                <c:pt idx="36219">
                  <c:v>-5.1361386138613983E-2</c:v>
                </c:pt>
                <c:pt idx="36220">
                  <c:v>-5.1361386138613983E-2</c:v>
                </c:pt>
                <c:pt idx="36221">
                  <c:v>-5.1361386138613983E-2</c:v>
                </c:pt>
                <c:pt idx="36222">
                  <c:v>-5.1361386138613983E-2</c:v>
                </c:pt>
                <c:pt idx="36223">
                  <c:v>-5.1361386138613983E-2</c:v>
                </c:pt>
                <c:pt idx="36224">
                  <c:v>-5.1361386138613983E-2</c:v>
                </c:pt>
                <c:pt idx="36225">
                  <c:v>-5.1361386138613983E-2</c:v>
                </c:pt>
                <c:pt idx="36226">
                  <c:v>-5.1361386138613983E-2</c:v>
                </c:pt>
                <c:pt idx="36227">
                  <c:v>-5.1361386138613983E-2</c:v>
                </c:pt>
                <c:pt idx="36228">
                  <c:v>-5.1361386138613983E-2</c:v>
                </c:pt>
                <c:pt idx="36229">
                  <c:v>-5.1361386138613983E-2</c:v>
                </c:pt>
                <c:pt idx="36230">
                  <c:v>-5.1361386138613983E-2</c:v>
                </c:pt>
                <c:pt idx="36231">
                  <c:v>-5.1361386138613983E-2</c:v>
                </c:pt>
                <c:pt idx="36232">
                  <c:v>-5.1051980198019806E-2</c:v>
                </c:pt>
                <c:pt idx="36233">
                  <c:v>-5.1051980198019806E-2</c:v>
                </c:pt>
                <c:pt idx="36234">
                  <c:v>-5.1051980198019806E-2</c:v>
                </c:pt>
                <c:pt idx="36235">
                  <c:v>-5.1051980198019806E-2</c:v>
                </c:pt>
                <c:pt idx="36236">
                  <c:v>-5.1670792079207856E-2</c:v>
                </c:pt>
                <c:pt idx="36237">
                  <c:v>-5.1670792079207856E-2</c:v>
                </c:pt>
                <c:pt idx="36238">
                  <c:v>-5.1361386138613983E-2</c:v>
                </c:pt>
                <c:pt idx="36239">
                  <c:v>-5.1361386138613983E-2</c:v>
                </c:pt>
                <c:pt idx="36240">
                  <c:v>-5.1361386138613983E-2</c:v>
                </c:pt>
                <c:pt idx="36241">
                  <c:v>-5.1361386138613983E-2</c:v>
                </c:pt>
                <c:pt idx="36242">
                  <c:v>-5.1980198019801985E-2</c:v>
                </c:pt>
                <c:pt idx="36243">
                  <c:v>-5.1670792079207856E-2</c:v>
                </c:pt>
                <c:pt idx="36244">
                  <c:v>-5.1980198019801985E-2</c:v>
                </c:pt>
                <c:pt idx="36245">
                  <c:v>-5.1980198019801985E-2</c:v>
                </c:pt>
                <c:pt idx="36246">
                  <c:v>-5.1980198019801985E-2</c:v>
                </c:pt>
                <c:pt idx="36247">
                  <c:v>-5.2908415841584379E-2</c:v>
                </c:pt>
                <c:pt idx="36248">
                  <c:v>-5.2908415841584379E-2</c:v>
                </c:pt>
                <c:pt idx="36249">
                  <c:v>-5.3217821782178223E-2</c:v>
                </c:pt>
                <c:pt idx="36250">
                  <c:v>-5.3217821782178223E-2</c:v>
                </c:pt>
                <c:pt idx="36251">
                  <c:v>-5.3217821782178223E-2</c:v>
                </c:pt>
                <c:pt idx="36252">
                  <c:v>-5.3217821782178223E-2</c:v>
                </c:pt>
                <c:pt idx="36253">
                  <c:v>-5.3527227722772304E-2</c:v>
                </c:pt>
                <c:pt idx="36254">
                  <c:v>-5.3527227722772304E-2</c:v>
                </c:pt>
                <c:pt idx="36255">
                  <c:v>-5.3527227722772304E-2</c:v>
                </c:pt>
                <c:pt idx="36256">
                  <c:v>-5.3527227722772304E-2</c:v>
                </c:pt>
                <c:pt idx="36257">
                  <c:v>-5.3527227722772304E-2</c:v>
                </c:pt>
                <c:pt idx="36258">
                  <c:v>-5.3527227722772304E-2</c:v>
                </c:pt>
                <c:pt idx="36259">
                  <c:v>-5.3527227722772304E-2</c:v>
                </c:pt>
                <c:pt idx="36260">
                  <c:v>-5.3527227722772304E-2</c:v>
                </c:pt>
                <c:pt idx="36261">
                  <c:v>-5.3836633663366523E-2</c:v>
                </c:pt>
                <c:pt idx="36262">
                  <c:v>-5.3836633663366523E-2</c:v>
                </c:pt>
                <c:pt idx="36263">
                  <c:v>-5.3836633663366523E-2</c:v>
                </c:pt>
                <c:pt idx="36264">
                  <c:v>-5.3836633663366523E-2</c:v>
                </c:pt>
                <c:pt idx="36265">
                  <c:v>-5.4146039603960423E-2</c:v>
                </c:pt>
                <c:pt idx="36266">
                  <c:v>-5.4146039603960423E-2</c:v>
                </c:pt>
                <c:pt idx="36267">
                  <c:v>-5.4146039603960423E-2</c:v>
                </c:pt>
                <c:pt idx="36268">
                  <c:v>-5.4146039603960423E-2</c:v>
                </c:pt>
                <c:pt idx="36269">
                  <c:v>-5.3836633663366523E-2</c:v>
                </c:pt>
                <c:pt idx="36270">
                  <c:v>-5.3836633663366523E-2</c:v>
                </c:pt>
                <c:pt idx="36271">
                  <c:v>-5.4146039603960423E-2</c:v>
                </c:pt>
                <c:pt idx="36272">
                  <c:v>-5.4146039603960423E-2</c:v>
                </c:pt>
                <c:pt idx="36273">
                  <c:v>-5.3527227722772304E-2</c:v>
                </c:pt>
                <c:pt idx="36274">
                  <c:v>-5.3527227722772304E-2</c:v>
                </c:pt>
                <c:pt idx="36275">
                  <c:v>-5.3836633663366523E-2</c:v>
                </c:pt>
                <c:pt idx="36276">
                  <c:v>-5.3836633663366523E-2</c:v>
                </c:pt>
                <c:pt idx="36277">
                  <c:v>-5.3527227722772304E-2</c:v>
                </c:pt>
                <c:pt idx="36278">
                  <c:v>-5.3527227722772304E-2</c:v>
                </c:pt>
                <c:pt idx="36279">
                  <c:v>-5.3836633663366523E-2</c:v>
                </c:pt>
                <c:pt idx="36280">
                  <c:v>-5.3836633663366523E-2</c:v>
                </c:pt>
                <c:pt idx="36281">
                  <c:v>-5.4146039603960423E-2</c:v>
                </c:pt>
                <c:pt idx="36282">
                  <c:v>-5.4146039603960423E-2</c:v>
                </c:pt>
                <c:pt idx="36283">
                  <c:v>-5.4146039603960423E-2</c:v>
                </c:pt>
                <c:pt idx="36284">
                  <c:v>-5.4146039603960423E-2</c:v>
                </c:pt>
                <c:pt idx="36285">
                  <c:v>-5.4146039603960423E-2</c:v>
                </c:pt>
                <c:pt idx="36286">
                  <c:v>-5.4146039603960423E-2</c:v>
                </c:pt>
                <c:pt idx="36287">
                  <c:v>-5.3836633663366523E-2</c:v>
                </c:pt>
                <c:pt idx="36288">
                  <c:v>-5.3836633663366523E-2</c:v>
                </c:pt>
                <c:pt idx="36289">
                  <c:v>-5.3527227722772304E-2</c:v>
                </c:pt>
                <c:pt idx="36290">
                  <c:v>-5.3234292788610325E-2</c:v>
                </c:pt>
                <c:pt idx="36291">
                  <c:v>-5.3234292788610325E-2</c:v>
                </c:pt>
                <c:pt idx="36292">
                  <c:v>-5.3234292788610325E-2</c:v>
                </c:pt>
                <c:pt idx="36293">
                  <c:v>-5.3234292788610325E-2</c:v>
                </c:pt>
                <c:pt idx="36294">
                  <c:v>-5.3234292788610325E-2</c:v>
                </c:pt>
                <c:pt idx="36295">
                  <c:v>-5.3234292788610325E-2</c:v>
                </c:pt>
                <c:pt idx="36296">
                  <c:v>-5.3234292788610325E-2</c:v>
                </c:pt>
                <c:pt idx="36297">
                  <c:v>-5.3234292788610325E-2</c:v>
                </c:pt>
                <c:pt idx="36298">
                  <c:v>-5.3234292788610325E-2</c:v>
                </c:pt>
                <c:pt idx="36299">
                  <c:v>-5.3234292788610325E-2</c:v>
                </c:pt>
                <c:pt idx="36300">
                  <c:v>-5.3234292788610325E-2</c:v>
                </c:pt>
                <c:pt idx="36301">
                  <c:v>-5.3543794490869705E-2</c:v>
                </c:pt>
                <c:pt idx="36302">
                  <c:v>-5.3543794490869705E-2</c:v>
                </c:pt>
                <c:pt idx="36303">
                  <c:v>-5.3543794490869705E-2</c:v>
                </c:pt>
                <c:pt idx="36304">
                  <c:v>-5.3543794490869705E-2</c:v>
                </c:pt>
                <c:pt idx="36305">
                  <c:v>-5.3543794490869705E-2</c:v>
                </c:pt>
                <c:pt idx="36306">
                  <c:v>-5.3543794490869705E-2</c:v>
                </c:pt>
                <c:pt idx="36307">
                  <c:v>-5.3234292788610325E-2</c:v>
                </c:pt>
                <c:pt idx="36308">
                  <c:v>-5.3234292788610325E-2</c:v>
                </c:pt>
                <c:pt idx="36309">
                  <c:v>-5.3234292788610325E-2</c:v>
                </c:pt>
                <c:pt idx="36310">
                  <c:v>-5.3234292788610325E-2</c:v>
                </c:pt>
                <c:pt idx="36311">
                  <c:v>-5.3234292788610325E-2</c:v>
                </c:pt>
                <c:pt idx="36312">
                  <c:v>-5.3234292788610325E-2</c:v>
                </c:pt>
                <c:pt idx="36313">
                  <c:v>-5.3234292788610325E-2</c:v>
                </c:pt>
                <c:pt idx="36314">
                  <c:v>-5.3234292788610325E-2</c:v>
                </c:pt>
                <c:pt idx="36315">
                  <c:v>-5.3853296193129133E-2</c:v>
                </c:pt>
                <c:pt idx="36316">
                  <c:v>-5.3853296193129133E-2</c:v>
                </c:pt>
                <c:pt idx="36317">
                  <c:v>-5.3853296193129133E-2</c:v>
                </c:pt>
                <c:pt idx="36318">
                  <c:v>-5.3853296193129133E-2</c:v>
                </c:pt>
                <c:pt idx="36319">
                  <c:v>-5.3853296193129133E-2</c:v>
                </c:pt>
                <c:pt idx="36320">
                  <c:v>-5.3853296193129133E-2</c:v>
                </c:pt>
                <c:pt idx="36321">
                  <c:v>-5.3853296193129133E-2</c:v>
                </c:pt>
                <c:pt idx="36322">
                  <c:v>-5.3853296193129133E-2</c:v>
                </c:pt>
                <c:pt idx="36323">
                  <c:v>-5.3853296193129133E-2</c:v>
                </c:pt>
                <c:pt idx="36324">
                  <c:v>-5.3853296193129133E-2</c:v>
                </c:pt>
                <c:pt idx="36325">
                  <c:v>-5.3853296193129133E-2</c:v>
                </c:pt>
                <c:pt idx="36326">
                  <c:v>-5.3853296193129133E-2</c:v>
                </c:pt>
                <c:pt idx="36327">
                  <c:v>-5.4162797895388914E-2</c:v>
                </c:pt>
                <c:pt idx="36328">
                  <c:v>-5.4162797895388914E-2</c:v>
                </c:pt>
                <c:pt idx="36329">
                  <c:v>-5.5400804704425897E-2</c:v>
                </c:pt>
                <c:pt idx="36330">
                  <c:v>-5.5400804704425897E-2</c:v>
                </c:pt>
                <c:pt idx="36331">
                  <c:v>-5.5400804704425897E-2</c:v>
                </c:pt>
                <c:pt idx="36332">
                  <c:v>-5.5400804704425897E-2</c:v>
                </c:pt>
                <c:pt idx="36333">
                  <c:v>-5.5710306406685423E-2</c:v>
                </c:pt>
                <c:pt idx="36334">
                  <c:v>-5.5710306406685423E-2</c:v>
                </c:pt>
                <c:pt idx="36335">
                  <c:v>-5.5710306406685423E-2</c:v>
                </c:pt>
                <c:pt idx="36336">
                  <c:v>-5.5710306406685423E-2</c:v>
                </c:pt>
                <c:pt idx="36337">
                  <c:v>-5.5710306406685423E-2</c:v>
                </c:pt>
                <c:pt idx="36338">
                  <c:v>-5.5710306406685423E-2</c:v>
                </c:pt>
                <c:pt idx="36339">
                  <c:v>-5.5710306406685423E-2</c:v>
                </c:pt>
                <c:pt idx="36340">
                  <c:v>-5.5710306406685423E-2</c:v>
                </c:pt>
                <c:pt idx="36341">
                  <c:v>-5.5400804704425897E-2</c:v>
                </c:pt>
                <c:pt idx="36342">
                  <c:v>-5.5400804704425897E-2</c:v>
                </c:pt>
                <c:pt idx="36343">
                  <c:v>-5.5710306406685423E-2</c:v>
                </c:pt>
                <c:pt idx="36344">
                  <c:v>-5.5710306406685423E-2</c:v>
                </c:pt>
                <c:pt idx="36345">
                  <c:v>-5.5710306406685423E-2</c:v>
                </c:pt>
                <c:pt idx="36346">
                  <c:v>-5.6019808108944601E-2</c:v>
                </c:pt>
                <c:pt idx="36347">
                  <c:v>-5.6019808108944601E-2</c:v>
                </c:pt>
                <c:pt idx="36348">
                  <c:v>-5.6329309811203973E-2</c:v>
                </c:pt>
                <c:pt idx="36349">
                  <c:v>-5.6329309811203973E-2</c:v>
                </c:pt>
                <c:pt idx="36350">
                  <c:v>-5.6019808108944601E-2</c:v>
                </c:pt>
                <c:pt idx="36351">
                  <c:v>-5.6329309811203973E-2</c:v>
                </c:pt>
                <c:pt idx="36352">
                  <c:v>-5.6329309811203973E-2</c:v>
                </c:pt>
                <c:pt idx="36353">
                  <c:v>-5.6329309811203973E-2</c:v>
                </c:pt>
                <c:pt idx="36354">
                  <c:v>-5.6329309811203973E-2</c:v>
                </c:pt>
                <c:pt idx="36355">
                  <c:v>-5.6638811513463325E-2</c:v>
                </c:pt>
                <c:pt idx="36356">
                  <c:v>-5.6638811513463325E-2</c:v>
                </c:pt>
                <c:pt idx="36357">
                  <c:v>-5.6638811513463325E-2</c:v>
                </c:pt>
                <c:pt idx="36358">
                  <c:v>-5.6638811513463325E-2</c:v>
                </c:pt>
                <c:pt idx="36359">
                  <c:v>-5.6638811513463325E-2</c:v>
                </c:pt>
                <c:pt idx="36360">
                  <c:v>-5.6638811513463325E-2</c:v>
                </c:pt>
                <c:pt idx="36361">
                  <c:v>-5.6638811513463325E-2</c:v>
                </c:pt>
                <c:pt idx="36362">
                  <c:v>-5.6638811513463325E-2</c:v>
                </c:pt>
                <c:pt idx="36363">
                  <c:v>-5.6638811513463325E-2</c:v>
                </c:pt>
                <c:pt idx="36364">
                  <c:v>-5.6329309811203973E-2</c:v>
                </c:pt>
                <c:pt idx="36365">
                  <c:v>-5.6329309811203973E-2</c:v>
                </c:pt>
                <c:pt idx="36366">
                  <c:v>-5.6329309811203973E-2</c:v>
                </c:pt>
                <c:pt idx="36367">
                  <c:v>-5.6329309811203973E-2</c:v>
                </c:pt>
                <c:pt idx="36368">
                  <c:v>-5.6329309811203973E-2</c:v>
                </c:pt>
                <c:pt idx="36369">
                  <c:v>-5.6948313215722676E-2</c:v>
                </c:pt>
                <c:pt idx="36370">
                  <c:v>-5.6948313215722676E-2</c:v>
                </c:pt>
                <c:pt idx="36371">
                  <c:v>-5.6948313215722676E-2</c:v>
                </c:pt>
                <c:pt idx="36372">
                  <c:v>-5.6329309811203973E-2</c:v>
                </c:pt>
                <c:pt idx="36373">
                  <c:v>-5.6638811513463325E-2</c:v>
                </c:pt>
                <c:pt idx="36374">
                  <c:v>-5.6638811513463325E-2</c:v>
                </c:pt>
                <c:pt idx="36375">
                  <c:v>-5.6638811513463325E-2</c:v>
                </c:pt>
                <c:pt idx="36376">
                  <c:v>-5.6638811513463325E-2</c:v>
                </c:pt>
                <c:pt idx="36377">
                  <c:v>-5.6638811513463325E-2</c:v>
                </c:pt>
                <c:pt idx="36378">
                  <c:v>-5.6948313215722676E-2</c:v>
                </c:pt>
                <c:pt idx="36379">
                  <c:v>-5.6948313215722676E-2</c:v>
                </c:pt>
                <c:pt idx="36380">
                  <c:v>-5.6948313215722676E-2</c:v>
                </c:pt>
                <c:pt idx="36381">
                  <c:v>-5.6948313215722676E-2</c:v>
                </c:pt>
                <c:pt idx="36382">
                  <c:v>-5.6638811513463325E-2</c:v>
                </c:pt>
                <c:pt idx="36383">
                  <c:v>-5.6638811513463325E-2</c:v>
                </c:pt>
                <c:pt idx="36384">
                  <c:v>-5.5710306406685423E-2</c:v>
                </c:pt>
                <c:pt idx="36385">
                  <c:v>-5.5710306406685423E-2</c:v>
                </c:pt>
                <c:pt idx="36386">
                  <c:v>-5.5710306406685423E-2</c:v>
                </c:pt>
                <c:pt idx="36387">
                  <c:v>-5.5710306406685423E-2</c:v>
                </c:pt>
                <c:pt idx="36388">
                  <c:v>-5.5710306406685423E-2</c:v>
                </c:pt>
                <c:pt idx="36389">
                  <c:v>-5.5710306406685423E-2</c:v>
                </c:pt>
                <c:pt idx="36390">
                  <c:v>-5.5400804704425897E-2</c:v>
                </c:pt>
                <c:pt idx="36391">
                  <c:v>-5.5400804704425897E-2</c:v>
                </c:pt>
                <c:pt idx="36392">
                  <c:v>-5.5710306406685423E-2</c:v>
                </c:pt>
                <c:pt idx="36393">
                  <c:v>-5.5710306406685423E-2</c:v>
                </c:pt>
                <c:pt idx="36394">
                  <c:v>-5.5710306406685423E-2</c:v>
                </c:pt>
                <c:pt idx="36395">
                  <c:v>-5.5710306406685423E-2</c:v>
                </c:pt>
                <c:pt idx="36396">
                  <c:v>-5.5710306406685423E-2</c:v>
                </c:pt>
                <c:pt idx="36397">
                  <c:v>-5.5710306406685423E-2</c:v>
                </c:pt>
                <c:pt idx="36398">
                  <c:v>-5.5710306406685423E-2</c:v>
                </c:pt>
                <c:pt idx="36399">
                  <c:v>-5.5710306406685423E-2</c:v>
                </c:pt>
                <c:pt idx="36400">
                  <c:v>-5.5400804704425897E-2</c:v>
                </c:pt>
                <c:pt idx="36401">
                  <c:v>-5.5400804704425897E-2</c:v>
                </c:pt>
                <c:pt idx="36402">
                  <c:v>-5.5400804704425897E-2</c:v>
                </c:pt>
                <c:pt idx="36403">
                  <c:v>-5.5400804704425897E-2</c:v>
                </c:pt>
                <c:pt idx="36404">
                  <c:v>-5.5400804704425897E-2</c:v>
                </c:pt>
                <c:pt idx="36405">
                  <c:v>-5.5400804704425897E-2</c:v>
                </c:pt>
                <c:pt idx="36406">
                  <c:v>-5.5400804704425897E-2</c:v>
                </c:pt>
                <c:pt idx="36407">
                  <c:v>-5.5400804704425897E-2</c:v>
                </c:pt>
                <c:pt idx="36408">
                  <c:v>-5.5400804704425897E-2</c:v>
                </c:pt>
                <c:pt idx="36409">
                  <c:v>-5.5400804704425897E-2</c:v>
                </c:pt>
                <c:pt idx="36410">
                  <c:v>-5.5400804704425897E-2</c:v>
                </c:pt>
                <c:pt idx="36411">
                  <c:v>-5.5400804704425897E-2</c:v>
                </c:pt>
                <c:pt idx="36412">
                  <c:v>-5.5091303002166532E-2</c:v>
                </c:pt>
                <c:pt idx="36413">
                  <c:v>-5.5091303002166532E-2</c:v>
                </c:pt>
                <c:pt idx="36414">
                  <c:v>-5.5400804704425897E-2</c:v>
                </c:pt>
                <c:pt idx="36415">
                  <c:v>-5.5400804704425897E-2</c:v>
                </c:pt>
                <c:pt idx="36416">
                  <c:v>-5.5400804704425897E-2</c:v>
                </c:pt>
                <c:pt idx="36417">
                  <c:v>-5.5400804704425897E-2</c:v>
                </c:pt>
                <c:pt idx="36418">
                  <c:v>-5.5091303002166532E-2</c:v>
                </c:pt>
                <c:pt idx="36419">
                  <c:v>-5.5091303002166532E-2</c:v>
                </c:pt>
                <c:pt idx="36420">
                  <c:v>-5.5091303002166532E-2</c:v>
                </c:pt>
                <c:pt idx="36421">
                  <c:v>-5.5400804704425897E-2</c:v>
                </c:pt>
                <c:pt idx="36422">
                  <c:v>-5.5400804704425897E-2</c:v>
                </c:pt>
                <c:pt idx="36423">
                  <c:v>-5.5400804704425897E-2</c:v>
                </c:pt>
                <c:pt idx="36424">
                  <c:v>-5.5400804704425897E-2</c:v>
                </c:pt>
                <c:pt idx="36425">
                  <c:v>-5.5400804704425897E-2</c:v>
                </c:pt>
                <c:pt idx="36426">
                  <c:v>-5.5400804704425897E-2</c:v>
                </c:pt>
                <c:pt idx="36427">
                  <c:v>-5.6019808108944601E-2</c:v>
                </c:pt>
                <c:pt idx="36428">
                  <c:v>-5.6019808108944601E-2</c:v>
                </c:pt>
                <c:pt idx="36429">
                  <c:v>-5.6638811513463325E-2</c:v>
                </c:pt>
                <c:pt idx="36430">
                  <c:v>-5.6638811513463325E-2</c:v>
                </c:pt>
                <c:pt idx="36431">
                  <c:v>-5.6638811513463325E-2</c:v>
                </c:pt>
                <c:pt idx="36432">
                  <c:v>-5.6638811513463325E-2</c:v>
                </c:pt>
                <c:pt idx="36433">
                  <c:v>-5.6329309811203973E-2</c:v>
                </c:pt>
                <c:pt idx="36434">
                  <c:v>-5.6329309811203973E-2</c:v>
                </c:pt>
                <c:pt idx="36435">
                  <c:v>-5.5400804704425897E-2</c:v>
                </c:pt>
                <c:pt idx="36436">
                  <c:v>-5.5400804704425897E-2</c:v>
                </c:pt>
                <c:pt idx="36437">
                  <c:v>-5.5400804704425897E-2</c:v>
                </c:pt>
                <c:pt idx="36438">
                  <c:v>-5.5400804704425897E-2</c:v>
                </c:pt>
                <c:pt idx="36439">
                  <c:v>-5.5400804704425897E-2</c:v>
                </c:pt>
                <c:pt idx="36440">
                  <c:v>-5.5400804704425897E-2</c:v>
                </c:pt>
                <c:pt idx="36441">
                  <c:v>-5.5400804704425897E-2</c:v>
                </c:pt>
                <c:pt idx="36442">
                  <c:v>-5.5400804704425897E-2</c:v>
                </c:pt>
                <c:pt idx="36443">
                  <c:v>-5.5400804704425897E-2</c:v>
                </c:pt>
                <c:pt idx="36444">
                  <c:v>-5.5400804704425897E-2</c:v>
                </c:pt>
                <c:pt idx="36445">
                  <c:v>-5.5400804704425897E-2</c:v>
                </c:pt>
                <c:pt idx="36446">
                  <c:v>-5.5400804704425897E-2</c:v>
                </c:pt>
                <c:pt idx="36447">
                  <c:v>-5.5400804704425897E-2</c:v>
                </c:pt>
                <c:pt idx="36448">
                  <c:v>-5.5400804704425897E-2</c:v>
                </c:pt>
                <c:pt idx="36449">
                  <c:v>-5.5400804704425897E-2</c:v>
                </c:pt>
                <c:pt idx="36450">
                  <c:v>-5.5400804704425897E-2</c:v>
                </c:pt>
                <c:pt idx="36451">
                  <c:v>-5.5400804704425897E-2</c:v>
                </c:pt>
                <c:pt idx="36452">
                  <c:v>-5.5400804704425897E-2</c:v>
                </c:pt>
                <c:pt idx="36453">
                  <c:v>-5.5400804704425897E-2</c:v>
                </c:pt>
                <c:pt idx="36454">
                  <c:v>-5.5400804704425897E-2</c:v>
                </c:pt>
                <c:pt idx="36455">
                  <c:v>-5.5091303002166532E-2</c:v>
                </c:pt>
                <c:pt idx="36456">
                  <c:v>-5.5091303002166532E-2</c:v>
                </c:pt>
                <c:pt idx="36457">
                  <c:v>-5.4781801299907194E-2</c:v>
                </c:pt>
                <c:pt idx="36458">
                  <c:v>-5.4781801299907194E-2</c:v>
                </c:pt>
                <c:pt idx="36459">
                  <c:v>-5.5400804704425897E-2</c:v>
                </c:pt>
                <c:pt idx="36460">
                  <c:v>-5.5400804704425897E-2</c:v>
                </c:pt>
                <c:pt idx="36461">
                  <c:v>-5.5400804704425897E-2</c:v>
                </c:pt>
                <c:pt idx="36462">
                  <c:v>-5.5400804704425897E-2</c:v>
                </c:pt>
                <c:pt idx="36463">
                  <c:v>-5.5400804704425897E-2</c:v>
                </c:pt>
                <c:pt idx="36464">
                  <c:v>-5.5400804704425897E-2</c:v>
                </c:pt>
                <c:pt idx="36465">
                  <c:v>-5.5400804704425897E-2</c:v>
                </c:pt>
                <c:pt idx="36466">
                  <c:v>-5.5400804704425897E-2</c:v>
                </c:pt>
                <c:pt idx="36467">
                  <c:v>-5.5400804704425897E-2</c:v>
                </c:pt>
                <c:pt idx="36468">
                  <c:v>-5.5400804704425897E-2</c:v>
                </c:pt>
                <c:pt idx="36469">
                  <c:v>-5.5710306406685423E-2</c:v>
                </c:pt>
                <c:pt idx="36470">
                  <c:v>-5.5710306406685423E-2</c:v>
                </c:pt>
                <c:pt idx="36471">
                  <c:v>-5.5710306406685423E-2</c:v>
                </c:pt>
                <c:pt idx="36472">
                  <c:v>-5.5710306406685423E-2</c:v>
                </c:pt>
                <c:pt idx="36473">
                  <c:v>-5.5710306406685423E-2</c:v>
                </c:pt>
                <c:pt idx="36474">
                  <c:v>-5.5710306406685423E-2</c:v>
                </c:pt>
                <c:pt idx="36475">
                  <c:v>-5.5710306406685423E-2</c:v>
                </c:pt>
                <c:pt idx="36476">
                  <c:v>-5.5710306406685423E-2</c:v>
                </c:pt>
                <c:pt idx="36477">
                  <c:v>-5.5710306406685423E-2</c:v>
                </c:pt>
                <c:pt idx="36478">
                  <c:v>-5.5710306406685423E-2</c:v>
                </c:pt>
                <c:pt idx="36479">
                  <c:v>-5.5710306406685423E-2</c:v>
                </c:pt>
                <c:pt idx="36480">
                  <c:v>-5.5710306406685423E-2</c:v>
                </c:pt>
                <c:pt idx="36481">
                  <c:v>-5.5710306406685423E-2</c:v>
                </c:pt>
                <c:pt idx="36482">
                  <c:v>-5.6019808108944601E-2</c:v>
                </c:pt>
                <c:pt idx="36483">
                  <c:v>-5.6019808108944601E-2</c:v>
                </c:pt>
                <c:pt idx="36484">
                  <c:v>-5.6019808108944601E-2</c:v>
                </c:pt>
                <c:pt idx="36485">
                  <c:v>-5.6019808108944601E-2</c:v>
                </c:pt>
                <c:pt idx="36486">
                  <c:v>-5.6019808108944601E-2</c:v>
                </c:pt>
                <c:pt idx="36487">
                  <c:v>-5.6019808108944601E-2</c:v>
                </c:pt>
                <c:pt idx="36488">
                  <c:v>-5.7257814917982118E-2</c:v>
                </c:pt>
                <c:pt idx="36489">
                  <c:v>-5.7257814917982118E-2</c:v>
                </c:pt>
                <c:pt idx="36490">
                  <c:v>-5.7257814917982118E-2</c:v>
                </c:pt>
                <c:pt idx="36491">
                  <c:v>-5.7257814917982118E-2</c:v>
                </c:pt>
                <c:pt idx="36492">
                  <c:v>-5.6948313215722676E-2</c:v>
                </c:pt>
                <c:pt idx="36493">
                  <c:v>-5.6948313215722676E-2</c:v>
                </c:pt>
                <c:pt idx="36494">
                  <c:v>-5.7257814917982118E-2</c:v>
                </c:pt>
                <c:pt idx="36495">
                  <c:v>-5.7257814917982118E-2</c:v>
                </c:pt>
                <c:pt idx="36496">
                  <c:v>-5.7257814917982118E-2</c:v>
                </c:pt>
                <c:pt idx="36497">
                  <c:v>-5.7257814917982118E-2</c:v>
                </c:pt>
                <c:pt idx="36498">
                  <c:v>-5.6948313215722676E-2</c:v>
                </c:pt>
                <c:pt idx="36499">
                  <c:v>-5.6948313215722676E-2</c:v>
                </c:pt>
                <c:pt idx="36500">
                  <c:v>-5.5710306406685423E-2</c:v>
                </c:pt>
                <c:pt idx="36501">
                  <c:v>-5.5710306406685423E-2</c:v>
                </c:pt>
                <c:pt idx="36502">
                  <c:v>-5.6019808108944601E-2</c:v>
                </c:pt>
                <c:pt idx="36503">
                  <c:v>-5.6019808108944601E-2</c:v>
                </c:pt>
                <c:pt idx="36504">
                  <c:v>-5.6019808108944601E-2</c:v>
                </c:pt>
                <c:pt idx="36505">
                  <c:v>-5.6019808108944601E-2</c:v>
                </c:pt>
                <c:pt idx="36506">
                  <c:v>-5.6638811513463325E-2</c:v>
                </c:pt>
                <c:pt idx="36507">
                  <c:v>-5.6638811513463325E-2</c:v>
                </c:pt>
                <c:pt idx="36508">
                  <c:v>-5.7257814917982118E-2</c:v>
                </c:pt>
                <c:pt idx="36509">
                  <c:v>-5.7257814917982118E-2</c:v>
                </c:pt>
                <c:pt idx="36510">
                  <c:v>-5.7257814917982118E-2</c:v>
                </c:pt>
                <c:pt idx="36511">
                  <c:v>-5.7257814917982118E-2</c:v>
                </c:pt>
                <c:pt idx="36512">
                  <c:v>-5.7567316620241671E-2</c:v>
                </c:pt>
                <c:pt idx="36513">
                  <c:v>-5.7567316620241671E-2</c:v>
                </c:pt>
                <c:pt idx="36514">
                  <c:v>-5.6948313215722676E-2</c:v>
                </c:pt>
                <c:pt idx="36515">
                  <c:v>-5.6948313215722676E-2</c:v>
                </c:pt>
                <c:pt idx="36516">
                  <c:v>-5.5710306406685423E-2</c:v>
                </c:pt>
                <c:pt idx="36517">
                  <c:v>-5.6019808108944601E-2</c:v>
                </c:pt>
                <c:pt idx="36518">
                  <c:v>-5.6329309811203973E-2</c:v>
                </c:pt>
                <c:pt idx="36519">
                  <c:v>-5.6329309811203973E-2</c:v>
                </c:pt>
                <c:pt idx="36520">
                  <c:v>-5.6019808108944601E-2</c:v>
                </c:pt>
                <c:pt idx="36521">
                  <c:v>-5.6329309811203973E-2</c:v>
                </c:pt>
                <c:pt idx="36522">
                  <c:v>-5.6329309811203973E-2</c:v>
                </c:pt>
                <c:pt idx="36523">
                  <c:v>-5.6638811513463325E-2</c:v>
                </c:pt>
                <c:pt idx="36524">
                  <c:v>-5.6638811513463325E-2</c:v>
                </c:pt>
                <c:pt idx="36525">
                  <c:v>-5.5091303002166532E-2</c:v>
                </c:pt>
                <c:pt idx="36526">
                  <c:v>-5.5091303002166532E-2</c:v>
                </c:pt>
                <c:pt idx="36527">
                  <c:v>-5.5091303002166532E-2</c:v>
                </c:pt>
                <c:pt idx="36528">
                  <c:v>-5.5091303002166532E-2</c:v>
                </c:pt>
                <c:pt idx="36529">
                  <c:v>-5.4781801299907194E-2</c:v>
                </c:pt>
                <c:pt idx="36530">
                  <c:v>-5.4781801299907194E-2</c:v>
                </c:pt>
                <c:pt idx="36531">
                  <c:v>-5.5091303002166532E-2</c:v>
                </c:pt>
                <c:pt idx="36532">
                  <c:v>-5.5091303002166532E-2</c:v>
                </c:pt>
                <c:pt idx="36533">
                  <c:v>-5.5091303002166532E-2</c:v>
                </c:pt>
                <c:pt idx="36534">
                  <c:v>-5.5091303002166532E-2</c:v>
                </c:pt>
                <c:pt idx="36535">
                  <c:v>-5.5400804704425897E-2</c:v>
                </c:pt>
                <c:pt idx="36536">
                  <c:v>-5.5400804704425897E-2</c:v>
                </c:pt>
                <c:pt idx="36537">
                  <c:v>-5.5091303002166532E-2</c:v>
                </c:pt>
                <c:pt idx="36538">
                  <c:v>-5.5091303002166532E-2</c:v>
                </c:pt>
                <c:pt idx="36539">
                  <c:v>-5.5400804704425897E-2</c:v>
                </c:pt>
                <c:pt idx="36540">
                  <c:v>-5.5400804704425897E-2</c:v>
                </c:pt>
                <c:pt idx="36541">
                  <c:v>-5.5091303002166532E-2</c:v>
                </c:pt>
                <c:pt idx="36542">
                  <c:v>-5.5091303002166532E-2</c:v>
                </c:pt>
                <c:pt idx="36543">
                  <c:v>-5.6019808108944601E-2</c:v>
                </c:pt>
                <c:pt idx="36544">
                  <c:v>-5.6019808108944601E-2</c:v>
                </c:pt>
                <c:pt idx="36545">
                  <c:v>-5.5400804704425897E-2</c:v>
                </c:pt>
                <c:pt idx="36546">
                  <c:v>-5.5400804704425897E-2</c:v>
                </c:pt>
                <c:pt idx="36547">
                  <c:v>-5.5400804704425897E-2</c:v>
                </c:pt>
                <c:pt idx="36548">
                  <c:v>-5.5091303002166532E-2</c:v>
                </c:pt>
                <c:pt idx="36549">
                  <c:v>-5.5091303002166532E-2</c:v>
                </c:pt>
                <c:pt idx="36550">
                  <c:v>-5.5091303002166532E-2</c:v>
                </c:pt>
                <c:pt idx="36551">
                  <c:v>-5.6329309811203973E-2</c:v>
                </c:pt>
                <c:pt idx="36552">
                  <c:v>-5.6329309811203973E-2</c:v>
                </c:pt>
                <c:pt idx="36553">
                  <c:v>-5.5710306406685423E-2</c:v>
                </c:pt>
                <c:pt idx="36554">
                  <c:v>-5.5710306406685423E-2</c:v>
                </c:pt>
                <c:pt idx="36555">
                  <c:v>-5.5710306406685423E-2</c:v>
                </c:pt>
                <c:pt idx="36556">
                  <c:v>-5.5710306406685423E-2</c:v>
                </c:pt>
                <c:pt idx="36557">
                  <c:v>-5.5710306406685423E-2</c:v>
                </c:pt>
                <c:pt idx="36558">
                  <c:v>-5.5710306406685423E-2</c:v>
                </c:pt>
                <c:pt idx="36559">
                  <c:v>-5.5400804704425897E-2</c:v>
                </c:pt>
                <c:pt idx="36560">
                  <c:v>-5.5400804704425897E-2</c:v>
                </c:pt>
                <c:pt idx="36561">
                  <c:v>-5.5091303002166532E-2</c:v>
                </c:pt>
                <c:pt idx="36562">
                  <c:v>-5.5091303002166532E-2</c:v>
                </c:pt>
                <c:pt idx="36563">
                  <c:v>-5.5091303002166532E-2</c:v>
                </c:pt>
                <c:pt idx="36564">
                  <c:v>-5.5091303002166532E-2</c:v>
                </c:pt>
                <c:pt idx="36565">
                  <c:v>-5.4781801299907194E-2</c:v>
                </c:pt>
                <c:pt idx="36566">
                  <c:v>-5.4781801299907194E-2</c:v>
                </c:pt>
                <c:pt idx="36567">
                  <c:v>-5.4781801299907194E-2</c:v>
                </c:pt>
                <c:pt idx="36568">
                  <c:v>-5.4781801299907194E-2</c:v>
                </c:pt>
                <c:pt idx="36569">
                  <c:v>-5.4781801299907194E-2</c:v>
                </c:pt>
                <c:pt idx="36570">
                  <c:v>-5.4781801299907194E-2</c:v>
                </c:pt>
                <c:pt idx="36571">
                  <c:v>-5.4781801299907194E-2</c:v>
                </c:pt>
                <c:pt idx="36572">
                  <c:v>-5.4781801299907194E-2</c:v>
                </c:pt>
                <c:pt idx="36573">
                  <c:v>-5.4781801299907194E-2</c:v>
                </c:pt>
                <c:pt idx="36574">
                  <c:v>-5.4472299597648051E-2</c:v>
                </c:pt>
                <c:pt idx="36575">
                  <c:v>-5.4472299597648051E-2</c:v>
                </c:pt>
                <c:pt idx="36576">
                  <c:v>-5.3853296193129133E-2</c:v>
                </c:pt>
                <c:pt idx="36577">
                  <c:v>-5.3853296193129133E-2</c:v>
                </c:pt>
                <c:pt idx="36578">
                  <c:v>-5.3853296193129133E-2</c:v>
                </c:pt>
                <c:pt idx="36579">
                  <c:v>-5.3853296193129133E-2</c:v>
                </c:pt>
                <c:pt idx="36580">
                  <c:v>-5.3853296193129133E-2</c:v>
                </c:pt>
                <c:pt idx="36581">
                  <c:v>-5.3853296193129133E-2</c:v>
                </c:pt>
                <c:pt idx="36582">
                  <c:v>-5.4162797895388914E-2</c:v>
                </c:pt>
                <c:pt idx="36583">
                  <c:v>-5.4162797895388914E-2</c:v>
                </c:pt>
                <c:pt idx="36584">
                  <c:v>-5.4781801299907194E-2</c:v>
                </c:pt>
                <c:pt idx="36585">
                  <c:v>-5.4781801299907194E-2</c:v>
                </c:pt>
                <c:pt idx="36586">
                  <c:v>-5.4472299597648051E-2</c:v>
                </c:pt>
                <c:pt idx="36587">
                  <c:v>-5.4472299597648051E-2</c:v>
                </c:pt>
                <c:pt idx="36588">
                  <c:v>-5.4472299597648051E-2</c:v>
                </c:pt>
                <c:pt idx="36589">
                  <c:v>-5.4472299597648051E-2</c:v>
                </c:pt>
                <c:pt idx="36590">
                  <c:v>-5.4472299597648051E-2</c:v>
                </c:pt>
                <c:pt idx="36591">
                  <c:v>-5.4472299597648051E-2</c:v>
                </c:pt>
                <c:pt idx="36592">
                  <c:v>-5.4472299597648051E-2</c:v>
                </c:pt>
                <c:pt idx="36593">
                  <c:v>-5.5091303002166532E-2</c:v>
                </c:pt>
                <c:pt idx="36594">
                  <c:v>-5.5091303002166532E-2</c:v>
                </c:pt>
                <c:pt idx="36595">
                  <c:v>-5.5091303002166532E-2</c:v>
                </c:pt>
                <c:pt idx="36596">
                  <c:v>-5.5091303002166532E-2</c:v>
                </c:pt>
                <c:pt idx="36597">
                  <c:v>-5.5091303002166532E-2</c:v>
                </c:pt>
                <c:pt idx="36598">
                  <c:v>-5.5091303002166532E-2</c:v>
                </c:pt>
                <c:pt idx="36599">
                  <c:v>-5.5400804704425897E-2</c:v>
                </c:pt>
                <c:pt idx="36600">
                  <c:v>-5.5400804704425897E-2</c:v>
                </c:pt>
                <c:pt idx="36601">
                  <c:v>-5.5400804704425897E-2</c:v>
                </c:pt>
                <c:pt idx="36602">
                  <c:v>-5.5400804704425897E-2</c:v>
                </c:pt>
                <c:pt idx="36603">
                  <c:v>-5.6329309811203973E-2</c:v>
                </c:pt>
                <c:pt idx="36604">
                  <c:v>-5.6329309811203973E-2</c:v>
                </c:pt>
                <c:pt idx="36605">
                  <c:v>-5.6638811513463325E-2</c:v>
                </c:pt>
                <c:pt idx="36606">
                  <c:v>-5.6638811513463325E-2</c:v>
                </c:pt>
                <c:pt idx="36607">
                  <c:v>-5.6638811513463325E-2</c:v>
                </c:pt>
                <c:pt idx="36608">
                  <c:v>-5.6638811513463325E-2</c:v>
                </c:pt>
                <c:pt idx="36609">
                  <c:v>-5.6948313215722676E-2</c:v>
                </c:pt>
                <c:pt idx="36610">
                  <c:v>-5.6948313215722676E-2</c:v>
                </c:pt>
                <c:pt idx="36611">
                  <c:v>-5.6638811513463325E-2</c:v>
                </c:pt>
                <c:pt idx="36612">
                  <c:v>-1.3622291021671826E-2</c:v>
                </c:pt>
                <c:pt idx="36613">
                  <c:v>-1.3312693498452021E-2</c:v>
                </c:pt>
                <c:pt idx="36614">
                  <c:v>-1.3622291021671826E-2</c:v>
                </c:pt>
                <c:pt idx="36615">
                  <c:v>-1.3622291021671826E-2</c:v>
                </c:pt>
                <c:pt idx="36616">
                  <c:v>-1.3622291021671826E-2</c:v>
                </c:pt>
                <c:pt idx="36617">
                  <c:v>-1.3622291021671826E-2</c:v>
                </c:pt>
              </c:numCache>
            </c:numRef>
          </c:val>
        </c:ser>
        <c:ser>
          <c:idx val="1"/>
          <c:order val="1"/>
          <c:tx>
            <c:strRef>
              <c:f>'22400'!$K$1</c:f>
              <c:strCache>
                <c:ptCount val="1"/>
                <c:pt idx="0">
                  <c:v>套利2</c:v>
                </c:pt>
              </c:strCache>
            </c:strRef>
          </c:tx>
          <c:spPr>
            <a:ln w="19050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'22400'!$I$3453:$I$40070</c:f>
              <c:numCache>
                <c:formatCode>[$-F400]h:mm:ss\ AM/PM</c:formatCode>
                <c:ptCount val="36618"/>
                <c:pt idx="0">
                  <c:v>735675.41666666744</c:v>
                </c:pt>
                <c:pt idx="1">
                  <c:v>735675.41666666744</c:v>
                </c:pt>
                <c:pt idx="2">
                  <c:v>735675.41667824145</c:v>
                </c:pt>
                <c:pt idx="3">
                  <c:v>735675.41667824145</c:v>
                </c:pt>
                <c:pt idx="4">
                  <c:v>735675.41668981721</c:v>
                </c:pt>
                <c:pt idx="5">
                  <c:v>735675.41668981721</c:v>
                </c:pt>
                <c:pt idx="6">
                  <c:v>735675.41670138901</c:v>
                </c:pt>
                <c:pt idx="7">
                  <c:v>735675.41670138901</c:v>
                </c:pt>
                <c:pt idx="8">
                  <c:v>735675.41671296302</c:v>
                </c:pt>
                <c:pt idx="9">
                  <c:v>735675.41672453994</c:v>
                </c:pt>
                <c:pt idx="10">
                  <c:v>735675.41672453994</c:v>
                </c:pt>
                <c:pt idx="11">
                  <c:v>735675.41673611244</c:v>
                </c:pt>
                <c:pt idx="12">
                  <c:v>735675.41673611244</c:v>
                </c:pt>
                <c:pt idx="13">
                  <c:v>735675.41674768541</c:v>
                </c:pt>
                <c:pt idx="14">
                  <c:v>735675.41674768541</c:v>
                </c:pt>
                <c:pt idx="15">
                  <c:v>735675.4167592593</c:v>
                </c:pt>
                <c:pt idx="16">
                  <c:v>735675.4167592593</c:v>
                </c:pt>
                <c:pt idx="17">
                  <c:v>735675.41677083343</c:v>
                </c:pt>
                <c:pt idx="18">
                  <c:v>735675.41677083343</c:v>
                </c:pt>
                <c:pt idx="19">
                  <c:v>735675.41678240744</c:v>
                </c:pt>
                <c:pt idx="20">
                  <c:v>735675.41678240744</c:v>
                </c:pt>
                <c:pt idx="21">
                  <c:v>735675.41679398145</c:v>
                </c:pt>
                <c:pt idx="22">
                  <c:v>735675.41679398145</c:v>
                </c:pt>
                <c:pt idx="23">
                  <c:v>735675.41680555744</c:v>
                </c:pt>
                <c:pt idx="24">
                  <c:v>735675.41680555744</c:v>
                </c:pt>
                <c:pt idx="25">
                  <c:v>735675.41681713273</c:v>
                </c:pt>
                <c:pt idx="26">
                  <c:v>735675.41681713273</c:v>
                </c:pt>
                <c:pt idx="27">
                  <c:v>735675.41682870442</c:v>
                </c:pt>
                <c:pt idx="28">
                  <c:v>735675.41682870442</c:v>
                </c:pt>
                <c:pt idx="29">
                  <c:v>735675.41684027773</c:v>
                </c:pt>
                <c:pt idx="30">
                  <c:v>735675.41684027773</c:v>
                </c:pt>
                <c:pt idx="31">
                  <c:v>735675.41685185244</c:v>
                </c:pt>
                <c:pt idx="32">
                  <c:v>735675.41685185244</c:v>
                </c:pt>
                <c:pt idx="33">
                  <c:v>735675.41686342924</c:v>
                </c:pt>
                <c:pt idx="34">
                  <c:v>735675.41686342924</c:v>
                </c:pt>
                <c:pt idx="35">
                  <c:v>735675.41687500244</c:v>
                </c:pt>
                <c:pt idx="36">
                  <c:v>735675.41687500244</c:v>
                </c:pt>
                <c:pt idx="37">
                  <c:v>735675.41688657715</c:v>
                </c:pt>
                <c:pt idx="38">
                  <c:v>735675.41688657715</c:v>
                </c:pt>
                <c:pt idx="39">
                  <c:v>735675.41689814941</c:v>
                </c:pt>
                <c:pt idx="40">
                  <c:v>735675.41689814941</c:v>
                </c:pt>
                <c:pt idx="41">
                  <c:v>735675.41690972249</c:v>
                </c:pt>
                <c:pt idx="42">
                  <c:v>735675.41690972249</c:v>
                </c:pt>
                <c:pt idx="43">
                  <c:v>735675.41692129744</c:v>
                </c:pt>
                <c:pt idx="44">
                  <c:v>735675.41692129744</c:v>
                </c:pt>
                <c:pt idx="45">
                  <c:v>735675.4169328704</c:v>
                </c:pt>
                <c:pt idx="46">
                  <c:v>735675.4169328704</c:v>
                </c:pt>
                <c:pt idx="47">
                  <c:v>735675.41694444441</c:v>
                </c:pt>
                <c:pt idx="48">
                  <c:v>735675.41694444441</c:v>
                </c:pt>
                <c:pt idx="49">
                  <c:v>735675.41695602133</c:v>
                </c:pt>
                <c:pt idx="50">
                  <c:v>735675.41695602133</c:v>
                </c:pt>
                <c:pt idx="51">
                  <c:v>735675.41696759255</c:v>
                </c:pt>
                <c:pt idx="52">
                  <c:v>735675.41696759255</c:v>
                </c:pt>
                <c:pt idx="53">
                  <c:v>735675.41697916668</c:v>
                </c:pt>
                <c:pt idx="54">
                  <c:v>735675.41697916668</c:v>
                </c:pt>
                <c:pt idx="55">
                  <c:v>735675.41699074244</c:v>
                </c:pt>
                <c:pt idx="56">
                  <c:v>735675.41699074244</c:v>
                </c:pt>
                <c:pt idx="57">
                  <c:v>735675.41700231482</c:v>
                </c:pt>
                <c:pt idx="58">
                  <c:v>735675.41700231482</c:v>
                </c:pt>
                <c:pt idx="59">
                  <c:v>735675.41701388895</c:v>
                </c:pt>
                <c:pt idx="60">
                  <c:v>735675.41701388895</c:v>
                </c:pt>
                <c:pt idx="61">
                  <c:v>735675.41702546342</c:v>
                </c:pt>
                <c:pt idx="62">
                  <c:v>735675.41702546342</c:v>
                </c:pt>
                <c:pt idx="63">
                  <c:v>735675.41703703743</c:v>
                </c:pt>
                <c:pt idx="64">
                  <c:v>735675.4170486111</c:v>
                </c:pt>
                <c:pt idx="65">
                  <c:v>735675.4170486111</c:v>
                </c:pt>
                <c:pt idx="66">
                  <c:v>735675.41706018522</c:v>
                </c:pt>
                <c:pt idx="67">
                  <c:v>735675.41706018522</c:v>
                </c:pt>
                <c:pt idx="68">
                  <c:v>735675.41707175889</c:v>
                </c:pt>
                <c:pt idx="69">
                  <c:v>735675.41707175889</c:v>
                </c:pt>
                <c:pt idx="70">
                  <c:v>735675.41708333441</c:v>
                </c:pt>
                <c:pt idx="71">
                  <c:v>735675.41708333441</c:v>
                </c:pt>
                <c:pt idx="72">
                  <c:v>735675.41709490749</c:v>
                </c:pt>
                <c:pt idx="73">
                  <c:v>735675.41709490749</c:v>
                </c:pt>
                <c:pt idx="74">
                  <c:v>735675.4171064815</c:v>
                </c:pt>
                <c:pt idx="75">
                  <c:v>735675.4171064815</c:v>
                </c:pt>
                <c:pt idx="76">
                  <c:v>735675.41711805179</c:v>
                </c:pt>
                <c:pt idx="77">
                  <c:v>735675.41711805179</c:v>
                </c:pt>
                <c:pt idx="78">
                  <c:v>735675.41712962929</c:v>
                </c:pt>
                <c:pt idx="79">
                  <c:v>735675.41712962929</c:v>
                </c:pt>
                <c:pt idx="80">
                  <c:v>735675.4171412033</c:v>
                </c:pt>
                <c:pt idx="81">
                  <c:v>735675.4171412033</c:v>
                </c:pt>
                <c:pt idx="82">
                  <c:v>735675.41715277778</c:v>
                </c:pt>
                <c:pt idx="83">
                  <c:v>735675.41715277778</c:v>
                </c:pt>
                <c:pt idx="84">
                  <c:v>735675.41716435179</c:v>
                </c:pt>
                <c:pt idx="85">
                  <c:v>735675.41716435179</c:v>
                </c:pt>
                <c:pt idx="86">
                  <c:v>735675.41717592592</c:v>
                </c:pt>
                <c:pt idx="87">
                  <c:v>735675.41717592592</c:v>
                </c:pt>
                <c:pt idx="88">
                  <c:v>735675.41718750005</c:v>
                </c:pt>
                <c:pt idx="89">
                  <c:v>735675.41718750005</c:v>
                </c:pt>
                <c:pt idx="90">
                  <c:v>735675.41719907336</c:v>
                </c:pt>
                <c:pt idx="91">
                  <c:v>735675.41719907336</c:v>
                </c:pt>
                <c:pt idx="92">
                  <c:v>735675.41721064842</c:v>
                </c:pt>
                <c:pt idx="93">
                  <c:v>735675.41721064842</c:v>
                </c:pt>
                <c:pt idx="94">
                  <c:v>735675.41722222243</c:v>
                </c:pt>
                <c:pt idx="95">
                  <c:v>735675.41722222243</c:v>
                </c:pt>
                <c:pt idx="96">
                  <c:v>735675.41723379644</c:v>
                </c:pt>
                <c:pt idx="97">
                  <c:v>735675.41723379644</c:v>
                </c:pt>
                <c:pt idx="98">
                  <c:v>735675.41724537034</c:v>
                </c:pt>
                <c:pt idx="99">
                  <c:v>735675.41724537034</c:v>
                </c:pt>
                <c:pt idx="100">
                  <c:v>735675.41725694761</c:v>
                </c:pt>
                <c:pt idx="101">
                  <c:v>735675.41725694761</c:v>
                </c:pt>
                <c:pt idx="102">
                  <c:v>735675.41726851847</c:v>
                </c:pt>
                <c:pt idx="103">
                  <c:v>735675.41726851847</c:v>
                </c:pt>
                <c:pt idx="104">
                  <c:v>735675.4172800926</c:v>
                </c:pt>
                <c:pt idx="105">
                  <c:v>735675.4172800926</c:v>
                </c:pt>
                <c:pt idx="106">
                  <c:v>735675.41729166661</c:v>
                </c:pt>
                <c:pt idx="107">
                  <c:v>735675.41729166661</c:v>
                </c:pt>
                <c:pt idx="108">
                  <c:v>735675.41730324074</c:v>
                </c:pt>
                <c:pt idx="109">
                  <c:v>735675.41730324074</c:v>
                </c:pt>
                <c:pt idx="110">
                  <c:v>735675.41731481487</c:v>
                </c:pt>
                <c:pt idx="111">
                  <c:v>735675.41731481487</c:v>
                </c:pt>
                <c:pt idx="112">
                  <c:v>735675.417326389</c:v>
                </c:pt>
                <c:pt idx="113">
                  <c:v>735675.417326389</c:v>
                </c:pt>
                <c:pt idx="114">
                  <c:v>735675.41733796301</c:v>
                </c:pt>
                <c:pt idx="115">
                  <c:v>735675.41733796301</c:v>
                </c:pt>
                <c:pt idx="116">
                  <c:v>735675.4173495369</c:v>
                </c:pt>
                <c:pt idx="117">
                  <c:v>735675.4173495369</c:v>
                </c:pt>
                <c:pt idx="118">
                  <c:v>735675.41736111115</c:v>
                </c:pt>
                <c:pt idx="119">
                  <c:v>735675.41736111115</c:v>
                </c:pt>
                <c:pt idx="120">
                  <c:v>735675.41737268516</c:v>
                </c:pt>
                <c:pt idx="121">
                  <c:v>735675.41737268516</c:v>
                </c:pt>
                <c:pt idx="122">
                  <c:v>735675.41738425929</c:v>
                </c:pt>
                <c:pt idx="123">
                  <c:v>735675.41739583341</c:v>
                </c:pt>
                <c:pt idx="124">
                  <c:v>735675.41739583341</c:v>
                </c:pt>
                <c:pt idx="125">
                  <c:v>735675.41740740743</c:v>
                </c:pt>
                <c:pt idx="126">
                  <c:v>735675.41740740743</c:v>
                </c:pt>
                <c:pt idx="127">
                  <c:v>735675.41741898132</c:v>
                </c:pt>
                <c:pt idx="128">
                  <c:v>735675.41741898132</c:v>
                </c:pt>
                <c:pt idx="129">
                  <c:v>735675.41743055556</c:v>
                </c:pt>
                <c:pt idx="130">
                  <c:v>735675.41743055556</c:v>
                </c:pt>
                <c:pt idx="131">
                  <c:v>735675.41744212958</c:v>
                </c:pt>
                <c:pt idx="132">
                  <c:v>735675.41744212958</c:v>
                </c:pt>
                <c:pt idx="133">
                  <c:v>735675.41745370405</c:v>
                </c:pt>
                <c:pt idx="134">
                  <c:v>735675.41745370405</c:v>
                </c:pt>
                <c:pt idx="135">
                  <c:v>735675.41746527783</c:v>
                </c:pt>
                <c:pt idx="136">
                  <c:v>735675.41746527783</c:v>
                </c:pt>
                <c:pt idx="137">
                  <c:v>735675.41747685184</c:v>
                </c:pt>
                <c:pt idx="138">
                  <c:v>735675.41747685184</c:v>
                </c:pt>
                <c:pt idx="139">
                  <c:v>735675.41748842644</c:v>
                </c:pt>
                <c:pt idx="140">
                  <c:v>735675.41748842644</c:v>
                </c:pt>
                <c:pt idx="141">
                  <c:v>735675.41749999998</c:v>
                </c:pt>
                <c:pt idx="142">
                  <c:v>735675.41749999998</c:v>
                </c:pt>
                <c:pt idx="143">
                  <c:v>735675.41751157399</c:v>
                </c:pt>
                <c:pt idx="144">
                  <c:v>735675.41751157399</c:v>
                </c:pt>
                <c:pt idx="145">
                  <c:v>735675.41752314905</c:v>
                </c:pt>
                <c:pt idx="146">
                  <c:v>735675.41752314905</c:v>
                </c:pt>
                <c:pt idx="147">
                  <c:v>735675.41753472225</c:v>
                </c:pt>
                <c:pt idx="148">
                  <c:v>735675.41753472225</c:v>
                </c:pt>
                <c:pt idx="149">
                  <c:v>735675.41754629649</c:v>
                </c:pt>
                <c:pt idx="150">
                  <c:v>735675.41754629649</c:v>
                </c:pt>
                <c:pt idx="151">
                  <c:v>735675.4175578705</c:v>
                </c:pt>
                <c:pt idx="152">
                  <c:v>735675.4175578705</c:v>
                </c:pt>
                <c:pt idx="153">
                  <c:v>735675.41756944428</c:v>
                </c:pt>
                <c:pt idx="154">
                  <c:v>735675.41756944428</c:v>
                </c:pt>
                <c:pt idx="155">
                  <c:v>735675.41758101853</c:v>
                </c:pt>
                <c:pt idx="156">
                  <c:v>735675.41758101853</c:v>
                </c:pt>
                <c:pt idx="157">
                  <c:v>735675.4175925923</c:v>
                </c:pt>
                <c:pt idx="158">
                  <c:v>735675.4175925923</c:v>
                </c:pt>
                <c:pt idx="159">
                  <c:v>735675.41760416701</c:v>
                </c:pt>
                <c:pt idx="160">
                  <c:v>735675.41760416701</c:v>
                </c:pt>
                <c:pt idx="161">
                  <c:v>735675.41761574242</c:v>
                </c:pt>
                <c:pt idx="162">
                  <c:v>735675.41761574242</c:v>
                </c:pt>
                <c:pt idx="163">
                  <c:v>735675.41762731771</c:v>
                </c:pt>
                <c:pt idx="164">
                  <c:v>735675.41762731771</c:v>
                </c:pt>
                <c:pt idx="165">
                  <c:v>735675.41763888893</c:v>
                </c:pt>
                <c:pt idx="166">
                  <c:v>735675.41763888893</c:v>
                </c:pt>
                <c:pt idx="167">
                  <c:v>735675.41765046294</c:v>
                </c:pt>
                <c:pt idx="168">
                  <c:v>735675.41765046294</c:v>
                </c:pt>
                <c:pt idx="169">
                  <c:v>735675.41766203742</c:v>
                </c:pt>
                <c:pt idx="170">
                  <c:v>735675.41766203742</c:v>
                </c:pt>
                <c:pt idx="171">
                  <c:v>735675.41767361143</c:v>
                </c:pt>
                <c:pt idx="172">
                  <c:v>735675.41767361143</c:v>
                </c:pt>
                <c:pt idx="173">
                  <c:v>735675.41768518544</c:v>
                </c:pt>
                <c:pt idx="174">
                  <c:v>735675.41768518544</c:v>
                </c:pt>
                <c:pt idx="175">
                  <c:v>735675.41769675922</c:v>
                </c:pt>
                <c:pt idx="176">
                  <c:v>735675.41769675922</c:v>
                </c:pt>
                <c:pt idx="177">
                  <c:v>735675.41770833335</c:v>
                </c:pt>
                <c:pt idx="178">
                  <c:v>735675.41770833335</c:v>
                </c:pt>
                <c:pt idx="179">
                  <c:v>735675.41771990736</c:v>
                </c:pt>
                <c:pt idx="180">
                  <c:v>735675.41771990736</c:v>
                </c:pt>
                <c:pt idx="181">
                  <c:v>735675.41773148149</c:v>
                </c:pt>
                <c:pt idx="182">
                  <c:v>735675.41773148149</c:v>
                </c:pt>
                <c:pt idx="183">
                  <c:v>735675.41774305538</c:v>
                </c:pt>
                <c:pt idx="184">
                  <c:v>735675.41774305538</c:v>
                </c:pt>
                <c:pt idx="185">
                  <c:v>735675.41775462963</c:v>
                </c:pt>
                <c:pt idx="186">
                  <c:v>735675.41775462963</c:v>
                </c:pt>
                <c:pt idx="187">
                  <c:v>735675.41776620375</c:v>
                </c:pt>
                <c:pt idx="188">
                  <c:v>735675.41776620375</c:v>
                </c:pt>
                <c:pt idx="189">
                  <c:v>735675.41777777777</c:v>
                </c:pt>
                <c:pt idx="190">
                  <c:v>735675.41777777777</c:v>
                </c:pt>
                <c:pt idx="191">
                  <c:v>735675.41778935189</c:v>
                </c:pt>
                <c:pt idx="192">
                  <c:v>735675.41778935189</c:v>
                </c:pt>
                <c:pt idx="193">
                  <c:v>735675.41780092742</c:v>
                </c:pt>
                <c:pt idx="194">
                  <c:v>735675.41780092742</c:v>
                </c:pt>
                <c:pt idx="195">
                  <c:v>735675.41781250003</c:v>
                </c:pt>
                <c:pt idx="196">
                  <c:v>735675.41782407404</c:v>
                </c:pt>
                <c:pt idx="197">
                  <c:v>735675.41782407404</c:v>
                </c:pt>
                <c:pt idx="198">
                  <c:v>735675.41783564945</c:v>
                </c:pt>
                <c:pt idx="199">
                  <c:v>735675.41783564945</c:v>
                </c:pt>
                <c:pt idx="200">
                  <c:v>735675.41784722242</c:v>
                </c:pt>
                <c:pt idx="201">
                  <c:v>735675.41784722242</c:v>
                </c:pt>
                <c:pt idx="202">
                  <c:v>735675.41785879643</c:v>
                </c:pt>
                <c:pt idx="203">
                  <c:v>735675.41785879643</c:v>
                </c:pt>
                <c:pt idx="204">
                  <c:v>735675.41787037032</c:v>
                </c:pt>
                <c:pt idx="205">
                  <c:v>735675.41787037032</c:v>
                </c:pt>
                <c:pt idx="206">
                  <c:v>735675.41788194445</c:v>
                </c:pt>
                <c:pt idx="207">
                  <c:v>735675.41788194445</c:v>
                </c:pt>
                <c:pt idx="208">
                  <c:v>735675.41789351904</c:v>
                </c:pt>
                <c:pt idx="209">
                  <c:v>735675.41789351904</c:v>
                </c:pt>
                <c:pt idx="210">
                  <c:v>735675.41790509259</c:v>
                </c:pt>
                <c:pt idx="211">
                  <c:v>735675.41790509259</c:v>
                </c:pt>
                <c:pt idx="212">
                  <c:v>735675.41791666672</c:v>
                </c:pt>
                <c:pt idx="213">
                  <c:v>735675.41791666672</c:v>
                </c:pt>
                <c:pt idx="214">
                  <c:v>735675.41792824073</c:v>
                </c:pt>
                <c:pt idx="215">
                  <c:v>735675.41792824073</c:v>
                </c:pt>
                <c:pt idx="216">
                  <c:v>735675.41793981486</c:v>
                </c:pt>
                <c:pt idx="217">
                  <c:v>735675.41793981486</c:v>
                </c:pt>
                <c:pt idx="218">
                  <c:v>735675.4179513891</c:v>
                </c:pt>
                <c:pt idx="219">
                  <c:v>735675.4179513891</c:v>
                </c:pt>
                <c:pt idx="220">
                  <c:v>735675.41796296299</c:v>
                </c:pt>
                <c:pt idx="221">
                  <c:v>735675.41796296299</c:v>
                </c:pt>
                <c:pt idx="222">
                  <c:v>735675.41797453701</c:v>
                </c:pt>
                <c:pt idx="223">
                  <c:v>735675.41797453701</c:v>
                </c:pt>
                <c:pt idx="224">
                  <c:v>735675.41798611241</c:v>
                </c:pt>
                <c:pt idx="225">
                  <c:v>735675.41798611241</c:v>
                </c:pt>
                <c:pt idx="226">
                  <c:v>735675.41799768514</c:v>
                </c:pt>
                <c:pt idx="227">
                  <c:v>735675.41799768514</c:v>
                </c:pt>
                <c:pt idx="228">
                  <c:v>735675.41800925927</c:v>
                </c:pt>
                <c:pt idx="229">
                  <c:v>735675.41800925927</c:v>
                </c:pt>
                <c:pt idx="230">
                  <c:v>735675.41802083445</c:v>
                </c:pt>
                <c:pt idx="231">
                  <c:v>735675.41802083445</c:v>
                </c:pt>
                <c:pt idx="232">
                  <c:v>735675.41803240741</c:v>
                </c:pt>
                <c:pt idx="233">
                  <c:v>735675.41803240741</c:v>
                </c:pt>
                <c:pt idx="234">
                  <c:v>735675.41804398154</c:v>
                </c:pt>
                <c:pt idx="235">
                  <c:v>735675.41804398154</c:v>
                </c:pt>
                <c:pt idx="236">
                  <c:v>735675.41805555555</c:v>
                </c:pt>
                <c:pt idx="237">
                  <c:v>735675.41805555555</c:v>
                </c:pt>
                <c:pt idx="238">
                  <c:v>735675.41806713259</c:v>
                </c:pt>
                <c:pt idx="239">
                  <c:v>735675.41806713259</c:v>
                </c:pt>
                <c:pt idx="240">
                  <c:v>735675.41807870369</c:v>
                </c:pt>
                <c:pt idx="241">
                  <c:v>735675.41807870369</c:v>
                </c:pt>
                <c:pt idx="242">
                  <c:v>735675.41809027782</c:v>
                </c:pt>
                <c:pt idx="243">
                  <c:v>735675.41809027782</c:v>
                </c:pt>
                <c:pt idx="244">
                  <c:v>735675.41810185183</c:v>
                </c:pt>
                <c:pt idx="245">
                  <c:v>735675.41810185183</c:v>
                </c:pt>
                <c:pt idx="246">
                  <c:v>735675.41811342642</c:v>
                </c:pt>
                <c:pt idx="247">
                  <c:v>735675.41811342642</c:v>
                </c:pt>
                <c:pt idx="248">
                  <c:v>735675.41812500043</c:v>
                </c:pt>
                <c:pt idx="249">
                  <c:v>735675.41812500043</c:v>
                </c:pt>
                <c:pt idx="250">
                  <c:v>735675.4181365741</c:v>
                </c:pt>
                <c:pt idx="251">
                  <c:v>735675.4181365741</c:v>
                </c:pt>
                <c:pt idx="252">
                  <c:v>735675.41814814811</c:v>
                </c:pt>
                <c:pt idx="253">
                  <c:v>735675.41815972223</c:v>
                </c:pt>
                <c:pt idx="254">
                  <c:v>735675.41815972223</c:v>
                </c:pt>
                <c:pt idx="255">
                  <c:v>735675.41817129625</c:v>
                </c:pt>
                <c:pt idx="256">
                  <c:v>735675.41817129625</c:v>
                </c:pt>
                <c:pt idx="257">
                  <c:v>735675.41818287049</c:v>
                </c:pt>
                <c:pt idx="258">
                  <c:v>735675.41818287049</c:v>
                </c:pt>
                <c:pt idx="259">
                  <c:v>735675.4181944445</c:v>
                </c:pt>
                <c:pt idx="260">
                  <c:v>735675.4181944445</c:v>
                </c:pt>
                <c:pt idx="261">
                  <c:v>735675.41820601944</c:v>
                </c:pt>
                <c:pt idx="262">
                  <c:v>735675.41820601944</c:v>
                </c:pt>
                <c:pt idx="263">
                  <c:v>735675.41821759264</c:v>
                </c:pt>
                <c:pt idx="264">
                  <c:v>735675.41821759264</c:v>
                </c:pt>
                <c:pt idx="265">
                  <c:v>735675.41822916665</c:v>
                </c:pt>
                <c:pt idx="266">
                  <c:v>735675.41822916665</c:v>
                </c:pt>
                <c:pt idx="267">
                  <c:v>735675.41824074241</c:v>
                </c:pt>
                <c:pt idx="268">
                  <c:v>735675.41824074241</c:v>
                </c:pt>
                <c:pt idx="269">
                  <c:v>735675.41825231747</c:v>
                </c:pt>
                <c:pt idx="270">
                  <c:v>735675.41825231747</c:v>
                </c:pt>
                <c:pt idx="271">
                  <c:v>735675.41826388903</c:v>
                </c:pt>
                <c:pt idx="272">
                  <c:v>735675.41826388903</c:v>
                </c:pt>
                <c:pt idx="273">
                  <c:v>735675.41827546293</c:v>
                </c:pt>
                <c:pt idx="274">
                  <c:v>735675.41827546293</c:v>
                </c:pt>
                <c:pt idx="275">
                  <c:v>735675.41828704043</c:v>
                </c:pt>
                <c:pt idx="276">
                  <c:v>735675.41828704043</c:v>
                </c:pt>
                <c:pt idx="277">
                  <c:v>735675.41829861142</c:v>
                </c:pt>
                <c:pt idx="278">
                  <c:v>735675.41829861142</c:v>
                </c:pt>
                <c:pt idx="279">
                  <c:v>735675.4183101852</c:v>
                </c:pt>
                <c:pt idx="280">
                  <c:v>735675.4183101852</c:v>
                </c:pt>
                <c:pt idx="281">
                  <c:v>735675.41832175921</c:v>
                </c:pt>
                <c:pt idx="282">
                  <c:v>735675.41832175921</c:v>
                </c:pt>
                <c:pt idx="283">
                  <c:v>735675.41833333345</c:v>
                </c:pt>
                <c:pt idx="284">
                  <c:v>735675.41833333345</c:v>
                </c:pt>
                <c:pt idx="285">
                  <c:v>735675.41834490746</c:v>
                </c:pt>
                <c:pt idx="286">
                  <c:v>735675.41834490746</c:v>
                </c:pt>
                <c:pt idx="287">
                  <c:v>735675.41835648241</c:v>
                </c:pt>
                <c:pt idx="288">
                  <c:v>735675.41835648241</c:v>
                </c:pt>
                <c:pt idx="289">
                  <c:v>735675.41836805537</c:v>
                </c:pt>
                <c:pt idx="290">
                  <c:v>735675.41836805537</c:v>
                </c:pt>
                <c:pt idx="291">
                  <c:v>735675.41837962938</c:v>
                </c:pt>
                <c:pt idx="292">
                  <c:v>735675.41837962938</c:v>
                </c:pt>
                <c:pt idx="293">
                  <c:v>735675.41839120374</c:v>
                </c:pt>
                <c:pt idx="294">
                  <c:v>735675.41839120374</c:v>
                </c:pt>
                <c:pt idx="295">
                  <c:v>735675.41840277775</c:v>
                </c:pt>
                <c:pt idx="296">
                  <c:v>735675.41840277775</c:v>
                </c:pt>
                <c:pt idx="297">
                  <c:v>735675.418414352</c:v>
                </c:pt>
                <c:pt idx="298">
                  <c:v>735675.418414352</c:v>
                </c:pt>
                <c:pt idx="299">
                  <c:v>735675.41842592962</c:v>
                </c:pt>
                <c:pt idx="300">
                  <c:v>735675.41842592962</c:v>
                </c:pt>
                <c:pt idx="301">
                  <c:v>735675.4184375027</c:v>
                </c:pt>
                <c:pt idx="302">
                  <c:v>735675.4184375027</c:v>
                </c:pt>
                <c:pt idx="303">
                  <c:v>735675.41844907391</c:v>
                </c:pt>
                <c:pt idx="304">
                  <c:v>735675.41844907391</c:v>
                </c:pt>
                <c:pt idx="305">
                  <c:v>735675.41846064944</c:v>
                </c:pt>
                <c:pt idx="306">
                  <c:v>735675.4184722224</c:v>
                </c:pt>
                <c:pt idx="307">
                  <c:v>735675.4184722224</c:v>
                </c:pt>
                <c:pt idx="308">
                  <c:v>735675.41848379909</c:v>
                </c:pt>
                <c:pt idx="309">
                  <c:v>735675.41848379909</c:v>
                </c:pt>
                <c:pt idx="310">
                  <c:v>735675.41849537042</c:v>
                </c:pt>
                <c:pt idx="311">
                  <c:v>735675.41849537042</c:v>
                </c:pt>
                <c:pt idx="312">
                  <c:v>735675.41850694444</c:v>
                </c:pt>
                <c:pt idx="313">
                  <c:v>735675.41850694444</c:v>
                </c:pt>
                <c:pt idx="314">
                  <c:v>735675.41851851856</c:v>
                </c:pt>
                <c:pt idx="315">
                  <c:v>735675.41851851856</c:v>
                </c:pt>
                <c:pt idx="316">
                  <c:v>735675.41853009257</c:v>
                </c:pt>
                <c:pt idx="317">
                  <c:v>735675.41853009257</c:v>
                </c:pt>
                <c:pt idx="318">
                  <c:v>735675.4185416667</c:v>
                </c:pt>
                <c:pt idx="319">
                  <c:v>735675.4185416667</c:v>
                </c:pt>
                <c:pt idx="320">
                  <c:v>735675.41855324362</c:v>
                </c:pt>
                <c:pt idx="321">
                  <c:v>735675.41855324362</c:v>
                </c:pt>
                <c:pt idx="322">
                  <c:v>735675.41856481484</c:v>
                </c:pt>
                <c:pt idx="323">
                  <c:v>735675.41856481484</c:v>
                </c:pt>
                <c:pt idx="324">
                  <c:v>735675.41857638885</c:v>
                </c:pt>
                <c:pt idx="325">
                  <c:v>735675.41857638885</c:v>
                </c:pt>
                <c:pt idx="326">
                  <c:v>735675.41858796345</c:v>
                </c:pt>
                <c:pt idx="327">
                  <c:v>735675.41858796345</c:v>
                </c:pt>
                <c:pt idx="328">
                  <c:v>735675.41859953711</c:v>
                </c:pt>
                <c:pt idx="329">
                  <c:v>735675.41859953711</c:v>
                </c:pt>
                <c:pt idx="330">
                  <c:v>735675.41861111205</c:v>
                </c:pt>
                <c:pt idx="331">
                  <c:v>735675.41861111205</c:v>
                </c:pt>
                <c:pt idx="332">
                  <c:v>735675.41862268792</c:v>
                </c:pt>
                <c:pt idx="333">
                  <c:v>735675.41862268792</c:v>
                </c:pt>
                <c:pt idx="334">
                  <c:v>735675.41863425949</c:v>
                </c:pt>
                <c:pt idx="335">
                  <c:v>735675.41863425949</c:v>
                </c:pt>
                <c:pt idx="336">
                  <c:v>735675.41864583443</c:v>
                </c:pt>
                <c:pt idx="337">
                  <c:v>735675.41864583443</c:v>
                </c:pt>
                <c:pt idx="338">
                  <c:v>735675.41865741054</c:v>
                </c:pt>
                <c:pt idx="339">
                  <c:v>735675.41865741054</c:v>
                </c:pt>
                <c:pt idx="340">
                  <c:v>735675.41866898153</c:v>
                </c:pt>
                <c:pt idx="341">
                  <c:v>735675.41866898153</c:v>
                </c:pt>
                <c:pt idx="342">
                  <c:v>735675.41868055554</c:v>
                </c:pt>
                <c:pt idx="343">
                  <c:v>735675.41868055554</c:v>
                </c:pt>
                <c:pt idx="344">
                  <c:v>735675.41869213246</c:v>
                </c:pt>
                <c:pt idx="345">
                  <c:v>735675.41869213246</c:v>
                </c:pt>
                <c:pt idx="346">
                  <c:v>735675.41870370402</c:v>
                </c:pt>
                <c:pt idx="347">
                  <c:v>735675.41870370402</c:v>
                </c:pt>
                <c:pt idx="348">
                  <c:v>735675.4187152778</c:v>
                </c:pt>
                <c:pt idx="349">
                  <c:v>735675.4187152778</c:v>
                </c:pt>
                <c:pt idx="350">
                  <c:v>735675.41872685205</c:v>
                </c:pt>
                <c:pt idx="351">
                  <c:v>735675.41872685205</c:v>
                </c:pt>
                <c:pt idx="352">
                  <c:v>735675.41873842594</c:v>
                </c:pt>
                <c:pt idx="353">
                  <c:v>735675.41873842594</c:v>
                </c:pt>
                <c:pt idx="354">
                  <c:v>735675.41874999937</c:v>
                </c:pt>
                <c:pt idx="355">
                  <c:v>735675.41874999937</c:v>
                </c:pt>
                <c:pt idx="356">
                  <c:v>735675.41876157408</c:v>
                </c:pt>
                <c:pt idx="357">
                  <c:v>735675.41876157408</c:v>
                </c:pt>
                <c:pt idx="358">
                  <c:v>735675.41877314844</c:v>
                </c:pt>
                <c:pt idx="359">
                  <c:v>735675.41878472245</c:v>
                </c:pt>
                <c:pt idx="360">
                  <c:v>735675.41878472245</c:v>
                </c:pt>
                <c:pt idx="361">
                  <c:v>735675.41879629705</c:v>
                </c:pt>
                <c:pt idx="362">
                  <c:v>735675.41879629705</c:v>
                </c:pt>
                <c:pt idx="363">
                  <c:v>735675.41880787245</c:v>
                </c:pt>
                <c:pt idx="364">
                  <c:v>735675.41880787245</c:v>
                </c:pt>
                <c:pt idx="365">
                  <c:v>735675.41881944449</c:v>
                </c:pt>
                <c:pt idx="366">
                  <c:v>735675.41881944449</c:v>
                </c:pt>
                <c:pt idx="367">
                  <c:v>735675.41883101943</c:v>
                </c:pt>
                <c:pt idx="368">
                  <c:v>735675.41883101943</c:v>
                </c:pt>
                <c:pt idx="369">
                  <c:v>735675.41884259263</c:v>
                </c:pt>
                <c:pt idx="370">
                  <c:v>735675.41884259263</c:v>
                </c:pt>
                <c:pt idx="371">
                  <c:v>735675.41885416745</c:v>
                </c:pt>
                <c:pt idx="372">
                  <c:v>735675.41885416745</c:v>
                </c:pt>
                <c:pt idx="373">
                  <c:v>735675.41886574461</c:v>
                </c:pt>
                <c:pt idx="374">
                  <c:v>735675.41886574461</c:v>
                </c:pt>
                <c:pt idx="375">
                  <c:v>735675.41887731745</c:v>
                </c:pt>
                <c:pt idx="376">
                  <c:v>735675.41887731745</c:v>
                </c:pt>
                <c:pt idx="377">
                  <c:v>735675.41888888902</c:v>
                </c:pt>
                <c:pt idx="378">
                  <c:v>735675.41888888902</c:v>
                </c:pt>
                <c:pt idx="379">
                  <c:v>735675.41890046292</c:v>
                </c:pt>
                <c:pt idx="380">
                  <c:v>735675.41890046292</c:v>
                </c:pt>
                <c:pt idx="381">
                  <c:v>735675.41891203704</c:v>
                </c:pt>
                <c:pt idx="382">
                  <c:v>735675.41891203704</c:v>
                </c:pt>
                <c:pt idx="383">
                  <c:v>735675.41892361245</c:v>
                </c:pt>
                <c:pt idx="384">
                  <c:v>735675.41892361245</c:v>
                </c:pt>
                <c:pt idx="385">
                  <c:v>735675.41893518541</c:v>
                </c:pt>
                <c:pt idx="386">
                  <c:v>735675.41893518541</c:v>
                </c:pt>
                <c:pt idx="387">
                  <c:v>735675.41894675931</c:v>
                </c:pt>
                <c:pt idx="388">
                  <c:v>735675.41894675931</c:v>
                </c:pt>
                <c:pt idx="389">
                  <c:v>735675.41895833344</c:v>
                </c:pt>
                <c:pt idx="390">
                  <c:v>735675.41895833344</c:v>
                </c:pt>
                <c:pt idx="391">
                  <c:v>735675.41896990733</c:v>
                </c:pt>
                <c:pt idx="392">
                  <c:v>735675.41896990733</c:v>
                </c:pt>
                <c:pt idx="393">
                  <c:v>735675.41898148204</c:v>
                </c:pt>
                <c:pt idx="394">
                  <c:v>735675.41898148204</c:v>
                </c:pt>
                <c:pt idx="395">
                  <c:v>735675.41899305559</c:v>
                </c:pt>
                <c:pt idx="396">
                  <c:v>735675.41899305559</c:v>
                </c:pt>
                <c:pt idx="397">
                  <c:v>735675.4190046296</c:v>
                </c:pt>
                <c:pt idx="398">
                  <c:v>735675.4190046296</c:v>
                </c:pt>
                <c:pt idx="399">
                  <c:v>735675.41901620373</c:v>
                </c:pt>
                <c:pt idx="400">
                  <c:v>735675.41901620373</c:v>
                </c:pt>
                <c:pt idx="401">
                  <c:v>735675.41902777774</c:v>
                </c:pt>
                <c:pt idx="402">
                  <c:v>735675.41902777774</c:v>
                </c:pt>
                <c:pt idx="403">
                  <c:v>735675.41903935187</c:v>
                </c:pt>
                <c:pt idx="404">
                  <c:v>735675.41903935187</c:v>
                </c:pt>
                <c:pt idx="405">
                  <c:v>735675.41905092704</c:v>
                </c:pt>
                <c:pt idx="406">
                  <c:v>735675.41905092704</c:v>
                </c:pt>
                <c:pt idx="407">
                  <c:v>735675.4190625</c:v>
                </c:pt>
                <c:pt idx="408">
                  <c:v>735675.4190625</c:v>
                </c:pt>
                <c:pt idx="409">
                  <c:v>735675.4190740739</c:v>
                </c:pt>
                <c:pt idx="410">
                  <c:v>735675.4190740739</c:v>
                </c:pt>
                <c:pt idx="411">
                  <c:v>735675.41908564942</c:v>
                </c:pt>
                <c:pt idx="412">
                  <c:v>735675.4190972225</c:v>
                </c:pt>
                <c:pt idx="413">
                  <c:v>735675.4190972225</c:v>
                </c:pt>
                <c:pt idx="414">
                  <c:v>735675.41910879628</c:v>
                </c:pt>
                <c:pt idx="415">
                  <c:v>735675.41910879628</c:v>
                </c:pt>
                <c:pt idx="416">
                  <c:v>735675.41912037029</c:v>
                </c:pt>
                <c:pt idx="417">
                  <c:v>735675.41912037029</c:v>
                </c:pt>
                <c:pt idx="418">
                  <c:v>735675.41913194431</c:v>
                </c:pt>
                <c:pt idx="419">
                  <c:v>735675.41913194431</c:v>
                </c:pt>
                <c:pt idx="420">
                  <c:v>735675.41914351832</c:v>
                </c:pt>
                <c:pt idx="421">
                  <c:v>735675.41914351832</c:v>
                </c:pt>
                <c:pt idx="422">
                  <c:v>735675.41915509256</c:v>
                </c:pt>
                <c:pt idx="423">
                  <c:v>735675.41915509256</c:v>
                </c:pt>
                <c:pt idx="424">
                  <c:v>735675.41916666669</c:v>
                </c:pt>
                <c:pt idx="425">
                  <c:v>735675.41916666669</c:v>
                </c:pt>
                <c:pt idx="426">
                  <c:v>735675.41917823837</c:v>
                </c:pt>
                <c:pt idx="427">
                  <c:v>735675.41917823837</c:v>
                </c:pt>
                <c:pt idx="428">
                  <c:v>735675.41918981436</c:v>
                </c:pt>
                <c:pt idx="429">
                  <c:v>735675.41918981436</c:v>
                </c:pt>
                <c:pt idx="430">
                  <c:v>735675.41920138884</c:v>
                </c:pt>
                <c:pt idx="431">
                  <c:v>735675.41920138884</c:v>
                </c:pt>
                <c:pt idx="432">
                  <c:v>735675.41921296297</c:v>
                </c:pt>
                <c:pt idx="433">
                  <c:v>735675.41921296297</c:v>
                </c:pt>
                <c:pt idx="434">
                  <c:v>735675.41922453744</c:v>
                </c:pt>
                <c:pt idx="435">
                  <c:v>735675.41922453744</c:v>
                </c:pt>
                <c:pt idx="436">
                  <c:v>735675.41923611145</c:v>
                </c:pt>
                <c:pt idx="437">
                  <c:v>735675.41923611145</c:v>
                </c:pt>
                <c:pt idx="438">
                  <c:v>735675.41924768523</c:v>
                </c:pt>
                <c:pt idx="439">
                  <c:v>735675.41924768523</c:v>
                </c:pt>
                <c:pt idx="440">
                  <c:v>735675.4192592589</c:v>
                </c:pt>
                <c:pt idx="441">
                  <c:v>735675.4192592589</c:v>
                </c:pt>
                <c:pt idx="442">
                  <c:v>735675.41927083349</c:v>
                </c:pt>
                <c:pt idx="443">
                  <c:v>735675.41927083349</c:v>
                </c:pt>
                <c:pt idx="444">
                  <c:v>735675.4192824075</c:v>
                </c:pt>
                <c:pt idx="445">
                  <c:v>735675.4192824075</c:v>
                </c:pt>
                <c:pt idx="446">
                  <c:v>735675.41929398151</c:v>
                </c:pt>
                <c:pt idx="447">
                  <c:v>735675.41929398151</c:v>
                </c:pt>
                <c:pt idx="448">
                  <c:v>735675.41930555529</c:v>
                </c:pt>
                <c:pt idx="449">
                  <c:v>735675.41930555529</c:v>
                </c:pt>
                <c:pt idx="450">
                  <c:v>735675.4193171293</c:v>
                </c:pt>
                <c:pt idx="451">
                  <c:v>735675.4193171293</c:v>
                </c:pt>
                <c:pt idx="452">
                  <c:v>735675.41932870366</c:v>
                </c:pt>
                <c:pt idx="453">
                  <c:v>735675.41934027697</c:v>
                </c:pt>
                <c:pt idx="454">
                  <c:v>735675.41934027697</c:v>
                </c:pt>
                <c:pt idx="455">
                  <c:v>735675.4193518518</c:v>
                </c:pt>
                <c:pt idx="456">
                  <c:v>735675.4193518518</c:v>
                </c:pt>
                <c:pt idx="457">
                  <c:v>735675.41936342593</c:v>
                </c:pt>
                <c:pt idx="458">
                  <c:v>735675.41936342593</c:v>
                </c:pt>
                <c:pt idx="459">
                  <c:v>735675.41937500006</c:v>
                </c:pt>
                <c:pt idx="460">
                  <c:v>735675.41937500006</c:v>
                </c:pt>
                <c:pt idx="461">
                  <c:v>735675.41938657407</c:v>
                </c:pt>
                <c:pt idx="462">
                  <c:v>735675.41938657407</c:v>
                </c:pt>
                <c:pt idx="463">
                  <c:v>735675.41939814819</c:v>
                </c:pt>
                <c:pt idx="464">
                  <c:v>735675.41939814819</c:v>
                </c:pt>
                <c:pt idx="465">
                  <c:v>735675.41940972221</c:v>
                </c:pt>
                <c:pt idx="466">
                  <c:v>735675.41940972221</c:v>
                </c:pt>
                <c:pt idx="467">
                  <c:v>735675.41942129645</c:v>
                </c:pt>
                <c:pt idx="468">
                  <c:v>735675.41942129645</c:v>
                </c:pt>
                <c:pt idx="469">
                  <c:v>735675.41943287035</c:v>
                </c:pt>
                <c:pt idx="470">
                  <c:v>735675.41943287035</c:v>
                </c:pt>
                <c:pt idx="471">
                  <c:v>735675.41944444447</c:v>
                </c:pt>
                <c:pt idx="472">
                  <c:v>735675.41944444447</c:v>
                </c:pt>
                <c:pt idx="473">
                  <c:v>735675.41945601942</c:v>
                </c:pt>
                <c:pt idx="474">
                  <c:v>735675.41945601942</c:v>
                </c:pt>
                <c:pt idx="475">
                  <c:v>735675.41946759261</c:v>
                </c:pt>
                <c:pt idx="476">
                  <c:v>735675.41946759261</c:v>
                </c:pt>
                <c:pt idx="477">
                  <c:v>735675.41947916639</c:v>
                </c:pt>
                <c:pt idx="478">
                  <c:v>735675.41947916639</c:v>
                </c:pt>
                <c:pt idx="479">
                  <c:v>735675.41949074075</c:v>
                </c:pt>
                <c:pt idx="480">
                  <c:v>735675.41949074075</c:v>
                </c:pt>
                <c:pt idx="481">
                  <c:v>735675.41950231476</c:v>
                </c:pt>
                <c:pt idx="482">
                  <c:v>735675.41950231476</c:v>
                </c:pt>
                <c:pt idx="483">
                  <c:v>735675.41951388889</c:v>
                </c:pt>
                <c:pt idx="484">
                  <c:v>735675.41951388889</c:v>
                </c:pt>
                <c:pt idx="485">
                  <c:v>735675.4195254629</c:v>
                </c:pt>
                <c:pt idx="486">
                  <c:v>735675.4195254629</c:v>
                </c:pt>
                <c:pt idx="487">
                  <c:v>735675.41953703703</c:v>
                </c:pt>
                <c:pt idx="488">
                  <c:v>735675.41953703703</c:v>
                </c:pt>
                <c:pt idx="489">
                  <c:v>735675.41954861116</c:v>
                </c:pt>
                <c:pt idx="490">
                  <c:v>735675.41954861116</c:v>
                </c:pt>
                <c:pt idx="491">
                  <c:v>735675.41956018517</c:v>
                </c:pt>
                <c:pt idx="492">
                  <c:v>735675.41956018517</c:v>
                </c:pt>
                <c:pt idx="493">
                  <c:v>735675.41957175836</c:v>
                </c:pt>
                <c:pt idx="494">
                  <c:v>735675.41957175836</c:v>
                </c:pt>
                <c:pt idx="495">
                  <c:v>735675.41958333342</c:v>
                </c:pt>
                <c:pt idx="496">
                  <c:v>735675.41958333342</c:v>
                </c:pt>
                <c:pt idx="497">
                  <c:v>735675.41959490732</c:v>
                </c:pt>
                <c:pt idx="498">
                  <c:v>735675.41959490732</c:v>
                </c:pt>
                <c:pt idx="499">
                  <c:v>735675.41960648145</c:v>
                </c:pt>
                <c:pt idx="500">
                  <c:v>735675.41960648145</c:v>
                </c:pt>
                <c:pt idx="501">
                  <c:v>735675.41961805336</c:v>
                </c:pt>
                <c:pt idx="502">
                  <c:v>735675.41961805336</c:v>
                </c:pt>
                <c:pt idx="503">
                  <c:v>735675.41962962958</c:v>
                </c:pt>
                <c:pt idx="504">
                  <c:v>735675.41962962958</c:v>
                </c:pt>
                <c:pt idx="505">
                  <c:v>735675.41964120371</c:v>
                </c:pt>
                <c:pt idx="506">
                  <c:v>735675.41964120371</c:v>
                </c:pt>
                <c:pt idx="507">
                  <c:v>735675.41965277772</c:v>
                </c:pt>
                <c:pt idx="508">
                  <c:v>735675.41966435185</c:v>
                </c:pt>
                <c:pt idx="509">
                  <c:v>735675.41966435185</c:v>
                </c:pt>
                <c:pt idx="510">
                  <c:v>735675.41967592645</c:v>
                </c:pt>
                <c:pt idx="511">
                  <c:v>735675.41967592645</c:v>
                </c:pt>
                <c:pt idx="512">
                  <c:v>735675.41968750244</c:v>
                </c:pt>
                <c:pt idx="513">
                  <c:v>735675.41968750244</c:v>
                </c:pt>
                <c:pt idx="514">
                  <c:v>735675.41969907389</c:v>
                </c:pt>
                <c:pt idx="515">
                  <c:v>735675.41969907389</c:v>
                </c:pt>
                <c:pt idx="516">
                  <c:v>735675.41971064813</c:v>
                </c:pt>
                <c:pt idx="517">
                  <c:v>735675.41971064813</c:v>
                </c:pt>
                <c:pt idx="518">
                  <c:v>735675.41972222249</c:v>
                </c:pt>
                <c:pt idx="519">
                  <c:v>735675.41972222249</c:v>
                </c:pt>
                <c:pt idx="520">
                  <c:v>735675.4197337965</c:v>
                </c:pt>
                <c:pt idx="521">
                  <c:v>735675.4197337965</c:v>
                </c:pt>
                <c:pt idx="522">
                  <c:v>735675.41974537028</c:v>
                </c:pt>
                <c:pt idx="523">
                  <c:v>735675.41974537028</c:v>
                </c:pt>
                <c:pt idx="524">
                  <c:v>735675.41975694441</c:v>
                </c:pt>
                <c:pt idx="525">
                  <c:v>735675.41975694441</c:v>
                </c:pt>
                <c:pt idx="526">
                  <c:v>735675.4197685183</c:v>
                </c:pt>
                <c:pt idx="527">
                  <c:v>735675.4197685183</c:v>
                </c:pt>
                <c:pt idx="528">
                  <c:v>735675.41978009231</c:v>
                </c:pt>
                <c:pt idx="529">
                  <c:v>735675.41978009231</c:v>
                </c:pt>
                <c:pt idx="530">
                  <c:v>735675.41979166667</c:v>
                </c:pt>
                <c:pt idx="531">
                  <c:v>735675.41979166667</c:v>
                </c:pt>
                <c:pt idx="532">
                  <c:v>735675.41980324243</c:v>
                </c:pt>
                <c:pt idx="533">
                  <c:v>735675.41980324243</c:v>
                </c:pt>
                <c:pt idx="534">
                  <c:v>735675.41981481481</c:v>
                </c:pt>
                <c:pt idx="535">
                  <c:v>735675.41981481481</c:v>
                </c:pt>
                <c:pt idx="536">
                  <c:v>735675.41982638941</c:v>
                </c:pt>
                <c:pt idx="537">
                  <c:v>735675.41982638941</c:v>
                </c:pt>
                <c:pt idx="538">
                  <c:v>735675.41983796295</c:v>
                </c:pt>
                <c:pt idx="539">
                  <c:v>735675.41983796295</c:v>
                </c:pt>
                <c:pt idx="540">
                  <c:v>735675.41984953708</c:v>
                </c:pt>
                <c:pt idx="541">
                  <c:v>735675.41984953708</c:v>
                </c:pt>
                <c:pt idx="542">
                  <c:v>735675.41986111144</c:v>
                </c:pt>
                <c:pt idx="543">
                  <c:v>735675.41986111144</c:v>
                </c:pt>
                <c:pt idx="544">
                  <c:v>735675.41987268522</c:v>
                </c:pt>
                <c:pt idx="545">
                  <c:v>735675.41987268522</c:v>
                </c:pt>
                <c:pt idx="546">
                  <c:v>735675.41988425923</c:v>
                </c:pt>
                <c:pt idx="547">
                  <c:v>735675.41988425923</c:v>
                </c:pt>
                <c:pt idx="548">
                  <c:v>735675.41989583441</c:v>
                </c:pt>
                <c:pt idx="549">
                  <c:v>735675.41989583441</c:v>
                </c:pt>
                <c:pt idx="550">
                  <c:v>735675.41990740749</c:v>
                </c:pt>
                <c:pt idx="551">
                  <c:v>735675.41990740749</c:v>
                </c:pt>
                <c:pt idx="552">
                  <c:v>735675.41991898138</c:v>
                </c:pt>
                <c:pt idx="553">
                  <c:v>735675.41991898138</c:v>
                </c:pt>
                <c:pt idx="554">
                  <c:v>735675.41993055539</c:v>
                </c:pt>
                <c:pt idx="555">
                  <c:v>735675.41993055539</c:v>
                </c:pt>
                <c:pt idx="556">
                  <c:v>735675.41994212929</c:v>
                </c:pt>
                <c:pt idx="557">
                  <c:v>735675.41994212929</c:v>
                </c:pt>
                <c:pt idx="558">
                  <c:v>735675.41995370365</c:v>
                </c:pt>
                <c:pt idx="559">
                  <c:v>735675.41995370365</c:v>
                </c:pt>
                <c:pt idx="560">
                  <c:v>735675.41996527778</c:v>
                </c:pt>
                <c:pt idx="561">
                  <c:v>735675.41996527778</c:v>
                </c:pt>
                <c:pt idx="562">
                  <c:v>735675.4199768519</c:v>
                </c:pt>
                <c:pt idx="563">
                  <c:v>735675.41998842591</c:v>
                </c:pt>
                <c:pt idx="564">
                  <c:v>735675.41998842591</c:v>
                </c:pt>
                <c:pt idx="565">
                  <c:v>735675.42</c:v>
                </c:pt>
                <c:pt idx="566">
                  <c:v>735675.42</c:v>
                </c:pt>
                <c:pt idx="567">
                  <c:v>735675.42001157394</c:v>
                </c:pt>
                <c:pt idx="568">
                  <c:v>735675.42001157394</c:v>
                </c:pt>
                <c:pt idx="569">
                  <c:v>735675.42002315004</c:v>
                </c:pt>
                <c:pt idx="570">
                  <c:v>735675.42002315004</c:v>
                </c:pt>
                <c:pt idx="571">
                  <c:v>735675.42003472243</c:v>
                </c:pt>
                <c:pt idx="572">
                  <c:v>735675.42003472243</c:v>
                </c:pt>
                <c:pt idx="573">
                  <c:v>735675.42004629644</c:v>
                </c:pt>
                <c:pt idx="574">
                  <c:v>735675.42004629644</c:v>
                </c:pt>
                <c:pt idx="575">
                  <c:v>735675.42005787045</c:v>
                </c:pt>
                <c:pt idx="576">
                  <c:v>735675.42005787045</c:v>
                </c:pt>
                <c:pt idx="577">
                  <c:v>735675.42006944446</c:v>
                </c:pt>
                <c:pt idx="578">
                  <c:v>735675.42006944446</c:v>
                </c:pt>
                <c:pt idx="579">
                  <c:v>735675.42008101905</c:v>
                </c:pt>
                <c:pt idx="580">
                  <c:v>735675.42008101905</c:v>
                </c:pt>
                <c:pt idx="581">
                  <c:v>735675.4200925926</c:v>
                </c:pt>
                <c:pt idx="582">
                  <c:v>735675.4200925926</c:v>
                </c:pt>
                <c:pt idx="583">
                  <c:v>735675.42010416673</c:v>
                </c:pt>
                <c:pt idx="584">
                  <c:v>735675.42010416673</c:v>
                </c:pt>
                <c:pt idx="585">
                  <c:v>735675.42011574074</c:v>
                </c:pt>
                <c:pt idx="586">
                  <c:v>735675.42011574074</c:v>
                </c:pt>
                <c:pt idx="587">
                  <c:v>735675.42012731545</c:v>
                </c:pt>
                <c:pt idx="588">
                  <c:v>735675.42012731545</c:v>
                </c:pt>
                <c:pt idx="589">
                  <c:v>735675.42013888888</c:v>
                </c:pt>
                <c:pt idx="590">
                  <c:v>735675.42013888888</c:v>
                </c:pt>
                <c:pt idx="591">
                  <c:v>735675.420150463</c:v>
                </c:pt>
                <c:pt idx="592">
                  <c:v>735675.420150463</c:v>
                </c:pt>
                <c:pt idx="593">
                  <c:v>735675.42016203701</c:v>
                </c:pt>
                <c:pt idx="594">
                  <c:v>735675.42016203701</c:v>
                </c:pt>
                <c:pt idx="595">
                  <c:v>735675.42017361114</c:v>
                </c:pt>
                <c:pt idx="596">
                  <c:v>735675.42017361114</c:v>
                </c:pt>
                <c:pt idx="597">
                  <c:v>735675.42018518515</c:v>
                </c:pt>
                <c:pt idx="598">
                  <c:v>735675.42018518515</c:v>
                </c:pt>
                <c:pt idx="599">
                  <c:v>735675.42019675928</c:v>
                </c:pt>
                <c:pt idx="600">
                  <c:v>735675.42019675928</c:v>
                </c:pt>
                <c:pt idx="601">
                  <c:v>735675.42020833341</c:v>
                </c:pt>
                <c:pt idx="602">
                  <c:v>735675.42020833341</c:v>
                </c:pt>
                <c:pt idx="603">
                  <c:v>735675.4202199073</c:v>
                </c:pt>
                <c:pt idx="604">
                  <c:v>735675.4202199073</c:v>
                </c:pt>
                <c:pt idx="605">
                  <c:v>735675.42023148143</c:v>
                </c:pt>
                <c:pt idx="606">
                  <c:v>735675.42023148143</c:v>
                </c:pt>
                <c:pt idx="607">
                  <c:v>735675.42024305556</c:v>
                </c:pt>
                <c:pt idx="608">
                  <c:v>735675.42024305556</c:v>
                </c:pt>
                <c:pt idx="609">
                  <c:v>735675.42025463236</c:v>
                </c:pt>
                <c:pt idx="610">
                  <c:v>735675.42025463236</c:v>
                </c:pt>
                <c:pt idx="611">
                  <c:v>735675.42026620405</c:v>
                </c:pt>
                <c:pt idx="612">
                  <c:v>735675.42026620405</c:v>
                </c:pt>
                <c:pt idx="613">
                  <c:v>735675.42027777783</c:v>
                </c:pt>
                <c:pt idx="614">
                  <c:v>735675.42027777783</c:v>
                </c:pt>
                <c:pt idx="615">
                  <c:v>735675.42028935184</c:v>
                </c:pt>
                <c:pt idx="616">
                  <c:v>735675.42028935184</c:v>
                </c:pt>
                <c:pt idx="617">
                  <c:v>735675.42030092643</c:v>
                </c:pt>
                <c:pt idx="618">
                  <c:v>735675.42030092643</c:v>
                </c:pt>
                <c:pt idx="619">
                  <c:v>735675.42031249998</c:v>
                </c:pt>
                <c:pt idx="620">
                  <c:v>735675.4203240741</c:v>
                </c:pt>
                <c:pt idx="621">
                  <c:v>735675.4203240741</c:v>
                </c:pt>
                <c:pt idx="622">
                  <c:v>735675.42033564905</c:v>
                </c:pt>
                <c:pt idx="623">
                  <c:v>735675.42033564905</c:v>
                </c:pt>
                <c:pt idx="624">
                  <c:v>735675.42034722224</c:v>
                </c:pt>
                <c:pt idx="625">
                  <c:v>735675.42034722224</c:v>
                </c:pt>
                <c:pt idx="626">
                  <c:v>735675.42035879625</c:v>
                </c:pt>
                <c:pt idx="627">
                  <c:v>735675.42035879625</c:v>
                </c:pt>
                <c:pt idx="628">
                  <c:v>735675.42037037038</c:v>
                </c:pt>
                <c:pt idx="629">
                  <c:v>735675.42037037038</c:v>
                </c:pt>
                <c:pt idx="630">
                  <c:v>735675.42038194451</c:v>
                </c:pt>
                <c:pt idx="631">
                  <c:v>735675.42038194451</c:v>
                </c:pt>
                <c:pt idx="632">
                  <c:v>735675.42039351852</c:v>
                </c:pt>
                <c:pt idx="633">
                  <c:v>735675.42039351852</c:v>
                </c:pt>
                <c:pt idx="634">
                  <c:v>735675.42040509265</c:v>
                </c:pt>
                <c:pt idx="635">
                  <c:v>735675.42040509265</c:v>
                </c:pt>
                <c:pt idx="636">
                  <c:v>735675.42041666701</c:v>
                </c:pt>
                <c:pt idx="637">
                  <c:v>735675.42041666701</c:v>
                </c:pt>
                <c:pt idx="638">
                  <c:v>735675.42042824242</c:v>
                </c:pt>
                <c:pt idx="639">
                  <c:v>735675.42042824242</c:v>
                </c:pt>
                <c:pt idx="640">
                  <c:v>735675.4204398148</c:v>
                </c:pt>
                <c:pt idx="641">
                  <c:v>735675.4204398148</c:v>
                </c:pt>
                <c:pt idx="642">
                  <c:v>735675.42045138904</c:v>
                </c:pt>
                <c:pt idx="643">
                  <c:v>735675.42045138904</c:v>
                </c:pt>
                <c:pt idx="644">
                  <c:v>735675.42046296294</c:v>
                </c:pt>
                <c:pt idx="645">
                  <c:v>735675.42046296294</c:v>
                </c:pt>
                <c:pt idx="646">
                  <c:v>735675.42047453742</c:v>
                </c:pt>
                <c:pt idx="647">
                  <c:v>735675.42047453742</c:v>
                </c:pt>
                <c:pt idx="648">
                  <c:v>735675.42048611434</c:v>
                </c:pt>
                <c:pt idx="649">
                  <c:v>735675.42048611434</c:v>
                </c:pt>
                <c:pt idx="650">
                  <c:v>735675.42049768544</c:v>
                </c:pt>
                <c:pt idx="651">
                  <c:v>735675.42049768544</c:v>
                </c:pt>
                <c:pt idx="652">
                  <c:v>735675.42050925898</c:v>
                </c:pt>
                <c:pt idx="653">
                  <c:v>735675.42050925898</c:v>
                </c:pt>
                <c:pt idx="654">
                  <c:v>735675.42052083404</c:v>
                </c:pt>
                <c:pt idx="655">
                  <c:v>735675.42052083404</c:v>
                </c:pt>
                <c:pt idx="656">
                  <c:v>735675.42053240747</c:v>
                </c:pt>
                <c:pt idx="657">
                  <c:v>735675.42053240747</c:v>
                </c:pt>
                <c:pt idx="658">
                  <c:v>735675.42054398148</c:v>
                </c:pt>
                <c:pt idx="659">
                  <c:v>735675.42054398148</c:v>
                </c:pt>
                <c:pt idx="660">
                  <c:v>735675.42055555549</c:v>
                </c:pt>
                <c:pt idx="661">
                  <c:v>735675.42055555549</c:v>
                </c:pt>
                <c:pt idx="662">
                  <c:v>735675.42056712962</c:v>
                </c:pt>
                <c:pt idx="663">
                  <c:v>735675.42056712962</c:v>
                </c:pt>
                <c:pt idx="664">
                  <c:v>735675.42057870328</c:v>
                </c:pt>
                <c:pt idx="665">
                  <c:v>735675.42057870328</c:v>
                </c:pt>
                <c:pt idx="666">
                  <c:v>735675.42059027776</c:v>
                </c:pt>
                <c:pt idx="667">
                  <c:v>735675.42059027776</c:v>
                </c:pt>
                <c:pt idx="668">
                  <c:v>735675.42060185201</c:v>
                </c:pt>
                <c:pt idx="669">
                  <c:v>735675.42060185201</c:v>
                </c:pt>
                <c:pt idx="670">
                  <c:v>735675.42061342741</c:v>
                </c:pt>
                <c:pt idx="671">
                  <c:v>735675.42061342741</c:v>
                </c:pt>
                <c:pt idx="672">
                  <c:v>735675.42062500294</c:v>
                </c:pt>
                <c:pt idx="673">
                  <c:v>735675.42062500294</c:v>
                </c:pt>
                <c:pt idx="674">
                  <c:v>735675.42063657404</c:v>
                </c:pt>
                <c:pt idx="675">
                  <c:v>735675.42063657404</c:v>
                </c:pt>
                <c:pt idx="676">
                  <c:v>735675.4206481484</c:v>
                </c:pt>
                <c:pt idx="677">
                  <c:v>735675.42065972241</c:v>
                </c:pt>
                <c:pt idx="678">
                  <c:v>735675.42065972241</c:v>
                </c:pt>
                <c:pt idx="679">
                  <c:v>735675.42065972241</c:v>
                </c:pt>
                <c:pt idx="680">
                  <c:v>735675.42067129642</c:v>
                </c:pt>
                <c:pt idx="681">
                  <c:v>735675.42067129642</c:v>
                </c:pt>
                <c:pt idx="682">
                  <c:v>735675.42068287043</c:v>
                </c:pt>
                <c:pt idx="683">
                  <c:v>735675.42069444444</c:v>
                </c:pt>
                <c:pt idx="684">
                  <c:v>735675.42069444444</c:v>
                </c:pt>
                <c:pt idx="685">
                  <c:v>735675.42070601904</c:v>
                </c:pt>
                <c:pt idx="686">
                  <c:v>735675.42070601904</c:v>
                </c:pt>
                <c:pt idx="687">
                  <c:v>735675.42071759258</c:v>
                </c:pt>
                <c:pt idx="688">
                  <c:v>735675.42071759258</c:v>
                </c:pt>
                <c:pt idx="689">
                  <c:v>735675.42072916671</c:v>
                </c:pt>
                <c:pt idx="690">
                  <c:v>735675.42072916671</c:v>
                </c:pt>
                <c:pt idx="691">
                  <c:v>735675.42074074072</c:v>
                </c:pt>
                <c:pt idx="692">
                  <c:v>735675.42074074072</c:v>
                </c:pt>
                <c:pt idx="693">
                  <c:v>735675.42075231485</c:v>
                </c:pt>
                <c:pt idx="694">
                  <c:v>735675.42075231485</c:v>
                </c:pt>
                <c:pt idx="695">
                  <c:v>735675.42076388909</c:v>
                </c:pt>
                <c:pt idx="696">
                  <c:v>735675.42076388909</c:v>
                </c:pt>
                <c:pt idx="697">
                  <c:v>735675.42077546299</c:v>
                </c:pt>
                <c:pt idx="698">
                  <c:v>735675.42077546299</c:v>
                </c:pt>
                <c:pt idx="699">
                  <c:v>735675.42078703945</c:v>
                </c:pt>
                <c:pt idx="700">
                  <c:v>735675.42078703945</c:v>
                </c:pt>
                <c:pt idx="701">
                  <c:v>735675.42079861113</c:v>
                </c:pt>
                <c:pt idx="702">
                  <c:v>735675.42079861113</c:v>
                </c:pt>
                <c:pt idx="703">
                  <c:v>735675.42081018514</c:v>
                </c:pt>
                <c:pt idx="704">
                  <c:v>735675.42081018514</c:v>
                </c:pt>
                <c:pt idx="705">
                  <c:v>735675.4208217595</c:v>
                </c:pt>
                <c:pt idx="706">
                  <c:v>735675.4208217595</c:v>
                </c:pt>
                <c:pt idx="707">
                  <c:v>735675.42083333444</c:v>
                </c:pt>
                <c:pt idx="708">
                  <c:v>735675.42083333444</c:v>
                </c:pt>
                <c:pt idx="709">
                  <c:v>735675.42084490741</c:v>
                </c:pt>
                <c:pt idx="710">
                  <c:v>735675.42084490741</c:v>
                </c:pt>
                <c:pt idx="711">
                  <c:v>735675.4208564841</c:v>
                </c:pt>
                <c:pt idx="712">
                  <c:v>735675.4208564841</c:v>
                </c:pt>
                <c:pt idx="713">
                  <c:v>735675.42086805531</c:v>
                </c:pt>
                <c:pt idx="714">
                  <c:v>735675.42086805531</c:v>
                </c:pt>
                <c:pt idx="715">
                  <c:v>735675.42087962967</c:v>
                </c:pt>
                <c:pt idx="716">
                  <c:v>735675.42087962967</c:v>
                </c:pt>
                <c:pt idx="717">
                  <c:v>735675.42089120403</c:v>
                </c:pt>
                <c:pt idx="718">
                  <c:v>735675.42089120403</c:v>
                </c:pt>
                <c:pt idx="719">
                  <c:v>735675.42090277781</c:v>
                </c:pt>
                <c:pt idx="720">
                  <c:v>735675.42090277781</c:v>
                </c:pt>
                <c:pt idx="721">
                  <c:v>735675.42091435182</c:v>
                </c:pt>
                <c:pt idx="722">
                  <c:v>735675.42091435182</c:v>
                </c:pt>
                <c:pt idx="723">
                  <c:v>735675.42092592863</c:v>
                </c:pt>
                <c:pt idx="724">
                  <c:v>735675.42092592863</c:v>
                </c:pt>
                <c:pt idx="725">
                  <c:v>735675.42093750043</c:v>
                </c:pt>
                <c:pt idx="726">
                  <c:v>735675.42093750043</c:v>
                </c:pt>
                <c:pt idx="727">
                  <c:v>735675.42094907397</c:v>
                </c:pt>
                <c:pt idx="728">
                  <c:v>735675.42094907397</c:v>
                </c:pt>
                <c:pt idx="729">
                  <c:v>735675.42096064845</c:v>
                </c:pt>
                <c:pt idx="730">
                  <c:v>735675.42096064845</c:v>
                </c:pt>
                <c:pt idx="731">
                  <c:v>735675.42097222223</c:v>
                </c:pt>
                <c:pt idx="732">
                  <c:v>735675.42097222223</c:v>
                </c:pt>
                <c:pt idx="733">
                  <c:v>735675.4209837974</c:v>
                </c:pt>
                <c:pt idx="734">
                  <c:v>735675.4209837974</c:v>
                </c:pt>
                <c:pt idx="735">
                  <c:v>735675.42099537048</c:v>
                </c:pt>
                <c:pt idx="736">
                  <c:v>735675.42099537048</c:v>
                </c:pt>
                <c:pt idx="737">
                  <c:v>735675.42100694799</c:v>
                </c:pt>
                <c:pt idx="738">
                  <c:v>735675.42100694799</c:v>
                </c:pt>
                <c:pt idx="739">
                  <c:v>735675.42101851851</c:v>
                </c:pt>
                <c:pt idx="740">
                  <c:v>735675.42101851851</c:v>
                </c:pt>
                <c:pt idx="741">
                  <c:v>735675.42103009264</c:v>
                </c:pt>
                <c:pt idx="742">
                  <c:v>735675.42103009264</c:v>
                </c:pt>
                <c:pt idx="743">
                  <c:v>735675.42104166665</c:v>
                </c:pt>
                <c:pt idx="744">
                  <c:v>735675.42104166665</c:v>
                </c:pt>
                <c:pt idx="745">
                  <c:v>735675.4210532445</c:v>
                </c:pt>
                <c:pt idx="746">
                  <c:v>735675.4210532445</c:v>
                </c:pt>
                <c:pt idx="747">
                  <c:v>735675.42106481746</c:v>
                </c:pt>
                <c:pt idx="748">
                  <c:v>735675.42106481746</c:v>
                </c:pt>
                <c:pt idx="749">
                  <c:v>735675.42107638903</c:v>
                </c:pt>
                <c:pt idx="750">
                  <c:v>735675.42107638903</c:v>
                </c:pt>
                <c:pt idx="751">
                  <c:v>735675.42108796444</c:v>
                </c:pt>
                <c:pt idx="752">
                  <c:v>735675.42108796444</c:v>
                </c:pt>
                <c:pt idx="753">
                  <c:v>735675.42109953705</c:v>
                </c:pt>
                <c:pt idx="754">
                  <c:v>735675.42111111141</c:v>
                </c:pt>
                <c:pt idx="755">
                  <c:v>735675.42111111141</c:v>
                </c:pt>
                <c:pt idx="756">
                  <c:v>735675.42112268542</c:v>
                </c:pt>
                <c:pt idx="757">
                  <c:v>735675.42112268542</c:v>
                </c:pt>
                <c:pt idx="758">
                  <c:v>735675.42113425932</c:v>
                </c:pt>
                <c:pt idx="759">
                  <c:v>735675.42113425932</c:v>
                </c:pt>
                <c:pt idx="760">
                  <c:v>735675.42114583345</c:v>
                </c:pt>
                <c:pt idx="761">
                  <c:v>735675.42114583345</c:v>
                </c:pt>
                <c:pt idx="762">
                  <c:v>735675.42115740944</c:v>
                </c:pt>
                <c:pt idx="763">
                  <c:v>735675.42115740944</c:v>
                </c:pt>
                <c:pt idx="764">
                  <c:v>735675.42116898147</c:v>
                </c:pt>
                <c:pt idx="765">
                  <c:v>735675.42116898147</c:v>
                </c:pt>
                <c:pt idx="766">
                  <c:v>735675.4211805556</c:v>
                </c:pt>
                <c:pt idx="767">
                  <c:v>735675.4211805556</c:v>
                </c:pt>
                <c:pt idx="768">
                  <c:v>735675.42119212961</c:v>
                </c:pt>
                <c:pt idx="769">
                  <c:v>735675.42119212961</c:v>
                </c:pt>
                <c:pt idx="770">
                  <c:v>735675.42120370443</c:v>
                </c:pt>
                <c:pt idx="771">
                  <c:v>735675.42120370443</c:v>
                </c:pt>
                <c:pt idx="772">
                  <c:v>735675.42121527775</c:v>
                </c:pt>
                <c:pt idx="773">
                  <c:v>735675.42121527775</c:v>
                </c:pt>
                <c:pt idx="774">
                  <c:v>735675.42122685444</c:v>
                </c:pt>
                <c:pt idx="775">
                  <c:v>735675.42122685444</c:v>
                </c:pt>
                <c:pt idx="776">
                  <c:v>735675.42123842705</c:v>
                </c:pt>
                <c:pt idx="777">
                  <c:v>735675.42123842705</c:v>
                </c:pt>
                <c:pt idx="778">
                  <c:v>735675.42125000281</c:v>
                </c:pt>
                <c:pt idx="779">
                  <c:v>735675.42125000281</c:v>
                </c:pt>
                <c:pt idx="780">
                  <c:v>735675.42126157403</c:v>
                </c:pt>
                <c:pt idx="781">
                  <c:v>735675.42126157403</c:v>
                </c:pt>
                <c:pt idx="782">
                  <c:v>735675.42127314943</c:v>
                </c:pt>
                <c:pt idx="783">
                  <c:v>735675.42127314943</c:v>
                </c:pt>
                <c:pt idx="784">
                  <c:v>735675.42128472542</c:v>
                </c:pt>
                <c:pt idx="785">
                  <c:v>735675.42128472542</c:v>
                </c:pt>
                <c:pt idx="786">
                  <c:v>735675.42129629897</c:v>
                </c:pt>
                <c:pt idx="787">
                  <c:v>735675.42129629897</c:v>
                </c:pt>
                <c:pt idx="788">
                  <c:v>735675.42130787042</c:v>
                </c:pt>
                <c:pt idx="789">
                  <c:v>735675.42130787042</c:v>
                </c:pt>
                <c:pt idx="790">
                  <c:v>735675.42131944431</c:v>
                </c:pt>
                <c:pt idx="791">
                  <c:v>735675.42131944431</c:v>
                </c:pt>
                <c:pt idx="792">
                  <c:v>735675.42133101902</c:v>
                </c:pt>
                <c:pt idx="793">
                  <c:v>735675.42133101902</c:v>
                </c:pt>
                <c:pt idx="794">
                  <c:v>735675.42134259257</c:v>
                </c:pt>
                <c:pt idx="795">
                  <c:v>735675.42134259257</c:v>
                </c:pt>
                <c:pt idx="796">
                  <c:v>735675.42135416705</c:v>
                </c:pt>
                <c:pt idx="797">
                  <c:v>735675.42135416705</c:v>
                </c:pt>
                <c:pt idx="798">
                  <c:v>735675.4213657435</c:v>
                </c:pt>
                <c:pt idx="799">
                  <c:v>735675.4213657435</c:v>
                </c:pt>
                <c:pt idx="800">
                  <c:v>735675.42137731484</c:v>
                </c:pt>
                <c:pt idx="801">
                  <c:v>735675.42137731484</c:v>
                </c:pt>
                <c:pt idx="802">
                  <c:v>735675.42138888885</c:v>
                </c:pt>
                <c:pt idx="803">
                  <c:v>735675.42138888885</c:v>
                </c:pt>
                <c:pt idx="804">
                  <c:v>735675.42140046344</c:v>
                </c:pt>
                <c:pt idx="805">
                  <c:v>735675.42140046344</c:v>
                </c:pt>
                <c:pt idx="806">
                  <c:v>735675.42141203745</c:v>
                </c:pt>
                <c:pt idx="807">
                  <c:v>735675.42141203745</c:v>
                </c:pt>
                <c:pt idx="808">
                  <c:v>735675.42142361461</c:v>
                </c:pt>
                <c:pt idx="809">
                  <c:v>735675.42143518745</c:v>
                </c:pt>
                <c:pt idx="810">
                  <c:v>735675.42143518745</c:v>
                </c:pt>
                <c:pt idx="811">
                  <c:v>735675.42144675925</c:v>
                </c:pt>
                <c:pt idx="812">
                  <c:v>735675.42144675925</c:v>
                </c:pt>
                <c:pt idx="813">
                  <c:v>735675.42145833443</c:v>
                </c:pt>
                <c:pt idx="814">
                  <c:v>735675.42145833443</c:v>
                </c:pt>
                <c:pt idx="815">
                  <c:v>735675.42146990751</c:v>
                </c:pt>
                <c:pt idx="816">
                  <c:v>735675.42146990751</c:v>
                </c:pt>
                <c:pt idx="817">
                  <c:v>735675.42148148245</c:v>
                </c:pt>
                <c:pt idx="818">
                  <c:v>735675.42148148245</c:v>
                </c:pt>
                <c:pt idx="819">
                  <c:v>735675.42149305553</c:v>
                </c:pt>
                <c:pt idx="820">
                  <c:v>735675.42149305553</c:v>
                </c:pt>
                <c:pt idx="821">
                  <c:v>735675.42150463234</c:v>
                </c:pt>
                <c:pt idx="822">
                  <c:v>735675.42150463234</c:v>
                </c:pt>
                <c:pt idx="823">
                  <c:v>735675.42151620402</c:v>
                </c:pt>
                <c:pt idx="824">
                  <c:v>735675.42151620402</c:v>
                </c:pt>
                <c:pt idx="825">
                  <c:v>735675.42152777943</c:v>
                </c:pt>
                <c:pt idx="826">
                  <c:v>735675.42152777943</c:v>
                </c:pt>
                <c:pt idx="827">
                  <c:v>735675.42153935181</c:v>
                </c:pt>
                <c:pt idx="828">
                  <c:v>735675.42153935181</c:v>
                </c:pt>
                <c:pt idx="829">
                  <c:v>735675.42155092745</c:v>
                </c:pt>
                <c:pt idx="830">
                  <c:v>735675.42155092745</c:v>
                </c:pt>
                <c:pt idx="831">
                  <c:v>735675.42156249995</c:v>
                </c:pt>
                <c:pt idx="832">
                  <c:v>735675.42156249995</c:v>
                </c:pt>
                <c:pt idx="833">
                  <c:v>735675.42157407408</c:v>
                </c:pt>
                <c:pt idx="834">
                  <c:v>735675.42157407408</c:v>
                </c:pt>
                <c:pt idx="835">
                  <c:v>735675.42158565042</c:v>
                </c:pt>
                <c:pt idx="836">
                  <c:v>735675.42158565042</c:v>
                </c:pt>
                <c:pt idx="837">
                  <c:v>735675.42159722245</c:v>
                </c:pt>
                <c:pt idx="838">
                  <c:v>735675.42159722245</c:v>
                </c:pt>
                <c:pt idx="839">
                  <c:v>735675.42160879704</c:v>
                </c:pt>
                <c:pt idx="840">
                  <c:v>735675.42160879704</c:v>
                </c:pt>
                <c:pt idx="841">
                  <c:v>735675.42162037245</c:v>
                </c:pt>
                <c:pt idx="842">
                  <c:v>735675.42162037245</c:v>
                </c:pt>
                <c:pt idx="843">
                  <c:v>735675.42163194786</c:v>
                </c:pt>
                <c:pt idx="844">
                  <c:v>735675.42163194786</c:v>
                </c:pt>
                <c:pt idx="845">
                  <c:v>735675.42164351942</c:v>
                </c:pt>
                <c:pt idx="846">
                  <c:v>735675.42164351942</c:v>
                </c:pt>
                <c:pt idx="847">
                  <c:v>735675.42165509565</c:v>
                </c:pt>
                <c:pt idx="848">
                  <c:v>735675.42165509565</c:v>
                </c:pt>
                <c:pt idx="849">
                  <c:v>735675.42166666745</c:v>
                </c:pt>
                <c:pt idx="850">
                  <c:v>735675.42166666745</c:v>
                </c:pt>
                <c:pt idx="851">
                  <c:v>735675.42167824204</c:v>
                </c:pt>
                <c:pt idx="852">
                  <c:v>735675.42167824204</c:v>
                </c:pt>
                <c:pt idx="853">
                  <c:v>735675.42168981722</c:v>
                </c:pt>
                <c:pt idx="854">
                  <c:v>735675.42168981722</c:v>
                </c:pt>
                <c:pt idx="855">
                  <c:v>735675.42170138902</c:v>
                </c:pt>
                <c:pt idx="856">
                  <c:v>735675.42170138902</c:v>
                </c:pt>
                <c:pt idx="857">
                  <c:v>735675.42171296291</c:v>
                </c:pt>
                <c:pt idx="858">
                  <c:v>735675.42171296291</c:v>
                </c:pt>
                <c:pt idx="859">
                  <c:v>735675.42172453995</c:v>
                </c:pt>
                <c:pt idx="860">
                  <c:v>735675.42172453995</c:v>
                </c:pt>
                <c:pt idx="861">
                  <c:v>735675.42173611245</c:v>
                </c:pt>
                <c:pt idx="862">
                  <c:v>735675.42174768541</c:v>
                </c:pt>
                <c:pt idx="863">
                  <c:v>735675.42174768541</c:v>
                </c:pt>
                <c:pt idx="864">
                  <c:v>735675.42174768541</c:v>
                </c:pt>
                <c:pt idx="865">
                  <c:v>735675.4217592593</c:v>
                </c:pt>
                <c:pt idx="866">
                  <c:v>735675.42177083343</c:v>
                </c:pt>
                <c:pt idx="867">
                  <c:v>735675.42177083343</c:v>
                </c:pt>
                <c:pt idx="868">
                  <c:v>735675.42178240744</c:v>
                </c:pt>
                <c:pt idx="869">
                  <c:v>735675.42178240744</c:v>
                </c:pt>
                <c:pt idx="870">
                  <c:v>735675.42179398204</c:v>
                </c:pt>
                <c:pt idx="871">
                  <c:v>735675.42179398204</c:v>
                </c:pt>
                <c:pt idx="872">
                  <c:v>735675.42180555745</c:v>
                </c:pt>
                <c:pt idx="873">
                  <c:v>735675.42180555745</c:v>
                </c:pt>
                <c:pt idx="874">
                  <c:v>735675.42181713297</c:v>
                </c:pt>
                <c:pt idx="875">
                  <c:v>735675.42181713297</c:v>
                </c:pt>
                <c:pt idx="876">
                  <c:v>735675.42182870442</c:v>
                </c:pt>
                <c:pt idx="877">
                  <c:v>735675.42182870442</c:v>
                </c:pt>
                <c:pt idx="878">
                  <c:v>735675.42184027773</c:v>
                </c:pt>
                <c:pt idx="879">
                  <c:v>735675.42184027773</c:v>
                </c:pt>
                <c:pt idx="880">
                  <c:v>735675.42185185244</c:v>
                </c:pt>
                <c:pt idx="881">
                  <c:v>735675.42185185244</c:v>
                </c:pt>
                <c:pt idx="882">
                  <c:v>735675.42186342925</c:v>
                </c:pt>
                <c:pt idx="883">
                  <c:v>735675.42186342925</c:v>
                </c:pt>
                <c:pt idx="884">
                  <c:v>735675.42187500244</c:v>
                </c:pt>
                <c:pt idx="885">
                  <c:v>735675.42187500244</c:v>
                </c:pt>
                <c:pt idx="886">
                  <c:v>735675.4218865775</c:v>
                </c:pt>
                <c:pt idx="887">
                  <c:v>735675.4218865775</c:v>
                </c:pt>
                <c:pt idx="888">
                  <c:v>735675.42189814942</c:v>
                </c:pt>
                <c:pt idx="889">
                  <c:v>735675.42189814942</c:v>
                </c:pt>
                <c:pt idx="890">
                  <c:v>735675.4219097225</c:v>
                </c:pt>
                <c:pt idx="891">
                  <c:v>735675.4219097225</c:v>
                </c:pt>
                <c:pt idx="892">
                  <c:v>735675.42192129744</c:v>
                </c:pt>
                <c:pt idx="893">
                  <c:v>735675.42192129744</c:v>
                </c:pt>
                <c:pt idx="894">
                  <c:v>735675.42193287041</c:v>
                </c:pt>
                <c:pt idx="895">
                  <c:v>735675.42193287041</c:v>
                </c:pt>
                <c:pt idx="896">
                  <c:v>735675.42194444442</c:v>
                </c:pt>
                <c:pt idx="897">
                  <c:v>735675.42194444442</c:v>
                </c:pt>
                <c:pt idx="898">
                  <c:v>735675.42195602192</c:v>
                </c:pt>
                <c:pt idx="899">
                  <c:v>735675.42195602192</c:v>
                </c:pt>
                <c:pt idx="900">
                  <c:v>735675.42196759442</c:v>
                </c:pt>
                <c:pt idx="901">
                  <c:v>735675.42196759442</c:v>
                </c:pt>
                <c:pt idx="902">
                  <c:v>735675.42197916668</c:v>
                </c:pt>
                <c:pt idx="903">
                  <c:v>735675.42197916668</c:v>
                </c:pt>
                <c:pt idx="904">
                  <c:v>735675.42199074244</c:v>
                </c:pt>
                <c:pt idx="905">
                  <c:v>735675.42199074244</c:v>
                </c:pt>
                <c:pt idx="906">
                  <c:v>735675.42200231482</c:v>
                </c:pt>
                <c:pt idx="907">
                  <c:v>735675.42200231482</c:v>
                </c:pt>
                <c:pt idx="908">
                  <c:v>735675.42201388883</c:v>
                </c:pt>
                <c:pt idx="909">
                  <c:v>735675.42201388883</c:v>
                </c:pt>
                <c:pt idx="910">
                  <c:v>735675.42202546343</c:v>
                </c:pt>
                <c:pt idx="911">
                  <c:v>735675.42202546343</c:v>
                </c:pt>
                <c:pt idx="912">
                  <c:v>735675.42203703744</c:v>
                </c:pt>
                <c:pt idx="913">
                  <c:v>735675.42203703744</c:v>
                </c:pt>
                <c:pt idx="914">
                  <c:v>735675.4220486111</c:v>
                </c:pt>
                <c:pt idx="915">
                  <c:v>735675.42206018523</c:v>
                </c:pt>
                <c:pt idx="916">
                  <c:v>735675.42206018523</c:v>
                </c:pt>
                <c:pt idx="917">
                  <c:v>735675.42207175889</c:v>
                </c:pt>
                <c:pt idx="918">
                  <c:v>735675.42207175889</c:v>
                </c:pt>
                <c:pt idx="919">
                  <c:v>735675.42208333442</c:v>
                </c:pt>
                <c:pt idx="920">
                  <c:v>735675.42208333442</c:v>
                </c:pt>
                <c:pt idx="921">
                  <c:v>735675.4220949075</c:v>
                </c:pt>
                <c:pt idx="922">
                  <c:v>735675.4220949075</c:v>
                </c:pt>
                <c:pt idx="923">
                  <c:v>735675.42210648151</c:v>
                </c:pt>
                <c:pt idx="924">
                  <c:v>735675.42210648151</c:v>
                </c:pt>
                <c:pt idx="925">
                  <c:v>735675.42211805226</c:v>
                </c:pt>
                <c:pt idx="926">
                  <c:v>735675.42211805226</c:v>
                </c:pt>
                <c:pt idx="927">
                  <c:v>735675.4221296293</c:v>
                </c:pt>
                <c:pt idx="928">
                  <c:v>735675.4221296293</c:v>
                </c:pt>
                <c:pt idx="929">
                  <c:v>735675.42214120366</c:v>
                </c:pt>
                <c:pt idx="930">
                  <c:v>735675.42214120366</c:v>
                </c:pt>
                <c:pt idx="931">
                  <c:v>735675.42215277778</c:v>
                </c:pt>
                <c:pt idx="932">
                  <c:v>735675.42215277778</c:v>
                </c:pt>
                <c:pt idx="933">
                  <c:v>735675.42216435191</c:v>
                </c:pt>
                <c:pt idx="934">
                  <c:v>735675.42216435191</c:v>
                </c:pt>
                <c:pt idx="935">
                  <c:v>735675.42217592592</c:v>
                </c:pt>
                <c:pt idx="936">
                  <c:v>735675.42217592592</c:v>
                </c:pt>
                <c:pt idx="937">
                  <c:v>735675.42218750005</c:v>
                </c:pt>
                <c:pt idx="938">
                  <c:v>735675.42218750005</c:v>
                </c:pt>
                <c:pt idx="939">
                  <c:v>735675.42219907336</c:v>
                </c:pt>
                <c:pt idx="940">
                  <c:v>735675.42219907336</c:v>
                </c:pt>
                <c:pt idx="941">
                  <c:v>735675.42221064842</c:v>
                </c:pt>
                <c:pt idx="942">
                  <c:v>735675.42221064842</c:v>
                </c:pt>
                <c:pt idx="943">
                  <c:v>735675.42222222243</c:v>
                </c:pt>
                <c:pt idx="944">
                  <c:v>735675.42222222243</c:v>
                </c:pt>
                <c:pt idx="945">
                  <c:v>735675.42223379645</c:v>
                </c:pt>
                <c:pt idx="946">
                  <c:v>735675.42223379645</c:v>
                </c:pt>
                <c:pt idx="947">
                  <c:v>735675.42224537034</c:v>
                </c:pt>
                <c:pt idx="948">
                  <c:v>735675.42224537034</c:v>
                </c:pt>
                <c:pt idx="949">
                  <c:v>735675.4222569475</c:v>
                </c:pt>
                <c:pt idx="950">
                  <c:v>735675.4222569475</c:v>
                </c:pt>
                <c:pt idx="951">
                  <c:v>735675.42226851848</c:v>
                </c:pt>
                <c:pt idx="952">
                  <c:v>735675.42226851848</c:v>
                </c:pt>
                <c:pt idx="953">
                  <c:v>735675.42228009261</c:v>
                </c:pt>
                <c:pt idx="954">
                  <c:v>735675.42228009261</c:v>
                </c:pt>
                <c:pt idx="955">
                  <c:v>735675.42229166662</c:v>
                </c:pt>
                <c:pt idx="956">
                  <c:v>735675.42229166662</c:v>
                </c:pt>
                <c:pt idx="957">
                  <c:v>735675.42230324075</c:v>
                </c:pt>
                <c:pt idx="958">
                  <c:v>735675.42230324075</c:v>
                </c:pt>
                <c:pt idx="959">
                  <c:v>735675.42231481476</c:v>
                </c:pt>
                <c:pt idx="960">
                  <c:v>735675.42231481476</c:v>
                </c:pt>
                <c:pt idx="961">
                  <c:v>735675.422326389</c:v>
                </c:pt>
                <c:pt idx="962">
                  <c:v>735675.422326389</c:v>
                </c:pt>
                <c:pt idx="963">
                  <c:v>735675.42233796301</c:v>
                </c:pt>
                <c:pt idx="964">
                  <c:v>735675.42233796301</c:v>
                </c:pt>
                <c:pt idx="965">
                  <c:v>735675.42234953691</c:v>
                </c:pt>
                <c:pt idx="966">
                  <c:v>735675.42234953691</c:v>
                </c:pt>
                <c:pt idx="967">
                  <c:v>735675.42236111115</c:v>
                </c:pt>
                <c:pt idx="968">
                  <c:v>735675.42236111115</c:v>
                </c:pt>
                <c:pt idx="969">
                  <c:v>735675.42237268516</c:v>
                </c:pt>
                <c:pt idx="970">
                  <c:v>735675.42237268516</c:v>
                </c:pt>
                <c:pt idx="971">
                  <c:v>735675.42238425929</c:v>
                </c:pt>
                <c:pt idx="972">
                  <c:v>735675.42238425929</c:v>
                </c:pt>
                <c:pt idx="973">
                  <c:v>735675.42239583342</c:v>
                </c:pt>
                <c:pt idx="974">
                  <c:v>735675.42239583342</c:v>
                </c:pt>
                <c:pt idx="975">
                  <c:v>735675.42240740743</c:v>
                </c:pt>
                <c:pt idx="976">
                  <c:v>735675.42240740743</c:v>
                </c:pt>
                <c:pt idx="977">
                  <c:v>735675.42241898132</c:v>
                </c:pt>
                <c:pt idx="978">
                  <c:v>735675.42241898132</c:v>
                </c:pt>
                <c:pt idx="979">
                  <c:v>735675.42243055557</c:v>
                </c:pt>
                <c:pt idx="980">
                  <c:v>735675.42243055557</c:v>
                </c:pt>
                <c:pt idx="981">
                  <c:v>735675.42244212958</c:v>
                </c:pt>
                <c:pt idx="982">
                  <c:v>735675.42244212958</c:v>
                </c:pt>
                <c:pt idx="983">
                  <c:v>735675.42245370441</c:v>
                </c:pt>
                <c:pt idx="984">
                  <c:v>735675.42245370441</c:v>
                </c:pt>
                <c:pt idx="985">
                  <c:v>735675.42246527784</c:v>
                </c:pt>
                <c:pt idx="986">
                  <c:v>735675.42246527784</c:v>
                </c:pt>
                <c:pt idx="987">
                  <c:v>735675.42247685185</c:v>
                </c:pt>
                <c:pt idx="988">
                  <c:v>735675.42247685185</c:v>
                </c:pt>
                <c:pt idx="989">
                  <c:v>735675.42248842644</c:v>
                </c:pt>
                <c:pt idx="990">
                  <c:v>735675.42248842644</c:v>
                </c:pt>
                <c:pt idx="991">
                  <c:v>735675.42249999999</c:v>
                </c:pt>
                <c:pt idx="992">
                  <c:v>735675.42249999999</c:v>
                </c:pt>
                <c:pt idx="993">
                  <c:v>735675.42251157388</c:v>
                </c:pt>
                <c:pt idx="994">
                  <c:v>735675.42251157388</c:v>
                </c:pt>
                <c:pt idx="995">
                  <c:v>735675.42252314941</c:v>
                </c:pt>
                <c:pt idx="996">
                  <c:v>735675.42252314941</c:v>
                </c:pt>
                <c:pt idx="997">
                  <c:v>735675.42253472225</c:v>
                </c:pt>
                <c:pt idx="998">
                  <c:v>735675.42253472225</c:v>
                </c:pt>
                <c:pt idx="999">
                  <c:v>735675.4225462965</c:v>
                </c:pt>
                <c:pt idx="1000">
                  <c:v>735675.42255787051</c:v>
                </c:pt>
                <c:pt idx="1001">
                  <c:v>735675.42255787051</c:v>
                </c:pt>
                <c:pt idx="1002">
                  <c:v>735675.42256944429</c:v>
                </c:pt>
                <c:pt idx="1003">
                  <c:v>735675.42256944429</c:v>
                </c:pt>
                <c:pt idx="1004">
                  <c:v>735675.42258101853</c:v>
                </c:pt>
                <c:pt idx="1005">
                  <c:v>735675.42258101853</c:v>
                </c:pt>
                <c:pt idx="1006">
                  <c:v>735675.42259259231</c:v>
                </c:pt>
                <c:pt idx="1007">
                  <c:v>735675.42259259231</c:v>
                </c:pt>
                <c:pt idx="1008">
                  <c:v>735675.42260416702</c:v>
                </c:pt>
                <c:pt idx="1009">
                  <c:v>735675.42260416702</c:v>
                </c:pt>
                <c:pt idx="1010">
                  <c:v>735675.42261574243</c:v>
                </c:pt>
                <c:pt idx="1011">
                  <c:v>735675.42261574243</c:v>
                </c:pt>
                <c:pt idx="1012">
                  <c:v>735675.42262731795</c:v>
                </c:pt>
                <c:pt idx="1013">
                  <c:v>735675.42262731795</c:v>
                </c:pt>
                <c:pt idx="1014">
                  <c:v>735675.42263888894</c:v>
                </c:pt>
                <c:pt idx="1015">
                  <c:v>735675.42263888894</c:v>
                </c:pt>
                <c:pt idx="1016">
                  <c:v>735675.42265046295</c:v>
                </c:pt>
                <c:pt idx="1017">
                  <c:v>735675.42265046295</c:v>
                </c:pt>
                <c:pt idx="1018">
                  <c:v>735675.42266203742</c:v>
                </c:pt>
                <c:pt idx="1019">
                  <c:v>735675.42266203742</c:v>
                </c:pt>
                <c:pt idx="1020">
                  <c:v>735675.42267361144</c:v>
                </c:pt>
                <c:pt idx="1021">
                  <c:v>735675.42267361144</c:v>
                </c:pt>
                <c:pt idx="1022">
                  <c:v>735675.42268518545</c:v>
                </c:pt>
                <c:pt idx="1023">
                  <c:v>735675.42268518545</c:v>
                </c:pt>
                <c:pt idx="1024">
                  <c:v>735675.42269675923</c:v>
                </c:pt>
                <c:pt idx="1025">
                  <c:v>735675.42269675923</c:v>
                </c:pt>
                <c:pt idx="1026">
                  <c:v>735675.42270833335</c:v>
                </c:pt>
                <c:pt idx="1027">
                  <c:v>735675.42270833335</c:v>
                </c:pt>
                <c:pt idx="1028">
                  <c:v>735675.42271990736</c:v>
                </c:pt>
                <c:pt idx="1029">
                  <c:v>735675.42271990736</c:v>
                </c:pt>
                <c:pt idx="1030">
                  <c:v>735675.42273148149</c:v>
                </c:pt>
                <c:pt idx="1031">
                  <c:v>735675.42273148149</c:v>
                </c:pt>
                <c:pt idx="1032">
                  <c:v>735675.42274305539</c:v>
                </c:pt>
                <c:pt idx="1033">
                  <c:v>735675.42274305539</c:v>
                </c:pt>
                <c:pt idx="1034">
                  <c:v>735675.42275462963</c:v>
                </c:pt>
                <c:pt idx="1035">
                  <c:v>735675.42275462963</c:v>
                </c:pt>
                <c:pt idx="1036">
                  <c:v>735675.42276620411</c:v>
                </c:pt>
                <c:pt idx="1037">
                  <c:v>735675.42276620411</c:v>
                </c:pt>
                <c:pt idx="1038">
                  <c:v>735675.42277777777</c:v>
                </c:pt>
                <c:pt idx="1039">
                  <c:v>735675.42277777777</c:v>
                </c:pt>
                <c:pt idx="1040">
                  <c:v>735675.4227893519</c:v>
                </c:pt>
                <c:pt idx="1041">
                  <c:v>735675.4227893519</c:v>
                </c:pt>
                <c:pt idx="1042">
                  <c:v>735675.42280092742</c:v>
                </c:pt>
                <c:pt idx="1043">
                  <c:v>735675.42280092742</c:v>
                </c:pt>
                <c:pt idx="1044">
                  <c:v>735675.42281250004</c:v>
                </c:pt>
                <c:pt idx="1045">
                  <c:v>735675.42281250004</c:v>
                </c:pt>
                <c:pt idx="1046">
                  <c:v>735675.42282407405</c:v>
                </c:pt>
                <c:pt idx="1047">
                  <c:v>735675.42282407405</c:v>
                </c:pt>
                <c:pt idx="1048">
                  <c:v>735675.42283565004</c:v>
                </c:pt>
                <c:pt idx="1049">
                  <c:v>735675.42283565004</c:v>
                </c:pt>
                <c:pt idx="1050">
                  <c:v>735675.42284722242</c:v>
                </c:pt>
                <c:pt idx="1051">
                  <c:v>735675.42284722242</c:v>
                </c:pt>
                <c:pt idx="1052">
                  <c:v>735675.42285879643</c:v>
                </c:pt>
                <c:pt idx="1053">
                  <c:v>735675.42285879643</c:v>
                </c:pt>
                <c:pt idx="1054">
                  <c:v>735675.42287037033</c:v>
                </c:pt>
                <c:pt idx="1055">
                  <c:v>735675.42287037033</c:v>
                </c:pt>
                <c:pt idx="1056">
                  <c:v>735675.42288194445</c:v>
                </c:pt>
                <c:pt idx="1057">
                  <c:v>735675.42288194445</c:v>
                </c:pt>
                <c:pt idx="1058">
                  <c:v>735675.42289351905</c:v>
                </c:pt>
                <c:pt idx="1059">
                  <c:v>735675.42289351905</c:v>
                </c:pt>
                <c:pt idx="1060">
                  <c:v>735675.42290509259</c:v>
                </c:pt>
                <c:pt idx="1061">
                  <c:v>735675.42290509259</c:v>
                </c:pt>
                <c:pt idx="1062">
                  <c:v>735675.42291666672</c:v>
                </c:pt>
                <c:pt idx="1063">
                  <c:v>735675.42291666672</c:v>
                </c:pt>
                <c:pt idx="1064">
                  <c:v>735675.42292824073</c:v>
                </c:pt>
                <c:pt idx="1065">
                  <c:v>735675.42292824073</c:v>
                </c:pt>
                <c:pt idx="1066">
                  <c:v>735675.42293981486</c:v>
                </c:pt>
                <c:pt idx="1067">
                  <c:v>735675.42293981486</c:v>
                </c:pt>
                <c:pt idx="1068">
                  <c:v>735675.4229513891</c:v>
                </c:pt>
                <c:pt idx="1069">
                  <c:v>735675.4229513891</c:v>
                </c:pt>
                <c:pt idx="1070">
                  <c:v>735675.422962963</c:v>
                </c:pt>
                <c:pt idx="1071">
                  <c:v>735675.422962963</c:v>
                </c:pt>
                <c:pt idx="1072">
                  <c:v>735675.42297453701</c:v>
                </c:pt>
                <c:pt idx="1073">
                  <c:v>735675.42298611242</c:v>
                </c:pt>
                <c:pt idx="1074">
                  <c:v>735675.42298611242</c:v>
                </c:pt>
                <c:pt idx="1075">
                  <c:v>735675.42299768515</c:v>
                </c:pt>
                <c:pt idx="1076">
                  <c:v>735675.42299768515</c:v>
                </c:pt>
                <c:pt idx="1077">
                  <c:v>735675.42300925928</c:v>
                </c:pt>
                <c:pt idx="1078">
                  <c:v>735675.42300925928</c:v>
                </c:pt>
                <c:pt idx="1079">
                  <c:v>735675.42302083445</c:v>
                </c:pt>
                <c:pt idx="1080">
                  <c:v>735675.42302083445</c:v>
                </c:pt>
                <c:pt idx="1081">
                  <c:v>735675.42303240742</c:v>
                </c:pt>
                <c:pt idx="1082">
                  <c:v>735675.42303240742</c:v>
                </c:pt>
                <c:pt idx="1083">
                  <c:v>735675.42304398143</c:v>
                </c:pt>
                <c:pt idx="1084">
                  <c:v>735675.42304398143</c:v>
                </c:pt>
                <c:pt idx="1085">
                  <c:v>735675.42305555742</c:v>
                </c:pt>
                <c:pt idx="1086">
                  <c:v>735675.42305555742</c:v>
                </c:pt>
                <c:pt idx="1087">
                  <c:v>735675.42306713259</c:v>
                </c:pt>
                <c:pt idx="1088">
                  <c:v>735675.42306713259</c:v>
                </c:pt>
                <c:pt idx="1089">
                  <c:v>735675.42307870369</c:v>
                </c:pt>
                <c:pt idx="1090">
                  <c:v>735675.42307870369</c:v>
                </c:pt>
                <c:pt idx="1091">
                  <c:v>735675.42309027782</c:v>
                </c:pt>
                <c:pt idx="1092">
                  <c:v>735675.42309027782</c:v>
                </c:pt>
                <c:pt idx="1093">
                  <c:v>735675.42310185183</c:v>
                </c:pt>
                <c:pt idx="1094">
                  <c:v>735675.42310185183</c:v>
                </c:pt>
                <c:pt idx="1095">
                  <c:v>735675.42311342643</c:v>
                </c:pt>
                <c:pt idx="1096">
                  <c:v>735675.42311342643</c:v>
                </c:pt>
                <c:pt idx="1097">
                  <c:v>735675.42312500044</c:v>
                </c:pt>
                <c:pt idx="1098">
                  <c:v>735675.42312500044</c:v>
                </c:pt>
                <c:pt idx="1099">
                  <c:v>735675.4231365741</c:v>
                </c:pt>
                <c:pt idx="1100">
                  <c:v>735675.4231365741</c:v>
                </c:pt>
                <c:pt idx="1101">
                  <c:v>735675.42314814811</c:v>
                </c:pt>
                <c:pt idx="1102">
                  <c:v>735675.42314814811</c:v>
                </c:pt>
                <c:pt idx="1103">
                  <c:v>735675.42315972224</c:v>
                </c:pt>
                <c:pt idx="1104">
                  <c:v>735675.42315972224</c:v>
                </c:pt>
                <c:pt idx="1105">
                  <c:v>735675.42317129625</c:v>
                </c:pt>
                <c:pt idx="1106">
                  <c:v>735675.42317129625</c:v>
                </c:pt>
                <c:pt idx="1107">
                  <c:v>735675.42318287049</c:v>
                </c:pt>
                <c:pt idx="1108">
                  <c:v>735675.42318287049</c:v>
                </c:pt>
                <c:pt idx="1109">
                  <c:v>735675.42319444451</c:v>
                </c:pt>
                <c:pt idx="1110">
                  <c:v>735675.42319444451</c:v>
                </c:pt>
                <c:pt idx="1111">
                  <c:v>735675.42320601945</c:v>
                </c:pt>
                <c:pt idx="1112">
                  <c:v>735675.42320601945</c:v>
                </c:pt>
                <c:pt idx="1113">
                  <c:v>735675.42321759264</c:v>
                </c:pt>
                <c:pt idx="1114">
                  <c:v>735675.42321759264</c:v>
                </c:pt>
                <c:pt idx="1115">
                  <c:v>735675.42322916701</c:v>
                </c:pt>
                <c:pt idx="1116">
                  <c:v>735675.42322916701</c:v>
                </c:pt>
                <c:pt idx="1117">
                  <c:v>735675.42324074241</c:v>
                </c:pt>
                <c:pt idx="1118">
                  <c:v>735675.42324074241</c:v>
                </c:pt>
                <c:pt idx="1119">
                  <c:v>735675.42325231771</c:v>
                </c:pt>
                <c:pt idx="1120">
                  <c:v>735675.42325231771</c:v>
                </c:pt>
                <c:pt idx="1121">
                  <c:v>735675.42326388904</c:v>
                </c:pt>
                <c:pt idx="1122">
                  <c:v>735675.42326388904</c:v>
                </c:pt>
                <c:pt idx="1123">
                  <c:v>735675.42327546293</c:v>
                </c:pt>
                <c:pt idx="1124">
                  <c:v>735675.42327546293</c:v>
                </c:pt>
                <c:pt idx="1125">
                  <c:v>735675.4232870409</c:v>
                </c:pt>
                <c:pt idx="1126">
                  <c:v>735675.4232870409</c:v>
                </c:pt>
                <c:pt idx="1127">
                  <c:v>735675.42329861142</c:v>
                </c:pt>
                <c:pt idx="1128">
                  <c:v>735675.42329861142</c:v>
                </c:pt>
                <c:pt idx="1129">
                  <c:v>735675.4233101852</c:v>
                </c:pt>
                <c:pt idx="1130">
                  <c:v>735675.4233101852</c:v>
                </c:pt>
                <c:pt idx="1131">
                  <c:v>735675.42332175921</c:v>
                </c:pt>
                <c:pt idx="1132">
                  <c:v>735675.42332175921</c:v>
                </c:pt>
                <c:pt idx="1133">
                  <c:v>735675.42333333404</c:v>
                </c:pt>
                <c:pt idx="1134">
                  <c:v>735675.42333333404</c:v>
                </c:pt>
                <c:pt idx="1135">
                  <c:v>735675.42334490735</c:v>
                </c:pt>
                <c:pt idx="1136">
                  <c:v>735675.42334490735</c:v>
                </c:pt>
                <c:pt idx="1137">
                  <c:v>735675.42335648241</c:v>
                </c:pt>
                <c:pt idx="1138">
                  <c:v>735675.42335648241</c:v>
                </c:pt>
                <c:pt idx="1139">
                  <c:v>735675.42336805537</c:v>
                </c:pt>
                <c:pt idx="1140">
                  <c:v>735675.42336805537</c:v>
                </c:pt>
                <c:pt idx="1141">
                  <c:v>735675.42337962938</c:v>
                </c:pt>
                <c:pt idx="1142">
                  <c:v>735675.42337962938</c:v>
                </c:pt>
                <c:pt idx="1143">
                  <c:v>735675.42339120375</c:v>
                </c:pt>
                <c:pt idx="1144">
                  <c:v>735675.42339120375</c:v>
                </c:pt>
                <c:pt idx="1145">
                  <c:v>735675.42340277904</c:v>
                </c:pt>
                <c:pt idx="1146">
                  <c:v>735675.42340277904</c:v>
                </c:pt>
                <c:pt idx="1147">
                  <c:v>735675.423414352</c:v>
                </c:pt>
                <c:pt idx="1148">
                  <c:v>735675.423414352</c:v>
                </c:pt>
                <c:pt idx="1149">
                  <c:v>735675.42342592985</c:v>
                </c:pt>
                <c:pt idx="1150">
                  <c:v>735675.42342592985</c:v>
                </c:pt>
                <c:pt idx="1151">
                  <c:v>735675.4234375027</c:v>
                </c:pt>
                <c:pt idx="1152">
                  <c:v>735675.4234375027</c:v>
                </c:pt>
                <c:pt idx="1153">
                  <c:v>735675.42344907392</c:v>
                </c:pt>
                <c:pt idx="1154">
                  <c:v>735675.42344907392</c:v>
                </c:pt>
                <c:pt idx="1155">
                  <c:v>735675.42346064944</c:v>
                </c:pt>
                <c:pt idx="1156">
                  <c:v>735675.42346064944</c:v>
                </c:pt>
                <c:pt idx="1157">
                  <c:v>735675.42347222241</c:v>
                </c:pt>
                <c:pt idx="1158">
                  <c:v>735675.42347222241</c:v>
                </c:pt>
                <c:pt idx="1159">
                  <c:v>735675.42348379886</c:v>
                </c:pt>
                <c:pt idx="1160">
                  <c:v>735675.42348379886</c:v>
                </c:pt>
                <c:pt idx="1161">
                  <c:v>735675.42349537043</c:v>
                </c:pt>
                <c:pt idx="1162">
                  <c:v>735675.42349537043</c:v>
                </c:pt>
                <c:pt idx="1163">
                  <c:v>735675.42350694444</c:v>
                </c:pt>
                <c:pt idx="1164">
                  <c:v>735675.42350694444</c:v>
                </c:pt>
                <c:pt idx="1165">
                  <c:v>735675.42351851857</c:v>
                </c:pt>
                <c:pt idx="1166">
                  <c:v>735675.42351851857</c:v>
                </c:pt>
                <c:pt idx="1167">
                  <c:v>735675.42353009258</c:v>
                </c:pt>
                <c:pt idx="1168">
                  <c:v>735675.42353009258</c:v>
                </c:pt>
                <c:pt idx="1169">
                  <c:v>735675.42354166671</c:v>
                </c:pt>
                <c:pt idx="1170">
                  <c:v>735675.42354166671</c:v>
                </c:pt>
                <c:pt idx="1171">
                  <c:v>735675.4235532434</c:v>
                </c:pt>
                <c:pt idx="1172">
                  <c:v>735675.4235532434</c:v>
                </c:pt>
                <c:pt idx="1173">
                  <c:v>735675.42356481485</c:v>
                </c:pt>
                <c:pt idx="1174">
                  <c:v>735675.42357638909</c:v>
                </c:pt>
                <c:pt idx="1175">
                  <c:v>735675.42357638909</c:v>
                </c:pt>
                <c:pt idx="1176">
                  <c:v>735675.42358796345</c:v>
                </c:pt>
                <c:pt idx="1177">
                  <c:v>735675.42358796345</c:v>
                </c:pt>
                <c:pt idx="1178">
                  <c:v>735675.423599537</c:v>
                </c:pt>
                <c:pt idx="1179">
                  <c:v>735675.423599537</c:v>
                </c:pt>
                <c:pt idx="1180">
                  <c:v>735675.4236111124</c:v>
                </c:pt>
                <c:pt idx="1181">
                  <c:v>735675.4236111124</c:v>
                </c:pt>
                <c:pt idx="1182">
                  <c:v>735675.42362268781</c:v>
                </c:pt>
                <c:pt idx="1183">
                  <c:v>735675.42362268781</c:v>
                </c:pt>
                <c:pt idx="1184">
                  <c:v>735675.4236342595</c:v>
                </c:pt>
                <c:pt idx="1185">
                  <c:v>735675.4236342595</c:v>
                </c:pt>
                <c:pt idx="1186">
                  <c:v>735675.42364583444</c:v>
                </c:pt>
                <c:pt idx="1187">
                  <c:v>735675.42365741055</c:v>
                </c:pt>
                <c:pt idx="1188">
                  <c:v>735675.42365741055</c:v>
                </c:pt>
                <c:pt idx="1189">
                  <c:v>735675.42365741055</c:v>
                </c:pt>
                <c:pt idx="1190">
                  <c:v>735675.42366898153</c:v>
                </c:pt>
                <c:pt idx="1191">
                  <c:v>735675.42366898153</c:v>
                </c:pt>
                <c:pt idx="1192">
                  <c:v>735675.42368055554</c:v>
                </c:pt>
                <c:pt idx="1193">
                  <c:v>735675.42368055554</c:v>
                </c:pt>
                <c:pt idx="1194">
                  <c:v>735675.42369213235</c:v>
                </c:pt>
                <c:pt idx="1195">
                  <c:v>735675.42369213235</c:v>
                </c:pt>
                <c:pt idx="1196">
                  <c:v>735675.42370370403</c:v>
                </c:pt>
                <c:pt idx="1197">
                  <c:v>735675.42370370403</c:v>
                </c:pt>
                <c:pt idx="1198">
                  <c:v>735675.42371527781</c:v>
                </c:pt>
                <c:pt idx="1199">
                  <c:v>735675.42371527781</c:v>
                </c:pt>
                <c:pt idx="1200">
                  <c:v>735675.42372685205</c:v>
                </c:pt>
                <c:pt idx="1201">
                  <c:v>735675.42372685205</c:v>
                </c:pt>
                <c:pt idx="1202">
                  <c:v>735675.42373842595</c:v>
                </c:pt>
                <c:pt idx="1203">
                  <c:v>735675.42373842595</c:v>
                </c:pt>
                <c:pt idx="1204">
                  <c:v>735675.42374999996</c:v>
                </c:pt>
                <c:pt idx="1205">
                  <c:v>735675.42376157409</c:v>
                </c:pt>
                <c:pt idx="1206">
                  <c:v>735675.42376157409</c:v>
                </c:pt>
                <c:pt idx="1207">
                  <c:v>735675.42377314845</c:v>
                </c:pt>
                <c:pt idx="1208">
                  <c:v>735675.42377314845</c:v>
                </c:pt>
                <c:pt idx="1209">
                  <c:v>735675.42378472444</c:v>
                </c:pt>
                <c:pt idx="1210">
                  <c:v>735675.42378472444</c:v>
                </c:pt>
                <c:pt idx="1211">
                  <c:v>735675.42379629705</c:v>
                </c:pt>
                <c:pt idx="1212">
                  <c:v>735675.42379629705</c:v>
                </c:pt>
                <c:pt idx="1213">
                  <c:v>735675.42380787316</c:v>
                </c:pt>
                <c:pt idx="1214">
                  <c:v>735675.42380787316</c:v>
                </c:pt>
                <c:pt idx="1215">
                  <c:v>735675.42381944449</c:v>
                </c:pt>
                <c:pt idx="1216">
                  <c:v>735675.42381944449</c:v>
                </c:pt>
                <c:pt idx="1217">
                  <c:v>735675.42383101943</c:v>
                </c:pt>
                <c:pt idx="1218">
                  <c:v>735675.42383101943</c:v>
                </c:pt>
                <c:pt idx="1219">
                  <c:v>735675.42384259263</c:v>
                </c:pt>
                <c:pt idx="1220">
                  <c:v>735675.42384259263</c:v>
                </c:pt>
                <c:pt idx="1221">
                  <c:v>735675.42385416944</c:v>
                </c:pt>
                <c:pt idx="1222">
                  <c:v>735675.42385416944</c:v>
                </c:pt>
                <c:pt idx="1223">
                  <c:v>735675.42386574449</c:v>
                </c:pt>
                <c:pt idx="1224">
                  <c:v>735675.42386574449</c:v>
                </c:pt>
                <c:pt idx="1225">
                  <c:v>735675.42387731757</c:v>
                </c:pt>
                <c:pt idx="1226">
                  <c:v>735675.42387731757</c:v>
                </c:pt>
                <c:pt idx="1227">
                  <c:v>735675.42388888902</c:v>
                </c:pt>
                <c:pt idx="1228">
                  <c:v>735675.42388888902</c:v>
                </c:pt>
                <c:pt idx="1229">
                  <c:v>735675.42390046292</c:v>
                </c:pt>
                <c:pt idx="1230">
                  <c:v>735675.42390046292</c:v>
                </c:pt>
                <c:pt idx="1231">
                  <c:v>735675.42391203705</c:v>
                </c:pt>
                <c:pt idx="1232">
                  <c:v>735675.42391203705</c:v>
                </c:pt>
                <c:pt idx="1233">
                  <c:v>735675.42392361385</c:v>
                </c:pt>
                <c:pt idx="1234">
                  <c:v>735675.42392361385</c:v>
                </c:pt>
                <c:pt idx="1235">
                  <c:v>735675.42393518542</c:v>
                </c:pt>
                <c:pt idx="1236">
                  <c:v>735675.42393518542</c:v>
                </c:pt>
                <c:pt idx="1237">
                  <c:v>735675.4239467592</c:v>
                </c:pt>
                <c:pt idx="1238">
                  <c:v>735675.4239467592</c:v>
                </c:pt>
                <c:pt idx="1239">
                  <c:v>735675.42395833344</c:v>
                </c:pt>
                <c:pt idx="1240">
                  <c:v>735675.42395833344</c:v>
                </c:pt>
                <c:pt idx="1241">
                  <c:v>735675.42396990734</c:v>
                </c:pt>
                <c:pt idx="1242">
                  <c:v>735675.42396990734</c:v>
                </c:pt>
                <c:pt idx="1243">
                  <c:v>735675.42398148205</c:v>
                </c:pt>
                <c:pt idx="1244">
                  <c:v>735675.42398148205</c:v>
                </c:pt>
                <c:pt idx="1245">
                  <c:v>735675.42399305559</c:v>
                </c:pt>
                <c:pt idx="1246">
                  <c:v>735675.42399305559</c:v>
                </c:pt>
                <c:pt idx="1247">
                  <c:v>735675.4240046296</c:v>
                </c:pt>
                <c:pt idx="1248">
                  <c:v>735675.4240046296</c:v>
                </c:pt>
                <c:pt idx="1249">
                  <c:v>735675.42401620373</c:v>
                </c:pt>
                <c:pt idx="1250">
                  <c:v>735675.42401620373</c:v>
                </c:pt>
                <c:pt idx="1251">
                  <c:v>735675.42402777774</c:v>
                </c:pt>
                <c:pt idx="1252">
                  <c:v>735675.42402777774</c:v>
                </c:pt>
                <c:pt idx="1253">
                  <c:v>735675.42403935187</c:v>
                </c:pt>
                <c:pt idx="1254">
                  <c:v>735675.42403935187</c:v>
                </c:pt>
                <c:pt idx="1255">
                  <c:v>735675.42405092705</c:v>
                </c:pt>
                <c:pt idx="1256">
                  <c:v>735675.42405092705</c:v>
                </c:pt>
                <c:pt idx="1257">
                  <c:v>735675.42406250001</c:v>
                </c:pt>
                <c:pt idx="1258">
                  <c:v>735675.42406250001</c:v>
                </c:pt>
                <c:pt idx="1259">
                  <c:v>735675.4240740739</c:v>
                </c:pt>
                <c:pt idx="1260">
                  <c:v>735675.4240740739</c:v>
                </c:pt>
                <c:pt idx="1261">
                  <c:v>735675.42408564943</c:v>
                </c:pt>
                <c:pt idx="1262">
                  <c:v>735675.42408564943</c:v>
                </c:pt>
                <c:pt idx="1263">
                  <c:v>735675.42409722251</c:v>
                </c:pt>
                <c:pt idx="1264">
                  <c:v>735675.42409722251</c:v>
                </c:pt>
                <c:pt idx="1265">
                  <c:v>735675.42410879629</c:v>
                </c:pt>
                <c:pt idx="1266">
                  <c:v>735675.42410879629</c:v>
                </c:pt>
                <c:pt idx="1267">
                  <c:v>735675.4241203703</c:v>
                </c:pt>
                <c:pt idx="1268">
                  <c:v>735675.4241203703</c:v>
                </c:pt>
                <c:pt idx="1269">
                  <c:v>735675.42413194431</c:v>
                </c:pt>
                <c:pt idx="1270">
                  <c:v>735675.42413194431</c:v>
                </c:pt>
                <c:pt idx="1271">
                  <c:v>735675.42414351832</c:v>
                </c:pt>
                <c:pt idx="1272">
                  <c:v>735675.42414351832</c:v>
                </c:pt>
                <c:pt idx="1273">
                  <c:v>735675.42415509257</c:v>
                </c:pt>
                <c:pt idx="1274">
                  <c:v>735675.42415509257</c:v>
                </c:pt>
                <c:pt idx="1275">
                  <c:v>735675.42416666669</c:v>
                </c:pt>
                <c:pt idx="1276">
                  <c:v>735675.42417824036</c:v>
                </c:pt>
                <c:pt idx="1277">
                  <c:v>735675.42417824036</c:v>
                </c:pt>
                <c:pt idx="1278">
                  <c:v>735675.42418981437</c:v>
                </c:pt>
                <c:pt idx="1279">
                  <c:v>735675.42418981437</c:v>
                </c:pt>
                <c:pt idx="1280">
                  <c:v>735675.42420138884</c:v>
                </c:pt>
                <c:pt idx="1281">
                  <c:v>735675.42420138884</c:v>
                </c:pt>
                <c:pt idx="1282">
                  <c:v>735675.42421296297</c:v>
                </c:pt>
                <c:pt idx="1283">
                  <c:v>735675.42421296297</c:v>
                </c:pt>
                <c:pt idx="1284">
                  <c:v>735675.42422453745</c:v>
                </c:pt>
                <c:pt idx="1285">
                  <c:v>735675.42422453745</c:v>
                </c:pt>
                <c:pt idx="1286">
                  <c:v>735675.42423611204</c:v>
                </c:pt>
                <c:pt idx="1287">
                  <c:v>735675.42423611204</c:v>
                </c:pt>
                <c:pt idx="1288">
                  <c:v>735675.42424768524</c:v>
                </c:pt>
                <c:pt idx="1289">
                  <c:v>735675.42424768524</c:v>
                </c:pt>
                <c:pt idx="1290">
                  <c:v>735675.4242592589</c:v>
                </c:pt>
                <c:pt idx="1291">
                  <c:v>735675.4242592589</c:v>
                </c:pt>
                <c:pt idx="1292">
                  <c:v>735675.42427083349</c:v>
                </c:pt>
                <c:pt idx="1293">
                  <c:v>735675.42427083349</c:v>
                </c:pt>
                <c:pt idx="1294">
                  <c:v>735675.4242824075</c:v>
                </c:pt>
                <c:pt idx="1295">
                  <c:v>735675.4242824075</c:v>
                </c:pt>
                <c:pt idx="1296">
                  <c:v>735675.42429398152</c:v>
                </c:pt>
                <c:pt idx="1297">
                  <c:v>735675.42429398152</c:v>
                </c:pt>
                <c:pt idx="1298">
                  <c:v>735675.42430555529</c:v>
                </c:pt>
                <c:pt idx="1299">
                  <c:v>735675.42430555529</c:v>
                </c:pt>
                <c:pt idx="1300">
                  <c:v>735675.42431712931</c:v>
                </c:pt>
                <c:pt idx="1301">
                  <c:v>735675.42431712931</c:v>
                </c:pt>
                <c:pt idx="1302">
                  <c:v>735675.42432870367</c:v>
                </c:pt>
                <c:pt idx="1303">
                  <c:v>735675.42432870367</c:v>
                </c:pt>
                <c:pt idx="1304">
                  <c:v>735675.42434027698</c:v>
                </c:pt>
                <c:pt idx="1305">
                  <c:v>735675.42434027698</c:v>
                </c:pt>
                <c:pt idx="1306">
                  <c:v>735675.42435185181</c:v>
                </c:pt>
                <c:pt idx="1307">
                  <c:v>735675.42435185181</c:v>
                </c:pt>
                <c:pt idx="1308">
                  <c:v>735675.42436342593</c:v>
                </c:pt>
                <c:pt idx="1309">
                  <c:v>735675.42436342593</c:v>
                </c:pt>
                <c:pt idx="1310">
                  <c:v>735675.42437499936</c:v>
                </c:pt>
                <c:pt idx="1311">
                  <c:v>735675.42437499936</c:v>
                </c:pt>
                <c:pt idx="1312">
                  <c:v>735675.42438657407</c:v>
                </c:pt>
                <c:pt idx="1313">
                  <c:v>735675.42438657407</c:v>
                </c:pt>
                <c:pt idx="1314">
                  <c:v>735675.4243981482</c:v>
                </c:pt>
                <c:pt idx="1315">
                  <c:v>735675.4243981482</c:v>
                </c:pt>
                <c:pt idx="1316">
                  <c:v>735675.42440972221</c:v>
                </c:pt>
                <c:pt idx="1317">
                  <c:v>735675.42440972221</c:v>
                </c:pt>
                <c:pt idx="1318">
                  <c:v>735675.42442129645</c:v>
                </c:pt>
                <c:pt idx="1319">
                  <c:v>735675.42442129645</c:v>
                </c:pt>
                <c:pt idx="1320">
                  <c:v>735675.42443287035</c:v>
                </c:pt>
                <c:pt idx="1321">
                  <c:v>735675.42443287035</c:v>
                </c:pt>
                <c:pt idx="1322">
                  <c:v>735675.42444444448</c:v>
                </c:pt>
                <c:pt idx="1323">
                  <c:v>735675.42444444448</c:v>
                </c:pt>
                <c:pt idx="1324">
                  <c:v>735675.42445601942</c:v>
                </c:pt>
                <c:pt idx="1325">
                  <c:v>735675.42445601942</c:v>
                </c:pt>
                <c:pt idx="1326">
                  <c:v>735675.42446759262</c:v>
                </c:pt>
                <c:pt idx="1327">
                  <c:v>735675.42446759262</c:v>
                </c:pt>
                <c:pt idx="1328">
                  <c:v>735675.42447916628</c:v>
                </c:pt>
                <c:pt idx="1329">
                  <c:v>735675.42447916628</c:v>
                </c:pt>
                <c:pt idx="1330">
                  <c:v>735675.42449074145</c:v>
                </c:pt>
                <c:pt idx="1331">
                  <c:v>735675.42449074145</c:v>
                </c:pt>
                <c:pt idx="1332">
                  <c:v>735675.42450231477</c:v>
                </c:pt>
                <c:pt idx="1333">
                  <c:v>735675.42450231477</c:v>
                </c:pt>
                <c:pt idx="1334">
                  <c:v>735675.42451388889</c:v>
                </c:pt>
                <c:pt idx="1335">
                  <c:v>735675.42452546302</c:v>
                </c:pt>
                <c:pt idx="1336">
                  <c:v>735675.42452546302</c:v>
                </c:pt>
                <c:pt idx="1337">
                  <c:v>735675.42453703703</c:v>
                </c:pt>
                <c:pt idx="1338">
                  <c:v>735675.42453703703</c:v>
                </c:pt>
                <c:pt idx="1339">
                  <c:v>735675.42454861116</c:v>
                </c:pt>
                <c:pt idx="1340">
                  <c:v>735675.42454861116</c:v>
                </c:pt>
                <c:pt idx="1341">
                  <c:v>735675.42456018517</c:v>
                </c:pt>
                <c:pt idx="1342">
                  <c:v>735675.42456018517</c:v>
                </c:pt>
                <c:pt idx="1343">
                  <c:v>735675.42457175837</c:v>
                </c:pt>
                <c:pt idx="1344">
                  <c:v>735675.42457175837</c:v>
                </c:pt>
                <c:pt idx="1345">
                  <c:v>735675.42458333343</c:v>
                </c:pt>
                <c:pt idx="1346">
                  <c:v>735675.42458333343</c:v>
                </c:pt>
                <c:pt idx="1347">
                  <c:v>735675.42459490732</c:v>
                </c:pt>
                <c:pt idx="1348">
                  <c:v>735675.42459490732</c:v>
                </c:pt>
                <c:pt idx="1349">
                  <c:v>735675.42460648145</c:v>
                </c:pt>
                <c:pt idx="1350">
                  <c:v>735675.42460648145</c:v>
                </c:pt>
                <c:pt idx="1351">
                  <c:v>735675.42461805337</c:v>
                </c:pt>
                <c:pt idx="1352">
                  <c:v>735675.42461805337</c:v>
                </c:pt>
                <c:pt idx="1353">
                  <c:v>735675.42462962959</c:v>
                </c:pt>
                <c:pt idx="1354">
                  <c:v>735675.42462962959</c:v>
                </c:pt>
                <c:pt idx="1355">
                  <c:v>735675.42464120372</c:v>
                </c:pt>
                <c:pt idx="1356">
                  <c:v>735675.42464120372</c:v>
                </c:pt>
                <c:pt idx="1357">
                  <c:v>735675.42465277773</c:v>
                </c:pt>
                <c:pt idx="1358">
                  <c:v>735675.42465277773</c:v>
                </c:pt>
                <c:pt idx="1359">
                  <c:v>735675.42466435209</c:v>
                </c:pt>
                <c:pt idx="1360">
                  <c:v>735675.42466435209</c:v>
                </c:pt>
                <c:pt idx="1361">
                  <c:v>735675.42467592645</c:v>
                </c:pt>
                <c:pt idx="1362">
                  <c:v>735675.42467592645</c:v>
                </c:pt>
                <c:pt idx="1363">
                  <c:v>735675.42468750244</c:v>
                </c:pt>
                <c:pt idx="1364">
                  <c:v>735675.42468750244</c:v>
                </c:pt>
                <c:pt idx="1365">
                  <c:v>735675.42469907389</c:v>
                </c:pt>
                <c:pt idx="1366">
                  <c:v>735675.42469907389</c:v>
                </c:pt>
                <c:pt idx="1367">
                  <c:v>735675.42471064813</c:v>
                </c:pt>
                <c:pt idx="1368">
                  <c:v>735675.42471064813</c:v>
                </c:pt>
                <c:pt idx="1369">
                  <c:v>735675.42472222249</c:v>
                </c:pt>
                <c:pt idx="1370">
                  <c:v>735675.42472222249</c:v>
                </c:pt>
                <c:pt idx="1371">
                  <c:v>735675.42473379651</c:v>
                </c:pt>
                <c:pt idx="1372">
                  <c:v>735675.42473379651</c:v>
                </c:pt>
                <c:pt idx="1373">
                  <c:v>735675.42474537028</c:v>
                </c:pt>
                <c:pt idx="1374">
                  <c:v>735675.42474537028</c:v>
                </c:pt>
                <c:pt idx="1375">
                  <c:v>735675.42475694441</c:v>
                </c:pt>
                <c:pt idx="1376">
                  <c:v>735675.42475694441</c:v>
                </c:pt>
                <c:pt idx="1377">
                  <c:v>735675.42476851831</c:v>
                </c:pt>
                <c:pt idx="1378">
                  <c:v>735675.42476851831</c:v>
                </c:pt>
                <c:pt idx="1379">
                  <c:v>735675.42478009232</c:v>
                </c:pt>
                <c:pt idx="1380">
                  <c:v>735675.42478009232</c:v>
                </c:pt>
                <c:pt idx="1381">
                  <c:v>735675.42479166668</c:v>
                </c:pt>
                <c:pt idx="1382">
                  <c:v>735675.42479166668</c:v>
                </c:pt>
                <c:pt idx="1383">
                  <c:v>735675.42480324244</c:v>
                </c:pt>
                <c:pt idx="1384">
                  <c:v>735675.42481481482</c:v>
                </c:pt>
                <c:pt idx="1385">
                  <c:v>735675.42481481482</c:v>
                </c:pt>
                <c:pt idx="1386">
                  <c:v>735675.42482638941</c:v>
                </c:pt>
                <c:pt idx="1387">
                  <c:v>735675.42482638941</c:v>
                </c:pt>
                <c:pt idx="1388">
                  <c:v>735675.42483796342</c:v>
                </c:pt>
                <c:pt idx="1389">
                  <c:v>735675.42483796342</c:v>
                </c:pt>
                <c:pt idx="1390">
                  <c:v>735675.42484953708</c:v>
                </c:pt>
                <c:pt idx="1391">
                  <c:v>735675.42484953708</c:v>
                </c:pt>
                <c:pt idx="1392">
                  <c:v>735675.42486111145</c:v>
                </c:pt>
                <c:pt idx="1393">
                  <c:v>735675.42486111145</c:v>
                </c:pt>
                <c:pt idx="1394">
                  <c:v>735675.42487268522</c:v>
                </c:pt>
                <c:pt idx="1395">
                  <c:v>735675.42487268522</c:v>
                </c:pt>
                <c:pt idx="1396">
                  <c:v>735675.42488425924</c:v>
                </c:pt>
                <c:pt idx="1397">
                  <c:v>735675.42488425924</c:v>
                </c:pt>
                <c:pt idx="1398">
                  <c:v>735675.42489583441</c:v>
                </c:pt>
                <c:pt idx="1399">
                  <c:v>735675.42489583441</c:v>
                </c:pt>
                <c:pt idx="1400">
                  <c:v>735675.42490740749</c:v>
                </c:pt>
                <c:pt idx="1401">
                  <c:v>735675.42490740749</c:v>
                </c:pt>
                <c:pt idx="1402">
                  <c:v>735675.42491898139</c:v>
                </c:pt>
                <c:pt idx="1403">
                  <c:v>735675.42491898139</c:v>
                </c:pt>
                <c:pt idx="1404">
                  <c:v>735675.42493055528</c:v>
                </c:pt>
                <c:pt idx="1405">
                  <c:v>735675.42493055528</c:v>
                </c:pt>
                <c:pt idx="1406">
                  <c:v>735675.42494212929</c:v>
                </c:pt>
                <c:pt idx="1407">
                  <c:v>735675.42494212929</c:v>
                </c:pt>
                <c:pt idx="1408">
                  <c:v>735675.42495370365</c:v>
                </c:pt>
                <c:pt idx="1409">
                  <c:v>735675.42495370365</c:v>
                </c:pt>
                <c:pt idx="1410">
                  <c:v>735675.42496527778</c:v>
                </c:pt>
                <c:pt idx="1411">
                  <c:v>735675.42496527778</c:v>
                </c:pt>
                <c:pt idx="1412">
                  <c:v>735675.42497685179</c:v>
                </c:pt>
                <c:pt idx="1413">
                  <c:v>735675.42497685179</c:v>
                </c:pt>
                <c:pt idx="1414">
                  <c:v>735675.42498842592</c:v>
                </c:pt>
                <c:pt idx="1415">
                  <c:v>735675.42498842592</c:v>
                </c:pt>
                <c:pt idx="1416">
                  <c:v>735675.42500000005</c:v>
                </c:pt>
                <c:pt idx="1417">
                  <c:v>735675.42500000005</c:v>
                </c:pt>
                <c:pt idx="1418">
                  <c:v>735675.42501157406</c:v>
                </c:pt>
                <c:pt idx="1419">
                  <c:v>735675.42501157406</c:v>
                </c:pt>
                <c:pt idx="1420">
                  <c:v>735675.42502315005</c:v>
                </c:pt>
                <c:pt idx="1421">
                  <c:v>735675.42502315005</c:v>
                </c:pt>
                <c:pt idx="1422">
                  <c:v>735675.42503472243</c:v>
                </c:pt>
                <c:pt idx="1423">
                  <c:v>735675.42503472243</c:v>
                </c:pt>
                <c:pt idx="1424">
                  <c:v>735675.42504629644</c:v>
                </c:pt>
                <c:pt idx="1425">
                  <c:v>735675.42504629644</c:v>
                </c:pt>
                <c:pt idx="1426">
                  <c:v>735675.42505787045</c:v>
                </c:pt>
                <c:pt idx="1427">
                  <c:v>735675.42505787045</c:v>
                </c:pt>
                <c:pt idx="1428">
                  <c:v>735675.42506944446</c:v>
                </c:pt>
                <c:pt idx="1429">
                  <c:v>735675.42506944446</c:v>
                </c:pt>
                <c:pt idx="1430">
                  <c:v>735675.42508101941</c:v>
                </c:pt>
                <c:pt idx="1431">
                  <c:v>735675.42508101941</c:v>
                </c:pt>
                <c:pt idx="1432">
                  <c:v>735675.4250925926</c:v>
                </c:pt>
                <c:pt idx="1433">
                  <c:v>735675.4250925926</c:v>
                </c:pt>
                <c:pt idx="1434">
                  <c:v>735675.42510416661</c:v>
                </c:pt>
                <c:pt idx="1435">
                  <c:v>735675.42510416661</c:v>
                </c:pt>
                <c:pt idx="1436">
                  <c:v>735675.42511574074</c:v>
                </c:pt>
                <c:pt idx="1437">
                  <c:v>735675.42511574074</c:v>
                </c:pt>
                <c:pt idx="1438">
                  <c:v>735675.42512731545</c:v>
                </c:pt>
                <c:pt idx="1439">
                  <c:v>735675.42512731545</c:v>
                </c:pt>
                <c:pt idx="1440">
                  <c:v>735675.42513888888</c:v>
                </c:pt>
                <c:pt idx="1441">
                  <c:v>735675.42513888888</c:v>
                </c:pt>
                <c:pt idx="1442">
                  <c:v>735675.42515046301</c:v>
                </c:pt>
                <c:pt idx="1443">
                  <c:v>735675.42515046301</c:v>
                </c:pt>
                <c:pt idx="1444">
                  <c:v>735675.42516203702</c:v>
                </c:pt>
                <c:pt idx="1445">
                  <c:v>735675.42516203702</c:v>
                </c:pt>
                <c:pt idx="1446">
                  <c:v>735675.42517361115</c:v>
                </c:pt>
                <c:pt idx="1447">
                  <c:v>735675.42518518551</c:v>
                </c:pt>
                <c:pt idx="1448">
                  <c:v>735675.42518518551</c:v>
                </c:pt>
                <c:pt idx="1449">
                  <c:v>735675.42519675929</c:v>
                </c:pt>
                <c:pt idx="1450">
                  <c:v>735675.42519675929</c:v>
                </c:pt>
                <c:pt idx="1451">
                  <c:v>735675.42520833341</c:v>
                </c:pt>
                <c:pt idx="1452">
                  <c:v>735675.42520833341</c:v>
                </c:pt>
                <c:pt idx="1453">
                  <c:v>735675.42521990731</c:v>
                </c:pt>
                <c:pt idx="1454">
                  <c:v>735675.42521990731</c:v>
                </c:pt>
                <c:pt idx="1455">
                  <c:v>735675.42523148144</c:v>
                </c:pt>
                <c:pt idx="1456">
                  <c:v>735675.42523148144</c:v>
                </c:pt>
                <c:pt idx="1457">
                  <c:v>735675.42524305556</c:v>
                </c:pt>
                <c:pt idx="1458">
                  <c:v>735675.42524305556</c:v>
                </c:pt>
                <c:pt idx="1459">
                  <c:v>735675.42525463272</c:v>
                </c:pt>
                <c:pt idx="1460">
                  <c:v>735675.42525463272</c:v>
                </c:pt>
                <c:pt idx="1461">
                  <c:v>735675.42526620405</c:v>
                </c:pt>
                <c:pt idx="1462">
                  <c:v>735675.42526620405</c:v>
                </c:pt>
                <c:pt idx="1463">
                  <c:v>735675.42527777783</c:v>
                </c:pt>
                <c:pt idx="1464">
                  <c:v>735675.42527777783</c:v>
                </c:pt>
                <c:pt idx="1465">
                  <c:v>735675.42528935184</c:v>
                </c:pt>
                <c:pt idx="1466">
                  <c:v>735675.42528935184</c:v>
                </c:pt>
                <c:pt idx="1467">
                  <c:v>735675.42530092644</c:v>
                </c:pt>
                <c:pt idx="1468">
                  <c:v>735675.42530092644</c:v>
                </c:pt>
                <c:pt idx="1469">
                  <c:v>735675.42531249998</c:v>
                </c:pt>
                <c:pt idx="1470">
                  <c:v>735675.42531249998</c:v>
                </c:pt>
                <c:pt idx="1471">
                  <c:v>735675.42532407411</c:v>
                </c:pt>
                <c:pt idx="1472">
                  <c:v>735675.42532407411</c:v>
                </c:pt>
                <c:pt idx="1473">
                  <c:v>735675.42533564905</c:v>
                </c:pt>
                <c:pt idx="1474">
                  <c:v>735675.42533564905</c:v>
                </c:pt>
                <c:pt idx="1475">
                  <c:v>735675.42534722225</c:v>
                </c:pt>
                <c:pt idx="1476">
                  <c:v>735675.42534722225</c:v>
                </c:pt>
                <c:pt idx="1477">
                  <c:v>735675.42535879649</c:v>
                </c:pt>
                <c:pt idx="1478">
                  <c:v>735675.42535879649</c:v>
                </c:pt>
                <c:pt idx="1479">
                  <c:v>735675.42537037039</c:v>
                </c:pt>
                <c:pt idx="1480">
                  <c:v>735675.42537037039</c:v>
                </c:pt>
                <c:pt idx="1481">
                  <c:v>735675.4253819444</c:v>
                </c:pt>
                <c:pt idx="1482">
                  <c:v>735675.4253819444</c:v>
                </c:pt>
                <c:pt idx="1483">
                  <c:v>735675.42539351853</c:v>
                </c:pt>
                <c:pt idx="1484">
                  <c:v>735675.42539351853</c:v>
                </c:pt>
                <c:pt idx="1485">
                  <c:v>735675.42540509254</c:v>
                </c:pt>
                <c:pt idx="1486">
                  <c:v>735675.42540509254</c:v>
                </c:pt>
                <c:pt idx="1487">
                  <c:v>735675.42541666701</c:v>
                </c:pt>
                <c:pt idx="1488">
                  <c:v>735675.42541666701</c:v>
                </c:pt>
                <c:pt idx="1489">
                  <c:v>735675.42542824242</c:v>
                </c:pt>
                <c:pt idx="1490">
                  <c:v>735675.42542824242</c:v>
                </c:pt>
                <c:pt idx="1491">
                  <c:v>735675.4254398148</c:v>
                </c:pt>
                <c:pt idx="1492">
                  <c:v>735675.4254398148</c:v>
                </c:pt>
                <c:pt idx="1493">
                  <c:v>735675.42545138905</c:v>
                </c:pt>
                <c:pt idx="1494">
                  <c:v>735675.42545138905</c:v>
                </c:pt>
                <c:pt idx="1495">
                  <c:v>735675.42546296294</c:v>
                </c:pt>
                <c:pt idx="1496">
                  <c:v>735675.42546296294</c:v>
                </c:pt>
                <c:pt idx="1497">
                  <c:v>735675.42547453742</c:v>
                </c:pt>
                <c:pt idx="1498">
                  <c:v>735675.42547453742</c:v>
                </c:pt>
                <c:pt idx="1499">
                  <c:v>735675.42548611434</c:v>
                </c:pt>
                <c:pt idx="1500">
                  <c:v>735675.42548611434</c:v>
                </c:pt>
                <c:pt idx="1501">
                  <c:v>735675.42549768544</c:v>
                </c:pt>
                <c:pt idx="1502">
                  <c:v>735675.42549768544</c:v>
                </c:pt>
                <c:pt idx="1503">
                  <c:v>735675.42550925899</c:v>
                </c:pt>
                <c:pt idx="1504">
                  <c:v>735675.42550925899</c:v>
                </c:pt>
                <c:pt idx="1505">
                  <c:v>735675.42552083405</c:v>
                </c:pt>
                <c:pt idx="1506">
                  <c:v>735675.42552083405</c:v>
                </c:pt>
                <c:pt idx="1507">
                  <c:v>735675.42553240748</c:v>
                </c:pt>
                <c:pt idx="1508">
                  <c:v>735675.42553240748</c:v>
                </c:pt>
                <c:pt idx="1509">
                  <c:v>735675.42554398149</c:v>
                </c:pt>
                <c:pt idx="1510">
                  <c:v>735675.42555555562</c:v>
                </c:pt>
                <c:pt idx="1511">
                  <c:v>735675.42555555562</c:v>
                </c:pt>
                <c:pt idx="1512">
                  <c:v>735675.42556712963</c:v>
                </c:pt>
                <c:pt idx="1513">
                  <c:v>735675.42556712963</c:v>
                </c:pt>
                <c:pt idx="1514">
                  <c:v>735675.42557870329</c:v>
                </c:pt>
                <c:pt idx="1515">
                  <c:v>735675.42557870329</c:v>
                </c:pt>
                <c:pt idx="1516">
                  <c:v>735675.42559027777</c:v>
                </c:pt>
                <c:pt idx="1517">
                  <c:v>735675.42559027777</c:v>
                </c:pt>
                <c:pt idx="1518">
                  <c:v>735675.42560185201</c:v>
                </c:pt>
                <c:pt idx="1519">
                  <c:v>735675.42560185201</c:v>
                </c:pt>
                <c:pt idx="1520">
                  <c:v>735675.42561342742</c:v>
                </c:pt>
                <c:pt idx="1521">
                  <c:v>735675.42561342742</c:v>
                </c:pt>
                <c:pt idx="1522">
                  <c:v>735675.42562500294</c:v>
                </c:pt>
                <c:pt idx="1523">
                  <c:v>735675.42562500294</c:v>
                </c:pt>
                <c:pt idx="1524">
                  <c:v>735675.42563657404</c:v>
                </c:pt>
                <c:pt idx="1525">
                  <c:v>735675.42563657404</c:v>
                </c:pt>
                <c:pt idx="1526">
                  <c:v>735675.4256481484</c:v>
                </c:pt>
                <c:pt idx="1527">
                  <c:v>735675.4256481484</c:v>
                </c:pt>
                <c:pt idx="1528">
                  <c:v>735675.42565972242</c:v>
                </c:pt>
                <c:pt idx="1529">
                  <c:v>735675.42565972242</c:v>
                </c:pt>
                <c:pt idx="1530">
                  <c:v>735675.42567129643</c:v>
                </c:pt>
                <c:pt idx="1531">
                  <c:v>735675.42567129643</c:v>
                </c:pt>
                <c:pt idx="1532">
                  <c:v>735675.42568287044</c:v>
                </c:pt>
                <c:pt idx="1533">
                  <c:v>735675.42568287044</c:v>
                </c:pt>
                <c:pt idx="1534">
                  <c:v>735675.42569444445</c:v>
                </c:pt>
                <c:pt idx="1535">
                  <c:v>735675.42569444445</c:v>
                </c:pt>
                <c:pt idx="1536">
                  <c:v>735675.42570601904</c:v>
                </c:pt>
                <c:pt idx="1537">
                  <c:v>735675.42570601904</c:v>
                </c:pt>
                <c:pt idx="1538">
                  <c:v>735675.42571759259</c:v>
                </c:pt>
                <c:pt idx="1539">
                  <c:v>735675.42571759259</c:v>
                </c:pt>
                <c:pt idx="1540">
                  <c:v>735675.42572916672</c:v>
                </c:pt>
                <c:pt idx="1541">
                  <c:v>735675.42572916672</c:v>
                </c:pt>
                <c:pt idx="1542">
                  <c:v>735675.42574074073</c:v>
                </c:pt>
                <c:pt idx="1543">
                  <c:v>735675.42574074073</c:v>
                </c:pt>
                <c:pt idx="1544">
                  <c:v>735675.42575231544</c:v>
                </c:pt>
                <c:pt idx="1545">
                  <c:v>735675.42575231544</c:v>
                </c:pt>
                <c:pt idx="1546">
                  <c:v>735675.4257638891</c:v>
                </c:pt>
                <c:pt idx="1547">
                  <c:v>735675.4257638891</c:v>
                </c:pt>
                <c:pt idx="1548">
                  <c:v>735675.42577546299</c:v>
                </c:pt>
                <c:pt idx="1549">
                  <c:v>735675.42577546299</c:v>
                </c:pt>
                <c:pt idx="1550">
                  <c:v>735675.42578703945</c:v>
                </c:pt>
                <c:pt idx="1551">
                  <c:v>735675.42578703945</c:v>
                </c:pt>
                <c:pt idx="1552">
                  <c:v>735675.42579861113</c:v>
                </c:pt>
                <c:pt idx="1553">
                  <c:v>735675.42579861113</c:v>
                </c:pt>
                <c:pt idx="1554">
                  <c:v>735675.42581018514</c:v>
                </c:pt>
                <c:pt idx="1555">
                  <c:v>735675.42581018514</c:v>
                </c:pt>
                <c:pt idx="1556">
                  <c:v>735675.42582175951</c:v>
                </c:pt>
                <c:pt idx="1557">
                  <c:v>735675.42582175951</c:v>
                </c:pt>
                <c:pt idx="1558">
                  <c:v>735675.42583333445</c:v>
                </c:pt>
                <c:pt idx="1559">
                  <c:v>735675.42583333445</c:v>
                </c:pt>
                <c:pt idx="1560">
                  <c:v>735675.42584490741</c:v>
                </c:pt>
                <c:pt idx="1561">
                  <c:v>735675.42584490741</c:v>
                </c:pt>
                <c:pt idx="1562">
                  <c:v>735675.42585648422</c:v>
                </c:pt>
                <c:pt idx="1563">
                  <c:v>735675.42586805532</c:v>
                </c:pt>
                <c:pt idx="1564">
                  <c:v>735675.42586805532</c:v>
                </c:pt>
                <c:pt idx="1565">
                  <c:v>735675.42587962968</c:v>
                </c:pt>
                <c:pt idx="1566">
                  <c:v>735675.42587962968</c:v>
                </c:pt>
                <c:pt idx="1567">
                  <c:v>735675.42589120404</c:v>
                </c:pt>
                <c:pt idx="1568">
                  <c:v>735675.42589120404</c:v>
                </c:pt>
                <c:pt idx="1569">
                  <c:v>735675.42590277782</c:v>
                </c:pt>
                <c:pt idx="1570">
                  <c:v>735675.42590277782</c:v>
                </c:pt>
                <c:pt idx="1571">
                  <c:v>735675.42591435183</c:v>
                </c:pt>
                <c:pt idx="1572">
                  <c:v>735675.42591435183</c:v>
                </c:pt>
                <c:pt idx="1573">
                  <c:v>735675.42592592863</c:v>
                </c:pt>
                <c:pt idx="1574">
                  <c:v>735675.42592592863</c:v>
                </c:pt>
                <c:pt idx="1575">
                  <c:v>735675.42593750043</c:v>
                </c:pt>
                <c:pt idx="1576">
                  <c:v>735675.42593750043</c:v>
                </c:pt>
                <c:pt idx="1577">
                  <c:v>735675.42594907398</c:v>
                </c:pt>
                <c:pt idx="1578">
                  <c:v>735675.42594907398</c:v>
                </c:pt>
                <c:pt idx="1579">
                  <c:v>735675.42596064904</c:v>
                </c:pt>
                <c:pt idx="1580">
                  <c:v>735675.42596064904</c:v>
                </c:pt>
                <c:pt idx="1581">
                  <c:v>735675.42597222223</c:v>
                </c:pt>
                <c:pt idx="1582">
                  <c:v>735675.42597222223</c:v>
                </c:pt>
                <c:pt idx="1583">
                  <c:v>735675.42598379741</c:v>
                </c:pt>
                <c:pt idx="1584">
                  <c:v>735675.42598379741</c:v>
                </c:pt>
                <c:pt idx="1585">
                  <c:v>735675.42599537049</c:v>
                </c:pt>
                <c:pt idx="1586">
                  <c:v>735675.42599537049</c:v>
                </c:pt>
                <c:pt idx="1587">
                  <c:v>735675.42600694799</c:v>
                </c:pt>
                <c:pt idx="1588">
                  <c:v>735675.42600694799</c:v>
                </c:pt>
                <c:pt idx="1589">
                  <c:v>735675.42601851851</c:v>
                </c:pt>
                <c:pt idx="1590">
                  <c:v>735675.42601851851</c:v>
                </c:pt>
                <c:pt idx="1591">
                  <c:v>735675.42603009264</c:v>
                </c:pt>
                <c:pt idx="1592">
                  <c:v>735675.42603009264</c:v>
                </c:pt>
                <c:pt idx="1593">
                  <c:v>735675.42604166665</c:v>
                </c:pt>
                <c:pt idx="1594">
                  <c:v>735675.42604166665</c:v>
                </c:pt>
                <c:pt idx="1595">
                  <c:v>735675.42605324462</c:v>
                </c:pt>
                <c:pt idx="1596">
                  <c:v>735675.42605324462</c:v>
                </c:pt>
                <c:pt idx="1597">
                  <c:v>735675.42606481747</c:v>
                </c:pt>
                <c:pt idx="1598">
                  <c:v>735675.42606481747</c:v>
                </c:pt>
                <c:pt idx="1599">
                  <c:v>735675.42607638903</c:v>
                </c:pt>
                <c:pt idx="1600">
                  <c:v>735675.42607638903</c:v>
                </c:pt>
                <c:pt idx="1601">
                  <c:v>735675.42608796444</c:v>
                </c:pt>
                <c:pt idx="1602">
                  <c:v>735675.42608796444</c:v>
                </c:pt>
                <c:pt idx="1603">
                  <c:v>735675.42609953741</c:v>
                </c:pt>
                <c:pt idx="1604">
                  <c:v>735675.42609953741</c:v>
                </c:pt>
                <c:pt idx="1605">
                  <c:v>735675.42611111142</c:v>
                </c:pt>
                <c:pt idx="1606">
                  <c:v>735675.42611111142</c:v>
                </c:pt>
                <c:pt idx="1607">
                  <c:v>735675.42612268543</c:v>
                </c:pt>
                <c:pt idx="1608">
                  <c:v>735675.42613425921</c:v>
                </c:pt>
                <c:pt idx="1609">
                  <c:v>735675.42613425921</c:v>
                </c:pt>
                <c:pt idx="1610">
                  <c:v>735675.42614583345</c:v>
                </c:pt>
                <c:pt idx="1611">
                  <c:v>735675.42614583345</c:v>
                </c:pt>
                <c:pt idx="1612">
                  <c:v>735675.42615740944</c:v>
                </c:pt>
                <c:pt idx="1613">
                  <c:v>735675.42615740944</c:v>
                </c:pt>
                <c:pt idx="1614">
                  <c:v>735675.42616898147</c:v>
                </c:pt>
                <c:pt idx="1615">
                  <c:v>735675.42616898147</c:v>
                </c:pt>
                <c:pt idx="1616">
                  <c:v>735675.4261805556</c:v>
                </c:pt>
                <c:pt idx="1617">
                  <c:v>735675.4261805556</c:v>
                </c:pt>
                <c:pt idx="1618">
                  <c:v>735675.42619212961</c:v>
                </c:pt>
                <c:pt idx="1619">
                  <c:v>735675.42619212961</c:v>
                </c:pt>
                <c:pt idx="1620">
                  <c:v>735675.42620370444</c:v>
                </c:pt>
                <c:pt idx="1621">
                  <c:v>735675.42620370444</c:v>
                </c:pt>
                <c:pt idx="1622">
                  <c:v>735675.42621527775</c:v>
                </c:pt>
                <c:pt idx="1623">
                  <c:v>735675.42621527775</c:v>
                </c:pt>
                <c:pt idx="1624">
                  <c:v>735675.42622685444</c:v>
                </c:pt>
                <c:pt idx="1625">
                  <c:v>735675.42622685444</c:v>
                </c:pt>
                <c:pt idx="1626">
                  <c:v>735675.4262384274</c:v>
                </c:pt>
                <c:pt idx="1627">
                  <c:v>735675.4262384274</c:v>
                </c:pt>
                <c:pt idx="1628">
                  <c:v>735675.4262500027</c:v>
                </c:pt>
                <c:pt idx="1629">
                  <c:v>735675.4262500027</c:v>
                </c:pt>
                <c:pt idx="1630">
                  <c:v>735675.42626157403</c:v>
                </c:pt>
                <c:pt idx="1631">
                  <c:v>735675.42626157403</c:v>
                </c:pt>
                <c:pt idx="1632">
                  <c:v>735675.42627314944</c:v>
                </c:pt>
                <c:pt idx="1633">
                  <c:v>735675.42627314944</c:v>
                </c:pt>
                <c:pt idx="1634">
                  <c:v>735675.42628472543</c:v>
                </c:pt>
                <c:pt idx="1635">
                  <c:v>735675.42628472543</c:v>
                </c:pt>
                <c:pt idx="1636">
                  <c:v>735675.42629629909</c:v>
                </c:pt>
                <c:pt idx="1637">
                  <c:v>735675.42629629909</c:v>
                </c:pt>
                <c:pt idx="1638">
                  <c:v>735675.42630787042</c:v>
                </c:pt>
                <c:pt idx="1639">
                  <c:v>735675.42630787042</c:v>
                </c:pt>
                <c:pt idx="1640">
                  <c:v>735675.42631944432</c:v>
                </c:pt>
                <c:pt idx="1641">
                  <c:v>735675.42631944432</c:v>
                </c:pt>
                <c:pt idx="1642">
                  <c:v>735675.42633101903</c:v>
                </c:pt>
                <c:pt idx="1643">
                  <c:v>735675.42633101903</c:v>
                </c:pt>
                <c:pt idx="1644">
                  <c:v>735675.42634259257</c:v>
                </c:pt>
                <c:pt idx="1645">
                  <c:v>735675.42634259257</c:v>
                </c:pt>
                <c:pt idx="1646">
                  <c:v>735675.42635416705</c:v>
                </c:pt>
                <c:pt idx="1647">
                  <c:v>735675.42635416705</c:v>
                </c:pt>
                <c:pt idx="1648">
                  <c:v>735675.42636574362</c:v>
                </c:pt>
                <c:pt idx="1649">
                  <c:v>735675.42636574362</c:v>
                </c:pt>
                <c:pt idx="1650">
                  <c:v>735675.42637731484</c:v>
                </c:pt>
                <c:pt idx="1651">
                  <c:v>735675.42637731484</c:v>
                </c:pt>
                <c:pt idx="1652">
                  <c:v>735675.42638888885</c:v>
                </c:pt>
                <c:pt idx="1653">
                  <c:v>735675.42638888885</c:v>
                </c:pt>
                <c:pt idx="1654">
                  <c:v>735675.42640046345</c:v>
                </c:pt>
                <c:pt idx="1655">
                  <c:v>735675.42640046345</c:v>
                </c:pt>
                <c:pt idx="1656">
                  <c:v>735675.42641203944</c:v>
                </c:pt>
                <c:pt idx="1657">
                  <c:v>735675.42641203944</c:v>
                </c:pt>
                <c:pt idx="1658">
                  <c:v>735675.42642361461</c:v>
                </c:pt>
                <c:pt idx="1659">
                  <c:v>735675.42642361461</c:v>
                </c:pt>
                <c:pt idx="1660">
                  <c:v>735675.42643518792</c:v>
                </c:pt>
                <c:pt idx="1661">
                  <c:v>735675.42643518792</c:v>
                </c:pt>
                <c:pt idx="1662">
                  <c:v>735675.42644675949</c:v>
                </c:pt>
                <c:pt idx="1663">
                  <c:v>735675.42644675949</c:v>
                </c:pt>
                <c:pt idx="1664">
                  <c:v>735675.42645833443</c:v>
                </c:pt>
                <c:pt idx="1665">
                  <c:v>735675.42645833443</c:v>
                </c:pt>
                <c:pt idx="1666">
                  <c:v>735675.4264699074</c:v>
                </c:pt>
                <c:pt idx="1667">
                  <c:v>735675.4264699074</c:v>
                </c:pt>
                <c:pt idx="1668">
                  <c:v>735675.4264814842</c:v>
                </c:pt>
                <c:pt idx="1669">
                  <c:v>735675.4264814842</c:v>
                </c:pt>
                <c:pt idx="1670">
                  <c:v>735675.42649305554</c:v>
                </c:pt>
                <c:pt idx="1671">
                  <c:v>735675.42649305554</c:v>
                </c:pt>
                <c:pt idx="1672">
                  <c:v>735675.42650463246</c:v>
                </c:pt>
                <c:pt idx="1673">
                  <c:v>735675.42650463246</c:v>
                </c:pt>
                <c:pt idx="1674">
                  <c:v>735675.42651620402</c:v>
                </c:pt>
                <c:pt idx="1675">
                  <c:v>735675.42651620402</c:v>
                </c:pt>
                <c:pt idx="1676">
                  <c:v>735675.42652777943</c:v>
                </c:pt>
                <c:pt idx="1677">
                  <c:v>735675.42652777943</c:v>
                </c:pt>
                <c:pt idx="1678">
                  <c:v>735675.42653935181</c:v>
                </c:pt>
                <c:pt idx="1679">
                  <c:v>735675.42653935181</c:v>
                </c:pt>
                <c:pt idx="1680">
                  <c:v>735675.42655092874</c:v>
                </c:pt>
                <c:pt idx="1681">
                  <c:v>735675.42655092874</c:v>
                </c:pt>
                <c:pt idx="1682">
                  <c:v>735675.42656249995</c:v>
                </c:pt>
                <c:pt idx="1683">
                  <c:v>735675.42656249995</c:v>
                </c:pt>
                <c:pt idx="1684">
                  <c:v>735675.42657407408</c:v>
                </c:pt>
                <c:pt idx="1685">
                  <c:v>735675.42657407408</c:v>
                </c:pt>
                <c:pt idx="1686">
                  <c:v>735675.42658565042</c:v>
                </c:pt>
                <c:pt idx="1687">
                  <c:v>735675.42658565042</c:v>
                </c:pt>
                <c:pt idx="1688">
                  <c:v>735675.42659722245</c:v>
                </c:pt>
                <c:pt idx="1689">
                  <c:v>735675.42659722245</c:v>
                </c:pt>
                <c:pt idx="1690">
                  <c:v>735675.42660879705</c:v>
                </c:pt>
                <c:pt idx="1691">
                  <c:v>735675.42660879705</c:v>
                </c:pt>
                <c:pt idx="1692">
                  <c:v>735675.42662037245</c:v>
                </c:pt>
                <c:pt idx="1693">
                  <c:v>735675.42662037245</c:v>
                </c:pt>
                <c:pt idx="1694">
                  <c:v>735675.42663194775</c:v>
                </c:pt>
                <c:pt idx="1695">
                  <c:v>735675.42663194775</c:v>
                </c:pt>
                <c:pt idx="1696">
                  <c:v>735675.42664351943</c:v>
                </c:pt>
                <c:pt idx="1697">
                  <c:v>735675.42665509577</c:v>
                </c:pt>
                <c:pt idx="1698">
                  <c:v>735675.42665509577</c:v>
                </c:pt>
                <c:pt idx="1699">
                  <c:v>735675.42666666745</c:v>
                </c:pt>
                <c:pt idx="1700">
                  <c:v>735675.42666666745</c:v>
                </c:pt>
                <c:pt idx="1701">
                  <c:v>735675.42667824205</c:v>
                </c:pt>
                <c:pt idx="1702">
                  <c:v>735675.42667824205</c:v>
                </c:pt>
                <c:pt idx="1703">
                  <c:v>735675.42668981745</c:v>
                </c:pt>
                <c:pt idx="1704">
                  <c:v>735675.42668981745</c:v>
                </c:pt>
                <c:pt idx="1705">
                  <c:v>735675.42670138902</c:v>
                </c:pt>
                <c:pt idx="1706">
                  <c:v>735675.42670138902</c:v>
                </c:pt>
                <c:pt idx="1707">
                  <c:v>735675.42671296292</c:v>
                </c:pt>
                <c:pt idx="1708">
                  <c:v>735675.42671296292</c:v>
                </c:pt>
                <c:pt idx="1709">
                  <c:v>735675.4267245403</c:v>
                </c:pt>
                <c:pt idx="1710">
                  <c:v>735675.4267245403</c:v>
                </c:pt>
                <c:pt idx="1711">
                  <c:v>735675.42673611245</c:v>
                </c:pt>
                <c:pt idx="1712">
                  <c:v>735675.42673611245</c:v>
                </c:pt>
                <c:pt idx="1713">
                  <c:v>735675.42674768541</c:v>
                </c:pt>
                <c:pt idx="1714">
                  <c:v>735675.42674768541</c:v>
                </c:pt>
                <c:pt idx="1715">
                  <c:v>735675.42675925931</c:v>
                </c:pt>
                <c:pt idx="1716">
                  <c:v>735675.42675925931</c:v>
                </c:pt>
                <c:pt idx="1717">
                  <c:v>735675.42677083344</c:v>
                </c:pt>
                <c:pt idx="1718">
                  <c:v>735675.42677083344</c:v>
                </c:pt>
                <c:pt idx="1719">
                  <c:v>735675.42678240745</c:v>
                </c:pt>
                <c:pt idx="1720">
                  <c:v>735675.42678240745</c:v>
                </c:pt>
                <c:pt idx="1721">
                  <c:v>735675.42679398204</c:v>
                </c:pt>
                <c:pt idx="1722">
                  <c:v>735675.42679398204</c:v>
                </c:pt>
                <c:pt idx="1723">
                  <c:v>735675.42680555745</c:v>
                </c:pt>
                <c:pt idx="1724">
                  <c:v>735675.42680555745</c:v>
                </c:pt>
                <c:pt idx="1725">
                  <c:v>735675.42681713309</c:v>
                </c:pt>
                <c:pt idx="1726">
                  <c:v>735675.42681713309</c:v>
                </c:pt>
                <c:pt idx="1727">
                  <c:v>735675.42682870443</c:v>
                </c:pt>
                <c:pt idx="1728">
                  <c:v>735675.42682870443</c:v>
                </c:pt>
                <c:pt idx="1729">
                  <c:v>735675.42684027774</c:v>
                </c:pt>
                <c:pt idx="1730">
                  <c:v>735675.42684027774</c:v>
                </c:pt>
                <c:pt idx="1731">
                  <c:v>735675.42685185245</c:v>
                </c:pt>
                <c:pt idx="1732">
                  <c:v>735675.42685185245</c:v>
                </c:pt>
                <c:pt idx="1733">
                  <c:v>735675.4268634296</c:v>
                </c:pt>
                <c:pt idx="1734">
                  <c:v>735675.4268634296</c:v>
                </c:pt>
                <c:pt idx="1735">
                  <c:v>735675.42687500245</c:v>
                </c:pt>
                <c:pt idx="1736">
                  <c:v>735675.42687500245</c:v>
                </c:pt>
                <c:pt idx="1737">
                  <c:v>735675.42688657762</c:v>
                </c:pt>
                <c:pt idx="1738">
                  <c:v>735675.42688657762</c:v>
                </c:pt>
                <c:pt idx="1739">
                  <c:v>735675.42689814942</c:v>
                </c:pt>
                <c:pt idx="1740">
                  <c:v>735675.42689814942</c:v>
                </c:pt>
                <c:pt idx="1741">
                  <c:v>735675.4269097225</c:v>
                </c:pt>
                <c:pt idx="1742">
                  <c:v>735675.4269097225</c:v>
                </c:pt>
                <c:pt idx="1743">
                  <c:v>735675.42692129745</c:v>
                </c:pt>
                <c:pt idx="1744">
                  <c:v>735675.42692129745</c:v>
                </c:pt>
                <c:pt idx="1745">
                  <c:v>735675.42693287041</c:v>
                </c:pt>
                <c:pt idx="1746">
                  <c:v>735675.42693287041</c:v>
                </c:pt>
                <c:pt idx="1747">
                  <c:v>735675.42694444442</c:v>
                </c:pt>
                <c:pt idx="1748">
                  <c:v>735675.42694444442</c:v>
                </c:pt>
                <c:pt idx="1749">
                  <c:v>735675.42695602193</c:v>
                </c:pt>
                <c:pt idx="1750">
                  <c:v>735675.42696759442</c:v>
                </c:pt>
                <c:pt idx="1751">
                  <c:v>735675.42696759442</c:v>
                </c:pt>
                <c:pt idx="1752">
                  <c:v>735675.42697916669</c:v>
                </c:pt>
                <c:pt idx="1753">
                  <c:v>735675.42697916669</c:v>
                </c:pt>
                <c:pt idx="1754">
                  <c:v>735675.42699074245</c:v>
                </c:pt>
                <c:pt idx="1755">
                  <c:v>735675.42699074245</c:v>
                </c:pt>
                <c:pt idx="1756">
                  <c:v>735675.42700231483</c:v>
                </c:pt>
                <c:pt idx="1757">
                  <c:v>735675.42700231483</c:v>
                </c:pt>
                <c:pt idx="1758">
                  <c:v>735675.42701388884</c:v>
                </c:pt>
                <c:pt idx="1759">
                  <c:v>735675.42701388884</c:v>
                </c:pt>
                <c:pt idx="1760">
                  <c:v>735675.42702546343</c:v>
                </c:pt>
                <c:pt idx="1761">
                  <c:v>735675.42702546343</c:v>
                </c:pt>
                <c:pt idx="1762">
                  <c:v>735675.42703703744</c:v>
                </c:pt>
                <c:pt idx="1763">
                  <c:v>735675.42703703744</c:v>
                </c:pt>
                <c:pt idx="1764">
                  <c:v>735675.42704861111</c:v>
                </c:pt>
                <c:pt idx="1765">
                  <c:v>735675.42704861111</c:v>
                </c:pt>
                <c:pt idx="1766">
                  <c:v>735675.42706018523</c:v>
                </c:pt>
                <c:pt idx="1767">
                  <c:v>735675.42706018523</c:v>
                </c:pt>
                <c:pt idx="1768">
                  <c:v>735675.4270717589</c:v>
                </c:pt>
                <c:pt idx="1769">
                  <c:v>735675.4270717589</c:v>
                </c:pt>
                <c:pt idx="1770">
                  <c:v>735675.42708333442</c:v>
                </c:pt>
                <c:pt idx="1771">
                  <c:v>735675.42708333442</c:v>
                </c:pt>
                <c:pt idx="1772">
                  <c:v>735675.4270949075</c:v>
                </c:pt>
                <c:pt idx="1773">
                  <c:v>735675.4270949075</c:v>
                </c:pt>
                <c:pt idx="1774">
                  <c:v>735675.42710648151</c:v>
                </c:pt>
                <c:pt idx="1775">
                  <c:v>735675.42710648151</c:v>
                </c:pt>
                <c:pt idx="1776">
                  <c:v>735675.42711805226</c:v>
                </c:pt>
                <c:pt idx="1777">
                  <c:v>735675.42711805226</c:v>
                </c:pt>
                <c:pt idx="1778">
                  <c:v>735675.4271296293</c:v>
                </c:pt>
                <c:pt idx="1779">
                  <c:v>735675.4271296293</c:v>
                </c:pt>
                <c:pt idx="1780">
                  <c:v>735675.42714120366</c:v>
                </c:pt>
                <c:pt idx="1781">
                  <c:v>735675.42714120366</c:v>
                </c:pt>
                <c:pt idx="1782">
                  <c:v>735675.42715277779</c:v>
                </c:pt>
                <c:pt idx="1783">
                  <c:v>735675.42715277779</c:v>
                </c:pt>
                <c:pt idx="1784">
                  <c:v>735675.4271643518</c:v>
                </c:pt>
                <c:pt idx="1785">
                  <c:v>735675.42717592593</c:v>
                </c:pt>
                <c:pt idx="1786">
                  <c:v>735675.42717592593</c:v>
                </c:pt>
                <c:pt idx="1787">
                  <c:v>735675.42718750041</c:v>
                </c:pt>
                <c:pt idx="1788">
                  <c:v>735675.42718750041</c:v>
                </c:pt>
                <c:pt idx="1789">
                  <c:v>735675.42719907337</c:v>
                </c:pt>
                <c:pt idx="1790">
                  <c:v>735675.42719907337</c:v>
                </c:pt>
                <c:pt idx="1791">
                  <c:v>735675.42721064843</c:v>
                </c:pt>
                <c:pt idx="1792">
                  <c:v>735675.42721064843</c:v>
                </c:pt>
                <c:pt idx="1793">
                  <c:v>735675.42722222244</c:v>
                </c:pt>
                <c:pt idx="1794">
                  <c:v>735675.42722222244</c:v>
                </c:pt>
                <c:pt idx="1795">
                  <c:v>735675.42723379645</c:v>
                </c:pt>
                <c:pt idx="1796">
                  <c:v>735675.42723379645</c:v>
                </c:pt>
                <c:pt idx="1797">
                  <c:v>735675.42724537035</c:v>
                </c:pt>
                <c:pt idx="1798">
                  <c:v>735675.42724537035</c:v>
                </c:pt>
                <c:pt idx="1799">
                  <c:v>735675.4272569475</c:v>
                </c:pt>
                <c:pt idx="1800">
                  <c:v>735675.4272569475</c:v>
                </c:pt>
                <c:pt idx="1801">
                  <c:v>735675.42726851848</c:v>
                </c:pt>
                <c:pt idx="1802">
                  <c:v>735675.42726851848</c:v>
                </c:pt>
                <c:pt idx="1803">
                  <c:v>735675.42728009261</c:v>
                </c:pt>
                <c:pt idx="1804">
                  <c:v>735675.42728009261</c:v>
                </c:pt>
                <c:pt idx="1805">
                  <c:v>735675.42729166662</c:v>
                </c:pt>
                <c:pt idx="1806">
                  <c:v>735675.42729166662</c:v>
                </c:pt>
                <c:pt idx="1807">
                  <c:v>735675.42730324075</c:v>
                </c:pt>
                <c:pt idx="1808">
                  <c:v>735675.42730324075</c:v>
                </c:pt>
                <c:pt idx="1809">
                  <c:v>735675.42731481476</c:v>
                </c:pt>
                <c:pt idx="1810">
                  <c:v>735675.42731481476</c:v>
                </c:pt>
                <c:pt idx="1811">
                  <c:v>735675.42732638901</c:v>
                </c:pt>
                <c:pt idx="1812">
                  <c:v>735675.42732638901</c:v>
                </c:pt>
                <c:pt idx="1813">
                  <c:v>735675.4273379629</c:v>
                </c:pt>
                <c:pt idx="1814">
                  <c:v>735675.4273379629</c:v>
                </c:pt>
                <c:pt idx="1815">
                  <c:v>735675.42734953691</c:v>
                </c:pt>
                <c:pt idx="1816">
                  <c:v>735675.42734953691</c:v>
                </c:pt>
                <c:pt idx="1817">
                  <c:v>735675.42736111151</c:v>
                </c:pt>
                <c:pt idx="1818">
                  <c:v>735675.42736111151</c:v>
                </c:pt>
                <c:pt idx="1819">
                  <c:v>735675.42737268517</c:v>
                </c:pt>
                <c:pt idx="1820">
                  <c:v>735675.42737268517</c:v>
                </c:pt>
                <c:pt idx="1821">
                  <c:v>735675.4273842593</c:v>
                </c:pt>
                <c:pt idx="1822">
                  <c:v>735675.4273842593</c:v>
                </c:pt>
                <c:pt idx="1823">
                  <c:v>735675.42739583342</c:v>
                </c:pt>
                <c:pt idx="1824">
                  <c:v>735675.42739583342</c:v>
                </c:pt>
                <c:pt idx="1825">
                  <c:v>735675.42740740743</c:v>
                </c:pt>
                <c:pt idx="1826">
                  <c:v>735675.42740740743</c:v>
                </c:pt>
                <c:pt idx="1827">
                  <c:v>735675.42741898133</c:v>
                </c:pt>
                <c:pt idx="1828">
                  <c:v>735675.42741898133</c:v>
                </c:pt>
                <c:pt idx="1829">
                  <c:v>735675.42743055557</c:v>
                </c:pt>
                <c:pt idx="1830">
                  <c:v>735675.42743055557</c:v>
                </c:pt>
                <c:pt idx="1831">
                  <c:v>735675.42744212958</c:v>
                </c:pt>
                <c:pt idx="1832">
                  <c:v>735675.42744212958</c:v>
                </c:pt>
                <c:pt idx="1833">
                  <c:v>735675.42745370441</c:v>
                </c:pt>
                <c:pt idx="1834">
                  <c:v>735675.42745370441</c:v>
                </c:pt>
                <c:pt idx="1835">
                  <c:v>735675.42746527772</c:v>
                </c:pt>
                <c:pt idx="1836">
                  <c:v>735675.42746527772</c:v>
                </c:pt>
                <c:pt idx="1837">
                  <c:v>735675.42747685185</c:v>
                </c:pt>
                <c:pt idx="1838">
                  <c:v>735675.42747685185</c:v>
                </c:pt>
                <c:pt idx="1839">
                  <c:v>735675.42748842645</c:v>
                </c:pt>
                <c:pt idx="1840">
                  <c:v>735675.42748842645</c:v>
                </c:pt>
                <c:pt idx="1841">
                  <c:v>735675.42749999999</c:v>
                </c:pt>
                <c:pt idx="1842">
                  <c:v>735675.42749999999</c:v>
                </c:pt>
                <c:pt idx="1843">
                  <c:v>735675.42751157389</c:v>
                </c:pt>
                <c:pt idx="1844">
                  <c:v>735675.42751157389</c:v>
                </c:pt>
                <c:pt idx="1845">
                  <c:v>735675.42752314941</c:v>
                </c:pt>
                <c:pt idx="1846">
                  <c:v>735675.42752314941</c:v>
                </c:pt>
                <c:pt idx="1847">
                  <c:v>735675.42753472249</c:v>
                </c:pt>
                <c:pt idx="1848">
                  <c:v>735675.42753472249</c:v>
                </c:pt>
                <c:pt idx="1849">
                  <c:v>735675.4275462965</c:v>
                </c:pt>
                <c:pt idx="1850">
                  <c:v>735675.4275462965</c:v>
                </c:pt>
                <c:pt idx="1851">
                  <c:v>735675.4275578704</c:v>
                </c:pt>
                <c:pt idx="1852">
                  <c:v>735675.4275578704</c:v>
                </c:pt>
                <c:pt idx="1853">
                  <c:v>735675.42756944429</c:v>
                </c:pt>
                <c:pt idx="1854">
                  <c:v>735675.42756944429</c:v>
                </c:pt>
                <c:pt idx="1855">
                  <c:v>735675.42758101854</c:v>
                </c:pt>
                <c:pt idx="1856">
                  <c:v>735675.42758101854</c:v>
                </c:pt>
                <c:pt idx="1857">
                  <c:v>735675.42759259231</c:v>
                </c:pt>
                <c:pt idx="1858">
                  <c:v>735675.42760416702</c:v>
                </c:pt>
                <c:pt idx="1859">
                  <c:v>735675.42760416702</c:v>
                </c:pt>
                <c:pt idx="1860">
                  <c:v>735675.42761574243</c:v>
                </c:pt>
                <c:pt idx="1861">
                  <c:v>735675.42761574243</c:v>
                </c:pt>
                <c:pt idx="1862">
                  <c:v>735675.42762731784</c:v>
                </c:pt>
                <c:pt idx="1863">
                  <c:v>735675.42762731784</c:v>
                </c:pt>
                <c:pt idx="1864">
                  <c:v>735675.42763888894</c:v>
                </c:pt>
                <c:pt idx="1865">
                  <c:v>735675.42763888894</c:v>
                </c:pt>
                <c:pt idx="1866">
                  <c:v>735675.42765046295</c:v>
                </c:pt>
                <c:pt idx="1867">
                  <c:v>735675.42765046295</c:v>
                </c:pt>
                <c:pt idx="1868">
                  <c:v>735675.42766203743</c:v>
                </c:pt>
                <c:pt idx="1869">
                  <c:v>735675.42766203743</c:v>
                </c:pt>
                <c:pt idx="1870">
                  <c:v>735675.42767361144</c:v>
                </c:pt>
                <c:pt idx="1871">
                  <c:v>735675.42767361144</c:v>
                </c:pt>
                <c:pt idx="1872">
                  <c:v>735675.42768518545</c:v>
                </c:pt>
                <c:pt idx="1873">
                  <c:v>735675.42768518545</c:v>
                </c:pt>
                <c:pt idx="1874">
                  <c:v>735675.42769675923</c:v>
                </c:pt>
                <c:pt idx="1875">
                  <c:v>735675.42769675923</c:v>
                </c:pt>
                <c:pt idx="1876">
                  <c:v>735675.42770833347</c:v>
                </c:pt>
                <c:pt idx="1877">
                  <c:v>735675.42770833347</c:v>
                </c:pt>
                <c:pt idx="1878">
                  <c:v>735675.42771990737</c:v>
                </c:pt>
                <c:pt idx="1879">
                  <c:v>735675.42771990737</c:v>
                </c:pt>
                <c:pt idx="1880">
                  <c:v>735675.4277314815</c:v>
                </c:pt>
                <c:pt idx="1881">
                  <c:v>735675.4277314815</c:v>
                </c:pt>
                <c:pt idx="1882">
                  <c:v>735675.42774305539</c:v>
                </c:pt>
                <c:pt idx="1883">
                  <c:v>735675.42774305539</c:v>
                </c:pt>
                <c:pt idx="1884">
                  <c:v>735675.42775462964</c:v>
                </c:pt>
                <c:pt idx="1885">
                  <c:v>735675.42775462964</c:v>
                </c:pt>
                <c:pt idx="1886">
                  <c:v>735675.42776620365</c:v>
                </c:pt>
                <c:pt idx="1887">
                  <c:v>735675.42776620365</c:v>
                </c:pt>
                <c:pt idx="1888">
                  <c:v>735675.42777777778</c:v>
                </c:pt>
                <c:pt idx="1889">
                  <c:v>735675.42777777778</c:v>
                </c:pt>
                <c:pt idx="1890">
                  <c:v>735675.4277893519</c:v>
                </c:pt>
                <c:pt idx="1891">
                  <c:v>735675.4277893519</c:v>
                </c:pt>
                <c:pt idx="1892">
                  <c:v>735675.42780092743</c:v>
                </c:pt>
                <c:pt idx="1893">
                  <c:v>735675.42780092743</c:v>
                </c:pt>
                <c:pt idx="1894">
                  <c:v>735675.42781250004</c:v>
                </c:pt>
                <c:pt idx="1895">
                  <c:v>735675.42781250004</c:v>
                </c:pt>
                <c:pt idx="1896">
                  <c:v>735675.42782407405</c:v>
                </c:pt>
                <c:pt idx="1897">
                  <c:v>735675.42782407405</c:v>
                </c:pt>
                <c:pt idx="1898">
                  <c:v>735675.42783565004</c:v>
                </c:pt>
                <c:pt idx="1899">
                  <c:v>735675.42783565004</c:v>
                </c:pt>
                <c:pt idx="1900">
                  <c:v>735675.42784722243</c:v>
                </c:pt>
                <c:pt idx="1901">
                  <c:v>735675.42784722243</c:v>
                </c:pt>
                <c:pt idx="1902">
                  <c:v>735675.42785879644</c:v>
                </c:pt>
                <c:pt idx="1903">
                  <c:v>735675.42785879644</c:v>
                </c:pt>
                <c:pt idx="1904">
                  <c:v>735675.42787037033</c:v>
                </c:pt>
                <c:pt idx="1905">
                  <c:v>735675.42787037033</c:v>
                </c:pt>
                <c:pt idx="1906">
                  <c:v>735675.4278819476</c:v>
                </c:pt>
                <c:pt idx="1907">
                  <c:v>735675.4278819476</c:v>
                </c:pt>
                <c:pt idx="1908">
                  <c:v>735675.42789351905</c:v>
                </c:pt>
                <c:pt idx="1909">
                  <c:v>735675.42789351905</c:v>
                </c:pt>
                <c:pt idx="1910">
                  <c:v>735675.4279050926</c:v>
                </c:pt>
                <c:pt idx="1911">
                  <c:v>735675.4279050926</c:v>
                </c:pt>
                <c:pt idx="1912">
                  <c:v>735675.42791666673</c:v>
                </c:pt>
                <c:pt idx="1913">
                  <c:v>735675.42791666673</c:v>
                </c:pt>
                <c:pt idx="1914">
                  <c:v>735675.42792824074</c:v>
                </c:pt>
                <c:pt idx="1915">
                  <c:v>735675.42792824074</c:v>
                </c:pt>
                <c:pt idx="1916">
                  <c:v>735675.42793981486</c:v>
                </c:pt>
                <c:pt idx="1917">
                  <c:v>735675.42793981486</c:v>
                </c:pt>
                <c:pt idx="1918">
                  <c:v>735675.42795138911</c:v>
                </c:pt>
                <c:pt idx="1919">
                  <c:v>735675.42795138911</c:v>
                </c:pt>
                <c:pt idx="1920">
                  <c:v>735675.427962963</c:v>
                </c:pt>
                <c:pt idx="1921">
                  <c:v>735675.427962963</c:v>
                </c:pt>
                <c:pt idx="1922">
                  <c:v>735675.42797453701</c:v>
                </c:pt>
                <c:pt idx="1923">
                  <c:v>735675.42797453701</c:v>
                </c:pt>
                <c:pt idx="1924">
                  <c:v>735675.42798611242</c:v>
                </c:pt>
                <c:pt idx="1925">
                  <c:v>735675.42799768515</c:v>
                </c:pt>
                <c:pt idx="1926">
                  <c:v>735675.42799768515</c:v>
                </c:pt>
                <c:pt idx="1927">
                  <c:v>735675.42800925928</c:v>
                </c:pt>
                <c:pt idx="1928">
                  <c:v>735675.42800925928</c:v>
                </c:pt>
                <c:pt idx="1929">
                  <c:v>735675.4280208362</c:v>
                </c:pt>
                <c:pt idx="1930">
                  <c:v>735675.4280208362</c:v>
                </c:pt>
                <c:pt idx="1931">
                  <c:v>735675.42803240742</c:v>
                </c:pt>
                <c:pt idx="1932">
                  <c:v>735675.42803240742</c:v>
                </c:pt>
                <c:pt idx="1933">
                  <c:v>735675.42804398143</c:v>
                </c:pt>
                <c:pt idx="1934">
                  <c:v>735675.42804398143</c:v>
                </c:pt>
                <c:pt idx="1935">
                  <c:v>735675.42805555742</c:v>
                </c:pt>
                <c:pt idx="1936">
                  <c:v>735675.42805555742</c:v>
                </c:pt>
                <c:pt idx="1937">
                  <c:v>735675.42806713236</c:v>
                </c:pt>
                <c:pt idx="1938">
                  <c:v>735675.42806713236</c:v>
                </c:pt>
                <c:pt idx="1939">
                  <c:v>735675.4280787037</c:v>
                </c:pt>
                <c:pt idx="1940">
                  <c:v>735675.4280787037</c:v>
                </c:pt>
                <c:pt idx="1941">
                  <c:v>735675.42809027783</c:v>
                </c:pt>
                <c:pt idx="1942">
                  <c:v>735675.42809027783</c:v>
                </c:pt>
                <c:pt idx="1943">
                  <c:v>735675.42810185184</c:v>
                </c:pt>
                <c:pt idx="1944">
                  <c:v>735675.42810185184</c:v>
                </c:pt>
                <c:pt idx="1945">
                  <c:v>735675.42811342643</c:v>
                </c:pt>
                <c:pt idx="1946">
                  <c:v>735675.42811342643</c:v>
                </c:pt>
                <c:pt idx="1947">
                  <c:v>735675.42812500044</c:v>
                </c:pt>
                <c:pt idx="1948">
                  <c:v>735675.42812500044</c:v>
                </c:pt>
                <c:pt idx="1949">
                  <c:v>735675.4281365741</c:v>
                </c:pt>
                <c:pt idx="1950">
                  <c:v>735675.4281365741</c:v>
                </c:pt>
                <c:pt idx="1951">
                  <c:v>735675.42814814812</c:v>
                </c:pt>
                <c:pt idx="1952">
                  <c:v>735675.42814814812</c:v>
                </c:pt>
                <c:pt idx="1953">
                  <c:v>735675.42815972224</c:v>
                </c:pt>
                <c:pt idx="1954">
                  <c:v>735675.42815972224</c:v>
                </c:pt>
                <c:pt idx="1955">
                  <c:v>735675.42817129625</c:v>
                </c:pt>
                <c:pt idx="1956">
                  <c:v>735675.42817129625</c:v>
                </c:pt>
                <c:pt idx="1957">
                  <c:v>735675.4281828705</c:v>
                </c:pt>
                <c:pt idx="1958">
                  <c:v>735675.4281828705</c:v>
                </c:pt>
                <c:pt idx="1959">
                  <c:v>735675.42819444451</c:v>
                </c:pt>
                <c:pt idx="1960">
                  <c:v>735675.42819444451</c:v>
                </c:pt>
                <c:pt idx="1961">
                  <c:v>735675.42820601945</c:v>
                </c:pt>
                <c:pt idx="1962">
                  <c:v>735675.42820601945</c:v>
                </c:pt>
                <c:pt idx="1963">
                  <c:v>735675.42821759265</c:v>
                </c:pt>
                <c:pt idx="1964">
                  <c:v>735675.42821759265</c:v>
                </c:pt>
                <c:pt idx="1965">
                  <c:v>735675.42822916701</c:v>
                </c:pt>
                <c:pt idx="1966">
                  <c:v>735675.42822916701</c:v>
                </c:pt>
                <c:pt idx="1967">
                  <c:v>735675.42824074242</c:v>
                </c:pt>
                <c:pt idx="1968">
                  <c:v>735675.42824074242</c:v>
                </c:pt>
                <c:pt idx="1969">
                  <c:v>735675.42825231771</c:v>
                </c:pt>
                <c:pt idx="1970">
                  <c:v>735675.42825231771</c:v>
                </c:pt>
                <c:pt idx="1971">
                  <c:v>735675.42826388904</c:v>
                </c:pt>
                <c:pt idx="1972">
                  <c:v>735675.42826388904</c:v>
                </c:pt>
                <c:pt idx="1973">
                  <c:v>735675.42827546294</c:v>
                </c:pt>
                <c:pt idx="1974">
                  <c:v>735675.42827546294</c:v>
                </c:pt>
                <c:pt idx="1975">
                  <c:v>735675.42828704102</c:v>
                </c:pt>
                <c:pt idx="1976">
                  <c:v>735675.42828704102</c:v>
                </c:pt>
                <c:pt idx="1977">
                  <c:v>735675.42829861143</c:v>
                </c:pt>
                <c:pt idx="1978">
                  <c:v>735675.42829861143</c:v>
                </c:pt>
                <c:pt idx="1979">
                  <c:v>735675.42831018521</c:v>
                </c:pt>
                <c:pt idx="1980">
                  <c:v>735675.42831018521</c:v>
                </c:pt>
                <c:pt idx="1981">
                  <c:v>735675.42832175922</c:v>
                </c:pt>
                <c:pt idx="1982">
                  <c:v>735675.42832175922</c:v>
                </c:pt>
                <c:pt idx="1983">
                  <c:v>735675.42833333404</c:v>
                </c:pt>
                <c:pt idx="1984">
                  <c:v>735675.42833333404</c:v>
                </c:pt>
                <c:pt idx="1985">
                  <c:v>735675.42834490747</c:v>
                </c:pt>
                <c:pt idx="1986">
                  <c:v>735675.42834490747</c:v>
                </c:pt>
                <c:pt idx="1987">
                  <c:v>735675.42835648241</c:v>
                </c:pt>
                <c:pt idx="1988">
                  <c:v>735675.42835648241</c:v>
                </c:pt>
                <c:pt idx="1989">
                  <c:v>735675.42836805538</c:v>
                </c:pt>
                <c:pt idx="1990">
                  <c:v>735675.42836805538</c:v>
                </c:pt>
                <c:pt idx="1991">
                  <c:v>735675.42837962939</c:v>
                </c:pt>
                <c:pt idx="1992">
                  <c:v>735675.42837962939</c:v>
                </c:pt>
                <c:pt idx="1993">
                  <c:v>735675.42839120375</c:v>
                </c:pt>
                <c:pt idx="1994">
                  <c:v>735675.42840277904</c:v>
                </c:pt>
                <c:pt idx="1995">
                  <c:v>735675.42840277904</c:v>
                </c:pt>
                <c:pt idx="1996">
                  <c:v>735675.42841435201</c:v>
                </c:pt>
                <c:pt idx="1997">
                  <c:v>735675.42841435201</c:v>
                </c:pt>
                <c:pt idx="1998">
                  <c:v>735675.42842592986</c:v>
                </c:pt>
                <c:pt idx="1999">
                  <c:v>735675.42842592986</c:v>
                </c:pt>
                <c:pt idx="2000">
                  <c:v>735675.42843750294</c:v>
                </c:pt>
                <c:pt idx="2001">
                  <c:v>735675.42843750294</c:v>
                </c:pt>
                <c:pt idx="2002">
                  <c:v>735675.42844907392</c:v>
                </c:pt>
                <c:pt idx="2003">
                  <c:v>735675.42844907392</c:v>
                </c:pt>
                <c:pt idx="2004">
                  <c:v>735675.42846064945</c:v>
                </c:pt>
                <c:pt idx="2005">
                  <c:v>735675.42846064945</c:v>
                </c:pt>
                <c:pt idx="2006">
                  <c:v>735675.42847222241</c:v>
                </c:pt>
                <c:pt idx="2007">
                  <c:v>735675.42847222241</c:v>
                </c:pt>
                <c:pt idx="2008">
                  <c:v>735675.4284837991</c:v>
                </c:pt>
                <c:pt idx="2009">
                  <c:v>735675.4284837991</c:v>
                </c:pt>
                <c:pt idx="2010">
                  <c:v>735675.42849537043</c:v>
                </c:pt>
                <c:pt idx="2011">
                  <c:v>735675.42849537043</c:v>
                </c:pt>
                <c:pt idx="2012">
                  <c:v>735675.42850694444</c:v>
                </c:pt>
                <c:pt idx="2013">
                  <c:v>735675.42850694444</c:v>
                </c:pt>
                <c:pt idx="2014">
                  <c:v>735675.42851851857</c:v>
                </c:pt>
                <c:pt idx="2015">
                  <c:v>735675.42851851857</c:v>
                </c:pt>
                <c:pt idx="2016">
                  <c:v>735675.42853009258</c:v>
                </c:pt>
                <c:pt idx="2017">
                  <c:v>735675.42853009258</c:v>
                </c:pt>
                <c:pt idx="2018">
                  <c:v>735675.42854166671</c:v>
                </c:pt>
                <c:pt idx="2019">
                  <c:v>735675.42854166671</c:v>
                </c:pt>
                <c:pt idx="2020">
                  <c:v>735675.4285532434</c:v>
                </c:pt>
                <c:pt idx="2021">
                  <c:v>735675.4285532434</c:v>
                </c:pt>
                <c:pt idx="2022">
                  <c:v>735675.42856481485</c:v>
                </c:pt>
                <c:pt idx="2023">
                  <c:v>735675.42856481485</c:v>
                </c:pt>
                <c:pt idx="2024">
                  <c:v>735675.42857638909</c:v>
                </c:pt>
                <c:pt idx="2025">
                  <c:v>735675.42857638909</c:v>
                </c:pt>
                <c:pt idx="2026">
                  <c:v>735675.42858796404</c:v>
                </c:pt>
                <c:pt idx="2027">
                  <c:v>735675.42858796404</c:v>
                </c:pt>
                <c:pt idx="2028">
                  <c:v>735675.428599537</c:v>
                </c:pt>
                <c:pt idx="2029">
                  <c:v>735675.428599537</c:v>
                </c:pt>
                <c:pt idx="2030">
                  <c:v>735675.42861111241</c:v>
                </c:pt>
                <c:pt idx="2031">
                  <c:v>735675.42861111241</c:v>
                </c:pt>
                <c:pt idx="2032">
                  <c:v>735675.42862268782</c:v>
                </c:pt>
                <c:pt idx="2033">
                  <c:v>735675.42862268782</c:v>
                </c:pt>
                <c:pt idx="2034">
                  <c:v>735675.4286342595</c:v>
                </c:pt>
                <c:pt idx="2035">
                  <c:v>735675.4286342595</c:v>
                </c:pt>
                <c:pt idx="2036">
                  <c:v>735675.42864583444</c:v>
                </c:pt>
                <c:pt idx="2037">
                  <c:v>735675.42864583444</c:v>
                </c:pt>
                <c:pt idx="2038">
                  <c:v>735675.42865741055</c:v>
                </c:pt>
                <c:pt idx="2039">
                  <c:v>735675.42865741055</c:v>
                </c:pt>
                <c:pt idx="2040">
                  <c:v>735675.42866898153</c:v>
                </c:pt>
                <c:pt idx="2041">
                  <c:v>735675.42866898153</c:v>
                </c:pt>
                <c:pt idx="2042">
                  <c:v>735675.42868055555</c:v>
                </c:pt>
                <c:pt idx="2043">
                  <c:v>735675.42868055555</c:v>
                </c:pt>
                <c:pt idx="2044">
                  <c:v>735675.42869213235</c:v>
                </c:pt>
                <c:pt idx="2045">
                  <c:v>735675.42869213235</c:v>
                </c:pt>
                <c:pt idx="2046">
                  <c:v>735675.42870370403</c:v>
                </c:pt>
                <c:pt idx="2047">
                  <c:v>735675.42870370403</c:v>
                </c:pt>
                <c:pt idx="2048">
                  <c:v>735675.42871527781</c:v>
                </c:pt>
                <c:pt idx="2049">
                  <c:v>735675.42871527781</c:v>
                </c:pt>
                <c:pt idx="2050">
                  <c:v>735675.42872685241</c:v>
                </c:pt>
                <c:pt idx="2051">
                  <c:v>735675.42872685241</c:v>
                </c:pt>
                <c:pt idx="2052">
                  <c:v>735675.42873842595</c:v>
                </c:pt>
                <c:pt idx="2053">
                  <c:v>735675.42873842595</c:v>
                </c:pt>
                <c:pt idx="2054">
                  <c:v>735675.42874999996</c:v>
                </c:pt>
                <c:pt idx="2055">
                  <c:v>735675.42876157409</c:v>
                </c:pt>
                <c:pt idx="2056">
                  <c:v>735675.42876157409</c:v>
                </c:pt>
                <c:pt idx="2057">
                  <c:v>735675.42877314845</c:v>
                </c:pt>
                <c:pt idx="2058">
                  <c:v>735675.42877314845</c:v>
                </c:pt>
                <c:pt idx="2059">
                  <c:v>735675.42878472444</c:v>
                </c:pt>
                <c:pt idx="2060">
                  <c:v>735675.42878472444</c:v>
                </c:pt>
                <c:pt idx="2061">
                  <c:v>735675.4287962974</c:v>
                </c:pt>
                <c:pt idx="2062">
                  <c:v>735675.4287962974</c:v>
                </c:pt>
                <c:pt idx="2063">
                  <c:v>735675.42880787305</c:v>
                </c:pt>
                <c:pt idx="2064">
                  <c:v>735675.42880787305</c:v>
                </c:pt>
                <c:pt idx="2065">
                  <c:v>735675.4288194445</c:v>
                </c:pt>
                <c:pt idx="2066">
                  <c:v>735675.4288194445</c:v>
                </c:pt>
                <c:pt idx="2067">
                  <c:v>735675.42883101944</c:v>
                </c:pt>
                <c:pt idx="2068">
                  <c:v>735675.42883101944</c:v>
                </c:pt>
                <c:pt idx="2069">
                  <c:v>735675.42884259264</c:v>
                </c:pt>
                <c:pt idx="2070">
                  <c:v>735675.42884259264</c:v>
                </c:pt>
                <c:pt idx="2071">
                  <c:v>735675.42885416932</c:v>
                </c:pt>
                <c:pt idx="2072">
                  <c:v>735675.42885416932</c:v>
                </c:pt>
                <c:pt idx="2073">
                  <c:v>735675.4288657445</c:v>
                </c:pt>
                <c:pt idx="2074">
                  <c:v>735675.4288657445</c:v>
                </c:pt>
                <c:pt idx="2075">
                  <c:v>735675.42887731746</c:v>
                </c:pt>
                <c:pt idx="2076">
                  <c:v>735675.42887731746</c:v>
                </c:pt>
                <c:pt idx="2077">
                  <c:v>735675.42888888903</c:v>
                </c:pt>
                <c:pt idx="2078">
                  <c:v>735675.42888888903</c:v>
                </c:pt>
                <c:pt idx="2079">
                  <c:v>735675.42890046292</c:v>
                </c:pt>
                <c:pt idx="2080">
                  <c:v>735675.42890046292</c:v>
                </c:pt>
                <c:pt idx="2081">
                  <c:v>735675.42891203705</c:v>
                </c:pt>
                <c:pt idx="2082">
                  <c:v>735675.42891203705</c:v>
                </c:pt>
                <c:pt idx="2083">
                  <c:v>735675.42892361409</c:v>
                </c:pt>
                <c:pt idx="2084">
                  <c:v>735675.42892361409</c:v>
                </c:pt>
                <c:pt idx="2085">
                  <c:v>735675.42893518542</c:v>
                </c:pt>
                <c:pt idx="2086">
                  <c:v>735675.42893518542</c:v>
                </c:pt>
                <c:pt idx="2087">
                  <c:v>735675.42894675932</c:v>
                </c:pt>
                <c:pt idx="2088">
                  <c:v>735675.42894675932</c:v>
                </c:pt>
                <c:pt idx="2089">
                  <c:v>735675.42895833345</c:v>
                </c:pt>
                <c:pt idx="2090">
                  <c:v>735675.42895833345</c:v>
                </c:pt>
                <c:pt idx="2091">
                  <c:v>735675.42896990746</c:v>
                </c:pt>
                <c:pt idx="2092">
                  <c:v>735675.42896990746</c:v>
                </c:pt>
                <c:pt idx="2093">
                  <c:v>735675.42898148205</c:v>
                </c:pt>
                <c:pt idx="2094">
                  <c:v>735675.42898148205</c:v>
                </c:pt>
                <c:pt idx="2095">
                  <c:v>735675.4289930556</c:v>
                </c:pt>
                <c:pt idx="2096">
                  <c:v>735675.4289930556</c:v>
                </c:pt>
                <c:pt idx="2097">
                  <c:v>735675.42900462961</c:v>
                </c:pt>
                <c:pt idx="2098">
                  <c:v>735675.42900462961</c:v>
                </c:pt>
                <c:pt idx="2099">
                  <c:v>735675.42901620374</c:v>
                </c:pt>
                <c:pt idx="2100">
                  <c:v>735675.42901620374</c:v>
                </c:pt>
                <c:pt idx="2101">
                  <c:v>735675.42902777775</c:v>
                </c:pt>
                <c:pt idx="2102">
                  <c:v>735675.42902777775</c:v>
                </c:pt>
                <c:pt idx="2103">
                  <c:v>735675.42903935187</c:v>
                </c:pt>
                <c:pt idx="2104">
                  <c:v>735675.42903935187</c:v>
                </c:pt>
                <c:pt idx="2105">
                  <c:v>735675.42905092705</c:v>
                </c:pt>
                <c:pt idx="2106">
                  <c:v>735675.42905092705</c:v>
                </c:pt>
                <c:pt idx="2107">
                  <c:v>735675.42906250001</c:v>
                </c:pt>
                <c:pt idx="2108">
                  <c:v>735675.42906250001</c:v>
                </c:pt>
                <c:pt idx="2109">
                  <c:v>735675.42907407391</c:v>
                </c:pt>
                <c:pt idx="2110">
                  <c:v>735675.42907407391</c:v>
                </c:pt>
                <c:pt idx="2111">
                  <c:v>735675.42908564943</c:v>
                </c:pt>
                <c:pt idx="2112">
                  <c:v>735675.42908564943</c:v>
                </c:pt>
                <c:pt idx="2113">
                  <c:v>735675.4290972224</c:v>
                </c:pt>
                <c:pt idx="2114">
                  <c:v>735675.4290972224</c:v>
                </c:pt>
                <c:pt idx="2115">
                  <c:v>735675.42910879629</c:v>
                </c:pt>
                <c:pt idx="2116">
                  <c:v>735675.42910879629</c:v>
                </c:pt>
                <c:pt idx="2117">
                  <c:v>735675.4291203703</c:v>
                </c:pt>
                <c:pt idx="2118">
                  <c:v>735675.4291203703</c:v>
                </c:pt>
                <c:pt idx="2119">
                  <c:v>735675.42913194431</c:v>
                </c:pt>
                <c:pt idx="2120">
                  <c:v>735675.42913194431</c:v>
                </c:pt>
                <c:pt idx="2121">
                  <c:v>735675.42914351856</c:v>
                </c:pt>
                <c:pt idx="2122">
                  <c:v>735675.42914351856</c:v>
                </c:pt>
                <c:pt idx="2123">
                  <c:v>735675.42915509257</c:v>
                </c:pt>
                <c:pt idx="2124">
                  <c:v>735675.42915509257</c:v>
                </c:pt>
                <c:pt idx="2125">
                  <c:v>735675.4291666667</c:v>
                </c:pt>
                <c:pt idx="2126">
                  <c:v>735675.4291666667</c:v>
                </c:pt>
                <c:pt idx="2127">
                  <c:v>735675.42917824036</c:v>
                </c:pt>
                <c:pt idx="2128">
                  <c:v>735675.42918981437</c:v>
                </c:pt>
                <c:pt idx="2129">
                  <c:v>735675.42918981437</c:v>
                </c:pt>
                <c:pt idx="2130">
                  <c:v>735675.42920138885</c:v>
                </c:pt>
                <c:pt idx="2131">
                  <c:v>735675.42920138885</c:v>
                </c:pt>
                <c:pt idx="2132">
                  <c:v>735675.42921296298</c:v>
                </c:pt>
                <c:pt idx="2133">
                  <c:v>735675.42921296298</c:v>
                </c:pt>
                <c:pt idx="2134">
                  <c:v>735675.42922453745</c:v>
                </c:pt>
                <c:pt idx="2135">
                  <c:v>735675.42922453745</c:v>
                </c:pt>
                <c:pt idx="2136">
                  <c:v>735675.42923611205</c:v>
                </c:pt>
                <c:pt idx="2137">
                  <c:v>735675.42923611205</c:v>
                </c:pt>
                <c:pt idx="2138">
                  <c:v>735675.42924768524</c:v>
                </c:pt>
                <c:pt idx="2139">
                  <c:v>735675.42924768524</c:v>
                </c:pt>
                <c:pt idx="2140">
                  <c:v>735675.4292592589</c:v>
                </c:pt>
                <c:pt idx="2141">
                  <c:v>735675.4292592589</c:v>
                </c:pt>
                <c:pt idx="2142">
                  <c:v>735675.4292708335</c:v>
                </c:pt>
                <c:pt idx="2143">
                  <c:v>735675.4292708335</c:v>
                </c:pt>
                <c:pt idx="2144">
                  <c:v>735675.42928240751</c:v>
                </c:pt>
                <c:pt idx="2145">
                  <c:v>735675.42928240751</c:v>
                </c:pt>
                <c:pt idx="2146">
                  <c:v>735675.42929398152</c:v>
                </c:pt>
                <c:pt idx="2147">
                  <c:v>735675.42929398152</c:v>
                </c:pt>
                <c:pt idx="2148">
                  <c:v>735675.4293055553</c:v>
                </c:pt>
                <c:pt idx="2149">
                  <c:v>735675.4293055553</c:v>
                </c:pt>
                <c:pt idx="2150">
                  <c:v>735675.42931712966</c:v>
                </c:pt>
                <c:pt idx="2151">
                  <c:v>735675.42931712966</c:v>
                </c:pt>
                <c:pt idx="2152">
                  <c:v>735675.42932870367</c:v>
                </c:pt>
                <c:pt idx="2153">
                  <c:v>735675.42932870367</c:v>
                </c:pt>
                <c:pt idx="2154">
                  <c:v>735675.42934027698</c:v>
                </c:pt>
                <c:pt idx="2155">
                  <c:v>735675.42934027698</c:v>
                </c:pt>
                <c:pt idx="2156">
                  <c:v>735675.42935185181</c:v>
                </c:pt>
                <c:pt idx="2157">
                  <c:v>735675.42935185181</c:v>
                </c:pt>
                <c:pt idx="2158">
                  <c:v>735675.42936342594</c:v>
                </c:pt>
                <c:pt idx="2159">
                  <c:v>735675.42936342594</c:v>
                </c:pt>
                <c:pt idx="2160">
                  <c:v>735675.42937499937</c:v>
                </c:pt>
                <c:pt idx="2161">
                  <c:v>735675.42938657408</c:v>
                </c:pt>
                <c:pt idx="2162">
                  <c:v>735675.42938657408</c:v>
                </c:pt>
                <c:pt idx="2163">
                  <c:v>735675.42939814809</c:v>
                </c:pt>
                <c:pt idx="2164">
                  <c:v>735675.42939814809</c:v>
                </c:pt>
                <c:pt idx="2165">
                  <c:v>735675.42940972222</c:v>
                </c:pt>
                <c:pt idx="2166">
                  <c:v>735675.42940972222</c:v>
                </c:pt>
                <c:pt idx="2167">
                  <c:v>735675.42942129704</c:v>
                </c:pt>
                <c:pt idx="2168">
                  <c:v>735675.42942129704</c:v>
                </c:pt>
                <c:pt idx="2169">
                  <c:v>735675.42943287035</c:v>
                </c:pt>
                <c:pt idx="2170">
                  <c:v>735675.42943287035</c:v>
                </c:pt>
                <c:pt idx="2171">
                  <c:v>735675.42944444448</c:v>
                </c:pt>
                <c:pt idx="2172">
                  <c:v>735675.42944444448</c:v>
                </c:pt>
                <c:pt idx="2173">
                  <c:v>735675.42945601942</c:v>
                </c:pt>
                <c:pt idx="2174">
                  <c:v>735675.42945601942</c:v>
                </c:pt>
                <c:pt idx="2175">
                  <c:v>735675.42946759262</c:v>
                </c:pt>
                <c:pt idx="2176">
                  <c:v>735675.42946759262</c:v>
                </c:pt>
                <c:pt idx="2177">
                  <c:v>735675.42947916628</c:v>
                </c:pt>
                <c:pt idx="2178">
                  <c:v>735675.42947916628</c:v>
                </c:pt>
                <c:pt idx="2179">
                  <c:v>735675.42949074204</c:v>
                </c:pt>
                <c:pt idx="2180">
                  <c:v>735675.42949074204</c:v>
                </c:pt>
                <c:pt idx="2181">
                  <c:v>735675.42950231477</c:v>
                </c:pt>
                <c:pt idx="2182">
                  <c:v>735675.42950231477</c:v>
                </c:pt>
                <c:pt idx="2183">
                  <c:v>735675.4295138889</c:v>
                </c:pt>
                <c:pt idx="2184">
                  <c:v>735675.4295138889</c:v>
                </c:pt>
                <c:pt idx="2185">
                  <c:v>735675.42952546291</c:v>
                </c:pt>
                <c:pt idx="2186">
                  <c:v>735675.42952546291</c:v>
                </c:pt>
                <c:pt idx="2187">
                  <c:v>735675.42953703704</c:v>
                </c:pt>
                <c:pt idx="2188">
                  <c:v>735675.42953703704</c:v>
                </c:pt>
                <c:pt idx="2189">
                  <c:v>735675.42954861117</c:v>
                </c:pt>
                <c:pt idx="2190">
                  <c:v>735675.42954861117</c:v>
                </c:pt>
                <c:pt idx="2191">
                  <c:v>735675.42956018518</c:v>
                </c:pt>
                <c:pt idx="2192">
                  <c:v>735675.42956018518</c:v>
                </c:pt>
                <c:pt idx="2193">
                  <c:v>735675.42957175896</c:v>
                </c:pt>
                <c:pt idx="2194">
                  <c:v>735675.42957175896</c:v>
                </c:pt>
                <c:pt idx="2195">
                  <c:v>735675.42958333343</c:v>
                </c:pt>
                <c:pt idx="2196">
                  <c:v>735675.42958333343</c:v>
                </c:pt>
                <c:pt idx="2197">
                  <c:v>735675.42959490733</c:v>
                </c:pt>
                <c:pt idx="2198">
                  <c:v>735675.42959490733</c:v>
                </c:pt>
                <c:pt idx="2199">
                  <c:v>735675.42960648204</c:v>
                </c:pt>
                <c:pt idx="2200">
                  <c:v>735675.42960648204</c:v>
                </c:pt>
                <c:pt idx="2201">
                  <c:v>735675.42961805337</c:v>
                </c:pt>
                <c:pt idx="2202">
                  <c:v>735675.42961805337</c:v>
                </c:pt>
                <c:pt idx="2203">
                  <c:v>735675.42962962959</c:v>
                </c:pt>
                <c:pt idx="2204">
                  <c:v>735675.42962962959</c:v>
                </c:pt>
                <c:pt idx="2205">
                  <c:v>735675.42964120372</c:v>
                </c:pt>
                <c:pt idx="2206">
                  <c:v>735675.42964120372</c:v>
                </c:pt>
                <c:pt idx="2207">
                  <c:v>735675.42965277773</c:v>
                </c:pt>
                <c:pt idx="2208">
                  <c:v>735675.42965277773</c:v>
                </c:pt>
                <c:pt idx="2209">
                  <c:v>735675.42966435209</c:v>
                </c:pt>
                <c:pt idx="2210">
                  <c:v>735675.42966435209</c:v>
                </c:pt>
                <c:pt idx="2211">
                  <c:v>735675.42967592645</c:v>
                </c:pt>
                <c:pt idx="2212">
                  <c:v>735675.42967592645</c:v>
                </c:pt>
                <c:pt idx="2213">
                  <c:v>735675.42968750244</c:v>
                </c:pt>
                <c:pt idx="2214">
                  <c:v>735675.42969907389</c:v>
                </c:pt>
                <c:pt idx="2215">
                  <c:v>735675.42969907389</c:v>
                </c:pt>
                <c:pt idx="2216">
                  <c:v>735675.42971064814</c:v>
                </c:pt>
                <c:pt idx="2217">
                  <c:v>735675.42971064814</c:v>
                </c:pt>
                <c:pt idx="2218">
                  <c:v>735675.4297222225</c:v>
                </c:pt>
                <c:pt idx="2219">
                  <c:v>735675.4297222225</c:v>
                </c:pt>
                <c:pt idx="2220">
                  <c:v>735675.42973379651</c:v>
                </c:pt>
                <c:pt idx="2221">
                  <c:v>735675.42973379651</c:v>
                </c:pt>
                <c:pt idx="2222">
                  <c:v>735675.42974537029</c:v>
                </c:pt>
                <c:pt idx="2223">
                  <c:v>735675.42974537029</c:v>
                </c:pt>
                <c:pt idx="2224">
                  <c:v>735675.42975694442</c:v>
                </c:pt>
                <c:pt idx="2225">
                  <c:v>735675.42975694442</c:v>
                </c:pt>
                <c:pt idx="2226">
                  <c:v>735675.42976851831</c:v>
                </c:pt>
                <c:pt idx="2227">
                  <c:v>735675.42976851831</c:v>
                </c:pt>
                <c:pt idx="2228">
                  <c:v>735675.42978009256</c:v>
                </c:pt>
                <c:pt idx="2229">
                  <c:v>735675.42978009256</c:v>
                </c:pt>
                <c:pt idx="2230">
                  <c:v>735675.42979166668</c:v>
                </c:pt>
                <c:pt idx="2231">
                  <c:v>735675.42979166668</c:v>
                </c:pt>
                <c:pt idx="2232">
                  <c:v>735675.42980324244</c:v>
                </c:pt>
                <c:pt idx="2233">
                  <c:v>735675.42980324244</c:v>
                </c:pt>
                <c:pt idx="2234">
                  <c:v>735675.42981481482</c:v>
                </c:pt>
                <c:pt idx="2235">
                  <c:v>735675.42981481482</c:v>
                </c:pt>
                <c:pt idx="2236">
                  <c:v>735675.42982638942</c:v>
                </c:pt>
                <c:pt idx="2237">
                  <c:v>735675.42982638942</c:v>
                </c:pt>
                <c:pt idx="2238">
                  <c:v>735675.42983796343</c:v>
                </c:pt>
                <c:pt idx="2239">
                  <c:v>735675.42983796343</c:v>
                </c:pt>
                <c:pt idx="2240">
                  <c:v>735675.42984953709</c:v>
                </c:pt>
                <c:pt idx="2241">
                  <c:v>735675.42984953709</c:v>
                </c:pt>
                <c:pt idx="2242">
                  <c:v>735675.42986111145</c:v>
                </c:pt>
                <c:pt idx="2243">
                  <c:v>735675.42986111145</c:v>
                </c:pt>
                <c:pt idx="2244">
                  <c:v>735675.42987268523</c:v>
                </c:pt>
                <c:pt idx="2245">
                  <c:v>735675.42987268523</c:v>
                </c:pt>
                <c:pt idx="2246">
                  <c:v>735675.42988425924</c:v>
                </c:pt>
                <c:pt idx="2247">
                  <c:v>735675.42988425924</c:v>
                </c:pt>
                <c:pt idx="2248">
                  <c:v>735675.42989583442</c:v>
                </c:pt>
                <c:pt idx="2249">
                  <c:v>735675.42989583442</c:v>
                </c:pt>
                <c:pt idx="2250">
                  <c:v>735675.4299074075</c:v>
                </c:pt>
                <c:pt idx="2251">
                  <c:v>735675.4299074075</c:v>
                </c:pt>
                <c:pt idx="2252">
                  <c:v>735675.42991898139</c:v>
                </c:pt>
                <c:pt idx="2253">
                  <c:v>735675.42991898139</c:v>
                </c:pt>
                <c:pt idx="2254">
                  <c:v>735675.42993055528</c:v>
                </c:pt>
                <c:pt idx="2255">
                  <c:v>735675.42993055528</c:v>
                </c:pt>
                <c:pt idx="2256">
                  <c:v>735675.4299421293</c:v>
                </c:pt>
                <c:pt idx="2257">
                  <c:v>735675.4299421293</c:v>
                </c:pt>
                <c:pt idx="2258">
                  <c:v>735675.42995370401</c:v>
                </c:pt>
                <c:pt idx="2259">
                  <c:v>735675.42995370401</c:v>
                </c:pt>
                <c:pt idx="2260">
                  <c:v>735675.42996527778</c:v>
                </c:pt>
                <c:pt idx="2261">
                  <c:v>735675.42996527778</c:v>
                </c:pt>
                <c:pt idx="2262">
                  <c:v>735675.42997685191</c:v>
                </c:pt>
                <c:pt idx="2263">
                  <c:v>735675.42997685191</c:v>
                </c:pt>
                <c:pt idx="2264">
                  <c:v>735675.42998842592</c:v>
                </c:pt>
                <c:pt idx="2265">
                  <c:v>735675.42998842592</c:v>
                </c:pt>
                <c:pt idx="2266">
                  <c:v>735675.43</c:v>
                </c:pt>
                <c:pt idx="2267">
                  <c:v>735675.43</c:v>
                </c:pt>
                <c:pt idx="2268">
                  <c:v>735675.43001157406</c:v>
                </c:pt>
                <c:pt idx="2269">
                  <c:v>735675.43001157406</c:v>
                </c:pt>
                <c:pt idx="2270">
                  <c:v>735675.43002315005</c:v>
                </c:pt>
                <c:pt idx="2271">
                  <c:v>735675.43002315005</c:v>
                </c:pt>
                <c:pt idx="2272">
                  <c:v>735675.43003472243</c:v>
                </c:pt>
                <c:pt idx="2273">
                  <c:v>735675.43004629645</c:v>
                </c:pt>
                <c:pt idx="2274">
                  <c:v>735675.43004629645</c:v>
                </c:pt>
                <c:pt idx="2275">
                  <c:v>735675.43005787244</c:v>
                </c:pt>
                <c:pt idx="2276">
                  <c:v>735675.43005787244</c:v>
                </c:pt>
                <c:pt idx="2277">
                  <c:v>735675.43006944447</c:v>
                </c:pt>
                <c:pt idx="2278">
                  <c:v>735675.43006944447</c:v>
                </c:pt>
                <c:pt idx="2279">
                  <c:v>735675.43008101941</c:v>
                </c:pt>
                <c:pt idx="2280">
                  <c:v>735675.43008101941</c:v>
                </c:pt>
                <c:pt idx="2281">
                  <c:v>735675.43009259261</c:v>
                </c:pt>
                <c:pt idx="2282">
                  <c:v>735675.43009259261</c:v>
                </c:pt>
                <c:pt idx="2283">
                  <c:v>735675.43010416662</c:v>
                </c:pt>
                <c:pt idx="2284">
                  <c:v>735675.43010416662</c:v>
                </c:pt>
                <c:pt idx="2285">
                  <c:v>735675.43011574075</c:v>
                </c:pt>
                <c:pt idx="2286">
                  <c:v>735675.43011574075</c:v>
                </c:pt>
                <c:pt idx="2287">
                  <c:v>735675.4301273172</c:v>
                </c:pt>
                <c:pt idx="2288">
                  <c:v>735675.4301273172</c:v>
                </c:pt>
                <c:pt idx="2289">
                  <c:v>735675.43013888889</c:v>
                </c:pt>
                <c:pt idx="2290">
                  <c:v>735675.43013888889</c:v>
                </c:pt>
                <c:pt idx="2291">
                  <c:v>735675.43015046301</c:v>
                </c:pt>
                <c:pt idx="2292">
                  <c:v>735675.43015046301</c:v>
                </c:pt>
                <c:pt idx="2293">
                  <c:v>735675.43016203702</c:v>
                </c:pt>
                <c:pt idx="2294">
                  <c:v>735675.43016203702</c:v>
                </c:pt>
                <c:pt idx="2295">
                  <c:v>735675.43017361115</c:v>
                </c:pt>
                <c:pt idx="2296">
                  <c:v>735675.43017361115</c:v>
                </c:pt>
                <c:pt idx="2297">
                  <c:v>735675.4301851854</c:v>
                </c:pt>
                <c:pt idx="2298">
                  <c:v>735675.4301851854</c:v>
                </c:pt>
                <c:pt idx="2299">
                  <c:v>735675.43019675929</c:v>
                </c:pt>
                <c:pt idx="2300">
                  <c:v>735675.43019675929</c:v>
                </c:pt>
                <c:pt idx="2301">
                  <c:v>735675.43020833342</c:v>
                </c:pt>
                <c:pt idx="2302">
                  <c:v>735675.43020833342</c:v>
                </c:pt>
                <c:pt idx="2303">
                  <c:v>735675.43021990731</c:v>
                </c:pt>
                <c:pt idx="2304">
                  <c:v>735675.43021990731</c:v>
                </c:pt>
                <c:pt idx="2305">
                  <c:v>735675.43023148144</c:v>
                </c:pt>
                <c:pt idx="2306">
                  <c:v>735675.43023148144</c:v>
                </c:pt>
                <c:pt idx="2307">
                  <c:v>735675.43024305557</c:v>
                </c:pt>
                <c:pt idx="2308">
                  <c:v>735675.43024305557</c:v>
                </c:pt>
                <c:pt idx="2309">
                  <c:v>735675.43025463261</c:v>
                </c:pt>
                <c:pt idx="2310">
                  <c:v>735675.43025463261</c:v>
                </c:pt>
                <c:pt idx="2311">
                  <c:v>735675.43026620441</c:v>
                </c:pt>
                <c:pt idx="2312">
                  <c:v>735675.43026620441</c:v>
                </c:pt>
                <c:pt idx="2313">
                  <c:v>735675.43027777784</c:v>
                </c:pt>
                <c:pt idx="2314">
                  <c:v>735675.43027777784</c:v>
                </c:pt>
                <c:pt idx="2315">
                  <c:v>735675.43028935185</c:v>
                </c:pt>
                <c:pt idx="2316">
                  <c:v>735675.43028935185</c:v>
                </c:pt>
                <c:pt idx="2317">
                  <c:v>735675.43030092644</c:v>
                </c:pt>
                <c:pt idx="2318">
                  <c:v>735675.43030092644</c:v>
                </c:pt>
                <c:pt idx="2319">
                  <c:v>735675.43031249999</c:v>
                </c:pt>
                <c:pt idx="2320">
                  <c:v>735675.43031249999</c:v>
                </c:pt>
                <c:pt idx="2321">
                  <c:v>735675.43032407411</c:v>
                </c:pt>
                <c:pt idx="2322">
                  <c:v>735675.43032407411</c:v>
                </c:pt>
                <c:pt idx="2323">
                  <c:v>735675.43033564941</c:v>
                </c:pt>
                <c:pt idx="2324">
                  <c:v>735675.43033564941</c:v>
                </c:pt>
                <c:pt idx="2325">
                  <c:v>735675.43034722225</c:v>
                </c:pt>
                <c:pt idx="2326">
                  <c:v>735675.43034722225</c:v>
                </c:pt>
                <c:pt idx="2327">
                  <c:v>735675.4303587965</c:v>
                </c:pt>
                <c:pt idx="2328">
                  <c:v>735675.4303587965</c:v>
                </c:pt>
                <c:pt idx="2329">
                  <c:v>735675.43037037039</c:v>
                </c:pt>
                <c:pt idx="2330">
                  <c:v>735675.43037037039</c:v>
                </c:pt>
                <c:pt idx="2331">
                  <c:v>735675.4303819444</c:v>
                </c:pt>
                <c:pt idx="2332">
                  <c:v>735675.4303819444</c:v>
                </c:pt>
                <c:pt idx="2333">
                  <c:v>735675.43039351853</c:v>
                </c:pt>
                <c:pt idx="2334">
                  <c:v>735675.43039351853</c:v>
                </c:pt>
                <c:pt idx="2335">
                  <c:v>735675.43040509254</c:v>
                </c:pt>
                <c:pt idx="2336">
                  <c:v>735675.43040509254</c:v>
                </c:pt>
                <c:pt idx="2337">
                  <c:v>735675.43041666702</c:v>
                </c:pt>
                <c:pt idx="2338">
                  <c:v>735675.43041666702</c:v>
                </c:pt>
                <c:pt idx="2339">
                  <c:v>735675.43042824243</c:v>
                </c:pt>
                <c:pt idx="2340">
                  <c:v>735675.43042824243</c:v>
                </c:pt>
                <c:pt idx="2341">
                  <c:v>735675.43043981481</c:v>
                </c:pt>
                <c:pt idx="2342">
                  <c:v>735675.43043981481</c:v>
                </c:pt>
                <c:pt idx="2343">
                  <c:v>735675.43045138905</c:v>
                </c:pt>
                <c:pt idx="2344">
                  <c:v>735675.43046296295</c:v>
                </c:pt>
                <c:pt idx="2345">
                  <c:v>735675.43046296295</c:v>
                </c:pt>
                <c:pt idx="2346">
                  <c:v>735675.43047453742</c:v>
                </c:pt>
                <c:pt idx="2347">
                  <c:v>735675.43047453742</c:v>
                </c:pt>
                <c:pt idx="2348">
                  <c:v>735675.43048611423</c:v>
                </c:pt>
                <c:pt idx="2349">
                  <c:v>735675.43048611423</c:v>
                </c:pt>
                <c:pt idx="2350">
                  <c:v>735675.43049768545</c:v>
                </c:pt>
                <c:pt idx="2351">
                  <c:v>735675.43049768545</c:v>
                </c:pt>
                <c:pt idx="2352">
                  <c:v>735675.43050925899</c:v>
                </c:pt>
                <c:pt idx="2353">
                  <c:v>735675.43050925899</c:v>
                </c:pt>
                <c:pt idx="2354">
                  <c:v>735675.43052083405</c:v>
                </c:pt>
                <c:pt idx="2355">
                  <c:v>735675.43052083405</c:v>
                </c:pt>
                <c:pt idx="2356">
                  <c:v>735675.43053240748</c:v>
                </c:pt>
                <c:pt idx="2357">
                  <c:v>735675.43053240748</c:v>
                </c:pt>
                <c:pt idx="2358">
                  <c:v>735675.43054398149</c:v>
                </c:pt>
                <c:pt idx="2359">
                  <c:v>735675.43054398149</c:v>
                </c:pt>
                <c:pt idx="2360">
                  <c:v>735675.4305555555</c:v>
                </c:pt>
                <c:pt idx="2361">
                  <c:v>735675.4305555555</c:v>
                </c:pt>
                <c:pt idx="2362">
                  <c:v>735675.43056712963</c:v>
                </c:pt>
                <c:pt idx="2363">
                  <c:v>735675.43056712963</c:v>
                </c:pt>
                <c:pt idx="2364">
                  <c:v>735675.43057870376</c:v>
                </c:pt>
                <c:pt idx="2365">
                  <c:v>735675.43057870376</c:v>
                </c:pt>
                <c:pt idx="2366">
                  <c:v>735675.43059027777</c:v>
                </c:pt>
                <c:pt idx="2367">
                  <c:v>735675.43059027777</c:v>
                </c:pt>
                <c:pt idx="2368">
                  <c:v>735675.43060185201</c:v>
                </c:pt>
                <c:pt idx="2369">
                  <c:v>735675.43060185201</c:v>
                </c:pt>
                <c:pt idx="2370">
                  <c:v>735675.43061342742</c:v>
                </c:pt>
                <c:pt idx="2371">
                  <c:v>735675.43061342742</c:v>
                </c:pt>
                <c:pt idx="2372">
                  <c:v>735675.43062500295</c:v>
                </c:pt>
                <c:pt idx="2373">
                  <c:v>735675.43062500295</c:v>
                </c:pt>
                <c:pt idx="2374">
                  <c:v>735675.43063657405</c:v>
                </c:pt>
                <c:pt idx="2375">
                  <c:v>735675.43063657405</c:v>
                </c:pt>
                <c:pt idx="2376">
                  <c:v>735675.43064814841</c:v>
                </c:pt>
                <c:pt idx="2377">
                  <c:v>735675.43064814841</c:v>
                </c:pt>
                <c:pt idx="2378">
                  <c:v>735675.43065972242</c:v>
                </c:pt>
                <c:pt idx="2379">
                  <c:v>735675.43065972242</c:v>
                </c:pt>
                <c:pt idx="2380">
                  <c:v>735675.43067129643</c:v>
                </c:pt>
                <c:pt idx="2381">
                  <c:v>735675.43067129643</c:v>
                </c:pt>
                <c:pt idx="2382">
                  <c:v>735675.43068287044</c:v>
                </c:pt>
                <c:pt idx="2383">
                  <c:v>735675.43068287044</c:v>
                </c:pt>
                <c:pt idx="2384">
                  <c:v>735675.43069444445</c:v>
                </c:pt>
                <c:pt idx="2385">
                  <c:v>735675.43069444445</c:v>
                </c:pt>
                <c:pt idx="2386">
                  <c:v>735675.43070601905</c:v>
                </c:pt>
                <c:pt idx="2387">
                  <c:v>735675.43070601905</c:v>
                </c:pt>
                <c:pt idx="2388">
                  <c:v>735675.43071759259</c:v>
                </c:pt>
                <c:pt idx="2389">
                  <c:v>735675.43071759259</c:v>
                </c:pt>
                <c:pt idx="2390">
                  <c:v>735675.43072916672</c:v>
                </c:pt>
                <c:pt idx="2391">
                  <c:v>735675.43072916672</c:v>
                </c:pt>
                <c:pt idx="2392">
                  <c:v>735675.43074074073</c:v>
                </c:pt>
                <c:pt idx="2393">
                  <c:v>735675.43074074073</c:v>
                </c:pt>
                <c:pt idx="2394">
                  <c:v>735675.43075231544</c:v>
                </c:pt>
                <c:pt idx="2395">
                  <c:v>735675.43075231544</c:v>
                </c:pt>
                <c:pt idx="2396">
                  <c:v>735675.4307638891</c:v>
                </c:pt>
                <c:pt idx="2397">
                  <c:v>735675.4307638891</c:v>
                </c:pt>
                <c:pt idx="2398">
                  <c:v>735675.430775463</c:v>
                </c:pt>
                <c:pt idx="2399">
                  <c:v>735675.430775463</c:v>
                </c:pt>
                <c:pt idx="2400">
                  <c:v>735675.4307870398</c:v>
                </c:pt>
                <c:pt idx="2401">
                  <c:v>735675.4307870398</c:v>
                </c:pt>
                <c:pt idx="2402">
                  <c:v>735675.43079861114</c:v>
                </c:pt>
                <c:pt idx="2403">
                  <c:v>735675.43081018515</c:v>
                </c:pt>
                <c:pt idx="2404">
                  <c:v>735675.43081018515</c:v>
                </c:pt>
                <c:pt idx="2405">
                  <c:v>735675.43082175951</c:v>
                </c:pt>
                <c:pt idx="2406">
                  <c:v>735675.43082175951</c:v>
                </c:pt>
                <c:pt idx="2407">
                  <c:v>735675.43083333445</c:v>
                </c:pt>
                <c:pt idx="2408">
                  <c:v>735675.43083333445</c:v>
                </c:pt>
                <c:pt idx="2409">
                  <c:v>735675.43084490742</c:v>
                </c:pt>
                <c:pt idx="2410">
                  <c:v>735675.43084490742</c:v>
                </c:pt>
                <c:pt idx="2411">
                  <c:v>735675.43085648445</c:v>
                </c:pt>
                <c:pt idx="2412">
                  <c:v>735675.43085648445</c:v>
                </c:pt>
                <c:pt idx="2413">
                  <c:v>735675.43086805556</c:v>
                </c:pt>
                <c:pt idx="2414">
                  <c:v>735675.43086805556</c:v>
                </c:pt>
                <c:pt idx="2415">
                  <c:v>735675.43087962968</c:v>
                </c:pt>
                <c:pt idx="2416">
                  <c:v>735675.43087962968</c:v>
                </c:pt>
                <c:pt idx="2417">
                  <c:v>735675.43089120404</c:v>
                </c:pt>
                <c:pt idx="2418">
                  <c:v>735675.43089120404</c:v>
                </c:pt>
                <c:pt idx="2419">
                  <c:v>735675.43090277782</c:v>
                </c:pt>
                <c:pt idx="2420">
                  <c:v>735675.43090277782</c:v>
                </c:pt>
                <c:pt idx="2421">
                  <c:v>735675.43091435183</c:v>
                </c:pt>
                <c:pt idx="2422">
                  <c:v>735675.43091435183</c:v>
                </c:pt>
                <c:pt idx="2423">
                  <c:v>735675.4309259291</c:v>
                </c:pt>
                <c:pt idx="2424">
                  <c:v>735675.4309259291</c:v>
                </c:pt>
                <c:pt idx="2425">
                  <c:v>735675.43093750044</c:v>
                </c:pt>
                <c:pt idx="2426">
                  <c:v>735675.43093750044</c:v>
                </c:pt>
                <c:pt idx="2427">
                  <c:v>735675.43094907398</c:v>
                </c:pt>
                <c:pt idx="2428">
                  <c:v>735675.43094907398</c:v>
                </c:pt>
                <c:pt idx="2429">
                  <c:v>735675.43096064904</c:v>
                </c:pt>
                <c:pt idx="2430">
                  <c:v>735675.43096064904</c:v>
                </c:pt>
                <c:pt idx="2431">
                  <c:v>735675.43097222224</c:v>
                </c:pt>
                <c:pt idx="2432">
                  <c:v>735675.43097222224</c:v>
                </c:pt>
                <c:pt idx="2433">
                  <c:v>735675.43098379741</c:v>
                </c:pt>
                <c:pt idx="2434">
                  <c:v>735675.43098379741</c:v>
                </c:pt>
                <c:pt idx="2435">
                  <c:v>735675.43099537049</c:v>
                </c:pt>
                <c:pt idx="2436">
                  <c:v>735675.43099537049</c:v>
                </c:pt>
                <c:pt idx="2437">
                  <c:v>735675.431006948</c:v>
                </c:pt>
                <c:pt idx="2438">
                  <c:v>735675.431006948</c:v>
                </c:pt>
                <c:pt idx="2439">
                  <c:v>735675.43101851852</c:v>
                </c:pt>
                <c:pt idx="2440">
                  <c:v>735675.43101851852</c:v>
                </c:pt>
                <c:pt idx="2441">
                  <c:v>735675.43103009264</c:v>
                </c:pt>
                <c:pt idx="2442">
                  <c:v>735675.43103009264</c:v>
                </c:pt>
                <c:pt idx="2443">
                  <c:v>735675.43104166701</c:v>
                </c:pt>
                <c:pt idx="2444">
                  <c:v>735675.43104166701</c:v>
                </c:pt>
                <c:pt idx="2445">
                  <c:v>735675.43105324474</c:v>
                </c:pt>
                <c:pt idx="2446">
                  <c:v>735675.43105324474</c:v>
                </c:pt>
                <c:pt idx="2447">
                  <c:v>735675.43106481771</c:v>
                </c:pt>
                <c:pt idx="2448">
                  <c:v>735675.43106481771</c:v>
                </c:pt>
                <c:pt idx="2449">
                  <c:v>735675.43107638904</c:v>
                </c:pt>
                <c:pt idx="2450">
                  <c:v>735675.43107638904</c:v>
                </c:pt>
                <c:pt idx="2451">
                  <c:v>735675.43108796445</c:v>
                </c:pt>
                <c:pt idx="2452">
                  <c:v>735675.43108796445</c:v>
                </c:pt>
                <c:pt idx="2453">
                  <c:v>735675.43109953741</c:v>
                </c:pt>
                <c:pt idx="2454">
                  <c:v>735675.43109953741</c:v>
                </c:pt>
                <c:pt idx="2455">
                  <c:v>735675.43111111142</c:v>
                </c:pt>
                <c:pt idx="2456">
                  <c:v>735675.43111111142</c:v>
                </c:pt>
                <c:pt idx="2457">
                  <c:v>735675.43112268543</c:v>
                </c:pt>
                <c:pt idx="2458">
                  <c:v>735675.43112268543</c:v>
                </c:pt>
                <c:pt idx="2459">
                  <c:v>735675.43113425921</c:v>
                </c:pt>
                <c:pt idx="2460">
                  <c:v>735675.43113425921</c:v>
                </c:pt>
                <c:pt idx="2461">
                  <c:v>735675.43114583404</c:v>
                </c:pt>
                <c:pt idx="2462">
                  <c:v>735675.43114583404</c:v>
                </c:pt>
                <c:pt idx="2463">
                  <c:v>735675.43115740945</c:v>
                </c:pt>
                <c:pt idx="2464">
                  <c:v>735675.43115740945</c:v>
                </c:pt>
                <c:pt idx="2465">
                  <c:v>735675.43116898148</c:v>
                </c:pt>
                <c:pt idx="2466">
                  <c:v>735675.43116898148</c:v>
                </c:pt>
                <c:pt idx="2467">
                  <c:v>735675.43118055561</c:v>
                </c:pt>
                <c:pt idx="2468">
                  <c:v>735675.43118055561</c:v>
                </c:pt>
                <c:pt idx="2469">
                  <c:v>735675.43119212962</c:v>
                </c:pt>
                <c:pt idx="2470">
                  <c:v>735675.43119212962</c:v>
                </c:pt>
                <c:pt idx="2471">
                  <c:v>735675.43120370444</c:v>
                </c:pt>
                <c:pt idx="2472">
                  <c:v>735675.43121527904</c:v>
                </c:pt>
                <c:pt idx="2473">
                  <c:v>735675.43121527904</c:v>
                </c:pt>
                <c:pt idx="2474">
                  <c:v>735675.43122685445</c:v>
                </c:pt>
                <c:pt idx="2475">
                  <c:v>735675.43122685445</c:v>
                </c:pt>
                <c:pt idx="2476">
                  <c:v>735675.43123842741</c:v>
                </c:pt>
                <c:pt idx="2477">
                  <c:v>735675.43123842741</c:v>
                </c:pt>
                <c:pt idx="2478">
                  <c:v>735675.4312500027</c:v>
                </c:pt>
                <c:pt idx="2479">
                  <c:v>735675.4312500027</c:v>
                </c:pt>
                <c:pt idx="2480">
                  <c:v>735675.43126157403</c:v>
                </c:pt>
                <c:pt idx="2481">
                  <c:v>735675.43126157403</c:v>
                </c:pt>
                <c:pt idx="2482">
                  <c:v>735675.43127314944</c:v>
                </c:pt>
                <c:pt idx="2483">
                  <c:v>735675.43127314944</c:v>
                </c:pt>
                <c:pt idx="2484">
                  <c:v>735675.43128472543</c:v>
                </c:pt>
                <c:pt idx="2485">
                  <c:v>735675.43128472543</c:v>
                </c:pt>
                <c:pt idx="2486">
                  <c:v>735675.43129629886</c:v>
                </c:pt>
                <c:pt idx="2487">
                  <c:v>735675.43129629886</c:v>
                </c:pt>
                <c:pt idx="2488">
                  <c:v>735675.43130787043</c:v>
                </c:pt>
                <c:pt idx="2489">
                  <c:v>735675.43130787043</c:v>
                </c:pt>
                <c:pt idx="2490">
                  <c:v>735675.43131944432</c:v>
                </c:pt>
                <c:pt idx="2491">
                  <c:v>735675.43131944432</c:v>
                </c:pt>
                <c:pt idx="2492">
                  <c:v>735675.43133101903</c:v>
                </c:pt>
                <c:pt idx="2493">
                  <c:v>735675.43133101903</c:v>
                </c:pt>
                <c:pt idx="2494">
                  <c:v>735675.43134259258</c:v>
                </c:pt>
                <c:pt idx="2495">
                  <c:v>735675.43134259258</c:v>
                </c:pt>
                <c:pt idx="2496">
                  <c:v>735675.43135416741</c:v>
                </c:pt>
                <c:pt idx="2497">
                  <c:v>735675.43135416741</c:v>
                </c:pt>
                <c:pt idx="2498">
                  <c:v>735675.4313657434</c:v>
                </c:pt>
                <c:pt idx="2499">
                  <c:v>735675.4313657434</c:v>
                </c:pt>
                <c:pt idx="2500">
                  <c:v>735675.43137731485</c:v>
                </c:pt>
                <c:pt idx="2501">
                  <c:v>735675.43137731485</c:v>
                </c:pt>
                <c:pt idx="2502">
                  <c:v>735675.43138888909</c:v>
                </c:pt>
                <c:pt idx="2503">
                  <c:v>735675.43138888909</c:v>
                </c:pt>
                <c:pt idx="2504">
                  <c:v>735675.43140046345</c:v>
                </c:pt>
                <c:pt idx="2505">
                  <c:v>735675.43141203944</c:v>
                </c:pt>
                <c:pt idx="2506">
                  <c:v>735675.43142361473</c:v>
                </c:pt>
                <c:pt idx="2507">
                  <c:v>735675.43142361473</c:v>
                </c:pt>
                <c:pt idx="2508">
                  <c:v>735675.43143518781</c:v>
                </c:pt>
                <c:pt idx="2509">
                  <c:v>735675.43143518781</c:v>
                </c:pt>
                <c:pt idx="2510">
                  <c:v>735675.4314467595</c:v>
                </c:pt>
                <c:pt idx="2511">
                  <c:v>735675.4314467595</c:v>
                </c:pt>
                <c:pt idx="2512">
                  <c:v>735675.43145833444</c:v>
                </c:pt>
                <c:pt idx="2513">
                  <c:v>735675.43145833444</c:v>
                </c:pt>
                <c:pt idx="2514">
                  <c:v>735675.4314699074</c:v>
                </c:pt>
                <c:pt idx="2515">
                  <c:v>735675.4314699074</c:v>
                </c:pt>
                <c:pt idx="2516">
                  <c:v>735675.43148148421</c:v>
                </c:pt>
                <c:pt idx="2517">
                  <c:v>735675.43148148421</c:v>
                </c:pt>
                <c:pt idx="2518">
                  <c:v>735675.43149305554</c:v>
                </c:pt>
                <c:pt idx="2519">
                  <c:v>735675.43149305554</c:v>
                </c:pt>
                <c:pt idx="2520">
                  <c:v>735675.43150463235</c:v>
                </c:pt>
                <c:pt idx="2521">
                  <c:v>735675.43150463235</c:v>
                </c:pt>
                <c:pt idx="2522">
                  <c:v>735675.43151620403</c:v>
                </c:pt>
                <c:pt idx="2523">
                  <c:v>735675.43151620403</c:v>
                </c:pt>
                <c:pt idx="2524">
                  <c:v>735675.43152777944</c:v>
                </c:pt>
                <c:pt idx="2525">
                  <c:v>735675.43152777944</c:v>
                </c:pt>
                <c:pt idx="2526">
                  <c:v>735675.43153935182</c:v>
                </c:pt>
                <c:pt idx="2527">
                  <c:v>735675.43153935182</c:v>
                </c:pt>
                <c:pt idx="2528">
                  <c:v>735675.43155092886</c:v>
                </c:pt>
                <c:pt idx="2529">
                  <c:v>735675.43155092886</c:v>
                </c:pt>
                <c:pt idx="2530">
                  <c:v>735675.43156250042</c:v>
                </c:pt>
                <c:pt idx="2531">
                  <c:v>735675.43156250042</c:v>
                </c:pt>
                <c:pt idx="2532">
                  <c:v>735675.43157407409</c:v>
                </c:pt>
                <c:pt idx="2533">
                  <c:v>735675.43157407409</c:v>
                </c:pt>
                <c:pt idx="2534">
                  <c:v>735675.43158565043</c:v>
                </c:pt>
                <c:pt idx="2535">
                  <c:v>735675.43158565043</c:v>
                </c:pt>
                <c:pt idx="2536">
                  <c:v>735675.43159722444</c:v>
                </c:pt>
                <c:pt idx="2537">
                  <c:v>735675.43159722444</c:v>
                </c:pt>
                <c:pt idx="2538">
                  <c:v>735675.43160879705</c:v>
                </c:pt>
                <c:pt idx="2539">
                  <c:v>735675.43160879705</c:v>
                </c:pt>
                <c:pt idx="2540">
                  <c:v>735675.43162037316</c:v>
                </c:pt>
                <c:pt idx="2541">
                  <c:v>735675.43162037316</c:v>
                </c:pt>
                <c:pt idx="2542">
                  <c:v>735675.43163194775</c:v>
                </c:pt>
                <c:pt idx="2543">
                  <c:v>735675.43163194775</c:v>
                </c:pt>
                <c:pt idx="2544">
                  <c:v>735675.43164351943</c:v>
                </c:pt>
                <c:pt idx="2545">
                  <c:v>735675.43164351943</c:v>
                </c:pt>
                <c:pt idx="2546">
                  <c:v>735675.43165509589</c:v>
                </c:pt>
                <c:pt idx="2547">
                  <c:v>735675.43165509589</c:v>
                </c:pt>
                <c:pt idx="2548">
                  <c:v>735675.43166666944</c:v>
                </c:pt>
                <c:pt idx="2549">
                  <c:v>735675.43166666944</c:v>
                </c:pt>
                <c:pt idx="2550">
                  <c:v>735675.43167824205</c:v>
                </c:pt>
                <c:pt idx="2551">
                  <c:v>735675.43167824205</c:v>
                </c:pt>
                <c:pt idx="2552">
                  <c:v>735675.43168981757</c:v>
                </c:pt>
                <c:pt idx="2553">
                  <c:v>735675.43168981757</c:v>
                </c:pt>
                <c:pt idx="2554">
                  <c:v>735675.43170138902</c:v>
                </c:pt>
                <c:pt idx="2555">
                  <c:v>735675.43170138902</c:v>
                </c:pt>
                <c:pt idx="2556">
                  <c:v>735675.43171296292</c:v>
                </c:pt>
                <c:pt idx="2557">
                  <c:v>735675.43171296292</c:v>
                </c:pt>
                <c:pt idx="2558">
                  <c:v>735675.43172454019</c:v>
                </c:pt>
                <c:pt idx="2559">
                  <c:v>735675.43172454019</c:v>
                </c:pt>
                <c:pt idx="2560">
                  <c:v>735675.43173611385</c:v>
                </c:pt>
                <c:pt idx="2561">
                  <c:v>735675.43174768542</c:v>
                </c:pt>
                <c:pt idx="2562">
                  <c:v>735675.43174768542</c:v>
                </c:pt>
                <c:pt idx="2563">
                  <c:v>735675.4317592592</c:v>
                </c:pt>
                <c:pt idx="2564">
                  <c:v>735675.4317592592</c:v>
                </c:pt>
                <c:pt idx="2565">
                  <c:v>735675.43177083344</c:v>
                </c:pt>
                <c:pt idx="2566">
                  <c:v>735675.43177083344</c:v>
                </c:pt>
                <c:pt idx="2567">
                  <c:v>735675.43178240745</c:v>
                </c:pt>
                <c:pt idx="2568">
                  <c:v>735675.43178240745</c:v>
                </c:pt>
                <c:pt idx="2569">
                  <c:v>735675.43179398205</c:v>
                </c:pt>
                <c:pt idx="2570">
                  <c:v>735675.43179398205</c:v>
                </c:pt>
                <c:pt idx="2571">
                  <c:v>735675.43180555745</c:v>
                </c:pt>
                <c:pt idx="2572">
                  <c:v>735675.43180555745</c:v>
                </c:pt>
                <c:pt idx="2573">
                  <c:v>735675.43181713286</c:v>
                </c:pt>
                <c:pt idx="2574">
                  <c:v>735675.43181713286</c:v>
                </c:pt>
                <c:pt idx="2575">
                  <c:v>735675.43182870443</c:v>
                </c:pt>
                <c:pt idx="2576">
                  <c:v>735675.43182870443</c:v>
                </c:pt>
                <c:pt idx="2577">
                  <c:v>735675.43184027774</c:v>
                </c:pt>
                <c:pt idx="2578">
                  <c:v>735675.43184027774</c:v>
                </c:pt>
                <c:pt idx="2579">
                  <c:v>735675.43185185245</c:v>
                </c:pt>
                <c:pt idx="2580">
                  <c:v>735675.43185185245</c:v>
                </c:pt>
                <c:pt idx="2581">
                  <c:v>735675.43186342949</c:v>
                </c:pt>
                <c:pt idx="2582">
                  <c:v>735675.43186342949</c:v>
                </c:pt>
                <c:pt idx="2583">
                  <c:v>735675.43187500245</c:v>
                </c:pt>
                <c:pt idx="2584">
                  <c:v>735675.43187500245</c:v>
                </c:pt>
                <c:pt idx="2585">
                  <c:v>735675.4318865774</c:v>
                </c:pt>
                <c:pt idx="2586">
                  <c:v>735675.4318865774</c:v>
                </c:pt>
                <c:pt idx="2587">
                  <c:v>735675.43189814943</c:v>
                </c:pt>
                <c:pt idx="2588">
                  <c:v>735675.43189814943</c:v>
                </c:pt>
                <c:pt idx="2589">
                  <c:v>735675.43190972251</c:v>
                </c:pt>
                <c:pt idx="2590">
                  <c:v>735675.43190972251</c:v>
                </c:pt>
                <c:pt idx="2591">
                  <c:v>735675.43192129745</c:v>
                </c:pt>
                <c:pt idx="2592">
                  <c:v>735675.43192129745</c:v>
                </c:pt>
                <c:pt idx="2593">
                  <c:v>735675.43193287042</c:v>
                </c:pt>
                <c:pt idx="2594">
                  <c:v>735675.43193287042</c:v>
                </c:pt>
                <c:pt idx="2595">
                  <c:v>735675.43194444443</c:v>
                </c:pt>
                <c:pt idx="2596">
                  <c:v>735675.43194444443</c:v>
                </c:pt>
                <c:pt idx="2597">
                  <c:v>735675.43195602193</c:v>
                </c:pt>
                <c:pt idx="2598">
                  <c:v>735675.43195602193</c:v>
                </c:pt>
                <c:pt idx="2599">
                  <c:v>735675.43196759443</c:v>
                </c:pt>
                <c:pt idx="2600">
                  <c:v>735675.43196759443</c:v>
                </c:pt>
                <c:pt idx="2601">
                  <c:v>735675.43197916669</c:v>
                </c:pt>
                <c:pt idx="2602">
                  <c:v>735675.43197916669</c:v>
                </c:pt>
                <c:pt idx="2603">
                  <c:v>735675.43199074245</c:v>
                </c:pt>
                <c:pt idx="2604">
                  <c:v>735675.43199074245</c:v>
                </c:pt>
                <c:pt idx="2605">
                  <c:v>735675.43200231483</c:v>
                </c:pt>
                <c:pt idx="2606">
                  <c:v>735675.43200231483</c:v>
                </c:pt>
                <c:pt idx="2607">
                  <c:v>735675.43201388884</c:v>
                </c:pt>
                <c:pt idx="2608">
                  <c:v>735675.43201388884</c:v>
                </c:pt>
                <c:pt idx="2609">
                  <c:v>735675.43202546344</c:v>
                </c:pt>
                <c:pt idx="2610">
                  <c:v>735675.43202546344</c:v>
                </c:pt>
                <c:pt idx="2611">
                  <c:v>735675.43203703745</c:v>
                </c:pt>
                <c:pt idx="2612">
                  <c:v>735675.43203703745</c:v>
                </c:pt>
                <c:pt idx="2613">
                  <c:v>735675.43204861111</c:v>
                </c:pt>
                <c:pt idx="2614">
                  <c:v>735675.43204861111</c:v>
                </c:pt>
                <c:pt idx="2615">
                  <c:v>735675.43206018524</c:v>
                </c:pt>
                <c:pt idx="2616">
                  <c:v>735675.43206018524</c:v>
                </c:pt>
                <c:pt idx="2617">
                  <c:v>735675.4320717589</c:v>
                </c:pt>
                <c:pt idx="2618">
                  <c:v>735675.4320717589</c:v>
                </c:pt>
                <c:pt idx="2619">
                  <c:v>735675.43208333442</c:v>
                </c:pt>
                <c:pt idx="2620">
                  <c:v>735675.43208333442</c:v>
                </c:pt>
                <c:pt idx="2621">
                  <c:v>735675.4320949075</c:v>
                </c:pt>
                <c:pt idx="2622">
                  <c:v>735675.4320949075</c:v>
                </c:pt>
                <c:pt idx="2623">
                  <c:v>735675.43210648152</c:v>
                </c:pt>
                <c:pt idx="2624">
                  <c:v>735675.43210648152</c:v>
                </c:pt>
                <c:pt idx="2625">
                  <c:v>735675.43211805227</c:v>
                </c:pt>
                <c:pt idx="2626">
                  <c:v>735675.43211805227</c:v>
                </c:pt>
                <c:pt idx="2627">
                  <c:v>735675.43212962931</c:v>
                </c:pt>
                <c:pt idx="2628">
                  <c:v>735675.43212962931</c:v>
                </c:pt>
                <c:pt idx="2629">
                  <c:v>735675.43214120367</c:v>
                </c:pt>
                <c:pt idx="2630">
                  <c:v>735675.43214120367</c:v>
                </c:pt>
                <c:pt idx="2631">
                  <c:v>735675.43215277779</c:v>
                </c:pt>
                <c:pt idx="2632">
                  <c:v>735675.43215277779</c:v>
                </c:pt>
                <c:pt idx="2633">
                  <c:v>735675.43216435181</c:v>
                </c:pt>
                <c:pt idx="2634">
                  <c:v>735675.43216435181</c:v>
                </c:pt>
                <c:pt idx="2635">
                  <c:v>735675.43217592593</c:v>
                </c:pt>
                <c:pt idx="2636">
                  <c:v>735675.43217592593</c:v>
                </c:pt>
                <c:pt idx="2637">
                  <c:v>735675.43218749994</c:v>
                </c:pt>
                <c:pt idx="2638">
                  <c:v>735675.43218749994</c:v>
                </c:pt>
                <c:pt idx="2639">
                  <c:v>735675.43219907396</c:v>
                </c:pt>
                <c:pt idx="2640">
                  <c:v>735675.43221064843</c:v>
                </c:pt>
                <c:pt idx="2641">
                  <c:v>735675.43221064843</c:v>
                </c:pt>
                <c:pt idx="2642">
                  <c:v>735675.43222222244</c:v>
                </c:pt>
                <c:pt idx="2643">
                  <c:v>735675.43222222244</c:v>
                </c:pt>
                <c:pt idx="2644">
                  <c:v>735675.43223379645</c:v>
                </c:pt>
                <c:pt idx="2645">
                  <c:v>735675.43223379645</c:v>
                </c:pt>
                <c:pt idx="2646">
                  <c:v>735675.43224537035</c:v>
                </c:pt>
                <c:pt idx="2647">
                  <c:v>735675.43224537035</c:v>
                </c:pt>
                <c:pt idx="2648">
                  <c:v>735675.43225694785</c:v>
                </c:pt>
                <c:pt idx="2649">
                  <c:v>735675.43225694785</c:v>
                </c:pt>
                <c:pt idx="2650">
                  <c:v>735675.43226851849</c:v>
                </c:pt>
                <c:pt idx="2651">
                  <c:v>735675.43226851849</c:v>
                </c:pt>
                <c:pt idx="2652">
                  <c:v>735675.43228009262</c:v>
                </c:pt>
                <c:pt idx="2653">
                  <c:v>735675.43228009262</c:v>
                </c:pt>
                <c:pt idx="2654">
                  <c:v>735675.43229166663</c:v>
                </c:pt>
                <c:pt idx="2655">
                  <c:v>735675.43229166663</c:v>
                </c:pt>
                <c:pt idx="2656">
                  <c:v>735675.43230324145</c:v>
                </c:pt>
                <c:pt idx="2657">
                  <c:v>735675.43230324145</c:v>
                </c:pt>
                <c:pt idx="2658">
                  <c:v>735675.43231481477</c:v>
                </c:pt>
                <c:pt idx="2659">
                  <c:v>735675.43231481477</c:v>
                </c:pt>
                <c:pt idx="2660">
                  <c:v>735675.43232638901</c:v>
                </c:pt>
                <c:pt idx="2661">
                  <c:v>735675.43232638901</c:v>
                </c:pt>
                <c:pt idx="2662">
                  <c:v>735675.43233796302</c:v>
                </c:pt>
                <c:pt idx="2663">
                  <c:v>735675.43233796302</c:v>
                </c:pt>
                <c:pt idx="2664">
                  <c:v>735675.43234953692</c:v>
                </c:pt>
                <c:pt idx="2665">
                  <c:v>735675.43234953692</c:v>
                </c:pt>
                <c:pt idx="2666">
                  <c:v>735675.43236111151</c:v>
                </c:pt>
                <c:pt idx="2667">
                  <c:v>735675.43236111151</c:v>
                </c:pt>
                <c:pt idx="2668">
                  <c:v>735675.43237268517</c:v>
                </c:pt>
                <c:pt idx="2669">
                  <c:v>735675.43237268517</c:v>
                </c:pt>
                <c:pt idx="2670">
                  <c:v>735675.4323842593</c:v>
                </c:pt>
                <c:pt idx="2671">
                  <c:v>735675.4323842593</c:v>
                </c:pt>
                <c:pt idx="2672">
                  <c:v>735675.43239583343</c:v>
                </c:pt>
                <c:pt idx="2673">
                  <c:v>735675.43239583343</c:v>
                </c:pt>
                <c:pt idx="2674">
                  <c:v>735675.43240740744</c:v>
                </c:pt>
                <c:pt idx="2675">
                  <c:v>735675.43240740744</c:v>
                </c:pt>
                <c:pt idx="2676">
                  <c:v>735675.43241898133</c:v>
                </c:pt>
                <c:pt idx="2677">
                  <c:v>735675.43241898133</c:v>
                </c:pt>
                <c:pt idx="2678">
                  <c:v>735675.43243055558</c:v>
                </c:pt>
                <c:pt idx="2679">
                  <c:v>735675.43243055558</c:v>
                </c:pt>
                <c:pt idx="2680">
                  <c:v>735675.43244212959</c:v>
                </c:pt>
                <c:pt idx="2681">
                  <c:v>735675.43244212959</c:v>
                </c:pt>
                <c:pt idx="2682">
                  <c:v>735675.43245370442</c:v>
                </c:pt>
                <c:pt idx="2683">
                  <c:v>735675.43245370442</c:v>
                </c:pt>
                <c:pt idx="2684">
                  <c:v>735675.43246527773</c:v>
                </c:pt>
                <c:pt idx="2685">
                  <c:v>735675.43246527773</c:v>
                </c:pt>
                <c:pt idx="2686">
                  <c:v>735675.43247685209</c:v>
                </c:pt>
                <c:pt idx="2687">
                  <c:v>735675.43247685209</c:v>
                </c:pt>
                <c:pt idx="2688">
                  <c:v>735675.43248842645</c:v>
                </c:pt>
                <c:pt idx="2689">
                  <c:v>735675.43248842645</c:v>
                </c:pt>
                <c:pt idx="2690">
                  <c:v>735675.4325</c:v>
                </c:pt>
                <c:pt idx="2691">
                  <c:v>735675.4325</c:v>
                </c:pt>
                <c:pt idx="2692">
                  <c:v>735675.43251157389</c:v>
                </c:pt>
                <c:pt idx="2693">
                  <c:v>735675.43251157389</c:v>
                </c:pt>
                <c:pt idx="2694">
                  <c:v>735675.43252314941</c:v>
                </c:pt>
                <c:pt idx="2695">
                  <c:v>735675.43252314941</c:v>
                </c:pt>
                <c:pt idx="2696">
                  <c:v>735675.43253472249</c:v>
                </c:pt>
                <c:pt idx="2697">
                  <c:v>735675.43253472249</c:v>
                </c:pt>
                <c:pt idx="2698">
                  <c:v>735675.43254629651</c:v>
                </c:pt>
                <c:pt idx="2699">
                  <c:v>735675.43254629651</c:v>
                </c:pt>
                <c:pt idx="2700">
                  <c:v>735675.4325578704</c:v>
                </c:pt>
                <c:pt idx="2701">
                  <c:v>735675.4325578704</c:v>
                </c:pt>
                <c:pt idx="2702">
                  <c:v>735675.4325694443</c:v>
                </c:pt>
                <c:pt idx="2703">
                  <c:v>735675.4325694443</c:v>
                </c:pt>
                <c:pt idx="2704">
                  <c:v>735675.43258101854</c:v>
                </c:pt>
                <c:pt idx="2705">
                  <c:v>735675.43258101854</c:v>
                </c:pt>
                <c:pt idx="2706">
                  <c:v>735675.43259259232</c:v>
                </c:pt>
                <c:pt idx="2707">
                  <c:v>735675.43259259232</c:v>
                </c:pt>
                <c:pt idx="2708">
                  <c:v>735675.43260416703</c:v>
                </c:pt>
                <c:pt idx="2709">
                  <c:v>735675.43260416703</c:v>
                </c:pt>
                <c:pt idx="2710">
                  <c:v>735675.43261574244</c:v>
                </c:pt>
                <c:pt idx="2711">
                  <c:v>735675.43261574244</c:v>
                </c:pt>
                <c:pt idx="2712">
                  <c:v>735675.43262731784</c:v>
                </c:pt>
                <c:pt idx="2713">
                  <c:v>735675.43262731784</c:v>
                </c:pt>
                <c:pt idx="2714">
                  <c:v>735675.43263888895</c:v>
                </c:pt>
                <c:pt idx="2715">
                  <c:v>735675.43263888895</c:v>
                </c:pt>
                <c:pt idx="2716">
                  <c:v>735675.43265046342</c:v>
                </c:pt>
                <c:pt idx="2717">
                  <c:v>735675.43265046342</c:v>
                </c:pt>
                <c:pt idx="2718">
                  <c:v>735675.43266203743</c:v>
                </c:pt>
                <c:pt idx="2719">
                  <c:v>735675.43267361145</c:v>
                </c:pt>
                <c:pt idx="2720">
                  <c:v>735675.43267361145</c:v>
                </c:pt>
                <c:pt idx="2721">
                  <c:v>735675.43268518744</c:v>
                </c:pt>
                <c:pt idx="2722">
                  <c:v>735675.43268518744</c:v>
                </c:pt>
                <c:pt idx="2723">
                  <c:v>735675.43269675924</c:v>
                </c:pt>
                <c:pt idx="2724">
                  <c:v>735675.43269675924</c:v>
                </c:pt>
                <c:pt idx="2725">
                  <c:v>735675.43270833348</c:v>
                </c:pt>
                <c:pt idx="2726">
                  <c:v>735675.43270833348</c:v>
                </c:pt>
                <c:pt idx="2727">
                  <c:v>735675.43271990737</c:v>
                </c:pt>
                <c:pt idx="2728">
                  <c:v>735675.43271990737</c:v>
                </c:pt>
                <c:pt idx="2729">
                  <c:v>735675.4327314815</c:v>
                </c:pt>
                <c:pt idx="2730">
                  <c:v>735675.4327314815</c:v>
                </c:pt>
                <c:pt idx="2731">
                  <c:v>735675.43274305528</c:v>
                </c:pt>
                <c:pt idx="2732">
                  <c:v>735675.43274305528</c:v>
                </c:pt>
                <c:pt idx="2733">
                  <c:v>735675.43275462964</c:v>
                </c:pt>
                <c:pt idx="2734">
                  <c:v>735675.43275462964</c:v>
                </c:pt>
                <c:pt idx="2735">
                  <c:v>735675.43276620365</c:v>
                </c:pt>
                <c:pt idx="2736">
                  <c:v>735675.43276620365</c:v>
                </c:pt>
                <c:pt idx="2737">
                  <c:v>735675.43277777778</c:v>
                </c:pt>
                <c:pt idx="2738">
                  <c:v>735675.43277777778</c:v>
                </c:pt>
                <c:pt idx="2739">
                  <c:v>735675.43278935179</c:v>
                </c:pt>
                <c:pt idx="2740">
                  <c:v>735675.43278935179</c:v>
                </c:pt>
                <c:pt idx="2741">
                  <c:v>735675.43280092743</c:v>
                </c:pt>
                <c:pt idx="2742">
                  <c:v>735675.43280092743</c:v>
                </c:pt>
                <c:pt idx="2743">
                  <c:v>735675.43281250005</c:v>
                </c:pt>
                <c:pt idx="2744">
                  <c:v>735675.43281250005</c:v>
                </c:pt>
                <c:pt idx="2745">
                  <c:v>735675.43282407441</c:v>
                </c:pt>
                <c:pt idx="2746">
                  <c:v>735675.43282407441</c:v>
                </c:pt>
                <c:pt idx="2747">
                  <c:v>735675.43283565005</c:v>
                </c:pt>
                <c:pt idx="2748">
                  <c:v>735675.43283565005</c:v>
                </c:pt>
                <c:pt idx="2749">
                  <c:v>735675.43284722243</c:v>
                </c:pt>
                <c:pt idx="2750">
                  <c:v>735675.43284722243</c:v>
                </c:pt>
                <c:pt idx="2751">
                  <c:v>735675.43285879644</c:v>
                </c:pt>
                <c:pt idx="2752">
                  <c:v>735675.43285879644</c:v>
                </c:pt>
                <c:pt idx="2753">
                  <c:v>735675.43287037034</c:v>
                </c:pt>
                <c:pt idx="2754">
                  <c:v>735675.43287037034</c:v>
                </c:pt>
                <c:pt idx="2755">
                  <c:v>735675.43288194761</c:v>
                </c:pt>
                <c:pt idx="2756">
                  <c:v>735675.43288194761</c:v>
                </c:pt>
                <c:pt idx="2757">
                  <c:v>735675.43289351941</c:v>
                </c:pt>
                <c:pt idx="2758">
                  <c:v>735675.43289351941</c:v>
                </c:pt>
                <c:pt idx="2759">
                  <c:v>735675.4329050926</c:v>
                </c:pt>
                <c:pt idx="2760">
                  <c:v>735675.4329050926</c:v>
                </c:pt>
                <c:pt idx="2761">
                  <c:v>735675.43291666661</c:v>
                </c:pt>
                <c:pt idx="2762">
                  <c:v>735675.43291666661</c:v>
                </c:pt>
                <c:pt idx="2763">
                  <c:v>735675.43292824074</c:v>
                </c:pt>
                <c:pt idx="2764">
                  <c:v>735675.43292824074</c:v>
                </c:pt>
                <c:pt idx="2765">
                  <c:v>735675.43293981487</c:v>
                </c:pt>
                <c:pt idx="2766">
                  <c:v>735675.43293981487</c:v>
                </c:pt>
                <c:pt idx="2767">
                  <c:v>735675.432951389</c:v>
                </c:pt>
                <c:pt idx="2768">
                  <c:v>735675.432951389</c:v>
                </c:pt>
                <c:pt idx="2769">
                  <c:v>735675.43296296301</c:v>
                </c:pt>
                <c:pt idx="2770">
                  <c:v>735675.43296296301</c:v>
                </c:pt>
                <c:pt idx="2771">
                  <c:v>735675.43297453702</c:v>
                </c:pt>
                <c:pt idx="2772">
                  <c:v>735675.43297453702</c:v>
                </c:pt>
                <c:pt idx="2773">
                  <c:v>735675.43298611243</c:v>
                </c:pt>
                <c:pt idx="2774">
                  <c:v>735675.43298611243</c:v>
                </c:pt>
                <c:pt idx="2775">
                  <c:v>735675.43299768551</c:v>
                </c:pt>
                <c:pt idx="2776">
                  <c:v>735675.43299768551</c:v>
                </c:pt>
                <c:pt idx="2777">
                  <c:v>735675.43300925929</c:v>
                </c:pt>
                <c:pt idx="2778">
                  <c:v>735675.43300925929</c:v>
                </c:pt>
                <c:pt idx="2779">
                  <c:v>735675.43302083609</c:v>
                </c:pt>
                <c:pt idx="2780">
                  <c:v>735675.43302083609</c:v>
                </c:pt>
                <c:pt idx="2781">
                  <c:v>735675.43303240743</c:v>
                </c:pt>
                <c:pt idx="2782">
                  <c:v>735675.43303240743</c:v>
                </c:pt>
                <c:pt idx="2783">
                  <c:v>735675.43304398144</c:v>
                </c:pt>
                <c:pt idx="2784">
                  <c:v>735675.43304398144</c:v>
                </c:pt>
                <c:pt idx="2785">
                  <c:v>735675.43305555743</c:v>
                </c:pt>
                <c:pt idx="2786">
                  <c:v>735675.43305555743</c:v>
                </c:pt>
                <c:pt idx="2787">
                  <c:v>735675.43306713272</c:v>
                </c:pt>
                <c:pt idx="2788">
                  <c:v>735675.43306713272</c:v>
                </c:pt>
                <c:pt idx="2789">
                  <c:v>735675.4330787037</c:v>
                </c:pt>
                <c:pt idx="2790">
                  <c:v>735675.4330787037</c:v>
                </c:pt>
                <c:pt idx="2791">
                  <c:v>735675.43309027783</c:v>
                </c:pt>
                <c:pt idx="2792">
                  <c:v>735675.43309027783</c:v>
                </c:pt>
                <c:pt idx="2793">
                  <c:v>735675.43310185184</c:v>
                </c:pt>
                <c:pt idx="2794">
                  <c:v>735675.43310185184</c:v>
                </c:pt>
                <c:pt idx="2795">
                  <c:v>735675.43311342644</c:v>
                </c:pt>
                <c:pt idx="2796">
                  <c:v>735675.43311342644</c:v>
                </c:pt>
                <c:pt idx="2797">
                  <c:v>735675.43312500045</c:v>
                </c:pt>
                <c:pt idx="2798">
                  <c:v>735675.43313657411</c:v>
                </c:pt>
                <c:pt idx="2799">
                  <c:v>735675.43313657411</c:v>
                </c:pt>
                <c:pt idx="2800">
                  <c:v>735675.43314814812</c:v>
                </c:pt>
                <c:pt idx="2801">
                  <c:v>735675.43314814812</c:v>
                </c:pt>
                <c:pt idx="2802">
                  <c:v>735675.43315972225</c:v>
                </c:pt>
                <c:pt idx="2803">
                  <c:v>735675.43315972225</c:v>
                </c:pt>
                <c:pt idx="2804">
                  <c:v>735675.43317129649</c:v>
                </c:pt>
                <c:pt idx="2805">
                  <c:v>735675.43317129649</c:v>
                </c:pt>
                <c:pt idx="2806">
                  <c:v>735675.4331828705</c:v>
                </c:pt>
                <c:pt idx="2807">
                  <c:v>735675.4331828705</c:v>
                </c:pt>
                <c:pt idx="2808">
                  <c:v>735675.4331944444</c:v>
                </c:pt>
                <c:pt idx="2809">
                  <c:v>735675.4331944444</c:v>
                </c:pt>
                <c:pt idx="2810">
                  <c:v>735675.43320602144</c:v>
                </c:pt>
                <c:pt idx="2811">
                  <c:v>735675.43320602144</c:v>
                </c:pt>
                <c:pt idx="2812">
                  <c:v>735675.43321759254</c:v>
                </c:pt>
                <c:pt idx="2813">
                  <c:v>735675.43321759254</c:v>
                </c:pt>
                <c:pt idx="2814">
                  <c:v>735675.43322916701</c:v>
                </c:pt>
                <c:pt idx="2815">
                  <c:v>735675.43322916701</c:v>
                </c:pt>
                <c:pt idx="2816">
                  <c:v>735675.43324074242</c:v>
                </c:pt>
                <c:pt idx="2817">
                  <c:v>735675.43324074242</c:v>
                </c:pt>
                <c:pt idx="2818">
                  <c:v>735675.43325231771</c:v>
                </c:pt>
                <c:pt idx="2819">
                  <c:v>735675.43325231771</c:v>
                </c:pt>
                <c:pt idx="2820">
                  <c:v>735675.43326388905</c:v>
                </c:pt>
                <c:pt idx="2821">
                  <c:v>735675.43326388905</c:v>
                </c:pt>
                <c:pt idx="2822">
                  <c:v>735675.43327546294</c:v>
                </c:pt>
                <c:pt idx="2823">
                  <c:v>735675.43327546294</c:v>
                </c:pt>
                <c:pt idx="2824">
                  <c:v>735675.4332870408</c:v>
                </c:pt>
                <c:pt idx="2825">
                  <c:v>735675.4332870408</c:v>
                </c:pt>
                <c:pt idx="2826">
                  <c:v>735675.43329861143</c:v>
                </c:pt>
                <c:pt idx="2827">
                  <c:v>735675.43329861143</c:v>
                </c:pt>
                <c:pt idx="2828">
                  <c:v>735675.43331018521</c:v>
                </c:pt>
                <c:pt idx="2829">
                  <c:v>735675.43331018521</c:v>
                </c:pt>
                <c:pt idx="2830">
                  <c:v>735675.43332175922</c:v>
                </c:pt>
                <c:pt idx="2831">
                  <c:v>735675.43332175922</c:v>
                </c:pt>
                <c:pt idx="2832">
                  <c:v>735675.43333333405</c:v>
                </c:pt>
                <c:pt idx="2833">
                  <c:v>735675.43333333405</c:v>
                </c:pt>
                <c:pt idx="2834">
                  <c:v>735675.43334490748</c:v>
                </c:pt>
                <c:pt idx="2835">
                  <c:v>735675.43334490748</c:v>
                </c:pt>
                <c:pt idx="2836">
                  <c:v>735675.43335648242</c:v>
                </c:pt>
                <c:pt idx="2837">
                  <c:v>735675.43335648242</c:v>
                </c:pt>
                <c:pt idx="2838">
                  <c:v>735675.43336805538</c:v>
                </c:pt>
                <c:pt idx="2839">
                  <c:v>735675.43336805538</c:v>
                </c:pt>
                <c:pt idx="2840">
                  <c:v>735675.43337962939</c:v>
                </c:pt>
                <c:pt idx="2841">
                  <c:v>735675.43337962939</c:v>
                </c:pt>
                <c:pt idx="2842">
                  <c:v>735675.43339120375</c:v>
                </c:pt>
                <c:pt idx="2843">
                  <c:v>735675.43339120375</c:v>
                </c:pt>
                <c:pt idx="2844">
                  <c:v>735675.43340277905</c:v>
                </c:pt>
                <c:pt idx="2845">
                  <c:v>735675.43340277905</c:v>
                </c:pt>
                <c:pt idx="2846">
                  <c:v>735675.43341435201</c:v>
                </c:pt>
                <c:pt idx="2847">
                  <c:v>735675.43341435201</c:v>
                </c:pt>
                <c:pt idx="2848">
                  <c:v>735675.43342592975</c:v>
                </c:pt>
                <c:pt idx="2849">
                  <c:v>735675.43342592975</c:v>
                </c:pt>
                <c:pt idx="2850">
                  <c:v>735675.43343750294</c:v>
                </c:pt>
                <c:pt idx="2851">
                  <c:v>735675.43343750294</c:v>
                </c:pt>
                <c:pt idx="2852">
                  <c:v>735675.43344907393</c:v>
                </c:pt>
                <c:pt idx="2853">
                  <c:v>735675.43344907393</c:v>
                </c:pt>
                <c:pt idx="2854">
                  <c:v>735675.43346064945</c:v>
                </c:pt>
                <c:pt idx="2855">
                  <c:v>735675.43346064945</c:v>
                </c:pt>
                <c:pt idx="2856">
                  <c:v>735675.43347222242</c:v>
                </c:pt>
                <c:pt idx="2857">
                  <c:v>735675.43347222242</c:v>
                </c:pt>
                <c:pt idx="2858">
                  <c:v>735675.43348379945</c:v>
                </c:pt>
                <c:pt idx="2859">
                  <c:v>735675.43348379945</c:v>
                </c:pt>
                <c:pt idx="2860">
                  <c:v>735675.43349537044</c:v>
                </c:pt>
                <c:pt idx="2861">
                  <c:v>735675.43349537044</c:v>
                </c:pt>
                <c:pt idx="2862">
                  <c:v>735675.43350694445</c:v>
                </c:pt>
                <c:pt idx="2863">
                  <c:v>735675.43350694445</c:v>
                </c:pt>
                <c:pt idx="2864">
                  <c:v>735675.43351851846</c:v>
                </c:pt>
                <c:pt idx="2865">
                  <c:v>735675.43351851846</c:v>
                </c:pt>
                <c:pt idx="2866">
                  <c:v>735675.43353009259</c:v>
                </c:pt>
                <c:pt idx="2867">
                  <c:v>735675.43353009259</c:v>
                </c:pt>
                <c:pt idx="2868">
                  <c:v>735675.43354166672</c:v>
                </c:pt>
                <c:pt idx="2869">
                  <c:v>735675.43354166672</c:v>
                </c:pt>
                <c:pt idx="2870">
                  <c:v>735675.43355324375</c:v>
                </c:pt>
                <c:pt idx="2871">
                  <c:v>735675.43355324375</c:v>
                </c:pt>
                <c:pt idx="2872">
                  <c:v>735675.43356481544</c:v>
                </c:pt>
                <c:pt idx="2873">
                  <c:v>735675.43356481544</c:v>
                </c:pt>
                <c:pt idx="2874">
                  <c:v>735675.4335763891</c:v>
                </c:pt>
                <c:pt idx="2875">
                  <c:v>735675.4335763891</c:v>
                </c:pt>
                <c:pt idx="2876">
                  <c:v>735675.43358796404</c:v>
                </c:pt>
                <c:pt idx="2877">
                  <c:v>735675.43358796404</c:v>
                </c:pt>
                <c:pt idx="2878">
                  <c:v>735675.43359953701</c:v>
                </c:pt>
                <c:pt idx="2879">
                  <c:v>735675.43359953701</c:v>
                </c:pt>
                <c:pt idx="2880">
                  <c:v>735675.43361111241</c:v>
                </c:pt>
                <c:pt idx="2881">
                  <c:v>735675.43361111241</c:v>
                </c:pt>
                <c:pt idx="2882">
                  <c:v>735675.43362268806</c:v>
                </c:pt>
                <c:pt idx="2883">
                  <c:v>735675.43363425951</c:v>
                </c:pt>
                <c:pt idx="2884">
                  <c:v>735675.43363425951</c:v>
                </c:pt>
                <c:pt idx="2885">
                  <c:v>735675.43364583445</c:v>
                </c:pt>
                <c:pt idx="2886">
                  <c:v>735675.43364583445</c:v>
                </c:pt>
                <c:pt idx="2887">
                  <c:v>735675.43365741114</c:v>
                </c:pt>
                <c:pt idx="2888">
                  <c:v>735675.43365741114</c:v>
                </c:pt>
                <c:pt idx="2889">
                  <c:v>735675.43366898154</c:v>
                </c:pt>
                <c:pt idx="2890">
                  <c:v>735675.43366898154</c:v>
                </c:pt>
                <c:pt idx="2891">
                  <c:v>735675.43368055555</c:v>
                </c:pt>
                <c:pt idx="2892">
                  <c:v>735675.43368055555</c:v>
                </c:pt>
                <c:pt idx="2893">
                  <c:v>735675.43369213259</c:v>
                </c:pt>
                <c:pt idx="2894">
                  <c:v>735675.43369213259</c:v>
                </c:pt>
                <c:pt idx="2895">
                  <c:v>735675.43370370404</c:v>
                </c:pt>
                <c:pt idx="2896">
                  <c:v>735675.43370370404</c:v>
                </c:pt>
                <c:pt idx="2897">
                  <c:v>735675.43371527782</c:v>
                </c:pt>
                <c:pt idx="2898">
                  <c:v>735675.43371527782</c:v>
                </c:pt>
                <c:pt idx="2899">
                  <c:v>735675.43372685241</c:v>
                </c:pt>
                <c:pt idx="2900">
                  <c:v>735675.43372685241</c:v>
                </c:pt>
                <c:pt idx="2901">
                  <c:v>735675.43373842642</c:v>
                </c:pt>
                <c:pt idx="2902">
                  <c:v>735675.43373842642</c:v>
                </c:pt>
                <c:pt idx="2903">
                  <c:v>735675.43374999997</c:v>
                </c:pt>
                <c:pt idx="2904">
                  <c:v>735675.43374999997</c:v>
                </c:pt>
                <c:pt idx="2905">
                  <c:v>735675.4337615741</c:v>
                </c:pt>
                <c:pt idx="2906">
                  <c:v>735675.4337615741</c:v>
                </c:pt>
                <c:pt idx="2907">
                  <c:v>735675.43377314904</c:v>
                </c:pt>
                <c:pt idx="2908">
                  <c:v>735675.43377314904</c:v>
                </c:pt>
                <c:pt idx="2909">
                  <c:v>735675.43378472445</c:v>
                </c:pt>
                <c:pt idx="2910">
                  <c:v>735675.43378472445</c:v>
                </c:pt>
                <c:pt idx="2911">
                  <c:v>735675.43379629741</c:v>
                </c:pt>
                <c:pt idx="2912">
                  <c:v>735675.43379629741</c:v>
                </c:pt>
                <c:pt idx="2913">
                  <c:v>735675.43380787305</c:v>
                </c:pt>
                <c:pt idx="2914">
                  <c:v>735675.43380787305</c:v>
                </c:pt>
                <c:pt idx="2915">
                  <c:v>735675.4338194445</c:v>
                </c:pt>
                <c:pt idx="2916">
                  <c:v>735675.4338194445</c:v>
                </c:pt>
                <c:pt idx="2917">
                  <c:v>735675.43383101944</c:v>
                </c:pt>
                <c:pt idx="2918">
                  <c:v>735675.43383101944</c:v>
                </c:pt>
                <c:pt idx="2919">
                  <c:v>735675.43384259264</c:v>
                </c:pt>
                <c:pt idx="2920">
                  <c:v>735675.43384259264</c:v>
                </c:pt>
                <c:pt idx="2921">
                  <c:v>735675.43385416921</c:v>
                </c:pt>
                <c:pt idx="2922">
                  <c:v>735675.43385416921</c:v>
                </c:pt>
                <c:pt idx="2923">
                  <c:v>735675.43386574462</c:v>
                </c:pt>
                <c:pt idx="2924">
                  <c:v>735675.43386574462</c:v>
                </c:pt>
                <c:pt idx="2925">
                  <c:v>735675.43387731747</c:v>
                </c:pt>
                <c:pt idx="2926">
                  <c:v>735675.43387731747</c:v>
                </c:pt>
                <c:pt idx="2927">
                  <c:v>735675.43388888903</c:v>
                </c:pt>
                <c:pt idx="2928">
                  <c:v>735675.43388888903</c:v>
                </c:pt>
                <c:pt idx="2929">
                  <c:v>735675.43390046293</c:v>
                </c:pt>
                <c:pt idx="2930">
                  <c:v>735675.43390046293</c:v>
                </c:pt>
                <c:pt idx="2931">
                  <c:v>735675.43391203741</c:v>
                </c:pt>
                <c:pt idx="2932">
                  <c:v>735675.43391203741</c:v>
                </c:pt>
                <c:pt idx="2933">
                  <c:v>735675.43392361375</c:v>
                </c:pt>
                <c:pt idx="2934">
                  <c:v>735675.43392361375</c:v>
                </c:pt>
                <c:pt idx="2935">
                  <c:v>735675.43393518543</c:v>
                </c:pt>
                <c:pt idx="2936">
                  <c:v>735675.43393518543</c:v>
                </c:pt>
                <c:pt idx="2937">
                  <c:v>735675.43394675921</c:v>
                </c:pt>
                <c:pt idx="2938">
                  <c:v>735675.43394675921</c:v>
                </c:pt>
                <c:pt idx="2939">
                  <c:v>735675.43395833345</c:v>
                </c:pt>
                <c:pt idx="2940">
                  <c:v>735675.43395833345</c:v>
                </c:pt>
                <c:pt idx="2941">
                  <c:v>735675.43396990746</c:v>
                </c:pt>
                <c:pt idx="2942">
                  <c:v>735675.43396990746</c:v>
                </c:pt>
                <c:pt idx="2943">
                  <c:v>735675.43398148241</c:v>
                </c:pt>
                <c:pt idx="2944">
                  <c:v>735675.43398148241</c:v>
                </c:pt>
                <c:pt idx="2945">
                  <c:v>735675.4339930556</c:v>
                </c:pt>
                <c:pt idx="2946">
                  <c:v>735675.4339930556</c:v>
                </c:pt>
                <c:pt idx="2947">
                  <c:v>735675.43400462961</c:v>
                </c:pt>
                <c:pt idx="2948">
                  <c:v>735675.43400462961</c:v>
                </c:pt>
                <c:pt idx="2949">
                  <c:v>735675.43401620374</c:v>
                </c:pt>
                <c:pt idx="2950">
                  <c:v>735675.43401620374</c:v>
                </c:pt>
                <c:pt idx="2951">
                  <c:v>735675.43402777775</c:v>
                </c:pt>
                <c:pt idx="2952">
                  <c:v>735675.43402777775</c:v>
                </c:pt>
                <c:pt idx="2953">
                  <c:v>735675.43403935188</c:v>
                </c:pt>
                <c:pt idx="2954">
                  <c:v>735675.43403935188</c:v>
                </c:pt>
                <c:pt idx="2955">
                  <c:v>735675.4340509274</c:v>
                </c:pt>
                <c:pt idx="2956">
                  <c:v>735675.43406250002</c:v>
                </c:pt>
                <c:pt idx="2957">
                  <c:v>735675.43406250002</c:v>
                </c:pt>
                <c:pt idx="2958">
                  <c:v>735675.43407407391</c:v>
                </c:pt>
                <c:pt idx="2959">
                  <c:v>735675.43407407391</c:v>
                </c:pt>
                <c:pt idx="2960">
                  <c:v>735675.43408564944</c:v>
                </c:pt>
                <c:pt idx="2961">
                  <c:v>735675.43408564944</c:v>
                </c:pt>
                <c:pt idx="2962">
                  <c:v>735675.4340972224</c:v>
                </c:pt>
                <c:pt idx="2963">
                  <c:v>735675.4340972224</c:v>
                </c:pt>
                <c:pt idx="2964">
                  <c:v>735675.4341087963</c:v>
                </c:pt>
                <c:pt idx="2965">
                  <c:v>735675.4341087963</c:v>
                </c:pt>
                <c:pt idx="2966">
                  <c:v>735675.43412037031</c:v>
                </c:pt>
                <c:pt idx="2967">
                  <c:v>735675.43412037031</c:v>
                </c:pt>
                <c:pt idx="2968">
                  <c:v>735675.43413194432</c:v>
                </c:pt>
                <c:pt idx="2969">
                  <c:v>735675.43413194432</c:v>
                </c:pt>
                <c:pt idx="2970">
                  <c:v>735675.43414351856</c:v>
                </c:pt>
                <c:pt idx="2971">
                  <c:v>735675.43414351856</c:v>
                </c:pt>
                <c:pt idx="2972">
                  <c:v>735675.43415509257</c:v>
                </c:pt>
                <c:pt idx="2973">
                  <c:v>735675.43415509257</c:v>
                </c:pt>
                <c:pt idx="2974">
                  <c:v>735675.4341666667</c:v>
                </c:pt>
                <c:pt idx="2975">
                  <c:v>735675.4341666667</c:v>
                </c:pt>
                <c:pt idx="2976">
                  <c:v>735675.43417824036</c:v>
                </c:pt>
                <c:pt idx="2977">
                  <c:v>735675.43417824036</c:v>
                </c:pt>
                <c:pt idx="2978">
                  <c:v>735675.43418981438</c:v>
                </c:pt>
                <c:pt idx="2979">
                  <c:v>735675.43418981438</c:v>
                </c:pt>
                <c:pt idx="2980">
                  <c:v>735675.43420138885</c:v>
                </c:pt>
                <c:pt idx="2981">
                  <c:v>735675.43420138885</c:v>
                </c:pt>
                <c:pt idx="2982">
                  <c:v>735675.43421296298</c:v>
                </c:pt>
                <c:pt idx="2983">
                  <c:v>735675.43421296298</c:v>
                </c:pt>
                <c:pt idx="2984">
                  <c:v>735675.43422453944</c:v>
                </c:pt>
                <c:pt idx="2985">
                  <c:v>735675.43422453944</c:v>
                </c:pt>
                <c:pt idx="2986">
                  <c:v>735675.43423611205</c:v>
                </c:pt>
                <c:pt idx="2987">
                  <c:v>735675.43423611205</c:v>
                </c:pt>
                <c:pt idx="2988">
                  <c:v>735675.43424768513</c:v>
                </c:pt>
                <c:pt idx="2989">
                  <c:v>735675.43424768513</c:v>
                </c:pt>
                <c:pt idx="2990">
                  <c:v>735675.43425925926</c:v>
                </c:pt>
                <c:pt idx="2991">
                  <c:v>735675.43425925926</c:v>
                </c:pt>
                <c:pt idx="2992">
                  <c:v>735675.4342708335</c:v>
                </c:pt>
                <c:pt idx="2993">
                  <c:v>735675.4342708335</c:v>
                </c:pt>
                <c:pt idx="2994">
                  <c:v>735675.4342824074</c:v>
                </c:pt>
                <c:pt idx="2995">
                  <c:v>735675.4342824074</c:v>
                </c:pt>
                <c:pt idx="2996">
                  <c:v>735675.43429398153</c:v>
                </c:pt>
                <c:pt idx="2997">
                  <c:v>735675.43429398153</c:v>
                </c:pt>
                <c:pt idx="2998">
                  <c:v>735675.4343055553</c:v>
                </c:pt>
                <c:pt idx="2999">
                  <c:v>735675.4343055553</c:v>
                </c:pt>
                <c:pt idx="3000">
                  <c:v>735675.43431712966</c:v>
                </c:pt>
                <c:pt idx="3001">
                  <c:v>735675.43431712966</c:v>
                </c:pt>
                <c:pt idx="3002">
                  <c:v>735675.43432870368</c:v>
                </c:pt>
                <c:pt idx="3003">
                  <c:v>735675.43432870368</c:v>
                </c:pt>
                <c:pt idx="3004">
                  <c:v>735675.43434027699</c:v>
                </c:pt>
                <c:pt idx="3005">
                  <c:v>735675.43434027699</c:v>
                </c:pt>
                <c:pt idx="3006">
                  <c:v>735675.43435185181</c:v>
                </c:pt>
                <c:pt idx="3007">
                  <c:v>735675.43435185181</c:v>
                </c:pt>
                <c:pt idx="3008">
                  <c:v>735675.43436342594</c:v>
                </c:pt>
                <c:pt idx="3009">
                  <c:v>735675.43436342594</c:v>
                </c:pt>
                <c:pt idx="3010">
                  <c:v>735675.43437499937</c:v>
                </c:pt>
                <c:pt idx="3011">
                  <c:v>735675.43437499937</c:v>
                </c:pt>
                <c:pt idx="3012">
                  <c:v>735675.43438657408</c:v>
                </c:pt>
                <c:pt idx="3013">
                  <c:v>735675.43438657408</c:v>
                </c:pt>
                <c:pt idx="3014">
                  <c:v>735675.43439814821</c:v>
                </c:pt>
                <c:pt idx="3015">
                  <c:v>735675.43439814821</c:v>
                </c:pt>
                <c:pt idx="3016">
                  <c:v>735675.43440972222</c:v>
                </c:pt>
                <c:pt idx="3017">
                  <c:v>735675.43440972222</c:v>
                </c:pt>
                <c:pt idx="3018">
                  <c:v>735675.43442129705</c:v>
                </c:pt>
                <c:pt idx="3019">
                  <c:v>735675.43442129705</c:v>
                </c:pt>
                <c:pt idx="3020">
                  <c:v>735675.43443287048</c:v>
                </c:pt>
                <c:pt idx="3021">
                  <c:v>735675.43443287048</c:v>
                </c:pt>
                <c:pt idx="3022">
                  <c:v>735675.43444444449</c:v>
                </c:pt>
                <c:pt idx="3023">
                  <c:v>735675.43444444449</c:v>
                </c:pt>
                <c:pt idx="3024">
                  <c:v>735675.43445601943</c:v>
                </c:pt>
                <c:pt idx="3025">
                  <c:v>735675.43446759263</c:v>
                </c:pt>
                <c:pt idx="3026">
                  <c:v>735675.43446759263</c:v>
                </c:pt>
                <c:pt idx="3027">
                  <c:v>735675.43446759263</c:v>
                </c:pt>
                <c:pt idx="3028">
                  <c:v>735675.43447916629</c:v>
                </c:pt>
                <c:pt idx="3029">
                  <c:v>735675.43449074205</c:v>
                </c:pt>
                <c:pt idx="3030">
                  <c:v>735675.43449074205</c:v>
                </c:pt>
                <c:pt idx="3031">
                  <c:v>735675.43450231478</c:v>
                </c:pt>
                <c:pt idx="3032">
                  <c:v>735675.43450231478</c:v>
                </c:pt>
                <c:pt idx="3033">
                  <c:v>735675.4345138889</c:v>
                </c:pt>
                <c:pt idx="3034">
                  <c:v>735675.4345138889</c:v>
                </c:pt>
                <c:pt idx="3035">
                  <c:v>735675.43452546292</c:v>
                </c:pt>
                <c:pt idx="3036">
                  <c:v>735675.43452546292</c:v>
                </c:pt>
                <c:pt idx="3037">
                  <c:v>735675.43453703704</c:v>
                </c:pt>
                <c:pt idx="3038">
                  <c:v>735675.43453703704</c:v>
                </c:pt>
                <c:pt idx="3039">
                  <c:v>735675.43454861036</c:v>
                </c:pt>
                <c:pt idx="3040">
                  <c:v>735675.43454861036</c:v>
                </c:pt>
                <c:pt idx="3041">
                  <c:v>735675.43456018518</c:v>
                </c:pt>
                <c:pt idx="3042">
                  <c:v>735675.43456018518</c:v>
                </c:pt>
                <c:pt idx="3043">
                  <c:v>735675.43457175896</c:v>
                </c:pt>
                <c:pt idx="3044">
                  <c:v>735675.43457175896</c:v>
                </c:pt>
                <c:pt idx="3045">
                  <c:v>735675.43458333344</c:v>
                </c:pt>
                <c:pt idx="3046">
                  <c:v>735675.43458333344</c:v>
                </c:pt>
                <c:pt idx="3047">
                  <c:v>735675.43459490733</c:v>
                </c:pt>
                <c:pt idx="3048">
                  <c:v>735675.43459490733</c:v>
                </c:pt>
                <c:pt idx="3049">
                  <c:v>735675.43460648204</c:v>
                </c:pt>
                <c:pt idx="3050">
                  <c:v>735675.43460648204</c:v>
                </c:pt>
                <c:pt idx="3051">
                  <c:v>735675.43461805396</c:v>
                </c:pt>
                <c:pt idx="3052">
                  <c:v>735675.43461805396</c:v>
                </c:pt>
                <c:pt idx="3053">
                  <c:v>735675.4346296296</c:v>
                </c:pt>
                <c:pt idx="3054">
                  <c:v>735675.4346296296</c:v>
                </c:pt>
                <c:pt idx="3055">
                  <c:v>735675.43464120373</c:v>
                </c:pt>
                <c:pt idx="3056">
                  <c:v>735675.43464120373</c:v>
                </c:pt>
                <c:pt idx="3057">
                  <c:v>735675.43465277774</c:v>
                </c:pt>
                <c:pt idx="3058">
                  <c:v>735675.43465277774</c:v>
                </c:pt>
                <c:pt idx="3059">
                  <c:v>735675.4346643521</c:v>
                </c:pt>
                <c:pt idx="3060">
                  <c:v>735675.4346643521</c:v>
                </c:pt>
                <c:pt idx="3061">
                  <c:v>735675.43467592704</c:v>
                </c:pt>
                <c:pt idx="3062">
                  <c:v>735675.43467592704</c:v>
                </c:pt>
                <c:pt idx="3063">
                  <c:v>735675.43468750245</c:v>
                </c:pt>
                <c:pt idx="3064">
                  <c:v>735675.43468750245</c:v>
                </c:pt>
                <c:pt idx="3065">
                  <c:v>735675.4346990739</c:v>
                </c:pt>
                <c:pt idx="3066">
                  <c:v>735675.4346990739</c:v>
                </c:pt>
                <c:pt idx="3067">
                  <c:v>735675.43471064814</c:v>
                </c:pt>
                <c:pt idx="3068">
                  <c:v>735675.43471064814</c:v>
                </c:pt>
                <c:pt idx="3069">
                  <c:v>735675.4347222225</c:v>
                </c:pt>
                <c:pt idx="3070">
                  <c:v>735675.4347222225</c:v>
                </c:pt>
                <c:pt idx="3071">
                  <c:v>735675.4347337964</c:v>
                </c:pt>
                <c:pt idx="3072">
                  <c:v>735675.4347337964</c:v>
                </c:pt>
                <c:pt idx="3073">
                  <c:v>735675.43474537029</c:v>
                </c:pt>
                <c:pt idx="3074">
                  <c:v>735675.43474537029</c:v>
                </c:pt>
                <c:pt idx="3075">
                  <c:v>735675.43475694442</c:v>
                </c:pt>
                <c:pt idx="3076">
                  <c:v>735675.43475694442</c:v>
                </c:pt>
                <c:pt idx="3077">
                  <c:v>735675.43476851832</c:v>
                </c:pt>
                <c:pt idx="3078">
                  <c:v>735675.43476851832</c:v>
                </c:pt>
                <c:pt idx="3079">
                  <c:v>735675.43478009256</c:v>
                </c:pt>
                <c:pt idx="3080">
                  <c:v>735675.43478009256</c:v>
                </c:pt>
                <c:pt idx="3081">
                  <c:v>735675.43479166669</c:v>
                </c:pt>
                <c:pt idx="3082">
                  <c:v>735675.43479166669</c:v>
                </c:pt>
                <c:pt idx="3083">
                  <c:v>735675.43480324245</c:v>
                </c:pt>
                <c:pt idx="3084">
                  <c:v>735675.43480324245</c:v>
                </c:pt>
                <c:pt idx="3085">
                  <c:v>735675.43481481483</c:v>
                </c:pt>
                <c:pt idx="3086">
                  <c:v>735675.43481481483</c:v>
                </c:pt>
                <c:pt idx="3087">
                  <c:v>735675.43482638942</c:v>
                </c:pt>
                <c:pt idx="3088">
                  <c:v>735675.43482638942</c:v>
                </c:pt>
                <c:pt idx="3089">
                  <c:v>735675.43483796343</c:v>
                </c:pt>
                <c:pt idx="3090">
                  <c:v>735675.43483796343</c:v>
                </c:pt>
                <c:pt idx="3091">
                  <c:v>735675.43484953709</c:v>
                </c:pt>
                <c:pt idx="3092">
                  <c:v>735675.43484953709</c:v>
                </c:pt>
                <c:pt idx="3093">
                  <c:v>735675.43486111145</c:v>
                </c:pt>
                <c:pt idx="3094">
                  <c:v>735675.43486111145</c:v>
                </c:pt>
                <c:pt idx="3095">
                  <c:v>735675.43487268523</c:v>
                </c:pt>
                <c:pt idx="3096">
                  <c:v>735675.43487268523</c:v>
                </c:pt>
                <c:pt idx="3097">
                  <c:v>735675.43488425924</c:v>
                </c:pt>
                <c:pt idx="3098">
                  <c:v>735675.43488425924</c:v>
                </c:pt>
                <c:pt idx="3099">
                  <c:v>735675.43489583442</c:v>
                </c:pt>
                <c:pt idx="3100">
                  <c:v>735675.43489583442</c:v>
                </c:pt>
                <c:pt idx="3101">
                  <c:v>735675.4349074075</c:v>
                </c:pt>
                <c:pt idx="3102">
                  <c:v>735675.43491898139</c:v>
                </c:pt>
                <c:pt idx="3103">
                  <c:v>735675.43491898139</c:v>
                </c:pt>
                <c:pt idx="3104">
                  <c:v>735675.43493055529</c:v>
                </c:pt>
                <c:pt idx="3105">
                  <c:v>735675.43493055529</c:v>
                </c:pt>
                <c:pt idx="3106">
                  <c:v>735675.4349421293</c:v>
                </c:pt>
                <c:pt idx="3107">
                  <c:v>735675.4349421293</c:v>
                </c:pt>
                <c:pt idx="3108">
                  <c:v>735675.43495370401</c:v>
                </c:pt>
                <c:pt idx="3109">
                  <c:v>735675.43495370401</c:v>
                </c:pt>
                <c:pt idx="3110">
                  <c:v>735675.43496527779</c:v>
                </c:pt>
                <c:pt idx="3111">
                  <c:v>735675.43496527779</c:v>
                </c:pt>
                <c:pt idx="3112">
                  <c:v>735675.4349768518</c:v>
                </c:pt>
                <c:pt idx="3113">
                  <c:v>735675.4349768518</c:v>
                </c:pt>
                <c:pt idx="3114">
                  <c:v>735675.43498842593</c:v>
                </c:pt>
                <c:pt idx="3115">
                  <c:v>735675.43498842593</c:v>
                </c:pt>
                <c:pt idx="3116">
                  <c:v>735675.43500000041</c:v>
                </c:pt>
                <c:pt idx="3117">
                  <c:v>735675.43500000041</c:v>
                </c:pt>
                <c:pt idx="3118">
                  <c:v>735675.43501157407</c:v>
                </c:pt>
                <c:pt idx="3119">
                  <c:v>735675.43501157407</c:v>
                </c:pt>
                <c:pt idx="3120">
                  <c:v>735675.43502315041</c:v>
                </c:pt>
                <c:pt idx="3121">
                  <c:v>735675.43502315041</c:v>
                </c:pt>
                <c:pt idx="3122">
                  <c:v>735675.43503472244</c:v>
                </c:pt>
                <c:pt idx="3123">
                  <c:v>735675.43503472244</c:v>
                </c:pt>
                <c:pt idx="3124">
                  <c:v>735675.43504629645</c:v>
                </c:pt>
                <c:pt idx="3125">
                  <c:v>735675.43504629645</c:v>
                </c:pt>
                <c:pt idx="3126">
                  <c:v>735675.43505787244</c:v>
                </c:pt>
                <c:pt idx="3127">
                  <c:v>735675.43505787244</c:v>
                </c:pt>
                <c:pt idx="3128">
                  <c:v>735675.43506944447</c:v>
                </c:pt>
                <c:pt idx="3129">
                  <c:v>735675.43506944447</c:v>
                </c:pt>
                <c:pt idx="3130">
                  <c:v>735675.43508101942</c:v>
                </c:pt>
                <c:pt idx="3131">
                  <c:v>735675.43508101942</c:v>
                </c:pt>
                <c:pt idx="3132">
                  <c:v>735675.43509259261</c:v>
                </c:pt>
                <c:pt idx="3133">
                  <c:v>735675.43509259261</c:v>
                </c:pt>
                <c:pt idx="3134">
                  <c:v>735675.43510416662</c:v>
                </c:pt>
                <c:pt idx="3135">
                  <c:v>735675.43510416662</c:v>
                </c:pt>
                <c:pt idx="3136">
                  <c:v>735675.43511574075</c:v>
                </c:pt>
                <c:pt idx="3137">
                  <c:v>735675.43511574075</c:v>
                </c:pt>
                <c:pt idx="3138">
                  <c:v>735675.43512731732</c:v>
                </c:pt>
                <c:pt idx="3139">
                  <c:v>735675.43512731732</c:v>
                </c:pt>
                <c:pt idx="3140">
                  <c:v>735675.43513888889</c:v>
                </c:pt>
                <c:pt idx="3141">
                  <c:v>735675.43513888889</c:v>
                </c:pt>
                <c:pt idx="3142">
                  <c:v>735675.4351504629</c:v>
                </c:pt>
                <c:pt idx="3143">
                  <c:v>735675.4351504629</c:v>
                </c:pt>
                <c:pt idx="3144">
                  <c:v>735675.43516203703</c:v>
                </c:pt>
                <c:pt idx="3145">
                  <c:v>735675.43516203703</c:v>
                </c:pt>
                <c:pt idx="3146">
                  <c:v>735675.43517361151</c:v>
                </c:pt>
                <c:pt idx="3147">
                  <c:v>735675.43517361151</c:v>
                </c:pt>
                <c:pt idx="3148">
                  <c:v>735675.4351851854</c:v>
                </c:pt>
                <c:pt idx="3149">
                  <c:v>735675.4351851854</c:v>
                </c:pt>
                <c:pt idx="3150">
                  <c:v>735675.4351967593</c:v>
                </c:pt>
                <c:pt idx="3151">
                  <c:v>735675.4351967593</c:v>
                </c:pt>
                <c:pt idx="3152">
                  <c:v>735675.43520833342</c:v>
                </c:pt>
                <c:pt idx="3153">
                  <c:v>735675.43520833342</c:v>
                </c:pt>
                <c:pt idx="3154">
                  <c:v>735675.43521990732</c:v>
                </c:pt>
                <c:pt idx="3155">
                  <c:v>735675.43521990732</c:v>
                </c:pt>
                <c:pt idx="3156">
                  <c:v>735675.43523148145</c:v>
                </c:pt>
                <c:pt idx="3157">
                  <c:v>735675.43523148145</c:v>
                </c:pt>
                <c:pt idx="3158">
                  <c:v>735675.43524305557</c:v>
                </c:pt>
                <c:pt idx="3159">
                  <c:v>735675.43524305557</c:v>
                </c:pt>
                <c:pt idx="3160">
                  <c:v>735675.43525463261</c:v>
                </c:pt>
                <c:pt idx="3161">
                  <c:v>735675.43525463261</c:v>
                </c:pt>
                <c:pt idx="3162">
                  <c:v>735675.43526620441</c:v>
                </c:pt>
                <c:pt idx="3163">
                  <c:v>735675.43526620441</c:v>
                </c:pt>
                <c:pt idx="3164">
                  <c:v>735675.43527777772</c:v>
                </c:pt>
                <c:pt idx="3165">
                  <c:v>735675.43527777772</c:v>
                </c:pt>
                <c:pt idx="3166">
                  <c:v>735675.43528935185</c:v>
                </c:pt>
                <c:pt idx="3167">
                  <c:v>735675.43528935185</c:v>
                </c:pt>
                <c:pt idx="3168">
                  <c:v>735675.43530092645</c:v>
                </c:pt>
                <c:pt idx="3169">
                  <c:v>735675.43530092645</c:v>
                </c:pt>
                <c:pt idx="3170">
                  <c:v>735675.43531249999</c:v>
                </c:pt>
                <c:pt idx="3171">
                  <c:v>735675.43531249999</c:v>
                </c:pt>
                <c:pt idx="3172">
                  <c:v>735675.43532407412</c:v>
                </c:pt>
                <c:pt idx="3173">
                  <c:v>735675.43532407412</c:v>
                </c:pt>
                <c:pt idx="3174">
                  <c:v>735675.43533564941</c:v>
                </c:pt>
                <c:pt idx="3175">
                  <c:v>735675.43533564941</c:v>
                </c:pt>
                <c:pt idx="3176">
                  <c:v>735675.43534722249</c:v>
                </c:pt>
                <c:pt idx="3177">
                  <c:v>735675.43534722249</c:v>
                </c:pt>
                <c:pt idx="3178">
                  <c:v>735675.4353587965</c:v>
                </c:pt>
                <c:pt idx="3179">
                  <c:v>735675.4353587965</c:v>
                </c:pt>
                <c:pt idx="3180">
                  <c:v>735675.43537037028</c:v>
                </c:pt>
                <c:pt idx="3181">
                  <c:v>735675.43537037028</c:v>
                </c:pt>
                <c:pt idx="3182">
                  <c:v>735675.43538194441</c:v>
                </c:pt>
                <c:pt idx="3183">
                  <c:v>735675.43538194441</c:v>
                </c:pt>
                <c:pt idx="3184">
                  <c:v>735675.43539351854</c:v>
                </c:pt>
                <c:pt idx="3185">
                  <c:v>735675.43540509255</c:v>
                </c:pt>
                <c:pt idx="3186">
                  <c:v>735675.43540509255</c:v>
                </c:pt>
                <c:pt idx="3187">
                  <c:v>735675.43541666702</c:v>
                </c:pt>
                <c:pt idx="3188">
                  <c:v>735675.43541666702</c:v>
                </c:pt>
                <c:pt idx="3189">
                  <c:v>735675.43542824243</c:v>
                </c:pt>
                <c:pt idx="3190">
                  <c:v>735675.43542824243</c:v>
                </c:pt>
                <c:pt idx="3191">
                  <c:v>735675.43543981481</c:v>
                </c:pt>
                <c:pt idx="3192">
                  <c:v>735675.43543981481</c:v>
                </c:pt>
                <c:pt idx="3193">
                  <c:v>735675.43545138941</c:v>
                </c:pt>
                <c:pt idx="3194">
                  <c:v>735675.43545138941</c:v>
                </c:pt>
                <c:pt idx="3195">
                  <c:v>735675.43546296295</c:v>
                </c:pt>
                <c:pt idx="3196">
                  <c:v>735675.43546296295</c:v>
                </c:pt>
                <c:pt idx="3197">
                  <c:v>735675.43547453743</c:v>
                </c:pt>
                <c:pt idx="3198">
                  <c:v>735675.43547453743</c:v>
                </c:pt>
                <c:pt idx="3199">
                  <c:v>735675.43548611423</c:v>
                </c:pt>
                <c:pt idx="3200">
                  <c:v>735675.43548611423</c:v>
                </c:pt>
                <c:pt idx="3201">
                  <c:v>735675.43549768545</c:v>
                </c:pt>
                <c:pt idx="3202">
                  <c:v>735675.43549768545</c:v>
                </c:pt>
                <c:pt idx="3203">
                  <c:v>735675.43550925888</c:v>
                </c:pt>
                <c:pt idx="3204">
                  <c:v>735675.43550925888</c:v>
                </c:pt>
                <c:pt idx="3205">
                  <c:v>735675.43552083441</c:v>
                </c:pt>
                <c:pt idx="3206">
                  <c:v>735675.43552083441</c:v>
                </c:pt>
                <c:pt idx="3207">
                  <c:v>735675.43553240749</c:v>
                </c:pt>
                <c:pt idx="3208">
                  <c:v>735675.43553240749</c:v>
                </c:pt>
                <c:pt idx="3209">
                  <c:v>735675.4355439815</c:v>
                </c:pt>
                <c:pt idx="3210">
                  <c:v>735675.4355439815</c:v>
                </c:pt>
                <c:pt idx="3211">
                  <c:v>735675.43555555551</c:v>
                </c:pt>
                <c:pt idx="3212">
                  <c:v>735675.43555555551</c:v>
                </c:pt>
                <c:pt idx="3213">
                  <c:v>735675.43556712964</c:v>
                </c:pt>
                <c:pt idx="3214">
                  <c:v>735675.43556712964</c:v>
                </c:pt>
                <c:pt idx="3215">
                  <c:v>735675.4355787033</c:v>
                </c:pt>
                <c:pt idx="3216">
                  <c:v>735675.4355787033</c:v>
                </c:pt>
                <c:pt idx="3217">
                  <c:v>735675.43559027778</c:v>
                </c:pt>
                <c:pt idx="3218">
                  <c:v>735675.43559027778</c:v>
                </c:pt>
                <c:pt idx="3219">
                  <c:v>735675.43560185202</c:v>
                </c:pt>
                <c:pt idx="3220">
                  <c:v>735675.43560185202</c:v>
                </c:pt>
                <c:pt idx="3221">
                  <c:v>735675.43561342743</c:v>
                </c:pt>
                <c:pt idx="3222">
                  <c:v>735675.43561342743</c:v>
                </c:pt>
                <c:pt idx="3223">
                  <c:v>735675.4356250033</c:v>
                </c:pt>
                <c:pt idx="3224">
                  <c:v>735675.4356250033</c:v>
                </c:pt>
                <c:pt idx="3225">
                  <c:v>735675.43563657405</c:v>
                </c:pt>
                <c:pt idx="3226">
                  <c:v>735675.43563657405</c:v>
                </c:pt>
                <c:pt idx="3227">
                  <c:v>735675.43564814841</c:v>
                </c:pt>
                <c:pt idx="3228">
                  <c:v>735675.43564814841</c:v>
                </c:pt>
                <c:pt idx="3229">
                  <c:v>735675.43565972243</c:v>
                </c:pt>
                <c:pt idx="3230">
                  <c:v>735675.43565972243</c:v>
                </c:pt>
                <c:pt idx="3231">
                  <c:v>735675.43567129644</c:v>
                </c:pt>
                <c:pt idx="3232">
                  <c:v>735675.43567129644</c:v>
                </c:pt>
                <c:pt idx="3233">
                  <c:v>735675.43568287045</c:v>
                </c:pt>
                <c:pt idx="3234">
                  <c:v>735675.43568287045</c:v>
                </c:pt>
                <c:pt idx="3235">
                  <c:v>735675.4356944476</c:v>
                </c:pt>
                <c:pt idx="3236">
                  <c:v>735675.4356944476</c:v>
                </c:pt>
                <c:pt idx="3237">
                  <c:v>735675.43570601905</c:v>
                </c:pt>
                <c:pt idx="3238">
                  <c:v>735675.43570601905</c:v>
                </c:pt>
                <c:pt idx="3239">
                  <c:v>735675.4357175926</c:v>
                </c:pt>
                <c:pt idx="3240">
                  <c:v>735675.4357175926</c:v>
                </c:pt>
                <c:pt idx="3241">
                  <c:v>735675.43572916673</c:v>
                </c:pt>
                <c:pt idx="3242">
                  <c:v>735675.43572916673</c:v>
                </c:pt>
                <c:pt idx="3243">
                  <c:v>735675.43574074074</c:v>
                </c:pt>
                <c:pt idx="3244">
                  <c:v>735675.43574074074</c:v>
                </c:pt>
                <c:pt idx="3245">
                  <c:v>735675.43575231545</c:v>
                </c:pt>
                <c:pt idx="3246">
                  <c:v>735675.43576388911</c:v>
                </c:pt>
                <c:pt idx="3247">
                  <c:v>735675.43576388911</c:v>
                </c:pt>
                <c:pt idx="3248">
                  <c:v>735675.435775463</c:v>
                </c:pt>
                <c:pt idx="3249">
                  <c:v>735675.435775463</c:v>
                </c:pt>
                <c:pt idx="3250">
                  <c:v>735675.43578703981</c:v>
                </c:pt>
                <c:pt idx="3251">
                  <c:v>735675.43578703981</c:v>
                </c:pt>
                <c:pt idx="3252">
                  <c:v>735675.43579861114</c:v>
                </c:pt>
                <c:pt idx="3253">
                  <c:v>735675.43579861114</c:v>
                </c:pt>
                <c:pt idx="3254">
                  <c:v>735675.43581018515</c:v>
                </c:pt>
                <c:pt idx="3255">
                  <c:v>735675.43581018515</c:v>
                </c:pt>
                <c:pt idx="3256">
                  <c:v>735675.4358217594</c:v>
                </c:pt>
                <c:pt idx="3257">
                  <c:v>735675.4358217594</c:v>
                </c:pt>
                <c:pt idx="3258">
                  <c:v>735675.4358333362</c:v>
                </c:pt>
                <c:pt idx="3259">
                  <c:v>735675.4358333362</c:v>
                </c:pt>
                <c:pt idx="3260">
                  <c:v>735675.43584490742</c:v>
                </c:pt>
                <c:pt idx="3261">
                  <c:v>735675.43584490742</c:v>
                </c:pt>
                <c:pt idx="3262">
                  <c:v>735675.43585648446</c:v>
                </c:pt>
                <c:pt idx="3263">
                  <c:v>735675.43585648446</c:v>
                </c:pt>
                <c:pt idx="3264">
                  <c:v>735675.43586805556</c:v>
                </c:pt>
                <c:pt idx="3265">
                  <c:v>735675.43586805556</c:v>
                </c:pt>
                <c:pt idx="3266">
                  <c:v>735675.43587962957</c:v>
                </c:pt>
                <c:pt idx="3267">
                  <c:v>735675.43587962957</c:v>
                </c:pt>
                <c:pt idx="3268">
                  <c:v>735675.43589120405</c:v>
                </c:pt>
                <c:pt idx="3269">
                  <c:v>735675.43589120405</c:v>
                </c:pt>
                <c:pt idx="3270">
                  <c:v>735675.43590277783</c:v>
                </c:pt>
                <c:pt idx="3271">
                  <c:v>735675.43590277783</c:v>
                </c:pt>
                <c:pt idx="3272">
                  <c:v>735675.43591435184</c:v>
                </c:pt>
                <c:pt idx="3273">
                  <c:v>735675.43591435184</c:v>
                </c:pt>
                <c:pt idx="3274">
                  <c:v>735675.43592592923</c:v>
                </c:pt>
                <c:pt idx="3275">
                  <c:v>735675.43592592923</c:v>
                </c:pt>
                <c:pt idx="3276">
                  <c:v>735675.43593750044</c:v>
                </c:pt>
                <c:pt idx="3277">
                  <c:v>735675.43593750044</c:v>
                </c:pt>
                <c:pt idx="3278">
                  <c:v>735675.43594907399</c:v>
                </c:pt>
                <c:pt idx="3279">
                  <c:v>735675.43594907399</c:v>
                </c:pt>
                <c:pt idx="3280">
                  <c:v>735675.43596064905</c:v>
                </c:pt>
                <c:pt idx="3281">
                  <c:v>735675.43596064905</c:v>
                </c:pt>
                <c:pt idx="3282">
                  <c:v>735675.43597222224</c:v>
                </c:pt>
                <c:pt idx="3283">
                  <c:v>735675.43597222224</c:v>
                </c:pt>
                <c:pt idx="3284">
                  <c:v>735675.43598379742</c:v>
                </c:pt>
                <c:pt idx="3285">
                  <c:v>735675.43598379742</c:v>
                </c:pt>
                <c:pt idx="3286">
                  <c:v>735675.4359953705</c:v>
                </c:pt>
                <c:pt idx="3287">
                  <c:v>735675.4359953705</c:v>
                </c:pt>
                <c:pt idx="3288">
                  <c:v>735675.43600694847</c:v>
                </c:pt>
                <c:pt idx="3289">
                  <c:v>735675.43600694847</c:v>
                </c:pt>
                <c:pt idx="3290">
                  <c:v>735675.43601851852</c:v>
                </c:pt>
                <c:pt idx="3291">
                  <c:v>735675.43601851852</c:v>
                </c:pt>
                <c:pt idx="3292">
                  <c:v>735675.43603009265</c:v>
                </c:pt>
                <c:pt idx="3293">
                  <c:v>735675.43603009265</c:v>
                </c:pt>
                <c:pt idx="3294">
                  <c:v>735675.43604166701</c:v>
                </c:pt>
                <c:pt idx="3295">
                  <c:v>735675.43604166701</c:v>
                </c:pt>
                <c:pt idx="3296">
                  <c:v>735675.43605324463</c:v>
                </c:pt>
                <c:pt idx="3297">
                  <c:v>735675.43605324463</c:v>
                </c:pt>
                <c:pt idx="3298">
                  <c:v>735675.43606481771</c:v>
                </c:pt>
                <c:pt idx="3299">
                  <c:v>735675.43606481771</c:v>
                </c:pt>
                <c:pt idx="3300">
                  <c:v>735675.43607638904</c:v>
                </c:pt>
                <c:pt idx="3301">
                  <c:v>735675.43607638904</c:v>
                </c:pt>
                <c:pt idx="3302">
                  <c:v>735675.43608796445</c:v>
                </c:pt>
                <c:pt idx="3303">
                  <c:v>735675.43608796445</c:v>
                </c:pt>
                <c:pt idx="3304">
                  <c:v>735675.43609953742</c:v>
                </c:pt>
                <c:pt idx="3305">
                  <c:v>735675.43609953742</c:v>
                </c:pt>
                <c:pt idx="3306">
                  <c:v>735675.43611111143</c:v>
                </c:pt>
                <c:pt idx="3307">
                  <c:v>735675.43611111143</c:v>
                </c:pt>
                <c:pt idx="3308">
                  <c:v>735675.43612268544</c:v>
                </c:pt>
                <c:pt idx="3309">
                  <c:v>735675.43612268544</c:v>
                </c:pt>
                <c:pt idx="3310">
                  <c:v>735675.43613425922</c:v>
                </c:pt>
                <c:pt idx="3311">
                  <c:v>735675.43613425922</c:v>
                </c:pt>
                <c:pt idx="3312">
                  <c:v>735675.43614583404</c:v>
                </c:pt>
                <c:pt idx="3313">
                  <c:v>735675.43614583404</c:v>
                </c:pt>
                <c:pt idx="3314">
                  <c:v>735675.43615740945</c:v>
                </c:pt>
                <c:pt idx="3315">
                  <c:v>735675.43615740945</c:v>
                </c:pt>
                <c:pt idx="3316">
                  <c:v>735675.43616898148</c:v>
                </c:pt>
                <c:pt idx="3317">
                  <c:v>735675.43616898148</c:v>
                </c:pt>
                <c:pt idx="3318">
                  <c:v>735675.43618055549</c:v>
                </c:pt>
                <c:pt idx="3319">
                  <c:v>735675.43618055549</c:v>
                </c:pt>
                <c:pt idx="3320">
                  <c:v>735675.43619212962</c:v>
                </c:pt>
                <c:pt idx="3321">
                  <c:v>735675.43619212962</c:v>
                </c:pt>
                <c:pt idx="3322">
                  <c:v>735675.43620370445</c:v>
                </c:pt>
                <c:pt idx="3323">
                  <c:v>735675.43620370445</c:v>
                </c:pt>
                <c:pt idx="3324">
                  <c:v>735675.43621527904</c:v>
                </c:pt>
                <c:pt idx="3325">
                  <c:v>735675.43621527904</c:v>
                </c:pt>
                <c:pt idx="3326">
                  <c:v>735675.43622685445</c:v>
                </c:pt>
                <c:pt idx="3327">
                  <c:v>735675.43622685445</c:v>
                </c:pt>
                <c:pt idx="3328">
                  <c:v>735675.43623842741</c:v>
                </c:pt>
                <c:pt idx="3329">
                  <c:v>735675.43623842741</c:v>
                </c:pt>
                <c:pt idx="3330">
                  <c:v>735675.43625000294</c:v>
                </c:pt>
                <c:pt idx="3331">
                  <c:v>735675.43625000294</c:v>
                </c:pt>
                <c:pt idx="3332">
                  <c:v>735675.43626157404</c:v>
                </c:pt>
                <c:pt idx="3333">
                  <c:v>735675.43626157404</c:v>
                </c:pt>
                <c:pt idx="3334">
                  <c:v>735675.43627314945</c:v>
                </c:pt>
                <c:pt idx="3335">
                  <c:v>735675.43627314945</c:v>
                </c:pt>
                <c:pt idx="3336">
                  <c:v>735675.4362847259</c:v>
                </c:pt>
                <c:pt idx="3337">
                  <c:v>735675.4362847259</c:v>
                </c:pt>
                <c:pt idx="3338">
                  <c:v>735675.4362962991</c:v>
                </c:pt>
                <c:pt idx="3339">
                  <c:v>735675.4362962991</c:v>
                </c:pt>
                <c:pt idx="3340">
                  <c:v>735675.43630787043</c:v>
                </c:pt>
                <c:pt idx="3341">
                  <c:v>735675.43630787043</c:v>
                </c:pt>
                <c:pt idx="3342">
                  <c:v>735675.43631944433</c:v>
                </c:pt>
                <c:pt idx="3343">
                  <c:v>735675.43631944433</c:v>
                </c:pt>
                <c:pt idx="3344">
                  <c:v>735675.43633101904</c:v>
                </c:pt>
                <c:pt idx="3345">
                  <c:v>735675.43633101904</c:v>
                </c:pt>
                <c:pt idx="3346">
                  <c:v>735675.43634259258</c:v>
                </c:pt>
                <c:pt idx="3347">
                  <c:v>735675.43635416741</c:v>
                </c:pt>
                <c:pt idx="3348">
                  <c:v>735675.43635416741</c:v>
                </c:pt>
                <c:pt idx="3349">
                  <c:v>735675.4363657434</c:v>
                </c:pt>
                <c:pt idx="3350">
                  <c:v>735675.4363657434</c:v>
                </c:pt>
                <c:pt idx="3351">
                  <c:v>735675.43637731485</c:v>
                </c:pt>
                <c:pt idx="3352">
                  <c:v>735675.43637731485</c:v>
                </c:pt>
                <c:pt idx="3353">
                  <c:v>735675.43638888909</c:v>
                </c:pt>
                <c:pt idx="3354">
                  <c:v>735675.43638888909</c:v>
                </c:pt>
                <c:pt idx="3355">
                  <c:v>735675.43640046404</c:v>
                </c:pt>
                <c:pt idx="3356">
                  <c:v>735675.43640046404</c:v>
                </c:pt>
                <c:pt idx="3357">
                  <c:v>735675.43641203945</c:v>
                </c:pt>
                <c:pt idx="3358">
                  <c:v>735675.43641203945</c:v>
                </c:pt>
                <c:pt idx="3359">
                  <c:v>735675.43642361497</c:v>
                </c:pt>
                <c:pt idx="3360">
                  <c:v>735675.43642361497</c:v>
                </c:pt>
                <c:pt idx="3361">
                  <c:v>735675.43643518782</c:v>
                </c:pt>
                <c:pt idx="3362">
                  <c:v>735675.43643518782</c:v>
                </c:pt>
                <c:pt idx="3363">
                  <c:v>735675.4364467595</c:v>
                </c:pt>
                <c:pt idx="3364">
                  <c:v>735675.4364467595</c:v>
                </c:pt>
                <c:pt idx="3365">
                  <c:v>735675.43645833444</c:v>
                </c:pt>
                <c:pt idx="3366">
                  <c:v>735675.43645833444</c:v>
                </c:pt>
                <c:pt idx="3367">
                  <c:v>735675.43646990741</c:v>
                </c:pt>
                <c:pt idx="3368">
                  <c:v>735675.43646990741</c:v>
                </c:pt>
                <c:pt idx="3369">
                  <c:v>735675.4364814841</c:v>
                </c:pt>
                <c:pt idx="3370">
                  <c:v>735675.4364814841</c:v>
                </c:pt>
                <c:pt idx="3371">
                  <c:v>735675.43649305555</c:v>
                </c:pt>
                <c:pt idx="3372">
                  <c:v>735675.43649305555</c:v>
                </c:pt>
                <c:pt idx="3373">
                  <c:v>735675.43650463235</c:v>
                </c:pt>
                <c:pt idx="3374">
                  <c:v>735675.43650463235</c:v>
                </c:pt>
                <c:pt idx="3375">
                  <c:v>735675.43651620403</c:v>
                </c:pt>
                <c:pt idx="3376">
                  <c:v>735675.43651620403</c:v>
                </c:pt>
                <c:pt idx="3377">
                  <c:v>735675.43652777944</c:v>
                </c:pt>
                <c:pt idx="3378">
                  <c:v>735675.43652777944</c:v>
                </c:pt>
                <c:pt idx="3379">
                  <c:v>735675.43653935182</c:v>
                </c:pt>
                <c:pt idx="3380">
                  <c:v>735675.43653935182</c:v>
                </c:pt>
                <c:pt idx="3381">
                  <c:v>735675.43655092863</c:v>
                </c:pt>
                <c:pt idx="3382">
                  <c:v>735675.43655092863</c:v>
                </c:pt>
                <c:pt idx="3383">
                  <c:v>735675.43656250043</c:v>
                </c:pt>
                <c:pt idx="3384">
                  <c:v>735675.43656250043</c:v>
                </c:pt>
                <c:pt idx="3385">
                  <c:v>735675.43657407409</c:v>
                </c:pt>
                <c:pt idx="3386">
                  <c:v>735675.43657407409</c:v>
                </c:pt>
                <c:pt idx="3387">
                  <c:v>735675.43658565043</c:v>
                </c:pt>
                <c:pt idx="3388">
                  <c:v>735675.43658565043</c:v>
                </c:pt>
                <c:pt idx="3389">
                  <c:v>735675.43659722444</c:v>
                </c:pt>
                <c:pt idx="3390">
                  <c:v>735675.43659722444</c:v>
                </c:pt>
                <c:pt idx="3391">
                  <c:v>735675.4366087974</c:v>
                </c:pt>
                <c:pt idx="3392">
                  <c:v>735675.4366087974</c:v>
                </c:pt>
                <c:pt idx="3393">
                  <c:v>735675.43662037305</c:v>
                </c:pt>
                <c:pt idx="3394">
                  <c:v>735675.43662037305</c:v>
                </c:pt>
                <c:pt idx="3395">
                  <c:v>735675.43663194799</c:v>
                </c:pt>
                <c:pt idx="3396">
                  <c:v>735675.43663194799</c:v>
                </c:pt>
                <c:pt idx="3397">
                  <c:v>735675.43664351944</c:v>
                </c:pt>
                <c:pt idx="3398">
                  <c:v>735675.43664351944</c:v>
                </c:pt>
                <c:pt idx="3399">
                  <c:v>735675.43665509589</c:v>
                </c:pt>
                <c:pt idx="3400">
                  <c:v>735675.43665509589</c:v>
                </c:pt>
                <c:pt idx="3401">
                  <c:v>735675.43666666932</c:v>
                </c:pt>
                <c:pt idx="3402">
                  <c:v>735675.43666666932</c:v>
                </c:pt>
                <c:pt idx="3403">
                  <c:v>735675.43667824205</c:v>
                </c:pt>
                <c:pt idx="3404">
                  <c:v>735675.43667824205</c:v>
                </c:pt>
                <c:pt idx="3405">
                  <c:v>735675.43668981746</c:v>
                </c:pt>
                <c:pt idx="3406">
                  <c:v>735675.43668981746</c:v>
                </c:pt>
                <c:pt idx="3407">
                  <c:v>735675.43670138903</c:v>
                </c:pt>
                <c:pt idx="3408">
                  <c:v>735675.43670138903</c:v>
                </c:pt>
                <c:pt idx="3409">
                  <c:v>735675.43671296292</c:v>
                </c:pt>
                <c:pt idx="3410">
                  <c:v>735675.43671296292</c:v>
                </c:pt>
                <c:pt idx="3411">
                  <c:v>735675.4367245402</c:v>
                </c:pt>
                <c:pt idx="3412">
                  <c:v>735675.4367245402</c:v>
                </c:pt>
                <c:pt idx="3413">
                  <c:v>735675.43673611409</c:v>
                </c:pt>
                <c:pt idx="3414">
                  <c:v>735675.43674768542</c:v>
                </c:pt>
                <c:pt idx="3415">
                  <c:v>735675.43674768542</c:v>
                </c:pt>
                <c:pt idx="3416">
                  <c:v>735675.43675925932</c:v>
                </c:pt>
                <c:pt idx="3417">
                  <c:v>735675.43675925932</c:v>
                </c:pt>
                <c:pt idx="3418">
                  <c:v>735675.43677083345</c:v>
                </c:pt>
                <c:pt idx="3419">
                  <c:v>735675.43677083345</c:v>
                </c:pt>
                <c:pt idx="3420">
                  <c:v>735675.43678240944</c:v>
                </c:pt>
                <c:pt idx="3421">
                  <c:v>735675.43678240944</c:v>
                </c:pt>
                <c:pt idx="3422">
                  <c:v>735675.43679398205</c:v>
                </c:pt>
                <c:pt idx="3423">
                  <c:v>735675.43679398205</c:v>
                </c:pt>
                <c:pt idx="3424">
                  <c:v>735675.43680555839</c:v>
                </c:pt>
                <c:pt idx="3425">
                  <c:v>735675.43680555839</c:v>
                </c:pt>
                <c:pt idx="3426">
                  <c:v>735675.43681713287</c:v>
                </c:pt>
                <c:pt idx="3427">
                  <c:v>735675.43681713287</c:v>
                </c:pt>
                <c:pt idx="3428">
                  <c:v>735675.43682870443</c:v>
                </c:pt>
                <c:pt idx="3429">
                  <c:v>735675.43682870443</c:v>
                </c:pt>
                <c:pt idx="3430">
                  <c:v>735675.43684027775</c:v>
                </c:pt>
                <c:pt idx="3431">
                  <c:v>735675.43684027775</c:v>
                </c:pt>
                <c:pt idx="3432">
                  <c:v>735675.43685185444</c:v>
                </c:pt>
                <c:pt idx="3433">
                  <c:v>735675.43685185444</c:v>
                </c:pt>
                <c:pt idx="3434">
                  <c:v>735675.4368634295</c:v>
                </c:pt>
                <c:pt idx="3435">
                  <c:v>735675.4368634295</c:v>
                </c:pt>
                <c:pt idx="3436">
                  <c:v>735675.43687500281</c:v>
                </c:pt>
                <c:pt idx="3437">
                  <c:v>735675.43687500281</c:v>
                </c:pt>
                <c:pt idx="3438">
                  <c:v>735675.4368865774</c:v>
                </c:pt>
                <c:pt idx="3439">
                  <c:v>735675.4368865774</c:v>
                </c:pt>
                <c:pt idx="3440">
                  <c:v>735675.43689814943</c:v>
                </c:pt>
                <c:pt idx="3441">
                  <c:v>735675.43689814943</c:v>
                </c:pt>
                <c:pt idx="3442">
                  <c:v>735675.4369097224</c:v>
                </c:pt>
                <c:pt idx="3443">
                  <c:v>735675.4369097224</c:v>
                </c:pt>
                <c:pt idx="3444">
                  <c:v>735675.43692129897</c:v>
                </c:pt>
                <c:pt idx="3445">
                  <c:v>735675.43692129897</c:v>
                </c:pt>
                <c:pt idx="3446">
                  <c:v>735675.43693287042</c:v>
                </c:pt>
                <c:pt idx="3447">
                  <c:v>735675.43693287042</c:v>
                </c:pt>
                <c:pt idx="3448">
                  <c:v>735675.43694444443</c:v>
                </c:pt>
                <c:pt idx="3449">
                  <c:v>735675.43694444443</c:v>
                </c:pt>
                <c:pt idx="3450">
                  <c:v>735675.43695602193</c:v>
                </c:pt>
                <c:pt idx="3451">
                  <c:v>735675.43695602193</c:v>
                </c:pt>
                <c:pt idx="3452">
                  <c:v>735675.43696759443</c:v>
                </c:pt>
                <c:pt idx="3453">
                  <c:v>735675.43696759443</c:v>
                </c:pt>
                <c:pt idx="3454">
                  <c:v>735675.4369791667</c:v>
                </c:pt>
                <c:pt idx="3455">
                  <c:v>735675.4369791667</c:v>
                </c:pt>
                <c:pt idx="3456">
                  <c:v>735675.4369907435</c:v>
                </c:pt>
                <c:pt idx="3457">
                  <c:v>735675.4369907435</c:v>
                </c:pt>
                <c:pt idx="3458">
                  <c:v>735675.43700231484</c:v>
                </c:pt>
                <c:pt idx="3459">
                  <c:v>735675.43700231484</c:v>
                </c:pt>
                <c:pt idx="3460">
                  <c:v>735675.43701388885</c:v>
                </c:pt>
                <c:pt idx="3461">
                  <c:v>735675.43701388885</c:v>
                </c:pt>
                <c:pt idx="3462">
                  <c:v>735675.43702546344</c:v>
                </c:pt>
                <c:pt idx="3463">
                  <c:v>735675.43702546344</c:v>
                </c:pt>
                <c:pt idx="3464">
                  <c:v>735675.43703703745</c:v>
                </c:pt>
                <c:pt idx="3465">
                  <c:v>735675.43703703745</c:v>
                </c:pt>
                <c:pt idx="3466">
                  <c:v>735675.43704861111</c:v>
                </c:pt>
                <c:pt idx="3467">
                  <c:v>735675.43704861111</c:v>
                </c:pt>
                <c:pt idx="3468">
                  <c:v>735675.43706018524</c:v>
                </c:pt>
                <c:pt idx="3469">
                  <c:v>735675.43706018524</c:v>
                </c:pt>
                <c:pt idx="3470">
                  <c:v>735675.4370717589</c:v>
                </c:pt>
                <c:pt idx="3471">
                  <c:v>735675.4370717589</c:v>
                </c:pt>
                <c:pt idx="3472">
                  <c:v>735675.43708333443</c:v>
                </c:pt>
                <c:pt idx="3473">
                  <c:v>735675.43708333443</c:v>
                </c:pt>
                <c:pt idx="3474">
                  <c:v>735675.43709490751</c:v>
                </c:pt>
                <c:pt idx="3475">
                  <c:v>735675.43709490751</c:v>
                </c:pt>
                <c:pt idx="3476">
                  <c:v>735675.43710648152</c:v>
                </c:pt>
                <c:pt idx="3477">
                  <c:v>735675.43710648152</c:v>
                </c:pt>
                <c:pt idx="3478">
                  <c:v>735675.43711805227</c:v>
                </c:pt>
                <c:pt idx="3479">
                  <c:v>735675.43711805227</c:v>
                </c:pt>
                <c:pt idx="3480">
                  <c:v>735675.43712962966</c:v>
                </c:pt>
                <c:pt idx="3481">
                  <c:v>735675.43714120367</c:v>
                </c:pt>
                <c:pt idx="3482">
                  <c:v>735675.43714120367</c:v>
                </c:pt>
                <c:pt idx="3483">
                  <c:v>735675.4371527778</c:v>
                </c:pt>
                <c:pt idx="3484">
                  <c:v>735675.4371527778</c:v>
                </c:pt>
                <c:pt idx="3485">
                  <c:v>735675.43716435181</c:v>
                </c:pt>
                <c:pt idx="3486">
                  <c:v>735675.43716435181</c:v>
                </c:pt>
                <c:pt idx="3487">
                  <c:v>735675.43717592594</c:v>
                </c:pt>
                <c:pt idx="3488">
                  <c:v>735675.43717592594</c:v>
                </c:pt>
                <c:pt idx="3489">
                  <c:v>735675.43718749995</c:v>
                </c:pt>
                <c:pt idx="3490">
                  <c:v>735675.43718749995</c:v>
                </c:pt>
                <c:pt idx="3491">
                  <c:v>735675.43719907396</c:v>
                </c:pt>
                <c:pt idx="3492">
                  <c:v>735675.43719907396</c:v>
                </c:pt>
                <c:pt idx="3493">
                  <c:v>735675.43721064844</c:v>
                </c:pt>
                <c:pt idx="3494">
                  <c:v>735675.43721064844</c:v>
                </c:pt>
                <c:pt idx="3495">
                  <c:v>735675.43722222245</c:v>
                </c:pt>
                <c:pt idx="3496">
                  <c:v>735675.43722222245</c:v>
                </c:pt>
                <c:pt idx="3497">
                  <c:v>735675.43723379704</c:v>
                </c:pt>
                <c:pt idx="3498">
                  <c:v>735675.43723379704</c:v>
                </c:pt>
                <c:pt idx="3499">
                  <c:v>735675.43724537035</c:v>
                </c:pt>
                <c:pt idx="3500">
                  <c:v>735675.43724537035</c:v>
                </c:pt>
                <c:pt idx="3501">
                  <c:v>735675.43725694786</c:v>
                </c:pt>
                <c:pt idx="3502">
                  <c:v>735675.43725694786</c:v>
                </c:pt>
                <c:pt idx="3503">
                  <c:v>735675.43726851849</c:v>
                </c:pt>
                <c:pt idx="3504">
                  <c:v>735675.43726851849</c:v>
                </c:pt>
                <c:pt idx="3505">
                  <c:v>735675.43728009262</c:v>
                </c:pt>
                <c:pt idx="3506">
                  <c:v>735675.43728009262</c:v>
                </c:pt>
                <c:pt idx="3507">
                  <c:v>735675.43729166663</c:v>
                </c:pt>
                <c:pt idx="3508">
                  <c:v>735675.43729166663</c:v>
                </c:pt>
                <c:pt idx="3509">
                  <c:v>735675.43730324204</c:v>
                </c:pt>
                <c:pt idx="3510">
                  <c:v>735675.43730324204</c:v>
                </c:pt>
                <c:pt idx="3511">
                  <c:v>735675.43731481477</c:v>
                </c:pt>
                <c:pt idx="3512">
                  <c:v>735675.43731481477</c:v>
                </c:pt>
                <c:pt idx="3513">
                  <c:v>735675.43732638902</c:v>
                </c:pt>
                <c:pt idx="3514">
                  <c:v>735675.43732638902</c:v>
                </c:pt>
                <c:pt idx="3515">
                  <c:v>735675.43733796291</c:v>
                </c:pt>
                <c:pt idx="3516">
                  <c:v>735675.43733796291</c:v>
                </c:pt>
                <c:pt idx="3517">
                  <c:v>735675.43734953692</c:v>
                </c:pt>
                <c:pt idx="3518">
                  <c:v>735675.43734953692</c:v>
                </c:pt>
                <c:pt idx="3519">
                  <c:v>735675.4373611114</c:v>
                </c:pt>
                <c:pt idx="3520">
                  <c:v>735675.4373611114</c:v>
                </c:pt>
                <c:pt idx="3521">
                  <c:v>735675.43737268518</c:v>
                </c:pt>
                <c:pt idx="3522">
                  <c:v>735675.43737268518</c:v>
                </c:pt>
                <c:pt idx="3523">
                  <c:v>735675.4373842593</c:v>
                </c:pt>
                <c:pt idx="3524">
                  <c:v>735675.4373842593</c:v>
                </c:pt>
                <c:pt idx="3525">
                  <c:v>735675.43739583343</c:v>
                </c:pt>
                <c:pt idx="3526">
                  <c:v>735675.43739583343</c:v>
                </c:pt>
                <c:pt idx="3527">
                  <c:v>735675.43740740744</c:v>
                </c:pt>
                <c:pt idx="3528">
                  <c:v>735675.43740740744</c:v>
                </c:pt>
                <c:pt idx="3529">
                  <c:v>735675.43741898146</c:v>
                </c:pt>
                <c:pt idx="3530">
                  <c:v>735675.43741898146</c:v>
                </c:pt>
                <c:pt idx="3531">
                  <c:v>735675.43743055558</c:v>
                </c:pt>
                <c:pt idx="3532">
                  <c:v>735675.43743055558</c:v>
                </c:pt>
                <c:pt idx="3533">
                  <c:v>735675.43744212959</c:v>
                </c:pt>
                <c:pt idx="3534">
                  <c:v>735675.43744212959</c:v>
                </c:pt>
                <c:pt idx="3535">
                  <c:v>735675.43745370442</c:v>
                </c:pt>
                <c:pt idx="3536">
                  <c:v>735675.43745370442</c:v>
                </c:pt>
                <c:pt idx="3537">
                  <c:v>735675.43746527773</c:v>
                </c:pt>
                <c:pt idx="3538">
                  <c:v>735675.43746527773</c:v>
                </c:pt>
                <c:pt idx="3539">
                  <c:v>735675.43747685209</c:v>
                </c:pt>
                <c:pt idx="3540">
                  <c:v>735675.43747685209</c:v>
                </c:pt>
                <c:pt idx="3541">
                  <c:v>735675.43748842645</c:v>
                </c:pt>
                <c:pt idx="3542">
                  <c:v>735675.43748842645</c:v>
                </c:pt>
                <c:pt idx="3543">
                  <c:v>735675.4375</c:v>
                </c:pt>
                <c:pt idx="3544">
                  <c:v>735675.4375</c:v>
                </c:pt>
                <c:pt idx="3545">
                  <c:v>735675.43751157389</c:v>
                </c:pt>
                <c:pt idx="3546">
                  <c:v>735675.43751157389</c:v>
                </c:pt>
                <c:pt idx="3547">
                  <c:v>735675.43752314942</c:v>
                </c:pt>
                <c:pt idx="3548">
                  <c:v>735675.43752314942</c:v>
                </c:pt>
                <c:pt idx="3549">
                  <c:v>735675.4375347225</c:v>
                </c:pt>
                <c:pt idx="3550">
                  <c:v>735675.43754629651</c:v>
                </c:pt>
                <c:pt idx="3551">
                  <c:v>735675.43754629651</c:v>
                </c:pt>
                <c:pt idx="3552">
                  <c:v>735675.43755787041</c:v>
                </c:pt>
                <c:pt idx="3553">
                  <c:v>735675.43755787041</c:v>
                </c:pt>
                <c:pt idx="3554">
                  <c:v>735675.4375694443</c:v>
                </c:pt>
                <c:pt idx="3555">
                  <c:v>735675.4375694443</c:v>
                </c:pt>
                <c:pt idx="3556">
                  <c:v>735675.43758101854</c:v>
                </c:pt>
                <c:pt idx="3557">
                  <c:v>735675.43758101854</c:v>
                </c:pt>
                <c:pt idx="3558">
                  <c:v>735675.43759259256</c:v>
                </c:pt>
                <c:pt idx="3559">
                  <c:v>735675.43759259256</c:v>
                </c:pt>
                <c:pt idx="3560">
                  <c:v>735675.43760416703</c:v>
                </c:pt>
                <c:pt idx="3561">
                  <c:v>735675.43760416703</c:v>
                </c:pt>
                <c:pt idx="3562">
                  <c:v>735675.43761574244</c:v>
                </c:pt>
                <c:pt idx="3563">
                  <c:v>735675.43761574244</c:v>
                </c:pt>
                <c:pt idx="3564">
                  <c:v>735675.43762731797</c:v>
                </c:pt>
                <c:pt idx="3565">
                  <c:v>735675.43762731797</c:v>
                </c:pt>
                <c:pt idx="3566">
                  <c:v>735675.43763888883</c:v>
                </c:pt>
                <c:pt idx="3567">
                  <c:v>735675.43763888883</c:v>
                </c:pt>
                <c:pt idx="3568">
                  <c:v>735675.43765046343</c:v>
                </c:pt>
                <c:pt idx="3569">
                  <c:v>735675.43765046343</c:v>
                </c:pt>
                <c:pt idx="3570">
                  <c:v>735675.43766203744</c:v>
                </c:pt>
                <c:pt idx="3571">
                  <c:v>735675.43766203744</c:v>
                </c:pt>
                <c:pt idx="3572">
                  <c:v>735675.43767361145</c:v>
                </c:pt>
                <c:pt idx="3573">
                  <c:v>735675.43767361145</c:v>
                </c:pt>
                <c:pt idx="3574">
                  <c:v>735675.43768518744</c:v>
                </c:pt>
                <c:pt idx="3575">
                  <c:v>735675.43768518744</c:v>
                </c:pt>
                <c:pt idx="3576">
                  <c:v>735675.43769675924</c:v>
                </c:pt>
                <c:pt idx="3577">
                  <c:v>735675.43769675924</c:v>
                </c:pt>
                <c:pt idx="3578">
                  <c:v>735675.43770833348</c:v>
                </c:pt>
                <c:pt idx="3579">
                  <c:v>735675.43770833348</c:v>
                </c:pt>
                <c:pt idx="3580">
                  <c:v>735675.43771990738</c:v>
                </c:pt>
                <c:pt idx="3581">
                  <c:v>735675.43771990738</c:v>
                </c:pt>
                <c:pt idx="3582">
                  <c:v>735675.43773148151</c:v>
                </c:pt>
                <c:pt idx="3583">
                  <c:v>735675.43773148151</c:v>
                </c:pt>
                <c:pt idx="3584">
                  <c:v>735675.43774305528</c:v>
                </c:pt>
                <c:pt idx="3585">
                  <c:v>735675.43774305528</c:v>
                </c:pt>
                <c:pt idx="3586">
                  <c:v>735675.43775462965</c:v>
                </c:pt>
                <c:pt idx="3587">
                  <c:v>735675.43775462965</c:v>
                </c:pt>
                <c:pt idx="3588">
                  <c:v>735675.43776620401</c:v>
                </c:pt>
                <c:pt idx="3589">
                  <c:v>735675.43776620401</c:v>
                </c:pt>
                <c:pt idx="3590">
                  <c:v>735675.43777777778</c:v>
                </c:pt>
                <c:pt idx="3591">
                  <c:v>735675.43777777778</c:v>
                </c:pt>
                <c:pt idx="3592">
                  <c:v>735675.43778935191</c:v>
                </c:pt>
                <c:pt idx="3593">
                  <c:v>735675.43778935191</c:v>
                </c:pt>
                <c:pt idx="3594">
                  <c:v>735675.43780092744</c:v>
                </c:pt>
                <c:pt idx="3595">
                  <c:v>735675.43780092744</c:v>
                </c:pt>
                <c:pt idx="3596">
                  <c:v>735675.43781250005</c:v>
                </c:pt>
                <c:pt idx="3597">
                  <c:v>735675.43781250005</c:v>
                </c:pt>
                <c:pt idx="3598">
                  <c:v>735675.43782407441</c:v>
                </c:pt>
                <c:pt idx="3599">
                  <c:v>735675.43782407441</c:v>
                </c:pt>
                <c:pt idx="3600">
                  <c:v>735675.43783565005</c:v>
                </c:pt>
                <c:pt idx="3601">
                  <c:v>735675.43783565005</c:v>
                </c:pt>
                <c:pt idx="3602">
                  <c:v>735675.43784722243</c:v>
                </c:pt>
                <c:pt idx="3603">
                  <c:v>735675.43785879645</c:v>
                </c:pt>
                <c:pt idx="3604">
                  <c:v>735675.43785879645</c:v>
                </c:pt>
                <c:pt idx="3605">
                  <c:v>735675.43785879645</c:v>
                </c:pt>
                <c:pt idx="3606">
                  <c:v>735675.43787037034</c:v>
                </c:pt>
                <c:pt idx="3607">
                  <c:v>735675.4378819475</c:v>
                </c:pt>
                <c:pt idx="3608">
                  <c:v>735675.4378819475</c:v>
                </c:pt>
                <c:pt idx="3609">
                  <c:v>735675.43789351941</c:v>
                </c:pt>
                <c:pt idx="3610">
                  <c:v>735675.43789351941</c:v>
                </c:pt>
                <c:pt idx="3611">
                  <c:v>735675.43790509261</c:v>
                </c:pt>
                <c:pt idx="3612">
                  <c:v>735675.43790509261</c:v>
                </c:pt>
                <c:pt idx="3613">
                  <c:v>735675.43791666662</c:v>
                </c:pt>
                <c:pt idx="3614">
                  <c:v>735675.43791666662</c:v>
                </c:pt>
                <c:pt idx="3615">
                  <c:v>735675.43792824075</c:v>
                </c:pt>
                <c:pt idx="3616">
                  <c:v>735675.43792824075</c:v>
                </c:pt>
                <c:pt idx="3617">
                  <c:v>735675.43793981476</c:v>
                </c:pt>
                <c:pt idx="3618">
                  <c:v>735675.43793981476</c:v>
                </c:pt>
                <c:pt idx="3619">
                  <c:v>735675.437951389</c:v>
                </c:pt>
                <c:pt idx="3620">
                  <c:v>735675.437951389</c:v>
                </c:pt>
                <c:pt idx="3621">
                  <c:v>735675.43796296301</c:v>
                </c:pt>
                <c:pt idx="3622">
                  <c:v>735675.43796296301</c:v>
                </c:pt>
                <c:pt idx="3623">
                  <c:v>735675.43797453702</c:v>
                </c:pt>
                <c:pt idx="3624">
                  <c:v>735675.43797453702</c:v>
                </c:pt>
                <c:pt idx="3625">
                  <c:v>735675.43798611243</c:v>
                </c:pt>
                <c:pt idx="3626">
                  <c:v>735675.43798611243</c:v>
                </c:pt>
                <c:pt idx="3627">
                  <c:v>735675.4379976854</c:v>
                </c:pt>
                <c:pt idx="3628">
                  <c:v>735675.4379976854</c:v>
                </c:pt>
                <c:pt idx="3629">
                  <c:v>735675.43800925929</c:v>
                </c:pt>
                <c:pt idx="3630">
                  <c:v>735675.43800925929</c:v>
                </c:pt>
                <c:pt idx="3631">
                  <c:v>735675.43802083586</c:v>
                </c:pt>
                <c:pt idx="3632">
                  <c:v>735675.43802083586</c:v>
                </c:pt>
                <c:pt idx="3633">
                  <c:v>735675.43803240743</c:v>
                </c:pt>
                <c:pt idx="3634">
                  <c:v>735675.43803240743</c:v>
                </c:pt>
                <c:pt idx="3635">
                  <c:v>735675.43804398144</c:v>
                </c:pt>
                <c:pt idx="3636">
                  <c:v>735675.43804398144</c:v>
                </c:pt>
                <c:pt idx="3637">
                  <c:v>735675.43805555743</c:v>
                </c:pt>
                <c:pt idx="3638">
                  <c:v>735675.43805555743</c:v>
                </c:pt>
                <c:pt idx="3639">
                  <c:v>735675.43806713261</c:v>
                </c:pt>
                <c:pt idx="3640">
                  <c:v>735675.43807870371</c:v>
                </c:pt>
                <c:pt idx="3641">
                  <c:v>735675.43807870371</c:v>
                </c:pt>
                <c:pt idx="3642">
                  <c:v>735675.43809027784</c:v>
                </c:pt>
                <c:pt idx="3643">
                  <c:v>735675.43809027784</c:v>
                </c:pt>
                <c:pt idx="3644">
                  <c:v>735675.43810185185</c:v>
                </c:pt>
                <c:pt idx="3645">
                  <c:v>735675.43810185185</c:v>
                </c:pt>
                <c:pt idx="3646">
                  <c:v>735675.43811342644</c:v>
                </c:pt>
                <c:pt idx="3647">
                  <c:v>735675.43811342644</c:v>
                </c:pt>
                <c:pt idx="3648">
                  <c:v>735675.43812500045</c:v>
                </c:pt>
                <c:pt idx="3649">
                  <c:v>735675.43812500045</c:v>
                </c:pt>
                <c:pt idx="3650">
                  <c:v>735675.43813657411</c:v>
                </c:pt>
                <c:pt idx="3651">
                  <c:v>735675.43813657411</c:v>
                </c:pt>
                <c:pt idx="3652">
                  <c:v>735675.43814814813</c:v>
                </c:pt>
                <c:pt idx="3653">
                  <c:v>735675.43814814813</c:v>
                </c:pt>
                <c:pt idx="3654">
                  <c:v>735675.43815972225</c:v>
                </c:pt>
                <c:pt idx="3655">
                  <c:v>735675.43815972225</c:v>
                </c:pt>
                <c:pt idx="3656">
                  <c:v>735675.4381712965</c:v>
                </c:pt>
                <c:pt idx="3657">
                  <c:v>735675.4381712965</c:v>
                </c:pt>
                <c:pt idx="3658">
                  <c:v>735675.43818287051</c:v>
                </c:pt>
                <c:pt idx="3659">
                  <c:v>735675.43818287051</c:v>
                </c:pt>
                <c:pt idx="3660">
                  <c:v>735675.4381944444</c:v>
                </c:pt>
                <c:pt idx="3661">
                  <c:v>735675.4381944444</c:v>
                </c:pt>
                <c:pt idx="3662">
                  <c:v>735675.43820602132</c:v>
                </c:pt>
                <c:pt idx="3663">
                  <c:v>735675.43820602132</c:v>
                </c:pt>
                <c:pt idx="3664">
                  <c:v>735675.43821759254</c:v>
                </c:pt>
                <c:pt idx="3665">
                  <c:v>735675.43821759254</c:v>
                </c:pt>
                <c:pt idx="3666">
                  <c:v>735675.43822916702</c:v>
                </c:pt>
                <c:pt idx="3667">
                  <c:v>735675.43822916702</c:v>
                </c:pt>
                <c:pt idx="3668">
                  <c:v>735675.43824074243</c:v>
                </c:pt>
                <c:pt idx="3669">
                  <c:v>735675.43824074243</c:v>
                </c:pt>
                <c:pt idx="3670">
                  <c:v>735675.43825231795</c:v>
                </c:pt>
                <c:pt idx="3671">
                  <c:v>735675.43825231795</c:v>
                </c:pt>
                <c:pt idx="3672">
                  <c:v>735675.43826388905</c:v>
                </c:pt>
                <c:pt idx="3673">
                  <c:v>735675.43826388905</c:v>
                </c:pt>
                <c:pt idx="3674">
                  <c:v>735675.43827546295</c:v>
                </c:pt>
                <c:pt idx="3675">
                  <c:v>735675.43827546295</c:v>
                </c:pt>
                <c:pt idx="3676">
                  <c:v>735675.43828704103</c:v>
                </c:pt>
                <c:pt idx="3677">
                  <c:v>735675.43828704103</c:v>
                </c:pt>
                <c:pt idx="3678">
                  <c:v>735675.43829861144</c:v>
                </c:pt>
                <c:pt idx="3679">
                  <c:v>735675.43829861144</c:v>
                </c:pt>
                <c:pt idx="3680">
                  <c:v>735675.43831018521</c:v>
                </c:pt>
                <c:pt idx="3681">
                  <c:v>735675.43831018521</c:v>
                </c:pt>
                <c:pt idx="3682">
                  <c:v>735675.43832175923</c:v>
                </c:pt>
                <c:pt idx="3683">
                  <c:v>735675.43832175923</c:v>
                </c:pt>
                <c:pt idx="3684">
                  <c:v>735675.43833333405</c:v>
                </c:pt>
                <c:pt idx="3685">
                  <c:v>735675.43833333405</c:v>
                </c:pt>
                <c:pt idx="3686">
                  <c:v>735675.43834490748</c:v>
                </c:pt>
                <c:pt idx="3687">
                  <c:v>735675.43834490748</c:v>
                </c:pt>
                <c:pt idx="3688">
                  <c:v>735675.43835648242</c:v>
                </c:pt>
                <c:pt idx="3689">
                  <c:v>735675.43835648242</c:v>
                </c:pt>
                <c:pt idx="3690">
                  <c:v>735675.43836805539</c:v>
                </c:pt>
                <c:pt idx="3691">
                  <c:v>735675.43836805539</c:v>
                </c:pt>
                <c:pt idx="3692">
                  <c:v>735675.43837962928</c:v>
                </c:pt>
                <c:pt idx="3693">
                  <c:v>735675.43837962928</c:v>
                </c:pt>
                <c:pt idx="3694">
                  <c:v>735675.43839120411</c:v>
                </c:pt>
                <c:pt idx="3695">
                  <c:v>735675.43839120411</c:v>
                </c:pt>
                <c:pt idx="3696">
                  <c:v>735675.43840277905</c:v>
                </c:pt>
                <c:pt idx="3697">
                  <c:v>735675.43840277905</c:v>
                </c:pt>
                <c:pt idx="3698">
                  <c:v>735675.43841435201</c:v>
                </c:pt>
                <c:pt idx="3699">
                  <c:v>735675.43841435201</c:v>
                </c:pt>
                <c:pt idx="3700">
                  <c:v>735675.43842592987</c:v>
                </c:pt>
                <c:pt idx="3701">
                  <c:v>735675.43842592987</c:v>
                </c:pt>
                <c:pt idx="3702">
                  <c:v>735675.43843750295</c:v>
                </c:pt>
                <c:pt idx="3703">
                  <c:v>735675.43843750295</c:v>
                </c:pt>
                <c:pt idx="3704">
                  <c:v>735675.43844907393</c:v>
                </c:pt>
                <c:pt idx="3705">
                  <c:v>735675.43844907393</c:v>
                </c:pt>
                <c:pt idx="3706">
                  <c:v>735675.43846065004</c:v>
                </c:pt>
                <c:pt idx="3707">
                  <c:v>735675.43846065004</c:v>
                </c:pt>
                <c:pt idx="3708">
                  <c:v>735675.43847222242</c:v>
                </c:pt>
                <c:pt idx="3709">
                  <c:v>735675.43847222242</c:v>
                </c:pt>
                <c:pt idx="3710">
                  <c:v>735675.43848379946</c:v>
                </c:pt>
                <c:pt idx="3711">
                  <c:v>735675.43848379946</c:v>
                </c:pt>
                <c:pt idx="3712">
                  <c:v>735675.43849537044</c:v>
                </c:pt>
                <c:pt idx="3713">
                  <c:v>735675.43849537044</c:v>
                </c:pt>
                <c:pt idx="3714">
                  <c:v>735675.43850694445</c:v>
                </c:pt>
                <c:pt idx="3715">
                  <c:v>735675.43850694445</c:v>
                </c:pt>
                <c:pt idx="3716">
                  <c:v>735675.43851851847</c:v>
                </c:pt>
                <c:pt idx="3717">
                  <c:v>735675.43853009259</c:v>
                </c:pt>
                <c:pt idx="3718">
                  <c:v>735675.43853009259</c:v>
                </c:pt>
                <c:pt idx="3719">
                  <c:v>735675.43854166672</c:v>
                </c:pt>
                <c:pt idx="3720">
                  <c:v>735675.43854166672</c:v>
                </c:pt>
                <c:pt idx="3721">
                  <c:v>735675.43855324376</c:v>
                </c:pt>
                <c:pt idx="3722">
                  <c:v>735675.43855324376</c:v>
                </c:pt>
                <c:pt idx="3723">
                  <c:v>735675.43856481544</c:v>
                </c:pt>
                <c:pt idx="3724">
                  <c:v>735675.43856481544</c:v>
                </c:pt>
                <c:pt idx="3725">
                  <c:v>735675.4385763891</c:v>
                </c:pt>
                <c:pt idx="3726">
                  <c:v>735675.4385763891</c:v>
                </c:pt>
                <c:pt idx="3727">
                  <c:v>735675.43858796405</c:v>
                </c:pt>
                <c:pt idx="3728">
                  <c:v>735675.43858796405</c:v>
                </c:pt>
                <c:pt idx="3729">
                  <c:v>735675.43859953701</c:v>
                </c:pt>
                <c:pt idx="3730">
                  <c:v>735675.43859953701</c:v>
                </c:pt>
                <c:pt idx="3731">
                  <c:v>735675.43861111242</c:v>
                </c:pt>
                <c:pt idx="3732">
                  <c:v>735675.43861111242</c:v>
                </c:pt>
                <c:pt idx="3733">
                  <c:v>735675.43862268806</c:v>
                </c:pt>
                <c:pt idx="3734">
                  <c:v>735675.43862268806</c:v>
                </c:pt>
                <c:pt idx="3735">
                  <c:v>735675.43863425951</c:v>
                </c:pt>
                <c:pt idx="3736">
                  <c:v>735675.43863425951</c:v>
                </c:pt>
                <c:pt idx="3737">
                  <c:v>735675.43864583445</c:v>
                </c:pt>
                <c:pt idx="3738">
                  <c:v>735675.43864583445</c:v>
                </c:pt>
                <c:pt idx="3739">
                  <c:v>735675.43865741102</c:v>
                </c:pt>
                <c:pt idx="3740">
                  <c:v>735675.43865741102</c:v>
                </c:pt>
                <c:pt idx="3741">
                  <c:v>735675.43866898143</c:v>
                </c:pt>
                <c:pt idx="3742">
                  <c:v>735675.43866898143</c:v>
                </c:pt>
                <c:pt idx="3743">
                  <c:v>735675.43868055742</c:v>
                </c:pt>
                <c:pt idx="3744">
                  <c:v>735675.43868055742</c:v>
                </c:pt>
                <c:pt idx="3745">
                  <c:v>735675.43869213259</c:v>
                </c:pt>
                <c:pt idx="3746">
                  <c:v>735675.43869213259</c:v>
                </c:pt>
                <c:pt idx="3747">
                  <c:v>735675.43870370404</c:v>
                </c:pt>
                <c:pt idx="3748">
                  <c:v>735675.43870370404</c:v>
                </c:pt>
                <c:pt idx="3749">
                  <c:v>735675.43871527782</c:v>
                </c:pt>
                <c:pt idx="3750">
                  <c:v>735675.43871527782</c:v>
                </c:pt>
                <c:pt idx="3751">
                  <c:v>735675.43872685242</c:v>
                </c:pt>
                <c:pt idx="3752">
                  <c:v>735675.43872685242</c:v>
                </c:pt>
                <c:pt idx="3753">
                  <c:v>735675.43873842643</c:v>
                </c:pt>
                <c:pt idx="3754">
                  <c:v>735675.43873842643</c:v>
                </c:pt>
                <c:pt idx="3755">
                  <c:v>735675.43874999997</c:v>
                </c:pt>
                <c:pt idx="3756">
                  <c:v>735675.43874999997</c:v>
                </c:pt>
                <c:pt idx="3757">
                  <c:v>735675.4387615741</c:v>
                </c:pt>
                <c:pt idx="3758">
                  <c:v>735675.4387615741</c:v>
                </c:pt>
                <c:pt idx="3759">
                  <c:v>735675.43877314904</c:v>
                </c:pt>
                <c:pt idx="3760">
                  <c:v>735675.43877314904</c:v>
                </c:pt>
                <c:pt idx="3761">
                  <c:v>735675.43878472445</c:v>
                </c:pt>
                <c:pt idx="3762">
                  <c:v>735675.43878472445</c:v>
                </c:pt>
                <c:pt idx="3763">
                  <c:v>735675.43879629741</c:v>
                </c:pt>
                <c:pt idx="3764">
                  <c:v>735675.43879629741</c:v>
                </c:pt>
                <c:pt idx="3765">
                  <c:v>735675.43880787352</c:v>
                </c:pt>
                <c:pt idx="3766">
                  <c:v>735675.43880787352</c:v>
                </c:pt>
                <c:pt idx="3767">
                  <c:v>735675.43881944451</c:v>
                </c:pt>
                <c:pt idx="3768">
                  <c:v>735675.43881944451</c:v>
                </c:pt>
                <c:pt idx="3769">
                  <c:v>735675.43883101945</c:v>
                </c:pt>
                <c:pt idx="3770">
                  <c:v>735675.43883101945</c:v>
                </c:pt>
                <c:pt idx="3771">
                  <c:v>735675.43884259264</c:v>
                </c:pt>
                <c:pt idx="3772">
                  <c:v>735675.43884259264</c:v>
                </c:pt>
                <c:pt idx="3773">
                  <c:v>735675.43885416933</c:v>
                </c:pt>
                <c:pt idx="3774">
                  <c:v>735675.43885416933</c:v>
                </c:pt>
                <c:pt idx="3775">
                  <c:v>735675.43886574474</c:v>
                </c:pt>
                <c:pt idx="3776">
                  <c:v>735675.43886574474</c:v>
                </c:pt>
                <c:pt idx="3777">
                  <c:v>735675.43887731771</c:v>
                </c:pt>
                <c:pt idx="3778">
                  <c:v>735675.43887731771</c:v>
                </c:pt>
                <c:pt idx="3779">
                  <c:v>735675.43888888904</c:v>
                </c:pt>
                <c:pt idx="3780">
                  <c:v>735675.43890046293</c:v>
                </c:pt>
                <c:pt idx="3781">
                  <c:v>735675.43890046293</c:v>
                </c:pt>
                <c:pt idx="3782">
                  <c:v>735675.43891203741</c:v>
                </c:pt>
                <c:pt idx="3783">
                  <c:v>735675.43891203741</c:v>
                </c:pt>
                <c:pt idx="3784">
                  <c:v>735675.43892361375</c:v>
                </c:pt>
                <c:pt idx="3785">
                  <c:v>735675.43892361375</c:v>
                </c:pt>
                <c:pt idx="3786">
                  <c:v>735675.43893518543</c:v>
                </c:pt>
                <c:pt idx="3787">
                  <c:v>735675.43893518543</c:v>
                </c:pt>
                <c:pt idx="3788">
                  <c:v>735675.43894675921</c:v>
                </c:pt>
                <c:pt idx="3789">
                  <c:v>735675.43894675921</c:v>
                </c:pt>
                <c:pt idx="3790">
                  <c:v>735675.43895833404</c:v>
                </c:pt>
                <c:pt idx="3791">
                  <c:v>735675.43895833404</c:v>
                </c:pt>
                <c:pt idx="3792">
                  <c:v>735675.43896990735</c:v>
                </c:pt>
                <c:pt idx="3793">
                  <c:v>735675.43896990735</c:v>
                </c:pt>
                <c:pt idx="3794">
                  <c:v>735675.43898148241</c:v>
                </c:pt>
                <c:pt idx="3795">
                  <c:v>735675.43898148241</c:v>
                </c:pt>
                <c:pt idx="3796">
                  <c:v>735675.43899305561</c:v>
                </c:pt>
                <c:pt idx="3797">
                  <c:v>735675.43899305561</c:v>
                </c:pt>
                <c:pt idx="3798">
                  <c:v>735675.43900462962</c:v>
                </c:pt>
                <c:pt idx="3799">
                  <c:v>735675.43900462962</c:v>
                </c:pt>
                <c:pt idx="3800">
                  <c:v>735675.43901620375</c:v>
                </c:pt>
                <c:pt idx="3801">
                  <c:v>735675.43901620375</c:v>
                </c:pt>
                <c:pt idx="3802">
                  <c:v>735675.43902777904</c:v>
                </c:pt>
                <c:pt idx="3803">
                  <c:v>735675.43902777904</c:v>
                </c:pt>
                <c:pt idx="3804">
                  <c:v>735675.43903935188</c:v>
                </c:pt>
                <c:pt idx="3805">
                  <c:v>735675.43903935188</c:v>
                </c:pt>
                <c:pt idx="3806">
                  <c:v>735675.43905092741</c:v>
                </c:pt>
                <c:pt idx="3807">
                  <c:v>735675.43905092741</c:v>
                </c:pt>
                <c:pt idx="3808">
                  <c:v>735675.43906250002</c:v>
                </c:pt>
                <c:pt idx="3809">
                  <c:v>735675.43906250002</c:v>
                </c:pt>
                <c:pt idx="3810">
                  <c:v>735675.43907407392</c:v>
                </c:pt>
                <c:pt idx="3811">
                  <c:v>735675.43907407392</c:v>
                </c:pt>
                <c:pt idx="3812">
                  <c:v>735675.43908564944</c:v>
                </c:pt>
                <c:pt idx="3813">
                  <c:v>735675.43908564944</c:v>
                </c:pt>
                <c:pt idx="3814">
                  <c:v>735675.43909722241</c:v>
                </c:pt>
                <c:pt idx="3815">
                  <c:v>735675.43909722241</c:v>
                </c:pt>
                <c:pt idx="3816">
                  <c:v>735675.4391087963</c:v>
                </c:pt>
                <c:pt idx="3817">
                  <c:v>735675.4391087963</c:v>
                </c:pt>
                <c:pt idx="3818">
                  <c:v>735675.43912037031</c:v>
                </c:pt>
                <c:pt idx="3819">
                  <c:v>735675.43912037031</c:v>
                </c:pt>
                <c:pt idx="3820">
                  <c:v>735675.43913194432</c:v>
                </c:pt>
                <c:pt idx="3821">
                  <c:v>735675.43913194432</c:v>
                </c:pt>
                <c:pt idx="3822">
                  <c:v>735675.43914351857</c:v>
                </c:pt>
                <c:pt idx="3823">
                  <c:v>735675.43914351857</c:v>
                </c:pt>
                <c:pt idx="3824">
                  <c:v>735675.43915509258</c:v>
                </c:pt>
                <c:pt idx="3825">
                  <c:v>735675.43915509258</c:v>
                </c:pt>
                <c:pt idx="3826">
                  <c:v>735675.43916666671</c:v>
                </c:pt>
                <c:pt idx="3827">
                  <c:v>735675.43916666671</c:v>
                </c:pt>
                <c:pt idx="3828">
                  <c:v>735675.43917824037</c:v>
                </c:pt>
                <c:pt idx="3829">
                  <c:v>735675.43917824037</c:v>
                </c:pt>
                <c:pt idx="3830">
                  <c:v>735675.43918981438</c:v>
                </c:pt>
                <c:pt idx="3831">
                  <c:v>735675.43918981438</c:v>
                </c:pt>
                <c:pt idx="3832">
                  <c:v>735675.43920138909</c:v>
                </c:pt>
                <c:pt idx="3833">
                  <c:v>735675.43920138909</c:v>
                </c:pt>
                <c:pt idx="3834">
                  <c:v>735675.43921296299</c:v>
                </c:pt>
                <c:pt idx="3835">
                  <c:v>735675.43921296299</c:v>
                </c:pt>
                <c:pt idx="3836">
                  <c:v>735675.43922453944</c:v>
                </c:pt>
                <c:pt idx="3837">
                  <c:v>735675.43922453944</c:v>
                </c:pt>
                <c:pt idx="3838">
                  <c:v>735675.4392361124</c:v>
                </c:pt>
                <c:pt idx="3839">
                  <c:v>735675.4392361124</c:v>
                </c:pt>
                <c:pt idx="3840">
                  <c:v>735675.43924768514</c:v>
                </c:pt>
                <c:pt idx="3841">
                  <c:v>735675.43924768514</c:v>
                </c:pt>
                <c:pt idx="3842">
                  <c:v>735675.43925925926</c:v>
                </c:pt>
                <c:pt idx="3843">
                  <c:v>735675.43925925926</c:v>
                </c:pt>
                <c:pt idx="3844">
                  <c:v>735675.43927083351</c:v>
                </c:pt>
                <c:pt idx="3845">
                  <c:v>735675.43927083351</c:v>
                </c:pt>
                <c:pt idx="3846">
                  <c:v>735675.4392824074</c:v>
                </c:pt>
                <c:pt idx="3847">
                  <c:v>735675.43929398153</c:v>
                </c:pt>
                <c:pt idx="3848">
                  <c:v>735675.43929398153</c:v>
                </c:pt>
                <c:pt idx="3849">
                  <c:v>735675.43930555531</c:v>
                </c:pt>
                <c:pt idx="3850">
                  <c:v>735675.43930555531</c:v>
                </c:pt>
                <c:pt idx="3851">
                  <c:v>735675.43931712967</c:v>
                </c:pt>
                <c:pt idx="3852">
                  <c:v>735675.43931712967</c:v>
                </c:pt>
                <c:pt idx="3853">
                  <c:v>735675.43932870368</c:v>
                </c:pt>
                <c:pt idx="3854">
                  <c:v>735675.43932870368</c:v>
                </c:pt>
                <c:pt idx="3855">
                  <c:v>735675.43934027699</c:v>
                </c:pt>
                <c:pt idx="3856">
                  <c:v>735675.43934027699</c:v>
                </c:pt>
                <c:pt idx="3857">
                  <c:v>735675.43935185182</c:v>
                </c:pt>
                <c:pt idx="3858">
                  <c:v>735675.43935185182</c:v>
                </c:pt>
                <c:pt idx="3859">
                  <c:v>735675.43936342595</c:v>
                </c:pt>
                <c:pt idx="3860">
                  <c:v>735675.43936342595</c:v>
                </c:pt>
                <c:pt idx="3861">
                  <c:v>735675.43937499996</c:v>
                </c:pt>
                <c:pt idx="3862">
                  <c:v>735675.43937499996</c:v>
                </c:pt>
                <c:pt idx="3863">
                  <c:v>735675.43938657409</c:v>
                </c:pt>
                <c:pt idx="3864">
                  <c:v>735675.43938657409</c:v>
                </c:pt>
                <c:pt idx="3865">
                  <c:v>735675.4393981481</c:v>
                </c:pt>
                <c:pt idx="3866">
                  <c:v>735675.4393981481</c:v>
                </c:pt>
                <c:pt idx="3867">
                  <c:v>735675.43940972222</c:v>
                </c:pt>
                <c:pt idx="3868">
                  <c:v>735675.43940972222</c:v>
                </c:pt>
                <c:pt idx="3869">
                  <c:v>735675.43942129705</c:v>
                </c:pt>
                <c:pt idx="3870">
                  <c:v>735675.43942129705</c:v>
                </c:pt>
                <c:pt idx="3871">
                  <c:v>735675.43943287048</c:v>
                </c:pt>
                <c:pt idx="3872">
                  <c:v>735675.43943287048</c:v>
                </c:pt>
                <c:pt idx="3873">
                  <c:v>735675.43944444449</c:v>
                </c:pt>
                <c:pt idx="3874">
                  <c:v>735675.43944444449</c:v>
                </c:pt>
                <c:pt idx="3875">
                  <c:v>735675.43945601943</c:v>
                </c:pt>
                <c:pt idx="3876">
                  <c:v>735675.43945601943</c:v>
                </c:pt>
                <c:pt idx="3877">
                  <c:v>735675.43946759263</c:v>
                </c:pt>
                <c:pt idx="3878">
                  <c:v>735675.43946759263</c:v>
                </c:pt>
                <c:pt idx="3879">
                  <c:v>735675.43947916629</c:v>
                </c:pt>
                <c:pt idx="3880">
                  <c:v>735675.43947916629</c:v>
                </c:pt>
                <c:pt idx="3881">
                  <c:v>735675.43949074205</c:v>
                </c:pt>
                <c:pt idx="3882">
                  <c:v>735675.43949074205</c:v>
                </c:pt>
                <c:pt idx="3883">
                  <c:v>735675.43950231478</c:v>
                </c:pt>
                <c:pt idx="3884">
                  <c:v>735675.43950231478</c:v>
                </c:pt>
                <c:pt idx="3885">
                  <c:v>735675.43951388891</c:v>
                </c:pt>
                <c:pt idx="3886">
                  <c:v>735675.43951388891</c:v>
                </c:pt>
                <c:pt idx="3887">
                  <c:v>735675.43952546292</c:v>
                </c:pt>
                <c:pt idx="3888">
                  <c:v>735675.43952546292</c:v>
                </c:pt>
                <c:pt idx="3889">
                  <c:v>735675.43953703705</c:v>
                </c:pt>
                <c:pt idx="3890">
                  <c:v>735675.43953703705</c:v>
                </c:pt>
                <c:pt idx="3891">
                  <c:v>735675.43954861106</c:v>
                </c:pt>
                <c:pt idx="3892">
                  <c:v>735675.43954861106</c:v>
                </c:pt>
                <c:pt idx="3893">
                  <c:v>735675.43956018519</c:v>
                </c:pt>
                <c:pt idx="3894">
                  <c:v>735675.43956018519</c:v>
                </c:pt>
                <c:pt idx="3895">
                  <c:v>735675.43957175897</c:v>
                </c:pt>
                <c:pt idx="3896">
                  <c:v>735675.43957175897</c:v>
                </c:pt>
                <c:pt idx="3897">
                  <c:v>735675.43958333344</c:v>
                </c:pt>
                <c:pt idx="3898">
                  <c:v>735675.43958333344</c:v>
                </c:pt>
                <c:pt idx="3899">
                  <c:v>735675.43959490734</c:v>
                </c:pt>
                <c:pt idx="3900">
                  <c:v>735675.43959490734</c:v>
                </c:pt>
                <c:pt idx="3901">
                  <c:v>735675.43960648205</c:v>
                </c:pt>
                <c:pt idx="3902">
                  <c:v>735675.43960648205</c:v>
                </c:pt>
                <c:pt idx="3903">
                  <c:v>735675.43961805536</c:v>
                </c:pt>
                <c:pt idx="3904">
                  <c:v>735675.43961805536</c:v>
                </c:pt>
                <c:pt idx="3905">
                  <c:v>735675.4396296296</c:v>
                </c:pt>
                <c:pt idx="3906">
                  <c:v>735675.4396296296</c:v>
                </c:pt>
                <c:pt idx="3907">
                  <c:v>735675.43964120373</c:v>
                </c:pt>
                <c:pt idx="3908">
                  <c:v>735675.43964120373</c:v>
                </c:pt>
                <c:pt idx="3909">
                  <c:v>735675.43965277774</c:v>
                </c:pt>
                <c:pt idx="3910">
                  <c:v>735675.43965277774</c:v>
                </c:pt>
                <c:pt idx="3911">
                  <c:v>735675.4396643521</c:v>
                </c:pt>
                <c:pt idx="3912">
                  <c:v>735675.4396643521</c:v>
                </c:pt>
                <c:pt idx="3913">
                  <c:v>735675.43967592705</c:v>
                </c:pt>
                <c:pt idx="3914">
                  <c:v>735675.43967592705</c:v>
                </c:pt>
                <c:pt idx="3915">
                  <c:v>735675.43968750245</c:v>
                </c:pt>
                <c:pt idx="3916">
                  <c:v>735675.43968750245</c:v>
                </c:pt>
                <c:pt idx="3917">
                  <c:v>735675.4396990739</c:v>
                </c:pt>
                <c:pt idx="3918">
                  <c:v>735675.43971064815</c:v>
                </c:pt>
                <c:pt idx="3919">
                  <c:v>735675.43971064815</c:v>
                </c:pt>
                <c:pt idx="3920">
                  <c:v>735675.43972222251</c:v>
                </c:pt>
                <c:pt idx="3921">
                  <c:v>735675.43972222251</c:v>
                </c:pt>
                <c:pt idx="3922">
                  <c:v>735675.4397337964</c:v>
                </c:pt>
                <c:pt idx="3923">
                  <c:v>735675.4397337964</c:v>
                </c:pt>
                <c:pt idx="3924">
                  <c:v>735675.4397453703</c:v>
                </c:pt>
                <c:pt idx="3925">
                  <c:v>735675.4397453703</c:v>
                </c:pt>
                <c:pt idx="3926">
                  <c:v>735675.43975694443</c:v>
                </c:pt>
                <c:pt idx="3927">
                  <c:v>735675.43975694443</c:v>
                </c:pt>
                <c:pt idx="3928">
                  <c:v>735675.43976851832</c:v>
                </c:pt>
                <c:pt idx="3929">
                  <c:v>735675.43976851832</c:v>
                </c:pt>
                <c:pt idx="3930">
                  <c:v>735675.43978009257</c:v>
                </c:pt>
                <c:pt idx="3931">
                  <c:v>735675.43978009257</c:v>
                </c:pt>
                <c:pt idx="3932">
                  <c:v>735675.43979166669</c:v>
                </c:pt>
                <c:pt idx="3933">
                  <c:v>735675.43979166669</c:v>
                </c:pt>
                <c:pt idx="3934">
                  <c:v>735675.43980324245</c:v>
                </c:pt>
                <c:pt idx="3935">
                  <c:v>735675.43980324245</c:v>
                </c:pt>
                <c:pt idx="3936">
                  <c:v>735675.43981481483</c:v>
                </c:pt>
                <c:pt idx="3937">
                  <c:v>735675.43981481483</c:v>
                </c:pt>
                <c:pt idx="3938">
                  <c:v>735675.43982638943</c:v>
                </c:pt>
                <c:pt idx="3939">
                  <c:v>735675.43982638943</c:v>
                </c:pt>
                <c:pt idx="3940">
                  <c:v>735675.43983796344</c:v>
                </c:pt>
                <c:pt idx="3941">
                  <c:v>735675.43983796344</c:v>
                </c:pt>
                <c:pt idx="3942">
                  <c:v>735675.4398495371</c:v>
                </c:pt>
                <c:pt idx="3943">
                  <c:v>735675.4398495371</c:v>
                </c:pt>
                <c:pt idx="3944">
                  <c:v>735675.43986111204</c:v>
                </c:pt>
                <c:pt idx="3945">
                  <c:v>735675.43986111204</c:v>
                </c:pt>
                <c:pt idx="3946">
                  <c:v>735675.43987268524</c:v>
                </c:pt>
                <c:pt idx="3947">
                  <c:v>735675.43987268524</c:v>
                </c:pt>
                <c:pt idx="3948">
                  <c:v>735675.43988425925</c:v>
                </c:pt>
                <c:pt idx="3949">
                  <c:v>735675.43988425925</c:v>
                </c:pt>
                <c:pt idx="3950">
                  <c:v>735675.43989583442</c:v>
                </c:pt>
                <c:pt idx="3951">
                  <c:v>735675.43989583442</c:v>
                </c:pt>
                <c:pt idx="3952">
                  <c:v>735675.4399074075</c:v>
                </c:pt>
                <c:pt idx="3953">
                  <c:v>735675.4399074075</c:v>
                </c:pt>
                <c:pt idx="3954">
                  <c:v>735675.43991898128</c:v>
                </c:pt>
                <c:pt idx="3955">
                  <c:v>735675.43991898128</c:v>
                </c:pt>
                <c:pt idx="3956">
                  <c:v>735675.43993055529</c:v>
                </c:pt>
                <c:pt idx="3957">
                  <c:v>735675.43993055529</c:v>
                </c:pt>
                <c:pt idx="3958">
                  <c:v>735675.43994212931</c:v>
                </c:pt>
                <c:pt idx="3959">
                  <c:v>735675.43994212931</c:v>
                </c:pt>
                <c:pt idx="3960">
                  <c:v>735675.43995370402</c:v>
                </c:pt>
                <c:pt idx="3961">
                  <c:v>735675.43995370402</c:v>
                </c:pt>
                <c:pt idx="3962">
                  <c:v>735675.43996527779</c:v>
                </c:pt>
                <c:pt idx="3963">
                  <c:v>735675.43996527779</c:v>
                </c:pt>
                <c:pt idx="3964">
                  <c:v>735675.43997685181</c:v>
                </c:pt>
                <c:pt idx="3965">
                  <c:v>735675.43997685181</c:v>
                </c:pt>
                <c:pt idx="3966">
                  <c:v>735675.43998842593</c:v>
                </c:pt>
                <c:pt idx="3967">
                  <c:v>735675.43998842593</c:v>
                </c:pt>
                <c:pt idx="3968">
                  <c:v>735675.44000000041</c:v>
                </c:pt>
                <c:pt idx="3969">
                  <c:v>735675.44000000041</c:v>
                </c:pt>
                <c:pt idx="3970">
                  <c:v>735675.44001157407</c:v>
                </c:pt>
                <c:pt idx="3971">
                  <c:v>735675.44001157407</c:v>
                </c:pt>
                <c:pt idx="3972">
                  <c:v>735675.44002315041</c:v>
                </c:pt>
                <c:pt idx="3973">
                  <c:v>735675.44002315041</c:v>
                </c:pt>
                <c:pt idx="3974">
                  <c:v>735675.44003472244</c:v>
                </c:pt>
                <c:pt idx="3975">
                  <c:v>735675.44003472244</c:v>
                </c:pt>
                <c:pt idx="3976">
                  <c:v>735675.44004629645</c:v>
                </c:pt>
                <c:pt idx="3977">
                  <c:v>735675.44004629645</c:v>
                </c:pt>
                <c:pt idx="3978">
                  <c:v>735675.44005787245</c:v>
                </c:pt>
                <c:pt idx="3979">
                  <c:v>735675.44005787245</c:v>
                </c:pt>
                <c:pt idx="3980">
                  <c:v>735675.44006944448</c:v>
                </c:pt>
                <c:pt idx="3981">
                  <c:v>735675.44006944448</c:v>
                </c:pt>
                <c:pt idx="3982">
                  <c:v>735675.44008101942</c:v>
                </c:pt>
                <c:pt idx="3983">
                  <c:v>735675.44008101942</c:v>
                </c:pt>
                <c:pt idx="3984">
                  <c:v>735675.44009259262</c:v>
                </c:pt>
                <c:pt idx="3985">
                  <c:v>735675.44009259262</c:v>
                </c:pt>
                <c:pt idx="3986">
                  <c:v>735675.44010416663</c:v>
                </c:pt>
                <c:pt idx="3987">
                  <c:v>735675.44010416663</c:v>
                </c:pt>
                <c:pt idx="3988">
                  <c:v>735675.44011574145</c:v>
                </c:pt>
                <c:pt idx="3989">
                  <c:v>735675.44011574145</c:v>
                </c:pt>
                <c:pt idx="3990">
                  <c:v>735675.44012731721</c:v>
                </c:pt>
                <c:pt idx="3991">
                  <c:v>735675.44012731721</c:v>
                </c:pt>
                <c:pt idx="3992">
                  <c:v>735675.44013888889</c:v>
                </c:pt>
                <c:pt idx="3993">
                  <c:v>735675.44013888889</c:v>
                </c:pt>
                <c:pt idx="3994">
                  <c:v>735675.44015046302</c:v>
                </c:pt>
                <c:pt idx="3995">
                  <c:v>735675.44015046302</c:v>
                </c:pt>
                <c:pt idx="3996">
                  <c:v>735675.44016203703</c:v>
                </c:pt>
                <c:pt idx="3997">
                  <c:v>735675.44016203703</c:v>
                </c:pt>
                <c:pt idx="3998">
                  <c:v>735675.44017361151</c:v>
                </c:pt>
                <c:pt idx="3999">
                  <c:v>735675.44018518541</c:v>
                </c:pt>
                <c:pt idx="4000">
                  <c:v>735675.44018518541</c:v>
                </c:pt>
                <c:pt idx="4001">
                  <c:v>735675.4401967593</c:v>
                </c:pt>
                <c:pt idx="4002">
                  <c:v>735675.4401967593</c:v>
                </c:pt>
                <c:pt idx="4003">
                  <c:v>735675.44020833343</c:v>
                </c:pt>
                <c:pt idx="4004">
                  <c:v>735675.44020833343</c:v>
                </c:pt>
                <c:pt idx="4005">
                  <c:v>735675.44021990732</c:v>
                </c:pt>
                <c:pt idx="4006">
                  <c:v>735675.44021990732</c:v>
                </c:pt>
                <c:pt idx="4007">
                  <c:v>735675.44023148145</c:v>
                </c:pt>
                <c:pt idx="4008">
                  <c:v>735675.44023148145</c:v>
                </c:pt>
                <c:pt idx="4009">
                  <c:v>735675.44024305558</c:v>
                </c:pt>
                <c:pt idx="4010">
                  <c:v>735675.44024305558</c:v>
                </c:pt>
                <c:pt idx="4011">
                  <c:v>735675.44025463273</c:v>
                </c:pt>
                <c:pt idx="4012">
                  <c:v>735675.44025463273</c:v>
                </c:pt>
                <c:pt idx="4013">
                  <c:v>735675.44026620442</c:v>
                </c:pt>
                <c:pt idx="4014">
                  <c:v>735675.44026620442</c:v>
                </c:pt>
                <c:pt idx="4015">
                  <c:v>735675.44027777773</c:v>
                </c:pt>
                <c:pt idx="4016">
                  <c:v>735675.44027777773</c:v>
                </c:pt>
                <c:pt idx="4017">
                  <c:v>735675.44028935209</c:v>
                </c:pt>
                <c:pt idx="4018">
                  <c:v>735675.44028935209</c:v>
                </c:pt>
                <c:pt idx="4019">
                  <c:v>735675.44030092645</c:v>
                </c:pt>
                <c:pt idx="4020">
                  <c:v>735675.44030092645</c:v>
                </c:pt>
                <c:pt idx="4021">
                  <c:v>735675.4403125</c:v>
                </c:pt>
                <c:pt idx="4022">
                  <c:v>735675.4403125</c:v>
                </c:pt>
                <c:pt idx="4023">
                  <c:v>735675.44032407412</c:v>
                </c:pt>
                <c:pt idx="4024">
                  <c:v>735675.44032407412</c:v>
                </c:pt>
                <c:pt idx="4025">
                  <c:v>735675.44033564941</c:v>
                </c:pt>
                <c:pt idx="4026">
                  <c:v>735675.44033564941</c:v>
                </c:pt>
                <c:pt idx="4027">
                  <c:v>735675.44034722249</c:v>
                </c:pt>
                <c:pt idx="4028">
                  <c:v>735675.44034722249</c:v>
                </c:pt>
                <c:pt idx="4029">
                  <c:v>735675.44035879651</c:v>
                </c:pt>
                <c:pt idx="4030">
                  <c:v>735675.44035879651</c:v>
                </c:pt>
                <c:pt idx="4031">
                  <c:v>735675.44037037028</c:v>
                </c:pt>
                <c:pt idx="4032">
                  <c:v>735675.44037037028</c:v>
                </c:pt>
                <c:pt idx="4033">
                  <c:v>735675.44038194441</c:v>
                </c:pt>
                <c:pt idx="4034">
                  <c:v>735675.44038194441</c:v>
                </c:pt>
                <c:pt idx="4035">
                  <c:v>735675.44039351854</c:v>
                </c:pt>
                <c:pt idx="4036">
                  <c:v>735675.44039351854</c:v>
                </c:pt>
                <c:pt idx="4037">
                  <c:v>735675.44040509255</c:v>
                </c:pt>
                <c:pt idx="4038">
                  <c:v>735675.44040509255</c:v>
                </c:pt>
                <c:pt idx="4039">
                  <c:v>735675.44041666703</c:v>
                </c:pt>
                <c:pt idx="4040">
                  <c:v>735675.44041666703</c:v>
                </c:pt>
                <c:pt idx="4041">
                  <c:v>735675.44042824244</c:v>
                </c:pt>
                <c:pt idx="4042">
                  <c:v>735675.44042824244</c:v>
                </c:pt>
                <c:pt idx="4043">
                  <c:v>735675.44043981482</c:v>
                </c:pt>
                <c:pt idx="4044">
                  <c:v>735675.44043981482</c:v>
                </c:pt>
                <c:pt idx="4045">
                  <c:v>735675.44045138941</c:v>
                </c:pt>
                <c:pt idx="4046">
                  <c:v>735675.44045138941</c:v>
                </c:pt>
                <c:pt idx="4047">
                  <c:v>735675.44046296342</c:v>
                </c:pt>
                <c:pt idx="4048">
                  <c:v>735675.44046296342</c:v>
                </c:pt>
                <c:pt idx="4049">
                  <c:v>735675.44047453743</c:v>
                </c:pt>
                <c:pt idx="4050">
                  <c:v>735675.44047453743</c:v>
                </c:pt>
                <c:pt idx="4051">
                  <c:v>735675.44048611436</c:v>
                </c:pt>
                <c:pt idx="4052">
                  <c:v>735675.44048611436</c:v>
                </c:pt>
                <c:pt idx="4053">
                  <c:v>735675.44049768744</c:v>
                </c:pt>
                <c:pt idx="4054">
                  <c:v>735675.44049768744</c:v>
                </c:pt>
                <c:pt idx="4055">
                  <c:v>735675.44050925889</c:v>
                </c:pt>
                <c:pt idx="4056">
                  <c:v>735675.44050925889</c:v>
                </c:pt>
                <c:pt idx="4057">
                  <c:v>735675.44052083441</c:v>
                </c:pt>
                <c:pt idx="4058">
                  <c:v>735675.44052083441</c:v>
                </c:pt>
                <c:pt idx="4059">
                  <c:v>735675.44053240749</c:v>
                </c:pt>
                <c:pt idx="4060">
                  <c:v>735675.44053240749</c:v>
                </c:pt>
                <c:pt idx="4061">
                  <c:v>735675.4405439815</c:v>
                </c:pt>
                <c:pt idx="4062">
                  <c:v>735675.4405439815</c:v>
                </c:pt>
                <c:pt idx="4063">
                  <c:v>735675.44055555551</c:v>
                </c:pt>
                <c:pt idx="4064">
                  <c:v>735675.44055555551</c:v>
                </c:pt>
                <c:pt idx="4065">
                  <c:v>735675.44056712964</c:v>
                </c:pt>
                <c:pt idx="4066">
                  <c:v>735675.44056712964</c:v>
                </c:pt>
                <c:pt idx="4067">
                  <c:v>735675.4405787033</c:v>
                </c:pt>
                <c:pt idx="4068">
                  <c:v>735675.4405787033</c:v>
                </c:pt>
                <c:pt idx="4069">
                  <c:v>735675.44059027778</c:v>
                </c:pt>
                <c:pt idx="4070">
                  <c:v>735675.44059027778</c:v>
                </c:pt>
                <c:pt idx="4071">
                  <c:v>735675.44060185202</c:v>
                </c:pt>
                <c:pt idx="4072">
                  <c:v>735675.44060185202</c:v>
                </c:pt>
                <c:pt idx="4073">
                  <c:v>735675.44061342743</c:v>
                </c:pt>
                <c:pt idx="4074">
                  <c:v>735675.44061342743</c:v>
                </c:pt>
                <c:pt idx="4075">
                  <c:v>735675.44062500319</c:v>
                </c:pt>
                <c:pt idx="4076">
                  <c:v>735675.44062500319</c:v>
                </c:pt>
                <c:pt idx="4077">
                  <c:v>735675.44063657441</c:v>
                </c:pt>
                <c:pt idx="4078">
                  <c:v>735675.44063657441</c:v>
                </c:pt>
                <c:pt idx="4079">
                  <c:v>735675.44064814842</c:v>
                </c:pt>
                <c:pt idx="4080">
                  <c:v>735675.44064814842</c:v>
                </c:pt>
                <c:pt idx="4081">
                  <c:v>735675.44065972243</c:v>
                </c:pt>
                <c:pt idx="4082">
                  <c:v>735675.44067129644</c:v>
                </c:pt>
                <c:pt idx="4083">
                  <c:v>735675.44067129644</c:v>
                </c:pt>
                <c:pt idx="4084">
                  <c:v>735675.44068287045</c:v>
                </c:pt>
                <c:pt idx="4085">
                  <c:v>735675.44068287045</c:v>
                </c:pt>
                <c:pt idx="4086">
                  <c:v>735675.44069444761</c:v>
                </c:pt>
                <c:pt idx="4087">
                  <c:v>735675.44069444761</c:v>
                </c:pt>
                <c:pt idx="4088">
                  <c:v>735675.44070601941</c:v>
                </c:pt>
                <c:pt idx="4089">
                  <c:v>735675.44070601941</c:v>
                </c:pt>
                <c:pt idx="4090">
                  <c:v>735675.4407175926</c:v>
                </c:pt>
                <c:pt idx="4091">
                  <c:v>735675.4407175926</c:v>
                </c:pt>
                <c:pt idx="4092">
                  <c:v>735675.44072916661</c:v>
                </c:pt>
                <c:pt idx="4093">
                  <c:v>735675.44072916661</c:v>
                </c:pt>
                <c:pt idx="4094">
                  <c:v>735675.44074074074</c:v>
                </c:pt>
                <c:pt idx="4095">
                  <c:v>735675.44074074074</c:v>
                </c:pt>
                <c:pt idx="4096">
                  <c:v>735675.44075231545</c:v>
                </c:pt>
                <c:pt idx="4097">
                  <c:v>735675.44075231545</c:v>
                </c:pt>
                <c:pt idx="4098">
                  <c:v>735675.440763889</c:v>
                </c:pt>
                <c:pt idx="4099">
                  <c:v>735675.440763889</c:v>
                </c:pt>
                <c:pt idx="4100">
                  <c:v>735675.44077546301</c:v>
                </c:pt>
                <c:pt idx="4101">
                  <c:v>735675.44077546301</c:v>
                </c:pt>
                <c:pt idx="4102">
                  <c:v>735675.4407870397</c:v>
                </c:pt>
                <c:pt idx="4103">
                  <c:v>735675.4407870397</c:v>
                </c:pt>
                <c:pt idx="4104">
                  <c:v>735675.44079861115</c:v>
                </c:pt>
                <c:pt idx="4105">
                  <c:v>735675.44079861115</c:v>
                </c:pt>
                <c:pt idx="4106">
                  <c:v>735675.44081018551</c:v>
                </c:pt>
                <c:pt idx="4107">
                  <c:v>735675.44081018551</c:v>
                </c:pt>
                <c:pt idx="4108">
                  <c:v>735675.4408217594</c:v>
                </c:pt>
                <c:pt idx="4109">
                  <c:v>735675.4408217594</c:v>
                </c:pt>
                <c:pt idx="4110">
                  <c:v>735675.44083333609</c:v>
                </c:pt>
                <c:pt idx="4111">
                  <c:v>735675.44083333609</c:v>
                </c:pt>
                <c:pt idx="4112">
                  <c:v>735675.44084490743</c:v>
                </c:pt>
                <c:pt idx="4113">
                  <c:v>735675.44084490743</c:v>
                </c:pt>
                <c:pt idx="4114">
                  <c:v>735675.44085648435</c:v>
                </c:pt>
                <c:pt idx="4115">
                  <c:v>735675.44085648435</c:v>
                </c:pt>
                <c:pt idx="4116">
                  <c:v>735675.44086805556</c:v>
                </c:pt>
                <c:pt idx="4117">
                  <c:v>735675.44086805556</c:v>
                </c:pt>
                <c:pt idx="4118">
                  <c:v>735675.44087962958</c:v>
                </c:pt>
                <c:pt idx="4119">
                  <c:v>735675.44087962958</c:v>
                </c:pt>
                <c:pt idx="4120">
                  <c:v>735675.44089120405</c:v>
                </c:pt>
                <c:pt idx="4121">
                  <c:v>735675.44089120405</c:v>
                </c:pt>
                <c:pt idx="4122">
                  <c:v>735675.44090277783</c:v>
                </c:pt>
                <c:pt idx="4123">
                  <c:v>735675.44090277783</c:v>
                </c:pt>
                <c:pt idx="4124">
                  <c:v>735675.44091435184</c:v>
                </c:pt>
                <c:pt idx="4125">
                  <c:v>735675.44091435184</c:v>
                </c:pt>
                <c:pt idx="4126">
                  <c:v>735675.44092592911</c:v>
                </c:pt>
                <c:pt idx="4127">
                  <c:v>735675.44092592911</c:v>
                </c:pt>
                <c:pt idx="4128">
                  <c:v>735675.44093750045</c:v>
                </c:pt>
                <c:pt idx="4129">
                  <c:v>735675.44093750045</c:v>
                </c:pt>
                <c:pt idx="4130">
                  <c:v>735675.44094907399</c:v>
                </c:pt>
                <c:pt idx="4131">
                  <c:v>735675.44094907399</c:v>
                </c:pt>
                <c:pt idx="4132">
                  <c:v>735675.44096064905</c:v>
                </c:pt>
                <c:pt idx="4133">
                  <c:v>735675.44096064905</c:v>
                </c:pt>
                <c:pt idx="4134">
                  <c:v>735675.44097222225</c:v>
                </c:pt>
                <c:pt idx="4135">
                  <c:v>735675.44097222225</c:v>
                </c:pt>
                <c:pt idx="4136">
                  <c:v>735675.44098379742</c:v>
                </c:pt>
                <c:pt idx="4137">
                  <c:v>735675.44098379742</c:v>
                </c:pt>
                <c:pt idx="4138">
                  <c:v>735675.4409953705</c:v>
                </c:pt>
                <c:pt idx="4139">
                  <c:v>735675.4409953705</c:v>
                </c:pt>
                <c:pt idx="4140">
                  <c:v>735675.44100694836</c:v>
                </c:pt>
                <c:pt idx="4141">
                  <c:v>735675.44100694836</c:v>
                </c:pt>
                <c:pt idx="4142">
                  <c:v>735675.44101851853</c:v>
                </c:pt>
                <c:pt idx="4143">
                  <c:v>735675.44101851853</c:v>
                </c:pt>
                <c:pt idx="4144">
                  <c:v>735675.44103009254</c:v>
                </c:pt>
                <c:pt idx="4145">
                  <c:v>735675.44104166701</c:v>
                </c:pt>
                <c:pt idx="4146">
                  <c:v>735675.44104166701</c:v>
                </c:pt>
                <c:pt idx="4147">
                  <c:v>735675.44105324475</c:v>
                </c:pt>
                <c:pt idx="4148">
                  <c:v>735675.44105324475</c:v>
                </c:pt>
                <c:pt idx="4149">
                  <c:v>735675.44106481771</c:v>
                </c:pt>
                <c:pt idx="4150">
                  <c:v>735675.44106481771</c:v>
                </c:pt>
                <c:pt idx="4151">
                  <c:v>735675.44107638905</c:v>
                </c:pt>
                <c:pt idx="4152">
                  <c:v>735675.44107638905</c:v>
                </c:pt>
                <c:pt idx="4153">
                  <c:v>735675.44108796585</c:v>
                </c:pt>
                <c:pt idx="4154">
                  <c:v>735675.44108796585</c:v>
                </c:pt>
                <c:pt idx="4155">
                  <c:v>735675.44109953742</c:v>
                </c:pt>
                <c:pt idx="4156">
                  <c:v>735675.44109953742</c:v>
                </c:pt>
                <c:pt idx="4157">
                  <c:v>735675.44111111143</c:v>
                </c:pt>
                <c:pt idx="4158">
                  <c:v>735675.44111111143</c:v>
                </c:pt>
                <c:pt idx="4159">
                  <c:v>735675.44112268544</c:v>
                </c:pt>
                <c:pt idx="4160">
                  <c:v>735675.44112268544</c:v>
                </c:pt>
                <c:pt idx="4161">
                  <c:v>735675.44113425922</c:v>
                </c:pt>
                <c:pt idx="4162">
                  <c:v>735675.44113425922</c:v>
                </c:pt>
                <c:pt idx="4163">
                  <c:v>735675.44114583405</c:v>
                </c:pt>
                <c:pt idx="4164">
                  <c:v>735675.44114583405</c:v>
                </c:pt>
                <c:pt idx="4165">
                  <c:v>735675.44115741015</c:v>
                </c:pt>
                <c:pt idx="4166">
                  <c:v>735675.44115741015</c:v>
                </c:pt>
                <c:pt idx="4167">
                  <c:v>735675.44116898149</c:v>
                </c:pt>
                <c:pt idx="4168">
                  <c:v>735675.44116898149</c:v>
                </c:pt>
                <c:pt idx="4169">
                  <c:v>735675.44118055562</c:v>
                </c:pt>
                <c:pt idx="4170">
                  <c:v>735675.44118055562</c:v>
                </c:pt>
                <c:pt idx="4171">
                  <c:v>735675.44119212963</c:v>
                </c:pt>
                <c:pt idx="4172">
                  <c:v>735675.44119212963</c:v>
                </c:pt>
                <c:pt idx="4173">
                  <c:v>735675.44120370445</c:v>
                </c:pt>
                <c:pt idx="4174">
                  <c:v>735675.44120370445</c:v>
                </c:pt>
                <c:pt idx="4175">
                  <c:v>735675.44121527905</c:v>
                </c:pt>
                <c:pt idx="4176">
                  <c:v>735675.44121527905</c:v>
                </c:pt>
                <c:pt idx="4177">
                  <c:v>735675.44122685445</c:v>
                </c:pt>
                <c:pt idx="4178">
                  <c:v>735675.44122685445</c:v>
                </c:pt>
                <c:pt idx="4179">
                  <c:v>735675.44123842742</c:v>
                </c:pt>
                <c:pt idx="4180">
                  <c:v>735675.44123842742</c:v>
                </c:pt>
                <c:pt idx="4181">
                  <c:v>735675.44125000294</c:v>
                </c:pt>
                <c:pt idx="4182">
                  <c:v>735675.44125000294</c:v>
                </c:pt>
                <c:pt idx="4183">
                  <c:v>735675.44126157404</c:v>
                </c:pt>
                <c:pt idx="4184">
                  <c:v>735675.44126157404</c:v>
                </c:pt>
                <c:pt idx="4185">
                  <c:v>735675.44127314945</c:v>
                </c:pt>
                <c:pt idx="4186">
                  <c:v>735675.44127314945</c:v>
                </c:pt>
                <c:pt idx="4187">
                  <c:v>735675.44128472602</c:v>
                </c:pt>
                <c:pt idx="4188">
                  <c:v>735675.44128472602</c:v>
                </c:pt>
                <c:pt idx="4189">
                  <c:v>735675.44129629945</c:v>
                </c:pt>
                <c:pt idx="4190">
                  <c:v>735675.44129629945</c:v>
                </c:pt>
                <c:pt idx="4191">
                  <c:v>735675.44130787044</c:v>
                </c:pt>
                <c:pt idx="4192">
                  <c:v>735675.44130787044</c:v>
                </c:pt>
                <c:pt idx="4193">
                  <c:v>735675.44131944433</c:v>
                </c:pt>
                <c:pt idx="4194">
                  <c:v>735675.44131944433</c:v>
                </c:pt>
                <c:pt idx="4195">
                  <c:v>735675.44133101904</c:v>
                </c:pt>
                <c:pt idx="4196">
                  <c:v>735675.44133101904</c:v>
                </c:pt>
                <c:pt idx="4197">
                  <c:v>735675.44134259259</c:v>
                </c:pt>
                <c:pt idx="4198">
                  <c:v>735675.44134259259</c:v>
                </c:pt>
                <c:pt idx="4199">
                  <c:v>735675.44135416741</c:v>
                </c:pt>
                <c:pt idx="4200">
                  <c:v>735675.44135416741</c:v>
                </c:pt>
                <c:pt idx="4201">
                  <c:v>735675.44136574375</c:v>
                </c:pt>
                <c:pt idx="4202">
                  <c:v>735675.44136574375</c:v>
                </c:pt>
                <c:pt idx="4203">
                  <c:v>735675.44137731544</c:v>
                </c:pt>
                <c:pt idx="4204">
                  <c:v>735675.4413888891</c:v>
                </c:pt>
                <c:pt idx="4205">
                  <c:v>735675.4413888891</c:v>
                </c:pt>
                <c:pt idx="4206">
                  <c:v>735675.44140046404</c:v>
                </c:pt>
                <c:pt idx="4207">
                  <c:v>735675.44140046404</c:v>
                </c:pt>
                <c:pt idx="4208">
                  <c:v>735675.44141203945</c:v>
                </c:pt>
                <c:pt idx="4209">
                  <c:v>735675.44141203945</c:v>
                </c:pt>
                <c:pt idx="4210">
                  <c:v>735675.44142361509</c:v>
                </c:pt>
                <c:pt idx="4211">
                  <c:v>735675.44142361509</c:v>
                </c:pt>
                <c:pt idx="4212">
                  <c:v>735675.44143518806</c:v>
                </c:pt>
                <c:pt idx="4213">
                  <c:v>735675.44143518806</c:v>
                </c:pt>
                <c:pt idx="4214">
                  <c:v>735675.44144675951</c:v>
                </c:pt>
                <c:pt idx="4215">
                  <c:v>735675.44144675951</c:v>
                </c:pt>
                <c:pt idx="4216">
                  <c:v>735675.44145833445</c:v>
                </c:pt>
                <c:pt idx="4217">
                  <c:v>735675.44145833445</c:v>
                </c:pt>
                <c:pt idx="4218">
                  <c:v>735675.44146990741</c:v>
                </c:pt>
                <c:pt idx="4219">
                  <c:v>735675.44146990741</c:v>
                </c:pt>
                <c:pt idx="4220">
                  <c:v>735675.44148148422</c:v>
                </c:pt>
                <c:pt idx="4221">
                  <c:v>735675.44148148422</c:v>
                </c:pt>
                <c:pt idx="4222">
                  <c:v>735675.44149305555</c:v>
                </c:pt>
                <c:pt idx="4223">
                  <c:v>735675.44149305555</c:v>
                </c:pt>
                <c:pt idx="4224">
                  <c:v>735675.44150463259</c:v>
                </c:pt>
                <c:pt idx="4225">
                  <c:v>735675.44150463259</c:v>
                </c:pt>
                <c:pt idx="4226">
                  <c:v>735675.44151620404</c:v>
                </c:pt>
                <c:pt idx="4227">
                  <c:v>735675.44151620404</c:v>
                </c:pt>
                <c:pt idx="4228">
                  <c:v>735675.44152777945</c:v>
                </c:pt>
                <c:pt idx="4229">
                  <c:v>735675.44152777945</c:v>
                </c:pt>
                <c:pt idx="4230">
                  <c:v>735675.44153935183</c:v>
                </c:pt>
                <c:pt idx="4231">
                  <c:v>735675.44153935183</c:v>
                </c:pt>
                <c:pt idx="4232">
                  <c:v>735675.44155092863</c:v>
                </c:pt>
                <c:pt idx="4233">
                  <c:v>735675.44155092863</c:v>
                </c:pt>
                <c:pt idx="4234">
                  <c:v>735675.44156250043</c:v>
                </c:pt>
                <c:pt idx="4235">
                  <c:v>735675.44156250043</c:v>
                </c:pt>
                <c:pt idx="4236">
                  <c:v>735675.4415740741</c:v>
                </c:pt>
                <c:pt idx="4237">
                  <c:v>735675.4415740741</c:v>
                </c:pt>
                <c:pt idx="4238">
                  <c:v>735675.44158565043</c:v>
                </c:pt>
                <c:pt idx="4239">
                  <c:v>735675.44158565043</c:v>
                </c:pt>
                <c:pt idx="4240">
                  <c:v>735675.44159722445</c:v>
                </c:pt>
                <c:pt idx="4241">
                  <c:v>735675.44159722445</c:v>
                </c:pt>
                <c:pt idx="4242">
                  <c:v>735675.44160879741</c:v>
                </c:pt>
                <c:pt idx="4243">
                  <c:v>735675.44160879741</c:v>
                </c:pt>
                <c:pt idx="4244">
                  <c:v>735675.44162037305</c:v>
                </c:pt>
                <c:pt idx="4245">
                  <c:v>735675.44162037305</c:v>
                </c:pt>
                <c:pt idx="4246">
                  <c:v>735675.44163194799</c:v>
                </c:pt>
                <c:pt idx="4247">
                  <c:v>735675.44163194799</c:v>
                </c:pt>
                <c:pt idx="4248">
                  <c:v>735675.44164351944</c:v>
                </c:pt>
                <c:pt idx="4249">
                  <c:v>735675.44164351944</c:v>
                </c:pt>
                <c:pt idx="4250">
                  <c:v>735675.4416550959</c:v>
                </c:pt>
                <c:pt idx="4251">
                  <c:v>735675.4416550959</c:v>
                </c:pt>
                <c:pt idx="4252">
                  <c:v>735675.44166666921</c:v>
                </c:pt>
                <c:pt idx="4253">
                  <c:v>735675.44166666921</c:v>
                </c:pt>
                <c:pt idx="4254">
                  <c:v>735675.44167824241</c:v>
                </c:pt>
                <c:pt idx="4255">
                  <c:v>735675.44167824241</c:v>
                </c:pt>
                <c:pt idx="4256">
                  <c:v>735675.44168981747</c:v>
                </c:pt>
                <c:pt idx="4257">
                  <c:v>735675.44168981747</c:v>
                </c:pt>
                <c:pt idx="4258">
                  <c:v>735675.44170138903</c:v>
                </c:pt>
                <c:pt idx="4259">
                  <c:v>735675.44170138903</c:v>
                </c:pt>
                <c:pt idx="4260">
                  <c:v>735675.44171296293</c:v>
                </c:pt>
                <c:pt idx="4261">
                  <c:v>735675.44171296293</c:v>
                </c:pt>
                <c:pt idx="4262">
                  <c:v>735675.44172454043</c:v>
                </c:pt>
                <c:pt idx="4263">
                  <c:v>735675.44172454043</c:v>
                </c:pt>
                <c:pt idx="4264">
                  <c:v>735675.44173611375</c:v>
                </c:pt>
                <c:pt idx="4265">
                  <c:v>735675.44173611375</c:v>
                </c:pt>
                <c:pt idx="4266">
                  <c:v>735675.44174768543</c:v>
                </c:pt>
                <c:pt idx="4267">
                  <c:v>735675.44175925921</c:v>
                </c:pt>
                <c:pt idx="4268">
                  <c:v>735675.44175925921</c:v>
                </c:pt>
                <c:pt idx="4269">
                  <c:v>735675.44177083345</c:v>
                </c:pt>
                <c:pt idx="4270">
                  <c:v>735675.44177083345</c:v>
                </c:pt>
                <c:pt idx="4271">
                  <c:v>735675.44178240944</c:v>
                </c:pt>
                <c:pt idx="4272">
                  <c:v>735675.44178240944</c:v>
                </c:pt>
                <c:pt idx="4273">
                  <c:v>735675.44179398241</c:v>
                </c:pt>
                <c:pt idx="4274">
                  <c:v>735675.44179398241</c:v>
                </c:pt>
                <c:pt idx="4275">
                  <c:v>735675.44180555816</c:v>
                </c:pt>
                <c:pt idx="4276">
                  <c:v>735675.44180555816</c:v>
                </c:pt>
                <c:pt idx="4277">
                  <c:v>735675.44181713322</c:v>
                </c:pt>
                <c:pt idx="4278">
                  <c:v>735675.44181713322</c:v>
                </c:pt>
                <c:pt idx="4279">
                  <c:v>735675.44182870444</c:v>
                </c:pt>
                <c:pt idx="4280">
                  <c:v>735675.44182870444</c:v>
                </c:pt>
                <c:pt idx="4281">
                  <c:v>735675.44184027775</c:v>
                </c:pt>
                <c:pt idx="4282">
                  <c:v>735675.44184027775</c:v>
                </c:pt>
                <c:pt idx="4283">
                  <c:v>735675.44185185444</c:v>
                </c:pt>
                <c:pt idx="4284">
                  <c:v>735675.44185185444</c:v>
                </c:pt>
                <c:pt idx="4285">
                  <c:v>735675.44186342962</c:v>
                </c:pt>
                <c:pt idx="4286">
                  <c:v>735675.44186342962</c:v>
                </c:pt>
                <c:pt idx="4287">
                  <c:v>735675.4418750027</c:v>
                </c:pt>
                <c:pt idx="4288">
                  <c:v>735675.4418750027</c:v>
                </c:pt>
                <c:pt idx="4289">
                  <c:v>735675.44188657752</c:v>
                </c:pt>
                <c:pt idx="4290">
                  <c:v>735675.44188657752</c:v>
                </c:pt>
                <c:pt idx="4291">
                  <c:v>735675.44189814944</c:v>
                </c:pt>
                <c:pt idx="4292">
                  <c:v>735675.44189814944</c:v>
                </c:pt>
                <c:pt idx="4293">
                  <c:v>735675.4419097224</c:v>
                </c:pt>
                <c:pt idx="4294">
                  <c:v>735675.4419097224</c:v>
                </c:pt>
                <c:pt idx="4295">
                  <c:v>735675.44192129909</c:v>
                </c:pt>
                <c:pt idx="4296">
                  <c:v>735675.44192129909</c:v>
                </c:pt>
                <c:pt idx="4297">
                  <c:v>735675.44193287042</c:v>
                </c:pt>
                <c:pt idx="4298">
                  <c:v>735675.44193287042</c:v>
                </c:pt>
                <c:pt idx="4299">
                  <c:v>735675.44194444444</c:v>
                </c:pt>
                <c:pt idx="4300">
                  <c:v>735675.44194444444</c:v>
                </c:pt>
                <c:pt idx="4301">
                  <c:v>735675.44195602217</c:v>
                </c:pt>
                <c:pt idx="4302">
                  <c:v>735675.44195602217</c:v>
                </c:pt>
                <c:pt idx="4303">
                  <c:v>735675.44196759444</c:v>
                </c:pt>
                <c:pt idx="4304">
                  <c:v>735675.44196759444</c:v>
                </c:pt>
                <c:pt idx="4305">
                  <c:v>735675.4419791667</c:v>
                </c:pt>
                <c:pt idx="4306">
                  <c:v>735675.4419791667</c:v>
                </c:pt>
                <c:pt idx="4307">
                  <c:v>735675.44199074362</c:v>
                </c:pt>
                <c:pt idx="4308">
                  <c:v>735675.44199074362</c:v>
                </c:pt>
                <c:pt idx="4309">
                  <c:v>735675.44200231484</c:v>
                </c:pt>
                <c:pt idx="4310">
                  <c:v>735675.44200231484</c:v>
                </c:pt>
                <c:pt idx="4311">
                  <c:v>735675.44201388885</c:v>
                </c:pt>
                <c:pt idx="4312">
                  <c:v>735675.44201388885</c:v>
                </c:pt>
                <c:pt idx="4313">
                  <c:v>735675.44202546345</c:v>
                </c:pt>
                <c:pt idx="4314">
                  <c:v>735675.44202546345</c:v>
                </c:pt>
                <c:pt idx="4315">
                  <c:v>735675.44203703944</c:v>
                </c:pt>
                <c:pt idx="4316">
                  <c:v>735675.44203703944</c:v>
                </c:pt>
                <c:pt idx="4317">
                  <c:v>735675.44204861112</c:v>
                </c:pt>
                <c:pt idx="4318">
                  <c:v>735675.44204861112</c:v>
                </c:pt>
                <c:pt idx="4319">
                  <c:v>735675.44206018513</c:v>
                </c:pt>
                <c:pt idx="4320">
                  <c:v>735675.44206018513</c:v>
                </c:pt>
                <c:pt idx="4321">
                  <c:v>735675.44207175926</c:v>
                </c:pt>
                <c:pt idx="4322">
                  <c:v>735675.44207175926</c:v>
                </c:pt>
                <c:pt idx="4323">
                  <c:v>735675.44208333443</c:v>
                </c:pt>
                <c:pt idx="4324">
                  <c:v>735675.44208333443</c:v>
                </c:pt>
                <c:pt idx="4325">
                  <c:v>735675.4420949074</c:v>
                </c:pt>
                <c:pt idx="4326">
                  <c:v>735675.4420949074</c:v>
                </c:pt>
                <c:pt idx="4327">
                  <c:v>735675.44210648153</c:v>
                </c:pt>
                <c:pt idx="4328">
                  <c:v>735675.44210648153</c:v>
                </c:pt>
                <c:pt idx="4329">
                  <c:v>735675.44211805251</c:v>
                </c:pt>
                <c:pt idx="4330">
                  <c:v>735675.44211805251</c:v>
                </c:pt>
                <c:pt idx="4331">
                  <c:v>735675.44212962966</c:v>
                </c:pt>
                <c:pt idx="4332">
                  <c:v>735675.44212962966</c:v>
                </c:pt>
                <c:pt idx="4333">
                  <c:v>735675.44214120368</c:v>
                </c:pt>
                <c:pt idx="4334">
                  <c:v>735675.44214120368</c:v>
                </c:pt>
                <c:pt idx="4335">
                  <c:v>735675.4421527778</c:v>
                </c:pt>
                <c:pt idx="4336">
                  <c:v>735675.4421527778</c:v>
                </c:pt>
                <c:pt idx="4337">
                  <c:v>735675.44216435181</c:v>
                </c:pt>
                <c:pt idx="4338">
                  <c:v>735675.44216435181</c:v>
                </c:pt>
                <c:pt idx="4339">
                  <c:v>735675.44217592594</c:v>
                </c:pt>
                <c:pt idx="4340">
                  <c:v>735675.44217592594</c:v>
                </c:pt>
                <c:pt idx="4341">
                  <c:v>735675.44218749995</c:v>
                </c:pt>
                <c:pt idx="4342">
                  <c:v>735675.44218749995</c:v>
                </c:pt>
                <c:pt idx="4343">
                  <c:v>735675.44219907396</c:v>
                </c:pt>
                <c:pt idx="4344">
                  <c:v>735675.44219907396</c:v>
                </c:pt>
                <c:pt idx="4345">
                  <c:v>735675.44221064844</c:v>
                </c:pt>
                <c:pt idx="4346">
                  <c:v>735675.44221064844</c:v>
                </c:pt>
                <c:pt idx="4347">
                  <c:v>735675.44222222245</c:v>
                </c:pt>
                <c:pt idx="4348">
                  <c:v>735675.44222222245</c:v>
                </c:pt>
                <c:pt idx="4349">
                  <c:v>735675.44223379705</c:v>
                </c:pt>
                <c:pt idx="4350">
                  <c:v>735675.44223379705</c:v>
                </c:pt>
                <c:pt idx="4351">
                  <c:v>735675.44224537048</c:v>
                </c:pt>
                <c:pt idx="4352">
                  <c:v>735675.44224537048</c:v>
                </c:pt>
                <c:pt idx="4353">
                  <c:v>735675.44225694775</c:v>
                </c:pt>
                <c:pt idx="4354">
                  <c:v>735675.44225694775</c:v>
                </c:pt>
                <c:pt idx="4355">
                  <c:v>735675.4422685185</c:v>
                </c:pt>
                <c:pt idx="4356">
                  <c:v>735675.4422685185</c:v>
                </c:pt>
                <c:pt idx="4357">
                  <c:v>735675.44228009263</c:v>
                </c:pt>
                <c:pt idx="4358">
                  <c:v>735675.44228009263</c:v>
                </c:pt>
                <c:pt idx="4359">
                  <c:v>735675.44229166664</c:v>
                </c:pt>
                <c:pt idx="4360">
                  <c:v>735675.44229166664</c:v>
                </c:pt>
                <c:pt idx="4361">
                  <c:v>735675.44230324205</c:v>
                </c:pt>
                <c:pt idx="4362">
                  <c:v>735675.44230324205</c:v>
                </c:pt>
                <c:pt idx="4363">
                  <c:v>735675.44231481478</c:v>
                </c:pt>
                <c:pt idx="4364">
                  <c:v>735675.44231481478</c:v>
                </c:pt>
                <c:pt idx="4365">
                  <c:v>735675.44232638902</c:v>
                </c:pt>
                <c:pt idx="4366">
                  <c:v>735675.44232638902</c:v>
                </c:pt>
                <c:pt idx="4367">
                  <c:v>735675.44233796292</c:v>
                </c:pt>
                <c:pt idx="4368">
                  <c:v>735675.44233796292</c:v>
                </c:pt>
                <c:pt idx="4369">
                  <c:v>735675.44234953693</c:v>
                </c:pt>
                <c:pt idx="4370">
                  <c:v>735675.44234953693</c:v>
                </c:pt>
                <c:pt idx="4371">
                  <c:v>735675.44236111105</c:v>
                </c:pt>
                <c:pt idx="4372">
                  <c:v>735675.44236111105</c:v>
                </c:pt>
                <c:pt idx="4373">
                  <c:v>735675.44237268518</c:v>
                </c:pt>
                <c:pt idx="4374">
                  <c:v>735675.44237268518</c:v>
                </c:pt>
                <c:pt idx="4375">
                  <c:v>735675.44238425931</c:v>
                </c:pt>
                <c:pt idx="4376">
                  <c:v>735675.44238425931</c:v>
                </c:pt>
                <c:pt idx="4377">
                  <c:v>735675.44239583344</c:v>
                </c:pt>
                <c:pt idx="4378">
                  <c:v>735675.44239583344</c:v>
                </c:pt>
                <c:pt idx="4379">
                  <c:v>735675.44240740745</c:v>
                </c:pt>
                <c:pt idx="4380">
                  <c:v>735675.44240740745</c:v>
                </c:pt>
                <c:pt idx="4381">
                  <c:v>735675.44241898146</c:v>
                </c:pt>
                <c:pt idx="4382">
                  <c:v>735675.44241898146</c:v>
                </c:pt>
                <c:pt idx="4383">
                  <c:v>735675.44243055559</c:v>
                </c:pt>
                <c:pt idx="4384">
                  <c:v>735675.44243055559</c:v>
                </c:pt>
                <c:pt idx="4385">
                  <c:v>735675.4424421296</c:v>
                </c:pt>
                <c:pt idx="4386">
                  <c:v>735675.4424421296</c:v>
                </c:pt>
                <c:pt idx="4387">
                  <c:v>735675.44245370443</c:v>
                </c:pt>
                <c:pt idx="4388">
                  <c:v>735675.44246527774</c:v>
                </c:pt>
                <c:pt idx="4389">
                  <c:v>735675.44246527774</c:v>
                </c:pt>
                <c:pt idx="4390">
                  <c:v>735675.4424768521</c:v>
                </c:pt>
                <c:pt idx="4391">
                  <c:v>735675.4424768521</c:v>
                </c:pt>
                <c:pt idx="4392">
                  <c:v>735675.4425347225</c:v>
                </c:pt>
                <c:pt idx="4393">
                  <c:v>735675.4425462964</c:v>
                </c:pt>
                <c:pt idx="4394">
                  <c:v>735675.4425462964</c:v>
                </c:pt>
                <c:pt idx="4395">
                  <c:v>735675.44255787041</c:v>
                </c:pt>
                <c:pt idx="4396">
                  <c:v>735675.44255787041</c:v>
                </c:pt>
                <c:pt idx="4397">
                  <c:v>735675.44258101855</c:v>
                </c:pt>
                <c:pt idx="4398">
                  <c:v>735675.44258101855</c:v>
                </c:pt>
                <c:pt idx="4399">
                  <c:v>735675.44258101855</c:v>
                </c:pt>
                <c:pt idx="4400">
                  <c:v>735675.44259259256</c:v>
                </c:pt>
                <c:pt idx="4401">
                  <c:v>735675.44259259256</c:v>
                </c:pt>
                <c:pt idx="4402">
                  <c:v>735675.44260416704</c:v>
                </c:pt>
                <c:pt idx="4403">
                  <c:v>735675.44260416704</c:v>
                </c:pt>
                <c:pt idx="4404">
                  <c:v>735675.44261574245</c:v>
                </c:pt>
                <c:pt idx="4405">
                  <c:v>735675.44261574245</c:v>
                </c:pt>
                <c:pt idx="4406">
                  <c:v>735675.44262731844</c:v>
                </c:pt>
                <c:pt idx="4407">
                  <c:v>735675.44262731844</c:v>
                </c:pt>
                <c:pt idx="4408">
                  <c:v>735675.44263888884</c:v>
                </c:pt>
                <c:pt idx="4409">
                  <c:v>735675.44263888884</c:v>
                </c:pt>
                <c:pt idx="4410">
                  <c:v>735675.44265046343</c:v>
                </c:pt>
                <c:pt idx="4411">
                  <c:v>735675.44265046343</c:v>
                </c:pt>
                <c:pt idx="4412">
                  <c:v>735675.44266203744</c:v>
                </c:pt>
                <c:pt idx="4413">
                  <c:v>735675.44266203744</c:v>
                </c:pt>
                <c:pt idx="4414">
                  <c:v>735675.44267361145</c:v>
                </c:pt>
                <c:pt idx="4415">
                  <c:v>735675.44267361145</c:v>
                </c:pt>
                <c:pt idx="4416">
                  <c:v>735675.44268518745</c:v>
                </c:pt>
                <c:pt idx="4417">
                  <c:v>735675.44268518745</c:v>
                </c:pt>
                <c:pt idx="4418">
                  <c:v>735675.44269675924</c:v>
                </c:pt>
                <c:pt idx="4419">
                  <c:v>735675.44269675924</c:v>
                </c:pt>
                <c:pt idx="4420">
                  <c:v>735675.44270833349</c:v>
                </c:pt>
                <c:pt idx="4421">
                  <c:v>735675.44270833349</c:v>
                </c:pt>
                <c:pt idx="4422">
                  <c:v>735675.44271990738</c:v>
                </c:pt>
                <c:pt idx="4423">
                  <c:v>735675.44271990738</c:v>
                </c:pt>
                <c:pt idx="4424">
                  <c:v>735675.44273148151</c:v>
                </c:pt>
                <c:pt idx="4425">
                  <c:v>735675.44273148151</c:v>
                </c:pt>
                <c:pt idx="4426">
                  <c:v>735675.44274305529</c:v>
                </c:pt>
                <c:pt idx="4427">
                  <c:v>735675.44274305529</c:v>
                </c:pt>
                <c:pt idx="4428">
                  <c:v>735675.44275462965</c:v>
                </c:pt>
                <c:pt idx="4429">
                  <c:v>735675.44275462965</c:v>
                </c:pt>
                <c:pt idx="4430">
                  <c:v>735675.44276620401</c:v>
                </c:pt>
                <c:pt idx="4431">
                  <c:v>735675.44276620401</c:v>
                </c:pt>
                <c:pt idx="4432">
                  <c:v>735675.44277777779</c:v>
                </c:pt>
                <c:pt idx="4433">
                  <c:v>735675.44277777779</c:v>
                </c:pt>
                <c:pt idx="4434">
                  <c:v>735675.4427893518</c:v>
                </c:pt>
                <c:pt idx="4435">
                  <c:v>735675.44280092744</c:v>
                </c:pt>
                <c:pt idx="4436">
                  <c:v>735675.44280092744</c:v>
                </c:pt>
                <c:pt idx="4437">
                  <c:v>735675.44281250041</c:v>
                </c:pt>
                <c:pt idx="4438">
                  <c:v>735675.44281250041</c:v>
                </c:pt>
                <c:pt idx="4439">
                  <c:v>735675.44282407442</c:v>
                </c:pt>
                <c:pt idx="4440">
                  <c:v>735675.44282407442</c:v>
                </c:pt>
                <c:pt idx="4441">
                  <c:v>735675.44283565041</c:v>
                </c:pt>
                <c:pt idx="4442">
                  <c:v>735675.44283565041</c:v>
                </c:pt>
                <c:pt idx="4443">
                  <c:v>735675.44284722244</c:v>
                </c:pt>
                <c:pt idx="4444">
                  <c:v>735675.44284722244</c:v>
                </c:pt>
                <c:pt idx="4445">
                  <c:v>735675.44285879645</c:v>
                </c:pt>
                <c:pt idx="4446">
                  <c:v>735675.44285879645</c:v>
                </c:pt>
                <c:pt idx="4447">
                  <c:v>735675.44287037035</c:v>
                </c:pt>
                <c:pt idx="4448">
                  <c:v>735675.44287037035</c:v>
                </c:pt>
                <c:pt idx="4449">
                  <c:v>735675.4428819475</c:v>
                </c:pt>
                <c:pt idx="4450">
                  <c:v>735675.4428819475</c:v>
                </c:pt>
                <c:pt idx="4451">
                  <c:v>735675.44289351942</c:v>
                </c:pt>
                <c:pt idx="4452">
                  <c:v>735675.44289351942</c:v>
                </c:pt>
                <c:pt idx="4453">
                  <c:v>735675.44290509261</c:v>
                </c:pt>
                <c:pt idx="4454">
                  <c:v>735675.44290509261</c:v>
                </c:pt>
                <c:pt idx="4455">
                  <c:v>735675.44291666662</c:v>
                </c:pt>
                <c:pt idx="4456">
                  <c:v>735675.44291666662</c:v>
                </c:pt>
                <c:pt idx="4457">
                  <c:v>735675.44292824075</c:v>
                </c:pt>
                <c:pt idx="4458">
                  <c:v>735675.44292824075</c:v>
                </c:pt>
                <c:pt idx="4459">
                  <c:v>735675.44293981476</c:v>
                </c:pt>
                <c:pt idx="4460">
                  <c:v>735675.44293981476</c:v>
                </c:pt>
                <c:pt idx="4461">
                  <c:v>735675.44295138901</c:v>
                </c:pt>
                <c:pt idx="4462">
                  <c:v>735675.44295138901</c:v>
                </c:pt>
                <c:pt idx="4463">
                  <c:v>735675.4429629629</c:v>
                </c:pt>
                <c:pt idx="4464">
                  <c:v>735675.4429629629</c:v>
                </c:pt>
                <c:pt idx="4465">
                  <c:v>735675.44297453703</c:v>
                </c:pt>
                <c:pt idx="4466">
                  <c:v>735675.44297453703</c:v>
                </c:pt>
                <c:pt idx="4467">
                  <c:v>735675.44298611244</c:v>
                </c:pt>
                <c:pt idx="4468">
                  <c:v>735675.44298611244</c:v>
                </c:pt>
                <c:pt idx="4469">
                  <c:v>735675.4429976854</c:v>
                </c:pt>
                <c:pt idx="4470">
                  <c:v>735675.4429976854</c:v>
                </c:pt>
                <c:pt idx="4471">
                  <c:v>735675.4430092593</c:v>
                </c:pt>
                <c:pt idx="4472">
                  <c:v>735675.4430092593</c:v>
                </c:pt>
                <c:pt idx="4473">
                  <c:v>735675.4430208361</c:v>
                </c:pt>
                <c:pt idx="4474">
                  <c:v>735675.4430208361</c:v>
                </c:pt>
                <c:pt idx="4475">
                  <c:v>735675.44303240743</c:v>
                </c:pt>
                <c:pt idx="4476">
                  <c:v>735675.44303240743</c:v>
                </c:pt>
                <c:pt idx="4477">
                  <c:v>735675.44304398145</c:v>
                </c:pt>
                <c:pt idx="4478">
                  <c:v>735675.44304398145</c:v>
                </c:pt>
                <c:pt idx="4479">
                  <c:v>735675.44305555744</c:v>
                </c:pt>
                <c:pt idx="4480">
                  <c:v>735675.44305555744</c:v>
                </c:pt>
                <c:pt idx="4481">
                  <c:v>735675.44306713261</c:v>
                </c:pt>
                <c:pt idx="4482">
                  <c:v>735675.44306713261</c:v>
                </c:pt>
                <c:pt idx="4483">
                  <c:v>735675.44307870371</c:v>
                </c:pt>
                <c:pt idx="4484">
                  <c:v>735675.44307870371</c:v>
                </c:pt>
                <c:pt idx="4485">
                  <c:v>735675.44309027772</c:v>
                </c:pt>
                <c:pt idx="4486">
                  <c:v>735675.44309027772</c:v>
                </c:pt>
                <c:pt idx="4487">
                  <c:v>735675.44310185185</c:v>
                </c:pt>
                <c:pt idx="4488">
                  <c:v>735675.44311342645</c:v>
                </c:pt>
                <c:pt idx="4489">
                  <c:v>735675.44311342645</c:v>
                </c:pt>
                <c:pt idx="4490">
                  <c:v>735675.44312500244</c:v>
                </c:pt>
                <c:pt idx="4491">
                  <c:v>735675.44312500244</c:v>
                </c:pt>
                <c:pt idx="4492">
                  <c:v>735675.44313657412</c:v>
                </c:pt>
                <c:pt idx="4493">
                  <c:v>735675.44313657412</c:v>
                </c:pt>
                <c:pt idx="4494">
                  <c:v>735675.44314814813</c:v>
                </c:pt>
                <c:pt idx="4495">
                  <c:v>735675.44314814813</c:v>
                </c:pt>
                <c:pt idx="4496">
                  <c:v>735675.44315972249</c:v>
                </c:pt>
                <c:pt idx="4497">
                  <c:v>735675.44315972249</c:v>
                </c:pt>
                <c:pt idx="4498">
                  <c:v>735675.4431712965</c:v>
                </c:pt>
                <c:pt idx="4499">
                  <c:v>735675.4431712965</c:v>
                </c:pt>
                <c:pt idx="4500">
                  <c:v>735675.4431828704</c:v>
                </c:pt>
                <c:pt idx="4501">
                  <c:v>735675.4431828704</c:v>
                </c:pt>
                <c:pt idx="4502">
                  <c:v>735675.44319444441</c:v>
                </c:pt>
                <c:pt idx="4503">
                  <c:v>735675.44319444441</c:v>
                </c:pt>
                <c:pt idx="4504">
                  <c:v>735675.4432060211</c:v>
                </c:pt>
                <c:pt idx="4505">
                  <c:v>735675.4432060211</c:v>
                </c:pt>
                <c:pt idx="4506">
                  <c:v>735675.44321759255</c:v>
                </c:pt>
                <c:pt idx="4507">
                  <c:v>735675.44321759255</c:v>
                </c:pt>
                <c:pt idx="4508">
                  <c:v>735675.44322916702</c:v>
                </c:pt>
                <c:pt idx="4509">
                  <c:v>735675.44322916702</c:v>
                </c:pt>
                <c:pt idx="4510">
                  <c:v>735675.44324074243</c:v>
                </c:pt>
                <c:pt idx="4511">
                  <c:v>735675.44324074243</c:v>
                </c:pt>
                <c:pt idx="4512">
                  <c:v>735675.44325231784</c:v>
                </c:pt>
                <c:pt idx="4513">
                  <c:v>735675.44325231784</c:v>
                </c:pt>
                <c:pt idx="4514">
                  <c:v>735675.44326388941</c:v>
                </c:pt>
                <c:pt idx="4515">
                  <c:v>735675.44326388941</c:v>
                </c:pt>
                <c:pt idx="4516">
                  <c:v>735675.44327546295</c:v>
                </c:pt>
                <c:pt idx="4517">
                  <c:v>735675.44327546295</c:v>
                </c:pt>
                <c:pt idx="4518">
                  <c:v>735675.44328704115</c:v>
                </c:pt>
                <c:pt idx="4519">
                  <c:v>735675.44328704115</c:v>
                </c:pt>
                <c:pt idx="4520">
                  <c:v>735675.44329861144</c:v>
                </c:pt>
                <c:pt idx="4521">
                  <c:v>735675.44329861144</c:v>
                </c:pt>
                <c:pt idx="4522">
                  <c:v>735675.44331018522</c:v>
                </c:pt>
                <c:pt idx="4523">
                  <c:v>735675.44331018522</c:v>
                </c:pt>
                <c:pt idx="4524">
                  <c:v>735675.44332175923</c:v>
                </c:pt>
                <c:pt idx="4525">
                  <c:v>735675.44332175923</c:v>
                </c:pt>
                <c:pt idx="4526">
                  <c:v>735675.44333333441</c:v>
                </c:pt>
                <c:pt idx="4527">
                  <c:v>735675.44333333441</c:v>
                </c:pt>
                <c:pt idx="4528">
                  <c:v>735675.44334490749</c:v>
                </c:pt>
                <c:pt idx="4529">
                  <c:v>735675.44334490749</c:v>
                </c:pt>
                <c:pt idx="4530">
                  <c:v>735675.44335648243</c:v>
                </c:pt>
                <c:pt idx="4531">
                  <c:v>735675.44335648243</c:v>
                </c:pt>
                <c:pt idx="4532">
                  <c:v>735675.44336805539</c:v>
                </c:pt>
                <c:pt idx="4533">
                  <c:v>735675.44336805539</c:v>
                </c:pt>
                <c:pt idx="4534">
                  <c:v>735675.44337962929</c:v>
                </c:pt>
                <c:pt idx="4535">
                  <c:v>735675.44337962929</c:v>
                </c:pt>
                <c:pt idx="4536">
                  <c:v>735675.44339120365</c:v>
                </c:pt>
                <c:pt idx="4537">
                  <c:v>735675.44339120365</c:v>
                </c:pt>
                <c:pt idx="4538">
                  <c:v>735675.44340277941</c:v>
                </c:pt>
                <c:pt idx="4539">
                  <c:v>735675.44340277941</c:v>
                </c:pt>
                <c:pt idx="4540">
                  <c:v>735675.44341435202</c:v>
                </c:pt>
                <c:pt idx="4541">
                  <c:v>735675.44341435202</c:v>
                </c:pt>
                <c:pt idx="4542">
                  <c:v>735675.44342593022</c:v>
                </c:pt>
                <c:pt idx="4543">
                  <c:v>735675.44342593022</c:v>
                </c:pt>
                <c:pt idx="4544">
                  <c:v>735675.4434375033</c:v>
                </c:pt>
                <c:pt idx="4545">
                  <c:v>735675.4434375033</c:v>
                </c:pt>
                <c:pt idx="4546">
                  <c:v>735675.44344907394</c:v>
                </c:pt>
                <c:pt idx="4547">
                  <c:v>735675.44344907394</c:v>
                </c:pt>
                <c:pt idx="4548">
                  <c:v>735675.44346065004</c:v>
                </c:pt>
                <c:pt idx="4549">
                  <c:v>735675.44346065004</c:v>
                </c:pt>
                <c:pt idx="4550">
                  <c:v>735675.44347222243</c:v>
                </c:pt>
                <c:pt idx="4551">
                  <c:v>735675.44347222243</c:v>
                </c:pt>
                <c:pt idx="4552">
                  <c:v>735675.44348379935</c:v>
                </c:pt>
                <c:pt idx="4553">
                  <c:v>735675.44348379935</c:v>
                </c:pt>
                <c:pt idx="4554">
                  <c:v>735675.44349537045</c:v>
                </c:pt>
                <c:pt idx="4555">
                  <c:v>735675.44349537045</c:v>
                </c:pt>
                <c:pt idx="4556">
                  <c:v>735675.4435069476</c:v>
                </c:pt>
                <c:pt idx="4557">
                  <c:v>735675.4435069476</c:v>
                </c:pt>
                <c:pt idx="4558">
                  <c:v>735675.44351851847</c:v>
                </c:pt>
                <c:pt idx="4559">
                  <c:v>735675.4435300926</c:v>
                </c:pt>
                <c:pt idx="4560">
                  <c:v>735675.4435300926</c:v>
                </c:pt>
                <c:pt idx="4561">
                  <c:v>735675.44354166673</c:v>
                </c:pt>
                <c:pt idx="4562">
                  <c:v>735675.44354166673</c:v>
                </c:pt>
                <c:pt idx="4563">
                  <c:v>735675.44355324376</c:v>
                </c:pt>
                <c:pt idx="4564">
                  <c:v>735675.44355324376</c:v>
                </c:pt>
                <c:pt idx="4565">
                  <c:v>735675.44356481545</c:v>
                </c:pt>
                <c:pt idx="4566">
                  <c:v>735675.44356481545</c:v>
                </c:pt>
                <c:pt idx="4567">
                  <c:v>735675.44357638911</c:v>
                </c:pt>
                <c:pt idx="4568">
                  <c:v>735675.44357638911</c:v>
                </c:pt>
                <c:pt idx="4569">
                  <c:v>735675.44358796405</c:v>
                </c:pt>
                <c:pt idx="4570">
                  <c:v>735675.44358796405</c:v>
                </c:pt>
                <c:pt idx="4571">
                  <c:v>735675.44359953701</c:v>
                </c:pt>
                <c:pt idx="4572">
                  <c:v>735675.44359953701</c:v>
                </c:pt>
                <c:pt idx="4573">
                  <c:v>735675.44361111242</c:v>
                </c:pt>
                <c:pt idx="4574">
                  <c:v>735675.44361111242</c:v>
                </c:pt>
                <c:pt idx="4575">
                  <c:v>735675.44362268806</c:v>
                </c:pt>
                <c:pt idx="4576">
                  <c:v>735675.44362268806</c:v>
                </c:pt>
                <c:pt idx="4577">
                  <c:v>735675.4436342594</c:v>
                </c:pt>
                <c:pt idx="4578">
                  <c:v>735675.4436342594</c:v>
                </c:pt>
                <c:pt idx="4579">
                  <c:v>735675.4436458362</c:v>
                </c:pt>
                <c:pt idx="4580">
                  <c:v>735675.4436458362</c:v>
                </c:pt>
                <c:pt idx="4581">
                  <c:v>735675.44365741103</c:v>
                </c:pt>
                <c:pt idx="4582">
                  <c:v>735675.44365741103</c:v>
                </c:pt>
                <c:pt idx="4583">
                  <c:v>735675.44366898143</c:v>
                </c:pt>
                <c:pt idx="4584">
                  <c:v>735675.44366898143</c:v>
                </c:pt>
                <c:pt idx="4585">
                  <c:v>735675.44368055742</c:v>
                </c:pt>
                <c:pt idx="4586">
                  <c:v>735675.44368055742</c:v>
                </c:pt>
                <c:pt idx="4587">
                  <c:v>735675.44369213236</c:v>
                </c:pt>
                <c:pt idx="4588">
                  <c:v>735675.44369213236</c:v>
                </c:pt>
                <c:pt idx="4589">
                  <c:v>735675.44370370405</c:v>
                </c:pt>
                <c:pt idx="4590">
                  <c:v>735675.44370370405</c:v>
                </c:pt>
                <c:pt idx="4591">
                  <c:v>735675.44371527783</c:v>
                </c:pt>
                <c:pt idx="4592">
                  <c:v>735675.44371527783</c:v>
                </c:pt>
                <c:pt idx="4593">
                  <c:v>735675.44372685242</c:v>
                </c:pt>
                <c:pt idx="4594">
                  <c:v>735675.44372685242</c:v>
                </c:pt>
                <c:pt idx="4595">
                  <c:v>735675.44373842643</c:v>
                </c:pt>
                <c:pt idx="4596">
                  <c:v>735675.44373842643</c:v>
                </c:pt>
                <c:pt idx="4597">
                  <c:v>735675.44374999998</c:v>
                </c:pt>
                <c:pt idx="4598">
                  <c:v>735675.44374999998</c:v>
                </c:pt>
                <c:pt idx="4599">
                  <c:v>735675.4437615741</c:v>
                </c:pt>
                <c:pt idx="4600">
                  <c:v>735675.4437615741</c:v>
                </c:pt>
                <c:pt idx="4601">
                  <c:v>735675.44377314905</c:v>
                </c:pt>
                <c:pt idx="4602">
                  <c:v>735675.44377314905</c:v>
                </c:pt>
                <c:pt idx="4603">
                  <c:v>735675.44378472504</c:v>
                </c:pt>
                <c:pt idx="4604">
                  <c:v>735675.44378472504</c:v>
                </c:pt>
                <c:pt idx="4605">
                  <c:v>735675.44379629742</c:v>
                </c:pt>
                <c:pt idx="4606">
                  <c:v>735675.44379629742</c:v>
                </c:pt>
                <c:pt idx="4607">
                  <c:v>735675.44380787353</c:v>
                </c:pt>
                <c:pt idx="4608">
                  <c:v>735675.44380787353</c:v>
                </c:pt>
                <c:pt idx="4609">
                  <c:v>735675.44381944451</c:v>
                </c:pt>
                <c:pt idx="4610">
                  <c:v>735675.44383101945</c:v>
                </c:pt>
                <c:pt idx="4611">
                  <c:v>735675.44383101945</c:v>
                </c:pt>
                <c:pt idx="4612">
                  <c:v>735675.44384259265</c:v>
                </c:pt>
                <c:pt idx="4613">
                  <c:v>735675.44384259265</c:v>
                </c:pt>
                <c:pt idx="4614">
                  <c:v>735675.44385416945</c:v>
                </c:pt>
                <c:pt idx="4615">
                  <c:v>735675.44385416945</c:v>
                </c:pt>
                <c:pt idx="4616">
                  <c:v>735675.44386574463</c:v>
                </c:pt>
                <c:pt idx="4617">
                  <c:v>735675.44386574463</c:v>
                </c:pt>
                <c:pt idx="4618">
                  <c:v>735675.44387731771</c:v>
                </c:pt>
                <c:pt idx="4619">
                  <c:v>735675.44387731771</c:v>
                </c:pt>
                <c:pt idx="4620">
                  <c:v>735675.44388888904</c:v>
                </c:pt>
                <c:pt idx="4621">
                  <c:v>735675.44388888904</c:v>
                </c:pt>
                <c:pt idx="4622">
                  <c:v>735675.44390046294</c:v>
                </c:pt>
                <c:pt idx="4623">
                  <c:v>735675.44390046294</c:v>
                </c:pt>
                <c:pt idx="4624">
                  <c:v>735675.44391203742</c:v>
                </c:pt>
                <c:pt idx="4625">
                  <c:v>735675.44391203742</c:v>
                </c:pt>
                <c:pt idx="4626">
                  <c:v>735675.44392361434</c:v>
                </c:pt>
                <c:pt idx="4627">
                  <c:v>735675.44392361434</c:v>
                </c:pt>
                <c:pt idx="4628">
                  <c:v>735675.44393518544</c:v>
                </c:pt>
                <c:pt idx="4629">
                  <c:v>735675.44393518544</c:v>
                </c:pt>
                <c:pt idx="4630">
                  <c:v>735675.44394675922</c:v>
                </c:pt>
                <c:pt idx="4631">
                  <c:v>735675.44394675922</c:v>
                </c:pt>
                <c:pt idx="4632">
                  <c:v>735675.44395833404</c:v>
                </c:pt>
                <c:pt idx="4633">
                  <c:v>735675.44396990747</c:v>
                </c:pt>
                <c:pt idx="4634">
                  <c:v>735675.44396990747</c:v>
                </c:pt>
                <c:pt idx="4635">
                  <c:v>735675.44398148241</c:v>
                </c:pt>
                <c:pt idx="4636">
                  <c:v>735675.44398148241</c:v>
                </c:pt>
                <c:pt idx="4637">
                  <c:v>735675.44399305549</c:v>
                </c:pt>
                <c:pt idx="4638">
                  <c:v>735675.44399305549</c:v>
                </c:pt>
                <c:pt idx="4639">
                  <c:v>735675.44400462962</c:v>
                </c:pt>
                <c:pt idx="4640">
                  <c:v>735675.44400462962</c:v>
                </c:pt>
                <c:pt idx="4641">
                  <c:v>735675.44401620375</c:v>
                </c:pt>
                <c:pt idx="4642">
                  <c:v>735675.44401620375</c:v>
                </c:pt>
                <c:pt idx="4643">
                  <c:v>735675.44402777904</c:v>
                </c:pt>
                <c:pt idx="4644">
                  <c:v>735675.44402777904</c:v>
                </c:pt>
                <c:pt idx="4645">
                  <c:v>735675.44403935189</c:v>
                </c:pt>
                <c:pt idx="4646">
                  <c:v>735675.44403935189</c:v>
                </c:pt>
                <c:pt idx="4647">
                  <c:v>735675.44405092741</c:v>
                </c:pt>
                <c:pt idx="4648">
                  <c:v>735675.44405092741</c:v>
                </c:pt>
                <c:pt idx="4649">
                  <c:v>735675.44406250003</c:v>
                </c:pt>
                <c:pt idx="4650">
                  <c:v>735675.44406250003</c:v>
                </c:pt>
                <c:pt idx="4651">
                  <c:v>735675.44407407392</c:v>
                </c:pt>
                <c:pt idx="4652">
                  <c:v>735675.44407407392</c:v>
                </c:pt>
                <c:pt idx="4653">
                  <c:v>735675.44408564945</c:v>
                </c:pt>
                <c:pt idx="4654">
                  <c:v>735675.44408564945</c:v>
                </c:pt>
                <c:pt idx="4655">
                  <c:v>735675.44409722241</c:v>
                </c:pt>
                <c:pt idx="4656">
                  <c:v>735675.44409722241</c:v>
                </c:pt>
                <c:pt idx="4657">
                  <c:v>735675.44410879631</c:v>
                </c:pt>
                <c:pt idx="4658">
                  <c:v>735675.44410879631</c:v>
                </c:pt>
                <c:pt idx="4659">
                  <c:v>735675.44412037032</c:v>
                </c:pt>
                <c:pt idx="4660">
                  <c:v>735675.44412037032</c:v>
                </c:pt>
                <c:pt idx="4661">
                  <c:v>735675.44413194433</c:v>
                </c:pt>
                <c:pt idx="4662">
                  <c:v>735675.44413194433</c:v>
                </c:pt>
                <c:pt idx="4663">
                  <c:v>735675.44414351857</c:v>
                </c:pt>
                <c:pt idx="4664">
                  <c:v>735675.44414351857</c:v>
                </c:pt>
                <c:pt idx="4665">
                  <c:v>735675.44415509258</c:v>
                </c:pt>
                <c:pt idx="4666">
                  <c:v>735675.44415509258</c:v>
                </c:pt>
                <c:pt idx="4667">
                  <c:v>735675.44416666671</c:v>
                </c:pt>
                <c:pt idx="4668">
                  <c:v>735675.44416666671</c:v>
                </c:pt>
                <c:pt idx="4669">
                  <c:v>735675.44417824037</c:v>
                </c:pt>
                <c:pt idx="4670">
                  <c:v>735675.44417824037</c:v>
                </c:pt>
                <c:pt idx="4671">
                  <c:v>735675.44418981439</c:v>
                </c:pt>
                <c:pt idx="4672">
                  <c:v>735675.44418981439</c:v>
                </c:pt>
                <c:pt idx="4673">
                  <c:v>735675.44420138909</c:v>
                </c:pt>
                <c:pt idx="4674">
                  <c:v>735675.44420138909</c:v>
                </c:pt>
                <c:pt idx="4675">
                  <c:v>735675.44421296299</c:v>
                </c:pt>
                <c:pt idx="4676">
                  <c:v>735675.44421296299</c:v>
                </c:pt>
                <c:pt idx="4677">
                  <c:v>735675.44422453945</c:v>
                </c:pt>
                <c:pt idx="4678">
                  <c:v>735675.44422453945</c:v>
                </c:pt>
                <c:pt idx="4679">
                  <c:v>735675.44423611241</c:v>
                </c:pt>
                <c:pt idx="4680">
                  <c:v>735675.44423611241</c:v>
                </c:pt>
                <c:pt idx="4681">
                  <c:v>735675.44424768514</c:v>
                </c:pt>
                <c:pt idx="4682">
                  <c:v>735675.44424768514</c:v>
                </c:pt>
                <c:pt idx="4683">
                  <c:v>735675.44425925927</c:v>
                </c:pt>
                <c:pt idx="4684">
                  <c:v>735675.44425925927</c:v>
                </c:pt>
                <c:pt idx="4685">
                  <c:v>735675.4442708334</c:v>
                </c:pt>
                <c:pt idx="4686">
                  <c:v>735675.4442708334</c:v>
                </c:pt>
                <c:pt idx="4687">
                  <c:v>735675.44428240741</c:v>
                </c:pt>
                <c:pt idx="4688">
                  <c:v>735675.44428240741</c:v>
                </c:pt>
                <c:pt idx="4689">
                  <c:v>735675.44429398153</c:v>
                </c:pt>
                <c:pt idx="4690">
                  <c:v>735675.44429398153</c:v>
                </c:pt>
                <c:pt idx="4691">
                  <c:v>735675.44430555531</c:v>
                </c:pt>
                <c:pt idx="4692">
                  <c:v>735675.44430555531</c:v>
                </c:pt>
                <c:pt idx="4693">
                  <c:v>735675.44431712967</c:v>
                </c:pt>
                <c:pt idx="4694">
                  <c:v>735675.44431712967</c:v>
                </c:pt>
                <c:pt idx="4695">
                  <c:v>735675.44432870368</c:v>
                </c:pt>
                <c:pt idx="4696">
                  <c:v>735675.44432870368</c:v>
                </c:pt>
                <c:pt idx="4697">
                  <c:v>735675.44434027688</c:v>
                </c:pt>
                <c:pt idx="4698">
                  <c:v>735675.44434027688</c:v>
                </c:pt>
                <c:pt idx="4699">
                  <c:v>735675.44435185182</c:v>
                </c:pt>
                <c:pt idx="4700">
                  <c:v>735675.44435185182</c:v>
                </c:pt>
                <c:pt idx="4701">
                  <c:v>735675.44436342595</c:v>
                </c:pt>
                <c:pt idx="4702">
                  <c:v>735675.44436342595</c:v>
                </c:pt>
                <c:pt idx="4703">
                  <c:v>735675.44437499996</c:v>
                </c:pt>
                <c:pt idx="4704">
                  <c:v>735675.44437499996</c:v>
                </c:pt>
                <c:pt idx="4705">
                  <c:v>735675.44438657409</c:v>
                </c:pt>
                <c:pt idx="4706">
                  <c:v>735675.4443981481</c:v>
                </c:pt>
                <c:pt idx="4707">
                  <c:v>735675.4443981481</c:v>
                </c:pt>
                <c:pt idx="4708">
                  <c:v>735675.44440972223</c:v>
                </c:pt>
                <c:pt idx="4709">
                  <c:v>735675.44440972223</c:v>
                </c:pt>
                <c:pt idx="4710">
                  <c:v>735675.4444212974</c:v>
                </c:pt>
                <c:pt idx="4711">
                  <c:v>735675.4444212974</c:v>
                </c:pt>
                <c:pt idx="4712">
                  <c:v>735675.44443287048</c:v>
                </c:pt>
                <c:pt idx="4713">
                  <c:v>735675.44443287048</c:v>
                </c:pt>
                <c:pt idx="4714">
                  <c:v>735675.4444444445</c:v>
                </c:pt>
                <c:pt idx="4715">
                  <c:v>735675.4444444445</c:v>
                </c:pt>
                <c:pt idx="4716">
                  <c:v>735675.44445601944</c:v>
                </c:pt>
                <c:pt idx="4717">
                  <c:v>735675.44445601944</c:v>
                </c:pt>
                <c:pt idx="4718">
                  <c:v>735675.44446759264</c:v>
                </c:pt>
                <c:pt idx="4719">
                  <c:v>735675.44446759264</c:v>
                </c:pt>
                <c:pt idx="4720">
                  <c:v>735675.4444791663</c:v>
                </c:pt>
                <c:pt idx="4721">
                  <c:v>735675.4444791663</c:v>
                </c:pt>
                <c:pt idx="4722">
                  <c:v>735675.44449074205</c:v>
                </c:pt>
                <c:pt idx="4723">
                  <c:v>735675.44449074205</c:v>
                </c:pt>
                <c:pt idx="4724">
                  <c:v>735675.44450231479</c:v>
                </c:pt>
                <c:pt idx="4725">
                  <c:v>735675.44450231479</c:v>
                </c:pt>
                <c:pt idx="4726">
                  <c:v>735675.44451388891</c:v>
                </c:pt>
                <c:pt idx="4727">
                  <c:v>735675.44451388891</c:v>
                </c:pt>
                <c:pt idx="4728">
                  <c:v>735675.44452546292</c:v>
                </c:pt>
                <c:pt idx="4729">
                  <c:v>735675.44452546292</c:v>
                </c:pt>
                <c:pt idx="4730">
                  <c:v>735675.44453703705</c:v>
                </c:pt>
                <c:pt idx="4731">
                  <c:v>735675.44453703705</c:v>
                </c:pt>
                <c:pt idx="4732">
                  <c:v>735675.44454861106</c:v>
                </c:pt>
                <c:pt idx="4733">
                  <c:v>735675.44454861106</c:v>
                </c:pt>
                <c:pt idx="4734">
                  <c:v>735675.44456018519</c:v>
                </c:pt>
                <c:pt idx="4735">
                  <c:v>735675.44456018519</c:v>
                </c:pt>
                <c:pt idx="4736">
                  <c:v>735675.44457175897</c:v>
                </c:pt>
                <c:pt idx="4737">
                  <c:v>735675.44457175897</c:v>
                </c:pt>
                <c:pt idx="4738">
                  <c:v>735675.44458333345</c:v>
                </c:pt>
                <c:pt idx="4739">
                  <c:v>735675.44458333345</c:v>
                </c:pt>
                <c:pt idx="4740">
                  <c:v>735675.44459490746</c:v>
                </c:pt>
                <c:pt idx="4741">
                  <c:v>735675.44459490746</c:v>
                </c:pt>
                <c:pt idx="4742">
                  <c:v>735675.44460648205</c:v>
                </c:pt>
                <c:pt idx="4743">
                  <c:v>735675.44460648205</c:v>
                </c:pt>
                <c:pt idx="4744">
                  <c:v>735675.44461805536</c:v>
                </c:pt>
                <c:pt idx="4745">
                  <c:v>735675.44461805536</c:v>
                </c:pt>
                <c:pt idx="4746">
                  <c:v>735675.44462962961</c:v>
                </c:pt>
                <c:pt idx="4747">
                  <c:v>735675.44462962961</c:v>
                </c:pt>
                <c:pt idx="4748">
                  <c:v>735675.44464120374</c:v>
                </c:pt>
                <c:pt idx="4749">
                  <c:v>735675.44464120374</c:v>
                </c:pt>
                <c:pt idx="4750">
                  <c:v>735675.44465277775</c:v>
                </c:pt>
                <c:pt idx="4751">
                  <c:v>735675.44465277775</c:v>
                </c:pt>
                <c:pt idx="4752">
                  <c:v>735675.44466435211</c:v>
                </c:pt>
                <c:pt idx="4753">
                  <c:v>735675.44466435211</c:v>
                </c:pt>
                <c:pt idx="4754">
                  <c:v>735675.44467592705</c:v>
                </c:pt>
                <c:pt idx="4755">
                  <c:v>735675.44467592705</c:v>
                </c:pt>
                <c:pt idx="4756">
                  <c:v>735675.44468750281</c:v>
                </c:pt>
                <c:pt idx="4757">
                  <c:v>735675.44468750281</c:v>
                </c:pt>
                <c:pt idx="4758">
                  <c:v>735675.44469907391</c:v>
                </c:pt>
                <c:pt idx="4759">
                  <c:v>735675.44469907391</c:v>
                </c:pt>
                <c:pt idx="4760">
                  <c:v>735675.44471064815</c:v>
                </c:pt>
                <c:pt idx="4761">
                  <c:v>735675.44471064815</c:v>
                </c:pt>
                <c:pt idx="4762">
                  <c:v>735675.4447222224</c:v>
                </c:pt>
                <c:pt idx="4763">
                  <c:v>735675.44473379641</c:v>
                </c:pt>
                <c:pt idx="4764">
                  <c:v>735675.44473379641</c:v>
                </c:pt>
                <c:pt idx="4765">
                  <c:v>735675.4447453703</c:v>
                </c:pt>
                <c:pt idx="4766">
                  <c:v>735675.4447453703</c:v>
                </c:pt>
                <c:pt idx="4767">
                  <c:v>735675.44475694443</c:v>
                </c:pt>
                <c:pt idx="4768">
                  <c:v>735675.44475694443</c:v>
                </c:pt>
                <c:pt idx="4769">
                  <c:v>735675.44476851856</c:v>
                </c:pt>
                <c:pt idx="4770">
                  <c:v>735675.44476851856</c:v>
                </c:pt>
                <c:pt idx="4771">
                  <c:v>735675.44478009257</c:v>
                </c:pt>
                <c:pt idx="4772">
                  <c:v>735675.44478009257</c:v>
                </c:pt>
                <c:pt idx="4773">
                  <c:v>735675.4447916667</c:v>
                </c:pt>
                <c:pt idx="4774">
                  <c:v>735675.4447916667</c:v>
                </c:pt>
                <c:pt idx="4775">
                  <c:v>735675.4448032435</c:v>
                </c:pt>
                <c:pt idx="4776">
                  <c:v>735675.4448032435</c:v>
                </c:pt>
                <c:pt idx="4777">
                  <c:v>735675.44481481484</c:v>
                </c:pt>
                <c:pt idx="4778">
                  <c:v>735675.44481481484</c:v>
                </c:pt>
                <c:pt idx="4779">
                  <c:v>735675.44482638943</c:v>
                </c:pt>
                <c:pt idx="4780">
                  <c:v>735675.44482638943</c:v>
                </c:pt>
                <c:pt idx="4781">
                  <c:v>735675.44483796344</c:v>
                </c:pt>
                <c:pt idx="4782">
                  <c:v>735675.44483796344</c:v>
                </c:pt>
                <c:pt idx="4783">
                  <c:v>735675.4448495371</c:v>
                </c:pt>
                <c:pt idx="4784">
                  <c:v>735675.4448495371</c:v>
                </c:pt>
                <c:pt idx="4785">
                  <c:v>735675.44486111205</c:v>
                </c:pt>
                <c:pt idx="4786">
                  <c:v>735675.44486111205</c:v>
                </c:pt>
                <c:pt idx="4787">
                  <c:v>735675.44487268524</c:v>
                </c:pt>
                <c:pt idx="4788">
                  <c:v>735675.44487268524</c:v>
                </c:pt>
                <c:pt idx="4789">
                  <c:v>735675.44488425925</c:v>
                </c:pt>
                <c:pt idx="4790">
                  <c:v>735675.44488425925</c:v>
                </c:pt>
                <c:pt idx="4791">
                  <c:v>735675.44489583443</c:v>
                </c:pt>
                <c:pt idx="4792">
                  <c:v>735675.44489583443</c:v>
                </c:pt>
                <c:pt idx="4793">
                  <c:v>735675.44490740751</c:v>
                </c:pt>
                <c:pt idx="4794">
                  <c:v>735675.44490740751</c:v>
                </c:pt>
                <c:pt idx="4795">
                  <c:v>735675.44491898129</c:v>
                </c:pt>
                <c:pt idx="4796">
                  <c:v>735675.44491898129</c:v>
                </c:pt>
                <c:pt idx="4797">
                  <c:v>735675.4449305553</c:v>
                </c:pt>
                <c:pt idx="4798">
                  <c:v>735675.4449305553</c:v>
                </c:pt>
                <c:pt idx="4799">
                  <c:v>735675.44494212966</c:v>
                </c:pt>
                <c:pt idx="4800">
                  <c:v>735675.44494212966</c:v>
                </c:pt>
                <c:pt idx="4801">
                  <c:v>735675.44495370402</c:v>
                </c:pt>
                <c:pt idx="4802">
                  <c:v>735675.44495370402</c:v>
                </c:pt>
                <c:pt idx="4803">
                  <c:v>735675.4449652778</c:v>
                </c:pt>
                <c:pt idx="4804">
                  <c:v>735675.4449652778</c:v>
                </c:pt>
                <c:pt idx="4805">
                  <c:v>735675.44497685181</c:v>
                </c:pt>
                <c:pt idx="4806">
                  <c:v>735675.44497685181</c:v>
                </c:pt>
                <c:pt idx="4807">
                  <c:v>735675.44498842594</c:v>
                </c:pt>
                <c:pt idx="4808">
                  <c:v>735675.44498842594</c:v>
                </c:pt>
                <c:pt idx="4809">
                  <c:v>735675.44499999937</c:v>
                </c:pt>
                <c:pt idx="4810">
                  <c:v>735675.44499999937</c:v>
                </c:pt>
                <c:pt idx="4811">
                  <c:v>735675.44501157408</c:v>
                </c:pt>
                <c:pt idx="4812">
                  <c:v>735675.44501157408</c:v>
                </c:pt>
                <c:pt idx="4813">
                  <c:v>735675.44502315042</c:v>
                </c:pt>
                <c:pt idx="4814">
                  <c:v>735675.44502315042</c:v>
                </c:pt>
                <c:pt idx="4815">
                  <c:v>735675.44503472245</c:v>
                </c:pt>
                <c:pt idx="4816">
                  <c:v>735675.44503472245</c:v>
                </c:pt>
                <c:pt idx="4817">
                  <c:v>735675.44504629704</c:v>
                </c:pt>
                <c:pt idx="4818">
                  <c:v>735675.44504629704</c:v>
                </c:pt>
                <c:pt idx="4819">
                  <c:v>735675.44505787245</c:v>
                </c:pt>
                <c:pt idx="4820">
                  <c:v>735675.44505787245</c:v>
                </c:pt>
                <c:pt idx="4821">
                  <c:v>735675.44506944448</c:v>
                </c:pt>
                <c:pt idx="4822">
                  <c:v>735675.44506944448</c:v>
                </c:pt>
                <c:pt idx="4823">
                  <c:v>735675.44508101942</c:v>
                </c:pt>
                <c:pt idx="4824">
                  <c:v>735675.44508101942</c:v>
                </c:pt>
                <c:pt idx="4825">
                  <c:v>735675.44509259262</c:v>
                </c:pt>
                <c:pt idx="4826">
                  <c:v>735675.44509259262</c:v>
                </c:pt>
                <c:pt idx="4827">
                  <c:v>735675.44510416663</c:v>
                </c:pt>
                <c:pt idx="4828">
                  <c:v>735675.44510416663</c:v>
                </c:pt>
                <c:pt idx="4829">
                  <c:v>735675.44511574204</c:v>
                </c:pt>
                <c:pt idx="4830">
                  <c:v>735675.44511574204</c:v>
                </c:pt>
                <c:pt idx="4831">
                  <c:v>735675.44512731722</c:v>
                </c:pt>
                <c:pt idx="4832">
                  <c:v>735675.44512731722</c:v>
                </c:pt>
                <c:pt idx="4833">
                  <c:v>735675.4451388889</c:v>
                </c:pt>
                <c:pt idx="4834">
                  <c:v>735675.4451388889</c:v>
                </c:pt>
                <c:pt idx="4835">
                  <c:v>735675.44515046291</c:v>
                </c:pt>
                <c:pt idx="4836">
                  <c:v>735675.44515046291</c:v>
                </c:pt>
                <c:pt idx="4837">
                  <c:v>735675.44516203704</c:v>
                </c:pt>
                <c:pt idx="4838">
                  <c:v>735675.44516203704</c:v>
                </c:pt>
                <c:pt idx="4839">
                  <c:v>735675.4451736114</c:v>
                </c:pt>
                <c:pt idx="4840">
                  <c:v>735675.4451736114</c:v>
                </c:pt>
                <c:pt idx="4841">
                  <c:v>735675.44518518541</c:v>
                </c:pt>
                <c:pt idx="4842">
                  <c:v>735675.4451967593</c:v>
                </c:pt>
                <c:pt idx="4843">
                  <c:v>735675.4451967593</c:v>
                </c:pt>
                <c:pt idx="4844">
                  <c:v>735675.44520833343</c:v>
                </c:pt>
                <c:pt idx="4845">
                  <c:v>735675.44520833343</c:v>
                </c:pt>
                <c:pt idx="4846">
                  <c:v>735675.44521990733</c:v>
                </c:pt>
                <c:pt idx="4847">
                  <c:v>735675.44521990733</c:v>
                </c:pt>
                <c:pt idx="4848">
                  <c:v>735675.44523148204</c:v>
                </c:pt>
                <c:pt idx="4849">
                  <c:v>735675.44523148204</c:v>
                </c:pt>
                <c:pt idx="4850">
                  <c:v>735675.44524305558</c:v>
                </c:pt>
                <c:pt idx="4851">
                  <c:v>735675.44524305558</c:v>
                </c:pt>
                <c:pt idx="4852">
                  <c:v>735675.44525463297</c:v>
                </c:pt>
                <c:pt idx="4853">
                  <c:v>735675.44525463297</c:v>
                </c:pt>
                <c:pt idx="4854">
                  <c:v>735675.44526620442</c:v>
                </c:pt>
                <c:pt idx="4855">
                  <c:v>735675.44526620442</c:v>
                </c:pt>
                <c:pt idx="4856">
                  <c:v>735675.44527777773</c:v>
                </c:pt>
                <c:pt idx="4857">
                  <c:v>735675.44527777773</c:v>
                </c:pt>
                <c:pt idx="4858">
                  <c:v>735675.44528935209</c:v>
                </c:pt>
                <c:pt idx="4859">
                  <c:v>735675.44528935209</c:v>
                </c:pt>
                <c:pt idx="4860">
                  <c:v>735675.44530092645</c:v>
                </c:pt>
                <c:pt idx="4861">
                  <c:v>735675.44530092645</c:v>
                </c:pt>
                <c:pt idx="4862">
                  <c:v>735675.4453125</c:v>
                </c:pt>
                <c:pt idx="4863">
                  <c:v>735675.4453125</c:v>
                </c:pt>
                <c:pt idx="4864">
                  <c:v>735675.44532407413</c:v>
                </c:pt>
                <c:pt idx="4865">
                  <c:v>735675.44532407413</c:v>
                </c:pt>
                <c:pt idx="4866">
                  <c:v>735675.44533564942</c:v>
                </c:pt>
                <c:pt idx="4867">
                  <c:v>735675.44533564942</c:v>
                </c:pt>
                <c:pt idx="4868">
                  <c:v>735675.4453472225</c:v>
                </c:pt>
                <c:pt idx="4869">
                  <c:v>735675.4453472225</c:v>
                </c:pt>
                <c:pt idx="4870">
                  <c:v>735675.44535879651</c:v>
                </c:pt>
                <c:pt idx="4871">
                  <c:v>735675.44535879651</c:v>
                </c:pt>
                <c:pt idx="4872">
                  <c:v>735675.44537037029</c:v>
                </c:pt>
                <c:pt idx="4873">
                  <c:v>735675.44537037029</c:v>
                </c:pt>
                <c:pt idx="4874">
                  <c:v>735675.44538194442</c:v>
                </c:pt>
                <c:pt idx="4875">
                  <c:v>735675.44538194442</c:v>
                </c:pt>
                <c:pt idx="4876">
                  <c:v>735675.44539351854</c:v>
                </c:pt>
                <c:pt idx="4877">
                  <c:v>735675.44539351854</c:v>
                </c:pt>
                <c:pt idx="4878">
                  <c:v>735675.44540509442</c:v>
                </c:pt>
                <c:pt idx="4879">
                  <c:v>735675.44540509442</c:v>
                </c:pt>
                <c:pt idx="4880">
                  <c:v>735675.44541666703</c:v>
                </c:pt>
                <c:pt idx="4881">
                  <c:v>735675.44541666703</c:v>
                </c:pt>
                <c:pt idx="4882">
                  <c:v>735675.44542824244</c:v>
                </c:pt>
                <c:pt idx="4883">
                  <c:v>735675.44542824244</c:v>
                </c:pt>
                <c:pt idx="4884">
                  <c:v>735675.44543981482</c:v>
                </c:pt>
                <c:pt idx="4885">
                  <c:v>735675.44543981482</c:v>
                </c:pt>
                <c:pt idx="4886">
                  <c:v>735675.44545138942</c:v>
                </c:pt>
                <c:pt idx="4887">
                  <c:v>735675.44545138942</c:v>
                </c:pt>
                <c:pt idx="4888">
                  <c:v>735675.44546296343</c:v>
                </c:pt>
                <c:pt idx="4889">
                  <c:v>735675.44546296343</c:v>
                </c:pt>
                <c:pt idx="4890">
                  <c:v>735675.44547453744</c:v>
                </c:pt>
                <c:pt idx="4891">
                  <c:v>735675.44547453744</c:v>
                </c:pt>
                <c:pt idx="4892">
                  <c:v>735675.44548611436</c:v>
                </c:pt>
                <c:pt idx="4893">
                  <c:v>735675.44548611436</c:v>
                </c:pt>
                <c:pt idx="4894">
                  <c:v>735675.44549768744</c:v>
                </c:pt>
                <c:pt idx="4895">
                  <c:v>735675.44549768744</c:v>
                </c:pt>
                <c:pt idx="4896">
                  <c:v>735675.44550925889</c:v>
                </c:pt>
                <c:pt idx="4897">
                  <c:v>735675.44550925889</c:v>
                </c:pt>
                <c:pt idx="4898">
                  <c:v>735675.44552083442</c:v>
                </c:pt>
                <c:pt idx="4899">
                  <c:v>735675.4455324075</c:v>
                </c:pt>
                <c:pt idx="4900">
                  <c:v>735675.4455324075</c:v>
                </c:pt>
                <c:pt idx="4901">
                  <c:v>735675.44554398151</c:v>
                </c:pt>
                <c:pt idx="4902">
                  <c:v>735675.44554398151</c:v>
                </c:pt>
                <c:pt idx="4903">
                  <c:v>735675.44555555552</c:v>
                </c:pt>
                <c:pt idx="4904">
                  <c:v>735675.44555555552</c:v>
                </c:pt>
                <c:pt idx="4905">
                  <c:v>735675.44556712965</c:v>
                </c:pt>
                <c:pt idx="4906">
                  <c:v>735675.44556712965</c:v>
                </c:pt>
                <c:pt idx="4907">
                  <c:v>735675.44557870366</c:v>
                </c:pt>
                <c:pt idx="4908">
                  <c:v>735675.44557870366</c:v>
                </c:pt>
                <c:pt idx="4909">
                  <c:v>735675.44559027778</c:v>
                </c:pt>
                <c:pt idx="4910">
                  <c:v>735675.44559027778</c:v>
                </c:pt>
                <c:pt idx="4911">
                  <c:v>735675.44560185203</c:v>
                </c:pt>
                <c:pt idx="4912">
                  <c:v>735675.44560185203</c:v>
                </c:pt>
                <c:pt idx="4913">
                  <c:v>735675.44561342744</c:v>
                </c:pt>
                <c:pt idx="4914">
                  <c:v>735675.44561342744</c:v>
                </c:pt>
                <c:pt idx="4915">
                  <c:v>735675.44562500319</c:v>
                </c:pt>
                <c:pt idx="4916">
                  <c:v>735675.44562500319</c:v>
                </c:pt>
                <c:pt idx="4917">
                  <c:v>735675.44563657441</c:v>
                </c:pt>
                <c:pt idx="4918">
                  <c:v>735675.44563657441</c:v>
                </c:pt>
                <c:pt idx="4919">
                  <c:v>735675.44564814842</c:v>
                </c:pt>
                <c:pt idx="4920">
                  <c:v>735675.44564814842</c:v>
                </c:pt>
                <c:pt idx="4921">
                  <c:v>735675.44565972243</c:v>
                </c:pt>
                <c:pt idx="4922">
                  <c:v>735675.44565972243</c:v>
                </c:pt>
                <c:pt idx="4923">
                  <c:v>735675.44567129645</c:v>
                </c:pt>
                <c:pt idx="4924">
                  <c:v>735675.44567129645</c:v>
                </c:pt>
                <c:pt idx="4925">
                  <c:v>735675.44568287244</c:v>
                </c:pt>
                <c:pt idx="4926">
                  <c:v>735675.44568287244</c:v>
                </c:pt>
                <c:pt idx="4927">
                  <c:v>735675.4456944475</c:v>
                </c:pt>
                <c:pt idx="4928">
                  <c:v>735675.4456944475</c:v>
                </c:pt>
                <c:pt idx="4929">
                  <c:v>735675.44570601941</c:v>
                </c:pt>
                <c:pt idx="4930">
                  <c:v>735675.44570601941</c:v>
                </c:pt>
                <c:pt idx="4931">
                  <c:v>735675.44571759261</c:v>
                </c:pt>
                <c:pt idx="4932">
                  <c:v>735675.44571759261</c:v>
                </c:pt>
                <c:pt idx="4933">
                  <c:v>735675.44572916662</c:v>
                </c:pt>
                <c:pt idx="4934">
                  <c:v>735675.44572916662</c:v>
                </c:pt>
                <c:pt idx="4935">
                  <c:v>735675.44574074075</c:v>
                </c:pt>
                <c:pt idx="4936">
                  <c:v>735675.44574074075</c:v>
                </c:pt>
                <c:pt idx="4937">
                  <c:v>735675.4457523172</c:v>
                </c:pt>
                <c:pt idx="4938">
                  <c:v>735675.4457523172</c:v>
                </c:pt>
                <c:pt idx="4939">
                  <c:v>735675.445763889</c:v>
                </c:pt>
                <c:pt idx="4940">
                  <c:v>735675.445763889</c:v>
                </c:pt>
                <c:pt idx="4941">
                  <c:v>735675.44577546301</c:v>
                </c:pt>
                <c:pt idx="4942">
                  <c:v>735675.44577546301</c:v>
                </c:pt>
                <c:pt idx="4943">
                  <c:v>735675.4457870397</c:v>
                </c:pt>
                <c:pt idx="4944">
                  <c:v>735675.4457870397</c:v>
                </c:pt>
                <c:pt idx="4945">
                  <c:v>735675.44579861115</c:v>
                </c:pt>
                <c:pt idx="4946">
                  <c:v>735675.44579861115</c:v>
                </c:pt>
                <c:pt idx="4947">
                  <c:v>735675.4458101854</c:v>
                </c:pt>
                <c:pt idx="4948">
                  <c:v>735675.4458101854</c:v>
                </c:pt>
                <c:pt idx="4949">
                  <c:v>735675.44582175941</c:v>
                </c:pt>
                <c:pt idx="4950">
                  <c:v>735675.44582175941</c:v>
                </c:pt>
                <c:pt idx="4951">
                  <c:v>735675.44583333586</c:v>
                </c:pt>
                <c:pt idx="4952">
                  <c:v>735675.44583333586</c:v>
                </c:pt>
                <c:pt idx="4953">
                  <c:v>735675.44584490743</c:v>
                </c:pt>
                <c:pt idx="4954">
                  <c:v>735675.44584490743</c:v>
                </c:pt>
                <c:pt idx="4955">
                  <c:v>735675.44585648435</c:v>
                </c:pt>
                <c:pt idx="4956">
                  <c:v>735675.44585648435</c:v>
                </c:pt>
                <c:pt idx="4957">
                  <c:v>735675.44586805557</c:v>
                </c:pt>
                <c:pt idx="4958">
                  <c:v>735675.44586805557</c:v>
                </c:pt>
                <c:pt idx="4959">
                  <c:v>735675.44587962958</c:v>
                </c:pt>
                <c:pt idx="4960">
                  <c:v>735675.44587962958</c:v>
                </c:pt>
                <c:pt idx="4961">
                  <c:v>735675.44589120441</c:v>
                </c:pt>
                <c:pt idx="4962">
                  <c:v>735675.44589120441</c:v>
                </c:pt>
                <c:pt idx="4963">
                  <c:v>735675.44590277784</c:v>
                </c:pt>
                <c:pt idx="4964">
                  <c:v>735675.44591435185</c:v>
                </c:pt>
                <c:pt idx="4965">
                  <c:v>735675.44591435185</c:v>
                </c:pt>
                <c:pt idx="4966">
                  <c:v>735675.44592592912</c:v>
                </c:pt>
                <c:pt idx="4967">
                  <c:v>735675.44592592912</c:v>
                </c:pt>
                <c:pt idx="4968">
                  <c:v>735675.44593750045</c:v>
                </c:pt>
                <c:pt idx="4969">
                  <c:v>735675.44593750045</c:v>
                </c:pt>
                <c:pt idx="4970">
                  <c:v>735675.44594907388</c:v>
                </c:pt>
                <c:pt idx="4971">
                  <c:v>735675.44594907388</c:v>
                </c:pt>
                <c:pt idx="4972">
                  <c:v>735675.44596064941</c:v>
                </c:pt>
                <c:pt idx="4973">
                  <c:v>735675.44596064941</c:v>
                </c:pt>
                <c:pt idx="4974">
                  <c:v>735675.44597222225</c:v>
                </c:pt>
                <c:pt idx="4975">
                  <c:v>735675.44597222225</c:v>
                </c:pt>
                <c:pt idx="4976">
                  <c:v>735675.44598379743</c:v>
                </c:pt>
                <c:pt idx="4977">
                  <c:v>735675.44598379743</c:v>
                </c:pt>
                <c:pt idx="4978">
                  <c:v>735675.44599537051</c:v>
                </c:pt>
                <c:pt idx="4979">
                  <c:v>735675.44599537051</c:v>
                </c:pt>
                <c:pt idx="4980">
                  <c:v>735675.44600694836</c:v>
                </c:pt>
                <c:pt idx="4981">
                  <c:v>735675.44600694836</c:v>
                </c:pt>
                <c:pt idx="4982">
                  <c:v>735675.44601851853</c:v>
                </c:pt>
                <c:pt idx="4983">
                  <c:v>735675.44601851853</c:v>
                </c:pt>
                <c:pt idx="4984">
                  <c:v>735675.44603009254</c:v>
                </c:pt>
                <c:pt idx="4985">
                  <c:v>735675.44603009254</c:v>
                </c:pt>
                <c:pt idx="4986">
                  <c:v>735675.44604166702</c:v>
                </c:pt>
                <c:pt idx="4987">
                  <c:v>735675.44604166702</c:v>
                </c:pt>
                <c:pt idx="4988">
                  <c:v>735675.44605324499</c:v>
                </c:pt>
                <c:pt idx="4989">
                  <c:v>735675.44605324499</c:v>
                </c:pt>
                <c:pt idx="4990">
                  <c:v>735675.44606481795</c:v>
                </c:pt>
                <c:pt idx="4991">
                  <c:v>735675.44606481795</c:v>
                </c:pt>
                <c:pt idx="4992">
                  <c:v>735675.44607638905</c:v>
                </c:pt>
                <c:pt idx="4993">
                  <c:v>735675.44607638905</c:v>
                </c:pt>
                <c:pt idx="4994">
                  <c:v>735675.44608796574</c:v>
                </c:pt>
                <c:pt idx="4995">
                  <c:v>735675.44608796574</c:v>
                </c:pt>
                <c:pt idx="4996">
                  <c:v>735675.44609953742</c:v>
                </c:pt>
                <c:pt idx="4997">
                  <c:v>735675.44609953742</c:v>
                </c:pt>
                <c:pt idx="4998">
                  <c:v>735675.44611111144</c:v>
                </c:pt>
                <c:pt idx="4999">
                  <c:v>735675.44611111144</c:v>
                </c:pt>
                <c:pt idx="5000">
                  <c:v>735675.44612268545</c:v>
                </c:pt>
                <c:pt idx="5001">
                  <c:v>735675.44612268545</c:v>
                </c:pt>
                <c:pt idx="5002">
                  <c:v>735675.44613425923</c:v>
                </c:pt>
                <c:pt idx="5003">
                  <c:v>735675.44613425923</c:v>
                </c:pt>
                <c:pt idx="5004">
                  <c:v>735675.44614583405</c:v>
                </c:pt>
                <c:pt idx="5005">
                  <c:v>735675.44614583405</c:v>
                </c:pt>
                <c:pt idx="5006">
                  <c:v>735675.44615741016</c:v>
                </c:pt>
                <c:pt idx="5007">
                  <c:v>735675.44615741016</c:v>
                </c:pt>
                <c:pt idx="5008">
                  <c:v>735675.44616898149</c:v>
                </c:pt>
                <c:pt idx="5009">
                  <c:v>735675.44616898149</c:v>
                </c:pt>
                <c:pt idx="5010">
                  <c:v>735675.4461805555</c:v>
                </c:pt>
                <c:pt idx="5011">
                  <c:v>735675.4461805555</c:v>
                </c:pt>
                <c:pt idx="5012">
                  <c:v>735675.44619212963</c:v>
                </c:pt>
                <c:pt idx="5013">
                  <c:v>735675.44619212963</c:v>
                </c:pt>
                <c:pt idx="5014">
                  <c:v>735675.44620370667</c:v>
                </c:pt>
                <c:pt idx="5015">
                  <c:v>735675.44620370667</c:v>
                </c:pt>
                <c:pt idx="5016">
                  <c:v>735675.44621527905</c:v>
                </c:pt>
                <c:pt idx="5017">
                  <c:v>735675.44621527905</c:v>
                </c:pt>
                <c:pt idx="5018">
                  <c:v>735675.44622685481</c:v>
                </c:pt>
                <c:pt idx="5019">
                  <c:v>735675.44622685481</c:v>
                </c:pt>
                <c:pt idx="5020">
                  <c:v>735675.44623842742</c:v>
                </c:pt>
                <c:pt idx="5021">
                  <c:v>735675.44623842742</c:v>
                </c:pt>
                <c:pt idx="5022">
                  <c:v>735675.44625000295</c:v>
                </c:pt>
                <c:pt idx="5023">
                  <c:v>735675.44625000295</c:v>
                </c:pt>
                <c:pt idx="5024">
                  <c:v>735675.44626157405</c:v>
                </c:pt>
                <c:pt idx="5025">
                  <c:v>735675.44626157405</c:v>
                </c:pt>
                <c:pt idx="5026">
                  <c:v>735675.44627315004</c:v>
                </c:pt>
                <c:pt idx="5027">
                  <c:v>735675.44627315004</c:v>
                </c:pt>
                <c:pt idx="5028">
                  <c:v>735675.4462847258</c:v>
                </c:pt>
                <c:pt idx="5029">
                  <c:v>735675.44629629946</c:v>
                </c:pt>
                <c:pt idx="5030">
                  <c:v>735675.44629629946</c:v>
                </c:pt>
                <c:pt idx="5031">
                  <c:v>735675.44630787044</c:v>
                </c:pt>
                <c:pt idx="5032">
                  <c:v>735675.44630787044</c:v>
                </c:pt>
                <c:pt idx="5033">
                  <c:v>735675.44631944434</c:v>
                </c:pt>
                <c:pt idx="5034">
                  <c:v>735675.44631944434</c:v>
                </c:pt>
                <c:pt idx="5035">
                  <c:v>735675.44633101905</c:v>
                </c:pt>
                <c:pt idx="5036">
                  <c:v>735675.44633101905</c:v>
                </c:pt>
                <c:pt idx="5037">
                  <c:v>735675.44634259259</c:v>
                </c:pt>
                <c:pt idx="5038">
                  <c:v>735675.44634259259</c:v>
                </c:pt>
                <c:pt idx="5039">
                  <c:v>735675.44635416742</c:v>
                </c:pt>
                <c:pt idx="5040">
                  <c:v>735675.44635416742</c:v>
                </c:pt>
                <c:pt idx="5041">
                  <c:v>735675.44636574376</c:v>
                </c:pt>
                <c:pt idx="5042">
                  <c:v>735675.44636574376</c:v>
                </c:pt>
                <c:pt idx="5043">
                  <c:v>735675.44637731544</c:v>
                </c:pt>
                <c:pt idx="5044">
                  <c:v>735675.44637731544</c:v>
                </c:pt>
                <c:pt idx="5045">
                  <c:v>735675.4463888891</c:v>
                </c:pt>
                <c:pt idx="5046">
                  <c:v>735675.4463888891</c:v>
                </c:pt>
                <c:pt idx="5047">
                  <c:v>735675.44640046405</c:v>
                </c:pt>
                <c:pt idx="5048">
                  <c:v>735675.44640046405</c:v>
                </c:pt>
                <c:pt idx="5049">
                  <c:v>735675.4464120398</c:v>
                </c:pt>
                <c:pt idx="5050">
                  <c:v>735675.4464120398</c:v>
                </c:pt>
                <c:pt idx="5051">
                  <c:v>735675.44642361486</c:v>
                </c:pt>
                <c:pt idx="5052">
                  <c:v>735675.44642361486</c:v>
                </c:pt>
                <c:pt idx="5053">
                  <c:v>735675.44643518806</c:v>
                </c:pt>
                <c:pt idx="5054">
                  <c:v>735675.44643518806</c:v>
                </c:pt>
                <c:pt idx="5055">
                  <c:v>735675.44644675951</c:v>
                </c:pt>
                <c:pt idx="5056">
                  <c:v>735675.44644675951</c:v>
                </c:pt>
                <c:pt idx="5057">
                  <c:v>735675.44645833445</c:v>
                </c:pt>
                <c:pt idx="5058">
                  <c:v>735675.44645833445</c:v>
                </c:pt>
                <c:pt idx="5059">
                  <c:v>735675.44646990742</c:v>
                </c:pt>
                <c:pt idx="5060">
                  <c:v>735675.44646990742</c:v>
                </c:pt>
                <c:pt idx="5061">
                  <c:v>735675.44648148445</c:v>
                </c:pt>
                <c:pt idx="5062">
                  <c:v>735675.44648148445</c:v>
                </c:pt>
                <c:pt idx="5063">
                  <c:v>735675.44649305742</c:v>
                </c:pt>
                <c:pt idx="5064">
                  <c:v>735675.44649305742</c:v>
                </c:pt>
                <c:pt idx="5065">
                  <c:v>735675.44650463259</c:v>
                </c:pt>
                <c:pt idx="5066">
                  <c:v>735675.44650463259</c:v>
                </c:pt>
                <c:pt idx="5067">
                  <c:v>735675.44651620404</c:v>
                </c:pt>
                <c:pt idx="5068">
                  <c:v>735675.44651620404</c:v>
                </c:pt>
                <c:pt idx="5069">
                  <c:v>735675.44652777945</c:v>
                </c:pt>
                <c:pt idx="5070">
                  <c:v>735675.44652777945</c:v>
                </c:pt>
                <c:pt idx="5071">
                  <c:v>735675.44653935183</c:v>
                </c:pt>
                <c:pt idx="5072">
                  <c:v>735675.44653935183</c:v>
                </c:pt>
                <c:pt idx="5073">
                  <c:v>735675.4465509291</c:v>
                </c:pt>
                <c:pt idx="5074">
                  <c:v>735675.4465509291</c:v>
                </c:pt>
                <c:pt idx="5075">
                  <c:v>735675.44656250044</c:v>
                </c:pt>
                <c:pt idx="5076">
                  <c:v>735675.44656250044</c:v>
                </c:pt>
                <c:pt idx="5077">
                  <c:v>735675.4465740741</c:v>
                </c:pt>
                <c:pt idx="5078">
                  <c:v>735675.4465740741</c:v>
                </c:pt>
                <c:pt idx="5079">
                  <c:v>735675.44658565044</c:v>
                </c:pt>
                <c:pt idx="5080">
                  <c:v>735675.44658565044</c:v>
                </c:pt>
                <c:pt idx="5081">
                  <c:v>735675.44659722445</c:v>
                </c:pt>
                <c:pt idx="5082">
                  <c:v>735675.44659722445</c:v>
                </c:pt>
                <c:pt idx="5083">
                  <c:v>735675.44660879741</c:v>
                </c:pt>
                <c:pt idx="5084">
                  <c:v>735675.44660879741</c:v>
                </c:pt>
                <c:pt idx="5085">
                  <c:v>735675.44662037352</c:v>
                </c:pt>
                <c:pt idx="5086">
                  <c:v>735675.44662037352</c:v>
                </c:pt>
                <c:pt idx="5087">
                  <c:v>735675.446631948</c:v>
                </c:pt>
                <c:pt idx="5088">
                  <c:v>735675.446631948</c:v>
                </c:pt>
                <c:pt idx="5089">
                  <c:v>735675.44664351945</c:v>
                </c:pt>
                <c:pt idx="5090">
                  <c:v>735675.44664351945</c:v>
                </c:pt>
                <c:pt idx="5091">
                  <c:v>735675.44665509672</c:v>
                </c:pt>
                <c:pt idx="5092">
                  <c:v>735675.44666666933</c:v>
                </c:pt>
                <c:pt idx="5093">
                  <c:v>735675.44666666933</c:v>
                </c:pt>
                <c:pt idx="5094">
                  <c:v>735675.44667824241</c:v>
                </c:pt>
                <c:pt idx="5095">
                  <c:v>735675.44667824241</c:v>
                </c:pt>
                <c:pt idx="5096">
                  <c:v>735675.44668981771</c:v>
                </c:pt>
                <c:pt idx="5097">
                  <c:v>735675.44668981771</c:v>
                </c:pt>
                <c:pt idx="5098">
                  <c:v>735675.44670138904</c:v>
                </c:pt>
                <c:pt idx="5099">
                  <c:v>735675.44670138904</c:v>
                </c:pt>
                <c:pt idx="5100">
                  <c:v>735675.44671296293</c:v>
                </c:pt>
                <c:pt idx="5101">
                  <c:v>735675.44671296293</c:v>
                </c:pt>
                <c:pt idx="5102">
                  <c:v>735675.4467245409</c:v>
                </c:pt>
                <c:pt idx="5103">
                  <c:v>735675.4467245409</c:v>
                </c:pt>
                <c:pt idx="5104">
                  <c:v>735675.44673611375</c:v>
                </c:pt>
                <c:pt idx="5105">
                  <c:v>735675.44673611375</c:v>
                </c:pt>
                <c:pt idx="5106">
                  <c:v>735675.44674768543</c:v>
                </c:pt>
                <c:pt idx="5107">
                  <c:v>735675.44674768543</c:v>
                </c:pt>
                <c:pt idx="5108">
                  <c:v>735675.44675925921</c:v>
                </c:pt>
                <c:pt idx="5109">
                  <c:v>735675.44675925921</c:v>
                </c:pt>
                <c:pt idx="5110">
                  <c:v>735675.44677083404</c:v>
                </c:pt>
                <c:pt idx="5111">
                  <c:v>735675.44677083404</c:v>
                </c:pt>
                <c:pt idx="5112">
                  <c:v>735675.44678240945</c:v>
                </c:pt>
                <c:pt idx="5113">
                  <c:v>735675.44678240945</c:v>
                </c:pt>
                <c:pt idx="5114">
                  <c:v>735675.44679398241</c:v>
                </c:pt>
                <c:pt idx="5115">
                  <c:v>735675.44679398241</c:v>
                </c:pt>
                <c:pt idx="5116">
                  <c:v>735675.44680555817</c:v>
                </c:pt>
                <c:pt idx="5117">
                  <c:v>735675.44680555817</c:v>
                </c:pt>
                <c:pt idx="5118">
                  <c:v>735675.44681713323</c:v>
                </c:pt>
                <c:pt idx="5119">
                  <c:v>735675.44681713323</c:v>
                </c:pt>
                <c:pt idx="5120">
                  <c:v>735675.44682870444</c:v>
                </c:pt>
                <c:pt idx="5121">
                  <c:v>735675.44682870444</c:v>
                </c:pt>
                <c:pt idx="5122">
                  <c:v>735675.44684027904</c:v>
                </c:pt>
                <c:pt idx="5123">
                  <c:v>735675.44684027904</c:v>
                </c:pt>
                <c:pt idx="5124">
                  <c:v>735675.44685185445</c:v>
                </c:pt>
                <c:pt idx="5125">
                  <c:v>735675.44685185445</c:v>
                </c:pt>
                <c:pt idx="5126">
                  <c:v>735675.44686342985</c:v>
                </c:pt>
                <c:pt idx="5127">
                  <c:v>735675.44686342985</c:v>
                </c:pt>
                <c:pt idx="5128">
                  <c:v>735675.4468750027</c:v>
                </c:pt>
                <c:pt idx="5129">
                  <c:v>735675.4468750027</c:v>
                </c:pt>
                <c:pt idx="5130">
                  <c:v>735675.44688657753</c:v>
                </c:pt>
                <c:pt idx="5131">
                  <c:v>735675.44688657753</c:v>
                </c:pt>
                <c:pt idx="5132">
                  <c:v>735675.44689814944</c:v>
                </c:pt>
                <c:pt idx="5133">
                  <c:v>735675.44689814944</c:v>
                </c:pt>
                <c:pt idx="5134">
                  <c:v>735675.44690972241</c:v>
                </c:pt>
                <c:pt idx="5135">
                  <c:v>735675.44690972241</c:v>
                </c:pt>
                <c:pt idx="5136">
                  <c:v>735675.44692129886</c:v>
                </c:pt>
                <c:pt idx="5137">
                  <c:v>735675.44692129886</c:v>
                </c:pt>
                <c:pt idx="5138">
                  <c:v>735675.44693287043</c:v>
                </c:pt>
                <c:pt idx="5139">
                  <c:v>735675.44693287043</c:v>
                </c:pt>
                <c:pt idx="5140">
                  <c:v>735675.44694444444</c:v>
                </c:pt>
                <c:pt idx="5141">
                  <c:v>735675.44694444444</c:v>
                </c:pt>
                <c:pt idx="5142">
                  <c:v>735675.44695602218</c:v>
                </c:pt>
                <c:pt idx="5143">
                  <c:v>735675.44695602218</c:v>
                </c:pt>
                <c:pt idx="5144">
                  <c:v>735675.44696759444</c:v>
                </c:pt>
                <c:pt idx="5145">
                  <c:v>735675.44697916671</c:v>
                </c:pt>
                <c:pt idx="5146">
                  <c:v>735675.44697916671</c:v>
                </c:pt>
                <c:pt idx="5147">
                  <c:v>735675.4469907434</c:v>
                </c:pt>
                <c:pt idx="5148">
                  <c:v>735675.4469907434</c:v>
                </c:pt>
                <c:pt idx="5149">
                  <c:v>735675.44700231485</c:v>
                </c:pt>
                <c:pt idx="5150">
                  <c:v>735675.44700231485</c:v>
                </c:pt>
                <c:pt idx="5151">
                  <c:v>735675.44701388909</c:v>
                </c:pt>
                <c:pt idx="5152">
                  <c:v>735675.44701388909</c:v>
                </c:pt>
                <c:pt idx="5153">
                  <c:v>735675.44702546345</c:v>
                </c:pt>
                <c:pt idx="5154">
                  <c:v>735675.44702546345</c:v>
                </c:pt>
                <c:pt idx="5155">
                  <c:v>735675.44703703944</c:v>
                </c:pt>
                <c:pt idx="5156">
                  <c:v>735675.44703703944</c:v>
                </c:pt>
                <c:pt idx="5157">
                  <c:v>735675.44704861112</c:v>
                </c:pt>
                <c:pt idx="5158">
                  <c:v>735675.44704861112</c:v>
                </c:pt>
                <c:pt idx="5159">
                  <c:v>735675.44706018514</c:v>
                </c:pt>
                <c:pt idx="5160">
                  <c:v>735675.44706018514</c:v>
                </c:pt>
                <c:pt idx="5161">
                  <c:v>735675.44707175926</c:v>
                </c:pt>
                <c:pt idx="5162">
                  <c:v>735675.44707175926</c:v>
                </c:pt>
                <c:pt idx="5163">
                  <c:v>735675.44708333444</c:v>
                </c:pt>
                <c:pt idx="5164">
                  <c:v>735675.44708333444</c:v>
                </c:pt>
                <c:pt idx="5165">
                  <c:v>735675.4470949074</c:v>
                </c:pt>
                <c:pt idx="5166">
                  <c:v>735675.4470949074</c:v>
                </c:pt>
                <c:pt idx="5167">
                  <c:v>735675.44710648153</c:v>
                </c:pt>
                <c:pt idx="5168">
                  <c:v>735675.44710648153</c:v>
                </c:pt>
                <c:pt idx="5169">
                  <c:v>735675.44711805275</c:v>
                </c:pt>
                <c:pt idx="5170">
                  <c:v>735675.44711805275</c:v>
                </c:pt>
                <c:pt idx="5171">
                  <c:v>735675.44712962967</c:v>
                </c:pt>
                <c:pt idx="5172">
                  <c:v>735675.44712962967</c:v>
                </c:pt>
                <c:pt idx="5173">
                  <c:v>735675.44714120368</c:v>
                </c:pt>
                <c:pt idx="5174">
                  <c:v>735675.44714120368</c:v>
                </c:pt>
                <c:pt idx="5175">
                  <c:v>735675.44715277781</c:v>
                </c:pt>
                <c:pt idx="5176">
                  <c:v>735675.44715277781</c:v>
                </c:pt>
                <c:pt idx="5177">
                  <c:v>735675.44716435182</c:v>
                </c:pt>
                <c:pt idx="5178">
                  <c:v>735675.44716435182</c:v>
                </c:pt>
                <c:pt idx="5179">
                  <c:v>735675.44717592595</c:v>
                </c:pt>
                <c:pt idx="5180">
                  <c:v>735675.44717592595</c:v>
                </c:pt>
                <c:pt idx="5181">
                  <c:v>735675.44718750042</c:v>
                </c:pt>
                <c:pt idx="5182">
                  <c:v>735675.44718750042</c:v>
                </c:pt>
                <c:pt idx="5183">
                  <c:v>735675.44719907397</c:v>
                </c:pt>
                <c:pt idx="5184">
                  <c:v>735675.44719907397</c:v>
                </c:pt>
                <c:pt idx="5185">
                  <c:v>735675.44721064845</c:v>
                </c:pt>
                <c:pt idx="5186">
                  <c:v>735675.44721064845</c:v>
                </c:pt>
                <c:pt idx="5187">
                  <c:v>735675.44722222444</c:v>
                </c:pt>
                <c:pt idx="5188">
                  <c:v>735675.44722222444</c:v>
                </c:pt>
                <c:pt idx="5189">
                  <c:v>735675.44723379705</c:v>
                </c:pt>
                <c:pt idx="5190">
                  <c:v>735675.44723379705</c:v>
                </c:pt>
                <c:pt idx="5191">
                  <c:v>735675.44724537048</c:v>
                </c:pt>
                <c:pt idx="5192">
                  <c:v>735675.44724537048</c:v>
                </c:pt>
                <c:pt idx="5193">
                  <c:v>735675.44725694775</c:v>
                </c:pt>
                <c:pt idx="5194">
                  <c:v>735675.44725694775</c:v>
                </c:pt>
                <c:pt idx="5195">
                  <c:v>735675.4472685185</c:v>
                </c:pt>
                <c:pt idx="5196">
                  <c:v>735675.4472685185</c:v>
                </c:pt>
                <c:pt idx="5197">
                  <c:v>735675.44728009263</c:v>
                </c:pt>
                <c:pt idx="5198">
                  <c:v>735675.44728009263</c:v>
                </c:pt>
                <c:pt idx="5199">
                  <c:v>735675.44729166664</c:v>
                </c:pt>
                <c:pt idx="5200">
                  <c:v>735675.44730324205</c:v>
                </c:pt>
                <c:pt idx="5201">
                  <c:v>735675.44730324205</c:v>
                </c:pt>
                <c:pt idx="5202">
                  <c:v>735675.44731481478</c:v>
                </c:pt>
                <c:pt idx="5203">
                  <c:v>735675.44731481478</c:v>
                </c:pt>
                <c:pt idx="5204">
                  <c:v>735675.44732638902</c:v>
                </c:pt>
                <c:pt idx="5205">
                  <c:v>735675.44732638902</c:v>
                </c:pt>
                <c:pt idx="5206">
                  <c:v>735675.44733796292</c:v>
                </c:pt>
                <c:pt idx="5207">
                  <c:v>735675.44733796292</c:v>
                </c:pt>
                <c:pt idx="5208">
                  <c:v>735675.44734953693</c:v>
                </c:pt>
                <c:pt idx="5209">
                  <c:v>735675.44734953693</c:v>
                </c:pt>
                <c:pt idx="5210">
                  <c:v>735675.44736111141</c:v>
                </c:pt>
                <c:pt idx="5211">
                  <c:v>735675.44736111141</c:v>
                </c:pt>
                <c:pt idx="5212">
                  <c:v>735675.44737268519</c:v>
                </c:pt>
                <c:pt idx="5213">
                  <c:v>735675.44737268519</c:v>
                </c:pt>
                <c:pt idx="5214">
                  <c:v>735675.4473842592</c:v>
                </c:pt>
                <c:pt idx="5215">
                  <c:v>735675.4473842592</c:v>
                </c:pt>
                <c:pt idx="5216">
                  <c:v>735675.44739583344</c:v>
                </c:pt>
                <c:pt idx="5217">
                  <c:v>735675.44739583344</c:v>
                </c:pt>
                <c:pt idx="5218">
                  <c:v>735675.44740740745</c:v>
                </c:pt>
                <c:pt idx="5219">
                  <c:v>735675.44740740745</c:v>
                </c:pt>
                <c:pt idx="5220">
                  <c:v>735675.44741898146</c:v>
                </c:pt>
                <c:pt idx="5221">
                  <c:v>735675.44741898146</c:v>
                </c:pt>
                <c:pt idx="5222">
                  <c:v>735675.44743055559</c:v>
                </c:pt>
                <c:pt idx="5223">
                  <c:v>735675.44743055559</c:v>
                </c:pt>
                <c:pt idx="5224">
                  <c:v>735675.4474421296</c:v>
                </c:pt>
                <c:pt idx="5225">
                  <c:v>735675.4474421296</c:v>
                </c:pt>
                <c:pt idx="5226">
                  <c:v>735675.44745370443</c:v>
                </c:pt>
                <c:pt idx="5227">
                  <c:v>735675.44745370443</c:v>
                </c:pt>
                <c:pt idx="5228">
                  <c:v>735675.44746527774</c:v>
                </c:pt>
                <c:pt idx="5229">
                  <c:v>735675.44746527774</c:v>
                </c:pt>
                <c:pt idx="5230">
                  <c:v>735675.4474768521</c:v>
                </c:pt>
                <c:pt idx="5231">
                  <c:v>735675.4474768521</c:v>
                </c:pt>
                <c:pt idx="5232">
                  <c:v>735675.44748842705</c:v>
                </c:pt>
                <c:pt idx="5233">
                  <c:v>735675.44748842705</c:v>
                </c:pt>
                <c:pt idx="5234">
                  <c:v>735675.44750000001</c:v>
                </c:pt>
                <c:pt idx="5235">
                  <c:v>735675.44750000001</c:v>
                </c:pt>
                <c:pt idx="5236">
                  <c:v>735675.4475115739</c:v>
                </c:pt>
                <c:pt idx="5237">
                  <c:v>735675.4475115739</c:v>
                </c:pt>
                <c:pt idx="5238">
                  <c:v>735675.44752314943</c:v>
                </c:pt>
                <c:pt idx="5239">
                  <c:v>735675.44752314943</c:v>
                </c:pt>
                <c:pt idx="5240">
                  <c:v>735675.44753472251</c:v>
                </c:pt>
                <c:pt idx="5241">
                  <c:v>735675.44753472251</c:v>
                </c:pt>
                <c:pt idx="5242">
                  <c:v>735675.4475462964</c:v>
                </c:pt>
                <c:pt idx="5243">
                  <c:v>735675.4475462964</c:v>
                </c:pt>
                <c:pt idx="5244">
                  <c:v>735675.44755787042</c:v>
                </c:pt>
                <c:pt idx="5245">
                  <c:v>735675.44755787042</c:v>
                </c:pt>
                <c:pt idx="5246">
                  <c:v>735675.44756944431</c:v>
                </c:pt>
                <c:pt idx="5247">
                  <c:v>735675.44756944431</c:v>
                </c:pt>
                <c:pt idx="5248">
                  <c:v>735675.44758101855</c:v>
                </c:pt>
                <c:pt idx="5249">
                  <c:v>735675.44758101855</c:v>
                </c:pt>
                <c:pt idx="5250">
                  <c:v>735675.44759259257</c:v>
                </c:pt>
                <c:pt idx="5251">
                  <c:v>735675.44759259257</c:v>
                </c:pt>
                <c:pt idx="5252">
                  <c:v>735675.44760416704</c:v>
                </c:pt>
                <c:pt idx="5253">
                  <c:v>735675.44760416704</c:v>
                </c:pt>
                <c:pt idx="5254">
                  <c:v>735675.44761574245</c:v>
                </c:pt>
                <c:pt idx="5255">
                  <c:v>735675.44761574245</c:v>
                </c:pt>
                <c:pt idx="5256">
                  <c:v>735675.44762731856</c:v>
                </c:pt>
                <c:pt idx="5257">
                  <c:v>735675.44762731856</c:v>
                </c:pt>
                <c:pt idx="5258">
                  <c:v>735675.44763888884</c:v>
                </c:pt>
                <c:pt idx="5259">
                  <c:v>735675.44763888884</c:v>
                </c:pt>
                <c:pt idx="5260">
                  <c:v>735675.44765046344</c:v>
                </c:pt>
                <c:pt idx="5261">
                  <c:v>735675.44765046344</c:v>
                </c:pt>
                <c:pt idx="5262">
                  <c:v>735675.44766203745</c:v>
                </c:pt>
                <c:pt idx="5263">
                  <c:v>735675.44766203745</c:v>
                </c:pt>
                <c:pt idx="5264">
                  <c:v>735675.44767361204</c:v>
                </c:pt>
                <c:pt idx="5265">
                  <c:v>735675.44768518745</c:v>
                </c:pt>
                <c:pt idx="5266">
                  <c:v>735675.44768518745</c:v>
                </c:pt>
                <c:pt idx="5267">
                  <c:v>735675.44769675925</c:v>
                </c:pt>
                <c:pt idx="5268">
                  <c:v>735675.44769675925</c:v>
                </c:pt>
                <c:pt idx="5269">
                  <c:v>735675.44770833349</c:v>
                </c:pt>
                <c:pt idx="5270">
                  <c:v>735675.44770833349</c:v>
                </c:pt>
                <c:pt idx="5271">
                  <c:v>735675.44771990739</c:v>
                </c:pt>
                <c:pt idx="5272">
                  <c:v>735675.44771990739</c:v>
                </c:pt>
                <c:pt idx="5273">
                  <c:v>735675.44773148152</c:v>
                </c:pt>
                <c:pt idx="5274">
                  <c:v>735675.44773148152</c:v>
                </c:pt>
                <c:pt idx="5275">
                  <c:v>735675.44774305529</c:v>
                </c:pt>
                <c:pt idx="5276">
                  <c:v>735675.44774305529</c:v>
                </c:pt>
                <c:pt idx="5277">
                  <c:v>735675.44775462965</c:v>
                </c:pt>
                <c:pt idx="5278">
                  <c:v>735675.44775462965</c:v>
                </c:pt>
                <c:pt idx="5279">
                  <c:v>735675.44776620402</c:v>
                </c:pt>
                <c:pt idx="5280">
                  <c:v>735675.44776620402</c:v>
                </c:pt>
                <c:pt idx="5281">
                  <c:v>735675.44777777779</c:v>
                </c:pt>
                <c:pt idx="5282">
                  <c:v>735675.44777777779</c:v>
                </c:pt>
                <c:pt idx="5283">
                  <c:v>735675.44778935181</c:v>
                </c:pt>
                <c:pt idx="5284">
                  <c:v>735675.44778935181</c:v>
                </c:pt>
                <c:pt idx="5285">
                  <c:v>735675.44780092745</c:v>
                </c:pt>
                <c:pt idx="5286">
                  <c:v>735675.44780092745</c:v>
                </c:pt>
                <c:pt idx="5287">
                  <c:v>735675.44781249994</c:v>
                </c:pt>
                <c:pt idx="5288">
                  <c:v>735675.44781249994</c:v>
                </c:pt>
                <c:pt idx="5289">
                  <c:v>735675.44782407442</c:v>
                </c:pt>
                <c:pt idx="5290">
                  <c:v>735675.44782407442</c:v>
                </c:pt>
                <c:pt idx="5291">
                  <c:v>735675.44783565041</c:v>
                </c:pt>
                <c:pt idx="5292">
                  <c:v>735675.44783565041</c:v>
                </c:pt>
                <c:pt idx="5293">
                  <c:v>735675.44784722244</c:v>
                </c:pt>
                <c:pt idx="5294">
                  <c:v>735675.44784722244</c:v>
                </c:pt>
                <c:pt idx="5295">
                  <c:v>735675.44785879645</c:v>
                </c:pt>
                <c:pt idx="5296">
                  <c:v>735675.44785879645</c:v>
                </c:pt>
                <c:pt idx="5297">
                  <c:v>735675.44787037035</c:v>
                </c:pt>
                <c:pt idx="5298">
                  <c:v>735675.44787037035</c:v>
                </c:pt>
                <c:pt idx="5299">
                  <c:v>735675.44788194785</c:v>
                </c:pt>
                <c:pt idx="5300">
                  <c:v>735675.44788194785</c:v>
                </c:pt>
                <c:pt idx="5301">
                  <c:v>735675.44789351942</c:v>
                </c:pt>
                <c:pt idx="5302">
                  <c:v>735675.44789351942</c:v>
                </c:pt>
                <c:pt idx="5303">
                  <c:v>735675.44790509262</c:v>
                </c:pt>
                <c:pt idx="5304">
                  <c:v>735675.44790509262</c:v>
                </c:pt>
                <c:pt idx="5305">
                  <c:v>735675.44791666663</c:v>
                </c:pt>
                <c:pt idx="5306">
                  <c:v>735675.44791666663</c:v>
                </c:pt>
                <c:pt idx="5307">
                  <c:v>735675.44792824145</c:v>
                </c:pt>
                <c:pt idx="5308">
                  <c:v>735675.44792824145</c:v>
                </c:pt>
                <c:pt idx="5309">
                  <c:v>735675.44793981477</c:v>
                </c:pt>
                <c:pt idx="5310">
                  <c:v>735675.44793981477</c:v>
                </c:pt>
                <c:pt idx="5311">
                  <c:v>735675.44795138901</c:v>
                </c:pt>
                <c:pt idx="5312">
                  <c:v>735675.44795138901</c:v>
                </c:pt>
                <c:pt idx="5313">
                  <c:v>735675.44796296302</c:v>
                </c:pt>
                <c:pt idx="5314">
                  <c:v>735675.44796296302</c:v>
                </c:pt>
                <c:pt idx="5315">
                  <c:v>735675.44797453703</c:v>
                </c:pt>
                <c:pt idx="5316">
                  <c:v>735675.44797453703</c:v>
                </c:pt>
                <c:pt idx="5317">
                  <c:v>735675.44798611244</c:v>
                </c:pt>
                <c:pt idx="5318">
                  <c:v>735675.44799768541</c:v>
                </c:pt>
                <c:pt idx="5319">
                  <c:v>735675.44799768541</c:v>
                </c:pt>
                <c:pt idx="5320">
                  <c:v>735675.4480092593</c:v>
                </c:pt>
                <c:pt idx="5321">
                  <c:v>735675.4480092593</c:v>
                </c:pt>
                <c:pt idx="5322">
                  <c:v>735675.44802083657</c:v>
                </c:pt>
                <c:pt idx="5323">
                  <c:v>735675.44802083657</c:v>
                </c:pt>
                <c:pt idx="5324">
                  <c:v>735675.44803240744</c:v>
                </c:pt>
                <c:pt idx="5325">
                  <c:v>735675.44803240744</c:v>
                </c:pt>
                <c:pt idx="5326">
                  <c:v>735675.44804398145</c:v>
                </c:pt>
                <c:pt idx="5327">
                  <c:v>735675.44804398145</c:v>
                </c:pt>
                <c:pt idx="5328">
                  <c:v>735675.44805555744</c:v>
                </c:pt>
                <c:pt idx="5329">
                  <c:v>735675.44805555744</c:v>
                </c:pt>
                <c:pt idx="5330">
                  <c:v>735675.44806713273</c:v>
                </c:pt>
                <c:pt idx="5331">
                  <c:v>735675.44806713273</c:v>
                </c:pt>
                <c:pt idx="5332">
                  <c:v>735675.44807870372</c:v>
                </c:pt>
                <c:pt idx="5333">
                  <c:v>735675.44807870372</c:v>
                </c:pt>
                <c:pt idx="5334">
                  <c:v>735675.44809027773</c:v>
                </c:pt>
                <c:pt idx="5335">
                  <c:v>735675.44809027773</c:v>
                </c:pt>
                <c:pt idx="5336">
                  <c:v>735675.44810185209</c:v>
                </c:pt>
                <c:pt idx="5337">
                  <c:v>735675.44810185209</c:v>
                </c:pt>
                <c:pt idx="5338">
                  <c:v>735675.44811342645</c:v>
                </c:pt>
                <c:pt idx="5339">
                  <c:v>735675.44811342645</c:v>
                </c:pt>
                <c:pt idx="5340">
                  <c:v>735675.44812500244</c:v>
                </c:pt>
                <c:pt idx="5341">
                  <c:v>735675.44812500244</c:v>
                </c:pt>
                <c:pt idx="5342">
                  <c:v>735675.44813657412</c:v>
                </c:pt>
                <c:pt idx="5343">
                  <c:v>735675.44813657412</c:v>
                </c:pt>
                <c:pt idx="5344">
                  <c:v>735675.44814814813</c:v>
                </c:pt>
                <c:pt idx="5345">
                  <c:v>735675.44814814813</c:v>
                </c:pt>
                <c:pt idx="5346">
                  <c:v>735675.44815972249</c:v>
                </c:pt>
                <c:pt idx="5347">
                  <c:v>735675.44815972249</c:v>
                </c:pt>
                <c:pt idx="5348">
                  <c:v>735675.44817129651</c:v>
                </c:pt>
                <c:pt idx="5349">
                  <c:v>735675.44817129651</c:v>
                </c:pt>
                <c:pt idx="5350">
                  <c:v>735675.4481828704</c:v>
                </c:pt>
                <c:pt idx="5351">
                  <c:v>735675.4481828704</c:v>
                </c:pt>
                <c:pt idx="5352">
                  <c:v>735675.44819444441</c:v>
                </c:pt>
                <c:pt idx="5353">
                  <c:v>735675.44819444441</c:v>
                </c:pt>
                <c:pt idx="5354">
                  <c:v>735675.44820602133</c:v>
                </c:pt>
                <c:pt idx="5355">
                  <c:v>735675.44820602133</c:v>
                </c:pt>
                <c:pt idx="5356">
                  <c:v>735675.44821759255</c:v>
                </c:pt>
                <c:pt idx="5357">
                  <c:v>735675.44821759255</c:v>
                </c:pt>
                <c:pt idx="5358">
                  <c:v>735675.44822916703</c:v>
                </c:pt>
                <c:pt idx="5359">
                  <c:v>735675.44822916703</c:v>
                </c:pt>
                <c:pt idx="5360">
                  <c:v>735675.44824074244</c:v>
                </c:pt>
                <c:pt idx="5361">
                  <c:v>735675.44825231784</c:v>
                </c:pt>
                <c:pt idx="5362">
                  <c:v>735675.44825231784</c:v>
                </c:pt>
                <c:pt idx="5363">
                  <c:v>735675.44826388941</c:v>
                </c:pt>
                <c:pt idx="5364">
                  <c:v>735675.44826388941</c:v>
                </c:pt>
                <c:pt idx="5365">
                  <c:v>735675.44827546342</c:v>
                </c:pt>
                <c:pt idx="5366">
                  <c:v>735675.44827546342</c:v>
                </c:pt>
                <c:pt idx="5367">
                  <c:v>735675.44828704116</c:v>
                </c:pt>
                <c:pt idx="5368">
                  <c:v>735675.44828704116</c:v>
                </c:pt>
                <c:pt idx="5369">
                  <c:v>735675.44829861145</c:v>
                </c:pt>
                <c:pt idx="5370">
                  <c:v>735675.44829861145</c:v>
                </c:pt>
                <c:pt idx="5371">
                  <c:v>735675.44831018522</c:v>
                </c:pt>
                <c:pt idx="5372">
                  <c:v>735675.44831018522</c:v>
                </c:pt>
                <c:pt idx="5373">
                  <c:v>735675.44832175924</c:v>
                </c:pt>
                <c:pt idx="5374">
                  <c:v>735675.44832175924</c:v>
                </c:pt>
                <c:pt idx="5375">
                  <c:v>735675.44833333441</c:v>
                </c:pt>
                <c:pt idx="5376">
                  <c:v>735675.44833333441</c:v>
                </c:pt>
                <c:pt idx="5377">
                  <c:v>735675.44834490749</c:v>
                </c:pt>
                <c:pt idx="5378">
                  <c:v>735675.44834490749</c:v>
                </c:pt>
                <c:pt idx="5379">
                  <c:v>735675.44835648243</c:v>
                </c:pt>
                <c:pt idx="5380">
                  <c:v>735675.44835648243</c:v>
                </c:pt>
                <c:pt idx="5381">
                  <c:v>735675.44836805528</c:v>
                </c:pt>
                <c:pt idx="5382">
                  <c:v>735675.44836805528</c:v>
                </c:pt>
                <c:pt idx="5383">
                  <c:v>735675.44837962929</c:v>
                </c:pt>
                <c:pt idx="5384">
                  <c:v>735675.44837962929</c:v>
                </c:pt>
                <c:pt idx="5385">
                  <c:v>735675.44839120365</c:v>
                </c:pt>
                <c:pt idx="5386">
                  <c:v>735675.44839120365</c:v>
                </c:pt>
                <c:pt idx="5387">
                  <c:v>735675.44840277941</c:v>
                </c:pt>
                <c:pt idx="5388">
                  <c:v>735675.44840277941</c:v>
                </c:pt>
                <c:pt idx="5389">
                  <c:v>735675.44841435202</c:v>
                </c:pt>
                <c:pt idx="5390">
                  <c:v>735675.44841435202</c:v>
                </c:pt>
                <c:pt idx="5391">
                  <c:v>735675.44842593023</c:v>
                </c:pt>
                <c:pt idx="5392">
                  <c:v>735675.44842593023</c:v>
                </c:pt>
                <c:pt idx="5393">
                  <c:v>735675.44843750319</c:v>
                </c:pt>
                <c:pt idx="5394">
                  <c:v>735675.44843750319</c:v>
                </c:pt>
                <c:pt idx="5395">
                  <c:v>735675.44844907406</c:v>
                </c:pt>
                <c:pt idx="5396">
                  <c:v>735675.44844907406</c:v>
                </c:pt>
                <c:pt idx="5397">
                  <c:v>735675.44846065005</c:v>
                </c:pt>
                <c:pt idx="5398">
                  <c:v>735675.44846065005</c:v>
                </c:pt>
                <c:pt idx="5399">
                  <c:v>735675.44847222243</c:v>
                </c:pt>
                <c:pt idx="5400">
                  <c:v>735675.44847222243</c:v>
                </c:pt>
                <c:pt idx="5401">
                  <c:v>735675.44848379935</c:v>
                </c:pt>
                <c:pt idx="5402">
                  <c:v>735675.44848379935</c:v>
                </c:pt>
                <c:pt idx="5403">
                  <c:v>735675.44849537045</c:v>
                </c:pt>
                <c:pt idx="5404">
                  <c:v>735675.44849537045</c:v>
                </c:pt>
                <c:pt idx="5405">
                  <c:v>735675.44850694761</c:v>
                </c:pt>
                <c:pt idx="5406">
                  <c:v>735675.44850694761</c:v>
                </c:pt>
                <c:pt idx="5407">
                  <c:v>735675.44851851847</c:v>
                </c:pt>
                <c:pt idx="5408">
                  <c:v>735675.44851851847</c:v>
                </c:pt>
                <c:pt idx="5409">
                  <c:v>735675.4485300926</c:v>
                </c:pt>
                <c:pt idx="5410">
                  <c:v>735675.4485300926</c:v>
                </c:pt>
                <c:pt idx="5411">
                  <c:v>735675.44854166661</c:v>
                </c:pt>
                <c:pt idx="5412">
                  <c:v>735675.44854166661</c:v>
                </c:pt>
                <c:pt idx="5413">
                  <c:v>735675.448553244</c:v>
                </c:pt>
                <c:pt idx="5414">
                  <c:v>735675.448553244</c:v>
                </c:pt>
                <c:pt idx="5415">
                  <c:v>735675.44856481545</c:v>
                </c:pt>
                <c:pt idx="5416">
                  <c:v>735675.44856481545</c:v>
                </c:pt>
                <c:pt idx="5417">
                  <c:v>735675.448576389</c:v>
                </c:pt>
                <c:pt idx="5418">
                  <c:v>735675.448576389</c:v>
                </c:pt>
                <c:pt idx="5419">
                  <c:v>735675.44858796441</c:v>
                </c:pt>
                <c:pt idx="5420">
                  <c:v>735675.44858796441</c:v>
                </c:pt>
                <c:pt idx="5421">
                  <c:v>735675.44859953702</c:v>
                </c:pt>
                <c:pt idx="5422">
                  <c:v>735675.44861111243</c:v>
                </c:pt>
                <c:pt idx="5423">
                  <c:v>735675.44861111243</c:v>
                </c:pt>
                <c:pt idx="5424">
                  <c:v>735675.44862268853</c:v>
                </c:pt>
                <c:pt idx="5425">
                  <c:v>735675.44862268853</c:v>
                </c:pt>
                <c:pt idx="5426">
                  <c:v>735675.4486342594</c:v>
                </c:pt>
                <c:pt idx="5427">
                  <c:v>735675.4486342594</c:v>
                </c:pt>
                <c:pt idx="5428">
                  <c:v>735675.44864583609</c:v>
                </c:pt>
                <c:pt idx="5429">
                  <c:v>735675.44864583609</c:v>
                </c:pt>
                <c:pt idx="5430">
                  <c:v>735675.44865741127</c:v>
                </c:pt>
                <c:pt idx="5431">
                  <c:v>735675.44865741127</c:v>
                </c:pt>
                <c:pt idx="5432">
                  <c:v>735675.44866898144</c:v>
                </c:pt>
                <c:pt idx="5433">
                  <c:v>735675.44866898144</c:v>
                </c:pt>
                <c:pt idx="5434">
                  <c:v>735675.44868055743</c:v>
                </c:pt>
                <c:pt idx="5435">
                  <c:v>735675.44868055743</c:v>
                </c:pt>
                <c:pt idx="5436">
                  <c:v>735675.44869213272</c:v>
                </c:pt>
                <c:pt idx="5437">
                  <c:v>735675.44869213272</c:v>
                </c:pt>
                <c:pt idx="5438">
                  <c:v>735675.44870370405</c:v>
                </c:pt>
                <c:pt idx="5439">
                  <c:v>735675.44870370405</c:v>
                </c:pt>
                <c:pt idx="5440">
                  <c:v>735675.44871527783</c:v>
                </c:pt>
                <c:pt idx="5441">
                  <c:v>735675.44871527783</c:v>
                </c:pt>
                <c:pt idx="5442">
                  <c:v>735675.44872685242</c:v>
                </c:pt>
                <c:pt idx="5443">
                  <c:v>735675.44872685242</c:v>
                </c:pt>
                <c:pt idx="5444">
                  <c:v>735675.44873842644</c:v>
                </c:pt>
                <c:pt idx="5445">
                  <c:v>735675.44873842644</c:v>
                </c:pt>
                <c:pt idx="5446">
                  <c:v>735675.44874999998</c:v>
                </c:pt>
                <c:pt idx="5447">
                  <c:v>735675.44874999998</c:v>
                </c:pt>
                <c:pt idx="5448">
                  <c:v>735675.44876157411</c:v>
                </c:pt>
                <c:pt idx="5449">
                  <c:v>735675.44876157411</c:v>
                </c:pt>
                <c:pt idx="5450">
                  <c:v>735675.44877314905</c:v>
                </c:pt>
                <c:pt idx="5451">
                  <c:v>735675.44877314905</c:v>
                </c:pt>
                <c:pt idx="5452">
                  <c:v>735675.44878472504</c:v>
                </c:pt>
                <c:pt idx="5453">
                  <c:v>735675.44878472504</c:v>
                </c:pt>
                <c:pt idx="5454">
                  <c:v>735675.44879629742</c:v>
                </c:pt>
                <c:pt idx="5455">
                  <c:v>735675.44879629742</c:v>
                </c:pt>
                <c:pt idx="5456">
                  <c:v>735675.44880787353</c:v>
                </c:pt>
                <c:pt idx="5457">
                  <c:v>735675.44880787353</c:v>
                </c:pt>
                <c:pt idx="5458">
                  <c:v>735675.4488194444</c:v>
                </c:pt>
                <c:pt idx="5459">
                  <c:v>735675.4488194444</c:v>
                </c:pt>
                <c:pt idx="5460">
                  <c:v>735675.44883102144</c:v>
                </c:pt>
                <c:pt idx="5461">
                  <c:v>735675.44883102144</c:v>
                </c:pt>
                <c:pt idx="5462">
                  <c:v>735675.44884259254</c:v>
                </c:pt>
                <c:pt idx="5463">
                  <c:v>735675.44884259254</c:v>
                </c:pt>
                <c:pt idx="5464">
                  <c:v>735675.44885416969</c:v>
                </c:pt>
                <c:pt idx="5465">
                  <c:v>735675.44885416969</c:v>
                </c:pt>
                <c:pt idx="5466">
                  <c:v>735675.44886574475</c:v>
                </c:pt>
                <c:pt idx="5467">
                  <c:v>735675.44886574475</c:v>
                </c:pt>
                <c:pt idx="5468">
                  <c:v>735675.44887731771</c:v>
                </c:pt>
                <c:pt idx="5469">
                  <c:v>735675.44887731771</c:v>
                </c:pt>
                <c:pt idx="5470">
                  <c:v>735675.44888888905</c:v>
                </c:pt>
                <c:pt idx="5471">
                  <c:v>735675.44888888905</c:v>
                </c:pt>
                <c:pt idx="5472">
                  <c:v>735675.44890046294</c:v>
                </c:pt>
                <c:pt idx="5473">
                  <c:v>735675.44890046294</c:v>
                </c:pt>
                <c:pt idx="5474">
                  <c:v>735675.44891203742</c:v>
                </c:pt>
                <c:pt idx="5475">
                  <c:v>735675.44891203742</c:v>
                </c:pt>
                <c:pt idx="5476">
                  <c:v>735675.44892361434</c:v>
                </c:pt>
                <c:pt idx="5477">
                  <c:v>735675.44892361434</c:v>
                </c:pt>
                <c:pt idx="5478">
                  <c:v>735675.44893518544</c:v>
                </c:pt>
                <c:pt idx="5479">
                  <c:v>735675.44893518544</c:v>
                </c:pt>
                <c:pt idx="5480">
                  <c:v>735675.44894675922</c:v>
                </c:pt>
                <c:pt idx="5481">
                  <c:v>735675.44894675922</c:v>
                </c:pt>
                <c:pt idx="5482">
                  <c:v>735675.44895833405</c:v>
                </c:pt>
                <c:pt idx="5483">
                  <c:v>735675.44895833405</c:v>
                </c:pt>
                <c:pt idx="5484">
                  <c:v>735675.44896990748</c:v>
                </c:pt>
                <c:pt idx="5485">
                  <c:v>735675.44896990748</c:v>
                </c:pt>
                <c:pt idx="5486">
                  <c:v>735675.44898148242</c:v>
                </c:pt>
                <c:pt idx="5487">
                  <c:v>735675.44898148242</c:v>
                </c:pt>
                <c:pt idx="5488">
                  <c:v>735675.44899305562</c:v>
                </c:pt>
                <c:pt idx="5489">
                  <c:v>735675.44899305562</c:v>
                </c:pt>
                <c:pt idx="5490">
                  <c:v>735675.44900462963</c:v>
                </c:pt>
                <c:pt idx="5491">
                  <c:v>735675.44900462963</c:v>
                </c:pt>
                <c:pt idx="5492">
                  <c:v>735675.44901620375</c:v>
                </c:pt>
                <c:pt idx="5493">
                  <c:v>735675.44902777905</c:v>
                </c:pt>
                <c:pt idx="5494">
                  <c:v>735675.44902777905</c:v>
                </c:pt>
                <c:pt idx="5495">
                  <c:v>735675.44903935189</c:v>
                </c:pt>
                <c:pt idx="5496">
                  <c:v>735675.44903935189</c:v>
                </c:pt>
                <c:pt idx="5497">
                  <c:v>735675.44905092742</c:v>
                </c:pt>
                <c:pt idx="5498">
                  <c:v>735675.44905092742</c:v>
                </c:pt>
                <c:pt idx="5499">
                  <c:v>735675.44906250003</c:v>
                </c:pt>
                <c:pt idx="5500">
                  <c:v>735675.44906250003</c:v>
                </c:pt>
                <c:pt idx="5501">
                  <c:v>735675.44907407393</c:v>
                </c:pt>
                <c:pt idx="5502">
                  <c:v>735675.44907407393</c:v>
                </c:pt>
                <c:pt idx="5503">
                  <c:v>735675.44908564945</c:v>
                </c:pt>
                <c:pt idx="5504">
                  <c:v>735675.44908564945</c:v>
                </c:pt>
                <c:pt idx="5505">
                  <c:v>735675.44909722242</c:v>
                </c:pt>
                <c:pt idx="5506">
                  <c:v>735675.44909722242</c:v>
                </c:pt>
                <c:pt idx="5507">
                  <c:v>735675.44910879631</c:v>
                </c:pt>
                <c:pt idx="5508">
                  <c:v>735675.44910879631</c:v>
                </c:pt>
                <c:pt idx="5509">
                  <c:v>735675.44912037032</c:v>
                </c:pt>
                <c:pt idx="5510">
                  <c:v>735675.44912037032</c:v>
                </c:pt>
                <c:pt idx="5511">
                  <c:v>735675.44913194433</c:v>
                </c:pt>
                <c:pt idx="5512">
                  <c:v>735675.44913194433</c:v>
                </c:pt>
                <c:pt idx="5513">
                  <c:v>735675.44914351846</c:v>
                </c:pt>
                <c:pt idx="5514">
                  <c:v>735675.44914351846</c:v>
                </c:pt>
                <c:pt idx="5515">
                  <c:v>735675.44915509259</c:v>
                </c:pt>
                <c:pt idx="5516">
                  <c:v>735675.44915509259</c:v>
                </c:pt>
                <c:pt idx="5517">
                  <c:v>735675.44916666672</c:v>
                </c:pt>
                <c:pt idx="5518">
                  <c:v>735675.44916666672</c:v>
                </c:pt>
                <c:pt idx="5519">
                  <c:v>735675.44917824038</c:v>
                </c:pt>
                <c:pt idx="5520">
                  <c:v>735675.44917824038</c:v>
                </c:pt>
                <c:pt idx="5521">
                  <c:v>735675.44918981486</c:v>
                </c:pt>
                <c:pt idx="5522">
                  <c:v>735675.44918981486</c:v>
                </c:pt>
                <c:pt idx="5523">
                  <c:v>735675.4492013891</c:v>
                </c:pt>
                <c:pt idx="5524">
                  <c:v>735675.4492013891</c:v>
                </c:pt>
                <c:pt idx="5525">
                  <c:v>735675.44921296299</c:v>
                </c:pt>
                <c:pt idx="5526">
                  <c:v>735675.44921296299</c:v>
                </c:pt>
                <c:pt idx="5527">
                  <c:v>735675.44922453945</c:v>
                </c:pt>
                <c:pt idx="5528">
                  <c:v>735675.44922453945</c:v>
                </c:pt>
                <c:pt idx="5529">
                  <c:v>735675.44923611241</c:v>
                </c:pt>
                <c:pt idx="5530">
                  <c:v>735675.44923611241</c:v>
                </c:pt>
                <c:pt idx="5531">
                  <c:v>735675.44924768514</c:v>
                </c:pt>
                <c:pt idx="5532">
                  <c:v>735675.44924768514</c:v>
                </c:pt>
                <c:pt idx="5533">
                  <c:v>735675.44925925927</c:v>
                </c:pt>
                <c:pt idx="5534">
                  <c:v>735675.44925925927</c:v>
                </c:pt>
                <c:pt idx="5535">
                  <c:v>735675.4492708334</c:v>
                </c:pt>
                <c:pt idx="5536">
                  <c:v>735675.4492708334</c:v>
                </c:pt>
                <c:pt idx="5537">
                  <c:v>735675.44928240741</c:v>
                </c:pt>
                <c:pt idx="5538">
                  <c:v>735675.44929398154</c:v>
                </c:pt>
                <c:pt idx="5539">
                  <c:v>735675.44929398154</c:v>
                </c:pt>
                <c:pt idx="5540">
                  <c:v>735675.44929398154</c:v>
                </c:pt>
                <c:pt idx="5541">
                  <c:v>735675.44930555532</c:v>
                </c:pt>
                <c:pt idx="5542">
                  <c:v>735675.44930555532</c:v>
                </c:pt>
                <c:pt idx="5543">
                  <c:v>735675.44931712968</c:v>
                </c:pt>
                <c:pt idx="5544">
                  <c:v>735675.44931712968</c:v>
                </c:pt>
                <c:pt idx="5545">
                  <c:v>735675.44932870369</c:v>
                </c:pt>
                <c:pt idx="5546">
                  <c:v>735675.44932870369</c:v>
                </c:pt>
                <c:pt idx="5547">
                  <c:v>735675.44934027689</c:v>
                </c:pt>
                <c:pt idx="5548">
                  <c:v>735675.44934027689</c:v>
                </c:pt>
                <c:pt idx="5549">
                  <c:v>735675.44935185183</c:v>
                </c:pt>
                <c:pt idx="5550">
                  <c:v>735675.44936342642</c:v>
                </c:pt>
                <c:pt idx="5551">
                  <c:v>735675.44936342642</c:v>
                </c:pt>
                <c:pt idx="5552">
                  <c:v>735675.44937499997</c:v>
                </c:pt>
                <c:pt idx="5553">
                  <c:v>735675.44937499997</c:v>
                </c:pt>
                <c:pt idx="5554">
                  <c:v>735675.4493865741</c:v>
                </c:pt>
                <c:pt idx="5555">
                  <c:v>735675.4493865741</c:v>
                </c:pt>
                <c:pt idx="5556">
                  <c:v>735675.44939814811</c:v>
                </c:pt>
                <c:pt idx="5557">
                  <c:v>735675.44939814811</c:v>
                </c:pt>
                <c:pt idx="5558">
                  <c:v>735675.44940972223</c:v>
                </c:pt>
                <c:pt idx="5559">
                  <c:v>735675.44940972223</c:v>
                </c:pt>
                <c:pt idx="5560">
                  <c:v>735675.44942129741</c:v>
                </c:pt>
                <c:pt idx="5561">
                  <c:v>735675.44942129741</c:v>
                </c:pt>
                <c:pt idx="5562">
                  <c:v>735675.44943287049</c:v>
                </c:pt>
                <c:pt idx="5563">
                  <c:v>735675.44943287049</c:v>
                </c:pt>
                <c:pt idx="5564">
                  <c:v>735675.4494444445</c:v>
                </c:pt>
                <c:pt idx="5565">
                  <c:v>735675.4494444445</c:v>
                </c:pt>
                <c:pt idx="5566">
                  <c:v>735675.44945601944</c:v>
                </c:pt>
                <c:pt idx="5567">
                  <c:v>735675.44945601944</c:v>
                </c:pt>
                <c:pt idx="5568">
                  <c:v>735675.44946759264</c:v>
                </c:pt>
                <c:pt idx="5569">
                  <c:v>735675.44946759264</c:v>
                </c:pt>
                <c:pt idx="5570">
                  <c:v>735675.4494791663</c:v>
                </c:pt>
                <c:pt idx="5571">
                  <c:v>735675.4494791663</c:v>
                </c:pt>
                <c:pt idx="5572">
                  <c:v>735675.44949074241</c:v>
                </c:pt>
                <c:pt idx="5573">
                  <c:v>735675.44949074241</c:v>
                </c:pt>
                <c:pt idx="5574">
                  <c:v>735675.44950231479</c:v>
                </c:pt>
                <c:pt idx="5575">
                  <c:v>735675.44950231479</c:v>
                </c:pt>
                <c:pt idx="5576">
                  <c:v>735675.44951388892</c:v>
                </c:pt>
                <c:pt idx="5577">
                  <c:v>735675.44951388892</c:v>
                </c:pt>
                <c:pt idx="5578">
                  <c:v>735675.44952546293</c:v>
                </c:pt>
                <c:pt idx="5579">
                  <c:v>735675.44952546293</c:v>
                </c:pt>
                <c:pt idx="5580">
                  <c:v>735675.44953703741</c:v>
                </c:pt>
                <c:pt idx="5581">
                  <c:v>735675.44953703741</c:v>
                </c:pt>
                <c:pt idx="5582">
                  <c:v>735675.44954861107</c:v>
                </c:pt>
                <c:pt idx="5583">
                  <c:v>735675.44954861107</c:v>
                </c:pt>
                <c:pt idx="5584">
                  <c:v>735675.4495601852</c:v>
                </c:pt>
                <c:pt idx="5585">
                  <c:v>735675.4495601852</c:v>
                </c:pt>
                <c:pt idx="5586">
                  <c:v>735675.44957175897</c:v>
                </c:pt>
                <c:pt idx="5587">
                  <c:v>735675.44957175897</c:v>
                </c:pt>
                <c:pt idx="5588">
                  <c:v>735675.44958333345</c:v>
                </c:pt>
                <c:pt idx="5589">
                  <c:v>735675.44958333345</c:v>
                </c:pt>
                <c:pt idx="5590">
                  <c:v>735675.44959490746</c:v>
                </c:pt>
                <c:pt idx="5591">
                  <c:v>735675.44959490746</c:v>
                </c:pt>
                <c:pt idx="5592">
                  <c:v>735675.44960648241</c:v>
                </c:pt>
                <c:pt idx="5593">
                  <c:v>735675.44960648241</c:v>
                </c:pt>
                <c:pt idx="5594">
                  <c:v>735675.44961805537</c:v>
                </c:pt>
                <c:pt idx="5595">
                  <c:v>735675.44961805537</c:v>
                </c:pt>
                <c:pt idx="5596">
                  <c:v>735675.44962962961</c:v>
                </c:pt>
                <c:pt idx="5597">
                  <c:v>735675.44962962961</c:v>
                </c:pt>
                <c:pt idx="5598">
                  <c:v>735675.44964120374</c:v>
                </c:pt>
                <c:pt idx="5599">
                  <c:v>735675.44964120374</c:v>
                </c:pt>
                <c:pt idx="5600">
                  <c:v>735675.44965277775</c:v>
                </c:pt>
                <c:pt idx="5601">
                  <c:v>735675.44965277775</c:v>
                </c:pt>
                <c:pt idx="5602">
                  <c:v>735675.449664352</c:v>
                </c:pt>
                <c:pt idx="5603">
                  <c:v>735675.449664352</c:v>
                </c:pt>
                <c:pt idx="5604">
                  <c:v>735675.4496759274</c:v>
                </c:pt>
                <c:pt idx="5605">
                  <c:v>735675.4496759274</c:v>
                </c:pt>
                <c:pt idx="5606">
                  <c:v>735675.4496875027</c:v>
                </c:pt>
                <c:pt idx="5607">
                  <c:v>735675.4496875027</c:v>
                </c:pt>
                <c:pt idx="5608">
                  <c:v>735675.44969907391</c:v>
                </c:pt>
                <c:pt idx="5609">
                  <c:v>735675.44969907391</c:v>
                </c:pt>
                <c:pt idx="5610">
                  <c:v>735675.44971064851</c:v>
                </c:pt>
                <c:pt idx="5611">
                  <c:v>735675.44971064851</c:v>
                </c:pt>
                <c:pt idx="5612">
                  <c:v>735675.4497222224</c:v>
                </c:pt>
                <c:pt idx="5613">
                  <c:v>735675.4497222224</c:v>
                </c:pt>
                <c:pt idx="5614">
                  <c:v>735675.44973379641</c:v>
                </c:pt>
                <c:pt idx="5615">
                  <c:v>735675.44973379641</c:v>
                </c:pt>
                <c:pt idx="5616">
                  <c:v>735675.44974537031</c:v>
                </c:pt>
                <c:pt idx="5617">
                  <c:v>735675.44975694444</c:v>
                </c:pt>
                <c:pt idx="5618">
                  <c:v>735675.44975694444</c:v>
                </c:pt>
                <c:pt idx="5619">
                  <c:v>735675.44975694444</c:v>
                </c:pt>
                <c:pt idx="5620">
                  <c:v>735675.44976851856</c:v>
                </c:pt>
                <c:pt idx="5621">
                  <c:v>735675.44976851856</c:v>
                </c:pt>
                <c:pt idx="5622">
                  <c:v>735675.44978009257</c:v>
                </c:pt>
                <c:pt idx="5623">
                  <c:v>735675.4497916667</c:v>
                </c:pt>
                <c:pt idx="5624">
                  <c:v>735675.4497916667</c:v>
                </c:pt>
                <c:pt idx="5625">
                  <c:v>735675.44980324362</c:v>
                </c:pt>
                <c:pt idx="5626">
                  <c:v>735675.44980324362</c:v>
                </c:pt>
                <c:pt idx="5627">
                  <c:v>735675.44981481484</c:v>
                </c:pt>
                <c:pt idx="5628">
                  <c:v>735675.44981481484</c:v>
                </c:pt>
                <c:pt idx="5629">
                  <c:v>735675.44982638943</c:v>
                </c:pt>
                <c:pt idx="5630">
                  <c:v>735675.44982638943</c:v>
                </c:pt>
                <c:pt idx="5631">
                  <c:v>735675.44983796345</c:v>
                </c:pt>
                <c:pt idx="5632">
                  <c:v>735675.44983796345</c:v>
                </c:pt>
                <c:pt idx="5633">
                  <c:v>735675.44984953711</c:v>
                </c:pt>
                <c:pt idx="5634">
                  <c:v>735675.44984953711</c:v>
                </c:pt>
                <c:pt idx="5635">
                  <c:v>735675.44986111205</c:v>
                </c:pt>
                <c:pt idx="5636">
                  <c:v>735675.44986111205</c:v>
                </c:pt>
                <c:pt idx="5637">
                  <c:v>735675.44987268513</c:v>
                </c:pt>
                <c:pt idx="5638">
                  <c:v>735675.44987268513</c:v>
                </c:pt>
                <c:pt idx="5639">
                  <c:v>735675.44988425949</c:v>
                </c:pt>
                <c:pt idx="5640">
                  <c:v>735675.44988425949</c:v>
                </c:pt>
                <c:pt idx="5641">
                  <c:v>735675.44989583443</c:v>
                </c:pt>
                <c:pt idx="5642">
                  <c:v>735675.44989583443</c:v>
                </c:pt>
                <c:pt idx="5643">
                  <c:v>735675.4499074074</c:v>
                </c:pt>
                <c:pt idx="5644">
                  <c:v>735675.4499074074</c:v>
                </c:pt>
                <c:pt idx="5645">
                  <c:v>735675.44991898129</c:v>
                </c:pt>
                <c:pt idx="5646">
                  <c:v>735675.44991898129</c:v>
                </c:pt>
                <c:pt idx="5647">
                  <c:v>735675.4499305553</c:v>
                </c:pt>
                <c:pt idx="5648">
                  <c:v>735675.4499305553</c:v>
                </c:pt>
                <c:pt idx="5649">
                  <c:v>735675.44994212966</c:v>
                </c:pt>
                <c:pt idx="5650">
                  <c:v>735675.44994212966</c:v>
                </c:pt>
                <c:pt idx="5651">
                  <c:v>735675.44995370402</c:v>
                </c:pt>
                <c:pt idx="5652">
                  <c:v>735675.44995370402</c:v>
                </c:pt>
                <c:pt idx="5653">
                  <c:v>735675.4499652778</c:v>
                </c:pt>
                <c:pt idx="5654">
                  <c:v>735675.4499652778</c:v>
                </c:pt>
                <c:pt idx="5655">
                  <c:v>735675.44997685181</c:v>
                </c:pt>
                <c:pt idx="5656">
                  <c:v>735675.44997685181</c:v>
                </c:pt>
                <c:pt idx="5657">
                  <c:v>735675.44998842594</c:v>
                </c:pt>
                <c:pt idx="5658">
                  <c:v>735675.44998842594</c:v>
                </c:pt>
                <c:pt idx="5659">
                  <c:v>735675.45000000042</c:v>
                </c:pt>
                <c:pt idx="5660">
                  <c:v>735675.45000000042</c:v>
                </c:pt>
                <c:pt idx="5661">
                  <c:v>735675.45001157408</c:v>
                </c:pt>
                <c:pt idx="5662">
                  <c:v>735675.45001157408</c:v>
                </c:pt>
                <c:pt idx="5663">
                  <c:v>735675.45002315042</c:v>
                </c:pt>
                <c:pt idx="5664">
                  <c:v>735675.45002315042</c:v>
                </c:pt>
                <c:pt idx="5665">
                  <c:v>735675.45003472245</c:v>
                </c:pt>
                <c:pt idx="5666">
                  <c:v>735675.45003472245</c:v>
                </c:pt>
                <c:pt idx="5667">
                  <c:v>735675.45004629705</c:v>
                </c:pt>
                <c:pt idx="5668">
                  <c:v>735675.45004629705</c:v>
                </c:pt>
                <c:pt idx="5669">
                  <c:v>735675.45005787245</c:v>
                </c:pt>
                <c:pt idx="5670">
                  <c:v>735675.45005787245</c:v>
                </c:pt>
                <c:pt idx="5671">
                  <c:v>735675.45006944449</c:v>
                </c:pt>
                <c:pt idx="5672">
                  <c:v>735675.45006944449</c:v>
                </c:pt>
                <c:pt idx="5673">
                  <c:v>735675.45008101943</c:v>
                </c:pt>
                <c:pt idx="5674">
                  <c:v>735675.45008101943</c:v>
                </c:pt>
                <c:pt idx="5675">
                  <c:v>735675.45009259263</c:v>
                </c:pt>
                <c:pt idx="5676">
                  <c:v>735675.45009259263</c:v>
                </c:pt>
                <c:pt idx="5677">
                  <c:v>735675.45010416664</c:v>
                </c:pt>
                <c:pt idx="5678">
                  <c:v>735675.45010416664</c:v>
                </c:pt>
                <c:pt idx="5679">
                  <c:v>735675.45011574205</c:v>
                </c:pt>
                <c:pt idx="5680">
                  <c:v>735675.45012731745</c:v>
                </c:pt>
                <c:pt idx="5681">
                  <c:v>735675.45012731745</c:v>
                </c:pt>
                <c:pt idx="5682">
                  <c:v>735675.4501388889</c:v>
                </c:pt>
                <c:pt idx="5683">
                  <c:v>735675.4501388889</c:v>
                </c:pt>
                <c:pt idx="5684">
                  <c:v>735675.45015046292</c:v>
                </c:pt>
                <c:pt idx="5685">
                  <c:v>735675.45015046292</c:v>
                </c:pt>
                <c:pt idx="5686">
                  <c:v>735675.45016203704</c:v>
                </c:pt>
                <c:pt idx="5687">
                  <c:v>735675.45016203704</c:v>
                </c:pt>
                <c:pt idx="5688">
                  <c:v>735675.45017361105</c:v>
                </c:pt>
                <c:pt idx="5689">
                  <c:v>735675.45017361105</c:v>
                </c:pt>
                <c:pt idx="5690">
                  <c:v>735675.45018518541</c:v>
                </c:pt>
                <c:pt idx="5691">
                  <c:v>735675.45018518541</c:v>
                </c:pt>
                <c:pt idx="5692">
                  <c:v>735675.45019675931</c:v>
                </c:pt>
                <c:pt idx="5693">
                  <c:v>735675.45019675931</c:v>
                </c:pt>
                <c:pt idx="5694">
                  <c:v>735675.45020833344</c:v>
                </c:pt>
                <c:pt idx="5695">
                  <c:v>735675.45020833344</c:v>
                </c:pt>
                <c:pt idx="5696">
                  <c:v>735675.45021990733</c:v>
                </c:pt>
                <c:pt idx="5697">
                  <c:v>735675.45021990733</c:v>
                </c:pt>
                <c:pt idx="5698">
                  <c:v>735675.45023148204</c:v>
                </c:pt>
                <c:pt idx="5699">
                  <c:v>735675.45023148204</c:v>
                </c:pt>
                <c:pt idx="5700">
                  <c:v>735675.45024305559</c:v>
                </c:pt>
                <c:pt idx="5701">
                  <c:v>735675.45024305559</c:v>
                </c:pt>
                <c:pt idx="5702">
                  <c:v>735675.45025463309</c:v>
                </c:pt>
                <c:pt idx="5703">
                  <c:v>735675.45025463309</c:v>
                </c:pt>
                <c:pt idx="5704">
                  <c:v>735675.45026620443</c:v>
                </c:pt>
                <c:pt idx="5705">
                  <c:v>735675.45026620443</c:v>
                </c:pt>
                <c:pt idx="5706">
                  <c:v>735675.45027777774</c:v>
                </c:pt>
                <c:pt idx="5707">
                  <c:v>735675.45027777774</c:v>
                </c:pt>
                <c:pt idx="5708">
                  <c:v>735675.4502893521</c:v>
                </c:pt>
                <c:pt idx="5709">
                  <c:v>735675.4502893521</c:v>
                </c:pt>
                <c:pt idx="5710">
                  <c:v>735675.45030092704</c:v>
                </c:pt>
                <c:pt idx="5711">
                  <c:v>735675.45030092704</c:v>
                </c:pt>
                <c:pt idx="5712">
                  <c:v>735675.4503125</c:v>
                </c:pt>
                <c:pt idx="5713">
                  <c:v>735675.4503125</c:v>
                </c:pt>
                <c:pt idx="5714">
                  <c:v>735675.45032407413</c:v>
                </c:pt>
                <c:pt idx="5715">
                  <c:v>735675.45032407413</c:v>
                </c:pt>
                <c:pt idx="5716">
                  <c:v>735675.45033564942</c:v>
                </c:pt>
                <c:pt idx="5717">
                  <c:v>735675.45033564942</c:v>
                </c:pt>
                <c:pt idx="5718">
                  <c:v>735675.4503472225</c:v>
                </c:pt>
                <c:pt idx="5719">
                  <c:v>735675.4503472225</c:v>
                </c:pt>
                <c:pt idx="5720">
                  <c:v>735675.4503587964</c:v>
                </c:pt>
                <c:pt idx="5721">
                  <c:v>735675.4503587964</c:v>
                </c:pt>
                <c:pt idx="5722">
                  <c:v>735675.45037037029</c:v>
                </c:pt>
                <c:pt idx="5723">
                  <c:v>735675.45037037029</c:v>
                </c:pt>
                <c:pt idx="5724">
                  <c:v>735675.45038194442</c:v>
                </c:pt>
                <c:pt idx="5725">
                  <c:v>735675.45038194442</c:v>
                </c:pt>
                <c:pt idx="5726">
                  <c:v>735675.45039351855</c:v>
                </c:pt>
                <c:pt idx="5727">
                  <c:v>735675.45039351855</c:v>
                </c:pt>
                <c:pt idx="5728">
                  <c:v>735675.45040509442</c:v>
                </c:pt>
                <c:pt idx="5729">
                  <c:v>735675.45040509442</c:v>
                </c:pt>
                <c:pt idx="5730">
                  <c:v>735675.45041666704</c:v>
                </c:pt>
                <c:pt idx="5731">
                  <c:v>735675.45041666704</c:v>
                </c:pt>
                <c:pt idx="5732">
                  <c:v>735675.45042824245</c:v>
                </c:pt>
                <c:pt idx="5733">
                  <c:v>735675.45042824245</c:v>
                </c:pt>
                <c:pt idx="5734">
                  <c:v>735675.45043981483</c:v>
                </c:pt>
                <c:pt idx="5735">
                  <c:v>735675.45043981483</c:v>
                </c:pt>
                <c:pt idx="5736">
                  <c:v>735675.45045138942</c:v>
                </c:pt>
                <c:pt idx="5737">
                  <c:v>735675.45045138942</c:v>
                </c:pt>
                <c:pt idx="5738">
                  <c:v>735675.45046296343</c:v>
                </c:pt>
                <c:pt idx="5739">
                  <c:v>735675.45046296343</c:v>
                </c:pt>
                <c:pt idx="5740">
                  <c:v>735675.45047453744</c:v>
                </c:pt>
                <c:pt idx="5741">
                  <c:v>735675.45047453744</c:v>
                </c:pt>
                <c:pt idx="5742">
                  <c:v>735675.45048611437</c:v>
                </c:pt>
                <c:pt idx="5743">
                  <c:v>735675.45049768745</c:v>
                </c:pt>
                <c:pt idx="5744">
                  <c:v>735675.45049768745</c:v>
                </c:pt>
                <c:pt idx="5745">
                  <c:v>735675.45049768745</c:v>
                </c:pt>
                <c:pt idx="5746">
                  <c:v>735675.4505092589</c:v>
                </c:pt>
                <c:pt idx="5747">
                  <c:v>735675.4505092589</c:v>
                </c:pt>
                <c:pt idx="5748">
                  <c:v>735675.45052083442</c:v>
                </c:pt>
                <c:pt idx="5749">
                  <c:v>735675.4505324075</c:v>
                </c:pt>
                <c:pt idx="5750">
                  <c:v>735675.4505324075</c:v>
                </c:pt>
                <c:pt idx="5751">
                  <c:v>735675.45054398151</c:v>
                </c:pt>
                <c:pt idx="5752">
                  <c:v>735675.45054398151</c:v>
                </c:pt>
                <c:pt idx="5753">
                  <c:v>735675.45055555552</c:v>
                </c:pt>
                <c:pt idx="5754">
                  <c:v>735675.45055555552</c:v>
                </c:pt>
                <c:pt idx="5755">
                  <c:v>735675.45056712965</c:v>
                </c:pt>
                <c:pt idx="5756">
                  <c:v>735675.45056712965</c:v>
                </c:pt>
                <c:pt idx="5757">
                  <c:v>735675.45057870366</c:v>
                </c:pt>
                <c:pt idx="5758">
                  <c:v>735675.45057870366</c:v>
                </c:pt>
                <c:pt idx="5759">
                  <c:v>735675.45059027779</c:v>
                </c:pt>
                <c:pt idx="5760">
                  <c:v>735675.45059027779</c:v>
                </c:pt>
                <c:pt idx="5761">
                  <c:v>735675.45060185203</c:v>
                </c:pt>
                <c:pt idx="5762">
                  <c:v>735675.45060185203</c:v>
                </c:pt>
                <c:pt idx="5763">
                  <c:v>735675.45061342744</c:v>
                </c:pt>
                <c:pt idx="5764">
                  <c:v>735675.45061342744</c:v>
                </c:pt>
                <c:pt idx="5765">
                  <c:v>735675.45062500343</c:v>
                </c:pt>
                <c:pt idx="5766">
                  <c:v>735675.45062500343</c:v>
                </c:pt>
                <c:pt idx="5767">
                  <c:v>735675.45063657442</c:v>
                </c:pt>
                <c:pt idx="5768">
                  <c:v>735675.45063657442</c:v>
                </c:pt>
                <c:pt idx="5769">
                  <c:v>735675.45064814843</c:v>
                </c:pt>
                <c:pt idx="5770">
                  <c:v>735675.45064814843</c:v>
                </c:pt>
                <c:pt idx="5771">
                  <c:v>735675.45065972244</c:v>
                </c:pt>
                <c:pt idx="5772">
                  <c:v>735675.45065972244</c:v>
                </c:pt>
                <c:pt idx="5773">
                  <c:v>735675.45067129645</c:v>
                </c:pt>
                <c:pt idx="5774">
                  <c:v>735675.45067129645</c:v>
                </c:pt>
                <c:pt idx="5775">
                  <c:v>735675.45068287244</c:v>
                </c:pt>
                <c:pt idx="5776">
                  <c:v>735675.45068287244</c:v>
                </c:pt>
                <c:pt idx="5777">
                  <c:v>735675.4506944475</c:v>
                </c:pt>
                <c:pt idx="5778">
                  <c:v>735675.4506944475</c:v>
                </c:pt>
                <c:pt idx="5779">
                  <c:v>735675.45070601942</c:v>
                </c:pt>
                <c:pt idx="5780">
                  <c:v>735675.45070601942</c:v>
                </c:pt>
                <c:pt idx="5781">
                  <c:v>735675.45071759261</c:v>
                </c:pt>
                <c:pt idx="5782">
                  <c:v>735675.45071759261</c:v>
                </c:pt>
                <c:pt idx="5783">
                  <c:v>735675.45072916662</c:v>
                </c:pt>
                <c:pt idx="5784">
                  <c:v>735675.45072916662</c:v>
                </c:pt>
                <c:pt idx="5785">
                  <c:v>735675.45074074075</c:v>
                </c:pt>
                <c:pt idx="5786">
                  <c:v>735675.45074074075</c:v>
                </c:pt>
                <c:pt idx="5787">
                  <c:v>735675.45075231732</c:v>
                </c:pt>
                <c:pt idx="5788">
                  <c:v>735675.45075231732</c:v>
                </c:pt>
                <c:pt idx="5789">
                  <c:v>735675.45076388901</c:v>
                </c:pt>
                <c:pt idx="5790">
                  <c:v>735675.45076388901</c:v>
                </c:pt>
                <c:pt idx="5791">
                  <c:v>735675.4507754629</c:v>
                </c:pt>
                <c:pt idx="5792">
                  <c:v>735675.4507754629</c:v>
                </c:pt>
                <c:pt idx="5793">
                  <c:v>735675.45078703994</c:v>
                </c:pt>
                <c:pt idx="5794">
                  <c:v>735675.45078703994</c:v>
                </c:pt>
                <c:pt idx="5795">
                  <c:v>735675.45079861151</c:v>
                </c:pt>
                <c:pt idx="5796">
                  <c:v>735675.45079861151</c:v>
                </c:pt>
                <c:pt idx="5797">
                  <c:v>735675.4508101854</c:v>
                </c:pt>
                <c:pt idx="5798">
                  <c:v>735675.4508101854</c:v>
                </c:pt>
                <c:pt idx="5799">
                  <c:v>735675.45082175941</c:v>
                </c:pt>
                <c:pt idx="5800">
                  <c:v>735675.45082175941</c:v>
                </c:pt>
                <c:pt idx="5801">
                  <c:v>735675.4508333361</c:v>
                </c:pt>
                <c:pt idx="5802">
                  <c:v>735675.4508333361</c:v>
                </c:pt>
                <c:pt idx="5803">
                  <c:v>735675.45084490743</c:v>
                </c:pt>
                <c:pt idx="5804">
                  <c:v>735675.45084490743</c:v>
                </c:pt>
                <c:pt idx="5805">
                  <c:v>735675.45085648459</c:v>
                </c:pt>
                <c:pt idx="5806">
                  <c:v>735675.45085648459</c:v>
                </c:pt>
                <c:pt idx="5807">
                  <c:v>735675.45086805557</c:v>
                </c:pt>
                <c:pt idx="5808">
                  <c:v>735675.45086805557</c:v>
                </c:pt>
                <c:pt idx="5809">
                  <c:v>735675.45087962958</c:v>
                </c:pt>
                <c:pt idx="5810">
                  <c:v>735675.45087962958</c:v>
                </c:pt>
                <c:pt idx="5811">
                  <c:v>735675.45089120441</c:v>
                </c:pt>
                <c:pt idx="5812">
                  <c:v>735675.45089120441</c:v>
                </c:pt>
                <c:pt idx="5813">
                  <c:v>735675.45090277772</c:v>
                </c:pt>
                <c:pt idx="5814">
                  <c:v>735675.45090277772</c:v>
                </c:pt>
                <c:pt idx="5815">
                  <c:v>735675.45091435185</c:v>
                </c:pt>
                <c:pt idx="5816">
                  <c:v>735675.45091435185</c:v>
                </c:pt>
                <c:pt idx="5817">
                  <c:v>735675.45092592924</c:v>
                </c:pt>
                <c:pt idx="5818">
                  <c:v>735675.45092592924</c:v>
                </c:pt>
                <c:pt idx="5819">
                  <c:v>735675.45093750244</c:v>
                </c:pt>
                <c:pt idx="5820">
                  <c:v>735675.45093750244</c:v>
                </c:pt>
                <c:pt idx="5821">
                  <c:v>735675.45094907389</c:v>
                </c:pt>
                <c:pt idx="5822">
                  <c:v>735675.45094907389</c:v>
                </c:pt>
                <c:pt idx="5823">
                  <c:v>735675.45096064941</c:v>
                </c:pt>
                <c:pt idx="5824">
                  <c:v>735675.45096064941</c:v>
                </c:pt>
                <c:pt idx="5825">
                  <c:v>735675.45097222249</c:v>
                </c:pt>
                <c:pt idx="5826">
                  <c:v>735675.45097222249</c:v>
                </c:pt>
                <c:pt idx="5827">
                  <c:v>735675.45098379743</c:v>
                </c:pt>
                <c:pt idx="5828">
                  <c:v>735675.45098379743</c:v>
                </c:pt>
                <c:pt idx="5829">
                  <c:v>735675.4509953704</c:v>
                </c:pt>
                <c:pt idx="5830">
                  <c:v>735675.4509953704</c:v>
                </c:pt>
                <c:pt idx="5831">
                  <c:v>735675.45100694872</c:v>
                </c:pt>
                <c:pt idx="5832">
                  <c:v>735675.45100694872</c:v>
                </c:pt>
                <c:pt idx="5833">
                  <c:v>735675.45101851854</c:v>
                </c:pt>
                <c:pt idx="5834">
                  <c:v>735675.45101851854</c:v>
                </c:pt>
                <c:pt idx="5835">
                  <c:v>735675.45103009255</c:v>
                </c:pt>
                <c:pt idx="5836">
                  <c:v>735675.45103009255</c:v>
                </c:pt>
                <c:pt idx="5837">
                  <c:v>735675.45104166702</c:v>
                </c:pt>
                <c:pt idx="5838">
                  <c:v>735675.45104166702</c:v>
                </c:pt>
                <c:pt idx="5839">
                  <c:v>735675.45105324499</c:v>
                </c:pt>
                <c:pt idx="5840">
                  <c:v>735675.45105324499</c:v>
                </c:pt>
                <c:pt idx="5841">
                  <c:v>735675.45106481784</c:v>
                </c:pt>
                <c:pt idx="5842">
                  <c:v>735675.45106481784</c:v>
                </c:pt>
                <c:pt idx="5843">
                  <c:v>735675.45107638941</c:v>
                </c:pt>
                <c:pt idx="5844">
                  <c:v>735675.45107638941</c:v>
                </c:pt>
                <c:pt idx="5845">
                  <c:v>735675.45108796563</c:v>
                </c:pt>
                <c:pt idx="5846">
                  <c:v>735675.45108796563</c:v>
                </c:pt>
                <c:pt idx="5847">
                  <c:v>735675.45109953743</c:v>
                </c:pt>
                <c:pt idx="5848">
                  <c:v>735675.45109953743</c:v>
                </c:pt>
                <c:pt idx="5849">
                  <c:v>735675.45111111144</c:v>
                </c:pt>
                <c:pt idx="5850">
                  <c:v>735675.45111111144</c:v>
                </c:pt>
                <c:pt idx="5851">
                  <c:v>735675.45112268545</c:v>
                </c:pt>
                <c:pt idx="5852">
                  <c:v>735675.45112268545</c:v>
                </c:pt>
                <c:pt idx="5853">
                  <c:v>735675.45113425923</c:v>
                </c:pt>
                <c:pt idx="5854">
                  <c:v>735675.45113425923</c:v>
                </c:pt>
                <c:pt idx="5855">
                  <c:v>735675.45114583441</c:v>
                </c:pt>
                <c:pt idx="5856">
                  <c:v>735675.45114583441</c:v>
                </c:pt>
                <c:pt idx="5857">
                  <c:v>735675.45115741005</c:v>
                </c:pt>
                <c:pt idx="5858">
                  <c:v>735675.45115741005</c:v>
                </c:pt>
                <c:pt idx="5859">
                  <c:v>735675.4511689815</c:v>
                </c:pt>
                <c:pt idx="5860">
                  <c:v>735675.4511689815</c:v>
                </c:pt>
                <c:pt idx="5861">
                  <c:v>735675.45118055551</c:v>
                </c:pt>
                <c:pt idx="5862">
                  <c:v>735675.45118055551</c:v>
                </c:pt>
                <c:pt idx="5863">
                  <c:v>735675.45119212964</c:v>
                </c:pt>
                <c:pt idx="5864">
                  <c:v>735675.45119212964</c:v>
                </c:pt>
                <c:pt idx="5865">
                  <c:v>735675.45120370656</c:v>
                </c:pt>
                <c:pt idx="5866">
                  <c:v>735675.45120370656</c:v>
                </c:pt>
                <c:pt idx="5867">
                  <c:v>735675.45121527941</c:v>
                </c:pt>
                <c:pt idx="5868">
                  <c:v>735675.45121527941</c:v>
                </c:pt>
                <c:pt idx="5869">
                  <c:v>735675.4512268547</c:v>
                </c:pt>
                <c:pt idx="5870">
                  <c:v>735675.4512268547</c:v>
                </c:pt>
                <c:pt idx="5871">
                  <c:v>735675.45123842743</c:v>
                </c:pt>
                <c:pt idx="5872">
                  <c:v>735675.45123842743</c:v>
                </c:pt>
                <c:pt idx="5873">
                  <c:v>735675.4512500033</c:v>
                </c:pt>
                <c:pt idx="5874">
                  <c:v>735675.4512500033</c:v>
                </c:pt>
                <c:pt idx="5875">
                  <c:v>735675.45126157405</c:v>
                </c:pt>
                <c:pt idx="5876">
                  <c:v>735675.45126157405</c:v>
                </c:pt>
                <c:pt idx="5877">
                  <c:v>735675.45127315004</c:v>
                </c:pt>
                <c:pt idx="5878">
                  <c:v>735675.45127315004</c:v>
                </c:pt>
                <c:pt idx="5879">
                  <c:v>735675.45128472603</c:v>
                </c:pt>
                <c:pt idx="5880">
                  <c:v>735675.45128472603</c:v>
                </c:pt>
                <c:pt idx="5881">
                  <c:v>735675.45129629935</c:v>
                </c:pt>
                <c:pt idx="5882">
                  <c:v>735675.45129629935</c:v>
                </c:pt>
                <c:pt idx="5883">
                  <c:v>735675.45130787045</c:v>
                </c:pt>
                <c:pt idx="5884">
                  <c:v>735675.45131944446</c:v>
                </c:pt>
                <c:pt idx="5885">
                  <c:v>735675.45131944446</c:v>
                </c:pt>
                <c:pt idx="5886">
                  <c:v>735675.45133101905</c:v>
                </c:pt>
                <c:pt idx="5887">
                  <c:v>735675.45133101905</c:v>
                </c:pt>
                <c:pt idx="5888">
                  <c:v>735675.4513425926</c:v>
                </c:pt>
                <c:pt idx="5889">
                  <c:v>735675.4513425926</c:v>
                </c:pt>
                <c:pt idx="5890">
                  <c:v>735675.45135416742</c:v>
                </c:pt>
                <c:pt idx="5891">
                  <c:v>735675.45135416742</c:v>
                </c:pt>
                <c:pt idx="5892">
                  <c:v>735675.45136574376</c:v>
                </c:pt>
                <c:pt idx="5893">
                  <c:v>735675.45136574376</c:v>
                </c:pt>
                <c:pt idx="5894">
                  <c:v>735675.45137731545</c:v>
                </c:pt>
                <c:pt idx="5895">
                  <c:v>735675.45137731545</c:v>
                </c:pt>
                <c:pt idx="5896">
                  <c:v>735675.45138888911</c:v>
                </c:pt>
                <c:pt idx="5897">
                  <c:v>735675.45138888911</c:v>
                </c:pt>
                <c:pt idx="5898">
                  <c:v>735675.45140046405</c:v>
                </c:pt>
                <c:pt idx="5899">
                  <c:v>735675.45140046405</c:v>
                </c:pt>
                <c:pt idx="5900">
                  <c:v>735675.45141203981</c:v>
                </c:pt>
                <c:pt idx="5901">
                  <c:v>735675.45141203981</c:v>
                </c:pt>
                <c:pt idx="5902">
                  <c:v>735675.4514236151</c:v>
                </c:pt>
                <c:pt idx="5903">
                  <c:v>735675.4514236151</c:v>
                </c:pt>
                <c:pt idx="5904">
                  <c:v>735675.45143518806</c:v>
                </c:pt>
                <c:pt idx="5905">
                  <c:v>735675.45143518806</c:v>
                </c:pt>
                <c:pt idx="5906">
                  <c:v>735675.4514467594</c:v>
                </c:pt>
                <c:pt idx="5907">
                  <c:v>735675.4514467594</c:v>
                </c:pt>
                <c:pt idx="5908">
                  <c:v>735675.4514583362</c:v>
                </c:pt>
                <c:pt idx="5909">
                  <c:v>735675.4514583362</c:v>
                </c:pt>
                <c:pt idx="5910">
                  <c:v>735675.45146990742</c:v>
                </c:pt>
                <c:pt idx="5911">
                  <c:v>735675.45146990742</c:v>
                </c:pt>
                <c:pt idx="5912">
                  <c:v>735675.45148148446</c:v>
                </c:pt>
                <c:pt idx="5913">
                  <c:v>735675.45148148446</c:v>
                </c:pt>
                <c:pt idx="5914">
                  <c:v>735675.45149305742</c:v>
                </c:pt>
                <c:pt idx="5915">
                  <c:v>735675.45149305742</c:v>
                </c:pt>
                <c:pt idx="5916">
                  <c:v>735675.45150463236</c:v>
                </c:pt>
                <c:pt idx="5917">
                  <c:v>735675.45150463236</c:v>
                </c:pt>
                <c:pt idx="5918">
                  <c:v>735675.45151620405</c:v>
                </c:pt>
                <c:pt idx="5919">
                  <c:v>735675.45151620405</c:v>
                </c:pt>
                <c:pt idx="5920">
                  <c:v>735675.45152778062</c:v>
                </c:pt>
                <c:pt idx="5921">
                  <c:v>735675.45152778062</c:v>
                </c:pt>
                <c:pt idx="5922">
                  <c:v>735675.45153935184</c:v>
                </c:pt>
                <c:pt idx="5923">
                  <c:v>735675.45153935184</c:v>
                </c:pt>
                <c:pt idx="5924">
                  <c:v>735675.45155092923</c:v>
                </c:pt>
                <c:pt idx="5925">
                  <c:v>735675.45155092923</c:v>
                </c:pt>
                <c:pt idx="5926">
                  <c:v>735675.45156250044</c:v>
                </c:pt>
                <c:pt idx="5927">
                  <c:v>735675.45156250044</c:v>
                </c:pt>
                <c:pt idx="5928">
                  <c:v>735675.4515740741</c:v>
                </c:pt>
                <c:pt idx="5929">
                  <c:v>735675.4515740741</c:v>
                </c:pt>
                <c:pt idx="5930">
                  <c:v>735675.45158565044</c:v>
                </c:pt>
                <c:pt idx="5931">
                  <c:v>735675.45158565044</c:v>
                </c:pt>
                <c:pt idx="5932">
                  <c:v>735675.45159722504</c:v>
                </c:pt>
                <c:pt idx="5933">
                  <c:v>735675.45159722504</c:v>
                </c:pt>
                <c:pt idx="5934">
                  <c:v>735675.45160879742</c:v>
                </c:pt>
                <c:pt idx="5935">
                  <c:v>735675.45160879742</c:v>
                </c:pt>
                <c:pt idx="5936">
                  <c:v>735675.45162037353</c:v>
                </c:pt>
                <c:pt idx="5937">
                  <c:v>735675.45162037353</c:v>
                </c:pt>
                <c:pt idx="5938">
                  <c:v>735675.45163194847</c:v>
                </c:pt>
                <c:pt idx="5939">
                  <c:v>735675.45163194847</c:v>
                </c:pt>
                <c:pt idx="5940">
                  <c:v>735675.45164351945</c:v>
                </c:pt>
                <c:pt idx="5941">
                  <c:v>735675.45164351945</c:v>
                </c:pt>
                <c:pt idx="5942">
                  <c:v>735675.45165509661</c:v>
                </c:pt>
                <c:pt idx="5943">
                  <c:v>735675.45165509661</c:v>
                </c:pt>
                <c:pt idx="5944">
                  <c:v>735675.45166666945</c:v>
                </c:pt>
                <c:pt idx="5945">
                  <c:v>735675.45166666945</c:v>
                </c:pt>
                <c:pt idx="5946">
                  <c:v>735675.45167824242</c:v>
                </c:pt>
                <c:pt idx="5947">
                  <c:v>735675.45167824242</c:v>
                </c:pt>
                <c:pt idx="5948">
                  <c:v>735675.45168981771</c:v>
                </c:pt>
                <c:pt idx="5949">
                  <c:v>735675.45168981771</c:v>
                </c:pt>
                <c:pt idx="5950">
                  <c:v>735675.45170138904</c:v>
                </c:pt>
                <c:pt idx="5951">
                  <c:v>735675.45170138904</c:v>
                </c:pt>
                <c:pt idx="5952">
                  <c:v>735675.45171296294</c:v>
                </c:pt>
                <c:pt idx="5953">
                  <c:v>735675.45171296294</c:v>
                </c:pt>
                <c:pt idx="5954">
                  <c:v>735675.45172454102</c:v>
                </c:pt>
                <c:pt idx="5955">
                  <c:v>735675.45172454102</c:v>
                </c:pt>
                <c:pt idx="5956">
                  <c:v>735675.45173611434</c:v>
                </c:pt>
                <c:pt idx="5957">
                  <c:v>735675.45173611434</c:v>
                </c:pt>
                <c:pt idx="5958">
                  <c:v>735675.45174768544</c:v>
                </c:pt>
                <c:pt idx="5959">
                  <c:v>735675.45174768544</c:v>
                </c:pt>
                <c:pt idx="5960">
                  <c:v>735675.45175925922</c:v>
                </c:pt>
                <c:pt idx="5961">
                  <c:v>735675.45177083404</c:v>
                </c:pt>
                <c:pt idx="5962">
                  <c:v>735675.45177083404</c:v>
                </c:pt>
                <c:pt idx="5963">
                  <c:v>735675.45178240945</c:v>
                </c:pt>
                <c:pt idx="5964">
                  <c:v>735675.45178240945</c:v>
                </c:pt>
                <c:pt idx="5965">
                  <c:v>735675.45179398241</c:v>
                </c:pt>
                <c:pt idx="5966">
                  <c:v>735675.45179398241</c:v>
                </c:pt>
                <c:pt idx="5967">
                  <c:v>735675.45180555852</c:v>
                </c:pt>
                <c:pt idx="5968">
                  <c:v>735675.45180555852</c:v>
                </c:pt>
                <c:pt idx="5969">
                  <c:v>735675.45181713346</c:v>
                </c:pt>
                <c:pt idx="5970">
                  <c:v>735675.45181713346</c:v>
                </c:pt>
                <c:pt idx="5971">
                  <c:v>735675.45182870445</c:v>
                </c:pt>
                <c:pt idx="5972">
                  <c:v>735675.45182870445</c:v>
                </c:pt>
                <c:pt idx="5973">
                  <c:v>735675.45184027904</c:v>
                </c:pt>
                <c:pt idx="5974">
                  <c:v>735675.45184027904</c:v>
                </c:pt>
                <c:pt idx="5975">
                  <c:v>735675.45185185445</c:v>
                </c:pt>
                <c:pt idx="5976">
                  <c:v>735675.45185185445</c:v>
                </c:pt>
                <c:pt idx="5977">
                  <c:v>735675.45186342986</c:v>
                </c:pt>
                <c:pt idx="5978">
                  <c:v>735675.45186342986</c:v>
                </c:pt>
                <c:pt idx="5979">
                  <c:v>735675.45187500294</c:v>
                </c:pt>
                <c:pt idx="5980">
                  <c:v>735675.45187500294</c:v>
                </c:pt>
                <c:pt idx="5981">
                  <c:v>735675.45188657765</c:v>
                </c:pt>
                <c:pt idx="5982">
                  <c:v>735675.45188657765</c:v>
                </c:pt>
                <c:pt idx="5983">
                  <c:v>735675.45189814945</c:v>
                </c:pt>
                <c:pt idx="5984">
                  <c:v>735675.45189814945</c:v>
                </c:pt>
                <c:pt idx="5985">
                  <c:v>735675.45190972241</c:v>
                </c:pt>
                <c:pt idx="5986">
                  <c:v>735675.45190972241</c:v>
                </c:pt>
                <c:pt idx="5987">
                  <c:v>735675.4519212991</c:v>
                </c:pt>
                <c:pt idx="5988">
                  <c:v>735675.4519212991</c:v>
                </c:pt>
                <c:pt idx="5989">
                  <c:v>735675.45193287043</c:v>
                </c:pt>
                <c:pt idx="5990">
                  <c:v>735675.45193287043</c:v>
                </c:pt>
                <c:pt idx="5991">
                  <c:v>735675.45194444444</c:v>
                </c:pt>
                <c:pt idx="5992">
                  <c:v>735675.45194444444</c:v>
                </c:pt>
                <c:pt idx="5993">
                  <c:v>735675.45195602218</c:v>
                </c:pt>
                <c:pt idx="5994">
                  <c:v>735675.45195602218</c:v>
                </c:pt>
                <c:pt idx="5995">
                  <c:v>735675.45196759445</c:v>
                </c:pt>
                <c:pt idx="5996">
                  <c:v>735675.45196759445</c:v>
                </c:pt>
                <c:pt idx="5997">
                  <c:v>735675.45197916671</c:v>
                </c:pt>
                <c:pt idx="5998">
                  <c:v>735675.45197916671</c:v>
                </c:pt>
                <c:pt idx="5999">
                  <c:v>735675.4519907434</c:v>
                </c:pt>
                <c:pt idx="6000">
                  <c:v>735675.4519907434</c:v>
                </c:pt>
                <c:pt idx="6001">
                  <c:v>735675.45200231485</c:v>
                </c:pt>
                <c:pt idx="6002">
                  <c:v>735675.45200231485</c:v>
                </c:pt>
                <c:pt idx="6003">
                  <c:v>735675.45201388909</c:v>
                </c:pt>
                <c:pt idx="6004">
                  <c:v>735675.45201388909</c:v>
                </c:pt>
                <c:pt idx="6005">
                  <c:v>735675.45202546404</c:v>
                </c:pt>
                <c:pt idx="6006">
                  <c:v>735675.45202546404</c:v>
                </c:pt>
                <c:pt idx="6007">
                  <c:v>735675.45203703945</c:v>
                </c:pt>
                <c:pt idx="6008">
                  <c:v>735675.45203703945</c:v>
                </c:pt>
                <c:pt idx="6009">
                  <c:v>735675.45204861113</c:v>
                </c:pt>
                <c:pt idx="6010">
                  <c:v>735675.45204861113</c:v>
                </c:pt>
                <c:pt idx="6011">
                  <c:v>735675.45206018514</c:v>
                </c:pt>
                <c:pt idx="6012">
                  <c:v>735675.45206018514</c:v>
                </c:pt>
                <c:pt idx="6013">
                  <c:v>735675.45207175927</c:v>
                </c:pt>
                <c:pt idx="6014">
                  <c:v>735675.45207175927</c:v>
                </c:pt>
                <c:pt idx="6015">
                  <c:v>735675.45208333444</c:v>
                </c:pt>
                <c:pt idx="6016">
                  <c:v>735675.45208333444</c:v>
                </c:pt>
                <c:pt idx="6017">
                  <c:v>735675.45209490741</c:v>
                </c:pt>
                <c:pt idx="6018">
                  <c:v>735675.45209490741</c:v>
                </c:pt>
                <c:pt idx="6019">
                  <c:v>735675.45210648153</c:v>
                </c:pt>
                <c:pt idx="6020">
                  <c:v>735675.45210648153</c:v>
                </c:pt>
                <c:pt idx="6021">
                  <c:v>735675.45211805275</c:v>
                </c:pt>
                <c:pt idx="6022">
                  <c:v>735675.45211805275</c:v>
                </c:pt>
                <c:pt idx="6023">
                  <c:v>735675.45212962967</c:v>
                </c:pt>
                <c:pt idx="6024">
                  <c:v>735675.45212962967</c:v>
                </c:pt>
                <c:pt idx="6025">
                  <c:v>735675.45214120368</c:v>
                </c:pt>
                <c:pt idx="6026">
                  <c:v>735675.45215277781</c:v>
                </c:pt>
                <c:pt idx="6027">
                  <c:v>735675.45215277781</c:v>
                </c:pt>
                <c:pt idx="6028">
                  <c:v>735675.45216435182</c:v>
                </c:pt>
                <c:pt idx="6029">
                  <c:v>735675.45216435182</c:v>
                </c:pt>
                <c:pt idx="6030">
                  <c:v>735675.45217592595</c:v>
                </c:pt>
                <c:pt idx="6031">
                  <c:v>735675.45217592595</c:v>
                </c:pt>
                <c:pt idx="6032">
                  <c:v>735675.45218750043</c:v>
                </c:pt>
                <c:pt idx="6033">
                  <c:v>735675.45218750043</c:v>
                </c:pt>
                <c:pt idx="6034">
                  <c:v>735675.45219907397</c:v>
                </c:pt>
                <c:pt idx="6035">
                  <c:v>735675.45219907397</c:v>
                </c:pt>
                <c:pt idx="6036">
                  <c:v>735675.45221064845</c:v>
                </c:pt>
                <c:pt idx="6037">
                  <c:v>735675.45221064845</c:v>
                </c:pt>
                <c:pt idx="6038">
                  <c:v>735675.45222222444</c:v>
                </c:pt>
                <c:pt idx="6039">
                  <c:v>735675.45222222444</c:v>
                </c:pt>
                <c:pt idx="6040">
                  <c:v>735675.4522337974</c:v>
                </c:pt>
                <c:pt idx="6041">
                  <c:v>735675.4522337974</c:v>
                </c:pt>
                <c:pt idx="6042">
                  <c:v>735675.45224537048</c:v>
                </c:pt>
                <c:pt idx="6043">
                  <c:v>735675.45224537048</c:v>
                </c:pt>
                <c:pt idx="6044">
                  <c:v>735675.45225694799</c:v>
                </c:pt>
                <c:pt idx="6045">
                  <c:v>735675.45225694799</c:v>
                </c:pt>
                <c:pt idx="6046">
                  <c:v>735675.45226851851</c:v>
                </c:pt>
                <c:pt idx="6047">
                  <c:v>735675.45226851851</c:v>
                </c:pt>
                <c:pt idx="6048">
                  <c:v>735675.45228009264</c:v>
                </c:pt>
                <c:pt idx="6049">
                  <c:v>735675.45228009264</c:v>
                </c:pt>
                <c:pt idx="6050">
                  <c:v>735675.45229166665</c:v>
                </c:pt>
                <c:pt idx="6051">
                  <c:v>735675.45229166665</c:v>
                </c:pt>
                <c:pt idx="6052">
                  <c:v>735675.45230324205</c:v>
                </c:pt>
                <c:pt idx="6053">
                  <c:v>735675.45230324205</c:v>
                </c:pt>
                <c:pt idx="6054">
                  <c:v>735675.45231481479</c:v>
                </c:pt>
                <c:pt idx="6055">
                  <c:v>735675.45231481479</c:v>
                </c:pt>
                <c:pt idx="6056">
                  <c:v>735675.45232638903</c:v>
                </c:pt>
                <c:pt idx="6057">
                  <c:v>735675.45232638903</c:v>
                </c:pt>
                <c:pt idx="6058">
                  <c:v>735675.45233796292</c:v>
                </c:pt>
                <c:pt idx="6059">
                  <c:v>735675.45233796292</c:v>
                </c:pt>
                <c:pt idx="6060">
                  <c:v>735675.45234953694</c:v>
                </c:pt>
                <c:pt idx="6061">
                  <c:v>735675.45234953694</c:v>
                </c:pt>
                <c:pt idx="6062">
                  <c:v>735675.45236111141</c:v>
                </c:pt>
                <c:pt idx="6063">
                  <c:v>735675.45236111141</c:v>
                </c:pt>
                <c:pt idx="6064">
                  <c:v>735675.45237268519</c:v>
                </c:pt>
                <c:pt idx="6065">
                  <c:v>735675.45237268519</c:v>
                </c:pt>
                <c:pt idx="6066">
                  <c:v>735675.45238425932</c:v>
                </c:pt>
                <c:pt idx="6067">
                  <c:v>735675.45238425932</c:v>
                </c:pt>
                <c:pt idx="6068">
                  <c:v>735675.45239583345</c:v>
                </c:pt>
                <c:pt idx="6069">
                  <c:v>735675.45239583345</c:v>
                </c:pt>
                <c:pt idx="6070">
                  <c:v>735675.45240740944</c:v>
                </c:pt>
                <c:pt idx="6071">
                  <c:v>735675.45240740944</c:v>
                </c:pt>
                <c:pt idx="6072">
                  <c:v>735675.45241898147</c:v>
                </c:pt>
                <c:pt idx="6073">
                  <c:v>735675.45241898147</c:v>
                </c:pt>
                <c:pt idx="6074">
                  <c:v>735675.4524305556</c:v>
                </c:pt>
                <c:pt idx="6075">
                  <c:v>735675.4524305556</c:v>
                </c:pt>
                <c:pt idx="6076">
                  <c:v>735675.45244212961</c:v>
                </c:pt>
                <c:pt idx="6077">
                  <c:v>735675.45244212961</c:v>
                </c:pt>
                <c:pt idx="6078">
                  <c:v>735675.45245370443</c:v>
                </c:pt>
                <c:pt idx="6079">
                  <c:v>735675.45245370443</c:v>
                </c:pt>
                <c:pt idx="6080">
                  <c:v>735675.45246527775</c:v>
                </c:pt>
                <c:pt idx="6081">
                  <c:v>735675.45246527775</c:v>
                </c:pt>
                <c:pt idx="6082">
                  <c:v>735675.45247685211</c:v>
                </c:pt>
                <c:pt idx="6083">
                  <c:v>735675.45247685211</c:v>
                </c:pt>
                <c:pt idx="6084">
                  <c:v>735675.45248842705</c:v>
                </c:pt>
                <c:pt idx="6085">
                  <c:v>735675.45248842705</c:v>
                </c:pt>
                <c:pt idx="6086">
                  <c:v>735675.45250000001</c:v>
                </c:pt>
                <c:pt idx="6087">
                  <c:v>735675.45250000001</c:v>
                </c:pt>
                <c:pt idx="6088">
                  <c:v>735675.45251157391</c:v>
                </c:pt>
                <c:pt idx="6089">
                  <c:v>735675.45251157391</c:v>
                </c:pt>
                <c:pt idx="6090">
                  <c:v>735675.45252314943</c:v>
                </c:pt>
                <c:pt idx="6091">
                  <c:v>735675.45252314943</c:v>
                </c:pt>
                <c:pt idx="6092">
                  <c:v>735675.4525347224</c:v>
                </c:pt>
                <c:pt idx="6093">
                  <c:v>735675.4525347224</c:v>
                </c:pt>
                <c:pt idx="6094">
                  <c:v>735675.45254629641</c:v>
                </c:pt>
                <c:pt idx="6095">
                  <c:v>735675.45254629641</c:v>
                </c:pt>
                <c:pt idx="6096">
                  <c:v>735675.45255787042</c:v>
                </c:pt>
                <c:pt idx="6097">
                  <c:v>735675.45255787042</c:v>
                </c:pt>
                <c:pt idx="6098">
                  <c:v>735675.45256944431</c:v>
                </c:pt>
                <c:pt idx="6099">
                  <c:v>735675.45256944431</c:v>
                </c:pt>
                <c:pt idx="6100">
                  <c:v>735675.45258101902</c:v>
                </c:pt>
                <c:pt idx="6101">
                  <c:v>735675.45258101902</c:v>
                </c:pt>
                <c:pt idx="6102">
                  <c:v>735675.45259259257</c:v>
                </c:pt>
                <c:pt idx="6103">
                  <c:v>735675.45259259257</c:v>
                </c:pt>
                <c:pt idx="6104">
                  <c:v>735675.45260416705</c:v>
                </c:pt>
                <c:pt idx="6105">
                  <c:v>735675.4526157435</c:v>
                </c:pt>
                <c:pt idx="6106">
                  <c:v>735675.4526157435</c:v>
                </c:pt>
                <c:pt idx="6107">
                  <c:v>735675.45262731833</c:v>
                </c:pt>
                <c:pt idx="6108">
                  <c:v>735675.45262731833</c:v>
                </c:pt>
                <c:pt idx="6109">
                  <c:v>735675.45263888885</c:v>
                </c:pt>
                <c:pt idx="6110">
                  <c:v>735675.45263888885</c:v>
                </c:pt>
                <c:pt idx="6111">
                  <c:v>735675.45265046344</c:v>
                </c:pt>
                <c:pt idx="6112">
                  <c:v>735675.45265046344</c:v>
                </c:pt>
                <c:pt idx="6113">
                  <c:v>735675.45266203745</c:v>
                </c:pt>
                <c:pt idx="6114">
                  <c:v>735675.45266203745</c:v>
                </c:pt>
                <c:pt idx="6115">
                  <c:v>735675.45267361205</c:v>
                </c:pt>
                <c:pt idx="6116">
                  <c:v>735675.45267361205</c:v>
                </c:pt>
                <c:pt idx="6117">
                  <c:v>735675.45268518745</c:v>
                </c:pt>
                <c:pt idx="6118">
                  <c:v>735675.45268518745</c:v>
                </c:pt>
                <c:pt idx="6119">
                  <c:v>735675.45269675925</c:v>
                </c:pt>
                <c:pt idx="6120">
                  <c:v>735675.45269675925</c:v>
                </c:pt>
                <c:pt idx="6121">
                  <c:v>735675.4527083335</c:v>
                </c:pt>
                <c:pt idx="6122">
                  <c:v>735675.4527083335</c:v>
                </c:pt>
                <c:pt idx="6123">
                  <c:v>735675.45271990739</c:v>
                </c:pt>
                <c:pt idx="6124">
                  <c:v>735675.45271990739</c:v>
                </c:pt>
                <c:pt idx="6125">
                  <c:v>735675.45273148152</c:v>
                </c:pt>
                <c:pt idx="6126">
                  <c:v>735675.45273148152</c:v>
                </c:pt>
                <c:pt idx="6127">
                  <c:v>735675.4527430553</c:v>
                </c:pt>
                <c:pt idx="6128">
                  <c:v>735675.4527430553</c:v>
                </c:pt>
                <c:pt idx="6129">
                  <c:v>735675.45275463234</c:v>
                </c:pt>
                <c:pt idx="6130">
                  <c:v>735675.45275463234</c:v>
                </c:pt>
                <c:pt idx="6131">
                  <c:v>735675.45276620402</c:v>
                </c:pt>
                <c:pt idx="6132">
                  <c:v>735675.45276620402</c:v>
                </c:pt>
                <c:pt idx="6133">
                  <c:v>735675.4527777778</c:v>
                </c:pt>
                <c:pt idx="6134">
                  <c:v>735675.4527777778</c:v>
                </c:pt>
                <c:pt idx="6135">
                  <c:v>735675.45278935181</c:v>
                </c:pt>
                <c:pt idx="6136">
                  <c:v>735675.45278935181</c:v>
                </c:pt>
                <c:pt idx="6137">
                  <c:v>735675.45280092745</c:v>
                </c:pt>
                <c:pt idx="6138">
                  <c:v>735675.45280092745</c:v>
                </c:pt>
                <c:pt idx="6139">
                  <c:v>735675.45281249995</c:v>
                </c:pt>
                <c:pt idx="6140">
                  <c:v>735675.45281249995</c:v>
                </c:pt>
                <c:pt idx="6141">
                  <c:v>735675.45282407443</c:v>
                </c:pt>
                <c:pt idx="6142">
                  <c:v>735675.45282407443</c:v>
                </c:pt>
                <c:pt idx="6143">
                  <c:v>735675.45283565042</c:v>
                </c:pt>
                <c:pt idx="6144">
                  <c:v>735675.45283565042</c:v>
                </c:pt>
                <c:pt idx="6145">
                  <c:v>735675.45284722245</c:v>
                </c:pt>
                <c:pt idx="6146">
                  <c:v>735675.45284722245</c:v>
                </c:pt>
                <c:pt idx="6147">
                  <c:v>735675.45285879704</c:v>
                </c:pt>
                <c:pt idx="6148">
                  <c:v>735675.45285879704</c:v>
                </c:pt>
                <c:pt idx="6149">
                  <c:v>735675.45287037035</c:v>
                </c:pt>
                <c:pt idx="6150">
                  <c:v>735675.45287037035</c:v>
                </c:pt>
                <c:pt idx="6151">
                  <c:v>735675.45288194786</c:v>
                </c:pt>
                <c:pt idx="6152">
                  <c:v>735675.45288194786</c:v>
                </c:pt>
                <c:pt idx="6153">
                  <c:v>735675.45289351942</c:v>
                </c:pt>
                <c:pt idx="6154">
                  <c:v>735675.45289351942</c:v>
                </c:pt>
                <c:pt idx="6155">
                  <c:v>735675.45290509262</c:v>
                </c:pt>
                <c:pt idx="6156">
                  <c:v>735675.45290509262</c:v>
                </c:pt>
                <c:pt idx="6157">
                  <c:v>735675.45291666663</c:v>
                </c:pt>
                <c:pt idx="6158">
                  <c:v>735675.45291666663</c:v>
                </c:pt>
                <c:pt idx="6159">
                  <c:v>735675.45292824204</c:v>
                </c:pt>
                <c:pt idx="6160">
                  <c:v>735675.45292824204</c:v>
                </c:pt>
                <c:pt idx="6161">
                  <c:v>735675.45293981477</c:v>
                </c:pt>
                <c:pt idx="6162">
                  <c:v>735675.45293981477</c:v>
                </c:pt>
                <c:pt idx="6163">
                  <c:v>735675.45295138902</c:v>
                </c:pt>
                <c:pt idx="6164">
                  <c:v>735675.45295138902</c:v>
                </c:pt>
                <c:pt idx="6165">
                  <c:v>735675.45296296291</c:v>
                </c:pt>
                <c:pt idx="6166">
                  <c:v>735675.45296296291</c:v>
                </c:pt>
                <c:pt idx="6167">
                  <c:v>735675.45297453704</c:v>
                </c:pt>
                <c:pt idx="6168">
                  <c:v>735675.45297453704</c:v>
                </c:pt>
                <c:pt idx="6169">
                  <c:v>735675.45298611245</c:v>
                </c:pt>
                <c:pt idx="6170">
                  <c:v>735675.45298611245</c:v>
                </c:pt>
                <c:pt idx="6171">
                  <c:v>735675.45299768541</c:v>
                </c:pt>
                <c:pt idx="6172">
                  <c:v>735675.45299768541</c:v>
                </c:pt>
                <c:pt idx="6173">
                  <c:v>735675.4530092593</c:v>
                </c:pt>
                <c:pt idx="6174">
                  <c:v>735675.45302083669</c:v>
                </c:pt>
                <c:pt idx="6175">
                  <c:v>735675.45302083669</c:v>
                </c:pt>
                <c:pt idx="6176">
                  <c:v>735675.45303240744</c:v>
                </c:pt>
                <c:pt idx="6177">
                  <c:v>735675.45303240744</c:v>
                </c:pt>
                <c:pt idx="6178">
                  <c:v>735675.45304398204</c:v>
                </c:pt>
                <c:pt idx="6179">
                  <c:v>735675.45304398204</c:v>
                </c:pt>
                <c:pt idx="6180">
                  <c:v>735675.45305555745</c:v>
                </c:pt>
                <c:pt idx="6181">
                  <c:v>735675.45305555745</c:v>
                </c:pt>
                <c:pt idx="6182">
                  <c:v>735675.45306713297</c:v>
                </c:pt>
                <c:pt idx="6183">
                  <c:v>735675.45306713297</c:v>
                </c:pt>
                <c:pt idx="6184">
                  <c:v>735675.45307870372</c:v>
                </c:pt>
                <c:pt idx="6185">
                  <c:v>735675.45307870372</c:v>
                </c:pt>
                <c:pt idx="6186">
                  <c:v>735675.45309027773</c:v>
                </c:pt>
                <c:pt idx="6187">
                  <c:v>735675.45309027773</c:v>
                </c:pt>
                <c:pt idx="6188">
                  <c:v>735675.45310185209</c:v>
                </c:pt>
                <c:pt idx="6189">
                  <c:v>735675.45310185209</c:v>
                </c:pt>
                <c:pt idx="6190">
                  <c:v>735675.45311342645</c:v>
                </c:pt>
                <c:pt idx="6191">
                  <c:v>735675.45311342645</c:v>
                </c:pt>
                <c:pt idx="6192">
                  <c:v>735675.45312500244</c:v>
                </c:pt>
                <c:pt idx="6193">
                  <c:v>735675.45312500244</c:v>
                </c:pt>
                <c:pt idx="6194">
                  <c:v>735675.45313657413</c:v>
                </c:pt>
                <c:pt idx="6195">
                  <c:v>735675.45313657413</c:v>
                </c:pt>
                <c:pt idx="6196">
                  <c:v>735675.45314814814</c:v>
                </c:pt>
                <c:pt idx="6197">
                  <c:v>735675.45314814814</c:v>
                </c:pt>
                <c:pt idx="6198">
                  <c:v>735675.4531597225</c:v>
                </c:pt>
                <c:pt idx="6199">
                  <c:v>735675.4531597225</c:v>
                </c:pt>
                <c:pt idx="6200">
                  <c:v>735675.45317129651</c:v>
                </c:pt>
                <c:pt idx="6201">
                  <c:v>735675.45317129651</c:v>
                </c:pt>
                <c:pt idx="6202">
                  <c:v>735675.45318287041</c:v>
                </c:pt>
                <c:pt idx="6203">
                  <c:v>735675.45318287041</c:v>
                </c:pt>
                <c:pt idx="6204">
                  <c:v>735675.45319444442</c:v>
                </c:pt>
                <c:pt idx="6205">
                  <c:v>735675.45319444442</c:v>
                </c:pt>
                <c:pt idx="6206">
                  <c:v>735675.45320602192</c:v>
                </c:pt>
                <c:pt idx="6207">
                  <c:v>735675.45320602192</c:v>
                </c:pt>
                <c:pt idx="6208">
                  <c:v>735675.45321759442</c:v>
                </c:pt>
                <c:pt idx="6209">
                  <c:v>735675.45321759442</c:v>
                </c:pt>
                <c:pt idx="6210">
                  <c:v>735675.45322916703</c:v>
                </c:pt>
                <c:pt idx="6211">
                  <c:v>735675.45322916703</c:v>
                </c:pt>
                <c:pt idx="6212">
                  <c:v>735675.45324074244</c:v>
                </c:pt>
                <c:pt idx="6213">
                  <c:v>735675.45324074244</c:v>
                </c:pt>
                <c:pt idx="6214">
                  <c:v>735675.45325231797</c:v>
                </c:pt>
                <c:pt idx="6215">
                  <c:v>735675.45325231797</c:v>
                </c:pt>
                <c:pt idx="6216">
                  <c:v>735675.45326388942</c:v>
                </c:pt>
                <c:pt idx="6217">
                  <c:v>735675.45326388942</c:v>
                </c:pt>
                <c:pt idx="6218">
                  <c:v>735675.45327546343</c:v>
                </c:pt>
                <c:pt idx="6219">
                  <c:v>735675.45327546343</c:v>
                </c:pt>
                <c:pt idx="6220">
                  <c:v>735675.45328704116</c:v>
                </c:pt>
                <c:pt idx="6221">
                  <c:v>735675.45328704116</c:v>
                </c:pt>
                <c:pt idx="6222">
                  <c:v>735675.45329861145</c:v>
                </c:pt>
                <c:pt idx="6223">
                  <c:v>735675.45329861145</c:v>
                </c:pt>
                <c:pt idx="6224">
                  <c:v>735675.45331018523</c:v>
                </c:pt>
                <c:pt idx="6225">
                  <c:v>735675.45331018523</c:v>
                </c:pt>
                <c:pt idx="6226">
                  <c:v>735675.45332175924</c:v>
                </c:pt>
                <c:pt idx="6227">
                  <c:v>735675.45332175924</c:v>
                </c:pt>
                <c:pt idx="6228">
                  <c:v>735675.45333333442</c:v>
                </c:pt>
                <c:pt idx="6229">
                  <c:v>735675.45333333442</c:v>
                </c:pt>
                <c:pt idx="6230">
                  <c:v>735675.4533449075</c:v>
                </c:pt>
                <c:pt idx="6231">
                  <c:v>735675.4533449075</c:v>
                </c:pt>
                <c:pt idx="6232">
                  <c:v>735675.45335648244</c:v>
                </c:pt>
                <c:pt idx="6233">
                  <c:v>735675.45335648244</c:v>
                </c:pt>
                <c:pt idx="6234">
                  <c:v>735675.45336805528</c:v>
                </c:pt>
                <c:pt idx="6235">
                  <c:v>735675.4533796293</c:v>
                </c:pt>
                <c:pt idx="6236">
                  <c:v>735675.4533796293</c:v>
                </c:pt>
                <c:pt idx="6237">
                  <c:v>735675.45339120401</c:v>
                </c:pt>
                <c:pt idx="6238">
                  <c:v>735675.45339120401</c:v>
                </c:pt>
                <c:pt idx="6239">
                  <c:v>735675.45340277941</c:v>
                </c:pt>
                <c:pt idx="6240">
                  <c:v>735675.45340277941</c:v>
                </c:pt>
                <c:pt idx="6241">
                  <c:v>735675.45341435203</c:v>
                </c:pt>
                <c:pt idx="6242">
                  <c:v>735675.45341435203</c:v>
                </c:pt>
                <c:pt idx="6243">
                  <c:v>735675.45342593023</c:v>
                </c:pt>
                <c:pt idx="6244">
                  <c:v>735675.45342593023</c:v>
                </c:pt>
                <c:pt idx="6245">
                  <c:v>735675.45343750319</c:v>
                </c:pt>
                <c:pt idx="6246">
                  <c:v>735675.45343750319</c:v>
                </c:pt>
                <c:pt idx="6247">
                  <c:v>735675.45344907406</c:v>
                </c:pt>
                <c:pt idx="6248">
                  <c:v>735675.45344907406</c:v>
                </c:pt>
                <c:pt idx="6249">
                  <c:v>735675.45346065005</c:v>
                </c:pt>
                <c:pt idx="6250">
                  <c:v>735675.45346065005</c:v>
                </c:pt>
                <c:pt idx="6251">
                  <c:v>735675.45347222243</c:v>
                </c:pt>
                <c:pt idx="6252">
                  <c:v>735675.45347222243</c:v>
                </c:pt>
                <c:pt idx="6253">
                  <c:v>735675.45348379959</c:v>
                </c:pt>
                <c:pt idx="6254">
                  <c:v>735675.45348379959</c:v>
                </c:pt>
                <c:pt idx="6255">
                  <c:v>735675.45349537244</c:v>
                </c:pt>
                <c:pt idx="6256">
                  <c:v>735675.45349537244</c:v>
                </c:pt>
                <c:pt idx="6257">
                  <c:v>735675.4535069475</c:v>
                </c:pt>
                <c:pt idx="6258">
                  <c:v>735675.4535069475</c:v>
                </c:pt>
                <c:pt idx="6259">
                  <c:v>735675.45351851848</c:v>
                </c:pt>
                <c:pt idx="6260">
                  <c:v>735675.45351851848</c:v>
                </c:pt>
                <c:pt idx="6261">
                  <c:v>735675.45353009261</c:v>
                </c:pt>
                <c:pt idx="6262">
                  <c:v>735675.45353009261</c:v>
                </c:pt>
                <c:pt idx="6263">
                  <c:v>735675.45354166662</c:v>
                </c:pt>
                <c:pt idx="6264">
                  <c:v>735675.45354166662</c:v>
                </c:pt>
                <c:pt idx="6265">
                  <c:v>735675.45355324412</c:v>
                </c:pt>
                <c:pt idx="6266">
                  <c:v>735675.45355324412</c:v>
                </c:pt>
                <c:pt idx="6267">
                  <c:v>735675.4535648172</c:v>
                </c:pt>
                <c:pt idx="6268">
                  <c:v>735675.4535648172</c:v>
                </c:pt>
                <c:pt idx="6269">
                  <c:v>735675.453576389</c:v>
                </c:pt>
                <c:pt idx="6270">
                  <c:v>735675.453576389</c:v>
                </c:pt>
                <c:pt idx="6271">
                  <c:v>735675.45358796441</c:v>
                </c:pt>
                <c:pt idx="6272">
                  <c:v>735675.45358796441</c:v>
                </c:pt>
                <c:pt idx="6273">
                  <c:v>735675.45359953702</c:v>
                </c:pt>
                <c:pt idx="6274">
                  <c:v>735675.45359953702</c:v>
                </c:pt>
                <c:pt idx="6275">
                  <c:v>735675.45361111243</c:v>
                </c:pt>
                <c:pt idx="6276">
                  <c:v>735675.45361111243</c:v>
                </c:pt>
                <c:pt idx="6277">
                  <c:v>735675.45362268842</c:v>
                </c:pt>
                <c:pt idx="6278">
                  <c:v>735675.45362268842</c:v>
                </c:pt>
                <c:pt idx="6279">
                  <c:v>735675.45363425941</c:v>
                </c:pt>
                <c:pt idx="6280">
                  <c:v>735675.45363425941</c:v>
                </c:pt>
                <c:pt idx="6281">
                  <c:v>735675.45364583586</c:v>
                </c:pt>
                <c:pt idx="6282">
                  <c:v>735675.45364583586</c:v>
                </c:pt>
                <c:pt idx="6283">
                  <c:v>735675.4536574115</c:v>
                </c:pt>
                <c:pt idx="6284">
                  <c:v>735675.4536574115</c:v>
                </c:pt>
                <c:pt idx="6285">
                  <c:v>735675.45366898144</c:v>
                </c:pt>
                <c:pt idx="6286">
                  <c:v>735675.45366898144</c:v>
                </c:pt>
                <c:pt idx="6287">
                  <c:v>735675.45368055743</c:v>
                </c:pt>
                <c:pt idx="6288">
                  <c:v>735675.45368055743</c:v>
                </c:pt>
                <c:pt idx="6289">
                  <c:v>735675.45369213261</c:v>
                </c:pt>
                <c:pt idx="6290">
                  <c:v>735675.45369213261</c:v>
                </c:pt>
                <c:pt idx="6291">
                  <c:v>735675.45370370441</c:v>
                </c:pt>
                <c:pt idx="6292">
                  <c:v>735675.45370370441</c:v>
                </c:pt>
                <c:pt idx="6293">
                  <c:v>735675.45371527784</c:v>
                </c:pt>
                <c:pt idx="6294">
                  <c:v>735675.45372685243</c:v>
                </c:pt>
                <c:pt idx="6295">
                  <c:v>735675.45372685243</c:v>
                </c:pt>
                <c:pt idx="6296">
                  <c:v>735675.45373842644</c:v>
                </c:pt>
                <c:pt idx="6297">
                  <c:v>735675.45373842644</c:v>
                </c:pt>
                <c:pt idx="6298">
                  <c:v>735675.45374999999</c:v>
                </c:pt>
                <c:pt idx="6299">
                  <c:v>735675.45374999999</c:v>
                </c:pt>
                <c:pt idx="6300">
                  <c:v>735675.45376157411</c:v>
                </c:pt>
                <c:pt idx="6301">
                  <c:v>735675.45376157411</c:v>
                </c:pt>
                <c:pt idx="6302">
                  <c:v>735675.45377314941</c:v>
                </c:pt>
                <c:pt idx="6303">
                  <c:v>735675.45377314941</c:v>
                </c:pt>
                <c:pt idx="6304">
                  <c:v>735675.45378472493</c:v>
                </c:pt>
                <c:pt idx="6305">
                  <c:v>735675.45378472493</c:v>
                </c:pt>
                <c:pt idx="6306">
                  <c:v>735675.45379629743</c:v>
                </c:pt>
                <c:pt idx="6307">
                  <c:v>735675.45379629743</c:v>
                </c:pt>
                <c:pt idx="6308">
                  <c:v>735675.45380787365</c:v>
                </c:pt>
                <c:pt idx="6309">
                  <c:v>735675.45380787365</c:v>
                </c:pt>
                <c:pt idx="6310">
                  <c:v>735675.4538194444</c:v>
                </c:pt>
                <c:pt idx="6311">
                  <c:v>735675.4538194444</c:v>
                </c:pt>
                <c:pt idx="6312">
                  <c:v>735675.45383102132</c:v>
                </c:pt>
                <c:pt idx="6313">
                  <c:v>735675.45383102132</c:v>
                </c:pt>
                <c:pt idx="6314">
                  <c:v>735675.45384259254</c:v>
                </c:pt>
                <c:pt idx="6315">
                  <c:v>735675.45384259254</c:v>
                </c:pt>
                <c:pt idx="6316">
                  <c:v>735675.45385416958</c:v>
                </c:pt>
                <c:pt idx="6317">
                  <c:v>735675.45385416958</c:v>
                </c:pt>
                <c:pt idx="6318">
                  <c:v>735675.45386574499</c:v>
                </c:pt>
                <c:pt idx="6319">
                  <c:v>735675.45386574499</c:v>
                </c:pt>
                <c:pt idx="6320">
                  <c:v>735675.45387731795</c:v>
                </c:pt>
                <c:pt idx="6321">
                  <c:v>735675.45387731795</c:v>
                </c:pt>
                <c:pt idx="6322">
                  <c:v>735675.45388888905</c:v>
                </c:pt>
                <c:pt idx="6323">
                  <c:v>735675.45388888905</c:v>
                </c:pt>
                <c:pt idx="6324">
                  <c:v>735675.45390046295</c:v>
                </c:pt>
                <c:pt idx="6325">
                  <c:v>735675.45390046295</c:v>
                </c:pt>
                <c:pt idx="6326">
                  <c:v>735675.45391203742</c:v>
                </c:pt>
                <c:pt idx="6327">
                  <c:v>735675.45391203742</c:v>
                </c:pt>
                <c:pt idx="6328">
                  <c:v>735675.45392361423</c:v>
                </c:pt>
                <c:pt idx="6329">
                  <c:v>735675.45392361423</c:v>
                </c:pt>
                <c:pt idx="6330">
                  <c:v>735675.45393518545</c:v>
                </c:pt>
                <c:pt idx="6331">
                  <c:v>735675.45393518545</c:v>
                </c:pt>
                <c:pt idx="6332">
                  <c:v>735675.45394675923</c:v>
                </c:pt>
                <c:pt idx="6333">
                  <c:v>735675.45394675923</c:v>
                </c:pt>
                <c:pt idx="6334">
                  <c:v>735675.45395833405</c:v>
                </c:pt>
                <c:pt idx="6335">
                  <c:v>735675.45395833405</c:v>
                </c:pt>
                <c:pt idx="6336">
                  <c:v>735675.45396990748</c:v>
                </c:pt>
                <c:pt idx="6337">
                  <c:v>735675.45396990748</c:v>
                </c:pt>
                <c:pt idx="6338">
                  <c:v>735675.45398148242</c:v>
                </c:pt>
                <c:pt idx="6339">
                  <c:v>735675.45398148242</c:v>
                </c:pt>
                <c:pt idx="6340">
                  <c:v>735675.4539930555</c:v>
                </c:pt>
                <c:pt idx="6341">
                  <c:v>735675.4539930555</c:v>
                </c:pt>
                <c:pt idx="6342">
                  <c:v>735675.45400462963</c:v>
                </c:pt>
                <c:pt idx="6343">
                  <c:v>735675.45400462963</c:v>
                </c:pt>
                <c:pt idx="6344">
                  <c:v>735675.45401620411</c:v>
                </c:pt>
                <c:pt idx="6345">
                  <c:v>735675.45401620411</c:v>
                </c:pt>
                <c:pt idx="6346">
                  <c:v>735675.45402777905</c:v>
                </c:pt>
                <c:pt idx="6347">
                  <c:v>735675.45402777905</c:v>
                </c:pt>
                <c:pt idx="6348">
                  <c:v>735675.4540393519</c:v>
                </c:pt>
                <c:pt idx="6349">
                  <c:v>735675.4540393519</c:v>
                </c:pt>
                <c:pt idx="6350">
                  <c:v>735675.45405092742</c:v>
                </c:pt>
                <c:pt idx="6351">
                  <c:v>735675.45405092742</c:v>
                </c:pt>
                <c:pt idx="6352">
                  <c:v>735675.45406250004</c:v>
                </c:pt>
                <c:pt idx="6353">
                  <c:v>735675.45406250004</c:v>
                </c:pt>
                <c:pt idx="6354">
                  <c:v>735675.45407407393</c:v>
                </c:pt>
                <c:pt idx="6355">
                  <c:v>735675.45407407393</c:v>
                </c:pt>
                <c:pt idx="6356">
                  <c:v>735675.45408565004</c:v>
                </c:pt>
                <c:pt idx="6357">
                  <c:v>735675.45408565004</c:v>
                </c:pt>
                <c:pt idx="6358">
                  <c:v>735675.45409722242</c:v>
                </c:pt>
                <c:pt idx="6359">
                  <c:v>735675.45409722242</c:v>
                </c:pt>
                <c:pt idx="6360">
                  <c:v>735675.45410879632</c:v>
                </c:pt>
                <c:pt idx="6361">
                  <c:v>735675.45410879632</c:v>
                </c:pt>
                <c:pt idx="6362">
                  <c:v>735675.45412037033</c:v>
                </c:pt>
                <c:pt idx="6363">
                  <c:v>735675.45412037033</c:v>
                </c:pt>
                <c:pt idx="6364">
                  <c:v>735675.45413194434</c:v>
                </c:pt>
                <c:pt idx="6365">
                  <c:v>735675.45413194434</c:v>
                </c:pt>
                <c:pt idx="6366">
                  <c:v>735675.45414351847</c:v>
                </c:pt>
                <c:pt idx="6367">
                  <c:v>735675.45414351847</c:v>
                </c:pt>
                <c:pt idx="6368">
                  <c:v>735675.45415509259</c:v>
                </c:pt>
                <c:pt idx="6369">
                  <c:v>735675.45415509259</c:v>
                </c:pt>
                <c:pt idx="6370">
                  <c:v>735675.45416666672</c:v>
                </c:pt>
                <c:pt idx="6371">
                  <c:v>735675.45416666672</c:v>
                </c:pt>
                <c:pt idx="6372">
                  <c:v>735675.45417824038</c:v>
                </c:pt>
                <c:pt idx="6373">
                  <c:v>735675.45417824038</c:v>
                </c:pt>
                <c:pt idx="6374">
                  <c:v>735675.45418981486</c:v>
                </c:pt>
                <c:pt idx="6375">
                  <c:v>735675.45418981486</c:v>
                </c:pt>
                <c:pt idx="6376">
                  <c:v>735675.4542013891</c:v>
                </c:pt>
                <c:pt idx="6377">
                  <c:v>735675.454212963</c:v>
                </c:pt>
                <c:pt idx="6378">
                  <c:v>735675.454212963</c:v>
                </c:pt>
                <c:pt idx="6379">
                  <c:v>735675.4542245398</c:v>
                </c:pt>
                <c:pt idx="6380">
                  <c:v>735675.4542245398</c:v>
                </c:pt>
                <c:pt idx="6381">
                  <c:v>735675.45423611242</c:v>
                </c:pt>
                <c:pt idx="6382">
                  <c:v>735675.45423611242</c:v>
                </c:pt>
                <c:pt idx="6383">
                  <c:v>735675.45424768515</c:v>
                </c:pt>
                <c:pt idx="6384">
                  <c:v>735675.45424768515</c:v>
                </c:pt>
                <c:pt idx="6385">
                  <c:v>735675.45425925928</c:v>
                </c:pt>
                <c:pt idx="6386">
                  <c:v>735675.45425925928</c:v>
                </c:pt>
                <c:pt idx="6387">
                  <c:v>735675.4542708334</c:v>
                </c:pt>
                <c:pt idx="6388">
                  <c:v>735675.4542708334</c:v>
                </c:pt>
                <c:pt idx="6389">
                  <c:v>735675.45428240742</c:v>
                </c:pt>
                <c:pt idx="6390">
                  <c:v>735675.45428240742</c:v>
                </c:pt>
                <c:pt idx="6391">
                  <c:v>735675.45429398143</c:v>
                </c:pt>
                <c:pt idx="6392">
                  <c:v>735675.45429398143</c:v>
                </c:pt>
                <c:pt idx="6393">
                  <c:v>735675.45430555556</c:v>
                </c:pt>
                <c:pt idx="6394">
                  <c:v>735675.45430555556</c:v>
                </c:pt>
                <c:pt idx="6395">
                  <c:v>735675.45431712968</c:v>
                </c:pt>
                <c:pt idx="6396">
                  <c:v>735675.45431712968</c:v>
                </c:pt>
                <c:pt idx="6397">
                  <c:v>735675.45432870369</c:v>
                </c:pt>
                <c:pt idx="6398">
                  <c:v>735675.45432870369</c:v>
                </c:pt>
                <c:pt idx="6399">
                  <c:v>735675.45434027736</c:v>
                </c:pt>
                <c:pt idx="6400">
                  <c:v>735675.45434027736</c:v>
                </c:pt>
                <c:pt idx="6401">
                  <c:v>735675.45435185183</c:v>
                </c:pt>
                <c:pt idx="6402">
                  <c:v>735675.45435185183</c:v>
                </c:pt>
                <c:pt idx="6403">
                  <c:v>735675.45436342643</c:v>
                </c:pt>
                <c:pt idx="6404">
                  <c:v>735675.45436342643</c:v>
                </c:pt>
                <c:pt idx="6405">
                  <c:v>735675.45437499997</c:v>
                </c:pt>
                <c:pt idx="6406">
                  <c:v>735675.45437499997</c:v>
                </c:pt>
                <c:pt idx="6407">
                  <c:v>735675.4543865741</c:v>
                </c:pt>
                <c:pt idx="6408">
                  <c:v>735675.4543865741</c:v>
                </c:pt>
                <c:pt idx="6409">
                  <c:v>735675.45439814811</c:v>
                </c:pt>
                <c:pt idx="6410">
                  <c:v>735675.45439814811</c:v>
                </c:pt>
                <c:pt idx="6411">
                  <c:v>735675.45440972224</c:v>
                </c:pt>
                <c:pt idx="6412">
                  <c:v>735675.45440972224</c:v>
                </c:pt>
                <c:pt idx="6413">
                  <c:v>735675.45442129741</c:v>
                </c:pt>
                <c:pt idx="6414">
                  <c:v>735675.45442129741</c:v>
                </c:pt>
                <c:pt idx="6415">
                  <c:v>735675.45443287049</c:v>
                </c:pt>
                <c:pt idx="6416">
                  <c:v>735675.45443287049</c:v>
                </c:pt>
                <c:pt idx="6417">
                  <c:v>735675.45444444451</c:v>
                </c:pt>
                <c:pt idx="6418">
                  <c:v>735675.45444444451</c:v>
                </c:pt>
                <c:pt idx="6419">
                  <c:v>735675.45445601945</c:v>
                </c:pt>
                <c:pt idx="6420">
                  <c:v>735675.45445601945</c:v>
                </c:pt>
                <c:pt idx="6421">
                  <c:v>735675.45446759264</c:v>
                </c:pt>
                <c:pt idx="6422">
                  <c:v>735675.45446759264</c:v>
                </c:pt>
                <c:pt idx="6423">
                  <c:v>735675.45447916666</c:v>
                </c:pt>
                <c:pt idx="6424">
                  <c:v>735675.45447916666</c:v>
                </c:pt>
                <c:pt idx="6425">
                  <c:v>735675.45449074241</c:v>
                </c:pt>
                <c:pt idx="6426">
                  <c:v>735675.45449074241</c:v>
                </c:pt>
                <c:pt idx="6427">
                  <c:v>735675.45450231479</c:v>
                </c:pt>
                <c:pt idx="6428">
                  <c:v>735675.45450231479</c:v>
                </c:pt>
                <c:pt idx="6429">
                  <c:v>735675.45451388892</c:v>
                </c:pt>
                <c:pt idx="6430">
                  <c:v>735675.45451388892</c:v>
                </c:pt>
                <c:pt idx="6431">
                  <c:v>735675.45452546293</c:v>
                </c:pt>
                <c:pt idx="6432">
                  <c:v>735675.45452546293</c:v>
                </c:pt>
                <c:pt idx="6433">
                  <c:v>735675.45453703741</c:v>
                </c:pt>
                <c:pt idx="6434">
                  <c:v>735675.45453703741</c:v>
                </c:pt>
                <c:pt idx="6435">
                  <c:v>735675.45454861107</c:v>
                </c:pt>
                <c:pt idx="6436">
                  <c:v>735675.45454861107</c:v>
                </c:pt>
                <c:pt idx="6437">
                  <c:v>735675.4545601852</c:v>
                </c:pt>
                <c:pt idx="6438">
                  <c:v>735675.4545601852</c:v>
                </c:pt>
                <c:pt idx="6439">
                  <c:v>735675.45457175898</c:v>
                </c:pt>
                <c:pt idx="6440">
                  <c:v>735675.45457175898</c:v>
                </c:pt>
                <c:pt idx="6441">
                  <c:v>735675.45458333404</c:v>
                </c:pt>
                <c:pt idx="6442">
                  <c:v>735675.45458333404</c:v>
                </c:pt>
                <c:pt idx="6443">
                  <c:v>735675.45459490735</c:v>
                </c:pt>
                <c:pt idx="6444">
                  <c:v>735675.45459490735</c:v>
                </c:pt>
                <c:pt idx="6445">
                  <c:v>735675.45460648241</c:v>
                </c:pt>
                <c:pt idx="6446">
                  <c:v>735675.45460648241</c:v>
                </c:pt>
                <c:pt idx="6447">
                  <c:v>735675.45461805537</c:v>
                </c:pt>
                <c:pt idx="6448">
                  <c:v>735675.45461805537</c:v>
                </c:pt>
                <c:pt idx="6449">
                  <c:v>735675.45462962962</c:v>
                </c:pt>
                <c:pt idx="6450">
                  <c:v>735675.45462962962</c:v>
                </c:pt>
                <c:pt idx="6451">
                  <c:v>735675.45464120375</c:v>
                </c:pt>
                <c:pt idx="6452">
                  <c:v>735675.45464120375</c:v>
                </c:pt>
                <c:pt idx="6453">
                  <c:v>735675.45465277904</c:v>
                </c:pt>
                <c:pt idx="6454">
                  <c:v>735675.45465277904</c:v>
                </c:pt>
                <c:pt idx="6455">
                  <c:v>735675.454664352</c:v>
                </c:pt>
                <c:pt idx="6456">
                  <c:v>735675.454664352</c:v>
                </c:pt>
                <c:pt idx="6457">
                  <c:v>735675.45467592741</c:v>
                </c:pt>
                <c:pt idx="6458">
                  <c:v>735675.45467592741</c:v>
                </c:pt>
                <c:pt idx="6459">
                  <c:v>735675.4546875027</c:v>
                </c:pt>
                <c:pt idx="6460">
                  <c:v>735675.4546875027</c:v>
                </c:pt>
                <c:pt idx="6461">
                  <c:v>735675.45469907392</c:v>
                </c:pt>
                <c:pt idx="6462">
                  <c:v>735675.45469907392</c:v>
                </c:pt>
                <c:pt idx="6463">
                  <c:v>735675.4547106484</c:v>
                </c:pt>
                <c:pt idx="6464">
                  <c:v>735675.45472222241</c:v>
                </c:pt>
                <c:pt idx="6465">
                  <c:v>735675.45472222241</c:v>
                </c:pt>
                <c:pt idx="6466">
                  <c:v>735675.45473379642</c:v>
                </c:pt>
                <c:pt idx="6467">
                  <c:v>735675.45473379642</c:v>
                </c:pt>
                <c:pt idx="6468">
                  <c:v>735675.45474537031</c:v>
                </c:pt>
                <c:pt idx="6469">
                  <c:v>735675.45474537031</c:v>
                </c:pt>
                <c:pt idx="6470">
                  <c:v>735675.45475694444</c:v>
                </c:pt>
                <c:pt idx="6471">
                  <c:v>735675.45475694444</c:v>
                </c:pt>
                <c:pt idx="6472">
                  <c:v>735675.45476851857</c:v>
                </c:pt>
                <c:pt idx="6473">
                  <c:v>735675.45476851857</c:v>
                </c:pt>
                <c:pt idx="6474">
                  <c:v>735675.45478009258</c:v>
                </c:pt>
                <c:pt idx="6475">
                  <c:v>735675.45478009258</c:v>
                </c:pt>
                <c:pt idx="6476">
                  <c:v>735675.45479166671</c:v>
                </c:pt>
                <c:pt idx="6477">
                  <c:v>735675.45479166671</c:v>
                </c:pt>
                <c:pt idx="6478">
                  <c:v>735675.4548032434</c:v>
                </c:pt>
                <c:pt idx="6479">
                  <c:v>735675.4548032434</c:v>
                </c:pt>
                <c:pt idx="6480">
                  <c:v>735675.45481481485</c:v>
                </c:pt>
                <c:pt idx="6481">
                  <c:v>735675.45481481485</c:v>
                </c:pt>
                <c:pt idx="6482">
                  <c:v>735675.45482638944</c:v>
                </c:pt>
                <c:pt idx="6483">
                  <c:v>735675.45482638944</c:v>
                </c:pt>
                <c:pt idx="6484">
                  <c:v>735675.45483796345</c:v>
                </c:pt>
                <c:pt idx="6485">
                  <c:v>735675.45483796345</c:v>
                </c:pt>
                <c:pt idx="6486">
                  <c:v>735675.454849537</c:v>
                </c:pt>
                <c:pt idx="6487">
                  <c:v>735675.454849537</c:v>
                </c:pt>
                <c:pt idx="6488">
                  <c:v>735675.4548611124</c:v>
                </c:pt>
                <c:pt idx="6489">
                  <c:v>735675.4548611124</c:v>
                </c:pt>
                <c:pt idx="6490">
                  <c:v>735675.45487268514</c:v>
                </c:pt>
                <c:pt idx="6491">
                  <c:v>735675.45487268514</c:v>
                </c:pt>
                <c:pt idx="6492">
                  <c:v>735675.4548842595</c:v>
                </c:pt>
                <c:pt idx="6493">
                  <c:v>735675.4548842595</c:v>
                </c:pt>
                <c:pt idx="6494">
                  <c:v>735675.45489583444</c:v>
                </c:pt>
                <c:pt idx="6495">
                  <c:v>735675.45489583444</c:v>
                </c:pt>
                <c:pt idx="6496">
                  <c:v>735675.4549074074</c:v>
                </c:pt>
                <c:pt idx="6497">
                  <c:v>735675.4549074074</c:v>
                </c:pt>
                <c:pt idx="6498">
                  <c:v>735675.4549189813</c:v>
                </c:pt>
                <c:pt idx="6499">
                  <c:v>735675.4549189813</c:v>
                </c:pt>
                <c:pt idx="6500">
                  <c:v>735675.45493055531</c:v>
                </c:pt>
                <c:pt idx="6501">
                  <c:v>735675.45493055531</c:v>
                </c:pt>
                <c:pt idx="6502">
                  <c:v>735675.45494212967</c:v>
                </c:pt>
                <c:pt idx="6503">
                  <c:v>735675.45494212967</c:v>
                </c:pt>
                <c:pt idx="6504">
                  <c:v>735675.45495370403</c:v>
                </c:pt>
                <c:pt idx="6505">
                  <c:v>735675.45495370403</c:v>
                </c:pt>
                <c:pt idx="6506">
                  <c:v>735675.45496527781</c:v>
                </c:pt>
                <c:pt idx="6507">
                  <c:v>735675.45496527781</c:v>
                </c:pt>
                <c:pt idx="6508">
                  <c:v>735675.45497685182</c:v>
                </c:pt>
                <c:pt idx="6509">
                  <c:v>735675.45497685182</c:v>
                </c:pt>
                <c:pt idx="6510">
                  <c:v>735675.45498842595</c:v>
                </c:pt>
                <c:pt idx="6511">
                  <c:v>735675.45498842595</c:v>
                </c:pt>
                <c:pt idx="6512">
                  <c:v>735675.45499999996</c:v>
                </c:pt>
                <c:pt idx="6513">
                  <c:v>735675.45499999996</c:v>
                </c:pt>
                <c:pt idx="6514">
                  <c:v>735675.45501157409</c:v>
                </c:pt>
                <c:pt idx="6515">
                  <c:v>735675.45501157409</c:v>
                </c:pt>
                <c:pt idx="6516">
                  <c:v>735675.45502315043</c:v>
                </c:pt>
                <c:pt idx="6517">
                  <c:v>735675.45502315043</c:v>
                </c:pt>
                <c:pt idx="6518">
                  <c:v>735675.45503472444</c:v>
                </c:pt>
                <c:pt idx="6519">
                  <c:v>735675.45503472444</c:v>
                </c:pt>
                <c:pt idx="6520">
                  <c:v>735675.45504629705</c:v>
                </c:pt>
                <c:pt idx="6521">
                  <c:v>735675.45504629705</c:v>
                </c:pt>
                <c:pt idx="6522">
                  <c:v>735675.45505787316</c:v>
                </c:pt>
                <c:pt idx="6523">
                  <c:v>735675.45505787316</c:v>
                </c:pt>
                <c:pt idx="6524">
                  <c:v>735675.45506944449</c:v>
                </c:pt>
                <c:pt idx="6525">
                  <c:v>735675.45506944449</c:v>
                </c:pt>
                <c:pt idx="6526">
                  <c:v>735675.45508101943</c:v>
                </c:pt>
                <c:pt idx="6527">
                  <c:v>735675.45508101943</c:v>
                </c:pt>
                <c:pt idx="6528">
                  <c:v>735675.45509259263</c:v>
                </c:pt>
                <c:pt idx="6529">
                  <c:v>735675.45509259263</c:v>
                </c:pt>
                <c:pt idx="6530">
                  <c:v>735675.45510416664</c:v>
                </c:pt>
                <c:pt idx="6531">
                  <c:v>735675.45511574205</c:v>
                </c:pt>
                <c:pt idx="6532">
                  <c:v>735675.45511574205</c:v>
                </c:pt>
                <c:pt idx="6533">
                  <c:v>735675.45512731757</c:v>
                </c:pt>
                <c:pt idx="6534">
                  <c:v>735675.45512731757</c:v>
                </c:pt>
                <c:pt idx="6535">
                  <c:v>735675.45513888891</c:v>
                </c:pt>
                <c:pt idx="6536">
                  <c:v>735675.45513888891</c:v>
                </c:pt>
                <c:pt idx="6537">
                  <c:v>735675.45515046292</c:v>
                </c:pt>
                <c:pt idx="6538">
                  <c:v>735675.45515046292</c:v>
                </c:pt>
                <c:pt idx="6539">
                  <c:v>735675.45516203705</c:v>
                </c:pt>
                <c:pt idx="6540">
                  <c:v>735675.45516203705</c:v>
                </c:pt>
                <c:pt idx="6541">
                  <c:v>735675.45517361141</c:v>
                </c:pt>
                <c:pt idx="6542">
                  <c:v>735675.45517361141</c:v>
                </c:pt>
                <c:pt idx="6543">
                  <c:v>735675.45518518542</c:v>
                </c:pt>
                <c:pt idx="6544">
                  <c:v>735675.45518518542</c:v>
                </c:pt>
                <c:pt idx="6545">
                  <c:v>735675.4551967592</c:v>
                </c:pt>
                <c:pt idx="6546">
                  <c:v>735675.4551967592</c:v>
                </c:pt>
                <c:pt idx="6547">
                  <c:v>735675.45520833344</c:v>
                </c:pt>
                <c:pt idx="6548">
                  <c:v>735675.45520833344</c:v>
                </c:pt>
                <c:pt idx="6549">
                  <c:v>735675.45521990734</c:v>
                </c:pt>
                <c:pt idx="6550">
                  <c:v>735675.45521990734</c:v>
                </c:pt>
                <c:pt idx="6551">
                  <c:v>735675.45523148205</c:v>
                </c:pt>
                <c:pt idx="6552">
                  <c:v>735675.45523148205</c:v>
                </c:pt>
                <c:pt idx="6553">
                  <c:v>735675.45524305559</c:v>
                </c:pt>
                <c:pt idx="6554">
                  <c:v>735675.45524305559</c:v>
                </c:pt>
                <c:pt idx="6555">
                  <c:v>735675.45525463286</c:v>
                </c:pt>
                <c:pt idx="6556">
                  <c:v>735675.45525463286</c:v>
                </c:pt>
                <c:pt idx="6557">
                  <c:v>735675.45526620443</c:v>
                </c:pt>
                <c:pt idx="6558">
                  <c:v>735675.45526620443</c:v>
                </c:pt>
                <c:pt idx="6559">
                  <c:v>735675.45527777774</c:v>
                </c:pt>
                <c:pt idx="6560">
                  <c:v>735675.45527777774</c:v>
                </c:pt>
                <c:pt idx="6561">
                  <c:v>735675.4552893521</c:v>
                </c:pt>
                <c:pt idx="6562">
                  <c:v>735675.4552893521</c:v>
                </c:pt>
                <c:pt idx="6563">
                  <c:v>735675.45530092705</c:v>
                </c:pt>
                <c:pt idx="6564">
                  <c:v>735675.45530092705</c:v>
                </c:pt>
                <c:pt idx="6565">
                  <c:v>735675.45531250001</c:v>
                </c:pt>
                <c:pt idx="6566">
                  <c:v>735675.45531250001</c:v>
                </c:pt>
                <c:pt idx="6567">
                  <c:v>735675.45532407402</c:v>
                </c:pt>
                <c:pt idx="6568">
                  <c:v>735675.45532407402</c:v>
                </c:pt>
                <c:pt idx="6569">
                  <c:v>735675.45533564943</c:v>
                </c:pt>
                <c:pt idx="6570">
                  <c:v>735675.45533564943</c:v>
                </c:pt>
                <c:pt idx="6571">
                  <c:v>735675.45534722251</c:v>
                </c:pt>
                <c:pt idx="6572">
                  <c:v>735675.45534722251</c:v>
                </c:pt>
                <c:pt idx="6573">
                  <c:v>735675.4553587964</c:v>
                </c:pt>
                <c:pt idx="6574">
                  <c:v>735675.4553587964</c:v>
                </c:pt>
                <c:pt idx="6575">
                  <c:v>735675.4553703703</c:v>
                </c:pt>
                <c:pt idx="6576">
                  <c:v>735675.4553703703</c:v>
                </c:pt>
                <c:pt idx="6577">
                  <c:v>735675.45538194443</c:v>
                </c:pt>
                <c:pt idx="6578">
                  <c:v>735675.45538194443</c:v>
                </c:pt>
                <c:pt idx="6579">
                  <c:v>735675.45539351855</c:v>
                </c:pt>
                <c:pt idx="6580">
                  <c:v>735675.45539351855</c:v>
                </c:pt>
                <c:pt idx="6581">
                  <c:v>735675.45540509443</c:v>
                </c:pt>
                <c:pt idx="6582">
                  <c:v>735675.45540509443</c:v>
                </c:pt>
                <c:pt idx="6583">
                  <c:v>735675.45541666704</c:v>
                </c:pt>
                <c:pt idx="6584">
                  <c:v>735675.45541666704</c:v>
                </c:pt>
                <c:pt idx="6585">
                  <c:v>735675.45542824245</c:v>
                </c:pt>
                <c:pt idx="6586">
                  <c:v>735675.45542824245</c:v>
                </c:pt>
                <c:pt idx="6587">
                  <c:v>735675.45543981483</c:v>
                </c:pt>
                <c:pt idx="6588">
                  <c:v>735675.45543981483</c:v>
                </c:pt>
                <c:pt idx="6589">
                  <c:v>735675.45545138943</c:v>
                </c:pt>
                <c:pt idx="6590">
                  <c:v>735675.45545138943</c:v>
                </c:pt>
                <c:pt idx="6591">
                  <c:v>735675.45546296344</c:v>
                </c:pt>
                <c:pt idx="6592">
                  <c:v>735675.45546296344</c:v>
                </c:pt>
                <c:pt idx="6593">
                  <c:v>735675.45547453745</c:v>
                </c:pt>
                <c:pt idx="6594">
                  <c:v>735675.45548611472</c:v>
                </c:pt>
                <c:pt idx="6595">
                  <c:v>735675.45548611472</c:v>
                </c:pt>
                <c:pt idx="6596">
                  <c:v>735675.45549768745</c:v>
                </c:pt>
                <c:pt idx="6597">
                  <c:v>735675.45549768745</c:v>
                </c:pt>
                <c:pt idx="6598">
                  <c:v>735675.4555092589</c:v>
                </c:pt>
                <c:pt idx="6599">
                  <c:v>735675.4555092589</c:v>
                </c:pt>
                <c:pt idx="6600">
                  <c:v>735675.45552083442</c:v>
                </c:pt>
                <c:pt idx="6601">
                  <c:v>735675.45552083442</c:v>
                </c:pt>
                <c:pt idx="6602">
                  <c:v>735675.4555324075</c:v>
                </c:pt>
                <c:pt idx="6603">
                  <c:v>735675.4555324075</c:v>
                </c:pt>
                <c:pt idx="6604">
                  <c:v>735675.45554398152</c:v>
                </c:pt>
                <c:pt idx="6605">
                  <c:v>735675.45554398152</c:v>
                </c:pt>
                <c:pt idx="6606">
                  <c:v>735675.45555555553</c:v>
                </c:pt>
                <c:pt idx="6607">
                  <c:v>735675.45555555553</c:v>
                </c:pt>
                <c:pt idx="6608">
                  <c:v>735675.45556712965</c:v>
                </c:pt>
                <c:pt idx="6609">
                  <c:v>735675.45556712965</c:v>
                </c:pt>
                <c:pt idx="6610">
                  <c:v>735675.45557870367</c:v>
                </c:pt>
                <c:pt idx="6611">
                  <c:v>735675.45557870367</c:v>
                </c:pt>
                <c:pt idx="6612">
                  <c:v>735675.45559027779</c:v>
                </c:pt>
                <c:pt idx="6613">
                  <c:v>735675.45559027779</c:v>
                </c:pt>
                <c:pt idx="6614">
                  <c:v>735675.45560185204</c:v>
                </c:pt>
                <c:pt idx="6615">
                  <c:v>735675.45560185204</c:v>
                </c:pt>
                <c:pt idx="6616">
                  <c:v>735675.45561342745</c:v>
                </c:pt>
                <c:pt idx="6617">
                  <c:v>735675.45561342745</c:v>
                </c:pt>
                <c:pt idx="6618">
                  <c:v>735675.45562500355</c:v>
                </c:pt>
                <c:pt idx="6619">
                  <c:v>735675.45562500355</c:v>
                </c:pt>
                <c:pt idx="6620">
                  <c:v>735675.45563657442</c:v>
                </c:pt>
                <c:pt idx="6621">
                  <c:v>735675.45563657442</c:v>
                </c:pt>
                <c:pt idx="6622">
                  <c:v>735675.45564814843</c:v>
                </c:pt>
                <c:pt idx="6623">
                  <c:v>735675.45564814843</c:v>
                </c:pt>
                <c:pt idx="6624">
                  <c:v>735675.45565972244</c:v>
                </c:pt>
                <c:pt idx="6625">
                  <c:v>735675.45565972244</c:v>
                </c:pt>
                <c:pt idx="6626">
                  <c:v>735675.45567129645</c:v>
                </c:pt>
                <c:pt idx="6627">
                  <c:v>735675.45567129645</c:v>
                </c:pt>
                <c:pt idx="6628">
                  <c:v>735675.45568287245</c:v>
                </c:pt>
                <c:pt idx="6629">
                  <c:v>735675.45568287245</c:v>
                </c:pt>
                <c:pt idx="6630">
                  <c:v>735675.45569444785</c:v>
                </c:pt>
                <c:pt idx="6631">
                  <c:v>735675.45569444785</c:v>
                </c:pt>
                <c:pt idx="6632">
                  <c:v>735675.45570601942</c:v>
                </c:pt>
                <c:pt idx="6633">
                  <c:v>735675.45570601942</c:v>
                </c:pt>
                <c:pt idx="6634">
                  <c:v>735675.45571759262</c:v>
                </c:pt>
                <c:pt idx="6635">
                  <c:v>735675.45571759262</c:v>
                </c:pt>
                <c:pt idx="6636">
                  <c:v>735675.45572916663</c:v>
                </c:pt>
                <c:pt idx="6637">
                  <c:v>735675.45572916663</c:v>
                </c:pt>
                <c:pt idx="6638">
                  <c:v>735675.45574074145</c:v>
                </c:pt>
                <c:pt idx="6639">
                  <c:v>735675.45574074145</c:v>
                </c:pt>
                <c:pt idx="6640">
                  <c:v>735675.45575231721</c:v>
                </c:pt>
                <c:pt idx="6641">
                  <c:v>735675.45575231721</c:v>
                </c:pt>
                <c:pt idx="6642">
                  <c:v>735675.45576388901</c:v>
                </c:pt>
                <c:pt idx="6643">
                  <c:v>735675.45576388901</c:v>
                </c:pt>
                <c:pt idx="6644">
                  <c:v>735675.45577546302</c:v>
                </c:pt>
                <c:pt idx="6645">
                  <c:v>735675.45577546302</c:v>
                </c:pt>
                <c:pt idx="6646">
                  <c:v>735675.45578703994</c:v>
                </c:pt>
                <c:pt idx="6647">
                  <c:v>735675.45578703994</c:v>
                </c:pt>
                <c:pt idx="6648">
                  <c:v>735675.45579861151</c:v>
                </c:pt>
                <c:pt idx="6649">
                  <c:v>735675.45579861151</c:v>
                </c:pt>
                <c:pt idx="6650">
                  <c:v>735675.45581018541</c:v>
                </c:pt>
                <c:pt idx="6651">
                  <c:v>735675.45581018541</c:v>
                </c:pt>
                <c:pt idx="6652">
                  <c:v>735675.45582175942</c:v>
                </c:pt>
                <c:pt idx="6653">
                  <c:v>735675.45582175942</c:v>
                </c:pt>
                <c:pt idx="6654">
                  <c:v>735675.45583333657</c:v>
                </c:pt>
                <c:pt idx="6655">
                  <c:v>735675.45584490744</c:v>
                </c:pt>
                <c:pt idx="6656">
                  <c:v>735675.45584490744</c:v>
                </c:pt>
                <c:pt idx="6657">
                  <c:v>735675.45585648459</c:v>
                </c:pt>
                <c:pt idx="6658">
                  <c:v>735675.45585648459</c:v>
                </c:pt>
                <c:pt idx="6659">
                  <c:v>735675.45586805558</c:v>
                </c:pt>
                <c:pt idx="6660">
                  <c:v>735675.45586805558</c:v>
                </c:pt>
                <c:pt idx="6661">
                  <c:v>735675.45587962959</c:v>
                </c:pt>
                <c:pt idx="6662">
                  <c:v>735675.45587962959</c:v>
                </c:pt>
                <c:pt idx="6663">
                  <c:v>735675.45589120442</c:v>
                </c:pt>
                <c:pt idx="6664">
                  <c:v>735675.45589120442</c:v>
                </c:pt>
                <c:pt idx="6665">
                  <c:v>735675.45590277773</c:v>
                </c:pt>
                <c:pt idx="6666">
                  <c:v>735675.45590277773</c:v>
                </c:pt>
                <c:pt idx="6667">
                  <c:v>735675.45591435209</c:v>
                </c:pt>
                <c:pt idx="6668">
                  <c:v>735675.45591435209</c:v>
                </c:pt>
                <c:pt idx="6669">
                  <c:v>735675.45592592924</c:v>
                </c:pt>
                <c:pt idx="6670">
                  <c:v>735675.45592592924</c:v>
                </c:pt>
                <c:pt idx="6671">
                  <c:v>735675.45593750244</c:v>
                </c:pt>
                <c:pt idx="6672">
                  <c:v>735675.45593750244</c:v>
                </c:pt>
                <c:pt idx="6673">
                  <c:v>735675.45594907389</c:v>
                </c:pt>
                <c:pt idx="6674">
                  <c:v>735675.45594907389</c:v>
                </c:pt>
                <c:pt idx="6675">
                  <c:v>735675.45596064941</c:v>
                </c:pt>
                <c:pt idx="6676">
                  <c:v>735675.45596064941</c:v>
                </c:pt>
                <c:pt idx="6677">
                  <c:v>735675.45597222249</c:v>
                </c:pt>
                <c:pt idx="6678">
                  <c:v>735675.45597222249</c:v>
                </c:pt>
                <c:pt idx="6679">
                  <c:v>735675.45598379744</c:v>
                </c:pt>
                <c:pt idx="6680">
                  <c:v>735675.45598379744</c:v>
                </c:pt>
                <c:pt idx="6681">
                  <c:v>735675.4559953704</c:v>
                </c:pt>
                <c:pt idx="6682">
                  <c:v>735675.4559953704</c:v>
                </c:pt>
                <c:pt idx="6683">
                  <c:v>735675.45600694872</c:v>
                </c:pt>
                <c:pt idx="6684">
                  <c:v>735675.45600694872</c:v>
                </c:pt>
                <c:pt idx="6685">
                  <c:v>735675.45601851854</c:v>
                </c:pt>
                <c:pt idx="6686">
                  <c:v>735675.45601851854</c:v>
                </c:pt>
                <c:pt idx="6687">
                  <c:v>735675.45603009255</c:v>
                </c:pt>
                <c:pt idx="6688">
                  <c:v>735675.45603009255</c:v>
                </c:pt>
                <c:pt idx="6689">
                  <c:v>735675.45604166703</c:v>
                </c:pt>
                <c:pt idx="6690">
                  <c:v>735675.45604166703</c:v>
                </c:pt>
                <c:pt idx="6691">
                  <c:v>735675.456053245</c:v>
                </c:pt>
                <c:pt idx="6692">
                  <c:v>735675.456053245</c:v>
                </c:pt>
                <c:pt idx="6693">
                  <c:v>735675.45606481784</c:v>
                </c:pt>
                <c:pt idx="6694">
                  <c:v>735675.45606481784</c:v>
                </c:pt>
                <c:pt idx="6695">
                  <c:v>735675.45607638941</c:v>
                </c:pt>
                <c:pt idx="6696">
                  <c:v>735675.45607638941</c:v>
                </c:pt>
                <c:pt idx="6697">
                  <c:v>735675.45608796575</c:v>
                </c:pt>
                <c:pt idx="6698">
                  <c:v>735675.45608796575</c:v>
                </c:pt>
                <c:pt idx="6699">
                  <c:v>735675.45609953743</c:v>
                </c:pt>
                <c:pt idx="6700">
                  <c:v>735675.45609953743</c:v>
                </c:pt>
                <c:pt idx="6701">
                  <c:v>735675.45611111145</c:v>
                </c:pt>
                <c:pt idx="6702">
                  <c:v>735675.45611111145</c:v>
                </c:pt>
                <c:pt idx="6703">
                  <c:v>735675.45612268744</c:v>
                </c:pt>
                <c:pt idx="6704">
                  <c:v>735675.45612268744</c:v>
                </c:pt>
                <c:pt idx="6705">
                  <c:v>735675.45613425924</c:v>
                </c:pt>
                <c:pt idx="6706">
                  <c:v>735675.45613425924</c:v>
                </c:pt>
                <c:pt idx="6707">
                  <c:v>735675.45614583441</c:v>
                </c:pt>
                <c:pt idx="6708">
                  <c:v>735675.45614583441</c:v>
                </c:pt>
                <c:pt idx="6709">
                  <c:v>735675.45615741005</c:v>
                </c:pt>
                <c:pt idx="6710">
                  <c:v>735675.45615741005</c:v>
                </c:pt>
                <c:pt idx="6711">
                  <c:v>735675.4561689815</c:v>
                </c:pt>
                <c:pt idx="6712">
                  <c:v>735675.4561689815</c:v>
                </c:pt>
                <c:pt idx="6713">
                  <c:v>735675.45618055551</c:v>
                </c:pt>
                <c:pt idx="6714">
                  <c:v>735675.45618055551</c:v>
                </c:pt>
                <c:pt idx="6715">
                  <c:v>735675.45619212964</c:v>
                </c:pt>
                <c:pt idx="6716">
                  <c:v>735675.45619212964</c:v>
                </c:pt>
                <c:pt idx="6717">
                  <c:v>735675.45620370633</c:v>
                </c:pt>
                <c:pt idx="6718">
                  <c:v>735675.45620370633</c:v>
                </c:pt>
                <c:pt idx="6719">
                  <c:v>735675.45621527941</c:v>
                </c:pt>
                <c:pt idx="6720">
                  <c:v>735675.45621527941</c:v>
                </c:pt>
                <c:pt idx="6721">
                  <c:v>735675.45622685459</c:v>
                </c:pt>
                <c:pt idx="6722">
                  <c:v>735675.45622685459</c:v>
                </c:pt>
                <c:pt idx="6723">
                  <c:v>735675.45623842743</c:v>
                </c:pt>
                <c:pt idx="6724">
                  <c:v>735675.45623842743</c:v>
                </c:pt>
                <c:pt idx="6725">
                  <c:v>735675.45625000319</c:v>
                </c:pt>
                <c:pt idx="6726">
                  <c:v>735675.45625000319</c:v>
                </c:pt>
                <c:pt idx="6727">
                  <c:v>735675.45626157441</c:v>
                </c:pt>
                <c:pt idx="6728">
                  <c:v>735675.45627315005</c:v>
                </c:pt>
                <c:pt idx="6729">
                  <c:v>735675.45627315005</c:v>
                </c:pt>
                <c:pt idx="6730">
                  <c:v>735675.45628472615</c:v>
                </c:pt>
                <c:pt idx="6731">
                  <c:v>735675.45628472615</c:v>
                </c:pt>
                <c:pt idx="6732">
                  <c:v>735675.45629629935</c:v>
                </c:pt>
                <c:pt idx="6733">
                  <c:v>735675.45629629935</c:v>
                </c:pt>
                <c:pt idx="6734">
                  <c:v>735675.45630787045</c:v>
                </c:pt>
                <c:pt idx="6735">
                  <c:v>735675.45630787045</c:v>
                </c:pt>
                <c:pt idx="6736">
                  <c:v>735675.45631944446</c:v>
                </c:pt>
                <c:pt idx="6737">
                  <c:v>735675.45631944446</c:v>
                </c:pt>
                <c:pt idx="6738">
                  <c:v>735675.45633101941</c:v>
                </c:pt>
                <c:pt idx="6739">
                  <c:v>735675.45633101941</c:v>
                </c:pt>
                <c:pt idx="6740">
                  <c:v>735675.4563425926</c:v>
                </c:pt>
                <c:pt idx="6741">
                  <c:v>735675.4563425926</c:v>
                </c:pt>
                <c:pt idx="6742">
                  <c:v>735675.45635416743</c:v>
                </c:pt>
                <c:pt idx="6743">
                  <c:v>735675.45635416743</c:v>
                </c:pt>
                <c:pt idx="6744">
                  <c:v>735675.456365744</c:v>
                </c:pt>
                <c:pt idx="6745">
                  <c:v>735675.456365744</c:v>
                </c:pt>
                <c:pt idx="6746">
                  <c:v>735675.45637731545</c:v>
                </c:pt>
                <c:pt idx="6747">
                  <c:v>735675.45637731545</c:v>
                </c:pt>
                <c:pt idx="6748">
                  <c:v>735675.456388889</c:v>
                </c:pt>
                <c:pt idx="6749">
                  <c:v>735675.456388889</c:v>
                </c:pt>
                <c:pt idx="6750">
                  <c:v>735675.45640046441</c:v>
                </c:pt>
                <c:pt idx="6751">
                  <c:v>735675.45640046441</c:v>
                </c:pt>
                <c:pt idx="6752">
                  <c:v>735675.4564120397</c:v>
                </c:pt>
                <c:pt idx="6753">
                  <c:v>735675.4564120397</c:v>
                </c:pt>
                <c:pt idx="6754">
                  <c:v>735675.45642361545</c:v>
                </c:pt>
                <c:pt idx="6755">
                  <c:v>735675.45642361545</c:v>
                </c:pt>
                <c:pt idx="6756">
                  <c:v>735675.45643518853</c:v>
                </c:pt>
                <c:pt idx="6757">
                  <c:v>735675.45643518853</c:v>
                </c:pt>
                <c:pt idx="6758">
                  <c:v>735675.4564467594</c:v>
                </c:pt>
                <c:pt idx="6759">
                  <c:v>735675.4564467594</c:v>
                </c:pt>
                <c:pt idx="6760">
                  <c:v>735675.45645833609</c:v>
                </c:pt>
                <c:pt idx="6761">
                  <c:v>735675.45645833609</c:v>
                </c:pt>
                <c:pt idx="6762">
                  <c:v>735675.45646990743</c:v>
                </c:pt>
                <c:pt idx="6763">
                  <c:v>735675.45646990743</c:v>
                </c:pt>
                <c:pt idx="6764">
                  <c:v>735675.45648148435</c:v>
                </c:pt>
                <c:pt idx="6765">
                  <c:v>735675.45648148435</c:v>
                </c:pt>
                <c:pt idx="6766">
                  <c:v>735675.45649305743</c:v>
                </c:pt>
                <c:pt idx="6767">
                  <c:v>735675.45649305743</c:v>
                </c:pt>
                <c:pt idx="6768">
                  <c:v>735675.45650463272</c:v>
                </c:pt>
                <c:pt idx="6769">
                  <c:v>735675.45650463272</c:v>
                </c:pt>
                <c:pt idx="6770">
                  <c:v>735675.45651620405</c:v>
                </c:pt>
                <c:pt idx="6771">
                  <c:v>735675.45651620405</c:v>
                </c:pt>
                <c:pt idx="6772">
                  <c:v>735675.45652778063</c:v>
                </c:pt>
                <c:pt idx="6773">
                  <c:v>735675.45652778063</c:v>
                </c:pt>
                <c:pt idx="6774">
                  <c:v>735675.45653935184</c:v>
                </c:pt>
                <c:pt idx="6775">
                  <c:v>735675.45653935184</c:v>
                </c:pt>
                <c:pt idx="6776">
                  <c:v>735675.45655092911</c:v>
                </c:pt>
                <c:pt idx="6777">
                  <c:v>735675.45655092911</c:v>
                </c:pt>
                <c:pt idx="6778">
                  <c:v>735675.45656250045</c:v>
                </c:pt>
                <c:pt idx="6779">
                  <c:v>735675.45656250045</c:v>
                </c:pt>
                <c:pt idx="6780">
                  <c:v>735675.45657407411</c:v>
                </c:pt>
                <c:pt idx="6781">
                  <c:v>735675.45657407411</c:v>
                </c:pt>
                <c:pt idx="6782">
                  <c:v>735675.45658565045</c:v>
                </c:pt>
                <c:pt idx="6783">
                  <c:v>735675.45658565045</c:v>
                </c:pt>
                <c:pt idx="6784">
                  <c:v>735675.45659722504</c:v>
                </c:pt>
                <c:pt idx="6785">
                  <c:v>735675.45659722504</c:v>
                </c:pt>
                <c:pt idx="6786">
                  <c:v>735675.45660879742</c:v>
                </c:pt>
                <c:pt idx="6787">
                  <c:v>735675.45660879742</c:v>
                </c:pt>
                <c:pt idx="6788">
                  <c:v>735675.45662037353</c:v>
                </c:pt>
                <c:pt idx="6789">
                  <c:v>735675.45663194836</c:v>
                </c:pt>
                <c:pt idx="6790">
                  <c:v>735675.45663194836</c:v>
                </c:pt>
                <c:pt idx="6791">
                  <c:v>735675.45664352144</c:v>
                </c:pt>
                <c:pt idx="6792">
                  <c:v>735675.45664352144</c:v>
                </c:pt>
                <c:pt idx="6793">
                  <c:v>735675.45665509626</c:v>
                </c:pt>
                <c:pt idx="6794">
                  <c:v>735675.45665509626</c:v>
                </c:pt>
                <c:pt idx="6795">
                  <c:v>735675.45666666969</c:v>
                </c:pt>
                <c:pt idx="6796">
                  <c:v>735675.45666666969</c:v>
                </c:pt>
                <c:pt idx="6797">
                  <c:v>735675.45667824242</c:v>
                </c:pt>
                <c:pt idx="6798">
                  <c:v>735675.45667824242</c:v>
                </c:pt>
                <c:pt idx="6799">
                  <c:v>735675.45668981771</c:v>
                </c:pt>
                <c:pt idx="6800">
                  <c:v>735675.45668981771</c:v>
                </c:pt>
                <c:pt idx="6801">
                  <c:v>735675.45670138905</c:v>
                </c:pt>
                <c:pt idx="6802">
                  <c:v>735675.45670138905</c:v>
                </c:pt>
                <c:pt idx="6803">
                  <c:v>735675.45671296294</c:v>
                </c:pt>
                <c:pt idx="6804">
                  <c:v>735675.45671296294</c:v>
                </c:pt>
                <c:pt idx="6805">
                  <c:v>735675.4567245408</c:v>
                </c:pt>
                <c:pt idx="6806">
                  <c:v>735675.4567245408</c:v>
                </c:pt>
                <c:pt idx="6807">
                  <c:v>735675.45673611434</c:v>
                </c:pt>
                <c:pt idx="6808">
                  <c:v>735675.45673611434</c:v>
                </c:pt>
                <c:pt idx="6809">
                  <c:v>735675.45674768544</c:v>
                </c:pt>
                <c:pt idx="6810">
                  <c:v>735675.45674768544</c:v>
                </c:pt>
                <c:pt idx="6811">
                  <c:v>735675.45675925922</c:v>
                </c:pt>
                <c:pt idx="6812">
                  <c:v>735675.45675925922</c:v>
                </c:pt>
                <c:pt idx="6813">
                  <c:v>735675.45677083405</c:v>
                </c:pt>
                <c:pt idx="6814">
                  <c:v>735675.45677083405</c:v>
                </c:pt>
                <c:pt idx="6815">
                  <c:v>735675.45678241015</c:v>
                </c:pt>
                <c:pt idx="6816">
                  <c:v>735675.45678241015</c:v>
                </c:pt>
                <c:pt idx="6817">
                  <c:v>735675.45679398242</c:v>
                </c:pt>
                <c:pt idx="6818">
                  <c:v>735675.45679398242</c:v>
                </c:pt>
                <c:pt idx="6819">
                  <c:v>735675.45680555864</c:v>
                </c:pt>
                <c:pt idx="6820">
                  <c:v>735675.45680555864</c:v>
                </c:pt>
                <c:pt idx="6821">
                  <c:v>735675.4568171337</c:v>
                </c:pt>
                <c:pt idx="6822">
                  <c:v>735675.4568171337</c:v>
                </c:pt>
                <c:pt idx="6823">
                  <c:v>735675.45682870445</c:v>
                </c:pt>
                <c:pt idx="6824">
                  <c:v>735675.45682870445</c:v>
                </c:pt>
                <c:pt idx="6825">
                  <c:v>735675.45684027905</c:v>
                </c:pt>
                <c:pt idx="6826">
                  <c:v>735675.45684027905</c:v>
                </c:pt>
                <c:pt idx="6827">
                  <c:v>735675.45685185445</c:v>
                </c:pt>
                <c:pt idx="6828">
                  <c:v>735675.45685185445</c:v>
                </c:pt>
                <c:pt idx="6829">
                  <c:v>735675.45686342975</c:v>
                </c:pt>
                <c:pt idx="6830">
                  <c:v>735675.45686342975</c:v>
                </c:pt>
                <c:pt idx="6831">
                  <c:v>735675.45687500294</c:v>
                </c:pt>
                <c:pt idx="6832">
                  <c:v>735675.45687500294</c:v>
                </c:pt>
                <c:pt idx="6833">
                  <c:v>735675.456886578</c:v>
                </c:pt>
                <c:pt idx="6834">
                  <c:v>735675.456886578</c:v>
                </c:pt>
                <c:pt idx="6835">
                  <c:v>735675.45689814945</c:v>
                </c:pt>
                <c:pt idx="6836">
                  <c:v>735675.45689814945</c:v>
                </c:pt>
                <c:pt idx="6837">
                  <c:v>735675.45690972242</c:v>
                </c:pt>
                <c:pt idx="6838">
                  <c:v>735675.45690972242</c:v>
                </c:pt>
                <c:pt idx="6839">
                  <c:v>735675.45692129945</c:v>
                </c:pt>
                <c:pt idx="6840">
                  <c:v>735675.45692129945</c:v>
                </c:pt>
                <c:pt idx="6841">
                  <c:v>735675.45693287044</c:v>
                </c:pt>
                <c:pt idx="6842">
                  <c:v>735675.45693287044</c:v>
                </c:pt>
                <c:pt idx="6843">
                  <c:v>735675.45694444445</c:v>
                </c:pt>
                <c:pt idx="6844">
                  <c:v>735675.45694444445</c:v>
                </c:pt>
                <c:pt idx="6845">
                  <c:v>735675.45695602254</c:v>
                </c:pt>
                <c:pt idx="6846">
                  <c:v>735675.45695602254</c:v>
                </c:pt>
                <c:pt idx="6847">
                  <c:v>735675.45696759445</c:v>
                </c:pt>
                <c:pt idx="6848">
                  <c:v>735675.45697916672</c:v>
                </c:pt>
                <c:pt idx="6849">
                  <c:v>735675.45697916672</c:v>
                </c:pt>
                <c:pt idx="6850">
                  <c:v>735675.45699074375</c:v>
                </c:pt>
                <c:pt idx="6851">
                  <c:v>735675.45699074375</c:v>
                </c:pt>
                <c:pt idx="6852">
                  <c:v>735675.45700231544</c:v>
                </c:pt>
                <c:pt idx="6853">
                  <c:v>735675.45700231544</c:v>
                </c:pt>
                <c:pt idx="6854">
                  <c:v>735675.4570138891</c:v>
                </c:pt>
                <c:pt idx="6855">
                  <c:v>735675.4570138891</c:v>
                </c:pt>
                <c:pt idx="6856">
                  <c:v>735675.45702546404</c:v>
                </c:pt>
                <c:pt idx="6857">
                  <c:v>735675.45702546404</c:v>
                </c:pt>
                <c:pt idx="6858">
                  <c:v>735675.45703703945</c:v>
                </c:pt>
                <c:pt idx="6859">
                  <c:v>735675.45703703945</c:v>
                </c:pt>
                <c:pt idx="6860">
                  <c:v>735675.45704861113</c:v>
                </c:pt>
                <c:pt idx="6861">
                  <c:v>735675.45704861113</c:v>
                </c:pt>
                <c:pt idx="6862">
                  <c:v>735675.45706018514</c:v>
                </c:pt>
                <c:pt idx="6863">
                  <c:v>735675.45706018514</c:v>
                </c:pt>
                <c:pt idx="6864">
                  <c:v>735675.45707175927</c:v>
                </c:pt>
                <c:pt idx="6865">
                  <c:v>735675.45707175927</c:v>
                </c:pt>
                <c:pt idx="6866">
                  <c:v>735675.45708333445</c:v>
                </c:pt>
                <c:pt idx="6867">
                  <c:v>735675.45708333445</c:v>
                </c:pt>
                <c:pt idx="6868">
                  <c:v>735675.45709490741</c:v>
                </c:pt>
                <c:pt idx="6869">
                  <c:v>735675.45709490741</c:v>
                </c:pt>
                <c:pt idx="6870">
                  <c:v>735675.45710648154</c:v>
                </c:pt>
                <c:pt idx="6871">
                  <c:v>735675.45710648154</c:v>
                </c:pt>
                <c:pt idx="6872">
                  <c:v>735675.45711805276</c:v>
                </c:pt>
                <c:pt idx="6873">
                  <c:v>735675.45711805276</c:v>
                </c:pt>
                <c:pt idx="6874">
                  <c:v>735675.45712962968</c:v>
                </c:pt>
                <c:pt idx="6875">
                  <c:v>735675.45712962968</c:v>
                </c:pt>
                <c:pt idx="6876">
                  <c:v>735675.45714120369</c:v>
                </c:pt>
                <c:pt idx="6877">
                  <c:v>735675.45714120369</c:v>
                </c:pt>
                <c:pt idx="6878">
                  <c:v>735675.45715277782</c:v>
                </c:pt>
                <c:pt idx="6879">
                  <c:v>735675.45715277782</c:v>
                </c:pt>
                <c:pt idx="6880">
                  <c:v>735675.45716435183</c:v>
                </c:pt>
                <c:pt idx="6881">
                  <c:v>735675.45716435183</c:v>
                </c:pt>
                <c:pt idx="6882">
                  <c:v>735675.45717592642</c:v>
                </c:pt>
                <c:pt idx="6883">
                  <c:v>735675.45717592642</c:v>
                </c:pt>
                <c:pt idx="6884">
                  <c:v>735675.45718750043</c:v>
                </c:pt>
                <c:pt idx="6885">
                  <c:v>735675.45718750043</c:v>
                </c:pt>
                <c:pt idx="6886">
                  <c:v>735675.45719907398</c:v>
                </c:pt>
                <c:pt idx="6887">
                  <c:v>735675.45719907398</c:v>
                </c:pt>
                <c:pt idx="6888">
                  <c:v>735675.45721064904</c:v>
                </c:pt>
                <c:pt idx="6889">
                  <c:v>735675.45721064904</c:v>
                </c:pt>
                <c:pt idx="6890">
                  <c:v>735675.45722222445</c:v>
                </c:pt>
                <c:pt idx="6891">
                  <c:v>735675.45722222445</c:v>
                </c:pt>
                <c:pt idx="6892">
                  <c:v>735675.45723379741</c:v>
                </c:pt>
                <c:pt idx="6893">
                  <c:v>735675.45723379741</c:v>
                </c:pt>
                <c:pt idx="6894">
                  <c:v>735675.45724537049</c:v>
                </c:pt>
                <c:pt idx="6895">
                  <c:v>735675.45724537049</c:v>
                </c:pt>
                <c:pt idx="6896">
                  <c:v>735675.45725694799</c:v>
                </c:pt>
                <c:pt idx="6897">
                  <c:v>735675.45725694799</c:v>
                </c:pt>
                <c:pt idx="6898">
                  <c:v>735675.45726851851</c:v>
                </c:pt>
                <c:pt idx="6899">
                  <c:v>735675.45726851851</c:v>
                </c:pt>
                <c:pt idx="6900">
                  <c:v>735675.45728009264</c:v>
                </c:pt>
                <c:pt idx="6901">
                  <c:v>735675.45728009264</c:v>
                </c:pt>
                <c:pt idx="6902">
                  <c:v>735675.45729166665</c:v>
                </c:pt>
                <c:pt idx="6903">
                  <c:v>735675.45729166665</c:v>
                </c:pt>
                <c:pt idx="6904">
                  <c:v>735675.45730324241</c:v>
                </c:pt>
                <c:pt idx="6905">
                  <c:v>735675.45730324241</c:v>
                </c:pt>
                <c:pt idx="6906">
                  <c:v>735675.45731481479</c:v>
                </c:pt>
                <c:pt idx="6907">
                  <c:v>735675.45731481479</c:v>
                </c:pt>
                <c:pt idx="6908">
                  <c:v>735675.45732638903</c:v>
                </c:pt>
                <c:pt idx="6909">
                  <c:v>735675.45732638903</c:v>
                </c:pt>
                <c:pt idx="6910">
                  <c:v>735675.45733796293</c:v>
                </c:pt>
                <c:pt idx="6911">
                  <c:v>735675.45733796293</c:v>
                </c:pt>
                <c:pt idx="6912">
                  <c:v>735675.45734953706</c:v>
                </c:pt>
                <c:pt idx="6913">
                  <c:v>735675.45734953706</c:v>
                </c:pt>
                <c:pt idx="6914">
                  <c:v>735675.45736111142</c:v>
                </c:pt>
                <c:pt idx="6915">
                  <c:v>735675.45736111142</c:v>
                </c:pt>
                <c:pt idx="6916">
                  <c:v>735675.4573726852</c:v>
                </c:pt>
                <c:pt idx="6917">
                  <c:v>735675.4573726852</c:v>
                </c:pt>
                <c:pt idx="6918">
                  <c:v>735675.45738425921</c:v>
                </c:pt>
                <c:pt idx="6919">
                  <c:v>735675.45738425921</c:v>
                </c:pt>
                <c:pt idx="6920">
                  <c:v>735675.45739583345</c:v>
                </c:pt>
                <c:pt idx="6921">
                  <c:v>735675.45740740944</c:v>
                </c:pt>
                <c:pt idx="6922">
                  <c:v>735675.45740740944</c:v>
                </c:pt>
                <c:pt idx="6923">
                  <c:v>735675.45741898147</c:v>
                </c:pt>
                <c:pt idx="6924">
                  <c:v>735675.45741898147</c:v>
                </c:pt>
                <c:pt idx="6925">
                  <c:v>735675.4574305556</c:v>
                </c:pt>
                <c:pt idx="6926">
                  <c:v>735675.4574305556</c:v>
                </c:pt>
                <c:pt idx="6927">
                  <c:v>735675.45744212961</c:v>
                </c:pt>
                <c:pt idx="6928">
                  <c:v>735675.45744212961</c:v>
                </c:pt>
                <c:pt idx="6929">
                  <c:v>735675.45745370444</c:v>
                </c:pt>
                <c:pt idx="6930">
                  <c:v>735675.45745370444</c:v>
                </c:pt>
                <c:pt idx="6931">
                  <c:v>735675.45746527775</c:v>
                </c:pt>
                <c:pt idx="6932">
                  <c:v>735675.45746527775</c:v>
                </c:pt>
                <c:pt idx="6933">
                  <c:v>735675.457476852</c:v>
                </c:pt>
                <c:pt idx="6934">
                  <c:v>735675.457476852</c:v>
                </c:pt>
                <c:pt idx="6935">
                  <c:v>735675.4574884274</c:v>
                </c:pt>
                <c:pt idx="6936">
                  <c:v>735675.4574884274</c:v>
                </c:pt>
                <c:pt idx="6937">
                  <c:v>735675.45750000002</c:v>
                </c:pt>
                <c:pt idx="6938">
                  <c:v>735675.45750000002</c:v>
                </c:pt>
                <c:pt idx="6939">
                  <c:v>735675.45751157391</c:v>
                </c:pt>
                <c:pt idx="6940">
                  <c:v>735675.45751157391</c:v>
                </c:pt>
                <c:pt idx="6941">
                  <c:v>735675.45752314944</c:v>
                </c:pt>
                <c:pt idx="6942">
                  <c:v>735675.45752314944</c:v>
                </c:pt>
                <c:pt idx="6943">
                  <c:v>735675.4575347224</c:v>
                </c:pt>
                <c:pt idx="6944">
                  <c:v>735675.4575347224</c:v>
                </c:pt>
                <c:pt idx="6945">
                  <c:v>735675.45754629641</c:v>
                </c:pt>
                <c:pt idx="6946">
                  <c:v>735675.45754629641</c:v>
                </c:pt>
                <c:pt idx="6947">
                  <c:v>735675.45755787042</c:v>
                </c:pt>
                <c:pt idx="6948">
                  <c:v>735675.45755787042</c:v>
                </c:pt>
                <c:pt idx="6949">
                  <c:v>735675.45756944432</c:v>
                </c:pt>
                <c:pt idx="6950">
                  <c:v>735675.45756944432</c:v>
                </c:pt>
                <c:pt idx="6951">
                  <c:v>735675.45758101903</c:v>
                </c:pt>
                <c:pt idx="6952">
                  <c:v>735675.45758101903</c:v>
                </c:pt>
                <c:pt idx="6953">
                  <c:v>735675.45759259257</c:v>
                </c:pt>
                <c:pt idx="6954">
                  <c:v>735675.45759259257</c:v>
                </c:pt>
                <c:pt idx="6955">
                  <c:v>735675.45760416705</c:v>
                </c:pt>
                <c:pt idx="6956">
                  <c:v>735675.45760416705</c:v>
                </c:pt>
                <c:pt idx="6957">
                  <c:v>735675.45761574362</c:v>
                </c:pt>
                <c:pt idx="6958">
                  <c:v>735675.45761574362</c:v>
                </c:pt>
                <c:pt idx="6959">
                  <c:v>735675.45762731833</c:v>
                </c:pt>
                <c:pt idx="6960">
                  <c:v>735675.45762731833</c:v>
                </c:pt>
                <c:pt idx="6961">
                  <c:v>735675.45763888885</c:v>
                </c:pt>
                <c:pt idx="6962">
                  <c:v>735675.45763888885</c:v>
                </c:pt>
                <c:pt idx="6963">
                  <c:v>735675.45765046345</c:v>
                </c:pt>
                <c:pt idx="6964">
                  <c:v>735675.45765046345</c:v>
                </c:pt>
                <c:pt idx="6965">
                  <c:v>735675.45766203944</c:v>
                </c:pt>
                <c:pt idx="6966">
                  <c:v>735675.45766203944</c:v>
                </c:pt>
                <c:pt idx="6967">
                  <c:v>735675.45767361205</c:v>
                </c:pt>
                <c:pt idx="6968">
                  <c:v>735675.45767361205</c:v>
                </c:pt>
                <c:pt idx="6969">
                  <c:v>735675.45768518792</c:v>
                </c:pt>
                <c:pt idx="6970">
                  <c:v>735675.45768518792</c:v>
                </c:pt>
                <c:pt idx="6971">
                  <c:v>735675.45769675949</c:v>
                </c:pt>
                <c:pt idx="6972">
                  <c:v>735675.45769675949</c:v>
                </c:pt>
                <c:pt idx="6973">
                  <c:v>735675.4577083335</c:v>
                </c:pt>
                <c:pt idx="6974">
                  <c:v>735675.4577083335</c:v>
                </c:pt>
                <c:pt idx="6975">
                  <c:v>735675.45771990728</c:v>
                </c:pt>
                <c:pt idx="6976">
                  <c:v>735675.45771990728</c:v>
                </c:pt>
                <c:pt idx="6977">
                  <c:v>735675.45773148153</c:v>
                </c:pt>
                <c:pt idx="6978">
                  <c:v>735675.45773148153</c:v>
                </c:pt>
                <c:pt idx="6979">
                  <c:v>735675.4577430553</c:v>
                </c:pt>
                <c:pt idx="6980">
                  <c:v>735675.4577430553</c:v>
                </c:pt>
                <c:pt idx="6981">
                  <c:v>735675.45775463246</c:v>
                </c:pt>
                <c:pt idx="6982">
                  <c:v>735675.45775463246</c:v>
                </c:pt>
                <c:pt idx="6983">
                  <c:v>735675.45776620402</c:v>
                </c:pt>
                <c:pt idx="6984">
                  <c:v>735675.45776620402</c:v>
                </c:pt>
                <c:pt idx="6985">
                  <c:v>735675.4577777778</c:v>
                </c:pt>
                <c:pt idx="6986">
                  <c:v>735675.4577777778</c:v>
                </c:pt>
                <c:pt idx="6987">
                  <c:v>735675.45778935181</c:v>
                </c:pt>
                <c:pt idx="6988">
                  <c:v>735675.45780092874</c:v>
                </c:pt>
                <c:pt idx="6989">
                  <c:v>735675.45780092874</c:v>
                </c:pt>
                <c:pt idx="6990">
                  <c:v>735675.45781249995</c:v>
                </c:pt>
                <c:pt idx="6991">
                  <c:v>735675.45781249995</c:v>
                </c:pt>
                <c:pt idx="6992">
                  <c:v>735675.45782407443</c:v>
                </c:pt>
                <c:pt idx="6993">
                  <c:v>735675.45782407443</c:v>
                </c:pt>
                <c:pt idx="6994">
                  <c:v>735675.45783565042</c:v>
                </c:pt>
                <c:pt idx="6995">
                  <c:v>735675.45783565042</c:v>
                </c:pt>
                <c:pt idx="6996">
                  <c:v>735675.45784722245</c:v>
                </c:pt>
                <c:pt idx="6997">
                  <c:v>735675.45784722245</c:v>
                </c:pt>
                <c:pt idx="6998">
                  <c:v>735675.45785879705</c:v>
                </c:pt>
                <c:pt idx="6999">
                  <c:v>735675.45785879705</c:v>
                </c:pt>
                <c:pt idx="7000">
                  <c:v>735675.45787037048</c:v>
                </c:pt>
                <c:pt idx="7001">
                  <c:v>735675.45787037048</c:v>
                </c:pt>
                <c:pt idx="7002">
                  <c:v>735675.45788194775</c:v>
                </c:pt>
                <c:pt idx="7003">
                  <c:v>735675.45788194775</c:v>
                </c:pt>
                <c:pt idx="7004">
                  <c:v>735675.45789351943</c:v>
                </c:pt>
                <c:pt idx="7005">
                  <c:v>735675.45789351943</c:v>
                </c:pt>
                <c:pt idx="7006">
                  <c:v>735675.45790509263</c:v>
                </c:pt>
                <c:pt idx="7007">
                  <c:v>735675.45790509263</c:v>
                </c:pt>
                <c:pt idx="7008">
                  <c:v>735675.45791666664</c:v>
                </c:pt>
                <c:pt idx="7009">
                  <c:v>735675.45791666664</c:v>
                </c:pt>
                <c:pt idx="7010">
                  <c:v>735675.45792824205</c:v>
                </c:pt>
                <c:pt idx="7011">
                  <c:v>735675.45792824205</c:v>
                </c:pt>
                <c:pt idx="7012">
                  <c:v>735675.45793981478</c:v>
                </c:pt>
                <c:pt idx="7013">
                  <c:v>735675.45793981478</c:v>
                </c:pt>
                <c:pt idx="7014">
                  <c:v>735675.45795138902</c:v>
                </c:pt>
                <c:pt idx="7015">
                  <c:v>735675.45795138902</c:v>
                </c:pt>
                <c:pt idx="7016">
                  <c:v>735675.45796296292</c:v>
                </c:pt>
                <c:pt idx="7017">
                  <c:v>735675.45796296292</c:v>
                </c:pt>
                <c:pt idx="7018">
                  <c:v>735675.45797453704</c:v>
                </c:pt>
                <c:pt idx="7019">
                  <c:v>735675.45797453704</c:v>
                </c:pt>
                <c:pt idx="7020">
                  <c:v>735675.45798611245</c:v>
                </c:pt>
                <c:pt idx="7021">
                  <c:v>735675.45798611245</c:v>
                </c:pt>
                <c:pt idx="7022">
                  <c:v>735675.45799768541</c:v>
                </c:pt>
                <c:pt idx="7023">
                  <c:v>735675.45799768541</c:v>
                </c:pt>
                <c:pt idx="7024">
                  <c:v>735675.45800925931</c:v>
                </c:pt>
                <c:pt idx="7025">
                  <c:v>735675.45800925931</c:v>
                </c:pt>
                <c:pt idx="7026">
                  <c:v>735675.4580208367</c:v>
                </c:pt>
                <c:pt idx="7027">
                  <c:v>735675.4580208367</c:v>
                </c:pt>
                <c:pt idx="7028">
                  <c:v>735675.45803240745</c:v>
                </c:pt>
                <c:pt idx="7029">
                  <c:v>735675.45803240745</c:v>
                </c:pt>
                <c:pt idx="7030">
                  <c:v>735675.45804398204</c:v>
                </c:pt>
                <c:pt idx="7031">
                  <c:v>735675.45804398204</c:v>
                </c:pt>
                <c:pt idx="7032">
                  <c:v>735675.45805555745</c:v>
                </c:pt>
                <c:pt idx="7033">
                  <c:v>735675.45806713309</c:v>
                </c:pt>
                <c:pt idx="7034">
                  <c:v>735675.45806713309</c:v>
                </c:pt>
                <c:pt idx="7035">
                  <c:v>735675.45807870373</c:v>
                </c:pt>
                <c:pt idx="7036">
                  <c:v>735675.45807870373</c:v>
                </c:pt>
                <c:pt idx="7037">
                  <c:v>735675.45809027774</c:v>
                </c:pt>
                <c:pt idx="7038">
                  <c:v>735675.45809027774</c:v>
                </c:pt>
                <c:pt idx="7039">
                  <c:v>735675.4581018521</c:v>
                </c:pt>
                <c:pt idx="7040">
                  <c:v>735675.4581018521</c:v>
                </c:pt>
                <c:pt idx="7041">
                  <c:v>735675.45811342704</c:v>
                </c:pt>
                <c:pt idx="7042">
                  <c:v>735675.45811342704</c:v>
                </c:pt>
                <c:pt idx="7043">
                  <c:v>735675.45812500245</c:v>
                </c:pt>
                <c:pt idx="7044">
                  <c:v>735675.45812500245</c:v>
                </c:pt>
                <c:pt idx="7045">
                  <c:v>735675.45813657413</c:v>
                </c:pt>
                <c:pt idx="7046">
                  <c:v>735675.45813657413</c:v>
                </c:pt>
                <c:pt idx="7047">
                  <c:v>735675.45814814814</c:v>
                </c:pt>
                <c:pt idx="7048">
                  <c:v>735675.45814814814</c:v>
                </c:pt>
                <c:pt idx="7049">
                  <c:v>735675.4581597225</c:v>
                </c:pt>
                <c:pt idx="7050">
                  <c:v>735675.4581597225</c:v>
                </c:pt>
                <c:pt idx="7051">
                  <c:v>735675.4581712964</c:v>
                </c:pt>
                <c:pt idx="7052">
                  <c:v>735675.4581712964</c:v>
                </c:pt>
                <c:pt idx="7053">
                  <c:v>735675.45818287041</c:v>
                </c:pt>
                <c:pt idx="7054">
                  <c:v>735675.45818287041</c:v>
                </c:pt>
                <c:pt idx="7055">
                  <c:v>735675.45819444442</c:v>
                </c:pt>
                <c:pt idx="7056">
                  <c:v>735675.45819444442</c:v>
                </c:pt>
                <c:pt idx="7057">
                  <c:v>735675.45820602193</c:v>
                </c:pt>
                <c:pt idx="7058">
                  <c:v>735675.45820602193</c:v>
                </c:pt>
                <c:pt idx="7059">
                  <c:v>735675.45821759442</c:v>
                </c:pt>
                <c:pt idx="7060">
                  <c:v>735675.45821759442</c:v>
                </c:pt>
                <c:pt idx="7061">
                  <c:v>735675.45822916704</c:v>
                </c:pt>
                <c:pt idx="7062">
                  <c:v>735675.45822916704</c:v>
                </c:pt>
                <c:pt idx="7063">
                  <c:v>735675.45824074245</c:v>
                </c:pt>
                <c:pt idx="7064">
                  <c:v>735675.45824074245</c:v>
                </c:pt>
                <c:pt idx="7065">
                  <c:v>735675.45825231844</c:v>
                </c:pt>
                <c:pt idx="7066">
                  <c:v>735675.45825231844</c:v>
                </c:pt>
                <c:pt idx="7067">
                  <c:v>735675.45826388942</c:v>
                </c:pt>
                <c:pt idx="7068">
                  <c:v>735675.45826388942</c:v>
                </c:pt>
                <c:pt idx="7069">
                  <c:v>735675.45827546343</c:v>
                </c:pt>
                <c:pt idx="7070">
                  <c:v>735675.45827546343</c:v>
                </c:pt>
                <c:pt idx="7071">
                  <c:v>735675.45828704163</c:v>
                </c:pt>
                <c:pt idx="7072">
                  <c:v>735675.45828704163</c:v>
                </c:pt>
                <c:pt idx="7073">
                  <c:v>735675.45829861145</c:v>
                </c:pt>
                <c:pt idx="7074">
                  <c:v>735675.45829861145</c:v>
                </c:pt>
                <c:pt idx="7075">
                  <c:v>735675.45831018523</c:v>
                </c:pt>
                <c:pt idx="7076">
                  <c:v>735675.45831018523</c:v>
                </c:pt>
                <c:pt idx="7077">
                  <c:v>735675.45832175924</c:v>
                </c:pt>
                <c:pt idx="7078">
                  <c:v>735675.45832175924</c:v>
                </c:pt>
                <c:pt idx="7079">
                  <c:v>735675.45833333442</c:v>
                </c:pt>
                <c:pt idx="7080">
                  <c:v>735675.45833333442</c:v>
                </c:pt>
                <c:pt idx="7081">
                  <c:v>735675.4583449075</c:v>
                </c:pt>
                <c:pt idx="7082">
                  <c:v>735675.4583449075</c:v>
                </c:pt>
                <c:pt idx="7083">
                  <c:v>735675.45835648244</c:v>
                </c:pt>
                <c:pt idx="7084">
                  <c:v>735675.45835648244</c:v>
                </c:pt>
                <c:pt idx="7085">
                  <c:v>735675.45836805529</c:v>
                </c:pt>
                <c:pt idx="7086">
                  <c:v>735675.4583796293</c:v>
                </c:pt>
                <c:pt idx="7087">
                  <c:v>735675.4583796293</c:v>
                </c:pt>
                <c:pt idx="7088">
                  <c:v>735675.45839120401</c:v>
                </c:pt>
                <c:pt idx="7089">
                  <c:v>735675.45839120401</c:v>
                </c:pt>
                <c:pt idx="7090">
                  <c:v>735675.45840277942</c:v>
                </c:pt>
                <c:pt idx="7091">
                  <c:v>735675.45840277942</c:v>
                </c:pt>
                <c:pt idx="7092">
                  <c:v>735675.45841435203</c:v>
                </c:pt>
                <c:pt idx="7093">
                  <c:v>735675.45841435203</c:v>
                </c:pt>
                <c:pt idx="7094">
                  <c:v>735675.45842593047</c:v>
                </c:pt>
                <c:pt idx="7095">
                  <c:v>735675.45842593047</c:v>
                </c:pt>
                <c:pt idx="7096">
                  <c:v>735675.45843750343</c:v>
                </c:pt>
                <c:pt idx="7097">
                  <c:v>735675.45843750343</c:v>
                </c:pt>
                <c:pt idx="7098">
                  <c:v>735675.45844907407</c:v>
                </c:pt>
                <c:pt idx="7099">
                  <c:v>735675.45844907407</c:v>
                </c:pt>
                <c:pt idx="7100">
                  <c:v>735675.45846065041</c:v>
                </c:pt>
                <c:pt idx="7101">
                  <c:v>735675.45846065041</c:v>
                </c:pt>
                <c:pt idx="7102">
                  <c:v>735675.45847222244</c:v>
                </c:pt>
                <c:pt idx="7103">
                  <c:v>735675.45847222244</c:v>
                </c:pt>
                <c:pt idx="7104">
                  <c:v>735675.45848379959</c:v>
                </c:pt>
                <c:pt idx="7105">
                  <c:v>735675.45848379959</c:v>
                </c:pt>
                <c:pt idx="7106">
                  <c:v>735675.45849537244</c:v>
                </c:pt>
                <c:pt idx="7107">
                  <c:v>735675.45849537244</c:v>
                </c:pt>
                <c:pt idx="7108">
                  <c:v>735675.4585069475</c:v>
                </c:pt>
                <c:pt idx="7109">
                  <c:v>735675.4585069475</c:v>
                </c:pt>
                <c:pt idx="7110">
                  <c:v>735675.45851851848</c:v>
                </c:pt>
                <c:pt idx="7111">
                  <c:v>735675.45851851848</c:v>
                </c:pt>
                <c:pt idx="7112">
                  <c:v>735675.45853009261</c:v>
                </c:pt>
                <c:pt idx="7113">
                  <c:v>735675.45853009261</c:v>
                </c:pt>
                <c:pt idx="7114">
                  <c:v>735675.45854166662</c:v>
                </c:pt>
                <c:pt idx="7115">
                  <c:v>735675.45854166662</c:v>
                </c:pt>
                <c:pt idx="7116">
                  <c:v>735675.45855324413</c:v>
                </c:pt>
                <c:pt idx="7117">
                  <c:v>735675.45855324413</c:v>
                </c:pt>
                <c:pt idx="7118">
                  <c:v>735675.45856481732</c:v>
                </c:pt>
                <c:pt idx="7119">
                  <c:v>735675.45856481732</c:v>
                </c:pt>
                <c:pt idx="7120">
                  <c:v>735675.45857638901</c:v>
                </c:pt>
                <c:pt idx="7121">
                  <c:v>735675.45857638901</c:v>
                </c:pt>
                <c:pt idx="7122">
                  <c:v>735675.45858796441</c:v>
                </c:pt>
                <c:pt idx="7123">
                  <c:v>735675.45858796441</c:v>
                </c:pt>
                <c:pt idx="7124">
                  <c:v>735675.45859953703</c:v>
                </c:pt>
                <c:pt idx="7125">
                  <c:v>735675.45859953703</c:v>
                </c:pt>
                <c:pt idx="7126">
                  <c:v>735675.45861111244</c:v>
                </c:pt>
                <c:pt idx="7127">
                  <c:v>735675.45861111244</c:v>
                </c:pt>
                <c:pt idx="7128">
                  <c:v>735675.45862268843</c:v>
                </c:pt>
                <c:pt idx="7129">
                  <c:v>735675.45862268843</c:v>
                </c:pt>
                <c:pt idx="7130">
                  <c:v>735675.45863425941</c:v>
                </c:pt>
                <c:pt idx="7131">
                  <c:v>735675.45863425941</c:v>
                </c:pt>
                <c:pt idx="7132">
                  <c:v>735675.4586458361</c:v>
                </c:pt>
                <c:pt idx="7133">
                  <c:v>735675.4586458361</c:v>
                </c:pt>
                <c:pt idx="7134">
                  <c:v>735675.45865741151</c:v>
                </c:pt>
                <c:pt idx="7135">
                  <c:v>735675.45865741151</c:v>
                </c:pt>
                <c:pt idx="7136">
                  <c:v>735675.45866898145</c:v>
                </c:pt>
                <c:pt idx="7137">
                  <c:v>735675.45866898145</c:v>
                </c:pt>
                <c:pt idx="7138">
                  <c:v>735675.45868055744</c:v>
                </c:pt>
                <c:pt idx="7139">
                  <c:v>735675.45868055744</c:v>
                </c:pt>
                <c:pt idx="7140">
                  <c:v>735675.45869213261</c:v>
                </c:pt>
                <c:pt idx="7141">
                  <c:v>735675.45869213261</c:v>
                </c:pt>
                <c:pt idx="7142">
                  <c:v>735675.45870370441</c:v>
                </c:pt>
                <c:pt idx="7143">
                  <c:v>735675.45871527772</c:v>
                </c:pt>
                <c:pt idx="7144">
                  <c:v>735675.45871527772</c:v>
                </c:pt>
                <c:pt idx="7145">
                  <c:v>735675.45872685243</c:v>
                </c:pt>
                <c:pt idx="7146">
                  <c:v>735675.45872685243</c:v>
                </c:pt>
                <c:pt idx="7147">
                  <c:v>735675.45873842645</c:v>
                </c:pt>
                <c:pt idx="7148">
                  <c:v>735675.45873842645</c:v>
                </c:pt>
                <c:pt idx="7149">
                  <c:v>735675.45874999999</c:v>
                </c:pt>
                <c:pt idx="7150">
                  <c:v>735675.45874999999</c:v>
                </c:pt>
                <c:pt idx="7151">
                  <c:v>735675.45876157412</c:v>
                </c:pt>
                <c:pt idx="7152">
                  <c:v>735675.45876157412</c:v>
                </c:pt>
                <c:pt idx="7153">
                  <c:v>735675.45877314941</c:v>
                </c:pt>
                <c:pt idx="7154">
                  <c:v>735675.45877314941</c:v>
                </c:pt>
                <c:pt idx="7155">
                  <c:v>735675.45878472493</c:v>
                </c:pt>
                <c:pt idx="7156">
                  <c:v>735675.45878472493</c:v>
                </c:pt>
                <c:pt idx="7157">
                  <c:v>735675.45879629743</c:v>
                </c:pt>
                <c:pt idx="7158">
                  <c:v>735675.45879629743</c:v>
                </c:pt>
                <c:pt idx="7159">
                  <c:v>735675.45880787354</c:v>
                </c:pt>
                <c:pt idx="7160">
                  <c:v>735675.45880787354</c:v>
                </c:pt>
                <c:pt idx="7161">
                  <c:v>735675.45881944441</c:v>
                </c:pt>
                <c:pt idx="7162">
                  <c:v>735675.45881944441</c:v>
                </c:pt>
                <c:pt idx="7163">
                  <c:v>735675.4588310211</c:v>
                </c:pt>
                <c:pt idx="7164">
                  <c:v>735675.4588310211</c:v>
                </c:pt>
                <c:pt idx="7165">
                  <c:v>735675.45884259255</c:v>
                </c:pt>
                <c:pt idx="7166">
                  <c:v>735675.45884259255</c:v>
                </c:pt>
                <c:pt idx="7167">
                  <c:v>735675.45885416958</c:v>
                </c:pt>
                <c:pt idx="7168">
                  <c:v>735675.45885416958</c:v>
                </c:pt>
                <c:pt idx="7169">
                  <c:v>735675.45886574499</c:v>
                </c:pt>
                <c:pt idx="7170">
                  <c:v>735675.45886574499</c:v>
                </c:pt>
                <c:pt idx="7171">
                  <c:v>735675.45887731784</c:v>
                </c:pt>
                <c:pt idx="7172">
                  <c:v>735675.45887731784</c:v>
                </c:pt>
                <c:pt idx="7173">
                  <c:v>735675.45888888941</c:v>
                </c:pt>
                <c:pt idx="7174">
                  <c:v>735675.45888888941</c:v>
                </c:pt>
                <c:pt idx="7175">
                  <c:v>735675.45890046295</c:v>
                </c:pt>
                <c:pt idx="7176">
                  <c:v>735675.45890046295</c:v>
                </c:pt>
                <c:pt idx="7177">
                  <c:v>735675.45891203743</c:v>
                </c:pt>
                <c:pt idx="7178">
                  <c:v>735675.45891203743</c:v>
                </c:pt>
                <c:pt idx="7179">
                  <c:v>735675.45892361423</c:v>
                </c:pt>
                <c:pt idx="7180">
                  <c:v>735675.45892361423</c:v>
                </c:pt>
                <c:pt idx="7181">
                  <c:v>735675.45893518545</c:v>
                </c:pt>
                <c:pt idx="7182">
                  <c:v>735675.45893518545</c:v>
                </c:pt>
                <c:pt idx="7183">
                  <c:v>735675.45894675923</c:v>
                </c:pt>
                <c:pt idx="7184">
                  <c:v>735675.45894675923</c:v>
                </c:pt>
                <c:pt idx="7185">
                  <c:v>735675.45895833441</c:v>
                </c:pt>
                <c:pt idx="7186">
                  <c:v>735675.45895833441</c:v>
                </c:pt>
                <c:pt idx="7187">
                  <c:v>735675.45896990749</c:v>
                </c:pt>
                <c:pt idx="7188">
                  <c:v>735675.45896990749</c:v>
                </c:pt>
                <c:pt idx="7189">
                  <c:v>735675.45898148243</c:v>
                </c:pt>
                <c:pt idx="7190">
                  <c:v>735675.45898148243</c:v>
                </c:pt>
                <c:pt idx="7191">
                  <c:v>735675.45899305551</c:v>
                </c:pt>
                <c:pt idx="7192">
                  <c:v>735675.45899305551</c:v>
                </c:pt>
                <c:pt idx="7193">
                  <c:v>735675.45900462964</c:v>
                </c:pt>
                <c:pt idx="7194">
                  <c:v>735675.45900462964</c:v>
                </c:pt>
                <c:pt idx="7195">
                  <c:v>735675.45901620365</c:v>
                </c:pt>
                <c:pt idx="7196">
                  <c:v>735675.45901620365</c:v>
                </c:pt>
                <c:pt idx="7197">
                  <c:v>735675.45902777941</c:v>
                </c:pt>
                <c:pt idx="7198">
                  <c:v>735675.45902777941</c:v>
                </c:pt>
                <c:pt idx="7199">
                  <c:v>735675.4590393519</c:v>
                </c:pt>
                <c:pt idx="7200">
                  <c:v>735675.4590393519</c:v>
                </c:pt>
                <c:pt idx="7201">
                  <c:v>735675.45905092743</c:v>
                </c:pt>
                <c:pt idx="7202">
                  <c:v>735675.45905092743</c:v>
                </c:pt>
                <c:pt idx="7203">
                  <c:v>735675.45906250004</c:v>
                </c:pt>
                <c:pt idx="7204">
                  <c:v>735675.45906250004</c:v>
                </c:pt>
                <c:pt idx="7205">
                  <c:v>735675.45907407394</c:v>
                </c:pt>
                <c:pt idx="7206">
                  <c:v>735675.45907407394</c:v>
                </c:pt>
                <c:pt idx="7207">
                  <c:v>735675.45908565004</c:v>
                </c:pt>
                <c:pt idx="7208">
                  <c:v>735675.45908565004</c:v>
                </c:pt>
                <c:pt idx="7209">
                  <c:v>735675.45909722243</c:v>
                </c:pt>
                <c:pt idx="7210">
                  <c:v>735675.45909722243</c:v>
                </c:pt>
                <c:pt idx="7211">
                  <c:v>735675.45910879632</c:v>
                </c:pt>
                <c:pt idx="7212">
                  <c:v>735675.45912037033</c:v>
                </c:pt>
                <c:pt idx="7213">
                  <c:v>735675.45912037033</c:v>
                </c:pt>
                <c:pt idx="7214">
                  <c:v>735675.45913194446</c:v>
                </c:pt>
                <c:pt idx="7215">
                  <c:v>735675.45913194446</c:v>
                </c:pt>
                <c:pt idx="7216">
                  <c:v>735675.45914351847</c:v>
                </c:pt>
                <c:pt idx="7217">
                  <c:v>735675.45914351847</c:v>
                </c:pt>
                <c:pt idx="7218">
                  <c:v>735675.4591550926</c:v>
                </c:pt>
                <c:pt idx="7219">
                  <c:v>735675.4591550926</c:v>
                </c:pt>
                <c:pt idx="7220">
                  <c:v>735675.45916666673</c:v>
                </c:pt>
                <c:pt idx="7221">
                  <c:v>735675.45916666673</c:v>
                </c:pt>
                <c:pt idx="7222">
                  <c:v>735675.45917824039</c:v>
                </c:pt>
                <c:pt idx="7223">
                  <c:v>735675.45917824039</c:v>
                </c:pt>
                <c:pt idx="7224">
                  <c:v>735675.45918981486</c:v>
                </c:pt>
                <c:pt idx="7225">
                  <c:v>735675.45918981486</c:v>
                </c:pt>
                <c:pt idx="7226">
                  <c:v>735675.45920138911</c:v>
                </c:pt>
                <c:pt idx="7227">
                  <c:v>735675.45920138911</c:v>
                </c:pt>
                <c:pt idx="7228">
                  <c:v>735675.459212963</c:v>
                </c:pt>
                <c:pt idx="7229">
                  <c:v>735675.459212963</c:v>
                </c:pt>
                <c:pt idx="7230">
                  <c:v>735675.45922453981</c:v>
                </c:pt>
                <c:pt idx="7231">
                  <c:v>735675.45922453981</c:v>
                </c:pt>
                <c:pt idx="7232">
                  <c:v>735675.45923611242</c:v>
                </c:pt>
                <c:pt idx="7233">
                  <c:v>735675.45923611242</c:v>
                </c:pt>
                <c:pt idx="7234">
                  <c:v>735675.45924768515</c:v>
                </c:pt>
                <c:pt idx="7235">
                  <c:v>735675.45924768515</c:v>
                </c:pt>
                <c:pt idx="7236">
                  <c:v>735675.45925925928</c:v>
                </c:pt>
                <c:pt idx="7237">
                  <c:v>735675.45925925928</c:v>
                </c:pt>
                <c:pt idx="7238">
                  <c:v>735675.45927083341</c:v>
                </c:pt>
                <c:pt idx="7239">
                  <c:v>735675.45927083341</c:v>
                </c:pt>
                <c:pt idx="7240">
                  <c:v>735675.45928240742</c:v>
                </c:pt>
                <c:pt idx="7241">
                  <c:v>735675.45928240742</c:v>
                </c:pt>
                <c:pt idx="7242">
                  <c:v>735675.45929398143</c:v>
                </c:pt>
                <c:pt idx="7243">
                  <c:v>735675.45929398143</c:v>
                </c:pt>
                <c:pt idx="7244">
                  <c:v>735675.45930555556</c:v>
                </c:pt>
                <c:pt idx="7245">
                  <c:v>735675.45930555556</c:v>
                </c:pt>
                <c:pt idx="7246">
                  <c:v>735675.45931712957</c:v>
                </c:pt>
                <c:pt idx="7247">
                  <c:v>735675.45931712957</c:v>
                </c:pt>
                <c:pt idx="7248">
                  <c:v>735675.4593287037</c:v>
                </c:pt>
                <c:pt idx="7249">
                  <c:v>735675.4593287037</c:v>
                </c:pt>
                <c:pt idx="7250">
                  <c:v>735675.45934027736</c:v>
                </c:pt>
                <c:pt idx="7251">
                  <c:v>735675.45934027736</c:v>
                </c:pt>
                <c:pt idx="7252">
                  <c:v>735675.45935185184</c:v>
                </c:pt>
                <c:pt idx="7253">
                  <c:v>735675.45935185184</c:v>
                </c:pt>
                <c:pt idx="7254">
                  <c:v>735675.45936342643</c:v>
                </c:pt>
                <c:pt idx="7255">
                  <c:v>735675.45936342643</c:v>
                </c:pt>
                <c:pt idx="7256">
                  <c:v>735675.45937499998</c:v>
                </c:pt>
                <c:pt idx="7257">
                  <c:v>735675.45937499998</c:v>
                </c:pt>
                <c:pt idx="7258">
                  <c:v>735675.4593865741</c:v>
                </c:pt>
                <c:pt idx="7259">
                  <c:v>735675.4593865741</c:v>
                </c:pt>
                <c:pt idx="7260">
                  <c:v>735675.45939814812</c:v>
                </c:pt>
                <c:pt idx="7261">
                  <c:v>735675.45939814812</c:v>
                </c:pt>
                <c:pt idx="7262">
                  <c:v>735675.45940972224</c:v>
                </c:pt>
                <c:pt idx="7263">
                  <c:v>735675.45940972224</c:v>
                </c:pt>
                <c:pt idx="7264">
                  <c:v>735675.45942129742</c:v>
                </c:pt>
                <c:pt idx="7265">
                  <c:v>735675.45942129742</c:v>
                </c:pt>
                <c:pt idx="7266">
                  <c:v>735675.4594328705</c:v>
                </c:pt>
                <c:pt idx="7267">
                  <c:v>735675.4594328705</c:v>
                </c:pt>
                <c:pt idx="7268">
                  <c:v>735675.45944444451</c:v>
                </c:pt>
                <c:pt idx="7269">
                  <c:v>735675.45944444451</c:v>
                </c:pt>
                <c:pt idx="7270">
                  <c:v>735675.45945601945</c:v>
                </c:pt>
                <c:pt idx="7271">
                  <c:v>735675.45945601945</c:v>
                </c:pt>
                <c:pt idx="7272">
                  <c:v>735675.45946759265</c:v>
                </c:pt>
                <c:pt idx="7273">
                  <c:v>735675.45946759265</c:v>
                </c:pt>
                <c:pt idx="7274">
                  <c:v>735675.45947916666</c:v>
                </c:pt>
                <c:pt idx="7275">
                  <c:v>735675.45947916666</c:v>
                </c:pt>
                <c:pt idx="7276">
                  <c:v>735675.45949074242</c:v>
                </c:pt>
                <c:pt idx="7277">
                  <c:v>735675.45949074242</c:v>
                </c:pt>
                <c:pt idx="7278">
                  <c:v>735675.4595023148</c:v>
                </c:pt>
                <c:pt idx="7279">
                  <c:v>735675.4595023148</c:v>
                </c:pt>
                <c:pt idx="7280">
                  <c:v>735675.45951388893</c:v>
                </c:pt>
                <c:pt idx="7281">
                  <c:v>735675.45951388893</c:v>
                </c:pt>
                <c:pt idx="7282">
                  <c:v>735675.45952546294</c:v>
                </c:pt>
                <c:pt idx="7283">
                  <c:v>735675.45952546294</c:v>
                </c:pt>
                <c:pt idx="7284">
                  <c:v>735675.45953703742</c:v>
                </c:pt>
                <c:pt idx="7285">
                  <c:v>735675.45953703742</c:v>
                </c:pt>
                <c:pt idx="7286">
                  <c:v>735675.45954861108</c:v>
                </c:pt>
                <c:pt idx="7287">
                  <c:v>735675.45954861108</c:v>
                </c:pt>
                <c:pt idx="7288">
                  <c:v>735675.45956018521</c:v>
                </c:pt>
                <c:pt idx="7289">
                  <c:v>735675.45956018521</c:v>
                </c:pt>
                <c:pt idx="7290">
                  <c:v>735675.45957175898</c:v>
                </c:pt>
                <c:pt idx="7291">
                  <c:v>735675.45957175898</c:v>
                </c:pt>
                <c:pt idx="7292">
                  <c:v>735675.45958333404</c:v>
                </c:pt>
                <c:pt idx="7293">
                  <c:v>735675.45958333404</c:v>
                </c:pt>
                <c:pt idx="7294">
                  <c:v>735675.45959490747</c:v>
                </c:pt>
                <c:pt idx="7295">
                  <c:v>735675.45959490747</c:v>
                </c:pt>
                <c:pt idx="7296">
                  <c:v>735675.45960648241</c:v>
                </c:pt>
                <c:pt idx="7297">
                  <c:v>735675.45961805538</c:v>
                </c:pt>
                <c:pt idx="7298">
                  <c:v>735675.45961805538</c:v>
                </c:pt>
                <c:pt idx="7299">
                  <c:v>735675.45962962962</c:v>
                </c:pt>
                <c:pt idx="7300">
                  <c:v>735675.45962962962</c:v>
                </c:pt>
                <c:pt idx="7301">
                  <c:v>735675.45964120375</c:v>
                </c:pt>
                <c:pt idx="7302">
                  <c:v>735675.45964120375</c:v>
                </c:pt>
                <c:pt idx="7303">
                  <c:v>735675.45965277904</c:v>
                </c:pt>
                <c:pt idx="7304">
                  <c:v>735675.45965277904</c:v>
                </c:pt>
                <c:pt idx="7305">
                  <c:v>735675.45966435201</c:v>
                </c:pt>
                <c:pt idx="7306">
                  <c:v>735675.45966435201</c:v>
                </c:pt>
                <c:pt idx="7307">
                  <c:v>735675.45967592741</c:v>
                </c:pt>
                <c:pt idx="7308">
                  <c:v>735675.45967592741</c:v>
                </c:pt>
                <c:pt idx="7309">
                  <c:v>735675.45968750294</c:v>
                </c:pt>
                <c:pt idx="7310">
                  <c:v>735675.45968750294</c:v>
                </c:pt>
                <c:pt idx="7311">
                  <c:v>735675.45969907392</c:v>
                </c:pt>
                <c:pt idx="7312">
                  <c:v>735675.45969907392</c:v>
                </c:pt>
                <c:pt idx="7313">
                  <c:v>735675.4597106484</c:v>
                </c:pt>
                <c:pt idx="7314">
                  <c:v>735675.4597106484</c:v>
                </c:pt>
                <c:pt idx="7315">
                  <c:v>735675.45972222241</c:v>
                </c:pt>
                <c:pt idx="7316">
                  <c:v>735675.45972222241</c:v>
                </c:pt>
                <c:pt idx="7317">
                  <c:v>735675.45973379642</c:v>
                </c:pt>
                <c:pt idx="7318">
                  <c:v>735675.45973379642</c:v>
                </c:pt>
                <c:pt idx="7319">
                  <c:v>735675.45974537032</c:v>
                </c:pt>
                <c:pt idx="7320">
                  <c:v>735675.45974537032</c:v>
                </c:pt>
                <c:pt idx="7321">
                  <c:v>735675.45975694444</c:v>
                </c:pt>
                <c:pt idx="7322">
                  <c:v>735675.45975694444</c:v>
                </c:pt>
                <c:pt idx="7323">
                  <c:v>735675.45976851857</c:v>
                </c:pt>
                <c:pt idx="7324">
                  <c:v>735675.45976851857</c:v>
                </c:pt>
                <c:pt idx="7325">
                  <c:v>735675.45978009258</c:v>
                </c:pt>
                <c:pt idx="7326">
                  <c:v>735675.45978009258</c:v>
                </c:pt>
                <c:pt idx="7327">
                  <c:v>735675.45979166671</c:v>
                </c:pt>
                <c:pt idx="7328">
                  <c:v>735675.45979166671</c:v>
                </c:pt>
                <c:pt idx="7329">
                  <c:v>735675.4598032434</c:v>
                </c:pt>
                <c:pt idx="7330">
                  <c:v>735675.4598032434</c:v>
                </c:pt>
                <c:pt idx="7331">
                  <c:v>735675.45981481485</c:v>
                </c:pt>
                <c:pt idx="7332">
                  <c:v>735675.45981481485</c:v>
                </c:pt>
                <c:pt idx="7333">
                  <c:v>735675.45982638944</c:v>
                </c:pt>
                <c:pt idx="7334">
                  <c:v>735675.45982638944</c:v>
                </c:pt>
                <c:pt idx="7335">
                  <c:v>735675.45983796404</c:v>
                </c:pt>
                <c:pt idx="7336">
                  <c:v>735675.45983796404</c:v>
                </c:pt>
                <c:pt idx="7337">
                  <c:v>735675.459849537</c:v>
                </c:pt>
                <c:pt idx="7338">
                  <c:v>735675.459849537</c:v>
                </c:pt>
                <c:pt idx="7339">
                  <c:v>735675.45986111241</c:v>
                </c:pt>
                <c:pt idx="7340">
                  <c:v>735675.45986111241</c:v>
                </c:pt>
                <c:pt idx="7341">
                  <c:v>735675.45987268514</c:v>
                </c:pt>
                <c:pt idx="7342">
                  <c:v>735675.45987268514</c:v>
                </c:pt>
                <c:pt idx="7343">
                  <c:v>735675.4598842595</c:v>
                </c:pt>
                <c:pt idx="7344">
                  <c:v>735675.4598842595</c:v>
                </c:pt>
                <c:pt idx="7345">
                  <c:v>735675.45989583444</c:v>
                </c:pt>
                <c:pt idx="7346">
                  <c:v>735675.45989583444</c:v>
                </c:pt>
                <c:pt idx="7347">
                  <c:v>735675.45990740741</c:v>
                </c:pt>
                <c:pt idx="7348">
                  <c:v>735675.45990740741</c:v>
                </c:pt>
                <c:pt idx="7349">
                  <c:v>735675.4599189813</c:v>
                </c:pt>
                <c:pt idx="7350">
                  <c:v>735675.4599189813</c:v>
                </c:pt>
                <c:pt idx="7351">
                  <c:v>735675.45993055531</c:v>
                </c:pt>
                <c:pt idx="7352">
                  <c:v>735675.45993055531</c:v>
                </c:pt>
                <c:pt idx="7353">
                  <c:v>735675.45994212967</c:v>
                </c:pt>
                <c:pt idx="7354">
                  <c:v>735675.45994212967</c:v>
                </c:pt>
                <c:pt idx="7355">
                  <c:v>735675.45995370403</c:v>
                </c:pt>
                <c:pt idx="7356">
                  <c:v>735675.45996527781</c:v>
                </c:pt>
                <c:pt idx="7357">
                  <c:v>735675.45996527781</c:v>
                </c:pt>
                <c:pt idx="7358">
                  <c:v>735675.45997685182</c:v>
                </c:pt>
                <c:pt idx="7359">
                  <c:v>735675.45997685182</c:v>
                </c:pt>
                <c:pt idx="7360">
                  <c:v>735675.45998842595</c:v>
                </c:pt>
                <c:pt idx="7361">
                  <c:v>735675.45998842595</c:v>
                </c:pt>
                <c:pt idx="7362">
                  <c:v>735675.46000000043</c:v>
                </c:pt>
                <c:pt idx="7363">
                  <c:v>735675.46000000043</c:v>
                </c:pt>
                <c:pt idx="7364">
                  <c:v>735675.46001157409</c:v>
                </c:pt>
                <c:pt idx="7365">
                  <c:v>735675.46001157409</c:v>
                </c:pt>
                <c:pt idx="7366">
                  <c:v>735675.46002315043</c:v>
                </c:pt>
                <c:pt idx="7367">
                  <c:v>735675.46002315043</c:v>
                </c:pt>
                <c:pt idx="7368">
                  <c:v>735675.46003472444</c:v>
                </c:pt>
                <c:pt idx="7369">
                  <c:v>735675.46003472444</c:v>
                </c:pt>
                <c:pt idx="7370">
                  <c:v>735675.4600462974</c:v>
                </c:pt>
                <c:pt idx="7371">
                  <c:v>735675.4600462974</c:v>
                </c:pt>
                <c:pt idx="7372">
                  <c:v>735675.46005787305</c:v>
                </c:pt>
                <c:pt idx="7373">
                  <c:v>735675.46005787305</c:v>
                </c:pt>
                <c:pt idx="7374">
                  <c:v>735675.4600694445</c:v>
                </c:pt>
                <c:pt idx="7375">
                  <c:v>735675.4600694445</c:v>
                </c:pt>
                <c:pt idx="7376">
                  <c:v>735675.46008101944</c:v>
                </c:pt>
                <c:pt idx="7377">
                  <c:v>735675.46008101944</c:v>
                </c:pt>
                <c:pt idx="7378">
                  <c:v>735675.46009259264</c:v>
                </c:pt>
                <c:pt idx="7379">
                  <c:v>735675.46009259264</c:v>
                </c:pt>
                <c:pt idx="7380">
                  <c:v>735675.46010416665</c:v>
                </c:pt>
                <c:pt idx="7381">
                  <c:v>735675.46010416665</c:v>
                </c:pt>
                <c:pt idx="7382">
                  <c:v>735675.46011574205</c:v>
                </c:pt>
                <c:pt idx="7383">
                  <c:v>735675.46011574205</c:v>
                </c:pt>
                <c:pt idx="7384">
                  <c:v>735675.46012731746</c:v>
                </c:pt>
                <c:pt idx="7385">
                  <c:v>735675.46012731746</c:v>
                </c:pt>
                <c:pt idx="7386">
                  <c:v>735675.46013888891</c:v>
                </c:pt>
                <c:pt idx="7387">
                  <c:v>735675.46013888891</c:v>
                </c:pt>
                <c:pt idx="7388">
                  <c:v>735675.46015046292</c:v>
                </c:pt>
                <c:pt idx="7389">
                  <c:v>735675.46015046292</c:v>
                </c:pt>
                <c:pt idx="7390">
                  <c:v>735675.46016203705</c:v>
                </c:pt>
                <c:pt idx="7391">
                  <c:v>735675.46016203705</c:v>
                </c:pt>
                <c:pt idx="7392">
                  <c:v>735675.46017361141</c:v>
                </c:pt>
                <c:pt idx="7393">
                  <c:v>735675.46017361141</c:v>
                </c:pt>
                <c:pt idx="7394">
                  <c:v>735675.46018518542</c:v>
                </c:pt>
                <c:pt idx="7395">
                  <c:v>735675.46018518542</c:v>
                </c:pt>
                <c:pt idx="7396">
                  <c:v>735675.46019675932</c:v>
                </c:pt>
                <c:pt idx="7397">
                  <c:v>735675.46019675932</c:v>
                </c:pt>
                <c:pt idx="7398">
                  <c:v>735675.46020833345</c:v>
                </c:pt>
                <c:pt idx="7399">
                  <c:v>735675.46020833345</c:v>
                </c:pt>
                <c:pt idx="7400">
                  <c:v>735675.46021990746</c:v>
                </c:pt>
                <c:pt idx="7401">
                  <c:v>735675.46021990746</c:v>
                </c:pt>
                <c:pt idx="7402">
                  <c:v>735675.46023148205</c:v>
                </c:pt>
                <c:pt idx="7403">
                  <c:v>735675.46023148205</c:v>
                </c:pt>
                <c:pt idx="7404">
                  <c:v>735675.4602430556</c:v>
                </c:pt>
                <c:pt idx="7405">
                  <c:v>735675.4602430556</c:v>
                </c:pt>
                <c:pt idx="7406">
                  <c:v>735675.46025463287</c:v>
                </c:pt>
                <c:pt idx="7407">
                  <c:v>735675.46025463287</c:v>
                </c:pt>
                <c:pt idx="7408">
                  <c:v>735675.46026620443</c:v>
                </c:pt>
                <c:pt idx="7409">
                  <c:v>735675.46027777775</c:v>
                </c:pt>
                <c:pt idx="7410">
                  <c:v>735675.46027777775</c:v>
                </c:pt>
                <c:pt idx="7411">
                  <c:v>735675.46028935211</c:v>
                </c:pt>
                <c:pt idx="7412">
                  <c:v>735675.46028935211</c:v>
                </c:pt>
                <c:pt idx="7413">
                  <c:v>735675.46030092705</c:v>
                </c:pt>
                <c:pt idx="7414">
                  <c:v>735675.46030092705</c:v>
                </c:pt>
                <c:pt idx="7415">
                  <c:v>735675.46031250001</c:v>
                </c:pt>
                <c:pt idx="7416">
                  <c:v>735675.46031250001</c:v>
                </c:pt>
                <c:pt idx="7417">
                  <c:v>735675.46032407403</c:v>
                </c:pt>
                <c:pt idx="7418">
                  <c:v>735675.46032407403</c:v>
                </c:pt>
                <c:pt idx="7419">
                  <c:v>735675.46033564943</c:v>
                </c:pt>
                <c:pt idx="7420">
                  <c:v>735675.46033564943</c:v>
                </c:pt>
                <c:pt idx="7421">
                  <c:v>735675.4603472224</c:v>
                </c:pt>
                <c:pt idx="7422">
                  <c:v>735675.4603472224</c:v>
                </c:pt>
                <c:pt idx="7423">
                  <c:v>735675.46035879641</c:v>
                </c:pt>
                <c:pt idx="7424">
                  <c:v>735675.46035879641</c:v>
                </c:pt>
                <c:pt idx="7425">
                  <c:v>735675.4603703703</c:v>
                </c:pt>
                <c:pt idx="7426">
                  <c:v>735675.4603703703</c:v>
                </c:pt>
                <c:pt idx="7427">
                  <c:v>735675.46038194443</c:v>
                </c:pt>
                <c:pt idx="7428">
                  <c:v>735675.46038194443</c:v>
                </c:pt>
                <c:pt idx="7429">
                  <c:v>735675.46039351902</c:v>
                </c:pt>
                <c:pt idx="7430">
                  <c:v>735675.46039351902</c:v>
                </c:pt>
                <c:pt idx="7431">
                  <c:v>735675.46040509443</c:v>
                </c:pt>
                <c:pt idx="7432">
                  <c:v>735675.46040509443</c:v>
                </c:pt>
                <c:pt idx="7433">
                  <c:v>735675.46041666705</c:v>
                </c:pt>
                <c:pt idx="7434">
                  <c:v>735675.46041666705</c:v>
                </c:pt>
                <c:pt idx="7435">
                  <c:v>735675.4604282435</c:v>
                </c:pt>
                <c:pt idx="7436">
                  <c:v>735675.4604282435</c:v>
                </c:pt>
                <c:pt idx="7437">
                  <c:v>735675.46043981484</c:v>
                </c:pt>
                <c:pt idx="7438">
                  <c:v>735675.46043981484</c:v>
                </c:pt>
                <c:pt idx="7439">
                  <c:v>735675.46045138943</c:v>
                </c:pt>
                <c:pt idx="7440">
                  <c:v>735675.46045138943</c:v>
                </c:pt>
                <c:pt idx="7441">
                  <c:v>735675.46046296344</c:v>
                </c:pt>
                <c:pt idx="7442">
                  <c:v>735675.46046296344</c:v>
                </c:pt>
                <c:pt idx="7443">
                  <c:v>735675.46047453745</c:v>
                </c:pt>
                <c:pt idx="7444">
                  <c:v>735675.46047453745</c:v>
                </c:pt>
                <c:pt idx="7445">
                  <c:v>735675.46048611461</c:v>
                </c:pt>
                <c:pt idx="7446">
                  <c:v>735675.46048611461</c:v>
                </c:pt>
                <c:pt idx="7447">
                  <c:v>735675.46049768745</c:v>
                </c:pt>
                <c:pt idx="7448">
                  <c:v>735675.46049768745</c:v>
                </c:pt>
                <c:pt idx="7449">
                  <c:v>735675.4605092589</c:v>
                </c:pt>
                <c:pt idx="7450">
                  <c:v>735675.4605092589</c:v>
                </c:pt>
                <c:pt idx="7451">
                  <c:v>735675.46052083443</c:v>
                </c:pt>
                <c:pt idx="7452">
                  <c:v>735675.46052083443</c:v>
                </c:pt>
                <c:pt idx="7453">
                  <c:v>735675.46053240751</c:v>
                </c:pt>
                <c:pt idx="7454">
                  <c:v>735675.46053240751</c:v>
                </c:pt>
                <c:pt idx="7455">
                  <c:v>735675.46054398152</c:v>
                </c:pt>
                <c:pt idx="7456">
                  <c:v>735675.46054398152</c:v>
                </c:pt>
                <c:pt idx="7457">
                  <c:v>735675.46055555553</c:v>
                </c:pt>
                <c:pt idx="7458">
                  <c:v>735675.46055555553</c:v>
                </c:pt>
                <c:pt idx="7459">
                  <c:v>735675.46056713234</c:v>
                </c:pt>
                <c:pt idx="7460">
                  <c:v>735675.46057870367</c:v>
                </c:pt>
                <c:pt idx="7461">
                  <c:v>735675.46057870367</c:v>
                </c:pt>
                <c:pt idx="7462">
                  <c:v>735675.4605902778</c:v>
                </c:pt>
                <c:pt idx="7463">
                  <c:v>735675.4605902778</c:v>
                </c:pt>
                <c:pt idx="7464">
                  <c:v>735675.46060185204</c:v>
                </c:pt>
                <c:pt idx="7465">
                  <c:v>735675.46060185204</c:v>
                </c:pt>
                <c:pt idx="7466">
                  <c:v>735675.46061342745</c:v>
                </c:pt>
                <c:pt idx="7467">
                  <c:v>735675.46061342745</c:v>
                </c:pt>
                <c:pt idx="7468">
                  <c:v>735675.46062500379</c:v>
                </c:pt>
                <c:pt idx="7469">
                  <c:v>735675.46062500379</c:v>
                </c:pt>
                <c:pt idx="7470">
                  <c:v>735675.46063657443</c:v>
                </c:pt>
                <c:pt idx="7471">
                  <c:v>735675.46063657443</c:v>
                </c:pt>
                <c:pt idx="7472">
                  <c:v>735675.46064814844</c:v>
                </c:pt>
                <c:pt idx="7473">
                  <c:v>735675.46064814844</c:v>
                </c:pt>
                <c:pt idx="7474">
                  <c:v>735675.46065972245</c:v>
                </c:pt>
                <c:pt idx="7475">
                  <c:v>735675.46065972245</c:v>
                </c:pt>
                <c:pt idx="7476">
                  <c:v>735675.46067129704</c:v>
                </c:pt>
                <c:pt idx="7477">
                  <c:v>735675.46067129704</c:v>
                </c:pt>
                <c:pt idx="7478">
                  <c:v>735675.46068287245</c:v>
                </c:pt>
                <c:pt idx="7479">
                  <c:v>735675.46068287245</c:v>
                </c:pt>
                <c:pt idx="7480">
                  <c:v>735675.46069444786</c:v>
                </c:pt>
                <c:pt idx="7481">
                  <c:v>735675.46069444786</c:v>
                </c:pt>
                <c:pt idx="7482">
                  <c:v>735675.46070601942</c:v>
                </c:pt>
                <c:pt idx="7483">
                  <c:v>735675.46070601942</c:v>
                </c:pt>
                <c:pt idx="7484">
                  <c:v>735675.46071759262</c:v>
                </c:pt>
                <c:pt idx="7485">
                  <c:v>735675.46071759262</c:v>
                </c:pt>
                <c:pt idx="7486">
                  <c:v>735675.46072916663</c:v>
                </c:pt>
                <c:pt idx="7487">
                  <c:v>735675.46072916663</c:v>
                </c:pt>
                <c:pt idx="7488">
                  <c:v>735675.46074074204</c:v>
                </c:pt>
                <c:pt idx="7489">
                  <c:v>735675.46074074204</c:v>
                </c:pt>
                <c:pt idx="7490">
                  <c:v>735675.46075231722</c:v>
                </c:pt>
                <c:pt idx="7491">
                  <c:v>735675.46075231722</c:v>
                </c:pt>
                <c:pt idx="7492">
                  <c:v>735675.46076388902</c:v>
                </c:pt>
                <c:pt idx="7493">
                  <c:v>735675.46076388902</c:v>
                </c:pt>
                <c:pt idx="7494">
                  <c:v>735675.46077546291</c:v>
                </c:pt>
                <c:pt idx="7495">
                  <c:v>735675.46077546291</c:v>
                </c:pt>
                <c:pt idx="7496">
                  <c:v>735675.46078703995</c:v>
                </c:pt>
                <c:pt idx="7497">
                  <c:v>735675.46078703995</c:v>
                </c:pt>
                <c:pt idx="7498">
                  <c:v>735675.4607986114</c:v>
                </c:pt>
                <c:pt idx="7499">
                  <c:v>735675.4607986114</c:v>
                </c:pt>
                <c:pt idx="7500">
                  <c:v>735675.46081018541</c:v>
                </c:pt>
                <c:pt idx="7501">
                  <c:v>735675.46081018541</c:v>
                </c:pt>
                <c:pt idx="7502">
                  <c:v>735675.46082175942</c:v>
                </c:pt>
                <c:pt idx="7503">
                  <c:v>735675.46082175942</c:v>
                </c:pt>
                <c:pt idx="7504">
                  <c:v>735675.46083333669</c:v>
                </c:pt>
                <c:pt idx="7505">
                  <c:v>735675.46083333669</c:v>
                </c:pt>
                <c:pt idx="7506">
                  <c:v>735675.46084490744</c:v>
                </c:pt>
                <c:pt idx="7507">
                  <c:v>735675.46084490744</c:v>
                </c:pt>
                <c:pt idx="7508">
                  <c:v>735675.46085648471</c:v>
                </c:pt>
                <c:pt idx="7509">
                  <c:v>735675.46085648471</c:v>
                </c:pt>
                <c:pt idx="7510">
                  <c:v>735675.46086805558</c:v>
                </c:pt>
                <c:pt idx="7511">
                  <c:v>735675.46086805558</c:v>
                </c:pt>
                <c:pt idx="7512">
                  <c:v>735675.46087962959</c:v>
                </c:pt>
                <c:pt idx="7513">
                  <c:v>735675.46089120442</c:v>
                </c:pt>
                <c:pt idx="7514">
                  <c:v>735675.46089120442</c:v>
                </c:pt>
                <c:pt idx="7515">
                  <c:v>735675.46090277773</c:v>
                </c:pt>
                <c:pt idx="7516">
                  <c:v>735675.46090277773</c:v>
                </c:pt>
                <c:pt idx="7517">
                  <c:v>735675.46091435209</c:v>
                </c:pt>
                <c:pt idx="7518">
                  <c:v>735675.46091435209</c:v>
                </c:pt>
                <c:pt idx="7519">
                  <c:v>735675.46092592925</c:v>
                </c:pt>
                <c:pt idx="7520">
                  <c:v>735675.46092592925</c:v>
                </c:pt>
                <c:pt idx="7521">
                  <c:v>735675.46093750244</c:v>
                </c:pt>
                <c:pt idx="7522">
                  <c:v>735675.46093750244</c:v>
                </c:pt>
                <c:pt idx="7523">
                  <c:v>735675.46094907389</c:v>
                </c:pt>
                <c:pt idx="7524">
                  <c:v>735675.46094907389</c:v>
                </c:pt>
                <c:pt idx="7525">
                  <c:v>735675.46096064942</c:v>
                </c:pt>
                <c:pt idx="7526">
                  <c:v>735675.46096064942</c:v>
                </c:pt>
                <c:pt idx="7527">
                  <c:v>735675.4609722225</c:v>
                </c:pt>
                <c:pt idx="7528">
                  <c:v>735675.4609722225</c:v>
                </c:pt>
                <c:pt idx="7529">
                  <c:v>735675.46098379744</c:v>
                </c:pt>
                <c:pt idx="7530">
                  <c:v>735675.46098379744</c:v>
                </c:pt>
                <c:pt idx="7531">
                  <c:v>735675.46099537041</c:v>
                </c:pt>
                <c:pt idx="7532">
                  <c:v>735675.46099537041</c:v>
                </c:pt>
                <c:pt idx="7533">
                  <c:v>735675.46100694884</c:v>
                </c:pt>
                <c:pt idx="7534">
                  <c:v>735675.46100694884</c:v>
                </c:pt>
                <c:pt idx="7535">
                  <c:v>735675.46101851854</c:v>
                </c:pt>
                <c:pt idx="7536">
                  <c:v>735675.46101851854</c:v>
                </c:pt>
                <c:pt idx="7537">
                  <c:v>735675.46103009442</c:v>
                </c:pt>
                <c:pt idx="7538">
                  <c:v>735675.46103009442</c:v>
                </c:pt>
                <c:pt idx="7539">
                  <c:v>735675.46104166703</c:v>
                </c:pt>
                <c:pt idx="7540">
                  <c:v>735675.46104166703</c:v>
                </c:pt>
                <c:pt idx="7541">
                  <c:v>735675.46105324524</c:v>
                </c:pt>
                <c:pt idx="7542">
                  <c:v>735675.46105324524</c:v>
                </c:pt>
                <c:pt idx="7543">
                  <c:v>735675.46106481797</c:v>
                </c:pt>
                <c:pt idx="7544">
                  <c:v>735675.46106481797</c:v>
                </c:pt>
                <c:pt idx="7545">
                  <c:v>735675.46107638942</c:v>
                </c:pt>
                <c:pt idx="7546">
                  <c:v>735675.46107638942</c:v>
                </c:pt>
                <c:pt idx="7547">
                  <c:v>735675.46108796622</c:v>
                </c:pt>
                <c:pt idx="7548">
                  <c:v>735675.46108796622</c:v>
                </c:pt>
                <c:pt idx="7549">
                  <c:v>735675.46109953744</c:v>
                </c:pt>
                <c:pt idx="7550">
                  <c:v>735675.46109953744</c:v>
                </c:pt>
                <c:pt idx="7551">
                  <c:v>735675.46111111145</c:v>
                </c:pt>
                <c:pt idx="7552">
                  <c:v>735675.46111111145</c:v>
                </c:pt>
                <c:pt idx="7553">
                  <c:v>735675.46112268744</c:v>
                </c:pt>
                <c:pt idx="7554">
                  <c:v>735675.46112268744</c:v>
                </c:pt>
                <c:pt idx="7555">
                  <c:v>735675.46113425924</c:v>
                </c:pt>
                <c:pt idx="7556">
                  <c:v>735675.46113425924</c:v>
                </c:pt>
                <c:pt idx="7557">
                  <c:v>735675.46114583442</c:v>
                </c:pt>
                <c:pt idx="7558">
                  <c:v>735675.46114583442</c:v>
                </c:pt>
                <c:pt idx="7559">
                  <c:v>735675.46115741052</c:v>
                </c:pt>
                <c:pt idx="7560">
                  <c:v>735675.46115741052</c:v>
                </c:pt>
                <c:pt idx="7561">
                  <c:v>735675.46116898151</c:v>
                </c:pt>
                <c:pt idx="7562">
                  <c:v>735675.46116898151</c:v>
                </c:pt>
                <c:pt idx="7563">
                  <c:v>735675.46118055552</c:v>
                </c:pt>
                <c:pt idx="7564">
                  <c:v>735675.46119212965</c:v>
                </c:pt>
                <c:pt idx="7565">
                  <c:v>735675.46119212965</c:v>
                </c:pt>
                <c:pt idx="7566">
                  <c:v>735675.4612037068</c:v>
                </c:pt>
                <c:pt idx="7567">
                  <c:v>735675.4612037068</c:v>
                </c:pt>
                <c:pt idx="7568">
                  <c:v>735675.46121527941</c:v>
                </c:pt>
                <c:pt idx="7569">
                  <c:v>735675.46121527941</c:v>
                </c:pt>
                <c:pt idx="7570">
                  <c:v>735675.46122685494</c:v>
                </c:pt>
                <c:pt idx="7571">
                  <c:v>735675.46122685494</c:v>
                </c:pt>
                <c:pt idx="7572">
                  <c:v>735675.46123842744</c:v>
                </c:pt>
                <c:pt idx="7573">
                  <c:v>735675.46123842744</c:v>
                </c:pt>
                <c:pt idx="7574">
                  <c:v>735675.46125000319</c:v>
                </c:pt>
                <c:pt idx="7575">
                  <c:v>735675.46125000319</c:v>
                </c:pt>
                <c:pt idx="7576">
                  <c:v>735675.46126157441</c:v>
                </c:pt>
                <c:pt idx="7577">
                  <c:v>735675.46126157441</c:v>
                </c:pt>
                <c:pt idx="7578">
                  <c:v>735675.46127315005</c:v>
                </c:pt>
                <c:pt idx="7579">
                  <c:v>735675.46127315005</c:v>
                </c:pt>
                <c:pt idx="7580">
                  <c:v>735675.46128472616</c:v>
                </c:pt>
                <c:pt idx="7581">
                  <c:v>735675.46128472616</c:v>
                </c:pt>
                <c:pt idx="7582">
                  <c:v>735675.46129629959</c:v>
                </c:pt>
                <c:pt idx="7583">
                  <c:v>735675.46129629959</c:v>
                </c:pt>
                <c:pt idx="7584">
                  <c:v>735675.46130787244</c:v>
                </c:pt>
                <c:pt idx="7585">
                  <c:v>735675.46130787244</c:v>
                </c:pt>
                <c:pt idx="7586">
                  <c:v>735675.46131944447</c:v>
                </c:pt>
                <c:pt idx="7587">
                  <c:v>735675.46131944447</c:v>
                </c:pt>
                <c:pt idx="7588">
                  <c:v>735675.46133101941</c:v>
                </c:pt>
                <c:pt idx="7589">
                  <c:v>735675.46133101941</c:v>
                </c:pt>
                <c:pt idx="7590">
                  <c:v>735675.46134259261</c:v>
                </c:pt>
                <c:pt idx="7591">
                  <c:v>735675.46134259261</c:v>
                </c:pt>
                <c:pt idx="7592">
                  <c:v>735675.46135416743</c:v>
                </c:pt>
                <c:pt idx="7593">
                  <c:v>735675.46135416743</c:v>
                </c:pt>
                <c:pt idx="7594">
                  <c:v>735675.46136574412</c:v>
                </c:pt>
                <c:pt idx="7595">
                  <c:v>735675.46136574412</c:v>
                </c:pt>
                <c:pt idx="7596">
                  <c:v>735675.4613773172</c:v>
                </c:pt>
                <c:pt idx="7597">
                  <c:v>735675.4613773172</c:v>
                </c:pt>
                <c:pt idx="7598">
                  <c:v>735675.461388889</c:v>
                </c:pt>
                <c:pt idx="7599">
                  <c:v>735675.461388889</c:v>
                </c:pt>
                <c:pt idx="7600">
                  <c:v>735675.46140046441</c:v>
                </c:pt>
                <c:pt idx="7601">
                  <c:v>735675.46140046441</c:v>
                </c:pt>
                <c:pt idx="7602">
                  <c:v>735675.4614120397</c:v>
                </c:pt>
                <c:pt idx="7603">
                  <c:v>735675.4614120397</c:v>
                </c:pt>
                <c:pt idx="7604">
                  <c:v>735675.46142361546</c:v>
                </c:pt>
                <c:pt idx="7605">
                  <c:v>735675.46142361546</c:v>
                </c:pt>
                <c:pt idx="7606">
                  <c:v>735675.46143518842</c:v>
                </c:pt>
                <c:pt idx="7607">
                  <c:v>735675.46143518842</c:v>
                </c:pt>
                <c:pt idx="7608">
                  <c:v>735675.46144675941</c:v>
                </c:pt>
                <c:pt idx="7609">
                  <c:v>735675.46144675941</c:v>
                </c:pt>
                <c:pt idx="7610">
                  <c:v>735675.46145833586</c:v>
                </c:pt>
                <c:pt idx="7611">
                  <c:v>735675.46145833586</c:v>
                </c:pt>
                <c:pt idx="7612">
                  <c:v>735675.46146990743</c:v>
                </c:pt>
                <c:pt idx="7613">
                  <c:v>735675.46146990743</c:v>
                </c:pt>
                <c:pt idx="7614">
                  <c:v>735675.46148148435</c:v>
                </c:pt>
                <c:pt idx="7615">
                  <c:v>735675.46149305743</c:v>
                </c:pt>
                <c:pt idx="7616">
                  <c:v>735675.46149305743</c:v>
                </c:pt>
                <c:pt idx="7617">
                  <c:v>735675.46150463261</c:v>
                </c:pt>
                <c:pt idx="7618">
                  <c:v>735675.46150463261</c:v>
                </c:pt>
                <c:pt idx="7619">
                  <c:v>735675.46151620441</c:v>
                </c:pt>
                <c:pt idx="7620">
                  <c:v>735675.46151620441</c:v>
                </c:pt>
                <c:pt idx="7621">
                  <c:v>735675.46152778051</c:v>
                </c:pt>
                <c:pt idx="7622">
                  <c:v>735675.46152778051</c:v>
                </c:pt>
                <c:pt idx="7623">
                  <c:v>735675.46153935185</c:v>
                </c:pt>
                <c:pt idx="7624">
                  <c:v>735675.46153935185</c:v>
                </c:pt>
                <c:pt idx="7625">
                  <c:v>735675.46155092912</c:v>
                </c:pt>
                <c:pt idx="7626">
                  <c:v>735675.46155092912</c:v>
                </c:pt>
                <c:pt idx="7627">
                  <c:v>735675.46156250045</c:v>
                </c:pt>
                <c:pt idx="7628">
                  <c:v>735675.46156250045</c:v>
                </c:pt>
                <c:pt idx="7629">
                  <c:v>735675.46157407411</c:v>
                </c:pt>
                <c:pt idx="7630">
                  <c:v>735675.46157407411</c:v>
                </c:pt>
                <c:pt idx="7631">
                  <c:v>735675.46158565045</c:v>
                </c:pt>
                <c:pt idx="7632">
                  <c:v>735675.46158565045</c:v>
                </c:pt>
                <c:pt idx="7633">
                  <c:v>735675.46159722493</c:v>
                </c:pt>
                <c:pt idx="7634">
                  <c:v>735675.46159722493</c:v>
                </c:pt>
                <c:pt idx="7635">
                  <c:v>735675.46160879743</c:v>
                </c:pt>
                <c:pt idx="7636">
                  <c:v>735675.46160879743</c:v>
                </c:pt>
                <c:pt idx="7637">
                  <c:v>735675.46162037365</c:v>
                </c:pt>
                <c:pt idx="7638">
                  <c:v>735675.46162037365</c:v>
                </c:pt>
                <c:pt idx="7639">
                  <c:v>735675.46163194836</c:v>
                </c:pt>
                <c:pt idx="7640">
                  <c:v>735675.46163194836</c:v>
                </c:pt>
                <c:pt idx="7641">
                  <c:v>735675.46164352132</c:v>
                </c:pt>
                <c:pt idx="7642">
                  <c:v>735675.46164352132</c:v>
                </c:pt>
                <c:pt idx="7643">
                  <c:v>735675.46165509662</c:v>
                </c:pt>
                <c:pt idx="7644">
                  <c:v>735675.46165509662</c:v>
                </c:pt>
                <c:pt idx="7645">
                  <c:v>735675.46166666958</c:v>
                </c:pt>
                <c:pt idx="7646">
                  <c:v>735675.46166666958</c:v>
                </c:pt>
                <c:pt idx="7647">
                  <c:v>735675.46167824243</c:v>
                </c:pt>
                <c:pt idx="7648">
                  <c:v>735675.46167824243</c:v>
                </c:pt>
                <c:pt idx="7649">
                  <c:v>735675.46168981795</c:v>
                </c:pt>
                <c:pt idx="7650">
                  <c:v>735675.46168981795</c:v>
                </c:pt>
                <c:pt idx="7651">
                  <c:v>735675.46170138905</c:v>
                </c:pt>
                <c:pt idx="7652">
                  <c:v>735675.46170138905</c:v>
                </c:pt>
                <c:pt idx="7653">
                  <c:v>735675.46171296295</c:v>
                </c:pt>
                <c:pt idx="7654">
                  <c:v>735675.46171296295</c:v>
                </c:pt>
                <c:pt idx="7655">
                  <c:v>735675.46172454103</c:v>
                </c:pt>
                <c:pt idx="7656">
                  <c:v>735675.46172454103</c:v>
                </c:pt>
                <c:pt idx="7657">
                  <c:v>735675.46173611423</c:v>
                </c:pt>
                <c:pt idx="7658">
                  <c:v>735675.46173611423</c:v>
                </c:pt>
                <c:pt idx="7659">
                  <c:v>735675.46174768545</c:v>
                </c:pt>
                <c:pt idx="7660">
                  <c:v>735675.46174768545</c:v>
                </c:pt>
                <c:pt idx="7661">
                  <c:v>735675.46175925923</c:v>
                </c:pt>
                <c:pt idx="7662">
                  <c:v>735675.46175925923</c:v>
                </c:pt>
                <c:pt idx="7663">
                  <c:v>735675.46177083405</c:v>
                </c:pt>
                <c:pt idx="7664">
                  <c:v>735675.46177083405</c:v>
                </c:pt>
                <c:pt idx="7665">
                  <c:v>735675.46178241016</c:v>
                </c:pt>
                <c:pt idx="7666">
                  <c:v>735675.46178241016</c:v>
                </c:pt>
                <c:pt idx="7667">
                  <c:v>735675.46179398242</c:v>
                </c:pt>
                <c:pt idx="7668">
                  <c:v>735675.46179398242</c:v>
                </c:pt>
                <c:pt idx="7669">
                  <c:v>735675.46180555853</c:v>
                </c:pt>
                <c:pt idx="7670">
                  <c:v>735675.46180555853</c:v>
                </c:pt>
                <c:pt idx="7671">
                  <c:v>735675.46181713394</c:v>
                </c:pt>
                <c:pt idx="7672">
                  <c:v>735675.46182870667</c:v>
                </c:pt>
                <c:pt idx="7673">
                  <c:v>735675.46182870667</c:v>
                </c:pt>
                <c:pt idx="7674">
                  <c:v>735675.46184027905</c:v>
                </c:pt>
                <c:pt idx="7675">
                  <c:v>735675.46184027905</c:v>
                </c:pt>
                <c:pt idx="7676">
                  <c:v>735675.46185185481</c:v>
                </c:pt>
                <c:pt idx="7677">
                  <c:v>735675.46185185481</c:v>
                </c:pt>
                <c:pt idx="7678">
                  <c:v>735675.46186342987</c:v>
                </c:pt>
                <c:pt idx="7679">
                  <c:v>735675.46186342987</c:v>
                </c:pt>
                <c:pt idx="7680">
                  <c:v>735675.46187500295</c:v>
                </c:pt>
                <c:pt idx="7681">
                  <c:v>735675.46187500295</c:v>
                </c:pt>
                <c:pt idx="7682">
                  <c:v>735675.46188657789</c:v>
                </c:pt>
                <c:pt idx="7683">
                  <c:v>735675.46188657789</c:v>
                </c:pt>
                <c:pt idx="7684">
                  <c:v>735675.46189815004</c:v>
                </c:pt>
                <c:pt idx="7685">
                  <c:v>735675.46189815004</c:v>
                </c:pt>
                <c:pt idx="7686">
                  <c:v>735675.46190972242</c:v>
                </c:pt>
                <c:pt idx="7687">
                  <c:v>735675.46190972242</c:v>
                </c:pt>
                <c:pt idx="7688">
                  <c:v>735675.46192129946</c:v>
                </c:pt>
                <c:pt idx="7689">
                  <c:v>735675.46192129946</c:v>
                </c:pt>
                <c:pt idx="7690">
                  <c:v>735675.46193287044</c:v>
                </c:pt>
                <c:pt idx="7691">
                  <c:v>735675.46193287044</c:v>
                </c:pt>
                <c:pt idx="7692">
                  <c:v>735675.46194444445</c:v>
                </c:pt>
                <c:pt idx="7693">
                  <c:v>735675.46194444445</c:v>
                </c:pt>
                <c:pt idx="7694">
                  <c:v>735675.46195602254</c:v>
                </c:pt>
                <c:pt idx="7695">
                  <c:v>735675.46195602254</c:v>
                </c:pt>
                <c:pt idx="7696">
                  <c:v>735675.46196759527</c:v>
                </c:pt>
                <c:pt idx="7697">
                  <c:v>735675.46196759527</c:v>
                </c:pt>
                <c:pt idx="7698">
                  <c:v>735675.46197916672</c:v>
                </c:pt>
                <c:pt idx="7699">
                  <c:v>735675.46197916672</c:v>
                </c:pt>
                <c:pt idx="7700">
                  <c:v>735675.46199074376</c:v>
                </c:pt>
                <c:pt idx="7701">
                  <c:v>735675.46199074376</c:v>
                </c:pt>
                <c:pt idx="7702">
                  <c:v>735675.46200231544</c:v>
                </c:pt>
                <c:pt idx="7703">
                  <c:v>735675.46200231544</c:v>
                </c:pt>
                <c:pt idx="7704">
                  <c:v>735675.4620138891</c:v>
                </c:pt>
                <c:pt idx="7705">
                  <c:v>735675.4620138891</c:v>
                </c:pt>
                <c:pt idx="7706">
                  <c:v>735675.46202546405</c:v>
                </c:pt>
                <c:pt idx="7707">
                  <c:v>735675.46202546405</c:v>
                </c:pt>
                <c:pt idx="7708">
                  <c:v>735675.4620370398</c:v>
                </c:pt>
                <c:pt idx="7709">
                  <c:v>735675.4620370398</c:v>
                </c:pt>
                <c:pt idx="7710">
                  <c:v>735675.46204861114</c:v>
                </c:pt>
                <c:pt idx="7711">
                  <c:v>735675.46204861114</c:v>
                </c:pt>
                <c:pt idx="7712">
                  <c:v>735675.46206018515</c:v>
                </c:pt>
                <c:pt idx="7713">
                  <c:v>735675.46206018515</c:v>
                </c:pt>
                <c:pt idx="7714">
                  <c:v>735675.46207175928</c:v>
                </c:pt>
                <c:pt idx="7715">
                  <c:v>735675.46207175928</c:v>
                </c:pt>
                <c:pt idx="7716">
                  <c:v>735675.46208333445</c:v>
                </c:pt>
                <c:pt idx="7717">
                  <c:v>735675.46208333445</c:v>
                </c:pt>
                <c:pt idx="7718">
                  <c:v>735675.46209490742</c:v>
                </c:pt>
                <c:pt idx="7719">
                  <c:v>735675.46209490742</c:v>
                </c:pt>
                <c:pt idx="7720">
                  <c:v>735675.46210648143</c:v>
                </c:pt>
                <c:pt idx="7721">
                  <c:v>735675.46210648143</c:v>
                </c:pt>
                <c:pt idx="7722">
                  <c:v>735675.46211805288</c:v>
                </c:pt>
                <c:pt idx="7723">
                  <c:v>735675.46211805288</c:v>
                </c:pt>
                <c:pt idx="7724">
                  <c:v>735675.46212962968</c:v>
                </c:pt>
                <c:pt idx="7725">
                  <c:v>735675.46212962968</c:v>
                </c:pt>
                <c:pt idx="7726">
                  <c:v>735675.46214120369</c:v>
                </c:pt>
                <c:pt idx="7727">
                  <c:v>735675.46214120369</c:v>
                </c:pt>
                <c:pt idx="7728">
                  <c:v>735675.46215277782</c:v>
                </c:pt>
                <c:pt idx="7729">
                  <c:v>735675.46215277782</c:v>
                </c:pt>
                <c:pt idx="7730">
                  <c:v>735675.46216435183</c:v>
                </c:pt>
                <c:pt idx="7731">
                  <c:v>735675.46216435183</c:v>
                </c:pt>
                <c:pt idx="7732">
                  <c:v>735675.46217592643</c:v>
                </c:pt>
                <c:pt idx="7733">
                  <c:v>735675.46217592643</c:v>
                </c:pt>
                <c:pt idx="7734">
                  <c:v>735675.46218750044</c:v>
                </c:pt>
                <c:pt idx="7735">
                  <c:v>735675.46218750044</c:v>
                </c:pt>
                <c:pt idx="7736">
                  <c:v>735675.46219907398</c:v>
                </c:pt>
                <c:pt idx="7737">
                  <c:v>735675.46219907398</c:v>
                </c:pt>
                <c:pt idx="7738">
                  <c:v>735675.46221064904</c:v>
                </c:pt>
                <c:pt idx="7739">
                  <c:v>735675.46221064904</c:v>
                </c:pt>
                <c:pt idx="7740">
                  <c:v>735675.46222222445</c:v>
                </c:pt>
                <c:pt idx="7741">
                  <c:v>735675.46222222445</c:v>
                </c:pt>
                <c:pt idx="7742">
                  <c:v>735675.46223379741</c:v>
                </c:pt>
                <c:pt idx="7743">
                  <c:v>735675.46223379741</c:v>
                </c:pt>
                <c:pt idx="7744">
                  <c:v>735675.46224537049</c:v>
                </c:pt>
                <c:pt idx="7745">
                  <c:v>735675.46224537049</c:v>
                </c:pt>
                <c:pt idx="7746">
                  <c:v>735675.462256948</c:v>
                </c:pt>
                <c:pt idx="7747">
                  <c:v>735675.462256948</c:v>
                </c:pt>
                <c:pt idx="7748">
                  <c:v>735675.46226851852</c:v>
                </c:pt>
                <c:pt idx="7749">
                  <c:v>735675.46226851852</c:v>
                </c:pt>
                <c:pt idx="7750">
                  <c:v>735675.46228009264</c:v>
                </c:pt>
                <c:pt idx="7751">
                  <c:v>735675.46228009264</c:v>
                </c:pt>
                <c:pt idx="7752">
                  <c:v>735675.46229166701</c:v>
                </c:pt>
                <c:pt idx="7753">
                  <c:v>735675.46229166701</c:v>
                </c:pt>
                <c:pt idx="7754">
                  <c:v>735675.46230324241</c:v>
                </c:pt>
                <c:pt idx="7755">
                  <c:v>735675.46231481479</c:v>
                </c:pt>
                <c:pt idx="7756">
                  <c:v>735675.46231481479</c:v>
                </c:pt>
                <c:pt idx="7757">
                  <c:v>735675.46232638904</c:v>
                </c:pt>
                <c:pt idx="7758">
                  <c:v>735675.46232638904</c:v>
                </c:pt>
                <c:pt idx="7759">
                  <c:v>735675.46233796293</c:v>
                </c:pt>
                <c:pt idx="7760">
                  <c:v>735675.46233796293</c:v>
                </c:pt>
                <c:pt idx="7761">
                  <c:v>735675.46234953706</c:v>
                </c:pt>
                <c:pt idx="7762">
                  <c:v>735675.46234953706</c:v>
                </c:pt>
                <c:pt idx="7763">
                  <c:v>735675.46236111142</c:v>
                </c:pt>
                <c:pt idx="7764">
                  <c:v>735675.46236111142</c:v>
                </c:pt>
                <c:pt idx="7765">
                  <c:v>735675.4623726852</c:v>
                </c:pt>
                <c:pt idx="7766">
                  <c:v>735675.4623726852</c:v>
                </c:pt>
                <c:pt idx="7767">
                  <c:v>735675.46238425921</c:v>
                </c:pt>
                <c:pt idx="7768">
                  <c:v>735675.46238425921</c:v>
                </c:pt>
                <c:pt idx="7769">
                  <c:v>735675.46239583404</c:v>
                </c:pt>
                <c:pt idx="7770">
                  <c:v>735675.46239583404</c:v>
                </c:pt>
                <c:pt idx="7771">
                  <c:v>735675.46240740945</c:v>
                </c:pt>
                <c:pt idx="7772">
                  <c:v>735675.46240740945</c:v>
                </c:pt>
                <c:pt idx="7773">
                  <c:v>735675.46241898148</c:v>
                </c:pt>
                <c:pt idx="7774">
                  <c:v>735675.46241898148</c:v>
                </c:pt>
                <c:pt idx="7775">
                  <c:v>735675.46243055561</c:v>
                </c:pt>
                <c:pt idx="7776">
                  <c:v>735675.46243055561</c:v>
                </c:pt>
                <c:pt idx="7777">
                  <c:v>735675.46244212962</c:v>
                </c:pt>
                <c:pt idx="7778">
                  <c:v>735675.46244212962</c:v>
                </c:pt>
                <c:pt idx="7779">
                  <c:v>735675.46245370444</c:v>
                </c:pt>
                <c:pt idx="7780">
                  <c:v>735675.46245370444</c:v>
                </c:pt>
                <c:pt idx="7781">
                  <c:v>735675.46246527904</c:v>
                </c:pt>
                <c:pt idx="7782">
                  <c:v>735675.46246527904</c:v>
                </c:pt>
                <c:pt idx="7783">
                  <c:v>735675.462476852</c:v>
                </c:pt>
                <c:pt idx="7784">
                  <c:v>735675.462476852</c:v>
                </c:pt>
                <c:pt idx="7785">
                  <c:v>735675.46248842741</c:v>
                </c:pt>
                <c:pt idx="7786">
                  <c:v>735675.46248842741</c:v>
                </c:pt>
                <c:pt idx="7787">
                  <c:v>735675.46250000002</c:v>
                </c:pt>
                <c:pt idx="7788">
                  <c:v>735675.46250000002</c:v>
                </c:pt>
                <c:pt idx="7789">
                  <c:v>735675.46251157392</c:v>
                </c:pt>
                <c:pt idx="7790">
                  <c:v>735675.46251157392</c:v>
                </c:pt>
                <c:pt idx="7791">
                  <c:v>735675.46252314944</c:v>
                </c:pt>
                <c:pt idx="7792">
                  <c:v>735675.46252314944</c:v>
                </c:pt>
                <c:pt idx="7793">
                  <c:v>735675.46253472241</c:v>
                </c:pt>
                <c:pt idx="7794">
                  <c:v>735675.46253472241</c:v>
                </c:pt>
                <c:pt idx="7795">
                  <c:v>735675.46254629642</c:v>
                </c:pt>
                <c:pt idx="7796">
                  <c:v>735675.46254629642</c:v>
                </c:pt>
                <c:pt idx="7797">
                  <c:v>735675.46255787043</c:v>
                </c:pt>
                <c:pt idx="7798">
                  <c:v>735675.46255787043</c:v>
                </c:pt>
                <c:pt idx="7799">
                  <c:v>735675.46256944432</c:v>
                </c:pt>
                <c:pt idx="7800">
                  <c:v>735675.46256944432</c:v>
                </c:pt>
                <c:pt idx="7801">
                  <c:v>735675.46258101903</c:v>
                </c:pt>
                <c:pt idx="7802">
                  <c:v>735675.46258101903</c:v>
                </c:pt>
                <c:pt idx="7803">
                  <c:v>735675.46259259258</c:v>
                </c:pt>
                <c:pt idx="7804">
                  <c:v>735675.46259259258</c:v>
                </c:pt>
                <c:pt idx="7805">
                  <c:v>735675.46260416741</c:v>
                </c:pt>
                <c:pt idx="7806">
                  <c:v>735675.46260416741</c:v>
                </c:pt>
                <c:pt idx="7807">
                  <c:v>735675.4626157434</c:v>
                </c:pt>
                <c:pt idx="7808">
                  <c:v>735675.4626157434</c:v>
                </c:pt>
                <c:pt idx="7809">
                  <c:v>735675.46262731857</c:v>
                </c:pt>
                <c:pt idx="7810">
                  <c:v>735675.46262731857</c:v>
                </c:pt>
                <c:pt idx="7811">
                  <c:v>735675.46263888909</c:v>
                </c:pt>
                <c:pt idx="7812">
                  <c:v>735675.46265046345</c:v>
                </c:pt>
                <c:pt idx="7813">
                  <c:v>735675.46265046345</c:v>
                </c:pt>
                <c:pt idx="7814">
                  <c:v>735675.46266203944</c:v>
                </c:pt>
                <c:pt idx="7815">
                  <c:v>735675.46266203944</c:v>
                </c:pt>
                <c:pt idx="7816">
                  <c:v>735675.4626736124</c:v>
                </c:pt>
                <c:pt idx="7817">
                  <c:v>735675.4626736124</c:v>
                </c:pt>
                <c:pt idx="7818">
                  <c:v>735675.46268518781</c:v>
                </c:pt>
                <c:pt idx="7819">
                  <c:v>735675.46268518781</c:v>
                </c:pt>
                <c:pt idx="7820">
                  <c:v>735675.4626967595</c:v>
                </c:pt>
                <c:pt idx="7821">
                  <c:v>735675.4626967595</c:v>
                </c:pt>
                <c:pt idx="7822">
                  <c:v>735675.46270833351</c:v>
                </c:pt>
                <c:pt idx="7823">
                  <c:v>735675.46270833351</c:v>
                </c:pt>
                <c:pt idx="7824">
                  <c:v>735675.46271990729</c:v>
                </c:pt>
                <c:pt idx="7825">
                  <c:v>735675.46271990729</c:v>
                </c:pt>
                <c:pt idx="7826">
                  <c:v>735675.46273148153</c:v>
                </c:pt>
                <c:pt idx="7827">
                  <c:v>735675.46273148153</c:v>
                </c:pt>
                <c:pt idx="7828">
                  <c:v>735675.46274305531</c:v>
                </c:pt>
                <c:pt idx="7829">
                  <c:v>735675.46274305531</c:v>
                </c:pt>
                <c:pt idx="7830">
                  <c:v>735675.46275463235</c:v>
                </c:pt>
                <c:pt idx="7831">
                  <c:v>735675.46275463235</c:v>
                </c:pt>
                <c:pt idx="7832">
                  <c:v>735675.46276620403</c:v>
                </c:pt>
                <c:pt idx="7833">
                  <c:v>735675.46276620403</c:v>
                </c:pt>
                <c:pt idx="7834">
                  <c:v>735675.46277777781</c:v>
                </c:pt>
                <c:pt idx="7835">
                  <c:v>735675.46277777781</c:v>
                </c:pt>
                <c:pt idx="7836">
                  <c:v>735675.46278935182</c:v>
                </c:pt>
                <c:pt idx="7837">
                  <c:v>735675.46278935182</c:v>
                </c:pt>
                <c:pt idx="7838">
                  <c:v>735675.46280092886</c:v>
                </c:pt>
                <c:pt idx="7839">
                  <c:v>735675.46280092886</c:v>
                </c:pt>
                <c:pt idx="7840">
                  <c:v>735675.46281250042</c:v>
                </c:pt>
                <c:pt idx="7841">
                  <c:v>735675.46281250042</c:v>
                </c:pt>
                <c:pt idx="7842">
                  <c:v>735675.46282407444</c:v>
                </c:pt>
                <c:pt idx="7843">
                  <c:v>735675.46282407444</c:v>
                </c:pt>
                <c:pt idx="7844">
                  <c:v>735675.46283565043</c:v>
                </c:pt>
                <c:pt idx="7845">
                  <c:v>735675.46283565043</c:v>
                </c:pt>
                <c:pt idx="7846">
                  <c:v>735675.46284722444</c:v>
                </c:pt>
                <c:pt idx="7847">
                  <c:v>735675.46284722444</c:v>
                </c:pt>
                <c:pt idx="7848">
                  <c:v>735675.46285879705</c:v>
                </c:pt>
                <c:pt idx="7849">
                  <c:v>735675.46285879705</c:v>
                </c:pt>
                <c:pt idx="7850">
                  <c:v>735675.46287037048</c:v>
                </c:pt>
                <c:pt idx="7851">
                  <c:v>735675.46287037048</c:v>
                </c:pt>
                <c:pt idx="7852">
                  <c:v>735675.46288194775</c:v>
                </c:pt>
                <c:pt idx="7853">
                  <c:v>735675.46288194775</c:v>
                </c:pt>
                <c:pt idx="7854">
                  <c:v>735675.46289351943</c:v>
                </c:pt>
                <c:pt idx="7855">
                  <c:v>735675.46289351943</c:v>
                </c:pt>
                <c:pt idx="7856">
                  <c:v>735675.46290509263</c:v>
                </c:pt>
                <c:pt idx="7857">
                  <c:v>735675.46290509263</c:v>
                </c:pt>
                <c:pt idx="7858">
                  <c:v>735675.46291666664</c:v>
                </c:pt>
                <c:pt idx="7859">
                  <c:v>735675.46291666664</c:v>
                </c:pt>
                <c:pt idx="7860">
                  <c:v>735675.46292824205</c:v>
                </c:pt>
                <c:pt idx="7861">
                  <c:v>735675.46292824205</c:v>
                </c:pt>
                <c:pt idx="7862">
                  <c:v>735675.46293981478</c:v>
                </c:pt>
                <c:pt idx="7863">
                  <c:v>735675.46293981478</c:v>
                </c:pt>
                <c:pt idx="7864">
                  <c:v>735675.46295138902</c:v>
                </c:pt>
                <c:pt idx="7865">
                  <c:v>735675.46295138902</c:v>
                </c:pt>
                <c:pt idx="7866">
                  <c:v>735675.46296296292</c:v>
                </c:pt>
                <c:pt idx="7867">
                  <c:v>735675.46296296292</c:v>
                </c:pt>
                <c:pt idx="7868">
                  <c:v>735675.46297453705</c:v>
                </c:pt>
                <c:pt idx="7869">
                  <c:v>735675.46297453705</c:v>
                </c:pt>
                <c:pt idx="7870">
                  <c:v>735675.46298611385</c:v>
                </c:pt>
                <c:pt idx="7871">
                  <c:v>735675.46299768542</c:v>
                </c:pt>
                <c:pt idx="7872">
                  <c:v>735675.46299768542</c:v>
                </c:pt>
                <c:pt idx="7873">
                  <c:v>735675.4630092592</c:v>
                </c:pt>
                <c:pt idx="7874">
                  <c:v>735675.4630092592</c:v>
                </c:pt>
                <c:pt idx="7875">
                  <c:v>735675.4630208367</c:v>
                </c:pt>
                <c:pt idx="7876">
                  <c:v>735675.4630208367</c:v>
                </c:pt>
                <c:pt idx="7877">
                  <c:v>735675.46303240745</c:v>
                </c:pt>
                <c:pt idx="7878">
                  <c:v>735675.46303240745</c:v>
                </c:pt>
                <c:pt idx="7879">
                  <c:v>735675.46304398205</c:v>
                </c:pt>
                <c:pt idx="7880">
                  <c:v>735675.46304398205</c:v>
                </c:pt>
                <c:pt idx="7881">
                  <c:v>735675.46305555745</c:v>
                </c:pt>
                <c:pt idx="7882">
                  <c:v>735675.46305555745</c:v>
                </c:pt>
                <c:pt idx="7883">
                  <c:v>735675.46306713286</c:v>
                </c:pt>
                <c:pt idx="7884">
                  <c:v>735675.46306713286</c:v>
                </c:pt>
                <c:pt idx="7885">
                  <c:v>735675.46307870373</c:v>
                </c:pt>
                <c:pt idx="7886">
                  <c:v>735675.46307870373</c:v>
                </c:pt>
                <c:pt idx="7887">
                  <c:v>735675.46309027774</c:v>
                </c:pt>
                <c:pt idx="7888">
                  <c:v>735675.46309027774</c:v>
                </c:pt>
                <c:pt idx="7889">
                  <c:v>735675.4631018521</c:v>
                </c:pt>
                <c:pt idx="7890">
                  <c:v>735675.4631018521</c:v>
                </c:pt>
                <c:pt idx="7891">
                  <c:v>735675.46311342705</c:v>
                </c:pt>
                <c:pt idx="7892">
                  <c:v>735675.46311342705</c:v>
                </c:pt>
                <c:pt idx="7893">
                  <c:v>735675.46312500245</c:v>
                </c:pt>
                <c:pt idx="7894">
                  <c:v>735675.46312500245</c:v>
                </c:pt>
                <c:pt idx="7895">
                  <c:v>735675.46313657402</c:v>
                </c:pt>
                <c:pt idx="7896">
                  <c:v>735675.46313657402</c:v>
                </c:pt>
                <c:pt idx="7897">
                  <c:v>735675.46314814815</c:v>
                </c:pt>
                <c:pt idx="7898">
                  <c:v>735675.46314814815</c:v>
                </c:pt>
                <c:pt idx="7899">
                  <c:v>735675.46315972251</c:v>
                </c:pt>
                <c:pt idx="7900">
                  <c:v>735675.46315972251</c:v>
                </c:pt>
                <c:pt idx="7901">
                  <c:v>735675.4631712964</c:v>
                </c:pt>
                <c:pt idx="7902">
                  <c:v>735675.4631712964</c:v>
                </c:pt>
                <c:pt idx="7903">
                  <c:v>735675.46318287042</c:v>
                </c:pt>
                <c:pt idx="7904">
                  <c:v>735675.46318287042</c:v>
                </c:pt>
                <c:pt idx="7905">
                  <c:v>735675.46319444443</c:v>
                </c:pt>
                <c:pt idx="7906">
                  <c:v>735675.46319444443</c:v>
                </c:pt>
                <c:pt idx="7907">
                  <c:v>735675.46320602193</c:v>
                </c:pt>
                <c:pt idx="7908">
                  <c:v>735675.46320602193</c:v>
                </c:pt>
                <c:pt idx="7909">
                  <c:v>735675.46321759443</c:v>
                </c:pt>
                <c:pt idx="7910">
                  <c:v>735675.46322916704</c:v>
                </c:pt>
                <c:pt idx="7911">
                  <c:v>735675.46322916704</c:v>
                </c:pt>
                <c:pt idx="7912">
                  <c:v>735675.46324074245</c:v>
                </c:pt>
                <c:pt idx="7913">
                  <c:v>735675.46324074245</c:v>
                </c:pt>
                <c:pt idx="7914">
                  <c:v>735675.46325231856</c:v>
                </c:pt>
                <c:pt idx="7915">
                  <c:v>735675.46325231856</c:v>
                </c:pt>
                <c:pt idx="7916">
                  <c:v>735675.46326388943</c:v>
                </c:pt>
                <c:pt idx="7917">
                  <c:v>735675.46326388943</c:v>
                </c:pt>
                <c:pt idx="7918">
                  <c:v>735675.46327546344</c:v>
                </c:pt>
                <c:pt idx="7919">
                  <c:v>735675.46327546344</c:v>
                </c:pt>
                <c:pt idx="7920">
                  <c:v>735675.46328704176</c:v>
                </c:pt>
                <c:pt idx="7921">
                  <c:v>735675.46328704176</c:v>
                </c:pt>
                <c:pt idx="7922">
                  <c:v>735675.46329861204</c:v>
                </c:pt>
                <c:pt idx="7923">
                  <c:v>735675.46329861204</c:v>
                </c:pt>
                <c:pt idx="7924">
                  <c:v>735675.46331018524</c:v>
                </c:pt>
                <c:pt idx="7925">
                  <c:v>735675.46331018524</c:v>
                </c:pt>
                <c:pt idx="7926">
                  <c:v>735675.46332175925</c:v>
                </c:pt>
                <c:pt idx="7927">
                  <c:v>735675.46332175925</c:v>
                </c:pt>
                <c:pt idx="7928">
                  <c:v>735675.46333333442</c:v>
                </c:pt>
                <c:pt idx="7929">
                  <c:v>735675.46333333442</c:v>
                </c:pt>
                <c:pt idx="7930">
                  <c:v>735675.4633449075</c:v>
                </c:pt>
                <c:pt idx="7931">
                  <c:v>735675.4633449075</c:v>
                </c:pt>
                <c:pt idx="7932">
                  <c:v>735675.46335648245</c:v>
                </c:pt>
                <c:pt idx="7933">
                  <c:v>735675.46335648245</c:v>
                </c:pt>
                <c:pt idx="7934">
                  <c:v>735675.46336805529</c:v>
                </c:pt>
                <c:pt idx="7935">
                  <c:v>735675.46336805529</c:v>
                </c:pt>
                <c:pt idx="7936">
                  <c:v>735675.46337962931</c:v>
                </c:pt>
                <c:pt idx="7937">
                  <c:v>735675.46337962931</c:v>
                </c:pt>
                <c:pt idx="7938">
                  <c:v>735675.46339120402</c:v>
                </c:pt>
                <c:pt idx="7939">
                  <c:v>735675.46339120402</c:v>
                </c:pt>
                <c:pt idx="7940">
                  <c:v>735675.46340277942</c:v>
                </c:pt>
                <c:pt idx="7941">
                  <c:v>735675.46340277942</c:v>
                </c:pt>
                <c:pt idx="7942">
                  <c:v>735675.46341435204</c:v>
                </c:pt>
                <c:pt idx="7943">
                  <c:v>735675.46341435204</c:v>
                </c:pt>
                <c:pt idx="7944">
                  <c:v>735675.46342593071</c:v>
                </c:pt>
                <c:pt idx="7945">
                  <c:v>735675.46342593071</c:v>
                </c:pt>
                <c:pt idx="7946">
                  <c:v>735675.46343750355</c:v>
                </c:pt>
                <c:pt idx="7947">
                  <c:v>735675.46343750355</c:v>
                </c:pt>
                <c:pt idx="7948">
                  <c:v>735675.46344907407</c:v>
                </c:pt>
                <c:pt idx="7949">
                  <c:v>735675.46344907407</c:v>
                </c:pt>
                <c:pt idx="7950">
                  <c:v>735675.46346065041</c:v>
                </c:pt>
                <c:pt idx="7951">
                  <c:v>735675.46346065041</c:v>
                </c:pt>
                <c:pt idx="7952">
                  <c:v>735675.46347222244</c:v>
                </c:pt>
                <c:pt idx="7953">
                  <c:v>735675.46347222244</c:v>
                </c:pt>
                <c:pt idx="7954">
                  <c:v>735675.4634837996</c:v>
                </c:pt>
                <c:pt idx="7955">
                  <c:v>735675.4634837996</c:v>
                </c:pt>
                <c:pt idx="7956">
                  <c:v>735675.46349537245</c:v>
                </c:pt>
                <c:pt idx="7957">
                  <c:v>735675.46349537245</c:v>
                </c:pt>
                <c:pt idx="7958">
                  <c:v>735675.46350694785</c:v>
                </c:pt>
                <c:pt idx="7959">
                  <c:v>735675.46350694785</c:v>
                </c:pt>
                <c:pt idx="7960">
                  <c:v>735675.46351851849</c:v>
                </c:pt>
                <c:pt idx="7961">
                  <c:v>735675.46351851849</c:v>
                </c:pt>
                <c:pt idx="7962">
                  <c:v>735675.46353009262</c:v>
                </c:pt>
                <c:pt idx="7963">
                  <c:v>735675.46353009262</c:v>
                </c:pt>
                <c:pt idx="7964">
                  <c:v>735675.46354166663</c:v>
                </c:pt>
                <c:pt idx="7965">
                  <c:v>735675.46354166663</c:v>
                </c:pt>
                <c:pt idx="7966">
                  <c:v>735675.46355324413</c:v>
                </c:pt>
                <c:pt idx="7967">
                  <c:v>735675.46355324413</c:v>
                </c:pt>
                <c:pt idx="7968">
                  <c:v>735675.46356481721</c:v>
                </c:pt>
                <c:pt idx="7969">
                  <c:v>735675.46356481721</c:v>
                </c:pt>
                <c:pt idx="7970">
                  <c:v>735675.46357638901</c:v>
                </c:pt>
                <c:pt idx="7971">
                  <c:v>735675.46357638901</c:v>
                </c:pt>
                <c:pt idx="7972">
                  <c:v>735675.46358796442</c:v>
                </c:pt>
                <c:pt idx="7973">
                  <c:v>735675.46358796442</c:v>
                </c:pt>
                <c:pt idx="7974">
                  <c:v>735675.46359953703</c:v>
                </c:pt>
                <c:pt idx="7975">
                  <c:v>735675.46359953703</c:v>
                </c:pt>
                <c:pt idx="7976">
                  <c:v>735675.46361111244</c:v>
                </c:pt>
                <c:pt idx="7977">
                  <c:v>735675.46361111244</c:v>
                </c:pt>
                <c:pt idx="7978">
                  <c:v>735675.46362268843</c:v>
                </c:pt>
                <c:pt idx="7979">
                  <c:v>735675.46362268843</c:v>
                </c:pt>
                <c:pt idx="7980">
                  <c:v>735675.46363425942</c:v>
                </c:pt>
                <c:pt idx="7981">
                  <c:v>735675.46363425942</c:v>
                </c:pt>
                <c:pt idx="7982">
                  <c:v>735675.46364583657</c:v>
                </c:pt>
                <c:pt idx="7983">
                  <c:v>735675.46365741151</c:v>
                </c:pt>
                <c:pt idx="7984">
                  <c:v>735675.46365741151</c:v>
                </c:pt>
                <c:pt idx="7985">
                  <c:v>735675.46366898145</c:v>
                </c:pt>
                <c:pt idx="7986">
                  <c:v>735675.46366898145</c:v>
                </c:pt>
                <c:pt idx="7987">
                  <c:v>735675.46368055744</c:v>
                </c:pt>
                <c:pt idx="7988">
                  <c:v>735675.46368055744</c:v>
                </c:pt>
                <c:pt idx="7989">
                  <c:v>735675.46369213273</c:v>
                </c:pt>
                <c:pt idx="7990">
                  <c:v>735675.46369213273</c:v>
                </c:pt>
                <c:pt idx="7991">
                  <c:v>735675.46370370442</c:v>
                </c:pt>
                <c:pt idx="7992">
                  <c:v>735675.46370370442</c:v>
                </c:pt>
                <c:pt idx="7993">
                  <c:v>735675.46371527773</c:v>
                </c:pt>
                <c:pt idx="7994">
                  <c:v>735675.46371527773</c:v>
                </c:pt>
                <c:pt idx="7995">
                  <c:v>735675.46372685244</c:v>
                </c:pt>
                <c:pt idx="7996">
                  <c:v>735675.46372685244</c:v>
                </c:pt>
                <c:pt idx="7997">
                  <c:v>735675.46373842645</c:v>
                </c:pt>
                <c:pt idx="7998">
                  <c:v>735675.46373842645</c:v>
                </c:pt>
                <c:pt idx="7999">
                  <c:v>735675.46375000244</c:v>
                </c:pt>
                <c:pt idx="8000">
                  <c:v>735675.46375000244</c:v>
                </c:pt>
                <c:pt idx="8001">
                  <c:v>735675.46376157412</c:v>
                </c:pt>
                <c:pt idx="8002">
                  <c:v>735675.46376157412</c:v>
                </c:pt>
                <c:pt idx="8003">
                  <c:v>735675.46377314941</c:v>
                </c:pt>
                <c:pt idx="8004">
                  <c:v>735675.46377314941</c:v>
                </c:pt>
                <c:pt idx="8005">
                  <c:v>735675.46378472529</c:v>
                </c:pt>
                <c:pt idx="8006">
                  <c:v>735675.46378472529</c:v>
                </c:pt>
                <c:pt idx="8007">
                  <c:v>735675.46379629744</c:v>
                </c:pt>
                <c:pt idx="8008">
                  <c:v>735675.46379629744</c:v>
                </c:pt>
                <c:pt idx="8009">
                  <c:v>735675.46380787354</c:v>
                </c:pt>
                <c:pt idx="8010">
                  <c:v>735675.46380787354</c:v>
                </c:pt>
                <c:pt idx="8011">
                  <c:v>735675.46381944441</c:v>
                </c:pt>
                <c:pt idx="8012">
                  <c:v>735675.46381944441</c:v>
                </c:pt>
                <c:pt idx="8013">
                  <c:v>735675.46383102133</c:v>
                </c:pt>
                <c:pt idx="8014">
                  <c:v>735675.46383102133</c:v>
                </c:pt>
                <c:pt idx="8015">
                  <c:v>735675.46384259255</c:v>
                </c:pt>
                <c:pt idx="8016">
                  <c:v>735675.46384259255</c:v>
                </c:pt>
                <c:pt idx="8017">
                  <c:v>735675.46385416982</c:v>
                </c:pt>
                <c:pt idx="8018">
                  <c:v>735675.46385416982</c:v>
                </c:pt>
                <c:pt idx="8019">
                  <c:v>735675.463865745</c:v>
                </c:pt>
                <c:pt idx="8020">
                  <c:v>735675.463865745</c:v>
                </c:pt>
                <c:pt idx="8021">
                  <c:v>735675.46387731784</c:v>
                </c:pt>
                <c:pt idx="8022">
                  <c:v>735675.46387731784</c:v>
                </c:pt>
                <c:pt idx="8023">
                  <c:v>735675.46388888941</c:v>
                </c:pt>
                <c:pt idx="8024">
                  <c:v>735675.46388888941</c:v>
                </c:pt>
                <c:pt idx="8025">
                  <c:v>735675.46390046342</c:v>
                </c:pt>
                <c:pt idx="8026">
                  <c:v>735675.46390046342</c:v>
                </c:pt>
                <c:pt idx="8027">
                  <c:v>735675.46391203743</c:v>
                </c:pt>
                <c:pt idx="8028">
                  <c:v>735675.46391203743</c:v>
                </c:pt>
                <c:pt idx="8029">
                  <c:v>735675.46392361436</c:v>
                </c:pt>
                <c:pt idx="8030">
                  <c:v>735675.46392361436</c:v>
                </c:pt>
                <c:pt idx="8031">
                  <c:v>735675.46393518744</c:v>
                </c:pt>
                <c:pt idx="8032">
                  <c:v>735675.46393518744</c:v>
                </c:pt>
                <c:pt idx="8033">
                  <c:v>735675.46394675924</c:v>
                </c:pt>
                <c:pt idx="8034">
                  <c:v>735675.46394675924</c:v>
                </c:pt>
                <c:pt idx="8035">
                  <c:v>735675.46395833441</c:v>
                </c:pt>
                <c:pt idx="8036">
                  <c:v>735675.46395833441</c:v>
                </c:pt>
                <c:pt idx="8037">
                  <c:v>735675.46396990749</c:v>
                </c:pt>
                <c:pt idx="8038">
                  <c:v>735675.46396990749</c:v>
                </c:pt>
                <c:pt idx="8039">
                  <c:v>735675.46398148243</c:v>
                </c:pt>
                <c:pt idx="8040">
                  <c:v>735675.46398148243</c:v>
                </c:pt>
                <c:pt idx="8041">
                  <c:v>735675.46399305551</c:v>
                </c:pt>
                <c:pt idx="8042">
                  <c:v>735675.46399305551</c:v>
                </c:pt>
                <c:pt idx="8043">
                  <c:v>735675.46400462964</c:v>
                </c:pt>
                <c:pt idx="8044">
                  <c:v>735675.46400462964</c:v>
                </c:pt>
                <c:pt idx="8045">
                  <c:v>735675.46401620365</c:v>
                </c:pt>
                <c:pt idx="8046">
                  <c:v>735675.46402777941</c:v>
                </c:pt>
                <c:pt idx="8047">
                  <c:v>735675.46402777941</c:v>
                </c:pt>
                <c:pt idx="8048">
                  <c:v>735675.46403935179</c:v>
                </c:pt>
                <c:pt idx="8049">
                  <c:v>735675.46403935179</c:v>
                </c:pt>
                <c:pt idx="8050">
                  <c:v>735675.46405092743</c:v>
                </c:pt>
                <c:pt idx="8051">
                  <c:v>735675.46405092743</c:v>
                </c:pt>
                <c:pt idx="8052">
                  <c:v>735675.46406250005</c:v>
                </c:pt>
                <c:pt idx="8053">
                  <c:v>735675.46406250005</c:v>
                </c:pt>
                <c:pt idx="8054">
                  <c:v>735675.46407407406</c:v>
                </c:pt>
                <c:pt idx="8055">
                  <c:v>735675.46407407406</c:v>
                </c:pt>
                <c:pt idx="8056">
                  <c:v>735675.46408565005</c:v>
                </c:pt>
                <c:pt idx="8057">
                  <c:v>735675.46408565005</c:v>
                </c:pt>
                <c:pt idx="8058">
                  <c:v>735675.46409722243</c:v>
                </c:pt>
                <c:pt idx="8059">
                  <c:v>735675.46409722243</c:v>
                </c:pt>
                <c:pt idx="8060">
                  <c:v>735675.46410879632</c:v>
                </c:pt>
                <c:pt idx="8061">
                  <c:v>735675.46410879632</c:v>
                </c:pt>
                <c:pt idx="8062">
                  <c:v>735675.46412037034</c:v>
                </c:pt>
                <c:pt idx="8063">
                  <c:v>735675.46412037034</c:v>
                </c:pt>
                <c:pt idx="8064">
                  <c:v>735675.46413194446</c:v>
                </c:pt>
                <c:pt idx="8065">
                  <c:v>735675.46413194446</c:v>
                </c:pt>
                <c:pt idx="8066">
                  <c:v>735675.46414351847</c:v>
                </c:pt>
                <c:pt idx="8067">
                  <c:v>735675.46414351847</c:v>
                </c:pt>
                <c:pt idx="8068">
                  <c:v>735675.4641550926</c:v>
                </c:pt>
                <c:pt idx="8069">
                  <c:v>735675.4641550926</c:v>
                </c:pt>
                <c:pt idx="8070">
                  <c:v>735675.46416666661</c:v>
                </c:pt>
                <c:pt idx="8071">
                  <c:v>735675.46416666661</c:v>
                </c:pt>
                <c:pt idx="8072">
                  <c:v>735675.46417824039</c:v>
                </c:pt>
                <c:pt idx="8073">
                  <c:v>735675.46417824039</c:v>
                </c:pt>
                <c:pt idx="8074">
                  <c:v>735675.46418981487</c:v>
                </c:pt>
                <c:pt idx="8075">
                  <c:v>735675.46418981487</c:v>
                </c:pt>
                <c:pt idx="8076">
                  <c:v>735675.464201389</c:v>
                </c:pt>
                <c:pt idx="8077">
                  <c:v>735675.464201389</c:v>
                </c:pt>
                <c:pt idx="8078">
                  <c:v>735675.46421296301</c:v>
                </c:pt>
                <c:pt idx="8079">
                  <c:v>735675.46421296301</c:v>
                </c:pt>
                <c:pt idx="8080">
                  <c:v>735675.4642245397</c:v>
                </c:pt>
                <c:pt idx="8081">
                  <c:v>735675.4642245397</c:v>
                </c:pt>
                <c:pt idx="8082">
                  <c:v>735675.46423611243</c:v>
                </c:pt>
                <c:pt idx="8083">
                  <c:v>735675.46423611243</c:v>
                </c:pt>
                <c:pt idx="8084">
                  <c:v>735675.46424768551</c:v>
                </c:pt>
                <c:pt idx="8085">
                  <c:v>735675.46424768551</c:v>
                </c:pt>
                <c:pt idx="8086">
                  <c:v>735675.46425925929</c:v>
                </c:pt>
                <c:pt idx="8087">
                  <c:v>735675.46425925929</c:v>
                </c:pt>
                <c:pt idx="8088">
                  <c:v>735675.46427083341</c:v>
                </c:pt>
                <c:pt idx="8089">
                  <c:v>735675.46427083341</c:v>
                </c:pt>
                <c:pt idx="8090">
                  <c:v>735675.46428240743</c:v>
                </c:pt>
                <c:pt idx="8091">
                  <c:v>735675.46428240743</c:v>
                </c:pt>
                <c:pt idx="8092">
                  <c:v>735675.46429398144</c:v>
                </c:pt>
                <c:pt idx="8093">
                  <c:v>735675.46429398144</c:v>
                </c:pt>
                <c:pt idx="8094">
                  <c:v>735675.46430555556</c:v>
                </c:pt>
                <c:pt idx="8095">
                  <c:v>735675.46430555556</c:v>
                </c:pt>
                <c:pt idx="8096">
                  <c:v>735675.46431712958</c:v>
                </c:pt>
                <c:pt idx="8097">
                  <c:v>735675.46431712958</c:v>
                </c:pt>
                <c:pt idx="8098">
                  <c:v>735675.4643287037</c:v>
                </c:pt>
                <c:pt idx="8099">
                  <c:v>735675.4643287037</c:v>
                </c:pt>
                <c:pt idx="8100">
                  <c:v>735675.46434027737</c:v>
                </c:pt>
                <c:pt idx="8101">
                  <c:v>735675.46434027737</c:v>
                </c:pt>
                <c:pt idx="8102">
                  <c:v>735675.46435185184</c:v>
                </c:pt>
                <c:pt idx="8103">
                  <c:v>735675.46435185184</c:v>
                </c:pt>
                <c:pt idx="8104">
                  <c:v>735675.46436342644</c:v>
                </c:pt>
                <c:pt idx="8105">
                  <c:v>735675.46436342644</c:v>
                </c:pt>
                <c:pt idx="8106">
                  <c:v>735675.46437499998</c:v>
                </c:pt>
                <c:pt idx="8107">
                  <c:v>735675.46437499998</c:v>
                </c:pt>
                <c:pt idx="8108">
                  <c:v>735675.46438657411</c:v>
                </c:pt>
                <c:pt idx="8109">
                  <c:v>735675.46438657411</c:v>
                </c:pt>
                <c:pt idx="8110">
                  <c:v>735675.46439814812</c:v>
                </c:pt>
                <c:pt idx="8111">
                  <c:v>735675.46439814812</c:v>
                </c:pt>
                <c:pt idx="8112">
                  <c:v>735675.46440972225</c:v>
                </c:pt>
                <c:pt idx="8113">
                  <c:v>735675.46442129742</c:v>
                </c:pt>
                <c:pt idx="8114">
                  <c:v>735675.46442129742</c:v>
                </c:pt>
                <c:pt idx="8115">
                  <c:v>735675.4644328705</c:v>
                </c:pt>
                <c:pt idx="8116">
                  <c:v>735675.4644328705</c:v>
                </c:pt>
                <c:pt idx="8117">
                  <c:v>735675.4644444444</c:v>
                </c:pt>
                <c:pt idx="8118">
                  <c:v>735675.4644444444</c:v>
                </c:pt>
                <c:pt idx="8119">
                  <c:v>735675.46445602144</c:v>
                </c:pt>
                <c:pt idx="8120">
                  <c:v>735675.46445602144</c:v>
                </c:pt>
                <c:pt idx="8121">
                  <c:v>735675.46446759254</c:v>
                </c:pt>
                <c:pt idx="8122">
                  <c:v>735675.46446759254</c:v>
                </c:pt>
                <c:pt idx="8123">
                  <c:v>735675.46447916667</c:v>
                </c:pt>
                <c:pt idx="8124">
                  <c:v>735675.46447916667</c:v>
                </c:pt>
                <c:pt idx="8125">
                  <c:v>735675.46449074242</c:v>
                </c:pt>
                <c:pt idx="8126">
                  <c:v>735675.46449074242</c:v>
                </c:pt>
                <c:pt idx="8127">
                  <c:v>735675.4645023148</c:v>
                </c:pt>
                <c:pt idx="8128">
                  <c:v>735675.4645023148</c:v>
                </c:pt>
                <c:pt idx="8129">
                  <c:v>735675.46451388893</c:v>
                </c:pt>
                <c:pt idx="8130">
                  <c:v>735675.46451388893</c:v>
                </c:pt>
                <c:pt idx="8131">
                  <c:v>735675.46452546294</c:v>
                </c:pt>
                <c:pt idx="8132">
                  <c:v>735675.46452546294</c:v>
                </c:pt>
                <c:pt idx="8133">
                  <c:v>735675.46453703742</c:v>
                </c:pt>
                <c:pt idx="8134">
                  <c:v>735675.46453703742</c:v>
                </c:pt>
                <c:pt idx="8135">
                  <c:v>735675.46454861108</c:v>
                </c:pt>
                <c:pt idx="8136">
                  <c:v>735675.46454861108</c:v>
                </c:pt>
                <c:pt idx="8137">
                  <c:v>735675.46456018521</c:v>
                </c:pt>
                <c:pt idx="8138">
                  <c:v>735675.46456018521</c:v>
                </c:pt>
                <c:pt idx="8139">
                  <c:v>735675.46457175899</c:v>
                </c:pt>
                <c:pt idx="8140">
                  <c:v>735675.46457175899</c:v>
                </c:pt>
                <c:pt idx="8141">
                  <c:v>735675.46458333405</c:v>
                </c:pt>
                <c:pt idx="8142">
                  <c:v>735675.46458333405</c:v>
                </c:pt>
                <c:pt idx="8143">
                  <c:v>735675.46459490748</c:v>
                </c:pt>
                <c:pt idx="8144">
                  <c:v>735675.46459490748</c:v>
                </c:pt>
                <c:pt idx="8145">
                  <c:v>735675.46460648242</c:v>
                </c:pt>
                <c:pt idx="8146">
                  <c:v>735675.46460648242</c:v>
                </c:pt>
                <c:pt idx="8147">
                  <c:v>735675.46461805538</c:v>
                </c:pt>
                <c:pt idx="8148">
                  <c:v>735675.46461805538</c:v>
                </c:pt>
                <c:pt idx="8149">
                  <c:v>735675.46462962963</c:v>
                </c:pt>
                <c:pt idx="8150">
                  <c:v>735675.46462962963</c:v>
                </c:pt>
                <c:pt idx="8151">
                  <c:v>735675.46464120375</c:v>
                </c:pt>
                <c:pt idx="8152">
                  <c:v>735675.46464120375</c:v>
                </c:pt>
                <c:pt idx="8153">
                  <c:v>735675.46465277905</c:v>
                </c:pt>
                <c:pt idx="8154">
                  <c:v>735675.46465277905</c:v>
                </c:pt>
                <c:pt idx="8155">
                  <c:v>735675.46466435201</c:v>
                </c:pt>
                <c:pt idx="8156">
                  <c:v>735675.46466435201</c:v>
                </c:pt>
                <c:pt idx="8157">
                  <c:v>735675.46467592742</c:v>
                </c:pt>
                <c:pt idx="8158">
                  <c:v>735675.46467592742</c:v>
                </c:pt>
                <c:pt idx="8159">
                  <c:v>735675.46468750294</c:v>
                </c:pt>
                <c:pt idx="8160">
                  <c:v>735675.46468750294</c:v>
                </c:pt>
                <c:pt idx="8161">
                  <c:v>735675.46469907393</c:v>
                </c:pt>
                <c:pt idx="8162">
                  <c:v>735675.46469907393</c:v>
                </c:pt>
                <c:pt idx="8163">
                  <c:v>735675.4647106484</c:v>
                </c:pt>
                <c:pt idx="8164">
                  <c:v>735675.4647106484</c:v>
                </c:pt>
                <c:pt idx="8165">
                  <c:v>735675.46472222242</c:v>
                </c:pt>
                <c:pt idx="8166">
                  <c:v>735675.46472222242</c:v>
                </c:pt>
                <c:pt idx="8167">
                  <c:v>735675.46473379643</c:v>
                </c:pt>
                <c:pt idx="8168">
                  <c:v>735675.46473379643</c:v>
                </c:pt>
                <c:pt idx="8169">
                  <c:v>735675.46474537032</c:v>
                </c:pt>
                <c:pt idx="8170">
                  <c:v>735675.46474537032</c:v>
                </c:pt>
                <c:pt idx="8171">
                  <c:v>735675.46475694445</c:v>
                </c:pt>
                <c:pt idx="8172">
                  <c:v>735675.46475694445</c:v>
                </c:pt>
                <c:pt idx="8173">
                  <c:v>735675.46476851846</c:v>
                </c:pt>
                <c:pt idx="8174">
                  <c:v>735675.46478009259</c:v>
                </c:pt>
                <c:pt idx="8175">
                  <c:v>735675.46478009259</c:v>
                </c:pt>
                <c:pt idx="8176">
                  <c:v>735675.46479166672</c:v>
                </c:pt>
                <c:pt idx="8177">
                  <c:v>735675.46479166672</c:v>
                </c:pt>
                <c:pt idx="8178">
                  <c:v>735675.46480324375</c:v>
                </c:pt>
                <c:pt idx="8179">
                  <c:v>735675.46480324375</c:v>
                </c:pt>
                <c:pt idx="8180">
                  <c:v>735675.46481481544</c:v>
                </c:pt>
                <c:pt idx="8181">
                  <c:v>735675.46481481544</c:v>
                </c:pt>
                <c:pt idx="8182">
                  <c:v>735675.46482638945</c:v>
                </c:pt>
                <c:pt idx="8183">
                  <c:v>735675.46482638945</c:v>
                </c:pt>
                <c:pt idx="8184">
                  <c:v>735675.46483796404</c:v>
                </c:pt>
                <c:pt idx="8185">
                  <c:v>735675.46483796404</c:v>
                </c:pt>
                <c:pt idx="8186">
                  <c:v>735675.46484953701</c:v>
                </c:pt>
                <c:pt idx="8187">
                  <c:v>735675.46484953701</c:v>
                </c:pt>
                <c:pt idx="8188">
                  <c:v>735675.46486111241</c:v>
                </c:pt>
                <c:pt idx="8189">
                  <c:v>735675.46486111241</c:v>
                </c:pt>
                <c:pt idx="8190">
                  <c:v>735675.46487268514</c:v>
                </c:pt>
                <c:pt idx="8191">
                  <c:v>735675.46487268514</c:v>
                </c:pt>
                <c:pt idx="8192">
                  <c:v>735675.46488425951</c:v>
                </c:pt>
                <c:pt idx="8193">
                  <c:v>735675.46488425951</c:v>
                </c:pt>
                <c:pt idx="8194">
                  <c:v>735675.46489583445</c:v>
                </c:pt>
                <c:pt idx="8195">
                  <c:v>735675.46489583445</c:v>
                </c:pt>
                <c:pt idx="8196">
                  <c:v>735675.46490740741</c:v>
                </c:pt>
                <c:pt idx="8197">
                  <c:v>735675.46490740741</c:v>
                </c:pt>
                <c:pt idx="8198">
                  <c:v>735675.46491898131</c:v>
                </c:pt>
                <c:pt idx="8199">
                  <c:v>735675.46491898131</c:v>
                </c:pt>
                <c:pt idx="8200">
                  <c:v>735675.46493055532</c:v>
                </c:pt>
                <c:pt idx="8201">
                  <c:v>735675.46493055532</c:v>
                </c:pt>
                <c:pt idx="8202">
                  <c:v>735675.46494212968</c:v>
                </c:pt>
                <c:pt idx="8203">
                  <c:v>735675.46494212968</c:v>
                </c:pt>
                <c:pt idx="8204">
                  <c:v>735675.46495370404</c:v>
                </c:pt>
                <c:pt idx="8205">
                  <c:v>735675.46495370404</c:v>
                </c:pt>
                <c:pt idx="8206">
                  <c:v>735675.46496527782</c:v>
                </c:pt>
                <c:pt idx="8207">
                  <c:v>735675.46496527782</c:v>
                </c:pt>
                <c:pt idx="8208">
                  <c:v>735675.46497685183</c:v>
                </c:pt>
                <c:pt idx="8209">
                  <c:v>735675.46497685183</c:v>
                </c:pt>
                <c:pt idx="8210">
                  <c:v>735675.46498842642</c:v>
                </c:pt>
                <c:pt idx="8211">
                  <c:v>735675.46498842642</c:v>
                </c:pt>
                <c:pt idx="8212">
                  <c:v>735675.46499999997</c:v>
                </c:pt>
                <c:pt idx="8213">
                  <c:v>735675.46499999997</c:v>
                </c:pt>
                <c:pt idx="8214">
                  <c:v>735675.4650115741</c:v>
                </c:pt>
                <c:pt idx="8215">
                  <c:v>735675.4650115741</c:v>
                </c:pt>
                <c:pt idx="8216">
                  <c:v>735675.46502315043</c:v>
                </c:pt>
                <c:pt idx="8217">
                  <c:v>735675.46502315043</c:v>
                </c:pt>
                <c:pt idx="8218">
                  <c:v>735675.46503472445</c:v>
                </c:pt>
                <c:pt idx="8219">
                  <c:v>735675.46503472445</c:v>
                </c:pt>
                <c:pt idx="8220">
                  <c:v>735675.46504629741</c:v>
                </c:pt>
                <c:pt idx="8221">
                  <c:v>735675.46504629741</c:v>
                </c:pt>
                <c:pt idx="8222">
                  <c:v>735675.46505787305</c:v>
                </c:pt>
                <c:pt idx="8223">
                  <c:v>735675.46505787305</c:v>
                </c:pt>
                <c:pt idx="8224">
                  <c:v>735675.4650694445</c:v>
                </c:pt>
                <c:pt idx="8225">
                  <c:v>735675.4650694445</c:v>
                </c:pt>
                <c:pt idx="8226">
                  <c:v>735675.46508101944</c:v>
                </c:pt>
                <c:pt idx="8227">
                  <c:v>735675.46508101944</c:v>
                </c:pt>
                <c:pt idx="8228">
                  <c:v>735675.46509259264</c:v>
                </c:pt>
                <c:pt idx="8229">
                  <c:v>735675.46510416665</c:v>
                </c:pt>
                <c:pt idx="8230">
                  <c:v>735675.46510416665</c:v>
                </c:pt>
                <c:pt idx="8231">
                  <c:v>735675.46511574241</c:v>
                </c:pt>
                <c:pt idx="8232">
                  <c:v>735675.46511574241</c:v>
                </c:pt>
                <c:pt idx="8233">
                  <c:v>735675.46512731747</c:v>
                </c:pt>
                <c:pt idx="8234">
                  <c:v>735675.46512731747</c:v>
                </c:pt>
                <c:pt idx="8235">
                  <c:v>735675.46513888892</c:v>
                </c:pt>
                <c:pt idx="8236">
                  <c:v>735675.46513888892</c:v>
                </c:pt>
                <c:pt idx="8237">
                  <c:v>735675.46515046293</c:v>
                </c:pt>
                <c:pt idx="8238">
                  <c:v>735675.46515046293</c:v>
                </c:pt>
                <c:pt idx="8239">
                  <c:v>735675.46516203741</c:v>
                </c:pt>
                <c:pt idx="8240">
                  <c:v>735675.46516203741</c:v>
                </c:pt>
                <c:pt idx="8241">
                  <c:v>735675.46517361142</c:v>
                </c:pt>
                <c:pt idx="8242">
                  <c:v>735675.46517361142</c:v>
                </c:pt>
                <c:pt idx="8243">
                  <c:v>735675.46518518543</c:v>
                </c:pt>
                <c:pt idx="8244">
                  <c:v>735675.46518518543</c:v>
                </c:pt>
                <c:pt idx="8245">
                  <c:v>735675.46519675921</c:v>
                </c:pt>
                <c:pt idx="8246">
                  <c:v>735675.46519675921</c:v>
                </c:pt>
                <c:pt idx="8247">
                  <c:v>735675.46520833345</c:v>
                </c:pt>
                <c:pt idx="8248">
                  <c:v>735675.46520833345</c:v>
                </c:pt>
                <c:pt idx="8249">
                  <c:v>735675.46521990746</c:v>
                </c:pt>
                <c:pt idx="8250">
                  <c:v>735675.46521990746</c:v>
                </c:pt>
                <c:pt idx="8251">
                  <c:v>735675.46523148241</c:v>
                </c:pt>
                <c:pt idx="8252">
                  <c:v>735675.46523148241</c:v>
                </c:pt>
                <c:pt idx="8253">
                  <c:v>735675.4652430556</c:v>
                </c:pt>
                <c:pt idx="8254">
                  <c:v>735675.4652430556</c:v>
                </c:pt>
                <c:pt idx="8255">
                  <c:v>735675.46525463322</c:v>
                </c:pt>
                <c:pt idx="8256">
                  <c:v>735675.46525463322</c:v>
                </c:pt>
                <c:pt idx="8257">
                  <c:v>735675.46526620444</c:v>
                </c:pt>
                <c:pt idx="8258">
                  <c:v>735675.46526620444</c:v>
                </c:pt>
                <c:pt idx="8259">
                  <c:v>735675.46527777775</c:v>
                </c:pt>
                <c:pt idx="8260">
                  <c:v>735675.46527777775</c:v>
                </c:pt>
                <c:pt idx="8261">
                  <c:v>735675.465289352</c:v>
                </c:pt>
                <c:pt idx="8262">
                  <c:v>735675.465289352</c:v>
                </c:pt>
                <c:pt idx="8263">
                  <c:v>735675.4653009274</c:v>
                </c:pt>
                <c:pt idx="8264">
                  <c:v>735675.4653009274</c:v>
                </c:pt>
                <c:pt idx="8265">
                  <c:v>735675.46531250002</c:v>
                </c:pt>
                <c:pt idx="8266">
                  <c:v>735675.46531250002</c:v>
                </c:pt>
                <c:pt idx="8267">
                  <c:v>735675.46532407403</c:v>
                </c:pt>
                <c:pt idx="8268">
                  <c:v>735675.46532407403</c:v>
                </c:pt>
                <c:pt idx="8269">
                  <c:v>735675.46533564944</c:v>
                </c:pt>
                <c:pt idx="8270">
                  <c:v>735675.46533564944</c:v>
                </c:pt>
                <c:pt idx="8271">
                  <c:v>735675.4653472224</c:v>
                </c:pt>
                <c:pt idx="8272">
                  <c:v>735675.4653472224</c:v>
                </c:pt>
                <c:pt idx="8273">
                  <c:v>735675.46535879641</c:v>
                </c:pt>
                <c:pt idx="8274">
                  <c:v>735675.46535879641</c:v>
                </c:pt>
                <c:pt idx="8275">
                  <c:v>735675.46537037031</c:v>
                </c:pt>
                <c:pt idx="8276">
                  <c:v>735675.46537037031</c:v>
                </c:pt>
                <c:pt idx="8277">
                  <c:v>735675.46538194444</c:v>
                </c:pt>
                <c:pt idx="8278">
                  <c:v>735675.46538194444</c:v>
                </c:pt>
                <c:pt idx="8279">
                  <c:v>735675.46539351903</c:v>
                </c:pt>
                <c:pt idx="8280">
                  <c:v>735675.46539351903</c:v>
                </c:pt>
                <c:pt idx="8281">
                  <c:v>735675.46540509444</c:v>
                </c:pt>
                <c:pt idx="8282">
                  <c:v>735675.46540509444</c:v>
                </c:pt>
                <c:pt idx="8283">
                  <c:v>735675.46541666705</c:v>
                </c:pt>
                <c:pt idx="8284">
                  <c:v>735675.46541666705</c:v>
                </c:pt>
                <c:pt idx="8285">
                  <c:v>735675.46542824362</c:v>
                </c:pt>
                <c:pt idx="8286">
                  <c:v>735675.46542824362</c:v>
                </c:pt>
                <c:pt idx="8287">
                  <c:v>735675.46543981484</c:v>
                </c:pt>
                <c:pt idx="8288">
                  <c:v>735675.46543981484</c:v>
                </c:pt>
                <c:pt idx="8289">
                  <c:v>735675.46545138943</c:v>
                </c:pt>
                <c:pt idx="8290">
                  <c:v>735675.46545138943</c:v>
                </c:pt>
                <c:pt idx="8291">
                  <c:v>735675.46546296345</c:v>
                </c:pt>
                <c:pt idx="8292">
                  <c:v>735675.46547453944</c:v>
                </c:pt>
                <c:pt idx="8293">
                  <c:v>735675.46547453944</c:v>
                </c:pt>
                <c:pt idx="8294">
                  <c:v>735675.46548611461</c:v>
                </c:pt>
                <c:pt idx="8295">
                  <c:v>735675.46548611461</c:v>
                </c:pt>
                <c:pt idx="8296">
                  <c:v>735675.46549768792</c:v>
                </c:pt>
                <c:pt idx="8297">
                  <c:v>735675.46549768792</c:v>
                </c:pt>
                <c:pt idx="8298">
                  <c:v>735675.46550925926</c:v>
                </c:pt>
                <c:pt idx="8299">
                  <c:v>735675.46550925926</c:v>
                </c:pt>
                <c:pt idx="8300">
                  <c:v>735675.46552083443</c:v>
                </c:pt>
                <c:pt idx="8301">
                  <c:v>735675.46552083443</c:v>
                </c:pt>
                <c:pt idx="8302">
                  <c:v>735675.4655324074</c:v>
                </c:pt>
                <c:pt idx="8303">
                  <c:v>735675.4655324074</c:v>
                </c:pt>
                <c:pt idx="8304">
                  <c:v>735675.46554398153</c:v>
                </c:pt>
                <c:pt idx="8305">
                  <c:v>735675.46554398153</c:v>
                </c:pt>
                <c:pt idx="8306">
                  <c:v>735675.46555555554</c:v>
                </c:pt>
                <c:pt idx="8307">
                  <c:v>735675.46555555554</c:v>
                </c:pt>
                <c:pt idx="8308">
                  <c:v>735675.46556713246</c:v>
                </c:pt>
                <c:pt idx="8309">
                  <c:v>735675.46556713246</c:v>
                </c:pt>
                <c:pt idx="8310">
                  <c:v>735675.46557870368</c:v>
                </c:pt>
                <c:pt idx="8311">
                  <c:v>735675.46557870368</c:v>
                </c:pt>
                <c:pt idx="8312">
                  <c:v>735675.4655902778</c:v>
                </c:pt>
                <c:pt idx="8313">
                  <c:v>735675.4655902778</c:v>
                </c:pt>
                <c:pt idx="8314">
                  <c:v>735675.46560185205</c:v>
                </c:pt>
                <c:pt idx="8315">
                  <c:v>735675.46560185205</c:v>
                </c:pt>
                <c:pt idx="8316">
                  <c:v>735675.46561342874</c:v>
                </c:pt>
                <c:pt idx="8317">
                  <c:v>735675.46561342874</c:v>
                </c:pt>
                <c:pt idx="8318">
                  <c:v>735675.46562500356</c:v>
                </c:pt>
                <c:pt idx="8319">
                  <c:v>735675.46562500356</c:v>
                </c:pt>
                <c:pt idx="8320">
                  <c:v>735675.46563657443</c:v>
                </c:pt>
                <c:pt idx="8321">
                  <c:v>735675.46563657443</c:v>
                </c:pt>
                <c:pt idx="8322">
                  <c:v>735675.46564814844</c:v>
                </c:pt>
                <c:pt idx="8323">
                  <c:v>735675.46564814844</c:v>
                </c:pt>
                <c:pt idx="8324">
                  <c:v>735675.46565972245</c:v>
                </c:pt>
                <c:pt idx="8325">
                  <c:v>735675.46565972245</c:v>
                </c:pt>
                <c:pt idx="8326">
                  <c:v>735675.46567129705</c:v>
                </c:pt>
                <c:pt idx="8327">
                  <c:v>735675.46567129705</c:v>
                </c:pt>
                <c:pt idx="8328">
                  <c:v>735675.46568287245</c:v>
                </c:pt>
                <c:pt idx="8329">
                  <c:v>735675.46568287245</c:v>
                </c:pt>
                <c:pt idx="8330">
                  <c:v>735675.46569444775</c:v>
                </c:pt>
                <c:pt idx="8331">
                  <c:v>735675.46569444775</c:v>
                </c:pt>
                <c:pt idx="8332">
                  <c:v>735675.46570601943</c:v>
                </c:pt>
                <c:pt idx="8333">
                  <c:v>735675.46570601943</c:v>
                </c:pt>
                <c:pt idx="8334">
                  <c:v>735675.46571759263</c:v>
                </c:pt>
                <c:pt idx="8335">
                  <c:v>735675.46571759263</c:v>
                </c:pt>
                <c:pt idx="8336">
                  <c:v>735675.46572916664</c:v>
                </c:pt>
                <c:pt idx="8337">
                  <c:v>735675.46572916664</c:v>
                </c:pt>
                <c:pt idx="8338">
                  <c:v>735675.46574074205</c:v>
                </c:pt>
                <c:pt idx="8339">
                  <c:v>735675.46574074205</c:v>
                </c:pt>
                <c:pt idx="8340">
                  <c:v>735675.46575231745</c:v>
                </c:pt>
                <c:pt idx="8341">
                  <c:v>735675.46575231745</c:v>
                </c:pt>
                <c:pt idx="8342">
                  <c:v>735675.46576388902</c:v>
                </c:pt>
                <c:pt idx="8343">
                  <c:v>735675.46576388902</c:v>
                </c:pt>
                <c:pt idx="8344">
                  <c:v>735675.46577546292</c:v>
                </c:pt>
                <c:pt idx="8345">
                  <c:v>735675.46577546292</c:v>
                </c:pt>
                <c:pt idx="8346">
                  <c:v>735675.4657870403</c:v>
                </c:pt>
                <c:pt idx="8347">
                  <c:v>735675.4657870403</c:v>
                </c:pt>
                <c:pt idx="8348">
                  <c:v>735675.46579861105</c:v>
                </c:pt>
                <c:pt idx="8349">
                  <c:v>735675.46581018541</c:v>
                </c:pt>
                <c:pt idx="8350">
                  <c:v>735675.46581018541</c:v>
                </c:pt>
                <c:pt idx="8351">
                  <c:v>735675.46582175943</c:v>
                </c:pt>
                <c:pt idx="8352">
                  <c:v>735675.46582175943</c:v>
                </c:pt>
                <c:pt idx="8353">
                  <c:v>735675.4658333367</c:v>
                </c:pt>
                <c:pt idx="8354">
                  <c:v>735675.4658333367</c:v>
                </c:pt>
                <c:pt idx="8355">
                  <c:v>735675.46584490745</c:v>
                </c:pt>
                <c:pt idx="8356">
                  <c:v>735675.46584490745</c:v>
                </c:pt>
                <c:pt idx="8357">
                  <c:v>735675.46585648495</c:v>
                </c:pt>
                <c:pt idx="8358">
                  <c:v>735675.46585648495</c:v>
                </c:pt>
                <c:pt idx="8359">
                  <c:v>735675.46586805559</c:v>
                </c:pt>
                <c:pt idx="8360">
                  <c:v>735675.46586805559</c:v>
                </c:pt>
                <c:pt idx="8361">
                  <c:v>735675.4658796296</c:v>
                </c:pt>
                <c:pt idx="8362">
                  <c:v>735675.4658796296</c:v>
                </c:pt>
                <c:pt idx="8363">
                  <c:v>735675.46589120443</c:v>
                </c:pt>
                <c:pt idx="8364">
                  <c:v>735675.46589120443</c:v>
                </c:pt>
                <c:pt idx="8365">
                  <c:v>735675.46590277774</c:v>
                </c:pt>
                <c:pt idx="8366">
                  <c:v>735675.46590277774</c:v>
                </c:pt>
                <c:pt idx="8367">
                  <c:v>735675.4659143521</c:v>
                </c:pt>
                <c:pt idx="8368">
                  <c:v>735675.4659143521</c:v>
                </c:pt>
                <c:pt idx="8369">
                  <c:v>735675.4659259296</c:v>
                </c:pt>
                <c:pt idx="8370">
                  <c:v>735675.4659259296</c:v>
                </c:pt>
                <c:pt idx="8371">
                  <c:v>735675.46593750245</c:v>
                </c:pt>
                <c:pt idx="8372">
                  <c:v>735675.46593750245</c:v>
                </c:pt>
                <c:pt idx="8373">
                  <c:v>735675.4659490739</c:v>
                </c:pt>
                <c:pt idx="8374">
                  <c:v>735675.4659490739</c:v>
                </c:pt>
                <c:pt idx="8375">
                  <c:v>735675.46596064942</c:v>
                </c:pt>
                <c:pt idx="8376">
                  <c:v>735675.46596064942</c:v>
                </c:pt>
                <c:pt idx="8377">
                  <c:v>735675.4659722225</c:v>
                </c:pt>
                <c:pt idx="8378">
                  <c:v>735675.4659722225</c:v>
                </c:pt>
                <c:pt idx="8379">
                  <c:v>735675.46598379745</c:v>
                </c:pt>
                <c:pt idx="8380">
                  <c:v>735675.46598379745</c:v>
                </c:pt>
                <c:pt idx="8381">
                  <c:v>735675.46599537041</c:v>
                </c:pt>
                <c:pt idx="8382">
                  <c:v>735675.46599537041</c:v>
                </c:pt>
                <c:pt idx="8383">
                  <c:v>735675.46600694885</c:v>
                </c:pt>
                <c:pt idx="8384">
                  <c:v>735675.46600694885</c:v>
                </c:pt>
                <c:pt idx="8385">
                  <c:v>735675.46601851855</c:v>
                </c:pt>
                <c:pt idx="8386">
                  <c:v>735675.46601851855</c:v>
                </c:pt>
                <c:pt idx="8387">
                  <c:v>735675.46603009442</c:v>
                </c:pt>
                <c:pt idx="8388">
                  <c:v>735675.46603009442</c:v>
                </c:pt>
                <c:pt idx="8389">
                  <c:v>735675.46604166704</c:v>
                </c:pt>
                <c:pt idx="8390">
                  <c:v>735675.46604166704</c:v>
                </c:pt>
                <c:pt idx="8391">
                  <c:v>735675.46605324536</c:v>
                </c:pt>
                <c:pt idx="8392">
                  <c:v>735675.46605324536</c:v>
                </c:pt>
                <c:pt idx="8393">
                  <c:v>735675.46606481844</c:v>
                </c:pt>
                <c:pt idx="8394">
                  <c:v>735675.46606481844</c:v>
                </c:pt>
                <c:pt idx="8395">
                  <c:v>735675.46607638942</c:v>
                </c:pt>
                <c:pt idx="8396">
                  <c:v>735675.46607638942</c:v>
                </c:pt>
                <c:pt idx="8397">
                  <c:v>735675.46608796623</c:v>
                </c:pt>
                <c:pt idx="8398">
                  <c:v>735675.46608796623</c:v>
                </c:pt>
                <c:pt idx="8399">
                  <c:v>735675.46609953744</c:v>
                </c:pt>
                <c:pt idx="8400">
                  <c:v>735675.46611111145</c:v>
                </c:pt>
                <c:pt idx="8401">
                  <c:v>735675.46611111145</c:v>
                </c:pt>
                <c:pt idx="8402">
                  <c:v>735675.46612268745</c:v>
                </c:pt>
                <c:pt idx="8403">
                  <c:v>735675.46612268745</c:v>
                </c:pt>
                <c:pt idx="8404">
                  <c:v>735675.46613425924</c:v>
                </c:pt>
                <c:pt idx="8405">
                  <c:v>735675.46613425924</c:v>
                </c:pt>
                <c:pt idx="8406">
                  <c:v>735675.46614583442</c:v>
                </c:pt>
                <c:pt idx="8407">
                  <c:v>735675.46614583442</c:v>
                </c:pt>
                <c:pt idx="8408">
                  <c:v>735675.46615741053</c:v>
                </c:pt>
                <c:pt idx="8409">
                  <c:v>735675.46615741053</c:v>
                </c:pt>
                <c:pt idx="8410">
                  <c:v>735675.46616898151</c:v>
                </c:pt>
                <c:pt idx="8411">
                  <c:v>735675.46616898151</c:v>
                </c:pt>
                <c:pt idx="8412">
                  <c:v>735675.46618055552</c:v>
                </c:pt>
                <c:pt idx="8413">
                  <c:v>735675.46618055552</c:v>
                </c:pt>
                <c:pt idx="8414">
                  <c:v>735675.46619212965</c:v>
                </c:pt>
                <c:pt idx="8415">
                  <c:v>735675.46619212965</c:v>
                </c:pt>
                <c:pt idx="8416">
                  <c:v>735675.46620370715</c:v>
                </c:pt>
                <c:pt idx="8417">
                  <c:v>735675.46620370715</c:v>
                </c:pt>
                <c:pt idx="8418">
                  <c:v>735675.46621527942</c:v>
                </c:pt>
                <c:pt idx="8419">
                  <c:v>735675.46621527942</c:v>
                </c:pt>
                <c:pt idx="8420">
                  <c:v>735675.46622685483</c:v>
                </c:pt>
                <c:pt idx="8421">
                  <c:v>735675.46623842744</c:v>
                </c:pt>
                <c:pt idx="8422">
                  <c:v>735675.46623842744</c:v>
                </c:pt>
                <c:pt idx="8423">
                  <c:v>735675.46623842744</c:v>
                </c:pt>
                <c:pt idx="8424">
                  <c:v>735675.46625000343</c:v>
                </c:pt>
                <c:pt idx="8425">
                  <c:v>735675.46625000343</c:v>
                </c:pt>
                <c:pt idx="8426">
                  <c:v>735675.46626157442</c:v>
                </c:pt>
                <c:pt idx="8427">
                  <c:v>735675.46626157442</c:v>
                </c:pt>
                <c:pt idx="8428">
                  <c:v>735675.46627315041</c:v>
                </c:pt>
                <c:pt idx="8429">
                  <c:v>735675.46627315041</c:v>
                </c:pt>
                <c:pt idx="8430">
                  <c:v>735675.46628472616</c:v>
                </c:pt>
                <c:pt idx="8431">
                  <c:v>735675.46628472616</c:v>
                </c:pt>
                <c:pt idx="8432">
                  <c:v>735675.46629629959</c:v>
                </c:pt>
                <c:pt idx="8433">
                  <c:v>735675.46629629959</c:v>
                </c:pt>
                <c:pt idx="8434">
                  <c:v>735675.46630787244</c:v>
                </c:pt>
                <c:pt idx="8435">
                  <c:v>735675.46630787244</c:v>
                </c:pt>
                <c:pt idx="8436">
                  <c:v>735675.46631944447</c:v>
                </c:pt>
                <c:pt idx="8437">
                  <c:v>735675.46633101942</c:v>
                </c:pt>
                <c:pt idx="8438">
                  <c:v>735675.46633101942</c:v>
                </c:pt>
                <c:pt idx="8439">
                  <c:v>735675.46633101942</c:v>
                </c:pt>
                <c:pt idx="8440">
                  <c:v>735675.46634259261</c:v>
                </c:pt>
                <c:pt idx="8441">
                  <c:v>735675.46634259261</c:v>
                </c:pt>
                <c:pt idx="8442">
                  <c:v>735675.46635416744</c:v>
                </c:pt>
                <c:pt idx="8443">
                  <c:v>735675.46635416744</c:v>
                </c:pt>
                <c:pt idx="8444">
                  <c:v>735675.46636574413</c:v>
                </c:pt>
                <c:pt idx="8445">
                  <c:v>735675.46637731732</c:v>
                </c:pt>
                <c:pt idx="8446">
                  <c:v>735675.46637731732</c:v>
                </c:pt>
                <c:pt idx="8447">
                  <c:v>735675.46638888901</c:v>
                </c:pt>
                <c:pt idx="8448">
                  <c:v>735675.46638888901</c:v>
                </c:pt>
                <c:pt idx="8449">
                  <c:v>735675.46640046441</c:v>
                </c:pt>
                <c:pt idx="8450">
                  <c:v>735675.46640046441</c:v>
                </c:pt>
                <c:pt idx="8451">
                  <c:v>735675.46641203994</c:v>
                </c:pt>
                <c:pt idx="8452">
                  <c:v>735675.46641203994</c:v>
                </c:pt>
                <c:pt idx="8453">
                  <c:v>735675.46642361546</c:v>
                </c:pt>
                <c:pt idx="8454">
                  <c:v>735675.46642361546</c:v>
                </c:pt>
                <c:pt idx="8455">
                  <c:v>735675.46643518843</c:v>
                </c:pt>
                <c:pt idx="8456">
                  <c:v>735675.46643518843</c:v>
                </c:pt>
                <c:pt idx="8457">
                  <c:v>735675.46644675941</c:v>
                </c:pt>
                <c:pt idx="8458">
                  <c:v>735675.46644675941</c:v>
                </c:pt>
                <c:pt idx="8459">
                  <c:v>735675.4664583361</c:v>
                </c:pt>
                <c:pt idx="8460">
                  <c:v>735675.4664583361</c:v>
                </c:pt>
                <c:pt idx="8461">
                  <c:v>735675.46646990743</c:v>
                </c:pt>
                <c:pt idx="8462">
                  <c:v>735675.46646990743</c:v>
                </c:pt>
                <c:pt idx="8463">
                  <c:v>735675.46648148459</c:v>
                </c:pt>
                <c:pt idx="8464">
                  <c:v>735675.46648148459</c:v>
                </c:pt>
                <c:pt idx="8465">
                  <c:v>735675.46649305744</c:v>
                </c:pt>
                <c:pt idx="8466">
                  <c:v>735675.46649305744</c:v>
                </c:pt>
                <c:pt idx="8467">
                  <c:v>735675.46650463261</c:v>
                </c:pt>
                <c:pt idx="8468">
                  <c:v>735675.46650463261</c:v>
                </c:pt>
                <c:pt idx="8469">
                  <c:v>735675.46651620441</c:v>
                </c:pt>
                <c:pt idx="8470">
                  <c:v>735675.46651620441</c:v>
                </c:pt>
                <c:pt idx="8471">
                  <c:v>735675.46652778052</c:v>
                </c:pt>
                <c:pt idx="8472">
                  <c:v>735675.46652778052</c:v>
                </c:pt>
                <c:pt idx="8473">
                  <c:v>735675.46653935185</c:v>
                </c:pt>
                <c:pt idx="8474">
                  <c:v>735675.46653935185</c:v>
                </c:pt>
                <c:pt idx="8475">
                  <c:v>735675.46655092924</c:v>
                </c:pt>
                <c:pt idx="8476">
                  <c:v>735675.46655092924</c:v>
                </c:pt>
                <c:pt idx="8477">
                  <c:v>735675.46656250244</c:v>
                </c:pt>
                <c:pt idx="8478">
                  <c:v>735675.46656250244</c:v>
                </c:pt>
                <c:pt idx="8479">
                  <c:v>735675.46657407412</c:v>
                </c:pt>
                <c:pt idx="8480">
                  <c:v>735675.46657407412</c:v>
                </c:pt>
                <c:pt idx="8481">
                  <c:v>735675.46658565139</c:v>
                </c:pt>
                <c:pt idx="8482">
                  <c:v>735675.46658565139</c:v>
                </c:pt>
                <c:pt idx="8483">
                  <c:v>735675.46659722493</c:v>
                </c:pt>
                <c:pt idx="8484">
                  <c:v>735675.46659722493</c:v>
                </c:pt>
                <c:pt idx="8485">
                  <c:v>735675.46660879743</c:v>
                </c:pt>
                <c:pt idx="8486">
                  <c:v>735675.46660879743</c:v>
                </c:pt>
                <c:pt idx="8487">
                  <c:v>735675.46662037354</c:v>
                </c:pt>
                <c:pt idx="8488">
                  <c:v>735675.46662037354</c:v>
                </c:pt>
                <c:pt idx="8489">
                  <c:v>735675.46663194872</c:v>
                </c:pt>
                <c:pt idx="8490">
                  <c:v>735675.46663194872</c:v>
                </c:pt>
                <c:pt idx="8491">
                  <c:v>735675.4666435211</c:v>
                </c:pt>
                <c:pt idx="8492">
                  <c:v>735675.4666435211</c:v>
                </c:pt>
                <c:pt idx="8493">
                  <c:v>735675.46665509674</c:v>
                </c:pt>
                <c:pt idx="8494">
                  <c:v>735675.46665509674</c:v>
                </c:pt>
                <c:pt idx="8495">
                  <c:v>735675.46666666958</c:v>
                </c:pt>
                <c:pt idx="8496">
                  <c:v>735675.46666666958</c:v>
                </c:pt>
                <c:pt idx="8497">
                  <c:v>735675.46667824243</c:v>
                </c:pt>
                <c:pt idx="8498">
                  <c:v>735675.46667824243</c:v>
                </c:pt>
                <c:pt idx="8499">
                  <c:v>735675.46668981784</c:v>
                </c:pt>
                <c:pt idx="8500">
                  <c:v>735675.46668981784</c:v>
                </c:pt>
                <c:pt idx="8501">
                  <c:v>735675.46670138941</c:v>
                </c:pt>
                <c:pt idx="8502">
                  <c:v>735675.46670138941</c:v>
                </c:pt>
                <c:pt idx="8503">
                  <c:v>735675.46671296295</c:v>
                </c:pt>
                <c:pt idx="8504">
                  <c:v>735675.46671296295</c:v>
                </c:pt>
                <c:pt idx="8505">
                  <c:v>735675.46672454115</c:v>
                </c:pt>
                <c:pt idx="8506">
                  <c:v>735675.46673611423</c:v>
                </c:pt>
                <c:pt idx="8507">
                  <c:v>735675.46673611423</c:v>
                </c:pt>
                <c:pt idx="8508">
                  <c:v>735675.46674768545</c:v>
                </c:pt>
                <c:pt idx="8509">
                  <c:v>735675.46674768545</c:v>
                </c:pt>
                <c:pt idx="8510">
                  <c:v>735675.46675925923</c:v>
                </c:pt>
                <c:pt idx="8511">
                  <c:v>735675.46675925923</c:v>
                </c:pt>
                <c:pt idx="8512">
                  <c:v>735675.46677083441</c:v>
                </c:pt>
                <c:pt idx="8513">
                  <c:v>735675.46677083441</c:v>
                </c:pt>
                <c:pt idx="8514">
                  <c:v>735675.46678241005</c:v>
                </c:pt>
                <c:pt idx="8515">
                  <c:v>735675.46678241005</c:v>
                </c:pt>
                <c:pt idx="8516">
                  <c:v>735675.46679398243</c:v>
                </c:pt>
                <c:pt idx="8517">
                  <c:v>735675.46679398243</c:v>
                </c:pt>
                <c:pt idx="8518">
                  <c:v>735675.46680555865</c:v>
                </c:pt>
                <c:pt idx="8519">
                  <c:v>735675.46680555865</c:v>
                </c:pt>
                <c:pt idx="8520">
                  <c:v>735675.46681713394</c:v>
                </c:pt>
                <c:pt idx="8521">
                  <c:v>735675.46681713394</c:v>
                </c:pt>
                <c:pt idx="8522">
                  <c:v>735675.46682870656</c:v>
                </c:pt>
                <c:pt idx="8523">
                  <c:v>735675.46682870656</c:v>
                </c:pt>
                <c:pt idx="8524">
                  <c:v>735675.46684027941</c:v>
                </c:pt>
                <c:pt idx="8525">
                  <c:v>735675.46684027941</c:v>
                </c:pt>
                <c:pt idx="8526">
                  <c:v>735675.4668518547</c:v>
                </c:pt>
                <c:pt idx="8527">
                  <c:v>735675.4668518547</c:v>
                </c:pt>
                <c:pt idx="8528">
                  <c:v>735675.46686343022</c:v>
                </c:pt>
                <c:pt idx="8529">
                  <c:v>735675.46686343022</c:v>
                </c:pt>
                <c:pt idx="8530">
                  <c:v>735675.4668750033</c:v>
                </c:pt>
                <c:pt idx="8531">
                  <c:v>735675.4668750033</c:v>
                </c:pt>
                <c:pt idx="8532">
                  <c:v>735675.46688657789</c:v>
                </c:pt>
                <c:pt idx="8533">
                  <c:v>735675.46688657789</c:v>
                </c:pt>
                <c:pt idx="8534">
                  <c:v>735675.46689815004</c:v>
                </c:pt>
                <c:pt idx="8535">
                  <c:v>735675.46689815004</c:v>
                </c:pt>
                <c:pt idx="8536">
                  <c:v>735675.46690972243</c:v>
                </c:pt>
                <c:pt idx="8537">
                  <c:v>735675.46690972243</c:v>
                </c:pt>
                <c:pt idx="8538">
                  <c:v>735675.46692129935</c:v>
                </c:pt>
                <c:pt idx="8539">
                  <c:v>735675.46692129935</c:v>
                </c:pt>
                <c:pt idx="8540">
                  <c:v>735675.46693287045</c:v>
                </c:pt>
                <c:pt idx="8541">
                  <c:v>735675.46693287045</c:v>
                </c:pt>
                <c:pt idx="8542">
                  <c:v>735675.4669444476</c:v>
                </c:pt>
                <c:pt idx="8543">
                  <c:v>735675.4669444476</c:v>
                </c:pt>
                <c:pt idx="8544">
                  <c:v>735675.46695602254</c:v>
                </c:pt>
                <c:pt idx="8545">
                  <c:v>735675.46695602254</c:v>
                </c:pt>
                <c:pt idx="8546">
                  <c:v>735675.46696759539</c:v>
                </c:pt>
                <c:pt idx="8547">
                  <c:v>735675.46696759539</c:v>
                </c:pt>
                <c:pt idx="8548">
                  <c:v>735675.46697916673</c:v>
                </c:pt>
                <c:pt idx="8549">
                  <c:v>735675.46697916673</c:v>
                </c:pt>
                <c:pt idx="8550">
                  <c:v>735675.46699074376</c:v>
                </c:pt>
                <c:pt idx="8551">
                  <c:v>735675.46699074376</c:v>
                </c:pt>
                <c:pt idx="8552">
                  <c:v>735675.46700231545</c:v>
                </c:pt>
                <c:pt idx="8553">
                  <c:v>735675.46700231545</c:v>
                </c:pt>
                <c:pt idx="8554">
                  <c:v>735675.46701388911</c:v>
                </c:pt>
                <c:pt idx="8555">
                  <c:v>735675.46701388911</c:v>
                </c:pt>
                <c:pt idx="8556">
                  <c:v>735675.46702546405</c:v>
                </c:pt>
                <c:pt idx="8557">
                  <c:v>735675.46702546405</c:v>
                </c:pt>
                <c:pt idx="8558">
                  <c:v>735675.46703703981</c:v>
                </c:pt>
                <c:pt idx="8559">
                  <c:v>735675.46703703981</c:v>
                </c:pt>
                <c:pt idx="8560">
                  <c:v>735675.46704861114</c:v>
                </c:pt>
                <c:pt idx="8561">
                  <c:v>735675.46706018515</c:v>
                </c:pt>
                <c:pt idx="8562">
                  <c:v>735675.46706018515</c:v>
                </c:pt>
                <c:pt idx="8563">
                  <c:v>735675.46707175928</c:v>
                </c:pt>
                <c:pt idx="8564">
                  <c:v>735675.46707175928</c:v>
                </c:pt>
                <c:pt idx="8565">
                  <c:v>735675.4670833362</c:v>
                </c:pt>
                <c:pt idx="8566">
                  <c:v>735675.4670833362</c:v>
                </c:pt>
                <c:pt idx="8567">
                  <c:v>735675.46709490742</c:v>
                </c:pt>
                <c:pt idx="8568">
                  <c:v>735675.46709490742</c:v>
                </c:pt>
                <c:pt idx="8569">
                  <c:v>735675.46710648143</c:v>
                </c:pt>
                <c:pt idx="8570">
                  <c:v>735675.46710648143</c:v>
                </c:pt>
                <c:pt idx="8571">
                  <c:v>735675.46711805288</c:v>
                </c:pt>
                <c:pt idx="8572">
                  <c:v>735675.46711805288</c:v>
                </c:pt>
                <c:pt idx="8573">
                  <c:v>735675.46712962957</c:v>
                </c:pt>
                <c:pt idx="8574">
                  <c:v>735675.46712962957</c:v>
                </c:pt>
                <c:pt idx="8575">
                  <c:v>735675.4671412037</c:v>
                </c:pt>
                <c:pt idx="8576">
                  <c:v>735675.4671412037</c:v>
                </c:pt>
                <c:pt idx="8577">
                  <c:v>735675.46715277783</c:v>
                </c:pt>
                <c:pt idx="8578">
                  <c:v>735675.46715277783</c:v>
                </c:pt>
                <c:pt idx="8579">
                  <c:v>735675.46716435184</c:v>
                </c:pt>
                <c:pt idx="8580">
                  <c:v>735675.46716435184</c:v>
                </c:pt>
                <c:pt idx="8581">
                  <c:v>735675.46717592643</c:v>
                </c:pt>
                <c:pt idx="8582">
                  <c:v>735675.46717592643</c:v>
                </c:pt>
                <c:pt idx="8583">
                  <c:v>735675.46718750044</c:v>
                </c:pt>
                <c:pt idx="8584">
                  <c:v>735675.46718750044</c:v>
                </c:pt>
                <c:pt idx="8585">
                  <c:v>735675.46719907399</c:v>
                </c:pt>
                <c:pt idx="8586">
                  <c:v>735675.46719907399</c:v>
                </c:pt>
                <c:pt idx="8587">
                  <c:v>735675.46721064905</c:v>
                </c:pt>
                <c:pt idx="8588">
                  <c:v>735675.46721064905</c:v>
                </c:pt>
                <c:pt idx="8589">
                  <c:v>735675.46722222504</c:v>
                </c:pt>
                <c:pt idx="8590">
                  <c:v>735675.46722222504</c:v>
                </c:pt>
                <c:pt idx="8591">
                  <c:v>735675.46723379742</c:v>
                </c:pt>
                <c:pt idx="8592">
                  <c:v>735675.46723379742</c:v>
                </c:pt>
                <c:pt idx="8593">
                  <c:v>735675.4672453705</c:v>
                </c:pt>
                <c:pt idx="8594">
                  <c:v>735675.4672453705</c:v>
                </c:pt>
                <c:pt idx="8595">
                  <c:v>735675.46725694847</c:v>
                </c:pt>
                <c:pt idx="8596">
                  <c:v>735675.46725694847</c:v>
                </c:pt>
                <c:pt idx="8597">
                  <c:v>735675.46726851852</c:v>
                </c:pt>
                <c:pt idx="8598">
                  <c:v>735675.46726851852</c:v>
                </c:pt>
                <c:pt idx="8599">
                  <c:v>735675.46728009265</c:v>
                </c:pt>
                <c:pt idx="8600">
                  <c:v>735675.46728009265</c:v>
                </c:pt>
                <c:pt idx="8601">
                  <c:v>735675.46729166701</c:v>
                </c:pt>
                <c:pt idx="8602">
                  <c:v>735675.46729166701</c:v>
                </c:pt>
                <c:pt idx="8603">
                  <c:v>735675.46730324242</c:v>
                </c:pt>
                <c:pt idx="8604">
                  <c:v>735675.46730324242</c:v>
                </c:pt>
                <c:pt idx="8605">
                  <c:v>735675.4673148148</c:v>
                </c:pt>
                <c:pt idx="8606">
                  <c:v>735675.4673148148</c:v>
                </c:pt>
                <c:pt idx="8607">
                  <c:v>735675.46732638904</c:v>
                </c:pt>
                <c:pt idx="8608">
                  <c:v>735675.46732638904</c:v>
                </c:pt>
                <c:pt idx="8609">
                  <c:v>735675.46733796294</c:v>
                </c:pt>
                <c:pt idx="8610">
                  <c:v>735675.46734953707</c:v>
                </c:pt>
                <c:pt idx="8611">
                  <c:v>735675.46734953707</c:v>
                </c:pt>
                <c:pt idx="8612">
                  <c:v>735675.46736111143</c:v>
                </c:pt>
                <c:pt idx="8613">
                  <c:v>735675.46736111143</c:v>
                </c:pt>
                <c:pt idx="8614">
                  <c:v>735675.46737268521</c:v>
                </c:pt>
                <c:pt idx="8615">
                  <c:v>735675.46737268521</c:v>
                </c:pt>
                <c:pt idx="8616">
                  <c:v>735675.46738425922</c:v>
                </c:pt>
                <c:pt idx="8617">
                  <c:v>735675.46738425922</c:v>
                </c:pt>
                <c:pt idx="8618">
                  <c:v>735675.46739583404</c:v>
                </c:pt>
                <c:pt idx="8619">
                  <c:v>735675.46739583404</c:v>
                </c:pt>
                <c:pt idx="8620">
                  <c:v>735675.46740740945</c:v>
                </c:pt>
                <c:pt idx="8621">
                  <c:v>735675.46740740945</c:v>
                </c:pt>
                <c:pt idx="8622">
                  <c:v>735675.46741898148</c:v>
                </c:pt>
                <c:pt idx="8623">
                  <c:v>735675.46741898148</c:v>
                </c:pt>
                <c:pt idx="8624">
                  <c:v>735675.46743055549</c:v>
                </c:pt>
                <c:pt idx="8625">
                  <c:v>735675.46743055549</c:v>
                </c:pt>
                <c:pt idx="8626">
                  <c:v>735675.46744212962</c:v>
                </c:pt>
                <c:pt idx="8627">
                  <c:v>735675.46744212962</c:v>
                </c:pt>
                <c:pt idx="8628">
                  <c:v>735675.46745370445</c:v>
                </c:pt>
                <c:pt idx="8629">
                  <c:v>735675.46745370445</c:v>
                </c:pt>
                <c:pt idx="8630">
                  <c:v>735675.46746527904</c:v>
                </c:pt>
                <c:pt idx="8631">
                  <c:v>735675.46746527904</c:v>
                </c:pt>
                <c:pt idx="8632">
                  <c:v>735675.46747685201</c:v>
                </c:pt>
                <c:pt idx="8633">
                  <c:v>735675.46747685201</c:v>
                </c:pt>
                <c:pt idx="8634">
                  <c:v>735675.46748842741</c:v>
                </c:pt>
                <c:pt idx="8635">
                  <c:v>735675.46748842741</c:v>
                </c:pt>
                <c:pt idx="8636">
                  <c:v>735675.46750000003</c:v>
                </c:pt>
                <c:pt idx="8637">
                  <c:v>735675.46750000003</c:v>
                </c:pt>
                <c:pt idx="8638">
                  <c:v>735675.46751157392</c:v>
                </c:pt>
                <c:pt idx="8639">
                  <c:v>735675.46751157392</c:v>
                </c:pt>
                <c:pt idx="8640">
                  <c:v>735675.46752314945</c:v>
                </c:pt>
                <c:pt idx="8641">
                  <c:v>735675.46752314945</c:v>
                </c:pt>
                <c:pt idx="8642">
                  <c:v>735675.46753472241</c:v>
                </c:pt>
                <c:pt idx="8643">
                  <c:v>735675.46753472241</c:v>
                </c:pt>
                <c:pt idx="8644">
                  <c:v>735675.46754629642</c:v>
                </c:pt>
                <c:pt idx="8645">
                  <c:v>735675.46754629642</c:v>
                </c:pt>
                <c:pt idx="8646">
                  <c:v>735675.46755787043</c:v>
                </c:pt>
                <c:pt idx="8647">
                  <c:v>735675.46755787043</c:v>
                </c:pt>
                <c:pt idx="8648">
                  <c:v>735675.46756944433</c:v>
                </c:pt>
                <c:pt idx="8649">
                  <c:v>735675.46756944433</c:v>
                </c:pt>
                <c:pt idx="8650">
                  <c:v>735675.46758101904</c:v>
                </c:pt>
                <c:pt idx="8651">
                  <c:v>735675.46758101904</c:v>
                </c:pt>
                <c:pt idx="8652">
                  <c:v>735675.46759259258</c:v>
                </c:pt>
                <c:pt idx="8653">
                  <c:v>735675.46759259258</c:v>
                </c:pt>
                <c:pt idx="8654">
                  <c:v>735675.46760416741</c:v>
                </c:pt>
                <c:pt idx="8655">
                  <c:v>735675.46760416741</c:v>
                </c:pt>
                <c:pt idx="8656">
                  <c:v>735675.4676157434</c:v>
                </c:pt>
                <c:pt idx="8657">
                  <c:v>735675.4676157434</c:v>
                </c:pt>
                <c:pt idx="8658">
                  <c:v>735675.46762731869</c:v>
                </c:pt>
                <c:pt idx="8659">
                  <c:v>735675.46762731869</c:v>
                </c:pt>
                <c:pt idx="8660">
                  <c:v>735675.46763888909</c:v>
                </c:pt>
                <c:pt idx="8661">
                  <c:v>735675.46763888909</c:v>
                </c:pt>
                <c:pt idx="8662">
                  <c:v>735675.46765046404</c:v>
                </c:pt>
                <c:pt idx="8663">
                  <c:v>735675.46765046404</c:v>
                </c:pt>
                <c:pt idx="8664">
                  <c:v>735675.46766203945</c:v>
                </c:pt>
                <c:pt idx="8665">
                  <c:v>735675.46767361241</c:v>
                </c:pt>
                <c:pt idx="8666">
                  <c:v>735675.46767361241</c:v>
                </c:pt>
                <c:pt idx="8667">
                  <c:v>735675.46768518782</c:v>
                </c:pt>
                <c:pt idx="8668">
                  <c:v>735675.46768518782</c:v>
                </c:pt>
                <c:pt idx="8669">
                  <c:v>735675.4676967595</c:v>
                </c:pt>
                <c:pt idx="8670">
                  <c:v>735675.4676967595</c:v>
                </c:pt>
                <c:pt idx="8671">
                  <c:v>735675.4677083334</c:v>
                </c:pt>
                <c:pt idx="8672">
                  <c:v>735675.4677083334</c:v>
                </c:pt>
                <c:pt idx="8673">
                  <c:v>735675.46771990729</c:v>
                </c:pt>
                <c:pt idx="8674">
                  <c:v>735675.46771990729</c:v>
                </c:pt>
                <c:pt idx="8675">
                  <c:v>735675.46773148153</c:v>
                </c:pt>
                <c:pt idx="8676">
                  <c:v>735675.46773148153</c:v>
                </c:pt>
                <c:pt idx="8677">
                  <c:v>735675.46774305531</c:v>
                </c:pt>
                <c:pt idx="8678">
                  <c:v>735675.46774305531</c:v>
                </c:pt>
                <c:pt idx="8679">
                  <c:v>735675.46775463235</c:v>
                </c:pt>
                <c:pt idx="8680">
                  <c:v>735675.46775463235</c:v>
                </c:pt>
                <c:pt idx="8681">
                  <c:v>735675.46776620403</c:v>
                </c:pt>
                <c:pt idx="8682">
                  <c:v>735675.46776620403</c:v>
                </c:pt>
                <c:pt idx="8683">
                  <c:v>735675.46777777781</c:v>
                </c:pt>
                <c:pt idx="8684">
                  <c:v>735675.46777777781</c:v>
                </c:pt>
                <c:pt idx="8685">
                  <c:v>735675.46778935182</c:v>
                </c:pt>
                <c:pt idx="8686">
                  <c:v>735675.46778935182</c:v>
                </c:pt>
                <c:pt idx="8687">
                  <c:v>735675.46780092863</c:v>
                </c:pt>
                <c:pt idx="8688">
                  <c:v>735675.46780092863</c:v>
                </c:pt>
                <c:pt idx="8689">
                  <c:v>735675.46781250043</c:v>
                </c:pt>
                <c:pt idx="8690">
                  <c:v>735675.46781250043</c:v>
                </c:pt>
                <c:pt idx="8691">
                  <c:v>735675.46782407444</c:v>
                </c:pt>
                <c:pt idx="8692">
                  <c:v>735675.46782407444</c:v>
                </c:pt>
                <c:pt idx="8693">
                  <c:v>735675.46783565043</c:v>
                </c:pt>
                <c:pt idx="8694">
                  <c:v>735675.46783565043</c:v>
                </c:pt>
                <c:pt idx="8695">
                  <c:v>735675.46784722444</c:v>
                </c:pt>
                <c:pt idx="8696">
                  <c:v>735675.46784722444</c:v>
                </c:pt>
                <c:pt idx="8697">
                  <c:v>735675.4678587974</c:v>
                </c:pt>
                <c:pt idx="8698">
                  <c:v>735675.4678587974</c:v>
                </c:pt>
                <c:pt idx="8699">
                  <c:v>735675.46787037048</c:v>
                </c:pt>
                <c:pt idx="8700">
                  <c:v>735675.46787037048</c:v>
                </c:pt>
                <c:pt idx="8701">
                  <c:v>735675.46788194799</c:v>
                </c:pt>
                <c:pt idx="8702">
                  <c:v>735675.46788194799</c:v>
                </c:pt>
                <c:pt idx="8703">
                  <c:v>735675.46789351944</c:v>
                </c:pt>
                <c:pt idx="8704">
                  <c:v>735675.46789351944</c:v>
                </c:pt>
                <c:pt idx="8705">
                  <c:v>735675.46790509264</c:v>
                </c:pt>
                <c:pt idx="8706">
                  <c:v>735675.46790509264</c:v>
                </c:pt>
                <c:pt idx="8707">
                  <c:v>735675.46791666665</c:v>
                </c:pt>
                <c:pt idx="8708">
                  <c:v>735675.46791666665</c:v>
                </c:pt>
                <c:pt idx="8709">
                  <c:v>735675.46792824205</c:v>
                </c:pt>
                <c:pt idx="8710">
                  <c:v>735675.46792824205</c:v>
                </c:pt>
                <c:pt idx="8711">
                  <c:v>735675.46793981479</c:v>
                </c:pt>
                <c:pt idx="8712">
                  <c:v>735675.46793981479</c:v>
                </c:pt>
                <c:pt idx="8713">
                  <c:v>735675.46795138903</c:v>
                </c:pt>
                <c:pt idx="8714">
                  <c:v>735675.46795138903</c:v>
                </c:pt>
                <c:pt idx="8715">
                  <c:v>735675.46796296292</c:v>
                </c:pt>
                <c:pt idx="8716">
                  <c:v>735675.46796296292</c:v>
                </c:pt>
                <c:pt idx="8717">
                  <c:v>735675.46797453705</c:v>
                </c:pt>
                <c:pt idx="8718">
                  <c:v>735675.46797453705</c:v>
                </c:pt>
                <c:pt idx="8719">
                  <c:v>735675.46798611409</c:v>
                </c:pt>
                <c:pt idx="8720">
                  <c:v>735675.46799768542</c:v>
                </c:pt>
                <c:pt idx="8721">
                  <c:v>735675.46799768542</c:v>
                </c:pt>
                <c:pt idx="8722">
                  <c:v>735675.46800925932</c:v>
                </c:pt>
                <c:pt idx="8723">
                  <c:v>735675.46800925932</c:v>
                </c:pt>
                <c:pt idx="8724">
                  <c:v>735675.46802083694</c:v>
                </c:pt>
                <c:pt idx="8725">
                  <c:v>735675.46802083694</c:v>
                </c:pt>
                <c:pt idx="8726">
                  <c:v>735675.46803240944</c:v>
                </c:pt>
                <c:pt idx="8727">
                  <c:v>735675.46803240944</c:v>
                </c:pt>
                <c:pt idx="8728">
                  <c:v>735675.46804398205</c:v>
                </c:pt>
                <c:pt idx="8729">
                  <c:v>735675.46804398205</c:v>
                </c:pt>
                <c:pt idx="8730">
                  <c:v>735675.46805555839</c:v>
                </c:pt>
                <c:pt idx="8731">
                  <c:v>735675.46805555839</c:v>
                </c:pt>
                <c:pt idx="8732">
                  <c:v>735675.46806713287</c:v>
                </c:pt>
                <c:pt idx="8733">
                  <c:v>735675.46806713287</c:v>
                </c:pt>
                <c:pt idx="8734">
                  <c:v>735675.46807870374</c:v>
                </c:pt>
                <c:pt idx="8735">
                  <c:v>735675.46807870374</c:v>
                </c:pt>
                <c:pt idx="8736">
                  <c:v>735675.46809027775</c:v>
                </c:pt>
                <c:pt idx="8737">
                  <c:v>735675.46809027775</c:v>
                </c:pt>
                <c:pt idx="8738">
                  <c:v>735675.46810185211</c:v>
                </c:pt>
                <c:pt idx="8739">
                  <c:v>735675.46810185211</c:v>
                </c:pt>
                <c:pt idx="8740">
                  <c:v>735675.46811342705</c:v>
                </c:pt>
                <c:pt idx="8741">
                  <c:v>735675.46811342705</c:v>
                </c:pt>
                <c:pt idx="8742">
                  <c:v>735675.46812500281</c:v>
                </c:pt>
                <c:pt idx="8743">
                  <c:v>735675.46812500281</c:v>
                </c:pt>
                <c:pt idx="8744">
                  <c:v>735675.46813657403</c:v>
                </c:pt>
                <c:pt idx="8745">
                  <c:v>735675.46813657403</c:v>
                </c:pt>
                <c:pt idx="8746">
                  <c:v>735675.46814814815</c:v>
                </c:pt>
                <c:pt idx="8747">
                  <c:v>735675.46814814815</c:v>
                </c:pt>
                <c:pt idx="8748">
                  <c:v>735675.4681597224</c:v>
                </c:pt>
                <c:pt idx="8749">
                  <c:v>735675.4681597224</c:v>
                </c:pt>
                <c:pt idx="8750">
                  <c:v>735675.46817129641</c:v>
                </c:pt>
                <c:pt idx="8751">
                  <c:v>735675.46817129641</c:v>
                </c:pt>
                <c:pt idx="8752">
                  <c:v>735675.46818287042</c:v>
                </c:pt>
                <c:pt idx="8753">
                  <c:v>735675.46818287042</c:v>
                </c:pt>
                <c:pt idx="8754">
                  <c:v>735675.46819444443</c:v>
                </c:pt>
                <c:pt idx="8755">
                  <c:v>735675.46819444443</c:v>
                </c:pt>
                <c:pt idx="8756">
                  <c:v>735675.46820602193</c:v>
                </c:pt>
                <c:pt idx="8757">
                  <c:v>735675.46820602193</c:v>
                </c:pt>
                <c:pt idx="8758">
                  <c:v>735675.46821759443</c:v>
                </c:pt>
                <c:pt idx="8759">
                  <c:v>735675.46821759443</c:v>
                </c:pt>
                <c:pt idx="8760">
                  <c:v>735675.46822916705</c:v>
                </c:pt>
                <c:pt idx="8761">
                  <c:v>735675.46822916705</c:v>
                </c:pt>
                <c:pt idx="8762">
                  <c:v>735675.4682407435</c:v>
                </c:pt>
                <c:pt idx="8763">
                  <c:v>735675.4682407435</c:v>
                </c:pt>
                <c:pt idx="8764">
                  <c:v>735675.46825231833</c:v>
                </c:pt>
                <c:pt idx="8765">
                  <c:v>735675.46825231833</c:v>
                </c:pt>
                <c:pt idx="8766">
                  <c:v>735675.46826388943</c:v>
                </c:pt>
                <c:pt idx="8767">
                  <c:v>735675.46826388943</c:v>
                </c:pt>
                <c:pt idx="8768">
                  <c:v>735675.46827546344</c:v>
                </c:pt>
                <c:pt idx="8769">
                  <c:v>735675.46827546344</c:v>
                </c:pt>
                <c:pt idx="8770">
                  <c:v>735675.46828704176</c:v>
                </c:pt>
                <c:pt idx="8771">
                  <c:v>735675.46828704176</c:v>
                </c:pt>
                <c:pt idx="8772">
                  <c:v>735675.46829861205</c:v>
                </c:pt>
                <c:pt idx="8773">
                  <c:v>735675.46829861205</c:v>
                </c:pt>
                <c:pt idx="8774">
                  <c:v>735675.46831018524</c:v>
                </c:pt>
                <c:pt idx="8775">
                  <c:v>735675.46831018524</c:v>
                </c:pt>
                <c:pt idx="8776">
                  <c:v>735675.46832175925</c:v>
                </c:pt>
                <c:pt idx="8777">
                  <c:v>735675.46832175925</c:v>
                </c:pt>
                <c:pt idx="8778">
                  <c:v>735675.46833333443</c:v>
                </c:pt>
                <c:pt idx="8779">
                  <c:v>735675.46833333443</c:v>
                </c:pt>
                <c:pt idx="8780">
                  <c:v>735675.46834490751</c:v>
                </c:pt>
                <c:pt idx="8781">
                  <c:v>735675.46834490751</c:v>
                </c:pt>
                <c:pt idx="8782">
                  <c:v>735675.46835648245</c:v>
                </c:pt>
                <c:pt idx="8783">
                  <c:v>735675.46835648245</c:v>
                </c:pt>
                <c:pt idx="8784">
                  <c:v>735675.4683680553</c:v>
                </c:pt>
                <c:pt idx="8785">
                  <c:v>735675.4683680553</c:v>
                </c:pt>
                <c:pt idx="8786">
                  <c:v>735675.46837962966</c:v>
                </c:pt>
                <c:pt idx="8787">
                  <c:v>735675.46837962966</c:v>
                </c:pt>
                <c:pt idx="8788">
                  <c:v>735675.46839120402</c:v>
                </c:pt>
                <c:pt idx="8789">
                  <c:v>735675.46839120402</c:v>
                </c:pt>
                <c:pt idx="8790">
                  <c:v>735675.46840277943</c:v>
                </c:pt>
                <c:pt idx="8791">
                  <c:v>735675.46840277943</c:v>
                </c:pt>
                <c:pt idx="8792">
                  <c:v>735675.46841435204</c:v>
                </c:pt>
                <c:pt idx="8793">
                  <c:v>735675.46841435204</c:v>
                </c:pt>
                <c:pt idx="8794">
                  <c:v>735675.46842593071</c:v>
                </c:pt>
                <c:pt idx="8795">
                  <c:v>735675.46842593071</c:v>
                </c:pt>
                <c:pt idx="8796">
                  <c:v>735675.46843750379</c:v>
                </c:pt>
                <c:pt idx="8797">
                  <c:v>735675.46843750379</c:v>
                </c:pt>
                <c:pt idx="8798">
                  <c:v>735675.46844907408</c:v>
                </c:pt>
                <c:pt idx="8799">
                  <c:v>735675.46844907408</c:v>
                </c:pt>
                <c:pt idx="8800">
                  <c:v>735675.46846065042</c:v>
                </c:pt>
                <c:pt idx="8801">
                  <c:v>735675.46846065042</c:v>
                </c:pt>
                <c:pt idx="8802">
                  <c:v>735675.46847222245</c:v>
                </c:pt>
                <c:pt idx="8803">
                  <c:v>735675.46847222245</c:v>
                </c:pt>
                <c:pt idx="8804">
                  <c:v>735675.46848379984</c:v>
                </c:pt>
                <c:pt idx="8805">
                  <c:v>735675.46848379984</c:v>
                </c:pt>
                <c:pt idx="8806">
                  <c:v>735675.46849537245</c:v>
                </c:pt>
                <c:pt idx="8807">
                  <c:v>735675.46849537245</c:v>
                </c:pt>
                <c:pt idx="8808">
                  <c:v>735675.46850694786</c:v>
                </c:pt>
                <c:pt idx="8809">
                  <c:v>735675.46850694786</c:v>
                </c:pt>
                <c:pt idx="8810">
                  <c:v>735675.46851851849</c:v>
                </c:pt>
                <c:pt idx="8811">
                  <c:v>735675.46851851849</c:v>
                </c:pt>
                <c:pt idx="8812">
                  <c:v>735675.46853009262</c:v>
                </c:pt>
                <c:pt idx="8813">
                  <c:v>735675.46853009262</c:v>
                </c:pt>
                <c:pt idx="8814">
                  <c:v>735675.46854166663</c:v>
                </c:pt>
                <c:pt idx="8815">
                  <c:v>735675.4685532446</c:v>
                </c:pt>
                <c:pt idx="8816">
                  <c:v>735675.4685532446</c:v>
                </c:pt>
                <c:pt idx="8817">
                  <c:v>735675.46856481722</c:v>
                </c:pt>
                <c:pt idx="8818">
                  <c:v>735675.46856481722</c:v>
                </c:pt>
                <c:pt idx="8819">
                  <c:v>735675.46857638902</c:v>
                </c:pt>
                <c:pt idx="8820">
                  <c:v>735675.46857638902</c:v>
                </c:pt>
                <c:pt idx="8821">
                  <c:v>735675.46858796442</c:v>
                </c:pt>
                <c:pt idx="8822">
                  <c:v>735675.46858796442</c:v>
                </c:pt>
                <c:pt idx="8823">
                  <c:v>735675.46859953704</c:v>
                </c:pt>
                <c:pt idx="8824">
                  <c:v>735675.46859953704</c:v>
                </c:pt>
                <c:pt idx="8825">
                  <c:v>735675.46861111245</c:v>
                </c:pt>
                <c:pt idx="8826">
                  <c:v>735675.46861111245</c:v>
                </c:pt>
                <c:pt idx="8827">
                  <c:v>735675.46862268867</c:v>
                </c:pt>
                <c:pt idx="8828">
                  <c:v>735675.46862268867</c:v>
                </c:pt>
                <c:pt idx="8829">
                  <c:v>735675.46863425942</c:v>
                </c:pt>
                <c:pt idx="8830">
                  <c:v>735675.46863425942</c:v>
                </c:pt>
                <c:pt idx="8831">
                  <c:v>735675.46864583669</c:v>
                </c:pt>
                <c:pt idx="8832">
                  <c:v>735675.46864583669</c:v>
                </c:pt>
                <c:pt idx="8833">
                  <c:v>735675.46865741187</c:v>
                </c:pt>
                <c:pt idx="8834">
                  <c:v>735675.46865741187</c:v>
                </c:pt>
                <c:pt idx="8835">
                  <c:v>735675.46866898204</c:v>
                </c:pt>
                <c:pt idx="8836">
                  <c:v>735675.46866898204</c:v>
                </c:pt>
                <c:pt idx="8837">
                  <c:v>735675.46868055745</c:v>
                </c:pt>
                <c:pt idx="8838">
                  <c:v>735675.46868055745</c:v>
                </c:pt>
                <c:pt idx="8839">
                  <c:v>735675.46869213297</c:v>
                </c:pt>
                <c:pt idx="8840">
                  <c:v>735675.46869213297</c:v>
                </c:pt>
                <c:pt idx="8841">
                  <c:v>735675.46870370442</c:v>
                </c:pt>
                <c:pt idx="8842">
                  <c:v>735675.46870370442</c:v>
                </c:pt>
                <c:pt idx="8843">
                  <c:v>735675.46871527773</c:v>
                </c:pt>
                <c:pt idx="8844">
                  <c:v>735675.46871527773</c:v>
                </c:pt>
                <c:pt idx="8845">
                  <c:v>735675.46872685244</c:v>
                </c:pt>
                <c:pt idx="8846">
                  <c:v>735675.46872685244</c:v>
                </c:pt>
                <c:pt idx="8847">
                  <c:v>735675.46873842645</c:v>
                </c:pt>
                <c:pt idx="8848">
                  <c:v>735675.46873842645</c:v>
                </c:pt>
                <c:pt idx="8849">
                  <c:v>735675.46875000244</c:v>
                </c:pt>
                <c:pt idx="8850">
                  <c:v>735675.46875000244</c:v>
                </c:pt>
                <c:pt idx="8851">
                  <c:v>735675.46876157413</c:v>
                </c:pt>
                <c:pt idx="8852">
                  <c:v>735675.46876157413</c:v>
                </c:pt>
                <c:pt idx="8853">
                  <c:v>735675.46877314942</c:v>
                </c:pt>
                <c:pt idx="8854">
                  <c:v>735675.46877314942</c:v>
                </c:pt>
                <c:pt idx="8855">
                  <c:v>735675.46878472529</c:v>
                </c:pt>
                <c:pt idx="8856">
                  <c:v>735675.46878472529</c:v>
                </c:pt>
                <c:pt idx="8857">
                  <c:v>735675.46879629744</c:v>
                </c:pt>
                <c:pt idx="8858">
                  <c:v>735675.46879629744</c:v>
                </c:pt>
                <c:pt idx="8859">
                  <c:v>735675.46880787355</c:v>
                </c:pt>
                <c:pt idx="8860">
                  <c:v>735675.46880787355</c:v>
                </c:pt>
                <c:pt idx="8861">
                  <c:v>735675.46881944442</c:v>
                </c:pt>
                <c:pt idx="8862">
                  <c:v>735675.46881944442</c:v>
                </c:pt>
                <c:pt idx="8863">
                  <c:v>735675.46883102192</c:v>
                </c:pt>
                <c:pt idx="8864">
                  <c:v>735675.46883102192</c:v>
                </c:pt>
                <c:pt idx="8865">
                  <c:v>735675.46884259442</c:v>
                </c:pt>
                <c:pt idx="8866">
                  <c:v>735675.46884259442</c:v>
                </c:pt>
                <c:pt idx="8867">
                  <c:v>735675.46885416983</c:v>
                </c:pt>
                <c:pt idx="8868">
                  <c:v>735675.46885416983</c:v>
                </c:pt>
                <c:pt idx="8869">
                  <c:v>735675.46886574524</c:v>
                </c:pt>
                <c:pt idx="8870">
                  <c:v>735675.46887731797</c:v>
                </c:pt>
                <c:pt idx="8871">
                  <c:v>735675.46887731797</c:v>
                </c:pt>
                <c:pt idx="8872">
                  <c:v>735675.46888888942</c:v>
                </c:pt>
                <c:pt idx="8873">
                  <c:v>735675.46888888942</c:v>
                </c:pt>
                <c:pt idx="8874">
                  <c:v>735675.46890046343</c:v>
                </c:pt>
                <c:pt idx="8875">
                  <c:v>735675.46890046343</c:v>
                </c:pt>
                <c:pt idx="8876">
                  <c:v>735675.46891203744</c:v>
                </c:pt>
                <c:pt idx="8877">
                  <c:v>735675.46891203744</c:v>
                </c:pt>
                <c:pt idx="8878">
                  <c:v>735675.46892361436</c:v>
                </c:pt>
                <c:pt idx="8879">
                  <c:v>735675.46892361436</c:v>
                </c:pt>
                <c:pt idx="8880">
                  <c:v>735675.46893518744</c:v>
                </c:pt>
                <c:pt idx="8881">
                  <c:v>735675.46893518744</c:v>
                </c:pt>
                <c:pt idx="8882">
                  <c:v>735675.46894675924</c:v>
                </c:pt>
                <c:pt idx="8883">
                  <c:v>735675.46894675924</c:v>
                </c:pt>
                <c:pt idx="8884">
                  <c:v>735675.46895833442</c:v>
                </c:pt>
                <c:pt idx="8885">
                  <c:v>735675.46895833442</c:v>
                </c:pt>
                <c:pt idx="8886">
                  <c:v>735675.4689699075</c:v>
                </c:pt>
                <c:pt idx="8887">
                  <c:v>735675.4689699075</c:v>
                </c:pt>
                <c:pt idx="8888">
                  <c:v>735675.46898148244</c:v>
                </c:pt>
                <c:pt idx="8889">
                  <c:v>735675.46898148244</c:v>
                </c:pt>
                <c:pt idx="8890">
                  <c:v>735675.46899305552</c:v>
                </c:pt>
                <c:pt idx="8891">
                  <c:v>735675.46899305552</c:v>
                </c:pt>
                <c:pt idx="8892">
                  <c:v>735675.46900462965</c:v>
                </c:pt>
                <c:pt idx="8893">
                  <c:v>735675.46900462965</c:v>
                </c:pt>
                <c:pt idx="8894">
                  <c:v>735675.46901620401</c:v>
                </c:pt>
                <c:pt idx="8895">
                  <c:v>735675.46901620401</c:v>
                </c:pt>
                <c:pt idx="8896">
                  <c:v>735675.46902777941</c:v>
                </c:pt>
                <c:pt idx="8897">
                  <c:v>735675.46902777941</c:v>
                </c:pt>
                <c:pt idx="8898">
                  <c:v>735675.46903935191</c:v>
                </c:pt>
                <c:pt idx="8899">
                  <c:v>735675.46903935191</c:v>
                </c:pt>
                <c:pt idx="8900">
                  <c:v>735675.46905092744</c:v>
                </c:pt>
                <c:pt idx="8901">
                  <c:v>735675.46905092744</c:v>
                </c:pt>
                <c:pt idx="8902">
                  <c:v>735675.46906250005</c:v>
                </c:pt>
                <c:pt idx="8903">
                  <c:v>735675.46906250005</c:v>
                </c:pt>
                <c:pt idx="8904">
                  <c:v>735675.46907407406</c:v>
                </c:pt>
                <c:pt idx="8905">
                  <c:v>735675.46907407406</c:v>
                </c:pt>
                <c:pt idx="8906">
                  <c:v>735675.46908565005</c:v>
                </c:pt>
                <c:pt idx="8907">
                  <c:v>735675.46908565005</c:v>
                </c:pt>
                <c:pt idx="8908">
                  <c:v>735675.46909722243</c:v>
                </c:pt>
                <c:pt idx="8909">
                  <c:v>735675.46909722243</c:v>
                </c:pt>
                <c:pt idx="8910">
                  <c:v>735675.46910879633</c:v>
                </c:pt>
                <c:pt idx="8911">
                  <c:v>735675.46910879633</c:v>
                </c:pt>
                <c:pt idx="8912">
                  <c:v>735675.46912037034</c:v>
                </c:pt>
                <c:pt idx="8913">
                  <c:v>735675.46912037034</c:v>
                </c:pt>
                <c:pt idx="8914">
                  <c:v>735675.46913194447</c:v>
                </c:pt>
                <c:pt idx="8915">
                  <c:v>735675.46913194447</c:v>
                </c:pt>
                <c:pt idx="8916">
                  <c:v>735675.46914351848</c:v>
                </c:pt>
                <c:pt idx="8917">
                  <c:v>735675.46914351848</c:v>
                </c:pt>
                <c:pt idx="8918">
                  <c:v>735675.46915509261</c:v>
                </c:pt>
                <c:pt idx="8919">
                  <c:v>735675.46915509261</c:v>
                </c:pt>
                <c:pt idx="8920">
                  <c:v>735675.46916666662</c:v>
                </c:pt>
                <c:pt idx="8921">
                  <c:v>735675.46916666662</c:v>
                </c:pt>
                <c:pt idx="8922">
                  <c:v>735675.46917824028</c:v>
                </c:pt>
                <c:pt idx="8923">
                  <c:v>735675.46917824028</c:v>
                </c:pt>
                <c:pt idx="8924">
                  <c:v>735675.46918981476</c:v>
                </c:pt>
                <c:pt idx="8925">
                  <c:v>735675.46918981476</c:v>
                </c:pt>
                <c:pt idx="8926">
                  <c:v>735675.469201389</c:v>
                </c:pt>
                <c:pt idx="8927">
                  <c:v>735675.469201389</c:v>
                </c:pt>
                <c:pt idx="8928">
                  <c:v>735675.46921296301</c:v>
                </c:pt>
                <c:pt idx="8929">
                  <c:v>735675.46921296301</c:v>
                </c:pt>
                <c:pt idx="8930">
                  <c:v>735675.4692245397</c:v>
                </c:pt>
                <c:pt idx="8931">
                  <c:v>735675.4692245397</c:v>
                </c:pt>
                <c:pt idx="8932">
                  <c:v>735675.46923611243</c:v>
                </c:pt>
                <c:pt idx="8933">
                  <c:v>735675.46923611243</c:v>
                </c:pt>
                <c:pt idx="8934">
                  <c:v>735675.4692476854</c:v>
                </c:pt>
                <c:pt idx="8935">
                  <c:v>735675.46925925929</c:v>
                </c:pt>
                <c:pt idx="8936">
                  <c:v>735675.46925925929</c:v>
                </c:pt>
                <c:pt idx="8937">
                  <c:v>735675.46927083342</c:v>
                </c:pt>
                <c:pt idx="8938">
                  <c:v>735675.46927083342</c:v>
                </c:pt>
                <c:pt idx="8939">
                  <c:v>735675.46928240743</c:v>
                </c:pt>
                <c:pt idx="8940">
                  <c:v>735675.46928240743</c:v>
                </c:pt>
                <c:pt idx="8941">
                  <c:v>735675.46929398144</c:v>
                </c:pt>
                <c:pt idx="8942">
                  <c:v>735675.46929398144</c:v>
                </c:pt>
                <c:pt idx="8943">
                  <c:v>735675.46930555557</c:v>
                </c:pt>
                <c:pt idx="8944">
                  <c:v>735675.46930555557</c:v>
                </c:pt>
                <c:pt idx="8945">
                  <c:v>735675.46931712958</c:v>
                </c:pt>
                <c:pt idx="8946">
                  <c:v>735675.46931712958</c:v>
                </c:pt>
                <c:pt idx="8947">
                  <c:v>735675.46932870371</c:v>
                </c:pt>
                <c:pt idx="8948">
                  <c:v>735675.46932870371</c:v>
                </c:pt>
                <c:pt idx="8949">
                  <c:v>735675.46934027737</c:v>
                </c:pt>
                <c:pt idx="8950">
                  <c:v>735675.46934027737</c:v>
                </c:pt>
                <c:pt idx="8951">
                  <c:v>735675.46935185185</c:v>
                </c:pt>
                <c:pt idx="8952">
                  <c:v>735675.46935185185</c:v>
                </c:pt>
                <c:pt idx="8953">
                  <c:v>735675.46936342644</c:v>
                </c:pt>
                <c:pt idx="8954">
                  <c:v>735675.46936342644</c:v>
                </c:pt>
                <c:pt idx="8955">
                  <c:v>735675.46937499999</c:v>
                </c:pt>
                <c:pt idx="8956">
                  <c:v>735675.46937499999</c:v>
                </c:pt>
                <c:pt idx="8957">
                  <c:v>735675.46938657411</c:v>
                </c:pt>
                <c:pt idx="8958">
                  <c:v>735675.46938657411</c:v>
                </c:pt>
                <c:pt idx="8959">
                  <c:v>735675.46939814813</c:v>
                </c:pt>
                <c:pt idx="8960">
                  <c:v>735675.46939814813</c:v>
                </c:pt>
                <c:pt idx="8961">
                  <c:v>735675.46940972225</c:v>
                </c:pt>
                <c:pt idx="8962">
                  <c:v>735675.46940972225</c:v>
                </c:pt>
                <c:pt idx="8963">
                  <c:v>735675.46942129743</c:v>
                </c:pt>
                <c:pt idx="8964">
                  <c:v>735675.46942129743</c:v>
                </c:pt>
                <c:pt idx="8965">
                  <c:v>735675.46943287051</c:v>
                </c:pt>
                <c:pt idx="8966">
                  <c:v>735675.46943287051</c:v>
                </c:pt>
                <c:pt idx="8967">
                  <c:v>735675.4694444444</c:v>
                </c:pt>
                <c:pt idx="8968">
                  <c:v>735675.4694444444</c:v>
                </c:pt>
                <c:pt idx="8969">
                  <c:v>735675.46945602132</c:v>
                </c:pt>
                <c:pt idx="8970">
                  <c:v>735675.46945602132</c:v>
                </c:pt>
                <c:pt idx="8971">
                  <c:v>735675.46946759254</c:v>
                </c:pt>
                <c:pt idx="8972">
                  <c:v>735675.46946759254</c:v>
                </c:pt>
                <c:pt idx="8973">
                  <c:v>735675.46947916667</c:v>
                </c:pt>
                <c:pt idx="8974">
                  <c:v>735675.46947916667</c:v>
                </c:pt>
                <c:pt idx="8975">
                  <c:v>735675.46949074243</c:v>
                </c:pt>
                <c:pt idx="8976">
                  <c:v>735675.46949074243</c:v>
                </c:pt>
                <c:pt idx="8977">
                  <c:v>735675.46950231481</c:v>
                </c:pt>
                <c:pt idx="8978">
                  <c:v>735675.46950231481</c:v>
                </c:pt>
                <c:pt idx="8979">
                  <c:v>735675.46951388894</c:v>
                </c:pt>
                <c:pt idx="8980">
                  <c:v>735675.46951388894</c:v>
                </c:pt>
                <c:pt idx="8981">
                  <c:v>735675.46952546295</c:v>
                </c:pt>
                <c:pt idx="8982">
                  <c:v>735675.46952546295</c:v>
                </c:pt>
                <c:pt idx="8983">
                  <c:v>735675.46953703742</c:v>
                </c:pt>
                <c:pt idx="8984">
                  <c:v>735675.46954861109</c:v>
                </c:pt>
                <c:pt idx="8985">
                  <c:v>735675.46954861109</c:v>
                </c:pt>
                <c:pt idx="8986">
                  <c:v>735675.46956018521</c:v>
                </c:pt>
                <c:pt idx="8987">
                  <c:v>735675.46956018521</c:v>
                </c:pt>
                <c:pt idx="8988">
                  <c:v>735675.46957175899</c:v>
                </c:pt>
                <c:pt idx="8989">
                  <c:v>735675.46957175899</c:v>
                </c:pt>
                <c:pt idx="8990">
                  <c:v>735675.46958333405</c:v>
                </c:pt>
                <c:pt idx="8991">
                  <c:v>735675.46958333405</c:v>
                </c:pt>
                <c:pt idx="8992">
                  <c:v>735675.46959490748</c:v>
                </c:pt>
                <c:pt idx="8993">
                  <c:v>735675.46959490748</c:v>
                </c:pt>
                <c:pt idx="8994">
                  <c:v>735675.46960648242</c:v>
                </c:pt>
                <c:pt idx="8995">
                  <c:v>735675.46960648242</c:v>
                </c:pt>
                <c:pt idx="8996">
                  <c:v>735675.46961805539</c:v>
                </c:pt>
                <c:pt idx="8997">
                  <c:v>735675.46961805539</c:v>
                </c:pt>
                <c:pt idx="8998">
                  <c:v>735675.46962962963</c:v>
                </c:pt>
                <c:pt idx="8999">
                  <c:v>735675.46962962963</c:v>
                </c:pt>
                <c:pt idx="9000">
                  <c:v>735675.46964120411</c:v>
                </c:pt>
                <c:pt idx="9001">
                  <c:v>735675.46964120411</c:v>
                </c:pt>
                <c:pt idx="9002">
                  <c:v>735675.46965277905</c:v>
                </c:pt>
                <c:pt idx="9003">
                  <c:v>735675.46965277905</c:v>
                </c:pt>
                <c:pt idx="9004">
                  <c:v>735675.46966435201</c:v>
                </c:pt>
                <c:pt idx="9005">
                  <c:v>735675.46966435201</c:v>
                </c:pt>
                <c:pt idx="9006">
                  <c:v>735675.46967592742</c:v>
                </c:pt>
                <c:pt idx="9007">
                  <c:v>735675.46967592742</c:v>
                </c:pt>
                <c:pt idx="9008">
                  <c:v>735675.46968750295</c:v>
                </c:pt>
                <c:pt idx="9009">
                  <c:v>735675.46968750295</c:v>
                </c:pt>
                <c:pt idx="9010">
                  <c:v>735675.46969907393</c:v>
                </c:pt>
                <c:pt idx="9011">
                  <c:v>735675.46969907393</c:v>
                </c:pt>
                <c:pt idx="9012">
                  <c:v>735675.46971064841</c:v>
                </c:pt>
                <c:pt idx="9013">
                  <c:v>735675.46971064841</c:v>
                </c:pt>
                <c:pt idx="9014">
                  <c:v>735675.46972222242</c:v>
                </c:pt>
                <c:pt idx="9015">
                  <c:v>735675.46972222242</c:v>
                </c:pt>
                <c:pt idx="9016">
                  <c:v>735675.46973379643</c:v>
                </c:pt>
                <c:pt idx="9017">
                  <c:v>735675.46973379643</c:v>
                </c:pt>
                <c:pt idx="9018">
                  <c:v>735675.46974537033</c:v>
                </c:pt>
                <c:pt idx="9019">
                  <c:v>735675.46974537033</c:v>
                </c:pt>
                <c:pt idx="9020">
                  <c:v>735675.46975694445</c:v>
                </c:pt>
                <c:pt idx="9021">
                  <c:v>735675.46975694445</c:v>
                </c:pt>
                <c:pt idx="9022">
                  <c:v>735675.46976851847</c:v>
                </c:pt>
                <c:pt idx="9023">
                  <c:v>735675.46976851847</c:v>
                </c:pt>
                <c:pt idx="9024">
                  <c:v>735675.46978009259</c:v>
                </c:pt>
                <c:pt idx="9025">
                  <c:v>735675.46978009259</c:v>
                </c:pt>
                <c:pt idx="9026">
                  <c:v>735675.46979166672</c:v>
                </c:pt>
                <c:pt idx="9027">
                  <c:v>735675.46979166672</c:v>
                </c:pt>
                <c:pt idx="9028">
                  <c:v>735675.46980324376</c:v>
                </c:pt>
                <c:pt idx="9029">
                  <c:v>735675.46980324376</c:v>
                </c:pt>
                <c:pt idx="9030">
                  <c:v>735675.46981481544</c:v>
                </c:pt>
                <c:pt idx="9031">
                  <c:v>735675.46981481544</c:v>
                </c:pt>
                <c:pt idx="9032">
                  <c:v>735675.46982638945</c:v>
                </c:pt>
                <c:pt idx="9033">
                  <c:v>735675.46982638945</c:v>
                </c:pt>
                <c:pt idx="9034">
                  <c:v>735675.46983796405</c:v>
                </c:pt>
                <c:pt idx="9035">
                  <c:v>735675.46983796405</c:v>
                </c:pt>
                <c:pt idx="9036">
                  <c:v>735675.46984953701</c:v>
                </c:pt>
                <c:pt idx="9037">
                  <c:v>735675.46984953701</c:v>
                </c:pt>
                <c:pt idx="9038">
                  <c:v>735675.46986111242</c:v>
                </c:pt>
                <c:pt idx="9039">
                  <c:v>735675.46986111242</c:v>
                </c:pt>
                <c:pt idx="9040">
                  <c:v>735675.46987268515</c:v>
                </c:pt>
                <c:pt idx="9041">
                  <c:v>735675.46987268515</c:v>
                </c:pt>
                <c:pt idx="9042">
                  <c:v>735675.46988425951</c:v>
                </c:pt>
                <c:pt idx="9043">
                  <c:v>735675.46989583445</c:v>
                </c:pt>
                <c:pt idx="9044">
                  <c:v>735675.46989583445</c:v>
                </c:pt>
                <c:pt idx="9045">
                  <c:v>735675.46990740742</c:v>
                </c:pt>
                <c:pt idx="9046">
                  <c:v>735675.46990740742</c:v>
                </c:pt>
                <c:pt idx="9047">
                  <c:v>735675.46991898131</c:v>
                </c:pt>
                <c:pt idx="9048">
                  <c:v>735675.46991898131</c:v>
                </c:pt>
                <c:pt idx="9049">
                  <c:v>735675.46993055556</c:v>
                </c:pt>
                <c:pt idx="9050">
                  <c:v>735675.46993055556</c:v>
                </c:pt>
                <c:pt idx="9051">
                  <c:v>735675.46994212968</c:v>
                </c:pt>
                <c:pt idx="9052">
                  <c:v>735675.46994212968</c:v>
                </c:pt>
                <c:pt idx="9053">
                  <c:v>735675.46995370404</c:v>
                </c:pt>
                <c:pt idx="9054">
                  <c:v>735675.46995370404</c:v>
                </c:pt>
                <c:pt idx="9055">
                  <c:v>735675.46996527782</c:v>
                </c:pt>
                <c:pt idx="9056">
                  <c:v>735675.46996527782</c:v>
                </c:pt>
                <c:pt idx="9057">
                  <c:v>735675.46997685183</c:v>
                </c:pt>
                <c:pt idx="9058">
                  <c:v>735675.46997685183</c:v>
                </c:pt>
                <c:pt idx="9059">
                  <c:v>735675.46998842643</c:v>
                </c:pt>
                <c:pt idx="9060">
                  <c:v>735675.46998842643</c:v>
                </c:pt>
                <c:pt idx="9061">
                  <c:v>735675.47</c:v>
                </c:pt>
                <c:pt idx="9062">
                  <c:v>735675.47</c:v>
                </c:pt>
                <c:pt idx="9063">
                  <c:v>735675.47001157398</c:v>
                </c:pt>
                <c:pt idx="9064">
                  <c:v>735675.47001157398</c:v>
                </c:pt>
                <c:pt idx="9065">
                  <c:v>735675.47002314904</c:v>
                </c:pt>
                <c:pt idx="9066">
                  <c:v>735675.47002314904</c:v>
                </c:pt>
                <c:pt idx="9067">
                  <c:v>735675.47003472224</c:v>
                </c:pt>
                <c:pt idx="9068">
                  <c:v>735675.47003472224</c:v>
                </c:pt>
                <c:pt idx="9069">
                  <c:v>735675.47004629625</c:v>
                </c:pt>
                <c:pt idx="9070">
                  <c:v>735675.47004629625</c:v>
                </c:pt>
                <c:pt idx="9071">
                  <c:v>735675.47005787049</c:v>
                </c:pt>
                <c:pt idx="9072">
                  <c:v>735675.47005787049</c:v>
                </c:pt>
                <c:pt idx="9073">
                  <c:v>735675.47006944439</c:v>
                </c:pt>
                <c:pt idx="9074">
                  <c:v>735675.47006944439</c:v>
                </c:pt>
                <c:pt idx="9075">
                  <c:v>735675.47008101852</c:v>
                </c:pt>
                <c:pt idx="9076">
                  <c:v>735675.47008101852</c:v>
                </c:pt>
                <c:pt idx="9077">
                  <c:v>735675.4700925923</c:v>
                </c:pt>
                <c:pt idx="9078">
                  <c:v>735675.4700925923</c:v>
                </c:pt>
                <c:pt idx="9079">
                  <c:v>735675.47010416666</c:v>
                </c:pt>
                <c:pt idx="9080">
                  <c:v>735675.47010416666</c:v>
                </c:pt>
                <c:pt idx="9081">
                  <c:v>735675.47011574078</c:v>
                </c:pt>
                <c:pt idx="9082">
                  <c:v>735675.47011574078</c:v>
                </c:pt>
                <c:pt idx="9083">
                  <c:v>735675.47012731479</c:v>
                </c:pt>
                <c:pt idx="9084">
                  <c:v>735675.47012731479</c:v>
                </c:pt>
                <c:pt idx="9085">
                  <c:v>735675.47013888648</c:v>
                </c:pt>
                <c:pt idx="9086">
                  <c:v>735675.47013888648</c:v>
                </c:pt>
                <c:pt idx="9087">
                  <c:v>735675.47015046189</c:v>
                </c:pt>
                <c:pt idx="9088">
                  <c:v>735675.47015046189</c:v>
                </c:pt>
                <c:pt idx="9089">
                  <c:v>735675.47016203706</c:v>
                </c:pt>
                <c:pt idx="9090">
                  <c:v>735675.47016203706</c:v>
                </c:pt>
                <c:pt idx="9091">
                  <c:v>735675.47017361107</c:v>
                </c:pt>
                <c:pt idx="9092">
                  <c:v>735675.47017361107</c:v>
                </c:pt>
                <c:pt idx="9093">
                  <c:v>735675.4701851852</c:v>
                </c:pt>
                <c:pt idx="9094">
                  <c:v>735675.4701851852</c:v>
                </c:pt>
                <c:pt idx="9095">
                  <c:v>735675.47019675898</c:v>
                </c:pt>
                <c:pt idx="9096">
                  <c:v>735675.47019675898</c:v>
                </c:pt>
                <c:pt idx="9097">
                  <c:v>735675.47020833334</c:v>
                </c:pt>
                <c:pt idx="9098">
                  <c:v>735675.47020833334</c:v>
                </c:pt>
                <c:pt idx="9099">
                  <c:v>735675.47021990689</c:v>
                </c:pt>
                <c:pt idx="9100">
                  <c:v>735675.47021990689</c:v>
                </c:pt>
                <c:pt idx="9101">
                  <c:v>735675.47023148148</c:v>
                </c:pt>
                <c:pt idx="9102">
                  <c:v>735675.47024305537</c:v>
                </c:pt>
                <c:pt idx="9103">
                  <c:v>735675.47024305537</c:v>
                </c:pt>
                <c:pt idx="9104">
                  <c:v>735675.47025462962</c:v>
                </c:pt>
                <c:pt idx="9105">
                  <c:v>735675.47025462962</c:v>
                </c:pt>
                <c:pt idx="9106">
                  <c:v>735675.47026620375</c:v>
                </c:pt>
                <c:pt idx="9107">
                  <c:v>735675.47026620375</c:v>
                </c:pt>
                <c:pt idx="9108">
                  <c:v>735675.47027777776</c:v>
                </c:pt>
                <c:pt idx="9109">
                  <c:v>735675.47027777776</c:v>
                </c:pt>
                <c:pt idx="9110">
                  <c:v>735675.47028935188</c:v>
                </c:pt>
                <c:pt idx="9111">
                  <c:v>735675.47028935188</c:v>
                </c:pt>
                <c:pt idx="9112">
                  <c:v>735675.4703009259</c:v>
                </c:pt>
                <c:pt idx="9113">
                  <c:v>735675.4703009259</c:v>
                </c:pt>
                <c:pt idx="9114">
                  <c:v>735675.47031249898</c:v>
                </c:pt>
                <c:pt idx="9115">
                  <c:v>735675.47031249898</c:v>
                </c:pt>
                <c:pt idx="9116">
                  <c:v>735675.47032407392</c:v>
                </c:pt>
                <c:pt idx="9117">
                  <c:v>735675.47032407392</c:v>
                </c:pt>
                <c:pt idx="9118">
                  <c:v>735675.4703356484</c:v>
                </c:pt>
                <c:pt idx="9119">
                  <c:v>735675.4703356484</c:v>
                </c:pt>
                <c:pt idx="9120">
                  <c:v>735675.47034722217</c:v>
                </c:pt>
                <c:pt idx="9121">
                  <c:v>735675.47034722217</c:v>
                </c:pt>
                <c:pt idx="9122">
                  <c:v>735675.4703587963</c:v>
                </c:pt>
                <c:pt idx="9123">
                  <c:v>735675.4703587963</c:v>
                </c:pt>
                <c:pt idx="9124">
                  <c:v>735675.47037036752</c:v>
                </c:pt>
                <c:pt idx="9125">
                  <c:v>735675.47037036752</c:v>
                </c:pt>
                <c:pt idx="9126">
                  <c:v>735675.47038194432</c:v>
                </c:pt>
                <c:pt idx="9127">
                  <c:v>735675.47038194432</c:v>
                </c:pt>
                <c:pt idx="9128">
                  <c:v>735675.47039351857</c:v>
                </c:pt>
                <c:pt idx="9129">
                  <c:v>735675.47039351857</c:v>
                </c:pt>
                <c:pt idx="9130">
                  <c:v>735675.47040509258</c:v>
                </c:pt>
                <c:pt idx="9131">
                  <c:v>735675.47040509258</c:v>
                </c:pt>
                <c:pt idx="9132">
                  <c:v>735675.47041666671</c:v>
                </c:pt>
                <c:pt idx="9133">
                  <c:v>735675.47041666671</c:v>
                </c:pt>
                <c:pt idx="9134">
                  <c:v>735675.47042824072</c:v>
                </c:pt>
                <c:pt idx="9135">
                  <c:v>735675.47042824072</c:v>
                </c:pt>
                <c:pt idx="9136">
                  <c:v>735675.47043981438</c:v>
                </c:pt>
                <c:pt idx="9137">
                  <c:v>735675.47043981438</c:v>
                </c:pt>
                <c:pt idx="9138">
                  <c:v>735675.47045138909</c:v>
                </c:pt>
                <c:pt idx="9139">
                  <c:v>735675.47045138909</c:v>
                </c:pt>
                <c:pt idx="9140">
                  <c:v>735675.47046296299</c:v>
                </c:pt>
                <c:pt idx="9141">
                  <c:v>735675.470474537</c:v>
                </c:pt>
                <c:pt idx="9142">
                  <c:v>735675.470474537</c:v>
                </c:pt>
                <c:pt idx="9143">
                  <c:v>735675.470474537</c:v>
                </c:pt>
                <c:pt idx="9144">
                  <c:v>735675.4704861124</c:v>
                </c:pt>
                <c:pt idx="9145">
                  <c:v>735675.4704861124</c:v>
                </c:pt>
                <c:pt idx="9146">
                  <c:v>735675.47049768514</c:v>
                </c:pt>
                <c:pt idx="9147">
                  <c:v>735675.47049768514</c:v>
                </c:pt>
                <c:pt idx="9148">
                  <c:v>735675.47050925647</c:v>
                </c:pt>
                <c:pt idx="9149">
                  <c:v>735675.47050925647</c:v>
                </c:pt>
                <c:pt idx="9150">
                  <c:v>735675.47052083351</c:v>
                </c:pt>
                <c:pt idx="9151">
                  <c:v>735675.47052083351</c:v>
                </c:pt>
                <c:pt idx="9152">
                  <c:v>735675.47053240729</c:v>
                </c:pt>
                <c:pt idx="9153">
                  <c:v>735675.47053240729</c:v>
                </c:pt>
                <c:pt idx="9154">
                  <c:v>735675.4705439813</c:v>
                </c:pt>
                <c:pt idx="9155">
                  <c:v>735675.4705439813</c:v>
                </c:pt>
                <c:pt idx="9156">
                  <c:v>735675.47055555531</c:v>
                </c:pt>
                <c:pt idx="9157">
                  <c:v>735675.47055555531</c:v>
                </c:pt>
                <c:pt idx="9158">
                  <c:v>735675.47056712967</c:v>
                </c:pt>
                <c:pt idx="9159">
                  <c:v>735675.47056712967</c:v>
                </c:pt>
                <c:pt idx="9160">
                  <c:v>735675.470578701</c:v>
                </c:pt>
                <c:pt idx="9161">
                  <c:v>735675.47059027699</c:v>
                </c:pt>
                <c:pt idx="9162">
                  <c:v>735675.47059027699</c:v>
                </c:pt>
                <c:pt idx="9163">
                  <c:v>735675.47060185182</c:v>
                </c:pt>
                <c:pt idx="9164">
                  <c:v>735675.47060185182</c:v>
                </c:pt>
                <c:pt idx="9165">
                  <c:v>735675.47061342595</c:v>
                </c:pt>
                <c:pt idx="9166">
                  <c:v>735675.47061342595</c:v>
                </c:pt>
                <c:pt idx="9167">
                  <c:v>735675.47062500042</c:v>
                </c:pt>
                <c:pt idx="9168">
                  <c:v>735675.47062500042</c:v>
                </c:pt>
                <c:pt idx="9169">
                  <c:v>735675.47063657409</c:v>
                </c:pt>
                <c:pt idx="9170">
                  <c:v>735675.47063657409</c:v>
                </c:pt>
                <c:pt idx="9171">
                  <c:v>735675.4706481481</c:v>
                </c:pt>
                <c:pt idx="9172">
                  <c:v>735675.4706481481</c:v>
                </c:pt>
                <c:pt idx="9173">
                  <c:v>735675.47065972222</c:v>
                </c:pt>
                <c:pt idx="9174">
                  <c:v>735675.47065972222</c:v>
                </c:pt>
                <c:pt idx="9175">
                  <c:v>735675.47067129635</c:v>
                </c:pt>
                <c:pt idx="9176">
                  <c:v>735675.47067129635</c:v>
                </c:pt>
                <c:pt idx="9177">
                  <c:v>735675.47068287048</c:v>
                </c:pt>
                <c:pt idx="9178">
                  <c:v>735675.47068287048</c:v>
                </c:pt>
                <c:pt idx="9179">
                  <c:v>735675.47069444449</c:v>
                </c:pt>
                <c:pt idx="9180">
                  <c:v>735675.47069444449</c:v>
                </c:pt>
                <c:pt idx="9181">
                  <c:v>735675.4707060185</c:v>
                </c:pt>
                <c:pt idx="9182">
                  <c:v>735675.4707060185</c:v>
                </c:pt>
                <c:pt idx="9183">
                  <c:v>735675.47071759228</c:v>
                </c:pt>
                <c:pt idx="9184">
                  <c:v>735675.47071759228</c:v>
                </c:pt>
                <c:pt idx="9185">
                  <c:v>735675.47072916629</c:v>
                </c:pt>
                <c:pt idx="9186">
                  <c:v>735675.47072916629</c:v>
                </c:pt>
                <c:pt idx="9187">
                  <c:v>735675.47074074077</c:v>
                </c:pt>
                <c:pt idx="9188">
                  <c:v>735675.47074074077</c:v>
                </c:pt>
                <c:pt idx="9189">
                  <c:v>735675.47075231478</c:v>
                </c:pt>
                <c:pt idx="9190">
                  <c:v>735675.47075231478</c:v>
                </c:pt>
                <c:pt idx="9191">
                  <c:v>735675.47076388891</c:v>
                </c:pt>
                <c:pt idx="9192">
                  <c:v>735675.47076388891</c:v>
                </c:pt>
                <c:pt idx="9193">
                  <c:v>735675.47077546199</c:v>
                </c:pt>
                <c:pt idx="9194">
                  <c:v>735675.47077546199</c:v>
                </c:pt>
                <c:pt idx="9195">
                  <c:v>735675.47078703705</c:v>
                </c:pt>
                <c:pt idx="9196">
                  <c:v>735675.47078703705</c:v>
                </c:pt>
                <c:pt idx="9197">
                  <c:v>735675.47079861106</c:v>
                </c:pt>
                <c:pt idx="9198">
                  <c:v>735675.47079861106</c:v>
                </c:pt>
                <c:pt idx="9199">
                  <c:v>735675.47081018519</c:v>
                </c:pt>
                <c:pt idx="9200">
                  <c:v>735675.47081018519</c:v>
                </c:pt>
                <c:pt idx="9201">
                  <c:v>735675.4708217592</c:v>
                </c:pt>
                <c:pt idx="9202">
                  <c:v>735675.4708217592</c:v>
                </c:pt>
                <c:pt idx="9203">
                  <c:v>735675.47083333344</c:v>
                </c:pt>
                <c:pt idx="9204">
                  <c:v>735675.47083333344</c:v>
                </c:pt>
                <c:pt idx="9205">
                  <c:v>735675.47084490734</c:v>
                </c:pt>
                <c:pt idx="9206">
                  <c:v>735675.47084490734</c:v>
                </c:pt>
                <c:pt idx="9207">
                  <c:v>735675.47085648205</c:v>
                </c:pt>
                <c:pt idx="9208">
                  <c:v>735675.47085648205</c:v>
                </c:pt>
                <c:pt idx="9209">
                  <c:v>735675.47086805536</c:v>
                </c:pt>
                <c:pt idx="9210">
                  <c:v>735675.47086805536</c:v>
                </c:pt>
                <c:pt idx="9211">
                  <c:v>735675.47087962937</c:v>
                </c:pt>
                <c:pt idx="9212">
                  <c:v>735675.47087962937</c:v>
                </c:pt>
                <c:pt idx="9213">
                  <c:v>735675.47089120373</c:v>
                </c:pt>
                <c:pt idx="9214">
                  <c:v>735675.47089120373</c:v>
                </c:pt>
                <c:pt idx="9215">
                  <c:v>735675.47090277739</c:v>
                </c:pt>
                <c:pt idx="9216">
                  <c:v>735675.47090277739</c:v>
                </c:pt>
                <c:pt idx="9217">
                  <c:v>735675.47091435187</c:v>
                </c:pt>
                <c:pt idx="9218">
                  <c:v>735675.47091435187</c:v>
                </c:pt>
                <c:pt idx="9219">
                  <c:v>735675.47092592705</c:v>
                </c:pt>
                <c:pt idx="9220">
                  <c:v>735675.47092592705</c:v>
                </c:pt>
                <c:pt idx="9221">
                  <c:v>735675.47093750001</c:v>
                </c:pt>
                <c:pt idx="9222">
                  <c:v>735675.47094907123</c:v>
                </c:pt>
                <c:pt idx="9223">
                  <c:v>735675.47094907123</c:v>
                </c:pt>
                <c:pt idx="9224">
                  <c:v>735675.47096064815</c:v>
                </c:pt>
                <c:pt idx="9225">
                  <c:v>735675.47096064815</c:v>
                </c:pt>
                <c:pt idx="9226">
                  <c:v>735675.47097222228</c:v>
                </c:pt>
                <c:pt idx="9227">
                  <c:v>735675.47097222228</c:v>
                </c:pt>
                <c:pt idx="9228">
                  <c:v>735675.4709837964</c:v>
                </c:pt>
                <c:pt idx="9229">
                  <c:v>735675.4709837964</c:v>
                </c:pt>
                <c:pt idx="9230">
                  <c:v>735675.4709953703</c:v>
                </c:pt>
                <c:pt idx="9231">
                  <c:v>735675.4709953703</c:v>
                </c:pt>
                <c:pt idx="9232">
                  <c:v>735675.47100694443</c:v>
                </c:pt>
                <c:pt idx="9233">
                  <c:v>735675.47100694443</c:v>
                </c:pt>
                <c:pt idx="9234">
                  <c:v>735675.47101851832</c:v>
                </c:pt>
                <c:pt idx="9235">
                  <c:v>735675.47101851832</c:v>
                </c:pt>
                <c:pt idx="9236">
                  <c:v>735675.47103009257</c:v>
                </c:pt>
                <c:pt idx="9237">
                  <c:v>735675.47103009257</c:v>
                </c:pt>
                <c:pt idx="9238">
                  <c:v>735675.47104166669</c:v>
                </c:pt>
                <c:pt idx="9239">
                  <c:v>735675.47104166669</c:v>
                </c:pt>
                <c:pt idx="9240">
                  <c:v>735675.47105324245</c:v>
                </c:pt>
                <c:pt idx="9241">
                  <c:v>735675.47105324245</c:v>
                </c:pt>
                <c:pt idx="9242">
                  <c:v>735675.47106481483</c:v>
                </c:pt>
                <c:pt idx="9243">
                  <c:v>735675.47106481483</c:v>
                </c:pt>
                <c:pt idx="9244">
                  <c:v>735675.47107638884</c:v>
                </c:pt>
                <c:pt idx="9245">
                  <c:v>735675.47107638884</c:v>
                </c:pt>
                <c:pt idx="9246">
                  <c:v>735675.47108796344</c:v>
                </c:pt>
                <c:pt idx="9247">
                  <c:v>735675.47108796344</c:v>
                </c:pt>
                <c:pt idx="9248">
                  <c:v>735675.4710995371</c:v>
                </c:pt>
                <c:pt idx="9249">
                  <c:v>735675.4710995371</c:v>
                </c:pt>
                <c:pt idx="9250">
                  <c:v>735675.47111111111</c:v>
                </c:pt>
                <c:pt idx="9251">
                  <c:v>735675.47111111111</c:v>
                </c:pt>
                <c:pt idx="9252">
                  <c:v>735675.47112268524</c:v>
                </c:pt>
                <c:pt idx="9253">
                  <c:v>735675.47112268524</c:v>
                </c:pt>
                <c:pt idx="9254">
                  <c:v>735675.4711342589</c:v>
                </c:pt>
                <c:pt idx="9255">
                  <c:v>735675.4711342589</c:v>
                </c:pt>
                <c:pt idx="9256">
                  <c:v>735675.47114583349</c:v>
                </c:pt>
                <c:pt idx="9257">
                  <c:v>735675.47114583349</c:v>
                </c:pt>
                <c:pt idx="9258">
                  <c:v>735675.4711574075</c:v>
                </c:pt>
                <c:pt idx="9259">
                  <c:v>735675.4711574075</c:v>
                </c:pt>
                <c:pt idx="9260">
                  <c:v>735675.47116898128</c:v>
                </c:pt>
                <c:pt idx="9261">
                  <c:v>735675.47116898128</c:v>
                </c:pt>
                <c:pt idx="9262">
                  <c:v>735675.47118055529</c:v>
                </c:pt>
                <c:pt idx="9263">
                  <c:v>735675.47118055529</c:v>
                </c:pt>
                <c:pt idx="9264">
                  <c:v>735675.47119212931</c:v>
                </c:pt>
                <c:pt idx="9265">
                  <c:v>735675.47119212931</c:v>
                </c:pt>
                <c:pt idx="9266">
                  <c:v>735675.47120370402</c:v>
                </c:pt>
                <c:pt idx="9267">
                  <c:v>735675.47120370402</c:v>
                </c:pt>
                <c:pt idx="9268">
                  <c:v>735675.47121527779</c:v>
                </c:pt>
                <c:pt idx="9269">
                  <c:v>735675.47121527779</c:v>
                </c:pt>
                <c:pt idx="9270">
                  <c:v>735675.47122685204</c:v>
                </c:pt>
                <c:pt idx="9271">
                  <c:v>735675.47123842593</c:v>
                </c:pt>
                <c:pt idx="9272">
                  <c:v>735675.47123842593</c:v>
                </c:pt>
                <c:pt idx="9273">
                  <c:v>735675.47124999936</c:v>
                </c:pt>
                <c:pt idx="9274">
                  <c:v>735675.47124999936</c:v>
                </c:pt>
                <c:pt idx="9275">
                  <c:v>735675.47126157407</c:v>
                </c:pt>
                <c:pt idx="9276">
                  <c:v>735675.47126157407</c:v>
                </c:pt>
                <c:pt idx="9277">
                  <c:v>735675.47127314843</c:v>
                </c:pt>
                <c:pt idx="9278">
                  <c:v>735675.47127314843</c:v>
                </c:pt>
                <c:pt idx="9279">
                  <c:v>735675.47128472244</c:v>
                </c:pt>
                <c:pt idx="9280">
                  <c:v>735675.47128472244</c:v>
                </c:pt>
                <c:pt idx="9281">
                  <c:v>735675.47129629645</c:v>
                </c:pt>
                <c:pt idx="9282">
                  <c:v>735675.47129629645</c:v>
                </c:pt>
                <c:pt idx="9283">
                  <c:v>735675.47130787035</c:v>
                </c:pt>
                <c:pt idx="9284">
                  <c:v>735675.47130787035</c:v>
                </c:pt>
                <c:pt idx="9285">
                  <c:v>735675.47131944436</c:v>
                </c:pt>
                <c:pt idx="9286">
                  <c:v>735675.47131944436</c:v>
                </c:pt>
                <c:pt idx="9287">
                  <c:v>735675.47133101849</c:v>
                </c:pt>
                <c:pt idx="9288">
                  <c:v>735675.47133101849</c:v>
                </c:pt>
                <c:pt idx="9289">
                  <c:v>735675.47134259238</c:v>
                </c:pt>
                <c:pt idx="9290">
                  <c:v>735675.47134259238</c:v>
                </c:pt>
                <c:pt idx="9291">
                  <c:v>735675.47135416663</c:v>
                </c:pt>
                <c:pt idx="9292">
                  <c:v>735675.47135416663</c:v>
                </c:pt>
                <c:pt idx="9293">
                  <c:v>735675.47136574145</c:v>
                </c:pt>
                <c:pt idx="9294">
                  <c:v>735675.47136574145</c:v>
                </c:pt>
                <c:pt idx="9295">
                  <c:v>735675.47137731477</c:v>
                </c:pt>
                <c:pt idx="9296">
                  <c:v>735675.47137731477</c:v>
                </c:pt>
                <c:pt idx="9297">
                  <c:v>735675.47138888889</c:v>
                </c:pt>
                <c:pt idx="9298">
                  <c:v>735675.47138888889</c:v>
                </c:pt>
                <c:pt idx="9299">
                  <c:v>735675.47140046302</c:v>
                </c:pt>
                <c:pt idx="9300">
                  <c:v>735675.47140046302</c:v>
                </c:pt>
                <c:pt idx="9301">
                  <c:v>735675.47141203703</c:v>
                </c:pt>
                <c:pt idx="9302">
                  <c:v>735675.47141203703</c:v>
                </c:pt>
                <c:pt idx="9303">
                  <c:v>735675.47142361244</c:v>
                </c:pt>
                <c:pt idx="9304">
                  <c:v>735675.47142361244</c:v>
                </c:pt>
                <c:pt idx="9305">
                  <c:v>735675.47143518541</c:v>
                </c:pt>
                <c:pt idx="9306">
                  <c:v>735675.47143518541</c:v>
                </c:pt>
                <c:pt idx="9307">
                  <c:v>735675.4714467593</c:v>
                </c:pt>
                <c:pt idx="9308">
                  <c:v>735675.4714467593</c:v>
                </c:pt>
                <c:pt idx="9309">
                  <c:v>735675.47145833343</c:v>
                </c:pt>
                <c:pt idx="9310">
                  <c:v>735675.47145833343</c:v>
                </c:pt>
                <c:pt idx="9311">
                  <c:v>735675.47146990732</c:v>
                </c:pt>
                <c:pt idx="9312">
                  <c:v>735675.47146990732</c:v>
                </c:pt>
                <c:pt idx="9313">
                  <c:v>735675.47148148145</c:v>
                </c:pt>
                <c:pt idx="9314">
                  <c:v>735675.47148148145</c:v>
                </c:pt>
                <c:pt idx="9315">
                  <c:v>735675.47149305558</c:v>
                </c:pt>
                <c:pt idx="9316">
                  <c:v>735675.47149305558</c:v>
                </c:pt>
                <c:pt idx="9317">
                  <c:v>735675.47150462959</c:v>
                </c:pt>
                <c:pt idx="9318">
                  <c:v>735675.47150462959</c:v>
                </c:pt>
                <c:pt idx="9319">
                  <c:v>735675.47151620372</c:v>
                </c:pt>
                <c:pt idx="9320">
                  <c:v>735675.47151620372</c:v>
                </c:pt>
                <c:pt idx="9321">
                  <c:v>735675.47152777773</c:v>
                </c:pt>
                <c:pt idx="9322">
                  <c:v>735675.47152777773</c:v>
                </c:pt>
                <c:pt idx="9323">
                  <c:v>735675.47153935186</c:v>
                </c:pt>
                <c:pt idx="9324">
                  <c:v>735675.47153935186</c:v>
                </c:pt>
                <c:pt idx="9325">
                  <c:v>735675.47155092645</c:v>
                </c:pt>
                <c:pt idx="9326">
                  <c:v>735675.47155092645</c:v>
                </c:pt>
                <c:pt idx="9327">
                  <c:v>735675.4715625</c:v>
                </c:pt>
                <c:pt idx="9328">
                  <c:v>735675.4715625</c:v>
                </c:pt>
                <c:pt idx="9329">
                  <c:v>735675.47157407389</c:v>
                </c:pt>
                <c:pt idx="9330">
                  <c:v>735675.47157407389</c:v>
                </c:pt>
                <c:pt idx="9331">
                  <c:v>735675.47158564941</c:v>
                </c:pt>
                <c:pt idx="9332">
                  <c:v>735675.47158564941</c:v>
                </c:pt>
                <c:pt idx="9333">
                  <c:v>735675.47159722249</c:v>
                </c:pt>
                <c:pt idx="9334">
                  <c:v>735675.47159722249</c:v>
                </c:pt>
                <c:pt idx="9335">
                  <c:v>735675.47160879651</c:v>
                </c:pt>
                <c:pt idx="9336">
                  <c:v>735675.47160879651</c:v>
                </c:pt>
                <c:pt idx="9337">
                  <c:v>735675.4716203704</c:v>
                </c:pt>
                <c:pt idx="9338">
                  <c:v>735675.4716203704</c:v>
                </c:pt>
                <c:pt idx="9339">
                  <c:v>735675.47163194441</c:v>
                </c:pt>
                <c:pt idx="9340">
                  <c:v>735675.47163194441</c:v>
                </c:pt>
                <c:pt idx="9341">
                  <c:v>735675.47164351854</c:v>
                </c:pt>
                <c:pt idx="9342">
                  <c:v>735675.47164351854</c:v>
                </c:pt>
                <c:pt idx="9343">
                  <c:v>735675.47165509255</c:v>
                </c:pt>
                <c:pt idx="9344">
                  <c:v>735675.47165509255</c:v>
                </c:pt>
                <c:pt idx="9345">
                  <c:v>735675.47166666703</c:v>
                </c:pt>
                <c:pt idx="9346">
                  <c:v>735675.47167824069</c:v>
                </c:pt>
                <c:pt idx="9347">
                  <c:v>735675.47167824069</c:v>
                </c:pt>
                <c:pt idx="9348">
                  <c:v>735675.47168981482</c:v>
                </c:pt>
                <c:pt idx="9349">
                  <c:v>735675.47168981482</c:v>
                </c:pt>
                <c:pt idx="9350">
                  <c:v>735675.47170138895</c:v>
                </c:pt>
                <c:pt idx="9351">
                  <c:v>735675.47170138895</c:v>
                </c:pt>
                <c:pt idx="9352">
                  <c:v>735675.47171296296</c:v>
                </c:pt>
                <c:pt idx="9353">
                  <c:v>735675.47171296296</c:v>
                </c:pt>
                <c:pt idx="9354">
                  <c:v>735675.47172453743</c:v>
                </c:pt>
                <c:pt idx="9355">
                  <c:v>735675.47172453743</c:v>
                </c:pt>
                <c:pt idx="9356">
                  <c:v>735675.47173611145</c:v>
                </c:pt>
                <c:pt idx="9357">
                  <c:v>735675.47173611145</c:v>
                </c:pt>
                <c:pt idx="9358">
                  <c:v>735675.47174768522</c:v>
                </c:pt>
                <c:pt idx="9359">
                  <c:v>735675.47174768522</c:v>
                </c:pt>
                <c:pt idx="9360">
                  <c:v>735675.47175925889</c:v>
                </c:pt>
                <c:pt idx="9361">
                  <c:v>735675.47175925889</c:v>
                </c:pt>
                <c:pt idx="9362">
                  <c:v>735675.47177083348</c:v>
                </c:pt>
                <c:pt idx="9363">
                  <c:v>735675.47177083348</c:v>
                </c:pt>
                <c:pt idx="9364">
                  <c:v>735675.47178240749</c:v>
                </c:pt>
                <c:pt idx="9365">
                  <c:v>735675.47178240749</c:v>
                </c:pt>
                <c:pt idx="9366">
                  <c:v>735675.4717939815</c:v>
                </c:pt>
                <c:pt idx="9367">
                  <c:v>735675.4717939815</c:v>
                </c:pt>
                <c:pt idx="9368">
                  <c:v>735675.47180555551</c:v>
                </c:pt>
                <c:pt idx="9369">
                  <c:v>735675.47180555551</c:v>
                </c:pt>
                <c:pt idx="9370">
                  <c:v>735675.47181712964</c:v>
                </c:pt>
                <c:pt idx="9371">
                  <c:v>735675.47181712964</c:v>
                </c:pt>
                <c:pt idx="9372">
                  <c:v>735675.47182870365</c:v>
                </c:pt>
                <c:pt idx="9373">
                  <c:v>735675.47182870365</c:v>
                </c:pt>
                <c:pt idx="9374">
                  <c:v>735675.47184027778</c:v>
                </c:pt>
                <c:pt idx="9375">
                  <c:v>735675.47184027778</c:v>
                </c:pt>
                <c:pt idx="9376">
                  <c:v>735675.47185185202</c:v>
                </c:pt>
                <c:pt idx="9377">
                  <c:v>735675.47185185202</c:v>
                </c:pt>
                <c:pt idx="9378">
                  <c:v>735675.47186342743</c:v>
                </c:pt>
                <c:pt idx="9379">
                  <c:v>735675.47186342743</c:v>
                </c:pt>
                <c:pt idx="9380">
                  <c:v>735675.47187500005</c:v>
                </c:pt>
                <c:pt idx="9381">
                  <c:v>735675.47187500005</c:v>
                </c:pt>
                <c:pt idx="9382">
                  <c:v>735675.47188657441</c:v>
                </c:pt>
                <c:pt idx="9383">
                  <c:v>735675.47188657441</c:v>
                </c:pt>
                <c:pt idx="9384">
                  <c:v>735675.47189814842</c:v>
                </c:pt>
                <c:pt idx="9385">
                  <c:v>735675.47189814842</c:v>
                </c:pt>
                <c:pt idx="9386">
                  <c:v>735675.4719097222</c:v>
                </c:pt>
                <c:pt idx="9387">
                  <c:v>735675.4719097222</c:v>
                </c:pt>
                <c:pt idx="9388">
                  <c:v>735675.47192129644</c:v>
                </c:pt>
                <c:pt idx="9389">
                  <c:v>735675.47192129644</c:v>
                </c:pt>
                <c:pt idx="9390">
                  <c:v>735675.47193287034</c:v>
                </c:pt>
                <c:pt idx="9391">
                  <c:v>735675.47193287034</c:v>
                </c:pt>
                <c:pt idx="9392">
                  <c:v>735675.47194444446</c:v>
                </c:pt>
                <c:pt idx="9393">
                  <c:v>735675.47194444446</c:v>
                </c:pt>
                <c:pt idx="9394">
                  <c:v>735675.47195601941</c:v>
                </c:pt>
                <c:pt idx="9395">
                  <c:v>735675.47195601941</c:v>
                </c:pt>
                <c:pt idx="9396">
                  <c:v>735675.4719675926</c:v>
                </c:pt>
                <c:pt idx="9397">
                  <c:v>735675.4719675926</c:v>
                </c:pt>
                <c:pt idx="9398">
                  <c:v>735675.47197916638</c:v>
                </c:pt>
                <c:pt idx="9399">
                  <c:v>735675.47197916638</c:v>
                </c:pt>
                <c:pt idx="9400">
                  <c:v>735675.47199074074</c:v>
                </c:pt>
                <c:pt idx="9401">
                  <c:v>735675.47199074074</c:v>
                </c:pt>
                <c:pt idx="9402">
                  <c:v>735675.47200231487</c:v>
                </c:pt>
                <c:pt idx="9403">
                  <c:v>735675.47200231487</c:v>
                </c:pt>
                <c:pt idx="9404">
                  <c:v>735675.47201388888</c:v>
                </c:pt>
                <c:pt idx="9405">
                  <c:v>735675.47201388888</c:v>
                </c:pt>
                <c:pt idx="9406">
                  <c:v>735675.47202546301</c:v>
                </c:pt>
                <c:pt idx="9407">
                  <c:v>735675.47202546301</c:v>
                </c:pt>
                <c:pt idx="9408">
                  <c:v>735675.47203703702</c:v>
                </c:pt>
                <c:pt idx="9409">
                  <c:v>735675.47203703702</c:v>
                </c:pt>
                <c:pt idx="9410">
                  <c:v>735675.47204860847</c:v>
                </c:pt>
                <c:pt idx="9411">
                  <c:v>735675.47204860847</c:v>
                </c:pt>
                <c:pt idx="9412">
                  <c:v>735675.47206018516</c:v>
                </c:pt>
                <c:pt idx="9413">
                  <c:v>735675.47206018516</c:v>
                </c:pt>
                <c:pt idx="9414">
                  <c:v>735675.47207175836</c:v>
                </c:pt>
                <c:pt idx="9415">
                  <c:v>735675.47208333341</c:v>
                </c:pt>
                <c:pt idx="9416">
                  <c:v>735675.47208333341</c:v>
                </c:pt>
                <c:pt idx="9417">
                  <c:v>735675.47209490731</c:v>
                </c:pt>
                <c:pt idx="9418">
                  <c:v>735675.47209490731</c:v>
                </c:pt>
                <c:pt idx="9419">
                  <c:v>735675.47210648132</c:v>
                </c:pt>
                <c:pt idx="9420">
                  <c:v>735675.47210648132</c:v>
                </c:pt>
                <c:pt idx="9421">
                  <c:v>735675.47211805114</c:v>
                </c:pt>
                <c:pt idx="9422">
                  <c:v>735675.47211805114</c:v>
                </c:pt>
                <c:pt idx="9423">
                  <c:v>735675.47212962899</c:v>
                </c:pt>
                <c:pt idx="9424">
                  <c:v>735675.47212962899</c:v>
                </c:pt>
                <c:pt idx="9425">
                  <c:v>735675.47214120196</c:v>
                </c:pt>
                <c:pt idx="9426">
                  <c:v>735675.47214120196</c:v>
                </c:pt>
                <c:pt idx="9427">
                  <c:v>735675.47215277737</c:v>
                </c:pt>
                <c:pt idx="9428">
                  <c:v>735675.47215277737</c:v>
                </c:pt>
                <c:pt idx="9429">
                  <c:v>735675.47216435138</c:v>
                </c:pt>
                <c:pt idx="9430">
                  <c:v>735675.47216435138</c:v>
                </c:pt>
                <c:pt idx="9431">
                  <c:v>735675.47217592597</c:v>
                </c:pt>
                <c:pt idx="9432">
                  <c:v>735675.47217592597</c:v>
                </c:pt>
                <c:pt idx="9433">
                  <c:v>735675.47218749998</c:v>
                </c:pt>
                <c:pt idx="9434">
                  <c:v>735675.47218749998</c:v>
                </c:pt>
                <c:pt idx="9435">
                  <c:v>735675.47219907085</c:v>
                </c:pt>
                <c:pt idx="9436">
                  <c:v>735675.47219907085</c:v>
                </c:pt>
                <c:pt idx="9437">
                  <c:v>735675.47221064812</c:v>
                </c:pt>
                <c:pt idx="9438">
                  <c:v>735675.47221064812</c:v>
                </c:pt>
                <c:pt idx="9439">
                  <c:v>735675.47222222225</c:v>
                </c:pt>
                <c:pt idx="9440">
                  <c:v>735675.47222222225</c:v>
                </c:pt>
                <c:pt idx="9441">
                  <c:v>735675.47223379649</c:v>
                </c:pt>
                <c:pt idx="9442">
                  <c:v>735675.47223379649</c:v>
                </c:pt>
                <c:pt idx="9443">
                  <c:v>735675.47224537039</c:v>
                </c:pt>
                <c:pt idx="9444">
                  <c:v>735675.47224537039</c:v>
                </c:pt>
                <c:pt idx="9445">
                  <c:v>735675.4722569444</c:v>
                </c:pt>
                <c:pt idx="9446">
                  <c:v>735675.47226851829</c:v>
                </c:pt>
                <c:pt idx="9447">
                  <c:v>735675.47226851829</c:v>
                </c:pt>
                <c:pt idx="9448">
                  <c:v>735675.47226851829</c:v>
                </c:pt>
                <c:pt idx="9449">
                  <c:v>735675.4722800923</c:v>
                </c:pt>
                <c:pt idx="9450">
                  <c:v>735675.4722800923</c:v>
                </c:pt>
                <c:pt idx="9451">
                  <c:v>735675.47229166667</c:v>
                </c:pt>
                <c:pt idx="9452">
                  <c:v>735675.47229166667</c:v>
                </c:pt>
                <c:pt idx="9453">
                  <c:v>735675.47230324079</c:v>
                </c:pt>
                <c:pt idx="9454">
                  <c:v>735675.47230324079</c:v>
                </c:pt>
                <c:pt idx="9455">
                  <c:v>735675.47232638893</c:v>
                </c:pt>
                <c:pt idx="9456">
                  <c:v>735675.47232638893</c:v>
                </c:pt>
                <c:pt idx="9457">
                  <c:v>735675.47232638893</c:v>
                </c:pt>
                <c:pt idx="9458">
                  <c:v>735675.47233796236</c:v>
                </c:pt>
                <c:pt idx="9459">
                  <c:v>735675.47233796236</c:v>
                </c:pt>
                <c:pt idx="9460">
                  <c:v>735675.47234953637</c:v>
                </c:pt>
                <c:pt idx="9461">
                  <c:v>735675.47234953637</c:v>
                </c:pt>
                <c:pt idx="9462">
                  <c:v>735675.47236111108</c:v>
                </c:pt>
                <c:pt idx="9463">
                  <c:v>735675.47236111108</c:v>
                </c:pt>
                <c:pt idx="9464">
                  <c:v>735675.47237268265</c:v>
                </c:pt>
                <c:pt idx="9465">
                  <c:v>735675.47237268265</c:v>
                </c:pt>
                <c:pt idx="9466">
                  <c:v>735675.47238425899</c:v>
                </c:pt>
                <c:pt idx="9467">
                  <c:v>735675.47238425899</c:v>
                </c:pt>
                <c:pt idx="9468">
                  <c:v>735675.47239583335</c:v>
                </c:pt>
                <c:pt idx="9469">
                  <c:v>735675.47239583335</c:v>
                </c:pt>
                <c:pt idx="9470">
                  <c:v>735675.47240740748</c:v>
                </c:pt>
                <c:pt idx="9471">
                  <c:v>735675.47240740748</c:v>
                </c:pt>
                <c:pt idx="9472">
                  <c:v>735675.47241898137</c:v>
                </c:pt>
                <c:pt idx="9473">
                  <c:v>735675.47241898137</c:v>
                </c:pt>
                <c:pt idx="9474">
                  <c:v>735675.47243055538</c:v>
                </c:pt>
                <c:pt idx="9475">
                  <c:v>735675.47243055538</c:v>
                </c:pt>
                <c:pt idx="9476">
                  <c:v>735675.47244212939</c:v>
                </c:pt>
                <c:pt idx="9477">
                  <c:v>735675.47244212939</c:v>
                </c:pt>
                <c:pt idx="9478">
                  <c:v>735675.47245370375</c:v>
                </c:pt>
                <c:pt idx="9479">
                  <c:v>735675.47245370375</c:v>
                </c:pt>
                <c:pt idx="9480">
                  <c:v>735675.47246527777</c:v>
                </c:pt>
                <c:pt idx="9481">
                  <c:v>735675.47246527777</c:v>
                </c:pt>
                <c:pt idx="9482">
                  <c:v>735675.47247685189</c:v>
                </c:pt>
                <c:pt idx="9483">
                  <c:v>735675.47247685189</c:v>
                </c:pt>
                <c:pt idx="9484">
                  <c:v>735675.4724884259</c:v>
                </c:pt>
                <c:pt idx="9485">
                  <c:v>735675.4724884259</c:v>
                </c:pt>
                <c:pt idx="9486">
                  <c:v>735675.47249999898</c:v>
                </c:pt>
                <c:pt idx="9487">
                  <c:v>735675.47249999898</c:v>
                </c:pt>
                <c:pt idx="9488">
                  <c:v>735675.47251157148</c:v>
                </c:pt>
                <c:pt idx="9489">
                  <c:v>735675.47251157148</c:v>
                </c:pt>
                <c:pt idx="9490">
                  <c:v>735675.4725231484</c:v>
                </c:pt>
                <c:pt idx="9491">
                  <c:v>735675.4725231484</c:v>
                </c:pt>
                <c:pt idx="9492">
                  <c:v>735675.47253472218</c:v>
                </c:pt>
                <c:pt idx="9493">
                  <c:v>735675.47253472218</c:v>
                </c:pt>
                <c:pt idx="9494">
                  <c:v>735675.47254629631</c:v>
                </c:pt>
                <c:pt idx="9495">
                  <c:v>735675.47254629631</c:v>
                </c:pt>
                <c:pt idx="9496">
                  <c:v>735675.47255787032</c:v>
                </c:pt>
                <c:pt idx="9497">
                  <c:v>735675.47255787032</c:v>
                </c:pt>
                <c:pt idx="9498">
                  <c:v>735675.47256944398</c:v>
                </c:pt>
                <c:pt idx="9499">
                  <c:v>735675.47256944398</c:v>
                </c:pt>
                <c:pt idx="9500">
                  <c:v>735675.47258101846</c:v>
                </c:pt>
                <c:pt idx="9501">
                  <c:v>735675.47258101846</c:v>
                </c:pt>
                <c:pt idx="9502">
                  <c:v>735675.47259259236</c:v>
                </c:pt>
                <c:pt idx="9503">
                  <c:v>735675.47259259236</c:v>
                </c:pt>
                <c:pt idx="9504">
                  <c:v>735675.47260416672</c:v>
                </c:pt>
                <c:pt idx="9505">
                  <c:v>735675.47260416672</c:v>
                </c:pt>
                <c:pt idx="9506">
                  <c:v>735675.47261574073</c:v>
                </c:pt>
                <c:pt idx="9507">
                  <c:v>735675.47261574073</c:v>
                </c:pt>
                <c:pt idx="9508">
                  <c:v>735675.47262731544</c:v>
                </c:pt>
                <c:pt idx="9509">
                  <c:v>735675.47262731544</c:v>
                </c:pt>
                <c:pt idx="9510">
                  <c:v>735675.47263888887</c:v>
                </c:pt>
                <c:pt idx="9511">
                  <c:v>735675.47263888887</c:v>
                </c:pt>
                <c:pt idx="9512">
                  <c:v>735675.47265046299</c:v>
                </c:pt>
                <c:pt idx="9513">
                  <c:v>735675.47265046299</c:v>
                </c:pt>
                <c:pt idx="9514">
                  <c:v>735675.47266203701</c:v>
                </c:pt>
                <c:pt idx="9515">
                  <c:v>735675.47266203701</c:v>
                </c:pt>
                <c:pt idx="9516">
                  <c:v>735675.47267361113</c:v>
                </c:pt>
                <c:pt idx="9517">
                  <c:v>735675.47268518514</c:v>
                </c:pt>
                <c:pt idx="9518">
                  <c:v>735675.47268518514</c:v>
                </c:pt>
                <c:pt idx="9519">
                  <c:v>735675.47269675927</c:v>
                </c:pt>
                <c:pt idx="9520">
                  <c:v>735675.47269675927</c:v>
                </c:pt>
                <c:pt idx="9521">
                  <c:v>735675.47270833328</c:v>
                </c:pt>
                <c:pt idx="9522">
                  <c:v>735675.47270833328</c:v>
                </c:pt>
                <c:pt idx="9523">
                  <c:v>735675.47271990636</c:v>
                </c:pt>
                <c:pt idx="9524">
                  <c:v>735675.47271990636</c:v>
                </c:pt>
                <c:pt idx="9525">
                  <c:v>735675.47273148131</c:v>
                </c:pt>
                <c:pt idx="9526">
                  <c:v>735675.47273148131</c:v>
                </c:pt>
                <c:pt idx="9527">
                  <c:v>735675.47274305276</c:v>
                </c:pt>
                <c:pt idx="9528">
                  <c:v>735675.47274305276</c:v>
                </c:pt>
                <c:pt idx="9529">
                  <c:v>735675.47275462968</c:v>
                </c:pt>
                <c:pt idx="9530">
                  <c:v>735675.47275462968</c:v>
                </c:pt>
                <c:pt idx="9531">
                  <c:v>735675.47276620369</c:v>
                </c:pt>
                <c:pt idx="9532">
                  <c:v>735675.47276620369</c:v>
                </c:pt>
                <c:pt idx="9533">
                  <c:v>735675.47277777689</c:v>
                </c:pt>
                <c:pt idx="9534">
                  <c:v>735675.47277777689</c:v>
                </c:pt>
                <c:pt idx="9535">
                  <c:v>735675.47278935136</c:v>
                </c:pt>
                <c:pt idx="9536">
                  <c:v>735675.47278935136</c:v>
                </c:pt>
                <c:pt idx="9537">
                  <c:v>735675.47280092642</c:v>
                </c:pt>
                <c:pt idx="9538">
                  <c:v>735675.47280092642</c:v>
                </c:pt>
                <c:pt idx="9539">
                  <c:v>735675.47281249997</c:v>
                </c:pt>
                <c:pt idx="9540">
                  <c:v>735675.47281249997</c:v>
                </c:pt>
                <c:pt idx="9541">
                  <c:v>735675.4728240741</c:v>
                </c:pt>
                <c:pt idx="9542">
                  <c:v>735675.4728240741</c:v>
                </c:pt>
                <c:pt idx="9543">
                  <c:v>735675.47283564904</c:v>
                </c:pt>
                <c:pt idx="9544">
                  <c:v>735675.47283564904</c:v>
                </c:pt>
                <c:pt idx="9545">
                  <c:v>735675.47284722223</c:v>
                </c:pt>
                <c:pt idx="9546">
                  <c:v>735675.47284722223</c:v>
                </c:pt>
                <c:pt idx="9547">
                  <c:v>735675.47285879625</c:v>
                </c:pt>
                <c:pt idx="9548">
                  <c:v>735675.47285879625</c:v>
                </c:pt>
                <c:pt idx="9549">
                  <c:v>735675.47287037037</c:v>
                </c:pt>
                <c:pt idx="9550">
                  <c:v>735675.47287037037</c:v>
                </c:pt>
                <c:pt idx="9551">
                  <c:v>735675.4728819445</c:v>
                </c:pt>
                <c:pt idx="9552">
                  <c:v>735675.4728819445</c:v>
                </c:pt>
                <c:pt idx="9553">
                  <c:v>735675.47289351851</c:v>
                </c:pt>
                <c:pt idx="9554">
                  <c:v>735675.47290509229</c:v>
                </c:pt>
                <c:pt idx="9555">
                  <c:v>735675.47290509229</c:v>
                </c:pt>
                <c:pt idx="9556">
                  <c:v>735675.47290509229</c:v>
                </c:pt>
                <c:pt idx="9557">
                  <c:v>735675.4729166663</c:v>
                </c:pt>
                <c:pt idx="9558">
                  <c:v>735675.47292824078</c:v>
                </c:pt>
                <c:pt idx="9559">
                  <c:v>735675.47292824078</c:v>
                </c:pt>
                <c:pt idx="9560">
                  <c:v>735675.47293981398</c:v>
                </c:pt>
                <c:pt idx="9561">
                  <c:v>735675.47293981398</c:v>
                </c:pt>
                <c:pt idx="9562">
                  <c:v>735675.47295138892</c:v>
                </c:pt>
                <c:pt idx="9563">
                  <c:v>735675.47295138892</c:v>
                </c:pt>
                <c:pt idx="9564">
                  <c:v>735675.47296296188</c:v>
                </c:pt>
                <c:pt idx="9565">
                  <c:v>735675.47296296188</c:v>
                </c:pt>
                <c:pt idx="9566">
                  <c:v>735675.47297453706</c:v>
                </c:pt>
                <c:pt idx="9567">
                  <c:v>735675.47297453706</c:v>
                </c:pt>
                <c:pt idx="9568">
                  <c:v>735675.47298611142</c:v>
                </c:pt>
                <c:pt idx="9569">
                  <c:v>735675.47298611142</c:v>
                </c:pt>
                <c:pt idx="9570">
                  <c:v>735675.4729976852</c:v>
                </c:pt>
                <c:pt idx="9571">
                  <c:v>735675.4729976852</c:v>
                </c:pt>
                <c:pt idx="9572">
                  <c:v>735675.47300925897</c:v>
                </c:pt>
                <c:pt idx="9573">
                  <c:v>735675.47300925897</c:v>
                </c:pt>
                <c:pt idx="9574">
                  <c:v>735675.47302083345</c:v>
                </c:pt>
                <c:pt idx="9575">
                  <c:v>735675.47302083345</c:v>
                </c:pt>
                <c:pt idx="9576">
                  <c:v>735675.47303240746</c:v>
                </c:pt>
                <c:pt idx="9577">
                  <c:v>735675.47303240746</c:v>
                </c:pt>
                <c:pt idx="9578">
                  <c:v>735675.47304398147</c:v>
                </c:pt>
                <c:pt idx="9579">
                  <c:v>735675.47304398147</c:v>
                </c:pt>
                <c:pt idx="9580">
                  <c:v>735675.4730555556</c:v>
                </c:pt>
                <c:pt idx="9581">
                  <c:v>735675.4730555556</c:v>
                </c:pt>
                <c:pt idx="9582">
                  <c:v>735675.47306712961</c:v>
                </c:pt>
                <c:pt idx="9583">
                  <c:v>735675.47306712961</c:v>
                </c:pt>
                <c:pt idx="9584">
                  <c:v>735675.47307870339</c:v>
                </c:pt>
                <c:pt idx="9585">
                  <c:v>735675.47307870339</c:v>
                </c:pt>
                <c:pt idx="9586">
                  <c:v>735675.47309027729</c:v>
                </c:pt>
                <c:pt idx="9587">
                  <c:v>735675.47309027729</c:v>
                </c:pt>
                <c:pt idx="9588">
                  <c:v>735675.47310185188</c:v>
                </c:pt>
                <c:pt idx="9589">
                  <c:v>735675.47310185188</c:v>
                </c:pt>
                <c:pt idx="9590">
                  <c:v>735675.47311342589</c:v>
                </c:pt>
                <c:pt idx="9591">
                  <c:v>735675.47311342589</c:v>
                </c:pt>
                <c:pt idx="9592">
                  <c:v>735675.47312500002</c:v>
                </c:pt>
                <c:pt idx="9593">
                  <c:v>735675.47312500002</c:v>
                </c:pt>
                <c:pt idx="9594">
                  <c:v>735675.47313657391</c:v>
                </c:pt>
                <c:pt idx="9595">
                  <c:v>735675.47313657391</c:v>
                </c:pt>
                <c:pt idx="9596">
                  <c:v>735675.47314814816</c:v>
                </c:pt>
                <c:pt idx="9597">
                  <c:v>735675.47314814816</c:v>
                </c:pt>
                <c:pt idx="9598">
                  <c:v>735675.47315972217</c:v>
                </c:pt>
                <c:pt idx="9599">
                  <c:v>735675.47315972217</c:v>
                </c:pt>
                <c:pt idx="9600">
                  <c:v>735675.4731712963</c:v>
                </c:pt>
                <c:pt idx="9601">
                  <c:v>735675.4731712963</c:v>
                </c:pt>
                <c:pt idx="9602">
                  <c:v>735675.47318287031</c:v>
                </c:pt>
                <c:pt idx="9603">
                  <c:v>735675.47318287031</c:v>
                </c:pt>
                <c:pt idx="9604">
                  <c:v>735675.47319444432</c:v>
                </c:pt>
                <c:pt idx="9605">
                  <c:v>735675.47319444432</c:v>
                </c:pt>
                <c:pt idx="9606">
                  <c:v>735675.47320601903</c:v>
                </c:pt>
                <c:pt idx="9607">
                  <c:v>735675.47320601903</c:v>
                </c:pt>
                <c:pt idx="9608">
                  <c:v>735675.47321759257</c:v>
                </c:pt>
                <c:pt idx="9609">
                  <c:v>735675.47321759257</c:v>
                </c:pt>
                <c:pt idx="9610">
                  <c:v>735675.4732291667</c:v>
                </c:pt>
                <c:pt idx="9611">
                  <c:v>735675.4732291667</c:v>
                </c:pt>
                <c:pt idx="9612">
                  <c:v>735675.47324074071</c:v>
                </c:pt>
                <c:pt idx="9613">
                  <c:v>735675.47324074071</c:v>
                </c:pt>
                <c:pt idx="9614">
                  <c:v>735675.47325231484</c:v>
                </c:pt>
                <c:pt idx="9615">
                  <c:v>735675.47325231484</c:v>
                </c:pt>
                <c:pt idx="9616">
                  <c:v>735675.47326388885</c:v>
                </c:pt>
                <c:pt idx="9617">
                  <c:v>735675.47326388885</c:v>
                </c:pt>
                <c:pt idx="9618">
                  <c:v>735675.47327546298</c:v>
                </c:pt>
                <c:pt idx="9619">
                  <c:v>735675.47327546298</c:v>
                </c:pt>
                <c:pt idx="9620">
                  <c:v>735675.47328703944</c:v>
                </c:pt>
                <c:pt idx="9621">
                  <c:v>735675.47328703944</c:v>
                </c:pt>
                <c:pt idx="9622">
                  <c:v>735675.47329861112</c:v>
                </c:pt>
                <c:pt idx="9623">
                  <c:v>735675.47329861112</c:v>
                </c:pt>
                <c:pt idx="9624">
                  <c:v>735675.47331018397</c:v>
                </c:pt>
                <c:pt idx="9625">
                  <c:v>735675.47331018397</c:v>
                </c:pt>
                <c:pt idx="9626">
                  <c:v>735675.47332175926</c:v>
                </c:pt>
                <c:pt idx="9627">
                  <c:v>735675.4733333335</c:v>
                </c:pt>
                <c:pt idx="9628">
                  <c:v>735675.4733333335</c:v>
                </c:pt>
                <c:pt idx="9629">
                  <c:v>735675.47334490728</c:v>
                </c:pt>
                <c:pt idx="9630">
                  <c:v>735675.47334490728</c:v>
                </c:pt>
                <c:pt idx="9631">
                  <c:v>735675.47335648153</c:v>
                </c:pt>
                <c:pt idx="9632">
                  <c:v>735675.47335648153</c:v>
                </c:pt>
                <c:pt idx="9633">
                  <c:v>735675.47336805251</c:v>
                </c:pt>
                <c:pt idx="9634">
                  <c:v>735675.47336805251</c:v>
                </c:pt>
                <c:pt idx="9635">
                  <c:v>735675.47337962897</c:v>
                </c:pt>
                <c:pt idx="9636">
                  <c:v>735675.47337962897</c:v>
                </c:pt>
                <c:pt idx="9637">
                  <c:v>735675.47339120368</c:v>
                </c:pt>
                <c:pt idx="9638">
                  <c:v>735675.47339120368</c:v>
                </c:pt>
                <c:pt idx="9639">
                  <c:v>735675.4734027778</c:v>
                </c:pt>
                <c:pt idx="9640">
                  <c:v>735675.4734027778</c:v>
                </c:pt>
                <c:pt idx="9641">
                  <c:v>735675.47341435181</c:v>
                </c:pt>
                <c:pt idx="9642">
                  <c:v>735675.47341435181</c:v>
                </c:pt>
                <c:pt idx="9643">
                  <c:v>735675.47342592874</c:v>
                </c:pt>
                <c:pt idx="9644">
                  <c:v>735675.47342592874</c:v>
                </c:pt>
                <c:pt idx="9645">
                  <c:v>735675.47343749995</c:v>
                </c:pt>
                <c:pt idx="9646">
                  <c:v>735675.47343749995</c:v>
                </c:pt>
                <c:pt idx="9647">
                  <c:v>735675.47344907396</c:v>
                </c:pt>
                <c:pt idx="9648">
                  <c:v>735675.47344907396</c:v>
                </c:pt>
                <c:pt idx="9649">
                  <c:v>735675.47346064844</c:v>
                </c:pt>
                <c:pt idx="9650">
                  <c:v>735675.47346064844</c:v>
                </c:pt>
                <c:pt idx="9651">
                  <c:v>735675.47347222222</c:v>
                </c:pt>
                <c:pt idx="9652">
                  <c:v>735675.47347222222</c:v>
                </c:pt>
                <c:pt idx="9653">
                  <c:v>735675.47348379705</c:v>
                </c:pt>
                <c:pt idx="9654">
                  <c:v>735675.47348379705</c:v>
                </c:pt>
                <c:pt idx="9655">
                  <c:v>735675.47349537048</c:v>
                </c:pt>
                <c:pt idx="9656">
                  <c:v>735675.47349537048</c:v>
                </c:pt>
                <c:pt idx="9657">
                  <c:v>735675.47350694449</c:v>
                </c:pt>
                <c:pt idx="9658">
                  <c:v>735675.47350694449</c:v>
                </c:pt>
                <c:pt idx="9659">
                  <c:v>735675.47351851838</c:v>
                </c:pt>
                <c:pt idx="9660">
                  <c:v>735675.47351851838</c:v>
                </c:pt>
                <c:pt idx="9661">
                  <c:v>735675.47353009239</c:v>
                </c:pt>
                <c:pt idx="9662">
                  <c:v>735675.47353009239</c:v>
                </c:pt>
                <c:pt idx="9663">
                  <c:v>735675.47354166629</c:v>
                </c:pt>
                <c:pt idx="9664">
                  <c:v>735675.47354166629</c:v>
                </c:pt>
                <c:pt idx="9665">
                  <c:v>735675.47355324205</c:v>
                </c:pt>
                <c:pt idx="9666">
                  <c:v>735675.47356481478</c:v>
                </c:pt>
                <c:pt idx="9667">
                  <c:v>735675.4735763889</c:v>
                </c:pt>
                <c:pt idx="9668">
                  <c:v>735675.4735763889</c:v>
                </c:pt>
                <c:pt idx="9669">
                  <c:v>735675.47358796292</c:v>
                </c:pt>
                <c:pt idx="9670">
                  <c:v>735675.47358796292</c:v>
                </c:pt>
                <c:pt idx="9671">
                  <c:v>735675.47359953693</c:v>
                </c:pt>
                <c:pt idx="9672">
                  <c:v>735675.47361111105</c:v>
                </c:pt>
                <c:pt idx="9673">
                  <c:v>735675.47361111105</c:v>
                </c:pt>
                <c:pt idx="9674">
                  <c:v>735675.47361111105</c:v>
                </c:pt>
                <c:pt idx="9675">
                  <c:v>735675.47362268541</c:v>
                </c:pt>
                <c:pt idx="9676">
                  <c:v>735675.47362268541</c:v>
                </c:pt>
                <c:pt idx="9677">
                  <c:v>735675.47363425931</c:v>
                </c:pt>
                <c:pt idx="9678">
                  <c:v>735675.47363425931</c:v>
                </c:pt>
                <c:pt idx="9679">
                  <c:v>735675.47364583344</c:v>
                </c:pt>
                <c:pt idx="9680">
                  <c:v>735675.47364583344</c:v>
                </c:pt>
                <c:pt idx="9681">
                  <c:v>735675.47366898146</c:v>
                </c:pt>
                <c:pt idx="9682">
                  <c:v>735675.47366898146</c:v>
                </c:pt>
                <c:pt idx="9683">
                  <c:v>735675.47366898146</c:v>
                </c:pt>
                <c:pt idx="9684">
                  <c:v>735675.47368055559</c:v>
                </c:pt>
                <c:pt idx="9685">
                  <c:v>735675.47368055559</c:v>
                </c:pt>
                <c:pt idx="9686">
                  <c:v>735675.4736921296</c:v>
                </c:pt>
                <c:pt idx="9687">
                  <c:v>735675.4736921296</c:v>
                </c:pt>
                <c:pt idx="9688">
                  <c:v>735675.47370370373</c:v>
                </c:pt>
                <c:pt idx="9689">
                  <c:v>735675.47370370373</c:v>
                </c:pt>
                <c:pt idx="9690">
                  <c:v>735675.47371527739</c:v>
                </c:pt>
                <c:pt idx="9691">
                  <c:v>735675.47371527739</c:v>
                </c:pt>
                <c:pt idx="9692">
                  <c:v>735675.4737268521</c:v>
                </c:pt>
                <c:pt idx="9693">
                  <c:v>735675.4737268521</c:v>
                </c:pt>
                <c:pt idx="9694">
                  <c:v>735675.47373842588</c:v>
                </c:pt>
                <c:pt idx="9695">
                  <c:v>735675.47373842588</c:v>
                </c:pt>
                <c:pt idx="9696">
                  <c:v>735675.47375</c:v>
                </c:pt>
                <c:pt idx="9697">
                  <c:v>735675.47375</c:v>
                </c:pt>
                <c:pt idx="9698">
                  <c:v>735675.4737615739</c:v>
                </c:pt>
                <c:pt idx="9699">
                  <c:v>735675.4737615739</c:v>
                </c:pt>
                <c:pt idx="9700">
                  <c:v>735675.47377314814</c:v>
                </c:pt>
                <c:pt idx="9701">
                  <c:v>735675.47377314814</c:v>
                </c:pt>
                <c:pt idx="9702">
                  <c:v>735675.4737847225</c:v>
                </c:pt>
                <c:pt idx="9703">
                  <c:v>735675.4737847225</c:v>
                </c:pt>
                <c:pt idx="9704">
                  <c:v>735675.4737962964</c:v>
                </c:pt>
                <c:pt idx="9705">
                  <c:v>735675.4737962964</c:v>
                </c:pt>
                <c:pt idx="9706">
                  <c:v>735675.47380787041</c:v>
                </c:pt>
                <c:pt idx="9707">
                  <c:v>735675.47380787041</c:v>
                </c:pt>
                <c:pt idx="9708">
                  <c:v>735675.47381944431</c:v>
                </c:pt>
                <c:pt idx="9709">
                  <c:v>735675.47381944431</c:v>
                </c:pt>
                <c:pt idx="9710">
                  <c:v>735675.47383101855</c:v>
                </c:pt>
                <c:pt idx="9711">
                  <c:v>735675.47383101855</c:v>
                </c:pt>
                <c:pt idx="9712">
                  <c:v>735675.47384259256</c:v>
                </c:pt>
                <c:pt idx="9713">
                  <c:v>735675.47384259256</c:v>
                </c:pt>
                <c:pt idx="9714">
                  <c:v>735675.47385416704</c:v>
                </c:pt>
                <c:pt idx="9715">
                  <c:v>735675.47385416704</c:v>
                </c:pt>
                <c:pt idx="9716">
                  <c:v>735675.47386574245</c:v>
                </c:pt>
                <c:pt idx="9717">
                  <c:v>735675.47386574245</c:v>
                </c:pt>
                <c:pt idx="9718">
                  <c:v>735675.47387731483</c:v>
                </c:pt>
                <c:pt idx="9719">
                  <c:v>735675.47387731483</c:v>
                </c:pt>
                <c:pt idx="9720">
                  <c:v>735675.47388888884</c:v>
                </c:pt>
                <c:pt idx="9721">
                  <c:v>735675.47388888884</c:v>
                </c:pt>
                <c:pt idx="9722">
                  <c:v>735675.47390046297</c:v>
                </c:pt>
                <c:pt idx="9723">
                  <c:v>735675.47390046297</c:v>
                </c:pt>
                <c:pt idx="9724">
                  <c:v>735675.47391203709</c:v>
                </c:pt>
                <c:pt idx="9725">
                  <c:v>735675.47391203709</c:v>
                </c:pt>
                <c:pt idx="9726">
                  <c:v>735675.47392361145</c:v>
                </c:pt>
                <c:pt idx="9727">
                  <c:v>735675.47392361145</c:v>
                </c:pt>
                <c:pt idx="9728">
                  <c:v>735675.4739467589</c:v>
                </c:pt>
                <c:pt idx="9729">
                  <c:v>735675.4739467589</c:v>
                </c:pt>
                <c:pt idx="9730">
                  <c:v>735675.4739467589</c:v>
                </c:pt>
                <c:pt idx="9731">
                  <c:v>735675.47395833349</c:v>
                </c:pt>
                <c:pt idx="9732">
                  <c:v>735675.47395833349</c:v>
                </c:pt>
                <c:pt idx="9733">
                  <c:v>735675.47396990738</c:v>
                </c:pt>
                <c:pt idx="9734">
                  <c:v>735675.47396990738</c:v>
                </c:pt>
                <c:pt idx="9735">
                  <c:v>735675.47398148151</c:v>
                </c:pt>
                <c:pt idx="9736">
                  <c:v>735675.47398148151</c:v>
                </c:pt>
                <c:pt idx="9737">
                  <c:v>735675.47399305529</c:v>
                </c:pt>
                <c:pt idx="9738">
                  <c:v>735675.47399305529</c:v>
                </c:pt>
                <c:pt idx="9739">
                  <c:v>735675.4740046293</c:v>
                </c:pt>
                <c:pt idx="9740">
                  <c:v>735675.4740046293</c:v>
                </c:pt>
                <c:pt idx="9741">
                  <c:v>735675.47401620366</c:v>
                </c:pt>
                <c:pt idx="9742">
                  <c:v>735675.47401620366</c:v>
                </c:pt>
                <c:pt idx="9743">
                  <c:v>735675.47402777779</c:v>
                </c:pt>
                <c:pt idx="9744">
                  <c:v>735675.47402777779</c:v>
                </c:pt>
                <c:pt idx="9745">
                  <c:v>735675.47403934936</c:v>
                </c:pt>
                <c:pt idx="9746">
                  <c:v>735675.47403934936</c:v>
                </c:pt>
                <c:pt idx="9747">
                  <c:v>735675.47405092593</c:v>
                </c:pt>
                <c:pt idx="9748">
                  <c:v>735675.47405092593</c:v>
                </c:pt>
                <c:pt idx="9749">
                  <c:v>735675.47406250006</c:v>
                </c:pt>
                <c:pt idx="9750">
                  <c:v>735675.47406250006</c:v>
                </c:pt>
                <c:pt idx="9751">
                  <c:v>735675.47407407337</c:v>
                </c:pt>
                <c:pt idx="9752">
                  <c:v>735675.47407407337</c:v>
                </c:pt>
                <c:pt idx="9753">
                  <c:v>735675.47408564843</c:v>
                </c:pt>
                <c:pt idx="9754">
                  <c:v>735675.47408564843</c:v>
                </c:pt>
                <c:pt idx="9755">
                  <c:v>735675.47409722221</c:v>
                </c:pt>
                <c:pt idx="9756">
                  <c:v>735675.47409722221</c:v>
                </c:pt>
                <c:pt idx="9757">
                  <c:v>735675.47410879319</c:v>
                </c:pt>
                <c:pt idx="9758">
                  <c:v>735675.47410879319</c:v>
                </c:pt>
                <c:pt idx="9759">
                  <c:v>735675.47412036837</c:v>
                </c:pt>
                <c:pt idx="9760">
                  <c:v>735675.47412036837</c:v>
                </c:pt>
                <c:pt idx="9761">
                  <c:v>735675.47413194436</c:v>
                </c:pt>
                <c:pt idx="9762">
                  <c:v>735675.47413194436</c:v>
                </c:pt>
                <c:pt idx="9763">
                  <c:v>735675.47414351837</c:v>
                </c:pt>
                <c:pt idx="9764">
                  <c:v>735675.47414351837</c:v>
                </c:pt>
                <c:pt idx="9765">
                  <c:v>735675.47415509238</c:v>
                </c:pt>
                <c:pt idx="9766">
                  <c:v>735675.47415509238</c:v>
                </c:pt>
                <c:pt idx="9767">
                  <c:v>735675.47416666639</c:v>
                </c:pt>
                <c:pt idx="9768">
                  <c:v>735675.47416666639</c:v>
                </c:pt>
                <c:pt idx="9769">
                  <c:v>735675.47417823737</c:v>
                </c:pt>
                <c:pt idx="9770">
                  <c:v>735675.47417823737</c:v>
                </c:pt>
                <c:pt idx="9771">
                  <c:v>735675.47418981337</c:v>
                </c:pt>
                <c:pt idx="9772">
                  <c:v>735675.47418981337</c:v>
                </c:pt>
                <c:pt idx="9773">
                  <c:v>735675.47420138889</c:v>
                </c:pt>
                <c:pt idx="9774">
                  <c:v>735675.47420138889</c:v>
                </c:pt>
                <c:pt idx="9775">
                  <c:v>735675.47421296197</c:v>
                </c:pt>
                <c:pt idx="9776">
                  <c:v>735675.47421296197</c:v>
                </c:pt>
                <c:pt idx="9777">
                  <c:v>735675.47422453703</c:v>
                </c:pt>
                <c:pt idx="9778">
                  <c:v>735675.47422453703</c:v>
                </c:pt>
                <c:pt idx="9779">
                  <c:v>735675.47423611151</c:v>
                </c:pt>
                <c:pt idx="9780">
                  <c:v>735675.47423611151</c:v>
                </c:pt>
                <c:pt idx="9781">
                  <c:v>735675.47424768517</c:v>
                </c:pt>
                <c:pt idx="9782">
                  <c:v>735675.47424768517</c:v>
                </c:pt>
                <c:pt idx="9783">
                  <c:v>735675.47425925836</c:v>
                </c:pt>
                <c:pt idx="9784">
                  <c:v>735675.47425925836</c:v>
                </c:pt>
                <c:pt idx="9785">
                  <c:v>735675.47427083331</c:v>
                </c:pt>
                <c:pt idx="9786">
                  <c:v>735675.47427083331</c:v>
                </c:pt>
                <c:pt idx="9787">
                  <c:v>735675.47428240732</c:v>
                </c:pt>
                <c:pt idx="9788">
                  <c:v>735675.47428240732</c:v>
                </c:pt>
                <c:pt idx="9789">
                  <c:v>735675.47429398133</c:v>
                </c:pt>
                <c:pt idx="9790">
                  <c:v>735675.47429398133</c:v>
                </c:pt>
                <c:pt idx="9791">
                  <c:v>735675.47430555336</c:v>
                </c:pt>
                <c:pt idx="9792">
                  <c:v>735675.47431712889</c:v>
                </c:pt>
                <c:pt idx="9793">
                  <c:v>735675.47431712889</c:v>
                </c:pt>
                <c:pt idx="9794">
                  <c:v>735675.47432870336</c:v>
                </c:pt>
                <c:pt idx="9795">
                  <c:v>735675.47432870336</c:v>
                </c:pt>
                <c:pt idx="9796">
                  <c:v>735675.47434027458</c:v>
                </c:pt>
                <c:pt idx="9797">
                  <c:v>735675.47434027458</c:v>
                </c:pt>
                <c:pt idx="9798">
                  <c:v>735675.47435185139</c:v>
                </c:pt>
                <c:pt idx="9799">
                  <c:v>735675.47435185139</c:v>
                </c:pt>
                <c:pt idx="9800">
                  <c:v>735675.47436342598</c:v>
                </c:pt>
                <c:pt idx="9801">
                  <c:v>735675.47436342598</c:v>
                </c:pt>
                <c:pt idx="9802">
                  <c:v>735675.47437499836</c:v>
                </c:pt>
                <c:pt idx="9803">
                  <c:v>735675.47437499836</c:v>
                </c:pt>
                <c:pt idx="9804">
                  <c:v>735675.47438657389</c:v>
                </c:pt>
                <c:pt idx="9805">
                  <c:v>735675.47438657389</c:v>
                </c:pt>
                <c:pt idx="9806">
                  <c:v>735675.47439814697</c:v>
                </c:pt>
                <c:pt idx="9807">
                  <c:v>735675.47439814697</c:v>
                </c:pt>
                <c:pt idx="9808">
                  <c:v>735675.47440972226</c:v>
                </c:pt>
                <c:pt idx="9809">
                  <c:v>735675.47440972226</c:v>
                </c:pt>
                <c:pt idx="9810">
                  <c:v>735675.4744212965</c:v>
                </c:pt>
                <c:pt idx="9811">
                  <c:v>735675.4744212965</c:v>
                </c:pt>
                <c:pt idx="9812">
                  <c:v>735675.47443287028</c:v>
                </c:pt>
                <c:pt idx="9813">
                  <c:v>735675.47443287028</c:v>
                </c:pt>
                <c:pt idx="9814">
                  <c:v>735675.47444444429</c:v>
                </c:pt>
                <c:pt idx="9815">
                  <c:v>735675.47444444429</c:v>
                </c:pt>
                <c:pt idx="9816">
                  <c:v>735675.47445601854</c:v>
                </c:pt>
                <c:pt idx="9817">
                  <c:v>735675.47445601854</c:v>
                </c:pt>
                <c:pt idx="9818">
                  <c:v>735675.47446759231</c:v>
                </c:pt>
                <c:pt idx="9819">
                  <c:v>735675.47446759231</c:v>
                </c:pt>
                <c:pt idx="9820">
                  <c:v>735675.47447916341</c:v>
                </c:pt>
                <c:pt idx="9821">
                  <c:v>735675.47447916341</c:v>
                </c:pt>
                <c:pt idx="9822">
                  <c:v>735675.4744907408</c:v>
                </c:pt>
                <c:pt idx="9823">
                  <c:v>735675.4744907408</c:v>
                </c:pt>
                <c:pt idx="9824">
                  <c:v>735675.47450231388</c:v>
                </c:pt>
                <c:pt idx="9825">
                  <c:v>735675.47450231388</c:v>
                </c:pt>
                <c:pt idx="9826">
                  <c:v>735675.47451388836</c:v>
                </c:pt>
                <c:pt idx="9827">
                  <c:v>735675.47451388836</c:v>
                </c:pt>
                <c:pt idx="9828">
                  <c:v>735675.47452546237</c:v>
                </c:pt>
                <c:pt idx="9829">
                  <c:v>735675.47452546237</c:v>
                </c:pt>
                <c:pt idx="9830">
                  <c:v>735675.47453703708</c:v>
                </c:pt>
                <c:pt idx="9831">
                  <c:v>735675.47453703708</c:v>
                </c:pt>
                <c:pt idx="9832">
                  <c:v>735675.47454860772</c:v>
                </c:pt>
                <c:pt idx="9833">
                  <c:v>735675.47454860772</c:v>
                </c:pt>
                <c:pt idx="9834">
                  <c:v>735675.47456018336</c:v>
                </c:pt>
                <c:pt idx="9835">
                  <c:v>735675.47456018336</c:v>
                </c:pt>
                <c:pt idx="9836">
                  <c:v>735675.47457175585</c:v>
                </c:pt>
                <c:pt idx="9837">
                  <c:v>735675.47457175585</c:v>
                </c:pt>
                <c:pt idx="9838">
                  <c:v>735675.47458333347</c:v>
                </c:pt>
                <c:pt idx="9839">
                  <c:v>735675.47459490737</c:v>
                </c:pt>
                <c:pt idx="9840">
                  <c:v>735675.47459490737</c:v>
                </c:pt>
                <c:pt idx="9841">
                  <c:v>735675.47459490737</c:v>
                </c:pt>
                <c:pt idx="9842">
                  <c:v>735675.4746064815</c:v>
                </c:pt>
                <c:pt idx="9843">
                  <c:v>735675.4746064815</c:v>
                </c:pt>
                <c:pt idx="9844">
                  <c:v>735675.47461805178</c:v>
                </c:pt>
                <c:pt idx="9845">
                  <c:v>735675.47461805178</c:v>
                </c:pt>
                <c:pt idx="9846">
                  <c:v>735675.47462962929</c:v>
                </c:pt>
                <c:pt idx="9847">
                  <c:v>735675.47462962929</c:v>
                </c:pt>
                <c:pt idx="9848">
                  <c:v>735675.4746412033</c:v>
                </c:pt>
                <c:pt idx="9849">
                  <c:v>735675.4746412033</c:v>
                </c:pt>
                <c:pt idx="9850">
                  <c:v>735675.47465277778</c:v>
                </c:pt>
                <c:pt idx="9851">
                  <c:v>735675.4746643519</c:v>
                </c:pt>
                <c:pt idx="9852">
                  <c:v>735675.4746643519</c:v>
                </c:pt>
                <c:pt idx="9853">
                  <c:v>735675.47467592591</c:v>
                </c:pt>
                <c:pt idx="9854">
                  <c:v>735675.47467592591</c:v>
                </c:pt>
                <c:pt idx="9855">
                  <c:v>735675.47468750004</c:v>
                </c:pt>
                <c:pt idx="9856">
                  <c:v>735675.47468750004</c:v>
                </c:pt>
                <c:pt idx="9857">
                  <c:v>735675.47469907196</c:v>
                </c:pt>
                <c:pt idx="9858">
                  <c:v>735675.47469907196</c:v>
                </c:pt>
                <c:pt idx="9859">
                  <c:v>735675.47471064818</c:v>
                </c:pt>
                <c:pt idx="9860">
                  <c:v>735675.47471064818</c:v>
                </c:pt>
                <c:pt idx="9861">
                  <c:v>735675.47472222219</c:v>
                </c:pt>
                <c:pt idx="9862">
                  <c:v>735675.47472222219</c:v>
                </c:pt>
                <c:pt idx="9863">
                  <c:v>735675.47473379632</c:v>
                </c:pt>
                <c:pt idx="9864">
                  <c:v>735675.47473379632</c:v>
                </c:pt>
                <c:pt idx="9865">
                  <c:v>735675.47474536777</c:v>
                </c:pt>
                <c:pt idx="9866">
                  <c:v>735675.47474536777</c:v>
                </c:pt>
                <c:pt idx="9867">
                  <c:v>735675.47475694446</c:v>
                </c:pt>
                <c:pt idx="9868">
                  <c:v>735675.47475694446</c:v>
                </c:pt>
                <c:pt idx="9869">
                  <c:v>735675.47476851696</c:v>
                </c:pt>
                <c:pt idx="9870">
                  <c:v>735675.47476851696</c:v>
                </c:pt>
                <c:pt idx="9871">
                  <c:v>735675.47478009237</c:v>
                </c:pt>
                <c:pt idx="9872">
                  <c:v>735675.47478009237</c:v>
                </c:pt>
                <c:pt idx="9873">
                  <c:v>735675.47479166638</c:v>
                </c:pt>
                <c:pt idx="9874">
                  <c:v>735675.47479166638</c:v>
                </c:pt>
                <c:pt idx="9875">
                  <c:v>735675.47480324074</c:v>
                </c:pt>
                <c:pt idx="9876">
                  <c:v>735675.47480324074</c:v>
                </c:pt>
                <c:pt idx="9877">
                  <c:v>735675.47481481486</c:v>
                </c:pt>
                <c:pt idx="9878">
                  <c:v>735675.47481481486</c:v>
                </c:pt>
                <c:pt idx="9879">
                  <c:v>735675.47482638911</c:v>
                </c:pt>
                <c:pt idx="9880">
                  <c:v>735675.47482638911</c:v>
                </c:pt>
                <c:pt idx="9881">
                  <c:v>735675.474837963</c:v>
                </c:pt>
                <c:pt idx="9882">
                  <c:v>735675.474837963</c:v>
                </c:pt>
                <c:pt idx="9883">
                  <c:v>735675.4748495369</c:v>
                </c:pt>
                <c:pt idx="9884">
                  <c:v>735675.4748495369</c:v>
                </c:pt>
                <c:pt idx="9885">
                  <c:v>735675.47486111114</c:v>
                </c:pt>
                <c:pt idx="9886">
                  <c:v>735675.47486111114</c:v>
                </c:pt>
                <c:pt idx="9887">
                  <c:v>735675.47487268399</c:v>
                </c:pt>
                <c:pt idx="9888">
                  <c:v>735675.47487268399</c:v>
                </c:pt>
                <c:pt idx="9889">
                  <c:v>735675.47488425928</c:v>
                </c:pt>
                <c:pt idx="9890">
                  <c:v>735675.47488425928</c:v>
                </c:pt>
                <c:pt idx="9891">
                  <c:v>735675.47489583341</c:v>
                </c:pt>
                <c:pt idx="9892">
                  <c:v>735675.47489583341</c:v>
                </c:pt>
                <c:pt idx="9893">
                  <c:v>735675.4749074073</c:v>
                </c:pt>
                <c:pt idx="9894">
                  <c:v>735675.4749074073</c:v>
                </c:pt>
                <c:pt idx="9895">
                  <c:v>735675.47491897794</c:v>
                </c:pt>
                <c:pt idx="9896">
                  <c:v>735675.47493055288</c:v>
                </c:pt>
                <c:pt idx="9897">
                  <c:v>735675.47493055288</c:v>
                </c:pt>
                <c:pt idx="9898">
                  <c:v>735675.47494212899</c:v>
                </c:pt>
                <c:pt idx="9899">
                  <c:v>735675.47494212899</c:v>
                </c:pt>
                <c:pt idx="9900">
                  <c:v>735675.4749537037</c:v>
                </c:pt>
                <c:pt idx="9901">
                  <c:v>735675.4749537037</c:v>
                </c:pt>
                <c:pt idx="9902">
                  <c:v>735675.47496527736</c:v>
                </c:pt>
                <c:pt idx="9903">
                  <c:v>735675.47496527736</c:v>
                </c:pt>
                <c:pt idx="9904">
                  <c:v>735675.47497685137</c:v>
                </c:pt>
                <c:pt idx="9905">
                  <c:v>735675.47497685137</c:v>
                </c:pt>
                <c:pt idx="9906">
                  <c:v>735675.47498842597</c:v>
                </c:pt>
                <c:pt idx="9907">
                  <c:v>735675.47498842597</c:v>
                </c:pt>
                <c:pt idx="9908">
                  <c:v>735675.47499999718</c:v>
                </c:pt>
                <c:pt idx="9909">
                  <c:v>735675.47499999718</c:v>
                </c:pt>
                <c:pt idx="9910">
                  <c:v>735675.47501157399</c:v>
                </c:pt>
                <c:pt idx="9911">
                  <c:v>735675.47501157399</c:v>
                </c:pt>
                <c:pt idx="9912">
                  <c:v>735675.47502314905</c:v>
                </c:pt>
                <c:pt idx="9913">
                  <c:v>735675.47502314905</c:v>
                </c:pt>
                <c:pt idx="9914">
                  <c:v>735675.47503472224</c:v>
                </c:pt>
                <c:pt idx="9915">
                  <c:v>735675.47503472224</c:v>
                </c:pt>
                <c:pt idx="9916">
                  <c:v>735675.47504629625</c:v>
                </c:pt>
                <c:pt idx="9917">
                  <c:v>735675.47504629625</c:v>
                </c:pt>
                <c:pt idx="9918">
                  <c:v>735675.4750578705</c:v>
                </c:pt>
                <c:pt idx="9919">
                  <c:v>735675.4750578705</c:v>
                </c:pt>
                <c:pt idx="9920">
                  <c:v>735675.47506944439</c:v>
                </c:pt>
                <c:pt idx="9921">
                  <c:v>735675.47506944439</c:v>
                </c:pt>
                <c:pt idx="9922">
                  <c:v>735675.47508101852</c:v>
                </c:pt>
                <c:pt idx="9923">
                  <c:v>735675.47508101852</c:v>
                </c:pt>
                <c:pt idx="9924">
                  <c:v>735675.4750925923</c:v>
                </c:pt>
                <c:pt idx="9925">
                  <c:v>735675.4750925923</c:v>
                </c:pt>
                <c:pt idx="9926">
                  <c:v>735675.47510416666</c:v>
                </c:pt>
                <c:pt idx="9927">
                  <c:v>735675.47510416666</c:v>
                </c:pt>
                <c:pt idx="9928">
                  <c:v>735675.47511574079</c:v>
                </c:pt>
                <c:pt idx="9929">
                  <c:v>735675.47511574079</c:v>
                </c:pt>
                <c:pt idx="9930">
                  <c:v>735675.4751273148</c:v>
                </c:pt>
                <c:pt idx="9931">
                  <c:v>735675.4751273148</c:v>
                </c:pt>
                <c:pt idx="9932">
                  <c:v>735675.47513888648</c:v>
                </c:pt>
                <c:pt idx="9933">
                  <c:v>735675.47513888648</c:v>
                </c:pt>
                <c:pt idx="9934">
                  <c:v>735675.47515046236</c:v>
                </c:pt>
                <c:pt idx="9935">
                  <c:v>735675.47515046236</c:v>
                </c:pt>
                <c:pt idx="9936">
                  <c:v>735675.47516203707</c:v>
                </c:pt>
                <c:pt idx="9937">
                  <c:v>735675.47516203707</c:v>
                </c:pt>
                <c:pt idx="9938">
                  <c:v>735675.47517361108</c:v>
                </c:pt>
                <c:pt idx="9939">
                  <c:v>735675.47517361108</c:v>
                </c:pt>
                <c:pt idx="9940">
                  <c:v>735675.47518518521</c:v>
                </c:pt>
                <c:pt idx="9941">
                  <c:v>735675.47518518521</c:v>
                </c:pt>
                <c:pt idx="9942">
                  <c:v>735675.47519675898</c:v>
                </c:pt>
                <c:pt idx="9943">
                  <c:v>735675.47519675898</c:v>
                </c:pt>
                <c:pt idx="9944">
                  <c:v>735675.47520833334</c:v>
                </c:pt>
                <c:pt idx="9945">
                  <c:v>735675.47520833334</c:v>
                </c:pt>
                <c:pt idx="9946">
                  <c:v>735675.47521990736</c:v>
                </c:pt>
                <c:pt idx="9947">
                  <c:v>735675.47521990736</c:v>
                </c:pt>
                <c:pt idx="9948">
                  <c:v>735675.47523148148</c:v>
                </c:pt>
                <c:pt idx="9949">
                  <c:v>735675.47523148148</c:v>
                </c:pt>
                <c:pt idx="9950">
                  <c:v>735675.47524305538</c:v>
                </c:pt>
                <c:pt idx="9951">
                  <c:v>735675.47524305538</c:v>
                </c:pt>
                <c:pt idx="9952">
                  <c:v>735675.47525462962</c:v>
                </c:pt>
                <c:pt idx="9953">
                  <c:v>735675.47525462962</c:v>
                </c:pt>
                <c:pt idx="9954">
                  <c:v>735675.47526620375</c:v>
                </c:pt>
                <c:pt idx="9955">
                  <c:v>735675.47526620375</c:v>
                </c:pt>
                <c:pt idx="9956">
                  <c:v>735675.47527777776</c:v>
                </c:pt>
                <c:pt idx="9957">
                  <c:v>735675.47527777776</c:v>
                </c:pt>
                <c:pt idx="9958">
                  <c:v>735675.47528935189</c:v>
                </c:pt>
                <c:pt idx="9959">
                  <c:v>735675.4753009259</c:v>
                </c:pt>
                <c:pt idx="9960">
                  <c:v>735675.4753009259</c:v>
                </c:pt>
                <c:pt idx="9961">
                  <c:v>735675.47531249898</c:v>
                </c:pt>
                <c:pt idx="9962">
                  <c:v>735675.47531249898</c:v>
                </c:pt>
                <c:pt idx="9963">
                  <c:v>735675.47532407392</c:v>
                </c:pt>
                <c:pt idx="9964">
                  <c:v>735675.47532407392</c:v>
                </c:pt>
                <c:pt idx="9965">
                  <c:v>735675.4753356484</c:v>
                </c:pt>
                <c:pt idx="9966">
                  <c:v>735675.4753356484</c:v>
                </c:pt>
                <c:pt idx="9967">
                  <c:v>735675.47534722218</c:v>
                </c:pt>
                <c:pt idx="9968">
                  <c:v>735675.47534722218</c:v>
                </c:pt>
                <c:pt idx="9969">
                  <c:v>735675.47535879631</c:v>
                </c:pt>
                <c:pt idx="9970">
                  <c:v>735675.47535879631</c:v>
                </c:pt>
                <c:pt idx="9971">
                  <c:v>735675.47537036764</c:v>
                </c:pt>
                <c:pt idx="9972">
                  <c:v>735675.47537036764</c:v>
                </c:pt>
                <c:pt idx="9973">
                  <c:v>735675.47538194433</c:v>
                </c:pt>
                <c:pt idx="9974">
                  <c:v>735675.47538194433</c:v>
                </c:pt>
                <c:pt idx="9975">
                  <c:v>735675.47539351857</c:v>
                </c:pt>
                <c:pt idx="9976">
                  <c:v>735675.47539351857</c:v>
                </c:pt>
                <c:pt idx="9977">
                  <c:v>735675.47540509258</c:v>
                </c:pt>
                <c:pt idx="9978">
                  <c:v>735675.47540509258</c:v>
                </c:pt>
                <c:pt idx="9979">
                  <c:v>735675.47541666671</c:v>
                </c:pt>
                <c:pt idx="9980">
                  <c:v>735675.47541666671</c:v>
                </c:pt>
                <c:pt idx="9981">
                  <c:v>735675.47542824072</c:v>
                </c:pt>
                <c:pt idx="9982">
                  <c:v>735675.47542824072</c:v>
                </c:pt>
                <c:pt idx="9983">
                  <c:v>735675.47543981439</c:v>
                </c:pt>
                <c:pt idx="9984">
                  <c:v>735675.47543981439</c:v>
                </c:pt>
                <c:pt idx="9985">
                  <c:v>735675.47545138909</c:v>
                </c:pt>
                <c:pt idx="9986">
                  <c:v>735675.47545138909</c:v>
                </c:pt>
                <c:pt idx="9987">
                  <c:v>735675.47546296299</c:v>
                </c:pt>
                <c:pt idx="9988">
                  <c:v>735675.47546296299</c:v>
                </c:pt>
                <c:pt idx="9989">
                  <c:v>735675.475474537</c:v>
                </c:pt>
                <c:pt idx="9990">
                  <c:v>735675.475474537</c:v>
                </c:pt>
                <c:pt idx="9991">
                  <c:v>735675.47548611241</c:v>
                </c:pt>
                <c:pt idx="9992">
                  <c:v>735675.47548611241</c:v>
                </c:pt>
                <c:pt idx="9993">
                  <c:v>735675.47549768514</c:v>
                </c:pt>
                <c:pt idx="9994">
                  <c:v>735675.47549768514</c:v>
                </c:pt>
                <c:pt idx="9995">
                  <c:v>735675.47550925659</c:v>
                </c:pt>
                <c:pt idx="9996">
                  <c:v>735675.47550925659</c:v>
                </c:pt>
                <c:pt idx="9997">
                  <c:v>735675.4755208334</c:v>
                </c:pt>
                <c:pt idx="9998">
                  <c:v>735675.4755208334</c:v>
                </c:pt>
                <c:pt idx="9999">
                  <c:v>735675.47553240729</c:v>
                </c:pt>
                <c:pt idx="10000">
                  <c:v>735675.47553240729</c:v>
                </c:pt>
                <c:pt idx="10001">
                  <c:v>735675.4755439813</c:v>
                </c:pt>
                <c:pt idx="10002">
                  <c:v>735675.4755439813</c:v>
                </c:pt>
                <c:pt idx="10003">
                  <c:v>735675.47555555531</c:v>
                </c:pt>
                <c:pt idx="10004">
                  <c:v>735675.47555555531</c:v>
                </c:pt>
                <c:pt idx="10005">
                  <c:v>735675.47556712967</c:v>
                </c:pt>
                <c:pt idx="10006">
                  <c:v>735675.47556712967</c:v>
                </c:pt>
                <c:pt idx="10007">
                  <c:v>735675.47557870136</c:v>
                </c:pt>
                <c:pt idx="10008">
                  <c:v>735675.47557870136</c:v>
                </c:pt>
                <c:pt idx="10009">
                  <c:v>735675.47559027688</c:v>
                </c:pt>
                <c:pt idx="10010">
                  <c:v>735675.47559027688</c:v>
                </c:pt>
                <c:pt idx="10011">
                  <c:v>735675.47560185182</c:v>
                </c:pt>
                <c:pt idx="10012">
                  <c:v>735675.47560185182</c:v>
                </c:pt>
                <c:pt idx="10013">
                  <c:v>735675.47561342595</c:v>
                </c:pt>
                <c:pt idx="10014">
                  <c:v>735675.47561342595</c:v>
                </c:pt>
                <c:pt idx="10015">
                  <c:v>735675.47562500043</c:v>
                </c:pt>
                <c:pt idx="10016">
                  <c:v>735675.47562500043</c:v>
                </c:pt>
                <c:pt idx="10017">
                  <c:v>735675.47563657409</c:v>
                </c:pt>
                <c:pt idx="10018">
                  <c:v>735675.47563657409</c:v>
                </c:pt>
                <c:pt idx="10019">
                  <c:v>735675.4756481481</c:v>
                </c:pt>
                <c:pt idx="10020">
                  <c:v>735675.4756481481</c:v>
                </c:pt>
                <c:pt idx="10021">
                  <c:v>735675.47565972223</c:v>
                </c:pt>
                <c:pt idx="10022">
                  <c:v>735675.47565972223</c:v>
                </c:pt>
                <c:pt idx="10023">
                  <c:v>735675.47567129624</c:v>
                </c:pt>
                <c:pt idx="10024">
                  <c:v>735675.47567129624</c:v>
                </c:pt>
                <c:pt idx="10025">
                  <c:v>735675.47568287048</c:v>
                </c:pt>
                <c:pt idx="10026">
                  <c:v>735675.47568287048</c:v>
                </c:pt>
                <c:pt idx="10027">
                  <c:v>735675.4756944445</c:v>
                </c:pt>
                <c:pt idx="10028">
                  <c:v>735675.47570601851</c:v>
                </c:pt>
                <c:pt idx="10029">
                  <c:v>735675.47570601851</c:v>
                </c:pt>
                <c:pt idx="10030">
                  <c:v>735675.47571759229</c:v>
                </c:pt>
                <c:pt idx="10031">
                  <c:v>735675.47571759229</c:v>
                </c:pt>
                <c:pt idx="10032">
                  <c:v>735675.4757291663</c:v>
                </c:pt>
                <c:pt idx="10033">
                  <c:v>735675.4757291663</c:v>
                </c:pt>
                <c:pt idx="10034">
                  <c:v>735675.47574074077</c:v>
                </c:pt>
                <c:pt idx="10035">
                  <c:v>735675.47574074077</c:v>
                </c:pt>
                <c:pt idx="10036">
                  <c:v>735675.47575231479</c:v>
                </c:pt>
                <c:pt idx="10037">
                  <c:v>735675.47575231479</c:v>
                </c:pt>
                <c:pt idx="10038">
                  <c:v>735675.47576388891</c:v>
                </c:pt>
                <c:pt idx="10039">
                  <c:v>735675.47576388891</c:v>
                </c:pt>
                <c:pt idx="10040">
                  <c:v>735675.47577546199</c:v>
                </c:pt>
                <c:pt idx="10041">
                  <c:v>735675.47577546199</c:v>
                </c:pt>
                <c:pt idx="10042">
                  <c:v>735675.47578703705</c:v>
                </c:pt>
                <c:pt idx="10043">
                  <c:v>735675.47578703705</c:v>
                </c:pt>
                <c:pt idx="10044">
                  <c:v>735675.47579861106</c:v>
                </c:pt>
                <c:pt idx="10045">
                  <c:v>735675.47579861106</c:v>
                </c:pt>
                <c:pt idx="10046">
                  <c:v>735675.47581018519</c:v>
                </c:pt>
                <c:pt idx="10047">
                  <c:v>735675.47581018519</c:v>
                </c:pt>
                <c:pt idx="10048">
                  <c:v>735675.47582175932</c:v>
                </c:pt>
                <c:pt idx="10049">
                  <c:v>735675.47582175932</c:v>
                </c:pt>
                <c:pt idx="10050">
                  <c:v>735675.47583333345</c:v>
                </c:pt>
                <c:pt idx="10051">
                  <c:v>735675.47583333345</c:v>
                </c:pt>
                <c:pt idx="10052">
                  <c:v>735675.47584490746</c:v>
                </c:pt>
                <c:pt idx="10053">
                  <c:v>735675.47584490746</c:v>
                </c:pt>
                <c:pt idx="10054">
                  <c:v>735675.47585648205</c:v>
                </c:pt>
                <c:pt idx="10055">
                  <c:v>735675.47585648205</c:v>
                </c:pt>
                <c:pt idx="10056">
                  <c:v>735675.47586805536</c:v>
                </c:pt>
                <c:pt idx="10057">
                  <c:v>735675.47586805536</c:v>
                </c:pt>
                <c:pt idx="10058">
                  <c:v>735675.47587962938</c:v>
                </c:pt>
                <c:pt idx="10059">
                  <c:v>735675.47587962938</c:v>
                </c:pt>
                <c:pt idx="10060">
                  <c:v>735675.47589120374</c:v>
                </c:pt>
                <c:pt idx="10061">
                  <c:v>735675.47589120374</c:v>
                </c:pt>
                <c:pt idx="10062">
                  <c:v>735675.47590277728</c:v>
                </c:pt>
                <c:pt idx="10063">
                  <c:v>735675.47590277728</c:v>
                </c:pt>
                <c:pt idx="10064">
                  <c:v>735675.47591435187</c:v>
                </c:pt>
                <c:pt idx="10065">
                  <c:v>735675.47591435187</c:v>
                </c:pt>
                <c:pt idx="10066">
                  <c:v>735675.47592592705</c:v>
                </c:pt>
                <c:pt idx="10067">
                  <c:v>735675.47592592705</c:v>
                </c:pt>
                <c:pt idx="10068">
                  <c:v>735675.47593750001</c:v>
                </c:pt>
                <c:pt idx="10069">
                  <c:v>735675.47593750001</c:v>
                </c:pt>
                <c:pt idx="10070">
                  <c:v>735675.47594907123</c:v>
                </c:pt>
                <c:pt idx="10071">
                  <c:v>735675.47594907123</c:v>
                </c:pt>
                <c:pt idx="10072">
                  <c:v>735675.47596064815</c:v>
                </c:pt>
                <c:pt idx="10073">
                  <c:v>735675.47596064815</c:v>
                </c:pt>
                <c:pt idx="10074">
                  <c:v>735675.47597222216</c:v>
                </c:pt>
                <c:pt idx="10075">
                  <c:v>735675.47597222216</c:v>
                </c:pt>
                <c:pt idx="10076">
                  <c:v>735675.47598379641</c:v>
                </c:pt>
                <c:pt idx="10077">
                  <c:v>735675.4759953703</c:v>
                </c:pt>
                <c:pt idx="10078">
                  <c:v>735675.4759953703</c:v>
                </c:pt>
                <c:pt idx="10079">
                  <c:v>735675.47600694443</c:v>
                </c:pt>
                <c:pt idx="10080">
                  <c:v>735675.47600694443</c:v>
                </c:pt>
                <c:pt idx="10081">
                  <c:v>735675.47601851856</c:v>
                </c:pt>
                <c:pt idx="10082">
                  <c:v>735675.47601851856</c:v>
                </c:pt>
                <c:pt idx="10083">
                  <c:v>735675.47603009257</c:v>
                </c:pt>
                <c:pt idx="10084">
                  <c:v>735675.47603009257</c:v>
                </c:pt>
                <c:pt idx="10085">
                  <c:v>735675.4760416667</c:v>
                </c:pt>
                <c:pt idx="10086">
                  <c:v>735675.4760416667</c:v>
                </c:pt>
                <c:pt idx="10087">
                  <c:v>735675.4760532435</c:v>
                </c:pt>
                <c:pt idx="10088">
                  <c:v>735675.4760532435</c:v>
                </c:pt>
                <c:pt idx="10089">
                  <c:v>735675.47606481484</c:v>
                </c:pt>
                <c:pt idx="10090">
                  <c:v>735675.47606481484</c:v>
                </c:pt>
                <c:pt idx="10091">
                  <c:v>735675.47607638885</c:v>
                </c:pt>
                <c:pt idx="10092">
                  <c:v>735675.47607638885</c:v>
                </c:pt>
                <c:pt idx="10093">
                  <c:v>735675.47608796344</c:v>
                </c:pt>
                <c:pt idx="10094">
                  <c:v>735675.47608796344</c:v>
                </c:pt>
                <c:pt idx="10095">
                  <c:v>735675.4760995371</c:v>
                </c:pt>
                <c:pt idx="10096">
                  <c:v>735675.4760995371</c:v>
                </c:pt>
                <c:pt idx="10097">
                  <c:v>735675.47611111111</c:v>
                </c:pt>
                <c:pt idx="10098">
                  <c:v>735675.47611111111</c:v>
                </c:pt>
                <c:pt idx="10099">
                  <c:v>735675.47612268524</c:v>
                </c:pt>
                <c:pt idx="10100">
                  <c:v>735675.47612268524</c:v>
                </c:pt>
                <c:pt idx="10101">
                  <c:v>735675.4761342589</c:v>
                </c:pt>
                <c:pt idx="10102">
                  <c:v>735675.4761342589</c:v>
                </c:pt>
                <c:pt idx="10103">
                  <c:v>735675.4761458335</c:v>
                </c:pt>
                <c:pt idx="10104">
                  <c:v>735675.4761458335</c:v>
                </c:pt>
                <c:pt idx="10105">
                  <c:v>735675.47615740751</c:v>
                </c:pt>
                <c:pt idx="10106">
                  <c:v>735675.47615740751</c:v>
                </c:pt>
                <c:pt idx="10107">
                  <c:v>735675.47616898129</c:v>
                </c:pt>
                <c:pt idx="10108">
                  <c:v>735675.47616898129</c:v>
                </c:pt>
                <c:pt idx="10109">
                  <c:v>735675.4761805553</c:v>
                </c:pt>
                <c:pt idx="10110">
                  <c:v>735675.4761805553</c:v>
                </c:pt>
                <c:pt idx="10111">
                  <c:v>735675.47619212966</c:v>
                </c:pt>
                <c:pt idx="10112">
                  <c:v>735675.47619212966</c:v>
                </c:pt>
                <c:pt idx="10113">
                  <c:v>735675.47620370402</c:v>
                </c:pt>
                <c:pt idx="10114">
                  <c:v>735675.4762152778</c:v>
                </c:pt>
                <c:pt idx="10115">
                  <c:v>735675.4762152778</c:v>
                </c:pt>
                <c:pt idx="10116">
                  <c:v>735675.47622685204</c:v>
                </c:pt>
                <c:pt idx="10117">
                  <c:v>735675.47622685204</c:v>
                </c:pt>
                <c:pt idx="10118">
                  <c:v>735675.47623842594</c:v>
                </c:pt>
                <c:pt idx="10119">
                  <c:v>735675.47623842594</c:v>
                </c:pt>
                <c:pt idx="10120">
                  <c:v>735675.47624999937</c:v>
                </c:pt>
                <c:pt idx="10121">
                  <c:v>735675.47624999937</c:v>
                </c:pt>
                <c:pt idx="10122">
                  <c:v>735675.47626157408</c:v>
                </c:pt>
                <c:pt idx="10123">
                  <c:v>735675.47626157408</c:v>
                </c:pt>
                <c:pt idx="10124">
                  <c:v>735675.47627314844</c:v>
                </c:pt>
                <c:pt idx="10125">
                  <c:v>735675.47627314844</c:v>
                </c:pt>
                <c:pt idx="10126">
                  <c:v>735675.47628472245</c:v>
                </c:pt>
                <c:pt idx="10127">
                  <c:v>735675.47628472245</c:v>
                </c:pt>
                <c:pt idx="10128">
                  <c:v>735675.47629629704</c:v>
                </c:pt>
                <c:pt idx="10129">
                  <c:v>735675.47629629704</c:v>
                </c:pt>
                <c:pt idx="10130">
                  <c:v>735675.47630787035</c:v>
                </c:pt>
                <c:pt idx="10131">
                  <c:v>735675.47630787035</c:v>
                </c:pt>
                <c:pt idx="10132">
                  <c:v>735675.47631944437</c:v>
                </c:pt>
                <c:pt idx="10133">
                  <c:v>735675.47631944437</c:v>
                </c:pt>
                <c:pt idx="10134">
                  <c:v>735675.47633101849</c:v>
                </c:pt>
                <c:pt idx="10135">
                  <c:v>735675.47633101849</c:v>
                </c:pt>
                <c:pt idx="10136">
                  <c:v>735675.47634259239</c:v>
                </c:pt>
                <c:pt idx="10137">
                  <c:v>735675.47634259239</c:v>
                </c:pt>
                <c:pt idx="10138">
                  <c:v>735675.47635416663</c:v>
                </c:pt>
                <c:pt idx="10139">
                  <c:v>735675.47635416663</c:v>
                </c:pt>
                <c:pt idx="10140">
                  <c:v>735675.47636574204</c:v>
                </c:pt>
                <c:pt idx="10141">
                  <c:v>735675.47636574204</c:v>
                </c:pt>
                <c:pt idx="10142">
                  <c:v>735675.47637731477</c:v>
                </c:pt>
                <c:pt idx="10143">
                  <c:v>735675.47637731477</c:v>
                </c:pt>
                <c:pt idx="10144">
                  <c:v>735675.4763888889</c:v>
                </c:pt>
                <c:pt idx="10145">
                  <c:v>735675.4763888889</c:v>
                </c:pt>
                <c:pt idx="10146">
                  <c:v>735675.47640046291</c:v>
                </c:pt>
                <c:pt idx="10147">
                  <c:v>735675.47640046291</c:v>
                </c:pt>
                <c:pt idx="10148">
                  <c:v>735675.47641203704</c:v>
                </c:pt>
                <c:pt idx="10149">
                  <c:v>735675.47641203704</c:v>
                </c:pt>
                <c:pt idx="10150">
                  <c:v>735675.47642361245</c:v>
                </c:pt>
                <c:pt idx="10151">
                  <c:v>735675.47642361245</c:v>
                </c:pt>
                <c:pt idx="10152">
                  <c:v>735675.47643518541</c:v>
                </c:pt>
                <c:pt idx="10153">
                  <c:v>735675.47643518541</c:v>
                </c:pt>
                <c:pt idx="10154">
                  <c:v>735675.4764467593</c:v>
                </c:pt>
                <c:pt idx="10155">
                  <c:v>735675.4764467593</c:v>
                </c:pt>
                <c:pt idx="10156">
                  <c:v>735675.47645833343</c:v>
                </c:pt>
                <c:pt idx="10157">
                  <c:v>735675.47645833343</c:v>
                </c:pt>
                <c:pt idx="10158">
                  <c:v>735675.47646990733</c:v>
                </c:pt>
                <c:pt idx="10159">
                  <c:v>735675.47646990733</c:v>
                </c:pt>
                <c:pt idx="10160">
                  <c:v>735675.47648148204</c:v>
                </c:pt>
                <c:pt idx="10161">
                  <c:v>735675.47648148204</c:v>
                </c:pt>
                <c:pt idx="10162">
                  <c:v>735675.47649305558</c:v>
                </c:pt>
                <c:pt idx="10163">
                  <c:v>735675.47649305558</c:v>
                </c:pt>
                <c:pt idx="10164">
                  <c:v>735675.47650462959</c:v>
                </c:pt>
                <c:pt idx="10165">
                  <c:v>735675.47650462959</c:v>
                </c:pt>
                <c:pt idx="10166">
                  <c:v>735675.47651620372</c:v>
                </c:pt>
                <c:pt idx="10167">
                  <c:v>735675.47651620372</c:v>
                </c:pt>
                <c:pt idx="10168">
                  <c:v>735675.47652777773</c:v>
                </c:pt>
                <c:pt idx="10169">
                  <c:v>735675.47652777773</c:v>
                </c:pt>
                <c:pt idx="10170">
                  <c:v>735675.47653935186</c:v>
                </c:pt>
                <c:pt idx="10171">
                  <c:v>735675.47653935186</c:v>
                </c:pt>
                <c:pt idx="10172">
                  <c:v>735675.47655092645</c:v>
                </c:pt>
                <c:pt idx="10173">
                  <c:v>735675.4765625</c:v>
                </c:pt>
                <c:pt idx="10174">
                  <c:v>735675.4765625</c:v>
                </c:pt>
                <c:pt idx="10175">
                  <c:v>735675.47657407389</c:v>
                </c:pt>
                <c:pt idx="10176">
                  <c:v>735675.47657407389</c:v>
                </c:pt>
                <c:pt idx="10177">
                  <c:v>735675.47658564942</c:v>
                </c:pt>
                <c:pt idx="10178">
                  <c:v>735675.47658564942</c:v>
                </c:pt>
                <c:pt idx="10179">
                  <c:v>735675.4765972225</c:v>
                </c:pt>
                <c:pt idx="10180">
                  <c:v>735675.4765972225</c:v>
                </c:pt>
                <c:pt idx="10181">
                  <c:v>735675.47660879651</c:v>
                </c:pt>
                <c:pt idx="10182">
                  <c:v>735675.47660879651</c:v>
                </c:pt>
                <c:pt idx="10183">
                  <c:v>735675.47662037041</c:v>
                </c:pt>
                <c:pt idx="10184">
                  <c:v>735675.47662037041</c:v>
                </c:pt>
                <c:pt idx="10185">
                  <c:v>735675.47663194442</c:v>
                </c:pt>
                <c:pt idx="10186">
                  <c:v>735675.47663194442</c:v>
                </c:pt>
                <c:pt idx="10187">
                  <c:v>735675.47664351854</c:v>
                </c:pt>
                <c:pt idx="10188">
                  <c:v>735675.47664351854</c:v>
                </c:pt>
                <c:pt idx="10189">
                  <c:v>735675.47665509442</c:v>
                </c:pt>
                <c:pt idx="10190">
                  <c:v>735675.47665509442</c:v>
                </c:pt>
                <c:pt idx="10191">
                  <c:v>735675.47666666703</c:v>
                </c:pt>
                <c:pt idx="10192">
                  <c:v>735675.47666666703</c:v>
                </c:pt>
                <c:pt idx="10193">
                  <c:v>735675.4766782407</c:v>
                </c:pt>
                <c:pt idx="10194">
                  <c:v>735675.4766782407</c:v>
                </c:pt>
                <c:pt idx="10195">
                  <c:v>735675.47668981482</c:v>
                </c:pt>
                <c:pt idx="10196">
                  <c:v>735675.47668981482</c:v>
                </c:pt>
                <c:pt idx="10197">
                  <c:v>735675.47670138883</c:v>
                </c:pt>
                <c:pt idx="10198">
                  <c:v>735675.47670138883</c:v>
                </c:pt>
                <c:pt idx="10199">
                  <c:v>735675.47671296296</c:v>
                </c:pt>
                <c:pt idx="10200">
                  <c:v>735675.47671296296</c:v>
                </c:pt>
                <c:pt idx="10201">
                  <c:v>735675.47672453744</c:v>
                </c:pt>
                <c:pt idx="10202">
                  <c:v>735675.47672453744</c:v>
                </c:pt>
                <c:pt idx="10203">
                  <c:v>735675.47673611145</c:v>
                </c:pt>
                <c:pt idx="10204">
                  <c:v>735675.47673611145</c:v>
                </c:pt>
                <c:pt idx="10205">
                  <c:v>735675.47674768523</c:v>
                </c:pt>
                <c:pt idx="10206">
                  <c:v>735675.47674768523</c:v>
                </c:pt>
                <c:pt idx="10207">
                  <c:v>735675.47675925889</c:v>
                </c:pt>
                <c:pt idx="10208">
                  <c:v>735675.47675925889</c:v>
                </c:pt>
                <c:pt idx="10209">
                  <c:v>735675.47677083348</c:v>
                </c:pt>
                <c:pt idx="10210">
                  <c:v>735675.47677083348</c:v>
                </c:pt>
                <c:pt idx="10211">
                  <c:v>735675.4767824075</c:v>
                </c:pt>
                <c:pt idx="10212">
                  <c:v>735675.4767824075</c:v>
                </c:pt>
                <c:pt idx="10213">
                  <c:v>735675.47679398151</c:v>
                </c:pt>
                <c:pt idx="10214">
                  <c:v>735675.47679398151</c:v>
                </c:pt>
                <c:pt idx="10215">
                  <c:v>735675.47680555552</c:v>
                </c:pt>
                <c:pt idx="10216">
                  <c:v>735675.47680555552</c:v>
                </c:pt>
                <c:pt idx="10217">
                  <c:v>735675.47681712965</c:v>
                </c:pt>
                <c:pt idx="10218">
                  <c:v>735675.47681712965</c:v>
                </c:pt>
                <c:pt idx="10219">
                  <c:v>735675.47682870401</c:v>
                </c:pt>
                <c:pt idx="10220">
                  <c:v>735675.47682870401</c:v>
                </c:pt>
                <c:pt idx="10221">
                  <c:v>735675.47684027778</c:v>
                </c:pt>
                <c:pt idx="10222">
                  <c:v>735675.47684027778</c:v>
                </c:pt>
                <c:pt idx="10223">
                  <c:v>735675.47685185203</c:v>
                </c:pt>
                <c:pt idx="10224">
                  <c:v>735675.47685185203</c:v>
                </c:pt>
                <c:pt idx="10225">
                  <c:v>735675.47686342744</c:v>
                </c:pt>
                <c:pt idx="10226">
                  <c:v>735675.47686342744</c:v>
                </c:pt>
                <c:pt idx="10227">
                  <c:v>735675.47687500005</c:v>
                </c:pt>
                <c:pt idx="10228">
                  <c:v>735675.47687500005</c:v>
                </c:pt>
                <c:pt idx="10229">
                  <c:v>735675.47688657441</c:v>
                </c:pt>
                <c:pt idx="10230">
                  <c:v>735675.47688657441</c:v>
                </c:pt>
                <c:pt idx="10231">
                  <c:v>735675.47689814842</c:v>
                </c:pt>
                <c:pt idx="10232">
                  <c:v>735675.47689814842</c:v>
                </c:pt>
                <c:pt idx="10233">
                  <c:v>735675.4769097222</c:v>
                </c:pt>
                <c:pt idx="10234">
                  <c:v>735675.47692129645</c:v>
                </c:pt>
                <c:pt idx="10235">
                  <c:v>735675.47692129645</c:v>
                </c:pt>
                <c:pt idx="10236">
                  <c:v>735675.47693287034</c:v>
                </c:pt>
                <c:pt idx="10237">
                  <c:v>735675.47693287034</c:v>
                </c:pt>
                <c:pt idx="10238">
                  <c:v>735675.47694444447</c:v>
                </c:pt>
                <c:pt idx="10239">
                  <c:v>735675.47694444447</c:v>
                </c:pt>
                <c:pt idx="10240">
                  <c:v>735675.47695601941</c:v>
                </c:pt>
                <c:pt idx="10241">
                  <c:v>735675.47695601941</c:v>
                </c:pt>
                <c:pt idx="10242">
                  <c:v>735675.47696759261</c:v>
                </c:pt>
                <c:pt idx="10243">
                  <c:v>735675.47696759261</c:v>
                </c:pt>
                <c:pt idx="10244">
                  <c:v>735675.47697916639</c:v>
                </c:pt>
                <c:pt idx="10245">
                  <c:v>735675.47697916639</c:v>
                </c:pt>
                <c:pt idx="10246">
                  <c:v>735675.47699074075</c:v>
                </c:pt>
                <c:pt idx="10247">
                  <c:v>735675.47699074075</c:v>
                </c:pt>
                <c:pt idx="10248">
                  <c:v>735675.47700231476</c:v>
                </c:pt>
                <c:pt idx="10249">
                  <c:v>735675.47700231476</c:v>
                </c:pt>
                <c:pt idx="10250">
                  <c:v>735675.47701388889</c:v>
                </c:pt>
                <c:pt idx="10251">
                  <c:v>735675.47701388889</c:v>
                </c:pt>
                <c:pt idx="10252">
                  <c:v>735675.47702546301</c:v>
                </c:pt>
                <c:pt idx="10253">
                  <c:v>735675.47702546301</c:v>
                </c:pt>
                <c:pt idx="10254">
                  <c:v>735675.47703703702</c:v>
                </c:pt>
                <c:pt idx="10255">
                  <c:v>735675.47703703702</c:v>
                </c:pt>
                <c:pt idx="10256">
                  <c:v>735675.47704860859</c:v>
                </c:pt>
                <c:pt idx="10257">
                  <c:v>735675.47704860859</c:v>
                </c:pt>
                <c:pt idx="10258">
                  <c:v>735675.47706018516</c:v>
                </c:pt>
                <c:pt idx="10259">
                  <c:v>735675.47706018516</c:v>
                </c:pt>
                <c:pt idx="10260">
                  <c:v>735675.47707175836</c:v>
                </c:pt>
                <c:pt idx="10261">
                  <c:v>735675.47707175836</c:v>
                </c:pt>
                <c:pt idx="10262">
                  <c:v>735675.47708333342</c:v>
                </c:pt>
                <c:pt idx="10263">
                  <c:v>735675.47708333342</c:v>
                </c:pt>
                <c:pt idx="10264">
                  <c:v>735675.47709490731</c:v>
                </c:pt>
                <c:pt idx="10265">
                  <c:v>735675.47709490731</c:v>
                </c:pt>
                <c:pt idx="10266">
                  <c:v>735675.47710648132</c:v>
                </c:pt>
                <c:pt idx="10267">
                  <c:v>735675.47710648132</c:v>
                </c:pt>
                <c:pt idx="10268">
                  <c:v>735675.47711805126</c:v>
                </c:pt>
                <c:pt idx="10269">
                  <c:v>735675.47711805126</c:v>
                </c:pt>
                <c:pt idx="10270">
                  <c:v>735675.47712962888</c:v>
                </c:pt>
                <c:pt idx="10271">
                  <c:v>735675.47712962888</c:v>
                </c:pt>
                <c:pt idx="10272">
                  <c:v>735675.47714120336</c:v>
                </c:pt>
                <c:pt idx="10273">
                  <c:v>735675.47714120336</c:v>
                </c:pt>
                <c:pt idx="10274">
                  <c:v>735675.47715277737</c:v>
                </c:pt>
                <c:pt idx="10275">
                  <c:v>735675.47715277737</c:v>
                </c:pt>
                <c:pt idx="10276">
                  <c:v>735675.47716435138</c:v>
                </c:pt>
                <c:pt idx="10277">
                  <c:v>735675.47716435138</c:v>
                </c:pt>
                <c:pt idx="10278">
                  <c:v>735675.47717592597</c:v>
                </c:pt>
                <c:pt idx="10279">
                  <c:v>735675.47717592597</c:v>
                </c:pt>
                <c:pt idx="10280">
                  <c:v>735675.47718749999</c:v>
                </c:pt>
                <c:pt idx="10281">
                  <c:v>735675.47718749999</c:v>
                </c:pt>
                <c:pt idx="10282">
                  <c:v>735675.47719907085</c:v>
                </c:pt>
                <c:pt idx="10283">
                  <c:v>735675.47719907085</c:v>
                </c:pt>
                <c:pt idx="10284">
                  <c:v>735675.47721064813</c:v>
                </c:pt>
                <c:pt idx="10285">
                  <c:v>735675.47721064813</c:v>
                </c:pt>
                <c:pt idx="10286">
                  <c:v>735675.47722222225</c:v>
                </c:pt>
                <c:pt idx="10287">
                  <c:v>735675.47722222225</c:v>
                </c:pt>
                <c:pt idx="10288">
                  <c:v>735675.4772337965</c:v>
                </c:pt>
                <c:pt idx="10289">
                  <c:v>735675.4772337965</c:v>
                </c:pt>
                <c:pt idx="10290">
                  <c:v>735675.47724537039</c:v>
                </c:pt>
                <c:pt idx="10291">
                  <c:v>735675.47724537039</c:v>
                </c:pt>
                <c:pt idx="10292">
                  <c:v>735675.4772569444</c:v>
                </c:pt>
                <c:pt idx="10293">
                  <c:v>735675.4772569444</c:v>
                </c:pt>
                <c:pt idx="10294">
                  <c:v>735675.4772685183</c:v>
                </c:pt>
                <c:pt idx="10295">
                  <c:v>735675.4772685183</c:v>
                </c:pt>
                <c:pt idx="10296">
                  <c:v>735675.47728009231</c:v>
                </c:pt>
                <c:pt idx="10297">
                  <c:v>735675.47728009231</c:v>
                </c:pt>
                <c:pt idx="10298">
                  <c:v>735675.47729166667</c:v>
                </c:pt>
                <c:pt idx="10299">
                  <c:v>735675.47729166667</c:v>
                </c:pt>
                <c:pt idx="10300">
                  <c:v>735675.47730324068</c:v>
                </c:pt>
                <c:pt idx="10301">
                  <c:v>735675.47730324068</c:v>
                </c:pt>
                <c:pt idx="10302">
                  <c:v>735675.47731481399</c:v>
                </c:pt>
                <c:pt idx="10303">
                  <c:v>735675.47731481399</c:v>
                </c:pt>
                <c:pt idx="10304">
                  <c:v>735675.47732638894</c:v>
                </c:pt>
                <c:pt idx="10305">
                  <c:v>735675.47732638894</c:v>
                </c:pt>
                <c:pt idx="10306">
                  <c:v>735675.47733796237</c:v>
                </c:pt>
                <c:pt idx="10307">
                  <c:v>735675.47734953696</c:v>
                </c:pt>
                <c:pt idx="10308">
                  <c:v>735675.47734953696</c:v>
                </c:pt>
                <c:pt idx="10309">
                  <c:v>735675.47736111109</c:v>
                </c:pt>
                <c:pt idx="10310">
                  <c:v>735675.47736111109</c:v>
                </c:pt>
                <c:pt idx="10311">
                  <c:v>735675.47737268265</c:v>
                </c:pt>
                <c:pt idx="10312">
                  <c:v>735675.47737268265</c:v>
                </c:pt>
                <c:pt idx="10313">
                  <c:v>735675.47738425899</c:v>
                </c:pt>
                <c:pt idx="10314">
                  <c:v>735675.47738425899</c:v>
                </c:pt>
                <c:pt idx="10315">
                  <c:v>735675.47739583335</c:v>
                </c:pt>
                <c:pt idx="10316">
                  <c:v>735675.47739583335</c:v>
                </c:pt>
                <c:pt idx="10317">
                  <c:v>735675.47740740748</c:v>
                </c:pt>
                <c:pt idx="10318">
                  <c:v>735675.47740740748</c:v>
                </c:pt>
                <c:pt idx="10319">
                  <c:v>735675.47741898138</c:v>
                </c:pt>
                <c:pt idx="10320">
                  <c:v>735675.47741898138</c:v>
                </c:pt>
                <c:pt idx="10321">
                  <c:v>735675.47743055539</c:v>
                </c:pt>
                <c:pt idx="10322">
                  <c:v>735675.47743055539</c:v>
                </c:pt>
                <c:pt idx="10323">
                  <c:v>735675.47744212928</c:v>
                </c:pt>
                <c:pt idx="10324">
                  <c:v>735675.47744212928</c:v>
                </c:pt>
                <c:pt idx="10325">
                  <c:v>735675.47745370411</c:v>
                </c:pt>
                <c:pt idx="10326">
                  <c:v>735675.47745370411</c:v>
                </c:pt>
                <c:pt idx="10327">
                  <c:v>735675.47746527777</c:v>
                </c:pt>
                <c:pt idx="10328">
                  <c:v>735675.47746527777</c:v>
                </c:pt>
                <c:pt idx="10329">
                  <c:v>735675.4774768519</c:v>
                </c:pt>
                <c:pt idx="10330">
                  <c:v>735675.4774768519</c:v>
                </c:pt>
                <c:pt idx="10331">
                  <c:v>735675.47748842591</c:v>
                </c:pt>
                <c:pt idx="10332">
                  <c:v>735675.47748842591</c:v>
                </c:pt>
                <c:pt idx="10333">
                  <c:v>735675.47749999899</c:v>
                </c:pt>
                <c:pt idx="10334">
                  <c:v>735675.47749999899</c:v>
                </c:pt>
                <c:pt idx="10335">
                  <c:v>735675.47751157149</c:v>
                </c:pt>
                <c:pt idx="10336">
                  <c:v>735675.47751157149</c:v>
                </c:pt>
                <c:pt idx="10337">
                  <c:v>735675.47752314841</c:v>
                </c:pt>
                <c:pt idx="10338">
                  <c:v>735675.47752314841</c:v>
                </c:pt>
                <c:pt idx="10339">
                  <c:v>735675.47753472219</c:v>
                </c:pt>
                <c:pt idx="10340">
                  <c:v>735675.47753472219</c:v>
                </c:pt>
                <c:pt idx="10341">
                  <c:v>735675.47754629632</c:v>
                </c:pt>
                <c:pt idx="10342">
                  <c:v>735675.47756944399</c:v>
                </c:pt>
                <c:pt idx="10343">
                  <c:v>735675.47756944399</c:v>
                </c:pt>
                <c:pt idx="10344">
                  <c:v>735675.47758101847</c:v>
                </c:pt>
                <c:pt idx="10345">
                  <c:v>735675.47758101847</c:v>
                </c:pt>
                <c:pt idx="10346">
                  <c:v>735675.47759259236</c:v>
                </c:pt>
                <c:pt idx="10347">
                  <c:v>735675.47759259236</c:v>
                </c:pt>
                <c:pt idx="10348">
                  <c:v>735675.47760416672</c:v>
                </c:pt>
                <c:pt idx="10349">
                  <c:v>735675.47760416672</c:v>
                </c:pt>
                <c:pt idx="10350">
                  <c:v>735675.47761574073</c:v>
                </c:pt>
                <c:pt idx="10351">
                  <c:v>735675.47761574073</c:v>
                </c:pt>
                <c:pt idx="10352">
                  <c:v>735675.47762731544</c:v>
                </c:pt>
                <c:pt idx="10353">
                  <c:v>735675.47762731544</c:v>
                </c:pt>
                <c:pt idx="10354">
                  <c:v>735675.47763888887</c:v>
                </c:pt>
                <c:pt idx="10355">
                  <c:v>735675.47763888887</c:v>
                </c:pt>
                <c:pt idx="10356">
                  <c:v>735675.477650463</c:v>
                </c:pt>
                <c:pt idx="10357">
                  <c:v>735675.477650463</c:v>
                </c:pt>
                <c:pt idx="10358">
                  <c:v>735675.47766203701</c:v>
                </c:pt>
                <c:pt idx="10359">
                  <c:v>735675.47766203701</c:v>
                </c:pt>
                <c:pt idx="10360">
                  <c:v>735675.47767361114</c:v>
                </c:pt>
                <c:pt idx="10361">
                  <c:v>735675.47767361114</c:v>
                </c:pt>
                <c:pt idx="10362">
                  <c:v>735675.47768518515</c:v>
                </c:pt>
                <c:pt idx="10363">
                  <c:v>735675.47768518515</c:v>
                </c:pt>
                <c:pt idx="10364">
                  <c:v>735675.47769675928</c:v>
                </c:pt>
                <c:pt idx="10365">
                  <c:v>735675.47769675928</c:v>
                </c:pt>
                <c:pt idx="10366">
                  <c:v>735675.47770833329</c:v>
                </c:pt>
                <c:pt idx="10367">
                  <c:v>735675.47770833329</c:v>
                </c:pt>
                <c:pt idx="10368">
                  <c:v>735675.47771990637</c:v>
                </c:pt>
                <c:pt idx="10369">
                  <c:v>735675.47773148131</c:v>
                </c:pt>
                <c:pt idx="10370">
                  <c:v>735675.47773148131</c:v>
                </c:pt>
                <c:pt idx="10371">
                  <c:v>735675.47774305288</c:v>
                </c:pt>
                <c:pt idx="10372">
                  <c:v>735675.47774305288</c:v>
                </c:pt>
                <c:pt idx="10373">
                  <c:v>735675.47775462968</c:v>
                </c:pt>
                <c:pt idx="10374">
                  <c:v>735675.47775462968</c:v>
                </c:pt>
                <c:pt idx="10375">
                  <c:v>735675.47776620369</c:v>
                </c:pt>
                <c:pt idx="10376">
                  <c:v>735675.47776620369</c:v>
                </c:pt>
                <c:pt idx="10377">
                  <c:v>735675.47777777736</c:v>
                </c:pt>
                <c:pt idx="10378">
                  <c:v>735675.47777777736</c:v>
                </c:pt>
                <c:pt idx="10379">
                  <c:v>735675.47778935137</c:v>
                </c:pt>
                <c:pt idx="10380">
                  <c:v>735675.47778935137</c:v>
                </c:pt>
                <c:pt idx="10381">
                  <c:v>735675.47780092643</c:v>
                </c:pt>
                <c:pt idx="10382">
                  <c:v>735675.47780092643</c:v>
                </c:pt>
                <c:pt idx="10383">
                  <c:v>735675.47781249997</c:v>
                </c:pt>
                <c:pt idx="10384">
                  <c:v>735675.47781249997</c:v>
                </c:pt>
                <c:pt idx="10385">
                  <c:v>735675.4778240741</c:v>
                </c:pt>
                <c:pt idx="10386">
                  <c:v>735675.4778240741</c:v>
                </c:pt>
                <c:pt idx="10387">
                  <c:v>735675.47783564904</c:v>
                </c:pt>
                <c:pt idx="10388">
                  <c:v>735675.47783564904</c:v>
                </c:pt>
                <c:pt idx="10389">
                  <c:v>735675.47784722224</c:v>
                </c:pt>
                <c:pt idx="10390">
                  <c:v>735675.47784722224</c:v>
                </c:pt>
                <c:pt idx="10391">
                  <c:v>735675.47785879625</c:v>
                </c:pt>
                <c:pt idx="10392">
                  <c:v>735675.47785879625</c:v>
                </c:pt>
                <c:pt idx="10393">
                  <c:v>735675.47787037038</c:v>
                </c:pt>
                <c:pt idx="10394">
                  <c:v>735675.47787037038</c:v>
                </c:pt>
                <c:pt idx="10395">
                  <c:v>735675.47788194451</c:v>
                </c:pt>
                <c:pt idx="10396">
                  <c:v>735675.47789351852</c:v>
                </c:pt>
                <c:pt idx="10397">
                  <c:v>735675.47789351852</c:v>
                </c:pt>
                <c:pt idx="10398">
                  <c:v>735675.47789351852</c:v>
                </c:pt>
                <c:pt idx="10399">
                  <c:v>735675.4779050923</c:v>
                </c:pt>
                <c:pt idx="10400">
                  <c:v>735675.4779050923</c:v>
                </c:pt>
                <c:pt idx="10401">
                  <c:v>735675.47791666666</c:v>
                </c:pt>
                <c:pt idx="10402">
                  <c:v>735675.47791666666</c:v>
                </c:pt>
                <c:pt idx="10403">
                  <c:v>735675.47792824078</c:v>
                </c:pt>
                <c:pt idx="10404">
                  <c:v>735675.47792824078</c:v>
                </c:pt>
                <c:pt idx="10405">
                  <c:v>735675.47793981398</c:v>
                </c:pt>
                <c:pt idx="10406">
                  <c:v>735675.47793981398</c:v>
                </c:pt>
                <c:pt idx="10407">
                  <c:v>735675.47795138892</c:v>
                </c:pt>
                <c:pt idx="10408">
                  <c:v>735675.47795138892</c:v>
                </c:pt>
                <c:pt idx="10409">
                  <c:v>735675.47796296189</c:v>
                </c:pt>
                <c:pt idx="10410">
                  <c:v>735675.47796296189</c:v>
                </c:pt>
                <c:pt idx="10411">
                  <c:v>735675.47797453706</c:v>
                </c:pt>
                <c:pt idx="10412">
                  <c:v>735675.47797453706</c:v>
                </c:pt>
                <c:pt idx="10413">
                  <c:v>735675.47798611142</c:v>
                </c:pt>
                <c:pt idx="10414">
                  <c:v>735675.47798611142</c:v>
                </c:pt>
                <c:pt idx="10415">
                  <c:v>735675.4779976852</c:v>
                </c:pt>
                <c:pt idx="10416">
                  <c:v>735675.4779976852</c:v>
                </c:pt>
                <c:pt idx="10417">
                  <c:v>735675.47800925898</c:v>
                </c:pt>
                <c:pt idx="10418">
                  <c:v>735675.47800925898</c:v>
                </c:pt>
                <c:pt idx="10419">
                  <c:v>735675.47802083404</c:v>
                </c:pt>
                <c:pt idx="10420">
                  <c:v>735675.47802083404</c:v>
                </c:pt>
                <c:pt idx="10421">
                  <c:v>735675.47803240735</c:v>
                </c:pt>
                <c:pt idx="10422">
                  <c:v>735675.47803240735</c:v>
                </c:pt>
                <c:pt idx="10423">
                  <c:v>735675.47804398148</c:v>
                </c:pt>
                <c:pt idx="10424">
                  <c:v>735675.47804398148</c:v>
                </c:pt>
                <c:pt idx="10425">
                  <c:v>735675.47805555561</c:v>
                </c:pt>
                <c:pt idx="10426">
                  <c:v>735675.47805555561</c:v>
                </c:pt>
                <c:pt idx="10427">
                  <c:v>735675.47806712962</c:v>
                </c:pt>
                <c:pt idx="10428">
                  <c:v>735675.47806712962</c:v>
                </c:pt>
                <c:pt idx="10429">
                  <c:v>735675.47807870328</c:v>
                </c:pt>
                <c:pt idx="10430">
                  <c:v>735675.47807870328</c:v>
                </c:pt>
                <c:pt idx="10431">
                  <c:v>735675.47809027776</c:v>
                </c:pt>
                <c:pt idx="10432">
                  <c:v>735675.47809027776</c:v>
                </c:pt>
                <c:pt idx="10433">
                  <c:v>735675.47810185188</c:v>
                </c:pt>
                <c:pt idx="10434">
                  <c:v>735675.4781134259</c:v>
                </c:pt>
                <c:pt idx="10435">
                  <c:v>735675.4781134259</c:v>
                </c:pt>
                <c:pt idx="10436">
                  <c:v>735675.4781134259</c:v>
                </c:pt>
                <c:pt idx="10437">
                  <c:v>735675.47812500002</c:v>
                </c:pt>
                <c:pt idx="10438">
                  <c:v>735675.47812500002</c:v>
                </c:pt>
                <c:pt idx="10439">
                  <c:v>735675.47813657392</c:v>
                </c:pt>
                <c:pt idx="10440">
                  <c:v>735675.47813657392</c:v>
                </c:pt>
                <c:pt idx="10441">
                  <c:v>735675.47814814816</c:v>
                </c:pt>
                <c:pt idx="10442">
                  <c:v>735675.47814814816</c:v>
                </c:pt>
                <c:pt idx="10443">
                  <c:v>735675.47815972217</c:v>
                </c:pt>
                <c:pt idx="10444">
                  <c:v>735675.47815972217</c:v>
                </c:pt>
                <c:pt idx="10445">
                  <c:v>735675.47818287031</c:v>
                </c:pt>
                <c:pt idx="10446">
                  <c:v>735675.47818287031</c:v>
                </c:pt>
                <c:pt idx="10447">
                  <c:v>735675.47819444432</c:v>
                </c:pt>
                <c:pt idx="10448">
                  <c:v>735675.47819444432</c:v>
                </c:pt>
                <c:pt idx="10449">
                  <c:v>735675.47820601903</c:v>
                </c:pt>
                <c:pt idx="10450">
                  <c:v>735675.47820601903</c:v>
                </c:pt>
                <c:pt idx="10451">
                  <c:v>735675.47821759258</c:v>
                </c:pt>
                <c:pt idx="10452">
                  <c:v>735675.47821759258</c:v>
                </c:pt>
                <c:pt idx="10453">
                  <c:v>735675.47822916671</c:v>
                </c:pt>
                <c:pt idx="10454">
                  <c:v>735675.47822916671</c:v>
                </c:pt>
                <c:pt idx="10455">
                  <c:v>735675.47824074072</c:v>
                </c:pt>
                <c:pt idx="10456">
                  <c:v>735675.47824074072</c:v>
                </c:pt>
                <c:pt idx="10457">
                  <c:v>735675.47825231485</c:v>
                </c:pt>
                <c:pt idx="10458">
                  <c:v>735675.47825231485</c:v>
                </c:pt>
                <c:pt idx="10459">
                  <c:v>735675.47826388909</c:v>
                </c:pt>
                <c:pt idx="10460">
                  <c:v>735675.47827546299</c:v>
                </c:pt>
                <c:pt idx="10461">
                  <c:v>735675.47827546299</c:v>
                </c:pt>
                <c:pt idx="10462">
                  <c:v>735675.47828703944</c:v>
                </c:pt>
                <c:pt idx="10463">
                  <c:v>735675.47828703944</c:v>
                </c:pt>
                <c:pt idx="10464">
                  <c:v>735675.47829861112</c:v>
                </c:pt>
                <c:pt idx="10465">
                  <c:v>735675.47829861112</c:v>
                </c:pt>
                <c:pt idx="10466">
                  <c:v>735675.47831018397</c:v>
                </c:pt>
                <c:pt idx="10467">
                  <c:v>735675.47831018397</c:v>
                </c:pt>
                <c:pt idx="10468">
                  <c:v>735675.47832175926</c:v>
                </c:pt>
                <c:pt idx="10469">
                  <c:v>735675.47832175926</c:v>
                </c:pt>
                <c:pt idx="10470">
                  <c:v>735675.47833333351</c:v>
                </c:pt>
                <c:pt idx="10471">
                  <c:v>735675.47833333351</c:v>
                </c:pt>
                <c:pt idx="10472">
                  <c:v>735675.47834490729</c:v>
                </c:pt>
                <c:pt idx="10473">
                  <c:v>735675.47834490729</c:v>
                </c:pt>
                <c:pt idx="10474">
                  <c:v>735675.47835648153</c:v>
                </c:pt>
                <c:pt idx="10475">
                  <c:v>735675.47835648153</c:v>
                </c:pt>
                <c:pt idx="10476">
                  <c:v>735675.47836805275</c:v>
                </c:pt>
                <c:pt idx="10477">
                  <c:v>735675.47836805275</c:v>
                </c:pt>
                <c:pt idx="10478">
                  <c:v>735675.47837962897</c:v>
                </c:pt>
                <c:pt idx="10479">
                  <c:v>735675.47837962897</c:v>
                </c:pt>
                <c:pt idx="10480">
                  <c:v>735675.47839120368</c:v>
                </c:pt>
                <c:pt idx="10481">
                  <c:v>735675.47839120368</c:v>
                </c:pt>
                <c:pt idx="10482">
                  <c:v>735675.47840277781</c:v>
                </c:pt>
                <c:pt idx="10483">
                  <c:v>735675.47840277781</c:v>
                </c:pt>
                <c:pt idx="10484">
                  <c:v>735675.47841435182</c:v>
                </c:pt>
                <c:pt idx="10485">
                  <c:v>735675.47841435182</c:v>
                </c:pt>
                <c:pt idx="10486">
                  <c:v>735675.47842592886</c:v>
                </c:pt>
                <c:pt idx="10487">
                  <c:v>735675.47842592886</c:v>
                </c:pt>
                <c:pt idx="10488">
                  <c:v>735675.47843750042</c:v>
                </c:pt>
                <c:pt idx="10489">
                  <c:v>735675.47843750042</c:v>
                </c:pt>
                <c:pt idx="10490">
                  <c:v>735675.47844907397</c:v>
                </c:pt>
                <c:pt idx="10491">
                  <c:v>735675.47844907397</c:v>
                </c:pt>
                <c:pt idx="10492">
                  <c:v>735675.47846064845</c:v>
                </c:pt>
                <c:pt idx="10493">
                  <c:v>735675.47846064845</c:v>
                </c:pt>
                <c:pt idx="10494">
                  <c:v>735675.47847222222</c:v>
                </c:pt>
                <c:pt idx="10495">
                  <c:v>735675.47847222222</c:v>
                </c:pt>
                <c:pt idx="10496">
                  <c:v>735675.47848379705</c:v>
                </c:pt>
                <c:pt idx="10497">
                  <c:v>735675.47848379705</c:v>
                </c:pt>
                <c:pt idx="10498">
                  <c:v>735675.47849537048</c:v>
                </c:pt>
                <c:pt idx="10499">
                  <c:v>735675.47849537048</c:v>
                </c:pt>
                <c:pt idx="10500">
                  <c:v>735675.47850694449</c:v>
                </c:pt>
                <c:pt idx="10501">
                  <c:v>735675.47850694449</c:v>
                </c:pt>
                <c:pt idx="10502">
                  <c:v>735675.47851851839</c:v>
                </c:pt>
                <c:pt idx="10503">
                  <c:v>735675.47851851839</c:v>
                </c:pt>
                <c:pt idx="10504">
                  <c:v>735675.47853009228</c:v>
                </c:pt>
                <c:pt idx="10505">
                  <c:v>735675.47853009228</c:v>
                </c:pt>
                <c:pt idx="10506">
                  <c:v>735675.47854166629</c:v>
                </c:pt>
                <c:pt idx="10507">
                  <c:v>735675.47854166629</c:v>
                </c:pt>
                <c:pt idx="10508">
                  <c:v>735675.47855324205</c:v>
                </c:pt>
                <c:pt idx="10509">
                  <c:v>735675.47855324205</c:v>
                </c:pt>
                <c:pt idx="10510">
                  <c:v>735675.47856481478</c:v>
                </c:pt>
                <c:pt idx="10511">
                  <c:v>735675.47856481478</c:v>
                </c:pt>
                <c:pt idx="10512">
                  <c:v>735675.47857638891</c:v>
                </c:pt>
                <c:pt idx="10513">
                  <c:v>735675.47857638891</c:v>
                </c:pt>
                <c:pt idx="10514">
                  <c:v>735675.47858796292</c:v>
                </c:pt>
                <c:pt idx="10515">
                  <c:v>735675.47858796292</c:v>
                </c:pt>
                <c:pt idx="10516">
                  <c:v>735675.47859953693</c:v>
                </c:pt>
                <c:pt idx="10517">
                  <c:v>735675.47859953693</c:v>
                </c:pt>
                <c:pt idx="10518">
                  <c:v>735675.47861111141</c:v>
                </c:pt>
                <c:pt idx="10519">
                  <c:v>735675.47861111141</c:v>
                </c:pt>
                <c:pt idx="10520">
                  <c:v>735675.47862268542</c:v>
                </c:pt>
                <c:pt idx="10521">
                  <c:v>735675.4786342592</c:v>
                </c:pt>
                <c:pt idx="10522">
                  <c:v>735675.4786342592</c:v>
                </c:pt>
                <c:pt idx="10523">
                  <c:v>735675.47864583344</c:v>
                </c:pt>
                <c:pt idx="10524">
                  <c:v>735675.47864583344</c:v>
                </c:pt>
                <c:pt idx="10525">
                  <c:v>735675.47865740745</c:v>
                </c:pt>
                <c:pt idx="10526">
                  <c:v>735675.47865740745</c:v>
                </c:pt>
                <c:pt idx="10527">
                  <c:v>735675.47866898146</c:v>
                </c:pt>
                <c:pt idx="10528">
                  <c:v>735675.47866898146</c:v>
                </c:pt>
                <c:pt idx="10529">
                  <c:v>735675.47868055559</c:v>
                </c:pt>
                <c:pt idx="10530">
                  <c:v>735675.47868055559</c:v>
                </c:pt>
                <c:pt idx="10531">
                  <c:v>735675.4786921296</c:v>
                </c:pt>
                <c:pt idx="10532">
                  <c:v>735675.4786921296</c:v>
                </c:pt>
                <c:pt idx="10533">
                  <c:v>735675.47870370373</c:v>
                </c:pt>
                <c:pt idx="10534">
                  <c:v>735675.47870370373</c:v>
                </c:pt>
                <c:pt idx="10535">
                  <c:v>735675.47871527739</c:v>
                </c:pt>
                <c:pt idx="10536">
                  <c:v>735675.47871527739</c:v>
                </c:pt>
                <c:pt idx="10537">
                  <c:v>735675.4787268521</c:v>
                </c:pt>
                <c:pt idx="10538">
                  <c:v>735675.4787268521</c:v>
                </c:pt>
                <c:pt idx="10539">
                  <c:v>735675.47873842588</c:v>
                </c:pt>
                <c:pt idx="10540">
                  <c:v>735675.47873842588</c:v>
                </c:pt>
                <c:pt idx="10541">
                  <c:v>735675.47875000001</c:v>
                </c:pt>
                <c:pt idx="10542">
                  <c:v>735675.47875000001</c:v>
                </c:pt>
                <c:pt idx="10543">
                  <c:v>735675.4787615739</c:v>
                </c:pt>
                <c:pt idx="10544">
                  <c:v>735675.4787615739</c:v>
                </c:pt>
                <c:pt idx="10545">
                  <c:v>735675.47877314815</c:v>
                </c:pt>
                <c:pt idx="10546">
                  <c:v>735675.47877314815</c:v>
                </c:pt>
                <c:pt idx="10547">
                  <c:v>735675.47878472251</c:v>
                </c:pt>
                <c:pt idx="10548">
                  <c:v>735675.47878472251</c:v>
                </c:pt>
                <c:pt idx="10549">
                  <c:v>735675.4787962964</c:v>
                </c:pt>
                <c:pt idx="10550">
                  <c:v>735675.4787962964</c:v>
                </c:pt>
                <c:pt idx="10551">
                  <c:v>735675.47880787042</c:v>
                </c:pt>
                <c:pt idx="10552">
                  <c:v>735675.47880787042</c:v>
                </c:pt>
                <c:pt idx="10553">
                  <c:v>735675.47881944431</c:v>
                </c:pt>
                <c:pt idx="10554">
                  <c:v>735675.47881944431</c:v>
                </c:pt>
                <c:pt idx="10555">
                  <c:v>735675.47883101855</c:v>
                </c:pt>
                <c:pt idx="10556">
                  <c:v>735675.47883101855</c:v>
                </c:pt>
                <c:pt idx="10557">
                  <c:v>735675.47884259257</c:v>
                </c:pt>
                <c:pt idx="10558">
                  <c:v>735675.47884259257</c:v>
                </c:pt>
                <c:pt idx="10559">
                  <c:v>735675.47885416704</c:v>
                </c:pt>
                <c:pt idx="10560">
                  <c:v>735675.47885416704</c:v>
                </c:pt>
                <c:pt idx="10561">
                  <c:v>735675.47886574245</c:v>
                </c:pt>
                <c:pt idx="10562">
                  <c:v>735675.47886574245</c:v>
                </c:pt>
                <c:pt idx="10563">
                  <c:v>735675.47887731483</c:v>
                </c:pt>
                <c:pt idx="10564">
                  <c:v>735675.47887731483</c:v>
                </c:pt>
                <c:pt idx="10565">
                  <c:v>735675.47888888884</c:v>
                </c:pt>
                <c:pt idx="10566">
                  <c:v>735675.47888888884</c:v>
                </c:pt>
                <c:pt idx="10567">
                  <c:v>735675.47890046297</c:v>
                </c:pt>
                <c:pt idx="10568">
                  <c:v>735675.47890046297</c:v>
                </c:pt>
                <c:pt idx="10569">
                  <c:v>735675.4789120371</c:v>
                </c:pt>
                <c:pt idx="10570">
                  <c:v>735675.47892361204</c:v>
                </c:pt>
                <c:pt idx="10571">
                  <c:v>735675.47892361204</c:v>
                </c:pt>
                <c:pt idx="10572">
                  <c:v>735675.47893518524</c:v>
                </c:pt>
                <c:pt idx="10573">
                  <c:v>735675.47893518524</c:v>
                </c:pt>
                <c:pt idx="10574">
                  <c:v>735675.4789467589</c:v>
                </c:pt>
                <c:pt idx="10575">
                  <c:v>735675.4789467589</c:v>
                </c:pt>
                <c:pt idx="10576">
                  <c:v>735675.47895833349</c:v>
                </c:pt>
                <c:pt idx="10577">
                  <c:v>735675.47895833349</c:v>
                </c:pt>
                <c:pt idx="10578">
                  <c:v>735675.47896990739</c:v>
                </c:pt>
                <c:pt idx="10579">
                  <c:v>735675.47896990739</c:v>
                </c:pt>
                <c:pt idx="10580">
                  <c:v>735675.47898148152</c:v>
                </c:pt>
                <c:pt idx="10581">
                  <c:v>735675.47898148152</c:v>
                </c:pt>
                <c:pt idx="10582">
                  <c:v>735675.47899305529</c:v>
                </c:pt>
                <c:pt idx="10583">
                  <c:v>735675.47899305529</c:v>
                </c:pt>
                <c:pt idx="10584">
                  <c:v>735675.47900462931</c:v>
                </c:pt>
                <c:pt idx="10585">
                  <c:v>735675.47900462931</c:v>
                </c:pt>
                <c:pt idx="10586">
                  <c:v>735675.47901620367</c:v>
                </c:pt>
                <c:pt idx="10587">
                  <c:v>735675.47901620367</c:v>
                </c:pt>
                <c:pt idx="10588">
                  <c:v>735675.47902777779</c:v>
                </c:pt>
                <c:pt idx="10589">
                  <c:v>735675.47902777779</c:v>
                </c:pt>
                <c:pt idx="10590">
                  <c:v>735675.47903934936</c:v>
                </c:pt>
                <c:pt idx="10591">
                  <c:v>735675.47903934936</c:v>
                </c:pt>
                <c:pt idx="10592">
                  <c:v>735675.47905092593</c:v>
                </c:pt>
                <c:pt idx="10593">
                  <c:v>735675.47905092593</c:v>
                </c:pt>
                <c:pt idx="10594">
                  <c:v>735675.47906249936</c:v>
                </c:pt>
                <c:pt idx="10595">
                  <c:v>735675.47906249936</c:v>
                </c:pt>
                <c:pt idx="10596">
                  <c:v>735675.47907407396</c:v>
                </c:pt>
                <c:pt idx="10597">
                  <c:v>735675.47907407396</c:v>
                </c:pt>
                <c:pt idx="10598">
                  <c:v>735675.47908564843</c:v>
                </c:pt>
                <c:pt idx="10599">
                  <c:v>735675.47908564843</c:v>
                </c:pt>
                <c:pt idx="10600">
                  <c:v>735675.47909722221</c:v>
                </c:pt>
                <c:pt idx="10601">
                  <c:v>735675.47909722221</c:v>
                </c:pt>
                <c:pt idx="10602">
                  <c:v>735675.4791087932</c:v>
                </c:pt>
                <c:pt idx="10603">
                  <c:v>735675.4791087932</c:v>
                </c:pt>
                <c:pt idx="10604">
                  <c:v>735675.47912036837</c:v>
                </c:pt>
                <c:pt idx="10605">
                  <c:v>735675.47912036837</c:v>
                </c:pt>
                <c:pt idx="10606">
                  <c:v>735675.47913194436</c:v>
                </c:pt>
                <c:pt idx="10607">
                  <c:v>735675.47913194436</c:v>
                </c:pt>
                <c:pt idx="10608">
                  <c:v>735675.47914351837</c:v>
                </c:pt>
                <c:pt idx="10609">
                  <c:v>735675.47914351837</c:v>
                </c:pt>
                <c:pt idx="10610">
                  <c:v>735675.47915509238</c:v>
                </c:pt>
                <c:pt idx="10611">
                  <c:v>735675.47915509238</c:v>
                </c:pt>
                <c:pt idx="10612">
                  <c:v>735675.47916666628</c:v>
                </c:pt>
                <c:pt idx="10613">
                  <c:v>735675.47916666628</c:v>
                </c:pt>
                <c:pt idx="10614">
                  <c:v>735675.47917823738</c:v>
                </c:pt>
                <c:pt idx="10615">
                  <c:v>735675.47917823738</c:v>
                </c:pt>
                <c:pt idx="10616">
                  <c:v>735675.47918981337</c:v>
                </c:pt>
                <c:pt idx="10617">
                  <c:v>735675.47918981337</c:v>
                </c:pt>
                <c:pt idx="10618">
                  <c:v>735675.47920138889</c:v>
                </c:pt>
                <c:pt idx="10619">
                  <c:v>735675.47920138889</c:v>
                </c:pt>
                <c:pt idx="10620">
                  <c:v>735675.47921296197</c:v>
                </c:pt>
                <c:pt idx="10621">
                  <c:v>735675.47921296197</c:v>
                </c:pt>
                <c:pt idx="10622">
                  <c:v>735675.47922453703</c:v>
                </c:pt>
                <c:pt idx="10623">
                  <c:v>735675.47922453703</c:v>
                </c:pt>
                <c:pt idx="10624">
                  <c:v>735675.47923611151</c:v>
                </c:pt>
                <c:pt idx="10625">
                  <c:v>735675.47924768517</c:v>
                </c:pt>
                <c:pt idx="10626">
                  <c:v>735675.47924768517</c:v>
                </c:pt>
                <c:pt idx="10627">
                  <c:v>735675.47925925837</c:v>
                </c:pt>
                <c:pt idx="10628">
                  <c:v>735675.47925925837</c:v>
                </c:pt>
                <c:pt idx="10629">
                  <c:v>735675.47927083331</c:v>
                </c:pt>
                <c:pt idx="10630">
                  <c:v>735675.47927083331</c:v>
                </c:pt>
                <c:pt idx="10631">
                  <c:v>735675.47928240732</c:v>
                </c:pt>
                <c:pt idx="10632">
                  <c:v>735675.47928240732</c:v>
                </c:pt>
                <c:pt idx="10633">
                  <c:v>735675.47929398133</c:v>
                </c:pt>
                <c:pt idx="10634">
                  <c:v>735675.47929398133</c:v>
                </c:pt>
                <c:pt idx="10635">
                  <c:v>735675.47930555337</c:v>
                </c:pt>
                <c:pt idx="10636">
                  <c:v>735675.47930555337</c:v>
                </c:pt>
                <c:pt idx="10637">
                  <c:v>735675.47931712936</c:v>
                </c:pt>
                <c:pt idx="10638">
                  <c:v>735675.47931712936</c:v>
                </c:pt>
                <c:pt idx="10639">
                  <c:v>735675.47932870337</c:v>
                </c:pt>
                <c:pt idx="10640">
                  <c:v>735675.47932870337</c:v>
                </c:pt>
                <c:pt idx="10641">
                  <c:v>735675.47934027459</c:v>
                </c:pt>
                <c:pt idx="10642">
                  <c:v>735675.47934027459</c:v>
                </c:pt>
                <c:pt idx="10643">
                  <c:v>735675.47935185186</c:v>
                </c:pt>
                <c:pt idx="10644">
                  <c:v>735675.47935185186</c:v>
                </c:pt>
                <c:pt idx="10645">
                  <c:v>735675.47936342587</c:v>
                </c:pt>
                <c:pt idx="10646">
                  <c:v>735675.47936342587</c:v>
                </c:pt>
                <c:pt idx="10647">
                  <c:v>735675.47937499837</c:v>
                </c:pt>
                <c:pt idx="10648">
                  <c:v>735675.47937499837</c:v>
                </c:pt>
                <c:pt idx="10649">
                  <c:v>735675.47938657389</c:v>
                </c:pt>
                <c:pt idx="10650">
                  <c:v>735675.47938657389</c:v>
                </c:pt>
                <c:pt idx="10651">
                  <c:v>735675.47939814697</c:v>
                </c:pt>
                <c:pt idx="10652">
                  <c:v>735675.47939814697</c:v>
                </c:pt>
                <c:pt idx="10653">
                  <c:v>735675.47940972226</c:v>
                </c:pt>
                <c:pt idx="10654">
                  <c:v>735675.47940972226</c:v>
                </c:pt>
                <c:pt idx="10655">
                  <c:v>735675.47942129651</c:v>
                </c:pt>
                <c:pt idx="10656">
                  <c:v>735675.47942129651</c:v>
                </c:pt>
                <c:pt idx="10657">
                  <c:v>735675.47943287028</c:v>
                </c:pt>
                <c:pt idx="10658">
                  <c:v>735675.47943287028</c:v>
                </c:pt>
                <c:pt idx="10659">
                  <c:v>735675.4794444443</c:v>
                </c:pt>
                <c:pt idx="10660">
                  <c:v>735675.4794444443</c:v>
                </c:pt>
                <c:pt idx="10661">
                  <c:v>735675.47945601854</c:v>
                </c:pt>
                <c:pt idx="10662">
                  <c:v>735675.47945601854</c:v>
                </c:pt>
                <c:pt idx="10663">
                  <c:v>735675.47946759232</c:v>
                </c:pt>
                <c:pt idx="10664">
                  <c:v>735675.47946759232</c:v>
                </c:pt>
                <c:pt idx="10665">
                  <c:v>735675.47947916342</c:v>
                </c:pt>
                <c:pt idx="10666">
                  <c:v>735675.47947916342</c:v>
                </c:pt>
                <c:pt idx="10667">
                  <c:v>735675.47949074069</c:v>
                </c:pt>
                <c:pt idx="10668">
                  <c:v>735675.47949074069</c:v>
                </c:pt>
                <c:pt idx="10669">
                  <c:v>735675.47950231389</c:v>
                </c:pt>
                <c:pt idx="10670">
                  <c:v>735675.47950231389</c:v>
                </c:pt>
                <c:pt idx="10671">
                  <c:v>735675.47951388836</c:v>
                </c:pt>
                <c:pt idx="10672">
                  <c:v>735675.47951388836</c:v>
                </c:pt>
                <c:pt idx="10673">
                  <c:v>735675.47952546296</c:v>
                </c:pt>
                <c:pt idx="10674">
                  <c:v>735675.47953703708</c:v>
                </c:pt>
                <c:pt idx="10675">
                  <c:v>735675.47953703708</c:v>
                </c:pt>
                <c:pt idx="10676">
                  <c:v>735675.47954860772</c:v>
                </c:pt>
                <c:pt idx="10677">
                  <c:v>735675.47954860772</c:v>
                </c:pt>
                <c:pt idx="10678">
                  <c:v>735675.47956018336</c:v>
                </c:pt>
                <c:pt idx="10679">
                  <c:v>735675.47956018336</c:v>
                </c:pt>
                <c:pt idx="10680">
                  <c:v>735675.47957175598</c:v>
                </c:pt>
                <c:pt idx="10681">
                  <c:v>735675.47957175598</c:v>
                </c:pt>
                <c:pt idx="10682">
                  <c:v>735675.47958333348</c:v>
                </c:pt>
                <c:pt idx="10683">
                  <c:v>735675.47958333348</c:v>
                </c:pt>
                <c:pt idx="10684">
                  <c:v>735675.47959490737</c:v>
                </c:pt>
                <c:pt idx="10685">
                  <c:v>735675.47959490737</c:v>
                </c:pt>
                <c:pt idx="10686">
                  <c:v>735675.4796064815</c:v>
                </c:pt>
                <c:pt idx="10687">
                  <c:v>735675.4796064815</c:v>
                </c:pt>
                <c:pt idx="10688">
                  <c:v>735675.47961805179</c:v>
                </c:pt>
                <c:pt idx="10689">
                  <c:v>735675.47962962929</c:v>
                </c:pt>
                <c:pt idx="10690">
                  <c:v>735675.47962962929</c:v>
                </c:pt>
                <c:pt idx="10691">
                  <c:v>735675.47962962929</c:v>
                </c:pt>
                <c:pt idx="10692">
                  <c:v>735675.4796412033</c:v>
                </c:pt>
                <c:pt idx="10693">
                  <c:v>735675.4796412033</c:v>
                </c:pt>
                <c:pt idx="10694">
                  <c:v>735675.47965277778</c:v>
                </c:pt>
                <c:pt idx="10695">
                  <c:v>735675.47965277778</c:v>
                </c:pt>
                <c:pt idx="10696">
                  <c:v>735675.47966435179</c:v>
                </c:pt>
                <c:pt idx="10697">
                  <c:v>735675.47966435179</c:v>
                </c:pt>
                <c:pt idx="10698">
                  <c:v>735675.47967592592</c:v>
                </c:pt>
                <c:pt idx="10699">
                  <c:v>735675.47967592592</c:v>
                </c:pt>
                <c:pt idx="10700">
                  <c:v>735675.47968750005</c:v>
                </c:pt>
                <c:pt idx="10701">
                  <c:v>735675.47968750005</c:v>
                </c:pt>
                <c:pt idx="10702">
                  <c:v>735675.47969907336</c:v>
                </c:pt>
                <c:pt idx="10703">
                  <c:v>735675.47971064819</c:v>
                </c:pt>
                <c:pt idx="10704">
                  <c:v>735675.47971064819</c:v>
                </c:pt>
                <c:pt idx="10705">
                  <c:v>735675.4797222222</c:v>
                </c:pt>
                <c:pt idx="10706">
                  <c:v>735675.4797222222</c:v>
                </c:pt>
                <c:pt idx="10707">
                  <c:v>735675.47973379632</c:v>
                </c:pt>
                <c:pt idx="10708">
                  <c:v>735675.47973379632</c:v>
                </c:pt>
                <c:pt idx="10709">
                  <c:v>735675.47974536836</c:v>
                </c:pt>
                <c:pt idx="10710">
                  <c:v>735675.47974536836</c:v>
                </c:pt>
                <c:pt idx="10711">
                  <c:v>735675.47975694446</c:v>
                </c:pt>
                <c:pt idx="10712">
                  <c:v>735675.47975694446</c:v>
                </c:pt>
                <c:pt idx="10713">
                  <c:v>735675.47976851836</c:v>
                </c:pt>
                <c:pt idx="10714">
                  <c:v>735675.47976851836</c:v>
                </c:pt>
                <c:pt idx="10715">
                  <c:v>735675.47978009237</c:v>
                </c:pt>
                <c:pt idx="10716">
                  <c:v>735675.47978009237</c:v>
                </c:pt>
                <c:pt idx="10717">
                  <c:v>735675.47979166638</c:v>
                </c:pt>
                <c:pt idx="10718">
                  <c:v>735675.47979166638</c:v>
                </c:pt>
                <c:pt idx="10719">
                  <c:v>735675.47980324074</c:v>
                </c:pt>
                <c:pt idx="10720">
                  <c:v>735675.47980324074</c:v>
                </c:pt>
                <c:pt idx="10721">
                  <c:v>735675.47981481487</c:v>
                </c:pt>
                <c:pt idx="10722">
                  <c:v>735675.47981481487</c:v>
                </c:pt>
                <c:pt idx="10723">
                  <c:v>735675.479826389</c:v>
                </c:pt>
                <c:pt idx="10724">
                  <c:v>735675.479826389</c:v>
                </c:pt>
                <c:pt idx="10725">
                  <c:v>735675.47983796301</c:v>
                </c:pt>
                <c:pt idx="10726">
                  <c:v>735675.47983796301</c:v>
                </c:pt>
                <c:pt idx="10727">
                  <c:v>735675.4798495369</c:v>
                </c:pt>
                <c:pt idx="10728">
                  <c:v>735675.4798495369</c:v>
                </c:pt>
                <c:pt idx="10729">
                  <c:v>735675.47986111115</c:v>
                </c:pt>
                <c:pt idx="10730">
                  <c:v>735675.47986111115</c:v>
                </c:pt>
                <c:pt idx="10731">
                  <c:v>735675.47987268516</c:v>
                </c:pt>
                <c:pt idx="10732">
                  <c:v>735675.47987268516</c:v>
                </c:pt>
                <c:pt idx="10733">
                  <c:v>735675.47988425929</c:v>
                </c:pt>
                <c:pt idx="10734">
                  <c:v>735675.47988425929</c:v>
                </c:pt>
                <c:pt idx="10735">
                  <c:v>735675.47989583341</c:v>
                </c:pt>
                <c:pt idx="10736">
                  <c:v>735675.47989583341</c:v>
                </c:pt>
                <c:pt idx="10737">
                  <c:v>735675.47990740731</c:v>
                </c:pt>
                <c:pt idx="10738">
                  <c:v>735675.47990740731</c:v>
                </c:pt>
                <c:pt idx="10739">
                  <c:v>735675.47991897806</c:v>
                </c:pt>
                <c:pt idx="10740">
                  <c:v>735675.47991897806</c:v>
                </c:pt>
                <c:pt idx="10741">
                  <c:v>735675.47993055289</c:v>
                </c:pt>
                <c:pt idx="10742">
                  <c:v>735675.47993055289</c:v>
                </c:pt>
                <c:pt idx="10743">
                  <c:v>735675.47994212899</c:v>
                </c:pt>
                <c:pt idx="10744">
                  <c:v>735675.47994212899</c:v>
                </c:pt>
                <c:pt idx="10745">
                  <c:v>735675.4799537037</c:v>
                </c:pt>
                <c:pt idx="10746">
                  <c:v>735675.4799537037</c:v>
                </c:pt>
                <c:pt idx="10747">
                  <c:v>735675.47996527737</c:v>
                </c:pt>
                <c:pt idx="10748">
                  <c:v>735675.47997685138</c:v>
                </c:pt>
                <c:pt idx="10749">
                  <c:v>735675.47997685138</c:v>
                </c:pt>
                <c:pt idx="10750">
                  <c:v>735675.47998842597</c:v>
                </c:pt>
                <c:pt idx="10751">
                  <c:v>735675.47998842597</c:v>
                </c:pt>
                <c:pt idx="10752">
                  <c:v>735675.48</c:v>
                </c:pt>
                <c:pt idx="10753">
                  <c:v>735675.48</c:v>
                </c:pt>
                <c:pt idx="10754">
                  <c:v>735675.48001157399</c:v>
                </c:pt>
                <c:pt idx="10755">
                  <c:v>735675.48001157399</c:v>
                </c:pt>
                <c:pt idx="10756">
                  <c:v>735675.48002314905</c:v>
                </c:pt>
                <c:pt idx="10757">
                  <c:v>735675.48002314905</c:v>
                </c:pt>
                <c:pt idx="10758">
                  <c:v>735675.48003472225</c:v>
                </c:pt>
                <c:pt idx="10759">
                  <c:v>735675.48003472225</c:v>
                </c:pt>
                <c:pt idx="10760">
                  <c:v>735675.48004629649</c:v>
                </c:pt>
                <c:pt idx="10761">
                  <c:v>735675.48004629649</c:v>
                </c:pt>
                <c:pt idx="10762">
                  <c:v>735675.4800578705</c:v>
                </c:pt>
                <c:pt idx="10763">
                  <c:v>735675.4800578705</c:v>
                </c:pt>
                <c:pt idx="10764">
                  <c:v>735675.48006944428</c:v>
                </c:pt>
                <c:pt idx="10765">
                  <c:v>735675.48006944428</c:v>
                </c:pt>
                <c:pt idx="10766">
                  <c:v>735675.48008101853</c:v>
                </c:pt>
                <c:pt idx="10767">
                  <c:v>735675.48008101853</c:v>
                </c:pt>
                <c:pt idx="10768">
                  <c:v>735675.4800925923</c:v>
                </c:pt>
                <c:pt idx="10769">
                  <c:v>735675.4800925923</c:v>
                </c:pt>
                <c:pt idx="10770">
                  <c:v>735675.48010416667</c:v>
                </c:pt>
                <c:pt idx="10771">
                  <c:v>735675.48010416667</c:v>
                </c:pt>
                <c:pt idx="10772">
                  <c:v>735675.48011574079</c:v>
                </c:pt>
                <c:pt idx="10773">
                  <c:v>735675.48011574079</c:v>
                </c:pt>
                <c:pt idx="10774">
                  <c:v>735675.4801273148</c:v>
                </c:pt>
                <c:pt idx="10775">
                  <c:v>735675.4801273148</c:v>
                </c:pt>
                <c:pt idx="10776">
                  <c:v>735675.48013888649</c:v>
                </c:pt>
                <c:pt idx="10777">
                  <c:v>735675.48013888649</c:v>
                </c:pt>
                <c:pt idx="10778">
                  <c:v>735675.48015046236</c:v>
                </c:pt>
                <c:pt idx="10779">
                  <c:v>735675.48015046236</c:v>
                </c:pt>
                <c:pt idx="10780">
                  <c:v>735675.48016203707</c:v>
                </c:pt>
                <c:pt idx="10781">
                  <c:v>735675.48016203707</c:v>
                </c:pt>
                <c:pt idx="10782">
                  <c:v>735675.48017361108</c:v>
                </c:pt>
                <c:pt idx="10783">
                  <c:v>735675.48017361108</c:v>
                </c:pt>
                <c:pt idx="10784">
                  <c:v>735675.48018518521</c:v>
                </c:pt>
                <c:pt idx="10785">
                  <c:v>735675.48018518521</c:v>
                </c:pt>
                <c:pt idx="10786">
                  <c:v>735675.48019675899</c:v>
                </c:pt>
                <c:pt idx="10787">
                  <c:v>735675.48019675899</c:v>
                </c:pt>
                <c:pt idx="10788">
                  <c:v>735675.48020833335</c:v>
                </c:pt>
                <c:pt idx="10789">
                  <c:v>735675.48020833335</c:v>
                </c:pt>
                <c:pt idx="10790">
                  <c:v>735675.48021990736</c:v>
                </c:pt>
                <c:pt idx="10791">
                  <c:v>735675.48021990736</c:v>
                </c:pt>
                <c:pt idx="10792">
                  <c:v>735675.48023148149</c:v>
                </c:pt>
                <c:pt idx="10793">
                  <c:v>735675.48023148149</c:v>
                </c:pt>
                <c:pt idx="10794">
                  <c:v>735675.48024305538</c:v>
                </c:pt>
                <c:pt idx="10795">
                  <c:v>735675.48024305538</c:v>
                </c:pt>
                <c:pt idx="10796">
                  <c:v>735675.48025462963</c:v>
                </c:pt>
                <c:pt idx="10797">
                  <c:v>735675.48025462963</c:v>
                </c:pt>
                <c:pt idx="10798">
                  <c:v>735675.48026620375</c:v>
                </c:pt>
                <c:pt idx="10799">
                  <c:v>735675.48026620375</c:v>
                </c:pt>
                <c:pt idx="10800">
                  <c:v>735675.48027777777</c:v>
                </c:pt>
                <c:pt idx="10801">
                  <c:v>735675.48027777777</c:v>
                </c:pt>
                <c:pt idx="10802">
                  <c:v>735675.48028935189</c:v>
                </c:pt>
                <c:pt idx="10803">
                  <c:v>735675.48028935189</c:v>
                </c:pt>
                <c:pt idx="10804">
                  <c:v>735675.4803009259</c:v>
                </c:pt>
                <c:pt idx="10805">
                  <c:v>735675.4803009259</c:v>
                </c:pt>
                <c:pt idx="10806">
                  <c:v>735675.48031249898</c:v>
                </c:pt>
                <c:pt idx="10807">
                  <c:v>735675.48032407393</c:v>
                </c:pt>
                <c:pt idx="10808">
                  <c:v>735675.48032407393</c:v>
                </c:pt>
                <c:pt idx="10809">
                  <c:v>735675.4803356484</c:v>
                </c:pt>
                <c:pt idx="10810">
                  <c:v>735675.4803356484</c:v>
                </c:pt>
                <c:pt idx="10811">
                  <c:v>735675.48034722218</c:v>
                </c:pt>
                <c:pt idx="10812">
                  <c:v>735675.48034722218</c:v>
                </c:pt>
                <c:pt idx="10813">
                  <c:v>735675.48035879631</c:v>
                </c:pt>
                <c:pt idx="10814">
                  <c:v>735675.48035879631</c:v>
                </c:pt>
                <c:pt idx="10815">
                  <c:v>735675.48037036776</c:v>
                </c:pt>
                <c:pt idx="10816">
                  <c:v>735675.48037036776</c:v>
                </c:pt>
                <c:pt idx="10817">
                  <c:v>735675.48038194433</c:v>
                </c:pt>
                <c:pt idx="10818">
                  <c:v>735675.48038194433</c:v>
                </c:pt>
                <c:pt idx="10819">
                  <c:v>735675.48039351846</c:v>
                </c:pt>
                <c:pt idx="10820">
                  <c:v>735675.48039351846</c:v>
                </c:pt>
                <c:pt idx="10821">
                  <c:v>735675.48040509259</c:v>
                </c:pt>
                <c:pt idx="10822">
                  <c:v>735675.48040509259</c:v>
                </c:pt>
                <c:pt idx="10823">
                  <c:v>735675.48041666672</c:v>
                </c:pt>
                <c:pt idx="10824">
                  <c:v>735675.48041666672</c:v>
                </c:pt>
                <c:pt idx="10825">
                  <c:v>735675.48042824073</c:v>
                </c:pt>
                <c:pt idx="10826">
                  <c:v>735675.48042824073</c:v>
                </c:pt>
                <c:pt idx="10827">
                  <c:v>735675.48043981486</c:v>
                </c:pt>
                <c:pt idx="10828">
                  <c:v>735675.48043981486</c:v>
                </c:pt>
                <c:pt idx="10829">
                  <c:v>735675.4804513891</c:v>
                </c:pt>
                <c:pt idx="10830">
                  <c:v>735675.4804513891</c:v>
                </c:pt>
                <c:pt idx="10831">
                  <c:v>735675.48046296299</c:v>
                </c:pt>
                <c:pt idx="10832">
                  <c:v>735675.48046296299</c:v>
                </c:pt>
                <c:pt idx="10833">
                  <c:v>735675.48047453701</c:v>
                </c:pt>
                <c:pt idx="10834">
                  <c:v>735675.48047453701</c:v>
                </c:pt>
                <c:pt idx="10835">
                  <c:v>735675.48048611241</c:v>
                </c:pt>
                <c:pt idx="10836">
                  <c:v>735675.48048611241</c:v>
                </c:pt>
                <c:pt idx="10837">
                  <c:v>735675.48049768514</c:v>
                </c:pt>
                <c:pt idx="10838">
                  <c:v>735675.48049768514</c:v>
                </c:pt>
                <c:pt idx="10839">
                  <c:v>735675.48050925671</c:v>
                </c:pt>
                <c:pt idx="10840">
                  <c:v>735675.48050925671</c:v>
                </c:pt>
                <c:pt idx="10841">
                  <c:v>735675.4805208334</c:v>
                </c:pt>
                <c:pt idx="10842">
                  <c:v>735675.4805208334</c:v>
                </c:pt>
                <c:pt idx="10843">
                  <c:v>735675.48053240729</c:v>
                </c:pt>
                <c:pt idx="10844">
                  <c:v>735675.48053240729</c:v>
                </c:pt>
                <c:pt idx="10845">
                  <c:v>735675.48054398131</c:v>
                </c:pt>
                <c:pt idx="10846">
                  <c:v>735675.48054398131</c:v>
                </c:pt>
                <c:pt idx="10847">
                  <c:v>735675.48055555532</c:v>
                </c:pt>
                <c:pt idx="10848">
                  <c:v>735675.48055555532</c:v>
                </c:pt>
                <c:pt idx="10849">
                  <c:v>735675.48056712968</c:v>
                </c:pt>
                <c:pt idx="10850">
                  <c:v>735675.48056712968</c:v>
                </c:pt>
                <c:pt idx="10851">
                  <c:v>735675.48057870136</c:v>
                </c:pt>
                <c:pt idx="10852">
                  <c:v>735675.48057870136</c:v>
                </c:pt>
                <c:pt idx="10853">
                  <c:v>735675.48059027689</c:v>
                </c:pt>
                <c:pt idx="10854">
                  <c:v>735675.48059027689</c:v>
                </c:pt>
                <c:pt idx="10855">
                  <c:v>735675.48060185183</c:v>
                </c:pt>
                <c:pt idx="10856">
                  <c:v>735675.48060185183</c:v>
                </c:pt>
                <c:pt idx="10857">
                  <c:v>735675.48061342642</c:v>
                </c:pt>
                <c:pt idx="10858">
                  <c:v>735675.48061342642</c:v>
                </c:pt>
                <c:pt idx="10859">
                  <c:v>735675.48062500043</c:v>
                </c:pt>
                <c:pt idx="10860">
                  <c:v>735675.4806365741</c:v>
                </c:pt>
                <c:pt idx="10861">
                  <c:v>735675.4806365741</c:v>
                </c:pt>
                <c:pt idx="10862">
                  <c:v>735675.48064814811</c:v>
                </c:pt>
                <c:pt idx="10863">
                  <c:v>735675.48064814811</c:v>
                </c:pt>
                <c:pt idx="10864">
                  <c:v>735675.48065972223</c:v>
                </c:pt>
                <c:pt idx="10865">
                  <c:v>735675.48065972223</c:v>
                </c:pt>
                <c:pt idx="10866">
                  <c:v>735675.48067129625</c:v>
                </c:pt>
                <c:pt idx="10867">
                  <c:v>735675.48067129625</c:v>
                </c:pt>
                <c:pt idx="10868">
                  <c:v>735675.48068287049</c:v>
                </c:pt>
                <c:pt idx="10869">
                  <c:v>735675.48068287049</c:v>
                </c:pt>
                <c:pt idx="10870">
                  <c:v>735675.4806944445</c:v>
                </c:pt>
                <c:pt idx="10871">
                  <c:v>735675.4806944445</c:v>
                </c:pt>
                <c:pt idx="10872">
                  <c:v>735675.48070601851</c:v>
                </c:pt>
                <c:pt idx="10873">
                  <c:v>735675.48070601851</c:v>
                </c:pt>
                <c:pt idx="10874">
                  <c:v>735675.48071759229</c:v>
                </c:pt>
                <c:pt idx="10875">
                  <c:v>735675.48071759229</c:v>
                </c:pt>
                <c:pt idx="10876">
                  <c:v>735675.4807291663</c:v>
                </c:pt>
                <c:pt idx="10877">
                  <c:v>735675.4807291663</c:v>
                </c:pt>
                <c:pt idx="10878">
                  <c:v>735675.48074074078</c:v>
                </c:pt>
                <c:pt idx="10879">
                  <c:v>735675.48074074078</c:v>
                </c:pt>
                <c:pt idx="10880">
                  <c:v>735675.48075231479</c:v>
                </c:pt>
                <c:pt idx="10881">
                  <c:v>735675.48075231479</c:v>
                </c:pt>
                <c:pt idx="10882">
                  <c:v>735675.48076388892</c:v>
                </c:pt>
                <c:pt idx="10883">
                  <c:v>735675.48076388892</c:v>
                </c:pt>
                <c:pt idx="10884">
                  <c:v>735675.48077546188</c:v>
                </c:pt>
                <c:pt idx="10885">
                  <c:v>735675.48077546188</c:v>
                </c:pt>
                <c:pt idx="10886">
                  <c:v>735675.48078703741</c:v>
                </c:pt>
                <c:pt idx="10887">
                  <c:v>735675.48078703741</c:v>
                </c:pt>
                <c:pt idx="10888">
                  <c:v>735675.48079861107</c:v>
                </c:pt>
                <c:pt idx="10889">
                  <c:v>735675.48079861107</c:v>
                </c:pt>
                <c:pt idx="10890">
                  <c:v>735675.4808101852</c:v>
                </c:pt>
                <c:pt idx="10891">
                  <c:v>735675.4808101852</c:v>
                </c:pt>
                <c:pt idx="10892">
                  <c:v>735675.48082175921</c:v>
                </c:pt>
                <c:pt idx="10893">
                  <c:v>735675.48082175921</c:v>
                </c:pt>
                <c:pt idx="10894">
                  <c:v>735675.48083333345</c:v>
                </c:pt>
                <c:pt idx="10895">
                  <c:v>735675.48083333345</c:v>
                </c:pt>
                <c:pt idx="10896">
                  <c:v>735675.48084490746</c:v>
                </c:pt>
                <c:pt idx="10897">
                  <c:v>735675.48084490746</c:v>
                </c:pt>
                <c:pt idx="10898">
                  <c:v>735675.48085648241</c:v>
                </c:pt>
                <c:pt idx="10899">
                  <c:v>735675.48085648241</c:v>
                </c:pt>
                <c:pt idx="10900">
                  <c:v>735675.48086805537</c:v>
                </c:pt>
                <c:pt idx="10901">
                  <c:v>735675.48086805537</c:v>
                </c:pt>
                <c:pt idx="10902">
                  <c:v>735675.48087962938</c:v>
                </c:pt>
                <c:pt idx="10903">
                  <c:v>735675.48087962938</c:v>
                </c:pt>
                <c:pt idx="10904">
                  <c:v>735675.48089120374</c:v>
                </c:pt>
                <c:pt idx="10905">
                  <c:v>735675.48089120374</c:v>
                </c:pt>
                <c:pt idx="10906">
                  <c:v>735675.48090277729</c:v>
                </c:pt>
                <c:pt idx="10907">
                  <c:v>735675.48090277729</c:v>
                </c:pt>
                <c:pt idx="10908">
                  <c:v>735675.48091435188</c:v>
                </c:pt>
                <c:pt idx="10909">
                  <c:v>735675.48091435188</c:v>
                </c:pt>
                <c:pt idx="10910">
                  <c:v>735675.4809259274</c:v>
                </c:pt>
                <c:pt idx="10911">
                  <c:v>735675.4809259274</c:v>
                </c:pt>
                <c:pt idx="10912">
                  <c:v>735675.48093750002</c:v>
                </c:pt>
                <c:pt idx="10913">
                  <c:v>735675.48093750002</c:v>
                </c:pt>
                <c:pt idx="10914">
                  <c:v>735675.48094907124</c:v>
                </c:pt>
                <c:pt idx="10915">
                  <c:v>735675.48096064851</c:v>
                </c:pt>
                <c:pt idx="10916">
                  <c:v>735675.48096064851</c:v>
                </c:pt>
                <c:pt idx="10917">
                  <c:v>735675.48097222217</c:v>
                </c:pt>
                <c:pt idx="10918">
                  <c:v>735675.48097222217</c:v>
                </c:pt>
                <c:pt idx="10919">
                  <c:v>735675.48098379641</c:v>
                </c:pt>
                <c:pt idx="10920">
                  <c:v>735675.48098379641</c:v>
                </c:pt>
                <c:pt idx="10921">
                  <c:v>735675.48099537031</c:v>
                </c:pt>
                <c:pt idx="10922">
                  <c:v>735675.48099537031</c:v>
                </c:pt>
                <c:pt idx="10923">
                  <c:v>735675.48100694444</c:v>
                </c:pt>
                <c:pt idx="10924">
                  <c:v>735675.48101851856</c:v>
                </c:pt>
                <c:pt idx="10925">
                  <c:v>735675.48101851856</c:v>
                </c:pt>
                <c:pt idx="10926">
                  <c:v>735675.48101851856</c:v>
                </c:pt>
                <c:pt idx="10927">
                  <c:v>735675.48103009257</c:v>
                </c:pt>
                <c:pt idx="10928">
                  <c:v>735675.48103009257</c:v>
                </c:pt>
                <c:pt idx="10929">
                  <c:v>735675.4810416667</c:v>
                </c:pt>
                <c:pt idx="10930">
                  <c:v>735675.4810416667</c:v>
                </c:pt>
                <c:pt idx="10931">
                  <c:v>735675.48105324362</c:v>
                </c:pt>
                <c:pt idx="10932">
                  <c:v>735675.48105324362</c:v>
                </c:pt>
                <c:pt idx="10933">
                  <c:v>735675.48106481484</c:v>
                </c:pt>
                <c:pt idx="10934">
                  <c:v>735675.48106481484</c:v>
                </c:pt>
                <c:pt idx="10935">
                  <c:v>735675.48107638885</c:v>
                </c:pt>
                <c:pt idx="10936">
                  <c:v>735675.48107638885</c:v>
                </c:pt>
                <c:pt idx="10937">
                  <c:v>735675.48108796345</c:v>
                </c:pt>
                <c:pt idx="10938">
                  <c:v>735675.48108796345</c:v>
                </c:pt>
                <c:pt idx="10939">
                  <c:v>735675.48109953711</c:v>
                </c:pt>
                <c:pt idx="10940">
                  <c:v>735675.48109953711</c:v>
                </c:pt>
                <c:pt idx="10941">
                  <c:v>735675.48111111112</c:v>
                </c:pt>
                <c:pt idx="10942">
                  <c:v>735675.48111111112</c:v>
                </c:pt>
                <c:pt idx="10943">
                  <c:v>735675.48112268513</c:v>
                </c:pt>
                <c:pt idx="10944">
                  <c:v>735675.48112268513</c:v>
                </c:pt>
                <c:pt idx="10945">
                  <c:v>735675.48113425926</c:v>
                </c:pt>
                <c:pt idx="10946">
                  <c:v>735675.48113425926</c:v>
                </c:pt>
                <c:pt idx="10947">
                  <c:v>735675.4811458335</c:v>
                </c:pt>
                <c:pt idx="10948">
                  <c:v>735675.4811458335</c:v>
                </c:pt>
                <c:pt idx="10949">
                  <c:v>735675.4811574074</c:v>
                </c:pt>
                <c:pt idx="10950">
                  <c:v>735675.4811574074</c:v>
                </c:pt>
                <c:pt idx="10951">
                  <c:v>735675.48116898129</c:v>
                </c:pt>
                <c:pt idx="10952">
                  <c:v>735675.48116898129</c:v>
                </c:pt>
                <c:pt idx="10953">
                  <c:v>735675.4811805553</c:v>
                </c:pt>
                <c:pt idx="10954">
                  <c:v>735675.4811805553</c:v>
                </c:pt>
                <c:pt idx="10955">
                  <c:v>735675.48119212966</c:v>
                </c:pt>
                <c:pt idx="10956">
                  <c:v>735675.48119212966</c:v>
                </c:pt>
                <c:pt idx="10957">
                  <c:v>735675.48120370402</c:v>
                </c:pt>
                <c:pt idx="10958">
                  <c:v>735675.48120370402</c:v>
                </c:pt>
                <c:pt idx="10959">
                  <c:v>735675.4812152778</c:v>
                </c:pt>
                <c:pt idx="10960">
                  <c:v>735675.4812152778</c:v>
                </c:pt>
                <c:pt idx="10961">
                  <c:v>735675.48122685205</c:v>
                </c:pt>
                <c:pt idx="10962">
                  <c:v>735675.48122685205</c:v>
                </c:pt>
                <c:pt idx="10963">
                  <c:v>735675.48123842594</c:v>
                </c:pt>
                <c:pt idx="10964">
                  <c:v>735675.48124999937</c:v>
                </c:pt>
                <c:pt idx="10965">
                  <c:v>735675.48124999937</c:v>
                </c:pt>
                <c:pt idx="10966">
                  <c:v>735675.48126157408</c:v>
                </c:pt>
                <c:pt idx="10967">
                  <c:v>735675.48126157408</c:v>
                </c:pt>
                <c:pt idx="10968">
                  <c:v>735675.48127314844</c:v>
                </c:pt>
                <c:pt idx="10969">
                  <c:v>735675.48127314844</c:v>
                </c:pt>
                <c:pt idx="10970">
                  <c:v>735675.48128472245</c:v>
                </c:pt>
                <c:pt idx="10971">
                  <c:v>735675.48128472245</c:v>
                </c:pt>
                <c:pt idx="10972">
                  <c:v>735675.48129629705</c:v>
                </c:pt>
                <c:pt idx="10973">
                  <c:v>735675.48129629705</c:v>
                </c:pt>
                <c:pt idx="10974">
                  <c:v>735675.48130787048</c:v>
                </c:pt>
                <c:pt idx="10975">
                  <c:v>735675.48130787048</c:v>
                </c:pt>
                <c:pt idx="10976">
                  <c:v>735675.48131944437</c:v>
                </c:pt>
                <c:pt idx="10977">
                  <c:v>735675.48131944437</c:v>
                </c:pt>
                <c:pt idx="10978">
                  <c:v>735675.4813310185</c:v>
                </c:pt>
                <c:pt idx="10979">
                  <c:v>735675.4813310185</c:v>
                </c:pt>
                <c:pt idx="10980">
                  <c:v>735675.48134259239</c:v>
                </c:pt>
                <c:pt idx="10981">
                  <c:v>735675.48134259239</c:v>
                </c:pt>
                <c:pt idx="10982">
                  <c:v>735675.48135416664</c:v>
                </c:pt>
                <c:pt idx="10983">
                  <c:v>735675.48135416664</c:v>
                </c:pt>
                <c:pt idx="10984">
                  <c:v>735675.48136574205</c:v>
                </c:pt>
                <c:pt idx="10985">
                  <c:v>735675.48136574205</c:v>
                </c:pt>
                <c:pt idx="10986">
                  <c:v>735675.48137731478</c:v>
                </c:pt>
                <c:pt idx="10987">
                  <c:v>735675.48137731478</c:v>
                </c:pt>
                <c:pt idx="10988">
                  <c:v>735675.4813888889</c:v>
                </c:pt>
                <c:pt idx="10989">
                  <c:v>735675.4813888889</c:v>
                </c:pt>
                <c:pt idx="10990">
                  <c:v>735675.48140046292</c:v>
                </c:pt>
                <c:pt idx="10991">
                  <c:v>735675.48140046292</c:v>
                </c:pt>
                <c:pt idx="10992">
                  <c:v>735675.48141203704</c:v>
                </c:pt>
                <c:pt idx="10993">
                  <c:v>735675.48141203704</c:v>
                </c:pt>
                <c:pt idx="10994">
                  <c:v>735675.48142361245</c:v>
                </c:pt>
                <c:pt idx="10995">
                  <c:v>735675.48142361245</c:v>
                </c:pt>
                <c:pt idx="10996">
                  <c:v>735675.48143518541</c:v>
                </c:pt>
                <c:pt idx="10997">
                  <c:v>735675.48143518541</c:v>
                </c:pt>
                <c:pt idx="10998">
                  <c:v>735675.48144675931</c:v>
                </c:pt>
                <c:pt idx="10999">
                  <c:v>735675.48144675931</c:v>
                </c:pt>
                <c:pt idx="11000">
                  <c:v>735675.48145833344</c:v>
                </c:pt>
                <c:pt idx="11001">
                  <c:v>735675.48145833344</c:v>
                </c:pt>
                <c:pt idx="11002">
                  <c:v>735675.48146990733</c:v>
                </c:pt>
                <c:pt idx="11003">
                  <c:v>735675.48146990733</c:v>
                </c:pt>
                <c:pt idx="11004">
                  <c:v>735675.48148148204</c:v>
                </c:pt>
                <c:pt idx="11005">
                  <c:v>735675.48148148204</c:v>
                </c:pt>
                <c:pt idx="11006">
                  <c:v>735675.48149305559</c:v>
                </c:pt>
                <c:pt idx="11007">
                  <c:v>735675.48149305559</c:v>
                </c:pt>
                <c:pt idx="11008">
                  <c:v>735675.4815046296</c:v>
                </c:pt>
                <c:pt idx="11009">
                  <c:v>735675.4815046296</c:v>
                </c:pt>
                <c:pt idx="11010">
                  <c:v>735675.48151620373</c:v>
                </c:pt>
                <c:pt idx="11011">
                  <c:v>735675.48151620373</c:v>
                </c:pt>
                <c:pt idx="11012">
                  <c:v>735675.48152777774</c:v>
                </c:pt>
                <c:pt idx="11013">
                  <c:v>735675.48152777774</c:v>
                </c:pt>
                <c:pt idx="11014">
                  <c:v>735675.48153935187</c:v>
                </c:pt>
                <c:pt idx="11015">
                  <c:v>735675.48153935187</c:v>
                </c:pt>
                <c:pt idx="11016">
                  <c:v>735675.48155092704</c:v>
                </c:pt>
                <c:pt idx="11017">
                  <c:v>735675.48155092704</c:v>
                </c:pt>
                <c:pt idx="11018">
                  <c:v>735675.4815625</c:v>
                </c:pt>
                <c:pt idx="11019">
                  <c:v>735675.4815625</c:v>
                </c:pt>
                <c:pt idx="11020">
                  <c:v>735675.4815740739</c:v>
                </c:pt>
                <c:pt idx="11021">
                  <c:v>735675.4815740739</c:v>
                </c:pt>
                <c:pt idx="11022">
                  <c:v>735675.48158564942</c:v>
                </c:pt>
                <c:pt idx="11023">
                  <c:v>735675.4815972225</c:v>
                </c:pt>
                <c:pt idx="11024">
                  <c:v>735675.4815972225</c:v>
                </c:pt>
                <c:pt idx="11025">
                  <c:v>735675.4816087964</c:v>
                </c:pt>
                <c:pt idx="11026">
                  <c:v>735675.4816087964</c:v>
                </c:pt>
                <c:pt idx="11027">
                  <c:v>735675.48162037041</c:v>
                </c:pt>
                <c:pt idx="11028">
                  <c:v>735675.48162037041</c:v>
                </c:pt>
                <c:pt idx="11029">
                  <c:v>735675.48163194442</c:v>
                </c:pt>
                <c:pt idx="11030">
                  <c:v>735675.48163194442</c:v>
                </c:pt>
                <c:pt idx="11031">
                  <c:v>735675.48164351855</c:v>
                </c:pt>
                <c:pt idx="11032">
                  <c:v>735675.48164351855</c:v>
                </c:pt>
                <c:pt idx="11033">
                  <c:v>735675.48165509442</c:v>
                </c:pt>
                <c:pt idx="11034">
                  <c:v>735675.48165509442</c:v>
                </c:pt>
                <c:pt idx="11035">
                  <c:v>735675.48166666704</c:v>
                </c:pt>
                <c:pt idx="11036">
                  <c:v>735675.48166666704</c:v>
                </c:pt>
                <c:pt idx="11037">
                  <c:v>735675.4816782407</c:v>
                </c:pt>
                <c:pt idx="11038">
                  <c:v>735675.4816782407</c:v>
                </c:pt>
                <c:pt idx="11039">
                  <c:v>735675.48168981483</c:v>
                </c:pt>
                <c:pt idx="11040">
                  <c:v>735675.48168981483</c:v>
                </c:pt>
                <c:pt idx="11041">
                  <c:v>735675.48170138884</c:v>
                </c:pt>
                <c:pt idx="11042">
                  <c:v>735675.48170138884</c:v>
                </c:pt>
                <c:pt idx="11043">
                  <c:v>735675.48171296297</c:v>
                </c:pt>
                <c:pt idx="11044">
                  <c:v>735675.48171296297</c:v>
                </c:pt>
                <c:pt idx="11045">
                  <c:v>735675.48172453744</c:v>
                </c:pt>
                <c:pt idx="11046">
                  <c:v>735675.48172453744</c:v>
                </c:pt>
                <c:pt idx="11047">
                  <c:v>735675.48173611145</c:v>
                </c:pt>
                <c:pt idx="11048">
                  <c:v>735675.48173611145</c:v>
                </c:pt>
                <c:pt idx="11049">
                  <c:v>735675.48174768523</c:v>
                </c:pt>
                <c:pt idx="11050">
                  <c:v>735675.48174768523</c:v>
                </c:pt>
                <c:pt idx="11051">
                  <c:v>735675.4817592589</c:v>
                </c:pt>
                <c:pt idx="11052">
                  <c:v>735675.4817592589</c:v>
                </c:pt>
                <c:pt idx="11053">
                  <c:v>735675.48177083349</c:v>
                </c:pt>
                <c:pt idx="11054">
                  <c:v>735675.48177083349</c:v>
                </c:pt>
                <c:pt idx="11055">
                  <c:v>735675.4817824075</c:v>
                </c:pt>
                <c:pt idx="11056">
                  <c:v>735675.4817824075</c:v>
                </c:pt>
                <c:pt idx="11057">
                  <c:v>735675.48179398151</c:v>
                </c:pt>
                <c:pt idx="11058">
                  <c:v>735675.48179398151</c:v>
                </c:pt>
                <c:pt idx="11059">
                  <c:v>735675.48180555552</c:v>
                </c:pt>
                <c:pt idx="11060">
                  <c:v>735675.48180555552</c:v>
                </c:pt>
                <c:pt idx="11061">
                  <c:v>735675.48181712965</c:v>
                </c:pt>
                <c:pt idx="11062">
                  <c:v>735675.48181712965</c:v>
                </c:pt>
                <c:pt idx="11063">
                  <c:v>735675.48182870401</c:v>
                </c:pt>
                <c:pt idx="11064">
                  <c:v>735675.48182870401</c:v>
                </c:pt>
                <c:pt idx="11065">
                  <c:v>735675.48184027779</c:v>
                </c:pt>
                <c:pt idx="11066">
                  <c:v>735675.48184027779</c:v>
                </c:pt>
                <c:pt idx="11067">
                  <c:v>735675.48185185203</c:v>
                </c:pt>
                <c:pt idx="11068">
                  <c:v>735675.48185185203</c:v>
                </c:pt>
                <c:pt idx="11069">
                  <c:v>735675.48186342744</c:v>
                </c:pt>
                <c:pt idx="11070">
                  <c:v>735675.48186342744</c:v>
                </c:pt>
                <c:pt idx="11071">
                  <c:v>735675.48187500041</c:v>
                </c:pt>
                <c:pt idx="11072">
                  <c:v>735675.48187500041</c:v>
                </c:pt>
                <c:pt idx="11073">
                  <c:v>735675.48188657442</c:v>
                </c:pt>
                <c:pt idx="11074">
                  <c:v>735675.48188657442</c:v>
                </c:pt>
                <c:pt idx="11075">
                  <c:v>735675.48189814843</c:v>
                </c:pt>
                <c:pt idx="11076">
                  <c:v>735675.48189814843</c:v>
                </c:pt>
                <c:pt idx="11077">
                  <c:v>735675.48190972221</c:v>
                </c:pt>
                <c:pt idx="11078">
                  <c:v>735675.48190972221</c:v>
                </c:pt>
                <c:pt idx="11079">
                  <c:v>735675.48192129645</c:v>
                </c:pt>
                <c:pt idx="11080">
                  <c:v>735675.48192129645</c:v>
                </c:pt>
                <c:pt idx="11081">
                  <c:v>735675.48193287035</c:v>
                </c:pt>
                <c:pt idx="11082">
                  <c:v>735675.48193287035</c:v>
                </c:pt>
                <c:pt idx="11083">
                  <c:v>735675.48194444447</c:v>
                </c:pt>
                <c:pt idx="11084">
                  <c:v>735675.48194444447</c:v>
                </c:pt>
                <c:pt idx="11085">
                  <c:v>735675.48195601942</c:v>
                </c:pt>
                <c:pt idx="11086">
                  <c:v>735675.48195601942</c:v>
                </c:pt>
                <c:pt idx="11087">
                  <c:v>735675.48196759261</c:v>
                </c:pt>
                <c:pt idx="11088">
                  <c:v>735675.48197916639</c:v>
                </c:pt>
                <c:pt idx="11089">
                  <c:v>735675.48197916639</c:v>
                </c:pt>
                <c:pt idx="11090">
                  <c:v>735675.48199074075</c:v>
                </c:pt>
                <c:pt idx="11091">
                  <c:v>735675.48199074075</c:v>
                </c:pt>
                <c:pt idx="11092">
                  <c:v>735675.48200231476</c:v>
                </c:pt>
                <c:pt idx="11093">
                  <c:v>735675.48200231476</c:v>
                </c:pt>
                <c:pt idx="11094">
                  <c:v>735675.48201388889</c:v>
                </c:pt>
                <c:pt idx="11095">
                  <c:v>735675.48201388889</c:v>
                </c:pt>
                <c:pt idx="11096">
                  <c:v>735675.4820254629</c:v>
                </c:pt>
                <c:pt idx="11097">
                  <c:v>735675.4820254629</c:v>
                </c:pt>
                <c:pt idx="11098">
                  <c:v>735675.48203703703</c:v>
                </c:pt>
                <c:pt idx="11099">
                  <c:v>735675.48203703703</c:v>
                </c:pt>
                <c:pt idx="11100">
                  <c:v>735675.48204861116</c:v>
                </c:pt>
                <c:pt idx="11101">
                  <c:v>735675.48204861116</c:v>
                </c:pt>
                <c:pt idx="11102">
                  <c:v>735675.48206018517</c:v>
                </c:pt>
                <c:pt idx="11103">
                  <c:v>735675.48206018517</c:v>
                </c:pt>
                <c:pt idx="11104">
                  <c:v>735675.48207175836</c:v>
                </c:pt>
                <c:pt idx="11105">
                  <c:v>735675.48207175836</c:v>
                </c:pt>
                <c:pt idx="11106">
                  <c:v>735675.48208333342</c:v>
                </c:pt>
                <c:pt idx="11107">
                  <c:v>735675.48208333342</c:v>
                </c:pt>
                <c:pt idx="11108">
                  <c:v>735675.48209490732</c:v>
                </c:pt>
                <c:pt idx="11109">
                  <c:v>735675.48209490732</c:v>
                </c:pt>
                <c:pt idx="11110">
                  <c:v>735675.48210648133</c:v>
                </c:pt>
                <c:pt idx="11111">
                  <c:v>735675.48210648133</c:v>
                </c:pt>
                <c:pt idx="11112">
                  <c:v>735675.48211805127</c:v>
                </c:pt>
                <c:pt idx="11113">
                  <c:v>735675.48211805127</c:v>
                </c:pt>
                <c:pt idx="11114">
                  <c:v>735675.48212962889</c:v>
                </c:pt>
                <c:pt idx="11115">
                  <c:v>735675.48212962889</c:v>
                </c:pt>
                <c:pt idx="11116">
                  <c:v>735675.48214120336</c:v>
                </c:pt>
                <c:pt idx="11117">
                  <c:v>735675.48214120336</c:v>
                </c:pt>
                <c:pt idx="11118">
                  <c:v>735675.48215277737</c:v>
                </c:pt>
                <c:pt idx="11119">
                  <c:v>735675.48215277737</c:v>
                </c:pt>
                <c:pt idx="11120">
                  <c:v>735675.48216435139</c:v>
                </c:pt>
                <c:pt idx="11121">
                  <c:v>735675.48216435139</c:v>
                </c:pt>
                <c:pt idx="11122">
                  <c:v>735675.48217592598</c:v>
                </c:pt>
                <c:pt idx="11123">
                  <c:v>735675.48217592598</c:v>
                </c:pt>
                <c:pt idx="11124">
                  <c:v>735675.48218749999</c:v>
                </c:pt>
                <c:pt idx="11125">
                  <c:v>735675.48218749999</c:v>
                </c:pt>
                <c:pt idx="11126">
                  <c:v>735675.48219907098</c:v>
                </c:pt>
                <c:pt idx="11127">
                  <c:v>735675.48219907098</c:v>
                </c:pt>
                <c:pt idx="11128">
                  <c:v>735675.48221064813</c:v>
                </c:pt>
                <c:pt idx="11129">
                  <c:v>735675.48221064813</c:v>
                </c:pt>
                <c:pt idx="11130">
                  <c:v>735675.48222222249</c:v>
                </c:pt>
                <c:pt idx="11131">
                  <c:v>735675.48222222249</c:v>
                </c:pt>
                <c:pt idx="11132">
                  <c:v>735675.4822337965</c:v>
                </c:pt>
                <c:pt idx="11133">
                  <c:v>735675.4822337965</c:v>
                </c:pt>
                <c:pt idx="11134">
                  <c:v>735675.48224537028</c:v>
                </c:pt>
                <c:pt idx="11135">
                  <c:v>735675.48224537028</c:v>
                </c:pt>
                <c:pt idx="11136">
                  <c:v>735675.48225694441</c:v>
                </c:pt>
                <c:pt idx="11137">
                  <c:v>735675.48225694441</c:v>
                </c:pt>
                <c:pt idx="11138">
                  <c:v>735675.4822685183</c:v>
                </c:pt>
                <c:pt idx="11139">
                  <c:v>735675.4822685183</c:v>
                </c:pt>
                <c:pt idx="11140">
                  <c:v>735675.48228009231</c:v>
                </c:pt>
                <c:pt idx="11141">
                  <c:v>735675.48228009231</c:v>
                </c:pt>
                <c:pt idx="11142">
                  <c:v>735675.48229166667</c:v>
                </c:pt>
                <c:pt idx="11143">
                  <c:v>735675.48229166667</c:v>
                </c:pt>
                <c:pt idx="11144">
                  <c:v>735675.4823032408</c:v>
                </c:pt>
                <c:pt idx="11145">
                  <c:v>735675.4823032408</c:v>
                </c:pt>
                <c:pt idx="11146">
                  <c:v>735675.48231481388</c:v>
                </c:pt>
                <c:pt idx="11147">
                  <c:v>735675.48231481388</c:v>
                </c:pt>
                <c:pt idx="11148">
                  <c:v>735675.48232638894</c:v>
                </c:pt>
                <c:pt idx="11149">
                  <c:v>735675.48232638894</c:v>
                </c:pt>
                <c:pt idx="11150">
                  <c:v>735675.48233796237</c:v>
                </c:pt>
                <c:pt idx="11151">
                  <c:v>735675.48233796237</c:v>
                </c:pt>
                <c:pt idx="11152">
                  <c:v>735675.48234953696</c:v>
                </c:pt>
                <c:pt idx="11153">
                  <c:v>735675.48234953696</c:v>
                </c:pt>
                <c:pt idx="11154">
                  <c:v>735675.48236111109</c:v>
                </c:pt>
                <c:pt idx="11155">
                  <c:v>735675.48236111109</c:v>
                </c:pt>
                <c:pt idx="11156">
                  <c:v>735675.48237268336</c:v>
                </c:pt>
                <c:pt idx="11157">
                  <c:v>735675.48237268336</c:v>
                </c:pt>
                <c:pt idx="11158">
                  <c:v>735675.48238425888</c:v>
                </c:pt>
                <c:pt idx="11159">
                  <c:v>735675.48238425888</c:v>
                </c:pt>
                <c:pt idx="11160">
                  <c:v>735675.48239583347</c:v>
                </c:pt>
                <c:pt idx="11161">
                  <c:v>735675.48239583347</c:v>
                </c:pt>
                <c:pt idx="11162">
                  <c:v>735675.48240740749</c:v>
                </c:pt>
                <c:pt idx="11163">
                  <c:v>735675.48240740749</c:v>
                </c:pt>
                <c:pt idx="11164">
                  <c:v>735675.48241898138</c:v>
                </c:pt>
                <c:pt idx="11165">
                  <c:v>735675.48241898138</c:v>
                </c:pt>
                <c:pt idx="11166">
                  <c:v>735675.48243055539</c:v>
                </c:pt>
                <c:pt idx="11167">
                  <c:v>735675.48243055539</c:v>
                </c:pt>
                <c:pt idx="11168">
                  <c:v>735675.48244212929</c:v>
                </c:pt>
                <c:pt idx="11169">
                  <c:v>735675.48244212929</c:v>
                </c:pt>
                <c:pt idx="11170">
                  <c:v>735675.48245370365</c:v>
                </c:pt>
                <c:pt idx="11171">
                  <c:v>735675.48245370365</c:v>
                </c:pt>
                <c:pt idx="11172">
                  <c:v>735675.48246527778</c:v>
                </c:pt>
                <c:pt idx="11173">
                  <c:v>735675.48246527778</c:v>
                </c:pt>
                <c:pt idx="11174">
                  <c:v>735675.4824768519</c:v>
                </c:pt>
                <c:pt idx="11175">
                  <c:v>735675.4824768519</c:v>
                </c:pt>
                <c:pt idx="11176">
                  <c:v>735675.48248842591</c:v>
                </c:pt>
                <c:pt idx="11177">
                  <c:v>735675.48248842591</c:v>
                </c:pt>
                <c:pt idx="11178">
                  <c:v>735675.48249999899</c:v>
                </c:pt>
                <c:pt idx="11179">
                  <c:v>735675.48249999899</c:v>
                </c:pt>
                <c:pt idx="11180">
                  <c:v>735675.48251157196</c:v>
                </c:pt>
                <c:pt idx="11181">
                  <c:v>735675.48251157196</c:v>
                </c:pt>
                <c:pt idx="11182">
                  <c:v>735675.48252314841</c:v>
                </c:pt>
                <c:pt idx="11183">
                  <c:v>735675.48252314841</c:v>
                </c:pt>
                <c:pt idx="11184">
                  <c:v>735675.48253472219</c:v>
                </c:pt>
                <c:pt idx="11185">
                  <c:v>735675.48253472219</c:v>
                </c:pt>
                <c:pt idx="11186">
                  <c:v>735675.48254629632</c:v>
                </c:pt>
                <c:pt idx="11187">
                  <c:v>735675.48254629632</c:v>
                </c:pt>
                <c:pt idx="11188">
                  <c:v>735675.48255787033</c:v>
                </c:pt>
                <c:pt idx="11189">
                  <c:v>735675.48256944399</c:v>
                </c:pt>
                <c:pt idx="11190">
                  <c:v>735675.48256944399</c:v>
                </c:pt>
                <c:pt idx="11191">
                  <c:v>735675.48258101847</c:v>
                </c:pt>
                <c:pt idx="11192">
                  <c:v>735675.48258101847</c:v>
                </c:pt>
                <c:pt idx="11193">
                  <c:v>735675.48259259237</c:v>
                </c:pt>
                <c:pt idx="11194">
                  <c:v>735675.48259259237</c:v>
                </c:pt>
                <c:pt idx="11195">
                  <c:v>735675.48260416673</c:v>
                </c:pt>
                <c:pt idx="11196">
                  <c:v>735675.48260416673</c:v>
                </c:pt>
                <c:pt idx="11197">
                  <c:v>735675.48261574074</c:v>
                </c:pt>
                <c:pt idx="11198">
                  <c:v>735675.48261574074</c:v>
                </c:pt>
                <c:pt idx="11199">
                  <c:v>735675.48262731545</c:v>
                </c:pt>
                <c:pt idx="11200">
                  <c:v>735675.48262731545</c:v>
                </c:pt>
                <c:pt idx="11201">
                  <c:v>735675.48263888888</c:v>
                </c:pt>
                <c:pt idx="11202">
                  <c:v>735675.48263888888</c:v>
                </c:pt>
                <c:pt idx="11203">
                  <c:v>735675.482650463</c:v>
                </c:pt>
                <c:pt idx="11204">
                  <c:v>735675.482650463</c:v>
                </c:pt>
                <c:pt idx="11205">
                  <c:v>735675.48266203701</c:v>
                </c:pt>
                <c:pt idx="11206">
                  <c:v>735675.48266203701</c:v>
                </c:pt>
                <c:pt idx="11207">
                  <c:v>735675.48267361114</c:v>
                </c:pt>
                <c:pt idx="11208">
                  <c:v>735675.48267361114</c:v>
                </c:pt>
                <c:pt idx="11209">
                  <c:v>735675.48268518515</c:v>
                </c:pt>
                <c:pt idx="11210">
                  <c:v>735675.48268518515</c:v>
                </c:pt>
                <c:pt idx="11211">
                  <c:v>735675.48269675928</c:v>
                </c:pt>
                <c:pt idx="11212">
                  <c:v>735675.48269675928</c:v>
                </c:pt>
                <c:pt idx="11213">
                  <c:v>735675.48270833329</c:v>
                </c:pt>
                <c:pt idx="11214">
                  <c:v>735675.48270833329</c:v>
                </c:pt>
                <c:pt idx="11215">
                  <c:v>735675.48271990696</c:v>
                </c:pt>
                <c:pt idx="11216">
                  <c:v>735675.48271990696</c:v>
                </c:pt>
                <c:pt idx="11217">
                  <c:v>735675.48273148132</c:v>
                </c:pt>
                <c:pt idx="11218">
                  <c:v>735675.48273148132</c:v>
                </c:pt>
                <c:pt idx="11219">
                  <c:v>735675.48274305288</c:v>
                </c:pt>
                <c:pt idx="11220">
                  <c:v>735675.48274305288</c:v>
                </c:pt>
                <c:pt idx="11221">
                  <c:v>735675.48275462957</c:v>
                </c:pt>
                <c:pt idx="11222">
                  <c:v>735675.48275462957</c:v>
                </c:pt>
                <c:pt idx="11223">
                  <c:v>735675.4827662037</c:v>
                </c:pt>
                <c:pt idx="11224">
                  <c:v>735675.4827662037</c:v>
                </c:pt>
                <c:pt idx="11225">
                  <c:v>735675.48277777736</c:v>
                </c:pt>
                <c:pt idx="11226">
                  <c:v>735675.48277777736</c:v>
                </c:pt>
                <c:pt idx="11227">
                  <c:v>735675.48278935137</c:v>
                </c:pt>
                <c:pt idx="11228">
                  <c:v>735675.48278935137</c:v>
                </c:pt>
                <c:pt idx="11229">
                  <c:v>735675.48280092643</c:v>
                </c:pt>
                <c:pt idx="11230">
                  <c:v>735675.48280092643</c:v>
                </c:pt>
                <c:pt idx="11231">
                  <c:v>735675.48281249998</c:v>
                </c:pt>
                <c:pt idx="11232">
                  <c:v>735675.48281249998</c:v>
                </c:pt>
                <c:pt idx="11233">
                  <c:v>735675.4828240741</c:v>
                </c:pt>
                <c:pt idx="11234">
                  <c:v>735675.4828240741</c:v>
                </c:pt>
                <c:pt idx="11235">
                  <c:v>735675.48283564905</c:v>
                </c:pt>
                <c:pt idx="11236">
                  <c:v>735675.48283564905</c:v>
                </c:pt>
                <c:pt idx="11237">
                  <c:v>735675.48284722224</c:v>
                </c:pt>
                <c:pt idx="11238">
                  <c:v>735675.48284722224</c:v>
                </c:pt>
                <c:pt idx="11239">
                  <c:v>735675.48285879625</c:v>
                </c:pt>
                <c:pt idx="11240">
                  <c:v>735675.48285879625</c:v>
                </c:pt>
                <c:pt idx="11241">
                  <c:v>735675.48287037038</c:v>
                </c:pt>
                <c:pt idx="11242">
                  <c:v>735675.48287037038</c:v>
                </c:pt>
                <c:pt idx="11243">
                  <c:v>735675.48288194451</c:v>
                </c:pt>
                <c:pt idx="11244">
                  <c:v>735675.48288194451</c:v>
                </c:pt>
                <c:pt idx="11245">
                  <c:v>735675.48289351852</c:v>
                </c:pt>
                <c:pt idx="11246">
                  <c:v>735675.48289351852</c:v>
                </c:pt>
                <c:pt idx="11247">
                  <c:v>735675.4829050923</c:v>
                </c:pt>
                <c:pt idx="11248">
                  <c:v>735675.4829050923</c:v>
                </c:pt>
                <c:pt idx="11249">
                  <c:v>735675.48291666666</c:v>
                </c:pt>
                <c:pt idx="11250">
                  <c:v>735675.48291666666</c:v>
                </c:pt>
                <c:pt idx="11251">
                  <c:v>735675.48292824079</c:v>
                </c:pt>
                <c:pt idx="11252">
                  <c:v>735675.48292824079</c:v>
                </c:pt>
                <c:pt idx="11253">
                  <c:v>735675.48293981398</c:v>
                </c:pt>
                <c:pt idx="11254">
                  <c:v>735675.48293981398</c:v>
                </c:pt>
                <c:pt idx="11255">
                  <c:v>735675.48295138893</c:v>
                </c:pt>
                <c:pt idx="11256">
                  <c:v>735675.48295138893</c:v>
                </c:pt>
                <c:pt idx="11257">
                  <c:v>735675.48296296236</c:v>
                </c:pt>
                <c:pt idx="11258">
                  <c:v>735675.48296296236</c:v>
                </c:pt>
                <c:pt idx="11259">
                  <c:v>735675.48297453707</c:v>
                </c:pt>
                <c:pt idx="11260">
                  <c:v>735675.48298611143</c:v>
                </c:pt>
                <c:pt idx="11261">
                  <c:v>735675.48298611143</c:v>
                </c:pt>
                <c:pt idx="11262">
                  <c:v>735675.48299768521</c:v>
                </c:pt>
                <c:pt idx="11263">
                  <c:v>735675.48299768521</c:v>
                </c:pt>
                <c:pt idx="11264">
                  <c:v>735675.48300925898</c:v>
                </c:pt>
                <c:pt idx="11265">
                  <c:v>735675.48300925898</c:v>
                </c:pt>
                <c:pt idx="11266">
                  <c:v>735675.48302083404</c:v>
                </c:pt>
                <c:pt idx="11267">
                  <c:v>735675.48302083404</c:v>
                </c:pt>
                <c:pt idx="11268">
                  <c:v>735675.48303240747</c:v>
                </c:pt>
                <c:pt idx="11269">
                  <c:v>735675.48303240747</c:v>
                </c:pt>
                <c:pt idx="11270">
                  <c:v>735675.48304398148</c:v>
                </c:pt>
                <c:pt idx="11271">
                  <c:v>735675.48304398148</c:v>
                </c:pt>
                <c:pt idx="11272">
                  <c:v>735675.48305555549</c:v>
                </c:pt>
                <c:pt idx="11273">
                  <c:v>735675.48305555549</c:v>
                </c:pt>
                <c:pt idx="11274">
                  <c:v>735675.48306712962</c:v>
                </c:pt>
                <c:pt idx="11275">
                  <c:v>735675.48306712962</c:v>
                </c:pt>
                <c:pt idx="11276">
                  <c:v>735675.48307870328</c:v>
                </c:pt>
                <c:pt idx="11277">
                  <c:v>735675.48307870328</c:v>
                </c:pt>
                <c:pt idx="11278">
                  <c:v>735675.48309027776</c:v>
                </c:pt>
                <c:pt idx="11279">
                  <c:v>735675.48309027776</c:v>
                </c:pt>
                <c:pt idx="11280">
                  <c:v>735675.48310185189</c:v>
                </c:pt>
                <c:pt idx="11281">
                  <c:v>735675.48310185189</c:v>
                </c:pt>
                <c:pt idx="11282">
                  <c:v>735675.4831134259</c:v>
                </c:pt>
                <c:pt idx="11283">
                  <c:v>735675.4831134259</c:v>
                </c:pt>
                <c:pt idx="11284">
                  <c:v>735675.48312500003</c:v>
                </c:pt>
                <c:pt idx="11285">
                  <c:v>735675.48312500003</c:v>
                </c:pt>
                <c:pt idx="11286">
                  <c:v>735675.48313657392</c:v>
                </c:pt>
                <c:pt idx="11287">
                  <c:v>735675.48313657392</c:v>
                </c:pt>
                <c:pt idx="11288">
                  <c:v>735675.48314814817</c:v>
                </c:pt>
                <c:pt idx="11289">
                  <c:v>735675.48314814817</c:v>
                </c:pt>
                <c:pt idx="11290">
                  <c:v>735675.48315972218</c:v>
                </c:pt>
                <c:pt idx="11291">
                  <c:v>735675.48315972218</c:v>
                </c:pt>
                <c:pt idx="11292">
                  <c:v>735675.48317129631</c:v>
                </c:pt>
                <c:pt idx="11293">
                  <c:v>735675.48317129631</c:v>
                </c:pt>
                <c:pt idx="11294">
                  <c:v>735675.48318287032</c:v>
                </c:pt>
                <c:pt idx="11295">
                  <c:v>735675.48318287032</c:v>
                </c:pt>
                <c:pt idx="11296">
                  <c:v>735675.48319444433</c:v>
                </c:pt>
                <c:pt idx="11297">
                  <c:v>735675.48319444433</c:v>
                </c:pt>
                <c:pt idx="11298">
                  <c:v>735675.48320601904</c:v>
                </c:pt>
                <c:pt idx="11299">
                  <c:v>735675.48320601904</c:v>
                </c:pt>
                <c:pt idx="11300">
                  <c:v>735675.48321759258</c:v>
                </c:pt>
                <c:pt idx="11301">
                  <c:v>735675.48321759258</c:v>
                </c:pt>
                <c:pt idx="11302">
                  <c:v>735675.48322916671</c:v>
                </c:pt>
                <c:pt idx="11303">
                  <c:v>735675.48322916671</c:v>
                </c:pt>
                <c:pt idx="11304">
                  <c:v>735675.48324074072</c:v>
                </c:pt>
                <c:pt idx="11305">
                  <c:v>735675.48324074072</c:v>
                </c:pt>
                <c:pt idx="11306">
                  <c:v>735675.48325231485</c:v>
                </c:pt>
                <c:pt idx="11307">
                  <c:v>735675.48325231485</c:v>
                </c:pt>
                <c:pt idx="11308">
                  <c:v>735675.48326388909</c:v>
                </c:pt>
                <c:pt idx="11309">
                  <c:v>735675.48326388909</c:v>
                </c:pt>
                <c:pt idx="11310">
                  <c:v>735675.48327546299</c:v>
                </c:pt>
                <c:pt idx="11311">
                  <c:v>735675.48327546299</c:v>
                </c:pt>
                <c:pt idx="11312">
                  <c:v>735675.48328703945</c:v>
                </c:pt>
                <c:pt idx="11313">
                  <c:v>735675.48328703945</c:v>
                </c:pt>
                <c:pt idx="11314">
                  <c:v>735675.48329861113</c:v>
                </c:pt>
                <c:pt idx="11315">
                  <c:v>735675.48329861113</c:v>
                </c:pt>
                <c:pt idx="11316">
                  <c:v>735675.48331018398</c:v>
                </c:pt>
                <c:pt idx="11317">
                  <c:v>735675.48331018398</c:v>
                </c:pt>
                <c:pt idx="11318">
                  <c:v>735675.48332175927</c:v>
                </c:pt>
                <c:pt idx="11319">
                  <c:v>735675.48332175927</c:v>
                </c:pt>
                <c:pt idx="11320">
                  <c:v>735675.4833333334</c:v>
                </c:pt>
                <c:pt idx="11321">
                  <c:v>735675.48334490729</c:v>
                </c:pt>
                <c:pt idx="11322">
                  <c:v>735675.48334490729</c:v>
                </c:pt>
                <c:pt idx="11323">
                  <c:v>735675.48335648153</c:v>
                </c:pt>
                <c:pt idx="11324">
                  <c:v>735675.48335648153</c:v>
                </c:pt>
                <c:pt idx="11325">
                  <c:v>735675.48336805275</c:v>
                </c:pt>
                <c:pt idx="11326">
                  <c:v>735675.48336805275</c:v>
                </c:pt>
                <c:pt idx="11327">
                  <c:v>735675.48337962897</c:v>
                </c:pt>
                <c:pt idx="11328">
                  <c:v>735675.48337962897</c:v>
                </c:pt>
                <c:pt idx="11329">
                  <c:v>735675.48339120368</c:v>
                </c:pt>
                <c:pt idx="11330">
                  <c:v>735675.48339120368</c:v>
                </c:pt>
                <c:pt idx="11331">
                  <c:v>735675.48340277781</c:v>
                </c:pt>
                <c:pt idx="11332">
                  <c:v>735675.48340277781</c:v>
                </c:pt>
                <c:pt idx="11333">
                  <c:v>735675.48341435182</c:v>
                </c:pt>
                <c:pt idx="11334">
                  <c:v>735675.48341435182</c:v>
                </c:pt>
                <c:pt idx="11335">
                  <c:v>735675.48342592863</c:v>
                </c:pt>
                <c:pt idx="11336">
                  <c:v>735675.48342592863</c:v>
                </c:pt>
                <c:pt idx="11337">
                  <c:v>735675.48343750043</c:v>
                </c:pt>
                <c:pt idx="11338">
                  <c:v>735675.48343750043</c:v>
                </c:pt>
                <c:pt idx="11339">
                  <c:v>735675.48344907397</c:v>
                </c:pt>
                <c:pt idx="11340">
                  <c:v>735675.48344907397</c:v>
                </c:pt>
                <c:pt idx="11341">
                  <c:v>735675.48346064845</c:v>
                </c:pt>
                <c:pt idx="11342">
                  <c:v>735675.48346064845</c:v>
                </c:pt>
                <c:pt idx="11343">
                  <c:v>735675.48347222223</c:v>
                </c:pt>
                <c:pt idx="11344">
                  <c:v>735675.48347222223</c:v>
                </c:pt>
                <c:pt idx="11345">
                  <c:v>735675.4834837974</c:v>
                </c:pt>
                <c:pt idx="11346">
                  <c:v>735675.4834837974</c:v>
                </c:pt>
                <c:pt idx="11347">
                  <c:v>735675.48349537048</c:v>
                </c:pt>
                <c:pt idx="11348">
                  <c:v>735675.48349537048</c:v>
                </c:pt>
                <c:pt idx="11349">
                  <c:v>735675.4835069445</c:v>
                </c:pt>
                <c:pt idx="11350">
                  <c:v>735675.4835069445</c:v>
                </c:pt>
                <c:pt idx="11351">
                  <c:v>735675.48351851839</c:v>
                </c:pt>
                <c:pt idx="11352">
                  <c:v>735675.48351851839</c:v>
                </c:pt>
                <c:pt idx="11353">
                  <c:v>735675.48353009229</c:v>
                </c:pt>
                <c:pt idx="11354">
                  <c:v>735675.48353009229</c:v>
                </c:pt>
                <c:pt idx="11355">
                  <c:v>735675.4835416663</c:v>
                </c:pt>
                <c:pt idx="11356">
                  <c:v>735675.4835416663</c:v>
                </c:pt>
                <c:pt idx="11357">
                  <c:v>735675.48355324205</c:v>
                </c:pt>
                <c:pt idx="11358">
                  <c:v>735675.48355324205</c:v>
                </c:pt>
                <c:pt idx="11359">
                  <c:v>735675.48356481479</c:v>
                </c:pt>
                <c:pt idx="11360">
                  <c:v>735675.48356481479</c:v>
                </c:pt>
                <c:pt idx="11361">
                  <c:v>735675.48357638891</c:v>
                </c:pt>
                <c:pt idx="11362">
                  <c:v>735675.48357638891</c:v>
                </c:pt>
                <c:pt idx="11363">
                  <c:v>735675.48358796292</c:v>
                </c:pt>
                <c:pt idx="11364">
                  <c:v>735675.48358796292</c:v>
                </c:pt>
                <c:pt idx="11365">
                  <c:v>735675.48359953694</c:v>
                </c:pt>
                <c:pt idx="11366">
                  <c:v>735675.48359953694</c:v>
                </c:pt>
                <c:pt idx="11367">
                  <c:v>735675.48361111141</c:v>
                </c:pt>
                <c:pt idx="11368">
                  <c:v>735675.48361111141</c:v>
                </c:pt>
                <c:pt idx="11369">
                  <c:v>735675.48362268542</c:v>
                </c:pt>
                <c:pt idx="11370">
                  <c:v>735675.48362268542</c:v>
                </c:pt>
                <c:pt idx="11371">
                  <c:v>735675.48363425932</c:v>
                </c:pt>
                <c:pt idx="11372">
                  <c:v>735675.48363425932</c:v>
                </c:pt>
                <c:pt idx="11373">
                  <c:v>735675.48364583345</c:v>
                </c:pt>
                <c:pt idx="11374">
                  <c:v>735675.48365740944</c:v>
                </c:pt>
                <c:pt idx="11375">
                  <c:v>735675.48365740944</c:v>
                </c:pt>
                <c:pt idx="11376">
                  <c:v>735675.48366898147</c:v>
                </c:pt>
                <c:pt idx="11377">
                  <c:v>735675.48366898147</c:v>
                </c:pt>
                <c:pt idx="11378">
                  <c:v>735675.4836805556</c:v>
                </c:pt>
                <c:pt idx="11379">
                  <c:v>735675.4836805556</c:v>
                </c:pt>
                <c:pt idx="11380">
                  <c:v>735675.48369212961</c:v>
                </c:pt>
                <c:pt idx="11381">
                  <c:v>735675.48369212961</c:v>
                </c:pt>
                <c:pt idx="11382">
                  <c:v>735675.48370370374</c:v>
                </c:pt>
                <c:pt idx="11383">
                  <c:v>735675.48370370374</c:v>
                </c:pt>
                <c:pt idx="11384">
                  <c:v>735675.48371527728</c:v>
                </c:pt>
                <c:pt idx="11385">
                  <c:v>735675.48371527728</c:v>
                </c:pt>
                <c:pt idx="11386">
                  <c:v>735675.48372685211</c:v>
                </c:pt>
                <c:pt idx="11387">
                  <c:v>735675.48372685211</c:v>
                </c:pt>
                <c:pt idx="11388">
                  <c:v>735675.48373842589</c:v>
                </c:pt>
                <c:pt idx="11389">
                  <c:v>735675.48373842589</c:v>
                </c:pt>
                <c:pt idx="11390">
                  <c:v>735675.48375000001</c:v>
                </c:pt>
                <c:pt idx="11391">
                  <c:v>735675.48375000001</c:v>
                </c:pt>
                <c:pt idx="11392">
                  <c:v>735675.48376157391</c:v>
                </c:pt>
                <c:pt idx="11393">
                  <c:v>735675.48376157391</c:v>
                </c:pt>
                <c:pt idx="11394">
                  <c:v>735675.48377314815</c:v>
                </c:pt>
                <c:pt idx="11395">
                  <c:v>735675.48377314815</c:v>
                </c:pt>
                <c:pt idx="11396">
                  <c:v>735675.4837847224</c:v>
                </c:pt>
                <c:pt idx="11397">
                  <c:v>735675.4837847224</c:v>
                </c:pt>
                <c:pt idx="11398">
                  <c:v>735675.48379629641</c:v>
                </c:pt>
                <c:pt idx="11399">
                  <c:v>735675.48379629641</c:v>
                </c:pt>
                <c:pt idx="11400">
                  <c:v>735675.48380787042</c:v>
                </c:pt>
                <c:pt idx="11401">
                  <c:v>735675.48380787042</c:v>
                </c:pt>
                <c:pt idx="11402">
                  <c:v>735675.48381944431</c:v>
                </c:pt>
                <c:pt idx="11403">
                  <c:v>735675.48381944431</c:v>
                </c:pt>
                <c:pt idx="11404">
                  <c:v>735675.48383101902</c:v>
                </c:pt>
                <c:pt idx="11405">
                  <c:v>735675.48383101902</c:v>
                </c:pt>
                <c:pt idx="11406">
                  <c:v>735675.48384259257</c:v>
                </c:pt>
                <c:pt idx="11407">
                  <c:v>735675.48384259257</c:v>
                </c:pt>
                <c:pt idx="11408">
                  <c:v>735675.48385416705</c:v>
                </c:pt>
                <c:pt idx="11409">
                  <c:v>735675.48385416705</c:v>
                </c:pt>
                <c:pt idx="11410">
                  <c:v>735675.4838657435</c:v>
                </c:pt>
                <c:pt idx="11411">
                  <c:v>735675.4838657435</c:v>
                </c:pt>
                <c:pt idx="11412">
                  <c:v>735675.48387731484</c:v>
                </c:pt>
                <c:pt idx="11413">
                  <c:v>735675.48387731484</c:v>
                </c:pt>
                <c:pt idx="11414">
                  <c:v>735675.48388888885</c:v>
                </c:pt>
                <c:pt idx="11415">
                  <c:v>735675.48388888885</c:v>
                </c:pt>
                <c:pt idx="11416">
                  <c:v>735675.48390046298</c:v>
                </c:pt>
                <c:pt idx="11417">
                  <c:v>735675.48390046298</c:v>
                </c:pt>
                <c:pt idx="11418">
                  <c:v>735675.4839120371</c:v>
                </c:pt>
                <c:pt idx="11419">
                  <c:v>735675.4839120371</c:v>
                </c:pt>
                <c:pt idx="11420">
                  <c:v>735675.48392361205</c:v>
                </c:pt>
                <c:pt idx="11421">
                  <c:v>735675.48392361205</c:v>
                </c:pt>
                <c:pt idx="11422">
                  <c:v>735675.48393518524</c:v>
                </c:pt>
                <c:pt idx="11423">
                  <c:v>735675.48393518524</c:v>
                </c:pt>
                <c:pt idx="11424">
                  <c:v>735675.4839467589</c:v>
                </c:pt>
                <c:pt idx="11425">
                  <c:v>735675.4839467589</c:v>
                </c:pt>
                <c:pt idx="11426">
                  <c:v>735675.4839583335</c:v>
                </c:pt>
                <c:pt idx="11427">
                  <c:v>735675.4839583335</c:v>
                </c:pt>
                <c:pt idx="11428">
                  <c:v>735675.48396990739</c:v>
                </c:pt>
                <c:pt idx="11429">
                  <c:v>735675.48396990739</c:v>
                </c:pt>
                <c:pt idx="11430">
                  <c:v>735675.48398148152</c:v>
                </c:pt>
                <c:pt idx="11431">
                  <c:v>735675.4839930553</c:v>
                </c:pt>
                <c:pt idx="11432">
                  <c:v>735675.4839930553</c:v>
                </c:pt>
                <c:pt idx="11433">
                  <c:v>735675.48400462966</c:v>
                </c:pt>
                <c:pt idx="11434">
                  <c:v>735675.48400462966</c:v>
                </c:pt>
                <c:pt idx="11435">
                  <c:v>735675.48401620367</c:v>
                </c:pt>
                <c:pt idx="11436">
                  <c:v>735675.48401620367</c:v>
                </c:pt>
                <c:pt idx="11437">
                  <c:v>735675.4840277778</c:v>
                </c:pt>
                <c:pt idx="11438">
                  <c:v>735675.4840277778</c:v>
                </c:pt>
                <c:pt idx="11439">
                  <c:v>735675.48403934937</c:v>
                </c:pt>
                <c:pt idx="11440">
                  <c:v>735675.48403934937</c:v>
                </c:pt>
                <c:pt idx="11441">
                  <c:v>735675.48405092594</c:v>
                </c:pt>
                <c:pt idx="11442">
                  <c:v>735675.48405092594</c:v>
                </c:pt>
                <c:pt idx="11443">
                  <c:v>735675.48406249937</c:v>
                </c:pt>
                <c:pt idx="11444">
                  <c:v>735675.48407407396</c:v>
                </c:pt>
                <c:pt idx="11445">
                  <c:v>735675.48407407396</c:v>
                </c:pt>
                <c:pt idx="11446">
                  <c:v>735675.48407407396</c:v>
                </c:pt>
                <c:pt idx="11447">
                  <c:v>735675.48408564844</c:v>
                </c:pt>
                <c:pt idx="11448">
                  <c:v>735675.48408564844</c:v>
                </c:pt>
                <c:pt idx="11449">
                  <c:v>735675.48409722222</c:v>
                </c:pt>
                <c:pt idx="11450">
                  <c:v>735675.48409722222</c:v>
                </c:pt>
                <c:pt idx="11451">
                  <c:v>735675.4841087932</c:v>
                </c:pt>
                <c:pt idx="11452">
                  <c:v>735675.4841087932</c:v>
                </c:pt>
                <c:pt idx="11453">
                  <c:v>735675.48412036896</c:v>
                </c:pt>
                <c:pt idx="11454">
                  <c:v>735675.48412036896</c:v>
                </c:pt>
                <c:pt idx="11455">
                  <c:v>735675.48413194437</c:v>
                </c:pt>
                <c:pt idx="11456">
                  <c:v>735675.48413194437</c:v>
                </c:pt>
                <c:pt idx="11457">
                  <c:v>735675.48414351838</c:v>
                </c:pt>
                <c:pt idx="11458">
                  <c:v>735675.48414351838</c:v>
                </c:pt>
                <c:pt idx="11459">
                  <c:v>735675.48415509239</c:v>
                </c:pt>
                <c:pt idx="11460">
                  <c:v>735675.48415509239</c:v>
                </c:pt>
                <c:pt idx="11461">
                  <c:v>735675.48416666628</c:v>
                </c:pt>
                <c:pt idx="11462">
                  <c:v>735675.48416666628</c:v>
                </c:pt>
                <c:pt idx="11463">
                  <c:v>735675.48417823738</c:v>
                </c:pt>
                <c:pt idx="11464">
                  <c:v>735675.48417823738</c:v>
                </c:pt>
                <c:pt idx="11465">
                  <c:v>735675.48418981396</c:v>
                </c:pt>
                <c:pt idx="11466">
                  <c:v>735675.48418981396</c:v>
                </c:pt>
                <c:pt idx="11467">
                  <c:v>735675.4842013889</c:v>
                </c:pt>
                <c:pt idx="11468">
                  <c:v>735675.4842013889</c:v>
                </c:pt>
                <c:pt idx="11469">
                  <c:v>735675.48421296198</c:v>
                </c:pt>
                <c:pt idx="11470">
                  <c:v>735675.48421296198</c:v>
                </c:pt>
                <c:pt idx="11471">
                  <c:v>735675.48422453704</c:v>
                </c:pt>
                <c:pt idx="11472">
                  <c:v>735675.48422453704</c:v>
                </c:pt>
                <c:pt idx="11473">
                  <c:v>735675.4842361114</c:v>
                </c:pt>
                <c:pt idx="11474">
                  <c:v>735675.4842361114</c:v>
                </c:pt>
                <c:pt idx="11475">
                  <c:v>735675.48424768518</c:v>
                </c:pt>
                <c:pt idx="11476">
                  <c:v>735675.48424768518</c:v>
                </c:pt>
                <c:pt idx="11477">
                  <c:v>735675.48425925896</c:v>
                </c:pt>
                <c:pt idx="11478">
                  <c:v>735675.48425925896</c:v>
                </c:pt>
                <c:pt idx="11479">
                  <c:v>735675.48427083332</c:v>
                </c:pt>
                <c:pt idx="11480">
                  <c:v>735675.48427083332</c:v>
                </c:pt>
                <c:pt idx="11481">
                  <c:v>735675.48428240733</c:v>
                </c:pt>
                <c:pt idx="11482">
                  <c:v>735675.48428240733</c:v>
                </c:pt>
                <c:pt idx="11483">
                  <c:v>735675.48429398146</c:v>
                </c:pt>
                <c:pt idx="11484">
                  <c:v>735675.48429398146</c:v>
                </c:pt>
                <c:pt idx="11485">
                  <c:v>735675.48430555337</c:v>
                </c:pt>
                <c:pt idx="11486">
                  <c:v>735675.48430555337</c:v>
                </c:pt>
                <c:pt idx="11487">
                  <c:v>735675.48431712936</c:v>
                </c:pt>
                <c:pt idx="11488">
                  <c:v>735675.48431712936</c:v>
                </c:pt>
                <c:pt idx="11489">
                  <c:v>735675.48432870337</c:v>
                </c:pt>
                <c:pt idx="11490">
                  <c:v>735675.48432870337</c:v>
                </c:pt>
                <c:pt idx="11491">
                  <c:v>735675.48434027471</c:v>
                </c:pt>
                <c:pt idx="11492">
                  <c:v>735675.48435185186</c:v>
                </c:pt>
                <c:pt idx="11493">
                  <c:v>735675.48435185186</c:v>
                </c:pt>
                <c:pt idx="11494">
                  <c:v>735675.48436342587</c:v>
                </c:pt>
                <c:pt idx="11495">
                  <c:v>735675.48436342587</c:v>
                </c:pt>
                <c:pt idx="11496">
                  <c:v>735675.48437499837</c:v>
                </c:pt>
                <c:pt idx="11497">
                  <c:v>735675.48437499837</c:v>
                </c:pt>
                <c:pt idx="11498">
                  <c:v>735675.48438657389</c:v>
                </c:pt>
                <c:pt idx="11499">
                  <c:v>735675.48438657389</c:v>
                </c:pt>
                <c:pt idx="11500">
                  <c:v>735675.48439814697</c:v>
                </c:pt>
                <c:pt idx="11501">
                  <c:v>735675.48439814697</c:v>
                </c:pt>
                <c:pt idx="11502">
                  <c:v>735675.48440972227</c:v>
                </c:pt>
                <c:pt idx="11503">
                  <c:v>735675.48440972227</c:v>
                </c:pt>
                <c:pt idx="11504">
                  <c:v>735675.48442129651</c:v>
                </c:pt>
                <c:pt idx="11505">
                  <c:v>735675.48442129651</c:v>
                </c:pt>
                <c:pt idx="11506">
                  <c:v>735675.48443287029</c:v>
                </c:pt>
                <c:pt idx="11507">
                  <c:v>735675.48443287029</c:v>
                </c:pt>
                <c:pt idx="11508">
                  <c:v>735675.4844444443</c:v>
                </c:pt>
                <c:pt idx="11509">
                  <c:v>735675.4844444443</c:v>
                </c:pt>
                <c:pt idx="11510">
                  <c:v>735675.48445601854</c:v>
                </c:pt>
                <c:pt idx="11511">
                  <c:v>735675.48445601854</c:v>
                </c:pt>
                <c:pt idx="11512">
                  <c:v>735675.48446759256</c:v>
                </c:pt>
                <c:pt idx="11513">
                  <c:v>735675.48446759256</c:v>
                </c:pt>
                <c:pt idx="11514">
                  <c:v>735675.48447916354</c:v>
                </c:pt>
                <c:pt idx="11515">
                  <c:v>735675.48447916354</c:v>
                </c:pt>
                <c:pt idx="11516">
                  <c:v>735675.4844907407</c:v>
                </c:pt>
                <c:pt idx="11517">
                  <c:v>735675.4844907407</c:v>
                </c:pt>
                <c:pt idx="11518">
                  <c:v>735675.48450231436</c:v>
                </c:pt>
                <c:pt idx="11519">
                  <c:v>735675.48450231436</c:v>
                </c:pt>
                <c:pt idx="11520">
                  <c:v>735675.48451388837</c:v>
                </c:pt>
                <c:pt idx="11521">
                  <c:v>735675.48451388837</c:v>
                </c:pt>
                <c:pt idx="11522">
                  <c:v>735675.48452546296</c:v>
                </c:pt>
                <c:pt idx="11523">
                  <c:v>735675.48452546296</c:v>
                </c:pt>
                <c:pt idx="11524">
                  <c:v>735675.48453703709</c:v>
                </c:pt>
                <c:pt idx="11525">
                  <c:v>735675.48453703709</c:v>
                </c:pt>
                <c:pt idx="11526">
                  <c:v>735675.48454860796</c:v>
                </c:pt>
                <c:pt idx="11527">
                  <c:v>735675.48454860796</c:v>
                </c:pt>
                <c:pt idx="11528">
                  <c:v>735675.48456018337</c:v>
                </c:pt>
                <c:pt idx="11529">
                  <c:v>735675.48456018337</c:v>
                </c:pt>
                <c:pt idx="11530">
                  <c:v>735675.48457175621</c:v>
                </c:pt>
                <c:pt idx="11531">
                  <c:v>735675.48457175621</c:v>
                </c:pt>
                <c:pt idx="11532">
                  <c:v>735675.48458333348</c:v>
                </c:pt>
                <c:pt idx="11533">
                  <c:v>735675.48458333348</c:v>
                </c:pt>
                <c:pt idx="11534">
                  <c:v>735675.48459490738</c:v>
                </c:pt>
                <c:pt idx="11535">
                  <c:v>735675.48459490738</c:v>
                </c:pt>
                <c:pt idx="11536">
                  <c:v>735675.48460648151</c:v>
                </c:pt>
                <c:pt idx="11537">
                  <c:v>735675.48460648151</c:v>
                </c:pt>
                <c:pt idx="11538">
                  <c:v>735675.48461805226</c:v>
                </c:pt>
                <c:pt idx="11539">
                  <c:v>735675.48461805226</c:v>
                </c:pt>
                <c:pt idx="11540">
                  <c:v>735675.4846296293</c:v>
                </c:pt>
                <c:pt idx="11541">
                  <c:v>735675.4846296293</c:v>
                </c:pt>
                <c:pt idx="11542">
                  <c:v>735675.48464120366</c:v>
                </c:pt>
                <c:pt idx="11543">
                  <c:v>735675.48464120366</c:v>
                </c:pt>
                <c:pt idx="11544">
                  <c:v>735675.48465277778</c:v>
                </c:pt>
                <c:pt idx="11545">
                  <c:v>735675.48465277778</c:v>
                </c:pt>
                <c:pt idx="11546">
                  <c:v>735675.48466435191</c:v>
                </c:pt>
                <c:pt idx="11547">
                  <c:v>735675.48466435191</c:v>
                </c:pt>
                <c:pt idx="11548">
                  <c:v>735675.48467592592</c:v>
                </c:pt>
                <c:pt idx="11549">
                  <c:v>735675.48468750005</c:v>
                </c:pt>
                <c:pt idx="11550">
                  <c:v>735675.48468750005</c:v>
                </c:pt>
                <c:pt idx="11551">
                  <c:v>735675.48469907336</c:v>
                </c:pt>
                <c:pt idx="11552">
                  <c:v>735675.48469907336</c:v>
                </c:pt>
                <c:pt idx="11553">
                  <c:v>735675.48471064819</c:v>
                </c:pt>
                <c:pt idx="11554">
                  <c:v>735675.48471064819</c:v>
                </c:pt>
                <c:pt idx="11555">
                  <c:v>735675.4847222222</c:v>
                </c:pt>
                <c:pt idx="11556">
                  <c:v>735675.4847222222</c:v>
                </c:pt>
                <c:pt idx="11557">
                  <c:v>735675.48473379633</c:v>
                </c:pt>
                <c:pt idx="11558">
                  <c:v>735675.48473379633</c:v>
                </c:pt>
                <c:pt idx="11559">
                  <c:v>735675.48474536836</c:v>
                </c:pt>
                <c:pt idx="11560">
                  <c:v>735675.48474536836</c:v>
                </c:pt>
                <c:pt idx="11561">
                  <c:v>735675.48475694447</c:v>
                </c:pt>
                <c:pt idx="11562">
                  <c:v>735675.48475694447</c:v>
                </c:pt>
                <c:pt idx="11563">
                  <c:v>735675.48476851836</c:v>
                </c:pt>
                <c:pt idx="11564">
                  <c:v>735675.48476851836</c:v>
                </c:pt>
                <c:pt idx="11565">
                  <c:v>735675.48478009237</c:v>
                </c:pt>
                <c:pt idx="11566">
                  <c:v>735675.48478009237</c:v>
                </c:pt>
                <c:pt idx="11567">
                  <c:v>735675.48479166639</c:v>
                </c:pt>
                <c:pt idx="11568">
                  <c:v>735675.48479166639</c:v>
                </c:pt>
                <c:pt idx="11569">
                  <c:v>735675.48480324075</c:v>
                </c:pt>
                <c:pt idx="11570">
                  <c:v>735675.48480324075</c:v>
                </c:pt>
                <c:pt idx="11571">
                  <c:v>735675.48481481476</c:v>
                </c:pt>
                <c:pt idx="11572">
                  <c:v>735675.484826389</c:v>
                </c:pt>
                <c:pt idx="11573">
                  <c:v>735675.484826389</c:v>
                </c:pt>
                <c:pt idx="11574">
                  <c:v>735675.484826389</c:v>
                </c:pt>
                <c:pt idx="11575">
                  <c:v>735675.48483796301</c:v>
                </c:pt>
                <c:pt idx="11576">
                  <c:v>735675.48483796301</c:v>
                </c:pt>
                <c:pt idx="11577">
                  <c:v>735675.48484953691</c:v>
                </c:pt>
                <c:pt idx="11578">
                  <c:v>735675.48484953691</c:v>
                </c:pt>
                <c:pt idx="11579">
                  <c:v>735675.48486111115</c:v>
                </c:pt>
                <c:pt idx="11580">
                  <c:v>735675.48486111115</c:v>
                </c:pt>
                <c:pt idx="11581">
                  <c:v>735675.48487268516</c:v>
                </c:pt>
                <c:pt idx="11582">
                  <c:v>735675.48487268516</c:v>
                </c:pt>
                <c:pt idx="11583">
                  <c:v>735675.48488425929</c:v>
                </c:pt>
                <c:pt idx="11584">
                  <c:v>735675.48488425929</c:v>
                </c:pt>
                <c:pt idx="11585">
                  <c:v>735675.48489583342</c:v>
                </c:pt>
                <c:pt idx="11586">
                  <c:v>735675.48489583342</c:v>
                </c:pt>
                <c:pt idx="11587">
                  <c:v>735675.48490740731</c:v>
                </c:pt>
                <c:pt idx="11588">
                  <c:v>735675.48490740731</c:v>
                </c:pt>
                <c:pt idx="11589">
                  <c:v>735675.48491897807</c:v>
                </c:pt>
                <c:pt idx="11590">
                  <c:v>735675.48493055336</c:v>
                </c:pt>
                <c:pt idx="11591">
                  <c:v>735675.48493055336</c:v>
                </c:pt>
                <c:pt idx="11592">
                  <c:v>735675.48494212888</c:v>
                </c:pt>
                <c:pt idx="11593">
                  <c:v>735675.48494212888</c:v>
                </c:pt>
                <c:pt idx="11594">
                  <c:v>735675.48495370371</c:v>
                </c:pt>
                <c:pt idx="11595">
                  <c:v>735675.48495370371</c:v>
                </c:pt>
                <c:pt idx="11596">
                  <c:v>735675.48496527737</c:v>
                </c:pt>
                <c:pt idx="11597">
                  <c:v>735675.48496527737</c:v>
                </c:pt>
                <c:pt idx="11598">
                  <c:v>735675.48497685138</c:v>
                </c:pt>
                <c:pt idx="11599">
                  <c:v>735675.48497685138</c:v>
                </c:pt>
                <c:pt idx="11600">
                  <c:v>735675.48498842597</c:v>
                </c:pt>
                <c:pt idx="11601">
                  <c:v>735675.48498842597</c:v>
                </c:pt>
                <c:pt idx="11602">
                  <c:v>735675.48499999836</c:v>
                </c:pt>
                <c:pt idx="11603">
                  <c:v>735675.48499999836</c:v>
                </c:pt>
                <c:pt idx="11604">
                  <c:v>735675.48501157388</c:v>
                </c:pt>
                <c:pt idx="11605">
                  <c:v>735675.48501157388</c:v>
                </c:pt>
                <c:pt idx="11606">
                  <c:v>735675.48502314941</c:v>
                </c:pt>
                <c:pt idx="11607">
                  <c:v>735675.48502314941</c:v>
                </c:pt>
                <c:pt idx="11608">
                  <c:v>735675.48503472225</c:v>
                </c:pt>
                <c:pt idx="11609">
                  <c:v>735675.48503472225</c:v>
                </c:pt>
                <c:pt idx="11610">
                  <c:v>735675.4850462965</c:v>
                </c:pt>
                <c:pt idx="11611">
                  <c:v>735675.4850462965</c:v>
                </c:pt>
                <c:pt idx="11612">
                  <c:v>735675.48505787051</c:v>
                </c:pt>
                <c:pt idx="11613">
                  <c:v>735675.48505787051</c:v>
                </c:pt>
                <c:pt idx="11614">
                  <c:v>735675.48506944429</c:v>
                </c:pt>
                <c:pt idx="11615">
                  <c:v>735675.48506944429</c:v>
                </c:pt>
                <c:pt idx="11616">
                  <c:v>735675.48508101853</c:v>
                </c:pt>
                <c:pt idx="11617">
                  <c:v>735675.48508101853</c:v>
                </c:pt>
                <c:pt idx="11618">
                  <c:v>735675.48509259231</c:v>
                </c:pt>
                <c:pt idx="11619">
                  <c:v>735675.48509259231</c:v>
                </c:pt>
                <c:pt idx="11620">
                  <c:v>735675.48510416667</c:v>
                </c:pt>
                <c:pt idx="11621">
                  <c:v>735675.48510416667</c:v>
                </c:pt>
                <c:pt idx="11622">
                  <c:v>735675.48511574068</c:v>
                </c:pt>
                <c:pt idx="11623">
                  <c:v>735675.48511574068</c:v>
                </c:pt>
                <c:pt idx="11624">
                  <c:v>735675.48512731481</c:v>
                </c:pt>
                <c:pt idx="11625">
                  <c:v>735675.48512731481</c:v>
                </c:pt>
                <c:pt idx="11626">
                  <c:v>735675.48513888696</c:v>
                </c:pt>
                <c:pt idx="11627">
                  <c:v>735675.48513888696</c:v>
                </c:pt>
                <c:pt idx="11628">
                  <c:v>735675.48515046237</c:v>
                </c:pt>
                <c:pt idx="11629">
                  <c:v>735675.48515046237</c:v>
                </c:pt>
                <c:pt idx="11630">
                  <c:v>735675.48516203708</c:v>
                </c:pt>
                <c:pt idx="11631">
                  <c:v>735675.48516203708</c:v>
                </c:pt>
                <c:pt idx="11632">
                  <c:v>735675.48517361109</c:v>
                </c:pt>
                <c:pt idx="11633">
                  <c:v>735675.48517361109</c:v>
                </c:pt>
                <c:pt idx="11634">
                  <c:v>735675.48518518521</c:v>
                </c:pt>
                <c:pt idx="11635">
                  <c:v>735675.48518518521</c:v>
                </c:pt>
                <c:pt idx="11636">
                  <c:v>735675.48519675899</c:v>
                </c:pt>
                <c:pt idx="11637">
                  <c:v>735675.48519675899</c:v>
                </c:pt>
                <c:pt idx="11638">
                  <c:v>735675.48520833335</c:v>
                </c:pt>
                <c:pt idx="11639">
                  <c:v>735675.48521990736</c:v>
                </c:pt>
                <c:pt idx="11640">
                  <c:v>735675.48521990736</c:v>
                </c:pt>
                <c:pt idx="11641">
                  <c:v>735675.48523148149</c:v>
                </c:pt>
                <c:pt idx="11642">
                  <c:v>735675.48523148149</c:v>
                </c:pt>
                <c:pt idx="11643">
                  <c:v>735675.48524305539</c:v>
                </c:pt>
                <c:pt idx="11644">
                  <c:v>735675.48524305539</c:v>
                </c:pt>
                <c:pt idx="11645">
                  <c:v>735675.48525462963</c:v>
                </c:pt>
                <c:pt idx="11646">
                  <c:v>735675.48525462963</c:v>
                </c:pt>
                <c:pt idx="11647">
                  <c:v>735675.48526620411</c:v>
                </c:pt>
                <c:pt idx="11648">
                  <c:v>735675.48526620411</c:v>
                </c:pt>
                <c:pt idx="11649">
                  <c:v>735675.48527777777</c:v>
                </c:pt>
                <c:pt idx="11650">
                  <c:v>735675.48527777777</c:v>
                </c:pt>
                <c:pt idx="11651">
                  <c:v>735675.4852893519</c:v>
                </c:pt>
                <c:pt idx="11652">
                  <c:v>735675.4852893519</c:v>
                </c:pt>
                <c:pt idx="11653">
                  <c:v>735675.48530092591</c:v>
                </c:pt>
                <c:pt idx="11654">
                  <c:v>735675.48530092591</c:v>
                </c:pt>
                <c:pt idx="11655">
                  <c:v>735675.48531249899</c:v>
                </c:pt>
                <c:pt idx="11656">
                  <c:v>735675.48531249899</c:v>
                </c:pt>
                <c:pt idx="11657">
                  <c:v>735675.48532407393</c:v>
                </c:pt>
                <c:pt idx="11658">
                  <c:v>735675.48532407393</c:v>
                </c:pt>
                <c:pt idx="11659">
                  <c:v>735675.48533564841</c:v>
                </c:pt>
                <c:pt idx="11660">
                  <c:v>735675.48533564841</c:v>
                </c:pt>
                <c:pt idx="11661">
                  <c:v>735675.48534722219</c:v>
                </c:pt>
                <c:pt idx="11662">
                  <c:v>735675.48534722219</c:v>
                </c:pt>
                <c:pt idx="11663">
                  <c:v>735675.48535879632</c:v>
                </c:pt>
                <c:pt idx="11664">
                  <c:v>735675.48535879632</c:v>
                </c:pt>
                <c:pt idx="11665">
                  <c:v>735675.48537036777</c:v>
                </c:pt>
                <c:pt idx="11666">
                  <c:v>735675.48537036777</c:v>
                </c:pt>
                <c:pt idx="11667">
                  <c:v>735675.48538194434</c:v>
                </c:pt>
                <c:pt idx="11668">
                  <c:v>735675.48538194434</c:v>
                </c:pt>
                <c:pt idx="11669">
                  <c:v>735675.48539351847</c:v>
                </c:pt>
                <c:pt idx="11670">
                  <c:v>735675.48539351847</c:v>
                </c:pt>
                <c:pt idx="11671">
                  <c:v>735675.48540509259</c:v>
                </c:pt>
                <c:pt idx="11672">
                  <c:v>735675.48540509259</c:v>
                </c:pt>
                <c:pt idx="11673">
                  <c:v>735675.48541666672</c:v>
                </c:pt>
                <c:pt idx="11674">
                  <c:v>735675.48541666672</c:v>
                </c:pt>
                <c:pt idx="11675">
                  <c:v>735675.48542824073</c:v>
                </c:pt>
                <c:pt idx="11676">
                  <c:v>735675.48542824073</c:v>
                </c:pt>
                <c:pt idx="11677">
                  <c:v>735675.48543981486</c:v>
                </c:pt>
                <c:pt idx="11678">
                  <c:v>735675.48543981486</c:v>
                </c:pt>
                <c:pt idx="11679">
                  <c:v>735675.4854513891</c:v>
                </c:pt>
                <c:pt idx="11680">
                  <c:v>735675.4854513891</c:v>
                </c:pt>
                <c:pt idx="11681">
                  <c:v>735675.485462963</c:v>
                </c:pt>
                <c:pt idx="11682">
                  <c:v>735675.485462963</c:v>
                </c:pt>
                <c:pt idx="11683">
                  <c:v>735675.48547453701</c:v>
                </c:pt>
                <c:pt idx="11684">
                  <c:v>735675.48547453701</c:v>
                </c:pt>
                <c:pt idx="11685">
                  <c:v>735675.48548611242</c:v>
                </c:pt>
                <c:pt idx="11686">
                  <c:v>735675.48548611242</c:v>
                </c:pt>
                <c:pt idx="11687">
                  <c:v>735675.48549768515</c:v>
                </c:pt>
                <c:pt idx="11688">
                  <c:v>735675.48549768515</c:v>
                </c:pt>
                <c:pt idx="11689">
                  <c:v>735675.48550925672</c:v>
                </c:pt>
                <c:pt idx="11690">
                  <c:v>735675.48550925672</c:v>
                </c:pt>
                <c:pt idx="11691">
                  <c:v>735675.4855208334</c:v>
                </c:pt>
                <c:pt idx="11692">
                  <c:v>735675.4855208334</c:v>
                </c:pt>
                <c:pt idx="11693">
                  <c:v>735675.4855324073</c:v>
                </c:pt>
                <c:pt idx="11694">
                  <c:v>735675.4855324073</c:v>
                </c:pt>
                <c:pt idx="11695">
                  <c:v>735675.48554398131</c:v>
                </c:pt>
                <c:pt idx="11696">
                  <c:v>735675.48555555556</c:v>
                </c:pt>
                <c:pt idx="11697">
                  <c:v>735675.48555555556</c:v>
                </c:pt>
                <c:pt idx="11698">
                  <c:v>735675.48556712968</c:v>
                </c:pt>
                <c:pt idx="11699">
                  <c:v>735675.48556712968</c:v>
                </c:pt>
                <c:pt idx="11700">
                  <c:v>735675.48557870137</c:v>
                </c:pt>
                <c:pt idx="11701">
                  <c:v>735675.48557870137</c:v>
                </c:pt>
                <c:pt idx="11702">
                  <c:v>735675.48559027736</c:v>
                </c:pt>
                <c:pt idx="11703">
                  <c:v>735675.48559027736</c:v>
                </c:pt>
                <c:pt idx="11704">
                  <c:v>735675.48560185183</c:v>
                </c:pt>
                <c:pt idx="11705">
                  <c:v>735675.48560185183</c:v>
                </c:pt>
                <c:pt idx="11706">
                  <c:v>735675.48561342643</c:v>
                </c:pt>
                <c:pt idx="11707">
                  <c:v>735675.48561342643</c:v>
                </c:pt>
                <c:pt idx="11708">
                  <c:v>735675.48562500044</c:v>
                </c:pt>
                <c:pt idx="11709">
                  <c:v>735675.48562500044</c:v>
                </c:pt>
                <c:pt idx="11710">
                  <c:v>735675.4856365741</c:v>
                </c:pt>
                <c:pt idx="11711">
                  <c:v>735675.4856365741</c:v>
                </c:pt>
                <c:pt idx="11712">
                  <c:v>735675.48564814811</c:v>
                </c:pt>
                <c:pt idx="11713">
                  <c:v>735675.48564814811</c:v>
                </c:pt>
                <c:pt idx="11714">
                  <c:v>735675.48565972224</c:v>
                </c:pt>
                <c:pt idx="11715">
                  <c:v>735675.48565972224</c:v>
                </c:pt>
                <c:pt idx="11716">
                  <c:v>735675.48567129625</c:v>
                </c:pt>
                <c:pt idx="11717">
                  <c:v>735675.48567129625</c:v>
                </c:pt>
                <c:pt idx="11718">
                  <c:v>735675.48568287049</c:v>
                </c:pt>
                <c:pt idx="11719">
                  <c:v>735675.48568287049</c:v>
                </c:pt>
                <c:pt idx="11720">
                  <c:v>735675.48569444451</c:v>
                </c:pt>
                <c:pt idx="11721">
                  <c:v>735675.48569444451</c:v>
                </c:pt>
                <c:pt idx="11722">
                  <c:v>735675.48570601852</c:v>
                </c:pt>
                <c:pt idx="11723">
                  <c:v>735675.48570601852</c:v>
                </c:pt>
                <c:pt idx="11724">
                  <c:v>735675.4857175923</c:v>
                </c:pt>
                <c:pt idx="11725">
                  <c:v>735675.4857175923</c:v>
                </c:pt>
                <c:pt idx="11726">
                  <c:v>735675.48572916666</c:v>
                </c:pt>
                <c:pt idx="11727">
                  <c:v>735675.48572916666</c:v>
                </c:pt>
                <c:pt idx="11728">
                  <c:v>735675.48574074078</c:v>
                </c:pt>
                <c:pt idx="11729">
                  <c:v>735675.48574074078</c:v>
                </c:pt>
                <c:pt idx="11730">
                  <c:v>735675.48575231479</c:v>
                </c:pt>
                <c:pt idx="11731">
                  <c:v>735675.48575231479</c:v>
                </c:pt>
                <c:pt idx="11732">
                  <c:v>735675.48576388892</c:v>
                </c:pt>
                <c:pt idx="11733">
                  <c:v>735675.48576388892</c:v>
                </c:pt>
                <c:pt idx="11734">
                  <c:v>735675.48577546189</c:v>
                </c:pt>
                <c:pt idx="11735">
                  <c:v>735675.48577546189</c:v>
                </c:pt>
                <c:pt idx="11736">
                  <c:v>735675.48578703741</c:v>
                </c:pt>
                <c:pt idx="11737">
                  <c:v>735675.48578703741</c:v>
                </c:pt>
                <c:pt idx="11738">
                  <c:v>735675.48579861107</c:v>
                </c:pt>
                <c:pt idx="11739">
                  <c:v>735675.48579861107</c:v>
                </c:pt>
                <c:pt idx="11740">
                  <c:v>735675.4858101852</c:v>
                </c:pt>
                <c:pt idx="11741">
                  <c:v>735675.4858101852</c:v>
                </c:pt>
                <c:pt idx="11742">
                  <c:v>735675.48582175921</c:v>
                </c:pt>
                <c:pt idx="11743">
                  <c:v>735675.48582175921</c:v>
                </c:pt>
                <c:pt idx="11744">
                  <c:v>735675.48583333404</c:v>
                </c:pt>
                <c:pt idx="11745">
                  <c:v>735675.48583333404</c:v>
                </c:pt>
                <c:pt idx="11746">
                  <c:v>735675.48584490735</c:v>
                </c:pt>
                <c:pt idx="11747">
                  <c:v>735675.48584490735</c:v>
                </c:pt>
                <c:pt idx="11748">
                  <c:v>735675.48585648241</c:v>
                </c:pt>
                <c:pt idx="11749">
                  <c:v>735675.48586805537</c:v>
                </c:pt>
                <c:pt idx="11750">
                  <c:v>735675.48586805537</c:v>
                </c:pt>
                <c:pt idx="11751">
                  <c:v>735675.48587962938</c:v>
                </c:pt>
                <c:pt idx="11752">
                  <c:v>735675.48587962938</c:v>
                </c:pt>
                <c:pt idx="11753">
                  <c:v>735675.48589120375</c:v>
                </c:pt>
                <c:pt idx="11754">
                  <c:v>735675.48589120375</c:v>
                </c:pt>
                <c:pt idx="11755">
                  <c:v>735675.48590277776</c:v>
                </c:pt>
                <c:pt idx="11756">
                  <c:v>735675.48590277776</c:v>
                </c:pt>
                <c:pt idx="11757">
                  <c:v>735675.48591435188</c:v>
                </c:pt>
                <c:pt idx="11758">
                  <c:v>735675.48591435188</c:v>
                </c:pt>
                <c:pt idx="11759">
                  <c:v>735675.48592592741</c:v>
                </c:pt>
                <c:pt idx="11760">
                  <c:v>735675.48592592741</c:v>
                </c:pt>
                <c:pt idx="11761">
                  <c:v>735675.48593750002</c:v>
                </c:pt>
                <c:pt idx="11762">
                  <c:v>735675.48593750002</c:v>
                </c:pt>
                <c:pt idx="11763">
                  <c:v>735675.48594907136</c:v>
                </c:pt>
                <c:pt idx="11764">
                  <c:v>735675.48594907136</c:v>
                </c:pt>
                <c:pt idx="11765">
                  <c:v>735675.4859606484</c:v>
                </c:pt>
                <c:pt idx="11766">
                  <c:v>735675.4859606484</c:v>
                </c:pt>
                <c:pt idx="11767">
                  <c:v>735675.48597222217</c:v>
                </c:pt>
                <c:pt idx="11768">
                  <c:v>735675.48597222217</c:v>
                </c:pt>
                <c:pt idx="11769">
                  <c:v>735675.48598379642</c:v>
                </c:pt>
                <c:pt idx="11770">
                  <c:v>735675.48598379642</c:v>
                </c:pt>
                <c:pt idx="11771">
                  <c:v>735675.48599537031</c:v>
                </c:pt>
                <c:pt idx="11772">
                  <c:v>735675.48599537031</c:v>
                </c:pt>
                <c:pt idx="11773">
                  <c:v>735675.48600694444</c:v>
                </c:pt>
                <c:pt idx="11774">
                  <c:v>735675.48600694444</c:v>
                </c:pt>
                <c:pt idx="11775">
                  <c:v>735675.48601851857</c:v>
                </c:pt>
                <c:pt idx="11776">
                  <c:v>735675.48601851857</c:v>
                </c:pt>
                <c:pt idx="11777">
                  <c:v>735675.48603009258</c:v>
                </c:pt>
                <c:pt idx="11778">
                  <c:v>735675.48603009258</c:v>
                </c:pt>
                <c:pt idx="11779">
                  <c:v>735675.48604166671</c:v>
                </c:pt>
                <c:pt idx="11780">
                  <c:v>735675.48604166671</c:v>
                </c:pt>
                <c:pt idx="11781">
                  <c:v>735675.4860532434</c:v>
                </c:pt>
                <c:pt idx="11782">
                  <c:v>735675.4860532434</c:v>
                </c:pt>
                <c:pt idx="11783">
                  <c:v>735675.48606481485</c:v>
                </c:pt>
                <c:pt idx="11784">
                  <c:v>735675.48606481485</c:v>
                </c:pt>
                <c:pt idx="11785">
                  <c:v>735675.48607638909</c:v>
                </c:pt>
                <c:pt idx="11786">
                  <c:v>735675.48607638909</c:v>
                </c:pt>
                <c:pt idx="11787">
                  <c:v>735675.48608796345</c:v>
                </c:pt>
                <c:pt idx="11788">
                  <c:v>735675.48608796345</c:v>
                </c:pt>
                <c:pt idx="11789">
                  <c:v>735675.48611111112</c:v>
                </c:pt>
                <c:pt idx="11790">
                  <c:v>735675.48611111112</c:v>
                </c:pt>
                <c:pt idx="11791">
                  <c:v>735675.48611111112</c:v>
                </c:pt>
                <c:pt idx="11792">
                  <c:v>735675.48612268514</c:v>
                </c:pt>
                <c:pt idx="11793">
                  <c:v>735675.48612268514</c:v>
                </c:pt>
                <c:pt idx="11794">
                  <c:v>735675.48613425926</c:v>
                </c:pt>
                <c:pt idx="11795">
                  <c:v>735675.48613425926</c:v>
                </c:pt>
                <c:pt idx="11796">
                  <c:v>735675.48614583351</c:v>
                </c:pt>
                <c:pt idx="11797">
                  <c:v>735675.48614583351</c:v>
                </c:pt>
                <c:pt idx="11798">
                  <c:v>735675.4861574074</c:v>
                </c:pt>
                <c:pt idx="11799">
                  <c:v>735675.4861574074</c:v>
                </c:pt>
                <c:pt idx="11800">
                  <c:v>735675.4861689813</c:v>
                </c:pt>
                <c:pt idx="11801">
                  <c:v>735675.4861689813</c:v>
                </c:pt>
                <c:pt idx="11802">
                  <c:v>735675.48618055531</c:v>
                </c:pt>
                <c:pt idx="11803">
                  <c:v>735675.48618055531</c:v>
                </c:pt>
                <c:pt idx="11804">
                  <c:v>735675.48619212967</c:v>
                </c:pt>
                <c:pt idx="11805">
                  <c:v>735675.48619212967</c:v>
                </c:pt>
                <c:pt idx="11806">
                  <c:v>735675.48620370403</c:v>
                </c:pt>
                <c:pt idx="11807">
                  <c:v>735675.48620370403</c:v>
                </c:pt>
                <c:pt idx="11808">
                  <c:v>735675.48621527781</c:v>
                </c:pt>
                <c:pt idx="11809">
                  <c:v>735675.48621527781</c:v>
                </c:pt>
                <c:pt idx="11810">
                  <c:v>735675.48622685205</c:v>
                </c:pt>
                <c:pt idx="11811">
                  <c:v>735675.48622685205</c:v>
                </c:pt>
                <c:pt idx="11812">
                  <c:v>735675.48623842595</c:v>
                </c:pt>
                <c:pt idx="11813">
                  <c:v>735675.48623842595</c:v>
                </c:pt>
                <c:pt idx="11814">
                  <c:v>735675.48624999996</c:v>
                </c:pt>
                <c:pt idx="11815">
                  <c:v>735675.48624999996</c:v>
                </c:pt>
                <c:pt idx="11816">
                  <c:v>735675.48626157409</c:v>
                </c:pt>
                <c:pt idx="11817">
                  <c:v>735675.48626157409</c:v>
                </c:pt>
                <c:pt idx="11818">
                  <c:v>735675.48627314845</c:v>
                </c:pt>
                <c:pt idx="11819">
                  <c:v>735675.48627314845</c:v>
                </c:pt>
                <c:pt idx="11820">
                  <c:v>735675.48628472444</c:v>
                </c:pt>
                <c:pt idx="11821">
                  <c:v>735675.48628472444</c:v>
                </c:pt>
                <c:pt idx="11822">
                  <c:v>735675.48629629705</c:v>
                </c:pt>
                <c:pt idx="11823">
                  <c:v>735675.48630787048</c:v>
                </c:pt>
                <c:pt idx="11824">
                  <c:v>735675.48630787048</c:v>
                </c:pt>
                <c:pt idx="11825">
                  <c:v>735675.48631944438</c:v>
                </c:pt>
                <c:pt idx="11826">
                  <c:v>735675.48631944438</c:v>
                </c:pt>
                <c:pt idx="11827">
                  <c:v>735675.4863310185</c:v>
                </c:pt>
                <c:pt idx="11828">
                  <c:v>735675.4863310185</c:v>
                </c:pt>
                <c:pt idx="11829">
                  <c:v>735675.48634259228</c:v>
                </c:pt>
                <c:pt idx="11830">
                  <c:v>735675.48634259228</c:v>
                </c:pt>
                <c:pt idx="11831">
                  <c:v>735675.48635416664</c:v>
                </c:pt>
                <c:pt idx="11832">
                  <c:v>735675.48635416664</c:v>
                </c:pt>
                <c:pt idx="11833">
                  <c:v>735675.48636574205</c:v>
                </c:pt>
                <c:pt idx="11834">
                  <c:v>735675.48636574205</c:v>
                </c:pt>
                <c:pt idx="11835">
                  <c:v>735675.48637731478</c:v>
                </c:pt>
                <c:pt idx="11836">
                  <c:v>735675.48637731478</c:v>
                </c:pt>
                <c:pt idx="11837">
                  <c:v>735675.48638888891</c:v>
                </c:pt>
                <c:pt idx="11838">
                  <c:v>735675.48638888891</c:v>
                </c:pt>
                <c:pt idx="11839">
                  <c:v>735675.48640046292</c:v>
                </c:pt>
                <c:pt idx="11840">
                  <c:v>735675.48640046292</c:v>
                </c:pt>
                <c:pt idx="11841">
                  <c:v>735675.48641203705</c:v>
                </c:pt>
                <c:pt idx="11842">
                  <c:v>735675.48641203705</c:v>
                </c:pt>
                <c:pt idx="11843">
                  <c:v>735675.48642361385</c:v>
                </c:pt>
                <c:pt idx="11844">
                  <c:v>735675.48642361385</c:v>
                </c:pt>
                <c:pt idx="11845">
                  <c:v>735675.48643518542</c:v>
                </c:pt>
                <c:pt idx="11846">
                  <c:v>735675.48643518542</c:v>
                </c:pt>
                <c:pt idx="11847">
                  <c:v>735675.4864467592</c:v>
                </c:pt>
                <c:pt idx="11848">
                  <c:v>735675.4864467592</c:v>
                </c:pt>
                <c:pt idx="11849">
                  <c:v>735675.48645833344</c:v>
                </c:pt>
                <c:pt idx="11850">
                  <c:v>735675.48645833344</c:v>
                </c:pt>
                <c:pt idx="11851">
                  <c:v>735675.48646990734</c:v>
                </c:pt>
                <c:pt idx="11852">
                  <c:v>735675.48646990734</c:v>
                </c:pt>
                <c:pt idx="11853">
                  <c:v>735675.48648148205</c:v>
                </c:pt>
                <c:pt idx="11854">
                  <c:v>735675.48648148205</c:v>
                </c:pt>
                <c:pt idx="11855">
                  <c:v>735675.48649305559</c:v>
                </c:pt>
                <c:pt idx="11856">
                  <c:v>735675.48649305559</c:v>
                </c:pt>
                <c:pt idx="11857">
                  <c:v>735675.4865046296</c:v>
                </c:pt>
                <c:pt idx="11858">
                  <c:v>735675.4865046296</c:v>
                </c:pt>
                <c:pt idx="11859">
                  <c:v>735675.48651620373</c:v>
                </c:pt>
                <c:pt idx="11860">
                  <c:v>735675.48651620373</c:v>
                </c:pt>
                <c:pt idx="11861">
                  <c:v>735675.48652777774</c:v>
                </c:pt>
                <c:pt idx="11862">
                  <c:v>735675.48652777774</c:v>
                </c:pt>
                <c:pt idx="11863">
                  <c:v>735675.48653935187</c:v>
                </c:pt>
                <c:pt idx="11864">
                  <c:v>735675.48653935187</c:v>
                </c:pt>
                <c:pt idx="11865">
                  <c:v>735675.48655092705</c:v>
                </c:pt>
                <c:pt idx="11866">
                  <c:v>735675.48655092705</c:v>
                </c:pt>
                <c:pt idx="11867">
                  <c:v>735675.48656250001</c:v>
                </c:pt>
                <c:pt idx="11868">
                  <c:v>735675.48656250001</c:v>
                </c:pt>
                <c:pt idx="11869">
                  <c:v>735675.4865740739</c:v>
                </c:pt>
                <c:pt idx="11870">
                  <c:v>735675.4865740739</c:v>
                </c:pt>
                <c:pt idx="11871">
                  <c:v>735675.48658564943</c:v>
                </c:pt>
                <c:pt idx="11872">
                  <c:v>735675.48658564943</c:v>
                </c:pt>
                <c:pt idx="11873">
                  <c:v>735675.48659722251</c:v>
                </c:pt>
                <c:pt idx="11874">
                  <c:v>735675.48659722251</c:v>
                </c:pt>
                <c:pt idx="11875">
                  <c:v>735675.4866087964</c:v>
                </c:pt>
                <c:pt idx="11876">
                  <c:v>735675.4866087964</c:v>
                </c:pt>
                <c:pt idx="11877">
                  <c:v>735675.48662037042</c:v>
                </c:pt>
                <c:pt idx="11878">
                  <c:v>735675.48662037042</c:v>
                </c:pt>
                <c:pt idx="11879">
                  <c:v>735675.48663194443</c:v>
                </c:pt>
                <c:pt idx="11880">
                  <c:v>735675.48663194443</c:v>
                </c:pt>
                <c:pt idx="11881">
                  <c:v>735675.48664351855</c:v>
                </c:pt>
                <c:pt idx="11882">
                  <c:v>735675.48664351855</c:v>
                </c:pt>
                <c:pt idx="11883">
                  <c:v>735675.48665509443</c:v>
                </c:pt>
                <c:pt idx="11884">
                  <c:v>735675.48665509443</c:v>
                </c:pt>
                <c:pt idx="11885">
                  <c:v>735675.48666666704</c:v>
                </c:pt>
                <c:pt idx="11886">
                  <c:v>735675.48666666704</c:v>
                </c:pt>
                <c:pt idx="11887">
                  <c:v>735675.4866782407</c:v>
                </c:pt>
                <c:pt idx="11888">
                  <c:v>735675.4866782407</c:v>
                </c:pt>
                <c:pt idx="11889">
                  <c:v>735675.48668981483</c:v>
                </c:pt>
                <c:pt idx="11890">
                  <c:v>735675.48668981483</c:v>
                </c:pt>
                <c:pt idx="11891">
                  <c:v>735675.48670138884</c:v>
                </c:pt>
                <c:pt idx="11892">
                  <c:v>735675.48670138884</c:v>
                </c:pt>
                <c:pt idx="11893">
                  <c:v>735675.48671296297</c:v>
                </c:pt>
                <c:pt idx="11894">
                  <c:v>735675.48671296297</c:v>
                </c:pt>
                <c:pt idx="11895">
                  <c:v>735675.48672453745</c:v>
                </c:pt>
                <c:pt idx="11896">
                  <c:v>735675.48673611204</c:v>
                </c:pt>
                <c:pt idx="11897">
                  <c:v>735675.48673611204</c:v>
                </c:pt>
                <c:pt idx="11898">
                  <c:v>735675.48674768524</c:v>
                </c:pt>
                <c:pt idx="11899">
                  <c:v>735675.48674768524</c:v>
                </c:pt>
                <c:pt idx="11900">
                  <c:v>735675.4867592589</c:v>
                </c:pt>
                <c:pt idx="11901">
                  <c:v>735675.4867592589</c:v>
                </c:pt>
                <c:pt idx="11902">
                  <c:v>735675.48677083349</c:v>
                </c:pt>
                <c:pt idx="11903">
                  <c:v>735675.48677083349</c:v>
                </c:pt>
                <c:pt idx="11904">
                  <c:v>735675.4867824075</c:v>
                </c:pt>
                <c:pt idx="11905">
                  <c:v>735675.4867824075</c:v>
                </c:pt>
                <c:pt idx="11906">
                  <c:v>735675.48679398152</c:v>
                </c:pt>
                <c:pt idx="11907">
                  <c:v>735675.48679398152</c:v>
                </c:pt>
                <c:pt idx="11908">
                  <c:v>735675.48680555553</c:v>
                </c:pt>
                <c:pt idx="11909">
                  <c:v>735675.48680555553</c:v>
                </c:pt>
                <c:pt idx="11910">
                  <c:v>735675.48681712965</c:v>
                </c:pt>
                <c:pt idx="11911">
                  <c:v>735675.48681712965</c:v>
                </c:pt>
                <c:pt idx="11912">
                  <c:v>735675.48682870402</c:v>
                </c:pt>
                <c:pt idx="11913">
                  <c:v>735675.48682870402</c:v>
                </c:pt>
                <c:pt idx="11914">
                  <c:v>735675.48684027779</c:v>
                </c:pt>
                <c:pt idx="11915">
                  <c:v>735675.48684027779</c:v>
                </c:pt>
                <c:pt idx="11916">
                  <c:v>735675.48685185204</c:v>
                </c:pt>
                <c:pt idx="11917">
                  <c:v>735675.48685185204</c:v>
                </c:pt>
                <c:pt idx="11918">
                  <c:v>735675.48686342745</c:v>
                </c:pt>
                <c:pt idx="11919">
                  <c:v>735675.48686342745</c:v>
                </c:pt>
                <c:pt idx="11920">
                  <c:v>735675.48687499994</c:v>
                </c:pt>
                <c:pt idx="11921">
                  <c:v>735675.48687499994</c:v>
                </c:pt>
                <c:pt idx="11922">
                  <c:v>735675.48688657442</c:v>
                </c:pt>
                <c:pt idx="11923">
                  <c:v>735675.48688657442</c:v>
                </c:pt>
                <c:pt idx="11924">
                  <c:v>735675.48689814843</c:v>
                </c:pt>
                <c:pt idx="11925">
                  <c:v>735675.48689814843</c:v>
                </c:pt>
                <c:pt idx="11926">
                  <c:v>735675.48690972221</c:v>
                </c:pt>
                <c:pt idx="11927">
                  <c:v>735675.48690972221</c:v>
                </c:pt>
                <c:pt idx="11928">
                  <c:v>735675.48692129645</c:v>
                </c:pt>
                <c:pt idx="11929">
                  <c:v>735675.48692129645</c:v>
                </c:pt>
                <c:pt idx="11930">
                  <c:v>735675.48693287035</c:v>
                </c:pt>
                <c:pt idx="11931">
                  <c:v>735675.48693287035</c:v>
                </c:pt>
                <c:pt idx="11932">
                  <c:v>735675.48694444448</c:v>
                </c:pt>
                <c:pt idx="11933">
                  <c:v>735675.48694444448</c:v>
                </c:pt>
                <c:pt idx="11934">
                  <c:v>735675.48695601942</c:v>
                </c:pt>
                <c:pt idx="11935">
                  <c:v>735675.48695601942</c:v>
                </c:pt>
                <c:pt idx="11936">
                  <c:v>735675.48696759262</c:v>
                </c:pt>
                <c:pt idx="11937">
                  <c:v>735675.48696759262</c:v>
                </c:pt>
                <c:pt idx="11938">
                  <c:v>735675.48697916628</c:v>
                </c:pt>
                <c:pt idx="11939">
                  <c:v>735675.48697916628</c:v>
                </c:pt>
                <c:pt idx="11940">
                  <c:v>735675.48699074145</c:v>
                </c:pt>
                <c:pt idx="11941">
                  <c:v>735675.48699074145</c:v>
                </c:pt>
                <c:pt idx="11942">
                  <c:v>735675.48700231477</c:v>
                </c:pt>
                <c:pt idx="11943">
                  <c:v>735675.48700231477</c:v>
                </c:pt>
                <c:pt idx="11944">
                  <c:v>735675.48701388889</c:v>
                </c:pt>
                <c:pt idx="11945">
                  <c:v>735675.48701388889</c:v>
                </c:pt>
                <c:pt idx="11946">
                  <c:v>735675.48702546302</c:v>
                </c:pt>
                <c:pt idx="11947">
                  <c:v>735675.48702546302</c:v>
                </c:pt>
                <c:pt idx="11948">
                  <c:v>735675.48703703703</c:v>
                </c:pt>
                <c:pt idx="11949">
                  <c:v>735675.48703703703</c:v>
                </c:pt>
                <c:pt idx="11950">
                  <c:v>735675.48704861116</c:v>
                </c:pt>
                <c:pt idx="11951">
                  <c:v>735675.48706018517</c:v>
                </c:pt>
                <c:pt idx="11952">
                  <c:v>735675.48706018517</c:v>
                </c:pt>
                <c:pt idx="11953">
                  <c:v>735675.48707175837</c:v>
                </c:pt>
                <c:pt idx="11954">
                  <c:v>735675.48707175837</c:v>
                </c:pt>
                <c:pt idx="11955">
                  <c:v>735675.48708333343</c:v>
                </c:pt>
                <c:pt idx="11956">
                  <c:v>735675.48708333343</c:v>
                </c:pt>
                <c:pt idx="11957">
                  <c:v>735675.48709490732</c:v>
                </c:pt>
                <c:pt idx="11958">
                  <c:v>735675.48709490732</c:v>
                </c:pt>
                <c:pt idx="11959">
                  <c:v>735675.48710648133</c:v>
                </c:pt>
                <c:pt idx="11960">
                  <c:v>735675.48710648133</c:v>
                </c:pt>
                <c:pt idx="11961">
                  <c:v>735675.48711805127</c:v>
                </c:pt>
                <c:pt idx="11962">
                  <c:v>735675.48711805127</c:v>
                </c:pt>
                <c:pt idx="11963">
                  <c:v>735675.48712962936</c:v>
                </c:pt>
                <c:pt idx="11964">
                  <c:v>735675.48712962936</c:v>
                </c:pt>
                <c:pt idx="11965">
                  <c:v>735675.48714120337</c:v>
                </c:pt>
                <c:pt idx="11966">
                  <c:v>735675.48714120337</c:v>
                </c:pt>
                <c:pt idx="11967">
                  <c:v>735675.48715277738</c:v>
                </c:pt>
                <c:pt idx="11968">
                  <c:v>735675.48715277738</c:v>
                </c:pt>
                <c:pt idx="11969">
                  <c:v>735675.48716435186</c:v>
                </c:pt>
                <c:pt idx="11970">
                  <c:v>735675.48716435186</c:v>
                </c:pt>
                <c:pt idx="11971">
                  <c:v>735675.48717592587</c:v>
                </c:pt>
                <c:pt idx="11972">
                  <c:v>735675.48717592587</c:v>
                </c:pt>
                <c:pt idx="11973">
                  <c:v>735675.4871875</c:v>
                </c:pt>
                <c:pt idx="11974">
                  <c:v>735675.4871875</c:v>
                </c:pt>
                <c:pt idx="11975">
                  <c:v>735675.48719907121</c:v>
                </c:pt>
                <c:pt idx="11976">
                  <c:v>735675.48719907121</c:v>
                </c:pt>
                <c:pt idx="11977">
                  <c:v>735675.48721064813</c:v>
                </c:pt>
                <c:pt idx="11978">
                  <c:v>735675.48721064813</c:v>
                </c:pt>
                <c:pt idx="11979">
                  <c:v>735675.48722222249</c:v>
                </c:pt>
                <c:pt idx="11980">
                  <c:v>735675.48722222249</c:v>
                </c:pt>
                <c:pt idx="11981">
                  <c:v>735675.48723379651</c:v>
                </c:pt>
                <c:pt idx="11982">
                  <c:v>735675.48723379651</c:v>
                </c:pt>
                <c:pt idx="11983">
                  <c:v>735675.48724537028</c:v>
                </c:pt>
                <c:pt idx="11984">
                  <c:v>735675.48724537028</c:v>
                </c:pt>
                <c:pt idx="11985">
                  <c:v>735675.48725694441</c:v>
                </c:pt>
                <c:pt idx="11986">
                  <c:v>735675.48725694441</c:v>
                </c:pt>
                <c:pt idx="11987">
                  <c:v>735675.48726851831</c:v>
                </c:pt>
                <c:pt idx="11988">
                  <c:v>735675.48726851831</c:v>
                </c:pt>
                <c:pt idx="11989">
                  <c:v>735675.48728009232</c:v>
                </c:pt>
                <c:pt idx="11990">
                  <c:v>735675.48728009232</c:v>
                </c:pt>
                <c:pt idx="11991">
                  <c:v>735675.48729166668</c:v>
                </c:pt>
                <c:pt idx="11992">
                  <c:v>735675.48729166668</c:v>
                </c:pt>
                <c:pt idx="11993">
                  <c:v>735675.48730324069</c:v>
                </c:pt>
                <c:pt idx="11994">
                  <c:v>735675.48730324069</c:v>
                </c:pt>
                <c:pt idx="11995">
                  <c:v>735675.48731481389</c:v>
                </c:pt>
                <c:pt idx="11996">
                  <c:v>735675.48731481389</c:v>
                </c:pt>
                <c:pt idx="11997">
                  <c:v>735675.48732638895</c:v>
                </c:pt>
                <c:pt idx="11998">
                  <c:v>735675.48732638895</c:v>
                </c:pt>
                <c:pt idx="11999">
                  <c:v>735675.48733796296</c:v>
                </c:pt>
                <c:pt idx="12000">
                  <c:v>735675.48733796296</c:v>
                </c:pt>
                <c:pt idx="12001">
                  <c:v>735675.48734953697</c:v>
                </c:pt>
                <c:pt idx="12002">
                  <c:v>735675.4873611111</c:v>
                </c:pt>
                <c:pt idx="12003">
                  <c:v>735675.4873611111</c:v>
                </c:pt>
                <c:pt idx="12004">
                  <c:v>735675.48737268336</c:v>
                </c:pt>
                <c:pt idx="12005">
                  <c:v>735675.48737268336</c:v>
                </c:pt>
                <c:pt idx="12006">
                  <c:v>735675.48738425889</c:v>
                </c:pt>
                <c:pt idx="12007">
                  <c:v>735675.48738425889</c:v>
                </c:pt>
                <c:pt idx="12008">
                  <c:v>735675.48739583348</c:v>
                </c:pt>
                <c:pt idx="12009">
                  <c:v>735675.48739583348</c:v>
                </c:pt>
                <c:pt idx="12010">
                  <c:v>735675.48740740749</c:v>
                </c:pt>
                <c:pt idx="12011">
                  <c:v>735675.48740740749</c:v>
                </c:pt>
                <c:pt idx="12012">
                  <c:v>735675.48741898139</c:v>
                </c:pt>
                <c:pt idx="12013">
                  <c:v>735675.48741898139</c:v>
                </c:pt>
                <c:pt idx="12014">
                  <c:v>735675.48743055528</c:v>
                </c:pt>
                <c:pt idx="12015">
                  <c:v>735675.48743055528</c:v>
                </c:pt>
                <c:pt idx="12016">
                  <c:v>735675.48744212929</c:v>
                </c:pt>
                <c:pt idx="12017">
                  <c:v>735675.48744212929</c:v>
                </c:pt>
                <c:pt idx="12018">
                  <c:v>735675.48745370365</c:v>
                </c:pt>
                <c:pt idx="12019">
                  <c:v>735675.48745370365</c:v>
                </c:pt>
                <c:pt idx="12020">
                  <c:v>735675.48746527778</c:v>
                </c:pt>
                <c:pt idx="12021">
                  <c:v>735675.48746527778</c:v>
                </c:pt>
                <c:pt idx="12022">
                  <c:v>735675.48747685179</c:v>
                </c:pt>
                <c:pt idx="12023">
                  <c:v>735675.48747685179</c:v>
                </c:pt>
                <c:pt idx="12024">
                  <c:v>735675.48748842592</c:v>
                </c:pt>
                <c:pt idx="12025">
                  <c:v>735675.48748842592</c:v>
                </c:pt>
                <c:pt idx="12026">
                  <c:v>735675.48749999888</c:v>
                </c:pt>
                <c:pt idx="12027">
                  <c:v>735675.48749999888</c:v>
                </c:pt>
                <c:pt idx="12028">
                  <c:v>735675.48751157336</c:v>
                </c:pt>
                <c:pt idx="12029">
                  <c:v>735675.48751157336</c:v>
                </c:pt>
                <c:pt idx="12030">
                  <c:v>735675.48752314842</c:v>
                </c:pt>
                <c:pt idx="12031">
                  <c:v>735675.48752314842</c:v>
                </c:pt>
                <c:pt idx="12032">
                  <c:v>735675.4875347222</c:v>
                </c:pt>
                <c:pt idx="12033">
                  <c:v>735675.4875347222</c:v>
                </c:pt>
                <c:pt idx="12034">
                  <c:v>735675.48754629632</c:v>
                </c:pt>
                <c:pt idx="12035">
                  <c:v>735675.48754629632</c:v>
                </c:pt>
                <c:pt idx="12036">
                  <c:v>735675.48755787034</c:v>
                </c:pt>
                <c:pt idx="12037">
                  <c:v>735675.48755787034</c:v>
                </c:pt>
                <c:pt idx="12038">
                  <c:v>735675.48756944388</c:v>
                </c:pt>
                <c:pt idx="12039">
                  <c:v>735675.48756944388</c:v>
                </c:pt>
                <c:pt idx="12040">
                  <c:v>735675.48758101847</c:v>
                </c:pt>
                <c:pt idx="12041">
                  <c:v>735675.48758101847</c:v>
                </c:pt>
                <c:pt idx="12042">
                  <c:v>735675.48759259237</c:v>
                </c:pt>
                <c:pt idx="12043">
                  <c:v>735675.48759259237</c:v>
                </c:pt>
                <c:pt idx="12044">
                  <c:v>735675.48760416661</c:v>
                </c:pt>
                <c:pt idx="12045">
                  <c:v>735675.48760416661</c:v>
                </c:pt>
                <c:pt idx="12046">
                  <c:v>735675.48761574074</c:v>
                </c:pt>
                <c:pt idx="12047">
                  <c:v>735675.48761574074</c:v>
                </c:pt>
                <c:pt idx="12048">
                  <c:v>735675.48762731545</c:v>
                </c:pt>
                <c:pt idx="12049">
                  <c:v>735675.48762731545</c:v>
                </c:pt>
                <c:pt idx="12050">
                  <c:v>735675.48763888888</c:v>
                </c:pt>
                <c:pt idx="12051">
                  <c:v>735675.48763888888</c:v>
                </c:pt>
                <c:pt idx="12052">
                  <c:v>735675.48765046301</c:v>
                </c:pt>
                <c:pt idx="12053">
                  <c:v>735675.48765046301</c:v>
                </c:pt>
                <c:pt idx="12054">
                  <c:v>735675.48766203702</c:v>
                </c:pt>
                <c:pt idx="12055">
                  <c:v>735675.48766203702</c:v>
                </c:pt>
                <c:pt idx="12056">
                  <c:v>735675.48767361115</c:v>
                </c:pt>
                <c:pt idx="12057">
                  <c:v>735675.48767361115</c:v>
                </c:pt>
                <c:pt idx="12058">
                  <c:v>735675.48768518551</c:v>
                </c:pt>
                <c:pt idx="12059">
                  <c:v>735675.48769675929</c:v>
                </c:pt>
                <c:pt idx="12060">
                  <c:v>735675.48769675929</c:v>
                </c:pt>
                <c:pt idx="12061">
                  <c:v>735675.4877083333</c:v>
                </c:pt>
                <c:pt idx="12062">
                  <c:v>735675.4877083333</c:v>
                </c:pt>
                <c:pt idx="12063">
                  <c:v>735675.48771990696</c:v>
                </c:pt>
                <c:pt idx="12064">
                  <c:v>735675.48771990696</c:v>
                </c:pt>
                <c:pt idx="12065">
                  <c:v>735675.48773148132</c:v>
                </c:pt>
                <c:pt idx="12066">
                  <c:v>735675.48773148132</c:v>
                </c:pt>
                <c:pt idx="12067">
                  <c:v>735675.48774305289</c:v>
                </c:pt>
                <c:pt idx="12068">
                  <c:v>735675.48774305289</c:v>
                </c:pt>
                <c:pt idx="12069">
                  <c:v>735675.48775462958</c:v>
                </c:pt>
                <c:pt idx="12070">
                  <c:v>735675.48775462958</c:v>
                </c:pt>
                <c:pt idx="12071">
                  <c:v>735675.4877662037</c:v>
                </c:pt>
                <c:pt idx="12072">
                  <c:v>735675.4877662037</c:v>
                </c:pt>
                <c:pt idx="12073">
                  <c:v>735675.48777777737</c:v>
                </c:pt>
                <c:pt idx="12074">
                  <c:v>735675.48777777737</c:v>
                </c:pt>
                <c:pt idx="12075">
                  <c:v>735675.48778935138</c:v>
                </c:pt>
                <c:pt idx="12076">
                  <c:v>735675.48778935138</c:v>
                </c:pt>
                <c:pt idx="12077">
                  <c:v>735675.48780092644</c:v>
                </c:pt>
                <c:pt idx="12078">
                  <c:v>735675.48780092644</c:v>
                </c:pt>
                <c:pt idx="12079">
                  <c:v>735675.48781249998</c:v>
                </c:pt>
                <c:pt idx="12080">
                  <c:v>735675.48781249998</c:v>
                </c:pt>
                <c:pt idx="12081">
                  <c:v>735675.48782407411</c:v>
                </c:pt>
                <c:pt idx="12082">
                  <c:v>735675.48782407411</c:v>
                </c:pt>
                <c:pt idx="12083">
                  <c:v>735675.48783564905</c:v>
                </c:pt>
                <c:pt idx="12084">
                  <c:v>735675.48785879649</c:v>
                </c:pt>
                <c:pt idx="12085">
                  <c:v>735675.48785879649</c:v>
                </c:pt>
                <c:pt idx="12086">
                  <c:v>735675.48787037039</c:v>
                </c:pt>
                <c:pt idx="12087">
                  <c:v>735675.48787037039</c:v>
                </c:pt>
                <c:pt idx="12088">
                  <c:v>735675.4878819444</c:v>
                </c:pt>
                <c:pt idx="12089">
                  <c:v>735675.4878819444</c:v>
                </c:pt>
                <c:pt idx="12090">
                  <c:v>735675.48789351853</c:v>
                </c:pt>
                <c:pt idx="12091">
                  <c:v>735675.48789351853</c:v>
                </c:pt>
                <c:pt idx="12092">
                  <c:v>735675.4879050923</c:v>
                </c:pt>
                <c:pt idx="12093">
                  <c:v>735675.4879050923</c:v>
                </c:pt>
                <c:pt idx="12094">
                  <c:v>735675.48791666667</c:v>
                </c:pt>
                <c:pt idx="12095">
                  <c:v>735675.48791666667</c:v>
                </c:pt>
                <c:pt idx="12096">
                  <c:v>735675.48792824079</c:v>
                </c:pt>
                <c:pt idx="12097">
                  <c:v>735675.48792824079</c:v>
                </c:pt>
                <c:pt idx="12098">
                  <c:v>735675.48793981399</c:v>
                </c:pt>
                <c:pt idx="12099">
                  <c:v>735675.48793981399</c:v>
                </c:pt>
                <c:pt idx="12100">
                  <c:v>735675.48795138893</c:v>
                </c:pt>
                <c:pt idx="12101">
                  <c:v>735675.48795138893</c:v>
                </c:pt>
                <c:pt idx="12102">
                  <c:v>735675.48796296236</c:v>
                </c:pt>
                <c:pt idx="12103">
                  <c:v>735675.48796296236</c:v>
                </c:pt>
                <c:pt idx="12104">
                  <c:v>735675.48797453707</c:v>
                </c:pt>
                <c:pt idx="12105">
                  <c:v>735675.48797453707</c:v>
                </c:pt>
                <c:pt idx="12106">
                  <c:v>735675.48798611143</c:v>
                </c:pt>
                <c:pt idx="12107">
                  <c:v>735675.48798611143</c:v>
                </c:pt>
                <c:pt idx="12108">
                  <c:v>735675.48799768521</c:v>
                </c:pt>
                <c:pt idx="12109">
                  <c:v>735675.48799768521</c:v>
                </c:pt>
                <c:pt idx="12110">
                  <c:v>735675.48800925899</c:v>
                </c:pt>
                <c:pt idx="12111">
                  <c:v>735675.48800925899</c:v>
                </c:pt>
                <c:pt idx="12112">
                  <c:v>735675.48802083405</c:v>
                </c:pt>
                <c:pt idx="12113">
                  <c:v>735675.48802083405</c:v>
                </c:pt>
                <c:pt idx="12114">
                  <c:v>735675.48803240748</c:v>
                </c:pt>
                <c:pt idx="12115">
                  <c:v>735675.48803240748</c:v>
                </c:pt>
                <c:pt idx="12116">
                  <c:v>735675.48804398149</c:v>
                </c:pt>
                <c:pt idx="12117">
                  <c:v>735675.48804398149</c:v>
                </c:pt>
                <c:pt idx="12118">
                  <c:v>735675.48805555562</c:v>
                </c:pt>
                <c:pt idx="12119">
                  <c:v>735675.48805555562</c:v>
                </c:pt>
                <c:pt idx="12120">
                  <c:v>735675.48806712963</c:v>
                </c:pt>
                <c:pt idx="12121">
                  <c:v>735675.48806712963</c:v>
                </c:pt>
                <c:pt idx="12122">
                  <c:v>735675.48807870329</c:v>
                </c:pt>
                <c:pt idx="12123">
                  <c:v>735675.48807870329</c:v>
                </c:pt>
                <c:pt idx="12124">
                  <c:v>735675.48809027777</c:v>
                </c:pt>
                <c:pt idx="12125">
                  <c:v>735675.48809027777</c:v>
                </c:pt>
                <c:pt idx="12126">
                  <c:v>735675.48810185189</c:v>
                </c:pt>
                <c:pt idx="12127">
                  <c:v>735675.48810185189</c:v>
                </c:pt>
                <c:pt idx="12128">
                  <c:v>735675.4881134259</c:v>
                </c:pt>
                <c:pt idx="12129">
                  <c:v>735675.4881134259</c:v>
                </c:pt>
                <c:pt idx="12130">
                  <c:v>735675.48812500003</c:v>
                </c:pt>
                <c:pt idx="12131">
                  <c:v>735675.48812500003</c:v>
                </c:pt>
                <c:pt idx="12132">
                  <c:v>735675.48813657393</c:v>
                </c:pt>
                <c:pt idx="12133">
                  <c:v>735675.48813657393</c:v>
                </c:pt>
                <c:pt idx="12134">
                  <c:v>735675.48814814817</c:v>
                </c:pt>
                <c:pt idx="12135">
                  <c:v>735675.48815972218</c:v>
                </c:pt>
                <c:pt idx="12136">
                  <c:v>735675.48815972218</c:v>
                </c:pt>
                <c:pt idx="12137">
                  <c:v>735675.48817129631</c:v>
                </c:pt>
                <c:pt idx="12138">
                  <c:v>735675.48817129631</c:v>
                </c:pt>
                <c:pt idx="12139">
                  <c:v>735675.48818287032</c:v>
                </c:pt>
                <c:pt idx="12140">
                  <c:v>735675.48818287032</c:v>
                </c:pt>
                <c:pt idx="12141">
                  <c:v>735675.48819444433</c:v>
                </c:pt>
                <c:pt idx="12142">
                  <c:v>735675.48819444433</c:v>
                </c:pt>
                <c:pt idx="12143">
                  <c:v>735675.48820601904</c:v>
                </c:pt>
                <c:pt idx="12144">
                  <c:v>735675.48820601904</c:v>
                </c:pt>
                <c:pt idx="12145">
                  <c:v>735675.48821759259</c:v>
                </c:pt>
                <c:pt idx="12146">
                  <c:v>735675.48821759259</c:v>
                </c:pt>
                <c:pt idx="12147">
                  <c:v>735675.48822916672</c:v>
                </c:pt>
                <c:pt idx="12148">
                  <c:v>735675.48822916672</c:v>
                </c:pt>
                <c:pt idx="12149">
                  <c:v>735675.48824074073</c:v>
                </c:pt>
                <c:pt idx="12150">
                  <c:v>735675.48824074073</c:v>
                </c:pt>
                <c:pt idx="12151">
                  <c:v>735675.48825231544</c:v>
                </c:pt>
                <c:pt idx="12152">
                  <c:v>735675.48825231544</c:v>
                </c:pt>
                <c:pt idx="12153">
                  <c:v>735675.4882638891</c:v>
                </c:pt>
                <c:pt idx="12154">
                  <c:v>735675.4882638891</c:v>
                </c:pt>
                <c:pt idx="12155">
                  <c:v>735675.48827546299</c:v>
                </c:pt>
                <c:pt idx="12156">
                  <c:v>735675.48827546299</c:v>
                </c:pt>
                <c:pt idx="12157">
                  <c:v>735675.48828703945</c:v>
                </c:pt>
                <c:pt idx="12158">
                  <c:v>735675.48828703945</c:v>
                </c:pt>
                <c:pt idx="12159">
                  <c:v>735675.48829861113</c:v>
                </c:pt>
                <c:pt idx="12160">
                  <c:v>735675.48829861113</c:v>
                </c:pt>
                <c:pt idx="12161">
                  <c:v>735675.48831018398</c:v>
                </c:pt>
                <c:pt idx="12162">
                  <c:v>735675.48831018398</c:v>
                </c:pt>
                <c:pt idx="12163">
                  <c:v>735675.48832175927</c:v>
                </c:pt>
                <c:pt idx="12164">
                  <c:v>735675.48832175927</c:v>
                </c:pt>
                <c:pt idx="12165">
                  <c:v>735675.4883333334</c:v>
                </c:pt>
                <c:pt idx="12166">
                  <c:v>735675.4883333334</c:v>
                </c:pt>
                <c:pt idx="12167">
                  <c:v>735675.48834490729</c:v>
                </c:pt>
                <c:pt idx="12168">
                  <c:v>735675.48834490729</c:v>
                </c:pt>
                <c:pt idx="12169">
                  <c:v>735675.48835648154</c:v>
                </c:pt>
                <c:pt idx="12170">
                  <c:v>735675.48835648154</c:v>
                </c:pt>
                <c:pt idx="12171">
                  <c:v>735675.48836805276</c:v>
                </c:pt>
                <c:pt idx="12172">
                  <c:v>735675.48836805276</c:v>
                </c:pt>
                <c:pt idx="12173">
                  <c:v>735675.48837962898</c:v>
                </c:pt>
                <c:pt idx="12174">
                  <c:v>735675.48837962898</c:v>
                </c:pt>
                <c:pt idx="12175">
                  <c:v>735675.48839120369</c:v>
                </c:pt>
                <c:pt idx="12176">
                  <c:v>735675.48839120369</c:v>
                </c:pt>
                <c:pt idx="12177">
                  <c:v>735675.48840277782</c:v>
                </c:pt>
                <c:pt idx="12178">
                  <c:v>735675.48840277782</c:v>
                </c:pt>
                <c:pt idx="12179">
                  <c:v>735675.48841435183</c:v>
                </c:pt>
                <c:pt idx="12180">
                  <c:v>735675.48841435183</c:v>
                </c:pt>
                <c:pt idx="12181">
                  <c:v>735675.48842592863</c:v>
                </c:pt>
                <c:pt idx="12182">
                  <c:v>735675.48842592863</c:v>
                </c:pt>
                <c:pt idx="12183">
                  <c:v>735675.48843750043</c:v>
                </c:pt>
                <c:pt idx="12184">
                  <c:v>735675.48843750043</c:v>
                </c:pt>
                <c:pt idx="12185">
                  <c:v>735675.48844907398</c:v>
                </c:pt>
                <c:pt idx="12186">
                  <c:v>735675.48844907398</c:v>
                </c:pt>
                <c:pt idx="12187">
                  <c:v>735675.48846064904</c:v>
                </c:pt>
                <c:pt idx="12188">
                  <c:v>735675.48846064904</c:v>
                </c:pt>
                <c:pt idx="12189">
                  <c:v>735675.48847222223</c:v>
                </c:pt>
                <c:pt idx="12190">
                  <c:v>735675.48847222223</c:v>
                </c:pt>
                <c:pt idx="12191">
                  <c:v>735675.48848379741</c:v>
                </c:pt>
                <c:pt idx="12192">
                  <c:v>735675.48848379741</c:v>
                </c:pt>
                <c:pt idx="12193">
                  <c:v>735675.48849537049</c:v>
                </c:pt>
                <c:pt idx="12194">
                  <c:v>735675.48849537049</c:v>
                </c:pt>
                <c:pt idx="12195">
                  <c:v>735675.4885069445</c:v>
                </c:pt>
                <c:pt idx="12196">
                  <c:v>735675.4885069445</c:v>
                </c:pt>
                <c:pt idx="12197">
                  <c:v>735675.48851851828</c:v>
                </c:pt>
                <c:pt idx="12198">
                  <c:v>735675.48851851828</c:v>
                </c:pt>
                <c:pt idx="12199">
                  <c:v>735675.48853009229</c:v>
                </c:pt>
                <c:pt idx="12200">
                  <c:v>735675.4885416663</c:v>
                </c:pt>
                <c:pt idx="12201">
                  <c:v>735675.4885416663</c:v>
                </c:pt>
                <c:pt idx="12202">
                  <c:v>735675.48855324241</c:v>
                </c:pt>
                <c:pt idx="12203">
                  <c:v>735675.48855324241</c:v>
                </c:pt>
                <c:pt idx="12204">
                  <c:v>735675.48856481479</c:v>
                </c:pt>
                <c:pt idx="12205">
                  <c:v>735675.48856481479</c:v>
                </c:pt>
                <c:pt idx="12206">
                  <c:v>735675.48857638892</c:v>
                </c:pt>
                <c:pt idx="12207">
                  <c:v>735675.48857638892</c:v>
                </c:pt>
                <c:pt idx="12208">
                  <c:v>735675.48858796293</c:v>
                </c:pt>
                <c:pt idx="12209">
                  <c:v>735675.48858796293</c:v>
                </c:pt>
                <c:pt idx="12210">
                  <c:v>735675.48859953706</c:v>
                </c:pt>
                <c:pt idx="12211">
                  <c:v>735675.48859953706</c:v>
                </c:pt>
                <c:pt idx="12212">
                  <c:v>735675.48861111142</c:v>
                </c:pt>
                <c:pt idx="12213">
                  <c:v>735675.48861111142</c:v>
                </c:pt>
                <c:pt idx="12214">
                  <c:v>735675.48862268543</c:v>
                </c:pt>
                <c:pt idx="12215">
                  <c:v>735675.48862268543</c:v>
                </c:pt>
                <c:pt idx="12216">
                  <c:v>735675.48863425921</c:v>
                </c:pt>
                <c:pt idx="12217">
                  <c:v>735675.48863425921</c:v>
                </c:pt>
                <c:pt idx="12218">
                  <c:v>735675.48864583345</c:v>
                </c:pt>
                <c:pt idx="12219">
                  <c:v>735675.48865740944</c:v>
                </c:pt>
                <c:pt idx="12220">
                  <c:v>735675.48865740944</c:v>
                </c:pt>
                <c:pt idx="12221">
                  <c:v>735675.48865740944</c:v>
                </c:pt>
                <c:pt idx="12222">
                  <c:v>735675.48866898147</c:v>
                </c:pt>
                <c:pt idx="12223">
                  <c:v>735675.48866898147</c:v>
                </c:pt>
                <c:pt idx="12224">
                  <c:v>735675.4886805556</c:v>
                </c:pt>
                <c:pt idx="12225">
                  <c:v>735675.48869212961</c:v>
                </c:pt>
                <c:pt idx="12226">
                  <c:v>735675.48869212961</c:v>
                </c:pt>
                <c:pt idx="12227">
                  <c:v>735675.48870370374</c:v>
                </c:pt>
                <c:pt idx="12228">
                  <c:v>735675.48870370374</c:v>
                </c:pt>
                <c:pt idx="12229">
                  <c:v>735675.48871527729</c:v>
                </c:pt>
                <c:pt idx="12230">
                  <c:v>735675.48871527729</c:v>
                </c:pt>
                <c:pt idx="12231">
                  <c:v>735675.488726852</c:v>
                </c:pt>
                <c:pt idx="12232">
                  <c:v>735675.488726852</c:v>
                </c:pt>
                <c:pt idx="12233">
                  <c:v>735675.48873842589</c:v>
                </c:pt>
                <c:pt idx="12234">
                  <c:v>735675.48873842589</c:v>
                </c:pt>
                <c:pt idx="12235">
                  <c:v>735675.48875000002</c:v>
                </c:pt>
                <c:pt idx="12236">
                  <c:v>735675.48875000002</c:v>
                </c:pt>
                <c:pt idx="12237">
                  <c:v>735675.48876157391</c:v>
                </c:pt>
                <c:pt idx="12238">
                  <c:v>735675.48877314851</c:v>
                </c:pt>
                <c:pt idx="12239">
                  <c:v>735675.48877314851</c:v>
                </c:pt>
                <c:pt idx="12240">
                  <c:v>735675.48877314851</c:v>
                </c:pt>
                <c:pt idx="12241">
                  <c:v>735675.4887847224</c:v>
                </c:pt>
                <c:pt idx="12242">
                  <c:v>735675.4887847224</c:v>
                </c:pt>
                <c:pt idx="12243">
                  <c:v>735675.48879629641</c:v>
                </c:pt>
                <c:pt idx="12244">
                  <c:v>735675.48879629641</c:v>
                </c:pt>
                <c:pt idx="12245">
                  <c:v>735675.48880787042</c:v>
                </c:pt>
                <c:pt idx="12246">
                  <c:v>735675.48880787042</c:v>
                </c:pt>
                <c:pt idx="12247">
                  <c:v>735675.48881944432</c:v>
                </c:pt>
                <c:pt idx="12248">
                  <c:v>735675.48881944432</c:v>
                </c:pt>
                <c:pt idx="12249">
                  <c:v>735675.48883101903</c:v>
                </c:pt>
                <c:pt idx="12250">
                  <c:v>735675.48883101903</c:v>
                </c:pt>
                <c:pt idx="12251">
                  <c:v>735675.48884259257</c:v>
                </c:pt>
                <c:pt idx="12252">
                  <c:v>735675.48884259257</c:v>
                </c:pt>
                <c:pt idx="12253">
                  <c:v>735675.48885416705</c:v>
                </c:pt>
                <c:pt idx="12254">
                  <c:v>735675.48885416705</c:v>
                </c:pt>
                <c:pt idx="12255">
                  <c:v>735675.48886574362</c:v>
                </c:pt>
                <c:pt idx="12256">
                  <c:v>735675.48886574362</c:v>
                </c:pt>
                <c:pt idx="12257">
                  <c:v>735675.48887731484</c:v>
                </c:pt>
                <c:pt idx="12258">
                  <c:v>735675.48887731484</c:v>
                </c:pt>
                <c:pt idx="12259">
                  <c:v>735675.48888888885</c:v>
                </c:pt>
                <c:pt idx="12260">
                  <c:v>735675.48888888885</c:v>
                </c:pt>
                <c:pt idx="12261">
                  <c:v>735675.48890046298</c:v>
                </c:pt>
                <c:pt idx="12262">
                  <c:v>735675.48890046298</c:v>
                </c:pt>
                <c:pt idx="12263">
                  <c:v>735675.48891203711</c:v>
                </c:pt>
                <c:pt idx="12264">
                  <c:v>735675.48891203711</c:v>
                </c:pt>
                <c:pt idx="12265">
                  <c:v>735675.48892361205</c:v>
                </c:pt>
                <c:pt idx="12266">
                  <c:v>735675.48892361205</c:v>
                </c:pt>
                <c:pt idx="12267">
                  <c:v>735675.48893518513</c:v>
                </c:pt>
                <c:pt idx="12268">
                  <c:v>735675.48893518513</c:v>
                </c:pt>
                <c:pt idx="12269">
                  <c:v>735675.48894675926</c:v>
                </c:pt>
                <c:pt idx="12270">
                  <c:v>735675.4889583335</c:v>
                </c:pt>
                <c:pt idx="12271">
                  <c:v>735675.4889583335</c:v>
                </c:pt>
                <c:pt idx="12272">
                  <c:v>735675.48896990728</c:v>
                </c:pt>
                <c:pt idx="12273">
                  <c:v>735675.48896990728</c:v>
                </c:pt>
                <c:pt idx="12274">
                  <c:v>735675.48898148153</c:v>
                </c:pt>
                <c:pt idx="12275">
                  <c:v>735675.48898148153</c:v>
                </c:pt>
                <c:pt idx="12276">
                  <c:v>735675.4889930553</c:v>
                </c:pt>
                <c:pt idx="12277">
                  <c:v>735675.4889930553</c:v>
                </c:pt>
                <c:pt idx="12278">
                  <c:v>735675.48900462966</c:v>
                </c:pt>
                <c:pt idx="12279">
                  <c:v>735675.48900462966</c:v>
                </c:pt>
                <c:pt idx="12280">
                  <c:v>735675.48901620368</c:v>
                </c:pt>
                <c:pt idx="12281">
                  <c:v>735675.48901620368</c:v>
                </c:pt>
                <c:pt idx="12282">
                  <c:v>735675.4890277778</c:v>
                </c:pt>
                <c:pt idx="12283">
                  <c:v>735675.4890277778</c:v>
                </c:pt>
                <c:pt idx="12284">
                  <c:v>735675.48903934937</c:v>
                </c:pt>
                <c:pt idx="12285">
                  <c:v>735675.48903934937</c:v>
                </c:pt>
                <c:pt idx="12286">
                  <c:v>735675.48905092594</c:v>
                </c:pt>
                <c:pt idx="12287">
                  <c:v>735675.48905092594</c:v>
                </c:pt>
                <c:pt idx="12288">
                  <c:v>735675.48906249937</c:v>
                </c:pt>
                <c:pt idx="12289">
                  <c:v>735675.48906249937</c:v>
                </c:pt>
                <c:pt idx="12290">
                  <c:v>735675.48907407396</c:v>
                </c:pt>
                <c:pt idx="12291">
                  <c:v>735675.48907407396</c:v>
                </c:pt>
                <c:pt idx="12292">
                  <c:v>735675.48908564844</c:v>
                </c:pt>
                <c:pt idx="12293">
                  <c:v>735675.48908564844</c:v>
                </c:pt>
                <c:pt idx="12294">
                  <c:v>735675.48909722222</c:v>
                </c:pt>
                <c:pt idx="12295">
                  <c:v>735675.48909722222</c:v>
                </c:pt>
                <c:pt idx="12296">
                  <c:v>735675.4891087932</c:v>
                </c:pt>
                <c:pt idx="12297">
                  <c:v>735675.4891087932</c:v>
                </c:pt>
                <c:pt idx="12298">
                  <c:v>735675.48912037036</c:v>
                </c:pt>
                <c:pt idx="12299">
                  <c:v>735675.48912037036</c:v>
                </c:pt>
                <c:pt idx="12300">
                  <c:v>735675.48913194437</c:v>
                </c:pt>
                <c:pt idx="12301">
                  <c:v>735675.48913194437</c:v>
                </c:pt>
                <c:pt idx="12302">
                  <c:v>735675.48914351838</c:v>
                </c:pt>
                <c:pt idx="12303">
                  <c:v>735675.48914351838</c:v>
                </c:pt>
                <c:pt idx="12304">
                  <c:v>735675.48915509239</c:v>
                </c:pt>
                <c:pt idx="12305">
                  <c:v>735675.48915509239</c:v>
                </c:pt>
                <c:pt idx="12306">
                  <c:v>735675.48916666629</c:v>
                </c:pt>
                <c:pt idx="12307">
                  <c:v>735675.48916666629</c:v>
                </c:pt>
                <c:pt idx="12308">
                  <c:v>735675.48917823739</c:v>
                </c:pt>
                <c:pt idx="12309">
                  <c:v>735675.48917823739</c:v>
                </c:pt>
                <c:pt idx="12310">
                  <c:v>735675.48918981396</c:v>
                </c:pt>
                <c:pt idx="12311">
                  <c:v>735675.48918981396</c:v>
                </c:pt>
                <c:pt idx="12312">
                  <c:v>735675.4892013889</c:v>
                </c:pt>
                <c:pt idx="12313">
                  <c:v>735675.4892013889</c:v>
                </c:pt>
                <c:pt idx="12314">
                  <c:v>735675.48921296198</c:v>
                </c:pt>
                <c:pt idx="12315">
                  <c:v>735675.48921296198</c:v>
                </c:pt>
                <c:pt idx="12316">
                  <c:v>735675.48922453704</c:v>
                </c:pt>
                <c:pt idx="12317">
                  <c:v>735675.48922453704</c:v>
                </c:pt>
                <c:pt idx="12318">
                  <c:v>735675.48923611105</c:v>
                </c:pt>
                <c:pt idx="12319">
                  <c:v>735675.48923611105</c:v>
                </c:pt>
                <c:pt idx="12320">
                  <c:v>735675.48924768518</c:v>
                </c:pt>
                <c:pt idx="12321">
                  <c:v>735675.48924768518</c:v>
                </c:pt>
                <c:pt idx="12322">
                  <c:v>735675.48925925896</c:v>
                </c:pt>
                <c:pt idx="12323">
                  <c:v>735675.48925925896</c:v>
                </c:pt>
                <c:pt idx="12324">
                  <c:v>735675.48927083332</c:v>
                </c:pt>
                <c:pt idx="12325">
                  <c:v>735675.48927083332</c:v>
                </c:pt>
                <c:pt idx="12326">
                  <c:v>735675.48928240733</c:v>
                </c:pt>
                <c:pt idx="12327">
                  <c:v>735675.48929398146</c:v>
                </c:pt>
                <c:pt idx="12328">
                  <c:v>735675.48929398146</c:v>
                </c:pt>
                <c:pt idx="12329">
                  <c:v>735675.48930555396</c:v>
                </c:pt>
                <c:pt idx="12330">
                  <c:v>735675.48930555396</c:v>
                </c:pt>
                <c:pt idx="12331">
                  <c:v>735675.48931712937</c:v>
                </c:pt>
                <c:pt idx="12332">
                  <c:v>735675.48931712937</c:v>
                </c:pt>
                <c:pt idx="12333">
                  <c:v>735675.48932870338</c:v>
                </c:pt>
                <c:pt idx="12334">
                  <c:v>735675.48932870338</c:v>
                </c:pt>
                <c:pt idx="12335">
                  <c:v>735675.48934027494</c:v>
                </c:pt>
                <c:pt idx="12336">
                  <c:v>735675.48934027494</c:v>
                </c:pt>
                <c:pt idx="12337">
                  <c:v>735675.48935185187</c:v>
                </c:pt>
                <c:pt idx="12338">
                  <c:v>735675.48935185187</c:v>
                </c:pt>
                <c:pt idx="12339">
                  <c:v>735675.48936342588</c:v>
                </c:pt>
                <c:pt idx="12340">
                  <c:v>735675.48936342588</c:v>
                </c:pt>
                <c:pt idx="12341">
                  <c:v>735675.48937499896</c:v>
                </c:pt>
                <c:pt idx="12342">
                  <c:v>735675.48937499896</c:v>
                </c:pt>
                <c:pt idx="12343">
                  <c:v>735675.4893865739</c:v>
                </c:pt>
                <c:pt idx="12344">
                  <c:v>735675.4893865739</c:v>
                </c:pt>
                <c:pt idx="12345">
                  <c:v>735675.48939814698</c:v>
                </c:pt>
                <c:pt idx="12346">
                  <c:v>735675.48939814698</c:v>
                </c:pt>
                <c:pt idx="12347">
                  <c:v>735675.48940972227</c:v>
                </c:pt>
                <c:pt idx="12348">
                  <c:v>735675.48940972227</c:v>
                </c:pt>
                <c:pt idx="12349">
                  <c:v>735675.4894212964</c:v>
                </c:pt>
                <c:pt idx="12350">
                  <c:v>735675.4894212964</c:v>
                </c:pt>
                <c:pt idx="12351">
                  <c:v>735675.48943287029</c:v>
                </c:pt>
                <c:pt idx="12352">
                  <c:v>735675.48943287029</c:v>
                </c:pt>
                <c:pt idx="12353">
                  <c:v>735675.48944444431</c:v>
                </c:pt>
                <c:pt idx="12354">
                  <c:v>735675.48944444431</c:v>
                </c:pt>
                <c:pt idx="12355">
                  <c:v>735675.48945601855</c:v>
                </c:pt>
                <c:pt idx="12356">
                  <c:v>735675.48945601855</c:v>
                </c:pt>
                <c:pt idx="12357">
                  <c:v>735675.48946759256</c:v>
                </c:pt>
                <c:pt idx="12358">
                  <c:v>735675.48946759256</c:v>
                </c:pt>
                <c:pt idx="12359">
                  <c:v>735675.48947916366</c:v>
                </c:pt>
                <c:pt idx="12360">
                  <c:v>735675.48947916366</c:v>
                </c:pt>
                <c:pt idx="12361">
                  <c:v>735675.4894907407</c:v>
                </c:pt>
                <c:pt idx="12362">
                  <c:v>735675.4894907407</c:v>
                </c:pt>
                <c:pt idx="12363">
                  <c:v>735675.48950231436</c:v>
                </c:pt>
                <c:pt idx="12364">
                  <c:v>735675.48950231436</c:v>
                </c:pt>
                <c:pt idx="12365">
                  <c:v>735675.48951388837</c:v>
                </c:pt>
                <c:pt idx="12366">
                  <c:v>735675.48951388837</c:v>
                </c:pt>
                <c:pt idx="12367">
                  <c:v>735675.48952546297</c:v>
                </c:pt>
                <c:pt idx="12368">
                  <c:v>735675.48952546297</c:v>
                </c:pt>
                <c:pt idx="12369">
                  <c:v>735675.48953703709</c:v>
                </c:pt>
                <c:pt idx="12370">
                  <c:v>735675.48953703709</c:v>
                </c:pt>
                <c:pt idx="12371">
                  <c:v>735675.48954860796</c:v>
                </c:pt>
                <c:pt idx="12372">
                  <c:v>735675.48954860796</c:v>
                </c:pt>
                <c:pt idx="12373">
                  <c:v>735675.48956018337</c:v>
                </c:pt>
                <c:pt idx="12374">
                  <c:v>735675.48956018337</c:v>
                </c:pt>
                <c:pt idx="12375">
                  <c:v>735675.48957175622</c:v>
                </c:pt>
                <c:pt idx="12376">
                  <c:v>735675.48957175622</c:v>
                </c:pt>
                <c:pt idx="12377">
                  <c:v>735675.48958333349</c:v>
                </c:pt>
                <c:pt idx="12378">
                  <c:v>735675.48958333349</c:v>
                </c:pt>
                <c:pt idx="12379">
                  <c:v>735675.48959490738</c:v>
                </c:pt>
                <c:pt idx="12380">
                  <c:v>735675.48959490738</c:v>
                </c:pt>
                <c:pt idx="12381">
                  <c:v>735675.48960648151</c:v>
                </c:pt>
                <c:pt idx="12382">
                  <c:v>735675.48960648151</c:v>
                </c:pt>
                <c:pt idx="12383">
                  <c:v>735675.48961805226</c:v>
                </c:pt>
                <c:pt idx="12384">
                  <c:v>735675.4896296293</c:v>
                </c:pt>
                <c:pt idx="12385">
                  <c:v>735675.4896296293</c:v>
                </c:pt>
                <c:pt idx="12386">
                  <c:v>735675.48964120366</c:v>
                </c:pt>
                <c:pt idx="12387">
                  <c:v>735675.48964120366</c:v>
                </c:pt>
                <c:pt idx="12388">
                  <c:v>735675.48965277779</c:v>
                </c:pt>
                <c:pt idx="12389">
                  <c:v>735675.48965277779</c:v>
                </c:pt>
                <c:pt idx="12390">
                  <c:v>735675.4896643518</c:v>
                </c:pt>
                <c:pt idx="12391">
                  <c:v>735675.4896643518</c:v>
                </c:pt>
                <c:pt idx="12392">
                  <c:v>735675.48967592593</c:v>
                </c:pt>
                <c:pt idx="12393">
                  <c:v>735675.48967592593</c:v>
                </c:pt>
                <c:pt idx="12394">
                  <c:v>735675.48968750041</c:v>
                </c:pt>
                <c:pt idx="12395">
                  <c:v>735675.48968750041</c:v>
                </c:pt>
                <c:pt idx="12396">
                  <c:v>735675.48969907337</c:v>
                </c:pt>
                <c:pt idx="12397">
                  <c:v>735675.48969907337</c:v>
                </c:pt>
                <c:pt idx="12398">
                  <c:v>735675.48971064819</c:v>
                </c:pt>
                <c:pt idx="12399">
                  <c:v>735675.48971064819</c:v>
                </c:pt>
                <c:pt idx="12400">
                  <c:v>735675.48972222221</c:v>
                </c:pt>
                <c:pt idx="12401">
                  <c:v>735675.48972222221</c:v>
                </c:pt>
                <c:pt idx="12402">
                  <c:v>735675.48973379633</c:v>
                </c:pt>
                <c:pt idx="12403">
                  <c:v>735675.48973379633</c:v>
                </c:pt>
                <c:pt idx="12404">
                  <c:v>735675.48974536837</c:v>
                </c:pt>
                <c:pt idx="12405">
                  <c:v>735675.48974536837</c:v>
                </c:pt>
                <c:pt idx="12406">
                  <c:v>735675.48975694447</c:v>
                </c:pt>
                <c:pt idx="12407">
                  <c:v>735675.48975694447</c:v>
                </c:pt>
                <c:pt idx="12408">
                  <c:v>735675.48976851837</c:v>
                </c:pt>
                <c:pt idx="12409">
                  <c:v>735675.48976851837</c:v>
                </c:pt>
                <c:pt idx="12410">
                  <c:v>735675.48978009238</c:v>
                </c:pt>
                <c:pt idx="12411">
                  <c:v>735675.48978009238</c:v>
                </c:pt>
                <c:pt idx="12412">
                  <c:v>735675.48979166639</c:v>
                </c:pt>
                <c:pt idx="12413">
                  <c:v>735675.48979166639</c:v>
                </c:pt>
                <c:pt idx="12414">
                  <c:v>735675.48980324075</c:v>
                </c:pt>
                <c:pt idx="12415">
                  <c:v>735675.48980324075</c:v>
                </c:pt>
                <c:pt idx="12416">
                  <c:v>735675.48981481476</c:v>
                </c:pt>
                <c:pt idx="12417">
                  <c:v>735675.48981481476</c:v>
                </c:pt>
                <c:pt idx="12418">
                  <c:v>735675.48982638901</c:v>
                </c:pt>
                <c:pt idx="12419">
                  <c:v>735675.48982638901</c:v>
                </c:pt>
                <c:pt idx="12420">
                  <c:v>735675.4898379629</c:v>
                </c:pt>
                <c:pt idx="12421">
                  <c:v>735675.4898379629</c:v>
                </c:pt>
                <c:pt idx="12422">
                  <c:v>735675.48984953691</c:v>
                </c:pt>
                <c:pt idx="12423">
                  <c:v>735675.48984953691</c:v>
                </c:pt>
                <c:pt idx="12424">
                  <c:v>735675.48986111151</c:v>
                </c:pt>
                <c:pt idx="12425">
                  <c:v>735675.48986111151</c:v>
                </c:pt>
                <c:pt idx="12426">
                  <c:v>735675.48987268517</c:v>
                </c:pt>
                <c:pt idx="12427">
                  <c:v>735675.48987268517</c:v>
                </c:pt>
                <c:pt idx="12428">
                  <c:v>735675.4898842593</c:v>
                </c:pt>
                <c:pt idx="12429">
                  <c:v>735675.4898842593</c:v>
                </c:pt>
                <c:pt idx="12430">
                  <c:v>735675.48989583342</c:v>
                </c:pt>
                <c:pt idx="12431">
                  <c:v>735675.48989583342</c:v>
                </c:pt>
                <c:pt idx="12432">
                  <c:v>735675.48990740732</c:v>
                </c:pt>
                <c:pt idx="12433">
                  <c:v>735675.48990740732</c:v>
                </c:pt>
                <c:pt idx="12434">
                  <c:v>735675.48991897807</c:v>
                </c:pt>
                <c:pt idx="12435">
                  <c:v>735675.48991897807</c:v>
                </c:pt>
                <c:pt idx="12436">
                  <c:v>735675.48993055336</c:v>
                </c:pt>
                <c:pt idx="12437">
                  <c:v>735675.48993055336</c:v>
                </c:pt>
                <c:pt idx="12438">
                  <c:v>735675.48994212889</c:v>
                </c:pt>
                <c:pt idx="12439">
                  <c:v>735675.48994212889</c:v>
                </c:pt>
                <c:pt idx="12440">
                  <c:v>735675.48995370371</c:v>
                </c:pt>
                <c:pt idx="12441">
                  <c:v>735675.48995370371</c:v>
                </c:pt>
                <c:pt idx="12442">
                  <c:v>735675.48996527737</c:v>
                </c:pt>
                <c:pt idx="12443">
                  <c:v>735675.48996527737</c:v>
                </c:pt>
                <c:pt idx="12444">
                  <c:v>735675.48997685139</c:v>
                </c:pt>
                <c:pt idx="12445">
                  <c:v>735675.48997685139</c:v>
                </c:pt>
                <c:pt idx="12446">
                  <c:v>735675.48998842598</c:v>
                </c:pt>
                <c:pt idx="12447">
                  <c:v>735675.48998842598</c:v>
                </c:pt>
                <c:pt idx="12448">
                  <c:v>735675.49</c:v>
                </c:pt>
                <c:pt idx="12449">
                  <c:v>735675.49</c:v>
                </c:pt>
                <c:pt idx="12450">
                  <c:v>735675.49001157389</c:v>
                </c:pt>
                <c:pt idx="12451">
                  <c:v>735675.49002314941</c:v>
                </c:pt>
                <c:pt idx="12452">
                  <c:v>735675.49002314941</c:v>
                </c:pt>
                <c:pt idx="12453">
                  <c:v>735675.49003472249</c:v>
                </c:pt>
                <c:pt idx="12454">
                  <c:v>735675.49003472249</c:v>
                </c:pt>
                <c:pt idx="12455">
                  <c:v>735675.4900462965</c:v>
                </c:pt>
                <c:pt idx="12456">
                  <c:v>735675.4900462965</c:v>
                </c:pt>
                <c:pt idx="12457">
                  <c:v>735675.4900578704</c:v>
                </c:pt>
                <c:pt idx="12458">
                  <c:v>735675.4900578704</c:v>
                </c:pt>
                <c:pt idx="12459">
                  <c:v>735675.49006944429</c:v>
                </c:pt>
                <c:pt idx="12460">
                  <c:v>735675.49006944429</c:v>
                </c:pt>
                <c:pt idx="12461">
                  <c:v>735675.49008101854</c:v>
                </c:pt>
                <c:pt idx="12462">
                  <c:v>735675.49008101854</c:v>
                </c:pt>
                <c:pt idx="12463">
                  <c:v>735675.49009259231</c:v>
                </c:pt>
                <c:pt idx="12464">
                  <c:v>735675.49009259231</c:v>
                </c:pt>
                <c:pt idx="12465">
                  <c:v>735675.49010416667</c:v>
                </c:pt>
                <c:pt idx="12466">
                  <c:v>735675.49010416667</c:v>
                </c:pt>
                <c:pt idx="12467">
                  <c:v>735675.4901157408</c:v>
                </c:pt>
                <c:pt idx="12468">
                  <c:v>735675.4901157408</c:v>
                </c:pt>
                <c:pt idx="12469">
                  <c:v>735675.49012731481</c:v>
                </c:pt>
                <c:pt idx="12470">
                  <c:v>735675.49012731481</c:v>
                </c:pt>
                <c:pt idx="12471">
                  <c:v>735675.49013888836</c:v>
                </c:pt>
                <c:pt idx="12472">
                  <c:v>735675.49013888836</c:v>
                </c:pt>
                <c:pt idx="12473">
                  <c:v>735675.49015046237</c:v>
                </c:pt>
                <c:pt idx="12474">
                  <c:v>735675.49015046237</c:v>
                </c:pt>
                <c:pt idx="12475">
                  <c:v>735675.49016203708</c:v>
                </c:pt>
                <c:pt idx="12476">
                  <c:v>735675.49016203708</c:v>
                </c:pt>
                <c:pt idx="12477">
                  <c:v>735675.49017361109</c:v>
                </c:pt>
                <c:pt idx="12478">
                  <c:v>735675.49017361109</c:v>
                </c:pt>
                <c:pt idx="12479">
                  <c:v>735675.49018518522</c:v>
                </c:pt>
                <c:pt idx="12480">
                  <c:v>735675.49018518522</c:v>
                </c:pt>
                <c:pt idx="12481">
                  <c:v>735675.49019675888</c:v>
                </c:pt>
                <c:pt idx="12482">
                  <c:v>735675.49019675888</c:v>
                </c:pt>
                <c:pt idx="12483">
                  <c:v>735675.49020833347</c:v>
                </c:pt>
                <c:pt idx="12484">
                  <c:v>735675.49020833347</c:v>
                </c:pt>
                <c:pt idx="12485">
                  <c:v>735675.49021990737</c:v>
                </c:pt>
                <c:pt idx="12486">
                  <c:v>735675.49021990737</c:v>
                </c:pt>
                <c:pt idx="12487">
                  <c:v>735675.4902314815</c:v>
                </c:pt>
                <c:pt idx="12488">
                  <c:v>735675.4902314815</c:v>
                </c:pt>
                <c:pt idx="12489">
                  <c:v>735675.49024305539</c:v>
                </c:pt>
                <c:pt idx="12490">
                  <c:v>735675.49024305539</c:v>
                </c:pt>
                <c:pt idx="12491">
                  <c:v>735675.49025462964</c:v>
                </c:pt>
                <c:pt idx="12492">
                  <c:v>735675.49025462964</c:v>
                </c:pt>
                <c:pt idx="12493">
                  <c:v>735675.49026620365</c:v>
                </c:pt>
                <c:pt idx="12494">
                  <c:v>735675.49026620365</c:v>
                </c:pt>
                <c:pt idx="12495">
                  <c:v>735675.49027777778</c:v>
                </c:pt>
                <c:pt idx="12496">
                  <c:v>735675.49027777778</c:v>
                </c:pt>
                <c:pt idx="12497">
                  <c:v>735675.4902893519</c:v>
                </c:pt>
                <c:pt idx="12498">
                  <c:v>735675.4902893519</c:v>
                </c:pt>
                <c:pt idx="12499">
                  <c:v>735675.49030092591</c:v>
                </c:pt>
                <c:pt idx="12500">
                  <c:v>735675.49030092591</c:v>
                </c:pt>
                <c:pt idx="12501">
                  <c:v>735675.49031249899</c:v>
                </c:pt>
                <c:pt idx="12502">
                  <c:v>735675.49031249899</c:v>
                </c:pt>
                <c:pt idx="12503">
                  <c:v>735675.49032407394</c:v>
                </c:pt>
                <c:pt idx="12504">
                  <c:v>735675.49032407394</c:v>
                </c:pt>
                <c:pt idx="12505">
                  <c:v>735675.49033564841</c:v>
                </c:pt>
                <c:pt idx="12506">
                  <c:v>735675.49033564841</c:v>
                </c:pt>
                <c:pt idx="12507">
                  <c:v>735675.49034722219</c:v>
                </c:pt>
                <c:pt idx="12508">
                  <c:v>735675.49034722219</c:v>
                </c:pt>
                <c:pt idx="12509">
                  <c:v>735675.49035879632</c:v>
                </c:pt>
                <c:pt idx="12510">
                  <c:v>735675.49037036777</c:v>
                </c:pt>
                <c:pt idx="12511">
                  <c:v>735675.49037036777</c:v>
                </c:pt>
                <c:pt idx="12512">
                  <c:v>735675.49038194446</c:v>
                </c:pt>
                <c:pt idx="12513">
                  <c:v>735675.49038194446</c:v>
                </c:pt>
                <c:pt idx="12514">
                  <c:v>735675.49039351847</c:v>
                </c:pt>
                <c:pt idx="12515">
                  <c:v>735675.49039351847</c:v>
                </c:pt>
                <c:pt idx="12516">
                  <c:v>735675.4904050926</c:v>
                </c:pt>
                <c:pt idx="12517">
                  <c:v>735675.4904050926</c:v>
                </c:pt>
                <c:pt idx="12518">
                  <c:v>735675.49041666673</c:v>
                </c:pt>
                <c:pt idx="12519">
                  <c:v>735675.49041666673</c:v>
                </c:pt>
                <c:pt idx="12520">
                  <c:v>735675.49042824074</c:v>
                </c:pt>
                <c:pt idx="12521">
                  <c:v>735675.49042824074</c:v>
                </c:pt>
                <c:pt idx="12522">
                  <c:v>735675.49043981486</c:v>
                </c:pt>
                <c:pt idx="12523">
                  <c:v>735675.49043981486</c:v>
                </c:pt>
                <c:pt idx="12524">
                  <c:v>735675.49045138911</c:v>
                </c:pt>
                <c:pt idx="12525">
                  <c:v>735675.49045138911</c:v>
                </c:pt>
                <c:pt idx="12526">
                  <c:v>735675.490462963</c:v>
                </c:pt>
                <c:pt idx="12527">
                  <c:v>735675.490462963</c:v>
                </c:pt>
                <c:pt idx="12528">
                  <c:v>735675.49047453701</c:v>
                </c:pt>
                <c:pt idx="12529">
                  <c:v>735675.49047453701</c:v>
                </c:pt>
                <c:pt idx="12530">
                  <c:v>735675.49048611242</c:v>
                </c:pt>
                <c:pt idx="12531">
                  <c:v>735675.49048611242</c:v>
                </c:pt>
                <c:pt idx="12532">
                  <c:v>735675.49049768515</c:v>
                </c:pt>
                <c:pt idx="12533">
                  <c:v>735675.49049768515</c:v>
                </c:pt>
                <c:pt idx="12534">
                  <c:v>735675.49050925672</c:v>
                </c:pt>
                <c:pt idx="12535">
                  <c:v>735675.49050925672</c:v>
                </c:pt>
                <c:pt idx="12536">
                  <c:v>735675.49052083341</c:v>
                </c:pt>
                <c:pt idx="12537">
                  <c:v>735675.49052083341</c:v>
                </c:pt>
                <c:pt idx="12538">
                  <c:v>735675.4905324073</c:v>
                </c:pt>
                <c:pt idx="12539">
                  <c:v>735675.4905324073</c:v>
                </c:pt>
                <c:pt idx="12540">
                  <c:v>735675.49054398132</c:v>
                </c:pt>
                <c:pt idx="12541">
                  <c:v>735675.49054398132</c:v>
                </c:pt>
                <c:pt idx="12542">
                  <c:v>735675.49055555556</c:v>
                </c:pt>
                <c:pt idx="12543">
                  <c:v>735675.49055555556</c:v>
                </c:pt>
                <c:pt idx="12544">
                  <c:v>735675.49056712957</c:v>
                </c:pt>
                <c:pt idx="12545">
                  <c:v>735675.49056712957</c:v>
                </c:pt>
                <c:pt idx="12546">
                  <c:v>735675.49057870137</c:v>
                </c:pt>
                <c:pt idx="12547">
                  <c:v>735675.49057870137</c:v>
                </c:pt>
                <c:pt idx="12548">
                  <c:v>735675.49059027736</c:v>
                </c:pt>
                <c:pt idx="12549">
                  <c:v>735675.49059027736</c:v>
                </c:pt>
                <c:pt idx="12550">
                  <c:v>735675.49060185184</c:v>
                </c:pt>
                <c:pt idx="12551">
                  <c:v>735675.49060185184</c:v>
                </c:pt>
                <c:pt idx="12552">
                  <c:v>735675.49061342643</c:v>
                </c:pt>
                <c:pt idx="12553">
                  <c:v>735675.49061342643</c:v>
                </c:pt>
                <c:pt idx="12554">
                  <c:v>735675.49062500044</c:v>
                </c:pt>
                <c:pt idx="12555">
                  <c:v>735675.49062500044</c:v>
                </c:pt>
                <c:pt idx="12556">
                  <c:v>735675.4906365741</c:v>
                </c:pt>
                <c:pt idx="12557">
                  <c:v>735675.4906365741</c:v>
                </c:pt>
                <c:pt idx="12558">
                  <c:v>735675.49064814812</c:v>
                </c:pt>
                <c:pt idx="12559">
                  <c:v>735675.49064814812</c:v>
                </c:pt>
                <c:pt idx="12560">
                  <c:v>735675.49065972224</c:v>
                </c:pt>
                <c:pt idx="12561">
                  <c:v>735675.49065972224</c:v>
                </c:pt>
                <c:pt idx="12562">
                  <c:v>735675.49067129625</c:v>
                </c:pt>
                <c:pt idx="12563">
                  <c:v>735675.49067129625</c:v>
                </c:pt>
                <c:pt idx="12564">
                  <c:v>735675.4906828705</c:v>
                </c:pt>
                <c:pt idx="12565">
                  <c:v>735675.4906828705</c:v>
                </c:pt>
                <c:pt idx="12566">
                  <c:v>735675.49069444451</c:v>
                </c:pt>
                <c:pt idx="12567">
                  <c:v>735675.49069444451</c:v>
                </c:pt>
                <c:pt idx="12568">
                  <c:v>735675.49070601852</c:v>
                </c:pt>
                <c:pt idx="12569">
                  <c:v>735675.49070601852</c:v>
                </c:pt>
                <c:pt idx="12570">
                  <c:v>735675.4907175923</c:v>
                </c:pt>
                <c:pt idx="12571">
                  <c:v>735675.4907175923</c:v>
                </c:pt>
                <c:pt idx="12572">
                  <c:v>735675.49072916666</c:v>
                </c:pt>
                <c:pt idx="12573">
                  <c:v>735675.49072916666</c:v>
                </c:pt>
                <c:pt idx="12574">
                  <c:v>735675.49074074079</c:v>
                </c:pt>
                <c:pt idx="12575">
                  <c:v>735675.4907523148</c:v>
                </c:pt>
                <c:pt idx="12576">
                  <c:v>735675.4907523148</c:v>
                </c:pt>
                <c:pt idx="12577">
                  <c:v>735675.49076388893</c:v>
                </c:pt>
                <c:pt idx="12578">
                  <c:v>735675.49076388893</c:v>
                </c:pt>
                <c:pt idx="12579">
                  <c:v>735675.49077546236</c:v>
                </c:pt>
                <c:pt idx="12580">
                  <c:v>735675.49077546236</c:v>
                </c:pt>
                <c:pt idx="12581">
                  <c:v>735675.49078703742</c:v>
                </c:pt>
                <c:pt idx="12582">
                  <c:v>735675.49078703742</c:v>
                </c:pt>
                <c:pt idx="12583">
                  <c:v>735675.49079861108</c:v>
                </c:pt>
                <c:pt idx="12584">
                  <c:v>735675.49079861108</c:v>
                </c:pt>
                <c:pt idx="12585">
                  <c:v>735675.49081018521</c:v>
                </c:pt>
                <c:pt idx="12586">
                  <c:v>735675.49081018521</c:v>
                </c:pt>
                <c:pt idx="12587">
                  <c:v>735675.49082175922</c:v>
                </c:pt>
                <c:pt idx="12588">
                  <c:v>735675.49082175922</c:v>
                </c:pt>
                <c:pt idx="12589">
                  <c:v>735675.49083333404</c:v>
                </c:pt>
                <c:pt idx="12590">
                  <c:v>735675.49083333404</c:v>
                </c:pt>
                <c:pt idx="12591">
                  <c:v>735675.49084490747</c:v>
                </c:pt>
                <c:pt idx="12592">
                  <c:v>735675.49084490747</c:v>
                </c:pt>
                <c:pt idx="12593">
                  <c:v>735675.49085648241</c:v>
                </c:pt>
                <c:pt idx="12594">
                  <c:v>735675.49085648241</c:v>
                </c:pt>
                <c:pt idx="12595">
                  <c:v>735675.49086805538</c:v>
                </c:pt>
                <c:pt idx="12596">
                  <c:v>735675.49086805538</c:v>
                </c:pt>
                <c:pt idx="12597">
                  <c:v>735675.49087962939</c:v>
                </c:pt>
                <c:pt idx="12598">
                  <c:v>735675.49087962939</c:v>
                </c:pt>
                <c:pt idx="12599">
                  <c:v>735675.49089120375</c:v>
                </c:pt>
                <c:pt idx="12600">
                  <c:v>735675.49089120375</c:v>
                </c:pt>
                <c:pt idx="12601">
                  <c:v>735675.49090277776</c:v>
                </c:pt>
                <c:pt idx="12602">
                  <c:v>735675.49090277776</c:v>
                </c:pt>
                <c:pt idx="12603">
                  <c:v>735675.49091435189</c:v>
                </c:pt>
                <c:pt idx="12604">
                  <c:v>735675.49091435189</c:v>
                </c:pt>
                <c:pt idx="12605">
                  <c:v>735675.49092592741</c:v>
                </c:pt>
                <c:pt idx="12606">
                  <c:v>735675.49092592741</c:v>
                </c:pt>
                <c:pt idx="12607">
                  <c:v>735675.49093750003</c:v>
                </c:pt>
                <c:pt idx="12608">
                  <c:v>735675.49093750003</c:v>
                </c:pt>
                <c:pt idx="12609">
                  <c:v>735675.49094907148</c:v>
                </c:pt>
                <c:pt idx="12610">
                  <c:v>735675.49094907148</c:v>
                </c:pt>
                <c:pt idx="12611">
                  <c:v>735675.4909606484</c:v>
                </c:pt>
                <c:pt idx="12612">
                  <c:v>735675.4909606484</c:v>
                </c:pt>
                <c:pt idx="12613">
                  <c:v>735675.49097222218</c:v>
                </c:pt>
                <c:pt idx="12614">
                  <c:v>735675.49097222218</c:v>
                </c:pt>
                <c:pt idx="12615">
                  <c:v>735675.49098379642</c:v>
                </c:pt>
                <c:pt idx="12616">
                  <c:v>735675.49098379642</c:v>
                </c:pt>
                <c:pt idx="12617">
                  <c:v>735675.49099537032</c:v>
                </c:pt>
                <c:pt idx="12618">
                  <c:v>735675.49099537032</c:v>
                </c:pt>
                <c:pt idx="12619">
                  <c:v>735675.49100694444</c:v>
                </c:pt>
                <c:pt idx="12620">
                  <c:v>735675.49100694444</c:v>
                </c:pt>
                <c:pt idx="12621">
                  <c:v>735675.49101851857</c:v>
                </c:pt>
                <c:pt idx="12622">
                  <c:v>735675.49101851857</c:v>
                </c:pt>
                <c:pt idx="12623">
                  <c:v>735675.49103009258</c:v>
                </c:pt>
                <c:pt idx="12624">
                  <c:v>735675.49103009258</c:v>
                </c:pt>
                <c:pt idx="12625">
                  <c:v>735675.49104166671</c:v>
                </c:pt>
                <c:pt idx="12626">
                  <c:v>735675.49104166671</c:v>
                </c:pt>
                <c:pt idx="12627">
                  <c:v>735675.4910532434</c:v>
                </c:pt>
                <c:pt idx="12628">
                  <c:v>735675.4910532434</c:v>
                </c:pt>
                <c:pt idx="12629">
                  <c:v>735675.49106481485</c:v>
                </c:pt>
                <c:pt idx="12630">
                  <c:v>735675.49107638909</c:v>
                </c:pt>
                <c:pt idx="12631">
                  <c:v>735675.49107638909</c:v>
                </c:pt>
                <c:pt idx="12632">
                  <c:v>735675.49108796404</c:v>
                </c:pt>
                <c:pt idx="12633">
                  <c:v>735675.49108796404</c:v>
                </c:pt>
                <c:pt idx="12634">
                  <c:v>735675.491099537</c:v>
                </c:pt>
                <c:pt idx="12635">
                  <c:v>735675.491099537</c:v>
                </c:pt>
                <c:pt idx="12636">
                  <c:v>735675.49111111113</c:v>
                </c:pt>
                <c:pt idx="12637">
                  <c:v>735675.49111111113</c:v>
                </c:pt>
                <c:pt idx="12638">
                  <c:v>735675.49112268514</c:v>
                </c:pt>
                <c:pt idx="12639">
                  <c:v>735675.49112268514</c:v>
                </c:pt>
                <c:pt idx="12640">
                  <c:v>735675.49113425927</c:v>
                </c:pt>
                <c:pt idx="12641">
                  <c:v>735675.49113425927</c:v>
                </c:pt>
                <c:pt idx="12642">
                  <c:v>735675.4911458334</c:v>
                </c:pt>
                <c:pt idx="12643">
                  <c:v>735675.4911458334</c:v>
                </c:pt>
                <c:pt idx="12644">
                  <c:v>735675.49115740741</c:v>
                </c:pt>
                <c:pt idx="12645">
                  <c:v>735675.49115740741</c:v>
                </c:pt>
                <c:pt idx="12646">
                  <c:v>735675.4911689813</c:v>
                </c:pt>
                <c:pt idx="12647">
                  <c:v>735675.4911689813</c:v>
                </c:pt>
                <c:pt idx="12648">
                  <c:v>735675.49118055531</c:v>
                </c:pt>
                <c:pt idx="12649">
                  <c:v>735675.49118055531</c:v>
                </c:pt>
                <c:pt idx="12650">
                  <c:v>735675.49119212967</c:v>
                </c:pt>
                <c:pt idx="12651">
                  <c:v>735675.49119212967</c:v>
                </c:pt>
                <c:pt idx="12652">
                  <c:v>735675.49120370403</c:v>
                </c:pt>
                <c:pt idx="12653">
                  <c:v>735675.49120370403</c:v>
                </c:pt>
                <c:pt idx="12654">
                  <c:v>735675.49121527781</c:v>
                </c:pt>
                <c:pt idx="12655">
                  <c:v>735675.49121527781</c:v>
                </c:pt>
                <c:pt idx="12656">
                  <c:v>735675.49122685241</c:v>
                </c:pt>
                <c:pt idx="12657">
                  <c:v>735675.49122685241</c:v>
                </c:pt>
                <c:pt idx="12658">
                  <c:v>735675.49123842595</c:v>
                </c:pt>
                <c:pt idx="12659">
                  <c:v>735675.49123842595</c:v>
                </c:pt>
                <c:pt idx="12660">
                  <c:v>735675.49124999996</c:v>
                </c:pt>
                <c:pt idx="12661">
                  <c:v>735675.49124999996</c:v>
                </c:pt>
                <c:pt idx="12662">
                  <c:v>735675.49126157409</c:v>
                </c:pt>
                <c:pt idx="12663">
                  <c:v>735675.49126157409</c:v>
                </c:pt>
                <c:pt idx="12664">
                  <c:v>735675.49127314845</c:v>
                </c:pt>
                <c:pt idx="12665">
                  <c:v>735675.49127314845</c:v>
                </c:pt>
                <c:pt idx="12666">
                  <c:v>735675.49128472444</c:v>
                </c:pt>
                <c:pt idx="12667">
                  <c:v>735675.49128472444</c:v>
                </c:pt>
                <c:pt idx="12668">
                  <c:v>735675.4912962974</c:v>
                </c:pt>
                <c:pt idx="12669">
                  <c:v>735675.4912962974</c:v>
                </c:pt>
                <c:pt idx="12670">
                  <c:v>735675.49130787048</c:v>
                </c:pt>
                <c:pt idx="12671">
                  <c:v>735675.49130787048</c:v>
                </c:pt>
                <c:pt idx="12672">
                  <c:v>735675.49131944438</c:v>
                </c:pt>
                <c:pt idx="12673">
                  <c:v>735675.49131944438</c:v>
                </c:pt>
                <c:pt idx="12674">
                  <c:v>735675.49133101851</c:v>
                </c:pt>
                <c:pt idx="12675">
                  <c:v>735675.49133101851</c:v>
                </c:pt>
                <c:pt idx="12676">
                  <c:v>735675.49134259229</c:v>
                </c:pt>
                <c:pt idx="12677">
                  <c:v>735675.49134259229</c:v>
                </c:pt>
                <c:pt idx="12678">
                  <c:v>735675.49135416665</c:v>
                </c:pt>
                <c:pt idx="12679">
                  <c:v>735675.49135416665</c:v>
                </c:pt>
                <c:pt idx="12680">
                  <c:v>735675.49136574205</c:v>
                </c:pt>
                <c:pt idx="12681">
                  <c:v>735675.49136574205</c:v>
                </c:pt>
                <c:pt idx="12682">
                  <c:v>735675.49137731479</c:v>
                </c:pt>
                <c:pt idx="12683">
                  <c:v>735675.49137731479</c:v>
                </c:pt>
                <c:pt idx="12684">
                  <c:v>735675.49138888891</c:v>
                </c:pt>
                <c:pt idx="12685">
                  <c:v>735675.49140046292</c:v>
                </c:pt>
                <c:pt idx="12686">
                  <c:v>735675.49140046292</c:v>
                </c:pt>
                <c:pt idx="12687">
                  <c:v>735675.49141203705</c:v>
                </c:pt>
                <c:pt idx="12688">
                  <c:v>735675.49141203705</c:v>
                </c:pt>
                <c:pt idx="12689">
                  <c:v>735675.49142361409</c:v>
                </c:pt>
                <c:pt idx="12690">
                  <c:v>735675.49142361409</c:v>
                </c:pt>
                <c:pt idx="12691">
                  <c:v>735675.49143518542</c:v>
                </c:pt>
                <c:pt idx="12692">
                  <c:v>735675.49143518542</c:v>
                </c:pt>
                <c:pt idx="12693">
                  <c:v>735675.49144675932</c:v>
                </c:pt>
                <c:pt idx="12694">
                  <c:v>735675.49144675932</c:v>
                </c:pt>
                <c:pt idx="12695">
                  <c:v>735675.49145833345</c:v>
                </c:pt>
                <c:pt idx="12696">
                  <c:v>735675.49145833345</c:v>
                </c:pt>
                <c:pt idx="12697">
                  <c:v>735675.49146990746</c:v>
                </c:pt>
                <c:pt idx="12698">
                  <c:v>735675.49146990746</c:v>
                </c:pt>
                <c:pt idx="12699">
                  <c:v>735675.49148148205</c:v>
                </c:pt>
                <c:pt idx="12700">
                  <c:v>735675.49148148205</c:v>
                </c:pt>
                <c:pt idx="12701">
                  <c:v>735675.4914930556</c:v>
                </c:pt>
                <c:pt idx="12702">
                  <c:v>735675.4914930556</c:v>
                </c:pt>
                <c:pt idx="12703">
                  <c:v>735675.49150462961</c:v>
                </c:pt>
                <c:pt idx="12704">
                  <c:v>735675.49150462961</c:v>
                </c:pt>
                <c:pt idx="12705">
                  <c:v>735675.49151620374</c:v>
                </c:pt>
                <c:pt idx="12706">
                  <c:v>735675.49151620374</c:v>
                </c:pt>
                <c:pt idx="12707">
                  <c:v>735675.49152777775</c:v>
                </c:pt>
                <c:pt idx="12708">
                  <c:v>735675.49152777775</c:v>
                </c:pt>
                <c:pt idx="12709">
                  <c:v>735675.49153935187</c:v>
                </c:pt>
                <c:pt idx="12710">
                  <c:v>735675.49153935187</c:v>
                </c:pt>
                <c:pt idx="12711">
                  <c:v>735675.49155092705</c:v>
                </c:pt>
                <c:pt idx="12712">
                  <c:v>735675.49155092705</c:v>
                </c:pt>
                <c:pt idx="12713">
                  <c:v>735675.49156250001</c:v>
                </c:pt>
                <c:pt idx="12714">
                  <c:v>735675.49156250001</c:v>
                </c:pt>
                <c:pt idx="12715">
                  <c:v>735675.49157407391</c:v>
                </c:pt>
                <c:pt idx="12716">
                  <c:v>735675.49157407391</c:v>
                </c:pt>
                <c:pt idx="12717">
                  <c:v>735675.49158564943</c:v>
                </c:pt>
                <c:pt idx="12718">
                  <c:v>735675.49158564943</c:v>
                </c:pt>
                <c:pt idx="12719">
                  <c:v>735675.4915972224</c:v>
                </c:pt>
                <c:pt idx="12720">
                  <c:v>735675.4915972224</c:v>
                </c:pt>
                <c:pt idx="12721">
                  <c:v>735675.49160879641</c:v>
                </c:pt>
                <c:pt idx="12722">
                  <c:v>735675.49160879641</c:v>
                </c:pt>
                <c:pt idx="12723">
                  <c:v>735675.49162037042</c:v>
                </c:pt>
                <c:pt idx="12724">
                  <c:v>735675.49162037042</c:v>
                </c:pt>
                <c:pt idx="12725">
                  <c:v>735675.49163194443</c:v>
                </c:pt>
                <c:pt idx="12726">
                  <c:v>735675.49163194443</c:v>
                </c:pt>
                <c:pt idx="12727">
                  <c:v>735675.49164351902</c:v>
                </c:pt>
                <c:pt idx="12728">
                  <c:v>735675.49164351902</c:v>
                </c:pt>
                <c:pt idx="12729">
                  <c:v>735675.49165509443</c:v>
                </c:pt>
                <c:pt idx="12730">
                  <c:v>735675.49165509443</c:v>
                </c:pt>
                <c:pt idx="12731">
                  <c:v>735675.49166666705</c:v>
                </c:pt>
                <c:pt idx="12732">
                  <c:v>735675.49166666705</c:v>
                </c:pt>
                <c:pt idx="12733">
                  <c:v>735675.49167824071</c:v>
                </c:pt>
                <c:pt idx="12734">
                  <c:v>735675.49168981484</c:v>
                </c:pt>
                <c:pt idx="12735">
                  <c:v>735675.49168981484</c:v>
                </c:pt>
                <c:pt idx="12736">
                  <c:v>735675.49170138885</c:v>
                </c:pt>
                <c:pt idx="12737">
                  <c:v>735675.49170138885</c:v>
                </c:pt>
                <c:pt idx="12738">
                  <c:v>735675.49171296298</c:v>
                </c:pt>
                <c:pt idx="12739">
                  <c:v>735675.49171296298</c:v>
                </c:pt>
                <c:pt idx="12740">
                  <c:v>735675.49172453745</c:v>
                </c:pt>
                <c:pt idx="12741">
                  <c:v>735675.49172453745</c:v>
                </c:pt>
                <c:pt idx="12742">
                  <c:v>735675.49173611205</c:v>
                </c:pt>
                <c:pt idx="12743">
                  <c:v>735675.49173611205</c:v>
                </c:pt>
                <c:pt idx="12744">
                  <c:v>735675.49174768524</c:v>
                </c:pt>
                <c:pt idx="12745">
                  <c:v>735675.49174768524</c:v>
                </c:pt>
                <c:pt idx="12746">
                  <c:v>735675.4917592589</c:v>
                </c:pt>
                <c:pt idx="12747">
                  <c:v>735675.4917592589</c:v>
                </c:pt>
                <c:pt idx="12748">
                  <c:v>735675.4917708335</c:v>
                </c:pt>
                <c:pt idx="12749">
                  <c:v>735675.4917708335</c:v>
                </c:pt>
                <c:pt idx="12750">
                  <c:v>735675.49178240751</c:v>
                </c:pt>
                <c:pt idx="12751">
                  <c:v>735675.49178240751</c:v>
                </c:pt>
                <c:pt idx="12752">
                  <c:v>735675.49179398152</c:v>
                </c:pt>
                <c:pt idx="12753">
                  <c:v>735675.49179398152</c:v>
                </c:pt>
                <c:pt idx="12754">
                  <c:v>735675.49180555553</c:v>
                </c:pt>
                <c:pt idx="12755">
                  <c:v>735675.49180555553</c:v>
                </c:pt>
                <c:pt idx="12756">
                  <c:v>735675.49181713234</c:v>
                </c:pt>
                <c:pt idx="12757">
                  <c:v>735675.49181713234</c:v>
                </c:pt>
                <c:pt idx="12758">
                  <c:v>735675.49182870402</c:v>
                </c:pt>
                <c:pt idx="12759">
                  <c:v>735675.49182870402</c:v>
                </c:pt>
                <c:pt idx="12760">
                  <c:v>735675.4918402778</c:v>
                </c:pt>
                <c:pt idx="12761">
                  <c:v>735675.4918402778</c:v>
                </c:pt>
                <c:pt idx="12762">
                  <c:v>735675.49185185204</c:v>
                </c:pt>
                <c:pt idx="12763">
                  <c:v>735675.49185185204</c:v>
                </c:pt>
                <c:pt idx="12764">
                  <c:v>735675.49186342745</c:v>
                </c:pt>
                <c:pt idx="12765">
                  <c:v>735675.49186342745</c:v>
                </c:pt>
                <c:pt idx="12766">
                  <c:v>735675.49187499995</c:v>
                </c:pt>
                <c:pt idx="12767">
                  <c:v>735675.49187499995</c:v>
                </c:pt>
                <c:pt idx="12768">
                  <c:v>735675.49188657443</c:v>
                </c:pt>
                <c:pt idx="12769">
                  <c:v>735675.49188657443</c:v>
                </c:pt>
                <c:pt idx="12770">
                  <c:v>735675.49189814844</c:v>
                </c:pt>
                <c:pt idx="12771">
                  <c:v>735675.49189814844</c:v>
                </c:pt>
                <c:pt idx="12772">
                  <c:v>735675.49190972222</c:v>
                </c:pt>
                <c:pt idx="12773">
                  <c:v>735675.49190972222</c:v>
                </c:pt>
                <c:pt idx="12774">
                  <c:v>735675.49192129704</c:v>
                </c:pt>
                <c:pt idx="12775">
                  <c:v>735675.49192129704</c:v>
                </c:pt>
                <c:pt idx="12776">
                  <c:v>735675.49193287035</c:v>
                </c:pt>
                <c:pt idx="12777">
                  <c:v>735675.49193287035</c:v>
                </c:pt>
                <c:pt idx="12778">
                  <c:v>735675.49194444448</c:v>
                </c:pt>
                <c:pt idx="12779">
                  <c:v>735675.49194444448</c:v>
                </c:pt>
                <c:pt idx="12780">
                  <c:v>735675.49195601942</c:v>
                </c:pt>
                <c:pt idx="12781">
                  <c:v>735675.49195601942</c:v>
                </c:pt>
                <c:pt idx="12782">
                  <c:v>735675.49196759262</c:v>
                </c:pt>
                <c:pt idx="12783">
                  <c:v>735675.49196759262</c:v>
                </c:pt>
                <c:pt idx="12784">
                  <c:v>735675.49197916628</c:v>
                </c:pt>
                <c:pt idx="12785">
                  <c:v>735675.49197916628</c:v>
                </c:pt>
                <c:pt idx="12786">
                  <c:v>735675.49199074204</c:v>
                </c:pt>
                <c:pt idx="12787">
                  <c:v>735675.49199074204</c:v>
                </c:pt>
                <c:pt idx="12788">
                  <c:v>735675.49200231477</c:v>
                </c:pt>
                <c:pt idx="12789">
                  <c:v>735675.49200231477</c:v>
                </c:pt>
                <c:pt idx="12790">
                  <c:v>735675.4920138889</c:v>
                </c:pt>
                <c:pt idx="12791">
                  <c:v>735675.49202546291</c:v>
                </c:pt>
                <c:pt idx="12792">
                  <c:v>735675.49202546291</c:v>
                </c:pt>
                <c:pt idx="12793">
                  <c:v>735675.49203703704</c:v>
                </c:pt>
                <c:pt idx="12794">
                  <c:v>735675.49203703704</c:v>
                </c:pt>
                <c:pt idx="12795">
                  <c:v>735675.49204861117</c:v>
                </c:pt>
                <c:pt idx="12796">
                  <c:v>735675.49204861117</c:v>
                </c:pt>
                <c:pt idx="12797">
                  <c:v>735675.49206018518</c:v>
                </c:pt>
                <c:pt idx="12798">
                  <c:v>735675.49206018518</c:v>
                </c:pt>
                <c:pt idx="12799">
                  <c:v>735675.49207175896</c:v>
                </c:pt>
                <c:pt idx="12800">
                  <c:v>735675.49207175896</c:v>
                </c:pt>
                <c:pt idx="12801">
                  <c:v>735675.49208333343</c:v>
                </c:pt>
                <c:pt idx="12802">
                  <c:v>735675.49208333343</c:v>
                </c:pt>
                <c:pt idx="12803">
                  <c:v>735675.49209490733</c:v>
                </c:pt>
                <c:pt idx="12804">
                  <c:v>735675.49209490733</c:v>
                </c:pt>
                <c:pt idx="12805">
                  <c:v>735675.49210648146</c:v>
                </c:pt>
                <c:pt idx="12806">
                  <c:v>735675.49210648146</c:v>
                </c:pt>
                <c:pt idx="12807">
                  <c:v>735675.49211805128</c:v>
                </c:pt>
                <c:pt idx="12808">
                  <c:v>735675.49211805128</c:v>
                </c:pt>
                <c:pt idx="12809">
                  <c:v>735675.49212962936</c:v>
                </c:pt>
                <c:pt idx="12810">
                  <c:v>735675.49212962936</c:v>
                </c:pt>
                <c:pt idx="12811">
                  <c:v>735675.49214120337</c:v>
                </c:pt>
                <c:pt idx="12812">
                  <c:v>735675.49214120337</c:v>
                </c:pt>
                <c:pt idx="12813">
                  <c:v>735675.49215277738</c:v>
                </c:pt>
                <c:pt idx="12814">
                  <c:v>735675.49215277738</c:v>
                </c:pt>
                <c:pt idx="12815">
                  <c:v>735675.49216435186</c:v>
                </c:pt>
                <c:pt idx="12816">
                  <c:v>735675.49216435186</c:v>
                </c:pt>
                <c:pt idx="12817">
                  <c:v>735675.49217592587</c:v>
                </c:pt>
                <c:pt idx="12818">
                  <c:v>735675.49217592587</c:v>
                </c:pt>
                <c:pt idx="12819">
                  <c:v>735675.4921875</c:v>
                </c:pt>
                <c:pt idx="12820">
                  <c:v>735675.4921875</c:v>
                </c:pt>
                <c:pt idx="12821">
                  <c:v>735675.49219907122</c:v>
                </c:pt>
                <c:pt idx="12822">
                  <c:v>735675.49219907122</c:v>
                </c:pt>
                <c:pt idx="12823">
                  <c:v>735675.49221064814</c:v>
                </c:pt>
                <c:pt idx="12824">
                  <c:v>735675.49221064814</c:v>
                </c:pt>
                <c:pt idx="12825">
                  <c:v>735675.4922222225</c:v>
                </c:pt>
                <c:pt idx="12826">
                  <c:v>735675.4922222225</c:v>
                </c:pt>
                <c:pt idx="12827">
                  <c:v>735675.49223379651</c:v>
                </c:pt>
                <c:pt idx="12828">
                  <c:v>735675.49223379651</c:v>
                </c:pt>
                <c:pt idx="12829">
                  <c:v>735675.49224537029</c:v>
                </c:pt>
                <c:pt idx="12830">
                  <c:v>735675.49224537029</c:v>
                </c:pt>
                <c:pt idx="12831">
                  <c:v>735675.49225694442</c:v>
                </c:pt>
                <c:pt idx="12832">
                  <c:v>735675.49225694442</c:v>
                </c:pt>
                <c:pt idx="12833">
                  <c:v>735675.49226851831</c:v>
                </c:pt>
                <c:pt idx="12834">
                  <c:v>735675.49226851831</c:v>
                </c:pt>
                <c:pt idx="12835">
                  <c:v>735675.49228009256</c:v>
                </c:pt>
                <c:pt idx="12836">
                  <c:v>735675.49228009256</c:v>
                </c:pt>
                <c:pt idx="12837">
                  <c:v>735675.49229166668</c:v>
                </c:pt>
                <c:pt idx="12838">
                  <c:v>735675.49229166668</c:v>
                </c:pt>
                <c:pt idx="12839">
                  <c:v>735675.4923032407</c:v>
                </c:pt>
                <c:pt idx="12840">
                  <c:v>735675.4923032407</c:v>
                </c:pt>
                <c:pt idx="12841">
                  <c:v>735675.49231481436</c:v>
                </c:pt>
                <c:pt idx="12842">
                  <c:v>735675.49231481436</c:v>
                </c:pt>
                <c:pt idx="12843">
                  <c:v>735675.49232638883</c:v>
                </c:pt>
                <c:pt idx="12844">
                  <c:v>735675.49232638883</c:v>
                </c:pt>
                <c:pt idx="12845">
                  <c:v>735675.49233796296</c:v>
                </c:pt>
                <c:pt idx="12846">
                  <c:v>735675.49233796296</c:v>
                </c:pt>
                <c:pt idx="12847">
                  <c:v>735675.49234953697</c:v>
                </c:pt>
                <c:pt idx="12848">
                  <c:v>735675.49234953697</c:v>
                </c:pt>
                <c:pt idx="12849">
                  <c:v>735675.4923611111</c:v>
                </c:pt>
                <c:pt idx="12850">
                  <c:v>735675.4923611111</c:v>
                </c:pt>
                <c:pt idx="12851">
                  <c:v>735675.49237268337</c:v>
                </c:pt>
                <c:pt idx="12852">
                  <c:v>735675.49237268337</c:v>
                </c:pt>
                <c:pt idx="12853">
                  <c:v>735675.49238425889</c:v>
                </c:pt>
                <c:pt idx="12854">
                  <c:v>735675.49239583348</c:v>
                </c:pt>
                <c:pt idx="12855">
                  <c:v>735675.49239583348</c:v>
                </c:pt>
                <c:pt idx="12856">
                  <c:v>735675.4924074075</c:v>
                </c:pt>
                <c:pt idx="12857">
                  <c:v>735675.4924074075</c:v>
                </c:pt>
                <c:pt idx="12858">
                  <c:v>735675.49241898139</c:v>
                </c:pt>
                <c:pt idx="12859">
                  <c:v>735675.49241898139</c:v>
                </c:pt>
                <c:pt idx="12860">
                  <c:v>735675.49243055528</c:v>
                </c:pt>
                <c:pt idx="12861">
                  <c:v>735675.49243055528</c:v>
                </c:pt>
                <c:pt idx="12862">
                  <c:v>735675.4924421293</c:v>
                </c:pt>
                <c:pt idx="12863">
                  <c:v>735675.4924421293</c:v>
                </c:pt>
                <c:pt idx="12864">
                  <c:v>735675.49245370401</c:v>
                </c:pt>
                <c:pt idx="12865">
                  <c:v>735675.49245370401</c:v>
                </c:pt>
                <c:pt idx="12866">
                  <c:v>735675.49246527778</c:v>
                </c:pt>
                <c:pt idx="12867">
                  <c:v>735675.49246527778</c:v>
                </c:pt>
                <c:pt idx="12868">
                  <c:v>735675.49247685191</c:v>
                </c:pt>
                <c:pt idx="12869">
                  <c:v>735675.49247685191</c:v>
                </c:pt>
                <c:pt idx="12870">
                  <c:v>735675.49248842592</c:v>
                </c:pt>
                <c:pt idx="12871">
                  <c:v>735675.49248842592</c:v>
                </c:pt>
                <c:pt idx="12872">
                  <c:v>735675.49249999889</c:v>
                </c:pt>
                <c:pt idx="12873">
                  <c:v>735675.49249999889</c:v>
                </c:pt>
                <c:pt idx="12874">
                  <c:v>735675.49251157336</c:v>
                </c:pt>
                <c:pt idx="12875">
                  <c:v>735675.49251157336</c:v>
                </c:pt>
                <c:pt idx="12876">
                  <c:v>735675.49252314842</c:v>
                </c:pt>
                <c:pt idx="12877">
                  <c:v>735675.49252314842</c:v>
                </c:pt>
                <c:pt idx="12878">
                  <c:v>735675.4925347222</c:v>
                </c:pt>
                <c:pt idx="12879">
                  <c:v>735675.4925347222</c:v>
                </c:pt>
                <c:pt idx="12880">
                  <c:v>735675.49254629633</c:v>
                </c:pt>
                <c:pt idx="12881">
                  <c:v>735675.49254629633</c:v>
                </c:pt>
                <c:pt idx="12882">
                  <c:v>735675.49255787034</c:v>
                </c:pt>
                <c:pt idx="12883">
                  <c:v>735675.49255787034</c:v>
                </c:pt>
                <c:pt idx="12884">
                  <c:v>735675.49256944389</c:v>
                </c:pt>
                <c:pt idx="12885">
                  <c:v>735675.49256944389</c:v>
                </c:pt>
                <c:pt idx="12886">
                  <c:v>735675.49258101848</c:v>
                </c:pt>
                <c:pt idx="12887">
                  <c:v>735675.49258101848</c:v>
                </c:pt>
                <c:pt idx="12888">
                  <c:v>735675.49259259237</c:v>
                </c:pt>
                <c:pt idx="12889">
                  <c:v>735675.49259259237</c:v>
                </c:pt>
                <c:pt idx="12890">
                  <c:v>735675.49260416662</c:v>
                </c:pt>
                <c:pt idx="12891">
                  <c:v>735675.49260416662</c:v>
                </c:pt>
                <c:pt idx="12892">
                  <c:v>735675.49261574075</c:v>
                </c:pt>
                <c:pt idx="12893">
                  <c:v>735675.49261574075</c:v>
                </c:pt>
                <c:pt idx="12894">
                  <c:v>735675.4926273172</c:v>
                </c:pt>
                <c:pt idx="12895">
                  <c:v>735675.4926273172</c:v>
                </c:pt>
                <c:pt idx="12896">
                  <c:v>735675.49263888889</c:v>
                </c:pt>
                <c:pt idx="12897">
                  <c:v>735675.49263888889</c:v>
                </c:pt>
                <c:pt idx="12898">
                  <c:v>735675.49265046301</c:v>
                </c:pt>
                <c:pt idx="12899">
                  <c:v>735675.49265046301</c:v>
                </c:pt>
                <c:pt idx="12900">
                  <c:v>735675.49266203702</c:v>
                </c:pt>
                <c:pt idx="12901">
                  <c:v>735675.49266203702</c:v>
                </c:pt>
                <c:pt idx="12902">
                  <c:v>735675.49267361115</c:v>
                </c:pt>
                <c:pt idx="12903">
                  <c:v>735675.49267361115</c:v>
                </c:pt>
                <c:pt idx="12904">
                  <c:v>735675.4926851854</c:v>
                </c:pt>
                <c:pt idx="12905">
                  <c:v>735675.4926851854</c:v>
                </c:pt>
                <c:pt idx="12906">
                  <c:v>735675.49269675929</c:v>
                </c:pt>
                <c:pt idx="12907">
                  <c:v>735675.4927083333</c:v>
                </c:pt>
                <c:pt idx="12908">
                  <c:v>735675.4927083333</c:v>
                </c:pt>
                <c:pt idx="12909">
                  <c:v>735675.49271990696</c:v>
                </c:pt>
                <c:pt idx="12910">
                  <c:v>735675.49271990696</c:v>
                </c:pt>
                <c:pt idx="12911">
                  <c:v>735675.49273148132</c:v>
                </c:pt>
                <c:pt idx="12912">
                  <c:v>735675.49273148132</c:v>
                </c:pt>
                <c:pt idx="12913">
                  <c:v>735675.49274305336</c:v>
                </c:pt>
                <c:pt idx="12914">
                  <c:v>735675.49274305336</c:v>
                </c:pt>
                <c:pt idx="12915">
                  <c:v>735675.49275462958</c:v>
                </c:pt>
                <c:pt idx="12916">
                  <c:v>735675.49275462958</c:v>
                </c:pt>
                <c:pt idx="12917">
                  <c:v>735675.49276620371</c:v>
                </c:pt>
                <c:pt idx="12918">
                  <c:v>735675.49276620371</c:v>
                </c:pt>
                <c:pt idx="12919">
                  <c:v>735675.49277777737</c:v>
                </c:pt>
                <c:pt idx="12920">
                  <c:v>735675.49277777737</c:v>
                </c:pt>
                <c:pt idx="12921">
                  <c:v>735675.49278935138</c:v>
                </c:pt>
                <c:pt idx="12922">
                  <c:v>735675.49278935138</c:v>
                </c:pt>
                <c:pt idx="12923">
                  <c:v>735675.49280092644</c:v>
                </c:pt>
                <c:pt idx="12924">
                  <c:v>735675.49280092644</c:v>
                </c:pt>
                <c:pt idx="12925">
                  <c:v>735675.49281249999</c:v>
                </c:pt>
                <c:pt idx="12926">
                  <c:v>735675.49281249999</c:v>
                </c:pt>
                <c:pt idx="12927">
                  <c:v>735675.49282407411</c:v>
                </c:pt>
                <c:pt idx="12928">
                  <c:v>735675.49282407411</c:v>
                </c:pt>
                <c:pt idx="12929">
                  <c:v>735675.49283564941</c:v>
                </c:pt>
                <c:pt idx="12930">
                  <c:v>735675.49283564941</c:v>
                </c:pt>
                <c:pt idx="12931">
                  <c:v>735675.49284722225</c:v>
                </c:pt>
                <c:pt idx="12932">
                  <c:v>735675.49284722225</c:v>
                </c:pt>
                <c:pt idx="12933">
                  <c:v>735675.4928587965</c:v>
                </c:pt>
                <c:pt idx="12934">
                  <c:v>735675.4928587965</c:v>
                </c:pt>
                <c:pt idx="12935">
                  <c:v>735675.49287037039</c:v>
                </c:pt>
                <c:pt idx="12936">
                  <c:v>735675.49287037039</c:v>
                </c:pt>
                <c:pt idx="12937">
                  <c:v>735675.4928819444</c:v>
                </c:pt>
                <c:pt idx="12938">
                  <c:v>735675.4928819444</c:v>
                </c:pt>
                <c:pt idx="12939">
                  <c:v>735675.49289351853</c:v>
                </c:pt>
                <c:pt idx="12940">
                  <c:v>735675.49289351853</c:v>
                </c:pt>
                <c:pt idx="12941">
                  <c:v>735675.49290509231</c:v>
                </c:pt>
                <c:pt idx="12942">
                  <c:v>735675.49290509231</c:v>
                </c:pt>
                <c:pt idx="12943">
                  <c:v>735675.49291666667</c:v>
                </c:pt>
                <c:pt idx="12944">
                  <c:v>735675.49291666667</c:v>
                </c:pt>
                <c:pt idx="12945">
                  <c:v>735675.49292824068</c:v>
                </c:pt>
                <c:pt idx="12946">
                  <c:v>735675.49292824068</c:v>
                </c:pt>
                <c:pt idx="12947">
                  <c:v>735675.49293981399</c:v>
                </c:pt>
                <c:pt idx="12948">
                  <c:v>735675.49293981399</c:v>
                </c:pt>
                <c:pt idx="12949">
                  <c:v>735675.49295138894</c:v>
                </c:pt>
                <c:pt idx="12950">
                  <c:v>735675.49295138894</c:v>
                </c:pt>
                <c:pt idx="12951">
                  <c:v>735675.49296296237</c:v>
                </c:pt>
                <c:pt idx="12952">
                  <c:v>735675.49296296237</c:v>
                </c:pt>
                <c:pt idx="12953">
                  <c:v>735675.49297453708</c:v>
                </c:pt>
                <c:pt idx="12954">
                  <c:v>735675.49297453708</c:v>
                </c:pt>
                <c:pt idx="12955">
                  <c:v>735675.49298611144</c:v>
                </c:pt>
                <c:pt idx="12956">
                  <c:v>735675.49298611144</c:v>
                </c:pt>
                <c:pt idx="12957">
                  <c:v>735675.49299768521</c:v>
                </c:pt>
                <c:pt idx="12958">
                  <c:v>735675.49299768521</c:v>
                </c:pt>
                <c:pt idx="12959">
                  <c:v>735675.49300925899</c:v>
                </c:pt>
                <c:pt idx="12960">
                  <c:v>735675.49300925899</c:v>
                </c:pt>
                <c:pt idx="12961">
                  <c:v>735675.49302083405</c:v>
                </c:pt>
                <c:pt idx="12962">
                  <c:v>735675.49303240748</c:v>
                </c:pt>
                <c:pt idx="12963">
                  <c:v>735675.49303240748</c:v>
                </c:pt>
                <c:pt idx="12964">
                  <c:v>735675.49304398149</c:v>
                </c:pt>
                <c:pt idx="12965">
                  <c:v>735675.49304398149</c:v>
                </c:pt>
                <c:pt idx="12966">
                  <c:v>735675.4930555555</c:v>
                </c:pt>
                <c:pt idx="12967">
                  <c:v>735675.4930555555</c:v>
                </c:pt>
                <c:pt idx="12968">
                  <c:v>735675.49306712963</c:v>
                </c:pt>
                <c:pt idx="12969">
                  <c:v>735675.49306712963</c:v>
                </c:pt>
                <c:pt idx="12970">
                  <c:v>735675.49307870376</c:v>
                </c:pt>
                <c:pt idx="12971">
                  <c:v>735675.49307870376</c:v>
                </c:pt>
                <c:pt idx="12972">
                  <c:v>735675.49309027777</c:v>
                </c:pt>
                <c:pt idx="12973">
                  <c:v>735675.49309027777</c:v>
                </c:pt>
                <c:pt idx="12974">
                  <c:v>735675.4931018519</c:v>
                </c:pt>
                <c:pt idx="12975">
                  <c:v>735675.4931018519</c:v>
                </c:pt>
                <c:pt idx="12976">
                  <c:v>735675.49311342591</c:v>
                </c:pt>
                <c:pt idx="12977">
                  <c:v>735675.49311342591</c:v>
                </c:pt>
                <c:pt idx="12978">
                  <c:v>735675.49312500004</c:v>
                </c:pt>
                <c:pt idx="12979">
                  <c:v>735675.49312500004</c:v>
                </c:pt>
                <c:pt idx="12980">
                  <c:v>735675.49313657393</c:v>
                </c:pt>
                <c:pt idx="12981">
                  <c:v>735675.49313657393</c:v>
                </c:pt>
                <c:pt idx="12982">
                  <c:v>735675.49314814818</c:v>
                </c:pt>
                <c:pt idx="12983">
                  <c:v>735675.49314814818</c:v>
                </c:pt>
                <c:pt idx="12984">
                  <c:v>735675.49315972219</c:v>
                </c:pt>
                <c:pt idx="12985">
                  <c:v>735675.49315972219</c:v>
                </c:pt>
                <c:pt idx="12986">
                  <c:v>735675.49317129632</c:v>
                </c:pt>
                <c:pt idx="12987">
                  <c:v>735675.49317129632</c:v>
                </c:pt>
                <c:pt idx="12988">
                  <c:v>735675.49318287033</c:v>
                </c:pt>
                <c:pt idx="12989">
                  <c:v>735675.49318287033</c:v>
                </c:pt>
                <c:pt idx="12990">
                  <c:v>735675.49319444434</c:v>
                </c:pt>
                <c:pt idx="12991">
                  <c:v>735675.49319444434</c:v>
                </c:pt>
                <c:pt idx="12992">
                  <c:v>735675.49320601905</c:v>
                </c:pt>
                <c:pt idx="12993">
                  <c:v>735675.49320601905</c:v>
                </c:pt>
                <c:pt idx="12994">
                  <c:v>735675.49321759259</c:v>
                </c:pt>
                <c:pt idx="12995">
                  <c:v>735675.49321759259</c:v>
                </c:pt>
                <c:pt idx="12996">
                  <c:v>735675.49322916672</c:v>
                </c:pt>
                <c:pt idx="12997">
                  <c:v>735675.49322916672</c:v>
                </c:pt>
                <c:pt idx="12998">
                  <c:v>735675.49324074073</c:v>
                </c:pt>
                <c:pt idx="12999">
                  <c:v>735675.49324074073</c:v>
                </c:pt>
                <c:pt idx="13000">
                  <c:v>735675.49325231544</c:v>
                </c:pt>
                <c:pt idx="13001">
                  <c:v>735675.49325231544</c:v>
                </c:pt>
                <c:pt idx="13002">
                  <c:v>735675.4932638891</c:v>
                </c:pt>
                <c:pt idx="13003">
                  <c:v>735675.4932638891</c:v>
                </c:pt>
                <c:pt idx="13004">
                  <c:v>735675.493275463</c:v>
                </c:pt>
                <c:pt idx="13005">
                  <c:v>735675.493275463</c:v>
                </c:pt>
                <c:pt idx="13006">
                  <c:v>735675.4932870398</c:v>
                </c:pt>
                <c:pt idx="13007">
                  <c:v>735675.4932870398</c:v>
                </c:pt>
                <c:pt idx="13008">
                  <c:v>735675.49329861114</c:v>
                </c:pt>
                <c:pt idx="13009">
                  <c:v>735675.49329861114</c:v>
                </c:pt>
                <c:pt idx="13010">
                  <c:v>735675.49331018399</c:v>
                </c:pt>
                <c:pt idx="13011">
                  <c:v>735675.49331018399</c:v>
                </c:pt>
                <c:pt idx="13012">
                  <c:v>735675.49332175928</c:v>
                </c:pt>
                <c:pt idx="13013">
                  <c:v>735675.49332175928</c:v>
                </c:pt>
                <c:pt idx="13014">
                  <c:v>735675.4933333334</c:v>
                </c:pt>
                <c:pt idx="13015">
                  <c:v>735675.4933333334</c:v>
                </c:pt>
                <c:pt idx="13016">
                  <c:v>735675.4933449073</c:v>
                </c:pt>
                <c:pt idx="13017">
                  <c:v>735675.4933449073</c:v>
                </c:pt>
                <c:pt idx="13018">
                  <c:v>735675.49335648143</c:v>
                </c:pt>
                <c:pt idx="13019">
                  <c:v>735675.49335648143</c:v>
                </c:pt>
                <c:pt idx="13020">
                  <c:v>735675.49336805288</c:v>
                </c:pt>
                <c:pt idx="13021">
                  <c:v>735675.49337962898</c:v>
                </c:pt>
                <c:pt idx="13022">
                  <c:v>735675.49337962898</c:v>
                </c:pt>
                <c:pt idx="13023">
                  <c:v>735675.49339120369</c:v>
                </c:pt>
                <c:pt idx="13024">
                  <c:v>735675.49339120369</c:v>
                </c:pt>
                <c:pt idx="13025">
                  <c:v>735675.49340277782</c:v>
                </c:pt>
                <c:pt idx="13026">
                  <c:v>735675.49340277782</c:v>
                </c:pt>
                <c:pt idx="13027">
                  <c:v>735675.49341435183</c:v>
                </c:pt>
                <c:pt idx="13028">
                  <c:v>735675.49341435183</c:v>
                </c:pt>
                <c:pt idx="13029">
                  <c:v>735675.4934259291</c:v>
                </c:pt>
                <c:pt idx="13030">
                  <c:v>735675.4934259291</c:v>
                </c:pt>
                <c:pt idx="13031">
                  <c:v>735675.49343750044</c:v>
                </c:pt>
                <c:pt idx="13032">
                  <c:v>735675.49343750044</c:v>
                </c:pt>
                <c:pt idx="13033">
                  <c:v>735675.49344907398</c:v>
                </c:pt>
                <c:pt idx="13034">
                  <c:v>735675.49344907398</c:v>
                </c:pt>
                <c:pt idx="13035">
                  <c:v>735675.49346064904</c:v>
                </c:pt>
                <c:pt idx="13036">
                  <c:v>735675.49346064904</c:v>
                </c:pt>
                <c:pt idx="13037">
                  <c:v>735675.49347222224</c:v>
                </c:pt>
                <c:pt idx="13038">
                  <c:v>735675.49347222224</c:v>
                </c:pt>
                <c:pt idx="13039">
                  <c:v>735675.49348379741</c:v>
                </c:pt>
                <c:pt idx="13040">
                  <c:v>735675.49348379741</c:v>
                </c:pt>
                <c:pt idx="13041">
                  <c:v>735675.49349537049</c:v>
                </c:pt>
                <c:pt idx="13042">
                  <c:v>735675.49349537049</c:v>
                </c:pt>
                <c:pt idx="13043">
                  <c:v>735675.49350694451</c:v>
                </c:pt>
                <c:pt idx="13044">
                  <c:v>735675.49350694451</c:v>
                </c:pt>
                <c:pt idx="13045">
                  <c:v>735675.49351851828</c:v>
                </c:pt>
                <c:pt idx="13046">
                  <c:v>735675.49351851828</c:v>
                </c:pt>
                <c:pt idx="13047">
                  <c:v>735675.4935300923</c:v>
                </c:pt>
                <c:pt idx="13048">
                  <c:v>735675.4935300923</c:v>
                </c:pt>
                <c:pt idx="13049">
                  <c:v>735675.49354166666</c:v>
                </c:pt>
                <c:pt idx="13050">
                  <c:v>735675.49354166666</c:v>
                </c:pt>
                <c:pt idx="13051">
                  <c:v>735675.49355324241</c:v>
                </c:pt>
                <c:pt idx="13052">
                  <c:v>735675.49355324241</c:v>
                </c:pt>
                <c:pt idx="13053">
                  <c:v>735675.49356481479</c:v>
                </c:pt>
                <c:pt idx="13054">
                  <c:v>735675.49356481479</c:v>
                </c:pt>
                <c:pt idx="13055">
                  <c:v>735675.49357638892</c:v>
                </c:pt>
                <c:pt idx="13056">
                  <c:v>735675.49357638892</c:v>
                </c:pt>
                <c:pt idx="13057">
                  <c:v>735675.49358796293</c:v>
                </c:pt>
                <c:pt idx="13058">
                  <c:v>735675.49358796293</c:v>
                </c:pt>
                <c:pt idx="13059">
                  <c:v>735675.49359953706</c:v>
                </c:pt>
                <c:pt idx="13060">
                  <c:v>735675.49359953706</c:v>
                </c:pt>
                <c:pt idx="13061">
                  <c:v>735675.49361111142</c:v>
                </c:pt>
                <c:pt idx="13062">
                  <c:v>735675.49361111142</c:v>
                </c:pt>
                <c:pt idx="13063">
                  <c:v>735675.49362268543</c:v>
                </c:pt>
                <c:pt idx="13064">
                  <c:v>735675.49362268543</c:v>
                </c:pt>
                <c:pt idx="13065">
                  <c:v>735675.49363425921</c:v>
                </c:pt>
                <c:pt idx="13066">
                  <c:v>735675.49363425921</c:v>
                </c:pt>
                <c:pt idx="13067">
                  <c:v>735675.49364583404</c:v>
                </c:pt>
                <c:pt idx="13068">
                  <c:v>735675.49364583404</c:v>
                </c:pt>
                <c:pt idx="13069">
                  <c:v>735675.49365740945</c:v>
                </c:pt>
                <c:pt idx="13070">
                  <c:v>735675.49365740945</c:v>
                </c:pt>
                <c:pt idx="13071">
                  <c:v>735675.49366898148</c:v>
                </c:pt>
                <c:pt idx="13072">
                  <c:v>735675.49366898148</c:v>
                </c:pt>
                <c:pt idx="13073">
                  <c:v>735675.49368055561</c:v>
                </c:pt>
                <c:pt idx="13074">
                  <c:v>735675.49369212962</c:v>
                </c:pt>
                <c:pt idx="13075">
                  <c:v>735675.49369212962</c:v>
                </c:pt>
                <c:pt idx="13076">
                  <c:v>735675.49370370375</c:v>
                </c:pt>
                <c:pt idx="13077">
                  <c:v>735675.49370370375</c:v>
                </c:pt>
                <c:pt idx="13078">
                  <c:v>735675.49371527776</c:v>
                </c:pt>
                <c:pt idx="13079">
                  <c:v>735675.49371527776</c:v>
                </c:pt>
                <c:pt idx="13080">
                  <c:v>735675.493726852</c:v>
                </c:pt>
                <c:pt idx="13081">
                  <c:v>735675.493726852</c:v>
                </c:pt>
                <c:pt idx="13082">
                  <c:v>735675.4937384259</c:v>
                </c:pt>
                <c:pt idx="13083">
                  <c:v>735675.4937384259</c:v>
                </c:pt>
                <c:pt idx="13084">
                  <c:v>735675.49375000002</c:v>
                </c:pt>
                <c:pt idx="13085">
                  <c:v>735675.49375000002</c:v>
                </c:pt>
                <c:pt idx="13086">
                  <c:v>735675.49376157392</c:v>
                </c:pt>
                <c:pt idx="13087">
                  <c:v>735675.49376157392</c:v>
                </c:pt>
                <c:pt idx="13088">
                  <c:v>735675.4937731484</c:v>
                </c:pt>
                <c:pt idx="13089">
                  <c:v>735675.4937731484</c:v>
                </c:pt>
                <c:pt idx="13090">
                  <c:v>735675.49378472241</c:v>
                </c:pt>
                <c:pt idx="13091">
                  <c:v>735675.49378472241</c:v>
                </c:pt>
                <c:pt idx="13092">
                  <c:v>735675.49379629642</c:v>
                </c:pt>
                <c:pt idx="13093">
                  <c:v>735675.49379629642</c:v>
                </c:pt>
                <c:pt idx="13094">
                  <c:v>735675.49380787043</c:v>
                </c:pt>
                <c:pt idx="13095">
                  <c:v>735675.49380787043</c:v>
                </c:pt>
                <c:pt idx="13096">
                  <c:v>735675.49381944432</c:v>
                </c:pt>
                <c:pt idx="13097">
                  <c:v>735675.49381944432</c:v>
                </c:pt>
                <c:pt idx="13098">
                  <c:v>735675.49383101903</c:v>
                </c:pt>
                <c:pt idx="13099">
                  <c:v>735675.49383101903</c:v>
                </c:pt>
                <c:pt idx="13100">
                  <c:v>735675.49384259258</c:v>
                </c:pt>
                <c:pt idx="13101">
                  <c:v>735675.49384259258</c:v>
                </c:pt>
                <c:pt idx="13102">
                  <c:v>735675.49385416741</c:v>
                </c:pt>
                <c:pt idx="13103">
                  <c:v>735675.49385416741</c:v>
                </c:pt>
                <c:pt idx="13104">
                  <c:v>735675.4938657434</c:v>
                </c:pt>
                <c:pt idx="13105">
                  <c:v>735675.4938657434</c:v>
                </c:pt>
                <c:pt idx="13106">
                  <c:v>735675.49387731485</c:v>
                </c:pt>
                <c:pt idx="13107">
                  <c:v>735675.49387731485</c:v>
                </c:pt>
                <c:pt idx="13108">
                  <c:v>735675.49388888909</c:v>
                </c:pt>
                <c:pt idx="13109">
                  <c:v>735675.49388888909</c:v>
                </c:pt>
                <c:pt idx="13110">
                  <c:v>735675.49390046299</c:v>
                </c:pt>
                <c:pt idx="13111">
                  <c:v>735675.49390046299</c:v>
                </c:pt>
                <c:pt idx="13112">
                  <c:v>735675.493912037</c:v>
                </c:pt>
                <c:pt idx="13113">
                  <c:v>735675.493912037</c:v>
                </c:pt>
                <c:pt idx="13114">
                  <c:v>735675.4939236124</c:v>
                </c:pt>
                <c:pt idx="13115">
                  <c:v>735675.4939236124</c:v>
                </c:pt>
                <c:pt idx="13116">
                  <c:v>735675.49393518514</c:v>
                </c:pt>
                <c:pt idx="13117">
                  <c:v>735675.49393518514</c:v>
                </c:pt>
                <c:pt idx="13118">
                  <c:v>735675.49394675926</c:v>
                </c:pt>
                <c:pt idx="13119">
                  <c:v>735675.49394675926</c:v>
                </c:pt>
                <c:pt idx="13120">
                  <c:v>735675.49395833351</c:v>
                </c:pt>
                <c:pt idx="13121">
                  <c:v>735675.49395833351</c:v>
                </c:pt>
                <c:pt idx="13122">
                  <c:v>735675.49396990729</c:v>
                </c:pt>
                <c:pt idx="13123">
                  <c:v>735675.49398148153</c:v>
                </c:pt>
                <c:pt idx="13124">
                  <c:v>735675.49398148153</c:v>
                </c:pt>
                <c:pt idx="13125">
                  <c:v>735675.49399305531</c:v>
                </c:pt>
                <c:pt idx="13126">
                  <c:v>735675.49399305531</c:v>
                </c:pt>
                <c:pt idx="13127">
                  <c:v>735675.49400462967</c:v>
                </c:pt>
                <c:pt idx="13128">
                  <c:v>735675.49400462967</c:v>
                </c:pt>
                <c:pt idx="13129">
                  <c:v>735675.49401620368</c:v>
                </c:pt>
                <c:pt idx="13130">
                  <c:v>735675.49401620368</c:v>
                </c:pt>
                <c:pt idx="13131">
                  <c:v>735675.49402777781</c:v>
                </c:pt>
                <c:pt idx="13132">
                  <c:v>735675.49402777781</c:v>
                </c:pt>
                <c:pt idx="13133">
                  <c:v>735675.49403934996</c:v>
                </c:pt>
                <c:pt idx="13134">
                  <c:v>735675.49403934996</c:v>
                </c:pt>
                <c:pt idx="13135">
                  <c:v>735675.49405092595</c:v>
                </c:pt>
                <c:pt idx="13136">
                  <c:v>735675.49405092595</c:v>
                </c:pt>
                <c:pt idx="13137">
                  <c:v>735675.49406249996</c:v>
                </c:pt>
                <c:pt idx="13138">
                  <c:v>735675.49406249996</c:v>
                </c:pt>
                <c:pt idx="13139">
                  <c:v>735675.49407407397</c:v>
                </c:pt>
                <c:pt idx="13140">
                  <c:v>735675.49407407397</c:v>
                </c:pt>
                <c:pt idx="13141">
                  <c:v>735675.49408564845</c:v>
                </c:pt>
                <c:pt idx="13142">
                  <c:v>735675.49408564845</c:v>
                </c:pt>
                <c:pt idx="13143">
                  <c:v>735675.49409722222</c:v>
                </c:pt>
                <c:pt idx="13144">
                  <c:v>735675.49409722222</c:v>
                </c:pt>
                <c:pt idx="13145">
                  <c:v>735675.49410879356</c:v>
                </c:pt>
                <c:pt idx="13146">
                  <c:v>735675.49410879356</c:v>
                </c:pt>
                <c:pt idx="13147">
                  <c:v>735675.49412037036</c:v>
                </c:pt>
                <c:pt idx="13148">
                  <c:v>735675.49412037036</c:v>
                </c:pt>
                <c:pt idx="13149">
                  <c:v>735675.49413194438</c:v>
                </c:pt>
                <c:pt idx="13150">
                  <c:v>735675.49413194438</c:v>
                </c:pt>
                <c:pt idx="13151">
                  <c:v>735675.49414351839</c:v>
                </c:pt>
                <c:pt idx="13152">
                  <c:v>735675.49414351839</c:v>
                </c:pt>
                <c:pt idx="13153">
                  <c:v>735675.49415509228</c:v>
                </c:pt>
                <c:pt idx="13154">
                  <c:v>735675.49415509228</c:v>
                </c:pt>
                <c:pt idx="13155">
                  <c:v>735675.49416666629</c:v>
                </c:pt>
                <c:pt idx="13156">
                  <c:v>735675.49416666629</c:v>
                </c:pt>
                <c:pt idx="13157">
                  <c:v>735675.49417823774</c:v>
                </c:pt>
                <c:pt idx="13158">
                  <c:v>735675.49417823774</c:v>
                </c:pt>
                <c:pt idx="13159">
                  <c:v>735675.49418981397</c:v>
                </c:pt>
                <c:pt idx="13160">
                  <c:v>735675.49418981397</c:v>
                </c:pt>
                <c:pt idx="13161">
                  <c:v>735675.49420138891</c:v>
                </c:pt>
                <c:pt idx="13162">
                  <c:v>735675.49420138891</c:v>
                </c:pt>
                <c:pt idx="13163">
                  <c:v>735675.49421296199</c:v>
                </c:pt>
                <c:pt idx="13164">
                  <c:v>735675.49421296199</c:v>
                </c:pt>
                <c:pt idx="13165">
                  <c:v>735675.49422453705</c:v>
                </c:pt>
                <c:pt idx="13166">
                  <c:v>735675.49422453705</c:v>
                </c:pt>
                <c:pt idx="13167">
                  <c:v>735675.49423611141</c:v>
                </c:pt>
                <c:pt idx="13168">
                  <c:v>735675.49423611141</c:v>
                </c:pt>
                <c:pt idx="13169">
                  <c:v>735675.49424768519</c:v>
                </c:pt>
                <c:pt idx="13170">
                  <c:v>735675.49425925897</c:v>
                </c:pt>
                <c:pt idx="13171">
                  <c:v>735675.49425925897</c:v>
                </c:pt>
                <c:pt idx="13172">
                  <c:v>735675.49427083333</c:v>
                </c:pt>
                <c:pt idx="13173">
                  <c:v>735675.49427083333</c:v>
                </c:pt>
                <c:pt idx="13174">
                  <c:v>735675.49428240734</c:v>
                </c:pt>
                <c:pt idx="13175">
                  <c:v>735675.49428240734</c:v>
                </c:pt>
                <c:pt idx="13176">
                  <c:v>735675.49429398146</c:v>
                </c:pt>
                <c:pt idx="13177">
                  <c:v>735675.49429398146</c:v>
                </c:pt>
                <c:pt idx="13178">
                  <c:v>735675.49430555536</c:v>
                </c:pt>
                <c:pt idx="13179">
                  <c:v>735675.49430555536</c:v>
                </c:pt>
                <c:pt idx="13180">
                  <c:v>735675.49431712937</c:v>
                </c:pt>
                <c:pt idx="13181">
                  <c:v>735675.49431712937</c:v>
                </c:pt>
                <c:pt idx="13182">
                  <c:v>735675.49432870338</c:v>
                </c:pt>
                <c:pt idx="13183">
                  <c:v>735675.49432870338</c:v>
                </c:pt>
                <c:pt idx="13184">
                  <c:v>735675.49434027495</c:v>
                </c:pt>
                <c:pt idx="13185">
                  <c:v>735675.49434027495</c:v>
                </c:pt>
                <c:pt idx="13186">
                  <c:v>735675.49435185187</c:v>
                </c:pt>
                <c:pt idx="13187">
                  <c:v>735675.49435185187</c:v>
                </c:pt>
                <c:pt idx="13188">
                  <c:v>735675.49436342588</c:v>
                </c:pt>
                <c:pt idx="13189">
                  <c:v>735675.49436342588</c:v>
                </c:pt>
                <c:pt idx="13190">
                  <c:v>735675.49437499896</c:v>
                </c:pt>
                <c:pt idx="13191">
                  <c:v>735675.49437499896</c:v>
                </c:pt>
                <c:pt idx="13192">
                  <c:v>735675.4943865739</c:v>
                </c:pt>
                <c:pt idx="13193">
                  <c:v>735675.4943865739</c:v>
                </c:pt>
                <c:pt idx="13194">
                  <c:v>735675.49439814698</c:v>
                </c:pt>
                <c:pt idx="13195">
                  <c:v>735675.49439814698</c:v>
                </c:pt>
                <c:pt idx="13196">
                  <c:v>735675.49440972228</c:v>
                </c:pt>
                <c:pt idx="13197">
                  <c:v>735675.49440972228</c:v>
                </c:pt>
                <c:pt idx="13198">
                  <c:v>735675.4944212964</c:v>
                </c:pt>
                <c:pt idx="13199">
                  <c:v>735675.4944212964</c:v>
                </c:pt>
                <c:pt idx="13200">
                  <c:v>735675.4944328703</c:v>
                </c:pt>
                <c:pt idx="13201">
                  <c:v>735675.4944328703</c:v>
                </c:pt>
                <c:pt idx="13202">
                  <c:v>735675.49444444431</c:v>
                </c:pt>
                <c:pt idx="13203">
                  <c:v>735675.49444444431</c:v>
                </c:pt>
                <c:pt idx="13204">
                  <c:v>735675.49445601855</c:v>
                </c:pt>
                <c:pt idx="13205">
                  <c:v>735675.49445601855</c:v>
                </c:pt>
                <c:pt idx="13206">
                  <c:v>735675.49446759257</c:v>
                </c:pt>
                <c:pt idx="13207">
                  <c:v>735675.49446759257</c:v>
                </c:pt>
                <c:pt idx="13208">
                  <c:v>735675.49447916367</c:v>
                </c:pt>
                <c:pt idx="13209">
                  <c:v>735675.49447916367</c:v>
                </c:pt>
                <c:pt idx="13210">
                  <c:v>735675.4944907407</c:v>
                </c:pt>
                <c:pt idx="13211">
                  <c:v>735675.4944907407</c:v>
                </c:pt>
                <c:pt idx="13212">
                  <c:v>735675.49450231437</c:v>
                </c:pt>
                <c:pt idx="13213">
                  <c:v>735675.49450231437</c:v>
                </c:pt>
                <c:pt idx="13214">
                  <c:v>735675.49451388838</c:v>
                </c:pt>
                <c:pt idx="13215">
                  <c:v>735675.49451388838</c:v>
                </c:pt>
                <c:pt idx="13216">
                  <c:v>735675.49452546297</c:v>
                </c:pt>
                <c:pt idx="13217">
                  <c:v>735675.49452546297</c:v>
                </c:pt>
                <c:pt idx="13218">
                  <c:v>735675.4945370371</c:v>
                </c:pt>
                <c:pt idx="13219">
                  <c:v>735675.4945370371</c:v>
                </c:pt>
                <c:pt idx="13220">
                  <c:v>735675.49454860797</c:v>
                </c:pt>
                <c:pt idx="13221">
                  <c:v>735675.49454860797</c:v>
                </c:pt>
                <c:pt idx="13222">
                  <c:v>735675.49456018396</c:v>
                </c:pt>
                <c:pt idx="13223">
                  <c:v>735675.49456018396</c:v>
                </c:pt>
                <c:pt idx="13224">
                  <c:v>735675.49457175634</c:v>
                </c:pt>
                <c:pt idx="13225">
                  <c:v>735675.49457175634</c:v>
                </c:pt>
                <c:pt idx="13226">
                  <c:v>735675.49458333349</c:v>
                </c:pt>
                <c:pt idx="13227">
                  <c:v>735675.49458333349</c:v>
                </c:pt>
                <c:pt idx="13228">
                  <c:v>735675.49459490739</c:v>
                </c:pt>
                <c:pt idx="13229">
                  <c:v>735675.49459490739</c:v>
                </c:pt>
                <c:pt idx="13230">
                  <c:v>735675.49460648152</c:v>
                </c:pt>
                <c:pt idx="13231">
                  <c:v>735675.49460648152</c:v>
                </c:pt>
                <c:pt idx="13232">
                  <c:v>735675.49461805227</c:v>
                </c:pt>
                <c:pt idx="13233">
                  <c:v>735675.49461805227</c:v>
                </c:pt>
                <c:pt idx="13234">
                  <c:v>735675.49462962931</c:v>
                </c:pt>
                <c:pt idx="13235">
                  <c:v>735675.49462962931</c:v>
                </c:pt>
                <c:pt idx="13236">
                  <c:v>735675.49464120367</c:v>
                </c:pt>
                <c:pt idx="13237">
                  <c:v>735675.49465277779</c:v>
                </c:pt>
                <c:pt idx="13238">
                  <c:v>735675.49465277779</c:v>
                </c:pt>
                <c:pt idx="13239">
                  <c:v>735675.49466435181</c:v>
                </c:pt>
                <c:pt idx="13240">
                  <c:v>735675.49466435181</c:v>
                </c:pt>
                <c:pt idx="13241">
                  <c:v>735675.49467592593</c:v>
                </c:pt>
                <c:pt idx="13242">
                  <c:v>735675.49467592593</c:v>
                </c:pt>
                <c:pt idx="13243">
                  <c:v>735675.49468749994</c:v>
                </c:pt>
                <c:pt idx="13244">
                  <c:v>735675.49468749994</c:v>
                </c:pt>
                <c:pt idx="13245">
                  <c:v>735675.49469907396</c:v>
                </c:pt>
                <c:pt idx="13246">
                  <c:v>735675.49469907396</c:v>
                </c:pt>
                <c:pt idx="13247">
                  <c:v>735675.4947106482</c:v>
                </c:pt>
                <c:pt idx="13248">
                  <c:v>735675.4947106482</c:v>
                </c:pt>
                <c:pt idx="13249">
                  <c:v>735675.49472222221</c:v>
                </c:pt>
                <c:pt idx="13250">
                  <c:v>735675.49472222221</c:v>
                </c:pt>
                <c:pt idx="13251">
                  <c:v>735675.49473379634</c:v>
                </c:pt>
                <c:pt idx="13252">
                  <c:v>735675.49473379634</c:v>
                </c:pt>
                <c:pt idx="13253">
                  <c:v>735675.49474536837</c:v>
                </c:pt>
                <c:pt idx="13254">
                  <c:v>735675.49474536837</c:v>
                </c:pt>
                <c:pt idx="13255">
                  <c:v>735675.49475694448</c:v>
                </c:pt>
                <c:pt idx="13256">
                  <c:v>735675.49475694448</c:v>
                </c:pt>
                <c:pt idx="13257">
                  <c:v>735675.49476851837</c:v>
                </c:pt>
                <c:pt idx="13258">
                  <c:v>735675.49476851837</c:v>
                </c:pt>
                <c:pt idx="13259">
                  <c:v>735675.49478009238</c:v>
                </c:pt>
                <c:pt idx="13260">
                  <c:v>735675.49478009238</c:v>
                </c:pt>
                <c:pt idx="13261">
                  <c:v>735675.49479166628</c:v>
                </c:pt>
                <c:pt idx="13262">
                  <c:v>735675.49479166628</c:v>
                </c:pt>
                <c:pt idx="13263">
                  <c:v>735675.49480324145</c:v>
                </c:pt>
                <c:pt idx="13264">
                  <c:v>735675.49480324145</c:v>
                </c:pt>
                <c:pt idx="13265">
                  <c:v>735675.49481481477</c:v>
                </c:pt>
                <c:pt idx="13266">
                  <c:v>735675.49481481477</c:v>
                </c:pt>
                <c:pt idx="13267">
                  <c:v>735675.49482638901</c:v>
                </c:pt>
                <c:pt idx="13268">
                  <c:v>735675.49482638901</c:v>
                </c:pt>
                <c:pt idx="13269">
                  <c:v>735675.49483796302</c:v>
                </c:pt>
                <c:pt idx="13270">
                  <c:v>735675.49483796302</c:v>
                </c:pt>
                <c:pt idx="13271">
                  <c:v>735675.49484953692</c:v>
                </c:pt>
                <c:pt idx="13272">
                  <c:v>735675.49484953692</c:v>
                </c:pt>
                <c:pt idx="13273">
                  <c:v>735675.49486111151</c:v>
                </c:pt>
                <c:pt idx="13274">
                  <c:v>735675.49486111151</c:v>
                </c:pt>
                <c:pt idx="13275">
                  <c:v>735675.49487268517</c:v>
                </c:pt>
                <c:pt idx="13276">
                  <c:v>735675.49487268517</c:v>
                </c:pt>
                <c:pt idx="13277">
                  <c:v>735675.4948842593</c:v>
                </c:pt>
                <c:pt idx="13278">
                  <c:v>735675.4948842593</c:v>
                </c:pt>
                <c:pt idx="13279">
                  <c:v>735675.49489583343</c:v>
                </c:pt>
                <c:pt idx="13280">
                  <c:v>735675.49489583343</c:v>
                </c:pt>
                <c:pt idx="13281">
                  <c:v>735675.49490740732</c:v>
                </c:pt>
                <c:pt idx="13282">
                  <c:v>735675.49490740732</c:v>
                </c:pt>
                <c:pt idx="13283">
                  <c:v>735675.49491897819</c:v>
                </c:pt>
                <c:pt idx="13284">
                  <c:v>735675.49491897819</c:v>
                </c:pt>
                <c:pt idx="13285">
                  <c:v>735675.49493055337</c:v>
                </c:pt>
                <c:pt idx="13286">
                  <c:v>735675.49493055337</c:v>
                </c:pt>
                <c:pt idx="13287">
                  <c:v>735675.49494212936</c:v>
                </c:pt>
                <c:pt idx="13288">
                  <c:v>735675.49494212936</c:v>
                </c:pt>
                <c:pt idx="13289">
                  <c:v>735675.49495370372</c:v>
                </c:pt>
                <c:pt idx="13290">
                  <c:v>735675.49495370372</c:v>
                </c:pt>
                <c:pt idx="13291">
                  <c:v>735675.49496527738</c:v>
                </c:pt>
                <c:pt idx="13292">
                  <c:v>735675.49496527738</c:v>
                </c:pt>
                <c:pt idx="13293">
                  <c:v>735675.49497685186</c:v>
                </c:pt>
                <c:pt idx="13294">
                  <c:v>735675.49497685186</c:v>
                </c:pt>
                <c:pt idx="13295">
                  <c:v>735675.49498842587</c:v>
                </c:pt>
                <c:pt idx="13296">
                  <c:v>735675.495</c:v>
                </c:pt>
                <c:pt idx="13297">
                  <c:v>735675.495</c:v>
                </c:pt>
                <c:pt idx="13298">
                  <c:v>735675.49501157389</c:v>
                </c:pt>
                <c:pt idx="13299">
                  <c:v>735675.49501157389</c:v>
                </c:pt>
                <c:pt idx="13300">
                  <c:v>735675.49502314941</c:v>
                </c:pt>
                <c:pt idx="13301">
                  <c:v>735675.49502314941</c:v>
                </c:pt>
                <c:pt idx="13302">
                  <c:v>735675.49503472249</c:v>
                </c:pt>
                <c:pt idx="13303">
                  <c:v>735675.49503472249</c:v>
                </c:pt>
                <c:pt idx="13304">
                  <c:v>735675.49504629651</c:v>
                </c:pt>
                <c:pt idx="13305">
                  <c:v>735675.49504629651</c:v>
                </c:pt>
                <c:pt idx="13306">
                  <c:v>735675.4950578704</c:v>
                </c:pt>
                <c:pt idx="13307">
                  <c:v>735675.4950578704</c:v>
                </c:pt>
                <c:pt idx="13308">
                  <c:v>735675.4950694443</c:v>
                </c:pt>
                <c:pt idx="13309">
                  <c:v>735675.4950694443</c:v>
                </c:pt>
                <c:pt idx="13310">
                  <c:v>735675.49508101854</c:v>
                </c:pt>
                <c:pt idx="13311">
                  <c:v>735675.49508101854</c:v>
                </c:pt>
                <c:pt idx="13312">
                  <c:v>735675.49509259232</c:v>
                </c:pt>
                <c:pt idx="13313">
                  <c:v>735675.49509259232</c:v>
                </c:pt>
                <c:pt idx="13314">
                  <c:v>735675.49510416668</c:v>
                </c:pt>
                <c:pt idx="13315">
                  <c:v>735675.49510416668</c:v>
                </c:pt>
                <c:pt idx="13316">
                  <c:v>735675.49511574069</c:v>
                </c:pt>
                <c:pt idx="13317">
                  <c:v>735675.49511574069</c:v>
                </c:pt>
                <c:pt idx="13318">
                  <c:v>735675.49512731482</c:v>
                </c:pt>
                <c:pt idx="13319">
                  <c:v>735675.49512731482</c:v>
                </c:pt>
                <c:pt idx="13320">
                  <c:v>735675.49513888836</c:v>
                </c:pt>
                <c:pt idx="13321">
                  <c:v>735675.49513888836</c:v>
                </c:pt>
                <c:pt idx="13322">
                  <c:v>735675.49515046296</c:v>
                </c:pt>
                <c:pt idx="13323">
                  <c:v>735675.49515046296</c:v>
                </c:pt>
                <c:pt idx="13324">
                  <c:v>735675.49516203708</c:v>
                </c:pt>
                <c:pt idx="13325">
                  <c:v>735675.49516203708</c:v>
                </c:pt>
                <c:pt idx="13326">
                  <c:v>735675.4951736111</c:v>
                </c:pt>
                <c:pt idx="13327">
                  <c:v>735675.4951736111</c:v>
                </c:pt>
                <c:pt idx="13328">
                  <c:v>735675.49518518522</c:v>
                </c:pt>
                <c:pt idx="13329">
                  <c:v>735675.49518518522</c:v>
                </c:pt>
                <c:pt idx="13330">
                  <c:v>735675.49519675889</c:v>
                </c:pt>
                <c:pt idx="13331">
                  <c:v>735675.49519675889</c:v>
                </c:pt>
                <c:pt idx="13332">
                  <c:v>735675.49520833348</c:v>
                </c:pt>
                <c:pt idx="13333">
                  <c:v>735675.49520833348</c:v>
                </c:pt>
                <c:pt idx="13334">
                  <c:v>735675.49521990737</c:v>
                </c:pt>
                <c:pt idx="13335">
                  <c:v>735675.49521990737</c:v>
                </c:pt>
                <c:pt idx="13336">
                  <c:v>735675.4952314815</c:v>
                </c:pt>
                <c:pt idx="13337">
                  <c:v>735675.4952314815</c:v>
                </c:pt>
                <c:pt idx="13338">
                  <c:v>735675.49524305528</c:v>
                </c:pt>
                <c:pt idx="13339">
                  <c:v>735675.49524305528</c:v>
                </c:pt>
                <c:pt idx="13340">
                  <c:v>735675.49525462964</c:v>
                </c:pt>
                <c:pt idx="13341">
                  <c:v>735675.49525462964</c:v>
                </c:pt>
                <c:pt idx="13342">
                  <c:v>735675.49526620365</c:v>
                </c:pt>
                <c:pt idx="13343">
                  <c:v>735675.49526620365</c:v>
                </c:pt>
                <c:pt idx="13344">
                  <c:v>735675.49527777778</c:v>
                </c:pt>
                <c:pt idx="13345">
                  <c:v>735675.49527777778</c:v>
                </c:pt>
                <c:pt idx="13346">
                  <c:v>735675.49528935179</c:v>
                </c:pt>
                <c:pt idx="13347">
                  <c:v>735675.49528935179</c:v>
                </c:pt>
                <c:pt idx="13348">
                  <c:v>735675.49530092592</c:v>
                </c:pt>
                <c:pt idx="13349">
                  <c:v>735675.49530092592</c:v>
                </c:pt>
                <c:pt idx="13350">
                  <c:v>735675.49531249888</c:v>
                </c:pt>
                <c:pt idx="13351">
                  <c:v>735675.49532407406</c:v>
                </c:pt>
                <c:pt idx="13352">
                  <c:v>735675.49532407406</c:v>
                </c:pt>
                <c:pt idx="13353">
                  <c:v>735675.49533564842</c:v>
                </c:pt>
                <c:pt idx="13354">
                  <c:v>735675.49533564842</c:v>
                </c:pt>
                <c:pt idx="13355">
                  <c:v>735675.4953472222</c:v>
                </c:pt>
                <c:pt idx="13356">
                  <c:v>735675.4953472222</c:v>
                </c:pt>
                <c:pt idx="13357">
                  <c:v>735675.49535879632</c:v>
                </c:pt>
                <c:pt idx="13358">
                  <c:v>735675.49535879632</c:v>
                </c:pt>
                <c:pt idx="13359">
                  <c:v>735675.49537036836</c:v>
                </c:pt>
                <c:pt idx="13360">
                  <c:v>735675.49537036836</c:v>
                </c:pt>
                <c:pt idx="13361">
                  <c:v>735675.49538194446</c:v>
                </c:pt>
                <c:pt idx="13362">
                  <c:v>735675.49538194446</c:v>
                </c:pt>
                <c:pt idx="13363">
                  <c:v>735675.49539351847</c:v>
                </c:pt>
                <c:pt idx="13364">
                  <c:v>735675.49539351847</c:v>
                </c:pt>
                <c:pt idx="13365">
                  <c:v>735675.4954050926</c:v>
                </c:pt>
                <c:pt idx="13366">
                  <c:v>735675.4954050926</c:v>
                </c:pt>
                <c:pt idx="13367">
                  <c:v>735675.49541666661</c:v>
                </c:pt>
                <c:pt idx="13368">
                  <c:v>735675.49541666661</c:v>
                </c:pt>
                <c:pt idx="13369">
                  <c:v>735675.49542824074</c:v>
                </c:pt>
                <c:pt idx="13370">
                  <c:v>735675.49542824074</c:v>
                </c:pt>
                <c:pt idx="13371">
                  <c:v>735675.49543981487</c:v>
                </c:pt>
                <c:pt idx="13372">
                  <c:v>735675.49543981487</c:v>
                </c:pt>
                <c:pt idx="13373">
                  <c:v>735675.495451389</c:v>
                </c:pt>
                <c:pt idx="13374">
                  <c:v>735675.495451389</c:v>
                </c:pt>
                <c:pt idx="13375">
                  <c:v>735675.49546296301</c:v>
                </c:pt>
                <c:pt idx="13376">
                  <c:v>735675.49546296301</c:v>
                </c:pt>
                <c:pt idx="13377">
                  <c:v>735675.49547453702</c:v>
                </c:pt>
                <c:pt idx="13378">
                  <c:v>735675.49547453702</c:v>
                </c:pt>
                <c:pt idx="13379">
                  <c:v>735675.49548611243</c:v>
                </c:pt>
                <c:pt idx="13380">
                  <c:v>735675.49548611243</c:v>
                </c:pt>
                <c:pt idx="13381">
                  <c:v>735675.49549768551</c:v>
                </c:pt>
                <c:pt idx="13382">
                  <c:v>735675.49549768551</c:v>
                </c:pt>
                <c:pt idx="13383">
                  <c:v>735675.49550925836</c:v>
                </c:pt>
                <c:pt idx="13384">
                  <c:v>735675.49550925836</c:v>
                </c:pt>
                <c:pt idx="13385">
                  <c:v>735675.49552083341</c:v>
                </c:pt>
                <c:pt idx="13386">
                  <c:v>735675.49552083341</c:v>
                </c:pt>
                <c:pt idx="13387">
                  <c:v>735675.49553240731</c:v>
                </c:pt>
                <c:pt idx="13388">
                  <c:v>735675.49553240731</c:v>
                </c:pt>
                <c:pt idx="13389">
                  <c:v>735675.49554398132</c:v>
                </c:pt>
                <c:pt idx="13390">
                  <c:v>735675.49554398132</c:v>
                </c:pt>
                <c:pt idx="13391">
                  <c:v>735675.49555555556</c:v>
                </c:pt>
                <c:pt idx="13392">
                  <c:v>735675.49555555556</c:v>
                </c:pt>
                <c:pt idx="13393">
                  <c:v>735675.49556712958</c:v>
                </c:pt>
                <c:pt idx="13394">
                  <c:v>735675.49556712958</c:v>
                </c:pt>
                <c:pt idx="13395">
                  <c:v>735675.49557870196</c:v>
                </c:pt>
                <c:pt idx="13396">
                  <c:v>735675.49557870196</c:v>
                </c:pt>
                <c:pt idx="13397">
                  <c:v>735675.49559027737</c:v>
                </c:pt>
                <c:pt idx="13398">
                  <c:v>735675.49559027737</c:v>
                </c:pt>
                <c:pt idx="13399">
                  <c:v>735675.49560185184</c:v>
                </c:pt>
                <c:pt idx="13400">
                  <c:v>735675.49560185184</c:v>
                </c:pt>
                <c:pt idx="13401">
                  <c:v>735675.49561342644</c:v>
                </c:pt>
                <c:pt idx="13402">
                  <c:v>735675.49561342644</c:v>
                </c:pt>
                <c:pt idx="13403">
                  <c:v>735675.49562500045</c:v>
                </c:pt>
                <c:pt idx="13404">
                  <c:v>735675.49562500045</c:v>
                </c:pt>
                <c:pt idx="13405">
                  <c:v>735675.49563657411</c:v>
                </c:pt>
                <c:pt idx="13406">
                  <c:v>735675.49563657411</c:v>
                </c:pt>
                <c:pt idx="13407">
                  <c:v>735675.49564814812</c:v>
                </c:pt>
                <c:pt idx="13408">
                  <c:v>735675.49564814812</c:v>
                </c:pt>
                <c:pt idx="13409">
                  <c:v>735675.49565972225</c:v>
                </c:pt>
                <c:pt idx="13410">
                  <c:v>735675.49565972225</c:v>
                </c:pt>
                <c:pt idx="13411">
                  <c:v>735675.49567129649</c:v>
                </c:pt>
                <c:pt idx="13412">
                  <c:v>735675.49567129649</c:v>
                </c:pt>
                <c:pt idx="13413">
                  <c:v>735675.4956828705</c:v>
                </c:pt>
                <c:pt idx="13414">
                  <c:v>735675.4956828705</c:v>
                </c:pt>
                <c:pt idx="13415">
                  <c:v>735675.4956944444</c:v>
                </c:pt>
                <c:pt idx="13416">
                  <c:v>735675.4956944444</c:v>
                </c:pt>
                <c:pt idx="13417">
                  <c:v>735675.49570601853</c:v>
                </c:pt>
                <c:pt idx="13418">
                  <c:v>735675.49570601853</c:v>
                </c:pt>
                <c:pt idx="13419">
                  <c:v>735675.4957175923</c:v>
                </c:pt>
                <c:pt idx="13420">
                  <c:v>735675.4957175923</c:v>
                </c:pt>
                <c:pt idx="13421">
                  <c:v>735675.49572916667</c:v>
                </c:pt>
                <c:pt idx="13422">
                  <c:v>735675.49574074079</c:v>
                </c:pt>
                <c:pt idx="13423">
                  <c:v>735675.49574074079</c:v>
                </c:pt>
                <c:pt idx="13424">
                  <c:v>735675.4957523148</c:v>
                </c:pt>
                <c:pt idx="13425">
                  <c:v>735675.4957523148</c:v>
                </c:pt>
                <c:pt idx="13426">
                  <c:v>735675.49576388893</c:v>
                </c:pt>
                <c:pt idx="13427">
                  <c:v>735675.49576388893</c:v>
                </c:pt>
                <c:pt idx="13428">
                  <c:v>735675.49577546236</c:v>
                </c:pt>
                <c:pt idx="13429">
                  <c:v>735675.49577546236</c:v>
                </c:pt>
                <c:pt idx="13430">
                  <c:v>735675.49578703742</c:v>
                </c:pt>
                <c:pt idx="13431">
                  <c:v>735675.49578703742</c:v>
                </c:pt>
                <c:pt idx="13432">
                  <c:v>735675.49579861108</c:v>
                </c:pt>
                <c:pt idx="13433">
                  <c:v>735675.49579861108</c:v>
                </c:pt>
                <c:pt idx="13434">
                  <c:v>735675.49581018521</c:v>
                </c:pt>
                <c:pt idx="13435">
                  <c:v>735675.49581018521</c:v>
                </c:pt>
                <c:pt idx="13436">
                  <c:v>735675.49582175922</c:v>
                </c:pt>
                <c:pt idx="13437">
                  <c:v>735675.49582175922</c:v>
                </c:pt>
                <c:pt idx="13438">
                  <c:v>735675.49583333405</c:v>
                </c:pt>
                <c:pt idx="13439">
                  <c:v>735675.49583333405</c:v>
                </c:pt>
                <c:pt idx="13440">
                  <c:v>735675.49584490748</c:v>
                </c:pt>
                <c:pt idx="13441">
                  <c:v>735675.49584490748</c:v>
                </c:pt>
                <c:pt idx="13442">
                  <c:v>735675.49585648242</c:v>
                </c:pt>
                <c:pt idx="13443">
                  <c:v>735675.49585648242</c:v>
                </c:pt>
                <c:pt idx="13444">
                  <c:v>735675.49586805538</c:v>
                </c:pt>
                <c:pt idx="13445">
                  <c:v>735675.49586805538</c:v>
                </c:pt>
                <c:pt idx="13446">
                  <c:v>735675.49587962939</c:v>
                </c:pt>
                <c:pt idx="13447">
                  <c:v>735675.49587962939</c:v>
                </c:pt>
                <c:pt idx="13448">
                  <c:v>735675.49589120375</c:v>
                </c:pt>
                <c:pt idx="13449">
                  <c:v>735675.49589120375</c:v>
                </c:pt>
                <c:pt idx="13450">
                  <c:v>735675.49590277777</c:v>
                </c:pt>
                <c:pt idx="13451">
                  <c:v>735675.49590277777</c:v>
                </c:pt>
                <c:pt idx="13452">
                  <c:v>735675.49591435189</c:v>
                </c:pt>
                <c:pt idx="13453">
                  <c:v>735675.49591435189</c:v>
                </c:pt>
                <c:pt idx="13454">
                  <c:v>735675.49592592742</c:v>
                </c:pt>
                <c:pt idx="13455">
                  <c:v>735675.49592592742</c:v>
                </c:pt>
                <c:pt idx="13456">
                  <c:v>735675.49593750003</c:v>
                </c:pt>
                <c:pt idx="13457">
                  <c:v>735675.49593750003</c:v>
                </c:pt>
                <c:pt idx="13458">
                  <c:v>735675.49594907148</c:v>
                </c:pt>
                <c:pt idx="13459">
                  <c:v>735675.49594907148</c:v>
                </c:pt>
                <c:pt idx="13460">
                  <c:v>735675.4959606484</c:v>
                </c:pt>
                <c:pt idx="13461">
                  <c:v>735675.4959606484</c:v>
                </c:pt>
                <c:pt idx="13462">
                  <c:v>735675.49597222218</c:v>
                </c:pt>
                <c:pt idx="13463">
                  <c:v>735675.49597222218</c:v>
                </c:pt>
                <c:pt idx="13464">
                  <c:v>735675.49598379643</c:v>
                </c:pt>
                <c:pt idx="13465">
                  <c:v>735675.49598379643</c:v>
                </c:pt>
                <c:pt idx="13466">
                  <c:v>735675.49599537032</c:v>
                </c:pt>
                <c:pt idx="13467">
                  <c:v>735675.49599537032</c:v>
                </c:pt>
                <c:pt idx="13468">
                  <c:v>735675.49600694445</c:v>
                </c:pt>
                <c:pt idx="13469">
                  <c:v>735675.49600694445</c:v>
                </c:pt>
                <c:pt idx="13470">
                  <c:v>735675.49601851846</c:v>
                </c:pt>
                <c:pt idx="13471">
                  <c:v>735675.49601851846</c:v>
                </c:pt>
                <c:pt idx="13472">
                  <c:v>735675.49603009259</c:v>
                </c:pt>
                <c:pt idx="13473">
                  <c:v>735675.49603009259</c:v>
                </c:pt>
                <c:pt idx="13474">
                  <c:v>735675.49604166672</c:v>
                </c:pt>
                <c:pt idx="13475">
                  <c:v>735675.49604166672</c:v>
                </c:pt>
                <c:pt idx="13476">
                  <c:v>735675.49605324375</c:v>
                </c:pt>
                <c:pt idx="13477">
                  <c:v>735675.49605324375</c:v>
                </c:pt>
                <c:pt idx="13478">
                  <c:v>735675.49606481544</c:v>
                </c:pt>
                <c:pt idx="13479">
                  <c:v>735675.49606481544</c:v>
                </c:pt>
                <c:pt idx="13480">
                  <c:v>735675.4960763891</c:v>
                </c:pt>
                <c:pt idx="13481">
                  <c:v>735675.4960763891</c:v>
                </c:pt>
                <c:pt idx="13482">
                  <c:v>735675.49608796404</c:v>
                </c:pt>
                <c:pt idx="13483">
                  <c:v>735675.49608796404</c:v>
                </c:pt>
                <c:pt idx="13484">
                  <c:v>735675.49609953701</c:v>
                </c:pt>
                <c:pt idx="13485">
                  <c:v>735675.49609953701</c:v>
                </c:pt>
                <c:pt idx="13486">
                  <c:v>735675.49611111113</c:v>
                </c:pt>
                <c:pt idx="13487">
                  <c:v>735675.49611111113</c:v>
                </c:pt>
                <c:pt idx="13488">
                  <c:v>735675.49612268514</c:v>
                </c:pt>
                <c:pt idx="13489">
                  <c:v>735675.49612268514</c:v>
                </c:pt>
                <c:pt idx="13490">
                  <c:v>735675.49613425927</c:v>
                </c:pt>
                <c:pt idx="13491">
                  <c:v>735675.49613425927</c:v>
                </c:pt>
                <c:pt idx="13492">
                  <c:v>735675.4961458334</c:v>
                </c:pt>
                <c:pt idx="13493">
                  <c:v>735675.4961458334</c:v>
                </c:pt>
                <c:pt idx="13494">
                  <c:v>735675.49615740741</c:v>
                </c:pt>
                <c:pt idx="13495">
                  <c:v>735675.49615740741</c:v>
                </c:pt>
                <c:pt idx="13496">
                  <c:v>735675.49616898131</c:v>
                </c:pt>
                <c:pt idx="13497">
                  <c:v>735675.49618055532</c:v>
                </c:pt>
                <c:pt idx="13498">
                  <c:v>735675.49618055532</c:v>
                </c:pt>
                <c:pt idx="13499">
                  <c:v>735675.49619212968</c:v>
                </c:pt>
                <c:pt idx="13500">
                  <c:v>735675.49619212968</c:v>
                </c:pt>
                <c:pt idx="13501">
                  <c:v>735675.49620370404</c:v>
                </c:pt>
                <c:pt idx="13502">
                  <c:v>735675.49620370404</c:v>
                </c:pt>
                <c:pt idx="13503">
                  <c:v>735675.49621527782</c:v>
                </c:pt>
                <c:pt idx="13504">
                  <c:v>735675.49621527782</c:v>
                </c:pt>
                <c:pt idx="13505">
                  <c:v>735675.49622685241</c:v>
                </c:pt>
                <c:pt idx="13506">
                  <c:v>735675.49622685241</c:v>
                </c:pt>
                <c:pt idx="13507">
                  <c:v>735675.49623842642</c:v>
                </c:pt>
                <c:pt idx="13508">
                  <c:v>735675.49623842642</c:v>
                </c:pt>
                <c:pt idx="13509">
                  <c:v>735675.49624999997</c:v>
                </c:pt>
                <c:pt idx="13510">
                  <c:v>735675.49624999997</c:v>
                </c:pt>
                <c:pt idx="13511">
                  <c:v>735675.4962615741</c:v>
                </c:pt>
                <c:pt idx="13512">
                  <c:v>735675.4962615741</c:v>
                </c:pt>
                <c:pt idx="13513">
                  <c:v>735675.49627314904</c:v>
                </c:pt>
                <c:pt idx="13514">
                  <c:v>735675.49627314904</c:v>
                </c:pt>
                <c:pt idx="13515">
                  <c:v>735675.49628472445</c:v>
                </c:pt>
                <c:pt idx="13516">
                  <c:v>735675.49628472445</c:v>
                </c:pt>
                <c:pt idx="13517">
                  <c:v>735675.49629629741</c:v>
                </c:pt>
                <c:pt idx="13518">
                  <c:v>735675.49629629741</c:v>
                </c:pt>
                <c:pt idx="13519">
                  <c:v>735675.49630787049</c:v>
                </c:pt>
                <c:pt idx="13520">
                  <c:v>735675.49630787049</c:v>
                </c:pt>
                <c:pt idx="13521">
                  <c:v>735675.49631944438</c:v>
                </c:pt>
                <c:pt idx="13522">
                  <c:v>735675.49631944438</c:v>
                </c:pt>
                <c:pt idx="13523">
                  <c:v>735675.49633101851</c:v>
                </c:pt>
                <c:pt idx="13524">
                  <c:v>735675.49633101851</c:v>
                </c:pt>
                <c:pt idx="13525">
                  <c:v>735675.49634259229</c:v>
                </c:pt>
                <c:pt idx="13526">
                  <c:v>735675.49634259229</c:v>
                </c:pt>
                <c:pt idx="13527">
                  <c:v>735675.49635416665</c:v>
                </c:pt>
                <c:pt idx="13528">
                  <c:v>735675.49635416665</c:v>
                </c:pt>
                <c:pt idx="13529">
                  <c:v>735675.49636574241</c:v>
                </c:pt>
                <c:pt idx="13530">
                  <c:v>735675.49636574241</c:v>
                </c:pt>
                <c:pt idx="13531">
                  <c:v>735675.49637731479</c:v>
                </c:pt>
                <c:pt idx="13532">
                  <c:v>735675.49637731479</c:v>
                </c:pt>
                <c:pt idx="13533">
                  <c:v>735675.49638888892</c:v>
                </c:pt>
                <c:pt idx="13534">
                  <c:v>735675.49638888892</c:v>
                </c:pt>
                <c:pt idx="13535">
                  <c:v>735675.49640046293</c:v>
                </c:pt>
                <c:pt idx="13536">
                  <c:v>735675.49640046293</c:v>
                </c:pt>
                <c:pt idx="13537">
                  <c:v>735675.49641203741</c:v>
                </c:pt>
                <c:pt idx="13538">
                  <c:v>735675.49641203741</c:v>
                </c:pt>
                <c:pt idx="13539">
                  <c:v>735675.49642361375</c:v>
                </c:pt>
                <c:pt idx="13540">
                  <c:v>735675.49642361375</c:v>
                </c:pt>
                <c:pt idx="13541">
                  <c:v>735675.49643518543</c:v>
                </c:pt>
                <c:pt idx="13542">
                  <c:v>735675.49643518543</c:v>
                </c:pt>
                <c:pt idx="13543">
                  <c:v>735675.49644675921</c:v>
                </c:pt>
                <c:pt idx="13544">
                  <c:v>735675.49644675921</c:v>
                </c:pt>
                <c:pt idx="13545">
                  <c:v>735675.49645833345</c:v>
                </c:pt>
                <c:pt idx="13546">
                  <c:v>735675.49645833345</c:v>
                </c:pt>
                <c:pt idx="13547">
                  <c:v>735675.49646990746</c:v>
                </c:pt>
                <c:pt idx="13548">
                  <c:v>735675.49646990746</c:v>
                </c:pt>
                <c:pt idx="13549">
                  <c:v>735675.49648148241</c:v>
                </c:pt>
                <c:pt idx="13550">
                  <c:v>735675.49648148241</c:v>
                </c:pt>
                <c:pt idx="13551">
                  <c:v>735675.4964930556</c:v>
                </c:pt>
                <c:pt idx="13552">
                  <c:v>735675.4964930556</c:v>
                </c:pt>
                <c:pt idx="13553">
                  <c:v>735675.49650462961</c:v>
                </c:pt>
                <c:pt idx="13554">
                  <c:v>735675.49650462961</c:v>
                </c:pt>
                <c:pt idx="13555">
                  <c:v>735675.49651620374</c:v>
                </c:pt>
                <c:pt idx="13556">
                  <c:v>735675.49651620374</c:v>
                </c:pt>
                <c:pt idx="13557">
                  <c:v>735675.49652777775</c:v>
                </c:pt>
                <c:pt idx="13558">
                  <c:v>735675.49653935188</c:v>
                </c:pt>
                <c:pt idx="13559">
                  <c:v>735675.49653935188</c:v>
                </c:pt>
                <c:pt idx="13560">
                  <c:v>735675.4965509274</c:v>
                </c:pt>
                <c:pt idx="13561">
                  <c:v>735675.4965509274</c:v>
                </c:pt>
                <c:pt idx="13562">
                  <c:v>735675.49656250002</c:v>
                </c:pt>
                <c:pt idx="13563">
                  <c:v>735675.49656250002</c:v>
                </c:pt>
                <c:pt idx="13564">
                  <c:v>735675.49657407391</c:v>
                </c:pt>
                <c:pt idx="13565">
                  <c:v>735675.49657407391</c:v>
                </c:pt>
                <c:pt idx="13566">
                  <c:v>735675.49658564944</c:v>
                </c:pt>
                <c:pt idx="13567">
                  <c:v>735675.49658564944</c:v>
                </c:pt>
                <c:pt idx="13568">
                  <c:v>735675.4965972224</c:v>
                </c:pt>
                <c:pt idx="13569">
                  <c:v>735675.4965972224</c:v>
                </c:pt>
                <c:pt idx="13570">
                  <c:v>735675.49660879641</c:v>
                </c:pt>
                <c:pt idx="13571">
                  <c:v>735675.49660879641</c:v>
                </c:pt>
                <c:pt idx="13572">
                  <c:v>735675.49662037042</c:v>
                </c:pt>
                <c:pt idx="13573">
                  <c:v>735675.49662037042</c:v>
                </c:pt>
                <c:pt idx="13574">
                  <c:v>735675.49663194444</c:v>
                </c:pt>
                <c:pt idx="13575">
                  <c:v>735675.49663194444</c:v>
                </c:pt>
                <c:pt idx="13576">
                  <c:v>735675.49664351903</c:v>
                </c:pt>
                <c:pt idx="13577">
                  <c:v>735675.49664351903</c:v>
                </c:pt>
                <c:pt idx="13578">
                  <c:v>735675.49665509444</c:v>
                </c:pt>
                <c:pt idx="13579">
                  <c:v>735675.49665509444</c:v>
                </c:pt>
                <c:pt idx="13580">
                  <c:v>735675.49666666705</c:v>
                </c:pt>
                <c:pt idx="13581">
                  <c:v>735675.49666666705</c:v>
                </c:pt>
                <c:pt idx="13582">
                  <c:v>735675.49667824071</c:v>
                </c:pt>
                <c:pt idx="13583">
                  <c:v>735675.49667824071</c:v>
                </c:pt>
                <c:pt idx="13584">
                  <c:v>735675.49668981484</c:v>
                </c:pt>
                <c:pt idx="13585">
                  <c:v>735675.49668981484</c:v>
                </c:pt>
                <c:pt idx="13586">
                  <c:v>735675.49670138885</c:v>
                </c:pt>
                <c:pt idx="13587">
                  <c:v>735675.49670138885</c:v>
                </c:pt>
                <c:pt idx="13588">
                  <c:v>735675.49671296298</c:v>
                </c:pt>
                <c:pt idx="13589">
                  <c:v>735675.49671296298</c:v>
                </c:pt>
                <c:pt idx="13590">
                  <c:v>735675.49672453944</c:v>
                </c:pt>
                <c:pt idx="13591">
                  <c:v>735675.49672453944</c:v>
                </c:pt>
                <c:pt idx="13592">
                  <c:v>735675.49673611205</c:v>
                </c:pt>
                <c:pt idx="13593">
                  <c:v>735675.49673611205</c:v>
                </c:pt>
                <c:pt idx="13594">
                  <c:v>735675.49674768513</c:v>
                </c:pt>
                <c:pt idx="13595">
                  <c:v>735675.49674768513</c:v>
                </c:pt>
                <c:pt idx="13596">
                  <c:v>735675.49675925926</c:v>
                </c:pt>
                <c:pt idx="13597">
                  <c:v>735675.49675925926</c:v>
                </c:pt>
                <c:pt idx="13598">
                  <c:v>735675.4967708335</c:v>
                </c:pt>
                <c:pt idx="13599">
                  <c:v>735675.4967824074</c:v>
                </c:pt>
                <c:pt idx="13600">
                  <c:v>735675.4967824074</c:v>
                </c:pt>
                <c:pt idx="13601">
                  <c:v>735675.4967824074</c:v>
                </c:pt>
                <c:pt idx="13602">
                  <c:v>735675.49679398153</c:v>
                </c:pt>
                <c:pt idx="13603">
                  <c:v>735675.49679398153</c:v>
                </c:pt>
                <c:pt idx="13604">
                  <c:v>735675.49680555554</c:v>
                </c:pt>
                <c:pt idx="13605">
                  <c:v>735675.49680555554</c:v>
                </c:pt>
                <c:pt idx="13606">
                  <c:v>735675.49681713246</c:v>
                </c:pt>
                <c:pt idx="13607">
                  <c:v>735675.49681713246</c:v>
                </c:pt>
                <c:pt idx="13608">
                  <c:v>735675.49682870402</c:v>
                </c:pt>
                <c:pt idx="13609">
                  <c:v>735675.49682870402</c:v>
                </c:pt>
                <c:pt idx="13610">
                  <c:v>735675.4968402778</c:v>
                </c:pt>
                <c:pt idx="13611">
                  <c:v>735675.49685185205</c:v>
                </c:pt>
                <c:pt idx="13612">
                  <c:v>735675.49685185205</c:v>
                </c:pt>
                <c:pt idx="13613">
                  <c:v>735675.49686342874</c:v>
                </c:pt>
                <c:pt idx="13614">
                  <c:v>735675.49686342874</c:v>
                </c:pt>
                <c:pt idx="13615">
                  <c:v>735675.49687499995</c:v>
                </c:pt>
                <c:pt idx="13616">
                  <c:v>735675.49687499995</c:v>
                </c:pt>
                <c:pt idx="13617">
                  <c:v>735675.49688657443</c:v>
                </c:pt>
                <c:pt idx="13618">
                  <c:v>735675.49688657443</c:v>
                </c:pt>
                <c:pt idx="13619">
                  <c:v>735675.49689814844</c:v>
                </c:pt>
                <c:pt idx="13620">
                  <c:v>735675.49689814844</c:v>
                </c:pt>
                <c:pt idx="13621">
                  <c:v>735675.49690972222</c:v>
                </c:pt>
                <c:pt idx="13622">
                  <c:v>735675.49690972222</c:v>
                </c:pt>
                <c:pt idx="13623">
                  <c:v>735675.49692129705</c:v>
                </c:pt>
                <c:pt idx="13624">
                  <c:v>735675.49692129705</c:v>
                </c:pt>
                <c:pt idx="13625">
                  <c:v>735675.49693287048</c:v>
                </c:pt>
                <c:pt idx="13626">
                  <c:v>735675.49693287048</c:v>
                </c:pt>
                <c:pt idx="13627">
                  <c:v>735675.49694444449</c:v>
                </c:pt>
                <c:pt idx="13628">
                  <c:v>735675.49694444449</c:v>
                </c:pt>
                <c:pt idx="13629">
                  <c:v>735675.49695601943</c:v>
                </c:pt>
                <c:pt idx="13630">
                  <c:v>735675.49695601943</c:v>
                </c:pt>
                <c:pt idx="13631">
                  <c:v>735675.49696759263</c:v>
                </c:pt>
                <c:pt idx="13632">
                  <c:v>735675.49696759263</c:v>
                </c:pt>
                <c:pt idx="13633">
                  <c:v>735675.49697916629</c:v>
                </c:pt>
                <c:pt idx="13634">
                  <c:v>735675.49697916629</c:v>
                </c:pt>
                <c:pt idx="13635">
                  <c:v>735675.49699074205</c:v>
                </c:pt>
                <c:pt idx="13636">
                  <c:v>735675.49699074205</c:v>
                </c:pt>
                <c:pt idx="13637">
                  <c:v>735675.49700231478</c:v>
                </c:pt>
                <c:pt idx="13638">
                  <c:v>735675.49700231478</c:v>
                </c:pt>
                <c:pt idx="13639">
                  <c:v>735675.4970138889</c:v>
                </c:pt>
                <c:pt idx="13640">
                  <c:v>735675.4970138889</c:v>
                </c:pt>
                <c:pt idx="13641">
                  <c:v>735675.49702546292</c:v>
                </c:pt>
                <c:pt idx="13642">
                  <c:v>735675.49702546292</c:v>
                </c:pt>
                <c:pt idx="13643">
                  <c:v>735675.49703703704</c:v>
                </c:pt>
                <c:pt idx="13644">
                  <c:v>735675.49703703704</c:v>
                </c:pt>
                <c:pt idx="13645">
                  <c:v>735675.49704861036</c:v>
                </c:pt>
                <c:pt idx="13646">
                  <c:v>735675.49704861036</c:v>
                </c:pt>
                <c:pt idx="13647">
                  <c:v>735675.49706018518</c:v>
                </c:pt>
                <c:pt idx="13648">
                  <c:v>735675.49706018518</c:v>
                </c:pt>
                <c:pt idx="13649">
                  <c:v>735675.49707175896</c:v>
                </c:pt>
                <c:pt idx="13650">
                  <c:v>735675.49707175896</c:v>
                </c:pt>
                <c:pt idx="13651">
                  <c:v>735675.49708333344</c:v>
                </c:pt>
                <c:pt idx="13652">
                  <c:v>735675.49708333344</c:v>
                </c:pt>
                <c:pt idx="13653">
                  <c:v>735675.49709490733</c:v>
                </c:pt>
                <c:pt idx="13654">
                  <c:v>735675.49709490733</c:v>
                </c:pt>
                <c:pt idx="13655">
                  <c:v>735675.49710648146</c:v>
                </c:pt>
                <c:pt idx="13656">
                  <c:v>735675.49710648146</c:v>
                </c:pt>
                <c:pt idx="13657">
                  <c:v>735675.49711805128</c:v>
                </c:pt>
                <c:pt idx="13658">
                  <c:v>735675.49711805128</c:v>
                </c:pt>
                <c:pt idx="13659">
                  <c:v>735675.49712962937</c:v>
                </c:pt>
                <c:pt idx="13660">
                  <c:v>735675.49712962937</c:v>
                </c:pt>
                <c:pt idx="13661">
                  <c:v>735675.49714120338</c:v>
                </c:pt>
                <c:pt idx="13662">
                  <c:v>735675.49714120338</c:v>
                </c:pt>
                <c:pt idx="13663">
                  <c:v>735675.49715277739</c:v>
                </c:pt>
                <c:pt idx="13664">
                  <c:v>735675.49715277739</c:v>
                </c:pt>
                <c:pt idx="13665">
                  <c:v>735675.49716435187</c:v>
                </c:pt>
                <c:pt idx="13666">
                  <c:v>735675.49716435187</c:v>
                </c:pt>
                <c:pt idx="13667">
                  <c:v>735675.49717592588</c:v>
                </c:pt>
                <c:pt idx="13668">
                  <c:v>735675.49717592588</c:v>
                </c:pt>
                <c:pt idx="13669">
                  <c:v>735675.4971875</c:v>
                </c:pt>
                <c:pt idx="13670">
                  <c:v>735675.49719907122</c:v>
                </c:pt>
                <c:pt idx="13671">
                  <c:v>735675.49719907122</c:v>
                </c:pt>
                <c:pt idx="13672">
                  <c:v>735675.49721064814</c:v>
                </c:pt>
                <c:pt idx="13673">
                  <c:v>735675.49721064814</c:v>
                </c:pt>
                <c:pt idx="13674">
                  <c:v>735675.4972222225</c:v>
                </c:pt>
                <c:pt idx="13675">
                  <c:v>735675.4972222225</c:v>
                </c:pt>
                <c:pt idx="13676">
                  <c:v>735675.4972337964</c:v>
                </c:pt>
                <c:pt idx="13677">
                  <c:v>735675.4972337964</c:v>
                </c:pt>
                <c:pt idx="13678">
                  <c:v>735675.49724537029</c:v>
                </c:pt>
                <c:pt idx="13679">
                  <c:v>735675.49724537029</c:v>
                </c:pt>
                <c:pt idx="13680">
                  <c:v>735675.49725694442</c:v>
                </c:pt>
                <c:pt idx="13681">
                  <c:v>735675.49725694442</c:v>
                </c:pt>
                <c:pt idx="13682">
                  <c:v>735675.49726851832</c:v>
                </c:pt>
                <c:pt idx="13683">
                  <c:v>735675.49726851832</c:v>
                </c:pt>
                <c:pt idx="13684">
                  <c:v>735675.49728009256</c:v>
                </c:pt>
                <c:pt idx="13685">
                  <c:v>735675.49728009256</c:v>
                </c:pt>
                <c:pt idx="13686">
                  <c:v>735675.49729166669</c:v>
                </c:pt>
                <c:pt idx="13687">
                  <c:v>735675.49729166669</c:v>
                </c:pt>
                <c:pt idx="13688">
                  <c:v>735675.4973032407</c:v>
                </c:pt>
                <c:pt idx="13689">
                  <c:v>735675.4973032407</c:v>
                </c:pt>
                <c:pt idx="13690">
                  <c:v>735675.49731481436</c:v>
                </c:pt>
                <c:pt idx="13691">
                  <c:v>735675.49731481436</c:v>
                </c:pt>
                <c:pt idx="13692">
                  <c:v>735675.49732638884</c:v>
                </c:pt>
                <c:pt idx="13693">
                  <c:v>735675.49732638884</c:v>
                </c:pt>
                <c:pt idx="13694">
                  <c:v>735675.49733796297</c:v>
                </c:pt>
                <c:pt idx="13695">
                  <c:v>735675.49733796297</c:v>
                </c:pt>
                <c:pt idx="13696">
                  <c:v>735675.49734953698</c:v>
                </c:pt>
                <c:pt idx="13697">
                  <c:v>735675.49734953698</c:v>
                </c:pt>
                <c:pt idx="13698">
                  <c:v>735675.49736111111</c:v>
                </c:pt>
                <c:pt idx="13699">
                  <c:v>735675.49736111111</c:v>
                </c:pt>
                <c:pt idx="13700">
                  <c:v>735675.49737268337</c:v>
                </c:pt>
                <c:pt idx="13701">
                  <c:v>735675.49737268337</c:v>
                </c:pt>
                <c:pt idx="13702">
                  <c:v>735675.4973842589</c:v>
                </c:pt>
                <c:pt idx="13703">
                  <c:v>735675.4973842589</c:v>
                </c:pt>
                <c:pt idx="13704">
                  <c:v>735675.49739583349</c:v>
                </c:pt>
                <c:pt idx="13705">
                  <c:v>735675.49739583349</c:v>
                </c:pt>
                <c:pt idx="13706">
                  <c:v>735675.4974074075</c:v>
                </c:pt>
                <c:pt idx="13707">
                  <c:v>735675.4974074075</c:v>
                </c:pt>
                <c:pt idx="13708">
                  <c:v>735675.49741898139</c:v>
                </c:pt>
                <c:pt idx="13709">
                  <c:v>735675.49741898139</c:v>
                </c:pt>
                <c:pt idx="13710">
                  <c:v>735675.49743055529</c:v>
                </c:pt>
                <c:pt idx="13711">
                  <c:v>735675.49743055529</c:v>
                </c:pt>
                <c:pt idx="13712">
                  <c:v>735675.4974421293</c:v>
                </c:pt>
                <c:pt idx="13713">
                  <c:v>735675.4974421293</c:v>
                </c:pt>
                <c:pt idx="13714">
                  <c:v>735675.49745370401</c:v>
                </c:pt>
                <c:pt idx="13715">
                  <c:v>735675.49745370401</c:v>
                </c:pt>
                <c:pt idx="13716">
                  <c:v>735675.49746527779</c:v>
                </c:pt>
                <c:pt idx="13717">
                  <c:v>735675.49746527779</c:v>
                </c:pt>
                <c:pt idx="13718">
                  <c:v>735675.4974768518</c:v>
                </c:pt>
                <c:pt idx="13719">
                  <c:v>735675.4974768518</c:v>
                </c:pt>
                <c:pt idx="13720">
                  <c:v>735675.49748842593</c:v>
                </c:pt>
                <c:pt idx="13721">
                  <c:v>735675.49748842593</c:v>
                </c:pt>
                <c:pt idx="13722">
                  <c:v>735675.49750000006</c:v>
                </c:pt>
                <c:pt idx="13723">
                  <c:v>735675.49750000006</c:v>
                </c:pt>
                <c:pt idx="13724">
                  <c:v>735675.49751157337</c:v>
                </c:pt>
                <c:pt idx="13725">
                  <c:v>735675.49751157337</c:v>
                </c:pt>
                <c:pt idx="13726">
                  <c:v>735675.49752314843</c:v>
                </c:pt>
                <c:pt idx="13727">
                  <c:v>735675.49752314843</c:v>
                </c:pt>
                <c:pt idx="13728">
                  <c:v>735675.49753472221</c:v>
                </c:pt>
                <c:pt idx="13729">
                  <c:v>735675.49754629633</c:v>
                </c:pt>
                <c:pt idx="13730">
                  <c:v>735675.49754629633</c:v>
                </c:pt>
                <c:pt idx="13731">
                  <c:v>735675.49755787035</c:v>
                </c:pt>
                <c:pt idx="13732">
                  <c:v>735675.49755787035</c:v>
                </c:pt>
                <c:pt idx="13733">
                  <c:v>735675.49756944436</c:v>
                </c:pt>
                <c:pt idx="13734">
                  <c:v>735675.49756944436</c:v>
                </c:pt>
                <c:pt idx="13735">
                  <c:v>735675.49758101848</c:v>
                </c:pt>
                <c:pt idx="13736">
                  <c:v>735675.49758101848</c:v>
                </c:pt>
                <c:pt idx="13737">
                  <c:v>735675.49759259238</c:v>
                </c:pt>
                <c:pt idx="13738">
                  <c:v>735675.49759259238</c:v>
                </c:pt>
                <c:pt idx="13739">
                  <c:v>735675.49760416662</c:v>
                </c:pt>
                <c:pt idx="13740">
                  <c:v>735675.49760416662</c:v>
                </c:pt>
                <c:pt idx="13741">
                  <c:v>735675.49761574075</c:v>
                </c:pt>
                <c:pt idx="13742">
                  <c:v>735675.49761574075</c:v>
                </c:pt>
                <c:pt idx="13743">
                  <c:v>735675.49762731732</c:v>
                </c:pt>
                <c:pt idx="13744">
                  <c:v>735675.49762731732</c:v>
                </c:pt>
                <c:pt idx="13745">
                  <c:v>735675.49763888889</c:v>
                </c:pt>
                <c:pt idx="13746">
                  <c:v>735675.49763888889</c:v>
                </c:pt>
                <c:pt idx="13747">
                  <c:v>735675.4976504629</c:v>
                </c:pt>
                <c:pt idx="13748">
                  <c:v>735675.4976504629</c:v>
                </c:pt>
                <c:pt idx="13749">
                  <c:v>735675.49766203703</c:v>
                </c:pt>
                <c:pt idx="13750">
                  <c:v>735675.49766203703</c:v>
                </c:pt>
                <c:pt idx="13751">
                  <c:v>735675.49767361151</c:v>
                </c:pt>
                <c:pt idx="13752">
                  <c:v>735675.49767361151</c:v>
                </c:pt>
                <c:pt idx="13753">
                  <c:v>735675.4976851854</c:v>
                </c:pt>
                <c:pt idx="13754">
                  <c:v>735675.4976851854</c:v>
                </c:pt>
                <c:pt idx="13755">
                  <c:v>735675.4976967593</c:v>
                </c:pt>
                <c:pt idx="13756">
                  <c:v>735675.4976967593</c:v>
                </c:pt>
                <c:pt idx="13757">
                  <c:v>735675.49770833331</c:v>
                </c:pt>
                <c:pt idx="13758">
                  <c:v>735675.49770833331</c:v>
                </c:pt>
                <c:pt idx="13759">
                  <c:v>735675.49771990697</c:v>
                </c:pt>
                <c:pt idx="13760">
                  <c:v>735675.49771990697</c:v>
                </c:pt>
                <c:pt idx="13761">
                  <c:v>735675.49773148133</c:v>
                </c:pt>
                <c:pt idx="13762">
                  <c:v>735675.49773148133</c:v>
                </c:pt>
                <c:pt idx="13763">
                  <c:v>735675.49774305336</c:v>
                </c:pt>
                <c:pt idx="13764">
                  <c:v>735675.49774305336</c:v>
                </c:pt>
                <c:pt idx="13765">
                  <c:v>735675.49775462958</c:v>
                </c:pt>
                <c:pt idx="13766">
                  <c:v>735675.49775462958</c:v>
                </c:pt>
                <c:pt idx="13767">
                  <c:v>735675.49776620371</c:v>
                </c:pt>
                <c:pt idx="13768">
                  <c:v>735675.49776620371</c:v>
                </c:pt>
                <c:pt idx="13769">
                  <c:v>735675.49777777737</c:v>
                </c:pt>
                <c:pt idx="13770">
                  <c:v>735675.49777777737</c:v>
                </c:pt>
                <c:pt idx="13771">
                  <c:v>735675.49778935139</c:v>
                </c:pt>
                <c:pt idx="13772">
                  <c:v>735675.49778935139</c:v>
                </c:pt>
                <c:pt idx="13773">
                  <c:v>735675.49780092645</c:v>
                </c:pt>
                <c:pt idx="13774">
                  <c:v>735675.49780092645</c:v>
                </c:pt>
                <c:pt idx="13775">
                  <c:v>735675.49781249999</c:v>
                </c:pt>
                <c:pt idx="13776">
                  <c:v>735675.49781249999</c:v>
                </c:pt>
                <c:pt idx="13777">
                  <c:v>735675.49782407412</c:v>
                </c:pt>
                <c:pt idx="13778">
                  <c:v>735675.49782407412</c:v>
                </c:pt>
                <c:pt idx="13779">
                  <c:v>735675.49783564941</c:v>
                </c:pt>
                <c:pt idx="13780">
                  <c:v>735675.49783564941</c:v>
                </c:pt>
                <c:pt idx="13781">
                  <c:v>735675.49784722249</c:v>
                </c:pt>
                <c:pt idx="13782">
                  <c:v>735675.49784722249</c:v>
                </c:pt>
                <c:pt idx="13783">
                  <c:v>735675.4978587965</c:v>
                </c:pt>
                <c:pt idx="13784">
                  <c:v>735675.4978587965</c:v>
                </c:pt>
                <c:pt idx="13785">
                  <c:v>735675.49787037028</c:v>
                </c:pt>
                <c:pt idx="13786">
                  <c:v>735675.49787037028</c:v>
                </c:pt>
                <c:pt idx="13787">
                  <c:v>735675.49788194441</c:v>
                </c:pt>
                <c:pt idx="13788">
                  <c:v>735675.49788194441</c:v>
                </c:pt>
                <c:pt idx="13789">
                  <c:v>735675.49789351854</c:v>
                </c:pt>
                <c:pt idx="13790">
                  <c:v>735675.49790509231</c:v>
                </c:pt>
                <c:pt idx="13791">
                  <c:v>735675.49790509231</c:v>
                </c:pt>
                <c:pt idx="13792">
                  <c:v>735675.49791666667</c:v>
                </c:pt>
                <c:pt idx="13793">
                  <c:v>735675.49791666667</c:v>
                </c:pt>
                <c:pt idx="13794">
                  <c:v>735675.4979282408</c:v>
                </c:pt>
                <c:pt idx="13795">
                  <c:v>735675.4979282408</c:v>
                </c:pt>
                <c:pt idx="13796">
                  <c:v>735675.49793981388</c:v>
                </c:pt>
                <c:pt idx="13797">
                  <c:v>735675.49793981388</c:v>
                </c:pt>
                <c:pt idx="13798">
                  <c:v>735675.49795138894</c:v>
                </c:pt>
                <c:pt idx="13799">
                  <c:v>735675.49795138894</c:v>
                </c:pt>
                <c:pt idx="13800">
                  <c:v>735675.49796296237</c:v>
                </c:pt>
                <c:pt idx="13801">
                  <c:v>735675.49796296237</c:v>
                </c:pt>
                <c:pt idx="13802">
                  <c:v>735675.49797453708</c:v>
                </c:pt>
                <c:pt idx="13803">
                  <c:v>735675.49797453708</c:v>
                </c:pt>
                <c:pt idx="13804">
                  <c:v>735675.49798611144</c:v>
                </c:pt>
                <c:pt idx="13805">
                  <c:v>735675.49798611144</c:v>
                </c:pt>
                <c:pt idx="13806">
                  <c:v>735675.49799768522</c:v>
                </c:pt>
                <c:pt idx="13807">
                  <c:v>735675.49799768522</c:v>
                </c:pt>
                <c:pt idx="13808">
                  <c:v>735675.49800925888</c:v>
                </c:pt>
                <c:pt idx="13809">
                  <c:v>735675.49800925888</c:v>
                </c:pt>
                <c:pt idx="13810">
                  <c:v>735675.49802083441</c:v>
                </c:pt>
                <c:pt idx="13811">
                  <c:v>735675.49802083441</c:v>
                </c:pt>
                <c:pt idx="13812">
                  <c:v>735675.49803240749</c:v>
                </c:pt>
                <c:pt idx="13813">
                  <c:v>735675.49803240749</c:v>
                </c:pt>
                <c:pt idx="13814">
                  <c:v>735675.4980439815</c:v>
                </c:pt>
                <c:pt idx="13815">
                  <c:v>735675.4980439815</c:v>
                </c:pt>
                <c:pt idx="13816">
                  <c:v>735675.49805555551</c:v>
                </c:pt>
                <c:pt idx="13817">
                  <c:v>735675.49805555551</c:v>
                </c:pt>
                <c:pt idx="13818">
                  <c:v>735675.49806712964</c:v>
                </c:pt>
                <c:pt idx="13819">
                  <c:v>735675.49806712964</c:v>
                </c:pt>
                <c:pt idx="13820">
                  <c:v>735675.4980787033</c:v>
                </c:pt>
                <c:pt idx="13821">
                  <c:v>735675.4980787033</c:v>
                </c:pt>
                <c:pt idx="13822">
                  <c:v>735675.49809027778</c:v>
                </c:pt>
                <c:pt idx="13823">
                  <c:v>735675.49809027778</c:v>
                </c:pt>
                <c:pt idx="13824">
                  <c:v>735675.4981018519</c:v>
                </c:pt>
                <c:pt idx="13825">
                  <c:v>735675.4981018519</c:v>
                </c:pt>
                <c:pt idx="13826">
                  <c:v>735675.49811342591</c:v>
                </c:pt>
                <c:pt idx="13827">
                  <c:v>735675.49811342591</c:v>
                </c:pt>
                <c:pt idx="13828">
                  <c:v>735675.49812500004</c:v>
                </c:pt>
                <c:pt idx="13829">
                  <c:v>735675.49812500004</c:v>
                </c:pt>
                <c:pt idx="13830">
                  <c:v>735675.49813657394</c:v>
                </c:pt>
                <c:pt idx="13831">
                  <c:v>735675.49813657394</c:v>
                </c:pt>
                <c:pt idx="13832">
                  <c:v>735675.49814814818</c:v>
                </c:pt>
                <c:pt idx="13833">
                  <c:v>735675.49814814818</c:v>
                </c:pt>
                <c:pt idx="13834">
                  <c:v>735675.49815972219</c:v>
                </c:pt>
                <c:pt idx="13835">
                  <c:v>735675.49815972219</c:v>
                </c:pt>
                <c:pt idx="13836">
                  <c:v>735675.49817129632</c:v>
                </c:pt>
                <c:pt idx="13837">
                  <c:v>735675.49817129632</c:v>
                </c:pt>
                <c:pt idx="13838">
                  <c:v>735675.49818287033</c:v>
                </c:pt>
                <c:pt idx="13839">
                  <c:v>735675.49818287033</c:v>
                </c:pt>
                <c:pt idx="13840">
                  <c:v>735675.49819444446</c:v>
                </c:pt>
                <c:pt idx="13841">
                  <c:v>735675.49819444446</c:v>
                </c:pt>
                <c:pt idx="13842">
                  <c:v>735675.49820601905</c:v>
                </c:pt>
                <c:pt idx="13843">
                  <c:v>735675.49820601905</c:v>
                </c:pt>
                <c:pt idx="13844">
                  <c:v>735675.4982175926</c:v>
                </c:pt>
                <c:pt idx="13845">
                  <c:v>735675.4982175926</c:v>
                </c:pt>
                <c:pt idx="13846">
                  <c:v>735675.49822916673</c:v>
                </c:pt>
                <c:pt idx="13847">
                  <c:v>735675.49824074074</c:v>
                </c:pt>
                <c:pt idx="13848">
                  <c:v>735675.49824074074</c:v>
                </c:pt>
                <c:pt idx="13849">
                  <c:v>735675.49825231545</c:v>
                </c:pt>
                <c:pt idx="13850">
                  <c:v>735675.49825231545</c:v>
                </c:pt>
                <c:pt idx="13851">
                  <c:v>735675.49826388911</c:v>
                </c:pt>
                <c:pt idx="13852">
                  <c:v>735675.49826388911</c:v>
                </c:pt>
                <c:pt idx="13853">
                  <c:v>735675.498275463</c:v>
                </c:pt>
                <c:pt idx="13854">
                  <c:v>735675.498275463</c:v>
                </c:pt>
                <c:pt idx="13855">
                  <c:v>735675.49828703981</c:v>
                </c:pt>
                <c:pt idx="13856">
                  <c:v>735675.49828703981</c:v>
                </c:pt>
                <c:pt idx="13857">
                  <c:v>735675.49829861114</c:v>
                </c:pt>
                <c:pt idx="13858">
                  <c:v>735675.49829861114</c:v>
                </c:pt>
                <c:pt idx="13859">
                  <c:v>735675.49831018399</c:v>
                </c:pt>
                <c:pt idx="13860">
                  <c:v>735675.49831018399</c:v>
                </c:pt>
                <c:pt idx="13861">
                  <c:v>735675.49832175928</c:v>
                </c:pt>
                <c:pt idx="13862">
                  <c:v>735675.49832175928</c:v>
                </c:pt>
                <c:pt idx="13863">
                  <c:v>735675.49833333341</c:v>
                </c:pt>
                <c:pt idx="13864">
                  <c:v>735675.49833333341</c:v>
                </c:pt>
                <c:pt idx="13865">
                  <c:v>735675.4983449073</c:v>
                </c:pt>
                <c:pt idx="13866">
                  <c:v>735675.4983449073</c:v>
                </c:pt>
                <c:pt idx="13867">
                  <c:v>735675.49835648143</c:v>
                </c:pt>
                <c:pt idx="13868">
                  <c:v>735675.49835648143</c:v>
                </c:pt>
                <c:pt idx="13869">
                  <c:v>735675.49836805288</c:v>
                </c:pt>
                <c:pt idx="13870">
                  <c:v>735675.49836805288</c:v>
                </c:pt>
                <c:pt idx="13871">
                  <c:v>735675.49837962899</c:v>
                </c:pt>
                <c:pt idx="13872">
                  <c:v>735675.49837962899</c:v>
                </c:pt>
                <c:pt idx="13873">
                  <c:v>735675.4983912037</c:v>
                </c:pt>
                <c:pt idx="13874">
                  <c:v>735675.4983912037</c:v>
                </c:pt>
                <c:pt idx="13875">
                  <c:v>735675.49840277783</c:v>
                </c:pt>
                <c:pt idx="13876">
                  <c:v>735675.49840277783</c:v>
                </c:pt>
                <c:pt idx="13877">
                  <c:v>735675.49841435184</c:v>
                </c:pt>
                <c:pt idx="13878">
                  <c:v>735675.49841435184</c:v>
                </c:pt>
                <c:pt idx="13879">
                  <c:v>735675.49842592923</c:v>
                </c:pt>
                <c:pt idx="13880">
                  <c:v>735675.49842592923</c:v>
                </c:pt>
                <c:pt idx="13881">
                  <c:v>735675.49843750044</c:v>
                </c:pt>
                <c:pt idx="13882">
                  <c:v>735675.49843750044</c:v>
                </c:pt>
                <c:pt idx="13883">
                  <c:v>735675.49844907399</c:v>
                </c:pt>
                <c:pt idx="13884">
                  <c:v>735675.49844907399</c:v>
                </c:pt>
                <c:pt idx="13885">
                  <c:v>735675.49846064905</c:v>
                </c:pt>
                <c:pt idx="13886">
                  <c:v>735675.49846064905</c:v>
                </c:pt>
                <c:pt idx="13887">
                  <c:v>735675.49847222224</c:v>
                </c:pt>
                <c:pt idx="13888">
                  <c:v>735675.49847222224</c:v>
                </c:pt>
                <c:pt idx="13889">
                  <c:v>735675.49848379742</c:v>
                </c:pt>
                <c:pt idx="13890">
                  <c:v>735675.49848379742</c:v>
                </c:pt>
                <c:pt idx="13891">
                  <c:v>735675.4984953705</c:v>
                </c:pt>
                <c:pt idx="13892">
                  <c:v>735675.4984953705</c:v>
                </c:pt>
                <c:pt idx="13893">
                  <c:v>735675.49850694451</c:v>
                </c:pt>
                <c:pt idx="13894">
                  <c:v>735675.49850694451</c:v>
                </c:pt>
                <c:pt idx="13895">
                  <c:v>735675.49851851829</c:v>
                </c:pt>
                <c:pt idx="13896">
                  <c:v>735675.49851851829</c:v>
                </c:pt>
                <c:pt idx="13897">
                  <c:v>735675.4985300923</c:v>
                </c:pt>
                <c:pt idx="13898">
                  <c:v>735675.4985300923</c:v>
                </c:pt>
                <c:pt idx="13899">
                  <c:v>735675.49854166666</c:v>
                </c:pt>
                <c:pt idx="13900">
                  <c:v>735675.49854166666</c:v>
                </c:pt>
                <c:pt idx="13901">
                  <c:v>735675.49855324242</c:v>
                </c:pt>
                <c:pt idx="13902">
                  <c:v>735675.4985648148</c:v>
                </c:pt>
                <c:pt idx="13903">
                  <c:v>735675.4985648148</c:v>
                </c:pt>
                <c:pt idx="13904">
                  <c:v>735675.49857638893</c:v>
                </c:pt>
                <c:pt idx="13905">
                  <c:v>735675.49857638893</c:v>
                </c:pt>
                <c:pt idx="13906">
                  <c:v>735675.49858796294</c:v>
                </c:pt>
                <c:pt idx="13907">
                  <c:v>735675.49858796294</c:v>
                </c:pt>
                <c:pt idx="13908">
                  <c:v>735675.49859953707</c:v>
                </c:pt>
                <c:pt idx="13909">
                  <c:v>735675.49859953707</c:v>
                </c:pt>
                <c:pt idx="13910">
                  <c:v>735675.49861111143</c:v>
                </c:pt>
                <c:pt idx="13911">
                  <c:v>735675.49861111143</c:v>
                </c:pt>
                <c:pt idx="13912">
                  <c:v>735675.49862268544</c:v>
                </c:pt>
                <c:pt idx="13913">
                  <c:v>735675.49862268544</c:v>
                </c:pt>
                <c:pt idx="13914">
                  <c:v>735675.49863425922</c:v>
                </c:pt>
                <c:pt idx="13915">
                  <c:v>735675.49863425922</c:v>
                </c:pt>
                <c:pt idx="13916">
                  <c:v>735675.49864583404</c:v>
                </c:pt>
                <c:pt idx="13917">
                  <c:v>735675.49864583404</c:v>
                </c:pt>
                <c:pt idx="13918">
                  <c:v>735675.49865740945</c:v>
                </c:pt>
                <c:pt idx="13919">
                  <c:v>735675.49865740945</c:v>
                </c:pt>
                <c:pt idx="13920">
                  <c:v>735675.49866898148</c:v>
                </c:pt>
                <c:pt idx="13921">
                  <c:v>735675.49866898148</c:v>
                </c:pt>
                <c:pt idx="13922">
                  <c:v>735675.49868055549</c:v>
                </c:pt>
                <c:pt idx="13923">
                  <c:v>735675.49868055549</c:v>
                </c:pt>
                <c:pt idx="13924">
                  <c:v>735675.49869212962</c:v>
                </c:pt>
                <c:pt idx="13925">
                  <c:v>735675.49869212962</c:v>
                </c:pt>
                <c:pt idx="13926">
                  <c:v>735675.49870370375</c:v>
                </c:pt>
                <c:pt idx="13927">
                  <c:v>735675.49870370375</c:v>
                </c:pt>
                <c:pt idx="13928">
                  <c:v>735675.49871527776</c:v>
                </c:pt>
                <c:pt idx="13929">
                  <c:v>735675.49871527776</c:v>
                </c:pt>
                <c:pt idx="13930">
                  <c:v>735675.49872685201</c:v>
                </c:pt>
                <c:pt idx="13931">
                  <c:v>735675.49872685201</c:v>
                </c:pt>
                <c:pt idx="13932">
                  <c:v>735675.4987384259</c:v>
                </c:pt>
                <c:pt idx="13933">
                  <c:v>735675.4987384259</c:v>
                </c:pt>
                <c:pt idx="13934">
                  <c:v>735675.49875000003</c:v>
                </c:pt>
                <c:pt idx="13935">
                  <c:v>735675.49875000003</c:v>
                </c:pt>
                <c:pt idx="13936">
                  <c:v>735675.49876157392</c:v>
                </c:pt>
                <c:pt idx="13937">
                  <c:v>735675.49876157392</c:v>
                </c:pt>
                <c:pt idx="13938">
                  <c:v>735675.4987731484</c:v>
                </c:pt>
                <c:pt idx="13939">
                  <c:v>735675.4987731484</c:v>
                </c:pt>
                <c:pt idx="13940">
                  <c:v>735675.49878472241</c:v>
                </c:pt>
                <c:pt idx="13941">
                  <c:v>735675.49878472241</c:v>
                </c:pt>
                <c:pt idx="13942">
                  <c:v>735675.49879629642</c:v>
                </c:pt>
                <c:pt idx="13943">
                  <c:v>735675.49879629642</c:v>
                </c:pt>
                <c:pt idx="13944">
                  <c:v>735675.49880787043</c:v>
                </c:pt>
                <c:pt idx="13945">
                  <c:v>735675.49880787043</c:v>
                </c:pt>
                <c:pt idx="13946">
                  <c:v>735675.49881944433</c:v>
                </c:pt>
                <c:pt idx="13947">
                  <c:v>735675.49881944433</c:v>
                </c:pt>
                <c:pt idx="13948">
                  <c:v>735675.49883101904</c:v>
                </c:pt>
                <c:pt idx="13949">
                  <c:v>735675.49883101904</c:v>
                </c:pt>
                <c:pt idx="13950">
                  <c:v>735675.49884259258</c:v>
                </c:pt>
                <c:pt idx="13951">
                  <c:v>735675.49884259258</c:v>
                </c:pt>
                <c:pt idx="13952">
                  <c:v>735675.49885416741</c:v>
                </c:pt>
                <c:pt idx="13953">
                  <c:v>735675.49885416741</c:v>
                </c:pt>
                <c:pt idx="13954">
                  <c:v>735675.4988657434</c:v>
                </c:pt>
                <c:pt idx="13955">
                  <c:v>735675.4988657434</c:v>
                </c:pt>
                <c:pt idx="13956">
                  <c:v>735675.49887731485</c:v>
                </c:pt>
                <c:pt idx="13957">
                  <c:v>735675.49887731485</c:v>
                </c:pt>
                <c:pt idx="13958">
                  <c:v>735675.49888888909</c:v>
                </c:pt>
                <c:pt idx="13959">
                  <c:v>735675.49888888909</c:v>
                </c:pt>
                <c:pt idx="13960">
                  <c:v>735675.49890046299</c:v>
                </c:pt>
                <c:pt idx="13961">
                  <c:v>735675.498912037</c:v>
                </c:pt>
                <c:pt idx="13962">
                  <c:v>735675.498912037</c:v>
                </c:pt>
                <c:pt idx="13963">
                  <c:v>735675.49892361241</c:v>
                </c:pt>
                <c:pt idx="13964">
                  <c:v>735675.49892361241</c:v>
                </c:pt>
                <c:pt idx="13965">
                  <c:v>735675.49893518514</c:v>
                </c:pt>
                <c:pt idx="13966">
                  <c:v>735675.49893518514</c:v>
                </c:pt>
                <c:pt idx="13967">
                  <c:v>735675.49894675927</c:v>
                </c:pt>
                <c:pt idx="13968">
                  <c:v>735675.49894675927</c:v>
                </c:pt>
                <c:pt idx="13969">
                  <c:v>735675.4989583334</c:v>
                </c:pt>
                <c:pt idx="13970">
                  <c:v>735675.4989583334</c:v>
                </c:pt>
                <c:pt idx="13971">
                  <c:v>735675.49896990729</c:v>
                </c:pt>
                <c:pt idx="13972">
                  <c:v>735675.49896990729</c:v>
                </c:pt>
                <c:pt idx="13973">
                  <c:v>735675.49898148153</c:v>
                </c:pt>
                <c:pt idx="13974">
                  <c:v>735675.49898148153</c:v>
                </c:pt>
                <c:pt idx="13975">
                  <c:v>735675.49899305531</c:v>
                </c:pt>
                <c:pt idx="13976">
                  <c:v>735675.49899305531</c:v>
                </c:pt>
                <c:pt idx="13977">
                  <c:v>735675.49900462967</c:v>
                </c:pt>
                <c:pt idx="13978">
                  <c:v>735675.49900462967</c:v>
                </c:pt>
                <c:pt idx="13979">
                  <c:v>735675.49901620368</c:v>
                </c:pt>
                <c:pt idx="13980">
                  <c:v>735675.49901620368</c:v>
                </c:pt>
                <c:pt idx="13981">
                  <c:v>735675.49902777781</c:v>
                </c:pt>
                <c:pt idx="13982">
                  <c:v>735675.49902777781</c:v>
                </c:pt>
                <c:pt idx="13983">
                  <c:v>735675.49903935136</c:v>
                </c:pt>
                <c:pt idx="13984">
                  <c:v>735675.49903935136</c:v>
                </c:pt>
                <c:pt idx="13985">
                  <c:v>735675.49905092595</c:v>
                </c:pt>
                <c:pt idx="13986">
                  <c:v>735675.49905092595</c:v>
                </c:pt>
                <c:pt idx="13987">
                  <c:v>735675.49906249996</c:v>
                </c:pt>
                <c:pt idx="13988">
                  <c:v>735675.49906249996</c:v>
                </c:pt>
                <c:pt idx="13989">
                  <c:v>735675.49907407397</c:v>
                </c:pt>
                <c:pt idx="13990">
                  <c:v>735675.49907407397</c:v>
                </c:pt>
                <c:pt idx="13991">
                  <c:v>735675.49908564845</c:v>
                </c:pt>
                <c:pt idx="13992">
                  <c:v>735675.49908564845</c:v>
                </c:pt>
                <c:pt idx="13993">
                  <c:v>735675.49909722223</c:v>
                </c:pt>
                <c:pt idx="13994">
                  <c:v>735675.49909722223</c:v>
                </c:pt>
                <c:pt idx="13995">
                  <c:v>735675.49910879356</c:v>
                </c:pt>
                <c:pt idx="13996">
                  <c:v>735675.49910879356</c:v>
                </c:pt>
                <c:pt idx="13997">
                  <c:v>735675.49912037037</c:v>
                </c:pt>
                <c:pt idx="13998">
                  <c:v>735675.49912037037</c:v>
                </c:pt>
                <c:pt idx="13999">
                  <c:v>735675.49913194438</c:v>
                </c:pt>
                <c:pt idx="14000">
                  <c:v>735675.49913194438</c:v>
                </c:pt>
                <c:pt idx="14001">
                  <c:v>735675.49914351839</c:v>
                </c:pt>
                <c:pt idx="14002">
                  <c:v>735675.49914351839</c:v>
                </c:pt>
                <c:pt idx="14003">
                  <c:v>735675.49915509229</c:v>
                </c:pt>
                <c:pt idx="14004">
                  <c:v>735675.49915509229</c:v>
                </c:pt>
                <c:pt idx="14005">
                  <c:v>735675.4991666663</c:v>
                </c:pt>
                <c:pt idx="14006">
                  <c:v>735675.4991666663</c:v>
                </c:pt>
                <c:pt idx="14007">
                  <c:v>735675.49917823798</c:v>
                </c:pt>
                <c:pt idx="14008">
                  <c:v>735675.49917823798</c:v>
                </c:pt>
                <c:pt idx="14009">
                  <c:v>735675.49918981397</c:v>
                </c:pt>
                <c:pt idx="14010">
                  <c:v>735675.49918981397</c:v>
                </c:pt>
                <c:pt idx="14011">
                  <c:v>735675.49920138891</c:v>
                </c:pt>
                <c:pt idx="14012">
                  <c:v>735675.49920138891</c:v>
                </c:pt>
                <c:pt idx="14013">
                  <c:v>735675.49921296199</c:v>
                </c:pt>
                <c:pt idx="14014">
                  <c:v>735675.49921296199</c:v>
                </c:pt>
                <c:pt idx="14015">
                  <c:v>735675.49922453705</c:v>
                </c:pt>
                <c:pt idx="14016">
                  <c:v>735675.49922453705</c:v>
                </c:pt>
                <c:pt idx="14017">
                  <c:v>735675.49923611141</c:v>
                </c:pt>
                <c:pt idx="14018">
                  <c:v>735675.49923611141</c:v>
                </c:pt>
                <c:pt idx="14019">
                  <c:v>735675.49924768519</c:v>
                </c:pt>
                <c:pt idx="14020">
                  <c:v>735675.49925925897</c:v>
                </c:pt>
                <c:pt idx="14021">
                  <c:v>735675.49925925897</c:v>
                </c:pt>
                <c:pt idx="14022">
                  <c:v>735675.49927083333</c:v>
                </c:pt>
                <c:pt idx="14023">
                  <c:v>735675.49927083333</c:v>
                </c:pt>
                <c:pt idx="14024">
                  <c:v>735675.49928240746</c:v>
                </c:pt>
                <c:pt idx="14025">
                  <c:v>735675.49928240746</c:v>
                </c:pt>
                <c:pt idx="14026">
                  <c:v>735675.49929398147</c:v>
                </c:pt>
                <c:pt idx="14027">
                  <c:v>735675.49929398147</c:v>
                </c:pt>
                <c:pt idx="14028">
                  <c:v>735675.49930555536</c:v>
                </c:pt>
                <c:pt idx="14029">
                  <c:v>735675.49930555536</c:v>
                </c:pt>
                <c:pt idx="14030">
                  <c:v>735675.49931712938</c:v>
                </c:pt>
                <c:pt idx="14031">
                  <c:v>735675.49931712938</c:v>
                </c:pt>
                <c:pt idx="14032">
                  <c:v>735675.49932870339</c:v>
                </c:pt>
                <c:pt idx="14033">
                  <c:v>735675.49932870339</c:v>
                </c:pt>
                <c:pt idx="14034">
                  <c:v>735675.49934027495</c:v>
                </c:pt>
                <c:pt idx="14035">
                  <c:v>735675.49934027495</c:v>
                </c:pt>
                <c:pt idx="14036">
                  <c:v>735675.49935185187</c:v>
                </c:pt>
                <c:pt idx="14037">
                  <c:v>735675.49935185187</c:v>
                </c:pt>
                <c:pt idx="14038">
                  <c:v>735675.49936342589</c:v>
                </c:pt>
                <c:pt idx="14039">
                  <c:v>735675.49936342589</c:v>
                </c:pt>
                <c:pt idx="14040">
                  <c:v>735675.49937499897</c:v>
                </c:pt>
                <c:pt idx="14041">
                  <c:v>735675.49937499897</c:v>
                </c:pt>
                <c:pt idx="14042">
                  <c:v>735675.49938657391</c:v>
                </c:pt>
                <c:pt idx="14043">
                  <c:v>735675.49938657391</c:v>
                </c:pt>
                <c:pt idx="14044">
                  <c:v>735675.49939814699</c:v>
                </c:pt>
                <c:pt idx="14045">
                  <c:v>735675.49939814699</c:v>
                </c:pt>
                <c:pt idx="14046">
                  <c:v>735675.49940972216</c:v>
                </c:pt>
                <c:pt idx="14047">
                  <c:v>735675.49940972216</c:v>
                </c:pt>
                <c:pt idx="14048">
                  <c:v>735675.49942129641</c:v>
                </c:pt>
                <c:pt idx="14049">
                  <c:v>735675.49942129641</c:v>
                </c:pt>
                <c:pt idx="14050">
                  <c:v>735675.4994328703</c:v>
                </c:pt>
                <c:pt idx="14051">
                  <c:v>735675.4994328703</c:v>
                </c:pt>
                <c:pt idx="14052">
                  <c:v>735675.49944444431</c:v>
                </c:pt>
                <c:pt idx="14053">
                  <c:v>735675.49944444431</c:v>
                </c:pt>
                <c:pt idx="14054">
                  <c:v>735675.49945601902</c:v>
                </c:pt>
                <c:pt idx="14055">
                  <c:v>735675.49945601902</c:v>
                </c:pt>
                <c:pt idx="14056">
                  <c:v>735675.49946759257</c:v>
                </c:pt>
                <c:pt idx="14057">
                  <c:v>735675.49946759257</c:v>
                </c:pt>
                <c:pt idx="14058">
                  <c:v>735675.49947916367</c:v>
                </c:pt>
                <c:pt idx="14059">
                  <c:v>735675.49947916367</c:v>
                </c:pt>
                <c:pt idx="14060">
                  <c:v>735675.49949074071</c:v>
                </c:pt>
                <c:pt idx="14061">
                  <c:v>735675.49949074071</c:v>
                </c:pt>
                <c:pt idx="14062">
                  <c:v>735675.49950231437</c:v>
                </c:pt>
                <c:pt idx="14063">
                  <c:v>735675.49950231437</c:v>
                </c:pt>
                <c:pt idx="14064">
                  <c:v>735675.49951388838</c:v>
                </c:pt>
                <c:pt idx="14065">
                  <c:v>735675.49951388838</c:v>
                </c:pt>
                <c:pt idx="14066">
                  <c:v>735675.49952546298</c:v>
                </c:pt>
                <c:pt idx="14067">
                  <c:v>735675.4995370371</c:v>
                </c:pt>
                <c:pt idx="14068">
                  <c:v>735675.4995370371</c:v>
                </c:pt>
                <c:pt idx="14069">
                  <c:v>735675.49954860797</c:v>
                </c:pt>
                <c:pt idx="14070">
                  <c:v>735675.49954860797</c:v>
                </c:pt>
                <c:pt idx="14071">
                  <c:v>735675.49956018396</c:v>
                </c:pt>
                <c:pt idx="14072">
                  <c:v>735675.49956018396</c:v>
                </c:pt>
                <c:pt idx="14073">
                  <c:v>735675.49957175634</c:v>
                </c:pt>
                <c:pt idx="14074">
                  <c:v>735675.49957175634</c:v>
                </c:pt>
                <c:pt idx="14075">
                  <c:v>735675.4995833335</c:v>
                </c:pt>
                <c:pt idx="14076">
                  <c:v>735675.4995833335</c:v>
                </c:pt>
                <c:pt idx="14077">
                  <c:v>735675.49959490739</c:v>
                </c:pt>
                <c:pt idx="14078">
                  <c:v>735675.49959490739</c:v>
                </c:pt>
                <c:pt idx="14079">
                  <c:v>735675.49960648152</c:v>
                </c:pt>
                <c:pt idx="14080">
                  <c:v>735675.49960648152</c:v>
                </c:pt>
                <c:pt idx="14081">
                  <c:v>735675.49961805227</c:v>
                </c:pt>
                <c:pt idx="14082">
                  <c:v>735675.49961805227</c:v>
                </c:pt>
                <c:pt idx="14083">
                  <c:v>735675.49962962966</c:v>
                </c:pt>
                <c:pt idx="14084">
                  <c:v>735675.49962962966</c:v>
                </c:pt>
                <c:pt idx="14085">
                  <c:v>735675.4996527778</c:v>
                </c:pt>
                <c:pt idx="14086">
                  <c:v>735675.4996527778</c:v>
                </c:pt>
                <c:pt idx="14087">
                  <c:v>735675.4996527778</c:v>
                </c:pt>
                <c:pt idx="14088">
                  <c:v>735675.49966435181</c:v>
                </c:pt>
                <c:pt idx="14089">
                  <c:v>735675.49966435181</c:v>
                </c:pt>
                <c:pt idx="14090">
                  <c:v>735675.49967592594</c:v>
                </c:pt>
                <c:pt idx="14091">
                  <c:v>735675.49967592594</c:v>
                </c:pt>
                <c:pt idx="14092">
                  <c:v>735675.49968749995</c:v>
                </c:pt>
                <c:pt idx="14093">
                  <c:v>735675.49968749995</c:v>
                </c:pt>
                <c:pt idx="14094">
                  <c:v>735675.49969907396</c:v>
                </c:pt>
                <c:pt idx="14095">
                  <c:v>735675.49969907396</c:v>
                </c:pt>
                <c:pt idx="14096">
                  <c:v>735675.49971064809</c:v>
                </c:pt>
                <c:pt idx="14097">
                  <c:v>735675.49971064809</c:v>
                </c:pt>
                <c:pt idx="14098">
                  <c:v>735675.49972222222</c:v>
                </c:pt>
                <c:pt idx="14099">
                  <c:v>735675.49972222222</c:v>
                </c:pt>
                <c:pt idx="14100">
                  <c:v>735675.49973379634</c:v>
                </c:pt>
                <c:pt idx="14101">
                  <c:v>735675.49973379634</c:v>
                </c:pt>
                <c:pt idx="14102">
                  <c:v>735675.49974536896</c:v>
                </c:pt>
                <c:pt idx="14103">
                  <c:v>735675.49974536896</c:v>
                </c:pt>
                <c:pt idx="14104">
                  <c:v>735675.49975694448</c:v>
                </c:pt>
                <c:pt idx="14105">
                  <c:v>735675.49975694448</c:v>
                </c:pt>
                <c:pt idx="14106">
                  <c:v>735675.49976851838</c:v>
                </c:pt>
                <c:pt idx="14107">
                  <c:v>735675.49976851838</c:v>
                </c:pt>
                <c:pt idx="14108">
                  <c:v>735675.49978009239</c:v>
                </c:pt>
                <c:pt idx="14109">
                  <c:v>735675.49978009239</c:v>
                </c:pt>
                <c:pt idx="14110">
                  <c:v>735675.49979166628</c:v>
                </c:pt>
                <c:pt idx="14111">
                  <c:v>735675.49980324204</c:v>
                </c:pt>
                <c:pt idx="14112">
                  <c:v>735675.49980324204</c:v>
                </c:pt>
                <c:pt idx="14113">
                  <c:v>735675.49981481477</c:v>
                </c:pt>
                <c:pt idx="14114">
                  <c:v>735675.49981481477</c:v>
                </c:pt>
                <c:pt idx="14115">
                  <c:v>735675.49982638902</c:v>
                </c:pt>
                <c:pt idx="14116">
                  <c:v>735675.49982638902</c:v>
                </c:pt>
                <c:pt idx="14117">
                  <c:v>735675.49983796291</c:v>
                </c:pt>
                <c:pt idx="14118">
                  <c:v>735675.49983796291</c:v>
                </c:pt>
                <c:pt idx="14119">
                  <c:v>735675.49984953692</c:v>
                </c:pt>
                <c:pt idx="14120">
                  <c:v>735675.49984953692</c:v>
                </c:pt>
                <c:pt idx="14121">
                  <c:v>735675.4998611114</c:v>
                </c:pt>
                <c:pt idx="14122">
                  <c:v>735675.4998611114</c:v>
                </c:pt>
                <c:pt idx="14123">
                  <c:v>735675.49987268518</c:v>
                </c:pt>
                <c:pt idx="14124">
                  <c:v>735675.49987268518</c:v>
                </c:pt>
                <c:pt idx="14125">
                  <c:v>735675.4998842593</c:v>
                </c:pt>
                <c:pt idx="14126">
                  <c:v>735675.4998842593</c:v>
                </c:pt>
                <c:pt idx="14127">
                  <c:v>735675.49989583343</c:v>
                </c:pt>
                <c:pt idx="14128">
                  <c:v>735675.49989583343</c:v>
                </c:pt>
                <c:pt idx="14129">
                  <c:v>735675.49990740733</c:v>
                </c:pt>
                <c:pt idx="14130">
                  <c:v>735675.49990740733</c:v>
                </c:pt>
                <c:pt idx="14131">
                  <c:v>735675.49991897831</c:v>
                </c:pt>
                <c:pt idx="14132">
                  <c:v>735675.49991897831</c:v>
                </c:pt>
                <c:pt idx="14133">
                  <c:v>735675.49993055337</c:v>
                </c:pt>
                <c:pt idx="14134">
                  <c:v>735675.49993055337</c:v>
                </c:pt>
                <c:pt idx="14135">
                  <c:v>735675.49994212936</c:v>
                </c:pt>
                <c:pt idx="14136">
                  <c:v>735675.49994212936</c:v>
                </c:pt>
                <c:pt idx="14137">
                  <c:v>735675.49995370372</c:v>
                </c:pt>
                <c:pt idx="14138">
                  <c:v>735675.49995370372</c:v>
                </c:pt>
                <c:pt idx="14139">
                  <c:v>735675.49996527738</c:v>
                </c:pt>
                <c:pt idx="14140">
                  <c:v>735675.49996527738</c:v>
                </c:pt>
                <c:pt idx="14141">
                  <c:v>735675.49997685186</c:v>
                </c:pt>
                <c:pt idx="14142">
                  <c:v>735675.49997685186</c:v>
                </c:pt>
                <c:pt idx="14143">
                  <c:v>735675.49998842587</c:v>
                </c:pt>
                <c:pt idx="14144">
                  <c:v>735675.49998842587</c:v>
                </c:pt>
                <c:pt idx="14145">
                  <c:v>735675.54166666744</c:v>
                </c:pt>
                <c:pt idx="14146">
                  <c:v>735675.54166666744</c:v>
                </c:pt>
                <c:pt idx="14147">
                  <c:v>735675.54167824145</c:v>
                </c:pt>
                <c:pt idx="14148">
                  <c:v>735675.54167824145</c:v>
                </c:pt>
                <c:pt idx="14149">
                  <c:v>735675.54168981721</c:v>
                </c:pt>
                <c:pt idx="14150">
                  <c:v>735675.54168981721</c:v>
                </c:pt>
                <c:pt idx="14151">
                  <c:v>735675.54170138901</c:v>
                </c:pt>
                <c:pt idx="14152">
                  <c:v>735675.54170138901</c:v>
                </c:pt>
                <c:pt idx="14153">
                  <c:v>735675.54171296302</c:v>
                </c:pt>
                <c:pt idx="14154">
                  <c:v>735675.54171296302</c:v>
                </c:pt>
                <c:pt idx="14155">
                  <c:v>735675.54172453994</c:v>
                </c:pt>
                <c:pt idx="14156">
                  <c:v>735675.54172453994</c:v>
                </c:pt>
                <c:pt idx="14157">
                  <c:v>735675.54173611244</c:v>
                </c:pt>
                <c:pt idx="14158">
                  <c:v>735675.54173611244</c:v>
                </c:pt>
                <c:pt idx="14159">
                  <c:v>735675.54174768541</c:v>
                </c:pt>
                <c:pt idx="14160">
                  <c:v>735675.5417592593</c:v>
                </c:pt>
                <c:pt idx="14161">
                  <c:v>735675.5417592593</c:v>
                </c:pt>
                <c:pt idx="14162">
                  <c:v>735675.54177083343</c:v>
                </c:pt>
                <c:pt idx="14163">
                  <c:v>735675.54177083343</c:v>
                </c:pt>
                <c:pt idx="14164">
                  <c:v>735675.54178240744</c:v>
                </c:pt>
                <c:pt idx="14165">
                  <c:v>735675.54178240744</c:v>
                </c:pt>
                <c:pt idx="14166">
                  <c:v>735675.54179398145</c:v>
                </c:pt>
                <c:pt idx="14167">
                  <c:v>735675.54179398145</c:v>
                </c:pt>
                <c:pt idx="14168">
                  <c:v>735675.54180555744</c:v>
                </c:pt>
                <c:pt idx="14169">
                  <c:v>735675.54180555744</c:v>
                </c:pt>
                <c:pt idx="14170">
                  <c:v>735675.54181713273</c:v>
                </c:pt>
                <c:pt idx="14171">
                  <c:v>735675.54181713273</c:v>
                </c:pt>
                <c:pt idx="14172">
                  <c:v>735675.54182870442</c:v>
                </c:pt>
                <c:pt idx="14173">
                  <c:v>735675.54182870442</c:v>
                </c:pt>
                <c:pt idx="14174">
                  <c:v>735675.54184027773</c:v>
                </c:pt>
                <c:pt idx="14175">
                  <c:v>735675.54184027773</c:v>
                </c:pt>
                <c:pt idx="14176">
                  <c:v>735675.54185185244</c:v>
                </c:pt>
                <c:pt idx="14177">
                  <c:v>735675.54185185244</c:v>
                </c:pt>
                <c:pt idx="14178">
                  <c:v>735675.54186342924</c:v>
                </c:pt>
                <c:pt idx="14179">
                  <c:v>735675.54186342924</c:v>
                </c:pt>
                <c:pt idx="14180">
                  <c:v>735675.54187500244</c:v>
                </c:pt>
                <c:pt idx="14181">
                  <c:v>735675.54187500244</c:v>
                </c:pt>
                <c:pt idx="14182">
                  <c:v>735675.54188657715</c:v>
                </c:pt>
                <c:pt idx="14183">
                  <c:v>735675.54188657715</c:v>
                </c:pt>
                <c:pt idx="14184">
                  <c:v>735675.54189814941</c:v>
                </c:pt>
                <c:pt idx="14185">
                  <c:v>735675.54189814941</c:v>
                </c:pt>
                <c:pt idx="14186">
                  <c:v>735675.54190972249</c:v>
                </c:pt>
                <c:pt idx="14187">
                  <c:v>735675.54190972249</c:v>
                </c:pt>
                <c:pt idx="14188">
                  <c:v>735675.54192129744</c:v>
                </c:pt>
                <c:pt idx="14189">
                  <c:v>735675.5419328704</c:v>
                </c:pt>
                <c:pt idx="14190">
                  <c:v>735675.5419328704</c:v>
                </c:pt>
                <c:pt idx="14191">
                  <c:v>735675.54194444441</c:v>
                </c:pt>
                <c:pt idx="14192">
                  <c:v>735675.54194444441</c:v>
                </c:pt>
                <c:pt idx="14193">
                  <c:v>735675.54195602133</c:v>
                </c:pt>
                <c:pt idx="14194">
                  <c:v>735675.54195602133</c:v>
                </c:pt>
                <c:pt idx="14195">
                  <c:v>735675.54196759255</c:v>
                </c:pt>
                <c:pt idx="14196">
                  <c:v>735675.54196759255</c:v>
                </c:pt>
                <c:pt idx="14197">
                  <c:v>735675.54197916668</c:v>
                </c:pt>
                <c:pt idx="14198">
                  <c:v>735675.54197916668</c:v>
                </c:pt>
                <c:pt idx="14199">
                  <c:v>735675.54199074244</c:v>
                </c:pt>
                <c:pt idx="14200">
                  <c:v>735675.54199074244</c:v>
                </c:pt>
                <c:pt idx="14201">
                  <c:v>735675.54200231482</c:v>
                </c:pt>
                <c:pt idx="14202">
                  <c:v>735675.54200231482</c:v>
                </c:pt>
                <c:pt idx="14203">
                  <c:v>735675.54201388895</c:v>
                </c:pt>
                <c:pt idx="14204">
                  <c:v>735675.54201388895</c:v>
                </c:pt>
                <c:pt idx="14205">
                  <c:v>735675.54202546342</c:v>
                </c:pt>
                <c:pt idx="14206">
                  <c:v>735675.54202546342</c:v>
                </c:pt>
                <c:pt idx="14207">
                  <c:v>735675.54203703743</c:v>
                </c:pt>
                <c:pt idx="14208">
                  <c:v>735675.54203703743</c:v>
                </c:pt>
                <c:pt idx="14209">
                  <c:v>735675.5420486111</c:v>
                </c:pt>
                <c:pt idx="14210">
                  <c:v>735675.5420486111</c:v>
                </c:pt>
                <c:pt idx="14211">
                  <c:v>735675.54206018522</c:v>
                </c:pt>
                <c:pt idx="14212">
                  <c:v>735675.54206018522</c:v>
                </c:pt>
                <c:pt idx="14213">
                  <c:v>735675.54207175889</c:v>
                </c:pt>
                <c:pt idx="14214">
                  <c:v>735675.54207175889</c:v>
                </c:pt>
                <c:pt idx="14215">
                  <c:v>735675.54208333441</c:v>
                </c:pt>
                <c:pt idx="14216">
                  <c:v>735675.54208333441</c:v>
                </c:pt>
                <c:pt idx="14217">
                  <c:v>735675.54209490749</c:v>
                </c:pt>
                <c:pt idx="14218">
                  <c:v>735675.54209490749</c:v>
                </c:pt>
                <c:pt idx="14219">
                  <c:v>735675.5421064815</c:v>
                </c:pt>
                <c:pt idx="14220">
                  <c:v>735675.54211805179</c:v>
                </c:pt>
                <c:pt idx="14221">
                  <c:v>735675.54211805179</c:v>
                </c:pt>
                <c:pt idx="14222">
                  <c:v>735675.54212962929</c:v>
                </c:pt>
                <c:pt idx="14223">
                  <c:v>735675.54212962929</c:v>
                </c:pt>
                <c:pt idx="14224">
                  <c:v>735675.5421412033</c:v>
                </c:pt>
                <c:pt idx="14225">
                  <c:v>735675.5421412033</c:v>
                </c:pt>
                <c:pt idx="14226">
                  <c:v>735675.54215277778</c:v>
                </c:pt>
                <c:pt idx="14227">
                  <c:v>735675.54215277778</c:v>
                </c:pt>
                <c:pt idx="14228">
                  <c:v>735675.54216435179</c:v>
                </c:pt>
                <c:pt idx="14229">
                  <c:v>735675.54216435179</c:v>
                </c:pt>
                <c:pt idx="14230">
                  <c:v>735675.54217592592</c:v>
                </c:pt>
                <c:pt idx="14231">
                  <c:v>735675.54217592592</c:v>
                </c:pt>
                <c:pt idx="14232">
                  <c:v>735675.54218750005</c:v>
                </c:pt>
                <c:pt idx="14233">
                  <c:v>735675.54218750005</c:v>
                </c:pt>
                <c:pt idx="14234">
                  <c:v>735675.54219907336</c:v>
                </c:pt>
                <c:pt idx="14235">
                  <c:v>735675.54219907336</c:v>
                </c:pt>
                <c:pt idx="14236">
                  <c:v>735675.54221064842</c:v>
                </c:pt>
                <c:pt idx="14237">
                  <c:v>735675.54221064842</c:v>
                </c:pt>
                <c:pt idx="14238">
                  <c:v>735675.54222222243</c:v>
                </c:pt>
                <c:pt idx="14239">
                  <c:v>735675.54222222243</c:v>
                </c:pt>
                <c:pt idx="14240">
                  <c:v>735675.54223379644</c:v>
                </c:pt>
                <c:pt idx="14241">
                  <c:v>735675.54223379644</c:v>
                </c:pt>
                <c:pt idx="14242">
                  <c:v>735675.54224537034</c:v>
                </c:pt>
                <c:pt idx="14243">
                  <c:v>735675.54224537034</c:v>
                </c:pt>
                <c:pt idx="14244">
                  <c:v>735675.54225694761</c:v>
                </c:pt>
                <c:pt idx="14245">
                  <c:v>735675.54225694761</c:v>
                </c:pt>
                <c:pt idx="14246">
                  <c:v>735675.54226851847</c:v>
                </c:pt>
                <c:pt idx="14247">
                  <c:v>735675.54226851847</c:v>
                </c:pt>
                <c:pt idx="14248">
                  <c:v>735675.5422800926</c:v>
                </c:pt>
                <c:pt idx="14249">
                  <c:v>735675.5422800926</c:v>
                </c:pt>
                <c:pt idx="14250">
                  <c:v>735675.54229166661</c:v>
                </c:pt>
                <c:pt idx="14251">
                  <c:v>735675.54229166661</c:v>
                </c:pt>
                <c:pt idx="14252">
                  <c:v>735675.54230324074</c:v>
                </c:pt>
                <c:pt idx="14253">
                  <c:v>735675.54231481487</c:v>
                </c:pt>
                <c:pt idx="14254">
                  <c:v>735675.54231481487</c:v>
                </c:pt>
                <c:pt idx="14255">
                  <c:v>735675.542326389</c:v>
                </c:pt>
                <c:pt idx="14256">
                  <c:v>735675.542326389</c:v>
                </c:pt>
                <c:pt idx="14257">
                  <c:v>735675.54233796301</c:v>
                </c:pt>
                <c:pt idx="14258">
                  <c:v>735675.54233796301</c:v>
                </c:pt>
                <c:pt idx="14259">
                  <c:v>735675.5423495369</c:v>
                </c:pt>
                <c:pt idx="14260">
                  <c:v>735675.5423495369</c:v>
                </c:pt>
                <c:pt idx="14261">
                  <c:v>735675.54236111115</c:v>
                </c:pt>
                <c:pt idx="14262">
                  <c:v>735675.54236111115</c:v>
                </c:pt>
                <c:pt idx="14263">
                  <c:v>735675.54237268516</c:v>
                </c:pt>
                <c:pt idx="14264">
                  <c:v>735675.54237268516</c:v>
                </c:pt>
                <c:pt idx="14265">
                  <c:v>735675.54238425929</c:v>
                </c:pt>
                <c:pt idx="14266">
                  <c:v>735675.54238425929</c:v>
                </c:pt>
                <c:pt idx="14267">
                  <c:v>735675.54239583341</c:v>
                </c:pt>
                <c:pt idx="14268">
                  <c:v>735675.54239583341</c:v>
                </c:pt>
                <c:pt idx="14269">
                  <c:v>735675.54240740743</c:v>
                </c:pt>
                <c:pt idx="14270">
                  <c:v>735675.54240740743</c:v>
                </c:pt>
                <c:pt idx="14271">
                  <c:v>735675.54241898132</c:v>
                </c:pt>
                <c:pt idx="14272">
                  <c:v>735675.54241898132</c:v>
                </c:pt>
                <c:pt idx="14273">
                  <c:v>735675.54243055556</c:v>
                </c:pt>
                <c:pt idx="14274">
                  <c:v>735675.54243055556</c:v>
                </c:pt>
                <c:pt idx="14275">
                  <c:v>735675.54244212958</c:v>
                </c:pt>
                <c:pt idx="14276">
                  <c:v>735675.54244212958</c:v>
                </c:pt>
                <c:pt idx="14277">
                  <c:v>735675.54245370405</c:v>
                </c:pt>
                <c:pt idx="14278">
                  <c:v>735675.54245370405</c:v>
                </c:pt>
                <c:pt idx="14279">
                  <c:v>735675.54246527783</c:v>
                </c:pt>
                <c:pt idx="14280">
                  <c:v>735675.54246527783</c:v>
                </c:pt>
                <c:pt idx="14281">
                  <c:v>735675.54247685184</c:v>
                </c:pt>
                <c:pt idx="14282">
                  <c:v>735675.54247685184</c:v>
                </c:pt>
                <c:pt idx="14283">
                  <c:v>735675.54248842644</c:v>
                </c:pt>
                <c:pt idx="14284">
                  <c:v>735675.54248842644</c:v>
                </c:pt>
                <c:pt idx="14285">
                  <c:v>735675.54249999998</c:v>
                </c:pt>
                <c:pt idx="14286">
                  <c:v>735675.54249999998</c:v>
                </c:pt>
                <c:pt idx="14287">
                  <c:v>735675.54251157399</c:v>
                </c:pt>
                <c:pt idx="14288">
                  <c:v>735675.54252314905</c:v>
                </c:pt>
                <c:pt idx="14289">
                  <c:v>735675.54252314905</c:v>
                </c:pt>
                <c:pt idx="14290">
                  <c:v>735675.54253472225</c:v>
                </c:pt>
                <c:pt idx="14291">
                  <c:v>735675.54253472225</c:v>
                </c:pt>
                <c:pt idx="14292">
                  <c:v>735675.54254629649</c:v>
                </c:pt>
                <c:pt idx="14293">
                  <c:v>735675.54254629649</c:v>
                </c:pt>
                <c:pt idx="14294">
                  <c:v>735675.5425578705</c:v>
                </c:pt>
                <c:pt idx="14295">
                  <c:v>735675.5425578705</c:v>
                </c:pt>
                <c:pt idx="14296">
                  <c:v>735675.54256944428</c:v>
                </c:pt>
                <c:pt idx="14297">
                  <c:v>735675.54256944428</c:v>
                </c:pt>
                <c:pt idx="14298">
                  <c:v>735675.54258101853</c:v>
                </c:pt>
                <c:pt idx="14299">
                  <c:v>735675.54258101853</c:v>
                </c:pt>
                <c:pt idx="14300">
                  <c:v>735675.5425925923</c:v>
                </c:pt>
                <c:pt idx="14301">
                  <c:v>735675.5425925923</c:v>
                </c:pt>
                <c:pt idx="14302">
                  <c:v>735675.54260416701</c:v>
                </c:pt>
                <c:pt idx="14303">
                  <c:v>735675.54260416701</c:v>
                </c:pt>
                <c:pt idx="14304">
                  <c:v>735675.54261574242</c:v>
                </c:pt>
                <c:pt idx="14305">
                  <c:v>735675.54261574242</c:v>
                </c:pt>
                <c:pt idx="14306">
                  <c:v>735675.54262731771</c:v>
                </c:pt>
                <c:pt idx="14307">
                  <c:v>735675.54262731771</c:v>
                </c:pt>
                <c:pt idx="14308">
                  <c:v>735675.54263888893</c:v>
                </c:pt>
                <c:pt idx="14309">
                  <c:v>735675.54263888893</c:v>
                </c:pt>
                <c:pt idx="14310">
                  <c:v>735675.54265046294</c:v>
                </c:pt>
                <c:pt idx="14311">
                  <c:v>735675.54265046294</c:v>
                </c:pt>
                <c:pt idx="14312">
                  <c:v>735675.54266203742</c:v>
                </c:pt>
                <c:pt idx="14313">
                  <c:v>735675.54266203742</c:v>
                </c:pt>
                <c:pt idx="14314">
                  <c:v>735675.54267361143</c:v>
                </c:pt>
                <c:pt idx="14315">
                  <c:v>735675.54267361143</c:v>
                </c:pt>
                <c:pt idx="14316">
                  <c:v>735675.54268518544</c:v>
                </c:pt>
                <c:pt idx="14317">
                  <c:v>735675.54268518544</c:v>
                </c:pt>
                <c:pt idx="14318">
                  <c:v>735675.54269675922</c:v>
                </c:pt>
                <c:pt idx="14319">
                  <c:v>735675.54269675922</c:v>
                </c:pt>
                <c:pt idx="14320">
                  <c:v>735675.54270833335</c:v>
                </c:pt>
                <c:pt idx="14321">
                  <c:v>735675.54271990736</c:v>
                </c:pt>
                <c:pt idx="14322">
                  <c:v>735675.54271990736</c:v>
                </c:pt>
                <c:pt idx="14323">
                  <c:v>735675.54273148149</c:v>
                </c:pt>
                <c:pt idx="14324">
                  <c:v>735675.54273148149</c:v>
                </c:pt>
                <c:pt idx="14325">
                  <c:v>735675.54274305538</c:v>
                </c:pt>
                <c:pt idx="14326">
                  <c:v>735675.54274305538</c:v>
                </c:pt>
                <c:pt idx="14327">
                  <c:v>735675.54275462963</c:v>
                </c:pt>
                <c:pt idx="14328">
                  <c:v>735675.54275462963</c:v>
                </c:pt>
                <c:pt idx="14329">
                  <c:v>735675.54276620375</c:v>
                </c:pt>
                <c:pt idx="14330">
                  <c:v>735675.54276620375</c:v>
                </c:pt>
                <c:pt idx="14331">
                  <c:v>735675.54277777777</c:v>
                </c:pt>
                <c:pt idx="14332">
                  <c:v>735675.54277777777</c:v>
                </c:pt>
                <c:pt idx="14333">
                  <c:v>735675.54278935189</c:v>
                </c:pt>
                <c:pt idx="14334">
                  <c:v>735675.54278935189</c:v>
                </c:pt>
                <c:pt idx="14335">
                  <c:v>735675.54280092742</c:v>
                </c:pt>
                <c:pt idx="14336">
                  <c:v>735675.54280092742</c:v>
                </c:pt>
                <c:pt idx="14337">
                  <c:v>735675.54281250003</c:v>
                </c:pt>
                <c:pt idx="14338">
                  <c:v>735675.54281250003</c:v>
                </c:pt>
                <c:pt idx="14339">
                  <c:v>735675.54282407404</c:v>
                </c:pt>
                <c:pt idx="14340">
                  <c:v>735675.54282407404</c:v>
                </c:pt>
                <c:pt idx="14341">
                  <c:v>735675.54283564945</c:v>
                </c:pt>
                <c:pt idx="14342">
                  <c:v>735675.54283564945</c:v>
                </c:pt>
                <c:pt idx="14343">
                  <c:v>735675.54284722242</c:v>
                </c:pt>
                <c:pt idx="14344">
                  <c:v>735675.54284722242</c:v>
                </c:pt>
                <c:pt idx="14345">
                  <c:v>735675.54285879643</c:v>
                </c:pt>
                <c:pt idx="14346">
                  <c:v>735675.54285879643</c:v>
                </c:pt>
                <c:pt idx="14347">
                  <c:v>735675.54287037032</c:v>
                </c:pt>
                <c:pt idx="14348">
                  <c:v>735675.54287037032</c:v>
                </c:pt>
                <c:pt idx="14349">
                  <c:v>735675.54288194445</c:v>
                </c:pt>
                <c:pt idx="14350">
                  <c:v>735675.54288194445</c:v>
                </c:pt>
                <c:pt idx="14351">
                  <c:v>735675.54289351904</c:v>
                </c:pt>
                <c:pt idx="14352">
                  <c:v>735675.54289351904</c:v>
                </c:pt>
                <c:pt idx="14353">
                  <c:v>735675.54290509259</c:v>
                </c:pt>
                <c:pt idx="14354">
                  <c:v>735675.54291666672</c:v>
                </c:pt>
                <c:pt idx="14355">
                  <c:v>735675.54291666672</c:v>
                </c:pt>
                <c:pt idx="14356">
                  <c:v>735675.54292824073</c:v>
                </c:pt>
                <c:pt idx="14357">
                  <c:v>735675.54292824073</c:v>
                </c:pt>
                <c:pt idx="14358">
                  <c:v>735675.54293981486</c:v>
                </c:pt>
                <c:pt idx="14359">
                  <c:v>735675.54293981486</c:v>
                </c:pt>
                <c:pt idx="14360">
                  <c:v>735675.5429513891</c:v>
                </c:pt>
                <c:pt idx="14361">
                  <c:v>735675.5429513891</c:v>
                </c:pt>
                <c:pt idx="14362">
                  <c:v>735675.54296296299</c:v>
                </c:pt>
                <c:pt idx="14363">
                  <c:v>735675.54296296299</c:v>
                </c:pt>
                <c:pt idx="14364">
                  <c:v>735675.54297453701</c:v>
                </c:pt>
                <c:pt idx="14365">
                  <c:v>735675.54297453701</c:v>
                </c:pt>
                <c:pt idx="14366">
                  <c:v>735675.54298611241</c:v>
                </c:pt>
                <c:pt idx="14367">
                  <c:v>735675.54298611241</c:v>
                </c:pt>
                <c:pt idx="14368">
                  <c:v>735675.54299768514</c:v>
                </c:pt>
                <c:pt idx="14369">
                  <c:v>735675.54299768514</c:v>
                </c:pt>
                <c:pt idx="14370">
                  <c:v>735675.54300925927</c:v>
                </c:pt>
                <c:pt idx="14371">
                  <c:v>735675.54300925927</c:v>
                </c:pt>
                <c:pt idx="14372">
                  <c:v>735675.54302083445</c:v>
                </c:pt>
                <c:pt idx="14373">
                  <c:v>735675.54302083445</c:v>
                </c:pt>
                <c:pt idx="14374">
                  <c:v>735675.54303240741</c:v>
                </c:pt>
                <c:pt idx="14375">
                  <c:v>735675.54303240741</c:v>
                </c:pt>
                <c:pt idx="14376">
                  <c:v>735675.54304398154</c:v>
                </c:pt>
                <c:pt idx="14377">
                  <c:v>735675.54304398154</c:v>
                </c:pt>
                <c:pt idx="14378">
                  <c:v>735675.54305555555</c:v>
                </c:pt>
                <c:pt idx="14379">
                  <c:v>735675.54305555555</c:v>
                </c:pt>
                <c:pt idx="14380">
                  <c:v>735675.54306713259</c:v>
                </c:pt>
                <c:pt idx="14381">
                  <c:v>735675.54306713259</c:v>
                </c:pt>
                <c:pt idx="14382">
                  <c:v>735675.54307870369</c:v>
                </c:pt>
                <c:pt idx="14383">
                  <c:v>735675.54307870369</c:v>
                </c:pt>
                <c:pt idx="14384">
                  <c:v>735675.54309027782</c:v>
                </c:pt>
                <c:pt idx="14385">
                  <c:v>735675.54309027782</c:v>
                </c:pt>
                <c:pt idx="14386">
                  <c:v>735675.54310185183</c:v>
                </c:pt>
                <c:pt idx="14387">
                  <c:v>735675.54311342642</c:v>
                </c:pt>
                <c:pt idx="14388">
                  <c:v>735675.54311342642</c:v>
                </c:pt>
                <c:pt idx="14389">
                  <c:v>735675.54312500043</c:v>
                </c:pt>
                <c:pt idx="14390">
                  <c:v>735675.54312500043</c:v>
                </c:pt>
                <c:pt idx="14391">
                  <c:v>735675.5431365741</c:v>
                </c:pt>
                <c:pt idx="14392">
                  <c:v>735675.5431365741</c:v>
                </c:pt>
                <c:pt idx="14393">
                  <c:v>735675.54314814811</c:v>
                </c:pt>
                <c:pt idx="14394">
                  <c:v>735675.54314814811</c:v>
                </c:pt>
                <c:pt idx="14395">
                  <c:v>735675.54315972223</c:v>
                </c:pt>
                <c:pt idx="14396">
                  <c:v>735675.54315972223</c:v>
                </c:pt>
                <c:pt idx="14397">
                  <c:v>735675.54317129625</c:v>
                </c:pt>
                <c:pt idx="14398">
                  <c:v>735675.54317129625</c:v>
                </c:pt>
                <c:pt idx="14399">
                  <c:v>735675.54318287049</c:v>
                </c:pt>
                <c:pt idx="14400">
                  <c:v>735675.54318287049</c:v>
                </c:pt>
                <c:pt idx="14401">
                  <c:v>735675.5431944445</c:v>
                </c:pt>
                <c:pt idx="14402">
                  <c:v>735675.5431944445</c:v>
                </c:pt>
                <c:pt idx="14403">
                  <c:v>735675.54320601944</c:v>
                </c:pt>
                <c:pt idx="14404">
                  <c:v>735675.54320601944</c:v>
                </c:pt>
                <c:pt idx="14405">
                  <c:v>735675.54321759264</c:v>
                </c:pt>
                <c:pt idx="14406">
                  <c:v>735675.54321759264</c:v>
                </c:pt>
                <c:pt idx="14407">
                  <c:v>735675.54322916665</c:v>
                </c:pt>
                <c:pt idx="14408">
                  <c:v>735675.54322916665</c:v>
                </c:pt>
                <c:pt idx="14409">
                  <c:v>735675.54324074241</c:v>
                </c:pt>
                <c:pt idx="14410">
                  <c:v>735675.54324074241</c:v>
                </c:pt>
                <c:pt idx="14411">
                  <c:v>735675.54325231747</c:v>
                </c:pt>
                <c:pt idx="14412">
                  <c:v>735675.54325231747</c:v>
                </c:pt>
                <c:pt idx="14413">
                  <c:v>735675.54326388903</c:v>
                </c:pt>
                <c:pt idx="14414">
                  <c:v>735675.54326388903</c:v>
                </c:pt>
                <c:pt idx="14415">
                  <c:v>735675.54327546293</c:v>
                </c:pt>
                <c:pt idx="14416">
                  <c:v>735675.54327546293</c:v>
                </c:pt>
                <c:pt idx="14417">
                  <c:v>735675.54328704043</c:v>
                </c:pt>
                <c:pt idx="14418">
                  <c:v>735675.54329861142</c:v>
                </c:pt>
                <c:pt idx="14419">
                  <c:v>735675.54329861142</c:v>
                </c:pt>
                <c:pt idx="14420">
                  <c:v>735675.5433101852</c:v>
                </c:pt>
                <c:pt idx="14421">
                  <c:v>735675.5433101852</c:v>
                </c:pt>
                <c:pt idx="14422">
                  <c:v>735675.54332175921</c:v>
                </c:pt>
                <c:pt idx="14423">
                  <c:v>735675.54332175921</c:v>
                </c:pt>
                <c:pt idx="14424">
                  <c:v>735675.54333333345</c:v>
                </c:pt>
                <c:pt idx="14425">
                  <c:v>735675.54333333345</c:v>
                </c:pt>
                <c:pt idx="14426">
                  <c:v>735675.54334490746</c:v>
                </c:pt>
                <c:pt idx="14427">
                  <c:v>735675.54334490746</c:v>
                </c:pt>
                <c:pt idx="14428">
                  <c:v>735675.54335648241</c:v>
                </c:pt>
                <c:pt idx="14429">
                  <c:v>735675.54335648241</c:v>
                </c:pt>
                <c:pt idx="14430">
                  <c:v>735675.54336805537</c:v>
                </c:pt>
                <c:pt idx="14431">
                  <c:v>735675.54336805537</c:v>
                </c:pt>
                <c:pt idx="14432">
                  <c:v>735675.54337962938</c:v>
                </c:pt>
                <c:pt idx="14433">
                  <c:v>735675.54337962938</c:v>
                </c:pt>
                <c:pt idx="14434">
                  <c:v>735675.54339120374</c:v>
                </c:pt>
                <c:pt idx="14435">
                  <c:v>735675.54339120374</c:v>
                </c:pt>
                <c:pt idx="14436">
                  <c:v>735675.54340277775</c:v>
                </c:pt>
                <c:pt idx="14437">
                  <c:v>735675.54340277775</c:v>
                </c:pt>
                <c:pt idx="14438">
                  <c:v>735675.543414352</c:v>
                </c:pt>
                <c:pt idx="14439">
                  <c:v>735675.543414352</c:v>
                </c:pt>
                <c:pt idx="14440">
                  <c:v>735675.54342592962</c:v>
                </c:pt>
                <c:pt idx="14441">
                  <c:v>735675.54342592962</c:v>
                </c:pt>
                <c:pt idx="14442">
                  <c:v>735675.5434375027</c:v>
                </c:pt>
                <c:pt idx="14443">
                  <c:v>735675.5434375027</c:v>
                </c:pt>
                <c:pt idx="14444">
                  <c:v>735675.54344907391</c:v>
                </c:pt>
                <c:pt idx="14445">
                  <c:v>735675.54344907391</c:v>
                </c:pt>
                <c:pt idx="14446">
                  <c:v>735675.54346064944</c:v>
                </c:pt>
                <c:pt idx="14447">
                  <c:v>735675.54346064944</c:v>
                </c:pt>
                <c:pt idx="14448">
                  <c:v>735675.5434722224</c:v>
                </c:pt>
                <c:pt idx="14449">
                  <c:v>735675.54348379909</c:v>
                </c:pt>
                <c:pt idx="14450">
                  <c:v>735675.54348379909</c:v>
                </c:pt>
                <c:pt idx="14451">
                  <c:v>735675.54349537042</c:v>
                </c:pt>
                <c:pt idx="14452">
                  <c:v>735675.54349537042</c:v>
                </c:pt>
                <c:pt idx="14453">
                  <c:v>735675.54350694444</c:v>
                </c:pt>
                <c:pt idx="14454">
                  <c:v>735675.54350694444</c:v>
                </c:pt>
                <c:pt idx="14455">
                  <c:v>735675.54351851856</c:v>
                </c:pt>
                <c:pt idx="14456">
                  <c:v>735675.54351851856</c:v>
                </c:pt>
                <c:pt idx="14457">
                  <c:v>735675.54353009257</c:v>
                </c:pt>
                <c:pt idx="14458">
                  <c:v>735675.54353009257</c:v>
                </c:pt>
                <c:pt idx="14459">
                  <c:v>735675.5435416667</c:v>
                </c:pt>
                <c:pt idx="14460">
                  <c:v>735675.5435416667</c:v>
                </c:pt>
                <c:pt idx="14461">
                  <c:v>735675.54355324362</c:v>
                </c:pt>
                <c:pt idx="14462">
                  <c:v>735675.54355324362</c:v>
                </c:pt>
                <c:pt idx="14463">
                  <c:v>735675.54356481484</c:v>
                </c:pt>
                <c:pt idx="14464">
                  <c:v>735675.54356481484</c:v>
                </c:pt>
                <c:pt idx="14465">
                  <c:v>735675.54357638885</c:v>
                </c:pt>
                <c:pt idx="14466">
                  <c:v>735675.54357638885</c:v>
                </c:pt>
                <c:pt idx="14467">
                  <c:v>735675.54358796345</c:v>
                </c:pt>
                <c:pt idx="14468">
                  <c:v>735675.54358796345</c:v>
                </c:pt>
                <c:pt idx="14469">
                  <c:v>735675.54359953711</c:v>
                </c:pt>
                <c:pt idx="14470">
                  <c:v>735675.54359953711</c:v>
                </c:pt>
                <c:pt idx="14471">
                  <c:v>735675.54361111205</c:v>
                </c:pt>
                <c:pt idx="14472">
                  <c:v>735675.54361111205</c:v>
                </c:pt>
                <c:pt idx="14473">
                  <c:v>735675.54362268792</c:v>
                </c:pt>
                <c:pt idx="14474">
                  <c:v>735675.54362268792</c:v>
                </c:pt>
                <c:pt idx="14475">
                  <c:v>735675.54363425949</c:v>
                </c:pt>
                <c:pt idx="14476">
                  <c:v>735675.54363425949</c:v>
                </c:pt>
                <c:pt idx="14477">
                  <c:v>735675.54364583443</c:v>
                </c:pt>
                <c:pt idx="14478">
                  <c:v>735675.54364583443</c:v>
                </c:pt>
                <c:pt idx="14479">
                  <c:v>735675.54365741054</c:v>
                </c:pt>
                <c:pt idx="14480">
                  <c:v>735675.54365741054</c:v>
                </c:pt>
                <c:pt idx="14481">
                  <c:v>735675.54366898153</c:v>
                </c:pt>
                <c:pt idx="14482">
                  <c:v>735675.54368055554</c:v>
                </c:pt>
                <c:pt idx="14483">
                  <c:v>735675.54368055554</c:v>
                </c:pt>
                <c:pt idx="14484">
                  <c:v>735675.54369213246</c:v>
                </c:pt>
                <c:pt idx="14485">
                  <c:v>735675.54369213246</c:v>
                </c:pt>
                <c:pt idx="14486">
                  <c:v>735675.54370370402</c:v>
                </c:pt>
                <c:pt idx="14487">
                  <c:v>735675.54370370402</c:v>
                </c:pt>
                <c:pt idx="14488">
                  <c:v>735675.5437152778</c:v>
                </c:pt>
                <c:pt idx="14489">
                  <c:v>735675.5437152778</c:v>
                </c:pt>
                <c:pt idx="14490">
                  <c:v>735675.54372685205</c:v>
                </c:pt>
                <c:pt idx="14491">
                  <c:v>735675.54372685205</c:v>
                </c:pt>
                <c:pt idx="14492">
                  <c:v>735675.54373842594</c:v>
                </c:pt>
                <c:pt idx="14493">
                  <c:v>735675.54373842594</c:v>
                </c:pt>
                <c:pt idx="14494">
                  <c:v>735675.54374999937</c:v>
                </c:pt>
                <c:pt idx="14495">
                  <c:v>735675.54374999937</c:v>
                </c:pt>
                <c:pt idx="14496">
                  <c:v>735675.54376157408</c:v>
                </c:pt>
                <c:pt idx="14497">
                  <c:v>735675.54376157408</c:v>
                </c:pt>
                <c:pt idx="14498">
                  <c:v>735675.54377314844</c:v>
                </c:pt>
                <c:pt idx="14499">
                  <c:v>735675.54377314844</c:v>
                </c:pt>
                <c:pt idx="14500">
                  <c:v>735675.54378472245</c:v>
                </c:pt>
                <c:pt idx="14501">
                  <c:v>735675.54378472245</c:v>
                </c:pt>
                <c:pt idx="14502">
                  <c:v>735675.54379629705</c:v>
                </c:pt>
                <c:pt idx="14503">
                  <c:v>735675.54379629705</c:v>
                </c:pt>
                <c:pt idx="14504">
                  <c:v>735675.54380787245</c:v>
                </c:pt>
                <c:pt idx="14505">
                  <c:v>735675.54380787245</c:v>
                </c:pt>
                <c:pt idx="14506">
                  <c:v>735675.54381944449</c:v>
                </c:pt>
                <c:pt idx="14507">
                  <c:v>735675.54381944449</c:v>
                </c:pt>
                <c:pt idx="14508">
                  <c:v>735675.54383101943</c:v>
                </c:pt>
                <c:pt idx="14509">
                  <c:v>735675.54383101943</c:v>
                </c:pt>
                <c:pt idx="14510">
                  <c:v>735675.54384259263</c:v>
                </c:pt>
                <c:pt idx="14511">
                  <c:v>735675.54384259263</c:v>
                </c:pt>
                <c:pt idx="14512">
                  <c:v>735675.54385416745</c:v>
                </c:pt>
                <c:pt idx="14513">
                  <c:v>735675.54385416745</c:v>
                </c:pt>
                <c:pt idx="14514">
                  <c:v>735675.54386574461</c:v>
                </c:pt>
                <c:pt idx="14515">
                  <c:v>735675.54387731745</c:v>
                </c:pt>
                <c:pt idx="14516">
                  <c:v>735675.54387731745</c:v>
                </c:pt>
                <c:pt idx="14517">
                  <c:v>735675.54388888902</c:v>
                </c:pt>
                <c:pt idx="14518">
                  <c:v>735675.54388888902</c:v>
                </c:pt>
                <c:pt idx="14519">
                  <c:v>735675.54390046292</c:v>
                </c:pt>
                <c:pt idx="14520">
                  <c:v>735675.54390046292</c:v>
                </c:pt>
                <c:pt idx="14521">
                  <c:v>735675.54391203704</c:v>
                </c:pt>
                <c:pt idx="14522">
                  <c:v>735675.54391203704</c:v>
                </c:pt>
                <c:pt idx="14523">
                  <c:v>735675.54392361245</c:v>
                </c:pt>
                <c:pt idx="14524">
                  <c:v>735675.54392361245</c:v>
                </c:pt>
                <c:pt idx="14525">
                  <c:v>735675.54393518541</c:v>
                </c:pt>
                <c:pt idx="14526">
                  <c:v>735675.54393518541</c:v>
                </c:pt>
                <c:pt idx="14527">
                  <c:v>735675.54394675931</c:v>
                </c:pt>
                <c:pt idx="14528">
                  <c:v>735675.54394675931</c:v>
                </c:pt>
                <c:pt idx="14529">
                  <c:v>735675.54395833344</c:v>
                </c:pt>
                <c:pt idx="14530">
                  <c:v>735675.54395833344</c:v>
                </c:pt>
                <c:pt idx="14531">
                  <c:v>735675.54396990733</c:v>
                </c:pt>
                <c:pt idx="14532">
                  <c:v>735675.54396990733</c:v>
                </c:pt>
                <c:pt idx="14533">
                  <c:v>735675.54398148204</c:v>
                </c:pt>
                <c:pt idx="14534">
                  <c:v>735675.54398148204</c:v>
                </c:pt>
                <c:pt idx="14535">
                  <c:v>735675.54399305559</c:v>
                </c:pt>
                <c:pt idx="14536">
                  <c:v>735675.54399305559</c:v>
                </c:pt>
                <c:pt idx="14537">
                  <c:v>735675.5440046296</c:v>
                </c:pt>
                <c:pt idx="14538">
                  <c:v>735675.5440046296</c:v>
                </c:pt>
                <c:pt idx="14539">
                  <c:v>735675.54401620373</c:v>
                </c:pt>
                <c:pt idx="14540">
                  <c:v>735675.54401620373</c:v>
                </c:pt>
                <c:pt idx="14541">
                  <c:v>735675.54402777774</c:v>
                </c:pt>
                <c:pt idx="14542">
                  <c:v>735675.54402777774</c:v>
                </c:pt>
                <c:pt idx="14543">
                  <c:v>735675.54403935187</c:v>
                </c:pt>
                <c:pt idx="14544">
                  <c:v>735675.54405092704</c:v>
                </c:pt>
                <c:pt idx="14545">
                  <c:v>735675.54405092704</c:v>
                </c:pt>
                <c:pt idx="14546">
                  <c:v>735675.5440625</c:v>
                </c:pt>
                <c:pt idx="14547">
                  <c:v>735675.5440625</c:v>
                </c:pt>
                <c:pt idx="14548">
                  <c:v>735675.5440740739</c:v>
                </c:pt>
                <c:pt idx="14549">
                  <c:v>735675.5440740739</c:v>
                </c:pt>
                <c:pt idx="14550">
                  <c:v>735675.54408564942</c:v>
                </c:pt>
                <c:pt idx="14551">
                  <c:v>735675.54408564942</c:v>
                </c:pt>
                <c:pt idx="14552">
                  <c:v>735675.5440972225</c:v>
                </c:pt>
                <c:pt idx="14553">
                  <c:v>735675.5440972225</c:v>
                </c:pt>
                <c:pt idx="14554">
                  <c:v>735675.54410879628</c:v>
                </c:pt>
                <c:pt idx="14555">
                  <c:v>735675.54410879628</c:v>
                </c:pt>
                <c:pt idx="14556">
                  <c:v>735675.54412037029</c:v>
                </c:pt>
                <c:pt idx="14557">
                  <c:v>735675.54412037029</c:v>
                </c:pt>
                <c:pt idx="14558">
                  <c:v>735675.54413194431</c:v>
                </c:pt>
                <c:pt idx="14559">
                  <c:v>735675.54413194431</c:v>
                </c:pt>
                <c:pt idx="14560">
                  <c:v>735675.54414351832</c:v>
                </c:pt>
                <c:pt idx="14561">
                  <c:v>735675.54414351832</c:v>
                </c:pt>
                <c:pt idx="14562">
                  <c:v>735675.54415509256</c:v>
                </c:pt>
                <c:pt idx="14563">
                  <c:v>735675.54415509256</c:v>
                </c:pt>
                <c:pt idx="14564">
                  <c:v>735675.54416666669</c:v>
                </c:pt>
                <c:pt idx="14565">
                  <c:v>735675.54416666669</c:v>
                </c:pt>
                <c:pt idx="14566">
                  <c:v>735675.54417823837</c:v>
                </c:pt>
                <c:pt idx="14567">
                  <c:v>735675.54417823837</c:v>
                </c:pt>
                <c:pt idx="14568">
                  <c:v>735675.54418981436</c:v>
                </c:pt>
                <c:pt idx="14569">
                  <c:v>735675.54418981436</c:v>
                </c:pt>
                <c:pt idx="14570">
                  <c:v>735675.54420138884</c:v>
                </c:pt>
                <c:pt idx="14571">
                  <c:v>735675.54420138884</c:v>
                </c:pt>
                <c:pt idx="14572">
                  <c:v>735675.54421296297</c:v>
                </c:pt>
                <c:pt idx="14573">
                  <c:v>735675.54421296297</c:v>
                </c:pt>
                <c:pt idx="14574">
                  <c:v>735675.54422453744</c:v>
                </c:pt>
                <c:pt idx="14575">
                  <c:v>735675.54422453744</c:v>
                </c:pt>
                <c:pt idx="14576">
                  <c:v>735675.54423611145</c:v>
                </c:pt>
                <c:pt idx="14577">
                  <c:v>735675.54424768523</c:v>
                </c:pt>
                <c:pt idx="14578">
                  <c:v>735675.54424768523</c:v>
                </c:pt>
                <c:pt idx="14579">
                  <c:v>735675.5442592589</c:v>
                </c:pt>
                <c:pt idx="14580">
                  <c:v>735675.5442592589</c:v>
                </c:pt>
                <c:pt idx="14581">
                  <c:v>735675.54427083349</c:v>
                </c:pt>
                <c:pt idx="14582">
                  <c:v>735675.54427083349</c:v>
                </c:pt>
                <c:pt idx="14583">
                  <c:v>735675.5442824075</c:v>
                </c:pt>
                <c:pt idx="14584">
                  <c:v>735675.5442824075</c:v>
                </c:pt>
                <c:pt idx="14585">
                  <c:v>735675.54429398151</c:v>
                </c:pt>
                <c:pt idx="14586">
                  <c:v>735675.54429398151</c:v>
                </c:pt>
                <c:pt idx="14587">
                  <c:v>735675.54430555529</c:v>
                </c:pt>
                <c:pt idx="14588">
                  <c:v>735675.54430555529</c:v>
                </c:pt>
                <c:pt idx="14589">
                  <c:v>735675.5443171293</c:v>
                </c:pt>
                <c:pt idx="14590">
                  <c:v>735675.5443171293</c:v>
                </c:pt>
                <c:pt idx="14591">
                  <c:v>735675.54432870366</c:v>
                </c:pt>
                <c:pt idx="14592">
                  <c:v>735675.54432870366</c:v>
                </c:pt>
                <c:pt idx="14593">
                  <c:v>735675.54434027697</c:v>
                </c:pt>
                <c:pt idx="14594">
                  <c:v>735675.54434027697</c:v>
                </c:pt>
                <c:pt idx="14595">
                  <c:v>735675.5443518518</c:v>
                </c:pt>
                <c:pt idx="14596">
                  <c:v>735675.5443518518</c:v>
                </c:pt>
                <c:pt idx="14597">
                  <c:v>735675.54436342593</c:v>
                </c:pt>
                <c:pt idx="14598">
                  <c:v>735675.54436342593</c:v>
                </c:pt>
                <c:pt idx="14599">
                  <c:v>735675.54437500006</c:v>
                </c:pt>
                <c:pt idx="14600">
                  <c:v>735675.54437500006</c:v>
                </c:pt>
                <c:pt idx="14601">
                  <c:v>735675.54438657407</c:v>
                </c:pt>
                <c:pt idx="14602">
                  <c:v>735675.54438657407</c:v>
                </c:pt>
                <c:pt idx="14603">
                  <c:v>735675.54439814819</c:v>
                </c:pt>
                <c:pt idx="14604">
                  <c:v>735675.54439814819</c:v>
                </c:pt>
                <c:pt idx="14605">
                  <c:v>735675.54440972221</c:v>
                </c:pt>
                <c:pt idx="14606">
                  <c:v>735675.54440972221</c:v>
                </c:pt>
                <c:pt idx="14607">
                  <c:v>735675.54442129645</c:v>
                </c:pt>
                <c:pt idx="14608">
                  <c:v>735675.54442129645</c:v>
                </c:pt>
                <c:pt idx="14609">
                  <c:v>735675.54443287035</c:v>
                </c:pt>
                <c:pt idx="14610">
                  <c:v>735675.54443287035</c:v>
                </c:pt>
                <c:pt idx="14611">
                  <c:v>735675.54444444447</c:v>
                </c:pt>
                <c:pt idx="14612">
                  <c:v>735675.54445601942</c:v>
                </c:pt>
                <c:pt idx="14613">
                  <c:v>735675.54445601942</c:v>
                </c:pt>
                <c:pt idx="14614">
                  <c:v>735675.54446759261</c:v>
                </c:pt>
                <c:pt idx="14615">
                  <c:v>735675.54446759261</c:v>
                </c:pt>
                <c:pt idx="14616">
                  <c:v>735675.54447916639</c:v>
                </c:pt>
                <c:pt idx="14617">
                  <c:v>735675.54447916639</c:v>
                </c:pt>
                <c:pt idx="14618">
                  <c:v>735675.54449074075</c:v>
                </c:pt>
                <c:pt idx="14619">
                  <c:v>735675.54449074075</c:v>
                </c:pt>
                <c:pt idx="14620">
                  <c:v>735675.54450231476</c:v>
                </c:pt>
                <c:pt idx="14621">
                  <c:v>735675.54450231476</c:v>
                </c:pt>
                <c:pt idx="14622">
                  <c:v>735675.54451388889</c:v>
                </c:pt>
                <c:pt idx="14623">
                  <c:v>735675.54451388889</c:v>
                </c:pt>
                <c:pt idx="14624">
                  <c:v>735675.5445254629</c:v>
                </c:pt>
                <c:pt idx="14625">
                  <c:v>735675.5445254629</c:v>
                </c:pt>
                <c:pt idx="14626">
                  <c:v>735675.54453703703</c:v>
                </c:pt>
                <c:pt idx="14627">
                  <c:v>735675.54453703703</c:v>
                </c:pt>
                <c:pt idx="14628">
                  <c:v>735675.54454861116</c:v>
                </c:pt>
                <c:pt idx="14629">
                  <c:v>735675.54454861116</c:v>
                </c:pt>
                <c:pt idx="14630">
                  <c:v>735675.54456018517</c:v>
                </c:pt>
                <c:pt idx="14631">
                  <c:v>735675.54456018517</c:v>
                </c:pt>
                <c:pt idx="14632">
                  <c:v>735675.54457175836</c:v>
                </c:pt>
                <c:pt idx="14633">
                  <c:v>735675.54457175836</c:v>
                </c:pt>
                <c:pt idx="14634">
                  <c:v>735675.54458333342</c:v>
                </c:pt>
                <c:pt idx="14635">
                  <c:v>735675.54458333342</c:v>
                </c:pt>
                <c:pt idx="14636">
                  <c:v>735675.54459490732</c:v>
                </c:pt>
                <c:pt idx="14637">
                  <c:v>735675.54459490732</c:v>
                </c:pt>
                <c:pt idx="14638">
                  <c:v>735675.54460648145</c:v>
                </c:pt>
                <c:pt idx="14639">
                  <c:v>735675.54460648145</c:v>
                </c:pt>
                <c:pt idx="14640">
                  <c:v>735675.54461805336</c:v>
                </c:pt>
                <c:pt idx="14641">
                  <c:v>735675.54461805336</c:v>
                </c:pt>
                <c:pt idx="14642">
                  <c:v>735675.54462962958</c:v>
                </c:pt>
                <c:pt idx="14643">
                  <c:v>735675.54462962958</c:v>
                </c:pt>
                <c:pt idx="14644">
                  <c:v>735675.54464120371</c:v>
                </c:pt>
                <c:pt idx="14645">
                  <c:v>735675.54464120371</c:v>
                </c:pt>
                <c:pt idx="14646">
                  <c:v>735675.54465277772</c:v>
                </c:pt>
                <c:pt idx="14647">
                  <c:v>735675.54465277772</c:v>
                </c:pt>
                <c:pt idx="14648">
                  <c:v>735675.54466435185</c:v>
                </c:pt>
                <c:pt idx="14649">
                  <c:v>735675.54466435185</c:v>
                </c:pt>
                <c:pt idx="14650">
                  <c:v>735675.54467592645</c:v>
                </c:pt>
                <c:pt idx="14651">
                  <c:v>735675.54467592645</c:v>
                </c:pt>
                <c:pt idx="14652">
                  <c:v>735675.54468750244</c:v>
                </c:pt>
                <c:pt idx="14653">
                  <c:v>735675.54468750244</c:v>
                </c:pt>
                <c:pt idx="14654">
                  <c:v>735675.54469907389</c:v>
                </c:pt>
                <c:pt idx="14655">
                  <c:v>735675.54471064813</c:v>
                </c:pt>
                <c:pt idx="14656">
                  <c:v>735675.54471064813</c:v>
                </c:pt>
                <c:pt idx="14657">
                  <c:v>735675.54472222249</c:v>
                </c:pt>
                <c:pt idx="14658">
                  <c:v>735675.54472222249</c:v>
                </c:pt>
                <c:pt idx="14659">
                  <c:v>735675.5447337965</c:v>
                </c:pt>
                <c:pt idx="14660">
                  <c:v>735675.5447337965</c:v>
                </c:pt>
                <c:pt idx="14661">
                  <c:v>735675.54474537028</c:v>
                </c:pt>
                <c:pt idx="14662">
                  <c:v>735675.54474537028</c:v>
                </c:pt>
                <c:pt idx="14663">
                  <c:v>735675.54475694441</c:v>
                </c:pt>
                <c:pt idx="14664">
                  <c:v>735675.54475694441</c:v>
                </c:pt>
                <c:pt idx="14665">
                  <c:v>735675.5447685183</c:v>
                </c:pt>
                <c:pt idx="14666">
                  <c:v>735675.5447685183</c:v>
                </c:pt>
                <c:pt idx="14667">
                  <c:v>735675.54478009231</c:v>
                </c:pt>
                <c:pt idx="14668">
                  <c:v>735675.54478009231</c:v>
                </c:pt>
                <c:pt idx="14669">
                  <c:v>735675.54479166667</c:v>
                </c:pt>
                <c:pt idx="14670">
                  <c:v>735675.54479166667</c:v>
                </c:pt>
                <c:pt idx="14671">
                  <c:v>735675.54480324243</c:v>
                </c:pt>
                <c:pt idx="14672">
                  <c:v>735675.54480324243</c:v>
                </c:pt>
                <c:pt idx="14673">
                  <c:v>735675.54481481481</c:v>
                </c:pt>
                <c:pt idx="14674">
                  <c:v>735675.54481481481</c:v>
                </c:pt>
                <c:pt idx="14675">
                  <c:v>735675.54482638941</c:v>
                </c:pt>
                <c:pt idx="14676">
                  <c:v>735675.54482638941</c:v>
                </c:pt>
                <c:pt idx="14677">
                  <c:v>735675.54483796295</c:v>
                </c:pt>
                <c:pt idx="14678">
                  <c:v>735675.54483796295</c:v>
                </c:pt>
                <c:pt idx="14679">
                  <c:v>735675.54484953708</c:v>
                </c:pt>
                <c:pt idx="14680">
                  <c:v>735675.54484953708</c:v>
                </c:pt>
                <c:pt idx="14681">
                  <c:v>735675.54486111144</c:v>
                </c:pt>
                <c:pt idx="14682">
                  <c:v>735675.54486111144</c:v>
                </c:pt>
                <c:pt idx="14683">
                  <c:v>735675.54487268522</c:v>
                </c:pt>
                <c:pt idx="14684">
                  <c:v>735675.54487268522</c:v>
                </c:pt>
                <c:pt idx="14685">
                  <c:v>735675.54488425923</c:v>
                </c:pt>
                <c:pt idx="14686">
                  <c:v>735675.54488425923</c:v>
                </c:pt>
                <c:pt idx="14687">
                  <c:v>735675.54489583441</c:v>
                </c:pt>
                <c:pt idx="14688">
                  <c:v>735675.54489583441</c:v>
                </c:pt>
                <c:pt idx="14689">
                  <c:v>735675.54490740749</c:v>
                </c:pt>
                <c:pt idx="14690">
                  <c:v>735675.54490740749</c:v>
                </c:pt>
                <c:pt idx="14691">
                  <c:v>735675.54491898138</c:v>
                </c:pt>
                <c:pt idx="14692">
                  <c:v>735675.54491898138</c:v>
                </c:pt>
                <c:pt idx="14693">
                  <c:v>735675.54493055539</c:v>
                </c:pt>
                <c:pt idx="14694">
                  <c:v>735675.54493055539</c:v>
                </c:pt>
                <c:pt idx="14695">
                  <c:v>735675.54494212929</c:v>
                </c:pt>
                <c:pt idx="14696">
                  <c:v>735675.54494212929</c:v>
                </c:pt>
                <c:pt idx="14697">
                  <c:v>735675.54495370365</c:v>
                </c:pt>
                <c:pt idx="14698">
                  <c:v>735675.54495370365</c:v>
                </c:pt>
                <c:pt idx="14699">
                  <c:v>735675.54496527778</c:v>
                </c:pt>
                <c:pt idx="14700">
                  <c:v>735675.5449768519</c:v>
                </c:pt>
                <c:pt idx="14701">
                  <c:v>735675.5449768519</c:v>
                </c:pt>
                <c:pt idx="14702">
                  <c:v>735675.54498842591</c:v>
                </c:pt>
                <c:pt idx="14703">
                  <c:v>735675.54498842591</c:v>
                </c:pt>
                <c:pt idx="14704">
                  <c:v>735675.54500000004</c:v>
                </c:pt>
                <c:pt idx="14705">
                  <c:v>735675.54500000004</c:v>
                </c:pt>
                <c:pt idx="14706">
                  <c:v>735675.54501157394</c:v>
                </c:pt>
                <c:pt idx="14707">
                  <c:v>735675.54501157394</c:v>
                </c:pt>
                <c:pt idx="14708">
                  <c:v>735675.54502315004</c:v>
                </c:pt>
                <c:pt idx="14709">
                  <c:v>735675.54502315004</c:v>
                </c:pt>
                <c:pt idx="14710">
                  <c:v>735675.54503472243</c:v>
                </c:pt>
                <c:pt idx="14711">
                  <c:v>735675.54503472243</c:v>
                </c:pt>
                <c:pt idx="14712">
                  <c:v>735675.54504629644</c:v>
                </c:pt>
                <c:pt idx="14713">
                  <c:v>735675.54504629644</c:v>
                </c:pt>
                <c:pt idx="14714">
                  <c:v>735675.54505787045</c:v>
                </c:pt>
                <c:pt idx="14715">
                  <c:v>735675.54505787045</c:v>
                </c:pt>
                <c:pt idx="14716">
                  <c:v>735675.54506944446</c:v>
                </c:pt>
                <c:pt idx="14717">
                  <c:v>735675.54506944446</c:v>
                </c:pt>
                <c:pt idx="14718">
                  <c:v>735675.54508101905</c:v>
                </c:pt>
                <c:pt idx="14719">
                  <c:v>735675.54508101905</c:v>
                </c:pt>
                <c:pt idx="14720">
                  <c:v>735675.5450925926</c:v>
                </c:pt>
                <c:pt idx="14721">
                  <c:v>735675.5450925926</c:v>
                </c:pt>
                <c:pt idx="14722">
                  <c:v>735675.54510416673</c:v>
                </c:pt>
                <c:pt idx="14723">
                  <c:v>735675.54510416673</c:v>
                </c:pt>
                <c:pt idx="14724">
                  <c:v>735675.54511574074</c:v>
                </c:pt>
                <c:pt idx="14725">
                  <c:v>735675.54511574074</c:v>
                </c:pt>
                <c:pt idx="14726">
                  <c:v>735675.54512731545</c:v>
                </c:pt>
                <c:pt idx="14727">
                  <c:v>735675.54512731545</c:v>
                </c:pt>
                <c:pt idx="14728">
                  <c:v>735675.54513888888</c:v>
                </c:pt>
                <c:pt idx="14729">
                  <c:v>735675.54513888888</c:v>
                </c:pt>
                <c:pt idx="14730">
                  <c:v>735675.545150463</c:v>
                </c:pt>
                <c:pt idx="14731">
                  <c:v>735675.54516203701</c:v>
                </c:pt>
                <c:pt idx="14732">
                  <c:v>735675.54516203701</c:v>
                </c:pt>
                <c:pt idx="14733">
                  <c:v>735675.54517361114</c:v>
                </c:pt>
                <c:pt idx="14734">
                  <c:v>735675.54517361114</c:v>
                </c:pt>
                <c:pt idx="14735">
                  <c:v>735675.54518518515</c:v>
                </c:pt>
                <c:pt idx="14736">
                  <c:v>735675.54518518515</c:v>
                </c:pt>
                <c:pt idx="14737">
                  <c:v>735675.54519675928</c:v>
                </c:pt>
                <c:pt idx="14738">
                  <c:v>735675.54519675928</c:v>
                </c:pt>
                <c:pt idx="14739">
                  <c:v>735675.54520833341</c:v>
                </c:pt>
                <c:pt idx="14740">
                  <c:v>735675.54520833341</c:v>
                </c:pt>
                <c:pt idx="14741">
                  <c:v>735675.5452199073</c:v>
                </c:pt>
                <c:pt idx="14742">
                  <c:v>735675.5452199073</c:v>
                </c:pt>
                <c:pt idx="14743">
                  <c:v>735675.54523148143</c:v>
                </c:pt>
                <c:pt idx="14744">
                  <c:v>735675.54523148143</c:v>
                </c:pt>
                <c:pt idx="14745">
                  <c:v>735675.54524305556</c:v>
                </c:pt>
                <c:pt idx="14746">
                  <c:v>735675.54524305556</c:v>
                </c:pt>
                <c:pt idx="14747">
                  <c:v>735675.54525463236</c:v>
                </c:pt>
                <c:pt idx="14748">
                  <c:v>735675.54525463236</c:v>
                </c:pt>
                <c:pt idx="14749">
                  <c:v>735675.54526620405</c:v>
                </c:pt>
                <c:pt idx="14750">
                  <c:v>735675.54526620405</c:v>
                </c:pt>
                <c:pt idx="14751">
                  <c:v>735675.54527777783</c:v>
                </c:pt>
                <c:pt idx="14752">
                  <c:v>735675.54527777783</c:v>
                </c:pt>
                <c:pt idx="14753">
                  <c:v>735675.54528935184</c:v>
                </c:pt>
                <c:pt idx="14754">
                  <c:v>735675.54528935184</c:v>
                </c:pt>
                <c:pt idx="14755">
                  <c:v>735675.54530092643</c:v>
                </c:pt>
                <c:pt idx="14756">
                  <c:v>735675.54530092643</c:v>
                </c:pt>
                <c:pt idx="14757">
                  <c:v>735675.54531249998</c:v>
                </c:pt>
                <c:pt idx="14758">
                  <c:v>735675.54531249998</c:v>
                </c:pt>
                <c:pt idx="14759">
                  <c:v>735675.54534722224</c:v>
                </c:pt>
                <c:pt idx="14760">
                  <c:v>735675.54535879625</c:v>
                </c:pt>
                <c:pt idx="14761">
                  <c:v>735675.54535879625</c:v>
                </c:pt>
                <c:pt idx="14762">
                  <c:v>735675.54535879625</c:v>
                </c:pt>
                <c:pt idx="14763">
                  <c:v>735675.54537037038</c:v>
                </c:pt>
                <c:pt idx="14764">
                  <c:v>735675.54538194451</c:v>
                </c:pt>
                <c:pt idx="14765">
                  <c:v>735675.54538194451</c:v>
                </c:pt>
                <c:pt idx="14766">
                  <c:v>735675.54539351852</c:v>
                </c:pt>
                <c:pt idx="14767">
                  <c:v>735675.54539351852</c:v>
                </c:pt>
                <c:pt idx="14768">
                  <c:v>735675.54540509265</c:v>
                </c:pt>
                <c:pt idx="14769">
                  <c:v>735675.54540509265</c:v>
                </c:pt>
                <c:pt idx="14770">
                  <c:v>735675.54541666701</c:v>
                </c:pt>
                <c:pt idx="14771">
                  <c:v>735675.54541666701</c:v>
                </c:pt>
                <c:pt idx="14772">
                  <c:v>735675.54542824242</c:v>
                </c:pt>
                <c:pt idx="14773">
                  <c:v>735675.54542824242</c:v>
                </c:pt>
                <c:pt idx="14774">
                  <c:v>735675.5454398148</c:v>
                </c:pt>
                <c:pt idx="14775">
                  <c:v>735675.5454398148</c:v>
                </c:pt>
                <c:pt idx="14776">
                  <c:v>735675.54545138904</c:v>
                </c:pt>
                <c:pt idx="14777">
                  <c:v>735675.54545138904</c:v>
                </c:pt>
                <c:pt idx="14778">
                  <c:v>735675.54546296294</c:v>
                </c:pt>
                <c:pt idx="14779">
                  <c:v>735675.54546296294</c:v>
                </c:pt>
                <c:pt idx="14780">
                  <c:v>735675.54547453742</c:v>
                </c:pt>
                <c:pt idx="14781">
                  <c:v>735675.54547453742</c:v>
                </c:pt>
                <c:pt idx="14782">
                  <c:v>735675.54548611434</c:v>
                </c:pt>
                <c:pt idx="14783">
                  <c:v>735675.54548611434</c:v>
                </c:pt>
                <c:pt idx="14784">
                  <c:v>735675.54549768544</c:v>
                </c:pt>
                <c:pt idx="14785">
                  <c:v>735675.54549768544</c:v>
                </c:pt>
                <c:pt idx="14786">
                  <c:v>735675.54550925898</c:v>
                </c:pt>
                <c:pt idx="14787">
                  <c:v>735675.54550925898</c:v>
                </c:pt>
                <c:pt idx="14788">
                  <c:v>735675.54552083404</c:v>
                </c:pt>
                <c:pt idx="14789">
                  <c:v>735675.54552083404</c:v>
                </c:pt>
                <c:pt idx="14790">
                  <c:v>735675.54553240747</c:v>
                </c:pt>
                <c:pt idx="14791">
                  <c:v>735675.54553240747</c:v>
                </c:pt>
                <c:pt idx="14792">
                  <c:v>735675.54554398148</c:v>
                </c:pt>
                <c:pt idx="14793">
                  <c:v>735675.54554398148</c:v>
                </c:pt>
                <c:pt idx="14794">
                  <c:v>735675.54555555549</c:v>
                </c:pt>
                <c:pt idx="14795">
                  <c:v>735675.54555555549</c:v>
                </c:pt>
                <c:pt idx="14796">
                  <c:v>735675.54556712962</c:v>
                </c:pt>
                <c:pt idx="14797">
                  <c:v>735675.54556712962</c:v>
                </c:pt>
                <c:pt idx="14798">
                  <c:v>735675.54557870328</c:v>
                </c:pt>
                <c:pt idx="14799">
                  <c:v>735675.54559027776</c:v>
                </c:pt>
                <c:pt idx="14800">
                  <c:v>735675.54559027776</c:v>
                </c:pt>
                <c:pt idx="14801">
                  <c:v>735675.54560185201</c:v>
                </c:pt>
                <c:pt idx="14802">
                  <c:v>735675.54560185201</c:v>
                </c:pt>
                <c:pt idx="14803">
                  <c:v>735675.54561342741</c:v>
                </c:pt>
                <c:pt idx="14804">
                  <c:v>735675.54561342741</c:v>
                </c:pt>
                <c:pt idx="14805">
                  <c:v>735675.54562500294</c:v>
                </c:pt>
                <c:pt idx="14806">
                  <c:v>735675.54562500294</c:v>
                </c:pt>
                <c:pt idx="14807">
                  <c:v>735675.54563657404</c:v>
                </c:pt>
                <c:pt idx="14808">
                  <c:v>735675.54563657404</c:v>
                </c:pt>
                <c:pt idx="14809">
                  <c:v>735675.5456481484</c:v>
                </c:pt>
                <c:pt idx="14810">
                  <c:v>735675.5456481484</c:v>
                </c:pt>
                <c:pt idx="14811">
                  <c:v>735675.54565972241</c:v>
                </c:pt>
                <c:pt idx="14812">
                  <c:v>735675.54565972241</c:v>
                </c:pt>
                <c:pt idx="14813">
                  <c:v>735675.54567129642</c:v>
                </c:pt>
                <c:pt idx="14814">
                  <c:v>735675.54567129642</c:v>
                </c:pt>
                <c:pt idx="14815">
                  <c:v>735675.54568287043</c:v>
                </c:pt>
                <c:pt idx="14816">
                  <c:v>735675.54568287043</c:v>
                </c:pt>
                <c:pt idx="14817">
                  <c:v>735675.54569444444</c:v>
                </c:pt>
                <c:pt idx="14818">
                  <c:v>735675.54569444444</c:v>
                </c:pt>
                <c:pt idx="14819">
                  <c:v>735675.54570601904</c:v>
                </c:pt>
                <c:pt idx="14820">
                  <c:v>735675.54570601904</c:v>
                </c:pt>
                <c:pt idx="14821">
                  <c:v>735675.54571759258</c:v>
                </c:pt>
                <c:pt idx="14822">
                  <c:v>735675.54571759258</c:v>
                </c:pt>
                <c:pt idx="14823">
                  <c:v>735675.54572916671</c:v>
                </c:pt>
                <c:pt idx="14824">
                  <c:v>735675.54572916671</c:v>
                </c:pt>
                <c:pt idx="14825">
                  <c:v>735675.54574074072</c:v>
                </c:pt>
                <c:pt idx="14826">
                  <c:v>735675.54574074072</c:v>
                </c:pt>
                <c:pt idx="14827">
                  <c:v>735675.54575231485</c:v>
                </c:pt>
                <c:pt idx="14828">
                  <c:v>735675.54575231485</c:v>
                </c:pt>
                <c:pt idx="14829">
                  <c:v>735675.54576388909</c:v>
                </c:pt>
                <c:pt idx="14830">
                  <c:v>735675.54577546299</c:v>
                </c:pt>
                <c:pt idx="14831">
                  <c:v>735675.54577546299</c:v>
                </c:pt>
                <c:pt idx="14832">
                  <c:v>735675.54578703945</c:v>
                </c:pt>
                <c:pt idx="14833">
                  <c:v>735675.54578703945</c:v>
                </c:pt>
                <c:pt idx="14834">
                  <c:v>735675.54579861113</c:v>
                </c:pt>
                <c:pt idx="14835">
                  <c:v>735675.54579861113</c:v>
                </c:pt>
                <c:pt idx="14836">
                  <c:v>735675.54581018514</c:v>
                </c:pt>
                <c:pt idx="14837">
                  <c:v>735675.54581018514</c:v>
                </c:pt>
                <c:pt idx="14838">
                  <c:v>735675.5458217595</c:v>
                </c:pt>
                <c:pt idx="14839">
                  <c:v>735675.5458217595</c:v>
                </c:pt>
                <c:pt idx="14840">
                  <c:v>735675.54583333444</c:v>
                </c:pt>
                <c:pt idx="14841">
                  <c:v>735675.54583333444</c:v>
                </c:pt>
                <c:pt idx="14842">
                  <c:v>735675.54584490741</c:v>
                </c:pt>
                <c:pt idx="14843">
                  <c:v>735675.54584490741</c:v>
                </c:pt>
                <c:pt idx="14844">
                  <c:v>735675.5458564841</c:v>
                </c:pt>
                <c:pt idx="14845">
                  <c:v>735675.5458564841</c:v>
                </c:pt>
                <c:pt idx="14846">
                  <c:v>735675.54586805531</c:v>
                </c:pt>
                <c:pt idx="14847">
                  <c:v>735675.54586805531</c:v>
                </c:pt>
                <c:pt idx="14848">
                  <c:v>735675.54587962967</c:v>
                </c:pt>
                <c:pt idx="14849">
                  <c:v>735675.54587962967</c:v>
                </c:pt>
                <c:pt idx="14850">
                  <c:v>735675.54589120403</c:v>
                </c:pt>
                <c:pt idx="14851">
                  <c:v>735675.54589120403</c:v>
                </c:pt>
                <c:pt idx="14852">
                  <c:v>735675.54590277781</c:v>
                </c:pt>
                <c:pt idx="14853">
                  <c:v>735675.54590277781</c:v>
                </c:pt>
                <c:pt idx="14854">
                  <c:v>735675.54591435182</c:v>
                </c:pt>
                <c:pt idx="14855">
                  <c:v>735675.54591435182</c:v>
                </c:pt>
                <c:pt idx="14856">
                  <c:v>735675.54592592863</c:v>
                </c:pt>
                <c:pt idx="14857">
                  <c:v>735675.54592592863</c:v>
                </c:pt>
                <c:pt idx="14858">
                  <c:v>735675.54593750043</c:v>
                </c:pt>
                <c:pt idx="14859">
                  <c:v>735675.54593750043</c:v>
                </c:pt>
                <c:pt idx="14860">
                  <c:v>735675.54594907397</c:v>
                </c:pt>
                <c:pt idx="14861">
                  <c:v>735675.54594907397</c:v>
                </c:pt>
                <c:pt idx="14862">
                  <c:v>735675.54596064845</c:v>
                </c:pt>
                <c:pt idx="14863">
                  <c:v>735675.54596064845</c:v>
                </c:pt>
                <c:pt idx="14864">
                  <c:v>735675.54597222223</c:v>
                </c:pt>
                <c:pt idx="14865">
                  <c:v>735675.54597222223</c:v>
                </c:pt>
                <c:pt idx="14866">
                  <c:v>735675.5459837974</c:v>
                </c:pt>
                <c:pt idx="14867">
                  <c:v>735675.5459837974</c:v>
                </c:pt>
                <c:pt idx="14868">
                  <c:v>735675.54599537048</c:v>
                </c:pt>
                <c:pt idx="14869">
                  <c:v>735675.54600694799</c:v>
                </c:pt>
                <c:pt idx="14870">
                  <c:v>735675.54600694799</c:v>
                </c:pt>
                <c:pt idx="14871">
                  <c:v>735675.54601851851</c:v>
                </c:pt>
                <c:pt idx="14872">
                  <c:v>735675.54601851851</c:v>
                </c:pt>
                <c:pt idx="14873">
                  <c:v>735675.54603009264</c:v>
                </c:pt>
                <c:pt idx="14874">
                  <c:v>735675.54603009264</c:v>
                </c:pt>
                <c:pt idx="14875">
                  <c:v>735675.54604166665</c:v>
                </c:pt>
                <c:pt idx="14876">
                  <c:v>735675.54604166665</c:v>
                </c:pt>
                <c:pt idx="14877">
                  <c:v>735675.5460532445</c:v>
                </c:pt>
                <c:pt idx="14878">
                  <c:v>735675.5460532445</c:v>
                </c:pt>
                <c:pt idx="14879">
                  <c:v>735675.54606481746</c:v>
                </c:pt>
                <c:pt idx="14880">
                  <c:v>735675.54606481746</c:v>
                </c:pt>
                <c:pt idx="14881">
                  <c:v>735675.54607638903</c:v>
                </c:pt>
                <c:pt idx="14882">
                  <c:v>735675.54607638903</c:v>
                </c:pt>
                <c:pt idx="14883">
                  <c:v>735675.54608796444</c:v>
                </c:pt>
                <c:pt idx="14884">
                  <c:v>735675.54608796444</c:v>
                </c:pt>
                <c:pt idx="14885">
                  <c:v>735675.54609953705</c:v>
                </c:pt>
                <c:pt idx="14886">
                  <c:v>735675.54609953705</c:v>
                </c:pt>
                <c:pt idx="14887">
                  <c:v>735675.54611111141</c:v>
                </c:pt>
                <c:pt idx="14888">
                  <c:v>735675.54611111141</c:v>
                </c:pt>
                <c:pt idx="14889">
                  <c:v>735675.54612268542</c:v>
                </c:pt>
                <c:pt idx="14890">
                  <c:v>735675.54612268542</c:v>
                </c:pt>
                <c:pt idx="14891">
                  <c:v>735675.54613425932</c:v>
                </c:pt>
                <c:pt idx="14892">
                  <c:v>735675.54613425932</c:v>
                </c:pt>
                <c:pt idx="14893">
                  <c:v>735675.54614583345</c:v>
                </c:pt>
                <c:pt idx="14894">
                  <c:v>735675.54614583345</c:v>
                </c:pt>
                <c:pt idx="14895">
                  <c:v>735675.54615740944</c:v>
                </c:pt>
                <c:pt idx="14896">
                  <c:v>735675.54615740944</c:v>
                </c:pt>
                <c:pt idx="14897">
                  <c:v>735675.54616898147</c:v>
                </c:pt>
                <c:pt idx="14898">
                  <c:v>735675.54616898147</c:v>
                </c:pt>
                <c:pt idx="14899">
                  <c:v>735675.5461805556</c:v>
                </c:pt>
                <c:pt idx="14900">
                  <c:v>735675.5461805556</c:v>
                </c:pt>
                <c:pt idx="14901">
                  <c:v>735675.54619212961</c:v>
                </c:pt>
                <c:pt idx="14902">
                  <c:v>735675.54619212961</c:v>
                </c:pt>
                <c:pt idx="14903">
                  <c:v>735675.54620370443</c:v>
                </c:pt>
                <c:pt idx="14904">
                  <c:v>735675.54620370443</c:v>
                </c:pt>
                <c:pt idx="14905">
                  <c:v>735675.54621527775</c:v>
                </c:pt>
                <c:pt idx="14906">
                  <c:v>735675.54621527775</c:v>
                </c:pt>
                <c:pt idx="14907">
                  <c:v>735675.54622685444</c:v>
                </c:pt>
                <c:pt idx="14908">
                  <c:v>735675.54622685444</c:v>
                </c:pt>
                <c:pt idx="14909">
                  <c:v>735675.54623842705</c:v>
                </c:pt>
                <c:pt idx="14910">
                  <c:v>735675.54623842705</c:v>
                </c:pt>
                <c:pt idx="14911">
                  <c:v>735675.54625000281</c:v>
                </c:pt>
                <c:pt idx="14912">
                  <c:v>735675.54625000281</c:v>
                </c:pt>
                <c:pt idx="14913">
                  <c:v>735675.54626157403</c:v>
                </c:pt>
                <c:pt idx="14914">
                  <c:v>735675.54627314943</c:v>
                </c:pt>
                <c:pt idx="14915">
                  <c:v>735675.54627314943</c:v>
                </c:pt>
                <c:pt idx="14916">
                  <c:v>735675.54628472542</c:v>
                </c:pt>
                <c:pt idx="14917">
                  <c:v>735675.54628472542</c:v>
                </c:pt>
                <c:pt idx="14918">
                  <c:v>735675.54629629897</c:v>
                </c:pt>
                <c:pt idx="14919">
                  <c:v>735675.54629629897</c:v>
                </c:pt>
                <c:pt idx="14920">
                  <c:v>735675.54630787042</c:v>
                </c:pt>
                <c:pt idx="14921">
                  <c:v>735675.54630787042</c:v>
                </c:pt>
                <c:pt idx="14922">
                  <c:v>735675.54631944431</c:v>
                </c:pt>
                <c:pt idx="14923">
                  <c:v>735675.54631944431</c:v>
                </c:pt>
                <c:pt idx="14924">
                  <c:v>735675.54633101902</c:v>
                </c:pt>
                <c:pt idx="14925">
                  <c:v>735675.54633101902</c:v>
                </c:pt>
                <c:pt idx="14926">
                  <c:v>735675.54634259257</c:v>
                </c:pt>
                <c:pt idx="14927">
                  <c:v>735675.54634259257</c:v>
                </c:pt>
                <c:pt idx="14928">
                  <c:v>735675.54635416705</c:v>
                </c:pt>
                <c:pt idx="14929">
                  <c:v>735675.54635416705</c:v>
                </c:pt>
                <c:pt idx="14930">
                  <c:v>735675.5463657435</c:v>
                </c:pt>
                <c:pt idx="14931">
                  <c:v>735675.5463657435</c:v>
                </c:pt>
                <c:pt idx="14932">
                  <c:v>735675.54637731484</c:v>
                </c:pt>
                <c:pt idx="14933">
                  <c:v>735675.54637731484</c:v>
                </c:pt>
                <c:pt idx="14934">
                  <c:v>735675.54638888885</c:v>
                </c:pt>
                <c:pt idx="14935">
                  <c:v>735675.54638888885</c:v>
                </c:pt>
                <c:pt idx="14936">
                  <c:v>735675.54640046344</c:v>
                </c:pt>
                <c:pt idx="14937">
                  <c:v>735675.54640046344</c:v>
                </c:pt>
                <c:pt idx="14938">
                  <c:v>735675.54641203745</c:v>
                </c:pt>
                <c:pt idx="14939">
                  <c:v>735675.54641203745</c:v>
                </c:pt>
                <c:pt idx="14940">
                  <c:v>735675.54642361461</c:v>
                </c:pt>
                <c:pt idx="14941">
                  <c:v>735675.54642361461</c:v>
                </c:pt>
                <c:pt idx="14942">
                  <c:v>735675.54643518745</c:v>
                </c:pt>
                <c:pt idx="14943">
                  <c:v>735675.54643518745</c:v>
                </c:pt>
                <c:pt idx="14944">
                  <c:v>735675.54644675925</c:v>
                </c:pt>
                <c:pt idx="14945">
                  <c:v>735675.54644675925</c:v>
                </c:pt>
                <c:pt idx="14946">
                  <c:v>735675.54645833443</c:v>
                </c:pt>
                <c:pt idx="14947">
                  <c:v>735675.54646990751</c:v>
                </c:pt>
                <c:pt idx="14948">
                  <c:v>735675.54646990751</c:v>
                </c:pt>
                <c:pt idx="14949">
                  <c:v>735675.54648148245</c:v>
                </c:pt>
                <c:pt idx="14950">
                  <c:v>735675.54648148245</c:v>
                </c:pt>
                <c:pt idx="14951">
                  <c:v>735675.54649305553</c:v>
                </c:pt>
                <c:pt idx="14952">
                  <c:v>735675.54649305553</c:v>
                </c:pt>
                <c:pt idx="14953">
                  <c:v>735675.54650463234</c:v>
                </c:pt>
                <c:pt idx="14954">
                  <c:v>735675.54650463234</c:v>
                </c:pt>
                <c:pt idx="14955">
                  <c:v>735675.54651620402</c:v>
                </c:pt>
                <c:pt idx="14956">
                  <c:v>735675.54651620402</c:v>
                </c:pt>
                <c:pt idx="14957">
                  <c:v>735675.54652777943</c:v>
                </c:pt>
                <c:pt idx="14958">
                  <c:v>735675.54652777943</c:v>
                </c:pt>
                <c:pt idx="14959">
                  <c:v>735675.54653935181</c:v>
                </c:pt>
                <c:pt idx="14960">
                  <c:v>735675.54653935181</c:v>
                </c:pt>
                <c:pt idx="14961">
                  <c:v>735675.54655092745</c:v>
                </c:pt>
                <c:pt idx="14962">
                  <c:v>735675.54655092745</c:v>
                </c:pt>
                <c:pt idx="14963">
                  <c:v>735675.54656249995</c:v>
                </c:pt>
                <c:pt idx="14964">
                  <c:v>735675.54656249995</c:v>
                </c:pt>
                <c:pt idx="14965">
                  <c:v>735675.54657407408</c:v>
                </c:pt>
                <c:pt idx="14966">
                  <c:v>735675.54657407408</c:v>
                </c:pt>
                <c:pt idx="14967">
                  <c:v>735675.54658565042</c:v>
                </c:pt>
                <c:pt idx="14968">
                  <c:v>735675.54658565042</c:v>
                </c:pt>
                <c:pt idx="14969">
                  <c:v>735675.54659722245</c:v>
                </c:pt>
                <c:pt idx="14970">
                  <c:v>735675.54659722245</c:v>
                </c:pt>
                <c:pt idx="14971">
                  <c:v>735675.54660879704</c:v>
                </c:pt>
                <c:pt idx="14972">
                  <c:v>735675.54660879704</c:v>
                </c:pt>
                <c:pt idx="14973">
                  <c:v>735675.54662037245</c:v>
                </c:pt>
                <c:pt idx="14974">
                  <c:v>735675.54662037245</c:v>
                </c:pt>
                <c:pt idx="14975">
                  <c:v>735675.54663194786</c:v>
                </c:pt>
                <c:pt idx="14976">
                  <c:v>735675.54663194786</c:v>
                </c:pt>
                <c:pt idx="14977">
                  <c:v>735675.54664351942</c:v>
                </c:pt>
                <c:pt idx="14978">
                  <c:v>735675.54664351942</c:v>
                </c:pt>
                <c:pt idx="14979">
                  <c:v>735675.54665509565</c:v>
                </c:pt>
                <c:pt idx="14980">
                  <c:v>735675.54665509565</c:v>
                </c:pt>
                <c:pt idx="14981">
                  <c:v>735675.54666666745</c:v>
                </c:pt>
                <c:pt idx="14982">
                  <c:v>735675.54666666745</c:v>
                </c:pt>
                <c:pt idx="14983">
                  <c:v>735675.54667824204</c:v>
                </c:pt>
                <c:pt idx="14984">
                  <c:v>735675.54668981722</c:v>
                </c:pt>
                <c:pt idx="14985">
                  <c:v>735675.54668981722</c:v>
                </c:pt>
                <c:pt idx="14986">
                  <c:v>735675.54670138902</c:v>
                </c:pt>
                <c:pt idx="14987">
                  <c:v>735675.54670138902</c:v>
                </c:pt>
                <c:pt idx="14988">
                  <c:v>735675.54671296291</c:v>
                </c:pt>
                <c:pt idx="14989">
                  <c:v>735675.54671296291</c:v>
                </c:pt>
                <c:pt idx="14990">
                  <c:v>735675.54672453995</c:v>
                </c:pt>
                <c:pt idx="14991">
                  <c:v>735675.54672453995</c:v>
                </c:pt>
                <c:pt idx="14992">
                  <c:v>735675.54673611245</c:v>
                </c:pt>
                <c:pt idx="14993">
                  <c:v>735675.54673611245</c:v>
                </c:pt>
                <c:pt idx="14994">
                  <c:v>735675.54674768541</c:v>
                </c:pt>
                <c:pt idx="14995">
                  <c:v>735675.54674768541</c:v>
                </c:pt>
                <c:pt idx="14996">
                  <c:v>735675.5467592593</c:v>
                </c:pt>
                <c:pt idx="14997">
                  <c:v>735675.5467592593</c:v>
                </c:pt>
                <c:pt idx="14998">
                  <c:v>735675.54677083343</c:v>
                </c:pt>
                <c:pt idx="14999">
                  <c:v>735675.54677083343</c:v>
                </c:pt>
                <c:pt idx="15000">
                  <c:v>735675.54678240744</c:v>
                </c:pt>
                <c:pt idx="15001">
                  <c:v>735675.54678240744</c:v>
                </c:pt>
                <c:pt idx="15002">
                  <c:v>735675.54679398204</c:v>
                </c:pt>
                <c:pt idx="15003">
                  <c:v>735675.54679398204</c:v>
                </c:pt>
                <c:pt idx="15004">
                  <c:v>735675.54680555745</c:v>
                </c:pt>
                <c:pt idx="15005">
                  <c:v>735675.54680555745</c:v>
                </c:pt>
                <c:pt idx="15006">
                  <c:v>735675.54681713297</c:v>
                </c:pt>
                <c:pt idx="15007">
                  <c:v>735675.54681713297</c:v>
                </c:pt>
                <c:pt idx="15008">
                  <c:v>735675.54682870442</c:v>
                </c:pt>
                <c:pt idx="15009">
                  <c:v>735675.54682870442</c:v>
                </c:pt>
                <c:pt idx="15010">
                  <c:v>735675.54684027773</c:v>
                </c:pt>
                <c:pt idx="15011">
                  <c:v>735675.54684027773</c:v>
                </c:pt>
                <c:pt idx="15012">
                  <c:v>735675.54685185244</c:v>
                </c:pt>
                <c:pt idx="15013">
                  <c:v>735675.54685185244</c:v>
                </c:pt>
                <c:pt idx="15014">
                  <c:v>735675.54686342925</c:v>
                </c:pt>
                <c:pt idx="15015">
                  <c:v>735675.54687500244</c:v>
                </c:pt>
                <c:pt idx="15016">
                  <c:v>735675.54687500244</c:v>
                </c:pt>
                <c:pt idx="15017">
                  <c:v>735675.5468865775</c:v>
                </c:pt>
                <c:pt idx="15018">
                  <c:v>735675.5468865775</c:v>
                </c:pt>
                <c:pt idx="15019">
                  <c:v>735675.54689814942</c:v>
                </c:pt>
                <c:pt idx="15020">
                  <c:v>735675.54689814942</c:v>
                </c:pt>
                <c:pt idx="15021">
                  <c:v>735675.5469097225</c:v>
                </c:pt>
                <c:pt idx="15022">
                  <c:v>735675.5469097225</c:v>
                </c:pt>
                <c:pt idx="15023">
                  <c:v>735675.54692129744</c:v>
                </c:pt>
                <c:pt idx="15024">
                  <c:v>735675.54692129744</c:v>
                </c:pt>
                <c:pt idx="15025">
                  <c:v>735675.54693287041</c:v>
                </c:pt>
                <c:pt idx="15026">
                  <c:v>735675.54693287041</c:v>
                </c:pt>
                <c:pt idx="15027">
                  <c:v>735675.54694444442</c:v>
                </c:pt>
                <c:pt idx="15028">
                  <c:v>735675.54694444442</c:v>
                </c:pt>
                <c:pt idx="15029">
                  <c:v>735675.54695602192</c:v>
                </c:pt>
                <c:pt idx="15030">
                  <c:v>735675.54695602192</c:v>
                </c:pt>
                <c:pt idx="15031">
                  <c:v>735675.54696759442</c:v>
                </c:pt>
                <c:pt idx="15032">
                  <c:v>735675.54696759442</c:v>
                </c:pt>
                <c:pt idx="15033">
                  <c:v>735675.54697916668</c:v>
                </c:pt>
                <c:pt idx="15034">
                  <c:v>735675.54697916668</c:v>
                </c:pt>
                <c:pt idx="15035">
                  <c:v>735675.54699074244</c:v>
                </c:pt>
                <c:pt idx="15036">
                  <c:v>735675.54699074244</c:v>
                </c:pt>
                <c:pt idx="15037">
                  <c:v>735675.54700231482</c:v>
                </c:pt>
                <c:pt idx="15038">
                  <c:v>735675.54700231482</c:v>
                </c:pt>
                <c:pt idx="15039">
                  <c:v>735675.54701388883</c:v>
                </c:pt>
                <c:pt idx="15040">
                  <c:v>735675.54701388883</c:v>
                </c:pt>
                <c:pt idx="15041">
                  <c:v>735675.54702546343</c:v>
                </c:pt>
                <c:pt idx="15042">
                  <c:v>735675.54702546343</c:v>
                </c:pt>
                <c:pt idx="15043">
                  <c:v>735675.54703703744</c:v>
                </c:pt>
                <c:pt idx="15044">
                  <c:v>735675.54703703744</c:v>
                </c:pt>
                <c:pt idx="15045">
                  <c:v>735675.5470486111</c:v>
                </c:pt>
                <c:pt idx="15046">
                  <c:v>735675.5470486111</c:v>
                </c:pt>
                <c:pt idx="15047">
                  <c:v>735675.54706018523</c:v>
                </c:pt>
                <c:pt idx="15048">
                  <c:v>735675.54706018523</c:v>
                </c:pt>
                <c:pt idx="15049">
                  <c:v>735675.54707175889</c:v>
                </c:pt>
                <c:pt idx="15050">
                  <c:v>735675.54707175889</c:v>
                </c:pt>
                <c:pt idx="15051">
                  <c:v>735675.54708333442</c:v>
                </c:pt>
                <c:pt idx="15052">
                  <c:v>735675.54708333442</c:v>
                </c:pt>
                <c:pt idx="15053">
                  <c:v>735675.5470949075</c:v>
                </c:pt>
                <c:pt idx="15054">
                  <c:v>735675.5470949075</c:v>
                </c:pt>
                <c:pt idx="15055">
                  <c:v>735675.54710648151</c:v>
                </c:pt>
                <c:pt idx="15056">
                  <c:v>735675.54710648151</c:v>
                </c:pt>
                <c:pt idx="15057">
                  <c:v>735675.54711805226</c:v>
                </c:pt>
                <c:pt idx="15058">
                  <c:v>735675.5471296293</c:v>
                </c:pt>
                <c:pt idx="15059">
                  <c:v>735675.5471296293</c:v>
                </c:pt>
                <c:pt idx="15060">
                  <c:v>735675.54714120366</c:v>
                </c:pt>
                <c:pt idx="15061">
                  <c:v>735675.54714120366</c:v>
                </c:pt>
                <c:pt idx="15062">
                  <c:v>735675.54715277778</c:v>
                </c:pt>
                <c:pt idx="15063">
                  <c:v>735675.54715277778</c:v>
                </c:pt>
                <c:pt idx="15064">
                  <c:v>735675.54716435191</c:v>
                </c:pt>
                <c:pt idx="15065">
                  <c:v>735675.54716435191</c:v>
                </c:pt>
                <c:pt idx="15066">
                  <c:v>735675.54717592592</c:v>
                </c:pt>
                <c:pt idx="15067">
                  <c:v>735675.54717592592</c:v>
                </c:pt>
                <c:pt idx="15068">
                  <c:v>735675.54718750005</c:v>
                </c:pt>
                <c:pt idx="15069">
                  <c:v>735675.54718750005</c:v>
                </c:pt>
                <c:pt idx="15070">
                  <c:v>735675.54719907336</c:v>
                </c:pt>
                <c:pt idx="15071">
                  <c:v>735675.54719907336</c:v>
                </c:pt>
                <c:pt idx="15072">
                  <c:v>735675.54721064842</c:v>
                </c:pt>
                <c:pt idx="15073">
                  <c:v>735675.54721064842</c:v>
                </c:pt>
                <c:pt idx="15074">
                  <c:v>735675.54722222243</c:v>
                </c:pt>
                <c:pt idx="15075">
                  <c:v>735675.54722222243</c:v>
                </c:pt>
                <c:pt idx="15076">
                  <c:v>735675.54723379645</c:v>
                </c:pt>
                <c:pt idx="15077">
                  <c:v>735675.54723379645</c:v>
                </c:pt>
                <c:pt idx="15078">
                  <c:v>735675.54724537034</c:v>
                </c:pt>
                <c:pt idx="15079">
                  <c:v>735675.54724537034</c:v>
                </c:pt>
                <c:pt idx="15080">
                  <c:v>735675.5472569475</c:v>
                </c:pt>
                <c:pt idx="15081">
                  <c:v>735675.5472569475</c:v>
                </c:pt>
                <c:pt idx="15082">
                  <c:v>735675.54726851848</c:v>
                </c:pt>
                <c:pt idx="15083">
                  <c:v>735675.54726851848</c:v>
                </c:pt>
                <c:pt idx="15084">
                  <c:v>735675.54728009261</c:v>
                </c:pt>
                <c:pt idx="15085">
                  <c:v>735675.54728009261</c:v>
                </c:pt>
                <c:pt idx="15086">
                  <c:v>735675.54729166662</c:v>
                </c:pt>
                <c:pt idx="15087">
                  <c:v>735675.54729166662</c:v>
                </c:pt>
                <c:pt idx="15088">
                  <c:v>735675.54730324075</c:v>
                </c:pt>
                <c:pt idx="15089">
                  <c:v>735675.54730324075</c:v>
                </c:pt>
                <c:pt idx="15090">
                  <c:v>735675.54731481476</c:v>
                </c:pt>
                <c:pt idx="15091">
                  <c:v>735675.54731481476</c:v>
                </c:pt>
                <c:pt idx="15092">
                  <c:v>735675.547326389</c:v>
                </c:pt>
                <c:pt idx="15093">
                  <c:v>735675.547326389</c:v>
                </c:pt>
                <c:pt idx="15094">
                  <c:v>735675.54733796301</c:v>
                </c:pt>
                <c:pt idx="15095">
                  <c:v>735675.54733796301</c:v>
                </c:pt>
                <c:pt idx="15096">
                  <c:v>735675.54734953691</c:v>
                </c:pt>
                <c:pt idx="15097">
                  <c:v>735675.54736111115</c:v>
                </c:pt>
                <c:pt idx="15098">
                  <c:v>735675.54736111115</c:v>
                </c:pt>
                <c:pt idx="15099">
                  <c:v>735675.54737268516</c:v>
                </c:pt>
                <c:pt idx="15100">
                  <c:v>735675.54737268516</c:v>
                </c:pt>
                <c:pt idx="15101">
                  <c:v>735675.54738425929</c:v>
                </c:pt>
                <c:pt idx="15102">
                  <c:v>735675.54738425929</c:v>
                </c:pt>
                <c:pt idx="15103">
                  <c:v>735675.54739583342</c:v>
                </c:pt>
                <c:pt idx="15104">
                  <c:v>735675.54739583342</c:v>
                </c:pt>
                <c:pt idx="15105">
                  <c:v>735675.54740740743</c:v>
                </c:pt>
                <c:pt idx="15106">
                  <c:v>735675.54740740743</c:v>
                </c:pt>
                <c:pt idx="15107">
                  <c:v>735675.54741898132</c:v>
                </c:pt>
                <c:pt idx="15108">
                  <c:v>735675.54741898132</c:v>
                </c:pt>
                <c:pt idx="15109">
                  <c:v>735675.54743055557</c:v>
                </c:pt>
                <c:pt idx="15110">
                  <c:v>735675.54743055557</c:v>
                </c:pt>
                <c:pt idx="15111">
                  <c:v>735675.54744212958</c:v>
                </c:pt>
                <c:pt idx="15112">
                  <c:v>735675.54744212958</c:v>
                </c:pt>
                <c:pt idx="15113">
                  <c:v>735675.54745370441</c:v>
                </c:pt>
                <c:pt idx="15114">
                  <c:v>735675.54745370441</c:v>
                </c:pt>
                <c:pt idx="15115">
                  <c:v>735675.54746527784</c:v>
                </c:pt>
                <c:pt idx="15116">
                  <c:v>735675.54746527784</c:v>
                </c:pt>
                <c:pt idx="15117">
                  <c:v>735675.54747685185</c:v>
                </c:pt>
                <c:pt idx="15118">
                  <c:v>735675.54747685185</c:v>
                </c:pt>
                <c:pt idx="15119">
                  <c:v>735675.54748842644</c:v>
                </c:pt>
                <c:pt idx="15120">
                  <c:v>735675.54748842644</c:v>
                </c:pt>
                <c:pt idx="15121">
                  <c:v>735675.54749999999</c:v>
                </c:pt>
                <c:pt idx="15122">
                  <c:v>735675.54749999999</c:v>
                </c:pt>
                <c:pt idx="15123">
                  <c:v>735675.54751157388</c:v>
                </c:pt>
                <c:pt idx="15124">
                  <c:v>735675.54751157388</c:v>
                </c:pt>
                <c:pt idx="15125">
                  <c:v>735675.54752314941</c:v>
                </c:pt>
                <c:pt idx="15126">
                  <c:v>735675.54752314941</c:v>
                </c:pt>
                <c:pt idx="15127">
                  <c:v>735675.54753472225</c:v>
                </c:pt>
                <c:pt idx="15128">
                  <c:v>735675.54753472225</c:v>
                </c:pt>
                <c:pt idx="15129">
                  <c:v>735675.5475462965</c:v>
                </c:pt>
                <c:pt idx="15130">
                  <c:v>735675.5475462965</c:v>
                </c:pt>
                <c:pt idx="15131">
                  <c:v>735675.54755787051</c:v>
                </c:pt>
                <c:pt idx="15132">
                  <c:v>735675.54755787051</c:v>
                </c:pt>
                <c:pt idx="15133">
                  <c:v>735675.54756944429</c:v>
                </c:pt>
                <c:pt idx="15134">
                  <c:v>735675.54756944429</c:v>
                </c:pt>
                <c:pt idx="15135">
                  <c:v>735675.54758101853</c:v>
                </c:pt>
                <c:pt idx="15136">
                  <c:v>735675.54758101853</c:v>
                </c:pt>
                <c:pt idx="15137">
                  <c:v>735675.54759259231</c:v>
                </c:pt>
                <c:pt idx="15138">
                  <c:v>735675.54759259231</c:v>
                </c:pt>
                <c:pt idx="15139">
                  <c:v>735675.54760416702</c:v>
                </c:pt>
                <c:pt idx="15140">
                  <c:v>735675.54761574243</c:v>
                </c:pt>
                <c:pt idx="15141">
                  <c:v>735675.54761574243</c:v>
                </c:pt>
                <c:pt idx="15142">
                  <c:v>735675.54762731795</c:v>
                </c:pt>
                <c:pt idx="15143">
                  <c:v>735675.54762731795</c:v>
                </c:pt>
                <c:pt idx="15144">
                  <c:v>735675.54763888894</c:v>
                </c:pt>
                <c:pt idx="15145">
                  <c:v>735675.54763888894</c:v>
                </c:pt>
                <c:pt idx="15146">
                  <c:v>735675.54765046295</c:v>
                </c:pt>
                <c:pt idx="15147">
                  <c:v>735675.54765046295</c:v>
                </c:pt>
                <c:pt idx="15148">
                  <c:v>735675.54766203742</c:v>
                </c:pt>
                <c:pt idx="15149">
                  <c:v>735675.54766203742</c:v>
                </c:pt>
                <c:pt idx="15150">
                  <c:v>735675.54767361144</c:v>
                </c:pt>
                <c:pt idx="15151">
                  <c:v>735675.54767361144</c:v>
                </c:pt>
                <c:pt idx="15152">
                  <c:v>735675.54768518545</c:v>
                </c:pt>
                <c:pt idx="15153">
                  <c:v>735675.54768518545</c:v>
                </c:pt>
                <c:pt idx="15154">
                  <c:v>735675.54769675923</c:v>
                </c:pt>
                <c:pt idx="15155">
                  <c:v>735675.54769675923</c:v>
                </c:pt>
                <c:pt idx="15156">
                  <c:v>735675.54770833335</c:v>
                </c:pt>
                <c:pt idx="15157">
                  <c:v>735675.54770833335</c:v>
                </c:pt>
                <c:pt idx="15158">
                  <c:v>735675.54771990736</c:v>
                </c:pt>
                <c:pt idx="15159">
                  <c:v>735675.54771990736</c:v>
                </c:pt>
                <c:pt idx="15160">
                  <c:v>735675.54773148149</c:v>
                </c:pt>
                <c:pt idx="15161">
                  <c:v>735675.54773148149</c:v>
                </c:pt>
                <c:pt idx="15162">
                  <c:v>735675.54774305539</c:v>
                </c:pt>
                <c:pt idx="15163">
                  <c:v>735675.54774305539</c:v>
                </c:pt>
                <c:pt idx="15164">
                  <c:v>735675.54775462963</c:v>
                </c:pt>
                <c:pt idx="15165">
                  <c:v>735675.54775462963</c:v>
                </c:pt>
                <c:pt idx="15166">
                  <c:v>735675.54776620411</c:v>
                </c:pt>
                <c:pt idx="15167">
                  <c:v>735675.54776620411</c:v>
                </c:pt>
                <c:pt idx="15168">
                  <c:v>735675.54777777777</c:v>
                </c:pt>
                <c:pt idx="15169">
                  <c:v>735675.54777777777</c:v>
                </c:pt>
                <c:pt idx="15170">
                  <c:v>735675.5477893519</c:v>
                </c:pt>
                <c:pt idx="15171">
                  <c:v>735675.5477893519</c:v>
                </c:pt>
                <c:pt idx="15172">
                  <c:v>735675.54780092742</c:v>
                </c:pt>
                <c:pt idx="15173">
                  <c:v>735675.54780092742</c:v>
                </c:pt>
                <c:pt idx="15174">
                  <c:v>735675.54781250004</c:v>
                </c:pt>
                <c:pt idx="15175">
                  <c:v>735675.54781250004</c:v>
                </c:pt>
                <c:pt idx="15176">
                  <c:v>735675.54782407405</c:v>
                </c:pt>
                <c:pt idx="15177">
                  <c:v>735675.54782407405</c:v>
                </c:pt>
                <c:pt idx="15178">
                  <c:v>735675.54783565004</c:v>
                </c:pt>
                <c:pt idx="15179">
                  <c:v>735675.54784722242</c:v>
                </c:pt>
                <c:pt idx="15180">
                  <c:v>735675.54784722242</c:v>
                </c:pt>
                <c:pt idx="15181">
                  <c:v>735675.54785879643</c:v>
                </c:pt>
                <c:pt idx="15182">
                  <c:v>735675.54785879643</c:v>
                </c:pt>
                <c:pt idx="15183">
                  <c:v>735675.54787037033</c:v>
                </c:pt>
                <c:pt idx="15184">
                  <c:v>735675.54787037033</c:v>
                </c:pt>
                <c:pt idx="15185">
                  <c:v>735675.54788194445</c:v>
                </c:pt>
                <c:pt idx="15186">
                  <c:v>735675.54788194445</c:v>
                </c:pt>
                <c:pt idx="15187">
                  <c:v>735675.54789351905</c:v>
                </c:pt>
                <c:pt idx="15188">
                  <c:v>735675.54789351905</c:v>
                </c:pt>
                <c:pt idx="15189">
                  <c:v>735675.54790509259</c:v>
                </c:pt>
                <c:pt idx="15190">
                  <c:v>735675.54790509259</c:v>
                </c:pt>
                <c:pt idx="15191">
                  <c:v>735675.54791666672</c:v>
                </c:pt>
                <c:pt idx="15192">
                  <c:v>735675.54791666672</c:v>
                </c:pt>
                <c:pt idx="15193">
                  <c:v>735675.54792824073</c:v>
                </c:pt>
                <c:pt idx="15194">
                  <c:v>735675.54792824073</c:v>
                </c:pt>
                <c:pt idx="15195">
                  <c:v>735675.54793981486</c:v>
                </c:pt>
                <c:pt idx="15196">
                  <c:v>735675.54793981486</c:v>
                </c:pt>
                <c:pt idx="15197">
                  <c:v>735675.5479513891</c:v>
                </c:pt>
                <c:pt idx="15198">
                  <c:v>735675.5479513891</c:v>
                </c:pt>
                <c:pt idx="15199">
                  <c:v>735675.547962963</c:v>
                </c:pt>
                <c:pt idx="15200">
                  <c:v>735675.547962963</c:v>
                </c:pt>
                <c:pt idx="15201">
                  <c:v>735675.54797453701</c:v>
                </c:pt>
                <c:pt idx="15202">
                  <c:v>735675.54797453701</c:v>
                </c:pt>
                <c:pt idx="15203">
                  <c:v>735675.54798611242</c:v>
                </c:pt>
                <c:pt idx="15204">
                  <c:v>735675.54798611242</c:v>
                </c:pt>
                <c:pt idx="15205">
                  <c:v>735675.54799768515</c:v>
                </c:pt>
                <c:pt idx="15206">
                  <c:v>735675.54799768515</c:v>
                </c:pt>
                <c:pt idx="15207">
                  <c:v>735675.54800925928</c:v>
                </c:pt>
                <c:pt idx="15208">
                  <c:v>735675.54800925928</c:v>
                </c:pt>
                <c:pt idx="15209">
                  <c:v>735675.54802083445</c:v>
                </c:pt>
                <c:pt idx="15210">
                  <c:v>735675.54802083445</c:v>
                </c:pt>
                <c:pt idx="15211">
                  <c:v>735675.54803240742</c:v>
                </c:pt>
                <c:pt idx="15212">
                  <c:v>735675.54804398143</c:v>
                </c:pt>
                <c:pt idx="15213">
                  <c:v>735675.54804398143</c:v>
                </c:pt>
                <c:pt idx="15214">
                  <c:v>735675.54805555742</c:v>
                </c:pt>
                <c:pt idx="15215">
                  <c:v>735675.54805555742</c:v>
                </c:pt>
                <c:pt idx="15216">
                  <c:v>735675.54806713259</c:v>
                </c:pt>
                <c:pt idx="15217">
                  <c:v>735675.54806713259</c:v>
                </c:pt>
                <c:pt idx="15218">
                  <c:v>735675.54807870369</c:v>
                </c:pt>
                <c:pt idx="15219">
                  <c:v>735675.54807870369</c:v>
                </c:pt>
                <c:pt idx="15220">
                  <c:v>735675.54809027782</c:v>
                </c:pt>
                <c:pt idx="15221">
                  <c:v>735675.54809027782</c:v>
                </c:pt>
                <c:pt idx="15222">
                  <c:v>735675.54810185183</c:v>
                </c:pt>
                <c:pt idx="15223">
                  <c:v>735675.54810185183</c:v>
                </c:pt>
                <c:pt idx="15224">
                  <c:v>735675.54811342643</c:v>
                </c:pt>
                <c:pt idx="15225">
                  <c:v>735675.54811342643</c:v>
                </c:pt>
                <c:pt idx="15226">
                  <c:v>735675.54812500044</c:v>
                </c:pt>
                <c:pt idx="15227">
                  <c:v>735675.54812500044</c:v>
                </c:pt>
                <c:pt idx="15228">
                  <c:v>735675.5481365741</c:v>
                </c:pt>
                <c:pt idx="15229">
                  <c:v>735675.5481365741</c:v>
                </c:pt>
                <c:pt idx="15230">
                  <c:v>735675.54814814811</c:v>
                </c:pt>
                <c:pt idx="15231">
                  <c:v>735675.54814814811</c:v>
                </c:pt>
                <c:pt idx="15232">
                  <c:v>735675.54815972224</c:v>
                </c:pt>
                <c:pt idx="15233">
                  <c:v>735675.54815972224</c:v>
                </c:pt>
                <c:pt idx="15234">
                  <c:v>735675.54817129625</c:v>
                </c:pt>
                <c:pt idx="15235">
                  <c:v>735675.54817129625</c:v>
                </c:pt>
                <c:pt idx="15236">
                  <c:v>735675.54818287049</c:v>
                </c:pt>
                <c:pt idx="15237">
                  <c:v>735675.54818287049</c:v>
                </c:pt>
                <c:pt idx="15238">
                  <c:v>735675.54819444451</c:v>
                </c:pt>
                <c:pt idx="15239">
                  <c:v>735675.54819444451</c:v>
                </c:pt>
                <c:pt idx="15240">
                  <c:v>735675.54820601945</c:v>
                </c:pt>
                <c:pt idx="15241">
                  <c:v>735675.54820601945</c:v>
                </c:pt>
                <c:pt idx="15242">
                  <c:v>735675.54821759264</c:v>
                </c:pt>
                <c:pt idx="15243">
                  <c:v>735675.54822916701</c:v>
                </c:pt>
                <c:pt idx="15244">
                  <c:v>735675.54822916701</c:v>
                </c:pt>
                <c:pt idx="15245">
                  <c:v>735675.54824074241</c:v>
                </c:pt>
                <c:pt idx="15246">
                  <c:v>735675.54824074241</c:v>
                </c:pt>
                <c:pt idx="15247">
                  <c:v>735675.54825231771</c:v>
                </c:pt>
                <c:pt idx="15248">
                  <c:v>735675.54825231771</c:v>
                </c:pt>
                <c:pt idx="15249">
                  <c:v>735675.54826388904</c:v>
                </c:pt>
                <c:pt idx="15250">
                  <c:v>735675.54826388904</c:v>
                </c:pt>
                <c:pt idx="15251">
                  <c:v>735675.54827546293</c:v>
                </c:pt>
                <c:pt idx="15252">
                  <c:v>735675.54827546293</c:v>
                </c:pt>
                <c:pt idx="15253">
                  <c:v>735675.5482870409</c:v>
                </c:pt>
                <c:pt idx="15254">
                  <c:v>735675.5482870409</c:v>
                </c:pt>
                <c:pt idx="15255">
                  <c:v>735675.54829861142</c:v>
                </c:pt>
                <c:pt idx="15256">
                  <c:v>735675.54829861142</c:v>
                </c:pt>
                <c:pt idx="15257">
                  <c:v>735675.5483101852</c:v>
                </c:pt>
                <c:pt idx="15258">
                  <c:v>735675.5483101852</c:v>
                </c:pt>
                <c:pt idx="15259">
                  <c:v>735675.54832175921</c:v>
                </c:pt>
                <c:pt idx="15260">
                  <c:v>735675.54832175921</c:v>
                </c:pt>
                <c:pt idx="15261">
                  <c:v>735675.54833333404</c:v>
                </c:pt>
                <c:pt idx="15262">
                  <c:v>735675.54833333404</c:v>
                </c:pt>
                <c:pt idx="15263">
                  <c:v>735675.54834490735</c:v>
                </c:pt>
                <c:pt idx="15264">
                  <c:v>735675.54834490735</c:v>
                </c:pt>
                <c:pt idx="15265">
                  <c:v>735675.54835648241</c:v>
                </c:pt>
                <c:pt idx="15266">
                  <c:v>735675.54835648241</c:v>
                </c:pt>
                <c:pt idx="15267">
                  <c:v>735675.54836805537</c:v>
                </c:pt>
                <c:pt idx="15268">
                  <c:v>735675.54836805537</c:v>
                </c:pt>
                <c:pt idx="15269">
                  <c:v>735675.54837962938</c:v>
                </c:pt>
                <c:pt idx="15270">
                  <c:v>735675.54837962938</c:v>
                </c:pt>
                <c:pt idx="15271">
                  <c:v>735675.54839120375</c:v>
                </c:pt>
                <c:pt idx="15272">
                  <c:v>735675.54839120375</c:v>
                </c:pt>
                <c:pt idx="15273">
                  <c:v>735675.54840277904</c:v>
                </c:pt>
                <c:pt idx="15274">
                  <c:v>735675.548414352</c:v>
                </c:pt>
                <c:pt idx="15275">
                  <c:v>735675.548414352</c:v>
                </c:pt>
                <c:pt idx="15276">
                  <c:v>735675.54842592985</c:v>
                </c:pt>
                <c:pt idx="15277">
                  <c:v>735675.54842592985</c:v>
                </c:pt>
                <c:pt idx="15278">
                  <c:v>735675.5484375027</c:v>
                </c:pt>
                <c:pt idx="15279">
                  <c:v>735675.5484375027</c:v>
                </c:pt>
                <c:pt idx="15280">
                  <c:v>735675.54844907392</c:v>
                </c:pt>
                <c:pt idx="15281">
                  <c:v>735675.54844907392</c:v>
                </c:pt>
                <c:pt idx="15282">
                  <c:v>735675.54846064944</c:v>
                </c:pt>
                <c:pt idx="15283">
                  <c:v>735675.54846064944</c:v>
                </c:pt>
                <c:pt idx="15284">
                  <c:v>735675.54847222241</c:v>
                </c:pt>
                <c:pt idx="15285">
                  <c:v>735675.54847222241</c:v>
                </c:pt>
                <c:pt idx="15286">
                  <c:v>735675.54848379886</c:v>
                </c:pt>
                <c:pt idx="15287">
                  <c:v>735675.54848379886</c:v>
                </c:pt>
                <c:pt idx="15288">
                  <c:v>735675.54849537043</c:v>
                </c:pt>
                <c:pt idx="15289">
                  <c:v>735675.54849537043</c:v>
                </c:pt>
                <c:pt idx="15290">
                  <c:v>735675.54850694444</c:v>
                </c:pt>
                <c:pt idx="15291">
                  <c:v>735675.54850694444</c:v>
                </c:pt>
                <c:pt idx="15292">
                  <c:v>735675.54851851857</c:v>
                </c:pt>
                <c:pt idx="15293">
                  <c:v>735675.54851851857</c:v>
                </c:pt>
                <c:pt idx="15294">
                  <c:v>735675.54853009258</c:v>
                </c:pt>
                <c:pt idx="15295">
                  <c:v>735675.54853009258</c:v>
                </c:pt>
                <c:pt idx="15296">
                  <c:v>735675.54854166671</c:v>
                </c:pt>
                <c:pt idx="15297">
                  <c:v>735675.54854166671</c:v>
                </c:pt>
                <c:pt idx="15298">
                  <c:v>735675.5485532434</c:v>
                </c:pt>
                <c:pt idx="15299">
                  <c:v>735675.5485532434</c:v>
                </c:pt>
                <c:pt idx="15300">
                  <c:v>735675.54856481485</c:v>
                </c:pt>
                <c:pt idx="15301">
                  <c:v>735675.54856481485</c:v>
                </c:pt>
                <c:pt idx="15302">
                  <c:v>735675.54857638909</c:v>
                </c:pt>
                <c:pt idx="15303">
                  <c:v>735675.54857638909</c:v>
                </c:pt>
                <c:pt idx="15304">
                  <c:v>735675.54858796345</c:v>
                </c:pt>
                <c:pt idx="15305">
                  <c:v>735675.548599537</c:v>
                </c:pt>
                <c:pt idx="15306">
                  <c:v>735675.548599537</c:v>
                </c:pt>
                <c:pt idx="15307">
                  <c:v>735675.5486111124</c:v>
                </c:pt>
                <c:pt idx="15308">
                  <c:v>735675.5486111124</c:v>
                </c:pt>
                <c:pt idx="15309">
                  <c:v>735675.54862268781</c:v>
                </c:pt>
                <c:pt idx="15310">
                  <c:v>735675.54862268781</c:v>
                </c:pt>
                <c:pt idx="15311">
                  <c:v>735675.5486342595</c:v>
                </c:pt>
                <c:pt idx="15312">
                  <c:v>735675.5486342595</c:v>
                </c:pt>
                <c:pt idx="15313">
                  <c:v>735675.54864583444</c:v>
                </c:pt>
                <c:pt idx="15314">
                  <c:v>735675.54864583444</c:v>
                </c:pt>
                <c:pt idx="15315">
                  <c:v>735675.54865741055</c:v>
                </c:pt>
                <c:pt idx="15316">
                  <c:v>735675.54865741055</c:v>
                </c:pt>
                <c:pt idx="15317">
                  <c:v>735675.54866898153</c:v>
                </c:pt>
                <c:pt idx="15318">
                  <c:v>735675.54866898153</c:v>
                </c:pt>
                <c:pt idx="15319">
                  <c:v>735675.54868055554</c:v>
                </c:pt>
                <c:pt idx="15320">
                  <c:v>735675.54868055554</c:v>
                </c:pt>
                <c:pt idx="15321">
                  <c:v>735675.54869213235</c:v>
                </c:pt>
                <c:pt idx="15322">
                  <c:v>735675.54869213235</c:v>
                </c:pt>
                <c:pt idx="15323">
                  <c:v>735675.54870370403</c:v>
                </c:pt>
                <c:pt idx="15324">
                  <c:v>735675.54870370403</c:v>
                </c:pt>
                <c:pt idx="15325">
                  <c:v>735675.54871527781</c:v>
                </c:pt>
                <c:pt idx="15326">
                  <c:v>735675.54871527781</c:v>
                </c:pt>
                <c:pt idx="15327">
                  <c:v>735675.54872685205</c:v>
                </c:pt>
                <c:pt idx="15328">
                  <c:v>735675.54872685205</c:v>
                </c:pt>
                <c:pt idx="15329">
                  <c:v>735675.54873842595</c:v>
                </c:pt>
                <c:pt idx="15330">
                  <c:v>735675.54873842595</c:v>
                </c:pt>
                <c:pt idx="15331">
                  <c:v>735675.54874999996</c:v>
                </c:pt>
                <c:pt idx="15332">
                  <c:v>735675.54874999996</c:v>
                </c:pt>
                <c:pt idx="15333">
                  <c:v>735675.54876157409</c:v>
                </c:pt>
                <c:pt idx="15334">
                  <c:v>735675.54876157409</c:v>
                </c:pt>
                <c:pt idx="15335">
                  <c:v>735675.54877314845</c:v>
                </c:pt>
                <c:pt idx="15336">
                  <c:v>735675.54877314845</c:v>
                </c:pt>
                <c:pt idx="15337">
                  <c:v>735675.54878472444</c:v>
                </c:pt>
                <c:pt idx="15338">
                  <c:v>735675.54878472444</c:v>
                </c:pt>
                <c:pt idx="15339">
                  <c:v>735675.54879629705</c:v>
                </c:pt>
                <c:pt idx="15340">
                  <c:v>735675.54879629705</c:v>
                </c:pt>
                <c:pt idx="15341">
                  <c:v>735675.54880787316</c:v>
                </c:pt>
                <c:pt idx="15342">
                  <c:v>735675.54880787316</c:v>
                </c:pt>
                <c:pt idx="15343">
                  <c:v>735675.54881944449</c:v>
                </c:pt>
                <c:pt idx="15344">
                  <c:v>735675.54883101943</c:v>
                </c:pt>
                <c:pt idx="15345">
                  <c:v>735675.54883101943</c:v>
                </c:pt>
                <c:pt idx="15346">
                  <c:v>735675.54884259263</c:v>
                </c:pt>
                <c:pt idx="15347">
                  <c:v>735675.54884259263</c:v>
                </c:pt>
                <c:pt idx="15348">
                  <c:v>735675.54885416944</c:v>
                </c:pt>
                <c:pt idx="15349">
                  <c:v>735675.54885416944</c:v>
                </c:pt>
                <c:pt idx="15350">
                  <c:v>735675.54886574449</c:v>
                </c:pt>
                <c:pt idx="15351">
                  <c:v>735675.54886574449</c:v>
                </c:pt>
                <c:pt idx="15352">
                  <c:v>735675.54887731757</c:v>
                </c:pt>
                <c:pt idx="15353">
                  <c:v>735675.54887731757</c:v>
                </c:pt>
                <c:pt idx="15354">
                  <c:v>735675.54888888902</c:v>
                </c:pt>
                <c:pt idx="15355">
                  <c:v>735675.54888888902</c:v>
                </c:pt>
                <c:pt idx="15356">
                  <c:v>735675.54890046292</c:v>
                </c:pt>
                <c:pt idx="15357">
                  <c:v>735675.54890046292</c:v>
                </c:pt>
                <c:pt idx="15358">
                  <c:v>735675.54891203705</c:v>
                </c:pt>
                <c:pt idx="15359">
                  <c:v>735675.54891203705</c:v>
                </c:pt>
                <c:pt idx="15360">
                  <c:v>735675.54892361385</c:v>
                </c:pt>
                <c:pt idx="15361">
                  <c:v>735675.54892361385</c:v>
                </c:pt>
                <c:pt idx="15362">
                  <c:v>735675.54893518542</c:v>
                </c:pt>
                <c:pt idx="15363">
                  <c:v>735675.54893518542</c:v>
                </c:pt>
                <c:pt idx="15364">
                  <c:v>735675.5489467592</c:v>
                </c:pt>
                <c:pt idx="15365">
                  <c:v>735675.5489467592</c:v>
                </c:pt>
                <c:pt idx="15366">
                  <c:v>735675.54895833344</c:v>
                </c:pt>
                <c:pt idx="15367">
                  <c:v>735675.54895833344</c:v>
                </c:pt>
                <c:pt idx="15368">
                  <c:v>735675.54896990734</c:v>
                </c:pt>
                <c:pt idx="15369">
                  <c:v>735675.54896990734</c:v>
                </c:pt>
                <c:pt idx="15370">
                  <c:v>735675.54898148205</c:v>
                </c:pt>
                <c:pt idx="15371">
                  <c:v>735675.54898148205</c:v>
                </c:pt>
                <c:pt idx="15372">
                  <c:v>735675.54899305559</c:v>
                </c:pt>
                <c:pt idx="15373">
                  <c:v>735675.54899305559</c:v>
                </c:pt>
                <c:pt idx="15374">
                  <c:v>735675.5490046296</c:v>
                </c:pt>
                <c:pt idx="15375">
                  <c:v>735675.54901620373</c:v>
                </c:pt>
                <c:pt idx="15376">
                  <c:v>735675.54901620373</c:v>
                </c:pt>
                <c:pt idx="15377">
                  <c:v>735675.54902777774</c:v>
                </c:pt>
                <c:pt idx="15378">
                  <c:v>735675.54902777774</c:v>
                </c:pt>
                <c:pt idx="15379">
                  <c:v>735675.54903935187</c:v>
                </c:pt>
                <c:pt idx="15380">
                  <c:v>735675.54903935187</c:v>
                </c:pt>
                <c:pt idx="15381">
                  <c:v>735675.54905092705</c:v>
                </c:pt>
                <c:pt idx="15382">
                  <c:v>735675.54905092705</c:v>
                </c:pt>
                <c:pt idx="15383">
                  <c:v>735675.54906250001</c:v>
                </c:pt>
                <c:pt idx="15384">
                  <c:v>735675.54906250001</c:v>
                </c:pt>
                <c:pt idx="15385">
                  <c:v>735675.5490740739</c:v>
                </c:pt>
                <c:pt idx="15386">
                  <c:v>735675.5490740739</c:v>
                </c:pt>
                <c:pt idx="15387">
                  <c:v>735675.54908564943</c:v>
                </c:pt>
                <c:pt idx="15388">
                  <c:v>735675.54908564943</c:v>
                </c:pt>
                <c:pt idx="15389">
                  <c:v>735675.54909722251</c:v>
                </c:pt>
                <c:pt idx="15390">
                  <c:v>735675.54909722251</c:v>
                </c:pt>
                <c:pt idx="15391">
                  <c:v>735675.54910879629</c:v>
                </c:pt>
                <c:pt idx="15392">
                  <c:v>735675.54910879629</c:v>
                </c:pt>
                <c:pt idx="15393">
                  <c:v>735675.5491203703</c:v>
                </c:pt>
                <c:pt idx="15394">
                  <c:v>735675.5491203703</c:v>
                </c:pt>
                <c:pt idx="15395">
                  <c:v>735675.54913194431</c:v>
                </c:pt>
                <c:pt idx="15396">
                  <c:v>735675.54913194431</c:v>
                </c:pt>
                <c:pt idx="15397">
                  <c:v>735675.54914351832</c:v>
                </c:pt>
                <c:pt idx="15398">
                  <c:v>735675.54914351832</c:v>
                </c:pt>
                <c:pt idx="15399">
                  <c:v>735675.54915509257</c:v>
                </c:pt>
                <c:pt idx="15400">
                  <c:v>735675.54915509257</c:v>
                </c:pt>
                <c:pt idx="15401">
                  <c:v>735675.54916666669</c:v>
                </c:pt>
                <c:pt idx="15402">
                  <c:v>735675.54916666669</c:v>
                </c:pt>
                <c:pt idx="15403">
                  <c:v>735675.54917824036</c:v>
                </c:pt>
                <c:pt idx="15404">
                  <c:v>735675.54917824036</c:v>
                </c:pt>
                <c:pt idx="15405">
                  <c:v>735675.54918981437</c:v>
                </c:pt>
                <c:pt idx="15406">
                  <c:v>735675.54918981437</c:v>
                </c:pt>
                <c:pt idx="15407">
                  <c:v>735675.54920138884</c:v>
                </c:pt>
                <c:pt idx="15408">
                  <c:v>735675.54921296297</c:v>
                </c:pt>
                <c:pt idx="15409">
                  <c:v>735675.54921296297</c:v>
                </c:pt>
                <c:pt idx="15410">
                  <c:v>735675.54922453745</c:v>
                </c:pt>
                <c:pt idx="15411">
                  <c:v>735675.54922453745</c:v>
                </c:pt>
                <c:pt idx="15412">
                  <c:v>735675.54923611204</c:v>
                </c:pt>
                <c:pt idx="15413">
                  <c:v>735675.54923611204</c:v>
                </c:pt>
                <c:pt idx="15414">
                  <c:v>735675.54924768524</c:v>
                </c:pt>
                <c:pt idx="15415">
                  <c:v>735675.54924768524</c:v>
                </c:pt>
                <c:pt idx="15416">
                  <c:v>735675.5492592589</c:v>
                </c:pt>
                <c:pt idx="15417">
                  <c:v>735675.5492592589</c:v>
                </c:pt>
                <c:pt idx="15418">
                  <c:v>735675.54927083349</c:v>
                </c:pt>
                <c:pt idx="15419">
                  <c:v>735675.54927083349</c:v>
                </c:pt>
                <c:pt idx="15420">
                  <c:v>735675.5492824075</c:v>
                </c:pt>
                <c:pt idx="15421">
                  <c:v>735675.5492824075</c:v>
                </c:pt>
                <c:pt idx="15422">
                  <c:v>735675.54929398152</c:v>
                </c:pt>
                <c:pt idx="15423">
                  <c:v>735675.54929398152</c:v>
                </c:pt>
                <c:pt idx="15424">
                  <c:v>735675.54930555529</c:v>
                </c:pt>
                <c:pt idx="15425">
                  <c:v>735675.54930555529</c:v>
                </c:pt>
                <c:pt idx="15426">
                  <c:v>735675.54931712931</c:v>
                </c:pt>
                <c:pt idx="15427">
                  <c:v>735675.54931712931</c:v>
                </c:pt>
                <c:pt idx="15428">
                  <c:v>735675.54932870367</c:v>
                </c:pt>
                <c:pt idx="15429">
                  <c:v>735675.54932870367</c:v>
                </c:pt>
                <c:pt idx="15430">
                  <c:v>735675.54934027698</c:v>
                </c:pt>
                <c:pt idx="15431">
                  <c:v>735675.54934027698</c:v>
                </c:pt>
                <c:pt idx="15432">
                  <c:v>735675.54935185181</c:v>
                </c:pt>
                <c:pt idx="15433">
                  <c:v>735675.54935185181</c:v>
                </c:pt>
                <c:pt idx="15434">
                  <c:v>735675.54936342593</c:v>
                </c:pt>
                <c:pt idx="15435">
                  <c:v>735675.54936342593</c:v>
                </c:pt>
                <c:pt idx="15436">
                  <c:v>735675.54937499936</c:v>
                </c:pt>
                <c:pt idx="15437">
                  <c:v>735675.54937499936</c:v>
                </c:pt>
                <c:pt idx="15438">
                  <c:v>735675.54938657407</c:v>
                </c:pt>
                <c:pt idx="15439">
                  <c:v>735675.5493981482</c:v>
                </c:pt>
                <c:pt idx="15440">
                  <c:v>735675.5493981482</c:v>
                </c:pt>
                <c:pt idx="15441">
                  <c:v>735675.54940972221</c:v>
                </c:pt>
                <c:pt idx="15442">
                  <c:v>735675.54940972221</c:v>
                </c:pt>
                <c:pt idx="15443">
                  <c:v>735675.54942129645</c:v>
                </c:pt>
                <c:pt idx="15444">
                  <c:v>735675.54942129645</c:v>
                </c:pt>
                <c:pt idx="15445">
                  <c:v>735675.54943287035</c:v>
                </c:pt>
                <c:pt idx="15446">
                  <c:v>735675.54943287035</c:v>
                </c:pt>
                <c:pt idx="15447">
                  <c:v>735675.54944444448</c:v>
                </c:pt>
                <c:pt idx="15448">
                  <c:v>735675.54944444448</c:v>
                </c:pt>
                <c:pt idx="15449">
                  <c:v>735675.54945601942</c:v>
                </c:pt>
                <c:pt idx="15450">
                  <c:v>735675.54945601942</c:v>
                </c:pt>
                <c:pt idx="15451">
                  <c:v>735675.54946759262</c:v>
                </c:pt>
                <c:pt idx="15452">
                  <c:v>735675.54946759262</c:v>
                </c:pt>
                <c:pt idx="15453">
                  <c:v>735675.54947916628</c:v>
                </c:pt>
                <c:pt idx="15454">
                  <c:v>735675.54947916628</c:v>
                </c:pt>
                <c:pt idx="15455">
                  <c:v>735675.54949074145</c:v>
                </c:pt>
                <c:pt idx="15456">
                  <c:v>735675.54949074145</c:v>
                </c:pt>
                <c:pt idx="15457">
                  <c:v>735675.54950231477</c:v>
                </c:pt>
                <c:pt idx="15458">
                  <c:v>735675.54950231477</c:v>
                </c:pt>
                <c:pt idx="15459">
                  <c:v>735675.54951388889</c:v>
                </c:pt>
                <c:pt idx="15460">
                  <c:v>735675.54951388889</c:v>
                </c:pt>
                <c:pt idx="15461">
                  <c:v>735675.54952546302</c:v>
                </c:pt>
                <c:pt idx="15462">
                  <c:v>735675.54952546302</c:v>
                </c:pt>
                <c:pt idx="15463">
                  <c:v>735675.54953703703</c:v>
                </c:pt>
                <c:pt idx="15464">
                  <c:v>735675.54953703703</c:v>
                </c:pt>
                <c:pt idx="15465">
                  <c:v>735675.54954861116</c:v>
                </c:pt>
                <c:pt idx="15466">
                  <c:v>735675.54954861116</c:v>
                </c:pt>
                <c:pt idx="15467">
                  <c:v>735675.54956018517</c:v>
                </c:pt>
                <c:pt idx="15468">
                  <c:v>735675.54956018517</c:v>
                </c:pt>
                <c:pt idx="15469">
                  <c:v>735675.54957175837</c:v>
                </c:pt>
                <c:pt idx="15470">
                  <c:v>735675.54958333343</c:v>
                </c:pt>
                <c:pt idx="15471">
                  <c:v>735675.54958333343</c:v>
                </c:pt>
                <c:pt idx="15472">
                  <c:v>735675.54959490732</c:v>
                </c:pt>
                <c:pt idx="15473">
                  <c:v>735675.54959490732</c:v>
                </c:pt>
                <c:pt idx="15474">
                  <c:v>735675.54960648145</c:v>
                </c:pt>
                <c:pt idx="15475">
                  <c:v>735675.54960648145</c:v>
                </c:pt>
                <c:pt idx="15476">
                  <c:v>735675.54961805337</c:v>
                </c:pt>
                <c:pt idx="15477">
                  <c:v>735675.54961805337</c:v>
                </c:pt>
                <c:pt idx="15478">
                  <c:v>735675.54962962959</c:v>
                </c:pt>
                <c:pt idx="15479">
                  <c:v>735675.54962962959</c:v>
                </c:pt>
                <c:pt idx="15480">
                  <c:v>735675.54964120372</c:v>
                </c:pt>
                <c:pt idx="15481">
                  <c:v>735675.54964120372</c:v>
                </c:pt>
                <c:pt idx="15482">
                  <c:v>735675.54965277773</c:v>
                </c:pt>
                <c:pt idx="15483">
                  <c:v>735675.54965277773</c:v>
                </c:pt>
                <c:pt idx="15484">
                  <c:v>735675.54966435209</c:v>
                </c:pt>
                <c:pt idx="15485">
                  <c:v>735675.54966435209</c:v>
                </c:pt>
                <c:pt idx="15486">
                  <c:v>735675.54967592645</c:v>
                </c:pt>
                <c:pt idx="15487">
                  <c:v>735675.54967592645</c:v>
                </c:pt>
                <c:pt idx="15488">
                  <c:v>735675.54968750244</c:v>
                </c:pt>
                <c:pt idx="15489">
                  <c:v>735675.54968750244</c:v>
                </c:pt>
                <c:pt idx="15490">
                  <c:v>735675.54969907389</c:v>
                </c:pt>
                <c:pt idx="15491">
                  <c:v>735675.54969907389</c:v>
                </c:pt>
                <c:pt idx="15492">
                  <c:v>735675.54971064813</c:v>
                </c:pt>
                <c:pt idx="15493">
                  <c:v>735675.54971064813</c:v>
                </c:pt>
                <c:pt idx="15494">
                  <c:v>735675.54972222249</c:v>
                </c:pt>
                <c:pt idx="15495">
                  <c:v>735675.54972222249</c:v>
                </c:pt>
                <c:pt idx="15496">
                  <c:v>735675.54973379651</c:v>
                </c:pt>
                <c:pt idx="15497">
                  <c:v>735675.54973379651</c:v>
                </c:pt>
                <c:pt idx="15498">
                  <c:v>735675.54974537028</c:v>
                </c:pt>
                <c:pt idx="15499">
                  <c:v>735675.54975694441</c:v>
                </c:pt>
                <c:pt idx="15500">
                  <c:v>735675.54975694441</c:v>
                </c:pt>
                <c:pt idx="15501">
                  <c:v>735675.54976851831</c:v>
                </c:pt>
                <c:pt idx="15502">
                  <c:v>735675.54976851831</c:v>
                </c:pt>
                <c:pt idx="15503">
                  <c:v>735675.54978009232</c:v>
                </c:pt>
                <c:pt idx="15504">
                  <c:v>735675.54978009232</c:v>
                </c:pt>
                <c:pt idx="15505">
                  <c:v>735675.54979166668</c:v>
                </c:pt>
                <c:pt idx="15506">
                  <c:v>735675.54979166668</c:v>
                </c:pt>
                <c:pt idx="15507">
                  <c:v>735675.54980324244</c:v>
                </c:pt>
                <c:pt idx="15508">
                  <c:v>735675.54980324244</c:v>
                </c:pt>
                <c:pt idx="15509">
                  <c:v>735675.54981481482</c:v>
                </c:pt>
                <c:pt idx="15510">
                  <c:v>735675.54981481482</c:v>
                </c:pt>
                <c:pt idx="15511">
                  <c:v>735675.54982638941</c:v>
                </c:pt>
                <c:pt idx="15512">
                  <c:v>735675.54982638941</c:v>
                </c:pt>
                <c:pt idx="15513">
                  <c:v>735675.54983796342</c:v>
                </c:pt>
                <c:pt idx="15514">
                  <c:v>735675.54983796342</c:v>
                </c:pt>
                <c:pt idx="15515">
                  <c:v>735675.54984953708</c:v>
                </c:pt>
                <c:pt idx="15516">
                  <c:v>735675.54984953708</c:v>
                </c:pt>
                <c:pt idx="15517">
                  <c:v>735675.54986111145</c:v>
                </c:pt>
                <c:pt idx="15518">
                  <c:v>735675.54986111145</c:v>
                </c:pt>
                <c:pt idx="15519">
                  <c:v>735675.54987268522</c:v>
                </c:pt>
                <c:pt idx="15520">
                  <c:v>735675.54987268522</c:v>
                </c:pt>
                <c:pt idx="15521">
                  <c:v>735675.54988425924</c:v>
                </c:pt>
                <c:pt idx="15522">
                  <c:v>735675.54988425924</c:v>
                </c:pt>
                <c:pt idx="15523">
                  <c:v>735675.54989583441</c:v>
                </c:pt>
                <c:pt idx="15524">
                  <c:v>735675.54989583441</c:v>
                </c:pt>
                <c:pt idx="15525">
                  <c:v>735675.54990740749</c:v>
                </c:pt>
                <c:pt idx="15526">
                  <c:v>735675.54990740749</c:v>
                </c:pt>
                <c:pt idx="15527">
                  <c:v>735675.54991898139</c:v>
                </c:pt>
                <c:pt idx="15528">
                  <c:v>735675.54993055528</c:v>
                </c:pt>
                <c:pt idx="15529">
                  <c:v>735675.54993055528</c:v>
                </c:pt>
                <c:pt idx="15530">
                  <c:v>735675.54994212929</c:v>
                </c:pt>
                <c:pt idx="15531">
                  <c:v>735675.54994212929</c:v>
                </c:pt>
                <c:pt idx="15532">
                  <c:v>735675.54995370365</c:v>
                </c:pt>
                <c:pt idx="15533">
                  <c:v>735675.54995370365</c:v>
                </c:pt>
                <c:pt idx="15534">
                  <c:v>735675.54996527778</c:v>
                </c:pt>
                <c:pt idx="15535">
                  <c:v>735675.54996527778</c:v>
                </c:pt>
                <c:pt idx="15536">
                  <c:v>735675.54997685179</c:v>
                </c:pt>
                <c:pt idx="15537">
                  <c:v>735675.54997685179</c:v>
                </c:pt>
                <c:pt idx="15538">
                  <c:v>735675.54998842592</c:v>
                </c:pt>
                <c:pt idx="15539">
                  <c:v>735675.54998842592</c:v>
                </c:pt>
                <c:pt idx="15540">
                  <c:v>735675.55</c:v>
                </c:pt>
                <c:pt idx="15541">
                  <c:v>735675.55</c:v>
                </c:pt>
                <c:pt idx="15542">
                  <c:v>735675.55001157406</c:v>
                </c:pt>
                <c:pt idx="15543">
                  <c:v>735675.55001157406</c:v>
                </c:pt>
                <c:pt idx="15544">
                  <c:v>735675.55002315005</c:v>
                </c:pt>
                <c:pt idx="15545">
                  <c:v>735675.55003472243</c:v>
                </c:pt>
                <c:pt idx="15546">
                  <c:v>735675.55003472243</c:v>
                </c:pt>
                <c:pt idx="15547">
                  <c:v>735675.55004629644</c:v>
                </c:pt>
                <c:pt idx="15548">
                  <c:v>735675.55004629644</c:v>
                </c:pt>
                <c:pt idx="15549">
                  <c:v>735675.55005787045</c:v>
                </c:pt>
                <c:pt idx="15550">
                  <c:v>735675.55005787045</c:v>
                </c:pt>
                <c:pt idx="15551">
                  <c:v>735675.55006944446</c:v>
                </c:pt>
                <c:pt idx="15552">
                  <c:v>735675.55006944446</c:v>
                </c:pt>
                <c:pt idx="15553">
                  <c:v>735675.55008101941</c:v>
                </c:pt>
                <c:pt idx="15554">
                  <c:v>735675.55008101941</c:v>
                </c:pt>
                <c:pt idx="15555">
                  <c:v>735675.5500925926</c:v>
                </c:pt>
                <c:pt idx="15556">
                  <c:v>735675.5500925926</c:v>
                </c:pt>
                <c:pt idx="15557">
                  <c:v>735675.55010416661</c:v>
                </c:pt>
                <c:pt idx="15558">
                  <c:v>735675.55010416661</c:v>
                </c:pt>
                <c:pt idx="15559">
                  <c:v>735675.55011574074</c:v>
                </c:pt>
                <c:pt idx="15560">
                  <c:v>735675.55011574074</c:v>
                </c:pt>
                <c:pt idx="15561">
                  <c:v>735675.55012731545</c:v>
                </c:pt>
                <c:pt idx="15562">
                  <c:v>735675.55012731545</c:v>
                </c:pt>
                <c:pt idx="15563">
                  <c:v>735675.55013888888</c:v>
                </c:pt>
                <c:pt idx="15564">
                  <c:v>735675.55013888888</c:v>
                </c:pt>
                <c:pt idx="15565">
                  <c:v>735675.55015046301</c:v>
                </c:pt>
                <c:pt idx="15566">
                  <c:v>735675.55015046301</c:v>
                </c:pt>
                <c:pt idx="15567">
                  <c:v>735675.55016203702</c:v>
                </c:pt>
                <c:pt idx="15568">
                  <c:v>735675.55016203702</c:v>
                </c:pt>
                <c:pt idx="15569">
                  <c:v>735675.55017361115</c:v>
                </c:pt>
                <c:pt idx="15570">
                  <c:v>735675.55017361115</c:v>
                </c:pt>
                <c:pt idx="15571">
                  <c:v>735675.55018518551</c:v>
                </c:pt>
                <c:pt idx="15572">
                  <c:v>735675.55018518551</c:v>
                </c:pt>
                <c:pt idx="15573">
                  <c:v>735675.55019675929</c:v>
                </c:pt>
                <c:pt idx="15574">
                  <c:v>735675.55019675929</c:v>
                </c:pt>
                <c:pt idx="15575">
                  <c:v>735675.55020833341</c:v>
                </c:pt>
                <c:pt idx="15576">
                  <c:v>735675.55020833341</c:v>
                </c:pt>
                <c:pt idx="15577">
                  <c:v>735675.55021990731</c:v>
                </c:pt>
                <c:pt idx="15578">
                  <c:v>735675.55021990731</c:v>
                </c:pt>
                <c:pt idx="15579">
                  <c:v>735675.55023148144</c:v>
                </c:pt>
                <c:pt idx="15580">
                  <c:v>735675.55024305556</c:v>
                </c:pt>
                <c:pt idx="15581">
                  <c:v>735675.55024305556</c:v>
                </c:pt>
                <c:pt idx="15582">
                  <c:v>735675.55025463272</c:v>
                </c:pt>
                <c:pt idx="15583">
                  <c:v>735675.55025463272</c:v>
                </c:pt>
                <c:pt idx="15584">
                  <c:v>735675.55026620405</c:v>
                </c:pt>
                <c:pt idx="15585">
                  <c:v>735675.55026620405</c:v>
                </c:pt>
                <c:pt idx="15586">
                  <c:v>735675.55027777783</c:v>
                </c:pt>
                <c:pt idx="15587">
                  <c:v>735675.55027777783</c:v>
                </c:pt>
                <c:pt idx="15588">
                  <c:v>735675.55028935184</c:v>
                </c:pt>
                <c:pt idx="15589">
                  <c:v>735675.55030092644</c:v>
                </c:pt>
                <c:pt idx="15590">
                  <c:v>735675.55030092644</c:v>
                </c:pt>
                <c:pt idx="15591">
                  <c:v>735675.55031249998</c:v>
                </c:pt>
                <c:pt idx="15592">
                  <c:v>735675.55031249998</c:v>
                </c:pt>
                <c:pt idx="15593">
                  <c:v>735675.55032407411</c:v>
                </c:pt>
                <c:pt idx="15594">
                  <c:v>735675.55032407411</c:v>
                </c:pt>
                <c:pt idx="15595">
                  <c:v>735675.55033564905</c:v>
                </c:pt>
                <c:pt idx="15596">
                  <c:v>735675.55033564905</c:v>
                </c:pt>
                <c:pt idx="15597">
                  <c:v>735675.55034722225</c:v>
                </c:pt>
                <c:pt idx="15598">
                  <c:v>735675.55034722225</c:v>
                </c:pt>
                <c:pt idx="15599">
                  <c:v>735675.55035879649</c:v>
                </c:pt>
                <c:pt idx="15600">
                  <c:v>735675.55035879649</c:v>
                </c:pt>
                <c:pt idx="15601">
                  <c:v>735675.55037037039</c:v>
                </c:pt>
                <c:pt idx="15602">
                  <c:v>735675.55037037039</c:v>
                </c:pt>
                <c:pt idx="15603">
                  <c:v>735675.5503819444</c:v>
                </c:pt>
                <c:pt idx="15604">
                  <c:v>735675.5503819444</c:v>
                </c:pt>
                <c:pt idx="15605">
                  <c:v>735675.55039351853</c:v>
                </c:pt>
                <c:pt idx="15606">
                  <c:v>735675.55039351853</c:v>
                </c:pt>
                <c:pt idx="15607">
                  <c:v>735675.55040509254</c:v>
                </c:pt>
                <c:pt idx="15608">
                  <c:v>735675.55040509254</c:v>
                </c:pt>
                <c:pt idx="15609">
                  <c:v>735675.55041666701</c:v>
                </c:pt>
                <c:pt idx="15610">
                  <c:v>735675.55041666701</c:v>
                </c:pt>
                <c:pt idx="15611">
                  <c:v>735675.55042824242</c:v>
                </c:pt>
                <c:pt idx="15612">
                  <c:v>735675.5504398148</c:v>
                </c:pt>
                <c:pt idx="15613">
                  <c:v>735675.5504398148</c:v>
                </c:pt>
                <c:pt idx="15614">
                  <c:v>735675.55045138905</c:v>
                </c:pt>
                <c:pt idx="15615">
                  <c:v>735675.55045138905</c:v>
                </c:pt>
                <c:pt idx="15616">
                  <c:v>735675.55046296294</c:v>
                </c:pt>
                <c:pt idx="15617">
                  <c:v>735675.55046296294</c:v>
                </c:pt>
                <c:pt idx="15618">
                  <c:v>735675.55047453742</c:v>
                </c:pt>
                <c:pt idx="15619">
                  <c:v>735675.55047453742</c:v>
                </c:pt>
                <c:pt idx="15620">
                  <c:v>735675.55048611434</c:v>
                </c:pt>
                <c:pt idx="15621">
                  <c:v>735675.55048611434</c:v>
                </c:pt>
                <c:pt idx="15622">
                  <c:v>735675.55049768544</c:v>
                </c:pt>
                <c:pt idx="15623">
                  <c:v>735675.55049768544</c:v>
                </c:pt>
                <c:pt idx="15624">
                  <c:v>735675.55050925899</c:v>
                </c:pt>
                <c:pt idx="15625">
                  <c:v>735675.55050925899</c:v>
                </c:pt>
                <c:pt idx="15626">
                  <c:v>735675.55052083405</c:v>
                </c:pt>
                <c:pt idx="15627">
                  <c:v>735675.55052083405</c:v>
                </c:pt>
                <c:pt idx="15628">
                  <c:v>735675.55053240748</c:v>
                </c:pt>
                <c:pt idx="15629">
                  <c:v>735675.55053240748</c:v>
                </c:pt>
                <c:pt idx="15630">
                  <c:v>735675.55054398149</c:v>
                </c:pt>
                <c:pt idx="15631">
                  <c:v>735675.55054398149</c:v>
                </c:pt>
                <c:pt idx="15632">
                  <c:v>735675.55055555562</c:v>
                </c:pt>
                <c:pt idx="15633">
                  <c:v>735675.55055555562</c:v>
                </c:pt>
                <c:pt idx="15634">
                  <c:v>735675.55056712963</c:v>
                </c:pt>
                <c:pt idx="15635">
                  <c:v>735675.55056712963</c:v>
                </c:pt>
                <c:pt idx="15636">
                  <c:v>735675.55057870329</c:v>
                </c:pt>
                <c:pt idx="15637">
                  <c:v>735675.55057870329</c:v>
                </c:pt>
                <c:pt idx="15638">
                  <c:v>735675.55059027777</c:v>
                </c:pt>
                <c:pt idx="15639">
                  <c:v>735675.55059027777</c:v>
                </c:pt>
                <c:pt idx="15640">
                  <c:v>735675.55060185201</c:v>
                </c:pt>
                <c:pt idx="15641">
                  <c:v>735675.55060185201</c:v>
                </c:pt>
                <c:pt idx="15642">
                  <c:v>735675.55061342742</c:v>
                </c:pt>
                <c:pt idx="15643">
                  <c:v>735675.55062500294</c:v>
                </c:pt>
                <c:pt idx="15644">
                  <c:v>735675.55062500294</c:v>
                </c:pt>
                <c:pt idx="15645">
                  <c:v>735675.55063657404</c:v>
                </c:pt>
                <c:pt idx="15646">
                  <c:v>735675.55063657404</c:v>
                </c:pt>
                <c:pt idx="15647">
                  <c:v>735675.5506481484</c:v>
                </c:pt>
                <c:pt idx="15648">
                  <c:v>735675.5506481484</c:v>
                </c:pt>
                <c:pt idx="15649">
                  <c:v>735675.55065972242</c:v>
                </c:pt>
                <c:pt idx="15650">
                  <c:v>735675.55065972242</c:v>
                </c:pt>
                <c:pt idx="15651">
                  <c:v>735675.55067129643</c:v>
                </c:pt>
                <c:pt idx="15652">
                  <c:v>735675.55067129643</c:v>
                </c:pt>
                <c:pt idx="15653">
                  <c:v>735675.55068287044</c:v>
                </c:pt>
                <c:pt idx="15654">
                  <c:v>735675.55068287044</c:v>
                </c:pt>
                <c:pt idx="15655">
                  <c:v>735675.55069444445</c:v>
                </c:pt>
                <c:pt idx="15656">
                  <c:v>735675.55069444445</c:v>
                </c:pt>
                <c:pt idx="15657">
                  <c:v>735675.55070601904</c:v>
                </c:pt>
                <c:pt idx="15658">
                  <c:v>735675.55070601904</c:v>
                </c:pt>
                <c:pt idx="15659">
                  <c:v>735675.55071759259</c:v>
                </c:pt>
                <c:pt idx="15660">
                  <c:v>735675.55071759259</c:v>
                </c:pt>
                <c:pt idx="15661">
                  <c:v>735675.55072916672</c:v>
                </c:pt>
                <c:pt idx="15662">
                  <c:v>735675.55072916672</c:v>
                </c:pt>
                <c:pt idx="15663">
                  <c:v>735675.55074074073</c:v>
                </c:pt>
                <c:pt idx="15664">
                  <c:v>735675.55074074073</c:v>
                </c:pt>
                <c:pt idx="15665">
                  <c:v>735675.55075231544</c:v>
                </c:pt>
                <c:pt idx="15666">
                  <c:v>735675.55075231544</c:v>
                </c:pt>
                <c:pt idx="15667">
                  <c:v>735675.5507638891</c:v>
                </c:pt>
                <c:pt idx="15668">
                  <c:v>735675.5507638891</c:v>
                </c:pt>
                <c:pt idx="15669">
                  <c:v>735675.55077546299</c:v>
                </c:pt>
                <c:pt idx="15670">
                  <c:v>735675.55077546299</c:v>
                </c:pt>
                <c:pt idx="15671">
                  <c:v>735675.55078703945</c:v>
                </c:pt>
                <c:pt idx="15672">
                  <c:v>735675.55079861113</c:v>
                </c:pt>
                <c:pt idx="15673">
                  <c:v>735675.55079861113</c:v>
                </c:pt>
                <c:pt idx="15674">
                  <c:v>735675.55081018514</c:v>
                </c:pt>
                <c:pt idx="15675">
                  <c:v>735675.55081018514</c:v>
                </c:pt>
                <c:pt idx="15676">
                  <c:v>735675.55082175951</c:v>
                </c:pt>
                <c:pt idx="15677">
                  <c:v>735675.55082175951</c:v>
                </c:pt>
                <c:pt idx="15678">
                  <c:v>735675.55083333445</c:v>
                </c:pt>
                <c:pt idx="15679">
                  <c:v>735675.55083333445</c:v>
                </c:pt>
                <c:pt idx="15680">
                  <c:v>735675.55084490741</c:v>
                </c:pt>
                <c:pt idx="15681">
                  <c:v>735675.55084490741</c:v>
                </c:pt>
                <c:pt idx="15682">
                  <c:v>735675.55085648422</c:v>
                </c:pt>
                <c:pt idx="15683">
                  <c:v>735675.55085648422</c:v>
                </c:pt>
                <c:pt idx="15684">
                  <c:v>735675.55086805532</c:v>
                </c:pt>
                <c:pt idx="15685">
                  <c:v>735675.55086805532</c:v>
                </c:pt>
                <c:pt idx="15686">
                  <c:v>735675.55087962968</c:v>
                </c:pt>
                <c:pt idx="15687">
                  <c:v>735675.55087962968</c:v>
                </c:pt>
                <c:pt idx="15688">
                  <c:v>735675.55089120404</c:v>
                </c:pt>
                <c:pt idx="15689">
                  <c:v>735675.55089120404</c:v>
                </c:pt>
                <c:pt idx="15690">
                  <c:v>735675.55090277782</c:v>
                </c:pt>
                <c:pt idx="15691">
                  <c:v>735675.55090277782</c:v>
                </c:pt>
                <c:pt idx="15692">
                  <c:v>735675.55091435183</c:v>
                </c:pt>
                <c:pt idx="15693">
                  <c:v>735675.55091435183</c:v>
                </c:pt>
                <c:pt idx="15694">
                  <c:v>735675.55092592863</c:v>
                </c:pt>
                <c:pt idx="15695">
                  <c:v>735675.55092592863</c:v>
                </c:pt>
                <c:pt idx="15696">
                  <c:v>735675.55093750043</c:v>
                </c:pt>
                <c:pt idx="15697">
                  <c:v>735675.55093750043</c:v>
                </c:pt>
                <c:pt idx="15698">
                  <c:v>735675.55094907398</c:v>
                </c:pt>
                <c:pt idx="15699">
                  <c:v>735675.55094907398</c:v>
                </c:pt>
                <c:pt idx="15700">
                  <c:v>735675.55096064904</c:v>
                </c:pt>
                <c:pt idx="15701">
                  <c:v>735675.55096064904</c:v>
                </c:pt>
                <c:pt idx="15702">
                  <c:v>735675.55097222223</c:v>
                </c:pt>
                <c:pt idx="15703">
                  <c:v>735675.55097222223</c:v>
                </c:pt>
                <c:pt idx="15704">
                  <c:v>735675.55098379741</c:v>
                </c:pt>
                <c:pt idx="15705">
                  <c:v>735675.55099537049</c:v>
                </c:pt>
                <c:pt idx="15706">
                  <c:v>735675.55099537049</c:v>
                </c:pt>
                <c:pt idx="15707">
                  <c:v>735675.55100694799</c:v>
                </c:pt>
                <c:pt idx="15708">
                  <c:v>735675.55100694799</c:v>
                </c:pt>
                <c:pt idx="15709">
                  <c:v>735675.55101851851</c:v>
                </c:pt>
                <c:pt idx="15710">
                  <c:v>735675.55101851851</c:v>
                </c:pt>
                <c:pt idx="15711">
                  <c:v>735675.55103009264</c:v>
                </c:pt>
                <c:pt idx="15712">
                  <c:v>735675.55103009264</c:v>
                </c:pt>
                <c:pt idx="15713">
                  <c:v>735675.55104166665</c:v>
                </c:pt>
                <c:pt idx="15714">
                  <c:v>735675.55104166665</c:v>
                </c:pt>
                <c:pt idx="15715">
                  <c:v>735675.55105324462</c:v>
                </c:pt>
                <c:pt idx="15716">
                  <c:v>735675.55105324462</c:v>
                </c:pt>
                <c:pt idx="15717">
                  <c:v>735675.55106481747</c:v>
                </c:pt>
                <c:pt idx="15718">
                  <c:v>735675.55106481747</c:v>
                </c:pt>
                <c:pt idx="15719">
                  <c:v>735675.55107638903</c:v>
                </c:pt>
                <c:pt idx="15720">
                  <c:v>735675.55107638903</c:v>
                </c:pt>
                <c:pt idx="15721">
                  <c:v>735675.55108796444</c:v>
                </c:pt>
                <c:pt idx="15722">
                  <c:v>735675.55108796444</c:v>
                </c:pt>
                <c:pt idx="15723">
                  <c:v>735675.55109953741</c:v>
                </c:pt>
                <c:pt idx="15724">
                  <c:v>735675.55109953741</c:v>
                </c:pt>
                <c:pt idx="15725">
                  <c:v>735675.55111111142</c:v>
                </c:pt>
                <c:pt idx="15726">
                  <c:v>735675.55111111142</c:v>
                </c:pt>
                <c:pt idx="15727">
                  <c:v>735675.55112268543</c:v>
                </c:pt>
                <c:pt idx="15728">
                  <c:v>735675.55112268543</c:v>
                </c:pt>
                <c:pt idx="15729">
                  <c:v>735675.55113425921</c:v>
                </c:pt>
                <c:pt idx="15730">
                  <c:v>735675.55113425921</c:v>
                </c:pt>
                <c:pt idx="15731">
                  <c:v>735675.55114583345</c:v>
                </c:pt>
                <c:pt idx="15732">
                  <c:v>735675.55114583345</c:v>
                </c:pt>
                <c:pt idx="15733">
                  <c:v>735675.55115740944</c:v>
                </c:pt>
                <c:pt idx="15734">
                  <c:v>735675.55115740944</c:v>
                </c:pt>
                <c:pt idx="15735">
                  <c:v>735675.55116898147</c:v>
                </c:pt>
                <c:pt idx="15736">
                  <c:v>735675.55116898147</c:v>
                </c:pt>
                <c:pt idx="15737">
                  <c:v>735675.5511805556</c:v>
                </c:pt>
                <c:pt idx="15738">
                  <c:v>735675.5511805556</c:v>
                </c:pt>
                <c:pt idx="15739">
                  <c:v>735675.55119212961</c:v>
                </c:pt>
                <c:pt idx="15740">
                  <c:v>735675.55119212961</c:v>
                </c:pt>
                <c:pt idx="15741">
                  <c:v>735675.55120370444</c:v>
                </c:pt>
                <c:pt idx="15742">
                  <c:v>735675.55121527775</c:v>
                </c:pt>
                <c:pt idx="15743">
                  <c:v>735675.55121527775</c:v>
                </c:pt>
                <c:pt idx="15744">
                  <c:v>735675.55122685444</c:v>
                </c:pt>
                <c:pt idx="15745">
                  <c:v>735675.55122685444</c:v>
                </c:pt>
                <c:pt idx="15746">
                  <c:v>735675.5512384274</c:v>
                </c:pt>
                <c:pt idx="15747">
                  <c:v>735675.5512384274</c:v>
                </c:pt>
                <c:pt idx="15748">
                  <c:v>735675.5512500027</c:v>
                </c:pt>
                <c:pt idx="15749">
                  <c:v>735675.5512500027</c:v>
                </c:pt>
                <c:pt idx="15750">
                  <c:v>735675.55126157403</c:v>
                </c:pt>
                <c:pt idx="15751">
                  <c:v>735675.55126157403</c:v>
                </c:pt>
                <c:pt idx="15752">
                  <c:v>735675.55127314944</c:v>
                </c:pt>
                <c:pt idx="15753">
                  <c:v>735675.55127314944</c:v>
                </c:pt>
                <c:pt idx="15754">
                  <c:v>735675.55128472543</c:v>
                </c:pt>
                <c:pt idx="15755">
                  <c:v>735675.55128472543</c:v>
                </c:pt>
                <c:pt idx="15756">
                  <c:v>735675.55129629909</c:v>
                </c:pt>
                <c:pt idx="15757">
                  <c:v>735675.55129629909</c:v>
                </c:pt>
                <c:pt idx="15758">
                  <c:v>735675.55130787042</c:v>
                </c:pt>
                <c:pt idx="15759">
                  <c:v>735675.55130787042</c:v>
                </c:pt>
                <c:pt idx="15760">
                  <c:v>735675.55131944432</c:v>
                </c:pt>
                <c:pt idx="15761">
                  <c:v>735675.55131944432</c:v>
                </c:pt>
                <c:pt idx="15762">
                  <c:v>735675.55133101903</c:v>
                </c:pt>
                <c:pt idx="15763">
                  <c:v>735675.55133101903</c:v>
                </c:pt>
                <c:pt idx="15764">
                  <c:v>735675.55134259257</c:v>
                </c:pt>
                <c:pt idx="15765">
                  <c:v>735675.55134259257</c:v>
                </c:pt>
                <c:pt idx="15766">
                  <c:v>735675.55135416705</c:v>
                </c:pt>
                <c:pt idx="15767">
                  <c:v>735675.55135416705</c:v>
                </c:pt>
                <c:pt idx="15768">
                  <c:v>735675.55136574362</c:v>
                </c:pt>
                <c:pt idx="15769">
                  <c:v>735675.55136574362</c:v>
                </c:pt>
                <c:pt idx="15770">
                  <c:v>735675.55137731484</c:v>
                </c:pt>
                <c:pt idx="15771">
                  <c:v>735675.55137731484</c:v>
                </c:pt>
                <c:pt idx="15772">
                  <c:v>735675.55138888885</c:v>
                </c:pt>
                <c:pt idx="15773">
                  <c:v>735675.55138888885</c:v>
                </c:pt>
                <c:pt idx="15774">
                  <c:v>735675.55140046345</c:v>
                </c:pt>
                <c:pt idx="15775">
                  <c:v>735675.55140046345</c:v>
                </c:pt>
                <c:pt idx="15776">
                  <c:v>735675.55141203944</c:v>
                </c:pt>
                <c:pt idx="15777">
                  <c:v>735675.55141203944</c:v>
                </c:pt>
                <c:pt idx="15778">
                  <c:v>735675.55142361461</c:v>
                </c:pt>
                <c:pt idx="15779">
                  <c:v>735675.55142361461</c:v>
                </c:pt>
                <c:pt idx="15780">
                  <c:v>735675.55143518792</c:v>
                </c:pt>
                <c:pt idx="15781">
                  <c:v>735675.55143518792</c:v>
                </c:pt>
                <c:pt idx="15782">
                  <c:v>735675.55144675949</c:v>
                </c:pt>
                <c:pt idx="15783">
                  <c:v>735675.55144675949</c:v>
                </c:pt>
                <c:pt idx="15784">
                  <c:v>735675.55145833443</c:v>
                </c:pt>
                <c:pt idx="15785">
                  <c:v>735675.5514699074</c:v>
                </c:pt>
                <c:pt idx="15786">
                  <c:v>735675.5514699074</c:v>
                </c:pt>
                <c:pt idx="15787">
                  <c:v>735675.5514814842</c:v>
                </c:pt>
                <c:pt idx="15788">
                  <c:v>735675.5514814842</c:v>
                </c:pt>
                <c:pt idx="15789">
                  <c:v>735675.55149305554</c:v>
                </c:pt>
                <c:pt idx="15790">
                  <c:v>735675.55149305554</c:v>
                </c:pt>
                <c:pt idx="15791">
                  <c:v>735675.55150463246</c:v>
                </c:pt>
                <c:pt idx="15792">
                  <c:v>735675.55150463246</c:v>
                </c:pt>
                <c:pt idx="15793">
                  <c:v>735675.55151620402</c:v>
                </c:pt>
                <c:pt idx="15794">
                  <c:v>735675.55151620402</c:v>
                </c:pt>
                <c:pt idx="15795">
                  <c:v>735675.55152777943</c:v>
                </c:pt>
                <c:pt idx="15796">
                  <c:v>735675.55152777943</c:v>
                </c:pt>
                <c:pt idx="15797">
                  <c:v>735675.55153935181</c:v>
                </c:pt>
                <c:pt idx="15798">
                  <c:v>735675.55153935181</c:v>
                </c:pt>
                <c:pt idx="15799">
                  <c:v>735675.55155092874</c:v>
                </c:pt>
                <c:pt idx="15800">
                  <c:v>735675.55155092874</c:v>
                </c:pt>
                <c:pt idx="15801">
                  <c:v>735675.55156249995</c:v>
                </c:pt>
                <c:pt idx="15802">
                  <c:v>735675.55156249995</c:v>
                </c:pt>
                <c:pt idx="15803">
                  <c:v>735675.55157407408</c:v>
                </c:pt>
                <c:pt idx="15804">
                  <c:v>735675.55157407408</c:v>
                </c:pt>
                <c:pt idx="15805">
                  <c:v>735675.55158565042</c:v>
                </c:pt>
                <c:pt idx="15806">
                  <c:v>735675.55158565042</c:v>
                </c:pt>
                <c:pt idx="15807">
                  <c:v>735675.55159722245</c:v>
                </c:pt>
                <c:pt idx="15808">
                  <c:v>735675.55159722245</c:v>
                </c:pt>
                <c:pt idx="15809">
                  <c:v>735675.55160879705</c:v>
                </c:pt>
                <c:pt idx="15810">
                  <c:v>735675.55160879705</c:v>
                </c:pt>
                <c:pt idx="15811">
                  <c:v>735675.55162037245</c:v>
                </c:pt>
                <c:pt idx="15812">
                  <c:v>735675.55162037245</c:v>
                </c:pt>
                <c:pt idx="15813">
                  <c:v>735675.55163194775</c:v>
                </c:pt>
                <c:pt idx="15814">
                  <c:v>735675.55163194775</c:v>
                </c:pt>
                <c:pt idx="15815">
                  <c:v>735675.55164351943</c:v>
                </c:pt>
                <c:pt idx="15816">
                  <c:v>735675.55164351943</c:v>
                </c:pt>
                <c:pt idx="15817">
                  <c:v>735675.55165509577</c:v>
                </c:pt>
                <c:pt idx="15818">
                  <c:v>735675.55165509577</c:v>
                </c:pt>
                <c:pt idx="15819">
                  <c:v>735675.55166666745</c:v>
                </c:pt>
                <c:pt idx="15820">
                  <c:v>735675.55166666745</c:v>
                </c:pt>
                <c:pt idx="15821">
                  <c:v>735675.55167824205</c:v>
                </c:pt>
                <c:pt idx="15822">
                  <c:v>735675.55167824205</c:v>
                </c:pt>
                <c:pt idx="15823">
                  <c:v>735675.55168981745</c:v>
                </c:pt>
                <c:pt idx="15824">
                  <c:v>735675.55168981745</c:v>
                </c:pt>
                <c:pt idx="15825">
                  <c:v>735675.55170138902</c:v>
                </c:pt>
                <c:pt idx="15826">
                  <c:v>735675.55170138902</c:v>
                </c:pt>
                <c:pt idx="15827">
                  <c:v>735675.55171296292</c:v>
                </c:pt>
                <c:pt idx="15828">
                  <c:v>735675.55171296292</c:v>
                </c:pt>
                <c:pt idx="15829">
                  <c:v>735675.5517245403</c:v>
                </c:pt>
                <c:pt idx="15830">
                  <c:v>735675.5517245403</c:v>
                </c:pt>
                <c:pt idx="15831">
                  <c:v>735675.55173611245</c:v>
                </c:pt>
                <c:pt idx="15832">
                  <c:v>735675.55174768541</c:v>
                </c:pt>
                <c:pt idx="15833">
                  <c:v>735675.55174768541</c:v>
                </c:pt>
                <c:pt idx="15834">
                  <c:v>735675.55175925931</c:v>
                </c:pt>
                <c:pt idx="15835">
                  <c:v>735675.55175925931</c:v>
                </c:pt>
                <c:pt idx="15836">
                  <c:v>735675.55177083344</c:v>
                </c:pt>
                <c:pt idx="15837">
                  <c:v>735675.55177083344</c:v>
                </c:pt>
                <c:pt idx="15838">
                  <c:v>735675.55178240745</c:v>
                </c:pt>
                <c:pt idx="15839">
                  <c:v>735675.55178240745</c:v>
                </c:pt>
                <c:pt idx="15840">
                  <c:v>735675.55179398204</c:v>
                </c:pt>
                <c:pt idx="15841">
                  <c:v>735675.55179398204</c:v>
                </c:pt>
                <c:pt idx="15842">
                  <c:v>735675.55180555745</c:v>
                </c:pt>
                <c:pt idx="15843">
                  <c:v>735675.55181713309</c:v>
                </c:pt>
                <c:pt idx="15844">
                  <c:v>735675.55181713309</c:v>
                </c:pt>
                <c:pt idx="15845">
                  <c:v>735675.55182870443</c:v>
                </c:pt>
                <c:pt idx="15846">
                  <c:v>735675.55182870443</c:v>
                </c:pt>
                <c:pt idx="15847">
                  <c:v>735675.55184027774</c:v>
                </c:pt>
                <c:pt idx="15848">
                  <c:v>735675.55184027774</c:v>
                </c:pt>
                <c:pt idx="15849">
                  <c:v>735675.55185185245</c:v>
                </c:pt>
                <c:pt idx="15850">
                  <c:v>735675.55185185245</c:v>
                </c:pt>
                <c:pt idx="15851">
                  <c:v>735675.5518634296</c:v>
                </c:pt>
                <c:pt idx="15852">
                  <c:v>735675.5518634296</c:v>
                </c:pt>
                <c:pt idx="15853">
                  <c:v>735675.55187500245</c:v>
                </c:pt>
                <c:pt idx="15854">
                  <c:v>735675.55187500245</c:v>
                </c:pt>
                <c:pt idx="15855">
                  <c:v>735675.55188657762</c:v>
                </c:pt>
                <c:pt idx="15856">
                  <c:v>735675.55188657762</c:v>
                </c:pt>
                <c:pt idx="15857">
                  <c:v>735675.55189814942</c:v>
                </c:pt>
                <c:pt idx="15858">
                  <c:v>735675.55189814942</c:v>
                </c:pt>
                <c:pt idx="15859">
                  <c:v>735675.5519097225</c:v>
                </c:pt>
                <c:pt idx="15860">
                  <c:v>735675.5519097225</c:v>
                </c:pt>
                <c:pt idx="15861">
                  <c:v>735675.55192129745</c:v>
                </c:pt>
                <c:pt idx="15862">
                  <c:v>735675.55192129745</c:v>
                </c:pt>
                <c:pt idx="15863">
                  <c:v>735675.55193287041</c:v>
                </c:pt>
                <c:pt idx="15864">
                  <c:v>735675.55193287041</c:v>
                </c:pt>
                <c:pt idx="15865">
                  <c:v>735675.55194444442</c:v>
                </c:pt>
                <c:pt idx="15866">
                  <c:v>735675.55194444442</c:v>
                </c:pt>
                <c:pt idx="15867">
                  <c:v>735675.55195602193</c:v>
                </c:pt>
                <c:pt idx="15868">
                  <c:v>735675.55195602193</c:v>
                </c:pt>
                <c:pt idx="15869">
                  <c:v>735675.55196759442</c:v>
                </c:pt>
                <c:pt idx="15870">
                  <c:v>735675.55196759442</c:v>
                </c:pt>
                <c:pt idx="15871">
                  <c:v>735675.55197916669</c:v>
                </c:pt>
                <c:pt idx="15872">
                  <c:v>735675.55197916669</c:v>
                </c:pt>
                <c:pt idx="15873">
                  <c:v>735675.55199074245</c:v>
                </c:pt>
                <c:pt idx="15874">
                  <c:v>735675.55199074245</c:v>
                </c:pt>
                <c:pt idx="15875">
                  <c:v>735675.55200231483</c:v>
                </c:pt>
                <c:pt idx="15876">
                  <c:v>735675.55200231483</c:v>
                </c:pt>
                <c:pt idx="15877">
                  <c:v>735675.55201388884</c:v>
                </c:pt>
                <c:pt idx="15878">
                  <c:v>735675.55201388884</c:v>
                </c:pt>
                <c:pt idx="15879">
                  <c:v>735675.55202546343</c:v>
                </c:pt>
                <c:pt idx="15880">
                  <c:v>735675.55202546343</c:v>
                </c:pt>
                <c:pt idx="15881">
                  <c:v>735675.55203703744</c:v>
                </c:pt>
                <c:pt idx="15882">
                  <c:v>735675.55203703744</c:v>
                </c:pt>
                <c:pt idx="15883">
                  <c:v>735675.55204861111</c:v>
                </c:pt>
                <c:pt idx="15884">
                  <c:v>735675.55204861111</c:v>
                </c:pt>
                <c:pt idx="15885">
                  <c:v>735675.55206018523</c:v>
                </c:pt>
                <c:pt idx="15886">
                  <c:v>735675.55206018523</c:v>
                </c:pt>
                <c:pt idx="15887">
                  <c:v>735675.5520717589</c:v>
                </c:pt>
                <c:pt idx="15888">
                  <c:v>735675.5520717589</c:v>
                </c:pt>
                <c:pt idx="15889">
                  <c:v>735675.55208333442</c:v>
                </c:pt>
                <c:pt idx="15890">
                  <c:v>735675.55208333442</c:v>
                </c:pt>
                <c:pt idx="15891">
                  <c:v>735675.5520949075</c:v>
                </c:pt>
                <c:pt idx="15892">
                  <c:v>735675.5520949075</c:v>
                </c:pt>
                <c:pt idx="15893">
                  <c:v>735675.55210648151</c:v>
                </c:pt>
                <c:pt idx="15894">
                  <c:v>735675.55210648151</c:v>
                </c:pt>
                <c:pt idx="15895">
                  <c:v>735675.55211805226</c:v>
                </c:pt>
                <c:pt idx="15896">
                  <c:v>735675.55211805226</c:v>
                </c:pt>
                <c:pt idx="15897">
                  <c:v>735675.5521296293</c:v>
                </c:pt>
                <c:pt idx="15898">
                  <c:v>735675.5521296293</c:v>
                </c:pt>
                <c:pt idx="15899">
                  <c:v>735675.55214120366</c:v>
                </c:pt>
                <c:pt idx="15900">
                  <c:v>735675.55214120366</c:v>
                </c:pt>
                <c:pt idx="15901">
                  <c:v>735675.55215277779</c:v>
                </c:pt>
                <c:pt idx="15902">
                  <c:v>735675.55215277779</c:v>
                </c:pt>
                <c:pt idx="15903">
                  <c:v>735675.5521643518</c:v>
                </c:pt>
                <c:pt idx="15904">
                  <c:v>735675.55217592593</c:v>
                </c:pt>
                <c:pt idx="15905">
                  <c:v>735675.55217592593</c:v>
                </c:pt>
                <c:pt idx="15906">
                  <c:v>735675.55218750041</c:v>
                </c:pt>
                <c:pt idx="15907">
                  <c:v>735675.55218750041</c:v>
                </c:pt>
                <c:pt idx="15908">
                  <c:v>735675.55219907337</c:v>
                </c:pt>
                <c:pt idx="15909">
                  <c:v>735675.55219907337</c:v>
                </c:pt>
                <c:pt idx="15910">
                  <c:v>735675.55221064843</c:v>
                </c:pt>
                <c:pt idx="15911">
                  <c:v>735675.55221064843</c:v>
                </c:pt>
                <c:pt idx="15912">
                  <c:v>735675.55222222244</c:v>
                </c:pt>
                <c:pt idx="15913">
                  <c:v>735675.55222222244</c:v>
                </c:pt>
                <c:pt idx="15914">
                  <c:v>735675.55223379645</c:v>
                </c:pt>
                <c:pt idx="15915">
                  <c:v>735675.55223379645</c:v>
                </c:pt>
                <c:pt idx="15916">
                  <c:v>735675.55224537035</c:v>
                </c:pt>
                <c:pt idx="15917">
                  <c:v>735675.55224537035</c:v>
                </c:pt>
                <c:pt idx="15918">
                  <c:v>735675.5522569475</c:v>
                </c:pt>
                <c:pt idx="15919">
                  <c:v>735675.55226851848</c:v>
                </c:pt>
                <c:pt idx="15920">
                  <c:v>735675.55226851848</c:v>
                </c:pt>
                <c:pt idx="15921">
                  <c:v>735675.55226851848</c:v>
                </c:pt>
                <c:pt idx="15922">
                  <c:v>735675.55228009261</c:v>
                </c:pt>
                <c:pt idx="15923">
                  <c:v>735675.55228009261</c:v>
                </c:pt>
                <c:pt idx="15924">
                  <c:v>735675.55229166662</c:v>
                </c:pt>
                <c:pt idx="15925">
                  <c:v>735675.55229166662</c:v>
                </c:pt>
                <c:pt idx="15926">
                  <c:v>735675.55230324075</c:v>
                </c:pt>
                <c:pt idx="15927">
                  <c:v>735675.55230324075</c:v>
                </c:pt>
                <c:pt idx="15928">
                  <c:v>735675.55231481476</c:v>
                </c:pt>
                <c:pt idx="15929">
                  <c:v>735675.55231481476</c:v>
                </c:pt>
                <c:pt idx="15930">
                  <c:v>735675.55232638901</c:v>
                </c:pt>
                <c:pt idx="15931">
                  <c:v>735675.55232638901</c:v>
                </c:pt>
                <c:pt idx="15932">
                  <c:v>735675.5523379629</c:v>
                </c:pt>
                <c:pt idx="15933">
                  <c:v>735675.55234953691</c:v>
                </c:pt>
                <c:pt idx="15934">
                  <c:v>735675.55234953691</c:v>
                </c:pt>
                <c:pt idx="15935">
                  <c:v>735675.55236111151</c:v>
                </c:pt>
                <c:pt idx="15936">
                  <c:v>735675.55236111151</c:v>
                </c:pt>
                <c:pt idx="15937">
                  <c:v>735675.55237268517</c:v>
                </c:pt>
                <c:pt idx="15938">
                  <c:v>735675.5523842593</c:v>
                </c:pt>
                <c:pt idx="15939">
                  <c:v>735675.5523842593</c:v>
                </c:pt>
                <c:pt idx="15940">
                  <c:v>735675.5523842593</c:v>
                </c:pt>
                <c:pt idx="15941">
                  <c:v>735675.55239583342</c:v>
                </c:pt>
                <c:pt idx="15942">
                  <c:v>735675.55239583342</c:v>
                </c:pt>
                <c:pt idx="15943">
                  <c:v>735675.55240740743</c:v>
                </c:pt>
                <c:pt idx="15944">
                  <c:v>735675.55240740743</c:v>
                </c:pt>
                <c:pt idx="15945">
                  <c:v>735675.55241898133</c:v>
                </c:pt>
                <c:pt idx="15946">
                  <c:v>735675.55241898133</c:v>
                </c:pt>
                <c:pt idx="15947">
                  <c:v>735675.55243055557</c:v>
                </c:pt>
                <c:pt idx="15948">
                  <c:v>735675.55243055557</c:v>
                </c:pt>
                <c:pt idx="15949">
                  <c:v>735675.55244212958</c:v>
                </c:pt>
                <c:pt idx="15950">
                  <c:v>735675.55244212958</c:v>
                </c:pt>
                <c:pt idx="15951">
                  <c:v>735675.55245370441</c:v>
                </c:pt>
                <c:pt idx="15952">
                  <c:v>735675.55245370441</c:v>
                </c:pt>
                <c:pt idx="15953">
                  <c:v>735675.55246527772</c:v>
                </c:pt>
                <c:pt idx="15954">
                  <c:v>735675.55246527772</c:v>
                </c:pt>
                <c:pt idx="15955">
                  <c:v>735675.55247685185</c:v>
                </c:pt>
                <c:pt idx="15956">
                  <c:v>735675.55247685185</c:v>
                </c:pt>
                <c:pt idx="15957">
                  <c:v>735675.55248842645</c:v>
                </c:pt>
                <c:pt idx="15958">
                  <c:v>735675.55249999999</c:v>
                </c:pt>
                <c:pt idx="15959">
                  <c:v>735675.55249999999</c:v>
                </c:pt>
                <c:pt idx="15960">
                  <c:v>735675.55251157389</c:v>
                </c:pt>
                <c:pt idx="15961">
                  <c:v>735675.55251157389</c:v>
                </c:pt>
                <c:pt idx="15962">
                  <c:v>735675.55252314941</c:v>
                </c:pt>
                <c:pt idx="15963">
                  <c:v>735675.55252314941</c:v>
                </c:pt>
                <c:pt idx="15964">
                  <c:v>735675.55253472249</c:v>
                </c:pt>
                <c:pt idx="15965">
                  <c:v>735675.55253472249</c:v>
                </c:pt>
                <c:pt idx="15966">
                  <c:v>735675.5525462965</c:v>
                </c:pt>
                <c:pt idx="15967">
                  <c:v>735675.5525578704</c:v>
                </c:pt>
                <c:pt idx="15968">
                  <c:v>735675.5525578704</c:v>
                </c:pt>
                <c:pt idx="15969">
                  <c:v>735675.5525578704</c:v>
                </c:pt>
                <c:pt idx="15970">
                  <c:v>735675.55256944429</c:v>
                </c:pt>
                <c:pt idx="15971">
                  <c:v>735675.55258101854</c:v>
                </c:pt>
                <c:pt idx="15972">
                  <c:v>735675.55258101854</c:v>
                </c:pt>
                <c:pt idx="15973">
                  <c:v>735675.55259259231</c:v>
                </c:pt>
                <c:pt idx="15974">
                  <c:v>735675.55259259231</c:v>
                </c:pt>
                <c:pt idx="15975">
                  <c:v>735675.55260416702</c:v>
                </c:pt>
                <c:pt idx="15976">
                  <c:v>735675.55260416702</c:v>
                </c:pt>
                <c:pt idx="15977">
                  <c:v>735675.55261574243</c:v>
                </c:pt>
                <c:pt idx="15978">
                  <c:v>735675.55261574243</c:v>
                </c:pt>
                <c:pt idx="15979">
                  <c:v>735675.55262731784</c:v>
                </c:pt>
                <c:pt idx="15980">
                  <c:v>735675.55262731784</c:v>
                </c:pt>
                <c:pt idx="15981">
                  <c:v>735675.55263888894</c:v>
                </c:pt>
                <c:pt idx="15982">
                  <c:v>735675.55263888894</c:v>
                </c:pt>
                <c:pt idx="15983">
                  <c:v>735675.55265046295</c:v>
                </c:pt>
                <c:pt idx="15984">
                  <c:v>735675.55265046295</c:v>
                </c:pt>
                <c:pt idx="15985">
                  <c:v>735675.55266203743</c:v>
                </c:pt>
                <c:pt idx="15986">
                  <c:v>735675.55266203743</c:v>
                </c:pt>
                <c:pt idx="15987">
                  <c:v>735675.55267361144</c:v>
                </c:pt>
                <c:pt idx="15988">
                  <c:v>735675.55267361144</c:v>
                </c:pt>
                <c:pt idx="15989">
                  <c:v>735675.55268518545</c:v>
                </c:pt>
                <c:pt idx="15990">
                  <c:v>735675.55268518545</c:v>
                </c:pt>
                <c:pt idx="15991">
                  <c:v>735675.55269675923</c:v>
                </c:pt>
                <c:pt idx="15992">
                  <c:v>735675.55269675923</c:v>
                </c:pt>
                <c:pt idx="15993">
                  <c:v>735675.55270833347</c:v>
                </c:pt>
                <c:pt idx="15994">
                  <c:v>735675.55270833347</c:v>
                </c:pt>
                <c:pt idx="15995">
                  <c:v>735675.55271990737</c:v>
                </c:pt>
                <c:pt idx="15996">
                  <c:v>735675.55271990737</c:v>
                </c:pt>
                <c:pt idx="15997">
                  <c:v>735675.5527314815</c:v>
                </c:pt>
                <c:pt idx="15998">
                  <c:v>735675.5527314815</c:v>
                </c:pt>
                <c:pt idx="15999">
                  <c:v>735675.55274305539</c:v>
                </c:pt>
                <c:pt idx="16000">
                  <c:v>735675.55274305539</c:v>
                </c:pt>
                <c:pt idx="16001">
                  <c:v>735675.55275462964</c:v>
                </c:pt>
                <c:pt idx="16002">
                  <c:v>735675.55275462964</c:v>
                </c:pt>
                <c:pt idx="16003">
                  <c:v>735675.55276620365</c:v>
                </c:pt>
                <c:pt idx="16004">
                  <c:v>735675.55276620365</c:v>
                </c:pt>
                <c:pt idx="16005">
                  <c:v>735675.55277777778</c:v>
                </c:pt>
                <c:pt idx="16006">
                  <c:v>735675.5527893519</c:v>
                </c:pt>
                <c:pt idx="16007">
                  <c:v>735675.5527893519</c:v>
                </c:pt>
                <c:pt idx="16008">
                  <c:v>735675.55280092743</c:v>
                </c:pt>
                <c:pt idx="16009">
                  <c:v>735675.55280092743</c:v>
                </c:pt>
                <c:pt idx="16010">
                  <c:v>735675.55281250004</c:v>
                </c:pt>
                <c:pt idx="16011">
                  <c:v>735675.55281250004</c:v>
                </c:pt>
                <c:pt idx="16012">
                  <c:v>735675.55282407405</c:v>
                </c:pt>
                <c:pt idx="16013">
                  <c:v>735675.55282407405</c:v>
                </c:pt>
                <c:pt idx="16014">
                  <c:v>735675.55283565004</c:v>
                </c:pt>
                <c:pt idx="16015">
                  <c:v>735675.55283565004</c:v>
                </c:pt>
                <c:pt idx="16016">
                  <c:v>735675.55284722243</c:v>
                </c:pt>
                <c:pt idx="16017">
                  <c:v>735675.55284722243</c:v>
                </c:pt>
                <c:pt idx="16018">
                  <c:v>735675.55285879644</c:v>
                </c:pt>
                <c:pt idx="16019">
                  <c:v>735675.55285879644</c:v>
                </c:pt>
                <c:pt idx="16020">
                  <c:v>735675.55287037033</c:v>
                </c:pt>
                <c:pt idx="16021">
                  <c:v>735675.55287037033</c:v>
                </c:pt>
                <c:pt idx="16022">
                  <c:v>735675.5528819476</c:v>
                </c:pt>
                <c:pt idx="16023">
                  <c:v>735675.5528819476</c:v>
                </c:pt>
                <c:pt idx="16024">
                  <c:v>735675.55289351905</c:v>
                </c:pt>
                <c:pt idx="16025">
                  <c:v>735675.55289351905</c:v>
                </c:pt>
                <c:pt idx="16026">
                  <c:v>735675.5529050926</c:v>
                </c:pt>
                <c:pt idx="16027">
                  <c:v>735675.5529050926</c:v>
                </c:pt>
                <c:pt idx="16028">
                  <c:v>735675.55291666673</c:v>
                </c:pt>
                <c:pt idx="16029">
                  <c:v>735675.55291666673</c:v>
                </c:pt>
                <c:pt idx="16030">
                  <c:v>735675.55292824074</c:v>
                </c:pt>
                <c:pt idx="16031">
                  <c:v>735675.55292824074</c:v>
                </c:pt>
                <c:pt idx="16032">
                  <c:v>735675.55293981486</c:v>
                </c:pt>
                <c:pt idx="16033">
                  <c:v>735675.55293981486</c:v>
                </c:pt>
                <c:pt idx="16034">
                  <c:v>735675.55295138911</c:v>
                </c:pt>
                <c:pt idx="16035">
                  <c:v>735675.55295138911</c:v>
                </c:pt>
                <c:pt idx="16036">
                  <c:v>735675.552962963</c:v>
                </c:pt>
                <c:pt idx="16037">
                  <c:v>735675.55297453701</c:v>
                </c:pt>
                <c:pt idx="16038">
                  <c:v>735675.55297453701</c:v>
                </c:pt>
                <c:pt idx="16039">
                  <c:v>735675.55298611242</c:v>
                </c:pt>
                <c:pt idx="16040">
                  <c:v>735675.55298611242</c:v>
                </c:pt>
                <c:pt idx="16041">
                  <c:v>735675.55299768515</c:v>
                </c:pt>
                <c:pt idx="16042">
                  <c:v>735675.55299768515</c:v>
                </c:pt>
                <c:pt idx="16043">
                  <c:v>735675.55300925928</c:v>
                </c:pt>
                <c:pt idx="16044">
                  <c:v>735675.55300925928</c:v>
                </c:pt>
                <c:pt idx="16045">
                  <c:v>735675.5530208362</c:v>
                </c:pt>
                <c:pt idx="16046">
                  <c:v>735675.5530208362</c:v>
                </c:pt>
                <c:pt idx="16047">
                  <c:v>735675.55303240742</c:v>
                </c:pt>
                <c:pt idx="16048">
                  <c:v>735675.55303240742</c:v>
                </c:pt>
                <c:pt idx="16049">
                  <c:v>735675.55304398143</c:v>
                </c:pt>
                <c:pt idx="16050">
                  <c:v>735675.55304398143</c:v>
                </c:pt>
                <c:pt idx="16051">
                  <c:v>735675.55305555742</c:v>
                </c:pt>
                <c:pt idx="16052">
                  <c:v>735675.55305555742</c:v>
                </c:pt>
                <c:pt idx="16053">
                  <c:v>735675.55306713236</c:v>
                </c:pt>
                <c:pt idx="16054">
                  <c:v>735675.55306713236</c:v>
                </c:pt>
                <c:pt idx="16055">
                  <c:v>735675.5530787037</c:v>
                </c:pt>
                <c:pt idx="16056">
                  <c:v>735675.5530787037</c:v>
                </c:pt>
                <c:pt idx="16057">
                  <c:v>735675.55309027783</c:v>
                </c:pt>
                <c:pt idx="16058">
                  <c:v>735675.55309027783</c:v>
                </c:pt>
                <c:pt idx="16059">
                  <c:v>735675.55310185184</c:v>
                </c:pt>
                <c:pt idx="16060">
                  <c:v>735675.55310185184</c:v>
                </c:pt>
                <c:pt idx="16061">
                  <c:v>735675.55311342643</c:v>
                </c:pt>
                <c:pt idx="16062">
                  <c:v>735675.55311342643</c:v>
                </c:pt>
                <c:pt idx="16063">
                  <c:v>735675.55312500044</c:v>
                </c:pt>
                <c:pt idx="16064">
                  <c:v>735675.55312500044</c:v>
                </c:pt>
                <c:pt idx="16065">
                  <c:v>735675.5531365741</c:v>
                </c:pt>
                <c:pt idx="16066">
                  <c:v>735675.5531365741</c:v>
                </c:pt>
                <c:pt idx="16067">
                  <c:v>735675.55314814812</c:v>
                </c:pt>
                <c:pt idx="16068">
                  <c:v>735675.55314814812</c:v>
                </c:pt>
                <c:pt idx="16069">
                  <c:v>735675.55315972224</c:v>
                </c:pt>
                <c:pt idx="16070">
                  <c:v>735675.55315972224</c:v>
                </c:pt>
                <c:pt idx="16071">
                  <c:v>735675.55317129625</c:v>
                </c:pt>
                <c:pt idx="16072">
                  <c:v>735675.5531828705</c:v>
                </c:pt>
                <c:pt idx="16073">
                  <c:v>735675.5531828705</c:v>
                </c:pt>
                <c:pt idx="16074">
                  <c:v>735675.55319444451</c:v>
                </c:pt>
                <c:pt idx="16075">
                  <c:v>735675.55319444451</c:v>
                </c:pt>
                <c:pt idx="16076">
                  <c:v>735675.55320601945</c:v>
                </c:pt>
                <c:pt idx="16077">
                  <c:v>735675.55320601945</c:v>
                </c:pt>
                <c:pt idx="16078">
                  <c:v>735675.55321759265</c:v>
                </c:pt>
                <c:pt idx="16079">
                  <c:v>735675.55321759265</c:v>
                </c:pt>
                <c:pt idx="16080">
                  <c:v>735675.55322916701</c:v>
                </c:pt>
                <c:pt idx="16081">
                  <c:v>735675.55322916701</c:v>
                </c:pt>
                <c:pt idx="16082">
                  <c:v>735675.55324074242</c:v>
                </c:pt>
                <c:pt idx="16083">
                  <c:v>735675.55324074242</c:v>
                </c:pt>
                <c:pt idx="16084">
                  <c:v>735675.55325231771</c:v>
                </c:pt>
                <c:pt idx="16085">
                  <c:v>735675.55325231771</c:v>
                </c:pt>
                <c:pt idx="16086">
                  <c:v>735675.55326388904</c:v>
                </c:pt>
                <c:pt idx="16087">
                  <c:v>735675.55326388904</c:v>
                </c:pt>
                <c:pt idx="16088">
                  <c:v>735675.55327546294</c:v>
                </c:pt>
                <c:pt idx="16089">
                  <c:v>735675.55327546294</c:v>
                </c:pt>
                <c:pt idx="16090">
                  <c:v>735675.55328704102</c:v>
                </c:pt>
                <c:pt idx="16091">
                  <c:v>735675.55328704102</c:v>
                </c:pt>
                <c:pt idx="16092">
                  <c:v>735675.55329861143</c:v>
                </c:pt>
                <c:pt idx="16093">
                  <c:v>735675.55329861143</c:v>
                </c:pt>
                <c:pt idx="16094">
                  <c:v>735675.55331018521</c:v>
                </c:pt>
                <c:pt idx="16095">
                  <c:v>735675.55331018521</c:v>
                </c:pt>
                <c:pt idx="16096">
                  <c:v>735675.55332175922</c:v>
                </c:pt>
                <c:pt idx="16097">
                  <c:v>735675.55332175922</c:v>
                </c:pt>
                <c:pt idx="16098">
                  <c:v>735675.55333333404</c:v>
                </c:pt>
                <c:pt idx="16099">
                  <c:v>735675.55333333404</c:v>
                </c:pt>
                <c:pt idx="16100">
                  <c:v>735675.55334490747</c:v>
                </c:pt>
                <c:pt idx="16101">
                  <c:v>735675.55334490747</c:v>
                </c:pt>
                <c:pt idx="16102">
                  <c:v>735675.55335648241</c:v>
                </c:pt>
                <c:pt idx="16103">
                  <c:v>735675.55336805538</c:v>
                </c:pt>
                <c:pt idx="16104">
                  <c:v>735675.55336805538</c:v>
                </c:pt>
                <c:pt idx="16105">
                  <c:v>735675.55337962939</c:v>
                </c:pt>
                <c:pt idx="16106">
                  <c:v>735675.55337962939</c:v>
                </c:pt>
                <c:pt idx="16107">
                  <c:v>735675.55339120375</c:v>
                </c:pt>
                <c:pt idx="16108">
                  <c:v>735675.55339120375</c:v>
                </c:pt>
                <c:pt idx="16109">
                  <c:v>735675.55340277904</c:v>
                </c:pt>
                <c:pt idx="16110">
                  <c:v>735675.55340277904</c:v>
                </c:pt>
                <c:pt idx="16111">
                  <c:v>735675.55341435201</c:v>
                </c:pt>
                <c:pt idx="16112">
                  <c:v>735675.55341435201</c:v>
                </c:pt>
                <c:pt idx="16113">
                  <c:v>735675.55342592986</c:v>
                </c:pt>
                <c:pt idx="16114">
                  <c:v>735675.55342592986</c:v>
                </c:pt>
                <c:pt idx="16115">
                  <c:v>735675.55343750294</c:v>
                </c:pt>
                <c:pt idx="16116">
                  <c:v>735675.55343750294</c:v>
                </c:pt>
                <c:pt idx="16117">
                  <c:v>735675.55344907392</c:v>
                </c:pt>
                <c:pt idx="16118">
                  <c:v>735675.55344907392</c:v>
                </c:pt>
                <c:pt idx="16119">
                  <c:v>735675.55346064945</c:v>
                </c:pt>
                <c:pt idx="16120">
                  <c:v>735675.55346064945</c:v>
                </c:pt>
                <c:pt idx="16121">
                  <c:v>735675.55347222241</c:v>
                </c:pt>
                <c:pt idx="16122">
                  <c:v>735675.55347222241</c:v>
                </c:pt>
                <c:pt idx="16123">
                  <c:v>735675.5534837991</c:v>
                </c:pt>
                <c:pt idx="16124">
                  <c:v>735675.5534837991</c:v>
                </c:pt>
                <c:pt idx="16125">
                  <c:v>735675.55349537043</c:v>
                </c:pt>
                <c:pt idx="16126">
                  <c:v>735675.55349537043</c:v>
                </c:pt>
                <c:pt idx="16127">
                  <c:v>735675.55350694444</c:v>
                </c:pt>
                <c:pt idx="16128">
                  <c:v>735675.55350694444</c:v>
                </c:pt>
                <c:pt idx="16129">
                  <c:v>735675.55351851857</c:v>
                </c:pt>
                <c:pt idx="16130">
                  <c:v>735675.55351851857</c:v>
                </c:pt>
                <c:pt idx="16131">
                  <c:v>735675.55353009258</c:v>
                </c:pt>
                <c:pt idx="16132">
                  <c:v>735675.55353009258</c:v>
                </c:pt>
                <c:pt idx="16133">
                  <c:v>735675.55354166671</c:v>
                </c:pt>
                <c:pt idx="16134">
                  <c:v>735675.5535532434</c:v>
                </c:pt>
                <c:pt idx="16135">
                  <c:v>735675.5535532434</c:v>
                </c:pt>
                <c:pt idx="16136">
                  <c:v>735675.55356481485</c:v>
                </c:pt>
                <c:pt idx="16137">
                  <c:v>735675.55356481485</c:v>
                </c:pt>
                <c:pt idx="16138">
                  <c:v>735675.55357638909</c:v>
                </c:pt>
                <c:pt idx="16139">
                  <c:v>735675.55357638909</c:v>
                </c:pt>
                <c:pt idx="16140">
                  <c:v>735675.55358796404</c:v>
                </c:pt>
                <c:pt idx="16141">
                  <c:v>735675.55358796404</c:v>
                </c:pt>
                <c:pt idx="16142">
                  <c:v>735675.553599537</c:v>
                </c:pt>
                <c:pt idx="16143">
                  <c:v>735675.553599537</c:v>
                </c:pt>
                <c:pt idx="16144">
                  <c:v>735675.55361111241</c:v>
                </c:pt>
                <c:pt idx="16145">
                  <c:v>735675.55361111241</c:v>
                </c:pt>
                <c:pt idx="16146">
                  <c:v>735675.55362268782</c:v>
                </c:pt>
                <c:pt idx="16147">
                  <c:v>735675.55362268782</c:v>
                </c:pt>
                <c:pt idx="16148">
                  <c:v>735675.5536342595</c:v>
                </c:pt>
                <c:pt idx="16149">
                  <c:v>735675.5536342595</c:v>
                </c:pt>
                <c:pt idx="16150">
                  <c:v>735675.55364583444</c:v>
                </c:pt>
                <c:pt idx="16151">
                  <c:v>735675.55364583444</c:v>
                </c:pt>
                <c:pt idx="16152">
                  <c:v>735675.55365741055</c:v>
                </c:pt>
                <c:pt idx="16153">
                  <c:v>735675.55365741055</c:v>
                </c:pt>
                <c:pt idx="16154">
                  <c:v>735675.55366898153</c:v>
                </c:pt>
                <c:pt idx="16155">
                  <c:v>735675.55366898153</c:v>
                </c:pt>
                <c:pt idx="16156">
                  <c:v>735675.55368055555</c:v>
                </c:pt>
                <c:pt idx="16157">
                  <c:v>735675.55368055555</c:v>
                </c:pt>
                <c:pt idx="16158">
                  <c:v>735675.55369213235</c:v>
                </c:pt>
                <c:pt idx="16159">
                  <c:v>735675.55369213235</c:v>
                </c:pt>
                <c:pt idx="16160">
                  <c:v>735675.55370370403</c:v>
                </c:pt>
                <c:pt idx="16161">
                  <c:v>735675.55370370403</c:v>
                </c:pt>
                <c:pt idx="16162">
                  <c:v>735675.55371527781</c:v>
                </c:pt>
                <c:pt idx="16163">
                  <c:v>735675.55371527781</c:v>
                </c:pt>
                <c:pt idx="16164">
                  <c:v>735675.55372685241</c:v>
                </c:pt>
                <c:pt idx="16165">
                  <c:v>735675.55373842595</c:v>
                </c:pt>
                <c:pt idx="16166">
                  <c:v>735675.55373842595</c:v>
                </c:pt>
                <c:pt idx="16167">
                  <c:v>735675.55374999996</c:v>
                </c:pt>
                <c:pt idx="16168">
                  <c:v>735675.55374999996</c:v>
                </c:pt>
                <c:pt idx="16169">
                  <c:v>735675.55376157409</c:v>
                </c:pt>
                <c:pt idx="16170">
                  <c:v>735675.55376157409</c:v>
                </c:pt>
                <c:pt idx="16171">
                  <c:v>735675.55377314845</c:v>
                </c:pt>
                <c:pt idx="16172">
                  <c:v>735675.55377314845</c:v>
                </c:pt>
                <c:pt idx="16173">
                  <c:v>735675.55378472444</c:v>
                </c:pt>
                <c:pt idx="16174">
                  <c:v>735675.55378472444</c:v>
                </c:pt>
                <c:pt idx="16175">
                  <c:v>735675.5537962974</c:v>
                </c:pt>
                <c:pt idx="16176">
                  <c:v>735675.5537962974</c:v>
                </c:pt>
                <c:pt idx="16177">
                  <c:v>735675.55380787305</c:v>
                </c:pt>
                <c:pt idx="16178">
                  <c:v>735675.55380787305</c:v>
                </c:pt>
                <c:pt idx="16179">
                  <c:v>735675.5538194445</c:v>
                </c:pt>
                <c:pt idx="16180">
                  <c:v>735675.5538194445</c:v>
                </c:pt>
                <c:pt idx="16181">
                  <c:v>735675.55383101944</c:v>
                </c:pt>
                <c:pt idx="16182">
                  <c:v>735675.55383101944</c:v>
                </c:pt>
                <c:pt idx="16183">
                  <c:v>735675.55384259264</c:v>
                </c:pt>
                <c:pt idx="16184">
                  <c:v>735675.55384259264</c:v>
                </c:pt>
                <c:pt idx="16185">
                  <c:v>735675.55385416932</c:v>
                </c:pt>
                <c:pt idx="16186">
                  <c:v>735675.55385416932</c:v>
                </c:pt>
                <c:pt idx="16187">
                  <c:v>735675.5538657445</c:v>
                </c:pt>
                <c:pt idx="16188">
                  <c:v>735675.5538657445</c:v>
                </c:pt>
                <c:pt idx="16189">
                  <c:v>735675.55387731746</c:v>
                </c:pt>
                <c:pt idx="16190">
                  <c:v>735675.55387731746</c:v>
                </c:pt>
                <c:pt idx="16191">
                  <c:v>735675.55388888903</c:v>
                </c:pt>
                <c:pt idx="16192">
                  <c:v>735675.55388888903</c:v>
                </c:pt>
                <c:pt idx="16193">
                  <c:v>735675.55390046292</c:v>
                </c:pt>
                <c:pt idx="16194">
                  <c:v>735675.55391203705</c:v>
                </c:pt>
                <c:pt idx="16195">
                  <c:v>735675.55391203705</c:v>
                </c:pt>
                <c:pt idx="16196">
                  <c:v>735675.55392361409</c:v>
                </c:pt>
                <c:pt idx="16197">
                  <c:v>735675.55392361409</c:v>
                </c:pt>
                <c:pt idx="16198">
                  <c:v>735675.55393518542</c:v>
                </c:pt>
                <c:pt idx="16199">
                  <c:v>735675.55393518542</c:v>
                </c:pt>
                <c:pt idx="16200">
                  <c:v>735675.55394675932</c:v>
                </c:pt>
                <c:pt idx="16201">
                  <c:v>735675.55394675932</c:v>
                </c:pt>
                <c:pt idx="16202">
                  <c:v>735675.55395833345</c:v>
                </c:pt>
                <c:pt idx="16203">
                  <c:v>735675.55395833345</c:v>
                </c:pt>
                <c:pt idx="16204">
                  <c:v>735675.55396990746</c:v>
                </c:pt>
                <c:pt idx="16205">
                  <c:v>735675.55396990746</c:v>
                </c:pt>
                <c:pt idx="16206">
                  <c:v>735675.55398148205</c:v>
                </c:pt>
                <c:pt idx="16207">
                  <c:v>735675.55398148205</c:v>
                </c:pt>
                <c:pt idx="16208">
                  <c:v>735675.5539930556</c:v>
                </c:pt>
                <c:pt idx="16209">
                  <c:v>735675.5539930556</c:v>
                </c:pt>
                <c:pt idx="16210">
                  <c:v>735675.55400462961</c:v>
                </c:pt>
                <c:pt idx="16211">
                  <c:v>735675.55400462961</c:v>
                </c:pt>
                <c:pt idx="16212">
                  <c:v>735675.55401620374</c:v>
                </c:pt>
                <c:pt idx="16213">
                  <c:v>735675.55401620374</c:v>
                </c:pt>
                <c:pt idx="16214">
                  <c:v>735675.55402777775</c:v>
                </c:pt>
                <c:pt idx="16215">
                  <c:v>735675.55402777775</c:v>
                </c:pt>
                <c:pt idx="16216">
                  <c:v>735675.55403935187</c:v>
                </c:pt>
                <c:pt idx="16217">
                  <c:v>735675.55403935187</c:v>
                </c:pt>
                <c:pt idx="16218">
                  <c:v>735675.55405092705</c:v>
                </c:pt>
                <c:pt idx="16219">
                  <c:v>735675.55405092705</c:v>
                </c:pt>
                <c:pt idx="16220">
                  <c:v>735675.55406250001</c:v>
                </c:pt>
                <c:pt idx="16221">
                  <c:v>735675.55406250001</c:v>
                </c:pt>
                <c:pt idx="16222">
                  <c:v>735675.55407407391</c:v>
                </c:pt>
                <c:pt idx="16223">
                  <c:v>735675.55407407391</c:v>
                </c:pt>
                <c:pt idx="16224">
                  <c:v>735675.55408564943</c:v>
                </c:pt>
                <c:pt idx="16225">
                  <c:v>735675.55408564943</c:v>
                </c:pt>
                <c:pt idx="16226">
                  <c:v>735675.5540972224</c:v>
                </c:pt>
                <c:pt idx="16227">
                  <c:v>735675.55410879629</c:v>
                </c:pt>
                <c:pt idx="16228">
                  <c:v>735675.55410879629</c:v>
                </c:pt>
                <c:pt idx="16229">
                  <c:v>735675.5541203703</c:v>
                </c:pt>
                <c:pt idx="16230">
                  <c:v>735675.5541203703</c:v>
                </c:pt>
                <c:pt idx="16231">
                  <c:v>735675.55413194431</c:v>
                </c:pt>
                <c:pt idx="16232">
                  <c:v>735675.55413194431</c:v>
                </c:pt>
                <c:pt idx="16233">
                  <c:v>735675.55414351856</c:v>
                </c:pt>
                <c:pt idx="16234">
                  <c:v>735675.55414351856</c:v>
                </c:pt>
                <c:pt idx="16235">
                  <c:v>735675.55415509257</c:v>
                </c:pt>
                <c:pt idx="16236">
                  <c:v>735675.55415509257</c:v>
                </c:pt>
                <c:pt idx="16237">
                  <c:v>735675.5541666667</c:v>
                </c:pt>
                <c:pt idx="16238">
                  <c:v>735675.5541666667</c:v>
                </c:pt>
                <c:pt idx="16239">
                  <c:v>735675.55417824036</c:v>
                </c:pt>
                <c:pt idx="16240">
                  <c:v>735675.55417824036</c:v>
                </c:pt>
                <c:pt idx="16241">
                  <c:v>735675.55418981437</c:v>
                </c:pt>
                <c:pt idx="16242">
                  <c:v>735675.55418981437</c:v>
                </c:pt>
                <c:pt idx="16243">
                  <c:v>735675.55420138885</c:v>
                </c:pt>
                <c:pt idx="16244">
                  <c:v>735675.55420138885</c:v>
                </c:pt>
                <c:pt idx="16245">
                  <c:v>735675.55421296298</c:v>
                </c:pt>
                <c:pt idx="16246">
                  <c:v>735675.55421296298</c:v>
                </c:pt>
                <c:pt idx="16247">
                  <c:v>735675.55422453745</c:v>
                </c:pt>
                <c:pt idx="16248">
                  <c:v>735675.55422453745</c:v>
                </c:pt>
                <c:pt idx="16249">
                  <c:v>735675.55423611205</c:v>
                </c:pt>
                <c:pt idx="16250">
                  <c:v>735675.55423611205</c:v>
                </c:pt>
                <c:pt idx="16251">
                  <c:v>735675.55424768524</c:v>
                </c:pt>
                <c:pt idx="16252">
                  <c:v>735675.55424768524</c:v>
                </c:pt>
                <c:pt idx="16253">
                  <c:v>735675.5542592589</c:v>
                </c:pt>
                <c:pt idx="16254">
                  <c:v>735675.5542592589</c:v>
                </c:pt>
                <c:pt idx="16255">
                  <c:v>735675.5542708335</c:v>
                </c:pt>
                <c:pt idx="16256">
                  <c:v>735675.5542708335</c:v>
                </c:pt>
                <c:pt idx="16257">
                  <c:v>735675.55428240751</c:v>
                </c:pt>
                <c:pt idx="16258">
                  <c:v>735675.55429398152</c:v>
                </c:pt>
                <c:pt idx="16259">
                  <c:v>735675.55429398152</c:v>
                </c:pt>
                <c:pt idx="16260">
                  <c:v>735675.5543055553</c:v>
                </c:pt>
                <c:pt idx="16261">
                  <c:v>735675.5543055553</c:v>
                </c:pt>
                <c:pt idx="16262">
                  <c:v>735675.55431712966</c:v>
                </c:pt>
                <c:pt idx="16263">
                  <c:v>735675.55431712966</c:v>
                </c:pt>
                <c:pt idx="16264">
                  <c:v>735675.55432870367</c:v>
                </c:pt>
                <c:pt idx="16265">
                  <c:v>735675.55432870367</c:v>
                </c:pt>
                <c:pt idx="16266">
                  <c:v>735675.55434027698</c:v>
                </c:pt>
                <c:pt idx="16267">
                  <c:v>735675.55434027698</c:v>
                </c:pt>
                <c:pt idx="16268">
                  <c:v>735675.55435185181</c:v>
                </c:pt>
                <c:pt idx="16269">
                  <c:v>735675.55435185181</c:v>
                </c:pt>
                <c:pt idx="16270">
                  <c:v>735675.55436342594</c:v>
                </c:pt>
                <c:pt idx="16271">
                  <c:v>735675.55436342594</c:v>
                </c:pt>
                <c:pt idx="16272">
                  <c:v>735675.55437499937</c:v>
                </c:pt>
                <c:pt idx="16273">
                  <c:v>735675.55437499937</c:v>
                </c:pt>
                <c:pt idx="16274">
                  <c:v>735675.55438657408</c:v>
                </c:pt>
                <c:pt idx="16275">
                  <c:v>735675.55438657408</c:v>
                </c:pt>
                <c:pt idx="16276">
                  <c:v>735675.55439814809</c:v>
                </c:pt>
                <c:pt idx="16277">
                  <c:v>735675.55439814809</c:v>
                </c:pt>
                <c:pt idx="16278">
                  <c:v>735675.55440972222</c:v>
                </c:pt>
                <c:pt idx="16279">
                  <c:v>735675.55440972222</c:v>
                </c:pt>
                <c:pt idx="16280">
                  <c:v>735675.55442129704</c:v>
                </c:pt>
                <c:pt idx="16281">
                  <c:v>735675.55442129704</c:v>
                </c:pt>
                <c:pt idx="16282">
                  <c:v>735675.55443287035</c:v>
                </c:pt>
                <c:pt idx="16283">
                  <c:v>735675.55443287035</c:v>
                </c:pt>
                <c:pt idx="16284">
                  <c:v>735675.55444444448</c:v>
                </c:pt>
                <c:pt idx="16285">
                  <c:v>735675.55444444448</c:v>
                </c:pt>
                <c:pt idx="16286">
                  <c:v>735675.55445601942</c:v>
                </c:pt>
                <c:pt idx="16287">
                  <c:v>735675.55445601942</c:v>
                </c:pt>
                <c:pt idx="16288">
                  <c:v>735675.55446759262</c:v>
                </c:pt>
                <c:pt idx="16289">
                  <c:v>735675.55447916628</c:v>
                </c:pt>
                <c:pt idx="16290">
                  <c:v>735675.55447916628</c:v>
                </c:pt>
                <c:pt idx="16291">
                  <c:v>735675.55449074204</c:v>
                </c:pt>
                <c:pt idx="16292">
                  <c:v>735675.55449074204</c:v>
                </c:pt>
                <c:pt idx="16293">
                  <c:v>735675.55450231477</c:v>
                </c:pt>
                <c:pt idx="16294">
                  <c:v>735675.55450231477</c:v>
                </c:pt>
                <c:pt idx="16295">
                  <c:v>735675.5545138889</c:v>
                </c:pt>
                <c:pt idx="16296">
                  <c:v>735675.5545138889</c:v>
                </c:pt>
                <c:pt idx="16297">
                  <c:v>735675.55452546291</c:v>
                </c:pt>
                <c:pt idx="16298">
                  <c:v>735675.55452546291</c:v>
                </c:pt>
                <c:pt idx="16299">
                  <c:v>735675.55453703704</c:v>
                </c:pt>
                <c:pt idx="16300">
                  <c:v>735675.55453703704</c:v>
                </c:pt>
                <c:pt idx="16301">
                  <c:v>735675.55454861117</c:v>
                </c:pt>
                <c:pt idx="16302">
                  <c:v>735675.55454861117</c:v>
                </c:pt>
                <c:pt idx="16303">
                  <c:v>735675.55456018518</c:v>
                </c:pt>
                <c:pt idx="16304">
                  <c:v>735675.55456018518</c:v>
                </c:pt>
                <c:pt idx="16305">
                  <c:v>735675.55457175896</c:v>
                </c:pt>
                <c:pt idx="16306">
                  <c:v>735675.55457175896</c:v>
                </c:pt>
                <c:pt idx="16307">
                  <c:v>735675.55458333343</c:v>
                </c:pt>
                <c:pt idx="16308">
                  <c:v>735675.55458333343</c:v>
                </c:pt>
                <c:pt idx="16309">
                  <c:v>735675.55459490733</c:v>
                </c:pt>
                <c:pt idx="16310">
                  <c:v>735675.55459490733</c:v>
                </c:pt>
                <c:pt idx="16311">
                  <c:v>735675.55460648204</c:v>
                </c:pt>
                <c:pt idx="16312">
                  <c:v>735675.55460648204</c:v>
                </c:pt>
                <c:pt idx="16313">
                  <c:v>735675.55461805337</c:v>
                </c:pt>
                <c:pt idx="16314">
                  <c:v>735675.55461805337</c:v>
                </c:pt>
                <c:pt idx="16315">
                  <c:v>735675.55462962959</c:v>
                </c:pt>
                <c:pt idx="16316">
                  <c:v>735675.55462962959</c:v>
                </c:pt>
                <c:pt idx="16317">
                  <c:v>735675.55464120372</c:v>
                </c:pt>
                <c:pt idx="16318">
                  <c:v>735675.55464120372</c:v>
                </c:pt>
                <c:pt idx="16319">
                  <c:v>735675.55465277773</c:v>
                </c:pt>
                <c:pt idx="16320">
                  <c:v>735675.55465277773</c:v>
                </c:pt>
                <c:pt idx="16321">
                  <c:v>735675.55466435209</c:v>
                </c:pt>
                <c:pt idx="16322">
                  <c:v>735675.55467592645</c:v>
                </c:pt>
                <c:pt idx="16323">
                  <c:v>735675.55467592645</c:v>
                </c:pt>
                <c:pt idx="16324">
                  <c:v>735675.55468750244</c:v>
                </c:pt>
                <c:pt idx="16325">
                  <c:v>735675.55468750244</c:v>
                </c:pt>
                <c:pt idx="16326">
                  <c:v>735675.55469907389</c:v>
                </c:pt>
                <c:pt idx="16327">
                  <c:v>735675.55469907389</c:v>
                </c:pt>
                <c:pt idx="16328">
                  <c:v>735675.55471064814</c:v>
                </c:pt>
                <c:pt idx="16329">
                  <c:v>735675.55471064814</c:v>
                </c:pt>
                <c:pt idx="16330">
                  <c:v>735675.5547222225</c:v>
                </c:pt>
                <c:pt idx="16331">
                  <c:v>735675.5547222225</c:v>
                </c:pt>
                <c:pt idx="16332">
                  <c:v>735675.55473379651</c:v>
                </c:pt>
                <c:pt idx="16333">
                  <c:v>735675.55473379651</c:v>
                </c:pt>
                <c:pt idx="16334">
                  <c:v>735675.55474537029</c:v>
                </c:pt>
                <c:pt idx="16335">
                  <c:v>735675.55474537029</c:v>
                </c:pt>
                <c:pt idx="16336">
                  <c:v>735675.55475694442</c:v>
                </c:pt>
                <c:pt idx="16337">
                  <c:v>735675.55475694442</c:v>
                </c:pt>
                <c:pt idx="16338">
                  <c:v>735675.55476851831</c:v>
                </c:pt>
                <c:pt idx="16339">
                  <c:v>735675.55476851831</c:v>
                </c:pt>
                <c:pt idx="16340">
                  <c:v>735675.55478009256</c:v>
                </c:pt>
                <c:pt idx="16341">
                  <c:v>735675.55478009256</c:v>
                </c:pt>
                <c:pt idx="16342">
                  <c:v>735675.55479166668</c:v>
                </c:pt>
                <c:pt idx="16343">
                  <c:v>735675.55479166668</c:v>
                </c:pt>
                <c:pt idx="16344">
                  <c:v>735675.55480324244</c:v>
                </c:pt>
                <c:pt idx="16345">
                  <c:v>735675.55480324244</c:v>
                </c:pt>
                <c:pt idx="16346">
                  <c:v>735675.55481481482</c:v>
                </c:pt>
                <c:pt idx="16347">
                  <c:v>735675.55481481482</c:v>
                </c:pt>
                <c:pt idx="16348">
                  <c:v>735675.55482638942</c:v>
                </c:pt>
                <c:pt idx="16349">
                  <c:v>735675.55482638942</c:v>
                </c:pt>
                <c:pt idx="16350">
                  <c:v>735675.55483796343</c:v>
                </c:pt>
                <c:pt idx="16351">
                  <c:v>735675.55483796343</c:v>
                </c:pt>
                <c:pt idx="16352">
                  <c:v>735675.55484953709</c:v>
                </c:pt>
                <c:pt idx="16353">
                  <c:v>735675.55486111145</c:v>
                </c:pt>
                <c:pt idx="16354">
                  <c:v>735675.55486111145</c:v>
                </c:pt>
                <c:pt idx="16355">
                  <c:v>735675.55487268523</c:v>
                </c:pt>
                <c:pt idx="16356">
                  <c:v>735675.55487268523</c:v>
                </c:pt>
                <c:pt idx="16357">
                  <c:v>735675.55488425924</c:v>
                </c:pt>
                <c:pt idx="16358">
                  <c:v>735675.55488425924</c:v>
                </c:pt>
                <c:pt idx="16359">
                  <c:v>735675.55489583442</c:v>
                </c:pt>
                <c:pt idx="16360">
                  <c:v>735675.55489583442</c:v>
                </c:pt>
                <c:pt idx="16361">
                  <c:v>735675.5549074075</c:v>
                </c:pt>
                <c:pt idx="16362">
                  <c:v>735675.5549074075</c:v>
                </c:pt>
                <c:pt idx="16363">
                  <c:v>735675.55491898139</c:v>
                </c:pt>
                <c:pt idx="16364">
                  <c:v>735675.55491898139</c:v>
                </c:pt>
                <c:pt idx="16365">
                  <c:v>735675.55493055528</c:v>
                </c:pt>
                <c:pt idx="16366">
                  <c:v>735675.55493055528</c:v>
                </c:pt>
                <c:pt idx="16367">
                  <c:v>735675.5549421293</c:v>
                </c:pt>
                <c:pt idx="16368">
                  <c:v>735675.5549421293</c:v>
                </c:pt>
                <c:pt idx="16369">
                  <c:v>735675.55495370401</c:v>
                </c:pt>
                <c:pt idx="16370">
                  <c:v>735675.55495370401</c:v>
                </c:pt>
                <c:pt idx="16371">
                  <c:v>735675.55496527778</c:v>
                </c:pt>
                <c:pt idx="16372">
                  <c:v>735675.55496527778</c:v>
                </c:pt>
                <c:pt idx="16373">
                  <c:v>735675.55497685191</c:v>
                </c:pt>
                <c:pt idx="16374">
                  <c:v>735675.55497685191</c:v>
                </c:pt>
                <c:pt idx="16375">
                  <c:v>735675.55498842592</c:v>
                </c:pt>
                <c:pt idx="16376">
                  <c:v>735675.55498842592</c:v>
                </c:pt>
                <c:pt idx="16377">
                  <c:v>735675.55500000005</c:v>
                </c:pt>
                <c:pt idx="16378">
                  <c:v>735675.55500000005</c:v>
                </c:pt>
                <c:pt idx="16379">
                  <c:v>735675.55501157406</c:v>
                </c:pt>
                <c:pt idx="16380">
                  <c:v>735675.55501157406</c:v>
                </c:pt>
                <c:pt idx="16381">
                  <c:v>735675.55502315005</c:v>
                </c:pt>
                <c:pt idx="16382">
                  <c:v>735675.55502315005</c:v>
                </c:pt>
                <c:pt idx="16383">
                  <c:v>735675.55503472243</c:v>
                </c:pt>
                <c:pt idx="16384">
                  <c:v>735675.55504629645</c:v>
                </c:pt>
                <c:pt idx="16385">
                  <c:v>735675.55504629645</c:v>
                </c:pt>
                <c:pt idx="16386">
                  <c:v>735675.55505787244</c:v>
                </c:pt>
                <c:pt idx="16387">
                  <c:v>735675.55505787244</c:v>
                </c:pt>
                <c:pt idx="16388">
                  <c:v>735675.55506944447</c:v>
                </c:pt>
                <c:pt idx="16389">
                  <c:v>735675.55506944447</c:v>
                </c:pt>
                <c:pt idx="16390">
                  <c:v>735675.55508101941</c:v>
                </c:pt>
                <c:pt idx="16391">
                  <c:v>735675.55508101941</c:v>
                </c:pt>
                <c:pt idx="16392">
                  <c:v>735675.55509259261</c:v>
                </c:pt>
                <c:pt idx="16393">
                  <c:v>735675.55509259261</c:v>
                </c:pt>
                <c:pt idx="16394">
                  <c:v>735675.55510416662</c:v>
                </c:pt>
                <c:pt idx="16395">
                  <c:v>735675.55510416662</c:v>
                </c:pt>
                <c:pt idx="16396">
                  <c:v>735675.55511574075</c:v>
                </c:pt>
                <c:pt idx="16397">
                  <c:v>735675.55511574075</c:v>
                </c:pt>
                <c:pt idx="16398">
                  <c:v>735675.5551273172</c:v>
                </c:pt>
                <c:pt idx="16399">
                  <c:v>735675.5551273172</c:v>
                </c:pt>
                <c:pt idx="16400">
                  <c:v>735675.55513888889</c:v>
                </c:pt>
                <c:pt idx="16401">
                  <c:v>735675.55513888889</c:v>
                </c:pt>
                <c:pt idx="16402">
                  <c:v>735675.55515046301</c:v>
                </c:pt>
                <c:pt idx="16403">
                  <c:v>735675.55515046301</c:v>
                </c:pt>
                <c:pt idx="16404">
                  <c:v>735675.55516203702</c:v>
                </c:pt>
                <c:pt idx="16405">
                  <c:v>735675.55516203702</c:v>
                </c:pt>
                <c:pt idx="16406">
                  <c:v>735675.55517361115</c:v>
                </c:pt>
                <c:pt idx="16407">
                  <c:v>735675.55517361115</c:v>
                </c:pt>
                <c:pt idx="16408">
                  <c:v>735675.5551851854</c:v>
                </c:pt>
                <c:pt idx="16409">
                  <c:v>735675.55519675929</c:v>
                </c:pt>
                <c:pt idx="16410">
                  <c:v>735675.55519675929</c:v>
                </c:pt>
                <c:pt idx="16411">
                  <c:v>735675.55519675929</c:v>
                </c:pt>
                <c:pt idx="16412">
                  <c:v>735675.55520833342</c:v>
                </c:pt>
                <c:pt idx="16413">
                  <c:v>735675.55521990731</c:v>
                </c:pt>
                <c:pt idx="16414">
                  <c:v>735675.55521990731</c:v>
                </c:pt>
                <c:pt idx="16415">
                  <c:v>735675.55523148144</c:v>
                </c:pt>
                <c:pt idx="16416">
                  <c:v>735675.55523148144</c:v>
                </c:pt>
                <c:pt idx="16417">
                  <c:v>735675.55524305557</c:v>
                </c:pt>
                <c:pt idx="16418">
                  <c:v>735675.55524305557</c:v>
                </c:pt>
                <c:pt idx="16419">
                  <c:v>735675.55525463261</c:v>
                </c:pt>
                <c:pt idx="16420">
                  <c:v>735675.55525463261</c:v>
                </c:pt>
                <c:pt idx="16421">
                  <c:v>735675.55526620441</c:v>
                </c:pt>
                <c:pt idx="16422">
                  <c:v>735675.55526620441</c:v>
                </c:pt>
                <c:pt idx="16423">
                  <c:v>735675.55527777784</c:v>
                </c:pt>
                <c:pt idx="16424">
                  <c:v>735675.55527777784</c:v>
                </c:pt>
                <c:pt idx="16425">
                  <c:v>735675.55528935185</c:v>
                </c:pt>
                <c:pt idx="16426">
                  <c:v>735675.55528935185</c:v>
                </c:pt>
                <c:pt idx="16427">
                  <c:v>735675.55530092644</c:v>
                </c:pt>
                <c:pt idx="16428">
                  <c:v>735675.55530092644</c:v>
                </c:pt>
                <c:pt idx="16429">
                  <c:v>735675.55531249999</c:v>
                </c:pt>
                <c:pt idx="16430">
                  <c:v>735675.55531249999</c:v>
                </c:pt>
                <c:pt idx="16431">
                  <c:v>735675.55532407411</c:v>
                </c:pt>
                <c:pt idx="16432">
                  <c:v>735675.55532407411</c:v>
                </c:pt>
                <c:pt idx="16433">
                  <c:v>735675.55533564941</c:v>
                </c:pt>
                <c:pt idx="16434">
                  <c:v>735675.55533564941</c:v>
                </c:pt>
                <c:pt idx="16435">
                  <c:v>735675.55534722225</c:v>
                </c:pt>
                <c:pt idx="16436">
                  <c:v>735675.55534722225</c:v>
                </c:pt>
                <c:pt idx="16437">
                  <c:v>735675.5553587965</c:v>
                </c:pt>
                <c:pt idx="16438">
                  <c:v>735675.5553587965</c:v>
                </c:pt>
                <c:pt idx="16439">
                  <c:v>735675.55537037039</c:v>
                </c:pt>
                <c:pt idx="16440">
                  <c:v>735675.55537037039</c:v>
                </c:pt>
                <c:pt idx="16441">
                  <c:v>735675.5553819444</c:v>
                </c:pt>
                <c:pt idx="16442">
                  <c:v>735675.55539351853</c:v>
                </c:pt>
                <c:pt idx="16443">
                  <c:v>735675.55539351853</c:v>
                </c:pt>
                <c:pt idx="16444">
                  <c:v>735675.55540509254</c:v>
                </c:pt>
                <c:pt idx="16445">
                  <c:v>735675.55540509254</c:v>
                </c:pt>
                <c:pt idx="16446">
                  <c:v>735675.55541666702</c:v>
                </c:pt>
                <c:pt idx="16447">
                  <c:v>735675.55541666702</c:v>
                </c:pt>
                <c:pt idx="16448">
                  <c:v>735675.55542824243</c:v>
                </c:pt>
                <c:pt idx="16449">
                  <c:v>735675.55542824243</c:v>
                </c:pt>
                <c:pt idx="16450">
                  <c:v>735675.55543981481</c:v>
                </c:pt>
                <c:pt idx="16451">
                  <c:v>735675.55543981481</c:v>
                </c:pt>
                <c:pt idx="16452">
                  <c:v>735675.55545138905</c:v>
                </c:pt>
                <c:pt idx="16453">
                  <c:v>735675.55545138905</c:v>
                </c:pt>
                <c:pt idx="16454">
                  <c:v>735675.55546296295</c:v>
                </c:pt>
                <c:pt idx="16455">
                  <c:v>735675.55546296295</c:v>
                </c:pt>
                <c:pt idx="16456">
                  <c:v>735675.55547453742</c:v>
                </c:pt>
                <c:pt idx="16457">
                  <c:v>735675.55547453742</c:v>
                </c:pt>
                <c:pt idx="16458">
                  <c:v>735675.55548611423</c:v>
                </c:pt>
                <c:pt idx="16459">
                  <c:v>735675.55548611423</c:v>
                </c:pt>
                <c:pt idx="16460">
                  <c:v>735675.55549768545</c:v>
                </c:pt>
                <c:pt idx="16461">
                  <c:v>735675.55549768545</c:v>
                </c:pt>
                <c:pt idx="16462">
                  <c:v>735675.55550925899</c:v>
                </c:pt>
                <c:pt idx="16463">
                  <c:v>735675.55550925899</c:v>
                </c:pt>
                <c:pt idx="16464">
                  <c:v>735675.55552083405</c:v>
                </c:pt>
                <c:pt idx="16465">
                  <c:v>735675.55552083405</c:v>
                </c:pt>
                <c:pt idx="16466">
                  <c:v>735675.55553240748</c:v>
                </c:pt>
                <c:pt idx="16467">
                  <c:v>735675.55553240748</c:v>
                </c:pt>
                <c:pt idx="16468">
                  <c:v>735675.55554398149</c:v>
                </c:pt>
                <c:pt idx="16469">
                  <c:v>735675.55554398149</c:v>
                </c:pt>
                <c:pt idx="16470">
                  <c:v>735675.5555555555</c:v>
                </c:pt>
                <c:pt idx="16471">
                  <c:v>735675.5555555555</c:v>
                </c:pt>
                <c:pt idx="16472">
                  <c:v>735675.55556712963</c:v>
                </c:pt>
                <c:pt idx="16473">
                  <c:v>735675.55556712963</c:v>
                </c:pt>
                <c:pt idx="16474">
                  <c:v>735675.55557870376</c:v>
                </c:pt>
                <c:pt idx="16475">
                  <c:v>735675.55559027777</c:v>
                </c:pt>
                <c:pt idx="16476">
                  <c:v>735675.55559027777</c:v>
                </c:pt>
                <c:pt idx="16477">
                  <c:v>735675.55560185201</c:v>
                </c:pt>
                <c:pt idx="16478">
                  <c:v>735675.55560185201</c:v>
                </c:pt>
                <c:pt idx="16479">
                  <c:v>735675.55561342742</c:v>
                </c:pt>
                <c:pt idx="16480">
                  <c:v>735675.55561342742</c:v>
                </c:pt>
                <c:pt idx="16481">
                  <c:v>735675.55562500295</c:v>
                </c:pt>
                <c:pt idx="16482">
                  <c:v>735675.55562500295</c:v>
                </c:pt>
                <c:pt idx="16483">
                  <c:v>735675.55563657405</c:v>
                </c:pt>
                <c:pt idx="16484">
                  <c:v>735675.55563657405</c:v>
                </c:pt>
                <c:pt idx="16485">
                  <c:v>735675.55564814841</c:v>
                </c:pt>
                <c:pt idx="16486">
                  <c:v>735675.55564814841</c:v>
                </c:pt>
                <c:pt idx="16487">
                  <c:v>735675.55565972242</c:v>
                </c:pt>
                <c:pt idx="16488">
                  <c:v>735675.55565972242</c:v>
                </c:pt>
                <c:pt idx="16489">
                  <c:v>735675.55567129643</c:v>
                </c:pt>
                <c:pt idx="16490">
                  <c:v>735675.55567129643</c:v>
                </c:pt>
                <c:pt idx="16491">
                  <c:v>735675.55568287044</c:v>
                </c:pt>
                <c:pt idx="16492">
                  <c:v>735675.55568287044</c:v>
                </c:pt>
                <c:pt idx="16493">
                  <c:v>735675.55569444445</c:v>
                </c:pt>
                <c:pt idx="16494">
                  <c:v>735675.55569444445</c:v>
                </c:pt>
                <c:pt idx="16495">
                  <c:v>735675.55570601905</c:v>
                </c:pt>
                <c:pt idx="16496">
                  <c:v>735675.55570601905</c:v>
                </c:pt>
                <c:pt idx="16497">
                  <c:v>735675.55571759259</c:v>
                </c:pt>
                <c:pt idx="16498">
                  <c:v>735675.55571759259</c:v>
                </c:pt>
                <c:pt idx="16499">
                  <c:v>735675.55572916672</c:v>
                </c:pt>
                <c:pt idx="16500">
                  <c:v>735675.55572916672</c:v>
                </c:pt>
                <c:pt idx="16501">
                  <c:v>735675.55574074073</c:v>
                </c:pt>
                <c:pt idx="16502">
                  <c:v>735675.55574074073</c:v>
                </c:pt>
                <c:pt idx="16503">
                  <c:v>735675.55575231544</c:v>
                </c:pt>
                <c:pt idx="16504">
                  <c:v>735675.55575231544</c:v>
                </c:pt>
                <c:pt idx="16505">
                  <c:v>735675.5557638891</c:v>
                </c:pt>
                <c:pt idx="16506">
                  <c:v>735675.555775463</c:v>
                </c:pt>
                <c:pt idx="16507">
                  <c:v>735675.555775463</c:v>
                </c:pt>
                <c:pt idx="16508">
                  <c:v>735675.5557870398</c:v>
                </c:pt>
                <c:pt idx="16509">
                  <c:v>735675.5557870398</c:v>
                </c:pt>
                <c:pt idx="16510">
                  <c:v>735675.55579861114</c:v>
                </c:pt>
                <c:pt idx="16511">
                  <c:v>735675.55579861114</c:v>
                </c:pt>
                <c:pt idx="16512">
                  <c:v>735675.55581018515</c:v>
                </c:pt>
                <c:pt idx="16513">
                  <c:v>735675.55581018515</c:v>
                </c:pt>
                <c:pt idx="16514">
                  <c:v>735675.55582175951</c:v>
                </c:pt>
                <c:pt idx="16515">
                  <c:v>735675.55582175951</c:v>
                </c:pt>
                <c:pt idx="16516">
                  <c:v>735675.55583333445</c:v>
                </c:pt>
                <c:pt idx="16517">
                  <c:v>735675.55583333445</c:v>
                </c:pt>
                <c:pt idx="16518">
                  <c:v>735675.55584490742</c:v>
                </c:pt>
                <c:pt idx="16519">
                  <c:v>735675.55584490742</c:v>
                </c:pt>
                <c:pt idx="16520">
                  <c:v>735675.55585648445</c:v>
                </c:pt>
                <c:pt idx="16521">
                  <c:v>735675.55585648445</c:v>
                </c:pt>
                <c:pt idx="16522">
                  <c:v>735675.55586805556</c:v>
                </c:pt>
                <c:pt idx="16523">
                  <c:v>735675.55586805556</c:v>
                </c:pt>
                <c:pt idx="16524">
                  <c:v>735675.55587962968</c:v>
                </c:pt>
                <c:pt idx="16525">
                  <c:v>735675.55587962968</c:v>
                </c:pt>
                <c:pt idx="16526">
                  <c:v>735675.55589120404</c:v>
                </c:pt>
                <c:pt idx="16527">
                  <c:v>735675.55589120404</c:v>
                </c:pt>
                <c:pt idx="16528">
                  <c:v>735675.55590277782</c:v>
                </c:pt>
                <c:pt idx="16529">
                  <c:v>735675.55590277782</c:v>
                </c:pt>
                <c:pt idx="16530">
                  <c:v>735675.55591435183</c:v>
                </c:pt>
                <c:pt idx="16531">
                  <c:v>735675.55591435183</c:v>
                </c:pt>
                <c:pt idx="16532">
                  <c:v>735675.5559259291</c:v>
                </c:pt>
                <c:pt idx="16533">
                  <c:v>735675.5559259291</c:v>
                </c:pt>
                <c:pt idx="16534">
                  <c:v>735675.55593750044</c:v>
                </c:pt>
                <c:pt idx="16535">
                  <c:v>735675.55593750044</c:v>
                </c:pt>
                <c:pt idx="16536">
                  <c:v>735675.55594907398</c:v>
                </c:pt>
                <c:pt idx="16537">
                  <c:v>735675.55596064904</c:v>
                </c:pt>
                <c:pt idx="16538">
                  <c:v>735675.55596064904</c:v>
                </c:pt>
                <c:pt idx="16539">
                  <c:v>735675.55597222224</c:v>
                </c:pt>
                <c:pt idx="16540">
                  <c:v>735675.55597222224</c:v>
                </c:pt>
                <c:pt idx="16541">
                  <c:v>735675.55598379741</c:v>
                </c:pt>
                <c:pt idx="16542">
                  <c:v>735675.55598379741</c:v>
                </c:pt>
                <c:pt idx="16543">
                  <c:v>735675.55599537049</c:v>
                </c:pt>
                <c:pt idx="16544">
                  <c:v>735675.55599537049</c:v>
                </c:pt>
                <c:pt idx="16545">
                  <c:v>735675.556006948</c:v>
                </c:pt>
                <c:pt idx="16546">
                  <c:v>735675.556006948</c:v>
                </c:pt>
                <c:pt idx="16547">
                  <c:v>735675.55601851852</c:v>
                </c:pt>
                <c:pt idx="16548">
                  <c:v>735675.55601851852</c:v>
                </c:pt>
                <c:pt idx="16549">
                  <c:v>735675.55603009264</c:v>
                </c:pt>
                <c:pt idx="16550">
                  <c:v>735675.55603009264</c:v>
                </c:pt>
                <c:pt idx="16551">
                  <c:v>735675.55604166701</c:v>
                </c:pt>
                <c:pt idx="16552">
                  <c:v>735675.55604166701</c:v>
                </c:pt>
                <c:pt idx="16553">
                  <c:v>735675.55605324474</c:v>
                </c:pt>
                <c:pt idx="16554">
                  <c:v>735675.55605324474</c:v>
                </c:pt>
                <c:pt idx="16555">
                  <c:v>735675.55606481771</c:v>
                </c:pt>
                <c:pt idx="16556">
                  <c:v>735675.55606481771</c:v>
                </c:pt>
                <c:pt idx="16557">
                  <c:v>735675.55607638904</c:v>
                </c:pt>
                <c:pt idx="16558">
                  <c:v>735675.55607638904</c:v>
                </c:pt>
                <c:pt idx="16559">
                  <c:v>735675.55608796445</c:v>
                </c:pt>
                <c:pt idx="16560">
                  <c:v>735675.55608796445</c:v>
                </c:pt>
                <c:pt idx="16561">
                  <c:v>735675.55609953741</c:v>
                </c:pt>
                <c:pt idx="16562">
                  <c:v>735675.55609953741</c:v>
                </c:pt>
                <c:pt idx="16563">
                  <c:v>735675.55611111142</c:v>
                </c:pt>
                <c:pt idx="16564">
                  <c:v>735675.55611111142</c:v>
                </c:pt>
                <c:pt idx="16565">
                  <c:v>735675.55612268543</c:v>
                </c:pt>
                <c:pt idx="16566">
                  <c:v>735675.55613425921</c:v>
                </c:pt>
                <c:pt idx="16567">
                  <c:v>735675.55613425921</c:v>
                </c:pt>
                <c:pt idx="16568">
                  <c:v>735675.55614583404</c:v>
                </c:pt>
                <c:pt idx="16569">
                  <c:v>735675.55614583404</c:v>
                </c:pt>
                <c:pt idx="16570">
                  <c:v>735675.55615740945</c:v>
                </c:pt>
                <c:pt idx="16571">
                  <c:v>735675.55615740945</c:v>
                </c:pt>
                <c:pt idx="16572">
                  <c:v>735675.55616898148</c:v>
                </c:pt>
                <c:pt idx="16573">
                  <c:v>735675.55616898148</c:v>
                </c:pt>
                <c:pt idx="16574">
                  <c:v>735675.55618055561</c:v>
                </c:pt>
                <c:pt idx="16575">
                  <c:v>735675.55618055561</c:v>
                </c:pt>
                <c:pt idx="16576">
                  <c:v>735675.55619212962</c:v>
                </c:pt>
                <c:pt idx="16577">
                  <c:v>735675.55619212962</c:v>
                </c:pt>
                <c:pt idx="16578">
                  <c:v>735675.55620370444</c:v>
                </c:pt>
                <c:pt idx="16579">
                  <c:v>735675.55620370444</c:v>
                </c:pt>
                <c:pt idx="16580">
                  <c:v>735675.55621527904</c:v>
                </c:pt>
                <c:pt idx="16581">
                  <c:v>735675.55621527904</c:v>
                </c:pt>
                <c:pt idx="16582">
                  <c:v>735675.55622685445</c:v>
                </c:pt>
                <c:pt idx="16583">
                  <c:v>735675.55622685445</c:v>
                </c:pt>
                <c:pt idx="16584">
                  <c:v>735675.55623842741</c:v>
                </c:pt>
                <c:pt idx="16585">
                  <c:v>735675.55623842741</c:v>
                </c:pt>
                <c:pt idx="16586">
                  <c:v>735675.5562500027</c:v>
                </c:pt>
                <c:pt idx="16587">
                  <c:v>735675.5562500027</c:v>
                </c:pt>
                <c:pt idx="16588">
                  <c:v>735675.55626157403</c:v>
                </c:pt>
                <c:pt idx="16589">
                  <c:v>735675.55626157403</c:v>
                </c:pt>
                <c:pt idx="16590">
                  <c:v>735675.55627314944</c:v>
                </c:pt>
                <c:pt idx="16591">
                  <c:v>735675.55627314944</c:v>
                </c:pt>
                <c:pt idx="16592">
                  <c:v>735675.55628472543</c:v>
                </c:pt>
                <c:pt idx="16593">
                  <c:v>735675.55628472543</c:v>
                </c:pt>
                <c:pt idx="16594">
                  <c:v>735675.55629629886</c:v>
                </c:pt>
                <c:pt idx="16595">
                  <c:v>735675.55629629886</c:v>
                </c:pt>
                <c:pt idx="16596">
                  <c:v>735675.55630787043</c:v>
                </c:pt>
                <c:pt idx="16597">
                  <c:v>735675.55630787043</c:v>
                </c:pt>
                <c:pt idx="16598">
                  <c:v>735675.55631944432</c:v>
                </c:pt>
                <c:pt idx="16599">
                  <c:v>735675.55631944432</c:v>
                </c:pt>
                <c:pt idx="16600">
                  <c:v>735675.55633101903</c:v>
                </c:pt>
                <c:pt idx="16601">
                  <c:v>735675.55634259258</c:v>
                </c:pt>
                <c:pt idx="16602">
                  <c:v>735675.55634259258</c:v>
                </c:pt>
                <c:pt idx="16603">
                  <c:v>735675.55635416741</c:v>
                </c:pt>
                <c:pt idx="16604">
                  <c:v>735675.55635416741</c:v>
                </c:pt>
                <c:pt idx="16605">
                  <c:v>735675.5563657434</c:v>
                </c:pt>
                <c:pt idx="16606">
                  <c:v>735675.5563657434</c:v>
                </c:pt>
                <c:pt idx="16607">
                  <c:v>735675.55637731485</c:v>
                </c:pt>
                <c:pt idx="16608">
                  <c:v>735675.55637731485</c:v>
                </c:pt>
                <c:pt idx="16609">
                  <c:v>735675.55638888909</c:v>
                </c:pt>
                <c:pt idx="16610">
                  <c:v>735675.55638888909</c:v>
                </c:pt>
                <c:pt idx="16611">
                  <c:v>735675.55640046345</c:v>
                </c:pt>
                <c:pt idx="16612">
                  <c:v>735675.55640046345</c:v>
                </c:pt>
                <c:pt idx="16613">
                  <c:v>735675.55641203944</c:v>
                </c:pt>
                <c:pt idx="16614">
                  <c:v>735675.55641203944</c:v>
                </c:pt>
                <c:pt idx="16615">
                  <c:v>735675.55642361473</c:v>
                </c:pt>
                <c:pt idx="16616">
                  <c:v>735675.55642361473</c:v>
                </c:pt>
                <c:pt idx="16617">
                  <c:v>735675.55643518781</c:v>
                </c:pt>
                <c:pt idx="16618">
                  <c:v>735675.55643518781</c:v>
                </c:pt>
                <c:pt idx="16619">
                  <c:v>735675.5564467595</c:v>
                </c:pt>
                <c:pt idx="16620">
                  <c:v>735675.5564467595</c:v>
                </c:pt>
                <c:pt idx="16621">
                  <c:v>735675.55645833444</c:v>
                </c:pt>
                <c:pt idx="16622">
                  <c:v>735675.55645833444</c:v>
                </c:pt>
                <c:pt idx="16623">
                  <c:v>735675.5564699074</c:v>
                </c:pt>
                <c:pt idx="16624">
                  <c:v>735675.5564699074</c:v>
                </c:pt>
                <c:pt idx="16625">
                  <c:v>735675.55648148421</c:v>
                </c:pt>
                <c:pt idx="16626">
                  <c:v>735675.55648148421</c:v>
                </c:pt>
                <c:pt idx="16627">
                  <c:v>735675.55649305554</c:v>
                </c:pt>
                <c:pt idx="16628">
                  <c:v>735675.55649305554</c:v>
                </c:pt>
                <c:pt idx="16629">
                  <c:v>735675.55650463235</c:v>
                </c:pt>
                <c:pt idx="16630">
                  <c:v>735675.55650463235</c:v>
                </c:pt>
                <c:pt idx="16631">
                  <c:v>735675.55651620403</c:v>
                </c:pt>
                <c:pt idx="16632">
                  <c:v>735675.55651620403</c:v>
                </c:pt>
                <c:pt idx="16633">
                  <c:v>735675.55652777944</c:v>
                </c:pt>
                <c:pt idx="16634">
                  <c:v>735675.55653935182</c:v>
                </c:pt>
                <c:pt idx="16635">
                  <c:v>735675.55653935182</c:v>
                </c:pt>
                <c:pt idx="16636">
                  <c:v>735675.55655092886</c:v>
                </c:pt>
                <c:pt idx="16637">
                  <c:v>735675.55655092886</c:v>
                </c:pt>
                <c:pt idx="16638">
                  <c:v>735675.55656250042</c:v>
                </c:pt>
                <c:pt idx="16639">
                  <c:v>735675.55656250042</c:v>
                </c:pt>
                <c:pt idx="16640">
                  <c:v>735675.55657407409</c:v>
                </c:pt>
                <c:pt idx="16641">
                  <c:v>735675.55657407409</c:v>
                </c:pt>
                <c:pt idx="16642">
                  <c:v>735675.55658565043</c:v>
                </c:pt>
                <c:pt idx="16643">
                  <c:v>735675.55658565043</c:v>
                </c:pt>
                <c:pt idx="16644">
                  <c:v>735675.55659722444</c:v>
                </c:pt>
                <c:pt idx="16645">
                  <c:v>735675.55659722444</c:v>
                </c:pt>
                <c:pt idx="16646">
                  <c:v>735675.55660879705</c:v>
                </c:pt>
                <c:pt idx="16647">
                  <c:v>735675.55660879705</c:v>
                </c:pt>
                <c:pt idx="16648">
                  <c:v>735675.55662037316</c:v>
                </c:pt>
                <c:pt idx="16649">
                  <c:v>735675.55662037316</c:v>
                </c:pt>
                <c:pt idx="16650">
                  <c:v>735675.55663194775</c:v>
                </c:pt>
                <c:pt idx="16651">
                  <c:v>735675.55663194775</c:v>
                </c:pt>
                <c:pt idx="16652">
                  <c:v>735675.55664351943</c:v>
                </c:pt>
                <c:pt idx="16653">
                  <c:v>735675.55664351943</c:v>
                </c:pt>
                <c:pt idx="16654">
                  <c:v>735675.55665509589</c:v>
                </c:pt>
                <c:pt idx="16655">
                  <c:v>735675.55665509589</c:v>
                </c:pt>
                <c:pt idx="16656">
                  <c:v>735675.55666666944</c:v>
                </c:pt>
                <c:pt idx="16657">
                  <c:v>735675.55666666944</c:v>
                </c:pt>
                <c:pt idx="16658">
                  <c:v>735675.55667824205</c:v>
                </c:pt>
                <c:pt idx="16659">
                  <c:v>735675.55667824205</c:v>
                </c:pt>
                <c:pt idx="16660">
                  <c:v>735675.55668981757</c:v>
                </c:pt>
                <c:pt idx="16661">
                  <c:v>735675.55668981757</c:v>
                </c:pt>
                <c:pt idx="16662">
                  <c:v>735675.55670138902</c:v>
                </c:pt>
                <c:pt idx="16663">
                  <c:v>735675.55670138902</c:v>
                </c:pt>
                <c:pt idx="16664">
                  <c:v>735675.55671296292</c:v>
                </c:pt>
                <c:pt idx="16665">
                  <c:v>735675.55671296292</c:v>
                </c:pt>
                <c:pt idx="16666">
                  <c:v>735675.55672454019</c:v>
                </c:pt>
                <c:pt idx="16667">
                  <c:v>735675.55672454019</c:v>
                </c:pt>
                <c:pt idx="16668">
                  <c:v>735675.55673611385</c:v>
                </c:pt>
                <c:pt idx="16669">
                  <c:v>735675.55674768542</c:v>
                </c:pt>
                <c:pt idx="16670">
                  <c:v>735675.55674768542</c:v>
                </c:pt>
                <c:pt idx="16671">
                  <c:v>735675.5567592592</c:v>
                </c:pt>
                <c:pt idx="16672">
                  <c:v>735675.5567592592</c:v>
                </c:pt>
                <c:pt idx="16673">
                  <c:v>735675.55677083344</c:v>
                </c:pt>
                <c:pt idx="16674">
                  <c:v>735675.55677083344</c:v>
                </c:pt>
                <c:pt idx="16675">
                  <c:v>735675.55678240745</c:v>
                </c:pt>
                <c:pt idx="16676">
                  <c:v>735675.55678240745</c:v>
                </c:pt>
                <c:pt idx="16677">
                  <c:v>735675.55679398205</c:v>
                </c:pt>
                <c:pt idx="16678">
                  <c:v>735675.55679398205</c:v>
                </c:pt>
                <c:pt idx="16679">
                  <c:v>735675.55680555745</c:v>
                </c:pt>
                <c:pt idx="16680">
                  <c:v>735675.55680555745</c:v>
                </c:pt>
                <c:pt idx="16681">
                  <c:v>735675.55681713286</c:v>
                </c:pt>
                <c:pt idx="16682">
                  <c:v>735675.55681713286</c:v>
                </c:pt>
                <c:pt idx="16683">
                  <c:v>735675.55682870443</c:v>
                </c:pt>
                <c:pt idx="16684">
                  <c:v>735675.55682870443</c:v>
                </c:pt>
                <c:pt idx="16685">
                  <c:v>735675.55684027774</c:v>
                </c:pt>
                <c:pt idx="16686">
                  <c:v>735675.55684027774</c:v>
                </c:pt>
                <c:pt idx="16687">
                  <c:v>735675.55685185245</c:v>
                </c:pt>
                <c:pt idx="16688">
                  <c:v>735675.55685185245</c:v>
                </c:pt>
                <c:pt idx="16689">
                  <c:v>735675.55686342949</c:v>
                </c:pt>
                <c:pt idx="16690">
                  <c:v>735675.55686342949</c:v>
                </c:pt>
                <c:pt idx="16691">
                  <c:v>735675.55687500245</c:v>
                </c:pt>
                <c:pt idx="16692">
                  <c:v>735675.55687500245</c:v>
                </c:pt>
                <c:pt idx="16693">
                  <c:v>735675.5568865774</c:v>
                </c:pt>
                <c:pt idx="16694">
                  <c:v>735675.5568865774</c:v>
                </c:pt>
                <c:pt idx="16695">
                  <c:v>735675.55689814943</c:v>
                </c:pt>
                <c:pt idx="16696">
                  <c:v>735675.55689814943</c:v>
                </c:pt>
                <c:pt idx="16697">
                  <c:v>735675.55690972251</c:v>
                </c:pt>
                <c:pt idx="16698">
                  <c:v>735675.55690972251</c:v>
                </c:pt>
                <c:pt idx="16699">
                  <c:v>735675.55692129745</c:v>
                </c:pt>
                <c:pt idx="16700">
                  <c:v>735675.55692129745</c:v>
                </c:pt>
                <c:pt idx="16701">
                  <c:v>735675.55693287042</c:v>
                </c:pt>
                <c:pt idx="16702">
                  <c:v>735675.55694444443</c:v>
                </c:pt>
                <c:pt idx="16703">
                  <c:v>735675.55694444443</c:v>
                </c:pt>
                <c:pt idx="16704">
                  <c:v>735675.55695602193</c:v>
                </c:pt>
                <c:pt idx="16705">
                  <c:v>735675.55695602193</c:v>
                </c:pt>
                <c:pt idx="16706">
                  <c:v>735675.55696759443</c:v>
                </c:pt>
                <c:pt idx="16707">
                  <c:v>735675.55696759443</c:v>
                </c:pt>
                <c:pt idx="16708">
                  <c:v>735675.55697916669</c:v>
                </c:pt>
                <c:pt idx="16709">
                  <c:v>735675.55697916669</c:v>
                </c:pt>
                <c:pt idx="16710">
                  <c:v>735675.55699074245</c:v>
                </c:pt>
                <c:pt idx="16711">
                  <c:v>735675.55699074245</c:v>
                </c:pt>
                <c:pt idx="16712">
                  <c:v>735675.55700231483</c:v>
                </c:pt>
                <c:pt idx="16713">
                  <c:v>735675.55700231483</c:v>
                </c:pt>
                <c:pt idx="16714">
                  <c:v>735675.55701388884</c:v>
                </c:pt>
                <c:pt idx="16715">
                  <c:v>735675.55701388884</c:v>
                </c:pt>
                <c:pt idx="16716">
                  <c:v>735675.55702546344</c:v>
                </c:pt>
                <c:pt idx="16717">
                  <c:v>735675.55702546344</c:v>
                </c:pt>
                <c:pt idx="16718">
                  <c:v>735675.55703703745</c:v>
                </c:pt>
                <c:pt idx="16719">
                  <c:v>735675.55703703745</c:v>
                </c:pt>
                <c:pt idx="16720">
                  <c:v>735675.55704861111</c:v>
                </c:pt>
                <c:pt idx="16721">
                  <c:v>735675.55704861111</c:v>
                </c:pt>
                <c:pt idx="16722">
                  <c:v>735675.55706018524</c:v>
                </c:pt>
                <c:pt idx="16723">
                  <c:v>735675.55706018524</c:v>
                </c:pt>
                <c:pt idx="16724">
                  <c:v>735675.5570717589</c:v>
                </c:pt>
                <c:pt idx="16725">
                  <c:v>735675.5570717589</c:v>
                </c:pt>
                <c:pt idx="16726">
                  <c:v>735675.55708333442</c:v>
                </c:pt>
                <c:pt idx="16727">
                  <c:v>735675.55708333442</c:v>
                </c:pt>
                <c:pt idx="16728">
                  <c:v>735675.5570949075</c:v>
                </c:pt>
                <c:pt idx="16729">
                  <c:v>735675.5570949075</c:v>
                </c:pt>
                <c:pt idx="16730">
                  <c:v>735675.55710648152</c:v>
                </c:pt>
                <c:pt idx="16731">
                  <c:v>735675.55710648152</c:v>
                </c:pt>
                <c:pt idx="16732">
                  <c:v>735675.55711805227</c:v>
                </c:pt>
                <c:pt idx="16733">
                  <c:v>735675.55711805227</c:v>
                </c:pt>
                <c:pt idx="16734">
                  <c:v>735675.55712962931</c:v>
                </c:pt>
                <c:pt idx="16735">
                  <c:v>735675.55712962931</c:v>
                </c:pt>
                <c:pt idx="16736">
                  <c:v>735675.55714120367</c:v>
                </c:pt>
                <c:pt idx="16737">
                  <c:v>735675.55715277779</c:v>
                </c:pt>
                <c:pt idx="16738">
                  <c:v>735675.55715277779</c:v>
                </c:pt>
                <c:pt idx="16739">
                  <c:v>735675.55716435181</c:v>
                </c:pt>
                <c:pt idx="16740">
                  <c:v>735675.55716435181</c:v>
                </c:pt>
                <c:pt idx="16741">
                  <c:v>735675.55717592593</c:v>
                </c:pt>
                <c:pt idx="16742">
                  <c:v>735675.55717592593</c:v>
                </c:pt>
                <c:pt idx="16743">
                  <c:v>735675.55718749994</c:v>
                </c:pt>
                <c:pt idx="16744">
                  <c:v>735675.55718749994</c:v>
                </c:pt>
                <c:pt idx="16745">
                  <c:v>735675.55719907396</c:v>
                </c:pt>
                <c:pt idx="16746">
                  <c:v>735675.55719907396</c:v>
                </c:pt>
                <c:pt idx="16747">
                  <c:v>735675.55721064843</c:v>
                </c:pt>
                <c:pt idx="16748">
                  <c:v>735675.55721064843</c:v>
                </c:pt>
                <c:pt idx="16749">
                  <c:v>735675.55722222244</c:v>
                </c:pt>
                <c:pt idx="16750">
                  <c:v>735675.55722222244</c:v>
                </c:pt>
                <c:pt idx="16751">
                  <c:v>735675.55723379645</c:v>
                </c:pt>
                <c:pt idx="16752">
                  <c:v>735675.55723379645</c:v>
                </c:pt>
                <c:pt idx="16753">
                  <c:v>735675.55724537035</c:v>
                </c:pt>
                <c:pt idx="16754">
                  <c:v>735675.55724537035</c:v>
                </c:pt>
                <c:pt idx="16755">
                  <c:v>735675.55725694785</c:v>
                </c:pt>
                <c:pt idx="16756">
                  <c:v>735675.55725694785</c:v>
                </c:pt>
                <c:pt idx="16757">
                  <c:v>735675.55726851849</c:v>
                </c:pt>
                <c:pt idx="16758">
                  <c:v>735675.55726851849</c:v>
                </c:pt>
                <c:pt idx="16759">
                  <c:v>735675.55728009262</c:v>
                </c:pt>
                <c:pt idx="16760">
                  <c:v>735675.55728009262</c:v>
                </c:pt>
                <c:pt idx="16761">
                  <c:v>735675.55729166663</c:v>
                </c:pt>
                <c:pt idx="16762">
                  <c:v>735675.55729166663</c:v>
                </c:pt>
                <c:pt idx="16763">
                  <c:v>735675.55730324145</c:v>
                </c:pt>
                <c:pt idx="16764">
                  <c:v>735675.55730324145</c:v>
                </c:pt>
                <c:pt idx="16765">
                  <c:v>735675.55731481477</c:v>
                </c:pt>
                <c:pt idx="16766">
                  <c:v>735675.55732638901</c:v>
                </c:pt>
                <c:pt idx="16767">
                  <c:v>735675.55732638901</c:v>
                </c:pt>
                <c:pt idx="16768">
                  <c:v>735675.55733796302</c:v>
                </c:pt>
                <c:pt idx="16769">
                  <c:v>735675.55733796302</c:v>
                </c:pt>
                <c:pt idx="16770">
                  <c:v>735675.55734953692</c:v>
                </c:pt>
                <c:pt idx="16771">
                  <c:v>735675.55734953692</c:v>
                </c:pt>
                <c:pt idx="16772">
                  <c:v>735675.55736111151</c:v>
                </c:pt>
                <c:pt idx="16773">
                  <c:v>735675.55736111151</c:v>
                </c:pt>
                <c:pt idx="16774">
                  <c:v>735675.55737268517</c:v>
                </c:pt>
                <c:pt idx="16775">
                  <c:v>735675.55737268517</c:v>
                </c:pt>
                <c:pt idx="16776">
                  <c:v>735675.5573842593</c:v>
                </c:pt>
                <c:pt idx="16777">
                  <c:v>735675.5573842593</c:v>
                </c:pt>
                <c:pt idx="16778">
                  <c:v>735675.55739583343</c:v>
                </c:pt>
                <c:pt idx="16779">
                  <c:v>735675.55739583343</c:v>
                </c:pt>
                <c:pt idx="16780">
                  <c:v>735675.55740740744</c:v>
                </c:pt>
                <c:pt idx="16781">
                  <c:v>735675.55740740744</c:v>
                </c:pt>
                <c:pt idx="16782">
                  <c:v>735675.55741898133</c:v>
                </c:pt>
                <c:pt idx="16783">
                  <c:v>735675.55741898133</c:v>
                </c:pt>
                <c:pt idx="16784">
                  <c:v>735675.55743055558</c:v>
                </c:pt>
                <c:pt idx="16785">
                  <c:v>735675.55743055558</c:v>
                </c:pt>
                <c:pt idx="16786">
                  <c:v>735675.55744212959</c:v>
                </c:pt>
                <c:pt idx="16787">
                  <c:v>735675.55744212959</c:v>
                </c:pt>
                <c:pt idx="16788">
                  <c:v>735675.55745370442</c:v>
                </c:pt>
                <c:pt idx="16789">
                  <c:v>735675.55745370442</c:v>
                </c:pt>
                <c:pt idx="16790">
                  <c:v>735675.55746527773</c:v>
                </c:pt>
                <c:pt idx="16791">
                  <c:v>735675.55746527773</c:v>
                </c:pt>
                <c:pt idx="16792">
                  <c:v>735675.55747685209</c:v>
                </c:pt>
                <c:pt idx="16793">
                  <c:v>735675.55747685209</c:v>
                </c:pt>
                <c:pt idx="16794">
                  <c:v>735675.55748842645</c:v>
                </c:pt>
                <c:pt idx="16795">
                  <c:v>735675.55748842645</c:v>
                </c:pt>
                <c:pt idx="16796">
                  <c:v>735675.5575</c:v>
                </c:pt>
                <c:pt idx="16797">
                  <c:v>735675.5575</c:v>
                </c:pt>
                <c:pt idx="16798">
                  <c:v>735675.55751157389</c:v>
                </c:pt>
                <c:pt idx="16799">
                  <c:v>735675.55752314941</c:v>
                </c:pt>
                <c:pt idx="16800">
                  <c:v>735675.55752314941</c:v>
                </c:pt>
                <c:pt idx="16801">
                  <c:v>735675.55753472249</c:v>
                </c:pt>
                <c:pt idx="16802">
                  <c:v>735675.55753472249</c:v>
                </c:pt>
                <c:pt idx="16803">
                  <c:v>735675.55754629651</c:v>
                </c:pt>
                <c:pt idx="16804">
                  <c:v>735675.55754629651</c:v>
                </c:pt>
                <c:pt idx="16805">
                  <c:v>735675.5575578704</c:v>
                </c:pt>
                <c:pt idx="16806">
                  <c:v>735675.5575578704</c:v>
                </c:pt>
                <c:pt idx="16807">
                  <c:v>735675.5575694443</c:v>
                </c:pt>
                <c:pt idx="16808">
                  <c:v>735675.5575694443</c:v>
                </c:pt>
                <c:pt idx="16809">
                  <c:v>735675.55758101854</c:v>
                </c:pt>
                <c:pt idx="16810">
                  <c:v>735675.55758101854</c:v>
                </c:pt>
                <c:pt idx="16811">
                  <c:v>735675.55759259232</c:v>
                </c:pt>
                <c:pt idx="16812">
                  <c:v>735675.55759259232</c:v>
                </c:pt>
                <c:pt idx="16813">
                  <c:v>735675.55760416703</c:v>
                </c:pt>
                <c:pt idx="16814">
                  <c:v>735675.55760416703</c:v>
                </c:pt>
                <c:pt idx="16815">
                  <c:v>735675.55761574244</c:v>
                </c:pt>
                <c:pt idx="16816">
                  <c:v>735675.55761574244</c:v>
                </c:pt>
                <c:pt idx="16817">
                  <c:v>735675.55762731784</c:v>
                </c:pt>
                <c:pt idx="16818">
                  <c:v>735675.55762731784</c:v>
                </c:pt>
                <c:pt idx="16819">
                  <c:v>735675.55763888895</c:v>
                </c:pt>
                <c:pt idx="16820">
                  <c:v>735675.55763888895</c:v>
                </c:pt>
                <c:pt idx="16821">
                  <c:v>735675.55765046342</c:v>
                </c:pt>
                <c:pt idx="16822">
                  <c:v>735675.55765046342</c:v>
                </c:pt>
                <c:pt idx="16823">
                  <c:v>735675.55766203743</c:v>
                </c:pt>
                <c:pt idx="16824">
                  <c:v>735675.55766203743</c:v>
                </c:pt>
                <c:pt idx="16825">
                  <c:v>735675.55767361145</c:v>
                </c:pt>
                <c:pt idx="16826">
                  <c:v>735675.55767361145</c:v>
                </c:pt>
                <c:pt idx="16827">
                  <c:v>735675.55768518744</c:v>
                </c:pt>
                <c:pt idx="16828">
                  <c:v>735675.55769675924</c:v>
                </c:pt>
                <c:pt idx="16829">
                  <c:v>735675.55769675924</c:v>
                </c:pt>
                <c:pt idx="16830">
                  <c:v>735675.55770833348</c:v>
                </c:pt>
                <c:pt idx="16831">
                  <c:v>735675.55770833348</c:v>
                </c:pt>
                <c:pt idx="16832">
                  <c:v>735675.55771990737</c:v>
                </c:pt>
                <c:pt idx="16833">
                  <c:v>735675.55771990737</c:v>
                </c:pt>
                <c:pt idx="16834">
                  <c:v>735675.5577314815</c:v>
                </c:pt>
                <c:pt idx="16835">
                  <c:v>735675.5577314815</c:v>
                </c:pt>
                <c:pt idx="16836">
                  <c:v>735675.55774305528</c:v>
                </c:pt>
                <c:pt idx="16837">
                  <c:v>735675.55774305528</c:v>
                </c:pt>
                <c:pt idx="16838">
                  <c:v>735675.55775462964</c:v>
                </c:pt>
                <c:pt idx="16839">
                  <c:v>735675.55775462964</c:v>
                </c:pt>
                <c:pt idx="16840">
                  <c:v>735675.55776620365</c:v>
                </c:pt>
                <c:pt idx="16841">
                  <c:v>735675.55776620365</c:v>
                </c:pt>
                <c:pt idx="16842">
                  <c:v>735675.55777777778</c:v>
                </c:pt>
                <c:pt idx="16843">
                  <c:v>735675.55777777778</c:v>
                </c:pt>
                <c:pt idx="16844">
                  <c:v>735675.55778935179</c:v>
                </c:pt>
                <c:pt idx="16845">
                  <c:v>735675.55778935179</c:v>
                </c:pt>
                <c:pt idx="16846">
                  <c:v>735675.55780092743</c:v>
                </c:pt>
                <c:pt idx="16847">
                  <c:v>735675.55780092743</c:v>
                </c:pt>
                <c:pt idx="16848">
                  <c:v>735675.55781250005</c:v>
                </c:pt>
                <c:pt idx="16849">
                  <c:v>735675.55781250005</c:v>
                </c:pt>
                <c:pt idx="16850">
                  <c:v>735675.55782407441</c:v>
                </c:pt>
                <c:pt idx="16851">
                  <c:v>735675.55782407441</c:v>
                </c:pt>
                <c:pt idx="16852">
                  <c:v>735675.55783565005</c:v>
                </c:pt>
                <c:pt idx="16853">
                  <c:v>735675.55783565005</c:v>
                </c:pt>
                <c:pt idx="16854">
                  <c:v>735675.55784722243</c:v>
                </c:pt>
                <c:pt idx="16855">
                  <c:v>735675.55784722243</c:v>
                </c:pt>
                <c:pt idx="16856">
                  <c:v>735675.55785879644</c:v>
                </c:pt>
                <c:pt idx="16857">
                  <c:v>735675.55785879644</c:v>
                </c:pt>
                <c:pt idx="16858">
                  <c:v>735675.55787037034</c:v>
                </c:pt>
                <c:pt idx="16859">
                  <c:v>735675.55788194761</c:v>
                </c:pt>
                <c:pt idx="16860">
                  <c:v>735675.55788194761</c:v>
                </c:pt>
                <c:pt idx="16861">
                  <c:v>735675.55789351941</c:v>
                </c:pt>
                <c:pt idx="16862">
                  <c:v>735675.55789351941</c:v>
                </c:pt>
                <c:pt idx="16863">
                  <c:v>735675.5579050926</c:v>
                </c:pt>
                <c:pt idx="16864">
                  <c:v>735675.5579050926</c:v>
                </c:pt>
                <c:pt idx="16865">
                  <c:v>735675.55791666661</c:v>
                </c:pt>
                <c:pt idx="16866">
                  <c:v>735675.55791666661</c:v>
                </c:pt>
                <c:pt idx="16867">
                  <c:v>735675.55792824074</c:v>
                </c:pt>
                <c:pt idx="16868">
                  <c:v>735675.55792824074</c:v>
                </c:pt>
                <c:pt idx="16869">
                  <c:v>735675.55793981487</c:v>
                </c:pt>
                <c:pt idx="16870">
                  <c:v>735675.55793981487</c:v>
                </c:pt>
                <c:pt idx="16871">
                  <c:v>735675.557951389</c:v>
                </c:pt>
                <c:pt idx="16872">
                  <c:v>735675.557951389</c:v>
                </c:pt>
                <c:pt idx="16873">
                  <c:v>735675.55796296301</c:v>
                </c:pt>
                <c:pt idx="16874">
                  <c:v>735675.55796296301</c:v>
                </c:pt>
                <c:pt idx="16875">
                  <c:v>735675.55797453702</c:v>
                </c:pt>
                <c:pt idx="16876">
                  <c:v>735675.55797453702</c:v>
                </c:pt>
                <c:pt idx="16877">
                  <c:v>735675.55798611243</c:v>
                </c:pt>
                <c:pt idx="16878">
                  <c:v>735675.55798611243</c:v>
                </c:pt>
                <c:pt idx="16879">
                  <c:v>735675.55799768551</c:v>
                </c:pt>
                <c:pt idx="16880">
                  <c:v>735675.55799768551</c:v>
                </c:pt>
                <c:pt idx="16881">
                  <c:v>735675.55800925929</c:v>
                </c:pt>
                <c:pt idx="16882">
                  <c:v>735675.55800925929</c:v>
                </c:pt>
                <c:pt idx="16883">
                  <c:v>735675.55802083609</c:v>
                </c:pt>
                <c:pt idx="16884">
                  <c:v>735675.55802083609</c:v>
                </c:pt>
                <c:pt idx="16885">
                  <c:v>735675.55803240743</c:v>
                </c:pt>
                <c:pt idx="16886">
                  <c:v>735675.55803240743</c:v>
                </c:pt>
                <c:pt idx="16887">
                  <c:v>735675.55804398144</c:v>
                </c:pt>
                <c:pt idx="16888">
                  <c:v>735675.55804398144</c:v>
                </c:pt>
                <c:pt idx="16889">
                  <c:v>735675.55805555743</c:v>
                </c:pt>
                <c:pt idx="16890">
                  <c:v>735675.55806713272</c:v>
                </c:pt>
                <c:pt idx="16891">
                  <c:v>735675.55806713272</c:v>
                </c:pt>
                <c:pt idx="16892">
                  <c:v>735675.5580787037</c:v>
                </c:pt>
                <c:pt idx="16893">
                  <c:v>735675.5580787037</c:v>
                </c:pt>
                <c:pt idx="16894">
                  <c:v>735675.55809027783</c:v>
                </c:pt>
                <c:pt idx="16895">
                  <c:v>735675.55809027783</c:v>
                </c:pt>
                <c:pt idx="16896">
                  <c:v>735675.55810185184</c:v>
                </c:pt>
                <c:pt idx="16897">
                  <c:v>735675.55810185184</c:v>
                </c:pt>
                <c:pt idx="16898">
                  <c:v>735675.55811342644</c:v>
                </c:pt>
                <c:pt idx="16899">
                  <c:v>735675.55811342644</c:v>
                </c:pt>
                <c:pt idx="16900">
                  <c:v>735675.55812500045</c:v>
                </c:pt>
                <c:pt idx="16901">
                  <c:v>735675.55812500045</c:v>
                </c:pt>
                <c:pt idx="16902">
                  <c:v>735675.55813657411</c:v>
                </c:pt>
                <c:pt idx="16903">
                  <c:v>735675.55813657411</c:v>
                </c:pt>
                <c:pt idx="16904">
                  <c:v>735675.55814814812</c:v>
                </c:pt>
                <c:pt idx="16905">
                  <c:v>735675.55814814812</c:v>
                </c:pt>
                <c:pt idx="16906">
                  <c:v>735675.55815972225</c:v>
                </c:pt>
                <c:pt idx="16907">
                  <c:v>735675.55815972225</c:v>
                </c:pt>
                <c:pt idx="16908">
                  <c:v>735675.55817129649</c:v>
                </c:pt>
                <c:pt idx="16909">
                  <c:v>735675.55817129649</c:v>
                </c:pt>
                <c:pt idx="16910">
                  <c:v>735675.5581828705</c:v>
                </c:pt>
                <c:pt idx="16911">
                  <c:v>735675.5581828705</c:v>
                </c:pt>
                <c:pt idx="16912">
                  <c:v>735675.5581944444</c:v>
                </c:pt>
                <c:pt idx="16913">
                  <c:v>735675.5581944444</c:v>
                </c:pt>
                <c:pt idx="16914">
                  <c:v>735675.55820602144</c:v>
                </c:pt>
                <c:pt idx="16915">
                  <c:v>735675.55820602144</c:v>
                </c:pt>
                <c:pt idx="16916">
                  <c:v>735675.55821759254</c:v>
                </c:pt>
                <c:pt idx="16917">
                  <c:v>735675.55821759254</c:v>
                </c:pt>
                <c:pt idx="16918">
                  <c:v>735675.55822916701</c:v>
                </c:pt>
                <c:pt idx="16919">
                  <c:v>735675.55822916701</c:v>
                </c:pt>
                <c:pt idx="16920">
                  <c:v>735675.55824074242</c:v>
                </c:pt>
                <c:pt idx="16921">
                  <c:v>735675.55824074242</c:v>
                </c:pt>
                <c:pt idx="16922">
                  <c:v>735675.55825231771</c:v>
                </c:pt>
                <c:pt idx="16923">
                  <c:v>735675.55825231771</c:v>
                </c:pt>
                <c:pt idx="16924">
                  <c:v>735675.55826388905</c:v>
                </c:pt>
                <c:pt idx="16925">
                  <c:v>735675.55827546294</c:v>
                </c:pt>
                <c:pt idx="16926">
                  <c:v>735675.55827546294</c:v>
                </c:pt>
                <c:pt idx="16927">
                  <c:v>735675.5582870408</c:v>
                </c:pt>
                <c:pt idx="16928">
                  <c:v>735675.5582870408</c:v>
                </c:pt>
                <c:pt idx="16929">
                  <c:v>735675.55829861143</c:v>
                </c:pt>
                <c:pt idx="16930">
                  <c:v>735675.55829861143</c:v>
                </c:pt>
                <c:pt idx="16931">
                  <c:v>735675.55831018521</c:v>
                </c:pt>
                <c:pt idx="16932">
                  <c:v>735675.55831018521</c:v>
                </c:pt>
                <c:pt idx="16933">
                  <c:v>735675.55832175922</c:v>
                </c:pt>
                <c:pt idx="16934">
                  <c:v>735675.55832175922</c:v>
                </c:pt>
                <c:pt idx="16935">
                  <c:v>735675.55833333405</c:v>
                </c:pt>
                <c:pt idx="16936">
                  <c:v>735675.55833333405</c:v>
                </c:pt>
                <c:pt idx="16937">
                  <c:v>735675.55834490748</c:v>
                </c:pt>
                <c:pt idx="16938">
                  <c:v>735675.55834490748</c:v>
                </c:pt>
                <c:pt idx="16939">
                  <c:v>735675.55835648242</c:v>
                </c:pt>
                <c:pt idx="16940">
                  <c:v>735675.55835648242</c:v>
                </c:pt>
                <c:pt idx="16941">
                  <c:v>735675.55836805538</c:v>
                </c:pt>
                <c:pt idx="16942">
                  <c:v>735675.55836805538</c:v>
                </c:pt>
                <c:pt idx="16943">
                  <c:v>735675.55837962939</c:v>
                </c:pt>
                <c:pt idx="16944">
                  <c:v>735675.55837962939</c:v>
                </c:pt>
                <c:pt idx="16945">
                  <c:v>735675.55839120375</c:v>
                </c:pt>
                <c:pt idx="16946">
                  <c:v>735675.55839120375</c:v>
                </c:pt>
                <c:pt idx="16947">
                  <c:v>735675.55840277905</c:v>
                </c:pt>
                <c:pt idx="16948">
                  <c:v>735675.55840277905</c:v>
                </c:pt>
                <c:pt idx="16949">
                  <c:v>735675.55841435201</c:v>
                </c:pt>
                <c:pt idx="16950">
                  <c:v>735675.55841435201</c:v>
                </c:pt>
                <c:pt idx="16951">
                  <c:v>735675.55842592975</c:v>
                </c:pt>
                <c:pt idx="16952">
                  <c:v>735675.55842592975</c:v>
                </c:pt>
                <c:pt idx="16953">
                  <c:v>735675.55843750294</c:v>
                </c:pt>
                <c:pt idx="16954">
                  <c:v>735675.55843750294</c:v>
                </c:pt>
                <c:pt idx="16955">
                  <c:v>735675.55844907393</c:v>
                </c:pt>
                <c:pt idx="16956">
                  <c:v>735675.55846064945</c:v>
                </c:pt>
                <c:pt idx="16957">
                  <c:v>735675.55846064945</c:v>
                </c:pt>
                <c:pt idx="16958">
                  <c:v>735675.55847222242</c:v>
                </c:pt>
                <c:pt idx="16959">
                  <c:v>735675.55847222242</c:v>
                </c:pt>
                <c:pt idx="16960">
                  <c:v>735675.55848379945</c:v>
                </c:pt>
                <c:pt idx="16961">
                  <c:v>735675.55848379945</c:v>
                </c:pt>
                <c:pt idx="16962">
                  <c:v>735675.55849537044</c:v>
                </c:pt>
                <c:pt idx="16963">
                  <c:v>735675.55849537044</c:v>
                </c:pt>
                <c:pt idx="16964">
                  <c:v>735675.55850694445</c:v>
                </c:pt>
                <c:pt idx="16965">
                  <c:v>735675.55850694445</c:v>
                </c:pt>
                <c:pt idx="16966">
                  <c:v>735675.55851851846</c:v>
                </c:pt>
                <c:pt idx="16967">
                  <c:v>735675.55851851846</c:v>
                </c:pt>
                <c:pt idx="16968">
                  <c:v>735675.55853009259</c:v>
                </c:pt>
                <c:pt idx="16969">
                  <c:v>735675.55853009259</c:v>
                </c:pt>
                <c:pt idx="16970">
                  <c:v>735675.55854166672</c:v>
                </c:pt>
                <c:pt idx="16971">
                  <c:v>735675.55854166672</c:v>
                </c:pt>
                <c:pt idx="16972">
                  <c:v>735675.55855324375</c:v>
                </c:pt>
                <c:pt idx="16973">
                  <c:v>735675.55855324375</c:v>
                </c:pt>
                <c:pt idx="16974">
                  <c:v>735675.55856481544</c:v>
                </c:pt>
                <c:pt idx="16975">
                  <c:v>735675.55856481544</c:v>
                </c:pt>
                <c:pt idx="16976">
                  <c:v>735675.5585763891</c:v>
                </c:pt>
                <c:pt idx="16977">
                  <c:v>735675.5585763891</c:v>
                </c:pt>
                <c:pt idx="16978">
                  <c:v>735675.55858796404</c:v>
                </c:pt>
                <c:pt idx="16979">
                  <c:v>735675.55858796404</c:v>
                </c:pt>
                <c:pt idx="16980">
                  <c:v>735675.55859953701</c:v>
                </c:pt>
                <c:pt idx="16981">
                  <c:v>735675.55859953701</c:v>
                </c:pt>
                <c:pt idx="16982">
                  <c:v>735675.55861111241</c:v>
                </c:pt>
                <c:pt idx="16983">
                  <c:v>735675.55861111241</c:v>
                </c:pt>
                <c:pt idx="16984">
                  <c:v>735675.55862268806</c:v>
                </c:pt>
                <c:pt idx="16985">
                  <c:v>735675.55862268806</c:v>
                </c:pt>
                <c:pt idx="16986">
                  <c:v>735675.55863425951</c:v>
                </c:pt>
                <c:pt idx="16987">
                  <c:v>735675.55863425951</c:v>
                </c:pt>
                <c:pt idx="16988">
                  <c:v>735675.55864583445</c:v>
                </c:pt>
                <c:pt idx="16989">
                  <c:v>735675.55865741114</c:v>
                </c:pt>
                <c:pt idx="16990">
                  <c:v>735675.55865741114</c:v>
                </c:pt>
                <c:pt idx="16991">
                  <c:v>735675.55866898154</c:v>
                </c:pt>
                <c:pt idx="16992">
                  <c:v>735675.55866898154</c:v>
                </c:pt>
                <c:pt idx="16993">
                  <c:v>735675.55868055555</c:v>
                </c:pt>
                <c:pt idx="16994">
                  <c:v>735675.55868055555</c:v>
                </c:pt>
                <c:pt idx="16995">
                  <c:v>735675.55869213259</c:v>
                </c:pt>
                <c:pt idx="16996">
                  <c:v>735675.55869213259</c:v>
                </c:pt>
                <c:pt idx="16997">
                  <c:v>735675.55870370404</c:v>
                </c:pt>
                <c:pt idx="16998">
                  <c:v>735675.55870370404</c:v>
                </c:pt>
                <c:pt idx="16999">
                  <c:v>735675.55871527782</c:v>
                </c:pt>
                <c:pt idx="17000">
                  <c:v>735675.55871527782</c:v>
                </c:pt>
                <c:pt idx="17001">
                  <c:v>735675.55872685241</c:v>
                </c:pt>
                <c:pt idx="17002">
                  <c:v>735675.55872685241</c:v>
                </c:pt>
                <c:pt idx="17003">
                  <c:v>735675.55873842642</c:v>
                </c:pt>
                <c:pt idx="17004">
                  <c:v>735675.55873842642</c:v>
                </c:pt>
                <c:pt idx="17005">
                  <c:v>735675.55874999997</c:v>
                </c:pt>
                <c:pt idx="17006">
                  <c:v>735675.55874999997</c:v>
                </c:pt>
                <c:pt idx="17007">
                  <c:v>735675.5587615741</c:v>
                </c:pt>
                <c:pt idx="17008">
                  <c:v>735675.5587615741</c:v>
                </c:pt>
                <c:pt idx="17009">
                  <c:v>735675.55877314904</c:v>
                </c:pt>
                <c:pt idx="17010">
                  <c:v>735675.55877314904</c:v>
                </c:pt>
                <c:pt idx="17011">
                  <c:v>735675.55878472445</c:v>
                </c:pt>
                <c:pt idx="17012">
                  <c:v>735675.55878472445</c:v>
                </c:pt>
                <c:pt idx="17013">
                  <c:v>735675.55879629741</c:v>
                </c:pt>
                <c:pt idx="17014">
                  <c:v>735675.55879629741</c:v>
                </c:pt>
                <c:pt idx="17015">
                  <c:v>735675.55880787305</c:v>
                </c:pt>
                <c:pt idx="17016">
                  <c:v>735675.55880787305</c:v>
                </c:pt>
                <c:pt idx="17017">
                  <c:v>735675.5588194445</c:v>
                </c:pt>
                <c:pt idx="17018">
                  <c:v>735675.5588194445</c:v>
                </c:pt>
                <c:pt idx="17019">
                  <c:v>735675.55883101944</c:v>
                </c:pt>
                <c:pt idx="17020">
                  <c:v>735675.55883101944</c:v>
                </c:pt>
                <c:pt idx="17021">
                  <c:v>735675.55884259264</c:v>
                </c:pt>
                <c:pt idx="17022">
                  <c:v>735675.55885416921</c:v>
                </c:pt>
                <c:pt idx="17023">
                  <c:v>735675.55885416921</c:v>
                </c:pt>
                <c:pt idx="17024">
                  <c:v>735675.55886574462</c:v>
                </c:pt>
                <c:pt idx="17025">
                  <c:v>735675.55886574462</c:v>
                </c:pt>
                <c:pt idx="17026">
                  <c:v>735675.55887731747</c:v>
                </c:pt>
                <c:pt idx="17027">
                  <c:v>735675.55887731747</c:v>
                </c:pt>
                <c:pt idx="17028">
                  <c:v>735675.55888888903</c:v>
                </c:pt>
                <c:pt idx="17029">
                  <c:v>735675.55888888903</c:v>
                </c:pt>
                <c:pt idx="17030">
                  <c:v>735675.55890046293</c:v>
                </c:pt>
                <c:pt idx="17031">
                  <c:v>735675.55890046293</c:v>
                </c:pt>
                <c:pt idx="17032">
                  <c:v>735675.55891203741</c:v>
                </c:pt>
                <c:pt idx="17033">
                  <c:v>735675.55891203741</c:v>
                </c:pt>
                <c:pt idx="17034">
                  <c:v>735675.55892361375</c:v>
                </c:pt>
                <c:pt idx="17035">
                  <c:v>735675.55892361375</c:v>
                </c:pt>
                <c:pt idx="17036">
                  <c:v>735675.55893518543</c:v>
                </c:pt>
                <c:pt idx="17037">
                  <c:v>735675.55893518543</c:v>
                </c:pt>
                <c:pt idx="17038">
                  <c:v>735675.55894675921</c:v>
                </c:pt>
                <c:pt idx="17039">
                  <c:v>735675.55894675921</c:v>
                </c:pt>
                <c:pt idx="17040">
                  <c:v>735675.55895833345</c:v>
                </c:pt>
                <c:pt idx="17041">
                  <c:v>735675.55895833345</c:v>
                </c:pt>
                <c:pt idx="17042">
                  <c:v>735675.55896990746</c:v>
                </c:pt>
                <c:pt idx="17043">
                  <c:v>735675.55896990746</c:v>
                </c:pt>
                <c:pt idx="17044">
                  <c:v>735675.55898148241</c:v>
                </c:pt>
                <c:pt idx="17045">
                  <c:v>735675.55898148241</c:v>
                </c:pt>
                <c:pt idx="17046">
                  <c:v>735675.5589930556</c:v>
                </c:pt>
                <c:pt idx="17047">
                  <c:v>735675.5589930556</c:v>
                </c:pt>
                <c:pt idx="17048">
                  <c:v>735675.55900462961</c:v>
                </c:pt>
                <c:pt idx="17049">
                  <c:v>735675.55900462961</c:v>
                </c:pt>
                <c:pt idx="17050">
                  <c:v>735675.55901620374</c:v>
                </c:pt>
                <c:pt idx="17051">
                  <c:v>735675.55901620374</c:v>
                </c:pt>
                <c:pt idx="17052">
                  <c:v>735675.55902777775</c:v>
                </c:pt>
                <c:pt idx="17053">
                  <c:v>735675.55903935188</c:v>
                </c:pt>
                <c:pt idx="17054">
                  <c:v>735675.55903935188</c:v>
                </c:pt>
                <c:pt idx="17055">
                  <c:v>735675.5590509274</c:v>
                </c:pt>
                <c:pt idx="17056">
                  <c:v>735675.5590509274</c:v>
                </c:pt>
                <c:pt idx="17057">
                  <c:v>735675.55906250002</c:v>
                </c:pt>
                <c:pt idx="17058">
                  <c:v>735675.55906250002</c:v>
                </c:pt>
                <c:pt idx="17059">
                  <c:v>735675.55907407391</c:v>
                </c:pt>
                <c:pt idx="17060">
                  <c:v>735675.55907407391</c:v>
                </c:pt>
                <c:pt idx="17061">
                  <c:v>735675.55908564944</c:v>
                </c:pt>
                <c:pt idx="17062">
                  <c:v>735675.55908564944</c:v>
                </c:pt>
                <c:pt idx="17063">
                  <c:v>735675.5590972224</c:v>
                </c:pt>
                <c:pt idx="17064">
                  <c:v>735675.5590972224</c:v>
                </c:pt>
                <c:pt idx="17065">
                  <c:v>735675.5591087963</c:v>
                </c:pt>
                <c:pt idx="17066">
                  <c:v>735675.5591087963</c:v>
                </c:pt>
                <c:pt idx="17067">
                  <c:v>735675.55912037031</c:v>
                </c:pt>
                <c:pt idx="17068">
                  <c:v>735675.55912037031</c:v>
                </c:pt>
                <c:pt idx="17069">
                  <c:v>735675.55913194432</c:v>
                </c:pt>
                <c:pt idx="17070">
                  <c:v>735675.55913194432</c:v>
                </c:pt>
                <c:pt idx="17071">
                  <c:v>735675.55914351856</c:v>
                </c:pt>
                <c:pt idx="17072">
                  <c:v>735675.55914351856</c:v>
                </c:pt>
                <c:pt idx="17073">
                  <c:v>735675.55915509257</c:v>
                </c:pt>
                <c:pt idx="17074">
                  <c:v>735675.55915509257</c:v>
                </c:pt>
                <c:pt idx="17075">
                  <c:v>735675.5591666667</c:v>
                </c:pt>
                <c:pt idx="17076">
                  <c:v>735675.5591666667</c:v>
                </c:pt>
                <c:pt idx="17077">
                  <c:v>735675.55917824036</c:v>
                </c:pt>
                <c:pt idx="17078">
                  <c:v>735675.55917824036</c:v>
                </c:pt>
                <c:pt idx="17079">
                  <c:v>735675.55918981438</c:v>
                </c:pt>
                <c:pt idx="17080">
                  <c:v>735675.55918981438</c:v>
                </c:pt>
                <c:pt idx="17081">
                  <c:v>735675.55920138885</c:v>
                </c:pt>
                <c:pt idx="17082">
                  <c:v>735675.55920138885</c:v>
                </c:pt>
                <c:pt idx="17083">
                  <c:v>735675.55921296298</c:v>
                </c:pt>
                <c:pt idx="17084">
                  <c:v>735675.55921296298</c:v>
                </c:pt>
                <c:pt idx="17085">
                  <c:v>735675.55922453944</c:v>
                </c:pt>
                <c:pt idx="17086">
                  <c:v>735675.55922453944</c:v>
                </c:pt>
                <c:pt idx="17087">
                  <c:v>735675.55923611205</c:v>
                </c:pt>
                <c:pt idx="17088">
                  <c:v>735675.55923611205</c:v>
                </c:pt>
                <c:pt idx="17089">
                  <c:v>735675.55924768513</c:v>
                </c:pt>
                <c:pt idx="17090">
                  <c:v>735675.55925925926</c:v>
                </c:pt>
                <c:pt idx="17091">
                  <c:v>735675.55925925926</c:v>
                </c:pt>
                <c:pt idx="17092">
                  <c:v>735675.5592708335</c:v>
                </c:pt>
                <c:pt idx="17093">
                  <c:v>735675.5592708335</c:v>
                </c:pt>
                <c:pt idx="17094">
                  <c:v>735675.5592824074</c:v>
                </c:pt>
                <c:pt idx="17095">
                  <c:v>735675.5592824074</c:v>
                </c:pt>
                <c:pt idx="17096">
                  <c:v>735675.55929398153</c:v>
                </c:pt>
                <c:pt idx="17097">
                  <c:v>735675.55929398153</c:v>
                </c:pt>
                <c:pt idx="17098">
                  <c:v>735675.5593055553</c:v>
                </c:pt>
                <c:pt idx="17099">
                  <c:v>735675.5593055553</c:v>
                </c:pt>
                <c:pt idx="17100">
                  <c:v>735675.55931712966</c:v>
                </c:pt>
                <c:pt idx="17101">
                  <c:v>735675.55931712966</c:v>
                </c:pt>
                <c:pt idx="17102">
                  <c:v>735675.55932870368</c:v>
                </c:pt>
                <c:pt idx="17103">
                  <c:v>735675.55932870368</c:v>
                </c:pt>
                <c:pt idx="17104">
                  <c:v>735675.55934027699</c:v>
                </c:pt>
                <c:pt idx="17105">
                  <c:v>735675.55934027699</c:v>
                </c:pt>
                <c:pt idx="17106">
                  <c:v>735675.55935185181</c:v>
                </c:pt>
                <c:pt idx="17107">
                  <c:v>735675.55935185181</c:v>
                </c:pt>
                <c:pt idx="17108">
                  <c:v>735675.55936342594</c:v>
                </c:pt>
                <c:pt idx="17109">
                  <c:v>735675.55936342594</c:v>
                </c:pt>
                <c:pt idx="17110">
                  <c:v>735675.55937499937</c:v>
                </c:pt>
                <c:pt idx="17111">
                  <c:v>735675.55937499937</c:v>
                </c:pt>
                <c:pt idx="17112">
                  <c:v>735675.55938657408</c:v>
                </c:pt>
                <c:pt idx="17113">
                  <c:v>735675.55938657408</c:v>
                </c:pt>
                <c:pt idx="17114">
                  <c:v>735675.55939814821</c:v>
                </c:pt>
                <c:pt idx="17115">
                  <c:v>735675.55939814821</c:v>
                </c:pt>
                <c:pt idx="17116">
                  <c:v>735675.55940972222</c:v>
                </c:pt>
                <c:pt idx="17117">
                  <c:v>735675.55940972222</c:v>
                </c:pt>
                <c:pt idx="17118">
                  <c:v>735675.55942129705</c:v>
                </c:pt>
                <c:pt idx="17119">
                  <c:v>735675.55943287048</c:v>
                </c:pt>
                <c:pt idx="17120">
                  <c:v>735675.55943287048</c:v>
                </c:pt>
                <c:pt idx="17121">
                  <c:v>735675.55944444449</c:v>
                </c:pt>
                <c:pt idx="17122">
                  <c:v>735675.55944444449</c:v>
                </c:pt>
                <c:pt idx="17123">
                  <c:v>735675.55945601943</c:v>
                </c:pt>
                <c:pt idx="17124">
                  <c:v>735675.55945601943</c:v>
                </c:pt>
                <c:pt idx="17125">
                  <c:v>735675.55946759263</c:v>
                </c:pt>
                <c:pt idx="17126">
                  <c:v>735675.55946759263</c:v>
                </c:pt>
                <c:pt idx="17127">
                  <c:v>735675.55947916629</c:v>
                </c:pt>
                <c:pt idx="17128">
                  <c:v>735675.55947916629</c:v>
                </c:pt>
                <c:pt idx="17129">
                  <c:v>735675.55949074205</c:v>
                </c:pt>
                <c:pt idx="17130">
                  <c:v>735675.55949074205</c:v>
                </c:pt>
                <c:pt idx="17131">
                  <c:v>735675.55950231478</c:v>
                </c:pt>
                <c:pt idx="17132">
                  <c:v>735675.55950231478</c:v>
                </c:pt>
                <c:pt idx="17133">
                  <c:v>735675.5595138889</c:v>
                </c:pt>
                <c:pt idx="17134">
                  <c:v>735675.5595138889</c:v>
                </c:pt>
                <c:pt idx="17135">
                  <c:v>735675.55952546292</c:v>
                </c:pt>
                <c:pt idx="17136">
                  <c:v>735675.55952546292</c:v>
                </c:pt>
                <c:pt idx="17137">
                  <c:v>735675.55953703704</c:v>
                </c:pt>
                <c:pt idx="17138">
                  <c:v>735675.55953703704</c:v>
                </c:pt>
                <c:pt idx="17139">
                  <c:v>735675.55954861036</c:v>
                </c:pt>
                <c:pt idx="17140">
                  <c:v>735675.55954861036</c:v>
                </c:pt>
                <c:pt idx="17141">
                  <c:v>735675.55956018518</c:v>
                </c:pt>
                <c:pt idx="17142">
                  <c:v>735675.55956018518</c:v>
                </c:pt>
                <c:pt idx="17143">
                  <c:v>735675.55957175896</c:v>
                </c:pt>
                <c:pt idx="17144">
                  <c:v>735675.55957175896</c:v>
                </c:pt>
                <c:pt idx="17145">
                  <c:v>735675.55958333344</c:v>
                </c:pt>
                <c:pt idx="17146">
                  <c:v>735675.55958333344</c:v>
                </c:pt>
                <c:pt idx="17147">
                  <c:v>735675.55959490733</c:v>
                </c:pt>
                <c:pt idx="17148">
                  <c:v>735675.55959490733</c:v>
                </c:pt>
                <c:pt idx="17149">
                  <c:v>735675.55960648204</c:v>
                </c:pt>
                <c:pt idx="17150">
                  <c:v>735675.55960648204</c:v>
                </c:pt>
                <c:pt idx="17151">
                  <c:v>735675.55961805396</c:v>
                </c:pt>
                <c:pt idx="17152">
                  <c:v>735675.55961805396</c:v>
                </c:pt>
                <c:pt idx="17153">
                  <c:v>735675.5596296296</c:v>
                </c:pt>
                <c:pt idx="17154">
                  <c:v>735675.5596296296</c:v>
                </c:pt>
                <c:pt idx="17155">
                  <c:v>735675.55964120373</c:v>
                </c:pt>
                <c:pt idx="17156">
                  <c:v>735675.55965277774</c:v>
                </c:pt>
                <c:pt idx="17157">
                  <c:v>735675.55965277774</c:v>
                </c:pt>
                <c:pt idx="17158">
                  <c:v>735675.5596643521</c:v>
                </c:pt>
                <c:pt idx="17159">
                  <c:v>735675.5596643521</c:v>
                </c:pt>
                <c:pt idx="17160">
                  <c:v>735675.55967592704</c:v>
                </c:pt>
                <c:pt idx="17161">
                  <c:v>735675.55967592704</c:v>
                </c:pt>
                <c:pt idx="17162">
                  <c:v>735675.55968750245</c:v>
                </c:pt>
                <c:pt idx="17163">
                  <c:v>735675.55968750245</c:v>
                </c:pt>
                <c:pt idx="17164">
                  <c:v>735675.5596990739</c:v>
                </c:pt>
                <c:pt idx="17165">
                  <c:v>735675.5596990739</c:v>
                </c:pt>
                <c:pt idx="17166">
                  <c:v>735675.55971064814</c:v>
                </c:pt>
                <c:pt idx="17167">
                  <c:v>735675.55971064814</c:v>
                </c:pt>
                <c:pt idx="17168">
                  <c:v>735675.5597222225</c:v>
                </c:pt>
                <c:pt idx="17169">
                  <c:v>735675.5597222225</c:v>
                </c:pt>
                <c:pt idx="17170">
                  <c:v>735675.5597337964</c:v>
                </c:pt>
                <c:pt idx="17171">
                  <c:v>735675.5597337964</c:v>
                </c:pt>
                <c:pt idx="17172">
                  <c:v>735675.55974537029</c:v>
                </c:pt>
                <c:pt idx="17173">
                  <c:v>735675.55974537029</c:v>
                </c:pt>
                <c:pt idx="17174">
                  <c:v>735675.55975694442</c:v>
                </c:pt>
                <c:pt idx="17175">
                  <c:v>735675.55975694442</c:v>
                </c:pt>
                <c:pt idx="17176">
                  <c:v>735675.55976851832</c:v>
                </c:pt>
                <c:pt idx="17177">
                  <c:v>735675.55976851832</c:v>
                </c:pt>
                <c:pt idx="17178">
                  <c:v>735675.55978009256</c:v>
                </c:pt>
                <c:pt idx="17179">
                  <c:v>735675.55978009256</c:v>
                </c:pt>
                <c:pt idx="17180">
                  <c:v>735675.55979166669</c:v>
                </c:pt>
                <c:pt idx="17181">
                  <c:v>735675.55979166669</c:v>
                </c:pt>
                <c:pt idx="17182">
                  <c:v>735675.55980324245</c:v>
                </c:pt>
                <c:pt idx="17183">
                  <c:v>735675.55980324245</c:v>
                </c:pt>
                <c:pt idx="17184">
                  <c:v>735675.55981481483</c:v>
                </c:pt>
                <c:pt idx="17185">
                  <c:v>735675.55981481483</c:v>
                </c:pt>
                <c:pt idx="17186">
                  <c:v>735675.55982638942</c:v>
                </c:pt>
                <c:pt idx="17187">
                  <c:v>735675.55982638942</c:v>
                </c:pt>
                <c:pt idx="17188">
                  <c:v>735675.55983796343</c:v>
                </c:pt>
                <c:pt idx="17189">
                  <c:v>735675.55984953709</c:v>
                </c:pt>
                <c:pt idx="17190">
                  <c:v>735675.55984953709</c:v>
                </c:pt>
                <c:pt idx="17191">
                  <c:v>735675.55986111145</c:v>
                </c:pt>
                <c:pt idx="17192">
                  <c:v>735675.55986111145</c:v>
                </c:pt>
                <c:pt idx="17193">
                  <c:v>735675.55987268523</c:v>
                </c:pt>
                <c:pt idx="17194">
                  <c:v>735675.55987268523</c:v>
                </c:pt>
                <c:pt idx="17195">
                  <c:v>735675.55988425924</c:v>
                </c:pt>
                <c:pt idx="17196">
                  <c:v>735675.55988425924</c:v>
                </c:pt>
                <c:pt idx="17197">
                  <c:v>735675.55989583442</c:v>
                </c:pt>
                <c:pt idx="17198">
                  <c:v>735675.55989583442</c:v>
                </c:pt>
                <c:pt idx="17199">
                  <c:v>735675.5599074075</c:v>
                </c:pt>
                <c:pt idx="17200">
                  <c:v>735675.5599074075</c:v>
                </c:pt>
                <c:pt idx="17201">
                  <c:v>735675.55991898139</c:v>
                </c:pt>
                <c:pt idx="17202">
                  <c:v>735675.55991898139</c:v>
                </c:pt>
                <c:pt idx="17203">
                  <c:v>735675.55993055529</c:v>
                </c:pt>
                <c:pt idx="17204">
                  <c:v>735675.55993055529</c:v>
                </c:pt>
                <c:pt idx="17205">
                  <c:v>735675.5599421293</c:v>
                </c:pt>
                <c:pt idx="17206">
                  <c:v>735675.5599421293</c:v>
                </c:pt>
                <c:pt idx="17207">
                  <c:v>735675.55995370401</c:v>
                </c:pt>
                <c:pt idx="17208">
                  <c:v>735675.55995370401</c:v>
                </c:pt>
                <c:pt idx="17209">
                  <c:v>735675.55996527779</c:v>
                </c:pt>
                <c:pt idx="17210">
                  <c:v>735675.55996527779</c:v>
                </c:pt>
                <c:pt idx="17211">
                  <c:v>735675.5599768518</c:v>
                </c:pt>
                <c:pt idx="17212">
                  <c:v>735675.5599768518</c:v>
                </c:pt>
                <c:pt idx="17213">
                  <c:v>735675.55998842593</c:v>
                </c:pt>
                <c:pt idx="17214">
                  <c:v>735675.55998842593</c:v>
                </c:pt>
                <c:pt idx="17215">
                  <c:v>735675.56</c:v>
                </c:pt>
                <c:pt idx="17216">
                  <c:v>735675.56</c:v>
                </c:pt>
                <c:pt idx="17217">
                  <c:v>735675.56001157407</c:v>
                </c:pt>
                <c:pt idx="17218">
                  <c:v>735675.56001157407</c:v>
                </c:pt>
                <c:pt idx="17219">
                  <c:v>735675.56002315041</c:v>
                </c:pt>
                <c:pt idx="17220">
                  <c:v>735675.56002315041</c:v>
                </c:pt>
                <c:pt idx="17221">
                  <c:v>735675.56003472244</c:v>
                </c:pt>
                <c:pt idx="17222">
                  <c:v>735675.56004629645</c:v>
                </c:pt>
                <c:pt idx="17223">
                  <c:v>735675.56004629645</c:v>
                </c:pt>
                <c:pt idx="17224">
                  <c:v>735675.56005787244</c:v>
                </c:pt>
                <c:pt idx="17225">
                  <c:v>735675.56005787244</c:v>
                </c:pt>
                <c:pt idx="17226">
                  <c:v>735675.56006944447</c:v>
                </c:pt>
                <c:pt idx="17227">
                  <c:v>735675.56006944447</c:v>
                </c:pt>
                <c:pt idx="17228">
                  <c:v>735675.56008101942</c:v>
                </c:pt>
                <c:pt idx="17229">
                  <c:v>735675.56008101942</c:v>
                </c:pt>
                <c:pt idx="17230">
                  <c:v>735675.56009259261</c:v>
                </c:pt>
                <c:pt idx="17231">
                  <c:v>735675.56009259261</c:v>
                </c:pt>
                <c:pt idx="17232">
                  <c:v>735675.56010416662</c:v>
                </c:pt>
                <c:pt idx="17233">
                  <c:v>735675.56010416662</c:v>
                </c:pt>
                <c:pt idx="17234">
                  <c:v>735675.56011574075</c:v>
                </c:pt>
                <c:pt idx="17235">
                  <c:v>735675.56011574075</c:v>
                </c:pt>
                <c:pt idx="17236">
                  <c:v>735675.56012731732</c:v>
                </c:pt>
                <c:pt idx="17237">
                  <c:v>735675.56012731732</c:v>
                </c:pt>
                <c:pt idx="17238">
                  <c:v>735675.56013888889</c:v>
                </c:pt>
                <c:pt idx="17239">
                  <c:v>735675.56013888889</c:v>
                </c:pt>
                <c:pt idx="17240">
                  <c:v>735675.5601504629</c:v>
                </c:pt>
                <c:pt idx="17241">
                  <c:v>735675.5601504629</c:v>
                </c:pt>
                <c:pt idx="17242">
                  <c:v>735675.56016203703</c:v>
                </c:pt>
                <c:pt idx="17243">
                  <c:v>735675.56016203703</c:v>
                </c:pt>
                <c:pt idx="17244">
                  <c:v>735675.56017361151</c:v>
                </c:pt>
                <c:pt idx="17245">
                  <c:v>735675.56017361151</c:v>
                </c:pt>
                <c:pt idx="17246">
                  <c:v>735675.5601851854</c:v>
                </c:pt>
                <c:pt idx="17247">
                  <c:v>735675.5601851854</c:v>
                </c:pt>
                <c:pt idx="17248">
                  <c:v>735675.5601967593</c:v>
                </c:pt>
                <c:pt idx="17249">
                  <c:v>735675.5601967593</c:v>
                </c:pt>
                <c:pt idx="17250">
                  <c:v>735675.56020833342</c:v>
                </c:pt>
                <c:pt idx="17251">
                  <c:v>735675.56020833342</c:v>
                </c:pt>
                <c:pt idx="17252">
                  <c:v>735675.56021990732</c:v>
                </c:pt>
                <c:pt idx="17253">
                  <c:v>735675.56021990732</c:v>
                </c:pt>
                <c:pt idx="17254">
                  <c:v>735675.56023148145</c:v>
                </c:pt>
                <c:pt idx="17255">
                  <c:v>735675.56024305557</c:v>
                </c:pt>
                <c:pt idx="17256">
                  <c:v>735675.56024305557</c:v>
                </c:pt>
                <c:pt idx="17257">
                  <c:v>735675.56025463261</c:v>
                </c:pt>
                <c:pt idx="17258">
                  <c:v>735675.56025463261</c:v>
                </c:pt>
                <c:pt idx="17259">
                  <c:v>735675.56026620441</c:v>
                </c:pt>
                <c:pt idx="17260">
                  <c:v>735675.56026620441</c:v>
                </c:pt>
                <c:pt idx="17261">
                  <c:v>735675.56027777772</c:v>
                </c:pt>
                <c:pt idx="17262">
                  <c:v>735675.56027777772</c:v>
                </c:pt>
                <c:pt idx="17263">
                  <c:v>735675.56028935185</c:v>
                </c:pt>
                <c:pt idx="17264">
                  <c:v>735675.56028935185</c:v>
                </c:pt>
                <c:pt idx="17265">
                  <c:v>735675.56030092645</c:v>
                </c:pt>
                <c:pt idx="17266">
                  <c:v>735675.56030092645</c:v>
                </c:pt>
                <c:pt idx="17267">
                  <c:v>735675.56031249999</c:v>
                </c:pt>
                <c:pt idx="17268">
                  <c:v>735675.56031249999</c:v>
                </c:pt>
                <c:pt idx="17269">
                  <c:v>735675.56032407412</c:v>
                </c:pt>
                <c:pt idx="17270">
                  <c:v>735675.56032407412</c:v>
                </c:pt>
                <c:pt idx="17271">
                  <c:v>735675.56033564941</c:v>
                </c:pt>
                <c:pt idx="17272">
                  <c:v>735675.56033564941</c:v>
                </c:pt>
                <c:pt idx="17273">
                  <c:v>735675.56034722249</c:v>
                </c:pt>
                <c:pt idx="17274">
                  <c:v>735675.56034722249</c:v>
                </c:pt>
                <c:pt idx="17275">
                  <c:v>735675.5603587965</c:v>
                </c:pt>
                <c:pt idx="17276">
                  <c:v>735675.5603587965</c:v>
                </c:pt>
                <c:pt idx="17277">
                  <c:v>735675.56037037028</c:v>
                </c:pt>
                <c:pt idx="17278">
                  <c:v>735675.56037037028</c:v>
                </c:pt>
                <c:pt idx="17279">
                  <c:v>735675.56038194441</c:v>
                </c:pt>
                <c:pt idx="17280">
                  <c:v>735675.56038194441</c:v>
                </c:pt>
                <c:pt idx="17281">
                  <c:v>735675.56039351854</c:v>
                </c:pt>
                <c:pt idx="17282">
                  <c:v>735675.56039351854</c:v>
                </c:pt>
                <c:pt idx="17283">
                  <c:v>735675.56040509255</c:v>
                </c:pt>
                <c:pt idx="17284">
                  <c:v>735675.56041666702</c:v>
                </c:pt>
                <c:pt idx="17285">
                  <c:v>735675.56041666702</c:v>
                </c:pt>
                <c:pt idx="17286">
                  <c:v>735675.56042824243</c:v>
                </c:pt>
                <c:pt idx="17287">
                  <c:v>735675.56042824243</c:v>
                </c:pt>
                <c:pt idx="17288">
                  <c:v>735675.56043981481</c:v>
                </c:pt>
                <c:pt idx="17289">
                  <c:v>735675.56043981481</c:v>
                </c:pt>
                <c:pt idx="17290">
                  <c:v>735675.56045138941</c:v>
                </c:pt>
                <c:pt idx="17291">
                  <c:v>735675.56045138941</c:v>
                </c:pt>
                <c:pt idx="17292">
                  <c:v>735675.56046296295</c:v>
                </c:pt>
                <c:pt idx="17293">
                  <c:v>735675.56046296295</c:v>
                </c:pt>
                <c:pt idx="17294">
                  <c:v>735675.56047453743</c:v>
                </c:pt>
                <c:pt idx="17295">
                  <c:v>735675.56047453743</c:v>
                </c:pt>
                <c:pt idx="17296">
                  <c:v>735675.56048611423</c:v>
                </c:pt>
                <c:pt idx="17297">
                  <c:v>735675.56048611423</c:v>
                </c:pt>
                <c:pt idx="17298">
                  <c:v>735675.56049768545</c:v>
                </c:pt>
                <c:pt idx="17299">
                  <c:v>735675.56049768545</c:v>
                </c:pt>
                <c:pt idx="17300">
                  <c:v>735675.56050925888</c:v>
                </c:pt>
                <c:pt idx="17301">
                  <c:v>735675.56050925888</c:v>
                </c:pt>
                <c:pt idx="17302">
                  <c:v>735675.56052083441</c:v>
                </c:pt>
                <c:pt idx="17303">
                  <c:v>735675.56052083441</c:v>
                </c:pt>
                <c:pt idx="17304">
                  <c:v>735675.56053240749</c:v>
                </c:pt>
                <c:pt idx="17305">
                  <c:v>735675.56053240749</c:v>
                </c:pt>
                <c:pt idx="17306">
                  <c:v>735675.5605439815</c:v>
                </c:pt>
                <c:pt idx="17307">
                  <c:v>735675.5605439815</c:v>
                </c:pt>
                <c:pt idx="17308">
                  <c:v>735675.56055555551</c:v>
                </c:pt>
                <c:pt idx="17309">
                  <c:v>735675.56055555551</c:v>
                </c:pt>
                <c:pt idx="17310">
                  <c:v>735675.56056712964</c:v>
                </c:pt>
                <c:pt idx="17311">
                  <c:v>735675.56056712964</c:v>
                </c:pt>
                <c:pt idx="17312">
                  <c:v>735675.5605787033</c:v>
                </c:pt>
                <c:pt idx="17313">
                  <c:v>735675.5605787033</c:v>
                </c:pt>
                <c:pt idx="17314">
                  <c:v>735675.56059027778</c:v>
                </c:pt>
                <c:pt idx="17315">
                  <c:v>735675.56059027778</c:v>
                </c:pt>
                <c:pt idx="17316">
                  <c:v>735675.56060185202</c:v>
                </c:pt>
                <c:pt idx="17317">
                  <c:v>735675.56061342743</c:v>
                </c:pt>
                <c:pt idx="17318">
                  <c:v>735675.56061342743</c:v>
                </c:pt>
                <c:pt idx="17319">
                  <c:v>735675.5606250033</c:v>
                </c:pt>
                <c:pt idx="17320">
                  <c:v>735675.5606250033</c:v>
                </c:pt>
                <c:pt idx="17321">
                  <c:v>735675.56063657405</c:v>
                </c:pt>
                <c:pt idx="17322">
                  <c:v>735675.56063657405</c:v>
                </c:pt>
                <c:pt idx="17323">
                  <c:v>735675.56064814841</c:v>
                </c:pt>
                <c:pt idx="17324">
                  <c:v>735675.56064814841</c:v>
                </c:pt>
                <c:pt idx="17325">
                  <c:v>735675.56065972243</c:v>
                </c:pt>
                <c:pt idx="17326">
                  <c:v>735675.56065972243</c:v>
                </c:pt>
                <c:pt idx="17327">
                  <c:v>735675.56067129644</c:v>
                </c:pt>
                <c:pt idx="17328">
                  <c:v>735675.56067129644</c:v>
                </c:pt>
                <c:pt idx="17329">
                  <c:v>735675.56068287045</c:v>
                </c:pt>
                <c:pt idx="17330">
                  <c:v>735675.56068287045</c:v>
                </c:pt>
                <c:pt idx="17331">
                  <c:v>735675.5606944476</c:v>
                </c:pt>
                <c:pt idx="17332">
                  <c:v>735675.5606944476</c:v>
                </c:pt>
                <c:pt idx="17333">
                  <c:v>735675.56070601905</c:v>
                </c:pt>
                <c:pt idx="17334">
                  <c:v>735675.56070601905</c:v>
                </c:pt>
                <c:pt idx="17335">
                  <c:v>735675.5607175926</c:v>
                </c:pt>
                <c:pt idx="17336">
                  <c:v>735675.5607175926</c:v>
                </c:pt>
                <c:pt idx="17337">
                  <c:v>735675.56072916673</c:v>
                </c:pt>
                <c:pt idx="17338">
                  <c:v>735675.56072916673</c:v>
                </c:pt>
                <c:pt idx="17339">
                  <c:v>735675.56074074074</c:v>
                </c:pt>
                <c:pt idx="17340">
                  <c:v>735675.56074074074</c:v>
                </c:pt>
                <c:pt idx="17341">
                  <c:v>735675.56075231545</c:v>
                </c:pt>
                <c:pt idx="17342">
                  <c:v>735675.56075231545</c:v>
                </c:pt>
                <c:pt idx="17343">
                  <c:v>735675.56076388911</c:v>
                </c:pt>
                <c:pt idx="17344">
                  <c:v>735675.56076388911</c:v>
                </c:pt>
                <c:pt idx="17345">
                  <c:v>735675.560775463</c:v>
                </c:pt>
                <c:pt idx="17346">
                  <c:v>735675.56078703981</c:v>
                </c:pt>
                <c:pt idx="17347">
                  <c:v>735675.56078703981</c:v>
                </c:pt>
                <c:pt idx="17348">
                  <c:v>735675.56079861114</c:v>
                </c:pt>
                <c:pt idx="17349">
                  <c:v>735675.56079861114</c:v>
                </c:pt>
                <c:pt idx="17350">
                  <c:v>735675.56081018515</c:v>
                </c:pt>
                <c:pt idx="17351">
                  <c:v>735675.56081018515</c:v>
                </c:pt>
                <c:pt idx="17352">
                  <c:v>735675.5608217594</c:v>
                </c:pt>
                <c:pt idx="17353">
                  <c:v>735675.5608217594</c:v>
                </c:pt>
                <c:pt idx="17354">
                  <c:v>735675.5608333362</c:v>
                </c:pt>
                <c:pt idx="17355">
                  <c:v>735675.5608333362</c:v>
                </c:pt>
                <c:pt idx="17356">
                  <c:v>735675.56084490742</c:v>
                </c:pt>
                <c:pt idx="17357">
                  <c:v>735675.56084490742</c:v>
                </c:pt>
                <c:pt idx="17358">
                  <c:v>735675.56085648446</c:v>
                </c:pt>
                <c:pt idx="17359">
                  <c:v>735675.56085648446</c:v>
                </c:pt>
                <c:pt idx="17360">
                  <c:v>735675.56086805556</c:v>
                </c:pt>
                <c:pt idx="17361">
                  <c:v>735675.56086805556</c:v>
                </c:pt>
                <c:pt idx="17362">
                  <c:v>735675.56087962957</c:v>
                </c:pt>
                <c:pt idx="17363">
                  <c:v>735675.56087962957</c:v>
                </c:pt>
                <c:pt idx="17364">
                  <c:v>735675.56089120405</c:v>
                </c:pt>
                <c:pt idx="17365">
                  <c:v>735675.56089120405</c:v>
                </c:pt>
                <c:pt idx="17366">
                  <c:v>735675.56090277783</c:v>
                </c:pt>
                <c:pt idx="17367">
                  <c:v>735675.56090277783</c:v>
                </c:pt>
                <c:pt idx="17368">
                  <c:v>735675.56091435184</c:v>
                </c:pt>
                <c:pt idx="17369">
                  <c:v>735675.56091435184</c:v>
                </c:pt>
                <c:pt idx="17370">
                  <c:v>735675.56092592923</c:v>
                </c:pt>
                <c:pt idx="17371">
                  <c:v>735675.56092592923</c:v>
                </c:pt>
                <c:pt idx="17372">
                  <c:v>735675.56093750044</c:v>
                </c:pt>
                <c:pt idx="17373">
                  <c:v>735675.56093750044</c:v>
                </c:pt>
                <c:pt idx="17374">
                  <c:v>735675.56094907399</c:v>
                </c:pt>
                <c:pt idx="17375">
                  <c:v>735675.56094907399</c:v>
                </c:pt>
                <c:pt idx="17376">
                  <c:v>735675.56096064905</c:v>
                </c:pt>
                <c:pt idx="17377">
                  <c:v>735675.56096064905</c:v>
                </c:pt>
                <c:pt idx="17378">
                  <c:v>735675.56097222224</c:v>
                </c:pt>
                <c:pt idx="17379">
                  <c:v>735675.56097222224</c:v>
                </c:pt>
                <c:pt idx="17380">
                  <c:v>735675.56098379742</c:v>
                </c:pt>
                <c:pt idx="17381">
                  <c:v>735675.5609953705</c:v>
                </c:pt>
                <c:pt idx="17382">
                  <c:v>735675.5609953705</c:v>
                </c:pt>
                <c:pt idx="17383">
                  <c:v>735675.56100694847</c:v>
                </c:pt>
                <c:pt idx="17384">
                  <c:v>735675.56100694847</c:v>
                </c:pt>
                <c:pt idx="17385">
                  <c:v>735675.56101851852</c:v>
                </c:pt>
                <c:pt idx="17386">
                  <c:v>735675.56103009265</c:v>
                </c:pt>
                <c:pt idx="17387">
                  <c:v>735675.56103009265</c:v>
                </c:pt>
                <c:pt idx="17388">
                  <c:v>735675.56104166701</c:v>
                </c:pt>
                <c:pt idx="17389">
                  <c:v>735675.56104166701</c:v>
                </c:pt>
                <c:pt idx="17390">
                  <c:v>735675.56105324463</c:v>
                </c:pt>
                <c:pt idx="17391">
                  <c:v>735675.56105324463</c:v>
                </c:pt>
                <c:pt idx="17392">
                  <c:v>735675.56106481771</c:v>
                </c:pt>
                <c:pt idx="17393">
                  <c:v>735675.56106481771</c:v>
                </c:pt>
                <c:pt idx="17394">
                  <c:v>735675.56107638904</c:v>
                </c:pt>
                <c:pt idx="17395">
                  <c:v>735675.56107638904</c:v>
                </c:pt>
                <c:pt idx="17396">
                  <c:v>735675.56108796445</c:v>
                </c:pt>
                <c:pt idx="17397">
                  <c:v>735675.56108796445</c:v>
                </c:pt>
                <c:pt idx="17398">
                  <c:v>735675.56109953742</c:v>
                </c:pt>
                <c:pt idx="17399">
                  <c:v>735675.56109953742</c:v>
                </c:pt>
                <c:pt idx="17400">
                  <c:v>735675.56111111143</c:v>
                </c:pt>
                <c:pt idx="17401">
                  <c:v>735675.56111111143</c:v>
                </c:pt>
                <c:pt idx="17402">
                  <c:v>735675.56112268544</c:v>
                </c:pt>
                <c:pt idx="17403">
                  <c:v>735675.56112268544</c:v>
                </c:pt>
                <c:pt idx="17404">
                  <c:v>735675.56113425922</c:v>
                </c:pt>
                <c:pt idx="17405">
                  <c:v>735675.56113425922</c:v>
                </c:pt>
                <c:pt idx="17406">
                  <c:v>735675.56114583404</c:v>
                </c:pt>
                <c:pt idx="17407">
                  <c:v>735675.56114583404</c:v>
                </c:pt>
                <c:pt idx="17408">
                  <c:v>735675.56115740945</c:v>
                </c:pt>
                <c:pt idx="17409">
                  <c:v>735675.56115740945</c:v>
                </c:pt>
                <c:pt idx="17410">
                  <c:v>735675.56116898148</c:v>
                </c:pt>
                <c:pt idx="17411">
                  <c:v>735675.56116898148</c:v>
                </c:pt>
                <c:pt idx="17412">
                  <c:v>735675.56118055549</c:v>
                </c:pt>
                <c:pt idx="17413">
                  <c:v>735675.56118055549</c:v>
                </c:pt>
                <c:pt idx="17414">
                  <c:v>735675.56119212962</c:v>
                </c:pt>
                <c:pt idx="17415">
                  <c:v>735675.56119212962</c:v>
                </c:pt>
                <c:pt idx="17416">
                  <c:v>735675.56120370445</c:v>
                </c:pt>
                <c:pt idx="17417">
                  <c:v>735675.56120370445</c:v>
                </c:pt>
                <c:pt idx="17418">
                  <c:v>735675.56121527904</c:v>
                </c:pt>
                <c:pt idx="17419">
                  <c:v>735675.56121527904</c:v>
                </c:pt>
                <c:pt idx="17420">
                  <c:v>735675.56122685445</c:v>
                </c:pt>
                <c:pt idx="17421">
                  <c:v>735675.56123842741</c:v>
                </c:pt>
                <c:pt idx="17422">
                  <c:v>735675.56123842741</c:v>
                </c:pt>
                <c:pt idx="17423">
                  <c:v>735675.56125000294</c:v>
                </c:pt>
                <c:pt idx="17424">
                  <c:v>735675.56125000294</c:v>
                </c:pt>
                <c:pt idx="17425">
                  <c:v>735675.56126157404</c:v>
                </c:pt>
                <c:pt idx="17426">
                  <c:v>735675.56126157404</c:v>
                </c:pt>
                <c:pt idx="17427">
                  <c:v>735675.56127314945</c:v>
                </c:pt>
                <c:pt idx="17428">
                  <c:v>735675.56127314945</c:v>
                </c:pt>
                <c:pt idx="17429">
                  <c:v>735675.5612847259</c:v>
                </c:pt>
                <c:pt idx="17430">
                  <c:v>735675.5612847259</c:v>
                </c:pt>
                <c:pt idx="17431">
                  <c:v>735675.5612962991</c:v>
                </c:pt>
                <c:pt idx="17432">
                  <c:v>735675.5612962991</c:v>
                </c:pt>
                <c:pt idx="17433">
                  <c:v>735675.56130787043</c:v>
                </c:pt>
                <c:pt idx="17434">
                  <c:v>735675.56130787043</c:v>
                </c:pt>
                <c:pt idx="17435">
                  <c:v>735675.56131944433</c:v>
                </c:pt>
                <c:pt idx="17436">
                  <c:v>735675.56131944433</c:v>
                </c:pt>
                <c:pt idx="17437">
                  <c:v>735675.56133101904</c:v>
                </c:pt>
                <c:pt idx="17438">
                  <c:v>735675.56133101904</c:v>
                </c:pt>
                <c:pt idx="17439">
                  <c:v>735675.56134259258</c:v>
                </c:pt>
                <c:pt idx="17440">
                  <c:v>735675.56134259258</c:v>
                </c:pt>
                <c:pt idx="17441">
                  <c:v>735675.56135416741</c:v>
                </c:pt>
                <c:pt idx="17442">
                  <c:v>735675.56135416741</c:v>
                </c:pt>
                <c:pt idx="17443">
                  <c:v>735675.5613657434</c:v>
                </c:pt>
                <c:pt idx="17444">
                  <c:v>735675.5613657434</c:v>
                </c:pt>
                <c:pt idx="17445">
                  <c:v>735675.56137731485</c:v>
                </c:pt>
                <c:pt idx="17446">
                  <c:v>735675.56137731485</c:v>
                </c:pt>
                <c:pt idx="17447">
                  <c:v>735675.56138888909</c:v>
                </c:pt>
                <c:pt idx="17448">
                  <c:v>735675.56138888909</c:v>
                </c:pt>
                <c:pt idx="17449">
                  <c:v>735675.56140046404</c:v>
                </c:pt>
                <c:pt idx="17450">
                  <c:v>735675.56140046404</c:v>
                </c:pt>
                <c:pt idx="17451">
                  <c:v>735675.56141203945</c:v>
                </c:pt>
                <c:pt idx="17452">
                  <c:v>735675.56141203945</c:v>
                </c:pt>
                <c:pt idx="17453">
                  <c:v>735675.56142361497</c:v>
                </c:pt>
                <c:pt idx="17454">
                  <c:v>735675.56142361497</c:v>
                </c:pt>
                <c:pt idx="17455">
                  <c:v>735675.56143518782</c:v>
                </c:pt>
                <c:pt idx="17456">
                  <c:v>735675.5614467595</c:v>
                </c:pt>
                <c:pt idx="17457">
                  <c:v>735675.5614467595</c:v>
                </c:pt>
                <c:pt idx="17458">
                  <c:v>735675.56145833444</c:v>
                </c:pt>
                <c:pt idx="17459">
                  <c:v>735675.56145833444</c:v>
                </c:pt>
                <c:pt idx="17460">
                  <c:v>735675.56146990741</c:v>
                </c:pt>
                <c:pt idx="17461">
                  <c:v>735675.56146990741</c:v>
                </c:pt>
                <c:pt idx="17462">
                  <c:v>735675.5614814841</c:v>
                </c:pt>
                <c:pt idx="17463">
                  <c:v>735675.5614814841</c:v>
                </c:pt>
                <c:pt idx="17464">
                  <c:v>735675.56149305555</c:v>
                </c:pt>
                <c:pt idx="17465">
                  <c:v>735675.56149305555</c:v>
                </c:pt>
                <c:pt idx="17466">
                  <c:v>735675.56150463235</c:v>
                </c:pt>
                <c:pt idx="17467">
                  <c:v>735675.56150463235</c:v>
                </c:pt>
                <c:pt idx="17468">
                  <c:v>735675.56151620403</c:v>
                </c:pt>
                <c:pt idx="17469">
                  <c:v>735675.56151620403</c:v>
                </c:pt>
                <c:pt idx="17470">
                  <c:v>735675.56152777944</c:v>
                </c:pt>
                <c:pt idx="17471">
                  <c:v>735675.56152777944</c:v>
                </c:pt>
                <c:pt idx="17472">
                  <c:v>735675.56153935182</c:v>
                </c:pt>
                <c:pt idx="17473">
                  <c:v>735675.56153935182</c:v>
                </c:pt>
                <c:pt idx="17474">
                  <c:v>735675.56155092863</c:v>
                </c:pt>
                <c:pt idx="17475">
                  <c:v>735675.56155092863</c:v>
                </c:pt>
                <c:pt idx="17476">
                  <c:v>735675.56156250043</c:v>
                </c:pt>
                <c:pt idx="17477">
                  <c:v>735675.56156250043</c:v>
                </c:pt>
                <c:pt idx="17478">
                  <c:v>735675.56157407409</c:v>
                </c:pt>
                <c:pt idx="17479">
                  <c:v>735675.56157407409</c:v>
                </c:pt>
                <c:pt idx="17480">
                  <c:v>735675.56158565043</c:v>
                </c:pt>
                <c:pt idx="17481">
                  <c:v>735675.56158565043</c:v>
                </c:pt>
                <c:pt idx="17482">
                  <c:v>735675.56159722444</c:v>
                </c:pt>
                <c:pt idx="17483">
                  <c:v>735675.56159722444</c:v>
                </c:pt>
                <c:pt idx="17484">
                  <c:v>735675.5616087974</c:v>
                </c:pt>
                <c:pt idx="17485">
                  <c:v>735675.5616087974</c:v>
                </c:pt>
                <c:pt idx="17486">
                  <c:v>735675.56162037305</c:v>
                </c:pt>
                <c:pt idx="17487">
                  <c:v>735675.56162037305</c:v>
                </c:pt>
                <c:pt idx="17488">
                  <c:v>735675.56163194799</c:v>
                </c:pt>
                <c:pt idx="17489">
                  <c:v>735675.56163194799</c:v>
                </c:pt>
                <c:pt idx="17490">
                  <c:v>735675.56164351944</c:v>
                </c:pt>
                <c:pt idx="17491">
                  <c:v>735675.56164351944</c:v>
                </c:pt>
                <c:pt idx="17492">
                  <c:v>735675.56165509589</c:v>
                </c:pt>
                <c:pt idx="17493">
                  <c:v>735675.56165509589</c:v>
                </c:pt>
                <c:pt idx="17494">
                  <c:v>735675.56166666932</c:v>
                </c:pt>
                <c:pt idx="17495">
                  <c:v>735675.56166666932</c:v>
                </c:pt>
                <c:pt idx="17496">
                  <c:v>735675.56167824205</c:v>
                </c:pt>
                <c:pt idx="17497">
                  <c:v>735675.56167824205</c:v>
                </c:pt>
                <c:pt idx="17498">
                  <c:v>735675.56168981746</c:v>
                </c:pt>
                <c:pt idx="17499">
                  <c:v>735675.56168981746</c:v>
                </c:pt>
                <c:pt idx="17500">
                  <c:v>735675.56170138903</c:v>
                </c:pt>
                <c:pt idx="17501">
                  <c:v>735675.56170138903</c:v>
                </c:pt>
                <c:pt idx="17502">
                  <c:v>735675.56171296292</c:v>
                </c:pt>
                <c:pt idx="17503">
                  <c:v>735675.56171296292</c:v>
                </c:pt>
                <c:pt idx="17504">
                  <c:v>735675.5617245402</c:v>
                </c:pt>
                <c:pt idx="17505">
                  <c:v>735675.5617245402</c:v>
                </c:pt>
                <c:pt idx="17506">
                  <c:v>735675.56173611409</c:v>
                </c:pt>
                <c:pt idx="17507">
                  <c:v>735675.56175925932</c:v>
                </c:pt>
                <c:pt idx="17508">
                  <c:v>735675.56175925932</c:v>
                </c:pt>
                <c:pt idx="17509">
                  <c:v>735675.56175925932</c:v>
                </c:pt>
                <c:pt idx="17510">
                  <c:v>735675.56177083345</c:v>
                </c:pt>
                <c:pt idx="17511">
                  <c:v>735675.56177083345</c:v>
                </c:pt>
                <c:pt idx="17512">
                  <c:v>735675.56178240944</c:v>
                </c:pt>
                <c:pt idx="17513">
                  <c:v>735675.56178240944</c:v>
                </c:pt>
                <c:pt idx="17514">
                  <c:v>735675.56179398205</c:v>
                </c:pt>
                <c:pt idx="17515">
                  <c:v>735675.56179398205</c:v>
                </c:pt>
                <c:pt idx="17516">
                  <c:v>735675.56180555839</c:v>
                </c:pt>
                <c:pt idx="17517">
                  <c:v>735675.56181713287</c:v>
                </c:pt>
                <c:pt idx="17518">
                  <c:v>735675.56181713287</c:v>
                </c:pt>
                <c:pt idx="17519">
                  <c:v>735675.56182870443</c:v>
                </c:pt>
                <c:pt idx="17520">
                  <c:v>735675.56182870443</c:v>
                </c:pt>
                <c:pt idx="17521">
                  <c:v>735675.56184027775</c:v>
                </c:pt>
                <c:pt idx="17522">
                  <c:v>735675.56184027775</c:v>
                </c:pt>
                <c:pt idx="17523">
                  <c:v>735675.56185185444</c:v>
                </c:pt>
                <c:pt idx="17524">
                  <c:v>735675.56185185444</c:v>
                </c:pt>
                <c:pt idx="17525">
                  <c:v>735675.5618634295</c:v>
                </c:pt>
                <c:pt idx="17526">
                  <c:v>735675.5618634295</c:v>
                </c:pt>
                <c:pt idx="17527">
                  <c:v>735675.56187500281</c:v>
                </c:pt>
                <c:pt idx="17528">
                  <c:v>735675.56187500281</c:v>
                </c:pt>
                <c:pt idx="17529">
                  <c:v>735675.5618865774</c:v>
                </c:pt>
                <c:pt idx="17530">
                  <c:v>735675.5618865774</c:v>
                </c:pt>
                <c:pt idx="17531">
                  <c:v>735675.56189814943</c:v>
                </c:pt>
                <c:pt idx="17532">
                  <c:v>735675.56189814943</c:v>
                </c:pt>
                <c:pt idx="17533">
                  <c:v>735675.5619097224</c:v>
                </c:pt>
                <c:pt idx="17534">
                  <c:v>735675.5619097224</c:v>
                </c:pt>
                <c:pt idx="17535">
                  <c:v>735675.56192129897</c:v>
                </c:pt>
                <c:pt idx="17536">
                  <c:v>735675.56192129897</c:v>
                </c:pt>
                <c:pt idx="17537">
                  <c:v>735675.56193287042</c:v>
                </c:pt>
                <c:pt idx="17538">
                  <c:v>735675.56193287042</c:v>
                </c:pt>
                <c:pt idx="17539">
                  <c:v>735675.56194444443</c:v>
                </c:pt>
                <c:pt idx="17540">
                  <c:v>735675.56194444443</c:v>
                </c:pt>
                <c:pt idx="17541">
                  <c:v>735675.56195602193</c:v>
                </c:pt>
                <c:pt idx="17542">
                  <c:v>735675.56195602193</c:v>
                </c:pt>
                <c:pt idx="17543">
                  <c:v>735675.56196759443</c:v>
                </c:pt>
                <c:pt idx="17544">
                  <c:v>735675.5619791667</c:v>
                </c:pt>
                <c:pt idx="17545">
                  <c:v>735675.5619791667</c:v>
                </c:pt>
                <c:pt idx="17546">
                  <c:v>735675.5619907435</c:v>
                </c:pt>
                <c:pt idx="17547">
                  <c:v>735675.5619907435</c:v>
                </c:pt>
                <c:pt idx="17548">
                  <c:v>735675.56200231484</c:v>
                </c:pt>
                <c:pt idx="17549">
                  <c:v>735675.56200231484</c:v>
                </c:pt>
                <c:pt idx="17550">
                  <c:v>735675.56201388885</c:v>
                </c:pt>
                <c:pt idx="17551">
                  <c:v>735675.56201388885</c:v>
                </c:pt>
                <c:pt idx="17552">
                  <c:v>735675.56202546344</c:v>
                </c:pt>
                <c:pt idx="17553">
                  <c:v>735675.56202546344</c:v>
                </c:pt>
                <c:pt idx="17554">
                  <c:v>735675.56203703745</c:v>
                </c:pt>
                <c:pt idx="17555">
                  <c:v>735675.56203703745</c:v>
                </c:pt>
                <c:pt idx="17556">
                  <c:v>735675.56204861111</c:v>
                </c:pt>
                <c:pt idx="17557">
                  <c:v>735675.56204861111</c:v>
                </c:pt>
                <c:pt idx="17558">
                  <c:v>735675.56206018524</c:v>
                </c:pt>
                <c:pt idx="17559">
                  <c:v>735675.56206018524</c:v>
                </c:pt>
                <c:pt idx="17560">
                  <c:v>735675.5620717589</c:v>
                </c:pt>
                <c:pt idx="17561">
                  <c:v>735675.5620717589</c:v>
                </c:pt>
                <c:pt idx="17562">
                  <c:v>735675.56208333443</c:v>
                </c:pt>
                <c:pt idx="17563">
                  <c:v>735675.56208333443</c:v>
                </c:pt>
                <c:pt idx="17564">
                  <c:v>735675.56209490751</c:v>
                </c:pt>
                <c:pt idx="17565">
                  <c:v>735675.56209490751</c:v>
                </c:pt>
                <c:pt idx="17566">
                  <c:v>735675.56210648152</c:v>
                </c:pt>
                <c:pt idx="17567">
                  <c:v>735675.56210648152</c:v>
                </c:pt>
                <c:pt idx="17568">
                  <c:v>735675.56211805227</c:v>
                </c:pt>
                <c:pt idx="17569">
                  <c:v>735675.56211805227</c:v>
                </c:pt>
                <c:pt idx="17570">
                  <c:v>735675.56212962966</c:v>
                </c:pt>
                <c:pt idx="17571">
                  <c:v>735675.56212962966</c:v>
                </c:pt>
                <c:pt idx="17572">
                  <c:v>735675.56214120367</c:v>
                </c:pt>
                <c:pt idx="17573">
                  <c:v>735675.56214120367</c:v>
                </c:pt>
                <c:pt idx="17574">
                  <c:v>735675.5621527778</c:v>
                </c:pt>
                <c:pt idx="17575">
                  <c:v>735675.5621527778</c:v>
                </c:pt>
                <c:pt idx="17576">
                  <c:v>735675.56216435181</c:v>
                </c:pt>
                <c:pt idx="17577">
                  <c:v>735675.56216435181</c:v>
                </c:pt>
                <c:pt idx="17578">
                  <c:v>735675.56217592594</c:v>
                </c:pt>
                <c:pt idx="17579">
                  <c:v>735675.56217592594</c:v>
                </c:pt>
                <c:pt idx="17580">
                  <c:v>735675.56218749995</c:v>
                </c:pt>
                <c:pt idx="17581">
                  <c:v>735675.56219907396</c:v>
                </c:pt>
                <c:pt idx="17582">
                  <c:v>735675.56219907396</c:v>
                </c:pt>
                <c:pt idx="17583">
                  <c:v>735675.56221064844</c:v>
                </c:pt>
                <c:pt idx="17584">
                  <c:v>735675.56221064844</c:v>
                </c:pt>
                <c:pt idx="17585">
                  <c:v>735675.56222222245</c:v>
                </c:pt>
                <c:pt idx="17586">
                  <c:v>735675.56222222245</c:v>
                </c:pt>
                <c:pt idx="17587">
                  <c:v>735675.56223379704</c:v>
                </c:pt>
                <c:pt idx="17588">
                  <c:v>735675.56223379704</c:v>
                </c:pt>
                <c:pt idx="17589">
                  <c:v>735675.56224537035</c:v>
                </c:pt>
                <c:pt idx="17590">
                  <c:v>735675.56224537035</c:v>
                </c:pt>
                <c:pt idx="17591">
                  <c:v>735675.56225694786</c:v>
                </c:pt>
                <c:pt idx="17592">
                  <c:v>735675.56225694786</c:v>
                </c:pt>
                <c:pt idx="17593">
                  <c:v>735675.56226851849</c:v>
                </c:pt>
                <c:pt idx="17594">
                  <c:v>735675.56226851849</c:v>
                </c:pt>
                <c:pt idx="17595">
                  <c:v>735675.56228009262</c:v>
                </c:pt>
                <c:pt idx="17596">
                  <c:v>735675.56228009262</c:v>
                </c:pt>
                <c:pt idx="17597">
                  <c:v>735675.56229166663</c:v>
                </c:pt>
                <c:pt idx="17598">
                  <c:v>735675.56229166663</c:v>
                </c:pt>
                <c:pt idx="17599">
                  <c:v>735675.56230324204</c:v>
                </c:pt>
                <c:pt idx="17600">
                  <c:v>735675.56230324204</c:v>
                </c:pt>
                <c:pt idx="17601">
                  <c:v>735675.56231481477</c:v>
                </c:pt>
                <c:pt idx="17602">
                  <c:v>735675.56231481477</c:v>
                </c:pt>
                <c:pt idx="17603">
                  <c:v>735675.56232638902</c:v>
                </c:pt>
                <c:pt idx="17604">
                  <c:v>735675.56232638902</c:v>
                </c:pt>
                <c:pt idx="17605">
                  <c:v>735675.56233796291</c:v>
                </c:pt>
                <c:pt idx="17606">
                  <c:v>735675.56233796291</c:v>
                </c:pt>
                <c:pt idx="17607">
                  <c:v>735675.56234953692</c:v>
                </c:pt>
                <c:pt idx="17608">
                  <c:v>735675.56234953692</c:v>
                </c:pt>
                <c:pt idx="17609">
                  <c:v>735675.5623611114</c:v>
                </c:pt>
                <c:pt idx="17610">
                  <c:v>735675.5623611114</c:v>
                </c:pt>
                <c:pt idx="17611">
                  <c:v>735675.56237268518</c:v>
                </c:pt>
                <c:pt idx="17612">
                  <c:v>735675.5623842593</c:v>
                </c:pt>
                <c:pt idx="17613">
                  <c:v>735675.5623842593</c:v>
                </c:pt>
                <c:pt idx="17614">
                  <c:v>735675.56239583343</c:v>
                </c:pt>
                <c:pt idx="17615">
                  <c:v>735675.56239583343</c:v>
                </c:pt>
                <c:pt idx="17616">
                  <c:v>735675.56240740744</c:v>
                </c:pt>
                <c:pt idx="17617">
                  <c:v>735675.56240740744</c:v>
                </c:pt>
                <c:pt idx="17618">
                  <c:v>735675.56241898146</c:v>
                </c:pt>
                <c:pt idx="17619">
                  <c:v>735675.56241898146</c:v>
                </c:pt>
                <c:pt idx="17620">
                  <c:v>735675.56243055558</c:v>
                </c:pt>
                <c:pt idx="17621">
                  <c:v>735675.56243055558</c:v>
                </c:pt>
                <c:pt idx="17622">
                  <c:v>735675.56244212959</c:v>
                </c:pt>
                <c:pt idx="17623">
                  <c:v>735675.56244212959</c:v>
                </c:pt>
                <c:pt idx="17624">
                  <c:v>735675.56245370442</c:v>
                </c:pt>
                <c:pt idx="17625">
                  <c:v>735675.56245370442</c:v>
                </c:pt>
                <c:pt idx="17626">
                  <c:v>735675.56246527773</c:v>
                </c:pt>
                <c:pt idx="17627">
                  <c:v>735675.56246527773</c:v>
                </c:pt>
                <c:pt idx="17628">
                  <c:v>735675.56247685209</c:v>
                </c:pt>
                <c:pt idx="17629">
                  <c:v>735675.56247685209</c:v>
                </c:pt>
                <c:pt idx="17630">
                  <c:v>735675.56248842645</c:v>
                </c:pt>
                <c:pt idx="17631">
                  <c:v>735675.56248842645</c:v>
                </c:pt>
                <c:pt idx="17632">
                  <c:v>735675.5625</c:v>
                </c:pt>
                <c:pt idx="17633">
                  <c:v>735675.5625</c:v>
                </c:pt>
                <c:pt idx="17634">
                  <c:v>735675.56251157389</c:v>
                </c:pt>
                <c:pt idx="17635">
                  <c:v>735675.56252314942</c:v>
                </c:pt>
                <c:pt idx="17636">
                  <c:v>735675.56252314942</c:v>
                </c:pt>
                <c:pt idx="17637">
                  <c:v>735675.5625347225</c:v>
                </c:pt>
                <c:pt idx="17638">
                  <c:v>735675.5625347225</c:v>
                </c:pt>
                <c:pt idx="17639">
                  <c:v>735675.56254629651</c:v>
                </c:pt>
                <c:pt idx="17640">
                  <c:v>735675.56254629651</c:v>
                </c:pt>
                <c:pt idx="17641">
                  <c:v>735675.56255787041</c:v>
                </c:pt>
                <c:pt idx="17642">
                  <c:v>735675.56255787041</c:v>
                </c:pt>
                <c:pt idx="17643">
                  <c:v>735675.5625694443</c:v>
                </c:pt>
                <c:pt idx="17644">
                  <c:v>735675.5625694443</c:v>
                </c:pt>
                <c:pt idx="17645">
                  <c:v>735675.56258101854</c:v>
                </c:pt>
                <c:pt idx="17646">
                  <c:v>735675.56258101854</c:v>
                </c:pt>
                <c:pt idx="17647">
                  <c:v>735675.56259259256</c:v>
                </c:pt>
                <c:pt idx="17648">
                  <c:v>735675.56259259256</c:v>
                </c:pt>
                <c:pt idx="17649">
                  <c:v>735675.56260416703</c:v>
                </c:pt>
                <c:pt idx="17650">
                  <c:v>735675.56261574244</c:v>
                </c:pt>
                <c:pt idx="17651">
                  <c:v>735675.56261574244</c:v>
                </c:pt>
                <c:pt idx="17652">
                  <c:v>735675.56262731797</c:v>
                </c:pt>
                <c:pt idx="17653">
                  <c:v>735675.56262731797</c:v>
                </c:pt>
                <c:pt idx="17654">
                  <c:v>735675.56263888883</c:v>
                </c:pt>
                <c:pt idx="17655">
                  <c:v>735675.56263888883</c:v>
                </c:pt>
                <c:pt idx="17656">
                  <c:v>735675.56265046343</c:v>
                </c:pt>
                <c:pt idx="17657">
                  <c:v>735675.56267361145</c:v>
                </c:pt>
                <c:pt idx="17658">
                  <c:v>735675.56267361145</c:v>
                </c:pt>
                <c:pt idx="17659">
                  <c:v>735675.56268518744</c:v>
                </c:pt>
                <c:pt idx="17660">
                  <c:v>735675.56268518744</c:v>
                </c:pt>
                <c:pt idx="17661">
                  <c:v>735675.56269675924</c:v>
                </c:pt>
                <c:pt idx="17662">
                  <c:v>735675.56269675924</c:v>
                </c:pt>
                <c:pt idx="17663">
                  <c:v>735675.56270833348</c:v>
                </c:pt>
                <c:pt idx="17664">
                  <c:v>735675.56270833348</c:v>
                </c:pt>
                <c:pt idx="17665">
                  <c:v>735675.56271990738</c:v>
                </c:pt>
                <c:pt idx="17666">
                  <c:v>735675.56271990738</c:v>
                </c:pt>
                <c:pt idx="17667">
                  <c:v>735675.56274305528</c:v>
                </c:pt>
                <c:pt idx="17668">
                  <c:v>735675.56275462965</c:v>
                </c:pt>
                <c:pt idx="17669">
                  <c:v>735675.56275462965</c:v>
                </c:pt>
                <c:pt idx="17670">
                  <c:v>735675.56276620401</c:v>
                </c:pt>
                <c:pt idx="17671">
                  <c:v>735675.56276620401</c:v>
                </c:pt>
                <c:pt idx="17672">
                  <c:v>735675.56277777778</c:v>
                </c:pt>
                <c:pt idx="17673">
                  <c:v>735675.56277777778</c:v>
                </c:pt>
                <c:pt idx="17674">
                  <c:v>735675.56278935191</c:v>
                </c:pt>
                <c:pt idx="17675">
                  <c:v>735675.56278935191</c:v>
                </c:pt>
                <c:pt idx="17676">
                  <c:v>735675.56280092744</c:v>
                </c:pt>
                <c:pt idx="17677">
                  <c:v>735675.56280092744</c:v>
                </c:pt>
                <c:pt idx="17678">
                  <c:v>735675.56281250005</c:v>
                </c:pt>
                <c:pt idx="17679">
                  <c:v>735675.56281250005</c:v>
                </c:pt>
                <c:pt idx="17680">
                  <c:v>735675.56282407441</c:v>
                </c:pt>
                <c:pt idx="17681">
                  <c:v>735675.56282407441</c:v>
                </c:pt>
                <c:pt idx="17682">
                  <c:v>735675.56283565005</c:v>
                </c:pt>
                <c:pt idx="17683">
                  <c:v>735675.56284722243</c:v>
                </c:pt>
                <c:pt idx="17684">
                  <c:v>735675.56284722243</c:v>
                </c:pt>
                <c:pt idx="17685">
                  <c:v>735675.56285879645</c:v>
                </c:pt>
                <c:pt idx="17686">
                  <c:v>735675.56285879645</c:v>
                </c:pt>
                <c:pt idx="17687">
                  <c:v>735675.56287037034</c:v>
                </c:pt>
                <c:pt idx="17688">
                  <c:v>735675.56287037034</c:v>
                </c:pt>
                <c:pt idx="17689">
                  <c:v>735675.5628819475</c:v>
                </c:pt>
                <c:pt idx="17690">
                  <c:v>735675.5628819475</c:v>
                </c:pt>
                <c:pt idx="17691">
                  <c:v>735675.56289351941</c:v>
                </c:pt>
                <c:pt idx="17692">
                  <c:v>735675.56289351941</c:v>
                </c:pt>
                <c:pt idx="17693">
                  <c:v>735675.56290509261</c:v>
                </c:pt>
                <c:pt idx="17694">
                  <c:v>735675.56290509261</c:v>
                </c:pt>
                <c:pt idx="17695">
                  <c:v>735675.56291666662</c:v>
                </c:pt>
                <c:pt idx="17696">
                  <c:v>735675.56291666662</c:v>
                </c:pt>
                <c:pt idx="17697">
                  <c:v>735675.56292824075</c:v>
                </c:pt>
                <c:pt idx="17698">
                  <c:v>735675.56292824075</c:v>
                </c:pt>
                <c:pt idx="17699">
                  <c:v>735675.56293981476</c:v>
                </c:pt>
                <c:pt idx="17700">
                  <c:v>735675.56293981476</c:v>
                </c:pt>
                <c:pt idx="17701">
                  <c:v>735675.562951389</c:v>
                </c:pt>
                <c:pt idx="17702">
                  <c:v>735675.562951389</c:v>
                </c:pt>
                <c:pt idx="17703">
                  <c:v>735675.56296296301</c:v>
                </c:pt>
                <c:pt idx="17704">
                  <c:v>735675.56296296301</c:v>
                </c:pt>
                <c:pt idx="17705">
                  <c:v>735675.56297453702</c:v>
                </c:pt>
                <c:pt idx="17706">
                  <c:v>735675.56297453702</c:v>
                </c:pt>
                <c:pt idx="17707">
                  <c:v>735675.56298611243</c:v>
                </c:pt>
                <c:pt idx="17708">
                  <c:v>735675.56298611243</c:v>
                </c:pt>
                <c:pt idx="17709">
                  <c:v>735675.5629976854</c:v>
                </c:pt>
                <c:pt idx="17710">
                  <c:v>735675.56300925929</c:v>
                </c:pt>
                <c:pt idx="17711">
                  <c:v>735675.56300925929</c:v>
                </c:pt>
                <c:pt idx="17712">
                  <c:v>735675.56302083586</c:v>
                </c:pt>
                <c:pt idx="17713">
                  <c:v>735675.56302083586</c:v>
                </c:pt>
                <c:pt idx="17714">
                  <c:v>735675.56303240743</c:v>
                </c:pt>
                <c:pt idx="17715">
                  <c:v>735675.56303240743</c:v>
                </c:pt>
                <c:pt idx="17716">
                  <c:v>735675.56304398144</c:v>
                </c:pt>
                <c:pt idx="17717">
                  <c:v>735675.56304398144</c:v>
                </c:pt>
                <c:pt idx="17718">
                  <c:v>735675.56305555743</c:v>
                </c:pt>
                <c:pt idx="17719">
                  <c:v>735675.56305555743</c:v>
                </c:pt>
                <c:pt idx="17720">
                  <c:v>735675.56306713261</c:v>
                </c:pt>
                <c:pt idx="17721">
                  <c:v>735675.56306713261</c:v>
                </c:pt>
                <c:pt idx="17722">
                  <c:v>735675.56307870371</c:v>
                </c:pt>
                <c:pt idx="17723">
                  <c:v>735675.56307870371</c:v>
                </c:pt>
                <c:pt idx="17724">
                  <c:v>735675.56309027784</c:v>
                </c:pt>
                <c:pt idx="17725">
                  <c:v>735675.56309027784</c:v>
                </c:pt>
                <c:pt idx="17726">
                  <c:v>735675.56310185185</c:v>
                </c:pt>
                <c:pt idx="17727">
                  <c:v>735675.56310185185</c:v>
                </c:pt>
                <c:pt idx="17728">
                  <c:v>735675.56311342644</c:v>
                </c:pt>
                <c:pt idx="17729">
                  <c:v>735675.56311342644</c:v>
                </c:pt>
                <c:pt idx="17730">
                  <c:v>735675.56320602132</c:v>
                </c:pt>
                <c:pt idx="17731">
                  <c:v>735675.56320602132</c:v>
                </c:pt>
                <c:pt idx="17732">
                  <c:v>735675.56321759254</c:v>
                </c:pt>
                <c:pt idx="17733">
                  <c:v>735675.56321759254</c:v>
                </c:pt>
                <c:pt idx="17734">
                  <c:v>735675.56322916702</c:v>
                </c:pt>
                <c:pt idx="17735">
                  <c:v>735675.56322916702</c:v>
                </c:pt>
                <c:pt idx="17736">
                  <c:v>735675.56324074243</c:v>
                </c:pt>
                <c:pt idx="17737">
                  <c:v>735675.56325231795</c:v>
                </c:pt>
                <c:pt idx="17738">
                  <c:v>735675.56326388905</c:v>
                </c:pt>
                <c:pt idx="17739">
                  <c:v>735675.56326388905</c:v>
                </c:pt>
                <c:pt idx="17740">
                  <c:v>735675.56327546295</c:v>
                </c:pt>
                <c:pt idx="17741">
                  <c:v>735675.56327546295</c:v>
                </c:pt>
                <c:pt idx="17742">
                  <c:v>735675.56328704103</c:v>
                </c:pt>
                <c:pt idx="17743">
                  <c:v>735675.56333333405</c:v>
                </c:pt>
                <c:pt idx="17744">
                  <c:v>735675.56334490748</c:v>
                </c:pt>
                <c:pt idx="17745">
                  <c:v>735675.56335648242</c:v>
                </c:pt>
                <c:pt idx="17746">
                  <c:v>735675.56335648242</c:v>
                </c:pt>
                <c:pt idx="17747">
                  <c:v>735675.56335648242</c:v>
                </c:pt>
                <c:pt idx="17748">
                  <c:v>735675.56339120411</c:v>
                </c:pt>
                <c:pt idx="17749">
                  <c:v>735675.56339120411</c:v>
                </c:pt>
                <c:pt idx="17750">
                  <c:v>735675.56340277905</c:v>
                </c:pt>
                <c:pt idx="17751">
                  <c:v>735675.56340277905</c:v>
                </c:pt>
                <c:pt idx="17752">
                  <c:v>735675.56341435201</c:v>
                </c:pt>
                <c:pt idx="17753">
                  <c:v>735675.56341435201</c:v>
                </c:pt>
                <c:pt idx="17754">
                  <c:v>735675.56342592987</c:v>
                </c:pt>
                <c:pt idx="17755">
                  <c:v>735675.56342592987</c:v>
                </c:pt>
                <c:pt idx="17756">
                  <c:v>735675.56343750295</c:v>
                </c:pt>
                <c:pt idx="17757">
                  <c:v>735675.56343750295</c:v>
                </c:pt>
                <c:pt idx="17758">
                  <c:v>735675.56344907393</c:v>
                </c:pt>
                <c:pt idx="17759">
                  <c:v>735675.56346065004</c:v>
                </c:pt>
                <c:pt idx="17760">
                  <c:v>735675.56346065004</c:v>
                </c:pt>
                <c:pt idx="17761">
                  <c:v>735675.56347222242</c:v>
                </c:pt>
                <c:pt idx="17762">
                  <c:v>735675.56347222242</c:v>
                </c:pt>
                <c:pt idx="17763">
                  <c:v>735675.56348379946</c:v>
                </c:pt>
                <c:pt idx="17764">
                  <c:v>735675.56348379946</c:v>
                </c:pt>
                <c:pt idx="17765">
                  <c:v>735675.56349537044</c:v>
                </c:pt>
                <c:pt idx="17766">
                  <c:v>735675.56349537044</c:v>
                </c:pt>
                <c:pt idx="17767">
                  <c:v>735675.56350694445</c:v>
                </c:pt>
                <c:pt idx="17768">
                  <c:v>735675.56351851847</c:v>
                </c:pt>
                <c:pt idx="17769">
                  <c:v>735675.56353009259</c:v>
                </c:pt>
                <c:pt idx="17770">
                  <c:v>735675.56354166672</c:v>
                </c:pt>
                <c:pt idx="17771">
                  <c:v>735675.56354166672</c:v>
                </c:pt>
                <c:pt idx="17772">
                  <c:v>735675.56355324376</c:v>
                </c:pt>
                <c:pt idx="17773">
                  <c:v>735675.5635763891</c:v>
                </c:pt>
                <c:pt idx="17774">
                  <c:v>735675.5635763891</c:v>
                </c:pt>
                <c:pt idx="17775">
                  <c:v>735675.56358796405</c:v>
                </c:pt>
                <c:pt idx="17776">
                  <c:v>735675.56358796405</c:v>
                </c:pt>
                <c:pt idx="17777">
                  <c:v>735675.56359953701</c:v>
                </c:pt>
                <c:pt idx="17778">
                  <c:v>735675.56359953701</c:v>
                </c:pt>
                <c:pt idx="17779">
                  <c:v>735675.56363425951</c:v>
                </c:pt>
                <c:pt idx="17780">
                  <c:v>735675.56363425951</c:v>
                </c:pt>
                <c:pt idx="17781">
                  <c:v>735675.56364583445</c:v>
                </c:pt>
                <c:pt idx="17782">
                  <c:v>735675.56364583445</c:v>
                </c:pt>
                <c:pt idx="17783">
                  <c:v>735675.56368055742</c:v>
                </c:pt>
                <c:pt idx="17784">
                  <c:v>735675.56371527782</c:v>
                </c:pt>
                <c:pt idx="17785">
                  <c:v>735675.56373842643</c:v>
                </c:pt>
                <c:pt idx="17786">
                  <c:v>735675.56373842643</c:v>
                </c:pt>
                <c:pt idx="17787">
                  <c:v>735675.56374999997</c:v>
                </c:pt>
                <c:pt idx="17788">
                  <c:v>735675.56374999997</c:v>
                </c:pt>
                <c:pt idx="17789">
                  <c:v>735675.5637615741</c:v>
                </c:pt>
                <c:pt idx="17790">
                  <c:v>735675.5637615741</c:v>
                </c:pt>
                <c:pt idx="17791">
                  <c:v>735675.56377314904</c:v>
                </c:pt>
                <c:pt idx="17792">
                  <c:v>735675.56377314904</c:v>
                </c:pt>
                <c:pt idx="17793">
                  <c:v>735675.56378472445</c:v>
                </c:pt>
                <c:pt idx="17794">
                  <c:v>735675.56379629741</c:v>
                </c:pt>
                <c:pt idx="17795">
                  <c:v>735675.56379629741</c:v>
                </c:pt>
                <c:pt idx="17796">
                  <c:v>735675.56380787352</c:v>
                </c:pt>
                <c:pt idx="17797">
                  <c:v>735675.56380787352</c:v>
                </c:pt>
                <c:pt idx="17798">
                  <c:v>735675.56381944451</c:v>
                </c:pt>
                <c:pt idx="17799">
                  <c:v>735675.56383101945</c:v>
                </c:pt>
                <c:pt idx="17800">
                  <c:v>735675.56383101945</c:v>
                </c:pt>
                <c:pt idx="17801">
                  <c:v>735675.56385416933</c:v>
                </c:pt>
                <c:pt idx="17802">
                  <c:v>735675.56386574474</c:v>
                </c:pt>
                <c:pt idx="17803">
                  <c:v>735675.56386574474</c:v>
                </c:pt>
                <c:pt idx="17804">
                  <c:v>735675.56387731771</c:v>
                </c:pt>
                <c:pt idx="17805">
                  <c:v>735675.56387731771</c:v>
                </c:pt>
                <c:pt idx="17806">
                  <c:v>735675.56388888904</c:v>
                </c:pt>
                <c:pt idx="17807">
                  <c:v>735675.56388888904</c:v>
                </c:pt>
                <c:pt idx="17808">
                  <c:v>735675.56390046293</c:v>
                </c:pt>
                <c:pt idx="17809">
                  <c:v>735675.56390046293</c:v>
                </c:pt>
                <c:pt idx="17810">
                  <c:v>735675.56391203741</c:v>
                </c:pt>
                <c:pt idx="17811">
                  <c:v>735675.56391203741</c:v>
                </c:pt>
                <c:pt idx="17812">
                  <c:v>735675.56392361375</c:v>
                </c:pt>
                <c:pt idx="17813">
                  <c:v>735675.56392361375</c:v>
                </c:pt>
                <c:pt idx="17814">
                  <c:v>735675.56393518543</c:v>
                </c:pt>
                <c:pt idx="17815">
                  <c:v>735675.56394675921</c:v>
                </c:pt>
                <c:pt idx="17816">
                  <c:v>735675.56394675921</c:v>
                </c:pt>
                <c:pt idx="17817">
                  <c:v>735675.56395833404</c:v>
                </c:pt>
                <c:pt idx="17818">
                  <c:v>735675.56395833404</c:v>
                </c:pt>
                <c:pt idx="17819">
                  <c:v>735675.56396990735</c:v>
                </c:pt>
                <c:pt idx="17820">
                  <c:v>735675.56396990735</c:v>
                </c:pt>
                <c:pt idx="17821">
                  <c:v>735675.56398148241</c:v>
                </c:pt>
                <c:pt idx="17822">
                  <c:v>735675.56398148241</c:v>
                </c:pt>
                <c:pt idx="17823">
                  <c:v>735675.56399305561</c:v>
                </c:pt>
                <c:pt idx="17824">
                  <c:v>735675.56399305561</c:v>
                </c:pt>
                <c:pt idx="17825">
                  <c:v>735675.56400462962</c:v>
                </c:pt>
                <c:pt idx="17826">
                  <c:v>735675.56400462962</c:v>
                </c:pt>
                <c:pt idx="17827">
                  <c:v>735675.56401620375</c:v>
                </c:pt>
                <c:pt idx="17828">
                  <c:v>735675.56401620375</c:v>
                </c:pt>
                <c:pt idx="17829">
                  <c:v>735675.56402777904</c:v>
                </c:pt>
                <c:pt idx="17830">
                  <c:v>735675.56403935188</c:v>
                </c:pt>
                <c:pt idx="17831">
                  <c:v>735675.56403935188</c:v>
                </c:pt>
                <c:pt idx="17832">
                  <c:v>735675.56405092741</c:v>
                </c:pt>
                <c:pt idx="17833">
                  <c:v>735675.56406250002</c:v>
                </c:pt>
                <c:pt idx="17834">
                  <c:v>735675.56407407392</c:v>
                </c:pt>
                <c:pt idx="17835">
                  <c:v>735675.56413194432</c:v>
                </c:pt>
                <c:pt idx="17836">
                  <c:v>735675.56414351857</c:v>
                </c:pt>
                <c:pt idx="17837">
                  <c:v>735675.56414351857</c:v>
                </c:pt>
                <c:pt idx="17838">
                  <c:v>735675.56415509258</c:v>
                </c:pt>
                <c:pt idx="17839">
                  <c:v>735675.56415509258</c:v>
                </c:pt>
                <c:pt idx="17840">
                  <c:v>735675.56416666671</c:v>
                </c:pt>
                <c:pt idx="17841">
                  <c:v>735675.56417824037</c:v>
                </c:pt>
                <c:pt idx="17842">
                  <c:v>735675.56417824037</c:v>
                </c:pt>
                <c:pt idx="17843">
                  <c:v>735675.56418981438</c:v>
                </c:pt>
                <c:pt idx="17844">
                  <c:v>735675.56420138909</c:v>
                </c:pt>
                <c:pt idx="17845">
                  <c:v>735675.56420138909</c:v>
                </c:pt>
                <c:pt idx="17846">
                  <c:v>735675.56421296299</c:v>
                </c:pt>
                <c:pt idx="17847">
                  <c:v>735675.56421296299</c:v>
                </c:pt>
                <c:pt idx="17848">
                  <c:v>735675.56422453944</c:v>
                </c:pt>
                <c:pt idx="17849">
                  <c:v>735675.56424768514</c:v>
                </c:pt>
                <c:pt idx="17850">
                  <c:v>735675.56424768514</c:v>
                </c:pt>
                <c:pt idx="17851">
                  <c:v>735675.56424768514</c:v>
                </c:pt>
                <c:pt idx="17852">
                  <c:v>735675.56425925926</c:v>
                </c:pt>
                <c:pt idx="17853">
                  <c:v>735675.56425925926</c:v>
                </c:pt>
                <c:pt idx="17854">
                  <c:v>735675.56427083351</c:v>
                </c:pt>
                <c:pt idx="17855">
                  <c:v>735675.56427083351</c:v>
                </c:pt>
                <c:pt idx="17856">
                  <c:v>735675.5642824074</c:v>
                </c:pt>
                <c:pt idx="17857">
                  <c:v>735675.5642824074</c:v>
                </c:pt>
                <c:pt idx="17858">
                  <c:v>735675.56429398153</c:v>
                </c:pt>
                <c:pt idx="17859">
                  <c:v>735675.56429398153</c:v>
                </c:pt>
                <c:pt idx="17860">
                  <c:v>735675.56430555531</c:v>
                </c:pt>
                <c:pt idx="17861">
                  <c:v>735675.56430555531</c:v>
                </c:pt>
                <c:pt idx="17862">
                  <c:v>735675.56431712967</c:v>
                </c:pt>
                <c:pt idx="17863">
                  <c:v>735675.56432870368</c:v>
                </c:pt>
                <c:pt idx="17864">
                  <c:v>735675.56434027699</c:v>
                </c:pt>
                <c:pt idx="17865">
                  <c:v>735675.56434027699</c:v>
                </c:pt>
                <c:pt idx="17866">
                  <c:v>735675.56435185182</c:v>
                </c:pt>
                <c:pt idx="17867">
                  <c:v>735675.56435185182</c:v>
                </c:pt>
                <c:pt idx="17868">
                  <c:v>735675.56436342595</c:v>
                </c:pt>
                <c:pt idx="17869">
                  <c:v>735675.56436342595</c:v>
                </c:pt>
                <c:pt idx="17870">
                  <c:v>735675.56437499996</c:v>
                </c:pt>
                <c:pt idx="17871">
                  <c:v>735675.56437499996</c:v>
                </c:pt>
                <c:pt idx="17872">
                  <c:v>735675.56438657409</c:v>
                </c:pt>
                <c:pt idx="17873">
                  <c:v>735675.56438657409</c:v>
                </c:pt>
                <c:pt idx="17874">
                  <c:v>735675.5643981481</c:v>
                </c:pt>
                <c:pt idx="17875">
                  <c:v>735675.5643981481</c:v>
                </c:pt>
                <c:pt idx="17876">
                  <c:v>735675.56440972222</c:v>
                </c:pt>
                <c:pt idx="17877">
                  <c:v>735675.56440972222</c:v>
                </c:pt>
                <c:pt idx="17878">
                  <c:v>735675.56442129705</c:v>
                </c:pt>
                <c:pt idx="17879">
                  <c:v>735675.56442129705</c:v>
                </c:pt>
                <c:pt idx="17880">
                  <c:v>735675.56443287048</c:v>
                </c:pt>
                <c:pt idx="17881">
                  <c:v>735675.56443287048</c:v>
                </c:pt>
                <c:pt idx="17882">
                  <c:v>735675.56444444449</c:v>
                </c:pt>
                <c:pt idx="17883">
                  <c:v>735675.56444444449</c:v>
                </c:pt>
                <c:pt idx="17884">
                  <c:v>735675.56445601943</c:v>
                </c:pt>
                <c:pt idx="17885">
                  <c:v>735675.56446759263</c:v>
                </c:pt>
                <c:pt idx="17886">
                  <c:v>735675.56446759263</c:v>
                </c:pt>
                <c:pt idx="17887">
                  <c:v>735675.56447916629</c:v>
                </c:pt>
                <c:pt idx="17888">
                  <c:v>735675.56447916629</c:v>
                </c:pt>
                <c:pt idx="17889">
                  <c:v>735675.56449074205</c:v>
                </c:pt>
                <c:pt idx="17890">
                  <c:v>735675.56449074205</c:v>
                </c:pt>
                <c:pt idx="17891">
                  <c:v>735675.56450231478</c:v>
                </c:pt>
                <c:pt idx="17892">
                  <c:v>735675.56450231478</c:v>
                </c:pt>
                <c:pt idx="17893">
                  <c:v>735675.56451388891</c:v>
                </c:pt>
                <c:pt idx="17894">
                  <c:v>735675.56451388891</c:v>
                </c:pt>
                <c:pt idx="17895">
                  <c:v>735675.56452546292</c:v>
                </c:pt>
                <c:pt idx="17896">
                  <c:v>735675.56452546292</c:v>
                </c:pt>
                <c:pt idx="17897">
                  <c:v>735675.56453703705</c:v>
                </c:pt>
                <c:pt idx="17898">
                  <c:v>735675.56453703705</c:v>
                </c:pt>
                <c:pt idx="17899">
                  <c:v>735675.56454861106</c:v>
                </c:pt>
                <c:pt idx="17900">
                  <c:v>735675.56454861106</c:v>
                </c:pt>
                <c:pt idx="17901">
                  <c:v>735675.56457175897</c:v>
                </c:pt>
                <c:pt idx="17902">
                  <c:v>735675.56457175897</c:v>
                </c:pt>
                <c:pt idx="17903">
                  <c:v>735675.56457175897</c:v>
                </c:pt>
                <c:pt idx="17904">
                  <c:v>735675.56458333344</c:v>
                </c:pt>
                <c:pt idx="17905">
                  <c:v>735675.56458333344</c:v>
                </c:pt>
                <c:pt idx="17906">
                  <c:v>735675.56459490734</c:v>
                </c:pt>
                <c:pt idx="17907">
                  <c:v>735675.56459490734</c:v>
                </c:pt>
                <c:pt idx="17908">
                  <c:v>735675.56460648205</c:v>
                </c:pt>
                <c:pt idx="17909">
                  <c:v>735675.56460648205</c:v>
                </c:pt>
                <c:pt idx="17910">
                  <c:v>735675.56461805536</c:v>
                </c:pt>
                <c:pt idx="17911">
                  <c:v>735675.56461805536</c:v>
                </c:pt>
                <c:pt idx="17912">
                  <c:v>735675.5646296296</c:v>
                </c:pt>
                <c:pt idx="17913">
                  <c:v>735675.5646296296</c:v>
                </c:pt>
                <c:pt idx="17914">
                  <c:v>735675.56464120373</c:v>
                </c:pt>
                <c:pt idx="17915">
                  <c:v>735675.56464120373</c:v>
                </c:pt>
                <c:pt idx="17916">
                  <c:v>735675.56465277774</c:v>
                </c:pt>
                <c:pt idx="17917">
                  <c:v>735675.56465277774</c:v>
                </c:pt>
                <c:pt idx="17918">
                  <c:v>735675.5646643521</c:v>
                </c:pt>
                <c:pt idx="17919">
                  <c:v>735675.5646643521</c:v>
                </c:pt>
                <c:pt idx="17920">
                  <c:v>735675.56467592705</c:v>
                </c:pt>
                <c:pt idx="17921">
                  <c:v>735675.56468750245</c:v>
                </c:pt>
                <c:pt idx="17922">
                  <c:v>735675.5646990739</c:v>
                </c:pt>
                <c:pt idx="17923">
                  <c:v>735675.56471064815</c:v>
                </c:pt>
                <c:pt idx="17924">
                  <c:v>735675.56471064815</c:v>
                </c:pt>
                <c:pt idx="17925">
                  <c:v>735675.5647337964</c:v>
                </c:pt>
                <c:pt idx="17926">
                  <c:v>735675.5647337964</c:v>
                </c:pt>
                <c:pt idx="17927">
                  <c:v>735675.5647337964</c:v>
                </c:pt>
                <c:pt idx="17928">
                  <c:v>735675.5647453703</c:v>
                </c:pt>
                <c:pt idx="17929">
                  <c:v>735675.5647453703</c:v>
                </c:pt>
                <c:pt idx="17930">
                  <c:v>735675.56475694443</c:v>
                </c:pt>
                <c:pt idx="17931">
                  <c:v>735675.56475694443</c:v>
                </c:pt>
                <c:pt idx="17932">
                  <c:v>735675.56476851832</c:v>
                </c:pt>
                <c:pt idx="17933">
                  <c:v>735675.56476851832</c:v>
                </c:pt>
                <c:pt idx="17934">
                  <c:v>735675.56478009257</c:v>
                </c:pt>
                <c:pt idx="17935">
                  <c:v>735675.56478009257</c:v>
                </c:pt>
                <c:pt idx="17936">
                  <c:v>735675.56479166669</c:v>
                </c:pt>
                <c:pt idx="17937">
                  <c:v>735675.56479166669</c:v>
                </c:pt>
                <c:pt idx="17938">
                  <c:v>735675.56480324245</c:v>
                </c:pt>
                <c:pt idx="17939">
                  <c:v>735675.56480324245</c:v>
                </c:pt>
                <c:pt idx="17940">
                  <c:v>735675.56481481483</c:v>
                </c:pt>
                <c:pt idx="17941">
                  <c:v>735675.56481481483</c:v>
                </c:pt>
                <c:pt idx="17942">
                  <c:v>735675.56482638943</c:v>
                </c:pt>
                <c:pt idx="17943">
                  <c:v>735675.56482638943</c:v>
                </c:pt>
                <c:pt idx="17944">
                  <c:v>735675.56483796344</c:v>
                </c:pt>
                <c:pt idx="17945">
                  <c:v>735675.5648495371</c:v>
                </c:pt>
                <c:pt idx="17946">
                  <c:v>735675.5648495371</c:v>
                </c:pt>
                <c:pt idx="17947">
                  <c:v>735675.56486111204</c:v>
                </c:pt>
                <c:pt idx="17948">
                  <c:v>735675.56486111204</c:v>
                </c:pt>
                <c:pt idx="17949">
                  <c:v>735675.56487268524</c:v>
                </c:pt>
                <c:pt idx="17950">
                  <c:v>735675.56487268524</c:v>
                </c:pt>
                <c:pt idx="17951">
                  <c:v>735675.56488425925</c:v>
                </c:pt>
                <c:pt idx="17952">
                  <c:v>735675.56488425925</c:v>
                </c:pt>
                <c:pt idx="17953">
                  <c:v>735675.56489583442</c:v>
                </c:pt>
                <c:pt idx="17954">
                  <c:v>735675.56489583442</c:v>
                </c:pt>
                <c:pt idx="17955">
                  <c:v>735675.5649074075</c:v>
                </c:pt>
                <c:pt idx="17956">
                  <c:v>735675.5649074075</c:v>
                </c:pt>
                <c:pt idx="17957">
                  <c:v>735675.56491898128</c:v>
                </c:pt>
                <c:pt idx="17958">
                  <c:v>735675.56491898128</c:v>
                </c:pt>
                <c:pt idx="17959">
                  <c:v>735675.56493055529</c:v>
                </c:pt>
                <c:pt idx="17960">
                  <c:v>735675.56493055529</c:v>
                </c:pt>
                <c:pt idx="17961">
                  <c:v>735675.56494212931</c:v>
                </c:pt>
                <c:pt idx="17962">
                  <c:v>735675.56495370402</c:v>
                </c:pt>
                <c:pt idx="17963">
                  <c:v>735675.56495370402</c:v>
                </c:pt>
                <c:pt idx="17964">
                  <c:v>735675.56495370402</c:v>
                </c:pt>
                <c:pt idx="17965">
                  <c:v>735675.56496527779</c:v>
                </c:pt>
                <c:pt idx="17966">
                  <c:v>735675.56497685181</c:v>
                </c:pt>
                <c:pt idx="17967">
                  <c:v>735675.56497685181</c:v>
                </c:pt>
                <c:pt idx="17968">
                  <c:v>735675.56498842593</c:v>
                </c:pt>
                <c:pt idx="17969">
                  <c:v>735675.56498842593</c:v>
                </c:pt>
                <c:pt idx="17970">
                  <c:v>735675.56499999936</c:v>
                </c:pt>
                <c:pt idx="17971">
                  <c:v>735675.56501157407</c:v>
                </c:pt>
                <c:pt idx="17972">
                  <c:v>735675.56501157407</c:v>
                </c:pt>
                <c:pt idx="17973">
                  <c:v>735675.56502315041</c:v>
                </c:pt>
                <c:pt idx="17974">
                  <c:v>735675.56502315041</c:v>
                </c:pt>
                <c:pt idx="17975">
                  <c:v>735675.56503472244</c:v>
                </c:pt>
                <c:pt idx="17976">
                  <c:v>735675.56504629645</c:v>
                </c:pt>
                <c:pt idx="17977">
                  <c:v>735675.56504629645</c:v>
                </c:pt>
                <c:pt idx="17978">
                  <c:v>735675.56506944448</c:v>
                </c:pt>
                <c:pt idx="17979">
                  <c:v>735675.56508101942</c:v>
                </c:pt>
                <c:pt idx="17980">
                  <c:v>735675.56508101942</c:v>
                </c:pt>
                <c:pt idx="17981">
                  <c:v>735675.56509259262</c:v>
                </c:pt>
                <c:pt idx="17982">
                  <c:v>735675.56509259262</c:v>
                </c:pt>
                <c:pt idx="17983">
                  <c:v>735675.56510416663</c:v>
                </c:pt>
                <c:pt idx="17984">
                  <c:v>735675.56510416663</c:v>
                </c:pt>
                <c:pt idx="17985">
                  <c:v>735675.56511574145</c:v>
                </c:pt>
                <c:pt idx="17986">
                  <c:v>735675.56511574145</c:v>
                </c:pt>
                <c:pt idx="17987">
                  <c:v>735675.56512731721</c:v>
                </c:pt>
                <c:pt idx="17988">
                  <c:v>735675.56512731721</c:v>
                </c:pt>
                <c:pt idx="17989">
                  <c:v>735675.56513888889</c:v>
                </c:pt>
                <c:pt idx="17990">
                  <c:v>735675.56513888889</c:v>
                </c:pt>
                <c:pt idx="17991">
                  <c:v>735675.56515046302</c:v>
                </c:pt>
                <c:pt idx="17992">
                  <c:v>735675.56515046302</c:v>
                </c:pt>
                <c:pt idx="17993">
                  <c:v>735675.56516203703</c:v>
                </c:pt>
                <c:pt idx="17994">
                  <c:v>735675.56516203703</c:v>
                </c:pt>
                <c:pt idx="17995">
                  <c:v>735675.56517361151</c:v>
                </c:pt>
                <c:pt idx="17996">
                  <c:v>735675.56517361151</c:v>
                </c:pt>
                <c:pt idx="17997">
                  <c:v>735675.56518518541</c:v>
                </c:pt>
                <c:pt idx="17998">
                  <c:v>735675.56518518541</c:v>
                </c:pt>
                <c:pt idx="17999">
                  <c:v>735675.5651967593</c:v>
                </c:pt>
                <c:pt idx="18000">
                  <c:v>735675.5651967593</c:v>
                </c:pt>
                <c:pt idx="18001">
                  <c:v>735675.56520833343</c:v>
                </c:pt>
                <c:pt idx="18002">
                  <c:v>735675.56520833343</c:v>
                </c:pt>
                <c:pt idx="18003">
                  <c:v>735675.56521990732</c:v>
                </c:pt>
                <c:pt idx="18004">
                  <c:v>735675.56521990732</c:v>
                </c:pt>
                <c:pt idx="18005">
                  <c:v>735675.56523148145</c:v>
                </c:pt>
                <c:pt idx="18006">
                  <c:v>735675.56523148145</c:v>
                </c:pt>
                <c:pt idx="18007">
                  <c:v>735675.56524305558</c:v>
                </c:pt>
                <c:pt idx="18008">
                  <c:v>735675.56524305558</c:v>
                </c:pt>
                <c:pt idx="18009">
                  <c:v>735675.56525463273</c:v>
                </c:pt>
                <c:pt idx="18010">
                  <c:v>735675.56526620442</c:v>
                </c:pt>
                <c:pt idx="18011">
                  <c:v>735675.56526620442</c:v>
                </c:pt>
                <c:pt idx="18012">
                  <c:v>735675.56527777773</c:v>
                </c:pt>
                <c:pt idx="18013">
                  <c:v>735675.56527777773</c:v>
                </c:pt>
                <c:pt idx="18014">
                  <c:v>735675.56528935209</c:v>
                </c:pt>
                <c:pt idx="18015">
                  <c:v>735675.56528935209</c:v>
                </c:pt>
                <c:pt idx="18016">
                  <c:v>735675.56530092645</c:v>
                </c:pt>
                <c:pt idx="18017">
                  <c:v>735675.56530092645</c:v>
                </c:pt>
                <c:pt idx="18018">
                  <c:v>735675.5653125</c:v>
                </c:pt>
                <c:pt idx="18019">
                  <c:v>735675.5653125</c:v>
                </c:pt>
                <c:pt idx="18020">
                  <c:v>735675.56532407412</c:v>
                </c:pt>
                <c:pt idx="18021">
                  <c:v>735675.56532407412</c:v>
                </c:pt>
                <c:pt idx="18022">
                  <c:v>735675.56533564941</c:v>
                </c:pt>
                <c:pt idx="18023">
                  <c:v>735675.56533564941</c:v>
                </c:pt>
                <c:pt idx="18024">
                  <c:v>735675.56534722249</c:v>
                </c:pt>
                <c:pt idx="18025">
                  <c:v>735675.56534722249</c:v>
                </c:pt>
                <c:pt idx="18026">
                  <c:v>735675.56535879651</c:v>
                </c:pt>
                <c:pt idx="18027">
                  <c:v>735675.56535879651</c:v>
                </c:pt>
                <c:pt idx="18028">
                  <c:v>735675.56537037028</c:v>
                </c:pt>
                <c:pt idx="18029">
                  <c:v>735675.56537037028</c:v>
                </c:pt>
                <c:pt idx="18030">
                  <c:v>735675.56538194441</c:v>
                </c:pt>
                <c:pt idx="18031">
                  <c:v>735675.56538194441</c:v>
                </c:pt>
                <c:pt idx="18032">
                  <c:v>735675.56539351854</c:v>
                </c:pt>
                <c:pt idx="18033">
                  <c:v>735675.56539351854</c:v>
                </c:pt>
                <c:pt idx="18034">
                  <c:v>735675.56540509255</c:v>
                </c:pt>
                <c:pt idx="18035">
                  <c:v>735675.56540509255</c:v>
                </c:pt>
                <c:pt idx="18036">
                  <c:v>735675.56541666703</c:v>
                </c:pt>
                <c:pt idx="18037">
                  <c:v>735675.56542824244</c:v>
                </c:pt>
                <c:pt idx="18038">
                  <c:v>735675.56545138941</c:v>
                </c:pt>
                <c:pt idx="18039">
                  <c:v>735675.56546296342</c:v>
                </c:pt>
                <c:pt idx="18040">
                  <c:v>735675.56546296342</c:v>
                </c:pt>
                <c:pt idx="18041">
                  <c:v>735675.56547453743</c:v>
                </c:pt>
                <c:pt idx="18042">
                  <c:v>735675.56547453743</c:v>
                </c:pt>
                <c:pt idx="18043">
                  <c:v>735675.56548611436</c:v>
                </c:pt>
                <c:pt idx="18044">
                  <c:v>735675.56548611436</c:v>
                </c:pt>
                <c:pt idx="18045">
                  <c:v>735675.56549768744</c:v>
                </c:pt>
                <c:pt idx="18046">
                  <c:v>735675.56549768744</c:v>
                </c:pt>
                <c:pt idx="18047">
                  <c:v>735675.56550925889</c:v>
                </c:pt>
                <c:pt idx="18048">
                  <c:v>735675.56552083441</c:v>
                </c:pt>
                <c:pt idx="18049">
                  <c:v>735675.56552083441</c:v>
                </c:pt>
                <c:pt idx="18050">
                  <c:v>735675.56553240749</c:v>
                </c:pt>
                <c:pt idx="18051">
                  <c:v>735675.56553240749</c:v>
                </c:pt>
                <c:pt idx="18052">
                  <c:v>735675.5655439815</c:v>
                </c:pt>
                <c:pt idx="18053">
                  <c:v>735675.5655439815</c:v>
                </c:pt>
                <c:pt idx="18054">
                  <c:v>735675.56555555551</c:v>
                </c:pt>
                <c:pt idx="18055">
                  <c:v>735675.56556712964</c:v>
                </c:pt>
                <c:pt idx="18056">
                  <c:v>735675.56556712964</c:v>
                </c:pt>
                <c:pt idx="18057">
                  <c:v>735675.5655787033</c:v>
                </c:pt>
                <c:pt idx="18058">
                  <c:v>735675.5655787033</c:v>
                </c:pt>
                <c:pt idx="18059">
                  <c:v>735675.56559027778</c:v>
                </c:pt>
                <c:pt idx="18060">
                  <c:v>735675.56559027778</c:v>
                </c:pt>
                <c:pt idx="18061">
                  <c:v>735675.56560185202</c:v>
                </c:pt>
                <c:pt idx="18062">
                  <c:v>735675.56560185202</c:v>
                </c:pt>
                <c:pt idx="18063">
                  <c:v>735675.56561342743</c:v>
                </c:pt>
                <c:pt idx="18064">
                  <c:v>735675.56561342743</c:v>
                </c:pt>
                <c:pt idx="18065">
                  <c:v>735675.56562500319</c:v>
                </c:pt>
                <c:pt idx="18066">
                  <c:v>735675.56562500319</c:v>
                </c:pt>
                <c:pt idx="18067">
                  <c:v>735675.56563657441</c:v>
                </c:pt>
                <c:pt idx="18068">
                  <c:v>735675.56563657441</c:v>
                </c:pt>
                <c:pt idx="18069">
                  <c:v>735675.56564814842</c:v>
                </c:pt>
                <c:pt idx="18070">
                  <c:v>735675.56564814842</c:v>
                </c:pt>
                <c:pt idx="18071">
                  <c:v>735675.56565972243</c:v>
                </c:pt>
                <c:pt idx="18072">
                  <c:v>735675.56565972243</c:v>
                </c:pt>
                <c:pt idx="18073">
                  <c:v>735675.56567129644</c:v>
                </c:pt>
                <c:pt idx="18074">
                  <c:v>735675.56568287045</c:v>
                </c:pt>
                <c:pt idx="18075">
                  <c:v>735675.56568287045</c:v>
                </c:pt>
                <c:pt idx="18076">
                  <c:v>735675.56569444761</c:v>
                </c:pt>
                <c:pt idx="18077">
                  <c:v>735675.56569444761</c:v>
                </c:pt>
                <c:pt idx="18078">
                  <c:v>735675.56570601941</c:v>
                </c:pt>
                <c:pt idx="18079">
                  <c:v>735675.56570601941</c:v>
                </c:pt>
                <c:pt idx="18080">
                  <c:v>735675.5657175926</c:v>
                </c:pt>
                <c:pt idx="18081">
                  <c:v>735675.5657175926</c:v>
                </c:pt>
                <c:pt idx="18082">
                  <c:v>735675.56572916661</c:v>
                </c:pt>
                <c:pt idx="18083">
                  <c:v>735675.56572916661</c:v>
                </c:pt>
                <c:pt idx="18084">
                  <c:v>735675.56574074074</c:v>
                </c:pt>
                <c:pt idx="18085">
                  <c:v>735675.56574074074</c:v>
                </c:pt>
                <c:pt idx="18086">
                  <c:v>735675.56575231545</c:v>
                </c:pt>
                <c:pt idx="18087">
                  <c:v>735675.565763889</c:v>
                </c:pt>
                <c:pt idx="18088">
                  <c:v>735675.56577546301</c:v>
                </c:pt>
                <c:pt idx="18089">
                  <c:v>735675.56577546301</c:v>
                </c:pt>
                <c:pt idx="18090">
                  <c:v>735675.5657870397</c:v>
                </c:pt>
                <c:pt idx="18091">
                  <c:v>735675.5657870397</c:v>
                </c:pt>
                <c:pt idx="18092">
                  <c:v>735675.56581018551</c:v>
                </c:pt>
                <c:pt idx="18093">
                  <c:v>735675.56581018551</c:v>
                </c:pt>
                <c:pt idx="18094">
                  <c:v>735675.56581018551</c:v>
                </c:pt>
                <c:pt idx="18095">
                  <c:v>735675.5658217594</c:v>
                </c:pt>
                <c:pt idx="18096">
                  <c:v>735675.5658217594</c:v>
                </c:pt>
                <c:pt idx="18097">
                  <c:v>735675.56583333609</c:v>
                </c:pt>
                <c:pt idx="18098">
                  <c:v>735675.56584490743</c:v>
                </c:pt>
                <c:pt idx="18099">
                  <c:v>735675.56585648435</c:v>
                </c:pt>
                <c:pt idx="18100">
                  <c:v>735675.56585648435</c:v>
                </c:pt>
                <c:pt idx="18101">
                  <c:v>735675.56586805556</c:v>
                </c:pt>
                <c:pt idx="18102">
                  <c:v>735675.56586805556</c:v>
                </c:pt>
                <c:pt idx="18103">
                  <c:v>735675.56587962958</c:v>
                </c:pt>
                <c:pt idx="18104">
                  <c:v>735675.56589120405</c:v>
                </c:pt>
                <c:pt idx="18105">
                  <c:v>735675.56589120405</c:v>
                </c:pt>
                <c:pt idx="18106">
                  <c:v>735675.56590277783</c:v>
                </c:pt>
                <c:pt idx="18107">
                  <c:v>735675.56590277783</c:v>
                </c:pt>
                <c:pt idx="18108">
                  <c:v>735675.56591435184</c:v>
                </c:pt>
                <c:pt idx="18109">
                  <c:v>735675.56591435184</c:v>
                </c:pt>
                <c:pt idx="18110">
                  <c:v>735675.56592592911</c:v>
                </c:pt>
                <c:pt idx="18111">
                  <c:v>735675.56592592911</c:v>
                </c:pt>
                <c:pt idx="18112">
                  <c:v>735675.56593750045</c:v>
                </c:pt>
                <c:pt idx="18113">
                  <c:v>735675.56593750045</c:v>
                </c:pt>
                <c:pt idx="18114">
                  <c:v>735675.56594907399</c:v>
                </c:pt>
                <c:pt idx="18115">
                  <c:v>735675.56594907399</c:v>
                </c:pt>
                <c:pt idx="18116">
                  <c:v>735675.56596064905</c:v>
                </c:pt>
                <c:pt idx="18117">
                  <c:v>735675.56596064905</c:v>
                </c:pt>
                <c:pt idx="18118">
                  <c:v>735675.56597222225</c:v>
                </c:pt>
                <c:pt idx="18119">
                  <c:v>735675.56597222225</c:v>
                </c:pt>
                <c:pt idx="18120">
                  <c:v>735675.56598379742</c:v>
                </c:pt>
                <c:pt idx="18121">
                  <c:v>735675.56598379742</c:v>
                </c:pt>
                <c:pt idx="18122">
                  <c:v>735675.5659953705</c:v>
                </c:pt>
                <c:pt idx="18123">
                  <c:v>735675.5659953705</c:v>
                </c:pt>
                <c:pt idx="18124">
                  <c:v>735675.56600694836</c:v>
                </c:pt>
                <c:pt idx="18125">
                  <c:v>735675.56600694836</c:v>
                </c:pt>
                <c:pt idx="18126">
                  <c:v>735675.56601851853</c:v>
                </c:pt>
                <c:pt idx="18127">
                  <c:v>735675.56601851853</c:v>
                </c:pt>
                <c:pt idx="18128">
                  <c:v>735675.56603009254</c:v>
                </c:pt>
                <c:pt idx="18129">
                  <c:v>735675.56603009254</c:v>
                </c:pt>
                <c:pt idx="18130">
                  <c:v>735675.56604166701</c:v>
                </c:pt>
                <c:pt idx="18131">
                  <c:v>735675.56604166701</c:v>
                </c:pt>
                <c:pt idx="18132">
                  <c:v>735675.56605324475</c:v>
                </c:pt>
                <c:pt idx="18133">
                  <c:v>735675.56605324475</c:v>
                </c:pt>
                <c:pt idx="18134">
                  <c:v>735675.56606481771</c:v>
                </c:pt>
                <c:pt idx="18135">
                  <c:v>735675.56606481771</c:v>
                </c:pt>
                <c:pt idx="18136">
                  <c:v>735675.56607638905</c:v>
                </c:pt>
                <c:pt idx="18137">
                  <c:v>735675.56607638905</c:v>
                </c:pt>
                <c:pt idx="18138">
                  <c:v>735675.56608796585</c:v>
                </c:pt>
                <c:pt idx="18139">
                  <c:v>735675.56608796585</c:v>
                </c:pt>
                <c:pt idx="18140">
                  <c:v>735675.56609953742</c:v>
                </c:pt>
                <c:pt idx="18141">
                  <c:v>735675.56609953742</c:v>
                </c:pt>
                <c:pt idx="18142">
                  <c:v>735675.56611111143</c:v>
                </c:pt>
                <c:pt idx="18143">
                  <c:v>735675.56611111143</c:v>
                </c:pt>
                <c:pt idx="18144">
                  <c:v>735675.56612268544</c:v>
                </c:pt>
                <c:pt idx="18145">
                  <c:v>735675.56612268544</c:v>
                </c:pt>
                <c:pt idx="18146">
                  <c:v>735675.56613425922</c:v>
                </c:pt>
                <c:pt idx="18147">
                  <c:v>735675.56614583405</c:v>
                </c:pt>
                <c:pt idx="18148">
                  <c:v>735675.56614583405</c:v>
                </c:pt>
                <c:pt idx="18149">
                  <c:v>735675.56615741015</c:v>
                </c:pt>
                <c:pt idx="18150">
                  <c:v>735675.56615741015</c:v>
                </c:pt>
                <c:pt idx="18151">
                  <c:v>735675.56616898149</c:v>
                </c:pt>
                <c:pt idx="18152">
                  <c:v>735675.56616898149</c:v>
                </c:pt>
                <c:pt idx="18153">
                  <c:v>735675.56618055562</c:v>
                </c:pt>
                <c:pt idx="18154">
                  <c:v>735675.56618055562</c:v>
                </c:pt>
                <c:pt idx="18155">
                  <c:v>735675.56619212963</c:v>
                </c:pt>
                <c:pt idx="18156">
                  <c:v>735675.56619212963</c:v>
                </c:pt>
                <c:pt idx="18157">
                  <c:v>735675.56620370445</c:v>
                </c:pt>
                <c:pt idx="18158">
                  <c:v>735675.56620370445</c:v>
                </c:pt>
                <c:pt idx="18159">
                  <c:v>735675.56621527905</c:v>
                </c:pt>
                <c:pt idx="18160">
                  <c:v>735675.56621527905</c:v>
                </c:pt>
                <c:pt idx="18161">
                  <c:v>735675.56622685445</c:v>
                </c:pt>
                <c:pt idx="18162">
                  <c:v>735675.56622685445</c:v>
                </c:pt>
                <c:pt idx="18163">
                  <c:v>735675.56623842742</c:v>
                </c:pt>
                <c:pt idx="18164">
                  <c:v>735675.56623842742</c:v>
                </c:pt>
                <c:pt idx="18165">
                  <c:v>735675.56625000294</c:v>
                </c:pt>
                <c:pt idx="18166">
                  <c:v>735675.56625000294</c:v>
                </c:pt>
                <c:pt idx="18167">
                  <c:v>735675.56626157404</c:v>
                </c:pt>
                <c:pt idx="18168">
                  <c:v>735675.56626157404</c:v>
                </c:pt>
                <c:pt idx="18169">
                  <c:v>735675.56627314945</c:v>
                </c:pt>
                <c:pt idx="18170">
                  <c:v>735675.56627314945</c:v>
                </c:pt>
                <c:pt idx="18171">
                  <c:v>735675.56628472602</c:v>
                </c:pt>
                <c:pt idx="18172">
                  <c:v>735675.56628472602</c:v>
                </c:pt>
                <c:pt idx="18173">
                  <c:v>735675.56629629945</c:v>
                </c:pt>
                <c:pt idx="18174">
                  <c:v>735675.56629629945</c:v>
                </c:pt>
                <c:pt idx="18175">
                  <c:v>735675.56630787044</c:v>
                </c:pt>
                <c:pt idx="18176">
                  <c:v>735675.56630787044</c:v>
                </c:pt>
                <c:pt idx="18177">
                  <c:v>735675.56631944433</c:v>
                </c:pt>
                <c:pt idx="18178">
                  <c:v>735675.56633101904</c:v>
                </c:pt>
                <c:pt idx="18179">
                  <c:v>735675.56633101904</c:v>
                </c:pt>
                <c:pt idx="18180">
                  <c:v>735675.56634259259</c:v>
                </c:pt>
                <c:pt idx="18181">
                  <c:v>735675.56634259259</c:v>
                </c:pt>
                <c:pt idx="18182">
                  <c:v>735675.56635416741</c:v>
                </c:pt>
                <c:pt idx="18183">
                  <c:v>735675.56635416741</c:v>
                </c:pt>
                <c:pt idx="18184">
                  <c:v>735675.56636574375</c:v>
                </c:pt>
                <c:pt idx="18185">
                  <c:v>735675.56636574375</c:v>
                </c:pt>
                <c:pt idx="18186">
                  <c:v>735675.56637731544</c:v>
                </c:pt>
                <c:pt idx="18187">
                  <c:v>735675.56637731544</c:v>
                </c:pt>
                <c:pt idx="18188">
                  <c:v>735675.5663888891</c:v>
                </c:pt>
                <c:pt idx="18189">
                  <c:v>735675.5663888891</c:v>
                </c:pt>
                <c:pt idx="18190">
                  <c:v>735675.56640046404</c:v>
                </c:pt>
                <c:pt idx="18191">
                  <c:v>735675.56640046404</c:v>
                </c:pt>
                <c:pt idx="18192">
                  <c:v>735675.56641203945</c:v>
                </c:pt>
                <c:pt idx="18193">
                  <c:v>735675.56641203945</c:v>
                </c:pt>
                <c:pt idx="18194">
                  <c:v>735675.56642361509</c:v>
                </c:pt>
                <c:pt idx="18195">
                  <c:v>735675.56642361509</c:v>
                </c:pt>
                <c:pt idx="18196">
                  <c:v>735675.56643518806</c:v>
                </c:pt>
                <c:pt idx="18197">
                  <c:v>735675.56643518806</c:v>
                </c:pt>
                <c:pt idx="18198">
                  <c:v>735675.56644675951</c:v>
                </c:pt>
                <c:pt idx="18199">
                  <c:v>735675.56644675951</c:v>
                </c:pt>
                <c:pt idx="18200">
                  <c:v>735675.56645833445</c:v>
                </c:pt>
                <c:pt idx="18201">
                  <c:v>735675.56645833445</c:v>
                </c:pt>
                <c:pt idx="18202">
                  <c:v>735675.56646990741</c:v>
                </c:pt>
                <c:pt idx="18203">
                  <c:v>735675.56646990741</c:v>
                </c:pt>
                <c:pt idx="18204">
                  <c:v>735675.56648148422</c:v>
                </c:pt>
                <c:pt idx="18205">
                  <c:v>735675.56648148422</c:v>
                </c:pt>
                <c:pt idx="18206">
                  <c:v>735675.56649305555</c:v>
                </c:pt>
                <c:pt idx="18207">
                  <c:v>735675.56649305555</c:v>
                </c:pt>
                <c:pt idx="18208">
                  <c:v>735675.56650463259</c:v>
                </c:pt>
                <c:pt idx="18209">
                  <c:v>735675.56651620404</c:v>
                </c:pt>
                <c:pt idx="18210">
                  <c:v>735675.56651620404</c:v>
                </c:pt>
                <c:pt idx="18211">
                  <c:v>735675.56652777945</c:v>
                </c:pt>
                <c:pt idx="18212">
                  <c:v>735675.56652777945</c:v>
                </c:pt>
                <c:pt idx="18213">
                  <c:v>735675.56653935183</c:v>
                </c:pt>
                <c:pt idx="18214">
                  <c:v>735675.56653935183</c:v>
                </c:pt>
                <c:pt idx="18215">
                  <c:v>735675.56655092863</c:v>
                </c:pt>
                <c:pt idx="18216">
                  <c:v>735675.56655092863</c:v>
                </c:pt>
                <c:pt idx="18217">
                  <c:v>735675.56656250043</c:v>
                </c:pt>
                <c:pt idx="18218">
                  <c:v>735675.56656250043</c:v>
                </c:pt>
                <c:pt idx="18219">
                  <c:v>735675.5665740741</c:v>
                </c:pt>
                <c:pt idx="18220">
                  <c:v>735675.5665740741</c:v>
                </c:pt>
                <c:pt idx="18221">
                  <c:v>735675.56658565043</c:v>
                </c:pt>
                <c:pt idx="18222">
                  <c:v>735675.56658565043</c:v>
                </c:pt>
                <c:pt idx="18223">
                  <c:v>735675.56659722445</c:v>
                </c:pt>
                <c:pt idx="18224">
                  <c:v>735675.56659722445</c:v>
                </c:pt>
                <c:pt idx="18225">
                  <c:v>735675.56660879741</c:v>
                </c:pt>
                <c:pt idx="18226">
                  <c:v>735675.56660879741</c:v>
                </c:pt>
                <c:pt idx="18227">
                  <c:v>735675.56662037305</c:v>
                </c:pt>
                <c:pt idx="18228">
                  <c:v>735675.56662037305</c:v>
                </c:pt>
                <c:pt idx="18229">
                  <c:v>735675.56663194799</c:v>
                </c:pt>
                <c:pt idx="18230">
                  <c:v>735675.56663194799</c:v>
                </c:pt>
                <c:pt idx="18231">
                  <c:v>735675.56664351944</c:v>
                </c:pt>
                <c:pt idx="18232">
                  <c:v>735675.56664351944</c:v>
                </c:pt>
                <c:pt idx="18233">
                  <c:v>735675.5666550959</c:v>
                </c:pt>
                <c:pt idx="18234">
                  <c:v>735675.5666550959</c:v>
                </c:pt>
                <c:pt idx="18235">
                  <c:v>735675.56666666921</c:v>
                </c:pt>
                <c:pt idx="18236">
                  <c:v>735675.56666666921</c:v>
                </c:pt>
                <c:pt idx="18237">
                  <c:v>735675.56667824241</c:v>
                </c:pt>
                <c:pt idx="18238">
                  <c:v>735675.56667824241</c:v>
                </c:pt>
                <c:pt idx="18239">
                  <c:v>735675.56668981747</c:v>
                </c:pt>
                <c:pt idx="18240">
                  <c:v>735675.56670138903</c:v>
                </c:pt>
                <c:pt idx="18241">
                  <c:v>735675.56670138903</c:v>
                </c:pt>
                <c:pt idx="18242">
                  <c:v>735675.56671296293</c:v>
                </c:pt>
                <c:pt idx="18243">
                  <c:v>735675.56671296293</c:v>
                </c:pt>
                <c:pt idx="18244">
                  <c:v>735675.56672454043</c:v>
                </c:pt>
                <c:pt idx="18245">
                  <c:v>735675.56672454043</c:v>
                </c:pt>
                <c:pt idx="18246">
                  <c:v>735675.56673611375</c:v>
                </c:pt>
                <c:pt idx="18247">
                  <c:v>735675.56673611375</c:v>
                </c:pt>
                <c:pt idx="18248">
                  <c:v>735675.56674768543</c:v>
                </c:pt>
                <c:pt idx="18249">
                  <c:v>735675.56674768543</c:v>
                </c:pt>
                <c:pt idx="18250">
                  <c:v>735675.56675925921</c:v>
                </c:pt>
                <c:pt idx="18251">
                  <c:v>735675.56675925921</c:v>
                </c:pt>
                <c:pt idx="18252">
                  <c:v>735675.56677083345</c:v>
                </c:pt>
                <c:pt idx="18253">
                  <c:v>735675.56677083345</c:v>
                </c:pt>
                <c:pt idx="18254">
                  <c:v>735675.56678240944</c:v>
                </c:pt>
                <c:pt idx="18255">
                  <c:v>735675.56678240944</c:v>
                </c:pt>
                <c:pt idx="18256">
                  <c:v>735675.56679398241</c:v>
                </c:pt>
                <c:pt idx="18257">
                  <c:v>735675.56679398241</c:v>
                </c:pt>
                <c:pt idx="18258">
                  <c:v>735675.56680555816</c:v>
                </c:pt>
                <c:pt idx="18259">
                  <c:v>735675.56680555816</c:v>
                </c:pt>
                <c:pt idx="18260">
                  <c:v>735675.56681713322</c:v>
                </c:pt>
                <c:pt idx="18261">
                  <c:v>735675.56681713322</c:v>
                </c:pt>
                <c:pt idx="18262">
                  <c:v>735675.56682870444</c:v>
                </c:pt>
                <c:pt idx="18263">
                  <c:v>735675.56682870444</c:v>
                </c:pt>
                <c:pt idx="18264">
                  <c:v>735675.56684027775</c:v>
                </c:pt>
                <c:pt idx="18265">
                  <c:v>735675.56684027775</c:v>
                </c:pt>
                <c:pt idx="18266">
                  <c:v>735675.56685185444</c:v>
                </c:pt>
                <c:pt idx="18267">
                  <c:v>735675.56685185444</c:v>
                </c:pt>
                <c:pt idx="18268">
                  <c:v>735675.56686342962</c:v>
                </c:pt>
                <c:pt idx="18269">
                  <c:v>735675.56686342962</c:v>
                </c:pt>
                <c:pt idx="18270">
                  <c:v>735675.5668750027</c:v>
                </c:pt>
                <c:pt idx="18271">
                  <c:v>735675.5668750027</c:v>
                </c:pt>
                <c:pt idx="18272">
                  <c:v>735675.56688657752</c:v>
                </c:pt>
                <c:pt idx="18273">
                  <c:v>735675.56688657752</c:v>
                </c:pt>
                <c:pt idx="18274">
                  <c:v>735675.56689814944</c:v>
                </c:pt>
                <c:pt idx="18275">
                  <c:v>735675.56689814944</c:v>
                </c:pt>
                <c:pt idx="18276">
                  <c:v>735675.5669097224</c:v>
                </c:pt>
                <c:pt idx="18277">
                  <c:v>735675.56692129909</c:v>
                </c:pt>
                <c:pt idx="18278">
                  <c:v>735675.56692129909</c:v>
                </c:pt>
                <c:pt idx="18279">
                  <c:v>735675.56693287042</c:v>
                </c:pt>
                <c:pt idx="18280">
                  <c:v>735675.56693287042</c:v>
                </c:pt>
                <c:pt idx="18281">
                  <c:v>735675.56694444444</c:v>
                </c:pt>
                <c:pt idx="18282">
                  <c:v>735675.56694444444</c:v>
                </c:pt>
                <c:pt idx="18283">
                  <c:v>735675.56695602217</c:v>
                </c:pt>
                <c:pt idx="18284">
                  <c:v>735675.56695602217</c:v>
                </c:pt>
                <c:pt idx="18285">
                  <c:v>735675.56696759444</c:v>
                </c:pt>
                <c:pt idx="18286">
                  <c:v>735675.56696759444</c:v>
                </c:pt>
                <c:pt idx="18287">
                  <c:v>735675.5669791667</c:v>
                </c:pt>
                <c:pt idx="18288">
                  <c:v>735675.56700231484</c:v>
                </c:pt>
                <c:pt idx="18289">
                  <c:v>735675.56700231484</c:v>
                </c:pt>
                <c:pt idx="18290">
                  <c:v>735675.56700231484</c:v>
                </c:pt>
                <c:pt idx="18291">
                  <c:v>735675.56701388885</c:v>
                </c:pt>
                <c:pt idx="18292">
                  <c:v>735675.56701388885</c:v>
                </c:pt>
                <c:pt idx="18293">
                  <c:v>735675.56702546345</c:v>
                </c:pt>
                <c:pt idx="18294">
                  <c:v>735675.56702546345</c:v>
                </c:pt>
                <c:pt idx="18295">
                  <c:v>735675.56704861112</c:v>
                </c:pt>
                <c:pt idx="18296">
                  <c:v>735675.56706018513</c:v>
                </c:pt>
                <c:pt idx="18297">
                  <c:v>735675.56706018513</c:v>
                </c:pt>
                <c:pt idx="18298">
                  <c:v>735675.56707175926</c:v>
                </c:pt>
                <c:pt idx="18299">
                  <c:v>735675.56708333443</c:v>
                </c:pt>
                <c:pt idx="18300">
                  <c:v>735675.56708333443</c:v>
                </c:pt>
                <c:pt idx="18301">
                  <c:v>735675.5670949074</c:v>
                </c:pt>
                <c:pt idx="18302">
                  <c:v>735675.56710648153</c:v>
                </c:pt>
                <c:pt idx="18303">
                  <c:v>735675.56710648153</c:v>
                </c:pt>
                <c:pt idx="18304">
                  <c:v>735675.56710648153</c:v>
                </c:pt>
                <c:pt idx="18305">
                  <c:v>735675.56711805251</c:v>
                </c:pt>
                <c:pt idx="18306">
                  <c:v>735675.56711805251</c:v>
                </c:pt>
                <c:pt idx="18307">
                  <c:v>735675.56712962966</c:v>
                </c:pt>
                <c:pt idx="18308">
                  <c:v>735675.56714120368</c:v>
                </c:pt>
                <c:pt idx="18309">
                  <c:v>735675.56714120368</c:v>
                </c:pt>
                <c:pt idx="18310">
                  <c:v>735675.5671527778</c:v>
                </c:pt>
                <c:pt idx="18311">
                  <c:v>735675.5671527778</c:v>
                </c:pt>
                <c:pt idx="18312">
                  <c:v>735675.56716435181</c:v>
                </c:pt>
                <c:pt idx="18313">
                  <c:v>735675.56716435181</c:v>
                </c:pt>
                <c:pt idx="18314">
                  <c:v>735675.56717592594</c:v>
                </c:pt>
                <c:pt idx="18315">
                  <c:v>735675.56717592594</c:v>
                </c:pt>
                <c:pt idx="18316">
                  <c:v>735675.56718749995</c:v>
                </c:pt>
                <c:pt idx="18317">
                  <c:v>735675.56718749995</c:v>
                </c:pt>
                <c:pt idx="18318">
                  <c:v>735675.56721064844</c:v>
                </c:pt>
                <c:pt idx="18319">
                  <c:v>735675.56723379705</c:v>
                </c:pt>
                <c:pt idx="18320">
                  <c:v>735675.56723379705</c:v>
                </c:pt>
                <c:pt idx="18321">
                  <c:v>735675.56724537048</c:v>
                </c:pt>
                <c:pt idx="18322">
                  <c:v>735675.56724537048</c:v>
                </c:pt>
                <c:pt idx="18323">
                  <c:v>735675.56725694775</c:v>
                </c:pt>
                <c:pt idx="18324">
                  <c:v>735675.56725694775</c:v>
                </c:pt>
                <c:pt idx="18325">
                  <c:v>735675.5672685185</c:v>
                </c:pt>
                <c:pt idx="18326">
                  <c:v>735675.5672685185</c:v>
                </c:pt>
                <c:pt idx="18327">
                  <c:v>735675.56728009263</c:v>
                </c:pt>
                <c:pt idx="18328">
                  <c:v>735675.56728009263</c:v>
                </c:pt>
                <c:pt idx="18329">
                  <c:v>735675.56730324205</c:v>
                </c:pt>
                <c:pt idx="18330">
                  <c:v>735675.56730324205</c:v>
                </c:pt>
                <c:pt idx="18331">
                  <c:v>735675.56731481478</c:v>
                </c:pt>
                <c:pt idx="18332">
                  <c:v>735675.56732638902</c:v>
                </c:pt>
                <c:pt idx="18333">
                  <c:v>735675.56733796292</c:v>
                </c:pt>
                <c:pt idx="18334">
                  <c:v>735675.56733796292</c:v>
                </c:pt>
                <c:pt idx="18335">
                  <c:v>735675.56734953693</c:v>
                </c:pt>
                <c:pt idx="18336">
                  <c:v>735675.56734953693</c:v>
                </c:pt>
                <c:pt idx="18337">
                  <c:v>735675.56736111105</c:v>
                </c:pt>
                <c:pt idx="18338">
                  <c:v>735675.56736111105</c:v>
                </c:pt>
                <c:pt idx="18339">
                  <c:v>735675.56737268518</c:v>
                </c:pt>
                <c:pt idx="18340">
                  <c:v>735675.56737268518</c:v>
                </c:pt>
                <c:pt idx="18341">
                  <c:v>735675.56738425931</c:v>
                </c:pt>
                <c:pt idx="18342">
                  <c:v>735675.56738425931</c:v>
                </c:pt>
                <c:pt idx="18343">
                  <c:v>735675.56739583344</c:v>
                </c:pt>
                <c:pt idx="18344">
                  <c:v>735675.56739583344</c:v>
                </c:pt>
                <c:pt idx="18345">
                  <c:v>735675.56740740745</c:v>
                </c:pt>
                <c:pt idx="18346">
                  <c:v>735675.56740740745</c:v>
                </c:pt>
                <c:pt idx="18347">
                  <c:v>735675.56741898146</c:v>
                </c:pt>
                <c:pt idx="18348">
                  <c:v>735675.56741898146</c:v>
                </c:pt>
                <c:pt idx="18349">
                  <c:v>735675.56743055559</c:v>
                </c:pt>
                <c:pt idx="18350">
                  <c:v>735675.56743055559</c:v>
                </c:pt>
                <c:pt idx="18351">
                  <c:v>735675.5674421296</c:v>
                </c:pt>
                <c:pt idx="18352">
                  <c:v>735675.5674421296</c:v>
                </c:pt>
                <c:pt idx="18353">
                  <c:v>735675.56745370443</c:v>
                </c:pt>
                <c:pt idx="18354">
                  <c:v>735675.56746527774</c:v>
                </c:pt>
                <c:pt idx="18355">
                  <c:v>735675.56746527774</c:v>
                </c:pt>
                <c:pt idx="18356">
                  <c:v>735675.5674768521</c:v>
                </c:pt>
                <c:pt idx="18357">
                  <c:v>735675.5674768521</c:v>
                </c:pt>
                <c:pt idx="18358">
                  <c:v>735675.56748842704</c:v>
                </c:pt>
                <c:pt idx="18359">
                  <c:v>735675.56748842704</c:v>
                </c:pt>
                <c:pt idx="18360">
                  <c:v>735675.5675</c:v>
                </c:pt>
                <c:pt idx="18361">
                  <c:v>735675.5675</c:v>
                </c:pt>
                <c:pt idx="18362">
                  <c:v>735675.5675115739</c:v>
                </c:pt>
                <c:pt idx="18363">
                  <c:v>735675.5675115739</c:v>
                </c:pt>
                <c:pt idx="18364">
                  <c:v>735675.56752314942</c:v>
                </c:pt>
                <c:pt idx="18365">
                  <c:v>735675.56752314942</c:v>
                </c:pt>
                <c:pt idx="18366">
                  <c:v>735675.5675347225</c:v>
                </c:pt>
                <c:pt idx="18367">
                  <c:v>735675.5675347225</c:v>
                </c:pt>
                <c:pt idx="18368">
                  <c:v>735675.5675462964</c:v>
                </c:pt>
                <c:pt idx="18369">
                  <c:v>735675.5675462964</c:v>
                </c:pt>
                <c:pt idx="18370">
                  <c:v>735675.56755787041</c:v>
                </c:pt>
                <c:pt idx="18371">
                  <c:v>735675.56755787041</c:v>
                </c:pt>
                <c:pt idx="18372">
                  <c:v>735675.56756944431</c:v>
                </c:pt>
                <c:pt idx="18373">
                  <c:v>735675.56756944431</c:v>
                </c:pt>
                <c:pt idx="18374">
                  <c:v>735675.56758101855</c:v>
                </c:pt>
                <c:pt idx="18375">
                  <c:v>735675.56758101855</c:v>
                </c:pt>
                <c:pt idx="18376">
                  <c:v>735675.56759259256</c:v>
                </c:pt>
                <c:pt idx="18377">
                  <c:v>735675.56759259256</c:v>
                </c:pt>
                <c:pt idx="18378">
                  <c:v>735675.56760416704</c:v>
                </c:pt>
                <c:pt idx="18379">
                  <c:v>735675.56760416704</c:v>
                </c:pt>
                <c:pt idx="18380">
                  <c:v>735675.56761574245</c:v>
                </c:pt>
                <c:pt idx="18381">
                  <c:v>735675.56762731844</c:v>
                </c:pt>
                <c:pt idx="18382">
                  <c:v>735675.56762731844</c:v>
                </c:pt>
                <c:pt idx="18383">
                  <c:v>735675.56763888884</c:v>
                </c:pt>
                <c:pt idx="18384">
                  <c:v>735675.56763888884</c:v>
                </c:pt>
                <c:pt idx="18385">
                  <c:v>735675.56765046343</c:v>
                </c:pt>
                <c:pt idx="18386">
                  <c:v>735675.56765046343</c:v>
                </c:pt>
                <c:pt idx="18387">
                  <c:v>735675.56767361145</c:v>
                </c:pt>
                <c:pt idx="18388">
                  <c:v>735675.56768518745</c:v>
                </c:pt>
                <c:pt idx="18389">
                  <c:v>735675.56768518745</c:v>
                </c:pt>
                <c:pt idx="18390">
                  <c:v>735675.56768518745</c:v>
                </c:pt>
                <c:pt idx="18391">
                  <c:v>735675.56769675924</c:v>
                </c:pt>
                <c:pt idx="18392">
                  <c:v>735675.56769675924</c:v>
                </c:pt>
                <c:pt idx="18393">
                  <c:v>735675.56770833349</c:v>
                </c:pt>
                <c:pt idx="18394">
                  <c:v>735675.56770833349</c:v>
                </c:pt>
                <c:pt idx="18395">
                  <c:v>735675.56771990738</c:v>
                </c:pt>
                <c:pt idx="18396">
                  <c:v>735675.56773148151</c:v>
                </c:pt>
                <c:pt idx="18397">
                  <c:v>735675.56773148151</c:v>
                </c:pt>
                <c:pt idx="18398">
                  <c:v>735675.56774305529</c:v>
                </c:pt>
                <c:pt idx="18399">
                  <c:v>735675.56774305529</c:v>
                </c:pt>
                <c:pt idx="18400">
                  <c:v>735675.56775462965</c:v>
                </c:pt>
                <c:pt idx="18401">
                  <c:v>735675.56775462965</c:v>
                </c:pt>
                <c:pt idx="18402">
                  <c:v>735675.56776620401</c:v>
                </c:pt>
                <c:pt idx="18403">
                  <c:v>735675.56776620401</c:v>
                </c:pt>
                <c:pt idx="18404">
                  <c:v>735675.56777777779</c:v>
                </c:pt>
                <c:pt idx="18405">
                  <c:v>735675.56777777779</c:v>
                </c:pt>
                <c:pt idx="18406">
                  <c:v>735675.5677893518</c:v>
                </c:pt>
                <c:pt idx="18407">
                  <c:v>735675.5677893518</c:v>
                </c:pt>
                <c:pt idx="18408">
                  <c:v>735675.56780092744</c:v>
                </c:pt>
                <c:pt idx="18409">
                  <c:v>735675.56780092744</c:v>
                </c:pt>
                <c:pt idx="18410">
                  <c:v>735675.56781250041</c:v>
                </c:pt>
                <c:pt idx="18411">
                  <c:v>735675.56781250041</c:v>
                </c:pt>
                <c:pt idx="18412">
                  <c:v>735675.56782407442</c:v>
                </c:pt>
                <c:pt idx="18413">
                  <c:v>735675.56782407442</c:v>
                </c:pt>
                <c:pt idx="18414">
                  <c:v>735675.56783565041</c:v>
                </c:pt>
                <c:pt idx="18415">
                  <c:v>735675.56783565041</c:v>
                </c:pt>
                <c:pt idx="18416">
                  <c:v>735675.56784722244</c:v>
                </c:pt>
                <c:pt idx="18417">
                  <c:v>735675.56784722244</c:v>
                </c:pt>
                <c:pt idx="18418">
                  <c:v>735675.56785879645</c:v>
                </c:pt>
                <c:pt idx="18419">
                  <c:v>735675.56785879645</c:v>
                </c:pt>
                <c:pt idx="18420">
                  <c:v>735675.56787037035</c:v>
                </c:pt>
                <c:pt idx="18421">
                  <c:v>735675.56787037035</c:v>
                </c:pt>
                <c:pt idx="18422">
                  <c:v>735675.5678819475</c:v>
                </c:pt>
                <c:pt idx="18423">
                  <c:v>735675.5678819475</c:v>
                </c:pt>
                <c:pt idx="18424">
                  <c:v>735675.56789351942</c:v>
                </c:pt>
                <c:pt idx="18425">
                  <c:v>735675.56789351942</c:v>
                </c:pt>
                <c:pt idx="18426">
                  <c:v>735675.56790509261</c:v>
                </c:pt>
                <c:pt idx="18427">
                  <c:v>735675.56790509261</c:v>
                </c:pt>
                <c:pt idx="18428">
                  <c:v>735675.56791666662</c:v>
                </c:pt>
                <c:pt idx="18429">
                  <c:v>735675.56792824075</c:v>
                </c:pt>
                <c:pt idx="18430">
                  <c:v>735675.56792824075</c:v>
                </c:pt>
                <c:pt idx="18431">
                  <c:v>735675.56793981476</c:v>
                </c:pt>
                <c:pt idx="18432">
                  <c:v>735675.56793981476</c:v>
                </c:pt>
                <c:pt idx="18433">
                  <c:v>735675.56795138901</c:v>
                </c:pt>
                <c:pt idx="18434">
                  <c:v>735675.56795138901</c:v>
                </c:pt>
                <c:pt idx="18435">
                  <c:v>735675.5679629629</c:v>
                </c:pt>
                <c:pt idx="18436">
                  <c:v>735675.5679629629</c:v>
                </c:pt>
                <c:pt idx="18437">
                  <c:v>735675.56797453703</c:v>
                </c:pt>
                <c:pt idx="18438">
                  <c:v>735675.56797453703</c:v>
                </c:pt>
                <c:pt idx="18439">
                  <c:v>735675.56798611244</c:v>
                </c:pt>
                <c:pt idx="18440">
                  <c:v>735675.56798611244</c:v>
                </c:pt>
                <c:pt idx="18441">
                  <c:v>735675.5679976854</c:v>
                </c:pt>
                <c:pt idx="18442">
                  <c:v>735675.5679976854</c:v>
                </c:pt>
                <c:pt idx="18443">
                  <c:v>735675.5680092593</c:v>
                </c:pt>
                <c:pt idx="18444">
                  <c:v>735675.5680092593</c:v>
                </c:pt>
                <c:pt idx="18445">
                  <c:v>735675.5680208361</c:v>
                </c:pt>
                <c:pt idx="18446">
                  <c:v>735675.5680208361</c:v>
                </c:pt>
                <c:pt idx="18447">
                  <c:v>735675.56803240743</c:v>
                </c:pt>
                <c:pt idx="18448">
                  <c:v>735675.56803240743</c:v>
                </c:pt>
                <c:pt idx="18449">
                  <c:v>735675.56804398145</c:v>
                </c:pt>
                <c:pt idx="18450">
                  <c:v>735675.56804398145</c:v>
                </c:pt>
                <c:pt idx="18451">
                  <c:v>735675.56805555744</c:v>
                </c:pt>
                <c:pt idx="18452">
                  <c:v>735675.56805555744</c:v>
                </c:pt>
                <c:pt idx="18453">
                  <c:v>735675.56806713261</c:v>
                </c:pt>
                <c:pt idx="18454">
                  <c:v>735675.56806713261</c:v>
                </c:pt>
                <c:pt idx="18455">
                  <c:v>735675.56807870371</c:v>
                </c:pt>
                <c:pt idx="18456">
                  <c:v>735675.56807870371</c:v>
                </c:pt>
                <c:pt idx="18457">
                  <c:v>735675.56809027772</c:v>
                </c:pt>
                <c:pt idx="18458">
                  <c:v>735675.56809027772</c:v>
                </c:pt>
                <c:pt idx="18459">
                  <c:v>735675.56810185185</c:v>
                </c:pt>
                <c:pt idx="18460">
                  <c:v>735675.56810185185</c:v>
                </c:pt>
                <c:pt idx="18461">
                  <c:v>735675.56811342645</c:v>
                </c:pt>
                <c:pt idx="18462">
                  <c:v>735675.56812500244</c:v>
                </c:pt>
                <c:pt idx="18463">
                  <c:v>735675.56812500244</c:v>
                </c:pt>
                <c:pt idx="18464">
                  <c:v>735675.56813657412</c:v>
                </c:pt>
                <c:pt idx="18465">
                  <c:v>735675.56813657412</c:v>
                </c:pt>
                <c:pt idx="18466">
                  <c:v>735675.56814814813</c:v>
                </c:pt>
                <c:pt idx="18467">
                  <c:v>735675.56814814813</c:v>
                </c:pt>
                <c:pt idx="18468">
                  <c:v>735675.56815972249</c:v>
                </c:pt>
                <c:pt idx="18469">
                  <c:v>735675.56815972249</c:v>
                </c:pt>
                <c:pt idx="18470">
                  <c:v>735675.5681712965</c:v>
                </c:pt>
                <c:pt idx="18471">
                  <c:v>735675.5681712965</c:v>
                </c:pt>
                <c:pt idx="18472">
                  <c:v>735675.5681828704</c:v>
                </c:pt>
                <c:pt idx="18473">
                  <c:v>735675.5681828704</c:v>
                </c:pt>
                <c:pt idx="18474">
                  <c:v>735675.56819444441</c:v>
                </c:pt>
                <c:pt idx="18475">
                  <c:v>735675.56819444441</c:v>
                </c:pt>
                <c:pt idx="18476">
                  <c:v>735675.5682060211</c:v>
                </c:pt>
                <c:pt idx="18477">
                  <c:v>735675.5682060211</c:v>
                </c:pt>
                <c:pt idx="18478">
                  <c:v>735675.56821759255</c:v>
                </c:pt>
                <c:pt idx="18479">
                  <c:v>735675.56822916702</c:v>
                </c:pt>
                <c:pt idx="18480">
                  <c:v>735675.56822916702</c:v>
                </c:pt>
                <c:pt idx="18481">
                  <c:v>735675.56824074243</c:v>
                </c:pt>
                <c:pt idx="18482">
                  <c:v>735675.56824074243</c:v>
                </c:pt>
                <c:pt idx="18483">
                  <c:v>735675.56825231784</c:v>
                </c:pt>
                <c:pt idx="18484">
                  <c:v>735675.56825231784</c:v>
                </c:pt>
                <c:pt idx="18485">
                  <c:v>735675.56826388941</c:v>
                </c:pt>
                <c:pt idx="18486">
                  <c:v>735675.56826388941</c:v>
                </c:pt>
                <c:pt idx="18487">
                  <c:v>735675.56827546295</c:v>
                </c:pt>
                <c:pt idx="18488">
                  <c:v>735675.56828704115</c:v>
                </c:pt>
                <c:pt idx="18489">
                  <c:v>735675.56828704115</c:v>
                </c:pt>
                <c:pt idx="18490">
                  <c:v>735675.56829861144</c:v>
                </c:pt>
                <c:pt idx="18491">
                  <c:v>735675.56829861144</c:v>
                </c:pt>
                <c:pt idx="18492">
                  <c:v>735675.56831018522</c:v>
                </c:pt>
                <c:pt idx="18493">
                  <c:v>735675.56831018522</c:v>
                </c:pt>
                <c:pt idx="18494">
                  <c:v>735675.56832175923</c:v>
                </c:pt>
                <c:pt idx="18495">
                  <c:v>735675.56832175923</c:v>
                </c:pt>
                <c:pt idx="18496">
                  <c:v>735675.56833333441</c:v>
                </c:pt>
                <c:pt idx="18497">
                  <c:v>735675.56833333441</c:v>
                </c:pt>
                <c:pt idx="18498">
                  <c:v>735675.56834490749</c:v>
                </c:pt>
                <c:pt idx="18499">
                  <c:v>735675.56834490749</c:v>
                </c:pt>
                <c:pt idx="18500">
                  <c:v>735675.56835648243</c:v>
                </c:pt>
                <c:pt idx="18501">
                  <c:v>735675.56835648243</c:v>
                </c:pt>
                <c:pt idx="18502">
                  <c:v>735675.56836805539</c:v>
                </c:pt>
                <c:pt idx="18503">
                  <c:v>735675.56836805539</c:v>
                </c:pt>
                <c:pt idx="18504">
                  <c:v>735675.56837962929</c:v>
                </c:pt>
                <c:pt idx="18505">
                  <c:v>735675.56837962929</c:v>
                </c:pt>
                <c:pt idx="18506">
                  <c:v>735675.56839120365</c:v>
                </c:pt>
                <c:pt idx="18507">
                  <c:v>735675.56839120365</c:v>
                </c:pt>
                <c:pt idx="18508">
                  <c:v>735675.56840277941</c:v>
                </c:pt>
                <c:pt idx="18509">
                  <c:v>735675.56840277941</c:v>
                </c:pt>
                <c:pt idx="18510">
                  <c:v>735675.56841435202</c:v>
                </c:pt>
                <c:pt idx="18511">
                  <c:v>735675.56841435202</c:v>
                </c:pt>
                <c:pt idx="18512">
                  <c:v>735675.56842593022</c:v>
                </c:pt>
                <c:pt idx="18513">
                  <c:v>735675.56842593022</c:v>
                </c:pt>
                <c:pt idx="18514">
                  <c:v>735675.5684375033</c:v>
                </c:pt>
                <c:pt idx="18515">
                  <c:v>735675.5684375033</c:v>
                </c:pt>
                <c:pt idx="18516">
                  <c:v>735675.56844907394</c:v>
                </c:pt>
                <c:pt idx="18517">
                  <c:v>735675.56844907394</c:v>
                </c:pt>
                <c:pt idx="18518">
                  <c:v>735675.56846065004</c:v>
                </c:pt>
                <c:pt idx="18519">
                  <c:v>735675.56847222243</c:v>
                </c:pt>
                <c:pt idx="18520">
                  <c:v>735675.56847222243</c:v>
                </c:pt>
                <c:pt idx="18521">
                  <c:v>735675.56848379935</c:v>
                </c:pt>
                <c:pt idx="18522">
                  <c:v>735675.56848379935</c:v>
                </c:pt>
                <c:pt idx="18523">
                  <c:v>735675.56849537045</c:v>
                </c:pt>
                <c:pt idx="18524">
                  <c:v>735675.56849537045</c:v>
                </c:pt>
                <c:pt idx="18525">
                  <c:v>735675.5685069476</c:v>
                </c:pt>
                <c:pt idx="18526">
                  <c:v>735675.5685069476</c:v>
                </c:pt>
                <c:pt idx="18527">
                  <c:v>735675.56851851847</c:v>
                </c:pt>
                <c:pt idx="18528">
                  <c:v>735675.56851851847</c:v>
                </c:pt>
                <c:pt idx="18529">
                  <c:v>735675.5685300926</c:v>
                </c:pt>
                <c:pt idx="18530">
                  <c:v>735675.5685300926</c:v>
                </c:pt>
                <c:pt idx="18531">
                  <c:v>735675.56854166673</c:v>
                </c:pt>
                <c:pt idx="18532">
                  <c:v>735675.56854166673</c:v>
                </c:pt>
                <c:pt idx="18533">
                  <c:v>735675.56855324376</c:v>
                </c:pt>
                <c:pt idx="18534">
                  <c:v>735675.56855324376</c:v>
                </c:pt>
                <c:pt idx="18535">
                  <c:v>735675.56856481545</c:v>
                </c:pt>
                <c:pt idx="18536">
                  <c:v>735675.56856481545</c:v>
                </c:pt>
                <c:pt idx="18537">
                  <c:v>735675.56857638911</c:v>
                </c:pt>
                <c:pt idx="18538">
                  <c:v>735675.56857638911</c:v>
                </c:pt>
                <c:pt idx="18539">
                  <c:v>735675.56858796405</c:v>
                </c:pt>
                <c:pt idx="18540">
                  <c:v>735675.56858796405</c:v>
                </c:pt>
                <c:pt idx="18541">
                  <c:v>735675.56859953701</c:v>
                </c:pt>
                <c:pt idx="18542">
                  <c:v>735675.56859953701</c:v>
                </c:pt>
                <c:pt idx="18543">
                  <c:v>735675.56861111242</c:v>
                </c:pt>
                <c:pt idx="18544">
                  <c:v>735675.56861111242</c:v>
                </c:pt>
                <c:pt idx="18545">
                  <c:v>735675.56862268806</c:v>
                </c:pt>
                <c:pt idx="18546">
                  <c:v>735675.56862268806</c:v>
                </c:pt>
                <c:pt idx="18547">
                  <c:v>735675.5686342594</c:v>
                </c:pt>
                <c:pt idx="18548">
                  <c:v>735675.5686342594</c:v>
                </c:pt>
                <c:pt idx="18549">
                  <c:v>735675.5686458362</c:v>
                </c:pt>
                <c:pt idx="18550">
                  <c:v>735675.5686458362</c:v>
                </c:pt>
                <c:pt idx="18551">
                  <c:v>735675.56865741103</c:v>
                </c:pt>
                <c:pt idx="18552">
                  <c:v>735675.56866898143</c:v>
                </c:pt>
                <c:pt idx="18553">
                  <c:v>735675.56866898143</c:v>
                </c:pt>
                <c:pt idx="18554">
                  <c:v>735675.56868055742</c:v>
                </c:pt>
                <c:pt idx="18555">
                  <c:v>735675.56868055742</c:v>
                </c:pt>
                <c:pt idx="18556">
                  <c:v>735675.56869213236</c:v>
                </c:pt>
                <c:pt idx="18557">
                  <c:v>735675.56869213236</c:v>
                </c:pt>
                <c:pt idx="18558">
                  <c:v>735675.56870370405</c:v>
                </c:pt>
                <c:pt idx="18559">
                  <c:v>735675.56870370405</c:v>
                </c:pt>
                <c:pt idx="18560">
                  <c:v>735675.56871527783</c:v>
                </c:pt>
                <c:pt idx="18561">
                  <c:v>735675.56871527783</c:v>
                </c:pt>
                <c:pt idx="18562">
                  <c:v>735675.56872685242</c:v>
                </c:pt>
                <c:pt idx="18563">
                  <c:v>735675.56872685242</c:v>
                </c:pt>
                <c:pt idx="18564">
                  <c:v>735675.56873842643</c:v>
                </c:pt>
                <c:pt idx="18565">
                  <c:v>735675.56873842643</c:v>
                </c:pt>
                <c:pt idx="18566">
                  <c:v>735675.56874999998</c:v>
                </c:pt>
                <c:pt idx="18567">
                  <c:v>735675.56874999998</c:v>
                </c:pt>
                <c:pt idx="18568">
                  <c:v>735675.5687615741</c:v>
                </c:pt>
                <c:pt idx="18569">
                  <c:v>735675.5687615741</c:v>
                </c:pt>
                <c:pt idx="18570">
                  <c:v>735675.56877314905</c:v>
                </c:pt>
                <c:pt idx="18571">
                  <c:v>735675.56877314905</c:v>
                </c:pt>
                <c:pt idx="18572">
                  <c:v>735675.56878472504</c:v>
                </c:pt>
                <c:pt idx="18573">
                  <c:v>735675.56878472504</c:v>
                </c:pt>
                <c:pt idx="18574">
                  <c:v>735675.56879629742</c:v>
                </c:pt>
                <c:pt idx="18575">
                  <c:v>735675.56879629742</c:v>
                </c:pt>
                <c:pt idx="18576">
                  <c:v>735675.56880787353</c:v>
                </c:pt>
                <c:pt idx="18577">
                  <c:v>735675.56880787353</c:v>
                </c:pt>
                <c:pt idx="18578">
                  <c:v>735675.56881944451</c:v>
                </c:pt>
                <c:pt idx="18579">
                  <c:v>735675.56881944451</c:v>
                </c:pt>
                <c:pt idx="18580">
                  <c:v>735675.56883101945</c:v>
                </c:pt>
                <c:pt idx="18581">
                  <c:v>735675.56883101945</c:v>
                </c:pt>
                <c:pt idx="18582">
                  <c:v>735675.56884259265</c:v>
                </c:pt>
                <c:pt idx="18583">
                  <c:v>735675.56884259265</c:v>
                </c:pt>
                <c:pt idx="18584">
                  <c:v>735675.56885416945</c:v>
                </c:pt>
                <c:pt idx="18585">
                  <c:v>735675.56885416945</c:v>
                </c:pt>
                <c:pt idx="18586">
                  <c:v>735675.56886574463</c:v>
                </c:pt>
                <c:pt idx="18587">
                  <c:v>735675.56886574463</c:v>
                </c:pt>
                <c:pt idx="18588">
                  <c:v>735675.56887731771</c:v>
                </c:pt>
                <c:pt idx="18589">
                  <c:v>735675.56888888904</c:v>
                </c:pt>
                <c:pt idx="18590">
                  <c:v>735675.56888888904</c:v>
                </c:pt>
                <c:pt idx="18591">
                  <c:v>735675.56890046294</c:v>
                </c:pt>
                <c:pt idx="18592">
                  <c:v>735675.56890046294</c:v>
                </c:pt>
                <c:pt idx="18593">
                  <c:v>735675.56891203742</c:v>
                </c:pt>
                <c:pt idx="18594">
                  <c:v>735675.56891203742</c:v>
                </c:pt>
                <c:pt idx="18595">
                  <c:v>735675.56892361434</c:v>
                </c:pt>
                <c:pt idx="18596">
                  <c:v>735675.56892361434</c:v>
                </c:pt>
                <c:pt idx="18597">
                  <c:v>735675.56893518544</c:v>
                </c:pt>
                <c:pt idx="18598">
                  <c:v>735675.56893518544</c:v>
                </c:pt>
                <c:pt idx="18599">
                  <c:v>735675.56894675922</c:v>
                </c:pt>
                <c:pt idx="18600">
                  <c:v>735675.56894675922</c:v>
                </c:pt>
                <c:pt idx="18601">
                  <c:v>735675.56895833404</c:v>
                </c:pt>
                <c:pt idx="18602">
                  <c:v>735675.56895833404</c:v>
                </c:pt>
                <c:pt idx="18603">
                  <c:v>735675.56896990747</c:v>
                </c:pt>
                <c:pt idx="18604">
                  <c:v>735675.56896990747</c:v>
                </c:pt>
                <c:pt idx="18605">
                  <c:v>735675.56898148241</c:v>
                </c:pt>
                <c:pt idx="18606">
                  <c:v>735675.56898148241</c:v>
                </c:pt>
                <c:pt idx="18607">
                  <c:v>735675.56899305549</c:v>
                </c:pt>
                <c:pt idx="18608">
                  <c:v>735675.56899305549</c:v>
                </c:pt>
                <c:pt idx="18609">
                  <c:v>735675.56900462962</c:v>
                </c:pt>
                <c:pt idx="18610">
                  <c:v>735675.56900462962</c:v>
                </c:pt>
                <c:pt idx="18611">
                  <c:v>735675.56901620375</c:v>
                </c:pt>
                <c:pt idx="18612">
                  <c:v>735675.56901620375</c:v>
                </c:pt>
                <c:pt idx="18613">
                  <c:v>735675.56902777904</c:v>
                </c:pt>
                <c:pt idx="18614">
                  <c:v>735675.56902777904</c:v>
                </c:pt>
                <c:pt idx="18615">
                  <c:v>735675.56903935189</c:v>
                </c:pt>
                <c:pt idx="18616">
                  <c:v>735675.56903935189</c:v>
                </c:pt>
                <c:pt idx="18617">
                  <c:v>735675.56905092741</c:v>
                </c:pt>
                <c:pt idx="18618">
                  <c:v>735675.56905092741</c:v>
                </c:pt>
                <c:pt idx="18619">
                  <c:v>735675.56906250003</c:v>
                </c:pt>
                <c:pt idx="18620">
                  <c:v>735675.56906250003</c:v>
                </c:pt>
                <c:pt idx="18621">
                  <c:v>735675.56907407392</c:v>
                </c:pt>
                <c:pt idx="18622">
                  <c:v>735675.56908564945</c:v>
                </c:pt>
                <c:pt idx="18623">
                  <c:v>735675.56908564945</c:v>
                </c:pt>
                <c:pt idx="18624">
                  <c:v>735675.56909722241</c:v>
                </c:pt>
                <c:pt idx="18625">
                  <c:v>735675.56909722241</c:v>
                </c:pt>
                <c:pt idx="18626">
                  <c:v>735675.56910879631</c:v>
                </c:pt>
                <c:pt idx="18627">
                  <c:v>735675.56910879631</c:v>
                </c:pt>
                <c:pt idx="18628">
                  <c:v>735675.56912037032</c:v>
                </c:pt>
                <c:pt idx="18629">
                  <c:v>735675.56912037032</c:v>
                </c:pt>
                <c:pt idx="18630">
                  <c:v>735675.56913194433</c:v>
                </c:pt>
                <c:pt idx="18631">
                  <c:v>735675.56913194433</c:v>
                </c:pt>
                <c:pt idx="18632">
                  <c:v>735675.56914351857</c:v>
                </c:pt>
                <c:pt idx="18633">
                  <c:v>735675.56914351857</c:v>
                </c:pt>
                <c:pt idx="18634">
                  <c:v>735675.56915509258</c:v>
                </c:pt>
                <c:pt idx="18635">
                  <c:v>735675.56915509258</c:v>
                </c:pt>
                <c:pt idx="18636">
                  <c:v>735675.56916666671</c:v>
                </c:pt>
                <c:pt idx="18637">
                  <c:v>735675.56916666671</c:v>
                </c:pt>
                <c:pt idx="18638">
                  <c:v>735675.56917824037</c:v>
                </c:pt>
                <c:pt idx="18639">
                  <c:v>735675.56917824037</c:v>
                </c:pt>
                <c:pt idx="18640">
                  <c:v>735675.56918981439</c:v>
                </c:pt>
                <c:pt idx="18641">
                  <c:v>735675.56918981439</c:v>
                </c:pt>
                <c:pt idx="18642">
                  <c:v>735675.56920138909</c:v>
                </c:pt>
                <c:pt idx="18643">
                  <c:v>735675.56920138909</c:v>
                </c:pt>
                <c:pt idx="18644">
                  <c:v>735675.56921296299</c:v>
                </c:pt>
                <c:pt idx="18645">
                  <c:v>735675.56921296299</c:v>
                </c:pt>
                <c:pt idx="18646">
                  <c:v>735675.56922453945</c:v>
                </c:pt>
                <c:pt idx="18647">
                  <c:v>735675.56922453945</c:v>
                </c:pt>
                <c:pt idx="18648">
                  <c:v>735675.56923611241</c:v>
                </c:pt>
                <c:pt idx="18649">
                  <c:v>735675.56923611241</c:v>
                </c:pt>
                <c:pt idx="18650">
                  <c:v>735675.56924768514</c:v>
                </c:pt>
                <c:pt idx="18651">
                  <c:v>735675.56924768514</c:v>
                </c:pt>
                <c:pt idx="18652">
                  <c:v>735675.56925925927</c:v>
                </c:pt>
                <c:pt idx="18653">
                  <c:v>735675.56925925927</c:v>
                </c:pt>
                <c:pt idx="18654">
                  <c:v>735675.5692708334</c:v>
                </c:pt>
                <c:pt idx="18655">
                  <c:v>735675.56928240741</c:v>
                </c:pt>
                <c:pt idx="18656">
                  <c:v>735675.56928240741</c:v>
                </c:pt>
                <c:pt idx="18657">
                  <c:v>735675.56929398153</c:v>
                </c:pt>
                <c:pt idx="18658">
                  <c:v>735675.56929398153</c:v>
                </c:pt>
                <c:pt idx="18659">
                  <c:v>735675.56930555531</c:v>
                </c:pt>
                <c:pt idx="18660">
                  <c:v>735675.56930555531</c:v>
                </c:pt>
                <c:pt idx="18661">
                  <c:v>735675.56931712967</c:v>
                </c:pt>
                <c:pt idx="18662">
                  <c:v>735675.56931712967</c:v>
                </c:pt>
                <c:pt idx="18663">
                  <c:v>735675.56932870368</c:v>
                </c:pt>
                <c:pt idx="18664">
                  <c:v>735675.56932870368</c:v>
                </c:pt>
                <c:pt idx="18665">
                  <c:v>735675.56934027688</c:v>
                </c:pt>
                <c:pt idx="18666">
                  <c:v>735675.56934027688</c:v>
                </c:pt>
                <c:pt idx="18667">
                  <c:v>735675.56935185182</c:v>
                </c:pt>
                <c:pt idx="18668">
                  <c:v>735675.56935185182</c:v>
                </c:pt>
                <c:pt idx="18669">
                  <c:v>735675.56936342595</c:v>
                </c:pt>
                <c:pt idx="18670">
                  <c:v>735675.56936342595</c:v>
                </c:pt>
                <c:pt idx="18671">
                  <c:v>735675.56937499996</c:v>
                </c:pt>
                <c:pt idx="18672">
                  <c:v>735675.56937499996</c:v>
                </c:pt>
                <c:pt idx="18673">
                  <c:v>735675.56938657409</c:v>
                </c:pt>
                <c:pt idx="18674">
                  <c:v>735675.56938657409</c:v>
                </c:pt>
                <c:pt idx="18675">
                  <c:v>735675.5693981481</c:v>
                </c:pt>
                <c:pt idx="18676">
                  <c:v>735675.5693981481</c:v>
                </c:pt>
                <c:pt idx="18677">
                  <c:v>735675.56940972223</c:v>
                </c:pt>
                <c:pt idx="18678">
                  <c:v>735675.56940972223</c:v>
                </c:pt>
                <c:pt idx="18679">
                  <c:v>735675.5694212974</c:v>
                </c:pt>
                <c:pt idx="18680">
                  <c:v>735675.5694212974</c:v>
                </c:pt>
                <c:pt idx="18681">
                  <c:v>735675.56943287048</c:v>
                </c:pt>
                <c:pt idx="18682">
                  <c:v>735675.56943287048</c:v>
                </c:pt>
                <c:pt idx="18683">
                  <c:v>735675.5694444445</c:v>
                </c:pt>
                <c:pt idx="18684">
                  <c:v>735675.5694444445</c:v>
                </c:pt>
                <c:pt idx="18685">
                  <c:v>735675.56945601944</c:v>
                </c:pt>
                <c:pt idx="18686">
                  <c:v>735675.56946759264</c:v>
                </c:pt>
                <c:pt idx="18687">
                  <c:v>735675.56946759264</c:v>
                </c:pt>
                <c:pt idx="18688">
                  <c:v>735675.5694791663</c:v>
                </c:pt>
                <c:pt idx="18689">
                  <c:v>735675.5694791663</c:v>
                </c:pt>
                <c:pt idx="18690">
                  <c:v>735675.56949074205</c:v>
                </c:pt>
                <c:pt idx="18691">
                  <c:v>735675.56949074205</c:v>
                </c:pt>
                <c:pt idx="18692">
                  <c:v>735675.56950231479</c:v>
                </c:pt>
                <c:pt idx="18693">
                  <c:v>735675.56951388891</c:v>
                </c:pt>
                <c:pt idx="18694">
                  <c:v>735675.56951388891</c:v>
                </c:pt>
                <c:pt idx="18695">
                  <c:v>735675.56951388891</c:v>
                </c:pt>
                <c:pt idx="18696">
                  <c:v>735675.56952546292</c:v>
                </c:pt>
                <c:pt idx="18697">
                  <c:v>735675.56952546292</c:v>
                </c:pt>
                <c:pt idx="18698">
                  <c:v>735675.56953703705</c:v>
                </c:pt>
                <c:pt idx="18699">
                  <c:v>735675.56953703705</c:v>
                </c:pt>
                <c:pt idx="18700">
                  <c:v>735675.56954861106</c:v>
                </c:pt>
                <c:pt idx="18701">
                  <c:v>735675.56954861106</c:v>
                </c:pt>
                <c:pt idx="18702">
                  <c:v>735675.56956018519</c:v>
                </c:pt>
                <c:pt idx="18703">
                  <c:v>735675.56956018519</c:v>
                </c:pt>
                <c:pt idx="18704">
                  <c:v>735675.56957175897</c:v>
                </c:pt>
                <c:pt idx="18705">
                  <c:v>735675.56957175897</c:v>
                </c:pt>
                <c:pt idx="18706">
                  <c:v>735675.56958333345</c:v>
                </c:pt>
                <c:pt idx="18707">
                  <c:v>735675.56958333345</c:v>
                </c:pt>
                <c:pt idx="18708">
                  <c:v>735675.56959490746</c:v>
                </c:pt>
                <c:pt idx="18709">
                  <c:v>735675.56959490746</c:v>
                </c:pt>
                <c:pt idx="18710">
                  <c:v>735675.56960648205</c:v>
                </c:pt>
                <c:pt idx="18711">
                  <c:v>735675.56960648205</c:v>
                </c:pt>
                <c:pt idx="18712">
                  <c:v>735675.56961805536</c:v>
                </c:pt>
                <c:pt idx="18713">
                  <c:v>735675.56961805536</c:v>
                </c:pt>
                <c:pt idx="18714">
                  <c:v>735675.56962962961</c:v>
                </c:pt>
                <c:pt idx="18715">
                  <c:v>735675.56962962961</c:v>
                </c:pt>
                <c:pt idx="18716">
                  <c:v>735675.56964120374</c:v>
                </c:pt>
                <c:pt idx="18717">
                  <c:v>735675.56965277775</c:v>
                </c:pt>
                <c:pt idx="18718">
                  <c:v>735675.56965277775</c:v>
                </c:pt>
                <c:pt idx="18719">
                  <c:v>735675.56966435211</c:v>
                </c:pt>
                <c:pt idx="18720">
                  <c:v>735675.56966435211</c:v>
                </c:pt>
                <c:pt idx="18721">
                  <c:v>735675.56967592705</c:v>
                </c:pt>
                <c:pt idx="18722">
                  <c:v>735675.56967592705</c:v>
                </c:pt>
                <c:pt idx="18723">
                  <c:v>735675.56968750281</c:v>
                </c:pt>
                <c:pt idx="18724">
                  <c:v>735675.56968750281</c:v>
                </c:pt>
                <c:pt idx="18725">
                  <c:v>735675.56969907391</c:v>
                </c:pt>
                <c:pt idx="18726">
                  <c:v>735675.56969907391</c:v>
                </c:pt>
                <c:pt idx="18727">
                  <c:v>735675.56971064815</c:v>
                </c:pt>
                <c:pt idx="18728">
                  <c:v>735675.56971064815</c:v>
                </c:pt>
                <c:pt idx="18729">
                  <c:v>735675.5697222224</c:v>
                </c:pt>
                <c:pt idx="18730">
                  <c:v>735675.5697222224</c:v>
                </c:pt>
                <c:pt idx="18731">
                  <c:v>735675.56973379641</c:v>
                </c:pt>
                <c:pt idx="18732">
                  <c:v>735675.56973379641</c:v>
                </c:pt>
                <c:pt idx="18733">
                  <c:v>735675.5697453703</c:v>
                </c:pt>
                <c:pt idx="18734">
                  <c:v>735675.5697453703</c:v>
                </c:pt>
                <c:pt idx="18735">
                  <c:v>735675.56975694443</c:v>
                </c:pt>
                <c:pt idx="18736">
                  <c:v>735675.56975694443</c:v>
                </c:pt>
                <c:pt idx="18737">
                  <c:v>735675.56976851856</c:v>
                </c:pt>
                <c:pt idx="18738">
                  <c:v>735675.56976851856</c:v>
                </c:pt>
                <c:pt idx="18739">
                  <c:v>735675.56978009257</c:v>
                </c:pt>
                <c:pt idx="18740">
                  <c:v>735675.56978009257</c:v>
                </c:pt>
                <c:pt idx="18741">
                  <c:v>735675.5697916667</c:v>
                </c:pt>
                <c:pt idx="18742">
                  <c:v>735675.5697916667</c:v>
                </c:pt>
                <c:pt idx="18743">
                  <c:v>735675.5698032435</c:v>
                </c:pt>
                <c:pt idx="18744">
                  <c:v>735675.5698032435</c:v>
                </c:pt>
                <c:pt idx="18745">
                  <c:v>735675.56981481484</c:v>
                </c:pt>
                <c:pt idx="18746">
                  <c:v>735675.56981481484</c:v>
                </c:pt>
                <c:pt idx="18747">
                  <c:v>735675.56982638943</c:v>
                </c:pt>
                <c:pt idx="18748">
                  <c:v>735675.56982638943</c:v>
                </c:pt>
                <c:pt idx="18749">
                  <c:v>735675.56983796344</c:v>
                </c:pt>
                <c:pt idx="18750">
                  <c:v>735675.56983796344</c:v>
                </c:pt>
                <c:pt idx="18751">
                  <c:v>735675.5698495371</c:v>
                </c:pt>
                <c:pt idx="18752">
                  <c:v>735675.56986111205</c:v>
                </c:pt>
                <c:pt idx="18753">
                  <c:v>735675.56986111205</c:v>
                </c:pt>
                <c:pt idx="18754">
                  <c:v>735675.56987268524</c:v>
                </c:pt>
                <c:pt idx="18755">
                  <c:v>735675.56987268524</c:v>
                </c:pt>
                <c:pt idx="18756">
                  <c:v>735675.56988425925</c:v>
                </c:pt>
                <c:pt idx="18757">
                  <c:v>735675.56988425925</c:v>
                </c:pt>
                <c:pt idx="18758">
                  <c:v>735675.56989583443</c:v>
                </c:pt>
                <c:pt idx="18759">
                  <c:v>735675.56989583443</c:v>
                </c:pt>
                <c:pt idx="18760">
                  <c:v>735675.56990740751</c:v>
                </c:pt>
                <c:pt idx="18761">
                  <c:v>735675.56990740751</c:v>
                </c:pt>
                <c:pt idx="18762">
                  <c:v>735675.56991898129</c:v>
                </c:pt>
                <c:pt idx="18763">
                  <c:v>735675.56991898129</c:v>
                </c:pt>
                <c:pt idx="18764">
                  <c:v>735675.5699305553</c:v>
                </c:pt>
                <c:pt idx="18765">
                  <c:v>735675.5699305553</c:v>
                </c:pt>
                <c:pt idx="18766">
                  <c:v>735675.56994212966</c:v>
                </c:pt>
                <c:pt idx="18767">
                  <c:v>735675.56994212966</c:v>
                </c:pt>
                <c:pt idx="18768">
                  <c:v>735675.56995370402</c:v>
                </c:pt>
                <c:pt idx="18769">
                  <c:v>735675.56995370402</c:v>
                </c:pt>
                <c:pt idx="18770">
                  <c:v>735675.5699652778</c:v>
                </c:pt>
                <c:pt idx="18771">
                  <c:v>735675.5699652778</c:v>
                </c:pt>
                <c:pt idx="18772">
                  <c:v>735675.56997685181</c:v>
                </c:pt>
                <c:pt idx="18773">
                  <c:v>735675.56997685181</c:v>
                </c:pt>
                <c:pt idx="18774">
                  <c:v>735675.56998842594</c:v>
                </c:pt>
                <c:pt idx="18775">
                  <c:v>735675.56998842594</c:v>
                </c:pt>
                <c:pt idx="18776">
                  <c:v>735675.57</c:v>
                </c:pt>
                <c:pt idx="18777">
                  <c:v>735675.57</c:v>
                </c:pt>
                <c:pt idx="18778">
                  <c:v>735675.57001157396</c:v>
                </c:pt>
                <c:pt idx="18779">
                  <c:v>735675.57002314844</c:v>
                </c:pt>
                <c:pt idx="18780">
                  <c:v>735675.57002314844</c:v>
                </c:pt>
                <c:pt idx="18781">
                  <c:v>735675.57003472222</c:v>
                </c:pt>
                <c:pt idx="18782">
                  <c:v>735675.57003472222</c:v>
                </c:pt>
                <c:pt idx="18783">
                  <c:v>735675.57004629634</c:v>
                </c:pt>
                <c:pt idx="18784">
                  <c:v>735675.57004629634</c:v>
                </c:pt>
                <c:pt idx="18785">
                  <c:v>735675.57005787035</c:v>
                </c:pt>
                <c:pt idx="18786">
                  <c:v>735675.57005787035</c:v>
                </c:pt>
                <c:pt idx="18787">
                  <c:v>735675.57006944437</c:v>
                </c:pt>
                <c:pt idx="18788">
                  <c:v>735675.57006944437</c:v>
                </c:pt>
                <c:pt idx="18789">
                  <c:v>735675.57008101849</c:v>
                </c:pt>
                <c:pt idx="18790">
                  <c:v>735675.57008101849</c:v>
                </c:pt>
                <c:pt idx="18791">
                  <c:v>735675.57009259239</c:v>
                </c:pt>
                <c:pt idx="18792">
                  <c:v>735675.57009259239</c:v>
                </c:pt>
                <c:pt idx="18793">
                  <c:v>735675.57010416628</c:v>
                </c:pt>
                <c:pt idx="18794">
                  <c:v>735675.57010416628</c:v>
                </c:pt>
                <c:pt idx="18795">
                  <c:v>735675.57011574076</c:v>
                </c:pt>
                <c:pt idx="18796">
                  <c:v>735675.57011574076</c:v>
                </c:pt>
                <c:pt idx="18797">
                  <c:v>735675.57012731477</c:v>
                </c:pt>
                <c:pt idx="18798">
                  <c:v>735675.57013888611</c:v>
                </c:pt>
                <c:pt idx="18799">
                  <c:v>735675.57013888611</c:v>
                </c:pt>
                <c:pt idx="18800">
                  <c:v>735675.57015046198</c:v>
                </c:pt>
                <c:pt idx="18801">
                  <c:v>735675.57015046198</c:v>
                </c:pt>
                <c:pt idx="18802">
                  <c:v>735675.57016203692</c:v>
                </c:pt>
                <c:pt idx="18803">
                  <c:v>735675.57016203692</c:v>
                </c:pt>
                <c:pt idx="18804">
                  <c:v>735675.57017361117</c:v>
                </c:pt>
                <c:pt idx="18805">
                  <c:v>735675.57017361117</c:v>
                </c:pt>
                <c:pt idx="18806">
                  <c:v>735675.57018518518</c:v>
                </c:pt>
                <c:pt idx="18807">
                  <c:v>735675.57018518518</c:v>
                </c:pt>
                <c:pt idx="18808">
                  <c:v>735675.57019675896</c:v>
                </c:pt>
                <c:pt idx="18809">
                  <c:v>735675.57020833332</c:v>
                </c:pt>
                <c:pt idx="18810">
                  <c:v>735675.57020833332</c:v>
                </c:pt>
                <c:pt idx="18811">
                  <c:v>735675.57020833332</c:v>
                </c:pt>
                <c:pt idx="18812">
                  <c:v>735675.57021990698</c:v>
                </c:pt>
                <c:pt idx="18813">
                  <c:v>735675.57023148146</c:v>
                </c:pt>
                <c:pt idx="18814">
                  <c:v>735675.57023148146</c:v>
                </c:pt>
                <c:pt idx="18815">
                  <c:v>735675.57023148146</c:v>
                </c:pt>
                <c:pt idx="18816">
                  <c:v>735675.57024305337</c:v>
                </c:pt>
                <c:pt idx="18817">
                  <c:v>735675.57024305337</c:v>
                </c:pt>
                <c:pt idx="18818">
                  <c:v>735675.57025462959</c:v>
                </c:pt>
                <c:pt idx="18819">
                  <c:v>735675.57025462959</c:v>
                </c:pt>
                <c:pt idx="18820">
                  <c:v>735675.57026620372</c:v>
                </c:pt>
                <c:pt idx="18821">
                  <c:v>735675.57027777738</c:v>
                </c:pt>
                <c:pt idx="18822">
                  <c:v>735675.57027777738</c:v>
                </c:pt>
                <c:pt idx="18823">
                  <c:v>735675.57028935186</c:v>
                </c:pt>
                <c:pt idx="18824">
                  <c:v>735675.57028935186</c:v>
                </c:pt>
                <c:pt idx="18825">
                  <c:v>735675.57030092587</c:v>
                </c:pt>
                <c:pt idx="18826">
                  <c:v>735675.57030092587</c:v>
                </c:pt>
                <c:pt idx="18827">
                  <c:v>735675.57031249837</c:v>
                </c:pt>
                <c:pt idx="18828">
                  <c:v>735675.57031249837</c:v>
                </c:pt>
                <c:pt idx="18829">
                  <c:v>735675.57032407389</c:v>
                </c:pt>
                <c:pt idx="18830">
                  <c:v>735675.57032407389</c:v>
                </c:pt>
                <c:pt idx="18831">
                  <c:v>735675.57033564814</c:v>
                </c:pt>
                <c:pt idx="18832">
                  <c:v>735675.57033564814</c:v>
                </c:pt>
                <c:pt idx="18833">
                  <c:v>735675.57034722227</c:v>
                </c:pt>
                <c:pt idx="18834">
                  <c:v>735675.57034722227</c:v>
                </c:pt>
                <c:pt idx="18835">
                  <c:v>735675.57035879628</c:v>
                </c:pt>
                <c:pt idx="18836">
                  <c:v>735675.57037036715</c:v>
                </c:pt>
                <c:pt idx="18837">
                  <c:v>735675.57037036715</c:v>
                </c:pt>
                <c:pt idx="18838">
                  <c:v>735675.57037036715</c:v>
                </c:pt>
                <c:pt idx="18839">
                  <c:v>735675.5703819443</c:v>
                </c:pt>
                <c:pt idx="18840">
                  <c:v>735675.57039351831</c:v>
                </c:pt>
                <c:pt idx="18841">
                  <c:v>735675.57039351831</c:v>
                </c:pt>
                <c:pt idx="18842">
                  <c:v>735675.57039351831</c:v>
                </c:pt>
                <c:pt idx="18843">
                  <c:v>735675.57040509256</c:v>
                </c:pt>
                <c:pt idx="18844">
                  <c:v>735675.57040509256</c:v>
                </c:pt>
                <c:pt idx="18845">
                  <c:v>735675.57041666668</c:v>
                </c:pt>
                <c:pt idx="18846">
                  <c:v>735675.57041666668</c:v>
                </c:pt>
                <c:pt idx="18847">
                  <c:v>735675.5704282407</c:v>
                </c:pt>
                <c:pt idx="18848">
                  <c:v>735675.57043981436</c:v>
                </c:pt>
                <c:pt idx="18849">
                  <c:v>735675.57043981436</c:v>
                </c:pt>
                <c:pt idx="18850">
                  <c:v>735675.57045138883</c:v>
                </c:pt>
                <c:pt idx="18851">
                  <c:v>735675.57045138883</c:v>
                </c:pt>
                <c:pt idx="18852">
                  <c:v>735675.57046296296</c:v>
                </c:pt>
                <c:pt idx="18853">
                  <c:v>735675.57046296296</c:v>
                </c:pt>
                <c:pt idx="18854">
                  <c:v>735675.57047453709</c:v>
                </c:pt>
                <c:pt idx="18855">
                  <c:v>735675.57047453709</c:v>
                </c:pt>
                <c:pt idx="18856">
                  <c:v>735675.57048611145</c:v>
                </c:pt>
                <c:pt idx="18857">
                  <c:v>735675.57048611145</c:v>
                </c:pt>
                <c:pt idx="18858">
                  <c:v>735675.57049768523</c:v>
                </c:pt>
                <c:pt idx="18859">
                  <c:v>735675.57049768523</c:v>
                </c:pt>
                <c:pt idx="18860">
                  <c:v>735675.57050925621</c:v>
                </c:pt>
                <c:pt idx="18861">
                  <c:v>735675.57050925621</c:v>
                </c:pt>
                <c:pt idx="18862">
                  <c:v>735675.57052083348</c:v>
                </c:pt>
                <c:pt idx="18863">
                  <c:v>735675.57052083348</c:v>
                </c:pt>
                <c:pt idx="18864">
                  <c:v>735675.57053240738</c:v>
                </c:pt>
                <c:pt idx="18865">
                  <c:v>735675.57053240738</c:v>
                </c:pt>
                <c:pt idx="18866">
                  <c:v>735675.57054398139</c:v>
                </c:pt>
                <c:pt idx="18867">
                  <c:v>735675.57054398139</c:v>
                </c:pt>
                <c:pt idx="18868">
                  <c:v>735675.57055555528</c:v>
                </c:pt>
                <c:pt idx="18869">
                  <c:v>735675.57055555528</c:v>
                </c:pt>
                <c:pt idx="18870">
                  <c:v>735675.5705671293</c:v>
                </c:pt>
                <c:pt idx="18871">
                  <c:v>735675.5705671293</c:v>
                </c:pt>
                <c:pt idx="18872">
                  <c:v>735675.57057870086</c:v>
                </c:pt>
                <c:pt idx="18873">
                  <c:v>735675.57057870086</c:v>
                </c:pt>
                <c:pt idx="18874">
                  <c:v>735675.57059027697</c:v>
                </c:pt>
                <c:pt idx="18875">
                  <c:v>735675.57059027697</c:v>
                </c:pt>
                <c:pt idx="18876">
                  <c:v>735675.57060185191</c:v>
                </c:pt>
                <c:pt idx="18877">
                  <c:v>735675.57060185191</c:v>
                </c:pt>
                <c:pt idx="18878">
                  <c:v>735675.57061342592</c:v>
                </c:pt>
                <c:pt idx="18879">
                  <c:v>735675.57061342592</c:v>
                </c:pt>
                <c:pt idx="18880">
                  <c:v>735675.57062500005</c:v>
                </c:pt>
                <c:pt idx="18881">
                  <c:v>735675.57062500005</c:v>
                </c:pt>
                <c:pt idx="18882">
                  <c:v>735675.57063657406</c:v>
                </c:pt>
                <c:pt idx="18883">
                  <c:v>735675.57063657406</c:v>
                </c:pt>
                <c:pt idx="18884">
                  <c:v>735675.57064814819</c:v>
                </c:pt>
                <c:pt idx="18885">
                  <c:v>735675.5706597222</c:v>
                </c:pt>
                <c:pt idx="18886">
                  <c:v>735675.5706597222</c:v>
                </c:pt>
                <c:pt idx="18887">
                  <c:v>735675.57067129633</c:v>
                </c:pt>
                <c:pt idx="18888">
                  <c:v>735675.57067129633</c:v>
                </c:pt>
                <c:pt idx="18889">
                  <c:v>735675.57068287034</c:v>
                </c:pt>
                <c:pt idx="18890">
                  <c:v>735675.57068287034</c:v>
                </c:pt>
                <c:pt idx="18891">
                  <c:v>735675.57069444447</c:v>
                </c:pt>
                <c:pt idx="18892">
                  <c:v>735675.57069444447</c:v>
                </c:pt>
                <c:pt idx="18893">
                  <c:v>735675.57070601848</c:v>
                </c:pt>
                <c:pt idx="18894">
                  <c:v>735675.57070601848</c:v>
                </c:pt>
                <c:pt idx="18895">
                  <c:v>735675.57071759237</c:v>
                </c:pt>
                <c:pt idx="18896">
                  <c:v>735675.57071759237</c:v>
                </c:pt>
                <c:pt idx="18897">
                  <c:v>735675.57072916639</c:v>
                </c:pt>
                <c:pt idx="18898">
                  <c:v>735675.57072916639</c:v>
                </c:pt>
                <c:pt idx="18899">
                  <c:v>735675.57074074028</c:v>
                </c:pt>
                <c:pt idx="18900">
                  <c:v>735675.57074074028</c:v>
                </c:pt>
                <c:pt idx="18901">
                  <c:v>735675.57075231476</c:v>
                </c:pt>
                <c:pt idx="18902">
                  <c:v>735675.57075231476</c:v>
                </c:pt>
                <c:pt idx="18903">
                  <c:v>735675.57076388889</c:v>
                </c:pt>
                <c:pt idx="18904">
                  <c:v>735675.57076388889</c:v>
                </c:pt>
                <c:pt idx="18905">
                  <c:v>735675.57077546197</c:v>
                </c:pt>
                <c:pt idx="18906">
                  <c:v>735675.57077546197</c:v>
                </c:pt>
                <c:pt idx="18907">
                  <c:v>735675.57078703702</c:v>
                </c:pt>
                <c:pt idx="18908">
                  <c:v>735675.57078703702</c:v>
                </c:pt>
                <c:pt idx="18909">
                  <c:v>735675.57079860859</c:v>
                </c:pt>
                <c:pt idx="18910">
                  <c:v>735675.57079860859</c:v>
                </c:pt>
                <c:pt idx="18911">
                  <c:v>735675.57081018516</c:v>
                </c:pt>
                <c:pt idx="18912">
                  <c:v>735675.57081018516</c:v>
                </c:pt>
                <c:pt idx="18913">
                  <c:v>735675.57082175929</c:v>
                </c:pt>
                <c:pt idx="18914">
                  <c:v>735675.57082175929</c:v>
                </c:pt>
                <c:pt idx="18915">
                  <c:v>735675.57083333342</c:v>
                </c:pt>
                <c:pt idx="18916">
                  <c:v>735675.57083333342</c:v>
                </c:pt>
                <c:pt idx="18917">
                  <c:v>735675.57084490731</c:v>
                </c:pt>
                <c:pt idx="18918">
                  <c:v>735675.57085648144</c:v>
                </c:pt>
                <c:pt idx="18919">
                  <c:v>735675.57085648144</c:v>
                </c:pt>
                <c:pt idx="18920">
                  <c:v>735675.57086805336</c:v>
                </c:pt>
                <c:pt idx="18921">
                  <c:v>735675.57086805336</c:v>
                </c:pt>
                <c:pt idx="18922">
                  <c:v>735675.57087962888</c:v>
                </c:pt>
                <c:pt idx="18923">
                  <c:v>735675.57087962888</c:v>
                </c:pt>
                <c:pt idx="18924">
                  <c:v>735675.57089120371</c:v>
                </c:pt>
                <c:pt idx="18925">
                  <c:v>735675.57089120371</c:v>
                </c:pt>
                <c:pt idx="18926">
                  <c:v>735675.57090277737</c:v>
                </c:pt>
                <c:pt idx="18927">
                  <c:v>735675.57090277737</c:v>
                </c:pt>
                <c:pt idx="18928">
                  <c:v>735675.57091435138</c:v>
                </c:pt>
                <c:pt idx="18929">
                  <c:v>735675.57091435138</c:v>
                </c:pt>
                <c:pt idx="18930">
                  <c:v>735675.57092592644</c:v>
                </c:pt>
                <c:pt idx="18931">
                  <c:v>735675.57092592644</c:v>
                </c:pt>
                <c:pt idx="18932">
                  <c:v>735675.57093749999</c:v>
                </c:pt>
                <c:pt idx="18933">
                  <c:v>735675.57093749999</c:v>
                </c:pt>
                <c:pt idx="18934">
                  <c:v>735675.57094907085</c:v>
                </c:pt>
                <c:pt idx="18935">
                  <c:v>735675.57094907085</c:v>
                </c:pt>
                <c:pt idx="18936">
                  <c:v>735675.57096064813</c:v>
                </c:pt>
                <c:pt idx="18937">
                  <c:v>735675.57096064813</c:v>
                </c:pt>
                <c:pt idx="18938">
                  <c:v>735675.5709722219</c:v>
                </c:pt>
                <c:pt idx="18939">
                  <c:v>735675.5709722219</c:v>
                </c:pt>
                <c:pt idx="18940">
                  <c:v>735675.5709837965</c:v>
                </c:pt>
                <c:pt idx="18941">
                  <c:v>735675.57099537039</c:v>
                </c:pt>
                <c:pt idx="18942">
                  <c:v>735675.57099537039</c:v>
                </c:pt>
                <c:pt idx="18943">
                  <c:v>735675.5710069444</c:v>
                </c:pt>
                <c:pt idx="18944">
                  <c:v>735675.5710069444</c:v>
                </c:pt>
                <c:pt idx="18945">
                  <c:v>735675.5710185183</c:v>
                </c:pt>
                <c:pt idx="18946">
                  <c:v>735675.5710185183</c:v>
                </c:pt>
                <c:pt idx="18947">
                  <c:v>735675.57103009231</c:v>
                </c:pt>
                <c:pt idx="18948">
                  <c:v>735675.57103009231</c:v>
                </c:pt>
                <c:pt idx="18949">
                  <c:v>735675.57104166667</c:v>
                </c:pt>
                <c:pt idx="18950">
                  <c:v>735675.57104166667</c:v>
                </c:pt>
                <c:pt idx="18951">
                  <c:v>735675.57105324243</c:v>
                </c:pt>
                <c:pt idx="18952">
                  <c:v>735675.57105324243</c:v>
                </c:pt>
                <c:pt idx="18953">
                  <c:v>735675.57106481481</c:v>
                </c:pt>
                <c:pt idx="18954">
                  <c:v>735675.57106481481</c:v>
                </c:pt>
                <c:pt idx="18955">
                  <c:v>735675.57107638894</c:v>
                </c:pt>
                <c:pt idx="18956">
                  <c:v>735675.57107638894</c:v>
                </c:pt>
                <c:pt idx="18957">
                  <c:v>735675.57108796295</c:v>
                </c:pt>
                <c:pt idx="18958">
                  <c:v>735675.57108796295</c:v>
                </c:pt>
                <c:pt idx="18959">
                  <c:v>735675.57109953708</c:v>
                </c:pt>
                <c:pt idx="18960">
                  <c:v>735675.57109953708</c:v>
                </c:pt>
                <c:pt idx="18961">
                  <c:v>735675.57111111109</c:v>
                </c:pt>
                <c:pt idx="18962">
                  <c:v>735675.57111111109</c:v>
                </c:pt>
                <c:pt idx="18963">
                  <c:v>735675.57112268521</c:v>
                </c:pt>
                <c:pt idx="18964">
                  <c:v>735675.57112268521</c:v>
                </c:pt>
                <c:pt idx="18965">
                  <c:v>735675.57113425899</c:v>
                </c:pt>
                <c:pt idx="18966">
                  <c:v>735675.57113425899</c:v>
                </c:pt>
                <c:pt idx="18967">
                  <c:v>735675.57114583335</c:v>
                </c:pt>
                <c:pt idx="18968">
                  <c:v>735675.57114583335</c:v>
                </c:pt>
                <c:pt idx="18969">
                  <c:v>735675.57115740748</c:v>
                </c:pt>
                <c:pt idx="18970">
                  <c:v>735675.57115740748</c:v>
                </c:pt>
                <c:pt idx="18971">
                  <c:v>735675.57116898138</c:v>
                </c:pt>
                <c:pt idx="18972">
                  <c:v>735675.57116898138</c:v>
                </c:pt>
                <c:pt idx="18973">
                  <c:v>735675.57118055539</c:v>
                </c:pt>
                <c:pt idx="18974">
                  <c:v>735675.57119212928</c:v>
                </c:pt>
                <c:pt idx="18975">
                  <c:v>735675.57119212928</c:v>
                </c:pt>
                <c:pt idx="18976">
                  <c:v>735675.57120370411</c:v>
                </c:pt>
                <c:pt idx="18977">
                  <c:v>735675.57120370411</c:v>
                </c:pt>
                <c:pt idx="18978">
                  <c:v>735675.57121527777</c:v>
                </c:pt>
                <c:pt idx="18979">
                  <c:v>735675.57121527777</c:v>
                </c:pt>
                <c:pt idx="18980">
                  <c:v>735675.57122685201</c:v>
                </c:pt>
                <c:pt idx="18981">
                  <c:v>735675.57122685201</c:v>
                </c:pt>
                <c:pt idx="18982">
                  <c:v>735675.57123842591</c:v>
                </c:pt>
                <c:pt idx="18983">
                  <c:v>735675.57123842591</c:v>
                </c:pt>
                <c:pt idx="18984">
                  <c:v>735675.57125000004</c:v>
                </c:pt>
                <c:pt idx="18985">
                  <c:v>735675.57125000004</c:v>
                </c:pt>
                <c:pt idx="18986">
                  <c:v>735675.57126157393</c:v>
                </c:pt>
                <c:pt idx="18987">
                  <c:v>735675.57126157393</c:v>
                </c:pt>
                <c:pt idx="18988">
                  <c:v>735675.57127314841</c:v>
                </c:pt>
                <c:pt idx="18989">
                  <c:v>735675.57127314841</c:v>
                </c:pt>
                <c:pt idx="18990">
                  <c:v>735675.57128472242</c:v>
                </c:pt>
                <c:pt idx="18991">
                  <c:v>735675.57128472242</c:v>
                </c:pt>
                <c:pt idx="18992">
                  <c:v>735675.57129629643</c:v>
                </c:pt>
                <c:pt idx="18993">
                  <c:v>735675.57129629643</c:v>
                </c:pt>
                <c:pt idx="18994">
                  <c:v>735675.57130787033</c:v>
                </c:pt>
                <c:pt idx="18995">
                  <c:v>735675.57130787033</c:v>
                </c:pt>
                <c:pt idx="18996">
                  <c:v>735675.57131944399</c:v>
                </c:pt>
                <c:pt idx="18997">
                  <c:v>735675.57131944399</c:v>
                </c:pt>
                <c:pt idx="18998">
                  <c:v>735675.57133101847</c:v>
                </c:pt>
                <c:pt idx="18999">
                  <c:v>735675.57133101847</c:v>
                </c:pt>
                <c:pt idx="19000">
                  <c:v>735675.57134259236</c:v>
                </c:pt>
                <c:pt idx="19001">
                  <c:v>735675.57134259236</c:v>
                </c:pt>
                <c:pt idx="19002">
                  <c:v>735675.57135416672</c:v>
                </c:pt>
                <c:pt idx="19003">
                  <c:v>735675.57135416672</c:v>
                </c:pt>
                <c:pt idx="19004">
                  <c:v>735675.57136574073</c:v>
                </c:pt>
                <c:pt idx="19005">
                  <c:v>735675.57136574073</c:v>
                </c:pt>
                <c:pt idx="19006">
                  <c:v>735675.57137731486</c:v>
                </c:pt>
                <c:pt idx="19007">
                  <c:v>735675.57137731486</c:v>
                </c:pt>
                <c:pt idx="19008">
                  <c:v>735675.57138888887</c:v>
                </c:pt>
                <c:pt idx="19009">
                  <c:v>735675.57138888887</c:v>
                </c:pt>
                <c:pt idx="19010">
                  <c:v>735675.571400463</c:v>
                </c:pt>
                <c:pt idx="19011">
                  <c:v>735675.57141203701</c:v>
                </c:pt>
                <c:pt idx="19012">
                  <c:v>735675.57141203701</c:v>
                </c:pt>
                <c:pt idx="19013">
                  <c:v>735675.57142361242</c:v>
                </c:pt>
                <c:pt idx="19014">
                  <c:v>735675.57142361242</c:v>
                </c:pt>
                <c:pt idx="19015">
                  <c:v>735675.57143518515</c:v>
                </c:pt>
                <c:pt idx="19016">
                  <c:v>735675.57143518515</c:v>
                </c:pt>
                <c:pt idx="19017">
                  <c:v>735675.57144675928</c:v>
                </c:pt>
                <c:pt idx="19018">
                  <c:v>735675.57144675928</c:v>
                </c:pt>
                <c:pt idx="19019">
                  <c:v>735675.5714583334</c:v>
                </c:pt>
                <c:pt idx="19020">
                  <c:v>735675.5714583334</c:v>
                </c:pt>
                <c:pt idx="19021">
                  <c:v>735675.5714699073</c:v>
                </c:pt>
                <c:pt idx="19022">
                  <c:v>735675.5714699073</c:v>
                </c:pt>
                <c:pt idx="19023">
                  <c:v>735675.57148148143</c:v>
                </c:pt>
                <c:pt idx="19024">
                  <c:v>735675.57148148143</c:v>
                </c:pt>
                <c:pt idx="19025">
                  <c:v>735675.57149305556</c:v>
                </c:pt>
                <c:pt idx="19026">
                  <c:v>735675.57149305556</c:v>
                </c:pt>
                <c:pt idx="19027">
                  <c:v>735675.57150462968</c:v>
                </c:pt>
                <c:pt idx="19028">
                  <c:v>735675.57150462968</c:v>
                </c:pt>
                <c:pt idx="19029">
                  <c:v>735675.57151620369</c:v>
                </c:pt>
                <c:pt idx="19030">
                  <c:v>735675.57151620369</c:v>
                </c:pt>
                <c:pt idx="19031">
                  <c:v>735675.57152777782</c:v>
                </c:pt>
                <c:pt idx="19032">
                  <c:v>735675.57152777782</c:v>
                </c:pt>
                <c:pt idx="19033">
                  <c:v>735675.57153935137</c:v>
                </c:pt>
                <c:pt idx="19034">
                  <c:v>735675.57153935137</c:v>
                </c:pt>
                <c:pt idx="19035">
                  <c:v>735675.57155092643</c:v>
                </c:pt>
                <c:pt idx="19036">
                  <c:v>735675.57155092643</c:v>
                </c:pt>
                <c:pt idx="19037">
                  <c:v>735675.57156249997</c:v>
                </c:pt>
                <c:pt idx="19038">
                  <c:v>735675.57156249997</c:v>
                </c:pt>
                <c:pt idx="19039">
                  <c:v>735675.57157407398</c:v>
                </c:pt>
                <c:pt idx="19040">
                  <c:v>735675.57157407398</c:v>
                </c:pt>
                <c:pt idx="19041">
                  <c:v>735675.57158564904</c:v>
                </c:pt>
                <c:pt idx="19042">
                  <c:v>735675.57158564904</c:v>
                </c:pt>
                <c:pt idx="19043">
                  <c:v>735675.57159722224</c:v>
                </c:pt>
                <c:pt idx="19044">
                  <c:v>735675.57159722224</c:v>
                </c:pt>
                <c:pt idx="19045">
                  <c:v>735675.57160879625</c:v>
                </c:pt>
                <c:pt idx="19046">
                  <c:v>735675.57160879625</c:v>
                </c:pt>
                <c:pt idx="19047">
                  <c:v>735675.57162037049</c:v>
                </c:pt>
                <c:pt idx="19048">
                  <c:v>735675.57163194451</c:v>
                </c:pt>
                <c:pt idx="19049">
                  <c:v>735675.57163194451</c:v>
                </c:pt>
                <c:pt idx="19050">
                  <c:v>735675.57164351852</c:v>
                </c:pt>
                <c:pt idx="19051">
                  <c:v>735675.57164351852</c:v>
                </c:pt>
                <c:pt idx="19052">
                  <c:v>735675.57165509264</c:v>
                </c:pt>
                <c:pt idx="19053">
                  <c:v>735675.57165509264</c:v>
                </c:pt>
                <c:pt idx="19054">
                  <c:v>735675.57166666701</c:v>
                </c:pt>
                <c:pt idx="19055">
                  <c:v>735675.57166666701</c:v>
                </c:pt>
                <c:pt idx="19056">
                  <c:v>735675.57167824078</c:v>
                </c:pt>
                <c:pt idx="19057">
                  <c:v>735675.57167824078</c:v>
                </c:pt>
                <c:pt idx="19058">
                  <c:v>735675.57168981479</c:v>
                </c:pt>
                <c:pt idx="19059">
                  <c:v>735675.57168981479</c:v>
                </c:pt>
                <c:pt idx="19060">
                  <c:v>735675.57170138892</c:v>
                </c:pt>
                <c:pt idx="19061">
                  <c:v>735675.57170138892</c:v>
                </c:pt>
                <c:pt idx="19062">
                  <c:v>735675.57171296189</c:v>
                </c:pt>
                <c:pt idx="19063">
                  <c:v>735675.57171296189</c:v>
                </c:pt>
                <c:pt idx="19064">
                  <c:v>735675.57172453741</c:v>
                </c:pt>
                <c:pt idx="19065">
                  <c:v>735675.57173611142</c:v>
                </c:pt>
                <c:pt idx="19066">
                  <c:v>735675.57173611142</c:v>
                </c:pt>
                <c:pt idx="19067">
                  <c:v>735675.5717476852</c:v>
                </c:pt>
                <c:pt idx="19068">
                  <c:v>735675.5717476852</c:v>
                </c:pt>
                <c:pt idx="19069">
                  <c:v>735675.57175925898</c:v>
                </c:pt>
                <c:pt idx="19070">
                  <c:v>735675.57175925898</c:v>
                </c:pt>
                <c:pt idx="19071">
                  <c:v>735675.57177083334</c:v>
                </c:pt>
                <c:pt idx="19072">
                  <c:v>735675.57177083334</c:v>
                </c:pt>
                <c:pt idx="19073">
                  <c:v>735675.57178240735</c:v>
                </c:pt>
                <c:pt idx="19074">
                  <c:v>735675.57178240735</c:v>
                </c:pt>
                <c:pt idx="19075">
                  <c:v>735675.57179398148</c:v>
                </c:pt>
                <c:pt idx="19076">
                  <c:v>735675.57179398148</c:v>
                </c:pt>
                <c:pt idx="19077">
                  <c:v>735675.57180555561</c:v>
                </c:pt>
                <c:pt idx="19078">
                  <c:v>735675.57180555561</c:v>
                </c:pt>
                <c:pt idx="19079">
                  <c:v>735675.57181712962</c:v>
                </c:pt>
                <c:pt idx="19080">
                  <c:v>735675.57181712962</c:v>
                </c:pt>
                <c:pt idx="19081">
                  <c:v>735675.57182870375</c:v>
                </c:pt>
                <c:pt idx="19082">
                  <c:v>735675.57184027776</c:v>
                </c:pt>
                <c:pt idx="19083">
                  <c:v>735675.57184027776</c:v>
                </c:pt>
                <c:pt idx="19084">
                  <c:v>735675.571851852</c:v>
                </c:pt>
                <c:pt idx="19085">
                  <c:v>735675.571851852</c:v>
                </c:pt>
                <c:pt idx="19086">
                  <c:v>735675.57186342741</c:v>
                </c:pt>
                <c:pt idx="19087">
                  <c:v>735675.57186342741</c:v>
                </c:pt>
                <c:pt idx="19088">
                  <c:v>735675.57187500002</c:v>
                </c:pt>
                <c:pt idx="19089">
                  <c:v>735675.5718981484</c:v>
                </c:pt>
                <c:pt idx="19090">
                  <c:v>735675.5718981484</c:v>
                </c:pt>
                <c:pt idx="19091">
                  <c:v>735675.5718981484</c:v>
                </c:pt>
                <c:pt idx="19092">
                  <c:v>735675.57190972217</c:v>
                </c:pt>
                <c:pt idx="19093">
                  <c:v>735675.57190972217</c:v>
                </c:pt>
                <c:pt idx="19094">
                  <c:v>735675.57192129642</c:v>
                </c:pt>
                <c:pt idx="19095">
                  <c:v>735675.57192129642</c:v>
                </c:pt>
                <c:pt idx="19096">
                  <c:v>735675.57193287031</c:v>
                </c:pt>
                <c:pt idx="19097">
                  <c:v>735675.57193287031</c:v>
                </c:pt>
                <c:pt idx="19098">
                  <c:v>735675.57194444432</c:v>
                </c:pt>
                <c:pt idx="19099">
                  <c:v>735675.57194444432</c:v>
                </c:pt>
                <c:pt idx="19100">
                  <c:v>735675.57195601903</c:v>
                </c:pt>
                <c:pt idx="19101">
                  <c:v>735675.57195601903</c:v>
                </c:pt>
                <c:pt idx="19102">
                  <c:v>735675.57196759258</c:v>
                </c:pt>
                <c:pt idx="19103">
                  <c:v>735675.57196759258</c:v>
                </c:pt>
                <c:pt idx="19104">
                  <c:v>735675.57197916636</c:v>
                </c:pt>
                <c:pt idx="19105">
                  <c:v>735675.57197916636</c:v>
                </c:pt>
                <c:pt idx="19106">
                  <c:v>735675.57199074072</c:v>
                </c:pt>
                <c:pt idx="19107">
                  <c:v>735675.57199074072</c:v>
                </c:pt>
                <c:pt idx="19108">
                  <c:v>735675.57200231438</c:v>
                </c:pt>
                <c:pt idx="19109">
                  <c:v>735675.57201388886</c:v>
                </c:pt>
                <c:pt idx="19110">
                  <c:v>735675.57201388886</c:v>
                </c:pt>
                <c:pt idx="19111">
                  <c:v>735675.57202546299</c:v>
                </c:pt>
                <c:pt idx="19112">
                  <c:v>735675.57202546299</c:v>
                </c:pt>
                <c:pt idx="19113">
                  <c:v>735675.572037037</c:v>
                </c:pt>
                <c:pt idx="19114">
                  <c:v>735675.572037037</c:v>
                </c:pt>
                <c:pt idx="19115">
                  <c:v>735675.57204860845</c:v>
                </c:pt>
                <c:pt idx="19116">
                  <c:v>735675.57204860845</c:v>
                </c:pt>
                <c:pt idx="19117">
                  <c:v>735675.57206018397</c:v>
                </c:pt>
                <c:pt idx="19118">
                  <c:v>735675.57206018397</c:v>
                </c:pt>
                <c:pt idx="19119">
                  <c:v>735675.57207175647</c:v>
                </c:pt>
                <c:pt idx="19120">
                  <c:v>735675.57207175647</c:v>
                </c:pt>
                <c:pt idx="19121">
                  <c:v>735675.57208333351</c:v>
                </c:pt>
                <c:pt idx="19122">
                  <c:v>735675.57208333351</c:v>
                </c:pt>
                <c:pt idx="19123">
                  <c:v>735675.57209490729</c:v>
                </c:pt>
                <c:pt idx="19124">
                  <c:v>735675.57209490729</c:v>
                </c:pt>
                <c:pt idx="19125">
                  <c:v>735675.5721064813</c:v>
                </c:pt>
                <c:pt idx="19126">
                  <c:v>735675.5721064813</c:v>
                </c:pt>
                <c:pt idx="19127">
                  <c:v>735675.57211805054</c:v>
                </c:pt>
                <c:pt idx="19128">
                  <c:v>735675.57211805054</c:v>
                </c:pt>
                <c:pt idx="19129">
                  <c:v>735675.57212962897</c:v>
                </c:pt>
                <c:pt idx="19130">
                  <c:v>735675.57212962897</c:v>
                </c:pt>
                <c:pt idx="19131">
                  <c:v>735675.572141201</c:v>
                </c:pt>
                <c:pt idx="19132">
                  <c:v>735675.572141201</c:v>
                </c:pt>
                <c:pt idx="19133">
                  <c:v>735675.57215277699</c:v>
                </c:pt>
                <c:pt idx="19134">
                  <c:v>735675.57215277699</c:v>
                </c:pt>
                <c:pt idx="19135">
                  <c:v>735675.57216434996</c:v>
                </c:pt>
                <c:pt idx="19136">
                  <c:v>735675.57217592536</c:v>
                </c:pt>
                <c:pt idx="19137">
                  <c:v>735675.57217592536</c:v>
                </c:pt>
                <c:pt idx="19138">
                  <c:v>735675.57218749996</c:v>
                </c:pt>
                <c:pt idx="19139">
                  <c:v>735675.57218749996</c:v>
                </c:pt>
                <c:pt idx="19140">
                  <c:v>735675.57219907048</c:v>
                </c:pt>
                <c:pt idx="19141">
                  <c:v>735675.57219907048</c:v>
                </c:pt>
                <c:pt idx="19142">
                  <c:v>735675.5722106481</c:v>
                </c:pt>
                <c:pt idx="19143">
                  <c:v>735675.5722106481</c:v>
                </c:pt>
                <c:pt idx="19144">
                  <c:v>735675.57222222222</c:v>
                </c:pt>
                <c:pt idx="19145">
                  <c:v>735675.57222222222</c:v>
                </c:pt>
                <c:pt idx="19146">
                  <c:v>735675.57223379635</c:v>
                </c:pt>
                <c:pt idx="19147">
                  <c:v>735675.57224537036</c:v>
                </c:pt>
                <c:pt idx="19148">
                  <c:v>735675.57224537036</c:v>
                </c:pt>
                <c:pt idx="19149">
                  <c:v>735675.57225694449</c:v>
                </c:pt>
                <c:pt idx="19150">
                  <c:v>735675.57225694449</c:v>
                </c:pt>
                <c:pt idx="19151">
                  <c:v>735675.57226851839</c:v>
                </c:pt>
                <c:pt idx="19152">
                  <c:v>735675.57228009228</c:v>
                </c:pt>
                <c:pt idx="19153">
                  <c:v>735675.57228009228</c:v>
                </c:pt>
                <c:pt idx="19154">
                  <c:v>735675.57228009228</c:v>
                </c:pt>
                <c:pt idx="19155">
                  <c:v>735675.57229166629</c:v>
                </c:pt>
                <c:pt idx="19156">
                  <c:v>735675.57230324077</c:v>
                </c:pt>
                <c:pt idx="19157">
                  <c:v>735675.57230324077</c:v>
                </c:pt>
                <c:pt idx="19158">
                  <c:v>735675.57230324077</c:v>
                </c:pt>
                <c:pt idx="19159">
                  <c:v>735675.57231481397</c:v>
                </c:pt>
                <c:pt idx="19160">
                  <c:v>735675.57231481397</c:v>
                </c:pt>
                <c:pt idx="19161">
                  <c:v>735675.57232638891</c:v>
                </c:pt>
                <c:pt idx="19162">
                  <c:v>735675.57232638891</c:v>
                </c:pt>
                <c:pt idx="19163">
                  <c:v>735675.57233796199</c:v>
                </c:pt>
                <c:pt idx="19164">
                  <c:v>735675.57233796199</c:v>
                </c:pt>
                <c:pt idx="19165">
                  <c:v>735675.57234953402</c:v>
                </c:pt>
                <c:pt idx="19166">
                  <c:v>735675.57236111106</c:v>
                </c:pt>
                <c:pt idx="19167">
                  <c:v>735675.57236111106</c:v>
                </c:pt>
                <c:pt idx="19168">
                  <c:v>735675.57237268216</c:v>
                </c:pt>
                <c:pt idx="19169">
                  <c:v>735675.57237268216</c:v>
                </c:pt>
                <c:pt idx="19170">
                  <c:v>735675.57238425897</c:v>
                </c:pt>
                <c:pt idx="19171">
                  <c:v>735675.57238425897</c:v>
                </c:pt>
                <c:pt idx="19172">
                  <c:v>735675.57239583333</c:v>
                </c:pt>
                <c:pt idx="19173">
                  <c:v>735675.57239583333</c:v>
                </c:pt>
                <c:pt idx="19174">
                  <c:v>735675.57240740734</c:v>
                </c:pt>
                <c:pt idx="19175">
                  <c:v>735675.57240740734</c:v>
                </c:pt>
                <c:pt idx="19176">
                  <c:v>735675.57241897832</c:v>
                </c:pt>
                <c:pt idx="19177">
                  <c:v>735675.57241897832</c:v>
                </c:pt>
                <c:pt idx="19178">
                  <c:v>735675.57243055536</c:v>
                </c:pt>
                <c:pt idx="19179">
                  <c:v>735675.57243055536</c:v>
                </c:pt>
                <c:pt idx="19180">
                  <c:v>735675.57244212937</c:v>
                </c:pt>
                <c:pt idx="19181">
                  <c:v>735675.57244212937</c:v>
                </c:pt>
                <c:pt idx="19182">
                  <c:v>735675.57245370373</c:v>
                </c:pt>
                <c:pt idx="19183">
                  <c:v>735675.57245370373</c:v>
                </c:pt>
                <c:pt idx="19184">
                  <c:v>735675.57246527739</c:v>
                </c:pt>
                <c:pt idx="19185">
                  <c:v>735675.57246527739</c:v>
                </c:pt>
                <c:pt idx="19186">
                  <c:v>735675.57247685187</c:v>
                </c:pt>
                <c:pt idx="19187">
                  <c:v>735675.57247685187</c:v>
                </c:pt>
                <c:pt idx="19188">
                  <c:v>735675.57248842588</c:v>
                </c:pt>
                <c:pt idx="19189">
                  <c:v>735675.57248842588</c:v>
                </c:pt>
                <c:pt idx="19190">
                  <c:v>735675.57249999896</c:v>
                </c:pt>
                <c:pt idx="19191">
                  <c:v>735675.57249999896</c:v>
                </c:pt>
                <c:pt idx="19192">
                  <c:v>735675.57251157123</c:v>
                </c:pt>
                <c:pt idx="19193">
                  <c:v>735675.57251157123</c:v>
                </c:pt>
                <c:pt idx="19194">
                  <c:v>735675.57252314815</c:v>
                </c:pt>
                <c:pt idx="19195">
                  <c:v>735675.57253472228</c:v>
                </c:pt>
                <c:pt idx="19196">
                  <c:v>735675.57253472228</c:v>
                </c:pt>
                <c:pt idx="19197">
                  <c:v>735675.57254629629</c:v>
                </c:pt>
                <c:pt idx="19198">
                  <c:v>735675.5725578703</c:v>
                </c:pt>
                <c:pt idx="19199">
                  <c:v>735675.5725578703</c:v>
                </c:pt>
                <c:pt idx="19200">
                  <c:v>735675.5725578703</c:v>
                </c:pt>
                <c:pt idx="19201">
                  <c:v>735675.57256944396</c:v>
                </c:pt>
                <c:pt idx="19202">
                  <c:v>735675.57256944396</c:v>
                </c:pt>
                <c:pt idx="19203">
                  <c:v>735675.57259259198</c:v>
                </c:pt>
                <c:pt idx="19204">
                  <c:v>735675.57259259198</c:v>
                </c:pt>
                <c:pt idx="19205">
                  <c:v>735675.57259259198</c:v>
                </c:pt>
                <c:pt idx="19206">
                  <c:v>735675.5726157407</c:v>
                </c:pt>
                <c:pt idx="19207">
                  <c:v>735675.5726157407</c:v>
                </c:pt>
                <c:pt idx="19208">
                  <c:v>735675.5726157407</c:v>
                </c:pt>
                <c:pt idx="19209">
                  <c:v>735675.57262731483</c:v>
                </c:pt>
                <c:pt idx="19210">
                  <c:v>735675.57262731483</c:v>
                </c:pt>
                <c:pt idx="19211">
                  <c:v>735675.57263888838</c:v>
                </c:pt>
                <c:pt idx="19212">
                  <c:v>735675.57263888838</c:v>
                </c:pt>
                <c:pt idx="19213">
                  <c:v>735675.57265046297</c:v>
                </c:pt>
                <c:pt idx="19214">
                  <c:v>735675.57265046297</c:v>
                </c:pt>
                <c:pt idx="19215">
                  <c:v>735675.5726620371</c:v>
                </c:pt>
                <c:pt idx="19216">
                  <c:v>735675.5726620371</c:v>
                </c:pt>
                <c:pt idx="19217">
                  <c:v>735675.57267361111</c:v>
                </c:pt>
                <c:pt idx="19218">
                  <c:v>735675.57267361111</c:v>
                </c:pt>
                <c:pt idx="19219">
                  <c:v>735675.57268518524</c:v>
                </c:pt>
                <c:pt idx="19220">
                  <c:v>735675.57268518524</c:v>
                </c:pt>
                <c:pt idx="19221">
                  <c:v>735675.5726967589</c:v>
                </c:pt>
                <c:pt idx="19222">
                  <c:v>735675.5726967589</c:v>
                </c:pt>
                <c:pt idx="19223">
                  <c:v>735675.57270833338</c:v>
                </c:pt>
                <c:pt idx="19224">
                  <c:v>735675.57270833338</c:v>
                </c:pt>
                <c:pt idx="19225">
                  <c:v>735675.57271990471</c:v>
                </c:pt>
                <c:pt idx="19226">
                  <c:v>735675.57273148128</c:v>
                </c:pt>
                <c:pt idx="19227">
                  <c:v>735675.57273148128</c:v>
                </c:pt>
                <c:pt idx="19228">
                  <c:v>735675.57274305227</c:v>
                </c:pt>
                <c:pt idx="19229">
                  <c:v>735675.57276620367</c:v>
                </c:pt>
                <c:pt idx="19230">
                  <c:v>735675.57277777698</c:v>
                </c:pt>
                <c:pt idx="19231">
                  <c:v>735675.57277777698</c:v>
                </c:pt>
                <c:pt idx="19232">
                  <c:v>735675.57278934936</c:v>
                </c:pt>
                <c:pt idx="19233">
                  <c:v>735675.57278934936</c:v>
                </c:pt>
                <c:pt idx="19234">
                  <c:v>735675.57280092593</c:v>
                </c:pt>
                <c:pt idx="19235">
                  <c:v>735675.57280092593</c:v>
                </c:pt>
                <c:pt idx="19236">
                  <c:v>735675.57281249936</c:v>
                </c:pt>
                <c:pt idx="19237">
                  <c:v>735675.57281249936</c:v>
                </c:pt>
                <c:pt idx="19238">
                  <c:v>735675.57282407407</c:v>
                </c:pt>
                <c:pt idx="19239">
                  <c:v>735675.57282407407</c:v>
                </c:pt>
                <c:pt idx="19240">
                  <c:v>735675.57283564843</c:v>
                </c:pt>
                <c:pt idx="19241">
                  <c:v>735675.57283564843</c:v>
                </c:pt>
                <c:pt idx="19242">
                  <c:v>735675.57284722221</c:v>
                </c:pt>
                <c:pt idx="19243">
                  <c:v>735675.57284722221</c:v>
                </c:pt>
                <c:pt idx="19244">
                  <c:v>735675.57285879634</c:v>
                </c:pt>
                <c:pt idx="19245">
                  <c:v>735675.57285879634</c:v>
                </c:pt>
                <c:pt idx="19246">
                  <c:v>735675.57287036837</c:v>
                </c:pt>
                <c:pt idx="19247">
                  <c:v>735675.57287036837</c:v>
                </c:pt>
                <c:pt idx="19248">
                  <c:v>735675.57288194448</c:v>
                </c:pt>
                <c:pt idx="19249">
                  <c:v>735675.57288194448</c:v>
                </c:pt>
                <c:pt idx="19250">
                  <c:v>735675.57289351849</c:v>
                </c:pt>
                <c:pt idx="19251">
                  <c:v>735675.57289351849</c:v>
                </c:pt>
                <c:pt idx="19252">
                  <c:v>735675.57290509238</c:v>
                </c:pt>
                <c:pt idx="19253">
                  <c:v>735675.57291666628</c:v>
                </c:pt>
                <c:pt idx="19254">
                  <c:v>735675.57291666628</c:v>
                </c:pt>
                <c:pt idx="19255">
                  <c:v>735675.57292824076</c:v>
                </c:pt>
                <c:pt idx="19256">
                  <c:v>735675.57292824076</c:v>
                </c:pt>
                <c:pt idx="19257">
                  <c:v>735675.57293981337</c:v>
                </c:pt>
                <c:pt idx="19258">
                  <c:v>735675.57293981337</c:v>
                </c:pt>
                <c:pt idx="19259">
                  <c:v>735675.57295138889</c:v>
                </c:pt>
                <c:pt idx="19260">
                  <c:v>735675.57296296197</c:v>
                </c:pt>
                <c:pt idx="19261">
                  <c:v>735675.57296296197</c:v>
                </c:pt>
                <c:pt idx="19262">
                  <c:v>735675.57296296197</c:v>
                </c:pt>
                <c:pt idx="19263">
                  <c:v>735675.57297453692</c:v>
                </c:pt>
                <c:pt idx="19264">
                  <c:v>735675.57297453692</c:v>
                </c:pt>
                <c:pt idx="19265">
                  <c:v>735675.57298611151</c:v>
                </c:pt>
                <c:pt idx="19266">
                  <c:v>735675.57298611151</c:v>
                </c:pt>
                <c:pt idx="19267">
                  <c:v>735675.57299768517</c:v>
                </c:pt>
                <c:pt idx="19268">
                  <c:v>735675.57299768517</c:v>
                </c:pt>
                <c:pt idx="19269">
                  <c:v>735675.57300925837</c:v>
                </c:pt>
                <c:pt idx="19270">
                  <c:v>735675.57300925837</c:v>
                </c:pt>
                <c:pt idx="19271">
                  <c:v>735675.57302083343</c:v>
                </c:pt>
                <c:pt idx="19272">
                  <c:v>735675.57303240732</c:v>
                </c:pt>
                <c:pt idx="19273">
                  <c:v>735675.57303240732</c:v>
                </c:pt>
                <c:pt idx="19274">
                  <c:v>735675.57304398133</c:v>
                </c:pt>
                <c:pt idx="19275">
                  <c:v>735675.57304398133</c:v>
                </c:pt>
                <c:pt idx="19276">
                  <c:v>735675.57305555558</c:v>
                </c:pt>
                <c:pt idx="19277">
                  <c:v>735675.57305555558</c:v>
                </c:pt>
                <c:pt idx="19278">
                  <c:v>735675.57306712959</c:v>
                </c:pt>
                <c:pt idx="19279">
                  <c:v>735675.57306712959</c:v>
                </c:pt>
                <c:pt idx="19280">
                  <c:v>735675.57307870337</c:v>
                </c:pt>
                <c:pt idx="19281">
                  <c:v>735675.57307870337</c:v>
                </c:pt>
                <c:pt idx="19282">
                  <c:v>735675.57309027738</c:v>
                </c:pt>
                <c:pt idx="19283">
                  <c:v>735675.57309027738</c:v>
                </c:pt>
                <c:pt idx="19284">
                  <c:v>735675.57310185186</c:v>
                </c:pt>
                <c:pt idx="19285">
                  <c:v>735675.57310185186</c:v>
                </c:pt>
                <c:pt idx="19286">
                  <c:v>735675.57311342587</c:v>
                </c:pt>
                <c:pt idx="19287">
                  <c:v>735675.57311342587</c:v>
                </c:pt>
                <c:pt idx="19288">
                  <c:v>735675.573125</c:v>
                </c:pt>
                <c:pt idx="19289">
                  <c:v>735675.573125</c:v>
                </c:pt>
                <c:pt idx="19290">
                  <c:v>735675.57313657389</c:v>
                </c:pt>
                <c:pt idx="19291">
                  <c:v>735675.57313657389</c:v>
                </c:pt>
                <c:pt idx="19292">
                  <c:v>735675.57314814697</c:v>
                </c:pt>
                <c:pt idx="19293">
                  <c:v>735675.57315972226</c:v>
                </c:pt>
                <c:pt idx="19294">
                  <c:v>735675.57315972226</c:v>
                </c:pt>
                <c:pt idx="19295">
                  <c:v>735675.57317129627</c:v>
                </c:pt>
                <c:pt idx="19296">
                  <c:v>735675.57317129627</c:v>
                </c:pt>
                <c:pt idx="19297">
                  <c:v>735675.57318287028</c:v>
                </c:pt>
                <c:pt idx="19298">
                  <c:v>735675.57318287028</c:v>
                </c:pt>
                <c:pt idx="19299">
                  <c:v>735675.5731944443</c:v>
                </c:pt>
                <c:pt idx="19300">
                  <c:v>735675.5731944443</c:v>
                </c:pt>
                <c:pt idx="19301">
                  <c:v>735675.57320601854</c:v>
                </c:pt>
                <c:pt idx="19302">
                  <c:v>735675.57320601854</c:v>
                </c:pt>
                <c:pt idx="19303">
                  <c:v>735675.57321759232</c:v>
                </c:pt>
                <c:pt idx="19304">
                  <c:v>735675.57321759232</c:v>
                </c:pt>
                <c:pt idx="19305">
                  <c:v>735675.57322916668</c:v>
                </c:pt>
                <c:pt idx="19306">
                  <c:v>735675.57322916668</c:v>
                </c:pt>
                <c:pt idx="19307">
                  <c:v>735675.57324074069</c:v>
                </c:pt>
                <c:pt idx="19308">
                  <c:v>735675.57324074069</c:v>
                </c:pt>
                <c:pt idx="19309">
                  <c:v>735675.57325231482</c:v>
                </c:pt>
                <c:pt idx="19310">
                  <c:v>735675.57325231482</c:v>
                </c:pt>
                <c:pt idx="19311">
                  <c:v>735675.57326388895</c:v>
                </c:pt>
                <c:pt idx="19312">
                  <c:v>735675.57326388895</c:v>
                </c:pt>
                <c:pt idx="19313">
                  <c:v>735675.57327546296</c:v>
                </c:pt>
                <c:pt idx="19314">
                  <c:v>735675.57327546296</c:v>
                </c:pt>
                <c:pt idx="19315">
                  <c:v>735675.57328703743</c:v>
                </c:pt>
                <c:pt idx="19316">
                  <c:v>735675.57328703743</c:v>
                </c:pt>
                <c:pt idx="19317">
                  <c:v>735675.5732986111</c:v>
                </c:pt>
                <c:pt idx="19318">
                  <c:v>735675.5732986111</c:v>
                </c:pt>
                <c:pt idx="19319">
                  <c:v>735675.57331018336</c:v>
                </c:pt>
                <c:pt idx="19320">
                  <c:v>735675.57331018336</c:v>
                </c:pt>
                <c:pt idx="19321">
                  <c:v>735675.57332175889</c:v>
                </c:pt>
                <c:pt idx="19322">
                  <c:v>735675.57332175889</c:v>
                </c:pt>
                <c:pt idx="19323">
                  <c:v>735675.57333333348</c:v>
                </c:pt>
                <c:pt idx="19324">
                  <c:v>735675.57333333348</c:v>
                </c:pt>
                <c:pt idx="19325">
                  <c:v>735675.57334490737</c:v>
                </c:pt>
                <c:pt idx="19326">
                  <c:v>735675.5733564815</c:v>
                </c:pt>
                <c:pt idx="19327">
                  <c:v>735675.5733564815</c:v>
                </c:pt>
                <c:pt idx="19328">
                  <c:v>735675.57336805179</c:v>
                </c:pt>
                <c:pt idx="19329">
                  <c:v>735675.57336805179</c:v>
                </c:pt>
                <c:pt idx="19330">
                  <c:v>735675.57337962836</c:v>
                </c:pt>
                <c:pt idx="19331">
                  <c:v>735675.57337962836</c:v>
                </c:pt>
                <c:pt idx="19332">
                  <c:v>735675.5733912033</c:v>
                </c:pt>
                <c:pt idx="19333">
                  <c:v>735675.5733912033</c:v>
                </c:pt>
                <c:pt idx="19334">
                  <c:v>735675.57340277778</c:v>
                </c:pt>
                <c:pt idx="19335">
                  <c:v>735675.57340277778</c:v>
                </c:pt>
                <c:pt idx="19336">
                  <c:v>735675.57341435179</c:v>
                </c:pt>
                <c:pt idx="19337">
                  <c:v>735675.57341435179</c:v>
                </c:pt>
                <c:pt idx="19338">
                  <c:v>735675.57342592743</c:v>
                </c:pt>
                <c:pt idx="19339">
                  <c:v>735675.57342592743</c:v>
                </c:pt>
                <c:pt idx="19340">
                  <c:v>735675.57343750005</c:v>
                </c:pt>
                <c:pt idx="19341">
                  <c:v>735675.57343750005</c:v>
                </c:pt>
                <c:pt idx="19342">
                  <c:v>735675.57344907336</c:v>
                </c:pt>
                <c:pt idx="19343">
                  <c:v>735675.57344907336</c:v>
                </c:pt>
                <c:pt idx="19344">
                  <c:v>735675.57346064842</c:v>
                </c:pt>
                <c:pt idx="19345">
                  <c:v>735675.57346064842</c:v>
                </c:pt>
                <c:pt idx="19346">
                  <c:v>735675.5734722222</c:v>
                </c:pt>
                <c:pt idx="19347">
                  <c:v>735675.5734722222</c:v>
                </c:pt>
                <c:pt idx="19348">
                  <c:v>735675.57348379644</c:v>
                </c:pt>
                <c:pt idx="19349">
                  <c:v>735675.57348379644</c:v>
                </c:pt>
                <c:pt idx="19350">
                  <c:v>735675.57349537034</c:v>
                </c:pt>
                <c:pt idx="19351">
                  <c:v>735675.57349537034</c:v>
                </c:pt>
                <c:pt idx="19352">
                  <c:v>735675.57350694446</c:v>
                </c:pt>
                <c:pt idx="19353">
                  <c:v>735675.57350694446</c:v>
                </c:pt>
                <c:pt idx="19354">
                  <c:v>735675.57351851836</c:v>
                </c:pt>
                <c:pt idx="19355">
                  <c:v>735675.57353009237</c:v>
                </c:pt>
                <c:pt idx="19356">
                  <c:v>735675.57353009237</c:v>
                </c:pt>
                <c:pt idx="19357">
                  <c:v>735675.57354166638</c:v>
                </c:pt>
                <c:pt idx="19358">
                  <c:v>735675.57354166638</c:v>
                </c:pt>
                <c:pt idx="19359">
                  <c:v>735675.57355324074</c:v>
                </c:pt>
                <c:pt idx="19360">
                  <c:v>735675.57355324074</c:v>
                </c:pt>
                <c:pt idx="19361">
                  <c:v>735675.57356481487</c:v>
                </c:pt>
                <c:pt idx="19362">
                  <c:v>735675.57356481487</c:v>
                </c:pt>
                <c:pt idx="19363">
                  <c:v>735675.57357638888</c:v>
                </c:pt>
                <c:pt idx="19364">
                  <c:v>735675.57357638888</c:v>
                </c:pt>
                <c:pt idx="19365">
                  <c:v>735675.57358796301</c:v>
                </c:pt>
                <c:pt idx="19366">
                  <c:v>735675.57358796301</c:v>
                </c:pt>
                <c:pt idx="19367">
                  <c:v>735675.5735995369</c:v>
                </c:pt>
                <c:pt idx="19368">
                  <c:v>735675.5735995369</c:v>
                </c:pt>
                <c:pt idx="19369">
                  <c:v>735675.57361111115</c:v>
                </c:pt>
                <c:pt idx="19370">
                  <c:v>735675.57361111115</c:v>
                </c:pt>
                <c:pt idx="19371">
                  <c:v>735675.57362268551</c:v>
                </c:pt>
                <c:pt idx="19372">
                  <c:v>735675.57362268551</c:v>
                </c:pt>
                <c:pt idx="19373">
                  <c:v>735675.57363425929</c:v>
                </c:pt>
                <c:pt idx="19374">
                  <c:v>735675.57363425929</c:v>
                </c:pt>
                <c:pt idx="19375">
                  <c:v>735675.57364583341</c:v>
                </c:pt>
                <c:pt idx="19376">
                  <c:v>735675.57364583341</c:v>
                </c:pt>
                <c:pt idx="19377">
                  <c:v>735675.57365740743</c:v>
                </c:pt>
                <c:pt idx="19378">
                  <c:v>735675.57365740743</c:v>
                </c:pt>
                <c:pt idx="19379">
                  <c:v>735675.57366898132</c:v>
                </c:pt>
                <c:pt idx="19380">
                  <c:v>735675.57366898132</c:v>
                </c:pt>
                <c:pt idx="19381">
                  <c:v>735675.57368055556</c:v>
                </c:pt>
                <c:pt idx="19382">
                  <c:v>735675.57368055556</c:v>
                </c:pt>
                <c:pt idx="19383">
                  <c:v>735675.57369212958</c:v>
                </c:pt>
                <c:pt idx="19384">
                  <c:v>735675.57369212958</c:v>
                </c:pt>
                <c:pt idx="19385">
                  <c:v>735675.5737037037</c:v>
                </c:pt>
                <c:pt idx="19386">
                  <c:v>735675.57371527737</c:v>
                </c:pt>
                <c:pt idx="19387">
                  <c:v>735675.57371527737</c:v>
                </c:pt>
                <c:pt idx="19388">
                  <c:v>735675.57372685184</c:v>
                </c:pt>
                <c:pt idx="19389">
                  <c:v>735675.57372685184</c:v>
                </c:pt>
                <c:pt idx="19390">
                  <c:v>735675.57373842597</c:v>
                </c:pt>
                <c:pt idx="19391">
                  <c:v>735675.57373842597</c:v>
                </c:pt>
                <c:pt idx="19392">
                  <c:v>735675.57374999719</c:v>
                </c:pt>
                <c:pt idx="19393">
                  <c:v>735675.57376157399</c:v>
                </c:pt>
                <c:pt idx="19394">
                  <c:v>735675.57376157399</c:v>
                </c:pt>
                <c:pt idx="19395">
                  <c:v>735675.57376157399</c:v>
                </c:pt>
                <c:pt idx="19396">
                  <c:v>735675.57377314812</c:v>
                </c:pt>
                <c:pt idx="19397">
                  <c:v>735675.57378472225</c:v>
                </c:pt>
                <c:pt idx="19398">
                  <c:v>735675.57378472225</c:v>
                </c:pt>
                <c:pt idx="19399">
                  <c:v>735675.57379629649</c:v>
                </c:pt>
                <c:pt idx="19400">
                  <c:v>735675.57379629649</c:v>
                </c:pt>
                <c:pt idx="19401">
                  <c:v>735675.5738078705</c:v>
                </c:pt>
                <c:pt idx="19402">
                  <c:v>735675.5738078705</c:v>
                </c:pt>
                <c:pt idx="19403">
                  <c:v>735675.57381944428</c:v>
                </c:pt>
                <c:pt idx="19404">
                  <c:v>735675.57383101853</c:v>
                </c:pt>
                <c:pt idx="19405">
                  <c:v>735675.57383101853</c:v>
                </c:pt>
                <c:pt idx="19406">
                  <c:v>735675.57383101853</c:v>
                </c:pt>
                <c:pt idx="19407">
                  <c:v>735675.5738425923</c:v>
                </c:pt>
                <c:pt idx="19408">
                  <c:v>735675.5738425923</c:v>
                </c:pt>
                <c:pt idx="19409">
                  <c:v>735675.57385416701</c:v>
                </c:pt>
                <c:pt idx="19410">
                  <c:v>735675.57385416701</c:v>
                </c:pt>
                <c:pt idx="19411">
                  <c:v>735675.57386574242</c:v>
                </c:pt>
                <c:pt idx="19412">
                  <c:v>735675.57386574242</c:v>
                </c:pt>
                <c:pt idx="19413">
                  <c:v>735675.5738773148</c:v>
                </c:pt>
                <c:pt idx="19414">
                  <c:v>735675.5738773148</c:v>
                </c:pt>
                <c:pt idx="19415">
                  <c:v>735675.57388888893</c:v>
                </c:pt>
                <c:pt idx="19416">
                  <c:v>735675.57388888893</c:v>
                </c:pt>
                <c:pt idx="19417">
                  <c:v>735675.57390046236</c:v>
                </c:pt>
                <c:pt idx="19418">
                  <c:v>735675.57390046236</c:v>
                </c:pt>
                <c:pt idx="19419">
                  <c:v>735675.57391203707</c:v>
                </c:pt>
                <c:pt idx="19420">
                  <c:v>735675.57392361143</c:v>
                </c:pt>
                <c:pt idx="19421">
                  <c:v>735675.57392361143</c:v>
                </c:pt>
                <c:pt idx="19422">
                  <c:v>735675.57393518521</c:v>
                </c:pt>
                <c:pt idx="19423">
                  <c:v>735675.57393518521</c:v>
                </c:pt>
                <c:pt idx="19424">
                  <c:v>735675.57394675899</c:v>
                </c:pt>
                <c:pt idx="19425">
                  <c:v>735675.57394675899</c:v>
                </c:pt>
                <c:pt idx="19426">
                  <c:v>735675.57395833335</c:v>
                </c:pt>
                <c:pt idx="19427">
                  <c:v>735675.57395833335</c:v>
                </c:pt>
                <c:pt idx="19428">
                  <c:v>735675.57396990736</c:v>
                </c:pt>
                <c:pt idx="19429">
                  <c:v>735675.57396990736</c:v>
                </c:pt>
                <c:pt idx="19430">
                  <c:v>735675.57398148149</c:v>
                </c:pt>
                <c:pt idx="19431">
                  <c:v>735675.57398148149</c:v>
                </c:pt>
                <c:pt idx="19432">
                  <c:v>735675.57399305538</c:v>
                </c:pt>
                <c:pt idx="19433">
                  <c:v>735675.57399305538</c:v>
                </c:pt>
                <c:pt idx="19434">
                  <c:v>735675.57400462939</c:v>
                </c:pt>
                <c:pt idx="19435">
                  <c:v>735675.57400462939</c:v>
                </c:pt>
                <c:pt idx="19436">
                  <c:v>735675.57401620329</c:v>
                </c:pt>
                <c:pt idx="19437">
                  <c:v>735675.57401620329</c:v>
                </c:pt>
                <c:pt idx="19438">
                  <c:v>735675.57402777777</c:v>
                </c:pt>
                <c:pt idx="19439">
                  <c:v>735675.57402777777</c:v>
                </c:pt>
                <c:pt idx="19440">
                  <c:v>735675.5740393491</c:v>
                </c:pt>
                <c:pt idx="19441">
                  <c:v>735675.5740393491</c:v>
                </c:pt>
                <c:pt idx="19442">
                  <c:v>735675.5740509259</c:v>
                </c:pt>
                <c:pt idx="19443">
                  <c:v>735675.5740509259</c:v>
                </c:pt>
                <c:pt idx="19444">
                  <c:v>735675.57406249898</c:v>
                </c:pt>
                <c:pt idx="19445">
                  <c:v>735675.57406249898</c:v>
                </c:pt>
                <c:pt idx="19446">
                  <c:v>735675.57407407148</c:v>
                </c:pt>
                <c:pt idx="19447">
                  <c:v>735675.57407407148</c:v>
                </c:pt>
                <c:pt idx="19448">
                  <c:v>735675.5740856484</c:v>
                </c:pt>
                <c:pt idx="19449">
                  <c:v>735675.5740856484</c:v>
                </c:pt>
                <c:pt idx="19450">
                  <c:v>735675.57409722218</c:v>
                </c:pt>
                <c:pt idx="19451">
                  <c:v>735675.57409722218</c:v>
                </c:pt>
                <c:pt idx="19452">
                  <c:v>735675.57410879282</c:v>
                </c:pt>
                <c:pt idx="19453">
                  <c:v>735675.57410879282</c:v>
                </c:pt>
                <c:pt idx="19454">
                  <c:v>735675.57412036776</c:v>
                </c:pt>
                <c:pt idx="19455">
                  <c:v>735675.57413194398</c:v>
                </c:pt>
                <c:pt idx="19456">
                  <c:v>735675.57413194398</c:v>
                </c:pt>
                <c:pt idx="19457">
                  <c:v>735675.57414351637</c:v>
                </c:pt>
                <c:pt idx="19458">
                  <c:v>735675.57414351637</c:v>
                </c:pt>
                <c:pt idx="19459">
                  <c:v>735675.57415509236</c:v>
                </c:pt>
                <c:pt idx="19460">
                  <c:v>735675.57415509236</c:v>
                </c:pt>
                <c:pt idx="19461">
                  <c:v>735675.57416666637</c:v>
                </c:pt>
                <c:pt idx="19462">
                  <c:v>735675.57417823677</c:v>
                </c:pt>
                <c:pt idx="19463">
                  <c:v>735675.57417823677</c:v>
                </c:pt>
                <c:pt idx="19464">
                  <c:v>735675.57417823677</c:v>
                </c:pt>
                <c:pt idx="19465">
                  <c:v>735675.57418981206</c:v>
                </c:pt>
                <c:pt idx="19466">
                  <c:v>735675.57420138887</c:v>
                </c:pt>
                <c:pt idx="19467">
                  <c:v>735675.57420138887</c:v>
                </c:pt>
                <c:pt idx="19468">
                  <c:v>735675.57420138887</c:v>
                </c:pt>
                <c:pt idx="19469">
                  <c:v>735675.57421296136</c:v>
                </c:pt>
                <c:pt idx="19470">
                  <c:v>735675.57421296136</c:v>
                </c:pt>
                <c:pt idx="19471">
                  <c:v>735675.57422453701</c:v>
                </c:pt>
                <c:pt idx="19472">
                  <c:v>735675.57422453701</c:v>
                </c:pt>
                <c:pt idx="19473">
                  <c:v>735675.57423611113</c:v>
                </c:pt>
                <c:pt idx="19474">
                  <c:v>735675.57423611113</c:v>
                </c:pt>
                <c:pt idx="19475">
                  <c:v>735675.57424768398</c:v>
                </c:pt>
                <c:pt idx="19476">
                  <c:v>735675.57424768398</c:v>
                </c:pt>
                <c:pt idx="19477">
                  <c:v>735675.57425925671</c:v>
                </c:pt>
                <c:pt idx="19478">
                  <c:v>735675.57425925671</c:v>
                </c:pt>
                <c:pt idx="19479">
                  <c:v>735675.57427083328</c:v>
                </c:pt>
                <c:pt idx="19480">
                  <c:v>735675.57427083328</c:v>
                </c:pt>
                <c:pt idx="19481">
                  <c:v>735675.57428240729</c:v>
                </c:pt>
                <c:pt idx="19482">
                  <c:v>735675.57429398131</c:v>
                </c:pt>
                <c:pt idx="19483">
                  <c:v>735675.57429398131</c:v>
                </c:pt>
                <c:pt idx="19484">
                  <c:v>735675.57430555276</c:v>
                </c:pt>
                <c:pt idx="19485">
                  <c:v>735675.57430555276</c:v>
                </c:pt>
                <c:pt idx="19486">
                  <c:v>735675.57431712898</c:v>
                </c:pt>
                <c:pt idx="19487">
                  <c:v>735675.57431712898</c:v>
                </c:pt>
                <c:pt idx="19488">
                  <c:v>735675.57432870136</c:v>
                </c:pt>
                <c:pt idx="19489">
                  <c:v>735675.57432870136</c:v>
                </c:pt>
                <c:pt idx="19490">
                  <c:v>735675.57434027386</c:v>
                </c:pt>
                <c:pt idx="19491">
                  <c:v>735675.57434027386</c:v>
                </c:pt>
                <c:pt idx="19492">
                  <c:v>735675.57435185136</c:v>
                </c:pt>
                <c:pt idx="19493">
                  <c:v>735675.57435185136</c:v>
                </c:pt>
                <c:pt idx="19494">
                  <c:v>735675.57436342596</c:v>
                </c:pt>
                <c:pt idx="19495">
                  <c:v>735675.57436342596</c:v>
                </c:pt>
                <c:pt idx="19496">
                  <c:v>735675.57437499706</c:v>
                </c:pt>
                <c:pt idx="19497">
                  <c:v>735675.57437499706</c:v>
                </c:pt>
                <c:pt idx="19498">
                  <c:v>735675.57438657398</c:v>
                </c:pt>
                <c:pt idx="19499">
                  <c:v>735675.57438657398</c:v>
                </c:pt>
                <c:pt idx="19500">
                  <c:v>735675.57439814636</c:v>
                </c:pt>
                <c:pt idx="19501">
                  <c:v>735675.57439814636</c:v>
                </c:pt>
                <c:pt idx="19502">
                  <c:v>735675.57440972188</c:v>
                </c:pt>
                <c:pt idx="19503">
                  <c:v>735675.57440972188</c:v>
                </c:pt>
                <c:pt idx="19504">
                  <c:v>735675.57442129625</c:v>
                </c:pt>
                <c:pt idx="19505">
                  <c:v>735675.57442129625</c:v>
                </c:pt>
                <c:pt idx="19506">
                  <c:v>735675.57443287037</c:v>
                </c:pt>
                <c:pt idx="19507">
                  <c:v>735675.57443287037</c:v>
                </c:pt>
                <c:pt idx="19508">
                  <c:v>735675.57444444438</c:v>
                </c:pt>
                <c:pt idx="19509">
                  <c:v>735675.57444444438</c:v>
                </c:pt>
                <c:pt idx="19510">
                  <c:v>735675.57445601851</c:v>
                </c:pt>
                <c:pt idx="19511">
                  <c:v>735675.57445601851</c:v>
                </c:pt>
                <c:pt idx="19512">
                  <c:v>735675.57446759229</c:v>
                </c:pt>
                <c:pt idx="19513">
                  <c:v>735675.57446759229</c:v>
                </c:pt>
                <c:pt idx="19514">
                  <c:v>735675.57447916281</c:v>
                </c:pt>
                <c:pt idx="19515">
                  <c:v>735675.57447916281</c:v>
                </c:pt>
                <c:pt idx="19516">
                  <c:v>735675.57449074078</c:v>
                </c:pt>
                <c:pt idx="19517">
                  <c:v>735675.57449074078</c:v>
                </c:pt>
                <c:pt idx="19518">
                  <c:v>735675.57450231398</c:v>
                </c:pt>
                <c:pt idx="19519">
                  <c:v>735675.57450231398</c:v>
                </c:pt>
                <c:pt idx="19520">
                  <c:v>735675.57451388636</c:v>
                </c:pt>
                <c:pt idx="19521">
                  <c:v>735675.57451388636</c:v>
                </c:pt>
                <c:pt idx="19522">
                  <c:v>735675.57452546188</c:v>
                </c:pt>
                <c:pt idx="19523">
                  <c:v>735675.57453703706</c:v>
                </c:pt>
                <c:pt idx="19524">
                  <c:v>735675.57453703706</c:v>
                </c:pt>
                <c:pt idx="19525">
                  <c:v>735675.57454860711</c:v>
                </c:pt>
                <c:pt idx="19526">
                  <c:v>735675.57454860711</c:v>
                </c:pt>
                <c:pt idx="19527">
                  <c:v>735675.57456018229</c:v>
                </c:pt>
                <c:pt idx="19528">
                  <c:v>735675.57456018229</c:v>
                </c:pt>
                <c:pt idx="19529">
                  <c:v>735675.57457175571</c:v>
                </c:pt>
                <c:pt idx="19530">
                  <c:v>735675.57457175571</c:v>
                </c:pt>
                <c:pt idx="19531">
                  <c:v>735675.57458333333</c:v>
                </c:pt>
                <c:pt idx="19532">
                  <c:v>735675.57458333333</c:v>
                </c:pt>
                <c:pt idx="19533">
                  <c:v>735675.57459490688</c:v>
                </c:pt>
                <c:pt idx="19534">
                  <c:v>735675.57459490688</c:v>
                </c:pt>
                <c:pt idx="19535">
                  <c:v>735675.57460648147</c:v>
                </c:pt>
                <c:pt idx="19536">
                  <c:v>735675.57460648147</c:v>
                </c:pt>
                <c:pt idx="19537">
                  <c:v>735675.57461805176</c:v>
                </c:pt>
                <c:pt idx="19538">
                  <c:v>735675.57461805176</c:v>
                </c:pt>
                <c:pt idx="19539">
                  <c:v>735675.57462962938</c:v>
                </c:pt>
                <c:pt idx="19540">
                  <c:v>735675.57462962938</c:v>
                </c:pt>
                <c:pt idx="19541">
                  <c:v>735675.57464120339</c:v>
                </c:pt>
                <c:pt idx="19542">
                  <c:v>735675.57464120339</c:v>
                </c:pt>
                <c:pt idx="19543">
                  <c:v>735675.57465277729</c:v>
                </c:pt>
                <c:pt idx="19544">
                  <c:v>735675.57465277729</c:v>
                </c:pt>
                <c:pt idx="19545">
                  <c:v>735675.57466435188</c:v>
                </c:pt>
                <c:pt idx="19546">
                  <c:v>735675.57466435188</c:v>
                </c:pt>
                <c:pt idx="19547">
                  <c:v>735675.57467592589</c:v>
                </c:pt>
                <c:pt idx="19548">
                  <c:v>735675.57467592589</c:v>
                </c:pt>
                <c:pt idx="19549">
                  <c:v>735675.57468750002</c:v>
                </c:pt>
                <c:pt idx="19550">
                  <c:v>735675.57468750002</c:v>
                </c:pt>
                <c:pt idx="19551">
                  <c:v>735675.57469907124</c:v>
                </c:pt>
                <c:pt idx="19552">
                  <c:v>735675.57469907124</c:v>
                </c:pt>
                <c:pt idx="19553">
                  <c:v>735675.57471064816</c:v>
                </c:pt>
                <c:pt idx="19554">
                  <c:v>735675.57472222217</c:v>
                </c:pt>
                <c:pt idx="19555">
                  <c:v>735675.57472222217</c:v>
                </c:pt>
                <c:pt idx="19556">
                  <c:v>735675.5747337963</c:v>
                </c:pt>
                <c:pt idx="19557">
                  <c:v>735675.5747337963</c:v>
                </c:pt>
                <c:pt idx="19558">
                  <c:v>735675.57474536751</c:v>
                </c:pt>
                <c:pt idx="19559">
                  <c:v>735675.57474536751</c:v>
                </c:pt>
                <c:pt idx="19560">
                  <c:v>735675.57475694432</c:v>
                </c:pt>
                <c:pt idx="19561">
                  <c:v>735675.57475694432</c:v>
                </c:pt>
                <c:pt idx="19562">
                  <c:v>735675.57476851589</c:v>
                </c:pt>
                <c:pt idx="19563">
                  <c:v>735675.57476851589</c:v>
                </c:pt>
                <c:pt idx="19564">
                  <c:v>735675.57478009199</c:v>
                </c:pt>
                <c:pt idx="19565">
                  <c:v>735675.57478009199</c:v>
                </c:pt>
                <c:pt idx="19566">
                  <c:v>735675.57479166391</c:v>
                </c:pt>
                <c:pt idx="19567">
                  <c:v>735675.57479166391</c:v>
                </c:pt>
                <c:pt idx="19568">
                  <c:v>735675.57480324071</c:v>
                </c:pt>
                <c:pt idx="19569">
                  <c:v>735675.57480324071</c:v>
                </c:pt>
                <c:pt idx="19570">
                  <c:v>735675.57481481438</c:v>
                </c:pt>
                <c:pt idx="19571">
                  <c:v>735675.57481481438</c:v>
                </c:pt>
                <c:pt idx="19572">
                  <c:v>735675.57482638885</c:v>
                </c:pt>
                <c:pt idx="19573">
                  <c:v>735675.57482638885</c:v>
                </c:pt>
                <c:pt idx="19574">
                  <c:v>735675.57483796298</c:v>
                </c:pt>
                <c:pt idx="19575">
                  <c:v>735675.57483796298</c:v>
                </c:pt>
                <c:pt idx="19576">
                  <c:v>735675.57484953699</c:v>
                </c:pt>
                <c:pt idx="19577">
                  <c:v>735675.57484953699</c:v>
                </c:pt>
                <c:pt idx="19578">
                  <c:v>735675.57486111112</c:v>
                </c:pt>
                <c:pt idx="19579">
                  <c:v>735675.57486111112</c:v>
                </c:pt>
                <c:pt idx="19580">
                  <c:v>735675.57487268397</c:v>
                </c:pt>
                <c:pt idx="19581">
                  <c:v>735675.57487268397</c:v>
                </c:pt>
                <c:pt idx="19582">
                  <c:v>735675.57488425926</c:v>
                </c:pt>
                <c:pt idx="19583">
                  <c:v>735675.57488425926</c:v>
                </c:pt>
                <c:pt idx="19584">
                  <c:v>735675.5748958335</c:v>
                </c:pt>
                <c:pt idx="19585">
                  <c:v>735675.5748958335</c:v>
                </c:pt>
                <c:pt idx="19586">
                  <c:v>735675.57490740728</c:v>
                </c:pt>
                <c:pt idx="19587">
                  <c:v>735675.57490740728</c:v>
                </c:pt>
                <c:pt idx="19588">
                  <c:v>735675.57491897768</c:v>
                </c:pt>
                <c:pt idx="19589">
                  <c:v>735675.57491897768</c:v>
                </c:pt>
                <c:pt idx="19590">
                  <c:v>735675.57493055251</c:v>
                </c:pt>
                <c:pt idx="19591">
                  <c:v>735675.57493055251</c:v>
                </c:pt>
                <c:pt idx="19592">
                  <c:v>735675.57494212897</c:v>
                </c:pt>
                <c:pt idx="19593">
                  <c:v>735675.57494212897</c:v>
                </c:pt>
                <c:pt idx="19594">
                  <c:v>735675.57495370368</c:v>
                </c:pt>
                <c:pt idx="19595">
                  <c:v>735675.57495370368</c:v>
                </c:pt>
                <c:pt idx="19596">
                  <c:v>735675.57496527699</c:v>
                </c:pt>
                <c:pt idx="19597">
                  <c:v>735675.57496527699</c:v>
                </c:pt>
                <c:pt idx="19598">
                  <c:v>735675.57497684937</c:v>
                </c:pt>
                <c:pt idx="19599">
                  <c:v>735675.57497684937</c:v>
                </c:pt>
                <c:pt idx="19600">
                  <c:v>735675.57498842536</c:v>
                </c:pt>
                <c:pt idx="19601">
                  <c:v>735675.57498842536</c:v>
                </c:pt>
                <c:pt idx="19602">
                  <c:v>735675.57499999669</c:v>
                </c:pt>
                <c:pt idx="19603">
                  <c:v>735675.57499999669</c:v>
                </c:pt>
                <c:pt idx="19604">
                  <c:v>735675.57501157396</c:v>
                </c:pt>
                <c:pt idx="19605">
                  <c:v>735675.57501157396</c:v>
                </c:pt>
                <c:pt idx="19606">
                  <c:v>735675.57502314844</c:v>
                </c:pt>
                <c:pt idx="19607">
                  <c:v>735675.57502314844</c:v>
                </c:pt>
                <c:pt idx="19608">
                  <c:v>735675.57503472222</c:v>
                </c:pt>
                <c:pt idx="19609">
                  <c:v>735675.57503472222</c:v>
                </c:pt>
                <c:pt idx="19610">
                  <c:v>735675.57504629635</c:v>
                </c:pt>
                <c:pt idx="19611">
                  <c:v>735675.57504629635</c:v>
                </c:pt>
                <c:pt idx="19612">
                  <c:v>735675.57505787048</c:v>
                </c:pt>
                <c:pt idx="19613">
                  <c:v>735675.57505787048</c:v>
                </c:pt>
                <c:pt idx="19614">
                  <c:v>735675.57506944437</c:v>
                </c:pt>
                <c:pt idx="19615">
                  <c:v>735675.57506944437</c:v>
                </c:pt>
                <c:pt idx="19616">
                  <c:v>735675.5750810185</c:v>
                </c:pt>
                <c:pt idx="19617">
                  <c:v>735675.5750810185</c:v>
                </c:pt>
                <c:pt idx="19618">
                  <c:v>735675.57509259239</c:v>
                </c:pt>
                <c:pt idx="19619">
                  <c:v>735675.57509259239</c:v>
                </c:pt>
                <c:pt idx="19620">
                  <c:v>735675.57510416629</c:v>
                </c:pt>
                <c:pt idx="19621">
                  <c:v>735675.57510416629</c:v>
                </c:pt>
                <c:pt idx="19622">
                  <c:v>735675.57511574076</c:v>
                </c:pt>
                <c:pt idx="19623">
                  <c:v>735675.57511574076</c:v>
                </c:pt>
                <c:pt idx="19624">
                  <c:v>735675.57512731478</c:v>
                </c:pt>
                <c:pt idx="19625">
                  <c:v>735675.57512731478</c:v>
                </c:pt>
                <c:pt idx="19626">
                  <c:v>735675.57513888623</c:v>
                </c:pt>
                <c:pt idx="19627">
                  <c:v>735675.57513888623</c:v>
                </c:pt>
                <c:pt idx="19628">
                  <c:v>735675.57515046198</c:v>
                </c:pt>
                <c:pt idx="19629">
                  <c:v>735675.57516203693</c:v>
                </c:pt>
                <c:pt idx="19630">
                  <c:v>735675.57516203693</c:v>
                </c:pt>
                <c:pt idx="19631">
                  <c:v>735675.57517361036</c:v>
                </c:pt>
                <c:pt idx="19632">
                  <c:v>735675.57517361036</c:v>
                </c:pt>
                <c:pt idx="19633">
                  <c:v>735675.57518518518</c:v>
                </c:pt>
                <c:pt idx="19634">
                  <c:v>735675.57518518518</c:v>
                </c:pt>
                <c:pt idx="19635">
                  <c:v>735675.57519675896</c:v>
                </c:pt>
                <c:pt idx="19636">
                  <c:v>735675.57519675896</c:v>
                </c:pt>
                <c:pt idx="19637">
                  <c:v>735675.57520833332</c:v>
                </c:pt>
                <c:pt idx="19638">
                  <c:v>735675.57520833332</c:v>
                </c:pt>
                <c:pt idx="19639">
                  <c:v>735675.57521990698</c:v>
                </c:pt>
                <c:pt idx="19640">
                  <c:v>735675.57521990698</c:v>
                </c:pt>
                <c:pt idx="19641">
                  <c:v>735675.57523148146</c:v>
                </c:pt>
                <c:pt idx="19642">
                  <c:v>735675.57523148146</c:v>
                </c:pt>
                <c:pt idx="19643">
                  <c:v>735675.57524305396</c:v>
                </c:pt>
                <c:pt idx="19644">
                  <c:v>735675.57524305396</c:v>
                </c:pt>
                <c:pt idx="19645">
                  <c:v>735675.5752546296</c:v>
                </c:pt>
                <c:pt idx="19646">
                  <c:v>735675.5752546296</c:v>
                </c:pt>
                <c:pt idx="19647">
                  <c:v>735675.57526620373</c:v>
                </c:pt>
                <c:pt idx="19648">
                  <c:v>735675.57526620373</c:v>
                </c:pt>
                <c:pt idx="19649">
                  <c:v>735675.57527777739</c:v>
                </c:pt>
                <c:pt idx="19650">
                  <c:v>735675.57527777739</c:v>
                </c:pt>
                <c:pt idx="19651">
                  <c:v>735675.57528935187</c:v>
                </c:pt>
                <c:pt idx="19652">
                  <c:v>735675.57528935187</c:v>
                </c:pt>
                <c:pt idx="19653">
                  <c:v>735675.57530092588</c:v>
                </c:pt>
                <c:pt idx="19654">
                  <c:v>735675.57530092588</c:v>
                </c:pt>
                <c:pt idx="19655">
                  <c:v>735675.57531249896</c:v>
                </c:pt>
                <c:pt idx="19656">
                  <c:v>735675.57531249896</c:v>
                </c:pt>
                <c:pt idx="19657">
                  <c:v>735675.5753240739</c:v>
                </c:pt>
                <c:pt idx="19658">
                  <c:v>735675.5753240739</c:v>
                </c:pt>
                <c:pt idx="19659">
                  <c:v>735675.57533564814</c:v>
                </c:pt>
                <c:pt idx="19660">
                  <c:v>735675.57534722227</c:v>
                </c:pt>
                <c:pt idx="19661">
                  <c:v>735675.57534722227</c:v>
                </c:pt>
                <c:pt idx="19662">
                  <c:v>735675.57535879628</c:v>
                </c:pt>
                <c:pt idx="19663">
                  <c:v>735675.57535879628</c:v>
                </c:pt>
                <c:pt idx="19664">
                  <c:v>735675.57537036715</c:v>
                </c:pt>
                <c:pt idx="19665">
                  <c:v>735675.57537036715</c:v>
                </c:pt>
                <c:pt idx="19666">
                  <c:v>735675.57538194431</c:v>
                </c:pt>
                <c:pt idx="19667">
                  <c:v>735675.57538194431</c:v>
                </c:pt>
                <c:pt idx="19668">
                  <c:v>735675.57539351832</c:v>
                </c:pt>
                <c:pt idx="19669">
                  <c:v>735675.57539351832</c:v>
                </c:pt>
                <c:pt idx="19670">
                  <c:v>735675.57540509256</c:v>
                </c:pt>
                <c:pt idx="19671">
                  <c:v>735675.57540509256</c:v>
                </c:pt>
                <c:pt idx="19672">
                  <c:v>735675.57541666669</c:v>
                </c:pt>
                <c:pt idx="19673">
                  <c:v>735675.57541666669</c:v>
                </c:pt>
                <c:pt idx="19674">
                  <c:v>735675.5754282407</c:v>
                </c:pt>
                <c:pt idx="19675">
                  <c:v>735675.5754282407</c:v>
                </c:pt>
                <c:pt idx="19676">
                  <c:v>735675.57543981436</c:v>
                </c:pt>
                <c:pt idx="19677">
                  <c:v>735675.57543981436</c:v>
                </c:pt>
                <c:pt idx="19678">
                  <c:v>735675.57545138884</c:v>
                </c:pt>
                <c:pt idx="19679">
                  <c:v>735675.57545138884</c:v>
                </c:pt>
                <c:pt idx="19680">
                  <c:v>735675.57546296297</c:v>
                </c:pt>
                <c:pt idx="19681">
                  <c:v>735675.57546296297</c:v>
                </c:pt>
                <c:pt idx="19682">
                  <c:v>735675.57547453709</c:v>
                </c:pt>
                <c:pt idx="19683">
                  <c:v>735675.57547453709</c:v>
                </c:pt>
                <c:pt idx="19684">
                  <c:v>735675.57548611145</c:v>
                </c:pt>
                <c:pt idx="19685">
                  <c:v>735675.57548611145</c:v>
                </c:pt>
                <c:pt idx="19686">
                  <c:v>735675.57549768523</c:v>
                </c:pt>
                <c:pt idx="19687">
                  <c:v>735675.57549768523</c:v>
                </c:pt>
                <c:pt idx="19688">
                  <c:v>735675.57550925622</c:v>
                </c:pt>
                <c:pt idx="19689">
                  <c:v>735675.57550925622</c:v>
                </c:pt>
                <c:pt idx="19690">
                  <c:v>735675.57552083349</c:v>
                </c:pt>
                <c:pt idx="19691">
                  <c:v>735675.57553240738</c:v>
                </c:pt>
                <c:pt idx="19692">
                  <c:v>735675.57553240738</c:v>
                </c:pt>
                <c:pt idx="19693">
                  <c:v>735675.57554398139</c:v>
                </c:pt>
                <c:pt idx="19694">
                  <c:v>735675.57554398139</c:v>
                </c:pt>
                <c:pt idx="19695">
                  <c:v>735675.57555555529</c:v>
                </c:pt>
                <c:pt idx="19696">
                  <c:v>735675.57555555529</c:v>
                </c:pt>
                <c:pt idx="19697">
                  <c:v>735675.5755671293</c:v>
                </c:pt>
                <c:pt idx="19698">
                  <c:v>735675.5755671293</c:v>
                </c:pt>
                <c:pt idx="19699">
                  <c:v>735675.57557870087</c:v>
                </c:pt>
                <c:pt idx="19700">
                  <c:v>735675.57557870087</c:v>
                </c:pt>
                <c:pt idx="19701">
                  <c:v>735675.57559027697</c:v>
                </c:pt>
                <c:pt idx="19702">
                  <c:v>735675.57559027697</c:v>
                </c:pt>
                <c:pt idx="19703">
                  <c:v>735675.5756018518</c:v>
                </c:pt>
                <c:pt idx="19704">
                  <c:v>735675.5756018518</c:v>
                </c:pt>
                <c:pt idx="19705">
                  <c:v>735675.57561342593</c:v>
                </c:pt>
                <c:pt idx="19706">
                  <c:v>735675.57561342593</c:v>
                </c:pt>
                <c:pt idx="19707">
                  <c:v>735675.57562500041</c:v>
                </c:pt>
                <c:pt idx="19708">
                  <c:v>735675.57562500041</c:v>
                </c:pt>
                <c:pt idx="19709">
                  <c:v>735675.57563657407</c:v>
                </c:pt>
                <c:pt idx="19710">
                  <c:v>735675.57563657407</c:v>
                </c:pt>
                <c:pt idx="19711">
                  <c:v>735675.57564814819</c:v>
                </c:pt>
                <c:pt idx="19712">
                  <c:v>735675.57564814819</c:v>
                </c:pt>
                <c:pt idx="19713">
                  <c:v>735675.57565972221</c:v>
                </c:pt>
                <c:pt idx="19714">
                  <c:v>735675.57565972221</c:v>
                </c:pt>
                <c:pt idx="19715">
                  <c:v>735675.57567129633</c:v>
                </c:pt>
                <c:pt idx="19716">
                  <c:v>735675.57567129633</c:v>
                </c:pt>
                <c:pt idx="19717">
                  <c:v>735675.57568287035</c:v>
                </c:pt>
                <c:pt idx="19718">
                  <c:v>735675.57568287035</c:v>
                </c:pt>
                <c:pt idx="19719">
                  <c:v>735675.57569444447</c:v>
                </c:pt>
                <c:pt idx="19720">
                  <c:v>735675.57569444447</c:v>
                </c:pt>
                <c:pt idx="19721">
                  <c:v>735675.57570601848</c:v>
                </c:pt>
                <c:pt idx="19722">
                  <c:v>735675.57570601848</c:v>
                </c:pt>
                <c:pt idx="19723">
                  <c:v>735675.57571759238</c:v>
                </c:pt>
                <c:pt idx="19724">
                  <c:v>735675.57572916639</c:v>
                </c:pt>
                <c:pt idx="19725">
                  <c:v>735675.57572916639</c:v>
                </c:pt>
                <c:pt idx="19726">
                  <c:v>735675.57574074029</c:v>
                </c:pt>
                <c:pt idx="19727">
                  <c:v>735675.57574074029</c:v>
                </c:pt>
                <c:pt idx="19728">
                  <c:v>735675.57575231476</c:v>
                </c:pt>
                <c:pt idx="19729">
                  <c:v>735675.57575231476</c:v>
                </c:pt>
                <c:pt idx="19730">
                  <c:v>735675.57576388889</c:v>
                </c:pt>
                <c:pt idx="19731">
                  <c:v>735675.57576388889</c:v>
                </c:pt>
                <c:pt idx="19732">
                  <c:v>735675.57577546197</c:v>
                </c:pt>
                <c:pt idx="19733">
                  <c:v>735675.57577546197</c:v>
                </c:pt>
                <c:pt idx="19734">
                  <c:v>735675.57578703703</c:v>
                </c:pt>
                <c:pt idx="19735">
                  <c:v>735675.57578703703</c:v>
                </c:pt>
                <c:pt idx="19736">
                  <c:v>735675.57579861116</c:v>
                </c:pt>
                <c:pt idx="19737">
                  <c:v>735675.57579861116</c:v>
                </c:pt>
                <c:pt idx="19738">
                  <c:v>735675.57581018517</c:v>
                </c:pt>
                <c:pt idx="19739">
                  <c:v>735675.57581018517</c:v>
                </c:pt>
                <c:pt idx="19740">
                  <c:v>735675.5758217593</c:v>
                </c:pt>
                <c:pt idx="19741">
                  <c:v>735675.5758217593</c:v>
                </c:pt>
                <c:pt idx="19742">
                  <c:v>735675.57583333342</c:v>
                </c:pt>
                <c:pt idx="19743">
                  <c:v>735675.57583333342</c:v>
                </c:pt>
                <c:pt idx="19744">
                  <c:v>735675.57584490732</c:v>
                </c:pt>
                <c:pt idx="19745">
                  <c:v>735675.57584490732</c:v>
                </c:pt>
                <c:pt idx="19746">
                  <c:v>735675.57585648145</c:v>
                </c:pt>
                <c:pt idx="19747">
                  <c:v>735675.57585648145</c:v>
                </c:pt>
                <c:pt idx="19748">
                  <c:v>735675.57586805336</c:v>
                </c:pt>
                <c:pt idx="19749">
                  <c:v>735675.57586805336</c:v>
                </c:pt>
                <c:pt idx="19750">
                  <c:v>735675.57587962889</c:v>
                </c:pt>
                <c:pt idx="19751">
                  <c:v>735675.57587962889</c:v>
                </c:pt>
                <c:pt idx="19752">
                  <c:v>735675.57589120371</c:v>
                </c:pt>
                <c:pt idx="19753">
                  <c:v>735675.57589120371</c:v>
                </c:pt>
                <c:pt idx="19754">
                  <c:v>735675.57590277737</c:v>
                </c:pt>
                <c:pt idx="19755">
                  <c:v>735675.57590277737</c:v>
                </c:pt>
                <c:pt idx="19756">
                  <c:v>735675.57591435139</c:v>
                </c:pt>
                <c:pt idx="19757">
                  <c:v>735675.57591435139</c:v>
                </c:pt>
                <c:pt idx="19758">
                  <c:v>735675.57592592645</c:v>
                </c:pt>
                <c:pt idx="19759">
                  <c:v>735675.57593749999</c:v>
                </c:pt>
                <c:pt idx="19760">
                  <c:v>735675.57593749999</c:v>
                </c:pt>
                <c:pt idx="19761">
                  <c:v>735675.57594907098</c:v>
                </c:pt>
                <c:pt idx="19762">
                  <c:v>735675.57594907098</c:v>
                </c:pt>
                <c:pt idx="19763">
                  <c:v>735675.57596064813</c:v>
                </c:pt>
                <c:pt idx="19764">
                  <c:v>735675.57596064813</c:v>
                </c:pt>
                <c:pt idx="19765">
                  <c:v>735675.57597222226</c:v>
                </c:pt>
                <c:pt idx="19766">
                  <c:v>735675.57597222226</c:v>
                </c:pt>
                <c:pt idx="19767">
                  <c:v>735675.5759837965</c:v>
                </c:pt>
                <c:pt idx="19768">
                  <c:v>735675.5759837965</c:v>
                </c:pt>
                <c:pt idx="19769">
                  <c:v>735675.57599537028</c:v>
                </c:pt>
                <c:pt idx="19770">
                  <c:v>735675.57599537028</c:v>
                </c:pt>
                <c:pt idx="19771">
                  <c:v>735675.57600694441</c:v>
                </c:pt>
                <c:pt idx="19772">
                  <c:v>735675.57600694441</c:v>
                </c:pt>
                <c:pt idx="19773">
                  <c:v>735675.5760185183</c:v>
                </c:pt>
                <c:pt idx="19774">
                  <c:v>735675.5760185183</c:v>
                </c:pt>
                <c:pt idx="19775">
                  <c:v>735675.57603009231</c:v>
                </c:pt>
                <c:pt idx="19776">
                  <c:v>735675.57604166667</c:v>
                </c:pt>
                <c:pt idx="19777">
                  <c:v>735675.57604166667</c:v>
                </c:pt>
                <c:pt idx="19778">
                  <c:v>735675.57605324243</c:v>
                </c:pt>
                <c:pt idx="19779">
                  <c:v>735675.57605324243</c:v>
                </c:pt>
                <c:pt idx="19780">
                  <c:v>735675.57606481481</c:v>
                </c:pt>
                <c:pt idx="19781">
                  <c:v>735675.57606481481</c:v>
                </c:pt>
                <c:pt idx="19782">
                  <c:v>735675.57607638894</c:v>
                </c:pt>
                <c:pt idx="19783">
                  <c:v>735675.57607638894</c:v>
                </c:pt>
                <c:pt idx="19784">
                  <c:v>735675.57608796295</c:v>
                </c:pt>
                <c:pt idx="19785">
                  <c:v>735675.57608796295</c:v>
                </c:pt>
                <c:pt idx="19786">
                  <c:v>735675.57609953708</c:v>
                </c:pt>
                <c:pt idx="19787">
                  <c:v>735675.57609953708</c:v>
                </c:pt>
                <c:pt idx="19788">
                  <c:v>735675.57611111109</c:v>
                </c:pt>
                <c:pt idx="19789">
                  <c:v>735675.57612268522</c:v>
                </c:pt>
                <c:pt idx="19790">
                  <c:v>735675.57612268522</c:v>
                </c:pt>
                <c:pt idx="19791">
                  <c:v>735675.57613425888</c:v>
                </c:pt>
                <c:pt idx="19792">
                  <c:v>735675.57613425888</c:v>
                </c:pt>
                <c:pt idx="19793">
                  <c:v>735675.57614583347</c:v>
                </c:pt>
                <c:pt idx="19794">
                  <c:v>735675.57614583347</c:v>
                </c:pt>
                <c:pt idx="19795">
                  <c:v>735675.57615740749</c:v>
                </c:pt>
                <c:pt idx="19796">
                  <c:v>735675.57615740749</c:v>
                </c:pt>
                <c:pt idx="19797">
                  <c:v>735675.57616898138</c:v>
                </c:pt>
                <c:pt idx="19798">
                  <c:v>735675.57616898138</c:v>
                </c:pt>
                <c:pt idx="19799">
                  <c:v>735675.57618055539</c:v>
                </c:pt>
                <c:pt idx="19800">
                  <c:v>735675.57618055539</c:v>
                </c:pt>
                <c:pt idx="19801">
                  <c:v>735675.57619212929</c:v>
                </c:pt>
                <c:pt idx="19802">
                  <c:v>735675.57619212929</c:v>
                </c:pt>
                <c:pt idx="19803">
                  <c:v>735675.57620370365</c:v>
                </c:pt>
                <c:pt idx="19804">
                  <c:v>735675.57620370365</c:v>
                </c:pt>
                <c:pt idx="19805">
                  <c:v>735675.57621527778</c:v>
                </c:pt>
                <c:pt idx="19806">
                  <c:v>735675.57621527778</c:v>
                </c:pt>
                <c:pt idx="19807">
                  <c:v>735675.57622685202</c:v>
                </c:pt>
                <c:pt idx="19808">
                  <c:v>735675.57622685202</c:v>
                </c:pt>
                <c:pt idx="19809">
                  <c:v>735675.57623842591</c:v>
                </c:pt>
                <c:pt idx="19810">
                  <c:v>735675.57623842591</c:v>
                </c:pt>
                <c:pt idx="19811">
                  <c:v>735675.57625000004</c:v>
                </c:pt>
                <c:pt idx="19812">
                  <c:v>735675.57625000004</c:v>
                </c:pt>
                <c:pt idx="19813">
                  <c:v>735675.57626157394</c:v>
                </c:pt>
                <c:pt idx="19814">
                  <c:v>735675.57626157394</c:v>
                </c:pt>
                <c:pt idx="19815">
                  <c:v>735675.57627314841</c:v>
                </c:pt>
                <c:pt idx="19816">
                  <c:v>735675.57627314841</c:v>
                </c:pt>
                <c:pt idx="19817">
                  <c:v>735675.57628472243</c:v>
                </c:pt>
                <c:pt idx="19818">
                  <c:v>735675.57628472243</c:v>
                </c:pt>
                <c:pt idx="19819">
                  <c:v>735675.57629629644</c:v>
                </c:pt>
                <c:pt idx="19820">
                  <c:v>735675.57630787033</c:v>
                </c:pt>
                <c:pt idx="19821">
                  <c:v>735675.57630787033</c:v>
                </c:pt>
                <c:pt idx="19822">
                  <c:v>735675.57631944399</c:v>
                </c:pt>
                <c:pt idx="19823">
                  <c:v>735675.57631944399</c:v>
                </c:pt>
                <c:pt idx="19824">
                  <c:v>735675.57633101847</c:v>
                </c:pt>
                <c:pt idx="19825">
                  <c:v>735675.57633101847</c:v>
                </c:pt>
                <c:pt idx="19826">
                  <c:v>735675.57634259237</c:v>
                </c:pt>
                <c:pt idx="19827">
                  <c:v>735675.57634259237</c:v>
                </c:pt>
                <c:pt idx="19828">
                  <c:v>735675.57635416673</c:v>
                </c:pt>
                <c:pt idx="19829">
                  <c:v>735675.57635416673</c:v>
                </c:pt>
                <c:pt idx="19830">
                  <c:v>735675.57636574074</c:v>
                </c:pt>
                <c:pt idx="19831">
                  <c:v>735675.57636574074</c:v>
                </c:pt>
                <c:pt idx="19832">
                  <c:v>735675.57637731486</c:v>
                </c:pt>
                <c:pt idx="19833">
                  <c:v>735675.57637731486</c:v>
                </c:pt>
                <c:pt idx="19834">
                  <c:v>735675.57638888888</c:v>
                </c:pt>
                <c:pt idx="19835">
                  <c:v>735675.57638888888</c:v>
                </c:pt>
                <c:pt idx="19836">
                  <c:v>735675.576400463</c:v>
                </c:pt>
                <c:pt idx="19837">
                  <c:v>735675.576400463</c:v>
                </c:pt>
                <c:pt idx="19838">
                  <c:v>735675.57641203701</c:v>
                </c:pt>
                <c:pt idx="19839">
                  <c:v>735675.57641203701</c:v>
                </c:pt>
                <c:pt idx="19840">
                  <c:v>735675.57642361242</c:v>
                </c:pt>
                <c:pt idx="19841">
                  <c:v>735675.57642361242</c:v>
                </c:pt>
                <c:pt idx="19842">
                  <c:v>735675.57643518515</c:v>
                </c:pt>
                <c:pt idx="19843">
                  <c:v>735675.57643518515</c:v>
                </c:pt>
                <c:pt idx="19844">
                  <c:v>735675.57644675928</c:v>
                </c:pt>
                <c:pt idx="19845">
                  <c:v>735675.57644675928</c:v>
                </c:pt>
                <c:pt idx="19846">
                  <c:v>735675.57645833341</c:v>
                </c:pt>
                <c:pt idx="19847">
                  <c:v>735675.57645833341</c:v>
                </c:pt>
                <c:pt idx="19848">
                  <c:v>735675.5764699073</c:v>
                </c:pt>
                <c:pt idx="19849">
                  <c:v>735675.5764699073</c:v>
                </c:pt>
                <c:pt idx="19850">
                  <c:v>735675.57648148143</c:v>
                </c:pt>
                <c:pt idx="19851">
                  <c:v>735675.57649305556</c:v>
                </c:pt>
                <c:pt idx="19852">
                  <c:v>735675.57649305556</c:v>
                </c:pt>
                <c:pt idx="19853">
                  <c:v>735675.57650462957</c:v>
                </c:pt>
                <c:pt idx="19854">
                  <c:v>735675.57650462957</c:v>
                </c:pt>
                <c:pt idx="19855">
                  <c:v>735675.5765162037</c:v>
                </c:pt>
                <c:pt idx="19856">
                  <c:v>735675.5765162037</c:v>
                </c:pt>
                <c:pt idx="19857">
                  <c:v>735675.57652777783</c:v>
                </c:pt>
                <c:pt idx="19858">
                  <c:v>735675.57652777783</c:v>
                </c:pt>
                <c:pt idx="19859">
                  <c:v>735675.57653935137</c:v>
                </c:pt>
                <c:pt idx="19860">
                  <c:v>735675.57653935137</c:v>
                </c:pt>
                <c:pt idx="19861">
                  <c:v>735675.57655092643</c:v>
                </c:pt>
                <c:pt idx="19862">
                  <c:v>735675.57655092643</c:v>
                </c:pt>
                <c:pt idx="19863">
                  <c:v>735675.57656249998</c:v>
                </c:pt>
                <c:pt idx="19864">
                  <c:v>735675.57656249998</c:v>
                </c:pt>
                <c:pt idx="19865">
                  <c:v>735675.57657407399</c:v>
                </c:pt>
                <c:pt idx="19866">
                  <c:v>735675.57657407399</c:v>
                </c:pt>
                <c:pt idx="19867">
                  <c:v>735675.57658564905</c:v>
                </c:pt>
                <c:pt idx="19868">
                  <c:v>735675.57658564905</c:v>
                </c:pt>
                <c:pt idx="19869">
                  <c:v>735675.57659722224</c:v>
                </c:pt>
                <c:pt idx="19870">
                  <c:v>735675.57659722224</c:v>
                </c:pt>
                <c:pt idx="19871">
                  <c:v>735675.57660879625</c:v>
                </c:pt>
                <c:pt idx="19872">
                  <c:v>735675.57660879625</c:v>
                </c:pt>
                <c:pt idx="19873">
                  <c:v>735675.5766203705</c:v>
                </c:pt>
                <c:pt idx="19874">
                  <c:v>735675.5766203705</c:v>
                </c:pt>
                <c:pt idx="19875">
                  <c:v>735675.57663194451</c:v>
                </c:pt>
                <c:pt idx="19876">
                  <c:v>735675.57663194451</c:v>
                </c:pt>
                <c:pt idx="19877">
                  <c:v>735675.57664351852</c:v>
                </c:pt>
                <c:pt idx="19878">
                  <c:v>735675.57664351852</c:v>
                </c:pt>
                <c:pt idx="19879">
                  <c:v>735675.57665509265</c:v>
                </c:pt>
                <c:pt idx="19880">
                  <c:v>735675.57665509265</c:v>
                </c:pt>
                <c:pt idx="19881">
                  <c:v>735675.57666666701</c:v>
                </c:pt>
                <c:pt idx="19882">
                  <c:v>735675.57666666701</c:v>
                </c:pt>
                <c:pt idx="19883">
                  <c:v>735675.57667824079</c:v>
                </c:pt>
                <c:pt idx="19884">
                  <c:v>735675.5766898148</c:v>
                </c:pt>
                <c:pt idx="19885">
                  <c:v>735675.5766898148</c:v>
                </c:pt>
                <c:pt idx="19886">
                  <c:v>735675.57670138893</c:v>
                </c:pt>
                <c:pt idx="19887">
                  <c:v>735675.57670138893</c:v>
                </c:pt>
                <c:pt idx="19888">
                  <c:v>735675.57671296236</c:v>
                </c:pt>
                <c:pt idx="19889">
                  <c:v>735675.57671296236</c:v>
                </c:pt>
                <c:pt idx="19890">
                  <c:v>735675.57672453742</c:v>
                </c:pt>
                <c:pt idx="19891">
                  <c:v>735675.57672453742</c:v>
                </c:pt>
                <c:pt idx="19892">
                  <c:v>735675.57673611143</c:v>
                </c:pt>
                <c:pt idx="19893">
                  <c:v>735675.57673611143</c:v>
                </c:pt>
                <c:pt idx="19894">
                  <c:v>735675.57674768521</c:v>
                </c:pt>
                <c:pt idx="19895">
                  <c:v>735675.57674768521</c:v>
                </c:pt>
                <c:pt idx="19896">
                  <c:v>735675.57675925898</c:v>
                </c:pt>
                <c:pt idx="19897">
                  <c:v>735675.57675925898</c:v>
                </c:pt>
                <c:pt idx="19898">
                  <c:v>735675.57677083334</c:v>
                </c:pt>
                <c:pt idx="19899">
                  <c:v>735675.57677083334</c:v>
                </c:pt>
                <c:pt idx="19900">
                  <c:v>735675.57678240747</c:v>
                </c:pt>
                <c:pt idx="19901">
                  <c:v>735675.57678240747</c:v>
                </c:pt>
                <c:pt idx="19902">
                  <c:v>735675.57679398148</c:v>
                </c:pt>
                <c:pt idx="19903">
                  <c:v>735675.57679398148</c:v>
                </c:pt>
                <c:pt idx="19904">
                  <c:v>735675.57680555549</c:v>
                </c:pt>
                <c:pt idx="19905">
                  <c:v>735675.57680555549</c:v>
                </c:pt>
                <c:pt idx="19906">
                  <c:v>735675.57681712962</c:v>
                </c:pt>
                <c:pt idx="19907">
                  <c:v>735675.57681712962</c:v>
                </c:pt>
                <c:pt idx="19908">
                  <c:v>735675.57682870375</c:v>
                </c:pt>
                <c:pt idx="19909">
                  <c:v>735675.57682870375</c:v>
                </c:pt>
                <c:pt idx="19910">
                  <c:v>735675.57684027776</c:v>
                </c:pt>
                <c:pt idx="19911">
                  <c:v>735675.57684027776</c:v>
                </c:pt>
                <c:pt idx="19912">
                  <c:v>735675.57685185201</c:v>
                </c:pt>
                <c:pt idx="19913">
                  <c:v>735675.57685185201</c:v>
                </c:pt>
                <c:pt idx="19914">
                  <c:v>735675.57686342741</c:v>
                </c:pt>
                <c:pt idx="19915">
                  <c:v>735675.57686342741</c:v>
                </c:pt>
                <c:pt idx="19916">
                  <c:v>735675.57687500003</c:v>
                </c:pt>
                <c:pt idx="19917">
                  <c:v>735675.57687500003</c:v>
                </c:pt>
                <c:pt idx="19918">
                  <c:v>735675.57688657404</c:v>
                </c:pt>
                <c:pt idx="19919">
                  <c:v>735675.57688657404</c:v>
                </c:pt>
                <c:pt idx="19920">
                  <c:v>735675.5768981484</c:v>
                </c:pt>
                <c:pt idx="19921">
                  <c:v>735675.5768981484</c:v>
                </c:pt>
                <c:pt idx="19922">
                  <c:v>735675.57690972218</c:v>
                </c:pt>
                <c:pt idx="19923">
                  <c:v>735675.57690972218</c:v>
                </c:pt>
                <c:pt idx="19924">
                  <c:v>735675.57692129642</c:v>
                </c:pt>
                <c:pt idx="19925">
                  <c:v>735675.57692129642</c:v>
                </c:pt>
                <c:pt idx="19926">
                  <c:v>735675.57693287032</c:v>
                </c:pt>
                <c:pt idx="19927">
                  <c:v>735675.57693287032</c:v>
                </c:pt>
                <c:pt idx="19928">
                  <c:v>735675.57694444433</c:v>
                </c:pt>
                <c:pt idx="19929">
                  <c:v>735675.57694444433</c:v>
                </c:pt>
                <c:pt idx="19930">
                  <c:v>735675.57695601904</c:v>
                </c:pt>
                <c:pt idx="19931">
                  <c:v>735675.57695601904</c:v>
                </c:pt>
                <c:pt idx="19932">
                  <c:v>735675.57696759258</c:v>
                </c:pt>
                <c:pt idx="19933">
                  <c:v>735675.57696759258</c:v>
                </c:pt>
                <c:pt idx="19934">
                  <c:v>735675.57697916636</c:v>
                </c:pt>
                <c:pt idx="19935">
                  <c:v>735675.57697916636</c:v>
                </c:pt>
                <c:pt idx="19936">
                  <c:v>735675.57699074072</c:v>
                </c:pt>
                <c:pt idx="19937">
                  <c:v>735675.57699074072</c:v>
                </c:pt>
                <c:pt idx="19938">
                  <c:v>735675.57700231439</c:v>
                </c:pt>
                <c:pt idx="19939">
                  <c:v>735675.57700231439</c:v>
                </c:pt>
                <c:pt idx="19940">
                  <c:v>735675.57701388886</c:v>
                </c:pt>
                <c:pt idx="19941">
                  <c:v>735675.57701388886</c:v>
                </c:pt>
                <c:pt idx="19942">
                  <c:v>735675.57702546299</c:v>
                </c:pt>
                <c:pt idx="19943">
                  <c:v>735675.57702546299</c:v>
                </c:pt>
                <c:pt idx="19944">
                  <c:v>735675.577037037</c:v>
                </c:pt>
                <c:pt idx="19945">
                  <c:v>735675.577037037</c:v>
                </c:pt>
                <c:pt idx="19946">
                  <c:v>735675.57704860845</c:v>
                </c:pt>
                <c:pt idx="19947">
                  <c:v>735675.57704860845</c:v>
                </c:pt>
                <c:pt idx="19948">
                  <c:v>735675.57706018398</c:v>
                </c:pt>
                <c:pt idx="19949">
                  <c:v>735675.57706018398</c:v>
                </c:pt>
                <c:pt idx="19950">
                  <c:v>735675.57707175659</c:v>
                </c:pt>
                <c:pt idx="19951">
                  <c:v>735675.57707175659</c:v>
                </c:pt>
                <c:pt idx="19952">
                  <c:v>735675.5770833334</c:v>
                </c:pt>
                <c:pt idx="19953">
                  <c:v>735675.5770833334</c:v>
                </c:pt>
                <c:pt idx="19954">
                  <c:v>735675.57709490729</c:v>
                </c:pt>
                <c:pt idx="19955">
                  <c:v>735675.57709490729</c:v>
                </c:pt>
                <c:pt idx="19956">
                  <c:v>735675.5771064813</c:v>
                </c:pt>
                <c:pt idx="19957">
                  <c:v>735675.5771064813</c:v>
                </c:pt>
                <c:pt idx="19958">
                  <c:v>735675.57711805054</c:v>
                </c:pt>
                <c:pt idx="19959">
                  <c:v>735675.57711805054</c:v>
                </c:pt>
                <c:pt idx="19960">
                  <c:v>735675.57712962897</c:v>
                </c:pt>
                <c:pt idx="19961">
                  <c:v>735675.57712962897</c:v>
                </c:pt>
                <c:pt idx="19962">
                  <c:v>735675.57714120136</c:v>
                </c:pt>
                <c:pt idx="19963">
                  <c:v>735675.57714120136</c:v>
                </c:pt>
                <c:pt idx="19964">
                  <c:v>735675.57715277688</c:v>
                </c:pt>
                <c:pt idx="19965">
                  <c:v>735675.57715277688</c:v>
                </c:pt>
                <c:pt idx="19966">
                  <c:v>735675.57716435136</c:v>
                </c:pt>
                <c:pt idx="19967">
                  <c:v>735675.57716435136</c:v>
                </c:pt>
                <c:pt idx="19968">
                  <c:v>735675.57717592537</c:v>
                </c:pt>
                <c:pt idx="19969">
                  <c:v>735675.57717592537</c:v>
                </c:pt>
                <c:pt idx="19970">
                  <c:v>735675.57718749996</c:v>
                </c:pt>
                <c:pt idx="19971">
                  <c:v>735675.57718749996</c:v>
                </c:pt>
                <c:pt idx="19972">
                  <c:v>735675.57719907048</c:v>
                </c:pt>
                <c:pt idx="19973">
                  <c:v>735675.57719907048</c:v>
                </c:pt>
                <c:pt idx="19974">
                  <c:v>735675.5772106481</c:v>
                </c:pt>
                <c:pt idx="19975">
                  <c:v>735675.5772106481</c:v>
                </c:pt>
                <c:pt idx="19976">
                  <c:v>735675.57722222223</c:v>
                </c:pt>
                <c:pt idx="19977">
                  <c:v>735675.57722222223</c:v>
                </c:pt>
                <c:pt idx="19978">
                  <c:v>735675.57723379624</c:v>
                </c:pt>
                <c:pt idx="19979">
                  <c:v>735675.57723379624</c:v>
                </c:pt>
                <c:pt idx="19980">
                  <c:v>735675.57724537037</c:v>
                </c:pt>
                <c:pt idx="19981">
                  <c:v>735675.57724537037</c:v>
                </c:pt>
                <c:pt idx="19982">
                  <c:v>735675.5772569445</c:v>
                </c:pt>
                <c:pt idx="19983">
                  <c:v>735675.5772569445</c:v>
                </c:pt>
                <c:pt idx="19984">
                  <c:v>735675.57726851839</c:v>
                </c:pt>
                <c:pt idx="19985">
                  <c:v>735675.57726851839</c:v>
                </c:pt>
                <c:pt idx="19986">
                  <c:v>735675.57728009229</c:v>
                </c:pt>
                <c:pt idx="19987">
                  <c:v>735675.57728009229</c:v>
                </c:pt>
                <c:pt idx="19988">
                  <c:v>735675.5772916663</c:v>
                </c:pt>
                <c:pt idx="19989">
                  <c:v>735675.57730324077</c:v>
                </c:pt>
                <c:pt idx="19990">
                  <c:v>735675.57730324077</c:v>
                </c:pt>
                <c:pt idx="19991">
                  <c:v>735675.57731481397</c:v>
                </c:pt>
                <c:pt idx="19992">
                  <c:v>735675.57731481397</c:v>
                </c:pt>
                <c:pt idx="19993">
                  <c:v>735675.57732638891</c:v>
                </c:pt>
                <c:pt idx="19994">
                  <c:v>735675.57732638891</c:v>
                </c:pt>
                <c:pt idx="19995">
                  <c:v>735675.57733796199</c:v>
                </c:pt>
                <c:pt idx="19996">
                  <c:v>735675.57733796199</c:v>
                </c:pt>
                <c:pt idx="19997">
                  <c:v>735675.57734953437</c:v>
                </c:pt>
                <c:pt idx="19998">
                  <c:v>735675.57734953437</c:v>
                </c:pt>
                <c:pt idx="19999">
                  <c:v>735675.57736111106</c:v>
                </c:pt>
                <c:pt idx="20000">
                  <c:v>735675.57736111106</c:v>
                </c:pt>
                <c:pt idx="20001">
                  <c:v>735675.57737268228</c:v>
                </c:pt>
                <c:pt idx="20002">
                  <c:v>735675.57737268228</c:v>
                </c:pt>
                <c:pt idx="20003">
                  <c:v>735675.57738425897</c:v>
                </c:pt>
                <c:pt idx="20004">
                  <c:v>735675.57738425897</c:v>
                </c:pt>
                <c:pt idx="20005">
                  <c:v>735675.57739583333</c:v>
                </c:pt>
                <c:pt idx="20006">
                  <c:v>735675.57739583333</c:v>
                </c:pt>
                <c:pt idx="20007">
                  <c:v>735675.57740740746</c:v>
                </c:pt>
                <c:pt idx="20008">
                  <c:v>735675.57740740746</c:v>
                </c:pt>
                <c:pt idx="20009">
                  <c:v>735675.57741897868</c:v>
                </c:pt>
                <c:pt idx="20010">
                  <c:v>735675.57741897868</c:v>
                </c:pt>
                <c:pt idx="20011">
                  <c:v>735675.57743055536</c:v>
                </c:pt>
                <c:pt idx="20012">
                  <c:v>735675.57743055536</c:v>
                </c:pt>
                <c:pt idx="20013">
                  <c:v>735675.57744212938</c:v>
                </c:pt>
                <c:pt idx="20014">
                  <c:v>735675.57744212938</c:v>
                </c:pt>
                <c:pt idx="20015">
                  <c:v>735675.57745370374</c:v>
                </c:pt>
                <c:pt idx="20016">
                  <c:v>735675.57745370374</c:v>
                </c:pt>
                <c:pt idx="20017">
                  <c:v>735675.57746527728</c:v>
                </c:pt>
                <c:pt idx="20018">
                  <c:v>735675.57746527728</c:v>
                </c:pt>
                <c:pt idx="20019">
                  <c:v>735675.57747685187</c:v>
                </c:pt>
                <c:pt idx="20020">
                  <c:v>735675.57747685187</c:v>
                </c:pt>
                <c:pt idx="20021">
                  <c:v>735675.57748842589</c:v>
                </c:pt>
                <c:pt idx="20022">
                  <c:v>735675.57748842589</c:v>
                </c:pt>
                <c:pt idx="20023">
                  <c:v>735675.57749999897</c:v>
                </c:pt>
                <c:pt idx="20024">
                  <c:v>735675.57749999897</c:v>
                </c:pt>
                <c:pt idx="20025">
                  <c:v>735675.57751157123</c:v>
                </c:pt>
                <c:pt idx="20026">
                  <c:v>735675.57752314815</c:v>
                </c:pt>
                <c:pt idx="20027">
                  <c:v>735675.57752314815</c:v>
                </c:pt>
                <c:pt idx="20028">
                  <c:v>735675.57753472216</c:v>
                </c:pt>
                <c:pt idx="20029">
                  <c:v>735675.57753472216</c:v>
                </c:pt>
                <c:pt idx="20030">
                  <c:v>735675.57754629629</c:v>
                </c:pt>
                <c:pt idx="20031">
                  <c:v>735675.57754629629</c:v>
                </c:pt>
                <c:pt idx="20032">
                  <c:v>735675.5775578703</c:v>
                </c:pt>
                <c:pt idx="20033">
                  <c:v>735675.5775578703</c:v>
                </c:pt>
                <c:pt idx="20034">
                  <c:v>735675.57756944397</c:v>
                </c:pt>
                <c:pt idx="20035">
                  <c:v>735675.57756944397</c:v>
                </c:pt>
                <c:pt idx="20036">
                  <c:v>735675.57758101856</c:v>
                </c:pt>
                <c:pt idx="20037">
                  <c:v>735675.57758101856</c:v>
                </c:pt>
                <c:pt idx="20038">
                  <c:v>735675.57759259199</c:v>
                </c:pt>
                <c:pt idx="20039">
                  <c:v>735675.57759259199</c:v>
                </c:pt>
                <c:pt idx="20040">
                  <c:v>735675.5776041667</c:v>
                </c:pt>
                <c:pt idx="20041">
                  <c:v>735675.5776041667</c:v>
                </c:pt>
                <c:pt idx="20042">
                  <c:v>735675.57761574071</c:v>
                </c:pt>
                <c:pt idx="20043">
                  <c:v>735675.57761574071</c:v>
                </c:pt>
                <c:pt idx="20044">
                  <c:v>735675.57762731484</c:v>
                </c:pt>
                <c:pt idx="20045">
                  <c:v>735675.57762731484</c:v>
                </c:pt>
                <c:pt idx="20046">
                  <c:v>735675.57763888838</c:v>
                </c:pt>
                <c:pt idx="20047">
                  <c:v>735675.57763888838</c:v>
                </c:pt>
                <c:pt idx="20048">
                  <c:v>735675.57765046298</c:v>
                </c:pt>
                <c:pt idx="20049">
                  <c:v>735675.57765046298</c:v>
                </c:pt>
                <c:pt idx="20050">
                  <c:v>735675.5776620371</c:v>
                </c:pt>
                <c:pt idx="20051">
                  <c:v>735675.5776620371</c:v>
                </c:pt>
                <c:pt idx="20052">
                  <c:v>735675.57767361111</c:v>
                </c:pt>
                <c:pt idx="20053">
                  <c:v>735675.57767361111</c:v>
                </c:pt>
                <c:pt idx="20054">
                  <c:v>735675.57768518524</c:v>
                </c:pt>
                <c:pt idx="20055">
                  <c:v>735675.57768518524</c:v>
                </c:pt>
                <c:pt idx="20056">
                  <c:v>735675.5776967589</c:v>
                </c:pt>
                <c:pt idx="20057">
                  <c:v>735675.57770833338</c:v>
                </c:pt>
                <c:pt idx="20058">
                  <c:v>735675.57770833338</c:v>
                </c:pt>
                <c:pt idx="20059">
                  <c:v>735675.57771990472</c:v>
                </c:pt>
                <c:pt idx="20060">
                  <c:v>735675.57771990472</c:v>
                </c:pt>
                <c:pt idx="20061">
                  <c:v>735675.57773148129</c:v>
                </c:pt>
                <c:pt idx="20062">
                  <c:v>735675.57773148129</c:v>
                </c:pt>
                <c:pt idx="20063">
                  <c:v>735675.57774305227</c:v>
                </c:pt>
                <c:pt idx="20064">
                  <c:v>735675.57774305227</c:v>
                </c:pt>
                <c:pt idx="20065">
                  <c:v>735675.57775462966</c:v>
                </c:pt>
                <c:pt idx="20066">
                  <c:v>735675.57775462966</c:v>
                </c:pt>
                <c:pt idx="20067">
                  <c:v>735675.57776620367</c:v>
                </c:pt>
                <c:pt idx="20068">
                  <c:v>735675.57776620367</c:v>
                </c:pt>
                <c:pt idx="20069">
                  <c:v>735675.57777777698</c:v>
                </c:pt>
                <c:pt idx="20070">
                  <c:v>735675.57777777698</c:v>
                </c:pt>
                <c:pt idx="20071">
                  <c:v>735675.57778934937</c:v>
                </c:pt>
                <c:pt idx="20072">
                  <c:v>735675.57778934937</c:v>
                </c:pt>
                <c:pt idx="20073">
                  <c:v>735675.57780092594</c:v>
                </c:pt>
                <c:pt idx="20074">
                  <c:v>735675.57780092594</c:v>
                </c:pt>
                <c:pt idx="20075">
                  <c:v>735675.57781249937</c:v>
                </c:pt>
                <c:pt idx="20076">
                  <c:v>735675.57781249937</c:v>
                </c:pt>
                <c:pt idx="20077">
                  <c:v>735675.57782407408</c:v>
                </c:pt>
                <c:pt idx="20078">
                  <c:v>735675.57782407408</c:v>
                </c:pt>
                <c:pt idx="20079">
                  <c:v>735675.57783564844</c:v>
                </c:pt>
                <c:pt idx="20080">
                  <c:v>735675.57783564844</c:v>
                </c:pt>
                <c:pt idx="20081">
                  <c:v>735675.57784722222</c:v>
                </c:pt>
                <c:pt idx="20082">
                  <c:v>735675.57784722222</c:v>
                </c:pt>
                <c:pt idx="20083">
                  <c:v>735675.57785879634</c:v>
                </c:pt>
                <c:pt idx="20084">
                  <c:v>735675.57785879634</c:v>
                </c:pt>
                <c:pt idx="20085">
                  <c:v>735675.57787036896</c:v>
                </c:pt>
                <c:pt idx="20086">
                  <c:v>735675.57788194448</c:v>
                </c:pt>
                <c:pt idx="20087">
                  <c:v>735675.57788194448</c:v>
                </c:pt>
                <c:pt idx="20088">
                  <c:v>735675.57789351849</c:v>
                </c:pt>
                <c:pt idx="20089">
                  <c:v>735675.57789351849</c:v>
                </c:pt>
                <c:pt idx="20090">
                  <c:v>735675.57790509239</c:v>
                </c:pt>
                <c:pt idx="20091">
                  <c:v>735675.57790509239</c:v>
                </c:pt>
                <c:pt idx="20092">
                  <c:v>735675.57791666628</c:v>
                </c:pt>
                <c:pt idx="20093">
                  <c:v>735675.57791666628</c:v>
                </c:pt>
                <c:pt idx="20094">
                  <c:v>735675.57792824076</c:v>
                </c:pt>
                <c:pt idx="20095">
                  <c:v>735675.57792824076</c:v>
                </c:pt>
                <c:pt idx="20096">
                  <c:v>735675.57793981396</c:v>
                </c:pt>
                <c:pt idx="20097">
                  <c:v>735675.57793981396</c:v>
                </c:pt>
                <c:pt idx="20098">
                  <c:v>735675.5779513889</c:v>
                </c:pt>
                <c:pt idx="20099">
                  <c:v>735675.5779513889</c:v>
                </c:pt>
                <c:pt idx="20100">
                  <c:v>735675.57796296198</c:v>
                </c:pt>
                <c:pt idx="20101">
                  <c:v>735675.57796296198</c:v>
                </c:pt>
                <c:pt idx="20102">
                  <c:v>735675.57797453692</c:v>
                </c:pt>
                <c:pt idx="20103">
                  <c:v>735675.57797453692</c:v>
                </c:pt>
                <c:pt idx="20104">
                  <c:v>735675.5779861114</c:v>
                </c:pt>
                <c:pt idx="20105">
                  <c:v>735675.5779861114</c:v>
                </c:pt>
                <c:pt idx="20106">
                  <c:v>735675.57799768518</c:v>
                </c:pt>
                <c:pt idx="20107">
                  <c:v>735675.57799768518</c:v>
                </c:pt>
                <c:pt idx="20108">
                  <c:v>735675.57800925896</c:v>
                </c:pt>
                <c:pt idx="20109">
                  <c:v>735675.57800925896</c:v>
                </c:pt>
                <c:pt idx="20110">
                  <c:v>735675.57802083343</c:v>
                </c:pt>
                <c:pt idx="20111">
                  <c:v>735675.57802083343</c:v>
                </c:pt>
                <c:pt idx="20112">
                  <c:v>735675.57803240733</c:v>
                </c:pt>
                <c:pt idx="20113">
                  <c:v>735675.57803240733</c:v>
                </c:pt>
                <c:pt idx="20114">
                  <c:v>735675.57804398146</c:v>
                </c:pt>
                <c:pt idx="20115">
                  <c:v>735675.57805555558</c:v>
                </c:pt>
                <c:pt idx="20116">
                  <c:v>735675.57805555558</c:v>
                </c:pt>
                <c:pt idx="20117">
                  <c:v>735675.57806712959</c:v>
                </c:pt>
                <c:pt idx="20118">
                  <c:v>735675.57806712959</c:v>
                </c:pt>
                <c:pt idx="20119">
                  <c:v>735675.57807870337</c:v>
                </c:pt>
                <c:pt idx="20120">
                  <c:v>735675.57807870337</c:v>
                </c:pt>
                <c:pt idx="20121">
                  <c:v>735675.57809027738</c:v>
                </c:pt>
                <c:pt idx="20122">
                  <c:v>735675.57809027738</c:v>
                </c:pt>
                <c:pt idx="20123">
                  <c:v>735675.57810185186</c:v>
                </c:pt>
                <c:pt idx="20124">
                  <c:v>735675.57810185186</c:v>
                </c:pt>
                <c:pt idx="20125">
                  <c:v>735675.57811342587</c:v>
                </c:pt>
                <c:pt idx="20126">
                  <c:v>735675.57811342587</c:v>
                </c:pt>
                <c:pt idx="20127">
                  <c:v>735675.578125</c:v>
                </c:pt>
                <c:pt idx="20128">
                  <c:v>735675.578125</c:v>
                </c:pt>
                <c:pt idx="20129">
                  <c:v>735675.57813657389</c:v>
                </c:pt>
                <c:pt idx="20130">
                  <c:v>735675.57813657389</c:v>
                </c:pt>
                <c:pt idx="20131">
                  <c:v>735675.57814814697</c:v>
                </c:pt>
                <c:pt idx="20132">
                  <c:v>735675.57814814697</c:v>
                </c:pt>
                <c:pt idx="20133">
                  <c:v>735675.57815972227</c:v>
                </c:pt>
                <c:pt idx="20134">
                  <c:v>735675.57815972227</c:v>
                </c:pt>
                <c:pt idx="20135">
                  <c:v>735675.57817129628</c:v>
                </c:pt>
                <c:pt idx="20136">
                  <c:v>735675.57817129628</c:v>
                </c:pt>
                <c:pt idx="20137">
                  <c:v>735675.57818287029</c:v>
                </c:pt>
                <c:pt idx="20138">
                  <c:v>735675.57818287029</c:v>
                </c:pt>
                <c:pt idx="20139">
                  <c:v>735675.5781944443</c:v>
                </c:pt>
                <c:pt idx="20140">
                  <c:v>735675.5781944443</c:v>
                </c:pt>
                <c:pt idx="20141">
                  <c:v>735675.57820601854</c:v>
                </c:pt>
                <c:pt idx="20142">
                  <c:v>735675.57820601854</c:v>
                </c:pt>
                <c:pt idx="20143">
                  <c:v>735675.57821759256</c:v>
                </c:pt>
                <c:pt idx="20144">
                  <c:v>735675.57821759256</c:v>
                </c:pt>
                <c:pt idx="20145">
                  <c:v>735675.57822916668</c:v>
                </c:pt>
                <c:pt idx="20146">
                  <c:v>735675.5782407407</c:v>
                </c:pt>
                <c:pt idx="20147">
                  <c:v>735675.5782407407</c:v>
                </c:pt>
                <c:pt idx="20148">
                  <c:v>735675.57825231482</c:v>
                </c:pt>
                <c:pt idx="20149">
                  <c:v>735675.57825231482</c:v>
                </c:pt>
                <c:pt idx="20150">
                  <c:v>735675.57826388883</c:v>
                </c:pt>
                <c:pt idx="20151">
                  <c:v>735675.57826388883</c:v>
                </c:pt>
                <c:pt idx="20152">
                  <c:v>735675.57827546296</c:v>
                </c:pt>
                <c:pt idx="20153">
                  <c:v>735675.57827546296</c:v>
                </c:pt>
                <c:pt idx="20154">
                  <c:v>735675.57828703744</c:v>
                </c:pt>
                <c:pt idx="20155">
                  <c:v>735675.57828703744</c:v>
                </c:pt>
                <c:pt idx="20156">
                  <c:v>735675.5782986111</c:v>
                </c:pt>
                <c:pt idx="20157">
                  <c:v>735675.5782986111</c:v>
                </c:pt>
                <c:pt idx="20158">
                  <c:v>735675.57831018337</c:v>
                </c:pt>
                <c:pt idx="20159">
                  <c:v>735675.57831018337</c:v>
                </c:pt>
                <c:pt idx="20160">
                  <c:v>735675.57832175889</c:v>
                </c:pt>
                <c:pt idx="20161">
                  <c:v>735675.57832175889</c:v>
                </c:pt>
                <c:pt idx="20162">
                  <c:v>735675.57833333348</c:v>
                </c:pt>
                <c:pt idx="20163">
                  <c:v>735675.57833333348</c:v>
                </c:pt>
                <c:pt idx="20164">
                  <c:v>735675.57834490738</c:v>
                </c:pt>
                <c:pt idx="20165">
                  <c:v>735675.57834490738</c:v>
                </c:pt>
                <c:pt idx="20166">
                  <c:v>735675.57835648151</c:v>
                </c:pt>
                <c:pt idx="20167">
                  <c:v>735675.57835648151</c:v>
                </c:pt>
                <c:pt idx="20168">
                  <c:v>735675.57836805226</c:v>
                </c:pt>
                <c:pt idx="20169">
                  <c:v>735675.57836805226</c:v>
                </c:pt>
                <c:pt idx="20170">
                  <c:v>735675.57837962836</c:v>
                </c:pt>
                <c:pt idx="20171">
                  <c:v>735675.57837962836</c:v>
                </c:pt>
                <c:pt idx="20172">
                  <c:v>735675.57839120366</c:v>
                </c:pt>
                <c:pt idx="20173">
                  <c:v>735675.57839120366</c:v>
                </c:pt>
                <c:pt idx="20174">
                  <c:v>735675.57840277778</c:v>
                </c:pt>
                <c:pt idx="20175">
                  <c:v>735675.57840277778</c:v>
                </c:pt>
                <c:pt idx="20176">
                  <c:v>735675.57841435191</c:v>
                </c:pt>
                <c:pt idx="20177">
                  <c:v>735675.57841435191</c:v>
                </c:pt>
                <c:pt idx="20178">
                  <c:v>735675.57842592744</c:v>
                </c:pt>
                <c:pt idx="20179">
                  <c:v>735675.57843750005</c:v>
                </c:pt>
                <c:pt idx="20180">
                  <c:v>735675.57843750005</c:v>
                </c:pt>
                <c:pt idx="20181">
                  <c:v>735675.57844907336</c:v>
                </c:pt>
                <c:pt idx="20182">
                  <c:v>735675.57844907336</c:v>
                </c:pt>
                <c:pt idx="20183">
                  <c:v>735675.57846064842</c:v>
                </c:pt>
                <c:pt idx="20184">
                  <c:v>735675.57846064842</c:v>
                </c:pt>
                <c:pt idx="20185">
                  <c:v>735675.5784722222</c:v>
                </c:pt>
                <c:pt idx="20186">
                  <c:v>735675.5784722222</c:v>
                </c:pt>
                <c:pt idx="20187">
                  <c:v>735675.57848379645</c:v>
                </c:pt>
                <c:pt idx="20188">
                  <c:v>735675.57848379645</c:v>
                </c:pt>
                <c:pt idx="20189">
                  <c:v>735675.57849537034</c:v>
                </c:pt>
                <c:pt idx="20190">
                  <c:v>735675.57849537034</c:v>
                </c:pt>
                <c:pt idx="20191">
                  <c:v>735675.57850694447</c:v>
                </c:pt>
                <c:pt idx="20192">
                  <c:v>735675.57850694447</c:v>
                </c:pt>
                <c:pt idx="20193">
                  <c:v>735675.57851851836</c:v>
                </c:pt>
                <c:pt idx="20194">
                  <c:v>735675.57851851836</c:v>
                </c:pt>
                <c:pt idx="20195">
                  <c:v>735675.57853009237</c:v>
                </c:pt>
                <c:pt idx="20196">
                  <c:v>735675.57853009237</c:v>
                </c:pt>
                <c:pt idx="20197">
                  <c:v>735675.57854166639</c:v>
                </c:pt>
                <c:pt idx="20198">
                  <c:v>735675.57854166639</c:v>
                </c:pt>
                <c:pt idx="20199">
                  <c:v>735675.57855324075</c:v>
                </c:pt>
                <c:pt idx="20200">
                  <c:v>735675.57855324075</c:v>
                </c:pt>
                <c:pt idx="20201">
                  <c:v>735675.57856481476</c:v>
                </c:pt>
                <c:pt idx="20202">
                  <c:v>735675.57856481476</c:v>
                </c:pt>
                <c:pt idx="20203">
                  <c:v>735675.57857638889</c:v>
                </c:pt>
                <c:pt idx="20204">
                  <c:v>735675.57857638889</c:v>
                </c:pt>
                <c:pt idx="20205">
                  <c:v>735675.57858796301</c:v>
                </c:pt>
                <c:pt idx="20206">
                  <c:v>735675.57859953691</c:v>
                </c:pt>
                <c:pt idx="20207">
                  <c:v>735675.57859953691</c:v>
                </c:pt>
                <c:pt idx="20208">
                  <c:v>735675.57861111115</c:v>
                </c:pt>
                <c:pt idx="20209">
                  <c:v>735675.57861111115</c:v>
                </c:pt>
                <c:pt idx="20210">
                  <c:v>735675.5786226854</c:v>
                </c:pt>
                <c:pt idx="20211">
                  <c:v>735675.5786226854</c:v>
                </c:pt>
                <c:pt idx="20212">
                  <c:v>735675.57863425929</c:v>
                </c:pt>
                <c:pt idx="20213">
                  <c:v>735675.57863425929</c:v>
                </c:pt>
                <c:pt idx="20214">
                  <c:v>735675.57864583342</c:v>
                </c:pt>
                <c:pt idx="20215">
                  <c:v>735675.57864583342</c:v>
                </c:pt>
                <c:pt idx="20216">
                  <c:v>735675.57865740743</c:v>
                </c:pt>
                <c:pt idx="20217">
                  <c:v>735675.57865740743</c:v>
                </c:pt>
                <c:pt idx="20218">
                  <c:v>735675.57866898132</c:v>
                </c:pt>
                <c:pt idx="20219">
                  <c:v>735675.57866898132</c:v>
                </c:pt>
                <c:pt idx="20220">
                  <c:v>735675.57868055557</c:v>
                </c:pt>
                <c:pt idx="20221">
                  <c:v>735675.57868055557</c:v>
                </c:pt>
                <c:pt idx="20222">
                  <c:v>735675.57869212958</c:v>
                </c:pt>
                <c:pt idx="20223">
                  <c:v>735675.57870370371</c:v>
                </c:pt>
                <c:pt idx="20224">
                  <c:v>735675.57870370371</c:v>
                </c:pt>
                <c:pt idx="20225">
                  <c:v>735675.57870370371</c:v>
                </c:pt>
                <c:pt idx="20226">
                  <c:v>735675.57871527737</c:v>
                </c:pt>
                <c:pt idx="20227">
                  <c:v>735675.57871527737</c:v>
                </c:pt>
                <c:pt idx="20228">
                  <c:v>735675.57872685185</c:v>
                </c:pt>
                <c:pt idx="20229">
                  <c:v>735675.57872685185</c:v>
                </c:pt>
                <c:pt idx="20230">
                  <c:v>735675.57873842597</c:v>
                </c:pt>
                <c:pt idx="20231">
                  <c:v>735675.57873842597</c:v>
                </c:pt>
                <c:pt idx="20232">
                  <c:v>735675.57874999836</c:v>
                </c:pt>
                <c:pt idx="20233">
                  <c:v>735675.57874999836</c:v>
                </c:pt>
                <c:pt idx="20234">
                  <c:v>735675.57876157388</c:v>
                </c:pt>
                <c:pt idx="20235">
                  <c:v>735675.57877314813</c:v>
                </c:pt>
                <c:pt idx="20236">
                  <c:v>735675.57877314813</c:v>
                </c:pt>
                <c:pt idx="20237">
                  <c:v>735675.57878472225</c:v>
                </c:pt>
                <c:pt idx="20238">
                  <c:v>735675.57878472225</c:v>
                </c:pt>
                <c:pt idx="20239">
                  <c:v>735675.5787962965</c:v>
                </c:pt>
                <c:pt idx="20240">
                  <c:v>735675.5787962965</c:v>
                </c:pt>
                <c:pt idx="20241">
                  <c:v>735675.57880787051</c:v>
                </c:pt>
                <c:pt idx="20242">
                  <c:v>735675.57880787051</c:v>
                </c:pt>
                <c:pt idx="20243">
                  <c:v>735675.57881944429</c:v>
                </c:pt>
                <c:pt idx="20244">
                  <c:v>735675.57881944429</c:v>
                </c:pt>
                <c:pt idx="20245">
                  <c:v>735675.57883101853</c:v>
                </c:pt>
                <c:pt idx="20246">
                  <c:v>735675.57883101853</c:v>
                </c:pt>
                <c:pt idx="20247">
                  <c:v>735675.57884259231</c:v>
                </c:pt>
                <c:pt idx="20248">
                  <c:v>735675.57884259231</c:v>
                </c:pt>
                <c:pt idx="20249">
                  <c:v>735675.57885416702</c:v>
                </c:pt>
                <c:pt idx="20250">
                  <c:v>735675.57885416702</c:v>
                </c:pt>
                <c:pt idx="20251">
                  <c:v>735675.57886574243</c:v>
                </c:pt>
                <c:pt idx="20252">
                  <c:v>735675.57886574243</c:v>
                </c:pt>
                <c:pt idx="20253">
                  <c:v>735675.57887731481</c:v>
                </c:pt>
                <c:pt idx="20254">
                  <c:v>735675.57887731481</c:v>
                </c:pt>
                <c:pt idx="20255">
                  <c:v>735675.57888888894</c:v>
                </c:pt>
                <c:pt idx="20256">
                  <c:v>735675.57888888894</c:v>
                </c:pt>
                <c:pt idx="20257">
                  <c:v>735675.57890046237</c:v>
                </c:pt>
                <c:pt idx="20258">
                  <c:v>735675.57890046237</c:v>
                </c:pt>
                <c:pt idx="20259">
                  <c:v>735675.57891203708</c:v>
                </c:pt>
                <c:pt idx="20260">
                  <c:v>735675.57891203708</c:v>
                </c:pt>
                <c:pt idx="20261">
                  <c:v>735675.57892361144</c:v>
                </c:pt>
                <c:pt idx="20262">
                  <c:v>735675.57893518521</c:v>
                </c:pt>
                <c:pt idx="20263">
                  <c:v>735675.57893518521</c:v>
                </c:pt>
                <c:pt idx="20264">
                  <c:v>735675.57893518521</c:v>
                </c:pt>
                <c:pt idx="20265">
                  <c:v>735675.57894675899</c:v>
                </c:pt>
                <c:pt idx="20266">
                  <c:v>735675.57894675899</c:v>
                </c:pt>
                <c:pt idx="20267">
                  <c:v>735675.57895833335</c:v>
                </c:pt>
                <c:pt idx="20268">
                  <c:v>735675.57896990736</c:v>
                </c:pt>
                <c:pt idx="20269">
                  <c:v>735675.57896990736</c:v>
                </c:pt>
                <c:pt idx="20270">
                  <c:v>735675.57898148149</c:v>
                </c:pt>
                <c:pt idx="20271">
                  <c:v>735675.57898148149</c:v>
                </c:pt>
                <c:pt idx="20272">
                  <c:v>735675.57899305539</c:v>
                </c:pt>
                <c:pt idx="20273">
                  <c:v>735675.57899305539</c:v>
                </c:pt>
                <c:pt idx="20274">
                  <c:v>735675.57900462928</c:v>
                </c:pt>
                <c:pt idx="20275">
                  <c:v>735675.57900462928</c:v>
                </c:pt>
                <c:pt idx="20276">
                  <c:v>735675.57901620376</c:v>
                </c:pt>
                <c:pt idx="20277">
                  <c:v>735675.57901620376</c:v>
                </c:pt>
                <c:pt idx="20278">
                  <c:v>735675.57902777777</c:v>
                </c:pt>
                <c:pt idx="20279">
                  <c:v>735675.57902777777</c:v>
                </c:pt>
                <c:pt idx="20280">
                  <c:v>735675.5790393491</c:v>
                </c:pt>
                <c:pt idx="20281">
                  <c:v>735675.5790393491</c:v>
                </c:pt>
                <c:pt idx="20282">
                  <c:v>735675.57905092591</c:v>
                </c:pt>
                <c:pt idx="20283">
                  <c:v>735675.57905092591</c:v>
                </c:pt>
                <c:pt idx="20284">
                  <c:v>735675.57906249899</c:v>
                </c:pt>
                <c:pt idx="20285">
                  <c:v>735675.57906249899</c:v>
                </c:pt>
                <c:pt idx="20286">
                  <c:v>735675.57907407149</c:v>
                </c:pt>
                <c:pt idx="20287">
                  <c:v>735675.57907407149</c:v>
                </c:pt>
                <c:pt idx="20288">
                  <c:v>735675.57908564841</c:v>
                </c:pt>
                <c:pt idx="20289">
                  <c:v>735675.57908564841</c:v>
                </c:pt>
                <c:pt idx="20290">
                  <c:v>735675.57909722219</c:v>
                </c:pt>
                <c:pt idx="20291">
                  <c:v>735675.57909722219</c:v>
                </c:pt>
                <c:pt idx="20292">
                  <c:v>735675.57910879294</c:v>
                </c:pt>
                <c:pt idx="20293">
                  <c:v>735675.57910879294</c:v>
                </c:pt>
                <c:pt idx="20294">
                  <c:v>735675.57912036777</c:v>
                </c:pt>
                <c:pt idx="20295">
                  <c:v>735675.57912036777</c:v>
                </c:pt>
                <c:pt idx="20296">
                  <c:v>735675.57913194399</c:v>
                </c:pt>
                <c:pt idx="20297">
                  <c:v>735675.57913194399</c:v>
                </c:pt>
                <c:pt idx="20298">
                  <c:v>735675.57914351637</c:v>
                </c:pt>
                <c:pt idx="20299">
                  <c:v>735675.57915509236</c:v>
                </c:pt>
                <c:pt idx="20300">
                  <c:v>735675.57915509236</c:v>
                </c:pt>
                <c:pt idx="20301">
                  <c:v>735675.57916666637</c:v>
                </c:pt>
                <c:pt idx="20302">
                  <c:v>735675.57916666637</c:v>
                </c:pt>
                <c:pt idx="20303">
                  <c:v>735675.57917823677</c:v>
                </c:pt>
                <c:pt idx="20304">
                  <c:v>735675.57917823677</c:v>
                </c:pt>
                <c:pt idx="20305">
                  <c:v>735675.57918981207</c:v>
                </c:pt>
                <c:pt idx="20306">
                  <c:v>735675.57918981207</c:v>
                </c:pt>
                <c:pt idx="20307">
                  <c:v>735675.57920138887</c:v>
                </c:pt>
                <c:pt idx="20308">
                  <c:v>735675.57920138887</c:v>
                </c:pt>
                <c:pt idx="20309">
                  <c:v>735675.57921296137</c:v>
                </c:pt>
                <c:pt idx="20310">
                  <c:v>735675.57921296137</c:v>
                </c:pt>
                <c:pt idx="20311">
                  <c:v>735675.57922453701</c:v>
                </c:pt>
                <c:pt idx="20312">
                  <c:v>735675.57922453701</c:v>
                </c:pt>
                <c:pt idx="20313">
                  <c:v>735675.57923611114</c:v>
                </c:pt>
                <c:pt idx="20314">
                  <c:v>735675.57923611114</c:v>
                </c:pt>
                <c:pt idx="20315">
                  <c:v>735675.57924768399</c:v>
                </c:pt>
                <c:pt idx="20316">
                  <c:v>735675.57924768399</c:v>
                </c:pt>
                <c:pt idx="20317">
                  <c:v>735675.57925925672</c:v>
                </c:pt>
                <c:pt idx="20318">
                  <c:v>735675.57925925672</c:v>
                </c:pt>
                <c:pt idx="20319">
                  <c:v>735675.57927083329</c:v>
                </c:pt>
                <c:pt idx="20320">
                  <c:v>735675.57927083329</c:v>
                </c:pt>
                <c:pt idx="20321">
                  <c:v>735675.5792824073</c:v>
                </c:pt>
                <c:pt idx="20322">
                  <c:v>735675.5792824073</c:v>
                </c:pt>
                <c:pt idx="20323">
                  <c:v>735675.57929398131</c:v>
                </c:pt>
                <c:pt idx="20324">
                  <c:v>735675.57929398131</c:v>
                </c:pt>
                <c:pt idx="20325">
                  <c:v>735675.57930555288</c:v>
                </c:pt>
                <c:pt idx="20326">
                  <c:v>735675.57930555288</c:v>
                </c:pt>
                <c:pt idx="20327">
                  <c:v>735675.57931712898</c:v>
                </c:pt>
                <c:pt idx="20328">
                  <c:v>735675.57932870137</c:v>
                </c:pt>
                <c:pt idx="20329">
                  <c:v>735675.57932870137</c:v>
                </c:pt>
                <c:pt idx="20330">
                  <c:v>735675.57934027445</c:v>
                </c:pt>
                <c:pt idx="20331">
                  <c:v>735675.57934027445</c:v>
                </c:pt>
                <c:pt idx="20332">
                  <c:v>735675.57935185137</c:v>
                </c:pt>
                <c:pt idx="20333">
                  <c:v>735675.57935185137</c:v>
                </c:pt>
                <c:pt idx="20334">
                  <c:v>735675.57936342596</c:v>
                </c:pt>
                <c:pt idx="20335">
                  <c:v>735675.57936342596</c:v>
                </c:pt>
                <c:pt idx="20336">
                  <c:v>735675.57937499718</c:v>
                </c:pt>
                <c:pt idx="20337">
                  <c:v>735675.57937499718</c:v>
                </c:pt>
                <c:pt idx="20338">
                  <c:v>735675.57938657398</c:v>
                </c:pt>
                <c:pt idx="20339">
                  <c:v>735675.57938657398</c:v>
                </c:pt>
                <c:pt idx="20340">
                  <c:v>735675.57939814636</c:v>
                </c:pt>
                <c:pt idx="20341">
                  <c:v>735675.57939814636</c:v>
                </c:pt>
                <c:pt idx="20342">
                  <c:v>735675.57940972189</c:v>
                </c:pt>
                <c:pt idx="20343">
                  <c:v>735675.57940972189</c:v>
                </c:pt>
                <c:pt idx="20344">
                  <c:v>735675.57942129625</c:v>
                </c:pt>
                <c:pt idx="20345">
                  <c:v>735675.57942129625</c:v>
                </c:pt>
                <c:pt idx="20346">
                  <c:v>735675.57943287038</c:v>
                </c:pt>
                <c:pt idx="20347">
                  <c:v>735675.57943287038</c:v>
                </c:pt>
                <c:pt idx="20348">
                  <c:v>735675.57944444439</c:v>
                </c:pt>
                <c:pt idx="20349">
                  <c:v>735675.57944444439</c:v>
                </c:pt>
                <c:pt idx="20350">
                  <c:v>735675.57945601852</c:v>
                </c:pt>
                <c:pt idx="20351">
                  <c:v>735675.57945601852</c:v>
                </c:pt>
                <c:pt idx="20352">
                  <c:v>735675.5794675923</c:v>
                </c:pt>
                <c:pt idx="20353">
                  <c:v>735675.5794675923</c:v>
                </c:pt>
                <c:pt idx="20354">
                  <c:v>735675.57947916316</c:v>
                </c:pt>
                <c:pt idx="20355">
                  <c:v>735675.57947916316</c:v>
                </c:pt>
                <c:pt idx="20356">
                  <c:v>735675.57949074078</c:v>
                </c:pt>
                <c:pt idx="20357">
                  <c:v>735675.57949074078</c:v>
                </c:pt>
                <c:pt idx="20358">
                  <c:v>735675.57950231398</c:v>
                </c:pt>
                <c:pt idx="20359">
                  <c:v>735675.57950231398</c:v>
                </c:pt>
                <c:pt idx="20360">
                  <c:v>735675.57951388648</c:v>
                </c:pt>
                <c:pt idx="20361">
                  <c:v>735675.57952546189</c:v>
                </c:pt>
                <c:pt idx="20362">
                  <c:v>735675.57952546189</c:v>
                </c:pt>
                <c:pt idx="20363">
                  <c:v>735675.57953703706</c:v>
                </c:pt>
                <c:pt idx="20364">
                  <c:v>735675.57953703706</c:v>
                </c:pt>
                <c:pt idx="20365">
                  <c:v>735675.57954860735</c:v>
                </c:pt>
                <c:pt idx="20366">
                  <c:v>735675.57954860735</c:v>
                </c:pt>
                <c:pt idx="20367">
                  <c:v>735675.57956018241</c:v>
                </c:pt>
                <c:pt idx="20368">
                  <c:v>735675.57956018241</c:v>
                </c:pt>
                <c:pt idx="20369">
                  <c:v>735675.57957175572</c:v>
                </c:pt>
                <c:pt idx="20370">
                  <c:v>735675.57957175572</c:v>
                </c:pt>
                <c:pt idx="20371">
                  <c:v>735675.57958333334</c:v>
                </c:pt>
                <c:pt idx="20372">
                  <c:v>735675.57958333334</c:v>
                </c:pt>
                <c:pt idx="20373">
                  <c:v>735675.57959490689</c:v>
                </c:pt>
                <c:pt idx="20374">
                  <c:v>735675.57959490689</c:v>
                </c:pt>
                <c:pt idx="20375">
                  <c:v>735675.57960648148</c:v>
                </c:pt>
                <c:pt idx="20376">
                  <c:v>735675.57960648148</c:v>
                </c:pt>
                <c:pt idx="20377">
                  <c:v>735675.57961805176</c:v>
                </c:pt>
                <c:pt idx="20378">
                  <c:v>735675.57961805176</c:v>
                </c:pt>
                <c:pt idx="20379">
                  <c:v>735675.57962962938</c:v>
                </c:pt>
                <c:pt idx="20380">
                  <c:v>735675.57962962938</c:v>
                </c:pt>
                <c:pt idx="20381">
                  <c:v>735675.57964120328</c:v>
                </c:pt>
                <c:pt idx="20382">
                  <c:v>735675.57964120328</c:v>
                </c:pt>
                <c:pt idx="20383">
                  <c:v>735675.57965277776</c:v>
                </c:pt>
                <c:pt idx="20384">
                  <c:v>735675.57965277776</c:v>
                </c:pt>
                <c:pt idx="20385">
                  <c:v>735675.57966435188</c:v>
                </c:pt>
                <c:pt idx="20386">
                  <c:v>735675.57966435188</c:v>
                </c:pt>
                <c:pt idx="20387">
                  <c:v>735675.5796759259</c:v>
                </c:pt>
                <c:pt idx="20388">
                  <c:v>735675.57968750002</c:v>
                </c:pt>
                <c:pt idx="20389">
                  <c:v>735675.57968750002</c:v>
                </c:pt>
                <c:pt idx="20390">
                  <c:v>735675.57969907136</c:v>
                </c:pt>
                <c:pt idx="20391">
                  <c:v>735675.57969907136</c:v>
                </c:pt>
                <c:pt idx="20392">
                  <c:v>735675.57971064816</c:v>
                </c:pt>
                <c:pt idx="20393">
                  <c:v>735675.57971064816</c:v>
                </c:pt>
                <c:pt idx="20394">
                  <c:v>735675.57972222217</c:v>
                </c:pt>
                <c:pt idx="20395">
                  <c:v>735675.57972222217</c:v>
                </c:pt>
                <c:pt idx="20396">
                  <c:v>735675.5797337963</c:v>
                </c:pt>
                <c:pt idx="20397">
                  <c:v>735675.5797337963</c:v>
                </c:pt>
                <c:pt idx="20398">
                  <c:v>735675.57974536752</c:v>
                </c:pt>
                <c:pt idx="20399">
                  <c:v>735675.57974536752</c:v>
                </c:pt>
                <c:pt idx="20400">
                  <c:v>735675.57975694432</c:v>
                </c:pt>
                <c:pt idx="20401">
                  <c:v>735675.57975694432</c:v>
                </c:pt>
                <c:pt idx="20402">
                  <c:v>735675.57976851636</c:v>
                </c:pt>
                <c:pt idx="20403">
                  <c:v>735675.57976851636</c:v>
                </c:pt>
                <c:pt idx="20404">
                  <c:v>735675.57978009188</c:v>
                </c:pt>
                <c:pt idx="20405">
                  <c:v>735675.57978009188</c:v>
                </c:pt>
                <c:pt idx="20406">
                  <c:v>735675.57979166636</c:v>
                </c:pt>
                <c:pt idx="20407">
                  <c:v>735675.57979166636</c:v>
                </c:pt>
                <c:pt idx="20408">
                  <c:v>735675.57980324072</c:v>
                </c:pt>
                <c:pt idx="20409">
                  <c:v>735675.57980324072</c:v>
                </c:pt>
                <c:pt idx="20410">
                  <c:v>735675.57981481438</c:v>
                </c:pt>
                <c:pt idx="20411">
                  <c:v>735675.57981481438</c:v>
                </c:pt>
                <c:pt idx="20412">
                  <c:v>735675.57982638909</c:v>
                </c:pt>
                <c:pt idx="20413">
                  <c:v>735675.57982638909</c:v>
                </c:pt>
                <c:pt idx="20414">
                  <c:v>735675.57983796299</c:v>
                </c:pt>
                <c:pt idx="20415">
                  <c:v>735675.57983796299</c:v>
                </c:pt>
                <c:pt idx="20416">
                  <c:v>735675.57984953688</c:v>
                </c:pt>
                <c:pt idx="20417">
                  <c:v>735675.57984953688</c:v>
                </c:pt>
                <c:pt idx="20418">
                  <c:v>735675.57986111112</c:v>
                </c:pt>
                <c:pt idx="20419">
                  <c:v>735675.57986111112</c:v>
                </c:pt>
                <c:pt idx="20420">
                  <c:v>735675.57988425926</c:v>
                </c:pt>
                <c:pt idx="20421">
                  <c:v>735675.57988425926</c:v>
                </c:pt>
                <c:pt idx="20422">
                  <c:v>735675.57988425926</c:v>
                </c:pt>
                <c:pt idx="20423">
                  <c:v>735675.57989583351</c:v>
                </c:pt>
                <c:pt idx="20424">
                  <c:v>735675.57989583351</c:v>
                </c:pt>
                <c:pt idx="20425">
                  <c:v>735675.57990740729</c:v>
                </c:pt>
                <c:pt idx="20426">
                  <c:v>735675.57990740729</c:v>
                </c:pt>
                <c:pt idx="20427">
                  <c:v>735675.57991897769</c:v>
                </c:pt>
                <c:pt idx="20428">
                  <c:v>735675.57991897769</c:v>
                </c:pt>
                <c:pt idx="20429">
                  <c:v>735675.57993055275</c:v>
                </c:pt>
                <c:pt idx="20430">
                  <c:v>735675.57993055275</c:v>
                </c:pt>
                <c:pt idx="20431">
                  <c:v>735675.57994212897</c:v>
                </c:pt>
                <c:pt idx="20432">
                  <c:v>735675.57994212897</c:v>
                </c:pt>
                <c:pt idx="20433">
                  <c:v>735675.57995370368</c:v>
                </c:pt>
                <c:pt idx="20434">
                  <c:v>735675.57995370368</c:v>
                </c:pt>
                <c:pt idx="20435">
                  <c:v>735675.57996527699</c:v>
                </c:pt>
                <c:pt idx="20436">
                  <c:v>735675.57996527699</c:v>
                </c:pt>
                <c:pt idx="20437">
                  <c:v>735675.57997684996</c:v>
                </c:pt>
                <c:pt idx="20438">
                  <c:v>735675.57997684996</c:v>
                </c:pt>
                <c:pt idx="20439">
                  <c:v>735675.57998842536</c:v>
                </c:pt>
                <c:pt idx="20440">
                  <c:v>735675.57998842536</c:v>
                </c:pt>
                <c:pt idx="20441">
                  <c:v>735675.58</c:v>
                </c:pt>
                <c:pt idx="20442">
                  <c:v>735675.58</c:v>
                </c:pt>
                <c:pt idx="20443">
                  <c:v>735675.58001157397</c:v>
                </c:pt>
                <c:pt idx="20444">
                  <c:v>735675.58001157397</c:v>
                </c:pt>
                <c:pt idx="20445">
                  <c:v>735675.58002314845</c:v>
                </c:pt>
                <c:pt idx="20446">
                  <c:v>735675.58002314845</c:v>
                </c:pt>
                <c:pt idx="20447">
                  <c:v>735675.58003472222</c:v>
                </c:pt>
                <c:pt idx="20448">
                  <c:v>735675.58003472222</c:v>
                </c:pt>
                <c:pt idx="20449">
                  <c:v>735675.58004629635</c:v>
                </c:pt>
                <c:pt idx="20450">
                  <c:v>735675.58004629635</c:v>
                </c:pt>
                <c:pt idx="20451">
                  <c:v>735675.58005787048</c:v>
                </c:pt>
                <c:pt idx="20452">
                  <c:v>735675.58005787048</c:v>
                </c:pt>
                <c:pt idx="20453">
                  <c:v>735675.58006944438</c:v>
                </c:pt>
                <c:pt idx="20454">
                  <c:v>735675.58006944438</c:v>
                </c:pt>
                <c:pt idx="20455">
                  <c:v>735675.5800810185</c:v>
                </c:pt>
                <c:pt idx="20456">
                  <c:v>735675.5800810185</c:v>
                </c:pt>
                <c:pt idx="20457">
                  <c:v>735675.58009259228</c:v>
                </c:pt>
                <c:pt idx="20458">
                  <c:v>735675.58009259228</c:v>
                </c:pt>
                <c:pt idx="20459">
                  <c:v>735675.58010416629</c:v>
                </c:pt>
                <c:pt idx="20460">
                  <c:v>735675.58010416629</c:v>
                </c:pt>
                <c:pt idx="20461">
                  <c:v>735675.58011574077</c:v>
                </c:pt>
                <c:pt idx="20462">
                  <c:v>735675.58011574077</c:v>
                </c:pt>
                <c:pt idx="20463">
                  <c:v>735675.58012731478</c:v>
                </c:pt>
                <c:pt idx="20464">
                  <c:v>735675.58012731478</c:v>
                </c:pt>
                <c:pt idx="20465">
                  <c:v>735675.58013888623</c:v>
                </c:pt>
                <c:pt idx="20466">
                  <c:v>735675.58013888623</c:v>
                </c:pt>
                <c:pt idx="20467">
                  <c:v>735675.58015046199</c:v>
                </c:pt>
                <c:pt idx="20468">
                  <c:v>735675.58015046199</c:v>
                </c:pt>
                <c:pt idx="20469">
                  <c:v>735675.58016203693</c:v>
                </c:pt>
                <c:pt idx="20470">
                  <c:v>735675.58016203693</c:v>
                </c:pt>
                <c:pt idx="20471">
                  <c:v>735675.58017361106</c:v>
                </c:pt>
                <c:pt idx="20472">
                  <c:v>735675.58018518519</c:v>
                </c:pt>
                <c:pt idx="20473">
                  <c:v>735675.58018518519</c:v>
                </c:pt>
                <c:pt idx="20474">
                  <c:v>735675.58019675897</c:v>
                </c:pt>
                <c:pt idx="20475">
                  <c:v>735675.58019675897</c:v>
                </c:pt>
                <c:pt idx="20476">
                  <c:v>735675.58020833333</c:v>
                </c:pt>
                <c:pt idx="20477">
                  <c:v>735675.58020833333</c:v>
                </c:pt>
                <c:pt idx="20478">
                  <c:v>735675.58021990699</c:v>
                </c:pt>
                <c:pt idx="20479">
                  <c:v>735675.58021990699</c:v>
                </c:pt>
                <c:pt idx="20480">
                  <c:v>735675.58023148146</c:v>
                </c:pt>
                <c:pt idx="20481">
                  <c:v>735675.58023148146</c:v>
                </c:pt>
                <c:pt idx="20482">
                  <c:v>735675.58024305536</c:v>
                </c:pt>
                <c:pt idx="20483">
                  <c:v>735675.58024305536</c:v>
                </c:pt>
                <c:pt idx="20484">
                  <c:v>735675.5802546296</c:v>
                </c:pt>
                <c:pt idx="20485">
                  <c:v>735675.5802546296</c:v>
                </c:pt>
                <c:pt idx="20486">
                  <c:v>735675.58026620373</c:v>
                </c:pt>
                <c:pt idx="20487">
                  <c:v>735675.58026620373</c:v>
                </c:pt>
                <c:pt idx="20488">
                  <c:v>735675.58027777739</c:v>
                </c:pt>
                <c:pt idx="20489">
                  <c:v>735675.58027777739</c:v>
                </c:pt>
                <c:pt idx="20490">
                  <c:v>735675.58028935187</c:v>
                </c:pt>
                <c:pt idx="20491">
                  <c:v>735675.58028935187</c:v>
                </c:pt>
                <c:pt idx="20492">
                  <c:v>735675.58030092588</c:v>
                </c:pt>
                <c:pt idx="20493">
                  <c:v>735675.58030092588</c:v>
                </c:pt>
                <c:pt idx="20494">
                  <c:v>735675.58031249896</c:v>
                </c:pt>
                <c:pt idx="20495">
                  <c:v>735675.58031249896</c:v>
                </c:pt>
                <c:pt idx="20496">
                  <c:v>735675.5803240739</c:v>
                </c:pt>
                <c:pt idx="20497">
                  <c:v>735675.5803240739</c:v>
                </c:pt>
                <c:pt idx="20498">
                  <c:v>735675.58033564815</c:v>
                </c:pt>
                <c:pt idx="20499">
                  <c:v>735675.58033564815</c:v>
                </c:pt>
                <c:pt idx="20500">
                  <c:v>735675.58034722228</c:v>
                </c:pt>
                <c:pt idx="20501">
                  <c:v>735675.58034722228</c:v>
                </c:pt>
                <c:pt idx="20502">
                  <c:v>735675.58035879629</c:v>
                </c:pt>
                <c:pt idx="20503">
                  <c:v>735675.58035879629</c:v>
                </c:pt>
                <c:pt idx="20504">
                  <c:v>735675.58037036716</c:v>
                </c:pt>
                <c:pt idx="20505">
                  <c:v>735675.58037036716</c:v>
                </c:pt>
                <c:pt idx="20506">
                  <c:v>735675.58038194431</c:v>
                </c:pt>
                <c:pt idx="20507">
                  <c:v>735675.58039351832</c:v>
                </c:pt>
                <c:pt idx="20508">
                  <c:v>735675.58039351832</c:v>
                </c:pt>
                <c:pt idx="20509">
                  <c:v>735675.58040509257</c:v>
                </c:pt>
                <c:pt idx="20510">
                  <c:v>735675.58040509257</c:v>
                </c:pt>
                <c:pt idx="20511">
                  <c:v>735675.58041666669</c:v>
                </c:pt>
                <c:pt idx="20512">
                  <c:v>735675.58041666669</c:v>
                </c:pt>
                <c:pt idx="20513">
                  <c:v>735675.5804282407</c:v>
                </c:pt>
                <c:pt idx="20514">
                  <c:v>735675.5804282407</c:v>
                </c:pt>
                <c:pt idx="20515">
                  <c:v>735675.58043981437</c:v>
                </c:pt>
                <c:pt idx="20516">
                  <c:v>735675.58043981437</c:v>
                </c:pt>
                <c:pt idx="20517">
                  <c:v>735675.58045138884</c:v>
                </c:pt>
                <c:pt idx="20518">
                  <c:v>735675.58045138884</c:v>
                </c:pt>
                <c:pt idx="20519">
                  <c:v>735675.58046296297</c:v>
                </c:pt>
                <c:pt idx="20520">
                  <c:v>735675.58046296297</c:v>
                </c:pt>
                <c:pt idx="20521">
                  <c:v>735675.5804745371</c:v>
                </c:pt>
                <c:pt idx="20522">
                  <c:v>735675.5804745371</c:v>
                </c:pt>
                <c:pt idx="20523">
                  <c:v>735675.58048611204</c:v>
                </c:pt>
                <c:pt idx="20524">
                  <c:v>735675.58048611204</c:v>
                </c:pt>
                <c:pt idx="20525">
                  <c:v>735675.58049768524</c:v>
                </c:pt>
                <c:pt idx="20526">
                  <c:v>735675.58049768524</c:v>
                </c:pt>
                <c:pt idx="20527">
                  <c:v>735675.58050925634</c:v>
                </c:pt>
                <c:pt idx="20528">
                  <c:v>735675.58050925634</c:v>
                </c:pt>
                <c:pt idx="20529">
                  <c:v>735675.58052083349</c:v>
                </c:pt>
                <c:pt idx="20530">
                  <c:v>735675.58052083349</c:v>
                </c:pt>
                <c:pt idx="20531">
                  <c:v>735675.58053240739</c:v>
                </c:pt>
                <c:pt idx="20532">
                  <c:v>735675.58053240739</c:v>
                </c:pt>
                <c:pt idx="20533">
                  <c:v>735675.58054398128</c:v>
                </c:pt>
                <c:pt idx="20534">
                  <c:v>735675.58054398128</c:v>
                </c:pt>
                <c:pt idx="20535">
                  <c:v>735675.58055555529</c:v>
                </c:pt>
                <c:pt idx="20536">
                  <c:v>735675.58055555529</c:v>
                </c:pt>
                <c:pt idx="20537">
                  <c:v>735675.58056712931</c:v>
                </c:pt>
                <c:pt idx="20538">
                  <c:v>735675.58057870087</c:v>
                </c:pt>
                <c:pt idx="20539">
                  <c:v>735675.58057870087</c:v>
                </c:pt>
                <c:pt idx="20540">
                  <c:v>735675.58059027698</c:v>
                </c:pt>
                <c:pt idx="20541">
                  <c:v>735675.58059027698</c:v>
                </c:pt>
                <c:pt idx="20542">
                  <c:v>735675.58060185181</c:v>
                </c:pt>
                <c:pt idx="20543">
                  <c:v>735675.58060185181</c:v>
                </c:pt>
                <c:pt idx="20544">
                  <c:v>735675.58061342593</c:v>
                </c:pt>
                <c:pt idx="20545">
                  <c:v>735675.58061342593</c:v>
                </c:pt>
                <c:pt idx="20546">
                  <c:v>735675.58062499994</c:v>
                </c:pt>
                <c:pt idx="20547">
                  <c:v>735675.58062499994</c:v>
                </c:pt>
                <c:pt idx="20548">
                  <c:v>735675.58063657407</c:v>
                </c:pt>
                <c:pt idx="20549">
                  <c:v>735675.58063657407</c:v>
                </c:pt>
                <c:pt idx="20550">
                  <c:v>735675.5806481482</c:v>
                </c:pt>
                <c:pt idx="20551">
                  <c:v>735675.5806481482</c:v>
                </c:pt>
                <c:pt idx="20552">
                  <c:v>735675.58065972221</c:v>
                </c:pt>
                <c:pt idx="20553">
                  <c:v>735675.58065972221</c:v>
                </c:pt>
                <c:pt idx="20554">
                  <c:v>735675.58067129634</c:v>
                </c:pt>
                <c:pt idx="20555">
                  <c:v>735675.58067129634</c:v>
                </c:pt>
                <c:pt idx="20556">
                  <c:v>735675.58068287035</c:v>
                </c:pt>
                <c:pt idx="20557">
                  <c:v>735675.58068287035</c:v>
                </c:pt>
                <c:pt idx="20558">
                  <c:v>735675.58069444448</c:v>
                </c:pt>
                <c:pt idx="20559">
                  <c:v>735675.58069444448</c:v>
                </c:pt>
                <c:pt idx="20560">
                  <c:v>735675.58070601849</c:v>
                </c:pt>
                <c:pt idx="20561">
                  <c:v>735675.58070601849</c:v>
                </c:pt>
                <c:pt idx="20562">
                  <c:v>735675.58071759238</c:v>
                </c:pt>
                <c:pt idx="20563">
                  <c:v>735675.58071759238</c:v>
                </c:pt>
                <c:pt idx="20564">
                  <c:v>735675.58072916628</c:v>
                </c:pt>
                <c:pt idx="20565">
                  <c:v>735675.58072916628</c:v>
                </c:pt>
                <c:pt idx="20566">
                  <c:v>735675.58074074076</c:v>
                </c:pt>
                <c:pt idx="20567">
                  <c:v>735675.58074074076</c:v>
                </c:pt>
                <c:pt idx="20568">
                  <c:v>735675.58075231477</c:v>
                </c:pt>
                <c:pt idx="20569">
                  <c:v>735675.58075231477</c:v>
                </c:pt>
                <c:pt idx="20570">
                  <c:v>735675.58076388889</c:v>
                </c:pt>
                <c:pt idx="20571">
                  <c:v>735675.58076388889</c:v>
                </c:pt>
                <c:pt idx="20572">
                  <c:v>735675.58077546197</c:v>
                </c:pt>
                <c:pt idx="20573">
                  <c:v>735675.58077546197</c:v>
                </c:pt>
                <c:pt idx="20574">
                  <c:v>735675.58078703703</c:v>
                </c:pt>
                <c:pt idx="20575">
                  <c:v>735675.58078703703</c:v>
                </c:pt>
                <c:pt idx="20576">
                  <c:v>735675.58079861116</c:v>
                </c:pt>
                <c:pt idx="20577">
                  <c:v>735675.58079861116</c:v>
                </c:pt>
                <c:pt idx="20578">
                  <c:v>735675.58081018517</c:v>
                </c:pt>
                <c:pt idx="20579">
                  <c:v>735675.58081018517</c:v>
                </c:pt>
                <c:pt idx="20580">
                  <c:v>735675.5808217593</c:v>
                </c:pt>
                <c:pt idx="20581">
                  <c:v>735675.5808217593</c:v>
                </c:pt>
                <c:pt idx="20582">
                  <c:v>735675.58083333343</c:v>
                </c:pt>
                <c:pt idx="20583">
                  <c:v>735675.58083333343</c:v>
                </c:pt>
                <c:pt idx="20584">
                  <c:v>735675.58084490732</c:v>
                </c:pt>
                <c:pt idx="20585">
                  <c:v>735675.58084490732</c:v>
                </c:pt>
                <c:pt idx="20586">
                  <c:v>735675.58085648145</c:v>
                </c:pt>
                <c:pt idx="20587">
                  <c:v>735675.58085648145</c:v>
                </c:pt>
                <c:pt idx="20588">
                  <c:v>735675.58086805337</c:v>
                </c:pt>
                <c:pt idx="20589">
                  <c:v>735675.58086805337</c:v>
                </c:pt>
                <c:pt idx="20590">
                  <c:v>735675.58087962936</c:v>
                </c:pt>
                <c:pt idx="20591">
                  <c:v>735675.58087962936</c:v>
                </c:pt>
                <c:pt idx="20592">
                  <c:v>735675.58089120372</c:v>
                </c:pt>
                <c:pt idx="20593">
                  <c:v>735675.58089120372</c:v>
                </c:pt>
                <c:pt idx="20594">
                  <c:v>735675.58090277738</c:v>
                </c:pt>
                <c:pt idx="20595">
                  <c:v>735675.58090277738</c:v>
                </c:pt>
                <c:pt idx="20596">
                  <c:v>735675.58091435186</c:v>
                </c:pt>
                <c:pt idx="20597">
                  <c:v>735675.58091435186</c:v>
                </c:pt>
                <c:pt idx="20598">
                  <c:v>735675.58092592645</c:v>
                </c:pt>
                <c:pt idx="20599">
                  <c:v>735675.58092592645</c:v>
                </c:pt>
                <c:pt idx="20600">
                  <c:v>735675.5809375</c:v>
                </c:pt>
                <c:pt idx="20601">
                  <c:v>735675.5809375</c:v>
                </c:pt>
                <c:pt idx="20602">
                  <c:v>735675.58094907121</c:v>
                </c:pt>
                <c:pt idx="20603">
                  <c:v>735675.58094907121</c:v>
                </c:pt>
                <c:pt idx="20604">
                  <c:v>735675.58096064813</c:v>
                </c:pt>
                <c:pt idx="20605">
                  <c:v>735675.58096064813</c:v>
                </c:pt>
                <c:pt idx="20606">
                  <c:v>735675.58097222226</c:v>
                </c:pt>
                <c:pt idx="20607">
                  <c:v>735675.58097222226</c:v>
                </c:pt>
                <c:pt idx="20608">
                  <c:v>735675.58098379651</c:v>
                </c:pt>
                <c:pt idx="20609">
                  <c:v>735675.58098379651</c:v>
                </c:pt>
                <c:pt idx="20610">
                  <c:v>735675.58099537028</c:v>
                </c:pt>
                <c:pt idx="20611">
                  <c:v>735675.58099537028</c:v>
                </c:pt>
                <c:pt idx="20612">
                  <c:v>735675.58100694441</c:v>
                </c:pt>
                <c:pt idx="20613">
                  <c:v>735675.58100694441</c:v>
                </c:pt>
                <c:pt idx="20614">
                  <c:v>735675.58101851831</c:v>
                </c:pt>
                <c:pt idx="20615">
                  <c:v>735675.58101851831</c:v>
                </c:pt>
                <c:pt idx="20616">
                  <c:v>735675.58103009232</c:v>
                </c:pt>
                <c:pt idx="20617">
                  <c:v>735675.58104166668</c:v>
                </c:pt>
                <c:pt idx="20618">
                  <c:v>735675.58104166668</c:v>
                </c:pt>
                <c:pt idx="20619">
                  <c:v>735675.58105324244</c:v>
                </c:pt>
                <c:pt idx="20620">
                  <c:v>735675.58105324244</c:v>
                </c:pt>
                <c:pt idx="20621">
                  <c:v>735675.58106481482</c:v>
                </c:pt>
                <c:pt idx="20622">
                  <c:v>735675.58106481482</c:v>
                </c:pt>
                <c:pt idx="20623">
                  <c:v>735675.58107638895</c:v>
                </c:pt>
                <c:pt idx="20624">
                  <c:v>735675.58107638895</c:v>
                </c:pt>
                <c:pt idx="20625">
                  <c:v>735675.58108796342</c:v>
                </c:pt>
                <c:pt idx="20626">
                  <c:v>735675.58108796342</c:v>
                </c:pt>
                <c:pt idx="20627">
                  <c:v>735675.58109953708</c:v>
                </c:pt>
                <c:pt idx="20628">
                  <c:v>735675.58109953708</c:v>
                </c:pt>
                <c:pt idx="20629">
                  <c:v>735675.5811111111</c:v>
                </c:pt>
                <c:pt idx="20630">
                  <c:v>735675.5811111111</c:v>
                </c:pt>
                <c:pt idx="20631">
                  <c:v>735675.58112268522</c:v>
                </c:pt>
                <c:pt idx="20632">
                  <c:v>735675.58112268522</c:v>
                </c:pt>
                <c:pt idx="20633">
                  <c:v>735675.58113425889</c:v>
                </c:pt>
                <c:pt idx="20634">
                  <c:v>735675.58113425889</c:v>
                </c:pt>
                <c:pt idx="20635">
                  <c:v>735675.58114583348</c:v>
                </c:pt>
                <c:pt idx="20636">
                  <c:v>735675.58114583348</c:v>
                </c:pt>
                <c:pt idx="20637">
                  <c:v>735675.58115740749</c:v>
                </c:pt>
                <c:pt idx="20638">
                  <c:v>735675.58115740749</c:v>
                </c:pt>
                <c:pt idx="20639">
                  <c:v>735675.58116898139</c:v>
                </c:pt>
                <c:pt idx="20640">
                  <c:v>735675.58116898139</c:v>
                </c:pt>
                <c:pt idx="20641">
                  <c:v>735675.58118055528</c:v>
                </c:pt>
                <c:pt idx="20642">
                  <c:v>735675.58118055528</c:v>
                </c:pt>
                <c:pt idx="20643">
                  <c:v>735675.58119212929</c:v>
                </c:pt>
                <c:pt idx="20644">
                  <c:v>735675.58119212929</c:v>
                </c:pt>
                <c:pt idx="20645">
                  <c:v>735675.58120370365</c:v>
                </c:pt>
                <c:pt idx="20646">
                  <c:v>735675.58120370365</c:v>
                </c:pt>
                <c:pt idx="20647">
                  <c:v>735675.58121527778</c:v>
                </c:pt>
                <c:pt idx="20648">
                  <c:v>735675.58121527778</c:v>
                </c:pt>
                <c:pt idx="20649">
                  <c:v>735675.58122685202</c:v>
                </c:pt>
                <c:pt idx="20650">
                  <c:v>735675.58122685202</c:v>
                </c:pt>
                <c:pt idx="20651">
                  <c:v>735675.58123842592</c:v>
                </c:pt>
                <c:pt idx="20652">
                  <c:v>735675.58123842592</c:v>
                </c:pt>
                <c:pt idx="20653">
                  <c:v>735675.58125000005</c:v>
                </c:pt>
                <c:pt idx="20654">
                  <c:v>735675.58125000005</c:v>
                </c:pt>
                <c:pt idx="20655">
                  <c:v>735675.58126157406</c:v>
                </c:pt>
                <c:pt idx="20656">
                  <c:v>735675.58126157406</c:v>
                </c:pt>
                <c:pt idx="20657">
                  <c:v>735675.58127314842</c:v>
                </c:pt>
                <c:pt idx="20658">
                  <c:v>735675.58127314842</c:v>
                </c:pt>
                <c:pt idx="20659">
                  <c:v>735675.58128472243</c:v>
                </c:pt>
                <c:pt idx="20660">
                  <c:v>735675.58128472243</c:v>
                </c:pt>
                <c:pt idx="20661">
                  <c:v>735675.58129629644</c:v>
                </c:pt>
                <c:pt idx="20662">
                  <c:v>735675.58130787034</c:v>
                </c:pt>
                <c:pt idx="20663">
                  <c:v>735675.58130787034</c:v>
                </c:pt>
                <c:pt idx="20664">
                  <c:v>735675.58131944388</c:v>
                </c:pt>
                <c:pt idx="20665">
                  <c:v>735675.58131944388</c:v>
                </c:pt>
                <c:pt idx="20666">
                  <c:v>735675.58133101847</c:v>
                </c:pt>
                <c:pt idx="20667">
                  <c:v>735675.58133101847</c:v>
                </c:pt>
                <c:pt idx="20668">
                  <c:v>735675.58134259237</c:v>
                </c:pt>
                <c:pt idx="20669">
                  <c:v>735675.58134259237</c:v>
                </c:pt>
                <c:pt idx="20670">
                  <c:v>735675.58135416661</c:v>
                </c:pt>
                <c:pt idx="20671">
                  <c:v>735675.58135416661</c:v>
                </c:pt>
                <c:pt idx="20672">
                  <c:v>735675.58136574074</c:v>
                </c:pt>
                <c:pt idx="20673">
                  <c:v>735675.58136574074</c:v>
                </c:pt>
                <c:pt idx="20674">
                  <c:v>735675.58137731487</c:v>
                </c:pt>
                <c:pt idx="20675">
                  <c:v>735675.58137731487</c:v>
                </c:pt>
                <c:pt idx="20676">
                  <c:v>735675.58138888888</c:v>
                </c:pt>
                <c:pt idx="20677">
                  <c:v>735675.58138888888</c:v>
                </c:pt>
                <c:pt idx="20678">
                  <c:v>735675.58140046301</c:v>
                </c:pt>
                <c:pt idx="20679">
                  <c:v>735675.58140046301</c:v>
                </c:pt>
                <c:pt idx="20680">
                  <c:v>735675.58141203702</c:v>
                </c:pt>
                <c:pt idx="20681">
                  <c:v>735675.58141203702</c:v>
                </c:pt>
                <c:pt idx="20682">
                  <c:v>735675.58142361243</c:v>
                </c:pt>
                <c:pt idx="20683">
                  <c:v>735675.58142361243</c:v>
                </c:pt>
                <c:pt idx="20684">
                  <c:v>735675.58143518551</c:v>
                </c:pt>
                <c:pt idx="20685">
                  <c:v>735675.58143518551</c:v>
                </c:pt>
                <c:pt idx="20686">
                  <c:v>735675.58144675929</c:v>
                </c:pt>
                <c:pt idx="20687">
                  <c:v>735675.58144675929</c:v>
                </c:pt>
                <c:pt idx="20688">
                  <c:v>735675.58145833341</c:v>
                </c:pt>
                <c:pt idx="20689">
                  <c:v>735675.58145833341</c:v>
                </c:pt>
                <c:pt idx="20690">
                  <c:v>735675.58146990731</c:v>
                </c:pt>
                <c:pt idx="20691">
                  <c:v>735675.58146990731</c:v>
                </c:pt>
                <c:pt idx="20692">
                  <c:v>735675.58148148144</c:v>
                </c:pt>
                <c:pt idx="20693">
                  <c:v>735675.58148148144</c:v>
                </c:pt>
                <c:pt idx="20694">
                  <c:v>735675.58149305556</c:v>
                </c:pt>
                <c:pt idx="20695">
                  <c:v>735675.58149305556</c:v>
                </c:pt>
                <c:pt idx="20696">
                  <c:v>735675.58150462958</c:v>
                </c:pt>
                <c:pt idx="20697">
                  <c:v>735675.58150462958</c:v>
                </c:pt>
                <c:pt idx="20698">
                  <c:v>735675.5815162037</c:v>
                </c:pt>
                <c:pt idx="20699">
                  <c:v>735675.58152777783</c:v>
                </c:pt>
                <c:pt idx="20700">
                  <c:v>735675.58152777783</c:v>
                </c:pt>
                <c:pt idx="20701">
                  <c:v>735675.58153935138</c:v>
                </c:pt>
                <c:pt idx="20702">
                  <c:v>735675.58153935138</c:v>
                </c:pt>
                <c:pt idx="20703">
                  <c:v>735675.58155092644</c:v>
                </c:pt>
                <c:pt idx="20704">
                  <c:v>735675.58155092644</c:v>
                </c:pt>
                <c:pt idx="20705">
                  <c:v>735675.58156249998</c:v>
                </c:pt>
                <c:pt idx="20706">
                  <c:v>735675.58156249998</c:v>
                </c:pt>
                <c:pt idx="20707">
                  <c:v>735675.58157407399</c:v>
                </c:pt>
                <c:pt idx="20708">
                  <c:v>735675.58157407399</c:v>
                </c:pt>
                <c:pt idx="20709">
                  <c:v>735675.58158564905</c:v>
                </c:pt>
                <c:pt idx="20710">
                  <c:v>735675.58158564905</c:v>
                </c:pt>
                <c:pt idx="20711">
                  <c:v>735675.58159722225</c:v>
                </c:pt>
                <c:pt idx="20712">
                  <c:v>735675.58159722225</c:v>
                </c:pt>
                <c:pt idx="20713">
                  <c:v>735675.58160879649</c:v>
                </c:pt>
                <c:pt idx="20714">
                  <c:v>735675.58160879649</c:v>
                </c:pt>
                <c:pt idx="20715">
                  <c:v>735675.5816203705</c:v>
                </c:pt>
                <c:pt idx="20716">
                  <c:v>735675.5816203705</c:v>
                </c:pt>
                <c:pt idx="20717">
                  <c:v>735675.5816319444</c:v>
                </c:pt>
                <c:pt idx="20718">
                  <c:v>735675.5816319444</c:v>
                </c:pt>
                <c:pt idx="20719">
                  <c:v>735675.58164351853</c:v>
                </c:pt>
                <c:pt idx="20720">
                  <c:v>735675.58164351853</c:v>
                </c:pt>
                <c:pt idx="20721">
                  <c:v>735675.58165509254</c:v>
                </c:pt>
                <c:pt idx="20722">
                  <c:v>735675.58165509254</c:v>
                </c:pt>
                <c:pt idx="20723">
                  <c:v>735675.58166666701</c:v>
                </c:pt>
                <c:pt idx="20724">
                  <c:v>735675.58166666701</c:v>
                </c:pt>
                <c:pt idx="20725">
                  <c:v>735675.58167824079</c:v>
                </c:pt>
                <c:pt idx="20726">
                  <c:v>735675.58167824079</c:v>
                </c:pt>
                <c:pt idx="20727">
                  <c:v>735675.5816898148</c:v>
                </c:pt>
                <c:pt idx="20728">
                  <c:v>735675.5816898148</c:v>
                </c:pt>
                <c:pt idx="20729">
                  <c:v>735675.58170138893</c:v>
                </c:pt>
                <c:pt idx="20730">
                  <c:v>735675.58170138893</c:v>
                </c:pt>
                <c:pt idx="20731">
                  <c:v>735675.58171296236</c:v>
                </c:pt>
                <c:pt idx="20732">
                  <c:v>735675.58172453742</c:v>
                </c:pt>
                <c:pt idx="20733">
                  <c:v>735675.58172453742</c:v>
                </c:pt>
                <c:pt idx="20734">
                  <c:v>735675.58173611143</c:v>
                </c:pt>
                <c:pt idx="20735">
                  <c:v>735675.58173611143</c:v>
                </c:pt>
                <c:pt idx="20736">
                  <c:v>735675.58174768521</c:v>
                </c:pt>
                <c:pt idx="20737">
                  <c:v>735675.58174768521</c:v>
                </c:pt>
                <c:pt idx="20738">
                  <c:v>735675.58175925899</c:v>
                </c:pt>
                <c:pt idx="20739">
                  <c:v>735675.58175925899</c:v>
                </c:pt>
                <c:pt idx="20740">
                  <c:v>735675.58177083335</c:v>
                </c:pt>
                <c:pt idx="20741">
                  <c:v>735675.58177083335</c:v>
                </c:pt>
                <c:pt idx="20742">
                  <c:v>735675.58178240748</c:v>
                </c:pt>
                <c:pt idx="20743">
                  <c:v>735675.58178240748</c:v>
                </c:pt>
                <c:pt idx="20744">
                  <c:v>735675.58179398149</c:v>
                </c:pt>
                <c:pt idx="20745">
                  <c:v>735675.58179398149</c:v>
                </c:pt>
                <c:pt idx="20746">
                  <c:v>735675.58180555562</c:v>
                </c:pt>
                <c:pt idx="20747">
                  <c:v>735675.58180555562</c:v>
                </c:pt>
                <c:pt idx="20748">
                  <c:v>735675.58181712963</c:v>
                </c:pt>
                <c:pt idx="20749">
                  <c:v>735675.58182870375</c:v>
                </c:pt>
                <c:pt idx="20750">
                  <c:v>735675.58182870375</c:v>
                </c:pt>
                <c:pt idx="20751">
                  <c:v>735675.58184027777</c:v>
                </c:pt>
                <c:pt idx="20752">
                  <c:v>735675.58184027777</c:v>
                </c:pt>
                <c:pt idx="20753">
                  <c:v>735675.58185185201</c:v>
                </c:pt>
                <c:pt idx="20754">
                  <c:v>735675.58185185201</c:v>
                </c:pt>
                <c:pt idx="20755">
                  <c:v>735675.58186342742</c:v>
                </c:pt>
                <c:pt idx="20756">
                  <c:v>735675.58186342742</c:v>
                </c:pt>
                <c:pt idx="20757">
                  <c:v>735675.58187500003</c:v>
                </c:pt>
                <c:pt idx="20758">
                  <c:v>735675.58187500003</c:v>
                </c:pt>
                <c:pt idx="20759">
                  <c:v>735675.58188657404</c:v>
                </c:pt>
                <c:pt idx="20760">
                  <c:v>735675.58188657404</c:v>
                </c:pt>
                <c:pt idx="20761">
                  <c:v>735675.5818981484</c:v>
                </c:pt>
                <c:pt idx="20762">
                  <c:v>735675.5818981484</c:v>
                </c:pt>
                <c:pt idx="20763">
                  <c:v>735675.58190972218</c:v>
                </c:pt>
                <c:pt idx="20764">
                  <c:v>735675.58190972218</c:v>
                </c:pt>
                <c:pt idx="20765">
                  <c:v>735675.58192129643</c:v>
                </c:pt>
                <c:pt idx="20766">
                  <c:v>735675.58192129643</c:v>
                </c:pt>
                <c:pt idx="20767">
                  <c:v>735675.58193287032</c:v>
                </c:pt>
                <c:pt idx="20768">
                  <c:v>735675.58193287032</c:v>
                </c:pt>
                <c:pt idx="20769">
                  <c:v>735675.58194444433</c:v>
                </c:pt>
                <c:pt idx="20770">
                  <c:v>735675.58195601904</c:v>
                </c:pt>
                <c:pt idx="20771">
                  <c:v>735675.58195601904</c:v>
                </c:pt>
                <c:pt idx="20772">
                  <c:v>735675.58196759259</c:v>
                </c:pt>
                <c:pt idx="20773">
                  <c:v>735675.58196759259</c:v>
                </c:pt>
                <c:pt idx="20774">
                  <c:v>735675.58197916637</c:v>
                </c:pt>
                <c:pt idx="20775">
                  <c:v>735675.58197916637</c:v>
                </c:pt>
                <c:pt idx="20776">
                  <c:v>735675.58199074073</c:v>
                </c:pt>
                <c:pt idx="20777">
                  <c:v>735675.58199074073</c:v>
                </c:pt>
                <c:pt idx="20778">
                  <c:v>735675.58200231486</c:v>
                </c:pt>
                <c:pt idx="20779">
                  <c:v>735675.58200231486</c:v>
                </c:pt>
                <c:pt idx="20780">
                  <c:v>735675.58201388887</c:v>
                </c:pt>
                <c:pt idx="20781">
                  <c:v>735675.58201388887</c:v>
                </c:pt>
                <c:pt idx="20782">
                  <c:v>735675.58202546299</c:v>
                </c:pt>
                <c:pt idx="20783">
                  <c:v>735675.58202546299</c:v>
                </c:pt>
                <c:pt idx="20784">
                  <c:v>735675.58203703701</c:v>
                </c:pt>
                <c:pt idx="20785">
                  <c:v>735675.58203703701</c:v>
                </c:pt>
                <c:pt idx="20786">
                  <c:v>735675.58204860846</c:v>
                </c:pt>
                <c:pt idx="20787">
                  <c:v>735675.58206018398</c:v>
                </c:pt>
                <c:pt idx="20788">
                  <c:v>735675.58206018398</c:v>
                </c:pt>
                <c:pt idx="20789">
                  <c:v>735675.58206018398</c:v>
                </c:pt>
                <c:pt idx="20790">
                  <c:v>735675.58207175671</c:v>
                </c:pt>
                <c:pt idx="20791">
                  <c:v>735675.58207175671</c:v>
                </c:pt>
                <c:pt idx="20792">
                  <c:v>735675.5820833334</c:v>
                </c:pt>
                <c:pt idx="20793">
                  <c:v>735675.5820833334</c:v>
                </c:pt>
                <c:pt idx="20794">
                  <c:v>735675.58209490729</c:v>
                </c:pt>
                <c:pt idx="20795">
                  <c:v>735675.58210648131</c:v>
                </c:pt>
                <c:pt idx="20796">
                  <c:v>735675.58210648131</c:v>
                </c:pt>
                <c:pt idx="20797">
                  <c:v>735675.58211805078</c:v>
                </c:pt>
                <c:pt idx="20798">
                  <c:v>735675.58211805078</c:v>
                </c:pt>
                <c:pt idx="20799">
                  <c:v>735675.58212962898</c:v>
                </c:pt>
                <c:pt idx="20800">
                  <c:v>735675.58212962898</c:v>
                </c:pt>
                <c:pt idx="20801">
                  <c:v>735675.58214120136</c:v>
                </c:pt>
                <c:pt idx="20802">
                  <c:v>735675.58214120136</c:v>
                </c:pt>
                <c:pt idx="20803">
                  <c:v>735675.58215277689</c:v>
                </c:pt>
                <c:pt idx="20804">
                  <c:v>735675.58215277689</c:v>
                </c:pt>
                <c:pt idx="20805">
                  <c:v>735675.58216435136</c:v>
                </c:pt>
                <c:pt idx="20806">
                  <c:v>735675.58216435136</c:v>
                </c:pt>
                <c:pt idx="20807">
                  <c:v>735675.58217592596</c:v>
                </c:pt>
                <c:pt idx="20808">
                  <c:v>735675.58217592596</c:v>
                </c:pt>
                <c:pt idx="20809">
                  <c:v>735675.58218749997</c:v>
                </c:pt>
                <c:pt idx="20810">
                  <c:v>735675.58218749997</c:v>
                </c:pt>
                <c:pt idx="20811">
                  <c:v>735675.58219907049</c:v>
                </c:pt>
                <c:pt idx="20812">
                  <c:v>735675.58219907049</c:v>
                </c:pt>
                <c:pt idx="20813">
                  <c:v>735675.58221064811</c:v>
                </c:pt>
                <c:pt idx="20814">
                  <c:v>735675.58221064811</c:v>
                </c:pt>
                <c:pt idx="20815">
                  <c:v>735675.58222222223</c:v>
                </c:pt>
                <c:pt idx="20816">
                  <c:v>735675.58222222223</c:v>
                </c:pt>
                <c:pt idx="20817">
                  <c:v>735675.58223379625</c:v>
                </c:pt>
                <c:pt idx="20818">
                  <c:v>735675.58223379625</c:v>
                </c:pt>
                <c:pt idx="20819">
                  <c:v>735675.58224537037</c:v>
                </c:pt>
                <c:pt idx="20820">
                  <c:v>735675.58224537037</c:v>
                </c:pt>
                <c:pt idx="20821">
                  <c:v>735675.5822569445</c:v>
                </c:pt>
                <c:pt idx="20822">
                  <c:v>735675.5822569445</c:v>
                </c:pt>
                <c:pt idx="20823">
                  <c:v>735675.58226851828</c:v>
                </c:pt>
                <c:pt idx="20824">
                  <c:v>735675.58226851828</c:v>
                </c:pt>
                <c:pt idx="20825">
                  <c:v>735675.58228009229</c:v>
                </c:pt>
                <c:pt idx="20826">
                  <c:v>735675.58228009229</c:v>
                </c:pt>
                <c:pt idx="20827">
                  <c:v>735675.5822916663</c:v>
                </c:pt>
                <c:pt idx="20828">
                  <c:v>735675.5822916663</c:v>
                </c:pt>
                <c:pt idx="20829">
                  <c:v>735675.58230324078</c:v>
                </c:pt>
                <c:pt idx="20830">
                  <c:v>735675.58230324078</c:v>
                </c:pt>
                <c:pt idx="20831">
                  <c:v>735675.58231481398</c:v>
                </c:pt>
                <c:pt idx="20832">
                  <c:v>735675.58231481398</c:v>
                </c:pt>
                <c:pt idx="20833">
                  <c:v>735675.58232638892</c:v>
                </c:pt>
                <c:pt idx="20834">
                  <c:v>735675.58233796188</c:v>
                </c:pt>
                <c:pt idx="20835">
                  <c:v>735675.58233796188</c:v>
                </c:pt>
                <c:pt idx="20836">
                  <c:v>735675.58234953636</c:v>
                </c:pt>
                <c:pt idx="20837">
                  <c:v>735675.58234953636</c:v>
                </c:pt>
                <c:pt idx="20838">
                  <c:v>735675.58236111107</c:v>
                </c:pt>
                <c:pt idx="20839">
                  <c:v>735675.58236111107</c:v>
                </c:pt>
                <c:pt idx="20840">
                  <c:v>735675.58237268229</c:v>
                </c:pt>
                <c:pt idx="20841">
                  <c:v>735675.58237268229</c:v>
                </c:pt>
                <c:pt idx="20842">
                  <c:v>735675.58238425897</c:v>
                </c:pt>
                <c:pt idx="20843">
                  <c:v>735675.58238425897</c:v>
                </c:pt>
                <c:pt idx="20844">
                  <c:v>735675.58239583333</c:v>
                </c:pt>
                <c:pt idx="20845">
                  <c:v>735675.58239583333</c:v>
                </c:pt>
                <c:pt idx="20846">
                  <c:v>735675.58240740746</c:v>
                </c:pt>
                <c:pt idx="20847">
                  <c:v>735675.58240740746</c:v>
                </c:pt>
                <c:pt idx="20848">
                  <c:v>735675.58241898136</c:v>
                </c:pt>
                <c:pt idx="20849">
                  <c:v>735675.58241898136</c:v>
                </c:pt>
                <c:pt idx="20850">
                  <c:v>735675.58243055537</c:v>
                </c:pt>
                <c:pt idx="20851">
                  <c:v>735675.58243055537</c:v>
                </c:pt>
                <c:pt idx="20852">
                  <c:v>735675.58244212938</c:v>
                </c:pt>
                <c:pt idx="20853">
                  <c:v>735675.58244212938</c:v>
                </c:pt>
                <c:pt idx="20854">
                  <c:v>735675.58245370374</c:v>
                </c:pt>
                <c:pt idx="20855">
                  <c:v>735675.58245370374</c:v>
                </c:pt>
                <c:pt idx="20856">
                  <c:v>735675.58246527729</c:v>
                </c:pt>
                <c:pt idx="20857">
                  <c:v>735675.58247685188</c:v>
                </c:pt>
                <c:pt idx="20858">
                  <c:v>735675.58248842589</c:v>
                </c:pt>
                <c:pt idx="20859">
                  <c:v>735675.58248842589</c:v>
                </c:pt>
                <c:pt idx="20860">
                  <c:v>735675.58249999897</c:v>
                </c:pt>
                <c:pt idx="20861">
                  <c:v>735675.58249999897</c:v>
                </c:pt>
                <c:pt idx="20862">
                  <c:v>735675.58251157124</c:v>
                </c:pt>
                <c:pt idx="20863">
                  <c:v>735675.58251157124</c:v>
                </c:pt>
                <c:pt idx="20864">
                  <c:v>735675.58252314851</c:v>
                </c:pt>
                <c:pt idx="20865">
                  <c:v>735675.58252314851</c:v>
                </c:pt>
                <c:pt idx="20866">
                  <c:v>735675.58253472217</c:v>
                </c:pt>
                <c:pt idx="20867">
                  <c:v>735675.5825462963</c:v>
                </c:pt>
                <c:pt idx="20868">
                  <c:v>735675.5825462963</c:v>
                </c:pt>
                <c:pt idx="20869">
                  <c:v>735675.58255787031</c:v>
                </c:pt>
                <c:pt idx="20870">
                  <c:v>735675.58255787031</c:v>
                </c:pt>
                <c:pt idx="20871">
                  <c:v>735675.58256944397</c:v>
                </c:pt>
                <c:pt idx="20872">
                  <c:v>735675.58256944397</c:v>
                </c:pt>
                <c:pt idx="20873">
                  <c:v>735675.58258101856</c:v>
                </c:pt>
                <c:pt idx="20874">
                  <c:v>735675.58258101856</c:v>
                </c:pt>
                <c:pt idx="20875">
                  <c:v>735675.58259259199</c:v>
                </c:pt>
                <c:pt idx="20876">
                  <c:v>735675.58259259199</c:v>
                </c:pt>
                <c:pt idx="20877">
                  <c:v>735675.5826041667</c:v>
                </c:pt>
                <c:pt idx="20878">
                  <c:v>735675.5826041667</c:v>
                </c:pt>
                <c:pt idx="20879">
                  <c:v>735675.58261574071</c:v>
                </c:pt>
                <c:pt idx="20880">
                  <c:v>735675.58261574071</c:v>
                </c:pt>
                <c:pt idx="20881">
                  <c:v>735675.58262731484</c:v>
                </c:pt>
                <c:pt idx="20882">
                  <c:v>735675.58262731484</c:v>
                </c:pt>
                <c:pt idx="20883">
                  <c:v>735675.58263888839</c:v>
                </c:pt>
                <c:pt idx="20884">
                  <c:v>735675.58263888839</c:v>
                </c:pt>
                <c:pt idx="20885">
                  <c:v>735675.58265046298</c:v>
                </c:pt>
                <c:pt idx="20886">
                  <c:v>735675.58265046298</c:v>
                </c:pt>
                <c:pt idx="20887">
                  <c:v>735675.58266203711</c:v>
                </c:pt>
                <c:pt idx="20888">
                  <c:v>735675.58266203711</c:v>
                </c:pt>
                <c:pt idx="20889">
                  <c:v>735675.58267361112</c:v>
                </c:pt>
                <c:pt idx="20890">
                  <c:v>735675.58267361112</c:v>
                </c:pt>
                <c:pt idx="20891">
                  <c:v>735675.58268518513</c:v>
                </c:pt>
                <c:pt idx="20892">
                  <c:v>735675.58268518513</c:v>
                </c:pt>
                <c:pt idx="20893">
                  <c:v>735675.58269675926</c:v>
                </c:pt>
                <c:pt idx="20894">
                  <c:v>735675.58269675926</c:v>
                </c:pt>
                <c:pt idx="20895">
                  <c:v>735675.58270833339</c:v>
                </c:pt>
                <c:pt idx="20896">
                  <c:v>735675.58270833339</c:v>
                </c:pt>
                <c:pt idx="20897">
                  <c:v>735675.58271990449</c:v>
                </c:pt>
                <c:pt idx="20898">
                  <c:v>735675.58273148129</c:v>
                </c:pt>
                <c:pt idx="20899">
                  <c:v>735675.58273148129</c:v>
                </c:pt>
                <c:pt idx="20900">
                  <c:v>735675.58274305251</c:v>
                </c:pt>
                <c:pt idx="20901">
                  <c:v>735675.58274305251</c:v>
                </c:pt>
                <c:pt idx="20902">
                  <c:v>735675.58275462966</c:v>
                </c:pt>
                <c:pt idx="20903">
                  <c:v>735675.58275462966</c:v>
                </c:pt>
                <c:pt idx="20904">
                  <c:v>735675.58276620368</c:v>
                </c:pt>
                <c:pt idx="20905">
                  <c:v>735675.58276620368</c:v>
                </c:pt>
                <c:pt idx="20906">
                  <c:v>735675.58277777699</c:v>
                </c:pt>
                <c:pt idx="20907">
                  <c:v>735675.58277777699</c:v>
                </c:pt>
                <c:pt idx="20908">
                  <c:v>735675.58278934937</c:v>
                </c:pt>
                <c:pt idx="20909">
                  <c:v>735675.58278934937</c:v>
                </c:pt>
                <c:pt idx="20910">
                  <c:v>735675.58280092594</c:v>
                </c:pt>
                <c:pt idx="20911">
                  <c:v>735675.58280092594</c:v>
                </c:pt>
                <c:pt idx="20912">
                  <c:v>735675.58281249937</c:v>
                </c:pt>
                <c:pt idx="20913">
                  <c:v>735675.58281249937</c:v>
                </c:pt>
                <c:pt idx="20914">
                  <c:v>735675.58282407408</c:v>
                </c:pt>
                <c:pt idx="20915">
                  <c:v>735675.58282407408</c:v>
                </c:pt>
                <c:pt idx="20916">
                  <c:v>735675.58283564844</c:v>
                </c:pt>
                <c:pt idx="20917">
                  <c:v>735675.58283564844</c:v>
                </c:pt>
                <c:pt idx="20918">
                  <c:v>735675.58284722222</c:v>
                </c:pt>
                <c:pt idx="20919">
                  <c:v>735675.58284722222</c:v>
                </c:pt>
                <c:pt idx="20920">
                  <c:v>735675.58285879635</c:v>
                </c:pt>
                <c:pt idx="20921">
                  <c:v>735675.58285879635</c:v>
                </c:pt>
                <c:pt idx="20922">
                  <c:v>735675.58287037036</c:v>
                </c:pt>
                <c:pt idx="20923">
                  <c:v>735675.58287037036</c:v>
                </c:pt>
                <c:pt idx="20924">
                  <c:v>735675.58288194449</c:v>
                </c:pt>
                <c:pt idx="20925">
                  <c:v>735675.58288194449</c:v>
                </c:pt>
                <c:pt idx="20926">
                  <c:v>735675.5828935185</c:v>
                </c:pt>
                <c:pt idx="20927">
                  <c:v>735675.5828935185</c:v>
                </c:pt>
                <c:pt idx="20928">
                  <c:v>735675.58290509239</c:v>
                </c:pt>
                <c:pt idx="20929">
                  <c:v>735675.58291666629</c:v>
                </c:pt>
                <c:pt idx="20930">
                  <c:v>735675.58291666629</c:v>
                </c:pt>
                <c:pt idx="20931">
                  <c:v>735675.58292824076</c:v>
                </c:pt>
                <c:pt idx="20932">
                  <c:v>735675.58292824076</c:v>
                </c:pt>
                <c:pt idx="20933">
                  <c:v>735675.58293981396</c:v>
                </c:pt>
                <c:pt idx="20934">
                  <c:v>735675.58293981396</c:v>
                </c:pt>
                <c:pt idx="20935">
                  <c:v>735675.5829513889</c:v>
                </c:pt>
                <c:pt idx="20936">
                  <c:v>735675.5829513889</c:v>
                </c:pt>
                <c:pt idx="20937">
                  <c:v>735675.58296296198</c:v>
                </c:pt>
                <c:pt idx="20938">
                  <c:v>735675.58296296198</c:v>
                </c:pt>
                <c:pt idx="20939">
                  <c:v>735675.58297453693</c:v>
                </c:pt>
                <c:pt idx="20940">
                  <c:v>735675.58297453693</c:v>
                </c:pt>
                <c:pt idx="20941">
                  <c:v>735675.58298611105</c:v>
                </c:pt>
                <c:pt idx="20942">
                  <c:v>735675.58298611105</c:v>
                </c:pt>
                <c:pt idx="20943">
                  <c:v>735675.58299768518</c:v>
                </c:pt>
                <c:pt idx="20944">
                  <c:v>735675.58299768518</c:v>
                </c:pt>
                <c:pt idx="20945">
                  <c:v>735675.58300925896</c:v>
                </c:pt>
                <c:pt idx="20946">
                  <c:v>735675.58300925896</c:v>
                </c:pt>
                <c:pt idx="20947">
                  <c:v>735675.58302083344</c:v>
                </c:pt>
                <c:pt idx="20948">
                  <c:v>735675.58302083344</c:v>
                </c:pt>
                <c:pt idx="20949">
                  <c:v>735675.58303240733</c:v>
                </c:pt>
                <c:pt idx="20950">
                  <c:v>735675.58303240733</c:v>
                </c:pt>
                <c:pt idx="20951">
                  <c:v>735675.58304398146</c:v>
                </c:pt>
                <c:pt idx="20952">
                  <c:v>735675.58304398146</c:v>
                </c:pt>
                <c:pt idx="20953">
                  <c:v>735675.58305555559</c:v>
                </c:pt>
                <c:pt idx="20954">
                  <c:v>735675.58305555559</c:v>
                </c:pt>
                <c:pt idx="20955">
                  <c:v>735675.5830671296</c:v>
                </c:pt>
                <c:pt idx="20956">
                  <c:v>735675.5830671296</c:v>
                </c:pt>
                <c:pt idx="20957">
                  <c:v>735675.58307870338</c:v>
                </c:pt>
                <c:pt idx="20958">
                  <c:v>735675.58307870338</c:v>
                </c:pt>
                <c:pt idx="20959">
                  <c:v>735675.58309027739</c:v>
                </c:pt>
                <c:pt idx="20960">
                  <c:v>735675.58310185187</c:v>
                </c:pt>
                <c:pt idx="20961">
                  <c:v>735675.58310185187</c:v>
                </c:pt>
                <c:pt idx="20962">
                  <c:v>735675.58311342588</c:v>
                </c:pt>
                <c:pt idx="20963">
                  <c:v>735675.58311342588</c:v>
                </c:pt>
                <c:pt idx="20964">
                  <c:v>735675.583125</c:v>
                </c:pt>
                <c:pt idx="20965">
                  <c:v>735675.583125</c:v>
                </c:pt>
                <c:pt idx="20966">
                  <c:v>735675.5831365739</c:v>
                </c:pt>
                <c:pt idx="20967">
                  <c:v>735675.5831365739</c:v>
                </c:pt>
                <c:pt idx="20968">
                  <c:v>735675.58314814698</c:v>
                </c:pt>
                <c:pt idx="20969">
                  <c:v>735675.58314814698</c:v>
                </c:pt>
                <c:pt idx="20970">
                  <c:v>735675.58315972227</c:v>
                </c:pt>
                <c:pt idx="20971">
                  <c:v>735675.58315972227</c:v>
                </c:pt>
                <c:pt idx="20972">
                  <c:v>735675.58317129628</c:v>
                </c:pt>
                <c:pt idx="20973">
                  <c:v>735675.58317129628</c:v>
                </c:pt>
                <c:pt idx="20974">
                  <c:v>735675.58318287029</c:v>
                </c:pt>
                <c:pt idx="20975">
                  <c:v>735675.58318287029</c:v>
                </c:pt>
                <c:pt idx="20976">
                  <c:v>735675.58319444431</c:v>
                </c:pt>
                <c:pt idx="20977">
                  <c:v>735675.58319444431</c:v>
                </c:pt>
                <c:pt idx="20978">
                  <c:v>735675.58320601855</c:v>
                </c:pt>
                <c:pt idx="20979">
                  <c:v>735675.58320601855</c:v>
                </c:pt>
                <c:pt idx="20980">
                  <c:v>735675.58321759256</c:v>
                </c:pt>
                <c:pt idx="20981">
                  <c:v>735675.58321759256</c:v>
                </c:pt>
                <c:pt idx="20982">
                  <c:v>735675.58322916669</c:v>
                </c:pt>
                <c:pt idx="20983">
                  <c:v>735675.58322916669</c:v>
                </c:pt>
                <c:pt idx="20984">
                  <c:v>735675.5832407407</c:v>
                </c:pt>
                <c:pt idx="20985">
                  <c:v>735675.5832407407</c:v>
                </c:pt>
                <c:pt idx="20986">
                  <c:v>735675.58325231483</c:v>
                </c:pt>
                <c:pt idx="20987">
                  <c:v>735675.58325231483</c:v>
                </c:pt>
                <c:pt idx="20988">
                  <c:v>735675.58326388884</c:v>
                </c:pt>
                <c:pt idx="20989">
                  <c:v>735675.58326388884</c:v>
                </c:pt>
                <c:pt idx="20990">
                  <c:v>735675.58327546297</c:v>
                </c:pt>
                <c:pt idx="20991">
                  <c:v>735675.58327546297</c:v>
                </c:pt>
                <c:pt idx="20992">
                  <c:v>735675.58328703744</c:v>
                </c:pt>
                <c:pt idx="20993">
                  <c:v>735675.58328703744</c:v>
                </c:pt>
                <c:pt idx="20994">
                  <c:v>735675.58329861111</c:v>
                </c:pt>
                <c:pt idx="20995">
                  <c:v>735675.58329861111</c:v>
                </c:pt>
                <c:pt idx="20996">
                  <c:v>735675.58331018337</c:v>
                </c:pt>
                <c:pt idx="20997">
                  <c:v>735675.58331018337</c:v>
                </c:pt>
                <c:pt idx="20998">
                  <c:v>735675.5833217589</c:v>
                </c:pt>
                <c:pt idx="20999">
                  <c:v>735675.5833217589</c:v>
                </c:pt>
                <c:pt idx="21000">
                  <c:v>735675.58333333349</c:v>
                </c:pt>
                <c:pt idx="21001">
                  <c:v>735675.58334490738</c:v>
                </c:pt>
                <c:pt idx="21002">
                  <c:v>735675.58334490738</c:v>
                </c:pt>
                <c:pt idx="21003">
                  <c:v>735675.58335648151</c:v>
                </c:pt>
                <c:pt idx="21004">
                  <c:v>735675.58335648151</c:v>
                </c:pt>
                <c:pt idx="21005">
                  <c:v>735675.58336805226</c:v>
                </c:pt>
                <c:pt idx="21006">
                  <c:v>735675.58336805226</c:v>
                </c:pt>
                <c:pt idx="21007">
                  <c:v>735675.58337962837</c:v>
                </c:pt>
                <c:pt idx="21008">
                  <c:v>735675.58337962837</c:v>
                </c:pt>
                <c:pt idx="21009">
                  <c:v>735675.58339120366</c:v>
                </c:pt>
                <c:pt idx="21010">
                  <c:v>735675.58339120366</c:v>
                </c:pt>
                <c:pt idx="21011">
                  <c:v>735675.58340277779</c:v>
                </c:pt>
                <c:pt idx="21012">
                  <c:v>735675.58340277779</c:v>
                </c:pt>
                <c:pt idx="21013">
                  <c:v>735675.5834143518</c:v>
                </c:pt>
                <c:pt idx="21014">
                  <c:v>735675.5834143518</c:v>
                </c:pt>
                <c:pt idx="21015">
                  <c:v>735675.58342592744</c:v>
                </c:pt>
                <c:pt idx="21016">
                  <c:v>735675.58342592744</c:v>
                </c:pt>
                <c:pt idx="21017">
                  <c:v>735675.58343750041</c:v>
                </c:pt>
                <c:pt idx="21018">
                  <c:v>735675.58344907337</c:v>
                </c:pt>
                <c:pt idx="21019">
                  <c:v>735675.58344907337</c:v>
                </c:pt>
                <c:pt idx="21020">
                  <c:v>735675.58346064843</c:v>
                </c:pt>
                <c:pt idx="21021">
                  <c:v>735675.58346064843</c:v>
                </c:pt>
                <c:pt idx="21022">
                  <c:v>735675.58347222221</c:v>
                </c:pt>
                <c:pt idx="21023">
                  <c:v>735675.58347222221</c:v>
                </c:pt>
                <c:pt idx="21024">
                  <c:v>735675.58348379645</c:v>
                </c:pt>
                <c:pt idx="21025">
                  <c:v>735675.58348379645</c:v>
                </c:pt>
                <c:pt idx="21026">
                  <c:v>735675.58349537035</c:v>
                </c:pt>
                <c:pt idx="21027">
                  <c:v>735675.58349537035</c:v>
                </c:pt>
                <c:pt idx="21028">
                  <c:v>735675.58350694447</c:v>
                </c:pt>
                <c:pt idx="21029">
                  <c:v>735675.58350694447</c:v>
                </c:pt>
                <c:pt idx="21030">
                  <c:v>735675.58351851837</c:v>
                </c:pt>
                <c:pt idx="21031">
                  <c:v>735675.58353009238</c:v>
                </c:pt>
                <c:pt idx="21032">
                  <c:v>735675.58353009238</c:v>
                </c:pt>
                <c:pt idx="21033">
                  <c:v>735675.58353009238</c:v>
                </c:pt>
                <c:pt idx="21034">
                  <c:v>735675.58354166639</c:v>
                </c:pt>
                <c:pt idx="21035">
                  <c:v>735675.58355324075</c:v>
                </c:pt>
                <c:pt idx="21036">
                  <c:v>735675.58355324075</c:v>
                </c:pt>
                <c:pt idx="21037">
                  <c:v>735675.58356481476</c:v>
                </c:pt>
                <c:pt idx="21038">
                  <c:v>735675.58356481476</c:v>
                </c:pt>
                <c:pt idx="21039">
                  <c:v>735675.58357638889</c:v>
                </c:pt>
                <c:pt idx="21040">
                  <c:v>735675.58357638889</c:v>
                </c:pt>
                <c:pt idx="21041">
                  <c:v>735675.5835879629</c:v>
                </c:pt>
                <c:pt idx="21042">
                  <c:v>735675.5835879629</c:v>
                </c:pt>
                <c:pt idx="21043">
                  <c:v>735675.58359953691</c:v>
                </c:pt>
                <c:pt idx="21044">
                  <c:v>735675.58359953691</c:v>
                </c:pt>
                <c:pt idx="21045">
                  <c:v>735675.58361111151</c:v>
                </c:pt>
                <c:pt idx="21046">
                  <c:v>735675.58361111151</c:v>
                </c:pt>
                <c:pt idx="21047">
                  <c:v>735675.5836226854</c:v>
                </c:pt>
                <c:pt idx="21048">
                  <c:v>735675.5836226854</c:v>
                </c:pt>
                <c:pt idx="21049">
                  <c:v>735675.5836342593</c:v>
                </c:pt>
                <c:pt idx="21050">
                  <c:v>735675.5836342593</c:v>
                </c:pt>
                <c:pt idx="21051">
                  <c:v>735675.58364583342</c:v>
                </c:pt>
                <c:pt idx="21052">
                  <c:v>735675.58364583342</c:v>
                </c:pt>
                <c:pt idx="21053">
                  <c:v>735675.58365740743</c:v>
                </c:pt>
                <c:pt idx="21054">
                  <c:v>735675.58365740743</c:v>
                </c:pt>
                <c:pt idx="21055">
                  <c:v>735675.58366898133</c:v>
                </c:pt>
                <c:pt idx="21056">
                  <c:v>735675.58366898133</c:v>
                </c:pt>
                <c:pt idx="21057">
                  <c:v>735675.58368055557</c:v>
                </c:pt>
                <c:pt idx="21058">
                  <c:v>735675.58368055557</c:v>
                </c:pt>
                <c:pt idx="21059">
                  <c:v>735675.58369212958</c:v>
                </c:pt>
                <c:pt idx="21060">
                  <c:v>735675.58369212958</c:v>
                </c:pt>
                <c:pt idx="21061">
                  <c:v>735675.58370370371</c:v>
                </c:pt>
                <c:pt idx="21062">
                  <c:v>735675.58370370371</c:v>
                </c:pt>
                <c:pt idx="21063">
                  <c:v>735675.58371527737</c:v>
                </c:pt>
                <c:pt idx="21064">
                  <c:v>735675.58371527737</c:v>
                </c:pt>
                <c:pt idx="21065">
                  <c:v>735675.58372685185</c:v>
                </c:pt>
                <c:pt idx="21066">
                  <c:v>735675.58372685185</c:v>
                </c:pt>
                <c:pt idx="21067">
                  <c:v>735675.58373842598</c:v>
                </c:pt>
                <c:pt idx="21068">
                  <c:v>735675.58373842598</c:v>
                </c:pt>
                <c:pt idx="21069">
                  <c:v>735675.58374999836</c:v>
                </c:pt>
                <c:pt idx="21070">
                  <c:v>735675.58374999836</c:v>
                </c:pt>
                <c:pt idx="21071">
                  <c:v>735675.58376157389</c:v>
                </c:pt>
                <c:pt idx="21072">
                  <c:v>735675.58376157389</c:v>
                </c:pt>
                <c:pt idx="21073">
                  <c:v>735675.58377314813</c:v>
                </c:pt>
                <c:pt idx="21074">
                  <c:v>735675.58377314813</c:v>
                </c:pt>
                <c:pt idx="21075">
                  <c:v>735675.58378472249</c:v>
                </c:pt>
                <c:pt idx="21076">
                  <c:v>735675.5837962965</c:v>
                </c:pt>
                <c:pt idx="21077">
                  <c:v>735675.5837962965</c:v>
                </c:pt>
                <c:pt idx="21078">
                  <c:v>735675.5838078704</c:v>
                </c:pt>
                <c:pt idx="21079">
                  <c:v>735675.5838078704</c:v>
                </c:pt>
                <c:pt idx="21080">
                  <c:v>735675.58381944429</c:v>
                </c:pt>
                <c:pt idx="21081">
                  <c:v>735675.58381944429</c:v>
                </c:pt>
                <c:pt idx="21082">
                  <c:v>735675.58383101854</c:v>
                </c:pt>
                <c:pt idx="21083">
                  <c:v>735675.58383101854</c:v>
                </c:pt>
                <c:pt idx="21084">
                  <c:v>735675.58384259231</c:v>
                </c:pt>
                <c:pt idx="21085">
                  <c:v>735675.58384259231</c:v>
                </c:pt>
                <c:pt idx="21086">
                  <c:v>735675.58385416702</c:v>
                </c:pt>
                <c:pt idx="21087">
                  <c:v>735675.58385416702</c:v>
                </c:pt>
                <c:pt idx="21088">
                  <c:v>735675.58386574243</c:v>
                </c:pt>
                <c:pt idx="21089">
                  <c:v>735675.58386574243</c:v>
                </c:pt>
                <c:pt idx="21090">
                  <c:v>735675.58387731481</c:v>
                </c:pt>
                <c:pt idx="21091">
                  <c:v>735675.58387731481</c:v>
                </c:pt>
                <c:pt idx="21092">
                  <c:v>735675.58388888894</c:v>
                </c:pt>
                <c:pt idx="21093">
                  <c:v>735675.58388888894</c:v>
                </c:pt>
                <c:pt idx="21094">
                  <c:v>735675.58390046237</c:v>
                </c:pt>
                <c:pt idx="21095">
                  <c:v>735675.58390046237</c:v>
                </c:pt>
                <c:pt idx="21096">
                  <c:v>735675.58391203708</c:v>
                </c:pt>
                <c:pt idx="21097">
                  <c:v>735675.58391203708</c:v>
                </c:pt>
                <c:pt idx="21098">
                  <c:v>735675.58392361144</c:v>
                </c:pt>
                <c:pt idx="21099">
                  <c:v>735675.58392361144</c:v>
                </c:pt>
                <c:pt idx="21100">
                  <c:v>735675.58393518522</c:v>
                </c:pt>
                <c:pt idx="21101">
                  <c:v>735675.58393518522</c:v>
                </c:pt>
                <c:pt idx="21102">
                  <c:v>735675.58394675888</c:v>
                </c:pt>
                <c:pt idx="21103">
                  <c:v>735675.58394675888</c:v>
                </c:pt>
                <c:pt idx="21104">
                  <c:v>735675.58395833347</c:v>
                </c:pt>
                <c:pt idx="21105">
                  <c:v>735675.58395833347</c:v>
                </c:pt>
                <c:pt idx="21106">
                  <c:v>735675.58396990737</c:v>
                </c:pt>
                <c:pt idx="21107">
                  <c:v>735675.58396990737</c:v>
                </c:pt>
                <c:pt idx="21108">
                  <c:v>735675.5839814815</c:v>
                </c:pt>
                <c:pt idx="21109">
                  <c:v>735675.5839814815</c:v>
                </c:pt>
                <c:pt idx="21110">
                  <c:v>735675.58399305539</c:v>
                </c:pt>
                <c:pt idx="21111">
                  <c:v>735675.58399305539</c:v>
                </c:pt>
                <c:pt idx="21112">
                  <c:v>735675.58400462929</c:v>
                </c:pt>
                <c:pt idx="21113">
                  <c:v>735675.5840162033</c:v>
                </c:pt>
                <c:pt idx="21114">
                  <c:v>735675.5840162033</c:v>
                </c:pt>
                <c:pt idx="21115">
                  <c:v>735675.58402777778</c:v>
                </c:pt>
                <c:pt idx="21116">
                  <c:v>735675.58402777778</c:v>
                </c:pt>
                <c:pt idx="21117">
                  <c:v>735675.58403934923</c:v>
                </c:pt>
                <c:pt idx="21118">
                  <c:v>735675.58403934923</c:v>
                </c:pt>
                <c:pt idx="21119">
                  <c:v>735675.58405092591</c:v>
                </c:pt>
                <c:pt idx="21120">
                  <c:v>735675.58405092591</c:v>
                </c:pt>
                <c:pt idx="21121">
                  <c:v>735675.58406249899</c:v>
                </c:pt>
                <c:pt idx="21122">
                  <c:v>735675.58406249899</c:v>
                </c:pt>
                <c:pt idx="21123">
                  <c:v>735675.58407407196</c:v>
                </c:pt>
                <c:pt idx="21124">
                  <c:v>735675.58407407196</c:v>
                </c:pt>
                <c:pt idx="21125">
                  <c:v>735675.58408564841</c:v>
                </c:pt>
                <c:pt idx="21126">
                  <c:v>735675.58408564841</c:v>
                </c:pt>
                <c:pt idx="21127">
                  <c:v>735675.58409722219</c:v>
                </c:pt>
                <c:pt idx="21128">
                  <c:v>735675.58409722219</c:v>
                </c:pt>
                <c:pt idx="21129">
                  <c:v>735675.58410879306</c:v>
                </c:pt>
                <c:pt idx="21130">
                  <c:v>735675.58410879306</c:v>
                </c:pt>
                <c:pt idx="21131">
                  <c:v>735675.58412036777</c:v>
                </c:pt>
                <c:pt idx="21132">
                  <c:v>735675.58412036777</c:v>
                </c:pt>
                <c:pt idx="21133">
                  <c:v>735675.58413194399</c:v>
                </c:pt>
                <c:pt idx="21134">
                  <c:v>735675.58413194399</c:v>
                </c:pt>
                <c:pt idx="21135">
                  <c:v>735675.58414351696</c:v>
                </c:pt>
                <c:pt idx="21136">
                  <c:v>735675.58414351696</c:v>
                </c:pt>
                <c:pt idx="21137">
                  <c:v>735675.58415509237</c:v>
                </c:pt>
                <c:pt idx="21138">
                  <c:v>735675.58415509237</c:v>
                </c:pt>
                <c:pt idx="21139">
                  <c:v>735675.58416666638</c:v>
                </c:pt>
                <c:pt idx="21140">
                  <c:v>735675.58416666638</c:v>
                </c:pt>
                <c:pt idx="21141">
                  <c:v>735675.58417823701</c:v>
                </c:pt>
                <c:pt idx="21142">
                  <c:v>735675.58417823701</c:v>
                </c:pt>
                <c:pt idx="21143">
                  <c:v>735675.58418981207</c:v>
                </c:pt>
                <c:pt idx="21144">
                  <c:v>735675.58418981207</c:v>
                </c:pt>
                <c:pt idx="21145">
                  <c:v>735675.58420138888</c:v>
                </c:pt>
                <c:pt idx="21146">
                  <c:v>735675.58420138888</c:v>
                </c:pt>
                <c:pt idx="21147">
                  <c:v>735675.58421296196</c:v>
                </c:pt>
                <c:pt idx="21148">
                  <c:v>735675.58421296196</c:v>
                </c:pt>
                <c:pt idx="21149">
                  <c:v>735675.58422453701</c:v>
                </c:pt>
                <c:pt idx="21150">
                  <c:v>735675.58422453701</c:v>
                </c:pt>
                <c:pt idx="21151">
                  <c:v>735675.58423611114</c:v>
                </c:pt>
                <c:pt idx="21152">
                  <c:v>735675.58423611114</c:v>
                </c:pt>
                <c:pt idx="21153">
                  <c:v>735675.58424768399</c:v>
                </c:pt>
                <c:pt idx="21154">
                  <c:v>735675.58424768399</c:v>
                </c:pt>
                <c:pt idx="21155">
                  <c:v>735675.58425925672</c:v>
                </c:pt>
                <c:pt idx="21156">
                  <c:v>735675.58425925672</c:v>
                </c:pt>
                <c:pt idx="21157">
                  <c:v>735675.58427083329</c:v>
                </c:pt>
                <c:pt idx="21158">
                  <c:v>735675.58427083329</c:v>
                </c:pt>
                <c:pt idx="21159">
                  <c:v>735675.5842824073</c:v>
                </c:pt>
                <c:pt idx="21160">
                  <c:v>735675.5842824073</c:v>
                </c:pt>
                <c:pt idx="21161">
                  <c:v>735675.58429398132</c:v>
                </c:pt>
                <c:pt idx="21162">
                  <c:v>735675.58429398132</c:v>
                </c:pt>
                <c:pt idx="21163">
                  <c:v>735675.58430555288</c:v>
                </c:pt>
                <c:pt idx="21164">
                  <c:v>735675.58431712899</c:v>
                </c:pt>
                <c:pt idx="21165">
                  <c:v>735675.58431712899</c:v>
                </c:pt>
                <c:pt idx="21166">
                  <c:v>735675.58432870137</c:v>
                </c:pt>
                <c:pt idx="21167">
                  <c:v>735675.58432870137</c:v>
                </c:pt>
                <c:pt idx="21168">
                  <c:v>735675.58434027445</c:v>
                </c:pt>
                <c:pt idx="21169">
                  <c:v>735675.58434027445</c:v>
                </c:pt>
                <c:pt idx="21170">
                  <c:v>735675.58435185137</c:v>
                </c:pt>
                <c:pt idx="21171">
                  <c:v>735675.58435185137</c:v>
                </c:pt>
                <c:pt idx="21172">
                  <c:v>735675.58436342597</c:v>
                </c:pt>
                <c:pt idx="21173">
                  <c:v>735675.58436342597</c:v>
                </c:pt>
                <c:pt idx="21174">
                  <c:v>735675.58437499718</c:v>
                </c:pt>
                <c:pt idx="21175">
                  <c:v>735675.58437499718</c:v>
                </c:pt>
                <c:pt idx="21176">
                  <c:v>735675.58438657399</c:v>
                </c:pt>
                <c:pt idx="21177">
                  <c:v>735675.58438657399</c:v>
                </c:pt>
                <c:pt idx="21178">
                  <c:v>735675.58439814637</c:v>
                </c:pt>
                <c:pt idx="21179">
                  <c:v>735675.58439814637</c:v>
                </c:pt>
                <c:pt idx="21180">
                  <c:v>735675.58440972189</c:v>
                </c:pt>
                <c:pt idx="21181">
                  <c:v>735675.58440972189</c:v>
                </c:pt>
                <c:pt idx="21182">
                  <c:v>735675.58442129625</c:v>
                </c:pt>
                <c:pt idx="21183">
                  <c:v>735675.58443287038</c:v>
                </c:pt>
                <c:pt idx="21184">
                  <c:v>735675.58443287038</c:v>
                </c:pt>
                <c:pt idx="21185">
                  <c:v>735675.58444444439</c:v>
                </c:pt>
                <c:pt idx="21186">
                  <c:v>735675.58444444439</c:v>
                </c:pt>
                <c:pt idx="21187">
                  <c:v>735675.58445601852</c:v>
                </c:pt>
                <c:pt idx="21188">
                  <c:v>735675.58445601852</c:v>
                </c:pt>
                <c:pt idx="21189">
                  <c:v>735675.5844675923</c:v>
                </c:pt>
                <c:pt idx="21190">
                  <c:v>735675.5844675923</c:v>
                </c:pt>
                <c:pt idx="21191">
                  <c:v>735675.58447916317</c:v>
                </c:pt>
                <c:pt idx="21192">
                  <c:v>735675.58447916317</c:v>
                </c:pt>
                <c:pt idx="21193">
                  <c:v>735675.58449074079</c:v>
                </c:pt>
                <c:pt idx="21194">
                  <c:v>735675.58449074079</c:v>
                </c:pt>
                <c:pt idx="21195">
                  <c:v>735675.58450231398</c:v>
                </c:pt>
                <c:pt idx="21196">
                  <c:v>735675.58450231398</c:v>
                </c:pt>
                <c:pt idx="21197">
                  <c:v>735675.58451388648</c:v>
                </c:pt>
                <c:pt idx="21198">
                  <c:v>735675.58451388648</c:v>
                </c:pt>
                <c:pt idx="21199">
                  <c:v>735675.58452546236</c:v>
                </c:pt>
                <c:pt idx="21200">
                  <c:v>735675.58452546236</c:v>
                </c:pt>
                <c:pt idx="21201">
                  <c:v>735675.58453703707</c:v>
                </c:pt>
                <c:pt idx="21202">
                  <c:v>735675.58453703707</c:v>
                </c:pt>
                <c:pt idx="21203">
                  <c:v>735675.58454860735</c:v>
                </c:pt>
                <c:pt idx="21204">
                  <c:v>735675.58454860735</c:v>
                </c:pt>
                <c:pt idx="21205">
                  <c:v>735675.58456018264</c:v>
                </c:pt>
                <c:pt idx="21206">
                  <c:v>735675.58456018264</c:v>
                </c:pt>
                <c:pt idx="21207">
                  <c:v>735675.58457175596</c:v>
                </c:pt>
                <c:pt idx="21208">
                  <c:v>735675.58457175596</c:v>
                </c:pt>
                <c:pt idx="21209">
                  <c:v>735675.58458333334</c:v>
                </c:pt>
                <c:pt idx="21210">
                  <c:v>735675.58458333334</c:v>
                </c:pt>
                <c:pt idx="21211">
                  <c:v>735675.58459490736</c:v>
                </c:pt>
                <c:pt idx="21212">
                  <c:v>735675.58459490736</c:v>
                </c:pt>
                <c:pt idx="21213">
                  <c:v>735675.58460648148</c:v>
                </c:pt>
                <c:pt idx="21214">
                  <c:v>735675.58460648148</c:v>
                </c:pt>
                <c:pt idx="21215">
                  <c:v>735675.58461805165</c:v>
                </c:pt>
                <c:pt idx="21216">
                  <c:v>735675.58461805165</c:v>
                </c:pt>
                <c:pt idx="21217">
                  <c:v>735675.58462962939</c:v>
                </c:pt>
                <c:pt idx="21218">
                  <c:v>735675.58462962939</c:v>
                </c:pt>
                <c:pt idx="21219">
                  <c:v>735675.58464120328</c:v>
                </c:pt>
                <c:pt idx="21220">
                  <c:v>735675.58464120328</c:v>
                </c:pt>
                <c:pt idx="21221">
                  <c:v>735675.58465277776</c:v>
                </c:pt>
                <c:pt idx="21222">
                  <c:v>735675.58466435189</c:v>
                </c:pt>
                <c:pt idx="21223">
                  <c:v>735675.58466435189</c:v>
                </c:pt>
                <c:pt idx="21224">
                  <c:v>735675.5846759259</c:v>
                </c:pt>
                <c:pt idx="21225">
                  <c:v>735675.5846759259</c:v>
                </c:pt>
                <c:pt idx="21226">
                  <c:v>735675.58468750003</c:v>
                </c:pt>
                <c:pt idx="21227">
                  <c:v>735675.58468750003</c:v>
                </c:pt>
                <c:pt idx="21228">
                  <c:v>735675.58469907148</c:v>
                </c:pt>
                <c:pt idx="21229">
                  <c:v>735675.58469907148</c:v>
                </c:pt>
                <c:pt idx="21230">
                  <c:v>735675.58471064817</c:v>
                </c:pt>
                <c:pt idx="21231">
                  <c:v>735675.58471064817</c:v>
                </c:pt>
                <c:pt idx="21232">
                  <c:v>735675.58472222218</c:v>
                </c:pt>
                <c:pt idx="21233">
                  <c:v>735675.58472222218</c:v>
                </c:pt>
                <c:pt idx="21234">
                  <c:v>735675.58473379631</c:v>
                </c:pt>
                <c:pt idx="21235">
                  <c:v>735675.58473379631</c:v>
                </c:pt>
                <c:pt idx="21236">
                  <c:v>735675.58474536764</c:v>
                </c:pt>
                <c:pt idx="21237">
                  <c:v>735675.58474536764</c:v>
                </c:pt>
                <c:pt idx="21238">
                  <c:v>735675.58475694433</c:v>
                </c:pt>
                <c:pt idx="21239">
                  <c:v>735675.58475694433</c:v>
                </c:pt>
                <c:pt idx="21240">
                  <c:v>735675.58476851636</c:v>
                </c:pt>
                <c:pt idx="21241">
                  <c:v>735675.58476851636</c:v>
                </c:pt>
                <c:pt idx="21242">
                  <c:v>735675.58478009189</c:v>
                </c:pt>
                <c:pt idx="21243">
                  <c:v>735675.58478009189</c:v>
                </c:pt>
                <c:pt idx="21244">
                  <c:v>735675.58479166636</c:v>
                </c:pt>
                <c:pt idx="21245">
                  <c:v>735675.58479166636</c:v>
                </c:pt>
                <c:pt idx="21246">
                  <c:v>735675.58480324072</c:v>
                </c:pt>
                <c:pt idx="21247">
                  <c:v>735675.58480324072</c:v>
                </c:pt>
                <c:pt idx="21248">
                  <c:v>735675.58481481439</c:v>
                </c:pt>
                <c:pt idx="21249">
                  <c:v>735675.58481481439</c:v>
                </c:pt>
                <c:pt idx="21250">
                  <c:v>735675.58482638909</c:v>
                </c:pt>
                <c:pt idx="21251">
                  <c:v>735675.58482638909</c:v>
                </c:pt>
                <c:pt idx="21252">
                  <c:v>735675.58483796299</c:v>
                </c:pt>
                <c:pt idx="21253">
                  <c:v>735675.58483796299</c:v>
                </c:pt>
                <c:pt idx="21254">
                  <c:v>735675.58484953688</c:v>
                </c:pt>
                <c:pt idx="21255">
                  <c:v>735675.58486111113</c:v>
                </c:pt>
                <c:pt idx="21256">
                  <c:v>735675.58486111113</c:v>
                </c:pt>
                <c:pt idx="21257">
                  <c:v>735675.58487268398</c:v>
                </c:pt>
                <c:pt idx="21258">
                  <c:v>735675.58487268398</c:v>
                </c:pt>
                <c:pt idx="21259">
                  <c:v>735675.58488425927</c:v>
                </c:pt>
                <c:pt idx="21260">
                  <c:v>735675.58488425927</c:v>
                </c:pt>
                <c:pt idx="21261">
                  <c:v>735675.5848958334</c:v>
                </c:pt>
                <c:pt idx="21262">
                  <c:v>735675.5848958334</c:v>
                </c:pt>
                <c:pt idx="21263">
                  <c:v>735675.58490740729</c:v>
                </c:pt>
                <c:pt idx="21264">
                  <c:v>735675.58490740729</c:v>
                </c:pt>
                <c:pt idx="21265">
                  <c:v>735675.58491897781</c:v>
                </c:pt>
                <c:pt idx="21266">
                  <c:v>735675.58491897781</c:v>
                </c:pt>
                <c:pt idx="21267">
                  <c:v>735675.58493055275</c:v>
                </c:pt>
                <c:pt idx="21268">
                  <c:v>735675.58493055275</c:v>
                </c:pt>
                <c:pt idx="21269">
                  <c:v>735675.58494212897</c:v>
                </c:pt>
                <c:pt idx="21270">
                  <c:v>735675.58494212897</c:v>
                </c:pt>
                <c:pt idx="21271">
                  <c:v>735675.58495370368</c:v>
                </c:pt>
                <c:pt idx="21272">
                  <c:v>735675.58495370368</c:v>
                </c:pt>
                <c:pt idx="21273">
                  <c:v>735675.58496527688</c:v>
                </c:pt>
                <c:pt idx="21274">
                  <c:v>735675.58496527688</c:v>
                </c:pt>
                <c:pt idx="21275">
                  <c:v>735675.58497685136</c:v>
                </c:pt>
                <c:pt idx="21276">
                  <c:v>735675.58497685136</c:v>
                </c:pt>
                <c:pt idx="21277">
                  <c:v>735675.58498842537</c:v>
                </c:pt>
                <c:pt idx="21278">
                  <c:v>735675.58498842537</c:v>
                </c:pt>
                <c:pt idx="21279">
                  <c:v>735675.58499999705</c:v>
                </c:pt>
                <c:pt idx="21280">
                  <c:v>735675.58499999705</c:v>
                </c:pt>
                <c:pt idx="21281">
                  <c:v>735675.58501157397</c:v>
                </c:pt>
                <c:pt idx="21282">
                  <c:v>735675.58501157397</c:v>
                </c:pt>
                <c:pt idx="21283">
                  <c:v>735675.58502314845</c:v>
                </c:pt>
                <c:pt idx="21284">
                  <c:v>735675.58502314845</c:v>
                </c:pt>
                <c:pt idx="21285">
                  <c:v>735675.58503472223</c:v>
                </c:pt>
                <c:pt idx="21286">
                  <c:v>735675.58503472223</c:v>
                </c:pt>
                <c:pt idx="21287">
                  <c:v>735675.58504629624</c:v>
                </c:pt>
                <c:pt idx="21288">
                  <c:v>735675.58505787048</c:v>
                </c:pt>
                <c:pt idx="21289">
                  <c:v>735675.58505787048</c:v>
                </c:pt>
                <c:pt idx="21290">
                  <c:v>735675.58506944438</c:v>
                </c:pt>
                <c:pt idx="21291">
                  <c:v>735675.58506944438</c:v>
                </c:pt>
                <c:pt idx="21292">
                  <c:v>735675.58508101851</c:v>
                </c:pt>
                <c:pt idx="21293">
                  <c:v>735675.58508101851</c:v>
                </c:pt>
                <c:pt idx="21294">
                  <c:v>735675.58509259229</c:v>
                </c:pt>
                <c:pt idx="21295">
                  <c:v>735675.58509259229</c:v>
                </c:pt>
                <c:pt idx="21296">
                  <c:v>735675.5851041663</c:v>
                </c:pt>
                <c:pt idx="21297">
                  <c:v>735675.5851041663</c:v>
                </c:pt>
                <c:pt idx="21298">
                  <c:v>735675.58511574077</c:v>
                </c:pt>
                <c:pt idx="21299">
                  <c:v>735675.58511574077</c:v>
                </c:pt>
                <c:pt idx="21300">
                  <c:v>735675.58512731479</c:v>
                </c:pt>
                <c:pt idx="21301">
                  <c:v>735675.58512731479</c:v>
                </c:pt>
                <c:pt idx="21302">
                  <c:v>735675.58513888624</c:v>
                </c:pt>
                <c:pt idx="21303">
                  <c:v>735675.58513888624</c:v>
                </c:pt>
                <c:pt idx="21304">
                  <c:v>735675.58515046199</c:v>
                </c:pt>
                <c:pt idx="21305">
                  <c:v>735675.58515046199</c:v>
                </c:pt>
                <c:pt idx="21306">
                  <c:v>735675.58516203694</c:v>
                </c:pt>
                <c:pt idx="21307">
                  <c:v>735675.58516203694</c:v>
                </c:pt>
                <c:pt idx="21308">
                  <c:v>735675.58517361106</c:v>
                </c:pt>
                <c:pt idx="21309">
                  <c:v>735675.58517361106</c:v>
                </c:pt>
                <c:pt idx="21310">
                  <c:v>735675.58518518519</c:v>
                </c:pt>
                <c:pt idx="21311">
                  <c:v>735675.58518518519</c:v>
                </c:pt>
                <c:pt idx="21312">
                  <c:v>735675.58519675897</c:v>
                </c:pt>
                <c:pt idx="21313">
                  <c:v>735675.58519675897</c:v>
                </c:pt>
                <c:pt idx="21314">
                  <c:v>735675.58520833333</c:v>
                </c:pt>
                <c:pt idx="21315">
                  <c:v>735675.58520833333</c:v>
                </c:pt>
                <c:pt idx="21316">
                  <c:v>735675.58521990699</c:v>
                </c:pt>
                <c:pt idx="21317">
                  <c:v>735675.58521990699</c:v>
                </c:pt>
                <c:pt idx="21318">
                  <c:v>735675.58523148147</c:v>
                </c:pt>
                <c:pt idx="21319">
                  <c:v>735675.58524305536</c:v>
                </c:pt>
                <c:pt idx="21320">
                  <c:v>735675.58524305536</c:v>
                </c:pt>
                <c:pt idx="21321">
                  <c:v>735675.58525462961</c:v>
                </c:pt>
                <c:pt idx="21322">
                  <c:v>735675.58525462961</c:v>
                </c:pt>
                <c:pt idx="21323">
                  <c:v>735675.58526620374</c:v>
                </c:pt>
                <c:pt idx="21324">
                  <c:v>735675.58526620374</c:v>
                </c:pt>
                <c:pt idx="21325">
                  <c:v>735675.58527777728</c:v>
                </c:pt>
                <c:pt idx="21326">
                  <c:v>735675.58527777728</c:v>
                </c:pt>
                <c:pt idx="21327">
                  <c:v>735675.58528935187</c:v>
                </c:pt>
                <c:pt idx="21328">
                  <c:v>735675.58528935187</c:v>
                </c:pt>
                <c:pt idx="21329">
                  <c:v>735675.58530092589</c:v>
                </c:pt>
                <c:pt idx="21330">
                  <c:v>735675.58530092589</c:v>
                </c:pt>
                <c:pt idx="21331">
                  <c:v>735675.58531249897</c:v>
                </c:pt>
                <c:pt idx="21332">
                  <c:v>735675.58531249897</c:v>
                </c:pt>
                <c:pt idx="21333">
                  <c:v>735675.58532407391</c:v>
                </c:pt>
                <c:pt idx="21334">
                  <c:v>735675.58532407391</c:v>
                </c:pt>
                <c:pt idx="21335">
                  <c:v>735675.58533564815</c:v>
                </c:pt>
                <c:pt idx="21336">
                  <c:v>735675.58533564815</c:v>
                </c:pt>
                <c:pt idx="21337">
                  <c:v>735675.58534722216</c:v>
                </c:pt>
                <c:pt idx="21338">
                  <c:v>735675.58534722216</c:v>
                </c:pt>
                <c:pt idx="21339">
                  <c:v>735675.58535879629</c:v>
                </c:pt>
                <c:pt idx="21340">
                  <c:v>735675.58535879629</c:v>
                </c:pt>
                <c:pt idx="21341">
                  <c:v>735675.58537036728</c:v>
                </c:pt>
                <c:pt idx="21342">
                  <c:v>735675.58537036728</c:v>
                </c:pt>
                <c:pt idx="21343">
                  <c:v>735675.58538194431</c:v>
                </c:pt>
                <c:pt idx="21344">
                  <c:v>735675.58538194431</c:v>
                </c:pt>
                <c:pt idx="21345">
                  <c:v>735675.58539351856</c:v>
                </c:pt>
                <c:pt idx="21346">
                  <c:v>735675.58539351856</c:v>
                </c:pt>
                <c:pt idx="21347">
                  <c:v>735675.58540509257</c:v>
                </c:pt>
                <c:pt idx="21348">
                  <c:v>735675.58540509257</c:v>
                </c:pt>
                <c:pt idx="21349">
                  <c:v>735675.5854166667</c:v>
                </c:pt>
                <c:pt idx="21350">
                  <c:v>735675.58542824071</c:v>
                </c:pt>
                <c:pt idx="21351">
                  <c:v>735675.58542824071</c:v>
                </c:pt>
                <c:pt idx="21352">
                  <c:v>735675.58543981437</c:v>
                </c:pt>
                <c:pt idx="21353">
                  <c:v>735675.58543981437</c:v>
                </c:pt>
                <c:pt idx="21354">
                  <c:v>735675.58545138885</c:v>
                </c:pt>
                <c:pt idx="21355">
                  <c:v>735675.58545138885</c:v>
                </c:pt>
                <c:pt idx="21356">
                  <c:v>735675.58546296298</c:v>
                </c:pt>
                <c:pt idx="21357">
                  <c:v>735675.58546296298</c:v>
                </c:pt>
                <c:pt idx="21358">
                  <c:v>735675.5854745371</c:v>
                </c:pt>
                <c:pt idx="21359">
                  <c:v>735675.5854745371</c:v>
                </c:pt>
                <c:pt idx="21360">
                  <c:v>735675.58548611205</c:v>
                </c:pt>
                <c:pt idx="21361">
                  <c:v>735675.58548611205</c:v>
                </c:pt>
                <c:pt idx="21362">
                  <c:v>735675.58549768524</c:v>
                </c:pt>
                <c:pt idx="21363">
                  <c:v>735675.58549768524</c:v>
                </c:pt>
                <c:pt idx="21364">
                  <c:v>735675.58550925634</c:v>
                </c:pt>
                <c:pt idx="21365">
                  <c:v>735675.58550925634</c:v>
                </c:pt>
                <c:pt idx="21366">
                  <c:v>735675.5855208335</c:v>
                </c:pt>
                <c:pt idx="21367">
                  <c:v>735675.5855208335</c:v>
                </c:pt>
                <c:pt idx="21368">
                  <c:v>735675.58553240739</c:v>
                </c:pt>
                <c:pt idx="21369">
                  <c:v>735675.58553240739</c:v>
                </c:pt>
                <c:pt idx="21370">
                  <c:v>735675.58554398129</c:v>
                </c:pt>
                <c:pt idx="21371">
                  <c:v>735675.58554398129</c:v>
                </c:pt>
                <c:pt idx="21372">
                  <c:v>735675.5855555553</c:v>
                </c:pt>
                <c:pt idx="21373">
                  <c:v>735675.5855555553</c:v>
                </c:pt>
                <c:pt idx="21374">
                  <c:v>735675.58556712966</c:v>
                </c:pt>
                <c:pt idx="21375">
                  <c:v>735675.58556712966</c:v>
                </c:pt>
                <c:pt idx="21376">
                  <c:v>735675.58557870099</c:v>
                </c:pt>
                <c:pt idx="21377">
                  <c:v>735675.58557870099</c:v>
                </c:pt>
                <c:pt idx="21378">
                  <c:v>735675.58559027698</c:v>
                </c:pt>
                <c:pt idx="21379">
                  <c:v>735675.58560185181</c:v>
                </c:pt>
                <c:pt idx="21380">
                  <c:v>735675.58560185181</c:v>
                </c:pt>
                <c:pt idx="21381">
                  <c:v>735675.58561342594</c:v>
                </c:pt>
                <c:pt idx="21382">
                  <c:v>735675.58561342594</c:v>
                </c:pt>
                <c:pt idx="21383">
                  <c:v>735675.58562499995</c:v>
                </c:pt>
                <c:pt idx="21384">
                  <c:v>735675.58562499995</c:v>
                </c:pt>
                <c:pt idx="21385">
                  <c:v>735675.58563657408</c:v>
                </c:pt>
                <c:pt idx="21386">
                  <c:v>735675.58563657408</c:v>
                </c:pt>
                <c:pt idx="21387">
                  <c:v>735675.58564814809</c:v>
                </c:pt>
                <c:pt idx="21388">
                  <c:v>735675.58564814809</c:v>
                </c:pt>
                <c:pt idx="21389">
                  <c:v>735675.58565972222</c:v>
                </c:pt>
                <c:pt idx="21390">
                  <c:v>735675.58565972222</c:v>
                </c:pt>
                <c:pt idx="21391">
                  <c:v>735675.58567129634</c:v>
                </c:pt>
                <c:pt idx="21392">
                  <c:v>735675.58567129634</c:v>
                </c:pt>
                <c:pt idx="21393">
                  <c:v>735675.58568287035</c:v>
                </c:pt>
                <c:pt idx="21394">
                  <c:v>735675.58568287035</c:v>
                </c:pt>
                <c:pt idx="21395">
                  <c:v>735675.58569444448</c:v>
                </c:pt>
                <c:pt idx="21396">
                  <c:v>735675.58569444448</c:v>
                </c:pt>
                <c:pt idx="21397">
                  <c:v>735675.58570601849</c:v>
                </c:pt>
                <c:pt idx="21398">
                  <c:v>735675.58570601849</c:v>
                </c:pt>
                <c:pt idx="21399">
                  <c:v>735675.58571759239</c:v>
                </c:pt>
                <c:pt idx="21400">
                  <c:v>735675.58571759239</c:v>
                </c:pt>
                <c:pt idx="21401">
                  <c:v>735675.58572916628</c:v>
                </c:pt>
                <c:pt idx="21402">
                  <c:v>735675.58572916628</c:v>
                </c:pt>
                <c:pt idx="21403">
                  <c:v>735675.58574074076</c:v>
                </c:pt>
                <c:pt idx="21404">
                  <c:v>735675.58574074076</c:v>
                </c:pt>
                <c:pt idx="21405">
                  <c:v>735675.58575231477</c:v>
                </c:pt>
                <c:pt idx="21406">
                  <c:v>735675.58575231477</c:v>
                </c:pt>
                <c:pt idx="21407">
                  <c:v>735675.5857638889</c:v>
                </c:pt>
                <c:pt idx="21408">
                  <c:v>735675.58577546198</c:v>
                </c:pt>
                <c:pt idx="21409">
                  <c:v>735675.58577546198</c:v>
                </c:pt>
                <c:pt idx="21410">
                  <c:v>735675.58578703704</c:v>
                </c:pt>
                <c:pt idx="21411">
                  <c:v>735675.58578703704</c:v>
                </c:pt>
                <c:pt idx="21412">
                  <c:v>735675.58579861117</c:v>
                </c:pt>
                <c:pt idx="21413">
                  <c:v>735675.58579861117</c:v>
                </c:pt>
                <c:pt idx="21414">
                  <c:v>735675.58581018518</c:v>
                </c:pt>
                <c:pt idx="21415">
                  <c:v>735675.58581018518</c:v>
                </c:pt>
                <c:pt idx="21416">
                  <c:v>735675.5858217593</c:v>
                </c:pt>
                <c:pt idx="21417">
                  <c:v>735675.5858217593</c:v>
                </c:pt>
                <c:pt idx="21418">
                  <c:v>735675.58583333343</c:v>
                </c:pt>
                <c:pt idx="21419">
                  <c:v>735675.58583333343</c:v>
                </c:pt>
                <c:pt idx="21420">
                  <c:v>735675.58584490733</c:v>
                </c:pt>
                <c:pt idx="21421">
                  <c:v>735675.58584490733</c:v>
                </c:pt>
                <c:pt idx="21422">
                  <c:v>735675.58585648204</c:v>
                </c:pt>
                <c:pt idx="21423">
                  <c:v>735675.58585648204</c:v>
                </c:pt>
                <c:pt idx="21424">
                  <c:v>735675.58586805337</c:v>
                </c:pt>
                <c:pt idx="21425">
                  <c:v>735675.58586805337</c:v>
                </c:pt>
                <c:pt idx="21426">
                  <c:v>735675.58587962936</c:v>
                </c:pt>
                <c:pt idx="21427">
                  <c:v>735675.58587962936</c:v>
                </c:pt>
                <c:pt idx="21428">
                  <c:v>735675.58589120372</c:v>
                </c:pt>
                <c:pt idx="21429">
                  <c:v>735675.58589120372</c:v>
                </c:pt>
                <c:pt idx="21430">
                  <c:v>735675.58590277738</c:v>
                </c:pt>
                <c:pt idx="21431">
                  <c:v>735675.58590277738</c:v>
                </c:pt>
                <c:pt idx="21432">
                  <c:v>735675.58591435186</c:v>
                </c:pt>
                <c:pt idx="21433">
                  <c:v>735675.58591435186</c:v>
                </c:pt>
                <c:pt idx="21434">
                  <c:v>735675.58592592645</c:v>
                </c:pt>
                <c:pt idx="21435">
                  <c:v>735675.58592592645</c:v>
                </c:pt>
                <c:pt idx="21436">
                  <c:v>735675.5859375</c:v>
                </c:pt>
                <c:pt idx="21437">
                  <c:v>735675.58594907122</c:v>
                </c:pt>
                <c:pt idx="21438">
                  <c:v>735675.58594907122</c:v>
                </c:pt>
                <c:pt idx="21439">
                  <c:v>735675.58596064814</c:v>
                </c:pt>
                <c:pt idx="21440">
                  <c:v>735675.58596064814</c:v>
                </c:pt>
                <c:pt idx="21441">
                  <c:v>735675.58597222227</c:v>
                </c:pt>
                <c:pt idx="21442">
                  <c:v>735675.58597222227</c:v>
                </c:pt>
                <c:pt idx="21443">
                  <c:v>735675.58598379651</c:v>
                </c:pt>
                <c:pt idx="21444">
                  <c:v>735675.58598379651</c:v>
                </c:pt>
                <c:pt idx="21445">
                  <c:v>735675.58599537029</c:v>
                </c:pt>
                <c:pt idx="21446">
                  <c:v>735675.58599537029</c:v>
                </c:pt>
                <c:pt idx="21447">
                  <c:v>735675.58600694442</c:v>
                </c:pt>
                <c:pt idx="21448">
                  <c:v>735675.58600694442</c:v>
                </c:pt>
                <c:pt idx="21449">
                  <c:v>735675.58601851831</c:v>
                </c:pt>
                <c:pt idx="21450">
                  <c:v>735675.58601851831</c:v>
                </c:pt>
                <c:pt idx="21451">
                  <c:v>735675.58603009256</c:v>
                </c:pt>
                <c:pt idx="21452">
                  <c:v>735675.58603009256</c:v>
                </c:pt>
                <c:pt idx="21453">
                  <c:v>735675.58604166668</c:v>
                </c:pt>
                <c:pt idx="21454">
                  <c:v>735675.58604166668</c:v>
                </c:pt>
                <c:pt idx="21455">
                  <c:v>735675.58605324244</c:v>
                </c:pt>
                <c:pt idx="21456">
                  <c:v>735675.58605324244</c:v>
                </c:pt>
                <c:pt idx="21457">
                  <c:v>735675.58606481482</c:v>
                </c:pt>
                <c:pt idx="21458">
                  <c:v>735675.58606481482</c:v>
                </c:pt>
                <c:pt idx="21459">
                  <c:v>735675.58607638883</c:v>
                </c:pt>
                <c:pt idx="21460">
                  <c:v>735675.58607638883</c:v>
                </c:pt>
                <c:pt idx="21461">
                  <c:v>735675.58608796343</c:v>
                </c:pt>
                <c:pt idx="21462">
                  <c:v>735675.58608796343</c:v>
                </c:pt>
                <c:pt idx="21463">
                  <c:v>735675.58609953709</c:v>
                </c:pt>
                <c:pt idx="21464">
                  <c:v>735675.58609953709</c:v>
                </c:pt>
                <c:pt idx="21465">
                  <c:v>735675.5861111111</c:v>
                </c:pt>
                <c:pt idx="21466">
                  <c:v>735675.5861111111</c:v>
                </c:pt>
                <c:pt idx="21467">
                  <c:v>735675.58612268523</c:v>
                </c:pt>
                <c:pt idx="21468">
                  <c:v>735675.58612268523</c:v>
                </c:pt>
                <c:pt idx="21469">
                  <c:v>735675.58613425889</c:v>
                </c:pt>
                <c:pt idx="21470">
                  <c:v>735675.58614583348</c:v>
                </c:pt>
                <c:pt idx="21471">
                  <c:v>735675.58614583348</c:v>
                </c:pt>
                <c:pt idx="21472">
                  <c:v>735675.5861574075</c:v>
                </c:pt>
                <c:pt idx="21473">
                  <c:v>735675.5861574075</c:v>
                </c:pt>
                <c:pt idx="21474">
                  <c:v>735675.58616898139</c:v>
                </c:pt>
                <c:pt idx="21475">
                  <c:v>735675.58616898139</c:v>
                </c:pt>
                <c:pt idx="21476">
                  <c:v>735675.58618055528</c:v>
                </c:pt>
                <c:pt idx="21477">
                  <c:v>735675.58618055528</c:v>
                </c:pt>
                <c:pt idx="21478">
                  <c:v>735675.5861921293</c:v>
                </c:pt>
                <c:pt idx="21479">
                  <c:v>735675.5861921293</c:v>
                </c:pt>
                <c:pt idx="21480">
                  <c:v>735675.58620370401</c:v>
                </c:pt>
                <c:pt idx="21481">
                  <c:v>735675.58620370401</c:v>
                </c:pt>
                <c:pt idx="21482">
                  <c:v>735675.58621527778</c:v>
                </c:pt>
                <c:pt idx="21483">
                  <c:v>735675.58621527778</c:v>
                </c:pt>
                <c:pt idx="21484">
                  <c:v>735675.58622685203</c:v>
                </c:pt>
                <c:pt idx="21485">
                  <c:v>735675.58622685203</c:v>
                </c:pt>
                <c:pt idx="21486">
                  <c:v>735675.58623842592</c:v>
                </c:pt>
                <c:pt idx="21487">
                  <c:v>735675.58623842592</c:v>
                </c:pt>
                <c:pt idx="21488">
                  <c:v>735675.58625000005</c:v>
                </c:pt>
                <c:pt idx="21489">
                  <c:v>735675.58625000005</c:v>
                </c:pt>
                <c:pt idx="21490">
                  <c:v>735675.58626157406</c:v>
                </c:pt>
                <c:pt idx="21491">
                  <c:v>735675.58626157406</c:v>
                </c:pt>
                <c:pt idx="21492">
                  <c:v>735675.58627314842</c:v>
                </c:pt>
                <c:pt idx="21493">
                  <c:v>735675.58627314842</c:v>
                </c:pt>
                <c:pt idx="21494">
                  <c:v>735675.58628472243</c:v>
                </c:pt>
                <c:pt idx="21495">
                  <c:v>735675.58628472243</c:v>
                </c:pt>
                <c:pt idx="21496">
                  <c:v>735675.58629629645</c:v>
                </c:pt>
                <c:pt idx="21497">
                  <c:v>735675.58629629645</c:v>
                </c:pt>
                <c:pt idx="21498">
                  <c:v>735675.58630787034</c:v>
                </c:pt>
                <c:pt idx="21499">
                  <c:v>735675.58630787034</c:v>
                </c:pt>
                <c:pt idx="21500">
                  <c:v>735675.58631944389</c:v>
                </c:pt>
                <c:pt idx="21501">
                  <c:v>735675.58633101848</c:v>
                </c:pt>
                <c:pt idx="21502">
                  <c:v>735675.58633101848</c:v>
                </c:pt>
                <c:pt idx="21503">
                  <c:v>735675.58634259237</c:v>
                </c:pt>
                <c:pt idx="21504">
                  <c:v>735675.58634259237</c:v>
                </c:pt>
                <c:pt idx="21505">
                  <c:v>735675.58635416662</c:v>
                </c:pt>
                <c:pt idx="21506">
                  <c:v>735675.58635416662</c:v>
                </c:pt>
                <c:pt idx="21507">
                  <c:v>735675.58636574075</c:v>
                </c:pt>
                <c:pt idx="21508">
                  <c:v>735675.58636574075</c:v>
                </c:pt>
                <c:pt idx="21509">
                  <c:v>735675.58637731476</c:v>
                </c:pt>
                <c:pt idx="21510">
                  <c:v>735675.58638888889</c:v>
                </c:pt>
                <c:pt idx="21511">
                  <c:v>735675.58638888889</c:v>
                </c:pt>
                <c:pt idx="21512">
                  <c:v>735675.58640046301</c:v>
                </c:pt>
                <c:pt idx="21513">
                  <c:v>735675.58640046301</c:v>
                </c:pt>
                <c:pt idx="21514">
                  <c:v>735675.58641203702</c:v>
                </c:pt>
                <c:pt idx="21515">
                  <c:v>735675.58641203702</c:v>
                </c:pt>
                <c:pt idx="21516">
                  <c:v>735675.58642361243</c:v>
                </c:pt>
                <c:pt idx="21517">
                  <c:v>735675.58642361243</c:v>
                </c:pt>
                <c:pt idx="21518">
                  <c:v>735675.5864351854</c:v>
                </c:pt>
                <c:pt idx="21519">
                  <c:v>735675.5864351854</c:v>
                </c:pt>
                <c:pt idx="21520">
                  <c:v>735675.58644675929</c:v>
                </c:pt>
                <c:pt idx="21521">
                  <c:v>735675.58644675929</c:v>
                </c:pt>
                <c:pt idx="21522">
                  <c:v>735675.58645833342</c:v>
                </c:pt>
                <c:pt idx="21523">
                  <c:v>735675.58645833342</c:v>
                </c:pt>
                <c:pt idx="21524">
                  <c:v>735675.58646990731</c:v>
                </c:pt>
                <c:pt idx="21525">
                  <c:v>735675.58646990731</c:v>
                </c:pt>
                <c:pt idx="21526">
                  <c:v>735675.58648148144</c:v>
                </c:pt>
                <c:pt idx="21527">
                  <c:v>735675.58648148144</c:v>
                </c:pt>
                <c:pt idx="21528">
                  <c:v>735675.58649305557</c:v>
                </c:pt>
                <c:pt idx="21529">
                  <c:v>735675.58649305557</c:v>
                </c:pt>
                <c:pt idx="21530">
                  <c:v>735675.58650462958</c:v>
                </c:pt>
                <c:pt idx="21531">
                  <c:v>735675.58650462958</c:v>
                </c:pt>
                <c:pt idx="21532">
                  <c:v>735675.58651620371</c:v>
                </c:pt>
                <c:pt idx="21533">
                  <c:v>735675.58651620371</c:v>
                </c:pt>
                <c:pt idx="21534">
                  <c:v>735675.58652777784</c:v>
                </c:pt>
                <c:pt idx="21535">
                  <c:v>735675.58652777784</c:v>
                </c:pt>
                <c:pt idx="21536">
                  <c:v>735675.58653935138</c:v>
                </c:pt>
                <c:pt idx="21537">
                  <c:v>735675.58653935138</c:v>
                </c:pt>
                <c:pt idx="21538">
                  <c:v>735675.58655092644</c:v>
                </c:pt>
                <c:pt idx="21539">
                  <c:v>735675.58656249999</c:v>
                </c:pt>
                <c:pt idx="21540">
                  <c:v>735675.58656249999</c:v>
                </c:pt>
                <c:pt idx="21541">
                  <c:v>735675.58657407388</c:v>
                </c:pt>
                <c:pt idx="21542">
                  <c:v>735675.58657407388</c:v>
                </c:pt>
                <c:pt idx="21543">
                  <c:v>735675.58658564941</c:v>
                </c:pt>
                <c:pt idx="21544">
                  <c:v>735675.58658564941</c:v>
                </c:pt>
                <c:pt idx="21545">
                  <c:v>735675.58659722225</c:v>
                </c:pt>
                <c:pt idx="21546">
                  <c:v>735675.58659722225</c:v>
                </c:pt>
                <c:pt idx="21547">
                  <c:v>735675.5866087965</c:v>
                </c:pt>
                <c:pt idx="21548">
                  <c:v>735675.5866087965</c:v>
                </c:pt>
                <c:pt idx="21549">
                  <c:v>735675.58662037051</c:v>
                </c:pt>
                <c:pt idx="21550">
                  <c:v>735675.58662037051</c:v>
                </c:pt>
                <c:pt idx="21551">
                  <c:v>735675.5866319444</c:v>
                </c:pt>
                <c:pt idx="21552">
                  <c:v>735675.5866319444</c:v>
                </c:pt>
                <c:pt idx="21553">
                  <c:v>735675.58664351853</c:v>
                </c:pt>
                <c:pt idx="21554">
                  <c:v>735675.58664351853</c:v>
                </c:pt>
                <c:pt idx="21555">
                  <c:v>735675.58665509254</c:v>
                </c:pt>
                <c:pt idx="21556">
                  <c:v>735675.58665509254</c:v>
                </c:pt>
                <c:pt idx="21557">
                  <c:v>735675.58666666702</c:v>
                </c:pt>
                <c:pt idx="21558">
                  <c:v>735675.58666666702</c:v>
                </c:pt>
                <c:pt idx="21559">
                  <c:v>735675.58667824068</c:v>
                </c:pt>
                <c:pt idx="21560">
                  <c:v>735675.58667824068</c:v>
                </c:pt>
                <c:pt idx="21561">
                  <c:v>735675.58668981481</c:v>
                </c:pt>
                <c:pt idx="21562">
                  <c:v>735675.58668981481</c:v>
                </c:pt>
                <c:pt idx="21563">
                  <c:v>735675.58670138894</c:v>
                </c:pt>
                <c:pt idx="21564">
                  <c:v>735675.58670138894</c:v>
                </c:pt>
                <c:pt idx="21565">
                  <c:v>735675.58671296237</c:v>
                </c:pt>
                <c:pt idx="21566">
                  <c:v>735675.58671296237</c:v>
                </c:pt>
                <c:pt idx="21567">
                  <c:v>735675.58672453742</c:v>
                </c:pt>
                <c:pt idx="21568">
                  <c:v>735675.58672453742</c:v>
                </c:pt>
                <c:pt idx="21569">
                  <c:v>735675.58673611144</c:v>
                </c:pt>
                <c:pt idx="21570">
                  <c:v>735675.58673611144</c:v>
                </c:pt>
                <c:pt idx="21571">
                  <c:v>735675.58674768521</c:v>
                </c:pt>
                <c:pt idx="21572">
                  <c:v>735675.58675925899</c:v>
                </c:pt>
                <c:pt idx="21573">
                  <c:v>735675.58675925899</c:v>
                </c:pt>
                <c:pt idx="21574">
                  <c:v>735675.58677083335</c:v>
                </c:pt>
                <c:pt idx="21575">
                  <c:v>735675.58677083335</c:v>
                </c:pt>
                <c:pt idx="21576">
                  <c:v>735675.58678240748</c:v>
                </c:pt>
                <c:pt idx="21577">
                  <c:v>735675.58678240748</c:v>
                </c:pt>
                <c:pt idx="21578">
                  <c:v>735675.58679398149</c:v>
                </c:pt>
                <c:pt idx="21579">
                  <c:v>735675.58679398149</c:v>
                </c:pt>
                <c:pt idx="21580">
                  <c:v>735675.5868055555</c:v>
                </c:pt>
                <c:pt idx="21581">
                  <c:v>735675.5868055555</c:v>
                </c:pt>
                <c:pt idx="21582">
                  <c:v>735675.58681712963</c:v>
                </c:pt>
                <c:pt idx="21583">
                  <c:v>735675.58681712963</c:v>
                </c:pt>
                <c:pt idx="21584">
                  <c:v>735675.58682870411</c:v>
                </c:pt>
                <c:pt idx="21585">
                  <c:v>735675.58682870411</c:v>
                </c:pt>
                <c:pt idx="21586">
                  <c:v>735675.58684027777</c:v>
                </c:pt>
                <c:pt idx="21587">
                  <c:v>735675.58684027777</c:v>
                </c:pt>
                <c:pt idx="21588">
                  <c:v>735675.58685185201</c:v>
                </c:pt>
                <c:pt idx="21589">
                  <c:v>735675.58685185201</c:v>
                </c:pt>
                <c:pt idx="21590">
                  <c:v>735675.58686342742</c:v>
                </c:pt>
                <c:pt idx="21591">
                  <c:v>735675.58686342742</c:v>
                </c:pt>
                <c:pt idx="21592">
                  <c:v>735675.58687500004</c:v>
                </c:pt>
                <c:pt idx="21593">
                  <c:v>735675.58687500004</c:v>
                </c:pt>
                <c:pt idx="21594">
                  <c:v>735675.58688657405</c:v>
                </c:pt>
                <c:pt idx="21595">
                  <c:v>735675.58688657405</c:v>
                </c:pt>
                <c:pt idx="21596">
                  <c:v>735675.58689814841</c:v>
                </c:pt>
                <c:pt idx="21597">
                  <c:v>735675.58689814841</c:v>
                </c:pt>
                <c:pt idx="21598">
                  <c:v>735675.58690972219</c:v>
                </c:pt>
                <c:pt idx="21599">
                  <c:v>735675.58690972219</c:v>
                </c:pt>
                <c:pt idx="21600">
                  <c:v>735675.58692129643</c:v>
                </c:pt>
                <c:pt idx="21601">
                  <c:v>735675.58692129643</c:v>
                </c:pt>
                <c:pt idx="21602">
                  <c:v>735675.58693287033</c:v>
                </c:pt>
                <c:pt idx="21603">
                  <c:v>735675.58693287033</c:v>
                </c:pt>
                <c:pt idx="21604">
                  <c:v>735675.58694444434</c:v>
                </c:pt>
                <c:pt idx="21605">
                  <c:v>735675.58695601905</c:v>
                </c:pt>
                <c:pt idx="21606">
                  <c:v>735675.58695601905</c:v>
                </c:pt>
                <c:pt idx="21607">
                  <c:v>735675.58696759259</c:v>
                </c:pt>
                <c:pt idx="21608">
                  <c:v>735675.58696759259</c:v>
                </c:pt>
                <c:pt idx="21609">
                  <c:v>735675.58697916637</c:v>
                </c:pt>
                <c:pt idx="21610">
                  <c:v>735675.58697916637</c:v>
                </c:pt>
                <c:pt idx="21611">
                  <c:v>735675.58699074073</c:v>
                </c:pt>
                <c:pt idx="21612">
                  <c:v>735675.58699074073</c:v>
                </c:pt>
                <c:pt idx="21613">
                  <c:v>735675.58700231486</c:v>
                </c:pt>
                <c:pt idx="21614">
                  <c:v>735675.58700231486</c:v>
                </c:pt>
                <c:pt idx="21615">
                  <c:v>735675.58701388887</c:v>
                </c:pt>
                <c:pt idx="21616">
                  <c:v>735675.58701388887</c:v>
                </c:pt>
                <c:pt idx="21617">
                  <c:v>735675.587025463</c:v>
                </c:pt>
                <c:pt idx="21618">
                  <c:v>735675.587025463</c:v>
                </c:pt>
                <c:pt idx="21619">
                  <c:v>735675.58703703701</c:v>
                </c:pt>
                <c:pt idx="21620">
                  <c:v>735675.58703703701</c:v>
                </c:pt>
                <c:pt idx="21621">
                  <c:v>735675.58704860846</c:v>
                </c:pt>
                <c:pt idx="21622">
                  <c:v>735675.58704860846</c:v>
                </c:pt>
                <c:pt idx="21623">
                  <c:v>735675.58706018399</c:v>
                </c:pt>
                <c:pt idx="21624">
                  <c:v>735675.58706018399</c:v>
                </c:pt>
                <c:pt idx="21625">
                  <c:v>735675.58707175672</c:v>
                </c:pt>
                <c:pt idx="21626">
                  <c:v>735675.58707175672</c:v>
                </c:pt>
                <c:pt idx="21627">
                  <c:v>735675.5870833334</c:v>
                </c:pt>
                <c:pt idx="21628">
                  <c:v>735675.5870833334</c:v>
                </c:pt>
                <c:pt idx="21629">
                  <c:v>735675.5870949073</c:v>
                </c:pt>
                <c:pt idx="21630">
                  <c:v>735675.5870949073</c:v>
                </c:pt>
                <c:pt idx="21631">
                  <c:v>735675.58710648131</c:v>
                </c:pt>
                <c:pt idx="21632">
                  <c:v>735675.58710648131</c:v>
                </c:pt>
                <c:pt idx="21633">
                  <c:v>735675.58711805078</c:v>
                </c:pt>
                <c:pt idx="21634">
                  <c:v>735675.58711805078</c:v>
                </c:pt>
                <c:pt idx="21635">
                  <c:v>735675.58712962898</c:v>
                </c:pt>
                <c:pt idx="21636">
                  <c:v>735675.58712962898</c:v>
                </c:pt>
                <c:pt idx="21637">
                  <c:v>735675.58714120137</c:v>
                </c:pt>
                <c:pt idx="21638">
                  <c:v>735675.58715277736</c:v>
                </c:pt>
                <c:pt idx="21639">
                  <c:v>735675.58715277736</c:v>
                </c:pt>
                <c:pt idx="21640">
                  <c:v>735675.58716435137</c:v>
                </c:pt>
                <c:pt idx="21641">
                  <c:v>735675.58716435137</c:v>
                </c:pt>
                <c:pt idx="21642">
                  <c:v>735675.58717592596</c:v>
                </c:pt>
                <c:pt idx="21643">
                  <c:v>735675.58717592596</c:v>
                </c:pt>
                <c:pt idx="21644">
                  <c:v>735675.58718749997</c:v>
                </c:pt>
                <c:pt idx="21645">
                  <c:v>735675.58718749997</c:v>
                </c:pt>
                <c:pt idx="21646">
                  <c:v>735675.58719907084</c:v>
                </c:pt>
                <c:pt idx="21647">
                  <c:v>735675.58719907084</c:v>
                </c:pt>
                <c:pt idx="21648">
                  <c:v>735675.58721064811</c:v>
                </c:pt>
                <c:pt idx="21649">
                  <c:v>735675.58721064811</c:v>
                </c:pt>
                <c:pt idx="21650">
                  <c:v>735675.58722222224</c:v>
                </c:pt>
                <c:pt idx="21651">
                  <c:v>735675.58722222224</c:v>
                </c:pt>
                <c:pt idx="21652">
                  <c:v>735675.58723379625</c:v>
                </c:pt>
                <c:pt idx="21653">
                  <c:v>735675.58723379625</c:v>
                </c:pt>
                <c:pt idx="21654">
                  <c:v>735675.58724537038</c:v>
                </c:pt>
                <c:pt idx="21655">
                  <c:v>735675.58724537038</c:v>
                </c:pt>
                <c:pt idx="21656">
                  <c:v>735675.58725694451</c:v>
                </c:pt>
                <c:pt idx="21657">
                  <c:v>735675.58725694451</c:v>
                </c:pt>
                <c:pt idx="21658">
                  <c:v>735675.58726851828</c:v>
                </c:pt>
                <c:pt idx="21659">
                  <c:v>735675.58726851828</c:v>
                </c:pt>
                <c:pt idx="21660">
                  <c:v>735675.5872800923</c:v>
                </c:pt>
                <c:pt idx="21661">
                  <c:v>735675.5872800923</c:v>
                </c:pt>
                <c:pt idx="21662">
                  <c:v>735675.58729166666</c:v>
                </c:pt>
                <c:pt idx="21663">
                  <c:v>735675.58729166666</c:v>
                </c:pt>
                <c:pt idx="21664">
                  <c:v>735675.58730324078</c:v>
                </c:pt>
                <c:pt idx="21665">
                  <c:v>735675.58730324078</c:v>
                </c:pt>
                <c:pt idx="21666">
                  <c:v>735675.58731481398</c:v>
                </c:pt>
                <c:pt idx="21667">
                  <c:v>735675.58731481398</c:v>
                </c:pt>
                <c:pt idx="21668">
                  <c:v>735675.58732638892</c:v>
                </c:pt>
                <c:pt idx="21669">
                  <c:v>735675.58732638892</c:v>
                </c:pt>
                <c:pt idx="21670">
                  <c:v>735675.58733796189</c:v>
                </c:pt>
                <c:pt idx="21671">
                  <c:v>735675.58733796189</c:v>
                </c:pt>
                <c:pt idx="21672">
                  <c:v>735675.58734953636</c:v>
                </c:pt>
                <c:pt idx="21673">
                  <c:v>735675.58734953636</c:v>
                </c:pt>
                <c:pt idx="21674">
                  <c:v>735675.58736111107</c:v>
                </c:pt>
                <c:pt idx="21675">
                  <c:v>735675.58736111107</c:v>
                </c:pt>
                <c:pt idx="21676">
                  <c:v>735675.58737268241</c:v>
                </c:pt>
                <c:pt idx="21677">
                  <c:v>735675.58737268241</c:v>
                </c:pt>
                <c:pt idx="21678">
                  <c:v>735675.58738425898</c:v>
                </c:pt>
                <c:pt idx="21679">
                  <c:v>735675.58739583334</c:v>
                </c:pt>
                <c:pt idx="21680">
                  <c:v>735675.58739583334</c:v>
                </c:pt>
                <c:pt idx="21681">
                  <c:v>735675.58740740735</c:v>
                </c:pt>
                <c:pt idx="21682">
                  <c:v>735675.58740740735</c:v>
                </c:pt>
                <c:pt idx="21683">
                  <c:v>735675.58741898136</c:v>
                </c:pt>
                <c:pt idx="21684">
                  <c:v>735675.58741898136</c:v>
                </c:pt>
                <c:pt idx="21685">
                  <c:v>735675.58743055537</c:v>
                </c:pt>
                <c:pt idx="21686">
                  <c:v>735675.58743055537</c:v>
                </c:pt>
                <c:pt idx="21687">
                  <c:v>735675.58744212938</c:v>
                </c:pt>
                <c:pt idx="21688">
                  <c:v>735675.58744212938</c:v>
                </c:pt>
                <c:pt idx="21689">
                  <c:v>735675.58745370375</c:v>
                </c:pt>
                <c:pt idx="21690">
                  <c:v>735675.58745370375</c:v>
                </c:pt>
                <c:pt idx="21691">
                  <c:v>735675.58746527776</c:v>
                </c:pt>
                <c:pt idx="21692">
                  <c:v>735675.58746527776</c:v>
                </c:pt>
                <c:pt idx="21693">
                  <c:v>735675.58747685188</c:v>
                </c:pt>
                <c:pt idx="21694">
                  <c:v>735675.58747685188</c:v>
                </c:pt>
                <c:pt idx="21695">
                  <c:v>735675.5874884259</c:v>
                </c:pt>
                <c:pt idx="21696">
                  <c:v>735675.5874884259</c:v>
                </c:pt>
                <c:pt idx="21697">
                  <c:v>735675.58749999898</c:v>
                </c:pt>
                <c:pt idx="21698">
                  <c:v>735675.58749999898</c:v>
                </c:pt>
                <c:pt idx="21699">
                  <c:v>735675.58751157136</c:v>
                </c:pt>
                <c:pt idx="21700">
                  <c:v>735675.58751157136</c:v>
                </c:pt>
                <c:pt idx="21701">
                  <c:v>735675.5875231484</c:v>
                </c:pt>
                <c:pt idx="21702">
                  <c:v>735675.5875231484</c:v>
                </c:pt>
                <c:pt idx="21703">
                  <c:v>735675.58753472217</c:v>
                </c:pt>
                <c:pt idx="21704">
                  <c:v>735675.58753472217</c:v>
                </c:pt>
                <c:pt idx="21705">
                  <c:v>735675.5875462963</c:v>
                </c:pt>
                <c:pt idx="21706">
                  <c:v>735675.5875462963</c:v>
                </c:pt>
                <c:pt idx="21707">
                  <c:v>735675.58755787031</c:v>
                </c:pt>
                <c:pt idx="21708">
                  <c:v>735675.58755787031</c:v>
                </c:pt>
                <c:pt idx="21709">
                  <c:v>735675.58756944397</c:v>
                </c:pt>
                <c:pt idx="21710">
                  <c:v>735675.58756944397</c:v>
                </c:pt>
                <c:pt idx="21711">
                  <c:v>735675.58758101857</c:v>
                </c:pt>
                <c:pt idx="21712">
                  <c:v>735675.58758101857</c:v>
                </c:pt>
                <c:pt idx="21713">
                  <c:v>735675.58759259188</c:v>
                </c:pt>
                <c:pt idx="21714">
                  <c:v>735675.58759259188</c:v>
                </c:pt>
                <c:pt idx="21715">
                  <c:v>735675.58760416671</c:v>
                </c:pt>
                <c:pt idx="21716">
                  <c:v>735675.58760416671</c:v>
                </c:pt>
                <c:pt idx="21717">
                  <c:v>735675.58761574072</c:v>
                </c:pt>
                <c:pt idx="21718">
                  <c:v>735675.58762731485</c:v>
                </c:pt>
                <c:pt idx="21719">
                  <c:v>735675.58762731485</c:v>
                </c:pt>
                <c:pt idx="21720">
                  <c:v>735675.58763888886</c:v>
                </c:pt>
                <c:pt idx="21721">
                  <c:v>735675.58763888886</c:v>
                </c:pt>
                <c:pt idx="21722">
                  <c:v>735675.58765046299</c:v>
                </c:pt>
                <c:pt idx="21723">
                  <c:v>735675.58765046299</c:v>
                </c:pt>
                <c:pt idx="21724">
                  <c:v>735675.587662037</c:v>
                </c:pt>
                <c:pt idx="21725">
                  <c:v>735675.587662037</c:v>
                </c:pt>
                <c:pt idx="21726">
                  <c:v>735675.58767361112</c:v>
                </c:pt>
                <c:pt idx="21727">
                  <c:v>735675.58767361112</c:v>
                </c:pt>
                <c:pt idx="21728">
                  <c:v>735675.58768518514</c:v>
                </c:pt>
                <c:pt idx="21729">
                  <c:v>735675.58768518514</c:v>
                </c:pt>
                <c:pt idx="21730">
                  <c:v>735675.58769675926</c:v>
                </c:pt>
                <c:pt idx="21731">
                  <c:v>735675.58769675926</c:v>
                </c:pt>
                <c:pt idx="21732">
                  <c:v>735675.58770833327</c:v>
                </c:pt>
                <c:pt idx="21733">
                  <c:v>735675.58770833327</c:v>
                </c:pt>
                <c:pt idx="21734">
                  <c:v>735675.58771990484</c:v>
                </c:pt>
                <c:pt idx="21735">
                  <c:v>735675.58771990484</c:v>
                </c:pt>
                <c:pt idx="21736">
                  <c:v>735675.5877314813</c:v>
                </c:pt>
                <c:pt idx="21737">
                  <c:v>735675.58774305275</c:v>
                </c:pt>
                <c:pt idx="21738">
                  <c:v>735675.58775462967</c:v>
                </c:pt>
                <c:pt idx="21739">
                  <c:v>735675.58775462967</c:v>
                </c:pt>
                <c:pt idx="21740">
                  <c:v>735675.58776620368</c:v>
                </c:pt>
                <c:pt idx="21741">
                  <c:v>735675.58776620368</c:v>
                </c:pt>
                <c:pt idx="21742">
                  <c:v>735675.58777777699</c:v>
                </c:pt>
                <c:pt idx="21743">
                  <c:v>735675.58777777699</c:v>
                </c:pt>
                <c:pt idx="21744">
                  <c:v>735675.58778934996</c:v>
                </c:pt>
                <c:pt idx="21745">
                  <c:v>735675.58778934996</c:v>
                </c:pt>
                <c:pt idx="21746">
                  <c:v>735675.58780092595</c:v>
                </c:pt>
                <c:pt idx="21747">
                  <c:v>735675.58780092595</c:v>
                </c:pt>
                <c:pt idx="21748">
                  <c:v>735675.58781249996</c:v>
                </c:pt>
                <c:pt idx="21749">
                  <c:v>735675.58781249996</c:v>
                </c:pt>
                <c:pt idx="21750">
                  <c:v>735675.58782407409</c:v>
                </c:pt>
                <c:pt idx="21751">
                  <c:v>735675.58783564845</c:v>
                </c:pt>
                <c:pt idx="21752">
                  <c:v>735675.58783564845</c:v>
                </c:pt>
                <c:pt idx="21753">
                  <c:v>735675.58784722222</c:v>
                </c:pt>
                <c:pt idx="21754">
                  <c:v>735675.58784722222</c:v>
                </c:pt>
                <c:pt idx="21755">
                  <c:v>735675.58785879635</c:v>
                </c:pt>
                <c:pt idx="21756">
                  <c:v>735675.58785879635</c:v>
                </c:pt>
                <c:pt idx="21757">
                  <c:v>735675.58787037036</c:v>
                </c:pt>
                <c:pt idx="21758">
                  <c:v>735675.58787037036</c:v>
                </c:pt>
                <c:pt idx="21759">
                  <c:v>735675.58788194449</c:v>
                </c:pt>
                <c:pt idx="21760">
                  <c:v>735675.58788194449</c:v>
                </c:pt>
                <c:pt idx="21761">
                  <c:v>735675.5878935185</c:v>
                </c:pt>
                <c:pt idx="21762">
                  <c:v>735675.5878935185</c:v>
                </c:pt>
                <c:pt idx="21763">
                  <c:v>735675.58790509228</c:v>
                </c:pt>
                <c:pt idx="21764">
                  <c:v>735675.58790509228</c:v>
                </c:pt>
                <c:pt idx="21765">
                  <c:v>735675.58791666629</c:v>
                </c:pt>
                <c:pt idx="21766">
                  <c:v>735675.58791666629</c:v>
                </c:pt>
                <c:pt idx="21767">
                  <c:v>735675.58792824077</c:v>
                </c:pt>
                <c:pt idx="21768">
                  <c:v>735675.58792824077</c:v>
                </c:pt>
                <c:pt idx="21769">
                  <c:v>735675.58793981397</c:v>
                </c:pt>
                <c:pt idx="21770">
                  <c:v>735675.58793981397</c:v>
                </c:pt>
                <c:pt idx="21771">
                  <c:v>735675.58795138891</c:v>
                </c:pt>
                <c:pt idx="21772">
                  <c:v>735675.58795138891</c:v>
                </c:pt>
                <c:pt idx="21773">
                  <c:v>735675.58796296199</c:v>
                </c:pt>
                <c:pt idx="21774">
                  <c:v>735675.58796296199</c:v>
                </c:pt>
                <c:pt idx="21775">
                  <c:v>735675.58797453693</c:v>
                </c:pt>
                <c:pt idx="21776">
                  <c:v>735675.58797453693</c:v>
                </c:pt>
                <c:pt idx="21777">
                  <c:v>735675.58798611141</c:v>
                </c:pt>
                <c:pt idx="21778">
                  <c:v>735675.58798611141</c:v>
                </c:pt>
                <c:pt idx="21779">
                  <c:v>735675.58799768519</c:v>
                </c:pt>
                <c:pt idx="21780">
                  <c:v>735675.58799768519</c:v>
                </c:pt>
                <c:pt idx="21781">
                  <c:v>735675.58800925897</c:v>
                </c:pt>
                <c:pt idx="21782">
                  <c:v>735675.58800925897</c:v>
                </c:pt>
                <c:pt idx="21783">
                  <c:v>735675.58802083344</c:v>
                </c:pt>
                <c:pt idx="21784">
                  <c:v>735675.58803240734</c:v>
                </c:pt>
                <c:pt idx="21785">
                  <c:v>735675.58803240734</c:v>
                </c:pt>
                <c:pt idx="21786">
                  <c:v>735675.58804398146</c:v>
                </c:pt>
                <c:pt idx="21787">
                  <c:v>735675.58804398146</c:v>
                </c:pt>
                <c:pt idx="21788">
                  <c:v>735675.58805555559</c:v>
                </c:pt>
                <c:pt idx="21789">
                  <c:v>735675.58805555559</c:v>
                </c:pt>
                <c:pt idx="21790">
                  <c:v>735675.5880671296</c:v>
                </c:pt>
                <c:pt idx="21791">
                  <c:v>735675.5880671296</c:v>
                </c:pt>
                <c:pt idx="21792">
                  <c:v>735675.58807870338</c:v>
                </c:pt>
                <c:pt idx="21793">
                  <c:v>735675.58807870338</c:v>
                </c:pt>
                <c:pt idx="21794">
                  <c:v>735675.58809027739</c:v>
                </c:pt>
                <c:pt idx="21795">
                  <c:v>735675.58809027739</c:v>
                </c:pt>
                <c:pt idx="21796">
                  <c:v>735675.58810185187</c:v>
                </c:pt>
                <c:pt idx="21797">
                  <c:v>735675.58810185187</c:v>
                </c:pt>
                <c:pt idx="21798">
                  <c:v>735675.58811342588</c:v>
                </c:pt>
                <c:pt idx="21799">
                  <c:v>735675.58811342588</c:v>
                </c:pt>
                <c:pt idx="21800">
                  <c:v>735675.58812500001</c:v>
                </c:pt>
                <c:pt idx="21801">
                  <c:v>735675.58812500001</c:v>
                </c:pt>
                <c:pt idx="21802">
                  <c:v>735675.5881365739</c:v>
                </c:pt>
                <c:pt idx="21803">
                  <c:v>735675.5881365739</c:v>
                </c:pt>
                <c:pt idx="21804">
                  <c:v>735675.58814814698</c:v>
                </c:pt>
                <c:pt idx="21805">
                  <c:v>735675.58814814698</c:v>
                </c:pt>
                <c:pt idx="21806">
                  <c:v>735675.58815972228</c:v>
                </c:pt>
                <c:pt idx="21807">
                  <c:v>735675.58815972228</c:v>
                </c:pt>
                <c:pt idx="21808">
                  <c:v>735675.58817129629</c:v>
                </c:pt>
                <c:pt idx="21809">
                  <c:v>735675.58817129629</c:v>
                </c:pt>
                <c:pt idx="21810">
                  <c:v>735675.5881828703</c:v>
                </c:pt>
                <c:pt idx="21811">
                  <c:v>735675.5881828703</c:v>
                </c:pt>
                <c:pt idx="21812">
                  <c:v>735675.58819444431</c:v>
                </c:pt>
                <c:pt idx="21813">
                  <c:v>735675.58819444431</c:v>
                </c:pt>
                <c:pt idx="21814">
                  <c:v>735675.58820601855</c:v>
                </c:pt>
                <c:pt idx="21815">
                  <c:v>735675.58820601855</c:v>
                </c:pt>
                <c:pt idx="21816">
                  <c:v>735675.58821759257</c:v>
                </c:pt>
                <c:pt idx="21817">
                  <c:v>735675.58822916669</c:v>
                </c:pt>
                <c:pt idx="21818">
                  <c:v>735675.58822916669</c:v>
                </c:pt>
                <c:pt idx="21819">
                  <c:v>735675.5882407407</c:v>
                </c:pt>
                <c:pt idx="21820">
                  <c:v>735675.5882407407</c:v>
                </c:pt>
                <c:pt idx="21821">
                  <c:v>735675.58825231483</c:v>
                </c:pt>
                <c:pt idx="21822">
                  <c:v>735675.58825231483</c:v>
                </c:pt>
                <c:pt idx="21823">
                  <c:v>735675.58826388884</c:v>
                </c:pt>
                <c:pt idx="21824">
                  <c:v>735675.58826388884</c:v>
                </c:pt>
                <c:pt idx="21825">
                  <c:v>735675.58827546297</c:v>
                </c:pt>
                <c:pt idx="21826">
                  <c:v>735675.58827546297</c:v>
                </c:pt>
                <c:pt idx="21827">
                  <c:v>735675.58828703745</c:v>
                </c:pt>
                <c:pt idx="21828">
                  <c:v>735675.58828703745</c:v>
                </c:pt>
                <c:pt idx="21829">
                  <c:v>735675.58829861111</c:v>
                </c:pt>
                <c:pt idx="21830">
                  <c:v>735675.58829861111</c:v>
                </c:pt>
                <c:pt idx="21831">
                  <c:v>735675.58831018396</c:v>
                </c:pt>
                <c:pt idx="21832">
                  <c:v>735675.58831018396</c:v>
                </c:pt>
                <c:pt idx="21833">
                  <c:v>735675.5883217589</c:v>
                </c:pt>
                <c:pt idx="21834">
                  <c:v>735675.58833333349</c:v>
                </c:pt>
                <c:pt idx="21835">
                  <c:v>735675.58833333349</c:v>
                </c:pt>
                <c:pt idx="21836">
                  <c:v>735675.58833333349</c:v>
                </c:pt>
                <c:pt idx="21837">
                  <c:v>735675.58834490739</c:v>
                </c:pt>
                <c:pt idx="21838">
                  <c:v>735675.58834490739</c:v>
                </c:pt>
                <c:pt idx="21839">
                  <c:v>735675.58835648152</c:v>
                </c:pt>
                <c:pt idx="21840">
                  <c:v>735675.58835648152</c:v>
                </c:pt>
                <c:pt idx="21841">
                  <c:v>735675.58836805227</c:v>
                </c:pt>
                <c:pt idx="21842">
                  <c:v>735675.58836805227</c:v>
                </c:pt>
                <c:pt idx="21843">
                  <c:v>735675.58837962896</c:v>
                </c:pt>
                <c:pt idx="21844">
                  <c:v>735675.58837962896</c:v>
                </c:pt>
                <c:pt idx="21845">
                  <c:v>735675.58839120367</c:v>
                </c:pt>
                <c:pt idx="21846">
                  <c:v>735675.58839120367</c:v>
                </c:pt>
                <c:pt idx="21847">
                  <c:v>735675.58840277779</c:v>
                </c:pt>
                <c:pt idx="21848">
                  <c:v>735675.58840277779</c:v>
                </c:pt>
                <c:pt idx="21849">
                  <c:v>735675.58841435181</c:v>
                </c:pt>
                <c:pt idx="21850">
                  <c:v>735675.58842592745</c:v>
                </c:pt>
                <c:pt idx="21851">
                  <c:v>735675.58842592745</c:v>
                </c:pt>
                <c:pt idx="21852">
                  <c:v>735675.58843749994</c:v>
                </c:pt>
                <c:pt idx="21853">
                  <c:v>735675.58843749994</c:v>
                </c:pt>
                <c:pt idx="21854">
                  <c:v>735675.58844907396</c:v>
                </c:pt>
                <c:pt idx="21855">
                  <c:v>735675.58844907396</c:v>
                </c:pt>
                <c:pt idx="21856">
                  <c:v>735675.58846064843</c:v>
                </c:pt>
                <c:pt idx="21857">
                  <c:v>735675.58846064843</c:v>
                </c:pt>
                <c:pt idx="21858">
                  <c:v>735675.58847222221</c:v>
                </c:pt>
                <c:pt idx="21859">
                  <c:v>735675.58847222221</c:v>
                </c:pt>
                <c:pt idx="21860">
                  <c:v>735675.58848379645</c:v>
                </c:pt>
                <c:pt idx="21861">
                  <c:v>735675.58848379645</c:v>
                </c:pt>
                <c:pt idx="21862">
                  <c:v>735675.58849537035</c:v>
                </c:pt>
                <c:pt idx="21863">
                  <c:v>735675.58849537035</c:v>
                </c:pt>
                <c:pt idx="21864">
                  <c:v>735675.58850694448</c:v>
                </c:pt>
                <c:pt idx="21865">
                  <c:v>735675.58850694448</c:v>
                </c:pt>
                <c:pt idx="21866">
                  <c:v>735675.58851851837</c:v>
                </c:pt>
                <c:pt idx="21867">
                  <c:v>735675.58851851837</c:v>
                </c:pt>
                <c:pt idx="21868">
                  <c:v>735675.58853009238</c:v>
                </c:pt>
                <c:pt idx="21869">
                  <c:v>735675.58853009238</c:v>
                </c:pt>
                <c:pt idx="21870">
                  <c:v>735675.58854166628</c:v>
                </c:pt>
                <c:pt idx="21871">
                  <c:v>735675.58854166628</c:v>
                </c:pt>
                <c:pt idx="21872">
                  <c:v>735675.58855324145</c:v>
                </c:pt>
                <c:pt idx="21873">
                  <c:v>735675.58855324145</c:v>
                </c:pt>
                <c:pt idx="21874">
                  <c:v>735675.58856481477</c:v>
                </c:pt>
                <c:pt idx="21875">
                  <c:v>735675.58856481477</c:v>
                </c:pt>
                <c:pt idx="21876">
                  <c:v>735675.58857638889</c:v>
                </c:pt>
                <c:pt idx="21877">
                  <c:v>735675.58858796302</c:v>
                </c:pt>
                <c:pt idx="21878">
                  <c:v>735675.58858796302</c:v>
                </c:pt>
                <c:pt idx="21879">
                  <c:v>735675.58859953692</c:v>
                </c:pt>
                <c:pt idx="21880">
                  <c:v>735675.58859953692</c:v>
                </c:pt>
                <c:pt idx="21881">
                  <c:v>735675.58861111151</c:v>
                </c:pt>
                <c:pt idx="21882">
                  <c:v>735675.58861111151</c:v>
                </c:pt>
                <c:pt idx="21883">
                  <c:v>735675.58862268541</c:v>
                </c:pt>
                <c:pt idx="21884">
                  <c:v>735675.58862268541</c:v>
                </c:pt>
                <c:pt idx="21885">
                  <c:v>735675.5886342593</c:v>
                </c:pt>
                <c:pt idx="21886">
                  <c:v>735675.5886342593</c:v>
                </c:pt>
                <c:pt idx="21887">
                  <c:v>735675.58864583343</c:v>
                </c:pt>
                <c:pt idx="21888">
                  <c:v>735675.58864583343</c:v>
                </c:pt>
                <c:pt idx="21889">
                  <c:v>735675.58865740744</c:v>
                </c:pt>
                <c:pt idx="21890">
                  <c:v>735675.58865740744</c:v>
                </c:pt>
                <c:pt idx="21891">
                  <c:v>735675.58866898133</c:v>
                </c:pt>
                <c:pt idx="21892">
                  <c:v>735675.58866898133</c:v>
                </c:pt>
                <c:pt idx="21893">
                  <c:v>735675.58868055558</c:v>
                </c:pt>
                <c:pt idx="21894">
                  <c:v>735675.58868055558</c:v>
                </c:pt>
                <c:pt idx="21895">
                  <c:v>735675.58869212959</c:v>
                </c:pt>
                <c:pt idx="21896">
                  <c:v>735675.58869212959</c:v>
                </c:pt>
                <c:pt idx="21897">
                  <c:v>735675.58870370372</c:v>
                </c:pt>
                <c:pt idx="21898">
                  <c:v>735675.58870370372</c:v>
                </c:pt>
                <c:pt idx="21899">
                  <c:v>735675.58871527738</c:v>
                </c:pt>
                <c:pt idx="21900">
                  <c:v>735675.58871527738</c:v>
                </c:pt>
                <c:pt idx="21901">
                  <c:v>735675.58872685209</c:v>
                </c:pt>
                <c:pt idx="21902">
                  <c:v>735675.58872685209</c:v>
                </c:pt>
                <c:pt idx="21903">
                  <c:v>735675.58873842587</c:v>
                </c:pt>
                <c:pt idx="21904">
                  <c:v>735675.58873842587</c:v>
                </c:pt>
                <c:pt idx="21905">
                  <c:v>735675.58875</c:v>
                </c:pt>
                <c:pt idx="21906">
                  <c:v>735675.58875</c:v>
                </c:pt>
                <c:pt idx="21907">
                  <c:v>735675.58876157389</c:v>
                </c:pt>
                <c:pt idx="21908">
                  <c:v>735675.58877314813</c:v>
                </c:pt>
                <c:pt idx="21909">
                  <c:v>735675.58877314813</c:v>
                </c:pt>
                <c:pt idx="21910">
                  <c:v>735675.58878472249</c:v>
                </c:pt>
                <c:pt idx="21911">
                  <c:v>735675.58878472249</c:v>
                </c:pt>
                <c:pt idx="21912">
                  <c:v>735675.58879629651</c:v>
                </c:pt>
                <c:pt idx="21913">
                  <c:v>735675.58879629651</c:v>
                </c:pt>
                <c:pt idx="21914">
                  <c:v>735675.5888078704</c:v>
                </c:pt>
                <c:pt idx="21915">
                  <c:v>735675.5888078704</c:v>
                </c:pt>
                <c:pt idx="21916">
                  <c:v>735675.5888194443</c:v>
                </c:pt>
                <c:pt idx="21917">
                  <c:v>735675.5888194443</c:v>
                </c:pt>
                <c:pt idx="21918">
                  <c:v>735675.58883101854</c:v>
                </c:pt>
                <c:pt idx="21919">
                  <c:v>735675.58883101854</c:v>
                </c:pt>
                <c:pt idx="21920">
                  <c:v>735675.58884259232</c:v>
                </c:pt>
                <c:pt idx="21921">
                  <c:v>735675.58884259232</c:v>
                </c:pt>
                <c:pt idx="21922">
                  <c:v>735675.58885416703</c:v>
                </c:pt>
                <c:pt idx="21923">
                  <c:v>735675.58885416703</c:v>
                </c:pt>
                <c:pt idx="21924">
                  <c:v>735675.58886574244</c:v>
                </c:pt>
                <c:pt idx="21925">
                  <c:v>735675.58886574244</c:v>
                </c:pt>
                <c:pt idx="21926">
                  <c:v>735675.58887731482</c:v>
                </c:pt>
                <c:pt idx="21927">
                  <c:v>735675.58887731482</c:v>
                </c:pt>
                <c:pt idx="21928">
                  <c:v>735675.58888888895</c:v>
                </c:pt>
                <c:pt idx="21929">
                  <c:v>735675.58888888895</c:v>
                </c:pt>
                <c:pt idx="21930">
                  <c:v>735675.58890046296</c:v>
                </c:pt>
                <c:pt idx="21931">
                  <c:v>735675.58890046296</c:v>
                </c:pt>
                <c:pt idx="21932">
                  <c:v>735675.58891203708</c:v>
                </c:pt>
                <c:pt idx="21933">
                  <c:v>735675.58891203708</c:v>
                </c:pt>
                <c:pt idx="21934">
                  <c:v>735675.58892361145</c:v>
                </c:pt>
                <c:pt idx="21935">
                  <c:v>735675.58892361145</c:v>
                </c:pt>
                <c:pt idx="21936">
                  <c:v>735675.58893518522</c:v>
                </c:pt>
                <c:pt idx="21937">
                  <c:v>735675.58893518522</c:v>
                </c:pt>
                <c:pt idx="21938">
                  <c:v>735675.58894675889</c:v>
                </c:pt>
                <c:pt idx="21939">
                  <c:v>735675.58894675889</c:v>
                </c:pt>
                <c:pt idx="21940">
                  <c:v>735675.58895833348</c:v>
                </c:pt>
                <c:pt idx="21941">
                  <c:v>735675.58895833348</c:v>
                </c:pt>
                <c:pt idx="21942">
                  <c:v>735675.58896990737</c:v>
                </c:pt>
                <c:pt idx="21943">
                  <c:v>735675.58896990737</c:v>
                </c:pt>
                <c:pt idx="21944">
                  <c:v>735675.5889814815</c:v>
                </c:pt>
                <c:pt idx="21945">
                  <c:v>735675.58899305528</c:v>
                </c:pt>
                <c:pt idx="21946">
                  <c:v>735675.58899305528</c:v>
                </c:pt>
                <c:pt idx="21947">
                  <c:v>735675.58900462929</c:v>
                </c:pt>
                <c:pt idx="21948">
                  <c:v>735675.58900462929</c:v>
                </c:pt>
                <c:pt idx="21949">
                  <c:v>735675.5890162033</c:v>
                </c:pt>
                <c:pt idx="21950">
                  <c:v>735675.5890162033</c:v>
                </c:pt>
                <c:pt idx="21951">
                  <c:v>735675.58902777778</c:v>
                </c:pt>
                <c:pt idx="21952">
                  <c:v>735675.58902777778</c:v>
                </c:pt>
                <c:pt idx="21953">
                  <c:v>735675.58903934911</c:v>
                </c:pt>
                <c:pt idx="21954">
                  <c:v>735675.58903934911</c:v>
                </c:pt>
                <c:pt idx="21955">
                  <c:v>735675.58905092592</c:v>
                </c:pt>
                <c:pt idx="21956">
                  <c:v>735675.58905092592</c:v>
                </c:pt>
                <c:pt idx="21957">
                  <c:v>735675.58906249888</c:v>
                </c:pt>
                <c:pt idx="21958">
                  <c:v>735675.58906249888</c:v>
                </c:pt>
                <c:pt idx="21959">
                  <c:v>735675.58907407336</c:v>
                </c:pt>
                <c:pt idx="21960">
                  <c:v>735675.58907407336</c:v>
                </c:pt>
                <c:pt idx="21961">
                  <c:v>735675.58908564842</c:v>
                </c:pt>
                <c:pt idx="21962">
                  <c:v>735675.58908564842</c:v>
                </c:pt>
                <c:pt idx="21963">
                  <c:v>735675.5890972222</c:v>
                </c:pt>
                <c:pt idx="21964">
                  <c:v>735675.5890972222</c:v>
                </c:pt>
                <c:pt idx="21965">
                  <c:v>735675.58910879306</c:v>
                </c:pt>
                <c:pt idx="21966">
                  <c:v>735675.58910879306</c:v>
                </c:pt>
                <c:pt idx="21967">
                  <c:v>735675.58912036836</c:v>
                </c:pt>
                <c:pt idx="21968">
                  <c:v>735675.58912036836</c:v>
                </c:pt>
                <c:pt idx="21969">
                  <c:v>735675.58913194388</c:v>
                </c:pt>
                <c:pt idx="21970">
                  <c:v>735675.58913194388</c:v>
                </c:pt>
                <c:pt idx="21971">
                  <c:v>735675.58914351836</c:v>
                </c:pt>
                <c:pt idx="21972">
                  <c:v>735675.58914351836</c:v>
                </c:pt>
                <c:pt idx="21973">
                  <c:v>735675.58915509237</c:v>
                </c:pt>
                <c:pt idx="21974">
                  <c:v>735675.58915509237</c:v>
                </c:pt>
                <c:pt idx="21975">
                  <c:v>735675.58916666638</c:v>
                </c:pt>
                <c:pt idx="21976">
                  <c:v>735675.58917823702</c:v>
                </c:pt>
                <c:pt idx="21977">
                  <c:v>735675.58917823702</c:v>
                </c:pt>
                <c:pt idx="21978">
                  <c:v>735675.58918981336</c:v>
                </c:pt>
                <c:pt idx="21979">
                  <c:v>735675.58918981336</c:v>
                </c:pt>
                <c:pt idx="21980">
                  <c:v>735675.58920138888</c:v>
                </c:pt>
                <c:pt idx="21981">
                  <c:v>735675.58920138888</c:v>
                </c:pt>
                <c:pt idx="21982">
                  <c:v>735675.58921296196</c:v>
                </c:pt>
                <c:pt idx="21983">
                  <c:v>735675.58921296196</c:v>
                </c:pt>
                <c:pt idx="21984">
                  <c:v>735675.58922453702</c:v>
                </c:pt>
                <c:pt idx="21985">
                  <c:v>735675.58922453702</c:v>
                </c:pt>
                <c:pt idx="21986">
                  <c:v>735675.58923611115</c:v>
                </c:pt>
                <c:pt idx="21987">
                  <c:v>735675.58923611115</c:v>
                </c:pt>
                <c:pt idx="21988">
                  <c:v>735675.58924768516</c:v>
                </c:pt>
                <c:pt idx="21989">
                  <c:v>735675.58924768516</c:v>
                </c:pt>
                <c:pt idx="21990">
                  <c:v>735675.58925925836</c:v>
                </c:pt>
                <c:pt idx="21991">
                  <c:v>735675.58925925836</c:v>
                </c:pt>
                <c:pt idx="21992">
                  <c:v>735675.5892708333</c:v>
                </c:pt>
                <c:pt idx="21993">
                  <c:v>735675.5892708333</c:v>
                </c:pt>
                <c:pt idx="21994">
                  <c:v>735675.58928240731</c:v>
                </c:pt>
                <c:pt idx="21995">
                  <c:v>735675.58928240731</c:v>
                </c:pt>
                <c:pt idx="21996">
                  <c:v>735675.58929398132</c:v>
                </c:pt>
                <c:pt idx="21997">
                  <c:v>735675.58929398132</c:v>
                </c:pt>
                <c:pt idx="21998">
                  <c:v>735675.58930555289</c:v>
                </c:pt>
                <c:pt idx="21999">
                  <c:v>735675.58930555289</c:v>
                </c:pt>
                <c:pt idx="22000">
                  <c:v>735675.58931712899</c:v>
                </c:pt>
                <c:pt idx="22001">
                  <c:v>735675.58931712899</c:v>
                </c:pt>
                <c:pt idx="22002">
                  <c:v>735675.58932870196</c:v>
                </c:pt>
                <c:pt idx="22003">
                  <c:v>735675.58934027446</c:v>
                </c:pt>
                <c:pt idx="22004">
                  <c:v>735675.58934027446</c:v>
                </c:pt>
                <c:pt idx="22005">
                  <c:v>735675.58935185138</c:v>
                </c:pt>
                <c:pt idx="22006">
                  <c:v>735675.58935185138</c:v>
                </c:pt>
                <c:pt idx="22007">
                  <c:v>735675.58936342597</c:v>
                </c:pt>
                <c:pt idx="22008">
                  <c:v>735675.58936342597</c:v>
                </c:pt>
                <c:pt idx="22009">
                  <c:v>735675.58937499719</c:v>
                </c:pt>
                <c:pt idx="22010">
                  <c:v>735675.58937499719</c:v>
                </c:pt>
                <c:pt idx="22011">
                  <c:v>735675.58938657399</c:v>
                </c:pt>
                <c:pt idx="22012">
                  <c:v>735675.58938657399</c:v>
                </c:pt>
                <c:pt idx="22013">
                  <c:v>735675.58939814696</c:v>
                </c:pt>
                <c:pt idx="22014">
                  <c:v>735675.58939814696</c:v>
                </c:pt>
                <c:pt idx="22015">
                  <c:v>735675.5894097219</c:v>
                </c:pt>
                <c:pt idx="22016">
                  <c:v>735675.5894097219</c:v>
                </c:pt>
                <c:pt idx="22017">
                  <c:v>735675.58942129649</c:v>
                </c:pt>
                <c:pt idx="22018">
                  <c:v>735675.58942129649</c:v>
                </c:pt>
                <c:pt idx="22019">
                  <c:v>735675.58943287039</c:v>
                </c:pt>
                <c:pt idx="22020">
                  <c:v>735675.58943287039</c:v>
                </c:pt>
                <c:pt idx="22021">
                  <c:v>735675.58944444428</c:v>
                </c:pt>
                <c:pt idx="22022">
                  <c:v>735675.58944444428</c:v>
                </c:pt>
                <c:pt idx="22023">
                  <c:v>735675.58945601853</c:v>
                </c:pt>
                <c:pt idx="22024">
                  <c:v>735675.58945601853</c:v>
                </c:pt>
                <c:pt idx="22025">
                  <c:v>735675.5894675923</c:v>
                </c:pt>
                <c:pt idx="22026">
                  <c:v>735675.5894675923</c:v>
                </c:pt>
                <c:pt idx="22027">
                  <c:v>735675.58947916317</c:v>
                </c:pt>
                <c:pt idx="22028">
                  <c:v>735675.58947916317</c:v>
                </c:pt>
                <c:pt idx="22029">
                  <c:v>735675.58949074079</c:v>
                </c:pt>
                <c:pt idx="22030">
                  <c:v>735675.58949074079</c:v>
                </c:pt>
                <c:pt idx="22031">
                  <c:v>735675.58950231399</c:v>
                </c:pt>
                <c:pt idx="22032">
                  <c:v>735675.58950231399</c:v>
                </c:pt>
                <c:pt idx="22033">
                  <c:v>735675.58951388649</c:v>
                </c:pt>
                <c:pt idx="22034">
                  <c:v>735675.58952546236</c:v>
                </c:pt>
                <c:pt idx="22035">
                  <c:v>735675.58952546236</c:v>
                </c:pt>
                <c:pt idx="22036">
                  <c:v>735675.58953703707</c:v>
                </c:pt>
                <c:pt idx="22037">
                  <c:v>735675.58953703707</c:v>
                </c:pt>
                <c:pt idx="22038">
                  <c:v>735675.58954860747</c:v>
                </c:pt>
                <c:pt idx="22039">
                  <c:v>735675.58954860747</c:v>
                </c:pt>
                <c:pt idx="22040">
                  <c:v>735675.58956018265</c:v>
                </c:pt>
                <c:pt idx="22041">
                  <c:v>735675.58956018265</c:v>
                </c:pt>
                <c:pt idx="22042">
                  <c:v>735675.58957175596</c:v>
                </c:pt>
                <c:pt idx="22043">
                  <c:v>735675.58957175596</c:v>
                </c:pt>
                <c:pt idx="22044">
                  <c:v>735675.58958333335</c:v>
                </c:pt>
                <c:pt idx="22045">
                  <c:v>735675.58958333335</c:v>
                </c:pt>
                <c:pt idx="22046">
                  <c:v>735675.58959490736</c:v>
                </c:pt>
                <c:pt idx="22047">
                  <c:v>735675.58959490736</c:v>
                </c:pt>
                <c:pt idx="22048">
                  <c:v>735675.58960648149</c:v>
                </c:pt>
                <c:pt idx="22049">
                  <c:v>735675.58960648149</c:v>
                </c:pt>
                <c:pt idx="22050">
                  <c:v>735675.58961805177</c:v>
                </c:pt>
                <c:pt idx="22051">
                  <c:v>735675.58961805177</c:v>
                </c:pt>
                <c:pt idx="22052">
                  <c:v>735675.58962962939</c:v>
                </c:pt>
                <c:pt idx="22053">
                  <c:v>735675.58962962939</c:v>
                </c:pt>
                <c:pt idx="22054">
                  <c:v>735675.58964120329</c:v>
                </c:pt>
                <c:pt idx="22055">
                  <c:v>735675.58964120329</c:v>
                </c:pt>
                <c:pt idx="22056">
                  <c:v>735675.58965277777</c:v>
                </c:pt>
                <c:pt idx="22057">
                  <c:v>735675.58965277777</c:v>
                </c:pt>
                <c:pt idx="22058">
                  <c:v>735675.58966435189</c:v>
                </c:pt>
                <c:pt idx="22059">
                  <c:v>735675.58966435189</c:v>
                </c:pt>
                <c:pt idx="22060">
                  <c:v>735675.5896759259</c:v>
                </c:pt>
                <c:pt idx="22061">
                  <c:v>735675.5896759259</c:v>
                </c:pt>
                <c:pt idx="22062">
                  <c:v>735675.58968750003</c:v>
                </c:pt>
                <c:pt idx="22063">
                  <c:v>735675.58968750003</c:v>
                </c:pt>
                <c:pt idx="22064">
                  <c:v>735675.58969907148</c:v>
                </c:pt>
                <c:pt idx="22065">
                  <c:v>735675.58971064817</c:v>
                </c:pt>
                <c:pt idx="22066">
                  <c:v>735675.58971064817</c:v>
                </c:pt>
                <c:pt idx="22067">
                  <c:v>735675.58972222218</c:v>
                </c:pt>
                <c:pt idx="22068">
                  <c:v>735675.58972222218</c:v>
                </c:pt>
                <c:pt idx="22069">
                  <c:v>735675.58973379631</c:v>
                </c:pt>
                <c:pt idx="22070">
                  <c:v>735675.58973379631</c:v>
                </c:pt>
                <c:pt idx="22071">
                  <c:v>735675.58974536776</c:v>
                </c:pt>
                <c:pt idx="22072">
                  <c:v>735675.58974536776</c:v>
                </c:pt>
                <c:pt idx="22073">
                  <c:v>735675.58975694433</c:v>
                </c:pt>
                <c:pt idx="22074">
                  <c:v>735675.58975694433</c:v>
                </c:pt>
                <c:pt idx="22075">
                  <c:v>735675.58976851637</c:v>
                </c:pt>
                <c:pt idx="22076">
                  <c:v>735675.58976851637</c:v>
                </c:pt>
                <c:pt idx="22077">
                  <c:v>735675.58978009236</c:v>
                </c:pt>
                <c:pt idx="22078">
                  <c:v>735675.58978009236</c:v>
                </c:pt>
                <c:pt idx="22079">
                  <c:v>735675.58979166637</c:v>
                </c:pt>
                <c:pt idx="22080">
                  <c:v>735675.58979166637</c:v>
                </c:pt>
                <c:pt idx="22081">
                  <c:v>735675.58980324073</c:v>
                </c:pt>
                <c:pt idx="22082">
                  <c:v>735675.58980324073</c:v>
                </c:pt>
                <c:pt idx="22083">
                  <c:v>735675.58981481486</c:v>
                </c:pt>
                <c:pt idx="22084">
                  <c:v>735675.58981481486</c:v>
                </c:pt>
                <c:pt idx="22085">
                  <c:v>735675.5898263891</c:v>
                </c:pt>
                <c:pt idx="22086">
                  <c:v>735675.5898263891</c:v>
                </c:pt>
                <c:pt idx="22087">
                  <c:v>735675.58983796299</c:v>
                </c:pt>
                <c:pt idx="22088">
                  <c:v>735675.58983796299</c:v>
                </c:pt>
                <c:pt idx="22089">
                  <c:v>735675.58984953689</c:v>
                </c:pt>
                <c:pt idx="22090">
                  <c:v>735675.58984953689</c:v>
                </c:pt>
                <c:pt idx="22091">
                  <c:v>735675.58986111113</c:v>
                </c:pt>
                <c:pt idx="22092">
                  <c:v>735675.58986111113</c:v>
                </c:pt>
                <c:pt idx="22093">
                  <c:v>735675.58987268398</c:v>
                </c:pt>
                <c:pt idx="22094">
                  <c:v>735675.58988425927</c:v>
                </c:pt>
                <c:pt idx="22095">
                  <c:v>735675.58988425927</c:v>
                </c:pt>
                <c:pt idx="22096">
                  <c:v>735675.5898958334</c:v>
                </c:pt>
                <c:pt idx="22097">
                  <c:v>735675.5898958334</c:v>
                </c:pt>
                <c:pt idx="22098">
                  <c:v>735675.58990740729</c:v>
                </c:pt>
                <c:pt idx="22099">
                  <c:v>735675.58990740729</c:v>
                </c:pt>
                <c:pt idx="22100">
                  <c:v>735675.58991897805</c:v>
                </c:pt>
                <c:pt idx="22101">
                  <c:v>735675.58991897805</c:v>
                </c:pt>
                <c:pt idx="22102">
                  <c:v>735675.58993055276</c:v>
                </c:pt>
                <c:pt idx="22103">
                  <c:v>735675.58993055276</c:v>
                </c:pt>
                <c:pt idx="22104">
                  <c:v>735675.58994212898</c:v>
                </c:pt>
                <c:pt idx="22105">
                  <c:v>735675.58994212898</c:v>
                </c:pt>
                <c:pt idx="22106">
                  <c:v>735675.58995370369</c:v>
                </c:pt>
                <c:pt idx="22107">
                  <c:v>735675.58995370369</c:v>
                </c:pt>
                <c:pt idx="22108">
                  <c:v>735675.58996527689</c:v>
                </c:pt>
                <c:pt idx="22109">
                  <c:v>735675.58996527689</c:v>
                </c:pt>
                <c:pt idx="22110">
                  <c:v>735675.58997685136</c:v>
                </c:pt>
                <c:pt idx="22111">
                  <c:v>735675.58997685136</c:v>
                </c:pt>
                <c:pt idx="22112">
                  <c:v>735675.58998842596</c:v>
                </c:pt>
                <c:pt idx="22113">
                  <c:v>735675.58998842596</c:v>
                </c:pt>
                <c:pt idx="22114">
                  <c:v>735675.59</c:v>
                </c:pt>
                <c:pt idx="22115">
                  <c:v>735675.59</c:v>
                </c:pt>
                <c:pt idx="22116">
                  <c:v>735675.59001157398</c:v>
                </c:pt>
                <c:pt idx="22117">
                  <c:v>735675.59001157398</c:v>
                </c:pt>
                <c:pt idx="22118">
                  <c:v>735675.59002314904</c:v>
                </c:pt>
                <c:pt idx="22119">
                  <c:v>735675.59002314904</c:v>
                </c:pt>
                <c:pt idx="22120">
                  <c:v>735675.59003472223</c:v>
                </c:pt>
                <c:pt idx="22121">
                  <c:v>735675.59003472223</c:v>
                </c:pt>
                <c:pt idx="22122">
                  <c:v>735675.59004629625</c:v>
                </c:pt>
                <c:pt idx="22123">
                  <c:v>735675.59004629625</c:v>
                </c:pt>
                <c:pt idx="22124">
                  <c:v>735675.59005787049</c:v>
                </c:pt>
                <c:pt idx="22125">
                  <c:v>735675.59006944438</c:v>
                </c:pt>
                <c:pt idx="22126">
                  <c:v>735675.59006944438</c:v>
                </c:pt>
                <c:pt idx="22127">
                  <c:v>735675.59008101851</c:v>
                </c:pt>
                <c:pt idx="22128">
                  <c:v>735675.59008101851</c:v>
                </c:pt>
                <c:pt idx="22129">
                  <c:v>735675.59009259229</c:v>
                </c:pt>
                <c:pt idx="22130">
                  <c:v>735675.59009259229</c:v>
                </c:pt>
                <c:pt idx="22131">
                  <c:v>735675.5901041663</c:v>
                </c:pt>
                <c:pt idx="22132">
                  <c:v>735675.5901041663</c:v>
                </c:pt>
                <c:pt idx="22133">
                  <c:v>735675.59011574078</c:v>
                </c:pt>
                <c:pt idx="22134">
                  <c:v>735675.59011574078</c:v>
                </c:pt>
                <c:pt idx="22135">
                  <c:v>735675.59012731479</c:v>
                </c:pt>
                <c:pt idx="22136">
                  <c:v>735675.59012731479</c:v>
                </c:pt>
                <c:pt idx="22137">
                  <c:v>735675.59013888636</c:v>
                </c:pt>
                <c:pt idx="22138">
                  <c:v>735675.59013888636</c:v>
                </c:pt>
                <c:pt idx="22139">
                  <c:v>735675.59015046188</c:v>
                </c:pt>
                <c:pt idx="22140">
                  <c:v>735675.59015046188</c:v>
                </c:pt>
                <c:pt idx="22141">
                  <c:v>735675.59016203706</c:v>
                </c:pt>
                <c:pt idx="22142">
                  <c:v>735675.59016203706</c:v>
                </c:pt>
                <c:pt idx="22143">
                  <c:v>735675.59017361107</c:v>
                </c:pt>
                <c:pt idx="22144">
                  <c:v>735675.59017361107</c:v>
                </c:pt>
                <c:pt idx="22145">
                  <c:v>735675.5901851852</c:v>
                </c:pt>
                <c:pt idx="22146">
                  <c:v>735675.5901851852</c:v>
                </c:pt>
                <c:pt idx="22147">
                  <c:v>735675.59019675897</c:v>
                </c:pt>
                <c:pt idx="22148">
                  <c:v>735675.59019675897</c:v>
                </c:pt>
                <c:pt idx="22149">
                  <c:v>735675.59020833333</c:v>
                </c:pt>
                <c:pt idx="22150">
                  <c:v>735675.59020833333</c:v>
                </c:pt>
                <c:pt idx="22151">
                  <c:v>735675.59021990688</c:v>
                </c:pt>
                <c:pt idx="22152">
                  <c:v>735675.59021990688</c:v>
                </c:pt>
                <c:pt idx="22153">
                  <c:v>735675.59023148147</c:v>
                </c:pt>
                <c:pt idx="22154">
                  <c:v>735675.59024305537</c:v>
                </c:pt>
                <c:pt idx="22155">
                  <c:v>735675.59024305537</c:v>
                </c:pt>
                <c:pt idx="22156">
                  <c:v>735675.59025462961</c:v>
                </c:pt>
                <c:pt idx="22157">
                  <c:v>735675.59025462961</c:v>
                </c:pt>
                <c:pt idx="22158">
                  <c:v>735675.59026620374</c:v>
                </c:pt>
                <c:pt idx="22159">
                  <c:v>735675.59026620374</c:v>
                </c:pt>
                <c:pt idx="22160">
                  <c:v>735675.59027777729</c:v>
                </c:pt>
                <c:pt idx="22161">
                  <c:v>735675.59027777729</c:v>
                </c:pt>
                <c:pt idx="22162">
                  <c:v>735675.59028935188</c:v>
                </c:pt>
                <c:pt idx="22163">
                  <c:v>735675.59028935188</c:v>
                </c:pt>
                <c:pt idx="22164">
                  <c:v>735675.59030092589</c:v>
                </c:pt>
                <c:pt idx="22165">
                  <c:v>735675.59030092589</c:v>
                </c:pt>
                <c:pt idx="22166">
                  <c:v>735675.59031249897</c:v>
                </c:pt>
                <c:pt idx="22167">
                  <c:v>735675.59031249897</c:v>
                </c:pt>
                <c:pt idx="22168">
                  <c:v>735675.59032407391</c:v>
                </c:pt>
                <c:pt idx="22169">
                  <c:v>735675.59032407391</c:v>
                </c:pt>
                <c:pt idx="22170">
                  <c:v>735675.59033564851</c:v>
                </c:pt>
                <c:pt idx="22171">
                  <c:v>735675.59033564851</c:v>
                </c:pt>
                <c:pt idx="22172">
                  <c:v>735675.59034722217</c:v>
                </c:pt>
                <c:pt idx="22173">
                  <c:v>735675.59034722217</c:v>
                </c:pt>
                <c:pt idx="22174">
                  <c:v>735675.5903587963</c:v>
                </c:pt>
                <c:pt idx="22175">
                  <c:v>735675.5903587963</c:v>
                </c:pt>
                <c:pt idx="22176">
                  <c:v>735675.59037036751</c:v>
                </c:pt>
                <c:pt idx="22177">
                  <c:v>735675.59037036751</c:v>
                </c:pt>
                <c:pt idx="22178">
                  <c:v>735675.59038194432</c:v>
                </c:pt>
                <c:pt idx="22179">
                  <c:v>735675.59038194432</c:v>
                </c:pt>
                <c:pt idx="22180">
                  <c:v>735675.59039351856</c:v>
                </c:pt>
                <c:pt idx="22181">
                  <c:v>735675.59039351856</c:v>
                </c:pt>
                <c:pt idx="22182">
                  <c:v>735675.59040509257</c:v>
                </c:pt>
                <c:pt idx="22183">
                  <c:v>735675.59040509257</c:v>
                </c:pt>
                <c:pt idx="22184">
                  <c:v>735675.5904166667</c:v>
                </c:pt>
                <c:pt idx="22185">
                  <c:v>735675.59042824071</c:v>
                </c:pt>
                <c:pt idx="22186">
                  <c:v>735675.59042824071</c:v>
                </c:pt>
                <c:pt idx="22187">
                  <c:v>735675.59043981438</c:v>
                </c:pt>
                <c:pt idx="22188">
                  <c:v>735675.59043981438</c:v>
                </c:pt>
                <c:pt idx="22189">
                  <c:v>735675.59045138885</c:v>
                </c:pt>
                <c:pt idx="22190">
                  <c:v>735675.59045138885</c:v>
                </c:pt>
                <c:pt idx="22191">
                  <c:v>735675.59046296298</c:v>
                </c:pt>
                <c:pt idx="22192">
                  <c:v>735675.59046296298</c:v>
                </c:pt>
                <c:pt idx="22193">
                  <c:v>735675.59047453711</c:v>
                </c:pt>
                <c:pt idx="22194">
                  <c:v>735675.59047453711</c:v>
                </c:pt>
                <c:pt idx="22195">
                  <c:v>735675.59048611205</c:v>
                </c:pt>
                <c:pt idx="22196">
                  <c:v>735675.59048611205</c:v>
                </c:pt>
                <c:pt idx="22197">
                  <c:v>735675.59049768513</c:v>
                </c:pt>
                <c:pt idx="22198">
                  <c:v>735675.59049768513</c:v>
                </c:pt>
                <c:pt idx="22199">
                  <c:v>735675.59050925646</c:v>
                </c:pt>
                <c:pt idx="22200">
                  <c:v>735675.59050925646</c:v>
                </c:pt>
                <c:pt idx="22201">
                  <c:v>735675.5905208335</c:v>
                </c:pt>
                <c:pt idx="22202">
                  <c:v>735675.5905208335</c:v>
                </c:pt>
                <c:pt idx="22203">
                  <c:v>735675.59053240728</c:v>
                </c:pt>
                <c:pt idx="22204">
                  <c:v>735675.59053240728</c:v>
                </c:pt>
                <c:pt idx="22205">
                  <c:v>735675.59054398129</c:v>
                </c:pt>
                <c:pt idx="22206">
                  <c:v>735675.59054398129</c:v>
                </c:pt>
                <c:pt idx="22207">
                  <c:v>735675.5905555553</c:v>
                </c:pt>
                <c:pt idx="22208">
                  <c:v>735675.5905555553</c:v>
                </c:pt>
                <c:pt idx="22209">
                  <c:v>735675.59056712966</c:v>
                </c:pt>
                <c:pt idx="22210">
                  <c:v>735675.59056712966</c:v>
                </c:pt>
                <c:pt idx="22211">
                  <c:v>735675.590578701</c:v>
                </c:pt>
                <c:pt idx="22212">
                  <c:v>735675.590578701</c:v>
                </c:pt>
                <c:pt idx="22213">
                  <c:v>735675.59059027699</c:v>
                </c:pt>
                <c:pt idx="22214">
                  <c:v>735675.59059027699</c:v>
                </c:pt>
                <c:pt idx="22215">
                  <c:v>735675.59060185181</c:v>
                </c:pt>
                <c:pt idx="22216">
                  <c:v>735675.59061342594</c:v>
                </c:pt>
                <c:pt idx="22217">
                  <c:v>735675.59061342594</c:v>
                </c:pt>
                <c:pt idx="22218">
                  <c:v>735675.59062499995</c:v>
                </c:pt>
                <c:pt idx="22219">
                  <c:v>735675.59062499995</c:v>
                </c:pt>
                <c:pt idx="22220">
                  <c:v>735675.59063657408</c:v>
                </c:pt>
                <c:pt idx="22221">
                  <c:v>735675.59064814821</c:v>
                </c:pt>
                <c:pt idx="22222">
                  <c:v>735675.59064814821</c:v>
                </c:pt>
                <c:pt idx="22223">
                  <c:v>735675.59064814821</c:v>
                </c:pt>
                <c:pt idx="22224">
                  <c:v>735675.59065972222</c:v>
                </c:pt>
                <c:pt idx="22225">
                  <c:v>735675.59065972222</c:v>
                </c:pt>
                <c:pt idx="22226">
                  <c:v>735675.59067129635</c:v>
                </c:pt>
                <c:pt idx="22227">
                  <c:v>735675.59067129635</c:v>
                </c:pt>
                <c:pt idx="22228">
                  <c:v>735675.59068287048</c:v>
                </c:pt>
                <c:pt idx="22229">
                  <c:v>735675.59068287048</c:v>
                </c:pt>
                <c:pt idx="22230">
                  <c:v>735675.59069444449</c:v>
                </c:pt>
                <c:pt idx="22231">
                  <c:v>735675.59069444449</c:v>
                </c:pt>
                <c:pt idx="22232">
                  <c:v>735675.5907060185</c:v>
                </c:pt>
                <c:pt idx="22233">
                  <c:v>735675.5907060185</c:v>
                </c:pt>
                <c:pt idx="22234">
                  <c:v>735675.59071759239</c:v>
                </c:pt>
                <c:pt idx="22235">
                  <c:v>735675.59071759239</c:v>
                </c:pt>
                <c:pt idx="22236">
                  <c:v>735675.59072916629</c:v>
                </c:pt>
                <c:pt idx="22237">
                  <c:v>735675.59072916629</c:v>
                </c:pt>
                <c:pt idx="22238">
                  <c:v>735675.59074074076</c:v>
                </c:pt>
                <c:pt idx="22239">
                  <c:v>735675.59074074076</c:v>
                </c:pt>
                <c:pt idx="22240">
                  <c:v>735675.59075231478</c:v>
                </c:pt>
                <c:pt idx="22241">
                  <c:v>735675.59075231478</c:v>
                </c:pt>
                <c:pt idx="22242">
                  <c:v>735675.5907638889</c:v>
                </c:pt>
                <c:pt idx="22243">
                  <c:v>735675.59077546198</c:v>
                </c:pt>
                <c:pt idx="22244">
                  <c:v>735675.59077546198</c:v>
                </c:pt>
                <c:pt idx="22245">
                  <c:v>735675.59078703704</c:v>
                </c:pt>
                <c:pt idx="22246">
                  <c:v>735675.59078703704</c:v>
                </c:pt>
                <c:pt idx="22247">
                  <c:v>735675.59079861036</c:v>
                </c:pt>
                <c:pt idx="22248">
                  <c:v>735675.59079861036</c:v>
                </c:pt>
                <c:pt idx="22249">
                  <c:v>735675.59081018518</c:v>
                </c:pt>
                <c:pt idx="22250">
                  <c:v>735675.59081018518</c:v>
                </c:pt>
                <c:pt idx="22251">
                  <c:v>735675.59082175931</c:v>
                </c:pt>
                <c:pt idx="22252">
                  <c:v>735675.59082175931</c:v>
                </c:pt>
                <c:pt idx="22253">
                  <c:v>735675.59083333344</c:v>
                </c:pt>
                <c:pt idx="22254">
                  <c:v>735675.59083333344</c:v>
                </c:pt>
                <c:pt idx="22255">
                  <c:v>735675.59084490733</c:v>
                </c:pt>
                <c:pt idx="22256">
                  <c:v>735675.59085648204</c:v>
                </c:pt>
                <c:pt idx="22257">
                  <c:v>735675.59085648204</c:v>
                </c:pt>
                <c:pt idx="22258">
                  <c:v>735675.59086805396</c:v>
                </c:pt>
                <c:pt idx="22259">
                  <c:v>735675.59086805396</c:v>
                </c:pt>
                <c:pt idx="22260">
                  <c:v>735675.59087962937</c:v>
                </c:pt>
                <c:pt idx="22261">
                  <c:v>735675.59087962937</c:v>
                </c:pt>
                <c:pt idx="22262">
                  <c:v>735675.59089120373</c:v>
                </c:pt>
                <c:pt idx="22263">
                  <c:v>735675.59089120373</c:v>
                </c:pt>
                <c:pt idx="22264">
                  <c:v>735675.59090277739</c:v>
                </c:pt>
                <c:pt idx="22265">
                  <c:v>735675.59090277739</c:v>
                </c:pt>
                <c:pt idx="22266">
                  <c:v>735675.59091435187</c:v>
                </c:pt>
                <c:pt idx="22267">
                  <c:v>735675.59091435187</c:v>
                </c:pt>
                <c:pt idx="22268">
                  <c:v>735675.59092592704</c:v>
                </c:pt>
                <c:pt idx="22269">
                  <c:v>735675.59092592704</c:v>
                </c:pt>
                <c:pt idx="22270">
                  <c:v>735675.5909375</c:v>
                </c:pt>
                <c:pt idx="22271">
                  <c:v>735675.59094907122</c:v>
                </c:pt>
                <c:pt idx="22272">
                  <c:v>735675.59094907122</c:v>
                </c:pt>
                <c:pt idx="22273">
                  <c:v>735675.59096064814</c:v>
                </c:pt>
                <c:pt idx="22274">
                  <c:v>735675.59096064814</c:v>
                </c:pt>
                <c:pt idx="22275">
                  <c:v>735675.59097222227</c:v>
                </c:pt>
                <c:pt idx="22276">
                  <c:v>735675.59097222227</c:v>
                </c:pt>
                <c:pt idx="22277">
                  <c:v>735675.5909837964</c:v>
                </c:pt>
                <c:pt idx="22278">
                  <c:v>735675.5909837964</c:v>
                </c:pt>
                <c:pt idx="22279">
                  <c:v>735675.59099537029</c:v>
                </c:pt>
                <c:pt idx="22280">
                  <c:v>735675.59099537029</c:v>
                </c:pt>
                <c:pt idx="22281">
                  <c:v>735675.59100694442</c:v>
                </c:pt>
                <c:pt idx="22282">
                  <c:v>735675.59100694442</c:v>
                </c:pt>
                <c:pt idx="22283">
                  <c:v>735675.59101851832</c:v>
                </c:pt>
                <c:pt idx="22284">
                  <c:v>735675.59101851832</c:v>
                </c:pt>
                <c:pt idx="22285">
                  <c:v>735675.59103009256</c:v>
                </c:pt>
                <c:pt idx="22286">
                  <c:v>735675.59103009256</c:v>
                </c:pt>
                <c:pt idx="22287">
                  <c:v>735675.59104166669</c:v>
                </c:pt>
                <c:pt idx="22288">
                  <c:v>735675.59104166669</c:v>
                </c:pt>
                <c:pt idx="22289">
                  <c:v>735675.59105324245</c:v>
                </c:pt>
                <c:pt idx="22290">
                  <c:v>735675.59105324245</c:v>
                </c:pt>
                <c:pt idx="22291">
                  <c:v>735675.59106481483</c:v>
                </c:pt>
                <c:pt idx="22292">
                  <c:v>735675.59106481483</c:v>
                </c:pt>
                <c:pt idx="22293">
                  <c:v>735675.59107638884</c:v>
                </c:pt>
                <c:pt idx="22294">
                  <c:v>735675.59107638884</c:v>
                </c:pt>
                <c:pt idx="22295">
                  <c:v>735675.59108796343</c:v>
                </c:pt>
                <c:pt idx="22296">
                  <c:v>735675.59108796343</c:v>
                </c:pt>
                <c:pt idx="22297">
                  <c:v>735675.59109953709</c:v>
                </c:pt>
                <c:pt idx="22298">
                  <c:v>735675.59109953709</c:v>
                </c:pt>
                <c:pt idx="22299">
                  <c:v>735675.59111111111</c:v>
                </c:pt>
                <c:pt idx="22300">
                  <c:v>735675.59111111111</c:v>
                </c:pt>
                <c:pt idx="22301">
                  <c:v>735675.59112268523</c:v>
                </c:pt>
                <c:pt idx="22302">
                  <c:v>735675.59112268523</c:v>
                </c:pt>
                <c:pt idx="22303">
                  <c:v>735675.5911342589</c:v>
                </c:pt>
                <c:pt idx="22304">
                  <c:v>735675.5911342589</c:v>
                </c:pt>
                <c:pt idx="22305">
                  <c:v>735675.59114583349</c:v>
                </c:pt>
                <c:pt idx="22306">
                  <c:v>735675.59114583349</c:v>
                </c:pt>
                <c:pt idx="22307">
                  <c:v>735675.5911574075</c:v>
                </c:pt>
                <c:pt idx="22308">
                  <c:v>735675.5911574075</c:v>
                </c:pt>
                <c:pt idx="22309">
                  <c:v>735675.59116898139</c:v>
                </c:pt>
                <c:pt idx="22310">
                  <c:v>735675.59116898139</c:v>
                </c:pt>
                <c:pt idx="22311">
                  <c:v>735675.59118055529</c:v>
                </c:pt>
                <c:pt idx="22312">
                  <c:v>735675.59118055529</c:v>
                </c:pt>
                <c:pt idx="22313">
                  <c:v>735675.5911921293</c:v>
                </c:pt>
                <c:pt idx="22314">
                  <c:v>735675.59120370401</c:v>
                </c:pt>
                <c:pt idx="22315">
                  <c:v>735675.59120370401</c:v>
                </c:pt>
                <c:pt idx="22316">
                  <c:v>735675.59120370401</c:v>
                </c:pt>
                <c:pt idx="22317">
                  <c:v>735675.59121527779</c:v>
                </c:pt>
                <c:pt idx="22318">
                  <c:v>735675.59121527779</c:v>
                </c:pt>
                <c:pt idx="22319">
                  <c:v>735675.59122685203</c:v>
                </c:pt>
                <c:pt idx="22320">
                  <c:v>735675.59122685203</c:v>
                </c:pt>
                <c:pt idx="22321">
                  <c:v>735675.59123842593</c:v>
                </c:pt>
                <c:pt idx="22322">
                  <c:v>735675.59123842593</c:v>
                </c:pt>
                <c:pt idx="22323">
                  <c:v>735675.59125000041</c:v>
                </c:pt>
                <c:pt idx="22324">
                  <c:v>735675.59125000041</c:v>
                </c:pt>
                <c:pt idx="22325">
                  <c:v>735675.59126157407</c:v>
                </c:pt>
                <c:pt idx="22326">
                  <c:v>735675.59126157407</c:v>
                </c:pt>
                <c:pt idx="22327">
                  <c:v>735675.59127314843</c:v>
                </c:pt>
                <c:pt idx="22328">
                  <c:v>735675.59127314843</c:v>
                </c:pt>
                <c:pt idx="22329">
                  <c:v>735675.59128472244</c:v>
                </c:pt>
                <c:pt idx="22330">
                  <c:v>735675.59128472244</c:v>
                </c:pt>
                <c:pt idx="22331">
                  <c:v>735675.59129629645</c:v>
                </c:pt>
                <c:pt idx="22332">
                  <c:v>735675.59130787035</c:v>
                </c:pt>
                <c:pt idx="22333">
                  <c:v>735675.59130787035</c:v>
                </c:pt>
                <c:pt idx="22334">
                  <c:v>735675.59131944436</c:v>
                </c:pt>
                <c:pt idx="22335">
                  <c:v>735675.59131944436</c:v>
                </c:pt>
                <c:pt idx="22336">
                  <c:v>735675.59133101848</c:v>
                </c:pt>
                <c:pt idx="22337">
                  <c:v>735675.59133101848</c:v>
                </c:pt>
                <c:pt idx="22338">
                  <c:v>735675.59134259238</c:v>
                </c:pt>
                <c:pt idx="22339">
                  <c:v>735675.59134259238</c:v>
                </c:pt>
                <c:pt idx="22340">
                  <c:v>735675.59135416662</c:v>
                </c:pt>
                <c:pt idx="22341">
                  <c:v>735675.59135416662</c:v>
                </c:pt>
                <c:pt idx="22342">
                  <c:v>735675.59136574075</c:v>
                </c:pt>
                <c:pt idx="22343">
                  <c:v>735675.59136574075</c:v>
                </c:pt>
                <c:pt idx="22344">
                  <c:v>735675.59137731476</c:v>
                </c:pt>
                <c:pt idx="22345">
                  <c:v>735675.59137731476</c:v>
                </c:pt>
                <c:pt idx="22346">
                  <c:v>735675.59138888889</c:v>
                </c:pt>
                <c:pt idx="22347">
                  <c:v>735675.59138888889</c:v>
                </c:pt>
                <c:pt idx="22348">
                  <c:v>735675.5914004629</c:v>
                </c:pt>
                <c:pt idx="22349">
                  <c:v>735675.5914004629</c:v>
                </c:pt>
                <c:pt idx="22350">
                  <c:v>735675.59141203703</c:v>
                </c:pt>
                <c:pt idx="22351">
                  <c:v>735675.59141203703</c:v>
                </c:pt>
                <c:pt idx="22352">
                  <c:v>735675.59142361244</c:v>
                </c:pt>
                <c:pt idx="22353">
                  <c:v>735675.59142361244</c:v>
                </c:pt>
                <c:pt idx="22354">
                  <c:v>735675.5914351854</c:v>
                </c:pt>
                <c:pt idx="22355">
                  <c:v>735675.5914351854</c:v>
                </c:pt>
                <c:pt idx="22356">
                  <c:v>735675.5914467593</c:v>
                </c:pt>
                <c:pt idx="22357">
                  <c:v>735675.5914467593</c:v>
                </c:pt>
                <c:pt idx="22358">
                  <c:v>735675.59145833342</c:v>
                </c:pt>
                <c:pt idx="22359">
                  <c:v>735675.59145833342</c:v>
                </c:pt>
                <c:pt idx="22360">
                  <c:v>735675.59146990732</c:v>
                </c:pt>
                <c:pt idx="22361">
                  <c:v>735675.59146990732</c:v>
                </c:pt>
                <c:pt idx="22362">
                  <c:v>735675.59148148145</c:v>
                </c:pt>
                <c:pt idx="22363">
                  <c:v>735675.59148148145</c:v>
                </c:pt>
                <c:pt idx="22364">
                  <c:v>735675.59149305557</c:v>
                </c:pt>
                <c:pt idx="22365">
                  <c:v>735675.59150462958</c:v>
                </c:pt>
                <c:pt idx="22366">
                  <c:v>735675.59150462958</c:v>
                </c:pt>
                <c:pt idx="22367">
                  <c:v>735675.59151620371</c:v>
                </c:pt>
                <c:pt idx="22368">
                  <c:v>735675.59151620371</c:v>
                </c:pt>
                <c:pt idx="22369">
                  <c:v>735675.59152777772</c:v>
                </c:pt>
                <c:pt idx="22370">
                  <c:v>735675.59152777772</c:v>
                </c:pt>
                <c:pt idx="22371">
                  <c:v>735675.59153935139</c:v>
                </c:pt>
                <c:pt idx="22372">
                  <c:v>735675.59153935139</c:v>
                </c:pt>
                <c:pt idx="22373">
                  <c:v>735675.59155092645</c:v>
                </c:pt>
                <c:pt idx="22374">
                  <c:v>735675.59155092645</c:v>
                </c:pt>
                <c:pt idx="22375">
                  <c:v>735675.59156249999</c:v>
                </c:pt>
                <c:pt idx="22376">
                  <c:v>735675.59156249999</c:v>
                </c:pt>
                <c:pt idx="22377">
                  <c:v>735675.59157407389</c:v>
                </c:pt>
                <c:pt idx="22378">
                  <c:v>735675.59157407389</c:v>
                </c:pt>
                <c:pt idx="22379">
                  <c:v>735675.59158564941</c:v>
                </c:pt>
                <c:pt idx="22380">
                  <c:v>735675.59158564941</c:v>
                </c:pt>
                <c:pt idx="22381">
                  <c:v>735675.59159722249</c:v>
                </c:pt>
                <c:pt idx="22382">
                  <c:v>735675.59159722249</c:v>
                </c:pt>
                <c:pt idx="22383">
                  <c:v>735675.5916087965</c:v>
                </c:pt>
                <c:pt idx="22384">
                  <c:v>735675.5916087965</c:v>
                </c:pt>
                <c:pt idx="22385">
                  <c:v>735675.5916203704</c:v>
                </c:pt>
                <c:pt idx="22386">
                  <c:v>735675.5916203704</c:v>
                </c:pt>
                <c:pt idx="22387">
                  <c:v>735675.59163194441</c:v>
                </c:pt>
                <c:pt idx="22388">
                  <c:v>735675.59163194441</c:v>
                </c:pt>
                <c:pt idx="22389">
                  <c:v>735675.59164351854</c:v>
                </c:pt>
                <c:pt idx="22390">
                  <c:v>735675.59164351854</c:v>
                </c:pt>
                <c:pt idx="22391">
                  <c:v>735675.59165509255</c:v>
                </c:pt>
                <c:pt idx="22392">
                  <c:v>735675.59165509255</c:v>
                </c:pt>
                <c:pt idx="22393">
                  <c:v>735675.59166666702</c:v>
                </c:pt>
                <c:pt idx="22394">
                  <c:v>735675.5916782408</c:v>
                </c:pt>
                <c:pt idx="22395">
                  <c:v>735675.5916782408</c:v>
                </c:pt>
                <c:pt idx="22396">
                  <c:v>735675.59168981481</c:v>
                </c:pt>
                <c:pt idx="22397">
                  <c:v>735675.59168981481</c:v>
                </c:pt>
                <c:pt idx="22398">
                  <c:v>735675.59170138894</c:v>
                </c:pt>
                <c:pt idx="22399">
                  <c:v>735675.59170138894</c:v>
                </c:pt>
                <c:pt idx="22400">
                  <c:v>735675.59171296237</c:v>
                </c:pt>
                <c:pt idx="22401">
                  <c:v>735675.59171296237</c:v>
                </c:pt>
                <c:pt idx="22402">
                  <c:v>735675.59172453743</c:v>
                </c:pt>
                <c:pt idx="22403">
                  <c:v>735675.59172453743</c:v>
                </c:pt>
                <c:pt idx="22404">
                  <c:v>735675.59173611144</c:v>
                </c:pt>
                <c:pt idx="22405">
                  <c:v>735675.59173611144</c:v>
                </c:pt>
                <c:pt idx="22406">
                  <c:v>735675.59174768522</c:v>
                </c:pt>
                <c:pt idx="22407">
                  <c:v>735675.59174768522</c:v>
                </c:pt>
                <c:pt idx="22408">
                  <c:v>735675.59175925888</c:v>
                </c:pt>
                <c:pt idx="22409">
                  <c:v>735675.59175925888</c:v>
                </c:pt>
                <c:pt idx="22410">
                  <c:v>735675.59177083347</c:v>
                </c:pt>
                <c:pt idx="22411">
                  <c:v>735675.59177083347</c:v>
                </c:pt>
                <c:pt idx="22412">
                  <c:v>735675.59178240749</c:v>
                </c:pt>
                <c:pt idx="22413">
                  <c:v>735675.59178240749</c:v>
                </c:pt>
                <c:pt idx="22414">
                  <c:v>735675.5917939815</c:v>
                </c:pt>
                <c:pt idx="22415">
                  <c:v>735675.5917939815</c:v>
                </c:pt>
                <c:pt idx="22416">
                  <c:v>735675.59180555551</c:v>
                </c:pt>
                <c:pt idx="22417">
                  <c:v>735675.59181712964</c:v>
                </c:pt>
                <c:pt idx="22418">
                  <c:v>735675.59181712964</c:v>
                </c:pt>
                <c:pt idx="22419">
                  <c:v>735675.59182870365</c:v>
                </c:pt>
                <c:pt idx="22420">
                  <c:v>735675.59182870365</c:v>
                </c:pt>
                <c:pt idx="22421">
                  <c:v>735675.59184027778</c:v>
                </c:pt>
                <c:pt idx="22422">
                  <c:v>735675.59184027778</c:v>
                </c:pt>
                <c:pt idx="22423">
                  <c:v>735675.59185185202</c:v>
                </c:pt>
                <c:pt idx="22424">
                  <c:v>735675.59185185202</c:v>
                </c:pt>
                <c:pt idx="22425">
                  <c:v>735675.59186342743</c:v>
                </c:pt>
                <c:pt idx="22426">
                  <c:v>735675.59186342743</c:v>
                </c:pt>
                <c:pt idx="22427">
                  <c:v>735675.59187500004</c:v>
                </c:pt>
                <c:pt idx="22428">
                  <c:v>735675.59187500004</c:v>
                </c:pt>
                <c:pt idx="22429">
                  <c:v>735675.59188657405</c:v>
                </c:pt>
                <c:pt idx="22430">
                  <c:v>735675.59188657405</c:v>
                </c:pt>
                <c:pt idx="22431">
                  <c:v>735675.59189814841</c:v>
                </c:pt>
                <c:pt idx="22432">
                  <c:v>735675.59189814841</c:v>
                </c:pt>
                <c:pt idx="22433">
                  <c:v>735675.59190972219</c:v>
                </c:pt>
                <c:pt idx="22434">
                  <c:v>735675.59190972219</c:v>
                </c:pt>
                <c:pt idx="22435">
                  <c:v>735675.59192129644</c:v>
                </c:pt>
                <c:pt idx="22436">
                  <c:v>735675.59192129644</c:v>
                </c:pt>
                <c:pt idx="22437">
                  <c:v>735675.59193287033</c:v>
                </c:pt>
                <c:pt idx="22438">
                  <c:v>735675.59193287033</c:v>
                </c:pt>
                <c:pt idx="22439">
                  <c:v>735675.59194444446</c:v>
                </c:pt>
                <c:pt idx="22440">
                  <c:v>735675.59194444446</c:v>
                </c:pt>
                <c:pt idx="22441">
                  <c:v>735675.59195601905</c:v>
                </c:pt>
                <c:pt idx="22442">
                  <c:v>735675.59195601905</c:v>
                </c:pt>
                <c:pt idx="22443">
                  <c:v>735675.5919675926</c:v>
                </c:pt>
                <c:pt idx="22444">
                  <c:v>735675.5919675926</c:v>
                </c:pt>
                <c:pt idx="22445">
                  <c:v>735675.59197916638</c:v>
                </c:pt>
                <c:pt idx="22446">
                  <c:v>735675.59197916638</c:v>
                </c:pt>
                <c:pt idx="22447">
                  <c:v>735675.59199074074</c:v>
                </c:pt>
                <c:pt idx="22448">
                  <c:v>735675.59199074074</c:v>
                </c:pt>
                <c:pt idx="22449">
                  <c:v>735675.59200231486</c:v>
                </c:pt>
                <c:pt idx="22450">
                  <c:v>735675.59200231486</c:v>
                </c:pt>
                <c:pt idx="22451">
                  <c:v>735675.59201388888</c:v>
                </c:pt>
                <c:pt idx="22452">
                  <c:v>735675.59201388888</c:v>
                </c:pt>
                <c:pt idx="22453">
                  <c:v>735675.592025463</c:v>
                </c:pt>
                <c:pt idx="22454">
                  <c:v>735675.592025463</c:v>
                </c:pt>
                <c:pt idx="22455">
                  <c:v>735675.59203703701</c:v>
                </c:pt>
                <c:pt idx="22456">
                  <c:v>735675.59203703701</c:v>
                </c:pt>
                <c:pt idx="22457">
                  <c:v>735675.59204860847</c:v>
                </c:pt>
                <c:pt idx="22458">
                  <c:v>735675.59206018399</c:v>
                </c:pt>
                <c:pt idx="22459">
                  <c:v>735675.59206018399</c:v>
                </c:pt>
                <c:pt idx="22460">
                  <c:v>735675.59207175672</c:v>
                </c:pt>
                <c:pt idx="22461">
                  <c:v>735675.59207175672</c:v>
                </c:pt>
                <c:pt idx="22462">
                  <c:v>735675.59208333341</c:v>
                </c:pt>
                <c:pt idx="22463">
                  <c:v>735675.59208333341</c:v>
                </c:pt>
                <c:pt idx="22464">
                  <c:v>735675.5920949073</c:v>
                </c:pt>
                <c:pt idx="22465">
                  <c:v>735675.5920949073</c:v>
                </c:pt>
                <c:pt idx="22466">
                  <c:v>735675.59212962899</c:v>
                </c:pt>
                <c:pt idx="22467">
                  <c:v>735675.59212962899</c:v>
                </c:pt>
                <c:pt idx="22468">
                  <c:v>735675.59214120137</c:v>
                </c:pt>
                <c:pt idx="22469">
                  <c:v>735675.59215277736</c:v>
                </c:pt>
                <c:pt idx="22470">
                  <c:v>735675.59215277736</c:v>
                </c:pt>
                <c:pt idx="22471">
                  <c:v>735675.59216435137</c:v>
                </c:pt>
                <c:pt idx="22472">
                  <c:v>735675.59216435137</c:v>
                </c:pt>
                <c:pt idx="22473">
                  <c:v>735675.59217592597</c:v>
                </c:pt>
                <c:pt idx="22474">
                  <c:v>735675.59217592597</c:v>
                </c:pt>
                <c:pt idx="22475">
                  <c:v>735675.59218749998</c:v>
                </c:pt>
                <c:pt idx="22476">
                  <c:v>735675.59218749998</c:v>
                </c:pt>
                <c:pt idx="22477">
                  <c:v>735675.59219907084</c:v>
                </c:pt>
                <c:pt idx="22478">
                  <c:v>735675.59219907084</c:v>
                </c:pt>
                <c:pt idx="22479">
                  <c:v>735675.59221064812</c:v>
                </c:pt>
                <c:pt idx="22480">
                  <c:v>735675.59221064812</c:v>
                </c:pt>
                <c:pt idx="22481">
                  <c:v>735675.59222222224</c:v>
                </c:pt>
                <c:pt idx="22482">
                  <c:v>735675.59222222224</c:v>
                </c:pt>
                <c:pt idx="22483">
                  <c:v>735675.59223379625</c:v>
                </c:pt>
                <c:pt idx="22484">
                  <c:v>735675.59223379625</c:v>
                </c:pt>
                <c:pt idx="22485">
                  <c:v>735675.59224537038</c:v>
                </c:pt>
                <c:pt idx="22486">
                  <c:v>735675.59224537038</c:v>
                </c:pt>
                <c:pt idx="22487">
                  <c:v>735675.59225694451</c:v>
                </c:pt>
                <c:pt idx="22488">
                  <c:v>735675.59225694451</c:v>
                </c:pt>
                <c:pt idx="22489">
                  <c:v>735675.59226851829</c:v>
                </c:pt>
                <c:pt idx="22490">
                  <c:v>735675.59226851829</c:v>
                </c:pt>
                <c:pt idx="22491">
                  <c:v>735675.5922800923</c:v>
                </c:pt>
                <c:pt idx="22492">
                  <c:v>735675.5922800923</c:v>
                </c:pt>
                <c:pt idx="22493">
                  <c:v>735675.59229166666</c:v>
                </c:pt>
                <c:pt idx="22494">
                  <c:v>735675.59229166666</c:v>
                </c:pt>
                <c:pt idx="22495">
                  <c:v>735675.59230324079</c:v>
                </c:pt>
                <c:pt idx="22496">
                  <c:v>735675.59230324079</c:v>
                </c:pt>
                <c:pt idx="22497">
                  <c:v>735675.59231481398</c:v>
                </c:pt>
                <c:pt idx="22498">
                  <c:v>735675.59231481398</c:v>
                </c:pt>
                <c:pt idx="22499">
                  <c:v>735675.59232638893</c:v>
                </c:pt>
                <c:pt idx="22500">
                  <c:v>735675.59232638893</c:v>
                </c:pt>
                <c:pt idx="22501">
                  <c:v>735675.59233796236</c:v>
                </c:pt>
                <c:pt idx="22502">
                  <c:v>735675.59233796236</c:v>
                </c:pt>
                <c:pt idx="22503">
                  <c:v>735675.59234953637</c:v>
                </c:pt>
                <c:pt idx="22504">
                  <c:v>735675.59236111108</c:v>
                </c:pt>
                <c:pt idx="22505">
                  <c:v>735675.59236111108</c:v>
                </c:pt>
                <c:pt idx="22506">
                  <c:v>735675.59236111108</c:v>
                </c:pt>
                <c:pt idx="22507">
                  <c:v>735675.59237268264</c:v>
                </c:pt>
                <c:pt idx="22508">
                  <c:v>735675.59237268264</c:v>
                </c:pt>
                <c:pt idx="22509">
                  <c:v>735675.59238425898</c:v>
                </c:pt>
                <c:pt idx="22510">
                  <c:v>735675.59239583334</c:v>
                </c:pt>
                <c:pt idx="22511">
                  <c:v>735675.59239583334</c:v>
                </c:pt>
                <c:pt idx="22512">
                  <c:v>735675.59240740747</c:v>
                </c:pt>
                <c:pt idx="22513">
                  <c:v>735675.59240740747</c:v>
                </c:pt>
                <c:pt idx="22514">
                  <c:v>735675.59241898137</c:v>
                </c:pt>
                <c:pt idx="22515">
                  <c:v>735675.59241898137</c:v>
                </c:pt>
                <c:pt idx="22516">
                  <c:v>735675.59243055538</c:v>
                </c:pt>
                <c:pt idx="22517">
                  <c:v>735675.59243055538</c:v>
                </c:pt>
                <c:pt idx="22518">
                  <c:v>735675.59244212939</c:v>
                </c:pt>
                <c:pt idx="22519">
                  <c:v>735675.59244212939</c:v>
                </c:pt>
                <c:pt idx="22520">
                  <c:v>735675.59245370375</c:v>
                </c:pt>
                <c:pt idx="22521">
                  <c:v>735675.59245370375</c:v>
                </c:pt>
                <c:pt idx="22522">
                  <c:v>735675.59246527776</c:v>
                </c:pt>
                <c:pt idx="22523">
                  <c:v>735675.59246527776</c:v>
                </c:pt>
                <c:pt idx="22524">
                  <c:v>735675.59247685189</c:v>
                </c:pt>
                <c:pt idx="22525">
                  <c:v>735675.59247685189</c:v>
                </c:pt>
                <c:pt idx="22526">
                  <c:v>735675.5924884259</c:v>
                </c:pt>
                <c:pt idx="22527">
                  <c:v>735675.5924884259</c:v>
                </c:pt>
                <c:pt idx="22528">
                  <c:v>735675.59249999898</c:v>
                </c:pt>
                <c:pt idx="22529">
                  <c:v>735675.59251157148</c:v>
                </c:pt>
                <c:pt idx="22530">
                  <c:v>735675.59251157148</c:v>
                </c:pt>
                <c:pt idx="22531">
                  <c:v>735675.5925231484</c:v>
                </c:pt>
                <c:pt idx="22532">
                  <c:v>735675.5925231484</c:v>
                </c:pt>
                <c:pt idx="22533">
                  <c:v>735675.59253472218</c:v>
                </c:pt>
                <c:pt idx="22534">
                  <c:v>735675.59253472218</c:v>
                </c:pt>
                <c:pt idx="22535">
                  <c:v>735675.59254629631</c:v>
                </c:pt>
                <c:pt idx="22536">
                  <c:v>735675.59254629631</c:v>
                </c:pt>
                <c:pt idx="22537">
                  <c:v>735675.59255787032</c:v>
                </c:pt>
                <c:pt idx="22538">
                  <c:v>735675.59255787032</c:v>
                </c:pt>
                <c:pt idx="22539">
                  <c:v>735675.59256944398</c:v>
                </c:pt>
                <c:pt idx="22540">
                  <c:v>735675.59256944398</c:v>
                </c:pt>
                <c:pt idx="22541">
                  <c:v>735675.59258101857</c:v>
                </c:pt>
                <c:pt idx="22542">
                  <c:v>735675.59258101857</c:v>
                </c:pt>
                <c:pt idx="22543">
                  <c:v>735675.59259259189</c:v>
                </c:pt>
                <c:pt idx="22544">
                  <c:v>735675.59259259189</c:v>
                </c:pt>
                <c:pt idx="22545">
                  <c:v>735675.59260416671</c:v>
                </c:pt>
                <c:pt idx="22546">
                  <c:v>735675.59260416671</c:v>
                </c:pt>
                <c:pt idx="22547">
                  <c:v>735675.59261574072</c:v>
                </c:pt>
                <c:pt idx="22548">
                  <c:v>735675.59261574072</c:v>
                </c:pt>
                <c:pt idx="22549">
                  <c:v>735675.59262731485</c:v>
                </c:pt>
                <c:pt idx="22550">
                  <c:v>735675.59262731485</c:v>
                </c:pt>
                <c:pt idx="22551">
                  <c:v>735675.59263888886</c:v>
                </c:pt>
                <c:pt idx="22552">
                  <c:v>735675.59263888886</c:v>
                </c:pt>
                <c:pt idx="22553">
                  <c:v>735675.59265046299</c:v>
                </c:pt>
                <c:pt idx="22554">
                  <c:v>735675.59265046299</c:v>
                </c:pt>
                <c:pt idx="22555">
                  <c:v>735675.592662037</c:v>
                </c:pt>
                <c:pt idx="22556">
                  <c:v>735675.592662037</c:v>
                </c:pt>
                <c:pt idx="22557">
                  <c:v>735675.59267361113</c:v>
                </c:pt>
                <c:pt idx="22558">
                  <c:v>735675.59267361113</c:v>
                </c:pt>
                <c:pt idx="22559">
                  <c:v>735675.59268518514</c:v>
                </c:pt>
                <c:pt idx="22560">
                  <c:v>735675.59268518514</c:v>
                </c:pt>
                <c:pt idx="22561">
                  <c:v>735675.59269675927</c:v>
                </c:pt>
                <c:pt idx="22562">
                  <c:v>735675.59270833328</c:v>
                </c:pt>
                <c:pt idx="22563">
                  <c:v>735675.59270833328</c:v>
                </c:pt>
                <c:pt idx="22564">
                  <c:v>735675.59271990636</c:v>
                </c:pt>
                <c:pt idx="22565">
                  <c:v>735675.5927314813</c:v>
                </c:pt>
                <c:pt idx="22566">
                  <c:v>735675.5927314813</c:v>
                </c:pt>
                <c:pt idx="22567">
                  <c:v>735675.59274305275</c:v>
                </c:pt>
                <c:pt idx="22568">
                  <c:v>735675.59274305275</c:v>
                </c:pt>
                <c:pt idx="22569">
                  <c:v>735675.59275462967</c:v>
                </c:pt>
                <c:pt idx="22570">
                  <c:v>735675.59275462967</c:v>
                </c:pt>
                <c:pt idx="22571">
                  <c:v>735675.59276620368</c:v>
                </c:pt>
                <c:pt idx="22572">
                  <c:v>735675.59276620368</c:v>
                </c:pt>
                <c:pt idx="22573">
                  <c:v>735675.59277777688</c:v>
                </c:pt>
                <c:pt idx="22574">
                  <c:v>735675.59277777688</c:v>
                </c:pt>
                <c:pt idx="22575">
                  <c:v>735675.59278935136</c:v>
                </c:pt>
                <c:pt idx="22576">
                  <c:v>735675.59278935136</c:v>
                </c:pt>
                <c:pt idx="22577">
                  <c:v>735675.59280092595</c:v>
                </c:pt>
                <c:pt idx="22578">
                  <c:v>735675.59280092595</c:v>
                </c:pt>
                <c:pt idx="22579">
                  <c:v>735675.59281249996</c:v>
                </c:pt>
                <c:pt idx="22580">
                  <c:v>735675.59282407409</c:v>
                </c:pt>
                <c:pt idx="22581">
                  <c:v>735675.59282407409</c:v>
                </c:pt>
                <c:pt idx="22582">
                  <c:v>735675.59282407409</c:v>
                </c:pt>
                <c:pt idx="22583">
                  <c:v>735675.59283564845</c:v>
                </c:pt>
                <c:pt idx="22584">
                  <c:v>735675.59283564845</c:v>
                </c:pt>
                <c:pt idx="22585">
                  <c:v>735675.59284722223</c:v>
                </c:pt>
                <c:pt idx="22586">
                  <c:v>735675.59284722223</c:v>
                </c:pt>
                <c:pt idx="22587">
                  <c:v>735675.59285879624</c:v>
                </c:pt>
                <c:pt idx="22588">
                  <c:v>735675.59285879624</c:v>
                </c:pt>
                <c:pt idx="22589">
                  <c:v>735675.59287037037</c:v>
                </c:pt>
                <c:pt idx="22590">
                  <c:v>735675.59287037037</c:v>
                </c:pt>
                <c:pt idx="22591">
                  <c:v>735675.5928819445</c:v>
                </c:pt>
                <c:pt idx="22592">
                  <c:v>735675.5928819445</c:v>
                </c:pt>
                <c:pt idx="22593">
                  <c:v>735675.59289351851</c:v>
                </c:pt>
                <c:pt idx="22594">
                  <c:v>735675.59290509229</c:v>
                </c:pt>
                <c:pt idx="22595">
                  <c:v>735675.59290509229</c:v>
                </c:pt>
                <c:pt idx="22596">
                  <c:v>735675.5929166663</c:v>
                </c:pt>
                <c:pt idx="22597">
                  <c:v>735675.5929166663</c:v>
                </c:pt>
                <c:pt idx="22598">
                  <c:v>735675.59292824077</c:v>
                </c:pt>
                <c:pt idx="22599">
                  <c:v>735675.59292824077</c:v>
                </c:pt>
                <c:pt idx="22600">
                  <c:v>735675.59293981397</c:v>
                </c:pt>
                <c:pt idx="22601">
                  <c:v>735675.59293981397</c:v>
                </c:pt>
                <c:pt idx="22602">
                  <c:v>735675.59295138891</c:v>
                </c:pt>
                <c:pt idx="22603">
                  <c:v>735675.59295138891</c:v>
                </c:pt>
                <c:pt idx="22604">
                  <c:v>735675.59296296199</c:v>
                </c:pt>
                <c:pt idx="22605">
                  <c:v>735675.59296296199</c:v>
                </c:pt>
                <c:pt idx="22606">
                  <c:v>735675.59297453694</c:v>
                </c:pt>
                <c:pt idx="22607">
                  <c:v>735675.59297453694</c:v>
                </c:pt>
                <c:pt idx="22608">
                  <c:v>735675.59298611141</c:v>
                </c:pt>
                <c:pt idx="22609">
                  <c:v>735675.59298611141</c:v>
                </c:pt>
                <c:pt idx="22610">
                  <c:v>735675.59299768519</c:v>
                </c:pt>
                <c:pt idx="22611">
                  <c:v>735675.59299768519</c:v>
                </c:pt>
                <c:pt idx="22612">
                  <c:v>735675.59300925897</c:v>
                </c:pt>
                <c:pt idx="22613">
                  <c:v>735675.59300925897</c:v>
                </c:pt>
                <c:pt idx="22614">
                  <c:v>735675.59302083345</c:v>
                </c:pt>
                <c:pt idx="22615">
                  <c:v>735675.59302083345</c:v>
                </c:pt>
                <c:pt idx="22616">
                  <c:v>735675.59303240746</c:v>
                </c:pt>
                <c:pt idx="22617">
                  <c:v>735675.59303240746</c:v>
                </c:pt>
                <c:pt idx="22618">
                  <c:v>735675.59304398147</c:v>
                </c:pt>
                <c:pt idx="22619">
                  <c:v>735675.59304398147</c:v>
                </c:pt>
                <c:pt idx="22620">
                  <c:v>735675.5930555556</c:v>
                </c:pt>
                <c:pt idx="22621">
                  <c:v>735675.5930555556</c:v>
                </c:pt>
                <c:pt idx="22622">
                  <c:v>735675.59306712961</c:v>
                </c:pt>
                <c:pt idx="22623">
                  <c:v>735675.59306712961</c:v>
                </c:pt>
                <c:pt idx="22624">
                  <c:v>735675.59307870339</c:v>
                </c:pt>
                <c:pt idx="22625">
                  <c:v>735675.59307870339</c:v>
                </c:pt>
                <c:pt idx="22626">
                  <c:v>735675.59309027728</c:v>
                </c:pt>
                <c:pt idx="22627">
                  <c:v>735675.59309027728</c:v>
                </c:pt>
                <c:pt idx="22628">
                  <c:v>735675.59310185187</c:v>
                </c:pt>
                <c:pt idx="22629">
                  <c:v>735675.59310185187</c:v>
                </c:pt>
                <c:pt idx="22630">
                  <c:v>735675.59311342589</c:v>
                </c:pt>
                <c:pt idx="22631">
                  <c:v>735675.59312500001</c:v>
                </c:pt>
                <c:pt idx="22632">
                  <c:v>735675.59312500001</c:v>
                </c:pt>
                <c:pt idx="22633">
                  <c:v>735675.59313657391</c:v>
                </c:pt>
                <c:pt idx="22634">
                  <c:v>735675.59313657391</c:v>
                </c:pt>
                <c:pt idx="22635">
                  <c:v>735675.59314814699</c:v>
                </c:pt>
                <c:pt idx="22636">
                  <c:v>735675.59314814699</c:v>
                </c:pt>
                <c:pt idx="22637">
                  <c:v>735675.59315972216</c:v>
                </c:pt>
                <c:pt idx="22638">
                  <c:v>735675.59315972216</c:v>
                </c:pt>
                <c:pt idx="22639">
                  <c:v>735675.59317129629</c:v>
                </c:pt>
                <c:pt idx="22640">
                  <c:v>735675.59317129629</c:v>
                </c:pt>
                <c:pt idx="22641">
                  <c:v>735675.5931828703</c:v>
                </c:pt>
                <c:pt idx="22642">
                  <c:v>735675.5931828703</c:v>
                </c:pt>
                <c:pt idx="22643">
                  <c:v>735675.59319444431</c:v>
                </c:pt>
                <c:pt idx="22644">
                  <c:v>735675.59319444431</c:v>
                </c:pt>
                <c:pt idx="22645">
                  <c:v>735675.59320601902</c:v>
                </c:pt>
                <c:pt idx="22646">
                  <c:v>735675.59320601902</c:v>
                </c:pt>
                <c:pt idx="22647">
                  <c:v>735675.59321759257</c:v>
                </c:pt>
                <c:pt idx="22648">
                  <c:v>735675.59321759257</c:v>
                </c:pt>
                <c:pt idx="22649">
                  <c:v>735675.5932291667</c:v>
                </c:pt>
                <c:pt idx="22650">
                  <c:v>735675.5932291667</c:v>
                </c:pt>
                <c:pt idx="22651">
                  <c:v>735675.59324074071</c:v>
                </c:pt>
                <c:pt idx="22652">
                  <c:v>735675.59324074071</c:v>
                </c:pt>
                <c:pt idx="22653">
                  <c:v>735675.59325231484</c:v>
                </c:pt>
                <c:pt idx="22654">
                  <c:v>735675.59325231484</c:v>
                </c:pt>
                <c:pt idx="22655">
                  <c:v>735675.59326388885</c:v>
                </c:pt>
                <c:pt idx="22656">
                  <c:v>735675.59326388885</c:v>
                </c:pt>
                <c:pt idx="22657">
                  <c:v>735675.59327546298</c:v>
                </c:pt>
                <c:pt idx="22658">
                  <c:v>735675.59328703745</c:v>
                </c:pt>
                <c:pt idx="22659">
                  <c:v>735675.59328703745</c:v>
                </c:pt>
                <c:pt idx="22660">
                  <c:v>735675.59329861111</c:v>
                </c:pt>
                <c:pt idx="22661">
                  <c:v>735675.59329861111</c:v>
                </c:pt>
                <c:pt idx="22662">
                  <c:v>735675.59331018396</c:v>
                </c:pt>
                <c:pt idx="22663">
                  <c:v>735675.59331018396</c:v>
                </c:pt>
                <c:pt idx="22664">
                  <c:v>735675.5933217589</c:v>
                </c:pt>
                <c:pt idx="22665">
                  <c:v>735675.5933217589</c:v>
                </c:pt>
                <c:pt idx="22666">
                  <c:v>735675.5933333335</c:v>
                </c:pt>
                <c:pt idx="22667">
                  <c:v>735675.5933333335</c:v>
                </c:pt>
                <c:pt idx="22668">
                  <c:v>735675.59334490739</c:v>
                </c:pt>
                <c:pt idx="22669">
                  <c:v>735675.59334490739</c:v>
                </c:pt>
                <c:pt idx="22670">
                  <c:v>735675.59335648152</c:v>
                </c:pt>
                <c:pt idx="22671">
                  <c:v>735675.59335648152</c:v>
                </c:pt>
                <c:pt idx="22672">
                  <c:v>735675.59336805227</c:v>
                </c:pt>
                <c:pt idx="22673">
                  <c:v>735675.59336805227</c:v>
                </c:pt>
                <c:pt idx="22674">
                  <c:v>735675.59337962896</c:v>
                </c:pt>
                <c:pt idx="22675">
                  <c:v>735675.59337962896</c:v>
                </c:pt>
                <c:pt idx="22676">
                  <c:v>735675.59339120367</c:v>
                </c:pt>
                <c:pt idx="22677">
                  <c:v>735675.59339120367</c:v>
                </c:pt>
                <c:pt idx="22678">
                  <c:v>735675.5934027778</c:v>
                </c:pt>
                <c:pt idx="22679">
                  <c:v>735675.5934027778</c:v>
                </c:pt>
                <c:pt idx="22680">
                  <c:v>735675.59341435181</c:v>
                </c:pt>
                <c:pt idx="22681">
                  <c:v>735675.59341435181</c:v>
                </c:pt>
                <c:pt idx="22682">
                  <c:v>735675.59342592745</c:v>
                </c:pt>
                <c:pt idx="22683">
                  <c:v>735675.59342592745</c:v>
                </c:pt>
                <c:pt idx="22684">
                  <c:v>735675.59343749995</c:v>
                </c:pt>
                <c:pt idx="22685">
                  <c:v>735675.59343749995</c:v>
                </c:pt>
                <c:pt idx="22686">
                  <c:v>735675.59344907396</c:v>
                </c:pt>
                <c:pt idx="22687">
                  <c:v>735675.59344907396</c:v>
                </c:pt>
                <c:pt idx="22688">
                  <c:v>735675.59346064844</c:v>
                </c:pt>
                <c:pt idx="22689">
                  <c:v>735675.59347222222</c:v>
                </c:pt>
                <c:pt idx="22690">
                  <c:v>735675.59347222222</c:v>
                </c:pt>
                <c:pt idx="22691">
                  <c:v>735675.59348379704</c:v>
                </c:pt>
                <c:pt idx="22692">
                  <c:v>735675.59348379704</c:v>
                </c:pt>
                <c:pt idx="22693">
                  <c:v>735675.59349537035</c:v>
                </c:pt>
                <c:pt idx="22694">
                  <c:v>735675.59349537035</c:v>
                </c:pt>
                <c:pt idx="22695">
                  <c:v>735675.59350694448</c:v>
                </c:pt>
                <c:pt idx="22696">
                  <c:v>735675.59350694448</c:v>
                </c:pt>
                <c:pt idx="22697">
                  <c:v>735675.59351851838</c:v>
                </c:pt>
                <c:pt idx="22698">
                  <c:v>735675.59351851838</c:v>
                </c:pt>
                <c:pt idx="22699">
                  <c:v>735675.59353009239</c:v>
                </c:pt>
                <c:pt idx="22700">
                  <c:v>735675.59353009239</c:v>
                </c:pt>
                <c:pt idx="22701">
                  <c:v>735675.59354166628</c:v>
                </c:pt>
                <c:pt idx="22702">
                  <c:v>735675.59354166628</c:v>
                </c:pt>
                <c:pt idx="22703">
                  <c:v>735675.59355324204</c:v>
                </c:pt>
                <c:pt idx="22704">
                  <c:v>735675.59355324204</c:v>
                </c:pt>
                <c:pt idx="22705">
                  <c:v>735675.59356481477</c:v>
                </c:pt>
                <c:pt idx="22706">
                  <c:v>735675.59356481477</c:v>
                </c:pt>
                <c:pt idx="22707">
                  <c:v>735675.5935763889</c:v>
                </c:pt>
                <c:pt idx="22708">
                  <c:v>735675.5935763889</c:v>
                </c:pt>
                <c:pt idx="22709">
                  <c:v>735675.59358796291</c:v>
                </c:pt>
                <c:pt idx="22710">
                  <c:v>735675.59358796291</c:v>
                </c:pt>
                <c:pt idx="22711">
                  <c:v>735675.59359953692</c:v>
                </c:pt>
                <c:pt idx="22712">
                  <c:v>735675.59359953692</c:v>
                </c:pt>
                <c:pt idx="22713">
                  <c:v>735675.5936111114</c:v>
                </c:pt>
                <c:pt idx="22714">
                  <c:v>735675.5936111114</c:v>
                </c:pt>
                <c:pt idx="22715">
                  <c:v>735675.59362268541</c:v>
                </c:pt>
                <c:pt idx="22716">
                  <c:v>735675.5936342593</c:v>
                </c:pt>
                <c:pt idx="22717">
                  <c:v>735675.5936342593</c:v>
                </c:pt>
                <c:pt idx="22718">
                  <c:v>735675.5936342593</c:v>
                </c:pt>
                <c:pt idx="22719">
                  <c:v>735675.59364583343</c:v>
                </c:pt>
                <c:pt idx="22720">
                  <c:v>735675.59364583343</c:v>
                </c:pt>
                <c:pt idx="22721">
                  <c:v>735675.59365740744</c:v>
                </c:pt>
                <c:pt idx="22722">
                  <c:v>735675.59366898146</c:v>
                </c:pt>
                <c:pt idx="22723">
                  <c:v>735675.59366898146</c:v>
                </c:pt>
                <c:pt idx="22724">
                  <c:v>735675.59368055558</c:v>
                </c:pt>
                <c:pt idx="22725">
                  <c:v>735675.59368055558</c:v>
                </c:pt>
                <c:pt idx="22726">
                  <c:v>735675.59369212959</c:v>
                </c:pt>
                <c:pt idx="22727">
                  <c:v>735675.59369212959</c:v>
                </c:pt>
                <c:pt idx="22728">
                  <c:v>735675.59370370372</c:v>
                </c:pt>
                <c:pt idx="22729">
                  <c:v>735675.59370370372</c:v>
                </c:pt>
                <c:pt idx="22730">
                  <c:v>735675.59371527738</c:v>
                </c:pt>
                <c:pt idx="22731">
                  <c:v>735675.59371527738</c:v>
                </c:pt>
                <c:pt idx="22732">
                  <c:v>735675.59372685209</c:v>
                </c:pt>
                <c:pt idx="22733">
                  <c:v>735675.59372685209</c:v>
                </c:pt>
                <c:pt idx="22734">
                  <c:v>735675.59373842587</c:v>
                </c:pt>
                <c:pt idx="22735">
                  <c:v>735675.59373842587</c:v>
                </c:pt>
                <c:pt idx="22736">
                  <c:v>735675.59375</c:v>
                </c:pt>
                <c:pt idx="22737">
                  <c:v>735675.59375</c:v>
                </c:pt>
                <c:pt idx="22738">
                  <c:v>735675.59376157389</c:v>
                </c:pt>
                <c:pt idx="22739">
                  <c:v>735675.59376157389</c:v>
                </c:pt>
                <c:pt idx="22740">
                  <c:v>735675.59377314814</c:v>
                </c:pt>
                <c:pt idx="22741">
                  <c:v>735675.59377314814</c:v>
                </c:pt>
                <c:pt idx="22742">
                  <c:v>735675.5937847225</c:v>
                </c:pt>
                <c:pt idx="22743">
                  <c:v>735675.5937847225</c:v>
                </c:pt>
                <c:pt idx="22744">
                  <c:v>735675.59379629651</c:v>
                </c:pt>
                <c:pt idx="22745">
                  <c:v>735675.59379629651</c:v>
                </c:pt>
                <c:pt idx="22746">
                  <c:v>735675.59380787041</c:v>
                </c:pt>
                <c:pt idx="22747">
                  <c:v>735675.59380787041</c:v>
                </c:pt>
                <c:pt idx="22748">
                  <c:v>735675.5938194443</c:v>
                </c:pt>
                <c:pt idx="22749">
                  <c:v>735675.5938194443</c:v>
                </c:pt>
                <c:pt idx="22750">
                  <c:v>735675.59383101854</c:v>
                </c:pt>
                <c:pt idx="22751">
                  <c:v>735675.59383101854</c:v>
                </c:pt>
                <c:pt idx="22752">
                  <c:v>735675.59384259256</c:v>
                </c:pt>
                <c:pt idx="22753">
                  <c:v>735675.59384259256</c:v>
                </c:pt>
                <c:pt idx="22754">
                  <c:v>735675.59385416703</c:v>
                </c:pt>
                <c:pt idx="22755">
                  <c:v>735675.59385416703</c:v>
                </c:pt>
                <c:pt idx="22756">
                  <c:v>735675.59386574244</c:v>
                </c:pt>
                <c:pt idx="22757">
                  <c:v>735675.59386574244</c:v>
                </c:pt>
                <c:pt idx="22758">
                  <c:v>735675.59387731482</c:v>
                </c:pt>
                <c:pt idx="22759">
                  <c:v>735675.59388888883</c:v>
                </c:pt>
                <c:pt idx="22760">
                  <c:v>735675.59388888883</c:v>
                </c:pt>
                <c:pt idx="22761">
                  <c:v>735675.59390046296</c:v>
                </c:pt>
                <c:pt idx="22762">
                  <c:v>735675.59390046296</c:v>
                </c:pt>
                <c:pt idx="22763">
                  <c:v>735675.59391203709</c:v>
                </c:pt>
                <c:pt idx="22764">
                  <c:v>735675.59391203709</c:v>
                </c:pt>
                <c:pt idx="22765">
                  <c:v>735675.59392361145</c:v>
                </c:pt>
                <c:pt idx="22766">
                  <c:v>735675.59392361145</c:v>
                </c:pt>
                <c:pt idx="22767">
                  <c:v>735675.59393518523</c:v>
                </c:pt>
                <c:pt idx="22768">
                  <c:v>735675.59393518523</c:v>
                </c:pt>
                <c:pt idx="22769">
                  <c:v>735675.59394675889</c:v>
                </c:pt>
                <c:pt idx="22770">
                  <c:v>735675.59394675889</c:v>
                </c:pt>
                <c:pt idx="22771">
                  <c:v>735675.59395833348</c:v>
                </c:pt>
                <c:pt idx="22772">
                  <c:v>735675.59395833348</c:v>
                </c:pt>
                <c:pt idx="22773">
                  <c:v>735675.59396990738</c:v>
                </c:pt>
                <c:pt idx="22774">
                  <c:v>735675.59396990738</c:v>
                </c:pt>
                <c:pt idx="22775">
                  <c:v>735675.59398148151</c:v>
                </c:pt>
                <c:pt idx="22776">
                  <c:v>735675.59398148151</c:v>
                </c:pt>
                <c:pt idx="22777">
                  <c:v>735675.59399305528</c:v>
                </c:pt>
                <c:pt idx="22778">
                  <c:v>735675.59399305528</c:v>
                </c:pt>
                <c:pt idx="22779">
                  <c:v>735675.5940046293</c:v>
                </c:pt>
                <c:pt idx="22780">
                  <c:v>735675.5940046293</c:v>
                </c:pt>
                <c:pt idx="22781">
                  <c:v>735675.59401620366</c:v>
                </c:pt>
                <c:pt idx="22782">
                  <c:v>735675.59401620366</c:v>
                </c:pt>
                <c:pt idx="22783">
                  <c:v>735675.59402777778</c:v>
                </c:pt>
                <c:pt idx="22784">
                  <c:v>735675.59402777778</c:v>
                </c:pt>
                <c:pt idx="22785">
                  <c:v>735675.59403934923</c:v>
                </c:pt>
                <c:pt idx="22786">
                  <c:v>735675.59403934923</c:v>
                </c:pt>
                <c:pt idx="22787">
                  <c:v>735675.59405092592</c:v>
                </c:pt>
                <c:pt idx="22788">
                  <c:v>735675.59405092592</c:v>
                </c:pt>
                <c:pt idx="22789">
                  <c:v>735675.59406249889</c:v>
                </c:pt>
                <c:pt idx="22790">
                  <c:v>735675.59407407336</c:v>
                </c:pt>
                <c:pt idx="22791">
                  <c:v>735675.59407407336</c:v>
                </c:pt>
                <c:pt idx="22792">
                  <c:v>735675.59408564842</c:v>
                </c:pt>
                <c:pt idx="22793">
                  <c:v>735675.59408564842</c:v>
                </c:pt>
                <c:pt idx="22794">
                  <c:v>735675.5940972222</c:v>
                </c:pt>
                <c:pt idx="22795">
                  <c:v>735675.5940972222</c:v>
                </c:pt>
                <c:pt idx="22796">
                  <c:v>735675.59410879307</c:v>
                </c:pt>
                <c:pt idx="22797">
                  <c:v>735675.59410879307</c:v>
                </c:pt>
                <c:pt idx="22798">
                  <c:v>735675.59412036836</c:v>
                </c:pt>
                <c:pt idx="22799">
                  <c:v>735675.59412036836</c:v>
                </c:pt>
                <c:pt idx="22800">
                  <c:v>735675.59413194389</c:v>
                </c:pt>
                <c:pt idx="22801">
                  <c:v>735675.59413194389</c:v>
                </c:pt>
                <c:pt idx="22802">
                  <c:v>735675.59414351836</c:v>
                </c:pt>
                <c:pt idx="22803">
                  <c:v>735675.59414351836</c:v>
                </c:pt>
                <c:pt idx="22804">
                  <c:v>735675.59415509237</c:v>
                </c:pt>
                <c:pt idx="22805">
                  <c:v>735675.59415509237</c:v>
                </c:pt>
                <c:pt idx="22806">
                  <c:v>735675.59416666639</c:v>
                </c:pt>
                <c:pt idx="22807">
                  <c:v>735675.59416666639</c:v>
                </c:pt>
                <c:pt idx="22808">
                  <c:v>735675.59417823702</c:v>
                </c:pt>
                <c:pt idx="22809">
                  <c:v>735675.59417823702</c:v>
                </c:pt>
                <c:pt idx="22810">
                  <c:v>735675.59418981336</c:v>
                </c:pt>
                <c:pt idx="22811">
                  <c:v>735675.59418981336</c:v>
                </c:pt>
                <c:pt idx="22812">
                  <c:v>735675.59420138889</c:v>
                </c:pt>
                <c:pt idx="22813">
                  <c:v>735675.59420138889</c:v>
                </c:pt>
                <c:pt idx="22814">
                  <c:v>735675.59421296197</c:v>
                </c:pt>
                <c:pt idx="22815">
                  <c:v>735675.59421296197</c:v>
                </c:pt>
                <c:pt idx="22816">
                  <c:v>735675.59422453702</c:v>
                </c:pt>
                <c:pt idx="22817">
                  <c:v>735675.59422453702</c:v>
                </c:pt>
                <c:pt idx="22818">
                  <c:v>735675.59423611115</c:v>
                </c:pt>
                <c:pt idx="22819">
                  <c:v>735675.59423611115</c:v>
                </c:pt>
                <c:pt idx="22820">
                  <c:v>735675.59424768516</c:v>
                </c:pt>
                <c:pt idx="22821">
                  <c:v>735675.59424768516</c:v>
                </c:pt>
                <c:pt idx="22822">
                  <c:v>735675.59425925836</c:v>
                </c:pt>
                <c:pt idx="22823">
                  <c:v>735675.59425925836</c:v>
                </c:pt>
                <c:pt idx="22824">
                  <c:v>735675.5942708333</c:v>
                </c:pt>
                <c:pt idx="22825">
                  <c:v>735675.59428240731</c:v>
                </c:pt>
                <c:pt idx="22826">
                  <c:v>735675.59428240731</c:v>
                </c:pt>
                <c:pt idx="22827">
                  <c:v>735675.59429398132</c:v>
                </c:pt>
                <c:pt idx="22828">
                  <c:v>735675.59429398132</c:v>
                </c:pt>
                <c:pt idx="22829">
                  <c:v>735675.59430555336</c:v>
                </c:pt>
                <c:pt idx="22830">
                  <c:v>735675.59430555336</c:v>
                </c:pt>
                <c:pt idx="22831">
                  <c:v>735675.59431712888</c:v>
                </c:pt>
                <c:pt idx="22832">
                  <c:v>735675.59431712888</c:v>
                </c:pt>
                <c:pt idx="22833">
                  <c:v>735675.59432870336</c:v>
                </c:pt>
                <c:pt idx="22834">
                  <c:v>735675.59432870336</c:v>
                </c:pt>
                <c:pt idx="22835">
                  <c:v>735675.59434027458</c:v>
                </c:pt>
                <c:pt idx="22836">
                  <c:v>735675.59434027458</c:v>
                </c:pt>
                <c:pt idx="22837">
                  <c:v>735675.59435185138</c:v>
                </c:pt>
                <c:pt idx="22838">
                  <c:v>735675.59435185138</c:v>
                </c:pt>
                <c:pt idx="22839">
                  <c:v>735675.59436342597</c:v>
                </c:pt>
                <c:pt idx="22840">
                  <c:v>735675.59436342597</c:v>
                </c:pt>
                <c:pt idx="22841">
                  <c:v>735675.59437499836</c:v>
                </c:pt>
                <c:pt idx="22842">
                  <c:v>735675.59438657388</c:v>
                </c:pt>
                <c:pt idx="22843">
                  <c:v>735675.59438657388</c:v>
                </c:pt>
                <c:pt idx="22844">
                  <c:v>735675.59439814696</c:v>
                </c:pt>
                <c:pt idx="22845">
                  <c:v>735675.59439814696</c:v>
                </c:pt>
                <c:pt idx="22846">
                  <c:v>735675.5944097219</c:v>
                </c:pt>
                <c:pt idx="22847">
                  <c:v>735675.5944097219</c:v>
                </c:pt>
                <c:pt idx="22848">
                  <c:v>735675.5944212965</c:v>
                </c:pt>
                <c:pt idx="22849">
                  <c:v>735675.5944212965</c:v>
                </c:pt>
                <c:pt idx="22850">
                  <c:v>735675.59443287039</c:v>
                </c:pt>
                <c:pt idx="22851">
                  <c:v>735675.59443287039</c:v>
                </c:pt>
                <c:pt idx="22852">
                  <c:v>735675.59444444429</c:v>
                </c:pt>
                <c:pt idx="22853">
                  <c:v>735675.59444444429</c:v>
                </c:pt>
                <c:pt idx="22854">
                  <c:v>735675.59445601853</c:v>
                </c:pt>
                <c:pt idx="22855">
                  <c:v>735675.59445601853</c:v>
                </c:pt>
                <c:pt idx="22856">
                  <c:v>735675.59446759231</c:v>
                </c:pt>
                <c:pt idx="22857">
                  <c:v>735675.59446759231</c:v>
                </c:pt>
                <c:pt idx="22858">
                  <c:v>735675.59447916341</c:v>
                </c:pt>
                <c:pt idx="22859">
                  <c:v>735675.59447916341</c:v>
                </c:pt>
                <c:pt idx="22860">
                  <c:v>735675.59449074068</c:v>
                </c:pt>
                <c:pt idx="22861">
                  <c:v>735675.59449074068</c:v>
                </c:pt>
                <c:pt idx="22862">
                  <c:v>735675.59450231399</c:v>
                </c:pt>
                <c:pt idx="22863">
                  <c:v>735675.59450231399</c:v>
                </c:pt>
                <c:pt idx="22864">
                  <c:v>735675.59451388696</c:v>
                </c:pt>
                <c:pt idx="22865">
                  <c:v>735675.59451388696</c:v>
                </c:pt>
                <c:pt idx="22866">
                  <c:v>735675.59452546237</c:v>
                </c:pt>
                <c:pt idx="22867">
                  <c:v>735675.59452546237</c:v>
                </c:pt>
                <c:pt idx="22868">
                  <c:v>735675.59453703708</c:v>
                </c:pt>
                <c:pt idx="22869">
                  <c:v>735675.59453703708</c:v>
                </c:pt>
                <c:pt idx="22870">
                  <c:v>735675.59454860771</c:v>
                </c:pt>
                <c:pt idx="22871">
                  <c:v>735675.59454860771</c:v>
                </c:pt>
                <c:pt idx="22872">
                  <c:v>735675.59456018265</c:v>
                </c:pt>
                <c:pt idx="22873">
                  <c:v>735675.59457175597</c:v>
                </c:pt>
                <c:pt idx="22874">
                  <c:v>735675.59457175597</c:v>
                </c:pt>
                <c:pt idx="22875">
                  <c:v>735675.59458333335</c:v>
                </c:pt>
                <c:pt idx="22876">
                  <c:v>735675.59458333335</c:v>
                </c:pt>
                <c:pt idx="22877">
                  <c:v>735675.59459490736</c:v>
                </c:pt>
                <c:pt idx="22878">
                  <c:v>735675.59459490736</c:v>
                </c:pt>
                <c:pt idx="22879">
                  <c:v>735675.59460648149</c:v>
                </c:pt>
                <c:pt idx="22880">
                  <c:v>735675.59460648149</c:v>
                </c:pt>
                <c:pt idx="22881">
                  <c:v>735675.59461805178</c:v>
                </c:pt>
                <c:pt idx="22882">
                  <c:v>735675.59461805178</c:v>
                </c:pt>
                <c:pt idx="22883">
                  <c:v>735675.59462962928</c:v>
                </c:pt>
                <c:pt idx="22884">
                  <c:v>735675.59462962928</c:v>
                </c:pt>
                <c:pt idx="22885">
                  <c:v>735675.59464120376</c:v>
                </c:pt>
                <c:pt idx="22886">
                  <c:v>735675.59464120376</c:v>
                </c:pt>
                <c:pt idx="22887">
                  <c:v>735675.59465277777</c:v>
                </c:pt>
                <c:pt idx="22888">
                  <c:v>735675.59465277777</c:v>
                </c:pt>
                <c:pt idx="22889">
                  <c:v>735675.5946643519</c:v>
                </c:pt>
                <c:pt idx="22890">
                  <c:v>735675.5946643519</c:v>
                </c:pt>
                <c:pt idx="22891">
                  <c:v>735675.59467592591</c:v>
                </c:pt>
                <c:pt idx="22892">
                  <c:v>735675.59467592591</c:v>
                </c:pt>
                <c:pt idx="22893">
                  <c:v>735675.59468750004</c:v>
                </c:pt>
                <c:pt idx="22894">
                  <c:v>735675.59468750004</c:v>
                </c:pt>
                <c:pt idx="22895">
                  <c:v>735675.59469907149</c:v>
                </c:pt>
                <c:pt idx="22896">
                  <c:v>735675.59469907149</c:v>
                </c:pt>
                <c:pt idx="22897">
                  <c:v>735675.59471064818</c:v>
                </c:pt>
                <c:pt idx="22898">
                  <c:v>735675.59471064818</c:v>
                </c:pt>
                <c:pt idx="22899">
                  <c:v>735675.59472222219</c:v>
                </c:pt>
                <c:pt idx="22900">
                  <c:v>735675.59472222219</c:v>
                </c:pt>
                <c:pt idx="22901">
                  <c:v>735675.59473379632</c:v>
                </c:pt>
                <c:pt idx="22902">
                  <c:v>735675.59473379632</c:v>
                </c:pt>
                <c:pt idx="22903">
                  <c:v>735675.59474536777</c:v>
                </c:pt>
                <c:pt idx="22904">
                  <c:v>735675.59474536777</c:v>
                </c:pt>
                <c:pt idx="22905">
                  <c:v>735675.59475694434</c:v>
                </c:pt>
                <c:pt idx="22906">
                  <c:v>735675.59476851637</c:v>
                </c:pt>
                <c:pt idx="22907">
                  <c:v>735675.59476851637</c:v>
                </c:pt>
                <c:pt idx="22908">
                  <c:v>735675.59478009236</c:v>
                </c:pt>
                <c:pt idx="22909">
                  <c:v>735675.59478009236</c:v>
                </c:pt>
                <c:pt idx="22910">
                  <c:v>735675.59479166637</c:v>
                </c:pt>
                <c:pt idx="22911">
                  <c:v>735675.59479166637</c:v>
                </c:pt>
                <c:pt idx="22912">
                  <c:v>735675.59480324073</c:v>
                </c:pt>
                <c:pt idx="22913">
                  <c:v>735675.59480324073</c:v>
                </c:pt>
                <c:pt idx="22914">
                  <c:v>735675.59481481486</c:v>
                </c:pt>
                <c:pt idx="22915">
                  <c:v>735675.59481481486</c:v>
                </c:pt>
                <c:pt idx="22916">
                  <c:v>735675.5948263891</c:v>
                </c:pt>
                <c:pt idx="22917">
                  <c:v>735675.5948263891</c:v>
                </c:pt>
                <c:pt idx="22918">
                  <c:v>735675.594837963</c:v>
                </c:pt>
                <c:pt idx="22919">
                  <c:v>735675.594837963</c:v>
                </c:pt>
                <c:pt idx="22920">
                  <c:v>735675.59484953689</c:v>
                </c:pt>
                <c:pt idx="22921">
                  <c:v>735675.59484953689</c:v>
                </c:pt>
                <c:pt idx="22922">
                  <c:v>735675.59486111114</c:v>
                </c:pt>
                <c:pt idx="22923">
                  <c:v>735675.59486111114</c:v>
                </c:pt>
                <c:pt idx="22924">
                  <c:v>735675.59487268399</c:v>
                </c:pt>
                <c:pt idx="22925">
                  <c:v>735675.59487268399</c:v>
                </c:pt>
                <c:pt idx="22926">
                  <c:v>735675.59488425928</c:v>
                </c:pt>
                <c:pt idx="22927">
                  <c:v>735675.59488425928</c:v>
                </c:pt>
                <c:pt idx="22928">
                  <c:v>735675.5948958334</c:v>
                </c:pt>
                <c:pt idx="22929">
                  <c:v>735675.5948958334</c:v>
                </c:pt>
                <c:pt idx="22930">
                  <c:v>735675.5949074073</c:v>
                </c:pt>
                <c:pt idx="22931">
                  <c:v>735675.5949074073</c:v>
                </c:pt>
                <c:pt idx="22932">
                  <c:v>735675.59491897782</c:v>
                </c:pt>
                <c:pt idx="22933">
                  <c:v>735675.59491897782</c:v>
                </c:pt>
                <c:pt idx="22934">
                  <c:v>735675.59493055288</c:v>
                </c:pt>
                <c:pt idx="22935">
                  <c:v>735675.59494212898</c:v>
                </c:pt>
                <c:pt idx="22936">
                  <c:v>735675.59494212898</c:v>
                </c:pt>
                <c:pt idx="22937">
                  <c:v>735675.59495370369</c:v>
                </c:pt>
                <c:pt idx="22938">
                  <c:v>735675.59495370369</c:v>
                </c:pt>
                <c:pt idx="22939">
                  <c:v>735675.59496527736</c:v>
                </c:pt>
                <c:pt idx="22940">
                  <c:v>735675.59496527736</c:v>
                </c:pt>
                <c:pt idx="22941">
                  <c:v>735675.59497685137</c:v>
                </c:pt>
                <c:pt idx="22942">
                  <c:v>735675.59497685137</c:v>
                </c:pt>
                <c:pt idx="22943">
                  <c:v>735675.59498842596</c:v>
                </c:pt>
                <c:pt idx="22944">
                  <c:v>735675.59498842596</c:v>
                </c:pt>
                <c:pt idx="22945">
                  <c:v>735675.59499999718</c:v>
                </c:pt>
                <c:pt idx="22946">
                  <c:v>735675.59499999718</c:v>
                </c:pt>
                <c:pt idx="22947">
                  <c:v>735675.59501157398</c:v>
                </c:pt>
                <c:pt idx="22948">
                  <c:v>735675.59501157398</c:v>
                </c:pt>
                <c:pt idx="22949">
                  <c:v>735675.59502314904</c:v>
                </c:pt>
                <c:pt idx="22950">
                  <c:v>735675.59502314904</c:v>
                </c:pt>
                <c:pt idx="22951">
                  <c:v>735675.59503472224</c:v>
                </c:pt>
                <c:pt idx="22952">
                  <c:v>735675.59503472224</c:v>
                </c:pt>
                <c:pt idx="22953">
                  <c:v>735675.59504629625</c:v>
                </c:pt>
                <c:pt idx="22954">
                  <c:v>735675.59504629625</c:v>
                </c:pt>
                <c:pt idx="22955">
                  <c:v>735675.59505787049</c:v>
                </c:pt>
                <c:pt idx="22956">
                  <c:v>735675.59505787049</c:v>
                </c:pt>
                <c:pt idx="22957">
                  <c:v>735675.59506944439</c:v>
                </c:pt>
                <c:pt idx="22958">
                  <c:v>735675.59506944439</c:v>
                </c:pt>
                <c:pt idx="22959">
                  <c:v>735675.59508101852</c:v>
                </c:pt>
                <c:pt idx="22960">
                  <c:v>735675.59508101852</c:v>
                </c:pt>
                <c:pt idx="22961">
                  <c:v>735675.5950925923</c:v>
                </c:pt>
                <c:pt idx="22962">
                  <c:v>735675.5950925923</c:v>
                </c:pt>
                <c:pt idx="22963">
                  <c:v>735675.59510416666</c:v>
                </c:pt>
                <c:pt idx="22964">
                  <c:v>735675.59510416666</c:v>
                </c:pt>
                <c:pt idx="22965">
                  <c:v>735675.59511574078</c:v>
                </c:pt>
                <c:pt idx="22966">
                  <c:v>735675.59512731479</c:v>
                </c:pt>
                <c:pt idx="22967">
                  <c:v>735675.59512731479</c:v>
                </c:pt>
                <c:pt idx="22968">
                  <c:v>735675.59513888648</c:v>
                </c:pt>
                <c:pt idx="22969">
                  <c:v>735675.59513888648</c:v>
                </c:pt>
                <c:pt idx="22970">
                  <c:v>735675.59515046189</c:v>
                </c:pt>
                <c:pt idx="22971">
                  <c:v>735675.59515046189</c:v>
                </c:pt>
                <c:pt idx="22972">
                  <c:v>735675.59516203706</c:v>
                </c:pt>
                <c:pt idx="22973">
                  <c:v>735675.59516203706</c:v>
                </c:pt>
                <c:pt idx="22974">
                  <c:v>735675.59517361107</c:v>
                </c:pt>
                <c:pt idx="22975">
                  <c:v>735675.59517361107</c:v>
                </c:pt>
                <c:pt idx="22976">
                  <c:v>735675.5951851852</c:v>
                </c:pt>
                <c:pt idx="22977">
                  <c:v>735675.5951851852</c:v>
                </c:pt>
                <c:pt idx="22978">
                  <c:v>735675.59519675898</c:v>
                </c:pt>
                <c:pt idx="22979">
                  <c:v>735675.59519675898</c:v>
                </c:pt>
                <c:pt idx="22980">
                  <c:v>735675.59520833334</c:v>
                </c:pt>
                <c:pt idx="22981">
                  <c:v>735675.59520833334</c:v>
                </c:pt>
                <c:pt idx="22982">
                  <c:v>735675.59521990689</c:v>
                </c:pt>
                <c:pt idx="22983">
                  <c:v>735675.59521990689</c:v>
                </c:pt>
                <c:pt idx="22984">
                  <c:v>735675.59523148148</c:v>
                </c:pt>
                <c:pt idx="22985">
                  <c:v>735675.59523148148</c:v>
                </c:pt>
                <c:pt idx="22986">
                  <c:v>735675.59524305537</c:v>
                </c:pt>
                <c:pt idx="22987">
                  <c:v>735675.59524305537</c:v>
                </c:pt>
                <c:pt idx="22988">
                  <c:v>735675.59525462962</c:v>
                </c:pt>
                <c:pt idx="22989">
                  <c:v>735675.59525462962</c:v>
                </c:pt>
                <c:pt idx="22990">
                  <c:v>735675.59526620375</c:v>
                </c:pt>
                <c:pt idx="22991">
                  <c:v>735675.59526620375</c:v>
                </c:pt>
                <c:pt idx="22992">
                  <c:v>735675.59527777776</c:v>
                </c:pt>
                <c:pt idx="22993">
                  <c:v>735675.59527777776</c:v>
                </c:pt>
                <c:pt idx="22994">
                  <c:v>735675.59528935188</c:v>
                </c:pt>
                <c:pt idx="22995">
                  <c:v>735675.59528935188</c:v>
                </c:pt>
                <c:pt idx="22996">
                  <c:v>735675.5953009259</c:v>
                </c:pt>
                <c:pt idx="22997">
                  <c:v>735675.59531249898</c:v>
                </c:pt>
                <c:pt idx="22998">
                  <c:v>735675.59531249898</c:v>
                </c:pt>
                <c:pt idx="22999">
                  <c:v>735675.59532407392</c:v>
                </c:pt>
                <c:pt idx="23000">
                  <c:v>735675.59532407392</c:v>
                </c:pt>
                <c:pt idx="23001">
                  <c:v>735675.5953356484</c:v>
                </c:pt>
                <c:pt idx="23002">
                  <c:v>735675.5953356484</c:v>
                </c:pt>
                <c:pt idx="23003">
                  <c:v>735675.59534722217</c:v>
                </c:pt>
                <c:pt idx="23004">
                  <c:v>735675.59534722217</c:v>
                </c:pt>
                <c:pt idx="23005">
                  <c:v>735675.5953587963</c:v>
                </c:pt>
                <c:pt idx="23006">
                  <c:v>735675.5953587963</c:v>
                </c:pt>
                <c:pt idx="23007">
                  <c:v>735675.59537036752</c:v>
                </c:pt>
                <c:pt idx="23008">
                  <c:v>735675.59537036752</c:v>
                </c:pt>
                <c:pt idx="23009">
                  <c:v>735675.59538194432</c:v>
                </c:pt>
                <c:pt idx="23010">
                  <c:v>735675.59538194432</c:v>
                </c:pt>
                <c:pt idx="23011">
                  <c:v>735675.59539351857</c:v>
                </c:pt>
                <c:pt idx="23012">
                  <c:v>735675.59539351857</c:v>
                </c:pt>
                <c:pt idx="23013">
                  <c:v>735675.59540509258</c:v>
                </c:pt>
                <c:pt idx="23014">
                  <c:v>735675.59540509258</c:v>
                </c:pt>
                <c:pt idx="23015">
                  <c:v>735675.59541666671</c:v>
                </c:pt>
                <c:pt idx="23016">
                  <c:v>735675.59541666671</c:v>
                </c:pt>
                <c:pt idx="23017">
                  <c:v>735675.59542824072</c:v>
                </c:pt>
                <c:pt idx="23018">
                  <c:v>735675.59542824072</c:v>
                </c:pt>
                <c:pt idx="23019">
                  <c:v>735675.59543981438</c:v>
                </c:pt>
                <c:pt idx="23020">
                  <c:v>735675.59543981438</c:v>
                </c:pt>
                <c:pt idx="23021">
                  <c:v>735675.59545138909</c:v>
                </c:pt>
                <c:pt idx="23022">
                  <c:v>735675.59545138909</c:v>
                </c:pt>
                <c:pt idx="23023">
                  <c:v>735675.59546296299</c:v>
                </c:pt>
                <c:pt idx="23024">
                  <c:v>735675.59546296299</c:v>
                </c:pt>
                <c:pt idx="23025">
                  <c:v>735675.595474537</c:v>
                </c:pt>
                <c:pt idx="23026">
                  <c:v>735675.595474537</c:v>
                </c:pt>
                <c:pt idx="23027">
                  <c:v>735675.5954861124</c:v>
                </c:pt>
                <c:pt idx="23028">
                  <c:v>735675.59549768514</c:v>
                </c:pt>
                <c:pt idx="23029">
                  <c:v>735675.59549768514</c:v>
                </c:pt>
                <c:pt idx="23030">
                  <c:v>735675.59550925647</c:v>
                </c:pt>
                <c:pt idx="23031">
                  <c:v>735675.59550925647</c:v>
                </c:pt>
                <c:pt idx="23032">
                  <c:v>735675.59552083351</c:v>
                </c:pt>
                <c:pt idx="23033">
                  <c:v>735675.59552083351</c:v>
                </c:pt>
                <c:pt idx="23034">
                  <c:v>735675.59553240729</c:v>
                </c:pt>
                <c:pt idx="23035">
                  <c:v>735675.59553240729</c:v>
                </c:pt>
                <c:pt idx="23036">
                  <c:v>735675.5955439813</c:v>
                </c:pt>
                <c:pt idx="23037">
                  <c:v>735675.5955439813</c:v>
                </c:pt>
                <c:pt idx="23038">
                  <c:v>735675.59555555531</c:v>
                </c:pt>
                <c:pt idx="23039">
                  <c:v>735675.59555555531</c:v>
                </c:pt>
                <c:pt idx="23040">
                  <c:v>735675.59556712967</c:v>
                </c:pt>
                <c:pt idx="23041">
                  <c:v>735675.59556712967</c:v>
                </c:pt>
                <c:pt idx="23042">
                  <c:v>735675.595578701</c:v>
                </c:pt>
                <c:pt idx="23043">
                  <c:v>735675.595578701</c:v>
                </c:pt>
                <c:pt idx="23044">
                  <c:v>735675.59559027699</c:v>
                </c:pt>
                <c:pt idx="23045">
                  <c:v>735675.59559027699</c:v>
                </c:pt>
                <c:pt idx="23046">
                  <c:v>735675.59560185182</c:v>
                </c:pt>
                <c:pt idx="23047">
                  <c:v>735675.59560185182</c:v>
                </c:pt>
                <c:pt idx="23048">
                  <c:v>735675.59561342595</c:v>
                </c:pt>
                <c:pt idx="23049">
                  <c:v>735675.59561342595</c:v>
                </c:pt>
                <c:pt idx="23050">
                  <c:v>735675.59562500042</c:v>
                </c:pt>
                <c:pt idx="23051">
                  <c:v>735675.59562500042</c:v>
                </c:pt>
                <c:pt idx="23052">
                  <c:v>735675.59563657409</c:v>
                </c:pt>
                <c:pt idx="23053">
                  <c:v>735675.59563657409</c:v>
                </c:pt>
                <c:pt idx="23054">
                  <c:v>735675.5956481481</c:v>
                </c:pt>
                <c:pt idx="23055">
                  <c:v>735675.5956481481</c:v>
                </c:pt>
                <c:pt idx="23056">
                  <c:v>735675.59565972222</c:v>
                </c:pt>
                <c:pt idx="23057">
                  <c:v>735675.59565972222</c:v>
                </c:pt>
                <c:pt idx="23058">
                  <c:v>735675.59567129635</c:v>
                </c:pt>
                <c:pt idx="23059">
                  <c:v>735675.59568287048</c:v>
                </c:pt>
                <c:pt idx="23060">
                  <c:v>735675.59568287048</c:v>
                </c:pt>
                <c:pt idx="23061">
                  <c:v>735675.59569444449</c:v>
                </c:pt>
                <c:pt idx="23062">
                  <c:v>735675.59569444449</c:v>
                </c:pt>
                <c:pt idx="23063">
                  <c:v>735675.5957060185</c:v>
                </c:pt>
                <c:pt idx="23064">
                  <c:v>735675.5957060185</c:v>
                </c:pt>
                <c:pt idx="23065">
                  <c:v>735675.59571759228</c:v>
                </c:pt>
                <c:pt idx="23066">
                  <c:v>735675.59571759228</c:v>
                </c:pt>
                <c:pt idx="23067">
                  <c:v>735675.59572916629</c:v>
                </c:pt>
                <c:pt idx="23068">
                  <c:v>735675.59572916629</c:v>
                </c:pt>
                <c:pt idx="23069">
                  <c:v>735675.59574074077</c:v>
                </c:pt>
                <c:pt idx="23070">
                  <c:v>735675.59574074077</c:v>
                </c:pt>
                <c:pt idx="23071">
                  <c:v>735675.59575231478</c:v>
                </c:pt>
                <c:pt idx="23072">
                  <c:v>735675.59575231478</c:v>
                </c:pt>
                <c:pt idx="23073">
                  <c:v>735675.59576388891</c:v>
                </c:pt>
                <c:pt idx="23074">
                  <c:v>735675.59576388891</c:v>
                </c:pt>
                <c:pt idx="23075">
                  <c:v>735675.59577546199</c:v>
                </c:pt>
                <c:pt idx="23076">
                  <c:v>735675.59577546199</c:v>
                </c:pt>
                <c:pt idx="23077">
                  <c:v>735675.59578703705</c:v>
                </c:pt>
                <c:pt idx="23078">
                  <c:v>735675.59578703705</c:v>
                </c:pt>
                <c:pt idx="23079">
                  <c:v>735675.59579861106</c:v>
                </c:pt>
                <c:pt idx="23080">
                  <c:v>735675.59579861106</c:v>
                </c:pt>
                <c:pt idx="23081">
                  <c:v>735675.59581018519</c:v>
                </c:pt>
                <c:pt idx="23082">
                  <c:v>735675.59581018519</c:v>
                </c:pt>
                <c:pt idx="23083">
                  <c:v>735675.5958217592</c:v>
                </c:pt>
                <c:pt idx="23084">
                  <c:v>735675.5958217592</c:v>
                </c:pt>
                <c:pt idx="23085">
                  <c:v>735675.59583333344</c:v>
                </c:pt>
                <c:pt idx="23086">
                  <c:v>735675.59583333344</c:v>
                </c:pt>
                <c:pt idx="23087">
                  <c:v>735675.59584490734</c:v>
                </c:pt>
                <c:pt idx="23088">
                  <c:v>735675.59584490734</c:v>
                </c:pt>
                <c:pt idx="23089">
                  <c:v>735675.59585648205</c:v>
                </c:pt>
                <c:pt idx="23090">
                  <c:v>735675.59585648205</c:v>
                </c:pt>
                <c:pt idx="23091">
                  <c:v>735675.59586805536</c:v>
                </c:pt>
                <c:pt idx="23092">
                  <c:v>735675.59586805536</c:v>
                </c:pt>
                <c:pt idx="23093">
                  <c:v>735675.59587962937</c:v>
                </c:pt>
                <c:pt idx="23094">
                  <c:v>735675.59587962937</c:v>
                </c:pt>
                <c:pt idx="23095">
                  <c:v>735675.59589120373</c:v>
                </c:pt>
                <c:pt idx="23096">
                  <c:v>735675.59590277739</c:v>
                </c:pt>
                <c:pt idx="23097">
                  <c:v>735675.59590277739</c:v>
                </c:pt>
                <c:pt idx="23098">
                  <c:v>735675.59591435187</c:v>
                </c:pt>
                <c:pt idx="23099">
                  <c:v>735675.59591435187</c:v>
                </c:pt>
                <c:pt idx="23100">
                  <c:v>735675.59592592705</c:v>
                </c:pt>
                <c:pt idx="23101">
                  <c:v>735675.59592592705</c:v>
                </c:pt>
                <c:pt idx="23102">
                  <c:v>735675.59593750001</c:v>
                </c:pt>
                <c:pt idx="23103">
                  <c:v>735675.59593750001</c:v>
                </c:pt>
                <c:pt idx="23104">
                  <c:v>735675.59594907123</c:v>
                </c:pt>
                <c:pt idx="23105">
                  <c:v>735675.59594907123</c:v>
                </c:pt>
                <c:pt idx="23106">
                  <c:v>735675.59596064815</c:v>
                </c:pt>
                <c:pt idx="23107">
                  <c:v>735675.59596064815</c:v>
                </c:pt>
                <c:pt idx="23108">
                  <c:v>735675.59597222228</c:v>
                </c:pt>
                <c:pt idx="23109">
                  <c:v>735675.59597222228</c:v>
                </c:pt>
                <c:pt idx="23110">
                  <c:v>735675.5959837964</c:v>
                </c:pt>
                <c:pt idx="23111">
                  <c:v>735675.5959837964</c:v>
                </c:pt>
                <c:pt idx="23112">
                  <c:v>735675.5959953703</c:v>
                </c:pt>
                <c:pt idx="23113">
                  <c:v>735675.5959953703</c:v>
                </c:pt>
                <c:pt idx="23114">
                  <c:v>735675.59600694443</c:v>
                </c:pt>
                <c:pt idx="23115">
                  <c:v>735675.59600694443</c:v>
                </c:pt>
                <c:pt idx="23116">
                  <c:v>735675.59601851832</c:v>
                </c:pt>
                <c:pt idx="23117">
                  <c:v>735675.59601851832</c:v>
                </c:pt>
                <c:pt idx="23118">
                  <c:v>735675.59603009257</c:v>
                </c:pt>
                <c:pt idx="23119">
                  <c:v>735675.59603009257</c:v>
                </c:pt>
                <c:pt idx="23120">
                  <c:v>735675.59604166669</c:v>
                </c:pt>
                <c:pt idx="23121">
                  <c:v>735675.59604166669</c:v>
                </c:pt>
                <c:pt idx="23122">
                  <c:v>735675.59605324245</c:v>
                </c:pt>
                <c:pt idx="23123">
                  <c:v>735675.59605324245</c:v>
                </c:pt>
                <c:pt idx="23124">
                  <c:v>735675.59606481483</c:v>
                </c:pt>
                <c:pt idx="23125">
                  <c:v>735675.59606481483</c:v>
                </c:pt>
                <c:pt idx="23126">
                  <c:v>735675.59607638884</c:v>
                </c:pt>
                <c:pt idx="23127">
                  <c:v>735675.59607638884</c:v>
                </c:pt>
                <c:pt idx="23128">
                  <c:v>735675.59608796344</c:v>
                </c:pt>
                <c:pt idx="23129">
                  <c:v>735675.59608796344</c:v>
                </c:pt>
                <c:pt idx="23130">
                  <c:v>735675.5960995371</c:v>
                </c:pt>
                <c:pt idx="23131">
                  <c:v>735675.59611111111</c:v>
                </c:pt>
                <c:pt idx="23132">
                  <c:v>735675.59611111111</c:v>
                </c:pt>
                <c:pt idx="23133">
                  <c:v>735675.59612268524</c:v>
                </c:pt>
                <c:pt idx="23134">
                  <c:v>735675.59612268524</c:v>
                </c:pt>
                <c:pt idx="23135">
                  <c:v>735675.5961342589</c:v>
                </c:pt>
                <c:pt idx="23136">
                  <c:v>735675.5961342589</c:v>
                </c:pt>
                <c:pt idx="23137">
                  <c:v>735675.59614583349</c:v>
                </c:pt>
                <c:pt idx="23138">
                  <c:v>735675.59614583349</c:v>
                </c:pt>
                <c:pt idx="23139">
                  <c:v>735675.5961574075</c:v>
                </c:pt>
                <c:pt idx="23140">
                  <c:v>735675.5961574075</c:v>
                </c:pt>
                <c:pt idx="23141">
                  <c:v>735675.59616898128</c:v>
                </c:pt>
                <c:pt idx="23142">
                  <c:v>735675.59616898128</c:v>
                </c:pt>
                <c:pt idx="23143">
                  <c:v>735675.59618055529</c:v>
                </c:pt>
                <c:pt idx="23144">
                  <c:v>735675.59618055529</c:v>
                </c:pt>
                <c:pt idx="23145">
                  <c:v>735675.59619212931</c:v>
                </c:pt>
                <c:pt idx="23146">
                  <c:v>735675.59619212931</c:v>
                </c:pt>
                <c:pt idx="23147">
                  <c:v>735675.59620370402</c:v>
                </c:pt>
                <c:pt idx="23148">
                  <c:v>735675.59620370402</c:v>
                </c:pt>
                <c:pt idx="23149">
                  <c:v>735675.59621527779</c:v>
                </c:pt>
                <c:pt idx="23150">
                  <c:v>735675.59621527779</c:v>
                </c:pt>
                <c:pt idx="23151">
                  <c:v>735675.59622685204</c:v>
                </c:pt>
                <c:pt idx="23152">
                  <c:v>735675.59622685204</c:v>
                </c:pt>
                <c:pt idx="23153">
                  <c:v>735675.59623842593</c:v>
                </c:pt>
                <c:pt idx="23154">
                  <c:v>735675.59623842593</c:v>
                </c:pt>
                <c:pt idx="23155">
                  <c:v>735675.59624999936</c:v>
                </c:pt>
                <c:pt idx="23156">
                  <c:v>735675.59624999936</c:v>
                </c:pt>
                <c:pt idx="23157">
                  <c:v>735675.59626157407</c:v>
                </c:pt>
                <c:pt idx="23158">
                  <c:v>735675.59626157407</c:v>
                </c:pt>
                <c:pt idx="23159">
                  <c:v>735675.59627314843</c:v>
                </c:pt>
                <c:pt idx="23160">
                  <c:v>735675.59627314843</c:v>
                </c:pt>
                <c:pt idx="23161">
                  <c:v>735675.59628472244</c:v>
                </c:pt>
                <c:pt idx="23162">
                  <c:v>735675.59629629645</c:v>
                </c:pt>
                <c:pt idx="23163">
                  <c:v>735675.59629629645</c:v>
                </c:pt>
                <c:pt idx="23164">
                  <c:v>735675.59630787035</c:v>
                </c:pt>
                <c:pt idx="23165">
                  <c:v>735675.59630787035</c:v>
                </c:pt>
                <c:pt idx="23166">
                  <c:v>735675.59631944436</c:v>
                </c:pt>
                <c:pt idx="23167">
                  <c:v>735675.59631944436</c:v>
                </c:pt>
                <c:pt idx="23168">
                  <c:v>735675.59633101849</c:v>
                </c:pt>
                <c:pt idx="23169">
                  <c:v>735675.59633101849</c:v>
                </c:pt>
                <c:pt idx="23170">
                  <c:v>735675.59634259238</c:v>
                </c:pt>
                <c:pt idx="23171">
                  <c:v>735675.59634259238</c:v>
                </c:pt>
                <c:pt idx="23172">
                  <c:v>735675.59635416663</c:v>
                </c:pt>
                <c:pt idx="23173">
                  <c:v>735675.59635416663</c:v>
                </c:pt>
                <c:pt idx="23174">
                  <c:v>735675.59636574145</c:v>
                </c:pt>
                <c:pt idx="23175">
                  <c:v>735675.59636574145</c:v>
                </c:pt>
                <c:pt idx="23176">
                  <c:v>735675.59637731477</c:v>
                </c:pt>
                <c:pt idx="23177">
                  <c:v>735675.59637731477</c:v>
                </c:pt>
                <c:pt idx="23178">
                  <c:v>735675.59638888889</c:v>
                </c:pt>
                <c:pt idx="23179">
                  <c:v>735675.59638888889</c:v>
                </c:pt>
                <c:pt idx="23180">
                  <c:v>735675.59640046302</c:v>
                </c:pt>
                <c:pt idx="23181">
                  <c:v>735675.59640046302</c:v>
                </c:pt>
                <c:pt idx="23182">
                  <c:v>735675.59641203703</c:v>
                </c:pt>
                <c:pt idx="23183">
                  <c:v>735675.59641203703</c:v>
                </c:pt>
                <c:pt idx="23184">
                  <c:v>735675.59642361244</c:v>
                </c:pt>
                <c:pt idx="23185">
                  <c:v>735675.59642361244</c:v>
                </c:pt>
                <c:pt idx="23186">
                  <c:v>735675.59643518541</c:v>
                </c:pt>
                <c:pt idx="23187">
                  <c:v>735675.59643518541</c:v>
                </c:pt>
                <c:pt idx="23188">
                  <c:v>735675.5964467593</c:v>
                </c:pt>
                <c:pt idx="23189">
                  <c:v>735675.5964467593</c:v>
                </c:pt>
                <c:pt idx="23190">
                  <c:v>735675.59645833343</c:v>
                </c:pt>
                <c:pt idx="23191">
                  <c:v>735675.59645833343</c:v>
                </c:pt>
                <c:pt idx="23192">
                  <c:v>735675.59646990732</c:v>
                </c:pt>
                <c:pt idx="23193">
                  <c:v>735675.59646990732</c:v>
                </c:pt>
                <c:pt idx="23194">
                  <c:v>735675.59648148145</c:v>
                </c:pt>
                <c:pt idx="23195">
                  <c:v>735675.59649305558</c:v>
                </c:pt>
                <c:pt idx="23196">
                  <c:v>735675.59649305558</c:v>
                </c:pt>
                <c:pt idx="23197">
                  <c:v>735675.59650462959</c:v>
                </c:pt>
                <c:pt idx="23198">
                  <c:v>735675.59650462959</c:v>
                </c:pt>
                <c:pt idx="23199">
                  <c:v>735675.59651620372</c:v>
                </c:pt>
                <c:pt idx="23200">
                  <c:v>735675.59651620372</c:v>
                </c:pt>
                <c:pt idx="23201">
                  <c:v>735675.59652777773</c:v>
                </c:pt>
                <c:pt idx="23202">
                  <c:v>735675.59652777773</c:v>
                </c:pt>
                <c:pt idx="23203">
                  <c:v>735675.59653935186</c:v>
                </c:pt>
                <c:pt idx="23204">
                  <c:v>735675.59653935186</c:v>
                </c:pt>
                <c:pt idx="23205">
                  <c:v>735675.59655092645</c:v>
                </c:pt>
                <c:pt idx="23206">
                  <c:v>735675.59655092645</c:v>
                </c:pt>
                <c:pt idx="23207">
                  <c:v>735675.5965625</c:v>
                </c:pt>
                <c:pt idx="23208">
                  <c:v>735675.5965625</c:v>
                </c:pt>
                <c:pt idx="23209">
                  <c:v>735675.59657407389</c:v>
                </c:pt>
                <c:pt idx="23210">
                  <c:v>735675.59657407389</c:v>
                </c:pt>
                <c:pt idx="23211">
                  <c:v>735675.59658564941</c:v>
                </c:pt>
                <c:pt idx="23212">
                  <c:v>735675.59658564941</c:v>
                </c:pt>
                <c:pt idx="23213">
                  <c:v>735675.59659722249</c:v>
                </c:pt>
                <c:pt idx="23214">
                  <c:v>735675.59659722249</c:v>
                </c:pt>
                <c:pt idx="23215">
                  <c:v>735675.59660879651</c:v>
                </c:pt>
                <c:pt idx="23216">
                  <c:v>735675.59660879651</c:v>
                </c:pt>
                <c:pt idx="23217">
                  <c:v>735675.5966203704</c:v>
                </c:pt>
                <c:pt idx="23218">
                  <c:v>735675.5966203704</c:v>
                </c:pt>
                <c:pt idx="23219">
                  <c:v>735675.59663194441</c:v>
                </c:pt>
                <c:pt idx="23220">
                  <c:v>735675.59663194441</c:v>
                </c:pt>
                <c:pt idx="23221">
                  <c:v>735675.59664351854</c:v>
                </c:pt>
                <c:pt idx="23222">
                  <c:v>735675.59664351854</c:v>
                </c:pt>
                <c:pt idx="23223">
                  <c:v>735675.59665509255</c:v>
                </c:pt>
                <c:pt idx="23224">
                  <c:v>735675.59665509255</c:v>
                </c:pt>
                <c:pt idx="23225">
                  <c:v>735675.59666666703</c:v>
                </c:pt>
                <c:pt idx="23226">
                  <c:v>735675.59666666703</c:v>
                </c:pt>
                <c:pt idx="23227">
                  <c:v>735675.59667824069</c:v>
                </c:pt>
                <c:pt idx="23228">
                  <c:v>735675.59667824069</c:v>
                </c:pt>
                <c:pt idx="23229">
                  <c:v>735675.59668981482</c:v>
                </c:pt>
                <c:pt idx="23230">
                  <c:v>735675.59668981482</c:v>
                </c:pt>
                <c:pt idx="23231">
                  <c:v>735675.59670138895</c:v>
                </c:pt>
                <c:pt idx="23232">
                  <c:v>735675.59671296296</c:v>
                </c:pt>
                <c:pt idx="23233">
                  <c:v>735675.59671296296</c:v>
                </c:pt>
                <c:pt idx="23234">
                  <c:v>735675.59672453743</c:v>
                </c:pt>
                <c:pt idx="23235">
                  <c:v>735675.59672453743</c:v>
                </c:pt>
                <c:pt idx="23236">
                  <c:v>735675.59673611145</c:v>
                </c:pt>
                <c:pt idx="23237">
                  <c:v>735675.59673611145</c:v>
                </c:pt>
                <c:pt idx="23238">
                  <c:v>735675.59674768522</c:v>
                </c:pt>
                <c:pt idx="23239">
                  <c:v>735675.59674768522</c:v>
                </c:pt>
                <c:pt idx="23240">
                  <c:v>735675.59675925889</c:v>
                </c:pt>
                <c:pt idx="23241">
                  <c:v>735675.59675925889</c:v>
                </c:pt>
                <c:pt idx="23242">
                  <c:v>735675.59677083348</c:v>
                </c:pt>
                <c:pt idx="23243">
                  <c:v>735675.59677083348</c:v>
                </c:pt>
                <c:pt idx="23244">
                  <c:v>735675.59678240749</c:v>
                </c:pt>
                <c:pt idx="23245">
                  <c:v>735675.59678240749</c:v>
                </c:pt>
                <c:pt idx="23246">
                  <c:v>735675.5967939815</c:v>
                </c:pt>
                <c:pt idx="23247">
                  <c:v>735675.5967939815</c:v>
                </c:pt>
                <c:pt idx="23248">
                  <c:v>735675.59680555551</c:v>
                </c:pt>
                <c:pt idx="23249">
                  <c:v>735675.59680555551</c:v>
                </c:pt>
                <c:pt idx="23250">
                  <c:v>735675.59681712964</c:v>
                </c:pt>
                <c:pt idx="23251">
                  <c:v>735675.59681712964</c:v>
                </c:pt>
                <c:pt idx="23252">
                  <c:v>735675.59682870365</c:v>
                </c:pt>
                <c:pt idx="23253">
                  <c:v>735675.59682870365</c:v>
                </c:pt>
                <c:pt idx="23254">
                  <c:v>735675.59684027778</c:v>
                </c:pt>
                <c:pt idx="23255">
                  <c:v>735675.59684027778</c:v>
                </c:pt>
                <c:pt idx="23256">
                  <c:v>735675.59685185202</c:v>
                </c:pt>
                <c:pt idx="23257">
                  <c:v>735675.59685185202</c:v>
                </c:pt>
                <c:pt idx="23258">
                  <c:v>735675.59686342743</c:v>
                </c:pt>
                <c:pt idx="23259">
                  <c:v>735675.59686342743</c:v>
                </c:pt>
                <c:pt idx="23260">
                  <c:v>735675.59687500005</c:v>
                </c:pt>
                <c:pt idx="23261">
                  <c:v>735675.59687500005</c:v>
                </c:pt>
                <c:pt idx="23262">
                  <c:v>735675.59688657441</c:v>
                </c:pt>
                <c:pt idx="23263">
                  <c:v>735675.59689814842</c:v>
                </c:pt>
                <c:pt idx="23264">
                  <c:v>735675.59689814842</c:v>
                </c:pt>
                <c:pt idx="23265">
                  <c:v>735675.5969097222</c:v>
                </c:pt>
                <c:pt idx="23266">
                  <c:v>735675.5969097222</c:v>
                </c:pt>
                <c:pt idx="23267">
                  <c:v>735675.59692129644</c:v>
                </c:pt>
                <c:pt idx="23268">
                  <c:v>735675.59692129644</c:v>
                </c:pt>
                <c:pt idx="23269">
                  <c:v>735675.59693287034</c:v>
                </c:pt>
                <c:pt idx="23270">
                  <c:v>735675.59693287034</c:v>
                </c:pt>
                <c:pt idx="23271">
                  <c:v>735675.59694444446</c:v>
                </c:pt>
                <c:pt idx="23272">
                  <c:v>735675.59694444446</c:v>
                </c:pt>
                <c:pt idx="23273">
                  <c:v>735675.59695601941</c:v>
                </c:pt>
                <c:pt idx="23274">
                  <c:v>735675.59695601941</c:v>
                </c:pt>
                <c:pt idx="23275">
                  <c:v>735675.5969675926</c:v>
                </c:pt>
                <c:pt idx="23276">
                  <c:v>735675.5969675926</c:v>
                </c:pt>
                <c:pt idx="23277">
                  <c:v>735675.59697916638</c:v>
                </c:pt>
                <c:pt idx="23278">
                  <c:v>735675.59697916638</c:v>
                </c:pt>
                <c:pt idx="23279">
                  <c:v>735675.59699074074</c:v>
                </c:pt>
                <c:pt idx="23280">
                  <c:v>735675.59699074074</c:v>
                </c:pt>
                <c:pt idx="23281">
                  <c:v>735675.59700231487</c:v>
                </c:pt>
                <c:pt idx="23282">
                  <c:v>735675.59700231487</c:v>
                </c:pt>
                <c:pt idx="23283">
                  <c:v>735675.59701388888</c:v>
                </c:pt>
                <c:pt idx="23284">
                  <c:v>735675.59701388888</c:v>
                </c:pt>
                <c:pt idx="23285">
                  <c:v>735675.59702546301</c:v>
                </c:pt>
                <c:pt idx="23286">
                  <c:v>735675.59702546301</c:v>
                </c:pt>
                <c:pt idx="23287">
                  <c:v>735675.59703703702</c:v>
                </c:pt>
                <c:pt idx="23288">
                  <c:v>735675.59703703702</c:v>
                </c:pt>
                <c:pt idx="23289">
                  <c:v>735675.59704860847</c:v>
                </c:pt>
                <c:pt idx="23290">
                  <c:v>735675.59704860847</c:v>
                </c:pt>
                <c:pt idx="23291">
                  <c:v>735675.59706018516</c:v>
                </c:pt>
                <c:pt idx="23292">
                  <c:v>735675.59706018516</c:v>
                </c:pt>
                <c:pt idx="23293">
                  <c:v>735675.59707175836</c:v>
                </c:pt>
                <c:pt idx="23294">
                  <c:v>735675.59708333341</c:v>
                </c:pt>
                <c:pt idx="23295">
                  <c:v>735675.59708333341</c:v>
                </c:pt>
                <c:pt idx="23296">
                  <c:v>735675.59709490731</c:v>
                </c:pt>
                <c:pt idx="23297">
                  <c:v>735675.59709490731</c:v>
                </c:pt>
                <c:pt idx="23298">
                  <c:v>735675.59710648132</c:v>
                </c:pt>
                <c:pt idx="23299">
                  <c:v>735675.59710648132</c:v>
                </c:pt>
                <c:pt idx="23300">
                  <c:v>735675.59711805114</c:v>
                </c:pt>
                <c:pt idx="23301">
                  <c:v>735675.59711805114</c:v>
                </c:pt>
                <c:pt idx="23302">
                  <c:v>735675.59712962899</c:v>
                </c:pt>
                <c:pt idx="23303">
                  <c:v>735675.59712962899</c:v>
                </c:pt>
                <c:pt idx="23304">
                  <c:v>735675.59714120196</c:v>
                </c:pt>
                <c:pt idx="23305">
                  <c:v>735675.59714120196</c:v>
                </c:pt>
                <c:pt idx="23306">
                  <c:v>735675.59715277737</c:v>
                </c:pt>
                <c:pt idx="23307">
                  <c:v>735675.59715277737</c:v>
                </c:pt>
                <c:pt idx="23308">
                  <c:v>735675.59716435138</c:v>
                </c:pt>
                <c:pt idx="23309">
                  <c:v>735675.59716435138</c:v>
                </c:pt>
                <c:pt idx="23310">
                  <c:v>735675.59717592597</c:v>
                </c:pt>
                <c:pt idx="23311">
                  <c:v>735675.59717592597</c:v>
                </c:pt>
                <c:pt idx="23312">
                  <c:v>735675.59718749998</c:v>
                </c:pt>
                <c:pt idx="23313">
                  <c:v>735675.59718749998</c:v>
                </c:pt>
                <c:pt idx="23314">
                  <c:v>735675.59719907085</c:v>
                </c:pt>
                <c:pt idx="23315">
                  <c:v>735675.59719907085</c:v>
                </c:pt>
                <c:pt idx="23316">
                  <c:v>735675.59721064812</c:v>
                </c:pt>
                <c:pt idx="23317">
                  <c:v>735675.59722222225</c:v>
                </c:pt>
                <c:pt idx="23318">
                  <c:v>735675.59722222225</c:v>
                </c:pt>
                <c:pt idx="23319">
                  <c:v>735675.59723379649</c:v>
                </c:pt>
                <c:pt idx="23320">
                  <c:v>735675.59723379649</c:v>
                </c:pt>
                <c:pt idx="23321">
                  <c:v>735675.59724537039</c:v>
                </c:pt>
                <c:pt idx="23322">
                  <c:v>735675.59724537039</c:v>
                </c:pt>
                <c:pt idx="23323">
                  <c:v>735675.5972569444</c:v>
                </c:pt>
                <c:pt idx="23324">
                  <c:v>735675.5972569444</c:v>
                </c:pt>
                <c:pt idx="23325">
                  <c:v>735675.59726851829</c:v>
                </c:pt>
                <c:pt idx="23326">
                  <c:v>735675.59726851829</c:v>
                </c:pt>
                <c:pt idx="23327">
                  <c:v>735675.5972800923</c:v>
                </c:pt>
                <c:pt idx="23328">
                  <c:v>735675.5972800923</c:v>
                </c:pt>
                <c:pt idx="23329">
                  <c:v>735675.59729166667</c:v>
                </c:pt>
                <c:pt idx="23330">
                  <c:v>735675.59729166667</c:v>
                </c:pt>
                <c:pt idx="23331">
                  <c:v>735675.59730324079</c:v>
                </c:pt>
                <c:pt idx="23332">
                  <c:v>735675.59730324079</c:v>
                </c:pt>
                <c:pt idx="23333">
                  <c:v>735675.59731481399</c:v>
                </c:pt>
                <c:pt idx="23334">
                  <c:v>735675.59731481399</c:v>
                </c:pt>
                <c:pt idx="23335">
                  <c:v>735675.59732638893</c:v>
                </c:pt>
                <c:pt idx="23336">
                  <c:v>735675.59732638893</c:v>
                </c:pt>
                <c:pt idx="23337">
                  <c:v>735675.59733796236</c:v>
                </c:pt>
                <c:pt idx="23338">
                  <c:v>735675.59733796236</c:v>
                </c:pt>
                <c:pt idx="23339">
                  <c:v>735675.59734953637</c:v>
                </c:pt>
                <c:pt idx="23340">
                  <c:v>735675.59734953637</c:v>
                </c:pt>
                <c:pt idx="23341">
                  <c:v>735675.59736111108</c:v>
                </c:pt>
                <c:pt idx="23342">
                  <c:v>735675.59736111108</c:v>
                </c:pt>
                <c:pt idx="23343">
                  <c:v>735675.59737268265</c:v>
                </c:pt>
                <c:pt idx="23344">
                  <c:v>735675.59737268265</c:v>
                </c:pt>
                <c:pt idx="23345">
                  <c:v>735675.59738425899</c:v>
                </c:pt>
                <c:pt idx="23346">
                  <c:v>735675.59738425899</c:v>
                </c:pt>
                <c:pt idx="23347">
                  <c:v>735675.59739583335</c:v>
                </c:pt>
                <c:pt idx="23348">
                  <c:v>735675.59739583335</c:v>
                </c:pt>
                <c:pt idx="23349">
                  <c:v>735675.59740740748</c:v>
                </c:pt>
                <c:pt idx="23350">
                  <c:v>735675.59740740748</c:v>
                </c:pt>
                <c:pt idx="23351">
                  <c:v>735675.59741898137</c:v>
                </c:pt>
                <c:pt idx="23352">
                  <c:v>735675.59743055538</c:v>
                </c:pt>
                <c:pt idx="23353">
                  <c:v>735675.59743055538</c:v>
                </c:pt>
                <c:pt idx="23354">
                  <c:v>735675.59744212939</c:v>
                </c:pt>
                <c:pt idx="23355">
                  <c:v>735675.59744212939</c:v>
                </c:pt>
                <c:pt idx="23356">
                  <c:v>735675.59745370375</c:v>
                </c:pt>
                <c:pt idx="23357">
                  <c:v>735675.59745370375</c:v>
                </c:pt>
                <c:pt idx="23358">
                  <c:v>735675.59746527777</c:v>
                </c:pt>
                <c:pt idx="23359">
                  <c:v>735675.59746527777</c:v>
                </c:pt>
                <c:pt idx="23360">
                  <c:v>735675.59747685189</c:v>
                </c:pt>
                <c:pt idx="23361">
                  <c:v>735675.59747685189</c:v>
                </c:pt>
                <c:pt idx="23362">
                  <c:v>735675.5974884259</c:v>
                </c:pt>
                <c:pt idx="23363">
                  <c:v>735675.5974884259</c:v>
                </c:pt>
                <c:pt idx="23364">
                  <c:v>735675.59749999898</c:v>
                </c:pt>
                <c:pt idx="23365">
                  <c:v>735675.59749999898</c:v>
                </c:pt>
                <c:pt idx="23366">
                  <c:v>735675.59751157148</c:v>
                </c:pt>
                <c:pt idx="23367">
                  <c:v>735675.59751157148</c:v>
                </c:pt>
                <c:pt idx="23368">
                  <c:v>735675.5975231484</c:v>
                </c:pt>
                <c:pt idx="23369">
                  <c:v>735675.5975231484</c:v>
                </c:pt>
                <c:pt idx="23370">
                  <c:v>735675.59753472218</c:v>
                </c:pt>
                <c:pt idx="23371">
                  <c:v>735675.59753472218</c:v>
                </c:pt>
                <c:pt idx="23372">
                  <c:v>735675.59754629631</c:v>
                </c:pt>
                <c:pt idx="23373">
                  <c:v>735675.59754629631</c:v>
                </c:pt>
                <c:pt idx="23374">
                  <c:v>735675.59755787032</c:v>
                </c:pt>
                <c:pt idx="23375">
                  <c:v>735675.59755787032</c:v>
                </c:pt>
                <c:pt idx="23376">
                  <c:v>735675.59756944398</c:v>
                </c:pt>
                <c:pt idx="23377">
                  <c:v>735675.59756944398</c:v>
                </c:pt>
                <c:pt idx="23378">
                  <c:v>735675.59758101846</c:v>
                </c:pt>
                <c:pt idx="23379">
                  <c:v>735675.59758101846</c:v>
                </c:pt>
                <c:pt idx="23380">
                  <c:v>735675.59759259236</c:v>
                </c:pt>
                <c:pt idx="23381">
                  <c:v>735675.59759259236</c:v>
                </c:pt>
                <c:pt idx="23382">
                  <c:v>735675.59760416672</c:v>
                </c:pt>
                <c:pt idx="23383">
                  <c:v>735675.59760416672</c:v>
                </c:pt>
                <c:pt idx="23384">
                  <c:v>735675.59761574073</c:v>
                </c:pt>
                <c:pt idx="23385">
                  <c:v>735675.59761574073</c:v>
                </c:pt>
                <c:pt idx="23386">
                  <c:v>735675.59762731544</c:v>
                </c:pt>
                <c:pt idx="23387">
                  <c:v>735675.59763888887</c:v>
                </c:pt>
                <c:pt idx="23388">
                  <c:v>735675.59763888887</c:v>
                </c:pt>
                <c:pt idx="23389">
                  <c:v>735675.59765046299</c:v>
                </c:pt>
                <c:pt idx="23390">
                  <c:v>735675.59765046299</c:v>
                </c:pt>
                <c:pt idx="23391">
                  <c:v>735675.59766203701</c:v>
                </c:pt>
                <c:pt idx="23392">
                  <c:v>735675.59766203701</c:v>
                </c:pt>
                <c:pt idx="23393">
                  <c:v>735675.59767361113</c:v>
                </c:pt>
                <c:pt idx="23394">
                  <c:v>735675.59767361113</c:v>
                </c:pt>
                <c:pt idx="23395">
                  <c:v>735675.59768518514</c:v>
                </c:pt>
                <c:pt idx="23396">
                  <c:v>735675.59768518514</c:v>
                </c:pt>
                <c:pt idx="23397">
                  <c:v>735675.59769675927</c:v>
                </c:pt>
                <c:pt idx="23398">
                  <c:v>735675.59769675927</c:v>
                </c:pt>
                <c:pt idx="23399">
                  <c:v>735675.59770833328</c:v>
                </c:pt>
                <c:pt idx="23400">
                  <c:v>735675.59770833328</c:v>
                </c:pt>
                <c:pt idx="23401">
                  <c:v>735675.59771990636</c:v>
                </c:pt>
                <c:pt idx="23402">
                  <c:v>735675.59771990636</c:v>
                </c:pt>
                <c:pt idx="23403">
                  <c:v>735675.59773148131</c:v>
                </c:pt>
                <c:pt idx="23404">
                  <c:v>735675.59773148131</c:v>
                </c:pt>
                <c:pt idx="23405">
                  <c:v>735675.59774305276</c:v>
                </c:pt>
                <c:pt idx="23406">
                  <c:v>735675.59774305276</c:v>
                </c:pt>
                <c:pt idx="23407">
                  <c:v>735675.59775462968</c:v>
                </c:pt>
                <c:pt idx="23408">
                  <c:v>735675.59775462968</c:v>
                </c:pt>
                <c:pt idx="23409">
                  <c:v>735675.59776620369</c:v>
                </c:pt>
                <c:pt idx="23410">
                  <c:v>735675.59776620369</c:v>
                </c:pt>
                <c:pt idx="23411">
                  <c:v>735675.59777777689</c:v>
                </c:pt>
                <c:pt idx="23412">
                  <c:v>735675.59777777689</c:v>
                </c:pt>
                <c:pt idx="23413">
                  <c:v>735675.59778935136</c:v>
                </c:pt>
                <c:pt idx="23414">
                  <c:v>735675.59778935136</c:v>
                </c:pt>
                <c:pt idx="23415">
                  <c:v>735675.59780092642</c:v>
                </c:pt>
                <c:pt idx="23416">
                  <c:v>735675.59780092642</c:v>
                </c:pt>
                <c:pt idx="23417">
                  <c:v>735675.59781249997</c:v>
                </c:pt>
                <c:pt idx="23418">
                  <c:v>735675.59781249997</c:v>
                </c:pt>
                <c:pt idx="23419">
                  <c:v>735675.5978240741</c:v>
                </c:pt>
                <c:pt idx="23420">
                  <c:v>735675.5978240741</c:v>
                </c:pt>
                <c:pt idx="23421">
                  <c:v>735675.59783564904</c:v>
                </c:pt>
                <c:pt idx="23422">
                  <c:v>735675.59783564904</c:v>
                </c:pt>
                <c:pt idx="23423">
                  <c:v>735675.59784722223</c:v>
                </c:pt>
                <c:pt idx="23424">
                  <c:v>735675.59784722223</c:v>
                </c:pt>
                <c:pt idx="23425">
                  <c:v>735675.59785879625</c:v>
                </c:pt>
                <c:pt idx="23426">
                  <c:v>735675.59787037037</c:v>
                </c:pt>
                <c:pt idx="23427">
                  <c:v>735675.59787037037</c:v>
                </c:pt>
                <c:pt idx="23428">
                  <c:v>735675.5978819445</c:v>
                </c:pt>
                <c:pt idx="23429">
                  <c:v>735675.5978819445</c:v>
                </c:pt>
                <c:pt idx="23430">
                  <c:v>735675.59789351851</c:v>
                </c:pt>
                <c:pt idx="23431">
                  <c:v>735675.59789351851</c:v>
                </c:pt>
                <c:pt idx="23432">
                  <c:v>735675.59790509229</c:v>
                </c:pt>
                <c:pt idx="23433">
                  <c:v>735675.59790509229</c:v>
                </c:pt>
                <c:pt idx="23434">
                  <c:v>735675.5979166663</c:v>
                </c:pt>
                <c:pt idx="23435">
                  <c:v>735675.5979166663</c:v>
                </c:pt>
                <c:pt idx="23436">
                  <c:v>735675.59792824078</c:v>
                </c:pt>
                <c:pt idx="23437">
                  <c:v>735675.59792824078</c:v>
                </c:pt>
                <c:pt idx="23438">
                  <c:v>735675.59793981398</c:v>
                </c:pt>
                <c:pt idx="23439">
                  <c:v>735675.59793981398</c:v>
                </c:pt>
                <c:pt idx="23440">
                  <c:v>735675.59795138892</c:v>
                </c:pt>
                <c:pt idx="23441">
                  <c:v>735675.59795138892</c:v>
                </c:pt>
                <c:pt idx="23442">
                  <c:v>735675.59796296188</c:v>
                </c:pt>
                <c:pt idx="23443">
                  <c:v>735675.59796296188</c:v>
                </c:pt>
                <c:pt idx="23444">
                  <c:v>735675.59797453706</c:v>
                </c:pt>
                <c:pt idx="23445">
                  <c:v>735675.59797453706</c:v>
                </c:pt>
                <c:pt idx="23446">
                  <c:v>735675.59798611142</c:v>
                </c:pt>
                <c:pt idx="23447">
                  <c:v>735675.59798611142</c:v>
                </c:pt>
                <c:pt idx="23448">
                  <c:v>735675.5979976852</c:v>
                </c:pt>
                <c:pt idx="23449">
                  <c:v>735675.5979976852</c:v>
                </c:pt>
                <c:pt idx="23450">
                  <c:v>735675.59800925897</c:v>
                </c:pt>
                <c:pt idx="23451">
                  <c:v>735675.59800925897</c:v>
                </c:pt>
                <c:pt idx="23452">
                  <c:v>735675.59802083345</c:v>
                </c:pt>
                <c:pt idx="23453">
                  <c:v>735675.59802083345</c:v>
                </c:pt>
                <c:pt idx="23454">
                  <c:v>735675.59803240746</c:v>
                </c:pt>
                <c:pt idx="23455">
                  <c:v>735675.59803240746</c:v>
                </c:pt>
                <c:pt idx="23456">
                  <c:v>735675.59804398147</c:v>
                </c:pt>
                <c:pt idx="23457">
                  <c:v>735675.59804398147</c:v>
                </c:pt>
                <c:pt idx="23458">
                  <c:v>735675.5980555556</c:v>
                </c:pt>
                <c:pt idx="23459">
                  <c:v>735675.5980555556</c:v>
                </c:pt>
                <c:pt idx="23460">
                  <c:v>735675.59806712961</c:v>
                </c:pt>
                <c:pt idx="23461">
                  <c:v>735675.59806712961</c:v>
                </c:pt>
                <c:pt idx="23462">
                  <c:v>735675.59807870339</c:v>
                </c:pt>
                <c:pt idx="23463">
                  <c:v>735675.59807870339</c:v>
                </c:pt>
                <c:pt idx="23464">
                  <c:v>735675.59809027729</c:v>
                </c:pt>
                <c:pt idx="23465">
                  <c:v>735675.59809027729</c:v>
                </c:pt>
                <c:pt idx="23466">
                  <c:v>735675.59810185188</c:v>
                </c:pt>
                <c:pt idx="23467">
                  <c:v>735675.59810185188</c:v>
                </c:pt>
                <c:pt idx="23468">
                  <c:v>735675.59811342589</c:v>
                </c:pt>
                <c:pt idx="23469">
                  <c:v>735675.59811342589</c:v>
                </c:pt>
                <c:pt idx="23470">
                  <c:v>735675.59812500002</c:v>
                </c:pt>
                <c:pt idx="23471">
                  <c:v>735675.59812500002</c:v>
                </c:pt>
                <c:pt idx="23472">
                  <c:v>735675.59813657391</c:v>
                </c:pt>
                <c:pt idx="23473">
                  <c:v>735675.59814814816</c:v>
                </c:pt>
                <c:pt idx="23474">
                  <c:v>735675.59815972217</c:v>
                </c:pt>
                <c:pt idx="23475">
                  <c:v>735675.5981712963</c:v>
                </c:pt>
                <c:pt idx="23476">
                  <c:v>735675.5981712963</c:v>
                </c:pt>
                <c:pt idx="23477">
                  <c:v>735675.5981712963</c:v>
                </c:pt>
                <c:pt idx="23478">
                  <c:v>735675.59818287031</c:v>
                </c:pt>
                <c:pt idx="23479">
                  <c:v>735675.59818287031</c:v>
                </c:pt>
                <c:pt idx="23480">
                  <c:v>735675.59819444432</c:v>
                </c:pt>
                <c:pt idx="23481">
                  <c:v>735675.59820601903</c:v>
                </c:pt>
                <c:pt idx="23482">
                  <c:v>735675.59820601903</c:v>
                </c:pt>
                <c:pt idx="23483">
                  <c:v>735675.59820601903</c:v>
                </c:pt>
                <c:pt idx="23484">
                  <c:v>735675.59821759257</c:v>
                </c:pt>
                <c:pt idx="23485">
                  <c:v>735675.59821759257</c:v>
                </c:pt>
                <c:pt idx="23486">
                  <c:v>735675.5982291667</c:v>
                </c:pt>
                <c:pt idx="23487">
                  <c:v>735675.5982291667</c:v>
                </c:pt>
                <c:pt idx="23488">
                  <c:v>735675.59824074071</c:v>
                </c:pt>
                <c:pt idx="23489">
                  <c:v>735675.59824074071</c:v>
                </c:pt>
                <c:pt idx="23490">
                  <c:v>735675.59825231484</c:v>
                </c:pt>
                <c:pt idx="23491">
                  <c:v>735675.59825231484</c:v>
                </c:pt>
                <c:pt idx="23492">
                  <c:v>735675.59826388885</c:v>
                </c:pt>
                <c:pt idx="23493">
                  <c:v>735675.59826388885</c:v>
                </c:pt>
                <c:pt idx="23494">
                  <c:v>735675.59827546298</c:v>
                </c:pt>
                <c:pt idx="23495">
                  <c:v>735675.59828703944</c:v>
                </c:pt>
                <c:pt idx="23496">
                  <c:v>735675.59828703944</c:v>
                </c:pt>
                <c:pt idx="23497">
                  <c:v>735675.59829861112</c:v>
                </c:pt>
                <c:pt idx="23498">
                  <c:v>735675.59829861112</c:v>
                </c:pt>
                <c:pt idx="23499">
                  <c:v>735675.59831018397</c:v>
                </c:pt>
                <c:pt idx="23500">
                  <c:v>735675.59831018397</c:v>
                </c:pt>
                <c:pt idx="23501">
                  <c:v>735675.59832175926</c:v>
                </c:pt>
                <c:pt idx="23502">
                  <c:v>735675.59832175926</c:v>
                </c:pt>
                <c:pt idx="23503">
                  <c:v>735675.5983333335</c:v>
                </c:pt>
                <c:pt idx="23504">
                  <c:v>735675.5983333335</c:v>
                </c:pt>
                <c:pt idx="23505">
                  <c:v>735675.59834490728</c:v>
                </c:pt>
                <c:pt idx="23506">
                  <c:v>735675.59834490728</c:v>
                </c:pt>
                <c:pt idx="23507">
                  <c:v>735675.59835648153</c:v>
                </c:pt>
                <c:pt idx="23508">
                  <c:v>735675.59835648153</c:v>
                </c:pt>
                <c:pt idx="23509">
                  <c:v>735675.59836805251</c:v>
                </c:pt>
                <c:pt idx="23510">
                  <c:v>735675.59836805251</c:v>
                </c:pt>
                <c:pt idx="23511">
                  <c:v>735675.59837962897</c:v>
                </c:pt>
                <c:pt idx="23512">
                  <c:v>735675.59837962897</c:v>
                </c:pt>
                <c:pt idx="23513">
                  <c:v>735675.59839120368</c:v>
                </c:pt>
                <c:pt idx="23514">
                  <c:v>735675.59839120368</c:v>
                </c:pt>
                <c:pt idx="23515">
                  <c:v>735675.5984027778</c:v>
                </c:pt>
                <c:pt idx="23516">
                  <c:v>735675.5984027778</c:v>
                </c:pt>
                <c:pt idx="23517">
                  <c:v>735675.59841435181</c:v>
                </c:pt>
                <c:pt idx="23518">
                  <c:v>735675.59841435181</c:v>
                </c:pt>
                <c:pt idx="23519">
                  <c:v>735675.59842592874</c:v>
                </c:pt>
                <c:pt idx="23520">
                  <c:v>735675.59842592874</c:v>
                </c:pt>
                <c:pt idx="23521">
                  <c:v>735675.59843749995</c:v>
                </c:pt>
                <c:pt idx="23522">
                  <c:v>735675.59843749995</c:v>
                </c:pt>
                <c:pt idx="23523">
                  <c:v>735675.59844907396</c:v>
                </c:pt>
                <c:pt idx="23524">
                  <c:v>735675.59844907396</c:v>
                </c:pt>
                <c:pt idx="23525">
                  <c:v>735675.59846064844</c:v>
                </c:pt>
                <c:pt idx="23526">
                  <c:v>735675.59846064844</c:v>
                </c:pt>
                <c:pt idx="23527">
                  <c:v>735675.59847222222</c:v>
                </c:pt>
                <c:pt idx="23528">
                  <c:v>735675.59848379705</c:v>
                </c:pt>
                <c:pt idx="23529">
                  <c:v>735675.59848379705</c:v>
                </c:pt>
                <c:pt idx="23530">
                  <c:v>735675.59849537048</c:v>
                </c:pt>
                <c:pt idx="23531">
                  <c:v>735675.59849537048</c:v>
                </c:pt>
                <c:pt idx="23532">
                  <c:v>735675.59850694449</c:v>
                </c:pt>
                <c:pt idx="23533">
                  <c:v>735675.59850694449</c:v>
                </c:pt>
                <c:pt idx="23534">
                  <c:v>735675.59851851838</c:v>
                </c:pt>
                <c:pt idx="23535">
                  <c:v>735675.59851851838</c:v>
                </c:pt>
                <c:pt idx="23536">
                  <c:v>735675.59853009239</c:v>
                </c:pt>
                <c:pt idx="23537">
                  <c:v>735675.59853009239</c:v>
                </c:pt>
                <c:pt idx="23538">
                  <c:v>735675.59854166629</c:v>
                </c:pt>
                <c:pt idx="23539">
                  <c:v>735675.59854166629</c:v>
                </c:pt>
                <c:pt idx="23540">
                  <c:v>735675.59855324205</c:v>
                </c:pt>
                <c:pt idx="23541">
                  <c:v>735675.59855324205</c:v>
                </c:pt>
                <c:pt idx="23542">
                  <c:v>735675.59856481478</c:v>
                </c:pt>
                <c:pt idx="23543">
                  <c:v>735675.59856481478</c:v>
                </c:pt>
                <c:pt idx="23544">
                  <c:v>735675.5985763889</c:v>
                </c:pt>
                <c:pt idx="23545">
                  <c:v>735675.5985763889</c:v>
                </c:pt>
                <c:pt idx="23546">
                  <c:v>735675.59858796292</c:v>
                </c:pt>
                <c:pt idx="23547">
                  <c:v>735675.59858796292</c:v>
                </c:pt>
                <c:pt idx="23548">
                  <c:v>735675.59859953693</c:v>
                </c:pt>
                <c:pt idx="23549">
                  <c:v>735675.59861111105</c:v>
                </c:pt>
                <c:pt idx="23550">
                  <c:v>735675.59861111105</c:v>
                </c:pt>
                <c:pt idx="23551">
                  <c:v>735675.59862268541</c:v>
                </c:pt>
                <c:pt idx="23552">
                  <c:v>735675.59862268541</c:v>
                </c:pt>
                <c:pt idx="23553">
                  <c:v>735675.59863425931</c:v>
                </c:pt>
                <c:pt idx="23554">
                  <c:v>735675.59863425931</c:v>
                </c:pt>
                <c:pt idx="23555">
                  <c:v>735675.59864583344</c:v>
                </c:pt>
                <c:pt idx="23556">
                  <c:v>735675.59866898146</c:v>
                </c:pt>
                <c:pt idx="23557">
                  <c:v>735675.59866898146</c:v>
                </c:pt>
                <c:pt idx="23558">
                  <c:v>735675.5986921296</c:v>
                </c:pt>
                <c:pt idx="23559">
                  <c:v>735675.5986921296</c:v>
                </c:pt>
                <c:pt idx="23560">
                  <c:v>735675.59870370373</c:v>
                </c:pt>
                <c:pt idx="23561">
                  <c:v>735675.59870370373</c:v>
                </c:pt>
                <c:pt idx="23562">
                  <c:v>735675.59871527739</c:v>
                </c:pt>
                <c:pt idx="23563">
                  <c:v>735675.59871527739</c:v>
                </c:pt>
                <c:pt idx="23564">
                  <c:v>735675.5987268521</c:v>
                </c:pt>
                <c:pt idx="23565">
                  <c:v>735675.5987268521</c:v>
                </c:pt>
                <c:pt idx="23566">
                  <c:v>735675.59873842588</c:v>
                </c:pt>
                <c:pt idx="23567">
                  <c:v>735675.59873842588</c:v>
                </c:pt>
                <c:pt idx="23568">
                  <c:v>735675.59875</c:v>
                </c:pt>
                <c:pt idx="23569">
                  <c:v>735675.59875</c:v>
                </c:pt>
                <c:pt idx="23570">
                  <c:v>735675.5987615739</c:v>
                </c:pt>
                <c:pt idx="23571">
                  <c:v>735675.5987615739</c:v>
                </c:pt>
                <c:pt idx="23572">
                  <c:v>735675.59877314814</c:v>
                </c:pt>
                <c:pt idx="23573">
                  <c:v>735675.59877314814</c:v>
                </c:pt>
                <c:pt idx="23574">
                  <c:v>735675.5987847225</c:v>
                </c:pt>
                <c:pt idx="23575">
                  <c:v>735675.5987847225</c:v>
                </c:pt>
                <c:pt idx="23576">
                  <c:v>735675.5987962964</c:v>
                </c:pt>
                <c:pt idx="23577">
                  <c:v>735675.5987962964</c:v>
                </c:pt>
                <c:pt idx="23578">
                  <c:v>735675.59880787041</c:v>
                </c:pt>
                <c:pt idx="23579">
                  <c:v>735675.59880787041</c:v>
                </c:pt>
                <c:pt idx="23580">
                  <c:v>735675.59881944431</c:v>
                </c:pt>
                <c:pt idx="23581">
                  <c:v>735675.59883101855</c:v>
                </c:pt>
                <c:pt idx="23582">
                  <c:v>735675.59883101855</c:v>
                </c:pt>
                <c:pt idx="23583">
                  <c:v>735675.59884259256</c:v>
                </c:pt>
                <c:pt idx="23584">
                  <c:v>735675.59884259256</c:v>
                </c:pt>
                <c:pt idx="23585">
                  <c:v>735675.59885416704</c:v>
                </c:pt>
                <c:pt idx="23586">
                  <c:v>735675.59885416704</c:v>
                </c:pt>
                <c:pt idx="23587">
                  <c:v>735675.59886574245</c:v>
                </c:pt>
                <c:pt idx="23588">
                  <c:v>735675.59886574245</c:v>
                </c:pt>
                <c:pt idx="23589">
                  <c:v>735675.59887731483</c:v>
                </c:pt>
                <c:pt idx="23590">
                  <c:v>735675.59887731483</c:v>
                </c:pt>
                <c:pt idx="23591">
                  <c:v>735675.59888888884</c:v>
                </c:pt>
                <c:pt idx="23592">
                  <c:v>735675.59888888884</c:v>
                </c:pt>
                <c:pt idx="23593">
                  <c:v>735675.59890046297</c:v>
                </c:pt>
                <c:pt idx="23594">
                  <c:v>735675.59890046297</c:v>
                </c:pt>
                <c:pt idx="23595">
                  <c:v>735675.59891203709</c:v>
                </c:pt>
                <c:pt idx="23596">
                  <c:v>735675.59891203709</c:v>
                </c:pt>
                <c:pt idx="23597">
                  <c:v>735675.59892361145</c:v>
                </c:pt>
                <c:pt idx="23598">
                  <c:v>735675.59892361145</c:v>
                </c:pt>
                <c:pt idx="23599">
                  <c:v>735675.59893518523</c:v>
                </c:pt>
                <c:pt idx="23600">
                  <c:v>735675.59893518523</c:v>
                </c:pt>
                <c:pt idx="23601">
                  <c:v>735675.5989467589</c:v>
                </c:pt>
                <c:pt idx="23602">
                  <c:v>735675.5989467589</c:v>
                </c:pt>
                <c:pt idx="23603">
                  <c:v>735675.59895833349</c:v>
                </c:pt>
                <c:pt idx="23604">
                  <c:v>735675.59895833349</c:v>
                </c:pt>
                <c:pt idx="23605">
                  <c:v>735675.59896990738</c:v>
                </c:pt>
                <c:pt idx="23606">
                  <c:v>735675.59896990738</c:v>
                </c:pt>
                <c:pt idx="23607">
                  <c:v>735675.59898148151</c:v>
                </c:pt>
                <c:pt idx="23608">
                  <c:v>735675.59898148151</c:v>
                </c:pt>
                <c:pt idx="23609">
                  <c:v>735675.59899305529</c:v>
                </c:pt>
                <c:pt idx="23610">
                  <c:v>735675.59899305529</c:v>
                </c:pt>
                <c:pt idx="23611">
                  <c:v>735675.5990046293</c:v>
                </c:pt>
                <c:pt idx="23612">
                  <c:v>735675.5990046293</c:v>
                </c:pt>
                <c:pt idx="23613">
                  <c:v>735675.59901620366</c:v>
                </c:pt>
                <c:pt idx="23614">
                  <c:v>735675.59901620366</c:v>
                </c:pt>
                <c:pt idx="23615">
                  <c:v>735675.59902777779</c:v>
                </c:pt>
                <c:pt idx="23616">
                  <c:v>735675.59902777779</c:v>
                </c:pt>
                <c:pt idx="23617">
                  <c:v>735675.59903934936</c:v>
                </c:pt>
                <c:pt idx="23618">
                  <c:v>735675.59903934936</c:v>
                </c:pt>
                <c:pt idx="23619">
                  <c:v>735675.59905092593</c:v>
                </c:pt>
                <c:pt idx="23620">
                  <c:v>735675.59906250006</c:v>
                </c:pt>
                <c:pt idx="23621">
                  <c:v>735675.59906250006</c:v>
                </c:pt>
                <c:pt idx="23622">
                  <c:v>735675.59907407337</c:v>
                </c:pt>
                <c:pt idx="23623">
                  <c:v>735675.59907407337</c:v>
                </c:pt>
                <c:pt idx="23624">
                  <c:v>735675.59908564843</c:v>
                </c:pt>
                <c:pt idx="23625">
                  <c:v>735675.59908564843</c:v>
                </c:pt>
                <c:pt idx="23626">
                  <c:v>735675.59909722221</c:v>
                </c:pt>
                <c:pt idx="23627">
                  <c:v>735675.59909722221</c:v>
                </c:pt>
                <c:pt idx="23628">
                  <c:v>735675.59910879319</c:v>
                </c:pt>
                <c:pt idx="23629">
                  <c:v>735675.59910879319</c:v>
                </c:pt>
                <c:pt idx="23630">
                  <c:v>735675.59912036837</c:v>
                </c:pt>
                <c:pt idx="23631">
                  <c:v>735675.59912036837</c:v>
                </c:pt>
                <c:pt idx="23632">
                  <c:v>735675.59913194436</c:v>
                </c:pt>
                <c:pt idx="23633">
                  <c:v>735675.59913194436</c:v>
                </c:pt>
                <c:pt idx="23634">
                  <c:v>735675.59914351837</c:v>
                </c:pt>
                <c:pt idx="23635">
                  <c:v>735675.59914351837</c:v>
                </c:pt>
                <c:pt idx="23636">
                  <c:v>735675.59915509238</c:v>
                </c:pt>
                <c:pt idx="23637">
                  <c:v>735675.59915509238</c:v>
                </c:pt>
                <c:pt idx="23638">
                  <c:v>735675.59916666639</c:v>
                </c:pt>
                <c:pt idx="23639">
                  <c:v>735675.59916666639</c:v>
                </c:pt>
                <c:pt idx="23640">
                  <c:v>735675.59917823737</c:v>
                </c:pt>
                <c:pt idx="23641">
                  <c:v>735675.59917823737</c:v>
                </c:pt>
                <c:pt idx="23642">
                  <c:v>735675.59918981337</c:v>
                </c:pt>
                <c:pt idx="23643">
                  <c:v>735675.59918981337</c:v>
                </c:pt>
                <c:pt idx="23644">
                  <c:v>735675.59920138889</c:v>
                </c:pt>
                <c:pt idx="23645">
                  <c:v>735675.59920138889</c:v>
                </c:pt>
                <c:pt idx="23646">
                  <c:v>735675.59921296197</c:v>
                </c:pt>
                <c:pt idx="23647">
                  <c:v>735675.59921296197</c:v>
                </c:pt>
                <c:pt idx="23648">
                  <c:v>735675.59922453703</c:v>
                </c:pt>
                <c:pt idx="23649">
                  <c:v>735675.59922453703</c:v>
                </c:pt>
                <c:pt idx="23650">
                  <c:v>735675.59923611151</c:v>
                </c:pt>
                <c:pt idx="23651">
                  <c:v>735675.59923611151</c:v>
                </c:pt>
                <c:pt idx="23652">
                  <c:v>735675.59924768517</c:v>
                </c:pt>
                <c:pt idx="23653">
                  <c:v>735675.59924768517</c:v>
                </c:pt>
                <c:pt idx="23654">
                  <c:v>735675.59925925836</c:v>
                </c:pt>
                <c:pt idx="23655">
                  <c:v>735675.59925925836</c:v>
                </c:pt>
                <c:pt idx="23656">
                  <c:v>735675.59927083331</c:v>
                </c:pt>
                <c:pt idx="23657">
                  <c:v>735675.59927083331</c:v>
                </c:pt>
                <c:pt idx="23658">
                  <c:v>735675.59928240732</c:v>
                </c:pt>
                <c:pt idx="23659">
                  <c:v>735675.59928240732</c:v>
                </c:pt>
                <c:pt idx="23660">
                  <c:v>735675.59929398133</c:v>
                </c:pt>
                <c:pt idx="23661">
                  <c:v>735675.59929398133</c:v>
                </c:pt>
                <c:pt idx="23662">
                  <c:v>735675.59930555336</c:v>
                </c:pt>
                <c:pt idx="23663">
                  <c:v>735675.59930555336</c:v>
                </c:pt>
                <c:pt idx="23664">
                  <c:v>735675.59931712889</c:v>
                </c:pt>
                <c:pt idx="23665">
                  <c:v>735675.59931712889</c:v>
                </c:pt>
                <c:pt idx="23666">
                  <c:v>735675.59932870336</c:v>
                </c:pt>
                <c:pt idx="23667">
                  <c:v>735675.59932870336</c:v>
                </c:pt>
                <c:pt idx="23668">
                  <c:v>735675.59934027458</c:v>
                </c:pt>
                <c:pt idx="23669">
                  <c:v>735675.59934027458</c:v>
                </c:pt>
                <c:pt idx="23670">
                  <c:v>735675.59935185139</c:v>
                </c:pt>
                <c:pt idx="23671">
                  <c:v>735675.59935185139</c:v>
                </c:pt>
                <c:pt idx="23672">
                  <c:v>735675.59936342598</c:v>
                </c:pt>
                <c:pt idx="23673">
                  <c:v>735675.59936342598</c:v>
                </c:pt>
                <c:pt idx="23674">
                  <c:v>735675.59937499836</c:v>
                </c:pt>
                <c:pt idx="23675">
                  <c:v>735675.59937499836</c:v>
                </c:pt>
                <c:pt idx="23676">
                  <c:v>735675.59938657389</c:v>
                </c:pt>
                <c:pt idx="23677">
                  <c:v>735675.59938657389</c:v>
                </c:pt>
                <c:pt idx="23678">
                  <c:v>735675.59939814697</c:v>
                </c:pt>
                <c:pt idx="23679">
                  <c:v>735675.59939814697</c:v>
                </c:pt>
                <c:pt idx="23680">
                  <c:v>735675.59940972226</c:v>
                </c:pt>
                <c:pt idx="23681">
                  <c:v>735675.59940972226</c:v>
                </c:pt>
                <c:pt idx="23682">
                  <c:v>735675.5994212965</c:v>
                </c:pt>
                <c:pt idx="23683">
                  <c:v>735675.5994212965</c:v>
                </c:pt>
                <c:pt idx="23684">
                  <c:v>735675.59943287028</c:v>
                </c:pt>
                <c:pt idx="23685">
                  <c:v>735675.59943287028</c:v>
                </c:pt>
                <c:pt idx="23686">
                  <c:v>735675.59944444429</c:v>
                </c:pt>
                <c:pt idx="23687">
                  <c:v>735675.59944444429</c:v>
                </c:pt>
                <c:pt idx="23688">
                  <c:v>735675.59945601854</c:v>
                </c:pt>
                <c:pt idx="23689">
                  <c:v>735675.59945601854</c:v>
                </c:pt>
                <c:pt idx="23690">
                  <c:v>735675.59946759231</c:v>
                </c:pt>
                <c:pt idx="23691">
                  <c:v>735675.59946759231</c:v>
                </c:pt>
                <c:pt idx="23692">
                  <c:v>735675.59947916341</c:v>
                </c:pt>
                <c:pt idx="23693">
                  <c:v>735675.5994907408</c:v>
                </c:pt>
                <c:pt idx="23694">
                  <c:v>735675.5994907408</c:v>
                </c:pt>
                <c:pt idx="23695">
                  <c:v>735675.59950231388</c:v>
                </c:pt>
                <c:pt idx="23696">
                  <c:v>735675.59950231388</c:v>
                </c:pt>
                <c:pt idx="23697">
                  <c:v>735675.59951388836</c:v>
                </c:pt>
                <c:pt idx="23698">
                  <c:v>735675.59951388836</c:v>
                </c:pt>
                <c:pt idx="23699">
                  <c:v>735675.59952546237</c:v>
                </c:pt>
                <c:pt idx="23700">
                  <c:v>735675.59952546237</c:v>
                </c:pt>
                <c:pt idx="23701">
                  <c:v>735675.59953703708</c:v>
                </c:pt>
                <c:pt idx="23702">
                  <c:v>735675.59953703708</c:v>
                </c:pt>
                <c:pt idx="23703">
                  <c:v>735675.59954860772</c:v>
                </c:pt>
                <c:pt idx="23704">
                  <c:v>735675.59954860772</c:v>
                </c:pt>
                <c:pt idx="23705">
                  <c:v>735675.59956018336</c:v>
                </c:pt>
                <c:pt idx="23706">
                  <c:v>735675.59956018336</c:v>
                </c:pt>
                <c:pt idx="23707">
                  <c:v>735675.59957175585</c:v>
                </c:pt>
                <c:pt idx="23708">
                  <c:v>735675.59957175585</c:v>
                </c:pt>
                <c:pt idx="23709">
                  <c:v>735675.59958333347</c:v>
                </c:pt>
                <c:pt idx="23710">
                  <c:v>735675.59958333347</c:v>
                </c:pt>
                <c:pt idx="23711">
                  <c:v>735675.59959490737</c:v>
                </c:pt>
                <c:pt idx="23712">
                  <c:v>735675.59959490737</c:v>
                </c:pt>
                <c:pt idx="23713">
                  <c:v>735675.5996064815</c:v>
                </c:pt>
                <c:pt idx="23714">
                  <c:v>735675.5996064815</c:v>
                </c:pt>
                <c:pt idx="23715">
                  <c:v>735675.59961805178</c:v>
                </c:pt>
                <c:pt idx="23716">
                  <c:v>735675.59961805178</c:v>
                </c:pt>
                <c:pt idx="23717">
                  <c:v>735675.59962962929</c:v>
                </c:pt>
                <c:pt idx="23718">
                  <c:v>735675.59962962929</c:v>
                </c:pt>
                <c:pt idx="23719">
                  <c:v>735675.5996412033</c:v>
                </c:pt>
                <c:pt idx="23720">
                  <c:v>735675.5996412033</c:v>
                </c:pt>
                <c:pt idx="23721">
                  <c:v>735675.59965277778</c:v>
                </c:pt>
                <c:pt idx="23722">
                  <c:v>735675.59965277778</c:v>
                </c:pt>
                <c:pt idx="23723">
                  <c:v>735675.5996643519</c:v>
                </c:pt>
                <c:pt idx="23724">
                  <c:v>735675.59967592591</c:v>
                </c:pt>
                <c:pt idx="23725">
                  <c:v>735675.59967592591</c:v>
                </c:pt>
                <c:pt idx="23726">
                  <c:v>735675.59968750004</c:v>
                </c:pt>
                <c:pt idx="23727">
                  <c:v>735675.59968750004</c:v>
                </c:pt>
                <c:pt idx="23728">
                  <c:v>735675.59969907196</c:v>
                </c:pt>
                <c:pt idx="23729">
                  <c:v>735675.59969907196</c:v>
                </c:pt>
                <c:pt idx="23730">
                  <c:v>735675.59971064818</c:v>
                </c:pt>
                <c:pt idx="23731">
                  <c:v>735675.59971064818</c:v>
                </c:pt>
                <c:pt idx="23732">
                  <c:v>735675.59972222219</c:v>
                </c:pt>
                <c:pt idx="23733">
                  <c:v>735675.59972222219</c:v>
                </c:pt>
                <c:pt idx="23734">
                  <c:v>735675.59973379632</c:v>
                </c:pt>
                <c:pt idx="23735">
                  <c:v>735675.59973379632</c:v>
                </c:pt>
                <c:pt idx="23736">
                  <c:v>735675.59974536777</c:v>
                </c:pt>
                <c:pt idx="23737">
                  <c:v>735675.59974536777</c:v>
                </c:pt>
                <c:pt idx="23738">
                  <c:v>735675.59975694446</c:v>
                </c:pt>
                <c:pt idx="23739">
                  <c:v>735675.59975694446</c:v>
                </c:pt>
                <c:pt idx="23740">
                  <c:v>735675.59976851696</c:v>
                </c:pt>
                <c:pt idx="23741">
                  <c:v>735675.59976851696</c:v>
                </c:pt>
                <c:pt idx="23742">
                  <c:v>735675.59978009237</c:v>
                </c:pt>
                <c:pt idx="23743">
                  <c:v>735675.59978009237</c:v>
                </c:pt>
                <c:pt idx="23744">
                  <c:v>735675.59979166638</c:v>
                </c:pt>
                <c:pt idx="23745">
                  <c:v>735675.59979166638</c:v>
                </c:pt>
                <c:pt idx="23746">
                  <c:v>735675.59980324074</c:v>
                </c:pt>
                <c:pt idx="23747">
                  <c:v>735675.59980324074</c:v>
                </c:pt>
                <c:pt idx="23748">
                  <c:v>735675.59981481486</c:v>
                </c:pt>
                <c:pt idx="23749">
                  <c:v>735675.59981481486</c:v>
                </c:pt>
                <c:pt idx="23750">
                  <c:v>735675.59982638911</c:v>
                </c:pt>
                <c:pt idx="23751">
                  <c:v>735675.59982638911</c:v>
                </c:pt>
                <c:pt idx="23752">
                  <c:v>735675.599837963</c:v>
                </c:pt>
                <c:pt idx="23753">
                  <c:v>735675.599837963</c:v>
                </c:pt>
                <c:pt idx="23754">
                  <c:v>735675.5998495369</c:v>
                </c:pt>
                <c:pt idx="23755">
                  <c:v>735675.5998495369</c:v>
                </c:pt>
                <c:pt idx="23756">
                  <c:v>735675.59986111114</c:v>
                </c:pt>
                <c:pt idx="23757">
                  <c:v>735675.59986111114</c:v>
                </c:pt>
                <c:pt idx="23758">
                  <c:v>735675.59987268399</c:v>
                </c:pt>
                <c:pt idx="23759">
                  <c:v>735675.59987268399</c:v>
                </c:pt>
                <c:pt idx="23760">
                  <c:v>735675.59988425928</c:v>
                </c:pt>
                <c:pt idx="23761">
                  <c:v>735675.59989583341</c:v>
                </c:pt>
                <c:pt idx="23762">
                  <c:v>735675.59989583341</c:v>
                </c:pt>
                <c:pt idx="23763">
                  <c:v>735675.5999074073</c:v>
                </c:pt>
                <c:pt idx="23764">
                  <c:v>735675.5999074073</c:v>
                </c:pt>
                <c:pt idx="23765">
                  <c:v>735675.59991897794</c:v>
                </c:pt>
                <c:pt idx="23766">
                  <c:v>735675.59991897794</c:v>
                </c:pt>
                <c:pt idx="23767">
                  <c:v>735675.59993055288</c:v>
                </c:pt>
                <c:pt idx="23768">
                  <c:v>735675.59993055288</c:v>
                </c:pt>
                <c:pt idx="23769">
                  <c:v>735675.59994212899</c:v>
                </c:pt>
                <c:pt idx="23770">
                  <c:v>735675.59994212899</c:v>
                </c:pt>
                <c:pt idx="23771">
                  <c:v>735675.5999537037</c:v>
                </c:pt>
                <c:pt idx="23772">
                  <c:v>735675.5999537037</c:v>
                </c:pt>
                <c:pt idx="23773">
                  <c:v>735675.59996527736</c:v>
                </c:pt>
                <c:pt idx="23774">
                  <c:v>735675.59996527736</c:v>
                </c:pt>
                <c:pt idx="23775">
                  <c:v>735675.59997685137</c:v>
                </c:pt>
                <c:pt idx="23776">
                  <c:v>735675.59997685137</c:v>
                </c:pt>
                <c:pt idx="23777">
                  <c:v>735675.59998842597</c:v>
                </c:pt>
                <c:pt idx="23778">
                  <c:v>735675.59998842597</c:v>
                </c:pt>
                <c:pt idx="23779">
                  <c:v>735675.6</c:v>
                </c:pt>
                <c:pt idx="23780">
                  <c:v>735675.6</c:v>
                </c:pt>
                <c:pt idx="23781">
                  <c:v>735675.60001157399</c:v>
                </c:pt>
                <c:pt idx="23782">
                  <c:v>735675.60001157399</c:v>
                </c:pt>
                <c:pt idx="23783">
                  <c:v>735675.60002314905</c:v>
                </c:pt>
                <c:pt idx="23784">
                  <c:v>735675.60003472224</c:v>
                </c:pt>
                <c:pt idx="23785">
                  <c:v>735675.60003472224</c:v>
                </c:pt>
                <c:pt idx="23786">
                  <c:v>735675.60004629625</c:v>
                </c:pt>
                <c:pt idx="23787">
                  <c:v>735675.60004629625</c:v>
                </c:pt>
                <c:pt idx="23788">
                  <c:v>735675.6000578705</c:v>
                </c:pt>
                <c:pt idx="23789">
                  <c:v>735675.6000578705</c:v>
                </c:pt>
                <c:pt idx="23790">
                  <c:v>735675.60006944439</c:v>
                </c:pt>
                <c:pt idx="23791">
                  <c:v>735675.60006944439</c:v>
                </c:pt>
                <c:pt idx="23792">
                  <c:v>735675.60008101852</c:v>
                </c:pt>
                <c:pt idx="23793">
                  <c:v>735675.60008101852</c:v>
                </c:pt>
                <c:pt idx="23794">
                  <c:v>735675.6000925923</c:v>
                </c:pt>
                <c:pt idx="23795">
                  <c:v>735675.6000925923</c:v>
                </c:pt>
                <c:pt idx="23796">
                  <c:v>735675.60010416666</c:v>
                </c:pt>
                <c:pt idx="23797">
                  <c:v>735675.60010416666</c:v>
                </c:pt>
                <c:pt idx="23798">
                  <c:v>735675.60011574079</c:v>
                </c:pt>
                <c:pt idx="23799">
                  <c:v>735675.6001273148</c:v>
                </c:pt>
                <c:pt idx="23800">
                  <c:v>735675.6001273148</c:v>
                </c:pt>
                <c:pt idx="23801">
                  <c:v>735675.6001273148</c:v>
                </c:pt>
                <c:pt idx="23802">
                  <c:v>735675.60013888648</c:v>
                </c:pt>
                <c:pt idx="23803">
                  <c:v>735675.60013888648</c:v>
                </c:pt>
                <c:pt idx="23804">
                  <c:v>735675.60015046236</c:v>
                </c:pt>
                <c:pt idx="23805">
                  <c:v>735675.60016203707</c:v>
                </c:pt>
                <c:pt idx="23806">
                  <c:v>735675.60016203707</c:v>
                </c:pt>
                <c:pt idx="23807">
                  <c:v>735675.60017361108</c:v>
                </c:pt>
                <c:pt idx="23808">
                  <c:v>735675.60017361108</c:v>
                </c:pt>
                <c:pt idx="23809">
                  <c:v>735675.60018518521</c:v>
                </c:pt>
                <c:pt idx="23810">
                  <c:v>735675.60018518521</c:v>
                </c:pt>
                <c:pt idx="23811">
                  <c:v>735675.60019675898</c:v>
                </c:pt>
                <c:pt idx="23812">
                  <c:v>735675.60019675898</c:v>
                </c:pt>
                <c:pt idx="23813">
                  <c:v>735675.60020833334</c:v>
                </c:pt>
                <c:pt idx="23814">
                  <c:v>735675.60020833334</c:v>
                </c:pt>
                <c:pt idx="23815">
                  <c:v>735675.60021990736</c:v>
                </c:pt>
                <c:pt idx="23816">
                  <c:v>735675.60021990736</c:v>
                </c:pt>
                <c:pt idx="23817">
                  <c:v>735675.60023148148</c:v>
                </c:pt>
                <c:pt idx="23818">
                  <c:v>735675.60023148148</c:v>
                </c:pt>
                <c:pt idx="23819">
                  <c:v>735675.60024305538</c:v>
                </c:pt>
                <c:pt idx="23820">
                  <c:v>735675.60024305538</c:v>
                </c:pt>
                <c:pt idx="23821">
                  <c:v>735675.60025462962</c:v>
                </c:pt>
                <c:pt idx="23822">
                  <c:v>735675.60025462962</c:v>
                </c:pt>
                <c:pt idx="23823">
                  <c:v>735675.60026620375</c:v>
                </c:pt>
                <c:pt idx="23824">
                  <c:v>735675.60026620375</c:v>
                </c:pt>
                <c:pt idx="23825">
                  <c:v>735675.60027777776</c:v>
                </c:pt>
                <c:pt idx="23826">
                  <c:v>735675.60027777776</c:v>
                </c:pt>
                <c:pt idx="23827">
                  <c:v>735675.60028935189</c:v>
                </c:pt>
                <c:pt idx="23828">
                  <c:v>735675.60028935189</c:v>
                </c:pt>
                <c:pt idx="23829">
                  <c:v>735675.6003009259</c:v>
                </c:pt>
                <c:pt idx="23830">
                  <c:v>735675.6003009259</c:v>
                </c:pt>
                <c:pt idx="23831">
                  <c:v>735675.60031249898</c:v>
                </c:pt>
                <c:pt idx="23832">
                  <c:v>735675.60031249898</c:v>
                </c:pt>
                <c:pt idx="23833">
                  <c:v>735675.60032407392</c:v>
                </c:pt>
                <c:pt idx="23834">
                  <c:v>735675.60032407392</c:v>
                </c:pt>
                <c:pt idx="23835">
                  <c:v>735675.6003356484</c:v>
                </c:pt>
                <c:pt idx="23836">
                  <c:v>735675.6003356484</c:v>
                </c:pt>
                <c:pt idx="23837">
                  <c:v>735675.60034722218</c:v>
                </c:pt>
                <c:pt idx="23838">
                  <c:v>735675.60034722218</c:v>
                </c:pt>
                <c:pt idx="23839">
                  <c:v>735675.60035879631</c:v>
                </c:pt>
                <c:pt idx="23840">
                  <c:v>735675.60035879631</c:v>
                </c:pt>
                <c:pt idx="23841">
                  <c:v>735675.60037036764</c:v>
                </c:pt>
                <c:pt idx="23842">
                  <c:v>735675.60037036764</c:v>
                </c:pt>
                <c:pt idx="23843">
                  <c:v>735675.60038194433</c:v>
                </c:pt>
                <c:pt idx="23844">
                  <c:v>735675.60038194433</c:v>
                </c:pt>
                <c:pt idx="23845">
                  <c:v>735675.60039351857</c:v>
                </c:pt>
                <c:pt idx="23846">
                  <c:v>735675.60039351857</c:v>
                </c:pt>
                <c:pt idx="23847">
                  <c:v>735675.60040509258</c:v>
                </c:pt>
                <c:pt idx="23848">
                  <c:v>735675.60040509258</c:v>
                </c:pt>
                <c:pt idx="23849">
                  <c:v>735675.60041666671</c:v>
                </c:pt>
                <c:pt idx="23850">
                  <c:v>735675.60041666671</c:v>
                </c:pt>
                <c:pt idx="23851">
                  <c:v>735675.60042824072</c:v>
                </c:pt>
                <c:pt idx="23852">
                  <c:v>735675.60042824072</c:v>
                </c:pt>
                <c:pt idx="23853">
                  <c:v>735675.60043981439</c:v>
                </c:pt>
                <c:pt idx="23854">
                  <c:v>735675.60043981439</c:v>
                </c:pt>
                <c:pt idx="23855">
                  <c:v>735675.60045138909</c:v>
                </c:pt>
                <c:pt idx="23856">
                  <c:v>735675.60045138909</c:v>
                </c:pt>
                <c:pt idx="23857">
                  <c:v>735675.60046296299</c:v>
                </c:pt>
                <c:pt idx="23858">
                  <c:v>735675.60046296299</c:v>
                </c:pt>
                <c:pt idx="23859">
                  <c:v>735675.600474537</c:v>
                </c:pt>
                <c:pt idx="23860">
                  <c:v>735675.600474537</c:v>
                </c:pt>
                <c:pt idx="23861">
                  <c:v>735675.60048611241</c:v>
                </c:pt>
                <c:pt idx="23862">
                  <c:v>735675.60048611241</c:v>
                </c:pt>
                <c:pt idx="23863">
                  <c:v>735675.60049768514</c:v>
                </c:pt>
                <c:pt idx="23864">
                  <c:v>735675.60049768514</c:v>
                </c:pt>
                <c:pt idx="23865">
                  <c:v>735675.60050925659</c:v>
                </c:pt>
                <c:pt idx="23866">
                  <c:v>735675.60050925659</c:v>
                </c:pt>
                <c:pt idx="23867">
                  <c:v>735675.6005208334</c:v>
                </c:pt>
                <c:pt idx="23868">
                  <c:v>735675.6005208334</c:v>
                </c:pt>
                <c:pt idx="23869">
                  <c:v>735675.60053240729</c:v>
                </c:pt>
                <c:pt idx="23870">
                  <c:v>735675.60053240729</c:v>
                </c:pt>
                <c:pt idx="23871">
                  <c:v>735675.6005439813</c:v>
                </c:pt>
                <c:pt idx="23872">
                  <c:v>735675.6005439813</c:v>
                </c:pt>
                <c:pt idx="23873">
                  <c:v>735675.60055555531</c:v>
                </c:pt>
                <c:pt idx="23874">
                  <c:v>735675.60055555531</c:v>
                </c:pt>
                <c:pt idx="23875">
                  <c:v>735675.60056712967</c:v>
                </c:pt>
                <c:pt idx="23876">
                  <c:v>735675.60057870136</c:v>
                </c:pt>
                <c:pt idx="23877">
                  <c:v>735675.60057870136</c:v>
                </c:pt>
                <c:pt idx="23878">
                  <c:v>735675.60059027688</c:v>
                </c:pt>
                <c:pt idx="23879">
                  <c:v>735675.60059027688</c:v>
                </c:pt>
                <c:pt idx="23880">
                  <c:v>735675.60060185182</c:v>
                </c:pt>
                <c:pt idx="23881">
                  <c:v>735675.60060185182</c:v>
                </c:pt>
                <c:pt idx="23882">
                  <c:v>735675.60061342595</c:v>
                </c:pt>
                <c:pt idx="23883">
                  <c:v>735675.60061342595</c:v>
                </c:pt>
                <c:pt idx="23884">
                  <c:v>735675.60062500043</c:v>
                </c:pt>
                <c:pt idx="23885">
                  <c:v>735675.60062500043</c:v>
                </c:pt>
                <c:pt idx="23886">
                  <c:v>735675.60063657409</c:v>
                </c:pt>
                <c:pt idx="23887">
                  <c:v>735675.60063657409</c:v>
                </c:pt>
                <c:pt idx="23888">
                  <c:v>735675.6006481481</c:v>
                </c:pt>
                <c:pt idx="23889">
                  <c:v>735675.6006481481</c:v>
                </c:pt>
                <c:pt idx="23890">
                  <c:v>735675.60065972223</c:v>
                </c:pt>
                <c:pt idx="23891">
                  <c:v>735675.60065972223</c:v>
                </c:pt>
                <c:pt idx="23892">
                  <c:v>735675.60067129624</c:v>
                </c:pt>
                <c:pt idx="23893">
                  <c:v>735675.60067129624</c:v>
                </c:pt>
                <c:pt idx="23894">
                  <c:v>735675.60068287048</c:v>
                </c:pt>
                <c:pt idx="23895">
                  <c:v>735675.60068287048</c:v>
                </c:pt>
                <c:pt idx="23896">
                  <c:v>735675.6006944445</c:v>
                </c:pt>
                <c:pt idx="23897">
                  <c:v>735675.6006944445</c:v>
                </c:pt>
                <c:pt idx="23898">
                  <c:v>735675.60070601851</c:v>
                </c:pt>
                <c:pt idx="23899">
                  <c:v>735675.60070601851</c:v>
                </c:pt>
                <c:pt idx="23900">
                  <c:v>735675.60071759229</c:v>
                </c:pt>
                <c:pt idx="23901">
                  <c:v>735675.60071759229</c:v>
                </c:pt>
                <c:pt idx="23902">
                  <c:v>735675.6007291663</c:v>
                </c:pt>
                <c:pt idx="23903">
                  <c:v>735675.6007291663</c:v>
                </c:pt>
                <c:pt idx="23904">
                  <c:v>735675.60074074077</c:v>
                </c:pt>
                <c:pt idx="23905">
                  <c:v>735675.60074074077</c:v>
                </c:pt>
                <c:pt idx="23906">
                  <c:v>735675.60075231479</c:v>
                </c:pt>
                <c:pt idx="23907">
                  <c:v>735675.60076388891</c:v>
                </c:pt>
                <c:pt idx="23908">
                  <c:v>735675.60076388891</c:v>
                </c:pt>
                <c:pt idx="23909">
                  <c:v>735675.60077546199</c:v>
                </c:pt>
                <c:pt idx="23910">
                  <c:v>735675.60077546199</c:v>
                </c:pt>
                <c:pt idx="23911">
                  <c:v>735675.60078703705</c:v>
                </c:pt>
                <c:pt idx="23912">
                  <c:v>735675.60078703705</c:v>
                </c:pt>
                <c:pt idx="23913">
                  <c:v>735675.60079861106</c:v>
                </c:pt>
                <c:pt idx="23914">
                  <c:v>735675.60079861106</c:v>
                </c:pt>
                <c:pt idx="23915">
                  <c:v>735675.60081018519</c:v>
                </c:pt>
                <c:pt idx="23916">
                  <c:v>735675.60081018519</c:v>
                </c:pt>
                <c:pt idx="23917">
                  <c:v>735675.60082175932</c:v>
                </c:pt>
                <c:pt idx="23918">
                  <c:v>735675.60082175932</c:v>
                </c:pt>
                <c:pt idx="23919">
                  <c:v>735675.60083333345</c:v>
                </c:pt>
                <c:pt idx="23920">
                  <c:v>735675.60083333345</c:v>
                </c:pt>
                <c:pt idx="23921">
                  <c:v>735675.60084490746</c:v>
                </c:pt>
                <c:pt idx="23922">
                  <c:v>735675.60084490746</c:v>
                </c:pt>
                <c:pt idx="23923">
                  <c:v>735675.60085648205</c:v>
                </c:pt>
                <c:pt idx="23924">
                  <c:v>735675.60085648205</c:v>
                </c:pt>
                <c:pt idx="23925">
                  <c:v>735675.60086805536</c:v>
                </c:pt>
                <c:pt idx="23926">
                  <c:v>735675.60086805536</c:v>
                </c:pt>
                <c:pt idx="23927">
                  <c:v>735675.60087962938</c:v>
                </c:pt>
                <c:pt idx="23928">
                  <c:v>735675.60087962938</c:v>
                </c:pt>
                <c:pt idx="23929">
                  <c:v>735675.60089120374</c:v>
                </c:pt>
                <c:pt idx="23930">
                  <c:v>735675.60089120374</c:v>
                </c:pt>
                <c:pt idx="23931">
                  <c:v>735675.60090277728</c:v>
                </c:pt>
                <c:pt idx="23932">
                  <c:v>735675.60090277728</c:v>
                </c:pt>
                <c:pt idx="23933">
                  <c:v>735675.60091435187</c:v>
                </c:pt>
                <c:pt idx="23934">
                  <c:v>735675.60091435187</c:v>
                </c:pt>
                <c:pt idx="23935">
                  <c:v>735675.60092592705</c:v>
                </c:pt>
                <c:pt idx="23936">
                  <c:v>735675.60092592705</c:v>
                </c:pt>
                <c:pt idx="23937">
                  <c:v>735675.60093750001</c:v>
                </c:pt>
                <c:pt idx="23938">
                  <c:v>735675.60093750001</c:v>
                </c:pt>
                <c:pt idx="23939">
                  <c:v>735675.60094907123</c:v>
                </c:pt>
                <c:pt idx="23940">
                  <c:v>735675.60094907123</c:v>
                </c:pt>
                <c:pt idx="23941">
                  <c:v>735675.60096064815</c:v>
                </c:pt>
                <c:pt idx="23942">
                  <c:v>735675.60097222216</c:v>
                </c:pt>
                <c:pt idx="23943">
                  <c:v>735675.60097222216</c:v>
                </c:pt>
                <c:pt idx="23944">
                  <c:v>735675.60098379641</c:v>
                </c:pt>
                <c:pt idx="23945">
                  <c:v>735675.60098379641</c:v>
                </c:pt>
                <c:pt idx="23946">
                  <c:v>735675.6009953703</c:v>
                </c:pt>
                <c:pt idx="23947">
                  <c:v>735675.6009953703</c:v>
                </c:pt>
                <c:pt idx="23948">
                  <c:v>735675.60100694443</c:v>
                </c:pt>
                <c:pt idx="23949">
                  <c:v>735675.60100694443</c:v>
                </c:pt>
                <c:pt idx="23950">
                  <c:v>735675.60101851856</c:v>
                </c:pt>
                <c:pt idx="23951">
                  <c:v>735675.60101851856</c:v>
                </c:pt>
                <c:pt idx="23952">
                  <c:v>735675.60103009257</c:v>
                </c:pt>
                <c:pt idx="23953">
                  <c:v>735675.60103009257</c:v>
                </c:pt>
                <c:pt idx="23954">
                  <c:v>735675.6010416667</c:v>
                </c:pt>
                <c:pt idx="23955">
                  <c:v>735675.6010416667</c:v>
                </c:pt>
                <c:pt idx="23956">
                  <c:v>735675.6010532435</c:v>
                </c:pt>
                <c:pt idx="23957">
                  <c:v>735675.6010532435</c:v>
                </c:pt>
                <c:pt idx="23958">
                  <c:v>735675.60106481484</c:v>
                </c:pt>
                <c:pt idx="23959">
                  <c:v>735675.60106481484</c:v>
                </c:pt>
                <c:pt idx="23960">
                  <c:v>735675.60107638885</c:v>
                </c:pt>
                <c:pt idx="23961">
                  <c:v>735675.60107638885</c:v>
                </c:pt>
                <c:pt idx="23962">
                  <c:v>735675.60108796344</c:v>
                </c:pt>
                <c:pt idx="23963">
                  <c:v>735675.60108796344</c:v>
                </c:pt>
                <c:pt idx="23964">
                  <c:v>735675.6010995371</c:v>
                </c:pt>
                <c:pt idx="23965">
                  <c:v>735675.6010995371</c:v>
                </c:pt>
                <c:pt idx="23966">
                  <c:v>735675.60111111111</c:v>
                </c:pt>
                <c:pt idx="23967">
                  <c:v>735675.60111111111</c:v>
                </c:pt>
                <c:pt idx="23968">
                  <c:v>735675.60112268524</c:v>
                </c:pt>
                <c:pt idx="23969">
                  <c:v>735675.60112268524</c:v>
                </c:pt>
                <c:pt idx="23970">
                  <c:v>735675.6011342589</c:v>
                </c:pt>
                <c:pt idx="23971">
                  <c:v>735675.6011342589</c:v>
                </c:pt>
                <c:pt idx="23972">
                  <c:v>735675.6011458335</c:v>
                </c:pt>
                <c:pt idx="23973">
                  <c:v>735675.60115740751</c:v>
                </c:pt>
                <c:pt idx="23974">
                  <c:v>735675.60115740751</c:v>
                </c:pt>
                <c:pt idx="23975">
                  <c:v>735675.60116898129</c:v>
                </c:pt>
                <c:pt idx="23976">
                  <c:v>735675.60116898129</c:v>
                </c:pt>
                <c:pt idx="23977">
                  <c:v>735675.6011805553</c:v>
                </c:pt>
                <c:pt idx="23978">
                  <c:v>735675.6011805553</c:v>
                </c:pt>
                <c:pt idx="23979">
                  <c:v>735675.60119212966</c:v>
                </c:pt>
                <c:pt idx="23980">
                  <c:v>735675.60119212966</c:v>
                </c:pt>
                <c:pt idx="23981">
                  <c:v>735675.60120370402</c:v>
                </c:pt>
                <c:pt idx="23982">
                  <c:v>735675.60120370402</c:v>
                </c:pt>
                <c:pt idx="23983">
                  <c:v>735675.6012152778</c:v>
                </c:pt>
                <c:pt idx="23984">
                  <c:v>735675.6012152778</c:v>
                </c:pt>
                <c:pt idx="23985">
                  <c:v>735675.60122685204</c:v>
                </c:pt>
                <c:pt idx="23986">
                  <c:v>735675.60122685204</c:v>
                </c:pt>
                <c:pt idx="23987">
                  <c:v>735675.60123842594</c:v>
                </c:pt>
                <c:pt idx="23988">
                  <c:v>735675.60123842594</c:v>
                </c:pt>
                <c:pt idx="23989">
                  <c:v>735675.60124999937</c:v>
                </c:pt>
                <c:pt idx="23990">
                  <c:v>735675.60124999937</c:v>
                </c:pt>
                <c:pt idx="23991">
                  <c:v>735675.60126157408</c:v>
                </c:pt>
                <c:pt idx="23992">
                  <c:v>735675.60126157408</c:v>
                </c:pt>
                <c:pt idx="23993">
                  <c:v>735675.60127314844</c:v>
                </c:pt>
                <c:pt idx="23994">
                  <c:v>735675.60127314844</c:v>
                </c:pt>
                <c:pt idx="23995">
                  <c:v>735675.60128472245</c:v>
                </c:pt>
                <c:pt idx="23996">
                  <c:v>735675.60128472245</c:v>
                </c:pt>
                <c:pt idx="23997">
                  <c:v>735675.60129629704</c:v>
                </c:pt>
                <c:pt idx="23998">
                  <c:v>735675.60129629704</c:v>
                </c:pt>
                <c:pt idx="23999">
                  <c:v>735675.60130787035</c:v>
                </c:pt>
                <c:pt idx="24000">
                  <c:v>735675.60130787035</c:v>
                </c:pt>
                <c:pt idx="24001">
                  <c:v>735675.60131944437</c:v>
                </c:pt>
                <c:pt idx="24002">
                  <c:v>735675.60131944437</c:v>
                </c:pt>
                <c:pt idx="24003">
                  <c:v>735675.60133101849</c:v>
                </c:pt>
                <c:pt idx="24004">
                  <c:v>735675.60133101849</c:v>
                </c:pt>
                <c:pt idx="24005">
                  <c:v>735675.60134259239</c:v>
                </c:pt>
                <c:pt idx="24006">
                  <c:v>735675.60135416663</c:v>
                </c:pt>
                <c:pt idx="24007">
                  <c:v>735675.60135416663</c:v>
                </c:pt>
                <c:pt idx="24008">
                  <c:v>735675.60136574204</c:v>
                </c:pt>
                <c:pt idx="24009">
                  <c:v>735675.60136574204</c:v>
                </c:pt>
                <c:pt idx="24010">
                  <c:v>735675.60137731477</c:v>
                </c:pt>
                <c:pt idx="24011">
                  <c:v>735675.60137731477</c:v>
                </c:pt>
                <c:pt idx="24012">
                  <c:v>735675.6013888889</c:v>
                </c:pt>
                <c:pt idx="24013">
                  <c:v>735675.6013888889</c:v>
                </c:pt>
                <c:pt idx="24014">
                  <c:v>735675.60140046291</c:v>
                </c:pt>
                <c:pt idx="24015">
                  <c:v>735675.60140046291</c:v>
                </c:pt>
                <c:pt idx="24016">
                  <c:v>735675.60141203704</c:v>
                </c:pt>
                <c:pt idx="24017">
                  <c:v>735675.60141203704</c:v>
                </c:pt>
                <c:pt idx="24018">
                  <c:v>735675.60142361245</c:v>
                </c:pt>
                <c:pt idx="24019">
                  <c:v>735675.60142361245</c:v>
                </c:pt>
                <c:pt idx="24020">
                  <c:v>735675.60143518541</c:v>
                </c:pt>
                <c:pt idx="24021">
                  <c:v>735675.60143518541</c:v>
                </c:pt>
                <c:pt idx="24022">
                  <c:v>735675.6014467593</c:v>
                </c:pt>
                <c:pt idx="24023">
                  <c:v>735675.6014467593</c:v>
                </c:pt>
                <c:pt idx="24024">
                  <c:v>735675.60145833343</c:v>
                </c:pt>
                <c:pt idx="24025">
                  <c:v>735675.60145833343</c:v>
                </c:pt>
                <c:pt idx="24026">
                  <c:v>735675.60146990733</c:v>
                </c:pt>
                <c:pt idx="24027">
                  <c:v>735675.60146990733</c:v>
                </c:pt>
                <c:pt idx="24028">
                  <c:v>735675.60148148204</c:v>
                </c:pt>
                <c:pt idx="24029">
                  <c:v>735675.60148148204</c:v>
                </c:pt>
                <c:pt idx="24030">
                  <c:v>735675.60149305558</c:v>
                </c:pt>
                <c:pt idx="24031">
                  <c:v>735675.60149305558</c:v>
                </c:pt>
                <c:pt idx="24032">
                  <c:v>735675.60150462959</c:v>
                </c:pt>
                <c:pt idx="24033">
                  <c:v>735675.60150462959</c:v>
                </c:pt>
                <c:pt idx="24034">
                  <c:v>735675.60151620372</c:v>
                </c:pt>
                <c:pt idx="24035">
                  <c:v>735675.60151620372</c:v>
                </c:pt>
                <c:pt idx="24036">
                  <c:v>735675.60152777773</c:v>
                </c:pt>
                <c:pt idx="24037">
                  <c:v>735675.60152777773</c:v>
                </c:pt>
                <c:pt idx="24038">
                  <c:v>735675.60153935186</c:v>
                </c:pt>
                <c:pt idx="24039">
                  <c:v>735675.60155092645</c:v>
                </c:pt>
                <c:pt idx="24040">
                  <c:v>735675.60155092645</c:v>
                </c:pt>
                <c:pt idx="24041">
                  <c:v>735675.6015625</c:v>
                </c:pt>
                <c:pt idx="24042">
                  <c:v>735675.6015625</c:v>
                </c:pt>
                <c:pt idx="24043">
                  <c:v>735675.60157407389</c:v>
                </c:pt>
                <c:pt idx="24044">
                  <c:v>735675.60157407389</c:v>
                </c:pt>
                <c:pt idx="24045">
                  <c:v>735675.60158564942</c:v>
                </c:pt>
                <c:pt idx="24046">
                  <c:v>735675.60158564942</c:v>
                </c:pt>
                <c:pt idx="24047">
                  <c:v>735675.6015972225</c:v>
                </c:pt>
                <c:pt idx="24048">
                  <c:v>735675.6015972225</c:v>
                </c:pt>
                <c:pt idx="24049">
                  <c:v>735675.60160879651</c:v>
                </c:pt>
                <c:pt idx="24050">
                  <c:v>735675.60160879651</c:v>
                </c:pt>
                <c:pt idx="24051">
                  <c:v>735675.60162037041</c:v>
                </c:pt>
                <c:pt idx="24052">
                  <c:v>735675.60162037041</c:v>
                </c:pt>
                <c:pt idx="24053">
                  <c:v>735675.60163194442</c:v>
                </c:pt>
                <c:pt idx="24054">
                  <c:v>735675.60163194442</c:v>
                </c:pt>
                <c:pt idx="24055">
                  <c:v>735675.60164351854</c:v>
                </c:pt>
                <c:pt idx="24056">
                  <c:v>735675.60164351854</c:v>
                </c:pt>
                <c:pt idx="24057">
                  <c:v>735675.60165509442</c:v>
                </c:pt>
                <c:pt idx="24058">
                  <c:v>735675.60165509442</c:v>
                </c:pt>
                <c:pt idx="24059">
                  <c:v>735675.60166666703</c:v>
                </c:pt>
                <c:pt idx="24060">
                  <c:v>735675.60166666703</c:v>
                </c:pt>
                <c:pt idx="24061">
                  <c:v>735675.6016782407</c:v>
                </c:pt>
                <c:pt idx="24062">
                  <c:v>735675.6016782407</c:v>
                </c:pt>
                <c:pt idx="24063">
                  <c:v>735675.60168981482</c:v>
                </c:pt>
                <c:pt idx="24064">
                  <c:v>735675.60168981482</c:v>
                </c:pt>
                <c:pt idx="24065">
                  <c:v>735675.60170138883</c:v>
                </c:pt>
                <c:pt idx="24066">
                  <c:v>735675.60170138883</c:v>
                </c:pt>
                <c:pt idx="24067">
                  <c:v>735675.60171296296</c:v>
                </c:pt>
                <c:pt idx="24068">
                  <c:v>735675.60171296296</c:v>
                </c:pt>
                <c:pt idx="24069">
                  <c:v>735675.60172453744</c:v>
                </c:pt>
                <c:pt idx="24070">
                  <c:v>735675.60172453744</c:v>
                </c:pt>
                <c:pt idx="24071">
                  <c:v>735675.60173611145</c:v>
                </c:pt>
                <c:pt idx="24072">
                  <c:v>735675.60173611145</c:v>
                </c:pt>
                <c:pt idx="24073">
                  <c:v>735675.60174768523</c:v>
                </c:pt>
                <c:pt idx="24074">
                  <c:v>735675.60175925889</c:v>
                </c:pt>
                <c:pt idx="24075">
                  <c:v>735675.60175925889</c:v>
                </c:pt>
                <c:pt idx="24076">
                  <c:v>735675.60177083348</c:v>
                </c:pt>
                <c:pt idx="24077">
                  <c:v>735675.60177083348</c:v>
                </c:pt>
                <c:pt idx="24078">
                  <c:v>735675.6017824075</c:v>
                </c:pt>
                <c:pt idx="24079">
                  <c:v>735675.6017824075</c:v>
                </c:pt>
                <c:pt idx="24080">
                  <c:v>735675.60179398151</c:v>
                </c:pt>
                <c:pt idx="24081">
                  <c:v>735675.60179398151</c:v>
                </c:pt>
                <c:pt idx="24082">
                  <c:v>735675.60180555552</c:v>
                </c:pt>
                <c:pt idx="24083">
                  <c:v>735675.60180555552</c:v>
                </c:pt>
                <c:pt idx="24084">
                  <c:v>735675.60181712965</c:v>
                </c:pt>
                <c:pt idx="24085">
                  <c:v>735675.60181712965</c:v>
                </c:pt>
                <c:pt idx="24086">
                  <c:v>735675.60182870401</c:v>
                </c:pt>
                <c:pt idx="24087">
                  <c:v>735675.60182870401</c:v>
                </c:pt>
                <c:pt idx="24088">
                  <c:v>735675.60184027778</c:v>
                </c:pt>
                <c:pt idx="24089">
                  <c:v>735675.60184027778</c:v>
                </c:pt>
                <c:pt idx="24090">
                  <c:v>735675.60185185203</c:v>
                </c:pt>
                <c:pt idx="24091">
                  <c:v>735675.60185185203</c:v>
                </c:pt>
                <c:pt idx="24092">
                  <c:v>735675.60186342744</c:v>
                </c:pt>
                <c:pt idx="24093">
                  <c:v>735675.60186342744</c:v>
                </c:pt>
                <c:pt idx="24094">
                  <c:v>735675.60187500005</c:v>
                </c:pt>
                <c:pt idx="24095">
                  <c:v>735675.60187500005</c:v>
                </c:pt>
                <c:pt idx="24096">
                  <c:v>735675.60188657441</c:v>
                </c:pt>
                <c:pt idx="24097">
                  <c:v>735675.60188657441</c:v>
                </c:pt>
                <c:pt idx="24098">
                  <c:v>735675.60189814842</c:v>
                </c:pt>
                <c:pt idx="24099">
                  <c:v>735675.60189814842</c:v>
                </c:pt>
                <c:pt idx="24100">
                  <c:v>735675.6019097222</c:v>
                </c:pt>
                <c:pt idx="24101">
                  <c:v>735675.6019097222</c:v>
                </c:pt>
                <c:pt idx="24102">
                  <c:v>735675.60192129645</c:v>
                </c:pt>
                <c:pt idx="24103">
                  <c:v>735675.60192129645</c:v>
                </c:pt>
                <c:pt idx="24104">
                  <c:v>735675.60193287034</c:v>
                </c:pt>
                <c:pt idx="24105">
                  <c:v>735675.60193287034</c:v>
                </c:pt>
                <c:pt idx="24106">
                  <c:v>735675.60194444447</c:v>
                </c:pt>
                <c:pt idx="24107">
                  <c:v>735675.60194444447</c:v>
                </c:pt>
                <c:pt idx="24108">
                  <c:v>735675.60195601941</c:v>
                </c:pt>
                <c:pt idx="24109">
                  <c:v>735675.60196759261</c:v>
                </c:pt>
                <c:pt idx="24110">
                  <c:v>735675.60196759261</c:v>
                </c:pt>
                <c:pt idx="24111">
                  <c:v>735675.60197916639</c:v>
                </c:pt>
                <c:pt idx="24112">
                  <c:v>735675.60197916639</c:v>
                </c:pt>
                <c:pt idx="24113">
                  <c:v>735675.60199074075</c:v>
                </c:pt>
                <c:pt idx="24114">
                  <c:v>735675.60199074075</c:v>
                </c:pt>
                <c:pt idx="24115">
                  <c:v>735675.60200231476</c:v>
                </c:pt>
                <c:pt idx="24116">
                  <c:v>735675.60200231476</c:v>
                </c:pt>
                <c:pt idx="24117">
                  <c:v>735675.60201388889</c:v>
                </c:pt>
                <c:pt idx="24118">
                  <c:v>735675.60201388889</c:v>
                </c:pt>
                <c:pt idx="24119">
                  <c:v>735675.60202546301</c:v>
                </c:pt>
                <c:pt idx="24120">
                  <c:v>735675.60202546301</c:v>
                </c:pt>
                <c:pt idx="24121">
                  <c:v>735675.60203703702</c:v>
                </c:pt>
                <c:pt idx="24122">
                  <c:v>735675.60203703702</c:v>
                </c:pt>
                <c:pt idx="24123">
                  <c:v>735675.60204860859</c:v>
                </c:pt>
                <c:pt idx="24124">
                  <c:v>735675.60204860859</c:v>
                </c:pt>
                <c:pt idx="24125">
                  <c:v>735675.60206018516</c:v>
                </c:pt>
                <c:pt idx="24126">
                  <c:v>735675.60206018516</c:v>
                </c:pt>
                <c:pt idx="24127">
                  <c:v>735675.60207175836</c:v>
                </c:pt>
                <c:pt idx="24128">
                  <c:v>735675.60207175836</c:v>
                </c:pt>
                <c:pt idx="24129">
                  <c:v>735675.60208333342</c:v>
                </c:pt>
                <c:pt idx="24130">
                  <c:v>735675.60208333342</c:v>
                </c:pt>
                <c:pt idx="24131">
                  <c:v>735675.60209490731</c:v>
                </c:pt>
                <c:pt idx="24132">
                  <c:v>735675.60209490731</c:v>
                </c:pt>
                <c:pt idx="24133">
                  <c:v>735675.60210648132</c:v>
                </c:pt>
                <c:pt idx="24134">
                  <c:v>735675.60210648132</c:v>
                </c:pt>
                <c:pt idx="24135">
                  <c:v>735675.60211805126</c:v>
                </c:pt>
                <c:pt idx="24136">
                  <c:v>735675.60211805126</c:v>
                </c:pt>
                <c:pt idx="24137">
                  <c:v>735675.60212962888</c:v>
                </c:pt>
                <c:pt idx="24138">
                  <c:v>735675.60212962888</c:v>
                </c:pt>
                <c:pt idx="24139">
                  <c:v>735675.60214120336</c:v>
                </c:pt>
                <c:pt idx="24140">
                  <c:v>735675.60214120336</c:v>
                </c:pt>
                <c:pt idx="24141">
                  <c:v>735675.60215277737</c:v>
                </c:pt>
                <c:pt idx="24142">
                  <c:v>735675.60216435138</c:v>
                </c:pt>
                <c:pt idx="24143">
                  <c:v>735675.60216435138</c:v>
                </c:pt>
                <c:pt idx="24144">
                  <c:v>735675.60217592597</c:v>
                </c:pt>
                <c:pt idx="24145">
                  <c:v>735675.60217592597</c:v>
                </c:pt>
                <c:pt idx="24146">
                  <c:v>735675.60218749999</c:v>
                </c:pt>
                <c:pt idx="24147">
                  <c:v>735675.60218749999</c:v>
                </c:pt>
                <c:pt idx="24148">
                  <c:v>735675.60219907085</c:v>
                </c:pt>
                <c:pt idx="24149">
                  <c:v>735675.60219907085</c:v>
                </c:pt>
                <c:pt idx="24150">
                  <c:v>735675.60221064813</c:v>
                </c:pt>
                <c:pt idx="24151">
                  <c:v>735675.60221064813</c:v>
                </c:pt>
                <c:pt idx="24152">
                  <c:v>735675.60222222225</c:v>
                </c:pt>
                <c:pt idx="24153">
                  <c:v>735675.60222222225</c:v>
                </c:pt>
                <c:pt idx="24154">
                  <c:v>735675.6022337965</c:v>
                </c:pt>
                <c:pt idx="24155">
                  <c:v>735675.6022337965</c:v>
                </c:pt>
                <c:pt idx="24156">
                  <c:v>735675.60224537039</c:v>
                </c:pt>
                <c:pt idx="24157">
                  <c:v>735675.60224537039</c:v>
                </c:pt>
                <c:pt idx="24158">
                  <c:v>735675.6022569444</c:v>
                </c:pt>
                <c:pt idx="24159">
                  <c:v>735675.6022569444</c:v>
                </c:pt>
                <c:pt idx="24160">
                  <c:v>735675.6022685183</c:v>
                </c:pt>
                <c:pt idx="24161">
                  <c:v>735675.6022685183</c:v>
                </c:pt>
                <c:pt idx="24162">
                  <c:v>735675.60228009231</c:v>
                </c:pt>
                <c:pt idx="24163">
                  <c:v>735675.60228009231</c:v>
                </c:pt>
                <c:pt idx="24164">
                  <c:v>735675.60229166667</c:v>
                </c:pt>
                <c:pt idx="24165">
                  <c:v>735675.60229166667</c:v>
                </c:pt>
                <c:pt idx="24166">
                  <c:v>735675.60230324068</c:v>
                </c:pt>
                <c:pt idx="24167">
                  <c:v>735675.60230324068</c:v>
                </c:pt>
                <c:pt idx="24168">
                  <c:v>735675.60231481399</c:v>
                </c:pt>
                <c:pt idx="24169">
                  <c:v>735675.60231481399</c:v>
                </c:pt>
                <c:pt idx="24170">
                  <c:v>735675.60232638894</c:v>
                </c:pt>
                <c:pt idx="24171">
                  <c:v>735675.60232638894</c:v>
                </c:pt>
                <c:pt idx="24172">
                  <c:v>735675.60233796237</c:v>
                </c:pt>
                <c:pt idx="24173">
                  <c:v>735675.60234953696</c:v>
                </c:pt>
                <c:pt idx="24174">
                  <c:v>735675.60234953696</c:v>
                </c:pt>
                <c:pt idx="24175">
                  <c:v>735675.60236111109</c:v>
                </c:pt>
                <c:pt idx="24176">
                  <c:v>735675.60236111109</c:v>
                </c:pt>
                <c:pt idx="24177">
                  <c:v>735675.60237268265</c:v>
                </c:pt>
                <c:pt idx="24178">
                  <c:v>735675.60237268265</c:v>
                </c:pt>
                <c:pt idx="24179">
                  <c:v>735675.60238425899</c:v>
                </c:pt>
                <c:pt idx="24180">
                  <c:v>735675.60238425899</c:v>
                </c:pt>
                <c:pt idx="24181">
                  <c:v>735675.60239583335</c:v>
                </c:pt>
                <c:pt idx="24182">
                  <c:v>735675.60239583335</c:v>
                </c:pt>
                <c:pt idx="24183">
                  <c:v>735675.60240740748</c:v>
                </c:pt>
                <c:pt idx="24184">
                  <c:v>735675.60240740748</c:v>
                </c:pt>
                <c:pt idx="24185">
                  <c:v>735675.60241898138</c:v>
                </c:pt>
                <c:pt idx="24186">
                  <c:v>735675.60241898138</c:v>
                </c:pt>
                <c:pt idx="24187">
                  <c:v>735675.60243055539</c:v>
                </c:pt>
                <c:pt idx="24188">
                  <c:v>735675.60243055539</c:v>
                </c:pt>
                <c:pt idx="24189">
                  <c:v>735675.60244212928</c:v>
                </c:pt>
                <c:pt idx="24190">
                  <c:v>735675.60244212928</c:v>
                </c:pt>
                <c:pt idx="24191">
                  <c:v>735675.60245370411</c:v>
                </c:pt>
                <c:pt idx="24192">
                  <c:v>735675.60245370411</c:v>
                </c:pt>
                <c:pt idx="24193">
                  <c:v>735675.60246527777</c:v>
                </c:pt>
                <c:pt idx="24194">
                  <c:v>735675.60246527777</c:v>
                </c:pt>
                <c:pt idx="24195">
                  <c:v>735675.6024768519</c:v>
                </c:pt>
                <c:pt idx="24196">
                  <c:v>735675.6024768519</c:v>
                </c:pt>
                <c:pt idx="24197">
                  <c:v>735675.60248842591</c:v>
                </c:pt>
                <c:pt idx="24198">
                  <c:v>735675.60248842591</c:v>
                </c:pt>
                <c:pt idx="24199">
                  <c:v>735675.60249999899</c:v>
                </c:pt>
                <c:pt idx="24200">
                  <c:v>735675.60249999899</c:v>
                </c:pt>
                <c:pt idx="24201">
                  <c:v>735675.60251157149</c:v>
                </c:pt>
                <c:pt idx="24202">
                  <c:v>735675.60251157149</c:v>
                </c:pt>
                <c:pt idx="24203">
                  <c:v>735675.60252314841</c:v>
                </c:pt>
                <c:pt idx="24204">
                  <c:v>735675.60252314841</c:v>
                </c:pt>
                <c:pt idx="24205">
                  <c:v>735675.60253472219</c:v>
                </c:pt>
                <c:pt idx="24206">
                  <c:v>735675.60253472219</c:v>
                </c:pt>
                <c:pt idx="24207">
                  <c:v>735675.60254629632</c:v>
                </c:pt>
                <c:pt idx="24208">
                  <c:v>735675.60254629632</c:v>
                </c:pt>
                <c:pt idx="24209">
                  <c:v>735675.60255787033</c:v>
                </c:pt>
                <c:pt idx="24210">
                  <c:v>735675.60255787033</c:v>
                </c:pt>
                <c:pt idx="24211">
                  <c:v>735675.60256944399</c:v>
                </c:pt>
                <c:pt idx="24212">
                  <c:v>735675.60256944399</c:v>
                </c:pt>
                <c:pt idx="24213">
                  <c:v>735675.60258101847</c:v>
                </c:pt>
                <c:pt idx="24214">
                  <c:v>735675.60258101847</c:v>
                </c:pt>
                <c:pt idx="24215">
                  <c:v>735675.60259259236</c:v>
                </c:pt>
                <c:pt idx="24216">
                  <c:v>735675.60259259236</c:v>
                </c:pt>
                <c:pt idx="24217">
                  <c:v>735675.60260416672</c:v>
                </c:pt>
                <c:pt idx="24218">
                  <c:v>735675.60260416672</c:v>
                </c:pt>
                <c:pt idx="24219">
                  <c:v>735675.60261574073</c:v>
                </c:pt>
                <c:pt idx="24220">
                  <c:v>735675.60261574073</c:v>
                </c:pt>
                <c:pt idx="24221">
                  <c:v>735675.60262731544</c:v>
                </c:pt>
                <c:pt idx="24222">
                  <c:v>735675.60263888887</c:v>
                </c:pt>
                <c:pt idx="24223">
                  <c:v>735675.60263888887</c:v>
                </c:pt>
                <c:pt idx="24224">
                  <c:v>735675.602650463</c:v>
                </c:pt>
                <c:pt idx="24225">
                  <c:v>735675.602650463</c:v>
                </c:pt>
                <c:pt idx="24226">
                  <c:v>735675.60266203701</c:v>
                </c:pt>
                <c:pt idx="24227">
                  <c:v>735675.60266203701</c:v>
                </c:pt>
                <c:pt idx="24228">
                  <c:v>735675.60267361114</c:v>
                </c:pt>
                <c:pt idx="24229">
                  <c:v>735675.60267361114</c:v>
                </c:pt>
                <c:pt idx="24230">
                  <c:v>735675.60268518515</c:v>
                </c:pt>
                <c:pt idx="24231">
                  <c:v>735675.60268518515</c:v>
                </c:pt>
                <c:pt idx="24232">
                  <c:v>735675.60269675928</c:v>
                </c:pt>
                <c:pt idx="24233">
                  <c:v>735675.60269675928</c:v>
                </c:pt>
                <c:pt idx="24234">
                  <c:v>735675.60270833329</c:v>
                </c:pt>
                <c:pt idx="24235">
                  <c:v>735675.60270833329</c:v>
                </c:pt>
                <c:pt idx="24236">
                  <c:v>735675.60271990637</c:v>
                </c:pt>
                <c:pt idx="24237">
                  <c:v>735675.60271990637</c:v>
                </c:pt>
                <c:pt idx="24238">
                  <c:v>735675.60273148131</c:v>
                </c:pt>
                <c:pt idx="24239">
                  <c:v>735675.60273148131</c:v>
                </c:pt>
                <c:pt idx="24240">
                  <c:v>735675.60274305288</c:v>
                </c:pt>
                <c:pt idx="24241">
                  <c:v>735675.60274305288</c:v>
                </c:pt>
                <c:pt idx="24242">
                  <c:v>735675.60275462968</c:v>
                </c:pt>
                <c:pt idx="24243">
                  <c:v>735675.60275462968</c:v>
                </c:pt>
                <c:pt idx="24244">
                  <c:v>735675.60276620369</c:v>
                </c:pt>
                <c:pt idx="24245">
                  <c:v>735675.60276620369</c:v>
                </c:pt>
                <c:pt idx="24246">
                  <c:v>735675.60277777736</c:v>
                </c:pt>
                <c:pt idx="24247">
                  <c:v>735675.60277777736</c:v>
                </c:pt>
                <c:pt idx="24248">
                  <c:v>735675.60278935137</c:v>
                </c:pt>
                <c:pt idx="24249">
                  <c:v>735675.60278935137</c:v>
                </c:pt>
                <c:pt idx="24250">
                  <c:v>735675.60280092643</c:v>
                </c:pt>
                <c:pt idx="24251">
                  <c:v>735675.60280092643</c:v>
                </c:pt>
                <c:pt idx="24252">
                  <c:v>735675.60281249997</c:v>
                </c:pt>
                <c:pt idx="24253">
                  <c:v>735675.60281249997</c:v>
                </c:pt>
                <c:pt idx="24254">
                  <c:v>735675.6028240741</c:v>
                </c:pt>
                <c:pt idx="24255">
                  <c:v>735675.6028240741</c:v>
                </c:pt>
                <c:pt idx="24256">
                  <c:v>735675.60283564904</c:v>
                </c:pt>
                <c:pt idx="24257">
                  <c:v>735675.60283564904</c:v>
                </c:pt>
                <c:pt idx="24258">
                  <c:v>735675.60284722224</c:v>
                </c:pt>
                <c:pt idx="24259">
                  <c:v>735675.60284722224</c:v>
                </c:pt>
                <c:pt idx="24260">
                  <c:v>735675.60285879625</c:v>
                </c:pt>
                <c:pt idx="24261">
                  <c:v>735675.60285879625</c:v>
                </c:pt>
                <c:pt idx="24262">
                  <c:v>735675.60287037038</c:v>
                </c:pt>
                <c:pt idx="24263">
                  <c:v>735675.60287037038</c:v>
                </c:pt>
                <c:pt idx="24264">
                  <c:v>735675.60288194451</c:v>
                </c:pt>
                <c:pt idx="24265">
                  <c:v>735675.60288194451</c:v>
                </c:pt>
                <c:pt idx="24266">
                  <c:v>735675.60289351852</c:v>
                </c:pt>
                <c:pt idx="24267">
                  <c:v>735675.60289351852</c:v>
                </c:pt>
                <c:pt idx="24268">
                  <c:v>735675.6029050923</c:v>
                </c:pt>
                <c:pt idx="24269">
                  <c:v>735675.6029050923</c:v>
                </c:pt>
                <c:pt idx="24270">
                  <c:v>735675.60291666666</c:v>
                </c:pt>
                <c:pt idx="24271">
                  <c:v>735675.60291666666</c:v>
                </c:pt>
                <c:pt idx="24272">
                  <c:v>735675.60292824078</c:v>
                </c:pt>
                <c:pt idx="24273">
                  <c:v>735675.60292824078</c:v>
                </c:pt>
                <c:pt idx="24274">
                  <c:v>735675.60293981398</c:v>
                </c:pt>
                <c:pt idx="24275">
                  <c:v>735675.60293981398</c:v>
                </c:pt>
                <c:pt idx="24276">
                  <c:v>735675.60295138892</c:v>
                </c:pt>
                <c:pt idx="24277">
                  <c:v>735675.60295138892</c:v>
                </c:pt>
                <c:pt idx="24278">
                  <c:v>735675.60296296189</c:v>
                </c:pt>
                <c:pt idx="24279">
                  <c:v>735675.60296296189</c:v>
                </c:pt>
                <c:pt idx="24280">
                  <c:v>735675.60297453706</c:v>
                </c:pt>
                <c:pt idx="24281">
                  <c:v>735675.60298611142</c:v>
                </c:pt>
                <c:pt idx="24282">
                  <c:v>735675.60298611142</c:v>
                </c:pt>
                <c:pt idx="24283">
                  <c:v>735675.6029976852</c:v>
                </c:pt>
                <c:pt idx="24284">
                  <c:v>735675.6029976852</c:v>
                </c:pt>
                <c:pt idx="24285">
                  <c:v>735675.60300925898</c:v>
                </c:pt>
                <c:pt idx="24286">
                  <c:v>735675.60300925898</c:v>
                </c:pt>
                <c:pt idx="24287">
                  <c:v>735675.60302083404</c:v>
                </c:pt>
                <c:pt idx="24288">
                  <c:v>735675.60302083404</c:v>
                </c:pt>
                <c:pt idx="24289">
                  <c:v>735675.60303240735</c:v>
                </c:pt>
                <c:pt idx="24290">
                  <c:v>735675.60303240735</c:v>
                </c:pt>
                <c:pt idx="24291">
                  <c:v>735675.60304398148</c:v>
                </c:pt>
                <c:pt idx="24292">
                  <c:v>735675.60304398148</c:v>
                </c:pt>
                <c:pt idx="24293">
                  <c:v>735675.60305555561</c:v>
                </c:pt>
                <c:pt idx="24294">
                  <c:v>735675.60305555561</c:v>
                </c:pt>
                <c:pt idx="24295">
                  <c:v>735675.60306712962</c:v>
                </c:pt>
                <c:pt idx="24296">
                  <c:v>735675.60306712962</c:v>
                </c:pt>
                <c:pt idx="24297">
                  <c:v>735675.60307870328</c:v>
                </c:pt>
                <c:pt idx="24298">
                  <c:v>735675.60307870328</c:v>
                </c:pt>
                <c:pt idx="24299">
                  <c:v>735675.60309027776</c:v>
                </c:pt>
                <c:pt idx="24300">
                  <c:v>735675.60309027776</c:v>
                </c:pt>
                <c:pt idx="24301">
                  <c:v>735675.60310185188</c:v>
                </c:pt>
                <c:pt idx="24302">
                  <c:v>735675.60310185188</c:v>
                </c:pt>
                <c:pt idx="24303">
                  <c:v>735675.6031134259</c:v>
                </c:pt>
                <c:pt idx="24304">
                  <c:v>735675.6031134259</c:v>
                </c:pt>
                <c:pt idx="24305">
                  <c:v>735675.60312500002</c:v>
                </c:pt>
                <c:pt idx="24306">
                  <c:v>735675.60312500002</c:v>
                </c:pt>
                <c:pt idx="24307">
                  <c:v>735675.60313657392</c:v>
                </c:pt>
                <c:pt idx="24308">
                  <c:v>735675.60313657392</c:v>
                </c:pt>
                <c:pt idx="24309">
                  <c:v>735675.60314814816</c:v>
                </c:pt>
                <c:pt idx="24310">
                  <c:v>735675.60314814816</c:v>
                </c:pt>
                <c:pt idx="24311">
                  <c:v>735675.60315972217</c:v>
                </c:pt>
                <c:pt idx="24312">
                  <c:v>735675.60315972217</c:v>
                </c:pt>
                <c:pt idx="24313">
                  <c:v>735675.6031712963</c:v>
                </c:pt>
                <c:pt idx="24314">
                  <c:v>735675.6031712963</c:v>
                </c:pt>
                <c:pt idx="24315">
                  <c:v>735675.60318287031</c:v>
                </c:pt>
                <c:pt idx="24316">
                  <c:v>735675.60319444432</c:v>
                </c:pt>
                <c:pt idx="24317">
                  <c:v>735675.60319444432</c:v>
                </c:pt>
                <c:pt idx="24318">
                  <c:v>735675.60320601903</c:v>
                </c:pt>
                <c:pt idx="24319">
                  <c:v>735675.60320601903</c:v>
                </c:pt>
                <c:pt idx="24320">
                  <c:v>735675.60321759258</c:v>
                </c:pt>
                <c:pt idx="24321">
                  <c:v>735675.60321759258</c:v>
                </c:pt>
                <c:pt idx="24322">
                  <c:v>735675.60322916671</c:v>
                </c:pt>
                <c:pt idx="24323">
                  <c:v>735675.60322916671</c:v>
                </c:pt>
                <c:pt idx="24324">
                  <c:v>735675.60324074072</c:v>
                </c:pt>
                <c:pt idx="24325">
                  <c:v>735675.60324074072</c:v>
                </c:pt>
                <c:pt idx="24326">
                  <c:v>735675.60325231485</c:v>
                </c:pt>
                <c:pt idx="24327">
                  <c:v>735675.60325231485</c:v>
                </c:pt>
                <c:pt idx="24328">
                  <c:v>735675.60326388909</c:v>
                </c:pt>
                <c:pt idx="24329">
                  <c:v>735675.60326388909</c:v>
                </c:pt>
                <c:pt idx="24330">
                  <c:v>735675.60327546299</c:v>
                </c:pt>
                <c:pt idx="24331">
                  <c:v>735675.60327546299</c:v>
                </c:pt>
                <c:pt idx="24332">
                  <c:v>735675.60328703944</c:v>
                </c:pt>
                <c:pt idx="24333">
                  <c:v>735675.60328703944</c:v>
                </c:pt>
                <c:pt idx="24334">
                  <c:v>735675.60329861112</c:v>
                </c:pt>
                <c:pt idx="24335">
                  <c:v>735675.60329861112</c:v>
                </c:pt>
                <c:pt idx="24336">
                  <c:v>735675.60331018397</c:v>
                </c:pt>
                <c:pt idx="24337">
                  <c:v>735675.60331018397</c:v>
                </c:pt>
                <c:pt idx="24338">
                  <c:v>735675.60332175926</c:v>
                </c:pt>
                <c:pt idx="24339">
                  <c:v>735675.60332175926</c:v>
                </c:pt>
                <c:pt idx="24340">
                  <c:v>735675.60333333351</c:v>
                </c:pt>
                <c:pt idx="24341">
                  <c:v>735675.60333333351</c:v>
                </c:pt>
                <c:pt idx="24342">
                  <c:v>735675.60334490729</c:v>
                </c:pt>
                <c:pt idx="24343">
                  <c:v>735675.60334490729</c:v>
                </c:pt>
                <c:pt idx="24344">
                  <c:v>735675.60335648153</c:v>
                </c:pt>
                <c:pt idx="24345">
                  <c:v>735675.60335648153</c:v>
                </c:pt>
                <c:pt idx="24346">
                  <c:v>735675.60336805275</c:v>
                </c:pt>
                <c:pt idx="24347">
                  <c:v>735675.60336805275</c:v>
                </c:pt>
                <c:pt idx="24348">
                  <c:v>735675.60337962897</c:v>
                </c:pt>
                <c:pt idx="24349">
                  <c:v>735675.60337962897</c:v>
                </c:pt>
                <c:pt idx="24350">
                  <c:v>735675.60339120368</c:v>
                </c:pt>
                <c:pt idx="24351">
                  <c:v>735675.60339120368</c:v>
                </c:pt>
                <c:pt idx="24352">
                  <c:v>735675.60340277781</c:v>
                </c:pt>
                <c:pt idx="24353">
                  <c:v>735675.60340277781</c:v>
                </c:pt>
                <c:pt idx="24354">
                  <c:v>735675.60341435182</c:v>
                </c:pt>
                <c:pt idx="24355">
                  <c:v>735675.60341435182</c:v>
                </c:pt>
                <c:pt idx="24356">
                  <c:v>735675.60342592886</c:v>
                </c:pt>
                <c:pt idx="24357">
                  <c:v>735675.60343750042</c:v>
                </c:pt>
                <c:pt idx="24358">
                  <c:v>735675.60343750042</c:v>
                </c:pt>
                <c:pt idx="24359">
                  <c:v>735675.60344907397</c:v>
                </c:pt>
                <c:pt idx="24360">
                  <c:v>735675.60344907397</c:v>
                </c:pt>
                <c:pt idx="24361">
                  <c:v>735675.60346064845</c:v>
                </c:pt>
                <c:pt idx="24362">
                  <c:v>735675.60346064845</c:v>
                </c:pt>
                <c:pt idx="24363">
                  <c:v>735675.60347222222</c:v>
                </c:pt>
                <c:pt idx="24364">
                  <c:v>735675.60347222222</c:v>
                </c:pt>
                <c:pt idx="24365">
                  <c:v>735675.60348379705</c:v>
                </c:pt>
                <c:pt idx="24366">
                  <c:v>735675.60348379705</c:v>
                </c:pt>
                <c:pt idx="24367">
                  <c:v>735675.60349537048</c:v>
                </c:pt>
                <c:pt idx="24368">
                  <c:v>735675.60349537048</c:v>
                </c:pt>
                <c:pt idx="24369">
                  <c:v>735675.60350694449</c:v>
                </c:pt>
                <c:pt idx="24370">
                  <c:v>735675.60350694449</c:v>
                </c:pt>
                <c:pt idx="24371">
                  <c:v>735675.60351851839</c:v>
                </c:pt>
                <c:pt idx="24372">
                  <c:v>735675.60351851839</c:v>
                </c:pt>
                <c:pt idx="24373">
                  <c:v>735675.60353009228</c:v>
                </c:pt>
                <c:pt idx="24374">
                  <c:v>735675.60353009228</c:v>
                </c:pt>
                <c:pt idx="24375">
                  <c:v>735675.60354166629</c:v>
                </c:pt>
                <c:pt idx="24376">
                  <c:v>735675.60354166629</c:v>
                </c:pt>
                <c:pt idx="24377">
                  <c:v>735675.60355324205</c:v>
                </c:pt>
                <c:pt idx="24378">
                  <c:v>735675.60355324205</c:v>
                </c:pt>
                <c:pt idx="24379">
                  <c:v>735675.60356481478</c:v>
                </c:pt>
                <c:pt idx="24380">
                  <c:v>735675.60356481478</c:v>
                </c:pt>
                <c:pt idx="24381">
                  <c:v>735675.60357638891</c:v>
                </c:pt>
                <c:pt idx="24382">
                  <c:v>735675.60357638891</c:v>
                </c:pt>
                <c:pt idx="24383">
                  <c:v>735675.60358796292</c:v>
                </c:pt>
                <c:pt idx="24384">
                  <c:v>735675.60358796292</c:v>
                </c:pt>
                <c:pt idx="24385">
                  <c:v>735675.60359953693</c:v>
                </c:pt>
                <c:pt idx="24386">
                  <c:v>735675.60359953693</c:v>
                </c:pt>
                <c:pt idx="24387">
                  <c:v>735675.60361111141</c:v>
                </c:pt>
                <c:pt idx="24388">
                  <c:v>735675.60362268542</c:v>
                </c:pt>
                <c:pt idx="24389">
                  <c:v>735675.60362268542</c:v>
                </c:pt>
                <c:pt idx="24390">
                  <c:v>735675.6036342592</c:v>
                </c:pt>
                <c:pt idx="24391">
                  <c:v>735675.6036342592</c:v>
                </c:pt>
                <c:pt idx="24392">
                  <c:v>735675.60364583344</c:v>
                </c:pt>
                <c:pt idx="24393">
                  <c:v>735675.60364583344</c:v>
                </c:pt>
                <c:pt idx="24394">
                  <c:v>735675.60365740745</c:v>
                </c:pt>
                <c:pt idx="24395">
                  <c:v>735675.60365740745</c:v>
                </c:pt>
                <c:pt idx="24396">
                  <c:v>735675.60366898146</c:v>
                </c:pt>
                <c:pt idx="24397">
                  <c:v>735675.60366898146</c:v>
                </c:pt>
                <c:pt idx="24398">
                  <c:v>735675.60368055559</c:v>
                </c:pt>
                <c:pt idx="24399">
                  <c:v>735675.60368055559</c:v>
                </c:pt>
                <c:pt idx="24400">
                  <c:v>735675.6036921296</c:v>
                </c:pt>
                <c:pt idx="24401">
                  <c:v>735675.60370370373</c:v>
                </c:pt>
                <c:pt idx="24402">
                  <c:v>735675.60370370373</c:v>
                </c:pt>
                <c:pt idx="24403">
                  <c:v>735675.60371527739</c:v>
                </c:pt>
                <c:pt idx="24404">
                  <c:v>735675.60371527739</c:v>
                </c:pt>
                <c:pt idx="24405">
                  <c:v>735675.6037268521</c:v>
                </c:pt>
                <c:pt idx="24406">
                  <c:v>735675.6037268521</c:v>
                </c:pt>
                <c:pt idx="24407">
                  <c:v>735675.60373842588</c:v>
                </c:pt>
                <c:pt idx="24408">
                  <c:v>735675.60373842588</c:v>
                </c:pt>
                <c:pt idx="24409">
                  <c:v>735675.60375000001</c:v>
                </c:pt>
                <c:pt idx="24410">
                  <c:v>735675.60375000001</c:v>
                </c:pt>
                <c:pt idx="24411">
                  <c:v>735675.6037615739</c:v>
                </c:pt>
                <c:pt idx="24412">
                  <c:v>735675.6037615739</c:v>
                </c:pt>
                <c:pt idx="24413">
                  <c:v>735675.60377314815</c:v>
                </c:pt>
                <c:pt idx="24414">
                  <c:v>735675.60377314815</c:v>
                </c:pt>
                <c:pt idx="24415">
                  <c:v>735675.60378472251</c:v>
                </c:pt>
                <c:pt idx="24416">
                  <c:v>735675.60378472251</c:v>
                </c:pt>
                <c:pt idx="24417">
                  <c:v>735675.6037962964</c:v>
                </c:pt>
                <c:pt idx="24418">
                  <c:v>735675.6037962964</c:v>
                </c:pt>
                <c:pt idx="24419">
                  <c:v>735675.60380787042</c:v>
                </c:pt>
                <c:pt idx="24420">
                  <c:v>735675.60380787042</c:v>
                </c:pt>
                <c:pt idx="24421">
                  <c:v>735675.60381944431</c:v>
                </c:pt>
                <c:pt idx="24422">
                  <c:v>735675.60381944431</c:v>
                </c:pt>
                <c:pt idx="24423">
                  <c:v>735675.60383101855</c:v>
                </c:pt>
                <c:pt idx="24424">
                  <c:v>735675.60383101855</c:v>
                </c:pt>
                <c:pt idx="24425">
                  <c:v>735675.60384259257</c:v>
                </c:pt>
                <c:pt idx="24426">
                  <c:v>735675.60384259257</c:v>
                </c:pt>
                <c:pt idx="24427">
                  <c:v>735675.60385416704</c:v>
                </c:pt>
                <c:pt idx="24428">
                  <c:v>735675.60385416704</c:v>
                </c:pt>
                <c:pt idx="24429">
                  <c:v>735675.60386574245</c:v>
                </c:pt>
                <c:pt idx="24430">
                  <c:v>735675.60386574245</c:v>
                </c:pt>
                <c:pt idx="24431">
                  <c:v>735675.60387731483</c:v>
                </c:pt>
                <c:pt idx="24432">
                  <c:v>735675.60387731483</c:v>
                </c:pt>
                <c:pt idx="24433">
                  <c:v>735675.60388888884</c:v>
                </c:pt>
                <c:pt idx="24434">
                  <c:v>735675.60390046297</c:v>
                </c:pt>
                <c:pt idx="24435">
                  <c:v>735675.60390046297</c:v>
                </c:pt>
                <c:pt idx="24436">
                  <c:v>735675.6039120371</c:v>
                </c:pt>
                <c:pt idx="24437">
                  <c:v>735675.6039120371</c:v>
                </c:pt>
                <c:pt idx="24438">
                  <c:v>735675.60392361204</c:v>
                </c:pt>
                <c:pt idx="24439">
                  <c:v>735675.60392361204</c:v>
                </c:pt>
                <c:pt idx="24440">
                  <c:v>735675.60393518524</c:v>
                </c:pt>
                <c:pt idx="24441">
                  <c:v>735675.60393518524</c:v>
                </c:pt>
                <c:pt idx="24442">
                  <c:v>735675.6039467589</c:v>
                </c:pt>
                <c:pt idx="24443">
                  <c:v>735675.6039467589</c:v>
                </c:pt>
                <c:pt idx="24444">
                  <c:v>735675.60395833349</c:v>
                </c:pt>
                <c:pt idx="24445">
                  <c:v>735675.60395833349</c:v>
                </c:pt>
                <c:pt idx="24446">
                  <c:v>735675.60396990739</c:v>
                </c:pt>
                <c:pt idx="24447">
                  <c:v>735675.60396990739</c:v>
                </c:pt>
                <c:pt idx="24448">
                  <c:v>735675.60398148152</c:v>
                </c:pt>
                <c:pt idx="24449">
                  <c:v>735675.60398148152</c:v>
                </c:pt>
                <c:pt idx="24450">
                  <c:v>735675.60399305529</c:v>
                </c:pt>
                <c:pt idx="24451">
                  <c:v>735675.60399305529</c:v>
                </c:pt>
                <c:pt idx="24452">
                  <c:v>735675.60400462931</c:v>
                </c:pt>
                <c:pt idx="24453">
                  <c:v>735675.60400462931</c:v>
                </c:pt>
                <c:pt idx="24454">
                  <c:v>735675.60401620367</c:v>
                </c:pt>
                <c:pt idx="24455">
                  <c:v>735675.60401620367</c:v>
                </c:pt>
                <c:pt idx="24456">
                  <c:v>735675.60402777779</c:v>
                </c:pt>
                <c:pt idx="24457">
                  <c:v>735675.60402777779</c:v>
                </c:pt>
                <c:pt idx="24458">
                  <c:v>735675.60403934936</c:v>
                </c:pt>
                <c:pt idx="24459">
                  <c:v>735675.60403934936</c:v>
                </c:pt>
                <c:pt idx="24460">
                  <c:v>735675.60405092593</c:v>
                </c:pt>
                <c:pt idx="24461">
                  <c:v>735675.60405092593</c:v>
                </c:pt>
                <c:pt idx="24462">
                  <c:v>735675.60406249936</c:v>
                </c:pt>
                <c:pt idx="24463">
                  <c:v>735675.60406249936</c:v>
                </c:pt>
                <c:pt idx="24464">
                  <c:v>735675.60407407396</c:v>
                </c:pt>
                <c:pt idx="24465">
                  <c:v>735675.60408564843</c:v>
                </c:pt>
                <c:pt idx="24466">
                  <c:v>735675.60408564843</c:v>
                </c:pt>
                <c:pt idx="24467">
                  <c:v>735675.60409722221</c:v>
                </c:pt>
                <c:pt idx="24468">
                  <c:v>735675.60409722221</c:v>
                </c:pt>
                <c:pt idx="24469">
                  <c:v>735675.6041087932</c:v>
                </c:pt>
                <c:pt idx="24470">
                  <c:v>735675.6041087932</c:v>
                </c:pt>
                <c:pt idx="24471">
                  <c:v>735675.60412036837</c:v>
                </c:pt>
                <c:pt idx="24472">
                  <c:v>735675.60412036837</c:v>
                </c:pt>
                <c:pt idx="24473">
                  <c:v>735675.60413194436</c:v>
                </c:pt>
                <c:pt idx="24474">
                  <c:v>735675.60413194436</c:v>
                </c:pt>
                <c:pt idx="24475">
                  <c:v>735675.60414351837</c:v>
                </c:pt>
                <c:pt idx="24476">
                  <c:v>735675.60414351837</c:v>
                </c:pt>
                <c:pt idx="24477">
                  <c:v>735675.60415509238</c:v>
                </c:pt>
                <c:pt idx="24478">
                  <c:v>735675.60415509238</c:v>
                </c:pt>
                <c:pt idx="24479">
                  <c:v>735675.60416666628</c:v>
                </c:pt>
                <c:pt idx="24480">
                  <c:v>735675.60416666628</c:v>
                </c:pt>
                <c:pt idx="24481">
                  <c:v>735675.60417823738</c:v>
                </c:pt>
                <c:pt idx="24482">
                  <c:v>735675.60417823738</c:v>
                </c:pt>
                <c:pt idx="24483">
                  <c:v>735675.60418981337</c:v>
                </c:pt>
                <c:pt idx="24484">
                  <c:v>735675.60418981337</c:v>
                </c:pt>
                <c:pt idx="24485">
                  <c:v>735675.60420138889</c:v>
                </c:pt>
                <c:pt idx="24486">
                  <c:v>735675.60420138889</c:v>
                </c:pt>
                <c:pt idx="24487">
                  <c:v>735675.60421296197</c:v>
                </c:pt>
                <c:pt idx="24488">
                  <c:v>735675.60421296197</c:v>
                </c:pt>
                <c:pt idx="24489">
                  <c:v>735675.60422453703</c:v>
                </c:pt>
                <c:pt idx="24490">
                  <c:v>735675.60422453703</c:v>
                </c:pt>
                <c:pt idx="24491">
                  <c:v>735675.60423611151</c:v>
                </c:pt>
                <c:pt idx="24492">
                  <c:v>735675.60423611151</c:v>
                </c:pt>
                <c:pt idx="24493">
                  <c:v>735675.60424768517</c:v>
                </c:pt>
                <c:pt idx="24494">
                  <c:v>735675.60424768517</c:v>
                </c:pt>
                <c:pt idx="24495">
                  <c:v>735675.60425925837</c:v>
                </c:pt>
                <c:pt idx="24496">
                  <c:v>735675.60425925837</c:v>
                </c:pt>
                <c:pt idx="24497">
                  <c:v>735675.60427083331</c:v>
                </c:pt>
                <c:pt idx="24498">
                  <c:v>735675.60427083331</c:v>
                </c:pt>
                <c:pt idx="24499">
                  <c:v>735675.60428240732</c:v>
                </c:pt>
                <c:pt idx="24500">
                  <c:v>735675.60429398133</c:v>
                </c:pt>
                <c:pt idx="24501">
                  <c:v>735675.60429398133</c:v>
                </c:pt>
                <c:pt idx="24502">
                  <c:v>735675.60430555337</c:v>
                </c:pt>
                <c:pt idx="24503">
                  <c:v>735675.60430555337</c:v>
                </c:pt>
                <c:pt idx="24504">
                  <c:v>735675.60431712936</c:v>
                </c:pt>
                <c:pt idx="24505">
                  <c:v>735675.60431712936</c:v>
                </c:pt>
                <c:pt idx="24506">
                  <c:v>735675.60432870337</c:v>
                </c:pt>
                <c:pt idx="24507">
                  <c:v>735675.60436342587</c:v>
                </c:pt>
                <c:pt idx="24508">
                  <c:v>735675.60436342587</c:v>
                </c:pt>
                <c:pt idx="24509">
                  <c:v>735675.60437499837</c:v>
                </c:pt>
                <c:pt idx="24510">
                  <c:v>735675.60437499837</c:v>
                </c:pt>
                <c:pt idx="24511">
                  <c:v>735675.60438657389</c:v>
                </c:pt>
                <c:pt idx="24512">
                  <c:v>735675.60438657389</c:v>
                </c:pt>
                <c:pt idx="24513">
                  <c:v>735675.60439814697</c:v>
                </c:pt>
                <c:pt idx="24514">
                  <c:v>735675.60439814697</c:v>
                </c:pt>
                <c:pt idx="24515">
                  <c:v>735675.60440972226</c:v>
                </c:pt>
                <c:pt idx="24516">
                  <c:v>735675.60440972226</c:v>
                </c:pt>
                <c:pt idx="24517">
                  <c:v>735675.60442129651</c:v>
                </c:pt>
                <c:pt idx="24518">
                  <c:v>735675.60442129651</c:v>
                </c:pt>
                <c:pt idx="24519">
                  <c:v>735675.60443287028</c:v>
                </c:pt>
                <c:pt idx="24520">
                  <c:v>735675.60443287028</c:v>
                </c:pt>
                <c:pt idx="24521">
                  <c:v>735675.6044444443</c:v>
                </c:pt>
                <c:pt idx="24522">
                  <c:v>735675.6044444443</c:v>
                </c:pt>
                <c:pt idx="24523">
                  <c:v>735675.60445601854</c:v>
                </c:pt>
                <c:pt idx="24524">
                  <c:v>735675.60445601854</c:v>
                </c:pt>
                <c:pt idx="24525">
                  <c:v>735675.60446759232</c:v>
                </c:pt>
                <c:pt idx="24526">
                  <c:v>735675.60446759232</c:v>
                </c:pt>
                <c:pt idx="24527">
                  <c:v>735675.60447916342</c:v>
                </c:pt>
                <c:pt idx="24528">
                  <c:v>735675.60447916342</c:v>
                </c:pt>
                <c:pt idx="24529">
                  <c:v>735675.60449074069</c:v>
                </c:pt>
                <c:pt idx="24530">
                  <c:v>735675.60449074069</c:v>
                </c:pt>
                <c:pt idx="24531">
                  <c:v>735675.60450231389</c:v>
                </c:pt>
                <c:pt idx="24532">
                  <c:v>735675.60450231389</c:v>
                </c:pt>
                <c:pt idx="24533">
                  <c:v>735675.60451388836</c:v>
                </c:pt>
                <c:pt idx="24534">
                  <c:v>735675.60451388836</c:v>
                </c:pt>
                <c:pt idx="24535">
                  <c:v>735675.60452546296</c:v>
                </c:pt>
                <c:pt idx="24536">
                  <c:v>735675.60452546296</c:v>
                </c:pt>
                <c:pt idx="24537">
                  <c:v>735675.60453703708</c:v>
                </c:pt>
                <c:pt idx="24538">
                  <c:v>735675.60453703708</c:v>
                </c:pt>
                <c:pt idx="24539">
                  <c:v>735675.60454860772</c:v>
                </c:pt>
                <c:pt idx="24540">
                  <c:v>735675.60454860772</c:v>
                </c:pt>
                <c:pt idx="24541">
                  <c:v>735675.60456018336</c:v>
                </c:pt>
                <c:pt idx="24542">
                  <c:v>735675.60456018336</c:v>
                </c:pt>
                <c:pt idx="24543">
                  <c:v>735675.60457175598</c:v>
                </c:pt>
                <c:pt idx="24544">
                  <c:v>735675.60457175598</c:v>
                </c:pt>
                <c:pt idx="24545">
                  <c:v>735675.60458333348</c:v>
                </c:pt>
                <c:pt idx="24546">
                  <c:v>735675.60458333348</c:v>
                </c:pt>
                <c:pt idx="24547">
                  <c:v>735675.60459490737</c:v>
                </c:pt>
                <c:pt idx="24548">
                  <c:v>735675.60459490737</c:v>
                </c:pt>
                <c:pt idx="24549">
                  <c:v>735675.6046064815</c:v>
                </c:pt>
                <c:pt idx="24550">
                  <c:v>735675.6046064815</c:v>
                </c:pt>
                <c:pt idx="24551">
                  <c:v>735675.60461805179</c:v>
                </c:pt>
                <c:pt idx="24552">
                  <c:v>735675.60461805179</c:v>
                </c:pt>
                <c:pt idx="24553">
                  <c:v>735675.60462962929</c:v>
                </c:pt>
                <c:pt idx="24554">
                  <c:v>735675.60462962929</c:v>
                </c:pt>
                <c:pt idx="24555">
                  <c:v>735675.6046412033</c:v>
                </c:pt>
                <c:pt idx="24556">
                  <c:v>735675.60465277778</c:v>
                </c:pt>
                <c:pt idx="24557">
                  <c:v>735675.60465277778</c:v>
                </c:pt>
                <c:pt idx="24558">
                  <c:v>735675.60466435179</c:v>
                </c:pt>
                <c:pt idx="24559">
                  <c:v>735675.60466435179</c:v>
                </c:pt>
                <c:pt idx="24560">
                  <c:v>735675.60467592592</c:v>
                </c:pt>
                <c:pt idx="24561">
                  <c:v>735675.60467592592</c:v>
                </c:pt>
                <c:pt idx="24562">
                  <c:v>735675.60468750005</c:v>
                </c:pt>
                <c:pt idx="24563">
                  <c:v>735675.60468750005</c:v>
                </c:pt>
                <c:pt idx="24564">
                  <c:v>735675.60469907336</c:v>
                </c:pt>
                <c:pt idx="24565">
                  <c:v>735675.60469907336</c:v>
                </c:pt>
                <c:pt idx="24566">
                  <c:v>735675.60471064819</c:v>
                </c:pt>
                <c:pt idx="24567">
                  <c:v>735675.60471064819</c:v>
                </c:pt>
                <c:pt idx="24568">
                  <c:v>735675.6047222222</c:v>
                </c:pt>
                <c:pt idx="24569">
                  <c:v>735675.6047222222</c:v>
                </c:pt>
                <c:pt idx="24570">
                  <c:v>735675.60473379632</c:v>
                </c:pt>
                <c:pt idx="24571">
                  <c:v>735675.60473379632</c:v>
                </c:pt>
                <c:pt idx="24572">
                  <c:v>735675.60474536836</c:v>
                </c:pt>
                <c:pt idx="24573">
                  <c:v>735675.60474536836</c:v>
                </c:pt>
                <c:pt idx="24574">
                  <c:v>735675.60475694446</c:v>
                </c:pt>
                <c:pt idx="24575">
                  <c:v>735675.60475694446</c:v>
                </c:pt>
                <c:pt idx="24576">
                  <c:v>735675.60476851836</c:v>
                </c:pt>
                <c:pt idx="24577">
                  <c:v>735675.60476851836</c:v>
                </c:pt>
                <c:pt idx="24578">
                  <c:v>735675.60478009237</c:v>
                </c:pt>
                <c:pt idx="24579">
                  <c:v>735675.60478009237</c:v>
                </c:pt>
                <c:pt idx="24580">
                  <c:v>735675.60479166638</c:v>
                </c:pt>
                <c:pt idx="24581">
                  <c:v>735675.60479166638</c:v>
                </c:pt>
                <c:pt idx="24582">
                  <c:v>735675.60480324074</c:v>
                </c:pt>
                <c:pt idx="24583">
                  <c:v>735675.60480324074</c:v>
                </c:pt>
                <c:pt idx="24584">
                  <c:v>735675.60481481487</c:v>
                </c:pt>
                <c:pt idx="24585">
                  <c:v>735675.604826389</c:v>
                </c:pt>
                <c:pt idx="24586">
                  <c:v>735675.604826389</c:v>
                </c:pt>
                <c:pt idx="24587">
                  <c:v>735675.60483796301</c:v>
                </c:pt>
                <c:pt idx="24588">
                  <c:v>735675.60483796301</c:v>
                </c:pt>
                <c:pt idx="24589">
                  <c:v>735675.6048495369</c:v>
                </c:pt>
                <c:pt idx="24590">
                  <c:v>735675.6048495369</c:v>
                </c:pt>
                <c:pt idx="24591">
                  <c:v>735675.60486111115</c:v>
                </c:pt>
                <c:pt idx="24592">
                  <c:v>735675.60486111115</c:v>
                </c:pt>
                <c:pt idx="24593">
                  <c:v>735675.60487268516</c:v>
                </c:pt>
                <c:pt idx="24594">
                  <c:v>735675.60487268516</c:v>
                </c:pt>
                <c:pt idx="24595">
                  <c:v>735675.60488425929</c:v>
                </c:pt>
                <c:pt idx="24596">
                  <c:v>735675.60488425929</c:v>
                </c:pt>
                <c:pt idx="24597">
                  <c:v>735675.60489583341</c:v>
                </c:pt>
                <c:pt idx="24598">
                  <c:v>735675.60489583341</c:v>
                </c:pt>
                <c:pt idx="24599">
                  <c:v>735675.60490740731</c:v>
                </c:pt>
                <c:pt idx="24600">
                  <c:v>735675.60490740731</c:v>
                </c:pt>
                <c:pt idx="24601">
                  <c:v>735675.60491897806</c:v>
                </c:pt>
                <c:pt idx="24602">
                  <c:v>735675.60491897806</c:v>
                </c:pt>
                <c:pt idx="24603">
                  <c:v>735675.60493055289</c:v>
                </c:pt>
                <c:pt idx="24604">
                  <c:v>735675.60493055289</c:v>
                </c:pt>
                <c:pt idx="24605">
                  <c:v>735675.60494212899</c:v>
                </c:pt>
                <c:pt idx="24606">
                  <c:v>735675.60494212899</c:v>
                </c:pt>
                <c:pt idx="24607">
                  <c:v>735675.6049537037</c:v>
                </c:pt>
                <c:pt idx="24608">
                  <c:v>735675.60496527737</c:v>
                </c:pt>
                <c:pt idx="24609">
                  <c:v>735675.60496527737</c:v>
                </c:pt>
                <c:pt idx="24610">
                  <c:v>735675.60497685138</c:v>
                </c:pt>
                <c:pt idx="24611">
                  <c:v>735675.60497685138</c:v>
                </c:pt>
                <c:pt idx="24612">
                  <c:v>735675.60498842597</c:v>
                </c:pt>
                <c:pt idx="24613">
                  <c:v>735675.60498842597</c:v>
                </c:pt>
                <c:pt idx="24614">
                  <c:v>735675.60499999719</c:v>
                </c:pt>
                <c:pt idx="24615">
                  <c:v>735675.60499999719</c:v>
                </c:pt>
                <c:pt idx="24616">
                  <c:v>735675.60501157399</c:v>
                </c:pt>
                <c:pt idx="24617">
                  <c:v>735675.60501157399</c:v>
                </c:pt>
                <c:pt idx="24618">
                  <c:v>735675.60502314905</c:v>
                </c:pt>
                <c:pt idx="24619">
                  <c:v>735675.60502314905</c:v>
                </c:pt>
                <c:pt idx="24620">
                  <c:v>735675.60503472225</c:v>
                </c:pt>
                <c:pt idx="24621">
                  <c:v>735675.60503472225</c:v>
                </c:pt>
                <c:pt idx="24622">
                  <c:v>735675.60504629649</c:v>
                </c:pt>
                <c:pt idx="24623">
                  <c:v>735675.60504629649</c:v>
                </c:pt>
                <c:pt idx="24624">
                  <c:v>735675.6050578705</c:v>
                </c:pt>
                <c:pt idx="24625">
                  <c:v>735675.6050578705</c:v>
                </c:pt>
                <c:pt idx="24626">
                  <c:v>735675.60506944428</c:v>
                </c:pt>
                <c:pt idx="24627">
                  <c:v>735675.60506944428</c:v>
                </c:pt>
                <c:pt idx="24628">
                  <c:v>735675.60508101853</c:v>
                </c:pt>
                <c:pt idx="24629">
                  <c:v>735675.60508101853</c:v>
                </c:pt>
                <c:pt idx="24630">
                  <c:v>735675.6050925923</c:v>
                </c:pt>
                <c:pt idx="24631">
                  <c:v>735675.6050925923</c:v>
                </c:pt>
                <c:pt idx="24632">
                  <c:v>735675.60510416667</c:v>
                </c:pt>
                <c:pt idx="24633">
                  <c:v>735675.60510416667</c:v>
                </c:pt>
                <c:pt idx="24634">
                  <c:v>735675.60511574079</c:v>
                </c:pt>
                <c:pt idx="24635">
                  <c:v>735675.60511574079</c:v>
                </c:pt>
                <c:pt idx="24636">
                  <c:v>735675.6051273148</c:v>
                </c:pt>
                <c:pt idx="24637">
                  <c:v>735675.6051273148</c:v>
                </c:pt>
                <c:pt idx="24638">
                  <c:v>735675.60513888649</c:v>
                </c:pt>
                <c:pt idx="24639">
                  <c:v>735675.60513888649</c:v>
                </c:pt>
                <c:pt idx="24640">
                  <c:v>735675.60515046236</c:v>
                </c:pt>
                <c:pt idx="24641">
                  <c:v>735675.60516203707</c:v>
                </c:pt>
                <c:pt idx="24642">
                  <c:v>735675.60516203707</c:v>
                </c:pt>
                <c:pt idx="24643">
                  <c:v>735675.60517361108</c:v>
                </c:pt>
                <c:pt idx="24644">
                  <c:v>735675.60517361108</c:v>
                </c:pt>
                <c:pt idx="24645">
                  <c:v>735675.60518518521</c:v>
                </c:pt>
                <c:pt idx="24646">
                  <c:v>735675.60518518521</c:v>
                </c:pt>
                <c:pt idx="24647">
                  <c:v>735675.60519675899</c:v>
                </c:pt>
                <c:pt idx="24648">
                  <c:v>735675.60519675899</c:v>
                </c:pt>
                <c:pt idx="24649">
                  <c:v>735675.60520833335</c:v>
                </c:pt>
                <c:pt idx="24650">
                  <c:v>735675.60520833335</c:v>
                </c:pt>
                <c:pt idx="24651">
                  <c:v>735675.60521990736</c:v>
                </c:pt>
                <c:pt idx="24652">
                  <c:v>735675.60521990736</c:v>
                </c:pt>
                <c:pt idx="24653">
                  <c:v>735675.60523148149</c:v>
                </c:pt>
                <c:pt idx="24654">
                  <c:v>735675.60523148149</c:v>
                </c:pt>
                <c:pt idx="24655">
                  <c:v>735675.60524305538</c:v>
                </c:pt>
                <c:pt idx="24656">
                  <c:v>735675.60524305538</c:v>
                </c:pt>
                <c:pt idx="24657">
                  <c:v>735675.60525462963</c:v>
                </c:pt>
                <c:pt idx="24658">
                  <c:v>735675.60525462963</c:v>
                </c:pt>
                <c:pt idx="24659">
                  <c:v>735675.60526620375</c:v>
                </c:pt>
                <c:pt idx="24660">
                  <c:v>735675.60526620375</c:v>
                </c:pt>
                <c:pt idx="24661">
                  <c:v>735675.60527777777</c:v>
                </c:pt>
                <c:pt idx="24662">
                  <c:v>735675.60527777777</c:v>
                </c:pt>
                <c:pt idx="24663">
                  <c:v>735675.60528935189</c:v>
                </c:pt>
                <c:pt idx="24664">
                  <c:v>735675.60528935189</c:v>
                </c:pt>
                <c:pt idx="24665">
                  <c:v>735675.6053009259</c:v>
                </c:pt>
                <c:pt idx="24666">
                  <c:v>735675.6053009259</c:v>
                </c:pt>
                <c:pt idx="24667">
                  <c:v>735675.60531249898</c:v>
                </c:pt>
                <c:pt idx="24668">
                  <c:v>735675.60532407393</c:v>
                </c:pt>
                <c:pt idx="24669">
                  <c:v>735675.60532407393</c:v>
                </c:pt>
                <c:pt idx="24670">
                  <c:v>735675.6053356484</c:v>
                </c:pt>
                <c:pt idx="24671">
                  <c:v>735675.6053356484</c:v>
                </c:pt>
                <c:pt idx="24672">
                  <c:v>735675.60534722218</c:v>
                </c:pt>
                <c:pt idx="24673">
                  <c:v>735675.60534722218</c:v>
                </c:pt>
                <c:pt idx="24674">
                  <c:v>735675.60535879631</c:v>
                </c:pt>
                <c:pt idx="24675">
                  <c:v>735675.60535879631</c:v>
                </c:pt>
                <c:pt idx="24676">
                  <c:v>735675.60537036776</c:v>
                </c:pt>
                <c:pt idx="24677">
                  <c:v>735675.60537036776</c:v>
                </c:pt>
                <c:pt idx="24678">
                  <c:v>735675.60538194433</c:v>
                </c:pt>
                <c:pt idx="24679">
                  <c:v>735675.60538194433</c:v>
                </c:pt>
                <c:pt idx="24680">
                  <c:v>735675.60539351846</c:v>
                </c:pt>
                <c:pt idx="24681">
                  <c:v>735675.60539351846</c:v>
                </c:pt>
                <c:pt idx="24682">
                  <c:v>735675.60540509259</c:v>
                </c:pt>
                <c:pt idx="24683">
                  <c:v>735675.60540509259</c:v>
                </c:pt>
                <c:pt idx="24684">
                  <c:v>735675.60541666672</c:v>
                </c:pt>
                <c:pt idx="24685">
                  <c:v>735675.60541666672</c:v>
                </c:pt>
                <c:pt idx="24686">
                  <c:v>735675.60542824073</c:v>
                </c:pt>
                <c:pt idx="24687">
                  <c:v>735675.60542824073</c:v>
                </c:pt>
                <c:pt idx="24688">
                  <c:v>735675.60543981486</c:v>
                </c:pt>
                <c:pt idx="24689">
                  <c:v>735675.60543981486</c:v>
                </c:pt>
                <c:pt idx="24690">
                  <c:v>735675.6054513891</c:v>
                </c:pt>
                <c:pt idx="24691">
                  <c:v>735675.6054513891</c:v>
                </c:pt>
                <c:pt idx="24692">
                  <c:v>735675.60546296299</c:v>
                </c:pt>
                <c:pt idx="24693">
                  <c:v>735675.60546296299</c:v>
                </c:pt>
                <c:pt idx="24694">
                  <c:v>735675.60547453701</c:v>
                </c:pt>
                <c:pt idx="24695">
                  <c:v>735675.60547453701</c:v>
                </c:pt>
                <c:pt idx="24696">
                  <c:v>735675.60548611241</c:v>
                </c:pt>
                <c:pt idx="24697">
                  <c:v>735675.60548611241</c:v>
                </c:pt>
                <c:pt idx="24698">
                  <c:v>735675.60549768514</c:v>
                </c:pt>
                <c:pt idx="24699">
                  <c:v>735675.60549768514</c:v>
                </c:pt>
                <c:pt idx="24700">
                  <c:v>735675.60550925671</c:v>
                </c:pt>
                <c:pt idx="24701">
                  <c:v>735675.60550925671</c:v>
                </c:pt>
                <c:pt idx="24702">
                  <c:v>735675.6055208334</c:v>
                </c:pt>
                <c:pt idx="24703">
                  <c:v>735675.60553240729</c:v>
                </c:pt>
                <c:pt idx="24704">
                  <c:v>735675.60553240729</c:v>
                </c:pt>
                <c:pt idx="24705">
                  <c:v>735675.60554398131</c:v>
                </c:pt>
                <c:pt idx="24706">
                  <c:v>735675.60554398131</c:v>
                </c:pt>
                <c:pt idx="24707">
                  <c:v>735675.60555555532</c:v>
                </c:pt>
                <c:pt idx="24708">
                  <c:v>735675.60555555532</c:v>
                </c:pt>
                <c:pt idx="24709">
                  <c:v>735675.60556712968</c:v>
                </c:pt>
                <c:pt idx="24710">
                  <c:v>735675.60556712968</c:v>
                </c:pt>
                <c:pt idx="24711">
                  <c:v>735675.60557870136</c:v>
                </c:pt>
                <c:pt idx="24712">
                  <c:v>735675.60557870136</c:v>
                </c:pt>
                <c:pt idx="24713">
                  <c:v>735675.60559027689</c:v>
                </c:pt>
                <c:pt idx="24714">
                  <c:v>735675.60559027689</c:v>
                </c:pt>
                <c:pt idx="24715">
                  <c:v>735675.60560185183</c:v>
                </c:pt>
                <c:pt idx="24716">
                  <c:v>735675.60560185183</c:v>
                </c:pt>
                <c:pt idx="24717">
                  <c:v>735675.60561342642</c:v>
                </c:pt>
                <c:pt idx="24718">
                  <c:v>735675.60561342642</c:v>
                </c:pt>
                <c:pt idx="24719">
                  <c:v>735675.60562500043</c:v>
                </c:pt>
                <c:pt idx="24720">
                  <c:v>735675.60562500043</c:v>
                </c:pt>
                <c:pt idx="24721">
                  <c:v>735675.6056365741</c:v>
                </c:pt>
                <c:pt idx="24722">
                  <c:v>735675.6056365741</c:v>
                </c:pt>
                <c:pt idx="24723">
                  <c:v>735675.60564814811</c:v>
                </c:pt>
                <c:pt idx="24724">
                  <c:v>735675.60564814811</c:v>
                </c:pt>
                <c:pt idx="24725">
                  <c:v>735675.60565972223</c:v>
                </c:pt>
                <c:pt idx="24726">
                  <c:v>735675.60565972223</c:v>
                </c:pt>
                <c:pt idx="24727">
                  <c:v>735675.60567129625</c:v>
                </c:pt>
                <c:pt idx="24728">
                  <c:v>735675.60567129625</c:v>
                </c:pt>
                <c:pt idx="24729">
                  <c:v>735675.60568287049</c:v>
                </c:pt>
                <c:pt idx="24730">
                  <c:v>735675.60568287049</c:v>
                </c:pt>
                <c:pt idx="24731">
                  <c:v>735675.6056944445</c:v>
                </c:pt>
                <c:pt idx="24732">
                  <c:v>735675.60570601851</c:v>
                </c:pt>
                <c:pt idx="24733">
                  <c:v>735675.60570601851</c:v>
                </c:pt>
                <c:pt idx="24734">
                  <c:v>735675.60571759229</c:v>
                </c:pt>
                <c:pt idx="24735">
                  <c:v>735675.60571759229</c:v>
                </c:pt>
                <c:pt idx="24736">
                  <c:v>735675.6057291663</c:v>
                </c:pt>
                <c:pt idx="24737">
                  <c:v>735675.6057291663</c:v>
                </c:pt>
                <c:pt idx="24738">
                  <c:v>735675.60574074078</c:v>
                </c:pt>
                <c:pt idx="24739">
                  <c:v>735675.60574074078</c:v>
                </c:pt>
                <c:pt idx="24740">
                  <c:v>735675.60575231479</c:v>
                </c:pt>
                <c:pt idx="24741">
                  <c:v>735675.60575231479</c:v>
                </c:pt>
                <c:pt idx="24742">
                  <c:v>735675.60576388892</c:v>
                </c:pt>
                <c:pt idx="24743">
                  <c:v>735675.60576388892</c:v>
                </c:pt>
                <c:pt idx="24744">
                  <c:v>735675.60577546188</c:v>
                </c:pt>
                <c:pt idx="24745">
                  <c:v>735675.60577546188</c:v>
                </c:pt>
                <c:pt idx="24746">
                  <c:v>735675.60578703741</c:v>
                </c:pt>
                <c:pt idx="24747">
                  <c:v>735675.60578703741</c:v>
                </c:pt>
                <c:pt idx="24748">
                  <c:v>735675.60579861107</c:v>
                </c:pt>
                <c:pt idx="24749">
                  <c:v>735675.60579861107</c:v>
                </c:pt>
                <c:pt idx="24750">
                  <c:v>735675.6058101852</c:v>
                </c:pt>
                <c:pt idx="24751">
                  <c:v>735675.6058101852</c:v>
                </c:pt>
                <c:pt idx="24752">
                  <c:v>735675.60582175921</c:v>
                </c:pt>
                <c:pt idx="24753">
                  <c:v>735675.60582175921</c:v>
                </c:pt>
                <c:pt idx="24754">
                  <c:v>735675.60583333345</c:v>
                </c:pt>
                <c:pt idx="24755">
                  <c:v>735675.60583333345</c:v>
                </c:pt>
                <c:pt idx="24756">
                  <c:v>735675.60584490746</c:v>
                </c:pt>
                <c:pt idx="24757">
                  <c:v>735675.60584490746</c:v>
                </c:pt>
                <c:pt idx="24758">
                  <c:v>735675.60585648241</c:v>
                </c:pt>
                <c:pt idx="24759">
                  <c:v>735675.60585648241</c:v>
                </c:pt>
                <c:pt idx="24760">
                  <c:v>735675.60586805537</c:v>
                </c:pt>
                <c:pt idx="24761">
                  <c:v>735675.60586805537</c:v>
                </c:pt>
                <c:pt idx="24762">
                  <c:v>735675.60587962938</c:v>
                </c:pt>
                <c:pt idx="24763">
                  <c:v>735675.60589120374</c:v>
                </c:pt>
                <c:pt idx="24764">
                  <c:v>735675.60589120374</c:v>
                </c:pt>
                <c:pt idx="24765">
                  <c:v>735675.60590277729</c:v>
                </c:pt>
                <c:pt idx="24766">
                  <c:v>735675.60590277729</c:v>
                </c:pt>
                <c:pt idx="24767">
                  <c:v>735675.60591435188</c:v>
                </c:pt>
                <c:pt idx="24768">
                  <c:v>735675.60591435188</c:v>
                </c:pt>
                <c:pt idx="24769">
                  <c:v>735675.6059259274</c:v>
                </c:pt>
                <c:pt idx="24770">
                  <c:v>735675.6059259274</c:v>
                </c:pt>
                <c:pt idx="24771">
                  <c:v>735675.60593750002</c:v>
                </c:pt>
                <c:pt idx="24772">
                  <c:v>735675.60593750002</c:v>
                </c:pt>
                <c:pt idx="24773">
                  <c:v>735675.60594907124</c:v>
                </c:pt>
                <c:pt idx="24774">
                  <c:v>735675.60594907124</c:v>
                </c:pt>
                <c:pt idx="24775">
                  <c:v>735675.60596064851</c:v>
                </c:pt>
                <c:pt idx="24776">
                  <c:v>735675.60596064851</c:v>
                </c:pt>
                <c:pt idx="24777">
                  <c:v>735675.60597222217</c:v>
                </c:pt>
                <c:pt idx="24778">
                  <c:v>735675.60597222217</c:v>
                </c:pt>
                <c:pt idx="24779">
                  <c:v>735675.60598379641</c:v>
                </c:pt>
                <c:pt idx="24780">
                  <c:v>735675.60598379641</c:v>
                </c:pt>
                <c:pt idx="24781">
                  <c:v>735675.60599537031</c:v>
                </c:pt>
                <c:pt idx="24782">
                  <c:v>735675.60599537031</c:v>
                </c:pt>
                <c:pt idx="24783">
                  <c:v>735675.60600694444</c:v>
                </c:pt>
                <c:pt idx="24784">
                  <c:v>735675.60600694444</c:v>
                </c:pt>
                <c:pt idx="24785">
                  <c:v>735675.60601851856</c:v>
                </c:pt>
                <c:pt idx="24786">
                  <c:v>735675.60601851856</c:v>
                </c:pt>
                <c:pt idx="24787">
                  <c:v>735675.60603009257</c:v>
                </c:pt>
                <c:pt idx="24788">
                  <c:v>735675.60603009257</c:v>
                </c:pt>
                <c:pt idx="24789">
                  <c:v>735675.6060416667</c:v>
                </c:pt>
                <c:pt idx="24790">
                  <c:v>735675.6060416667</c:v>
                </c:pt>
                <c:pt idx="24791">
                  <c:v>735675.60605324362</c:v>
                </c:pt>
                <c:pt idx="24792">
                  <c:v>735675.60605324362</c:v>
                </c:pt>
                <c:pt idx="24793">
                  <c:v>735675.60606481484</c:v>
                </c:pt>
                <c:pt idx="24794">
                  <c:v>735675.60606481484</c:v>
                </c:pt>
                <c:pt idx="24795">
                  <c:v>735675.60607638885</c:v>
                </c:pt>
                <c:pt idx="24796">
                  <c:v>735675.60607638885</c:v>
                </c:pt>
                <c:pt idx="24797">
                  <c:v>735675.60608796345</c:v>
                </c:pt>
                <c:pt idx="24798">
                  <c:v>735675.60608796345</c:v>
                </c:pt>
                <c:pt idx="24799">
                  <c:v>735675.60609953711</c:v>
                </c:pt>
                <c:pt idx="24800">
                  <c:v>735675.60609953711</c:v>
                </c:pt>
                <c:pt idx="24801">
                  <c:v>735675.60611111112</c:v>
                </c:pt>
                <c:pt idx="24802">
                  <c:v>735675.60611111112</c:v>
                </c:pt>
                <c:pt idx="24803">
                  <c:v>735675.60612268513</c:v>
                </c:pt>
                <c:pt idx="24804">
                  <c:v>735675.60612268513</c:v>
                </c:pt>
                <c:pt idx="24805">
                  <c:v>735675.60613425926</c:v>
                </c:pt>
                <c:pt idx="24806">
                  <c:v>735675.60613425926</c:v>
                </c:pt>
                <c:pt idx="24807">
                  <c:v>735675.6061458335</c:v>
                </c:pt>
                <c:pt idx="24808">
                  <c:v>735675.6061574074</c:v>
                </c:pt>
                <c:pt idx="24809">
                  <c:v>735675.6061574074</c:v>
                </c:pt>
                <c:pt idx="24810">
                  <c:v>735675.60616898129</c:v>
                </c:pt>
                <c:pt idx="24811">
                  <c:v>735675.60616898129</c:v>
                </c:pt>
                <c:pt idx="24812">
                  <c:v>735675.6061805553</c:v>
                </c:pt>
                <c:pt idx="24813">
                  <c:v>735675.6061805553</c:v>
                </c:pt>
                <c:pt idx="24814">
                  <c:v>735675.60619212966</c:v>
                </c:pt>
                <c:pt idx="24815">
                  <c:v>735675.60619212966</c:v>
                </c:pt>
                <c:pt idx="24816">
                  <c:v>735675.60620370402</c:v>
                </c:pt>
                <c:pt idx="24817">
                  <c:v>735675.60620370402</c:v>
                </c:pt>
                <c:pt idx="24818">
                  <c:v>735675.6062152778</c:v>
                </c:pt>
                <c:pt idx="24819">
                  <c:v>735675.6062152778</c:v>
                </c:pt>
                <c:pt idx="24820">
                  <c:v>735675.60622685205</c:v>
                </c:pt>
                <c:pt idx="24821">
                  <c:v>735675.60622685205</c:v>
                </c:pt>
                <c:pt idx="24822">
                  <c:v>735675.60623842594</c:v>
                </c:pt>
                <c:pt idx="24823">
                  <c:v>735675.60623842594</c:v>
                </c:pt>
                <c:pt idx="24824">
                  <c:v>735675.60624999937</c:v>
                </c:pt>
                <c:pt idx="24825">
                  <c:v>735675.60624999937</c:v>
                </c:pt>
                <c:pt idx="24826">
                  <c:v>735675.60626157408</c:v>
                </c:pt>
                <c:pt idx="24827">
                  <c:v>735675.60626157408</c:v>
                </c:pt>
                <c:pt idx="24828">
                  <c:v>735675.60627314844</c:v>
                </c:pt>
                <c:pt idx="24829">
                  <c:v>735675.60627314844</c:v>
                </c:pt>
                <c:pt idx="24830">
                  <c:v>735675.60628472245</c:v>
                </c:pt>
                <c:pt idx="24831">
                  <c:v>735675.60628472245</c:v>
                </c:pt>
                <c:pt idx="24832">
                  <c:v>735675.60629629705</c:v>
                </c:pt>
                <c:pt idx="24833">
                  <c:v>735675.60629629705</c:v>
                </c:pt>
                <c:pt idx="24834">
                  <c:v>735675.60630787048</c:v>
                </c:pt>
                <c:pt idx="24835">
                  <c:v>735675.60630787048</c:v>
                </c:pt>
                <c:pt idx="24836">
                  <c:v>735675.60631944437</c:v>
                </c:pt>
                <c:pt idx="24837">
                  <c:v>735675.60631944437</c:v>
                </c:pt>
                <c:pt idx="24838">
                  <c:v>735675.6063310185</c:v>
                </c:pt>
                <c:pt idx="24839">
                  <c:v>735675.6063310185</c:v>
                </c:pt>
                <c:pt idx="24840">
                  <c:v>735675.60634259239</c:v>
                </c:pt>
                <c:pt idx="24841">
                  <c:v>735675.60634259239</c:v>
                </c:pt>
                <c:pt idx="24842">
                  <c:v>735675.60635416664</c:v>
                </c:pt>
                <c:pt idx="24843">
                  <c:v>735675.60635416664</c:v>
                </c:pt>
                <c:pt idx="24844">
                  <c:v>735675.60636574205</c:v>
                </c:pt>
                <c:pt idx="24845">
                  <c:v>735675.60636574205</c:v>
                </c:pt>
                <c:pt idx="24846">
                  <c:v>735675.60637731478</c:v>
                </c:pt>
                <c:pt idx="24847">
                  <c:v>735675.60637731478</c:v>
                </c:pt>
                <c:pt idx="24848">
                  <c:v>735675.6063888889</c:v>
                </c:pt>
                <c:pt idx="24849">
                  <c:v>735675.6063888889</c:v>
                </c:pt>
                <c:pt idx="24850">
                  <c:v>735675.60640046292</c:v>
                </c:pt>
                <c:pt idx="24851">
                  <c:v>735675.60640046292</c:v>
                </c:pt>
                <c:pt idx="24852">
                  <c:v>735675.60641203704</c:v>
                </c:pt>
                <c:pt idx="24853">
                  <c:v>735675.60641203704</c:v>
                </c:pt>
                <c:pt idx="24854">
                  <c:v>735675.60642361245</c:v>
                </c:pt>
                <c:pt idx="24855">
                  <c:v>735675.60643518541</c:v>
                </c:pt>
                <c:pt idx="24856">
                  <c:v>735675.60643518541</c:v>
                </c:pt>
                <c:pt idx="24857">
                  <c:v>735675.60644675931</c:v>
                </c:pt>
                <c:pt idx="24858">
                  <c:v>735675.60644675931</c:v>
                </c:pt>
                <c:pt idx="24859">
                  <c:v>735675.60645833344</c:v>
                </c:pt>
                <c:pt idx="24860">
                  <c:v>735675.60645833344</c:v>
                </c:pt>
                <c:pt idx="24861">
                  <c:v>735675.60646990733</c:v>
                </c:pt>
                <c:pt idx="24862">
                  <c:v>735675.60646990733</c:v>
                </c:pt>
                <c:pt idx="24863">
                  <c:v>735675.60648148204</c:v>
                </c:pt>
                <c:pt idx="24864">
                  <c:v>735675.60648148204</c:v>
                </c:pt>
                <c:pt idx="24865">
                  <c:v>735675.60649305559</c:v>
                </c:pt>
                <c:pt idx="24866">
                  <c:v>735675.60649305559</c:v>
                </c:pt>
                <c:pt idx="24867">
                  <c:v>735675.6065046296</c:v>
                </c:pt>
                <c:pt idx="24868">
                  <c:v>735675.6065046296</c:v>
                </c:pt>
                <c:pt idx="24869">
                  <c:v>735675.60651620373</c:v>
                </c:pt>
                <c:pt idx="24870">
                  <c:v>735675.60651620373</c:v>
                </c:pt>
                <c:pt idx="24871">
                  <c:v>735675.60652777774</c:v>
                </c:pt>
                <c:pt idx="24872">
                  <c:v>735675.60652777774</c:v>
                </c:pt>
                <c:pt idx="24873">
                  <c:v>735675.60653935187</c:v>
                </c:pt>
                <c:pt idx="24874">
                  <c:v>735675.60653935187</c:v>
                </c:pt>
                <c:pt idx="24875">
                  <c:v>735675.60655092704</c:v>
                </c:pt>
                <c:pt idx="24876">
                  <c:v>735675.60655092704</c:v>
                </c:pt>
                <c:pt idx="24877">
                  <c:v>735675.6065625</c:v>
                </c:pt>
                <c:pt idx="24878">
                  <c:v>735675.6065625</c:v>
                </c:pt>
                <c:pt idx="24879">
                  <c:v>735675.6065740739</c:v>
                </c:pt>
                <c:pt idx="24880">
                  <c:v>735675.6065740739</c:v>
                </c:pt>
                <c:pt idx="24881">
                  <c:v>735675.60658564942</c:v>
                </c:pt>
                <c:pt idx="24882">
                  <c:v>735675.60658564942</c:v>
                </c:pt>
                <c:pt idx="24883">
                  <c:v>735675.6065972225</c:v>
                </c:pt>
                <c:pt idx="24884">
                  <c:v>735675.6065972225</c:v>
                </c:pt>
                <c:pt idx="24885">
                  <c:v>735675.6066087964</c:v>
                </c:pt>
                <c:pt idx="24886">
                  <c:v>735675.6066087964</c:v>
                </c:pt>
                <c:pt idx="24887">
                  <c:v>735675.60662037041</c:v>
                </c:pt>
                <c:pt idx="24888">
                  <c:v>735675.60662037041</c:v>
                </c:pt>
                <c:pt idx="24889">
                  <c:v>735675.60663194442</c:v>
                </c:pt>
                <c:pt idx="24890">
                  <c:v>735675.60663194442</c:v>
                </c:pt>
                <c:pt idx="24891">
                  <c:v>735675.60664351855</c:v>
                </c:pt>
                <c:pt idx="24892">
                  <c:v>735675.60664351855</c:v>
                </c:pt>
                <c:pt idx="24893">
                  <c:v>735675.60665509442</c:v>
                </c:pt>
                <c:pt idx="24894">
                  <c:v>735675.60665509442</c:v>
                </c:pt>
                <c:pt idx="24895">
                  <c:v>735675.60666666704</c:v>
                </c:pt>
                <c:pt idx="24896">
                  <c:v>735675.6066782407</c:v>
                </c:pt>
                <c:pt idx="24897">
                  <c:v>735675.6066782407</c:v>
                </c:pt>
                <c:pt idx="24898">
                  <c:v>735675.60668981483</c:v>
                </c:pt>
                <c:pt idx="24899">
                  <c:v>735675.60668981483</c:v>
                </c:pt>
                <c:pt idx="24900">
                  <c:v>735675.60670138884</c:v>
                </c:pt>
                <c:pt idx="24901">
                  <c:v>735675.60670138884</c:v>
                </c:pt>
                <c:pt idx="24902">
                  <c:v>735675.60671296297</c:v>
                </c:pt>
                <c:pt idx="24903">
                  <c:v>735675.60671296297</c:v>
                </c:pt>
                <c:pt idx="24904">
                  <c:v>735675.60672453744</c:v>
                </c:pt>
                <c:pt idx="24905">
                  <c:v>735675.60672453744</c:v>
                </c:pt>
                <c:pt idx="24906">
                  <c:v>735675.60673611145</c:v>
                </c:pt>
                <c:pt idx="24907">
                  <c:v>735675.60673611145</c:v>
                </c:pt>
                <c:pt idx="24908">
                  <c:v>735675.60674768523</c:v>
                </c:pt>
                <c:pt idx="24909">
                  <c:v>735675.60674768523</c:v>
                </c:pt>
                <c:pt idx="24910">
                  <c:v>735675.6067592589</c:v>
                </c:pt>
                <c:pt idx="24911">
                  <c:v>735675.6067592589</c:v>
                </c:pt>
                <c:pt idx="24912">
                  <c:v>735675.60677083349</c:v>
                </c:pt>
                <c:pt idx="24913">
                  <c:v>735675.60677083349</c:v>
                </c:pt>
                <c:pt idx="24914">
                  <c:v>735675.6067824075</c:v>
                </c:pt>
                <c:pt idx="24915">
                  <c:v>735675.6067824075</c:v>
                </c:pt>
                <c:pt idx="24916">
                  <c:v>735675.60679398151</c:v>
                </c:pt>
                <c:pt idx="24917">
                  <c:v>735675.60679398151</c:v>
                </c:pt>
                <c:pt idx="24918">
                  <c:v>735675.60680555552</c:v>
                </c:pt>
                <c:pt idx="24919">
                  <c:v>735675.60680555552</c:v>
                </c:pt>
                <c:pt idx="24920">
                  <c:v>735675.60681712965</c:v>
                </c:pt>
                <c:pt idx="24921">
                  <c:v>735675.60681712965</c:v>
                </c:pt>
                <c:pt idx="24922">
                  <c:v>735675.60682870401</c:v>
                </c:pt>
                <c:pt idx="24923">
                  <c:v>735675.60682870401</c:v>
                </c:pt>
                <c:pt idx="24924">
                  <c:v>735675.60684027779</c:v>
                </c:pt>
                <c:pt idx="24925">
                  <c:v>735675.60684027779</c:v>
                </c:pt>
                <c:pt idx="24926">
                  <c:v>735675.60685185203</c:v>
                </c:pt>
                <c:pt idx="24927">
                  <c:v>735675.60685185203</c:v>
                </c:pt>
                <c:pt idx="24928">
                  <c:v>735675.60686342744</c:v>
                </c:pt>
                <c:pt idx="24929">
                  <c:v>735675.60686342744</c:v>
                </c:pt>
                <c:pt idx="24930">
                  <c:v>735675.60687500041</c:v>
                </c:pt>
                <c:pt idx="24931">
                  <c:v>735675.60687500041</c:v>
                </c:pt>
                <c:pt idx="24932">
                  <c:v>735675.60688657442</c:v>
                </c:pt>
                <c:pt idx="24933">
                  <c:v>735675.60688657442</c:v>
                </c:pt>
                <c:pt idx="24934">
                  <c:v>735675.60689814843</c:v>
                </c:pt>
                <c:pt idx="24935">
                  <c:v>735675.60689814843</c:v>
                </c:pt>
                <c:pt idx="24936">
                  <c:v>735675.60690972221</c:v>
                </c:pt>
                <c:pt idx="24937">
                  <c:v>735675.60690972221</c:v>
                </c:pt>
                <c:pt idx="24938">
                  <c:v>735675.60692129645</c:v>
                </c:pt>
                <c:pt idx="24939">
                  <c:v>735675.60692129645</c:v>
                </c:pt>
                <c:pt idx="24940">
                  <c:v>735675.60693287035</c:v>
                </c:pt>
                <c:pt idx="24941">
                  <c:v>735675.60693287035</c:v>
                </c:pt>
                <c:pt idx="24942">
                  <c:v>735675.60694444447</c:v>
                </c:pt>
                <c:pt idx="24943">
                  <c:v>735675.60694444447</c:v>
                </c:pt>
                <c:pt idx="24944">
                  <c:v>735675.60695601942</c:v>
                </c:pt>
                <c:pt idx="24945">
                  <c:v>735675.60695601942</c:v>
                </c:pt>
                <c:pt idx="24946">
                  <c:v>735675.60696759261</c:v>
                </c:pt>
                <c:pt idx="24947">
                  <c:v>735675.60696759261</c:v>
                </c:pt>
                <c:pt idx="24948">
                  <c:v>735675.60697916639</c:v>
                </c:pt>
                <c:pt idx="24949">
                  <c:v>735675.60697916639</c:v>
                </c:pt>
                <c:pt idx="24950">
                  <c:v>735675.60699074075</c:v>
                </c:pt>
                <c:pt idx="24951">
                  <c:v>735675.60699074075</c:v>
                </c:pt>
                <c:pt idx="24952">
                  <c:v>735675.60700231476</c:v>
                </c:pt>
                <c:pt idx="24953">
                  <c:v>735675.60700231476</c:v>
                </c:pt>
                <c:pt idx="24954">
                  <c:v>735675.60701388889</c:v>
                </c:pt>
                <c:pt idx="24955">
                  <c:v>735675.60701388889</c:v>
                </c:pt>
                <c:pt idx="24956">
                  <c:v>735675.6070254629</c:v>
                </c:pt>
                <c:pt idx="24957">
                  <c:v>735675.6070254629</c:v>
                </c:pt>
                <c:pt idx="24958">
                  <c:v>735675.60703703703</c:v>
                </c:pt>
                <c:pt idx="24959">
                  <c:v>735675.60703703703</c:v>
                </c:pt>
                <c:pt idx="24960">
                  <c:v>735675.60704861116</c:v>
                </c:pt>
                <c:pt idx="24961">
                  <c:v>735675.60704861116</c:v>
                </c:pt>
                <c:pt idx="24962">
                  <c:v>735675.60706018517</c:v>
                </c:pt>
                <c:pt idx="24963">
                  <c:v>735675.60707175836</c:v>
                </c:pt>
                <c:pt idx="24964">
                  <c:v>735675.60707175836</c:v>
                </c:pt>
                <c:pt idx="24965">
                  <c:v>735675.60708333342</c:v>
                </c:pt>
                <c:pt idx="24966">
                  <c:v>735675.60708333342</c:v>
                </c:pt>
                <c:pt idx="24967">
                  <c:v>735675.60709490732</c:v>
                </c:pt>
                <c:pt idx="24968">
                  <c:v>735675.60709490732</c:v>
                </c:pt>
                <c:pt idx="24969">
                  <c:v>735675.60710648133</c:v>
                </c:pt>
                <c:pt idx="24970">
                  <c:v>735675.60710648133</c:v>
                </c:pt>
                <c:pt idx="24971">
                  <c:v>735675.60711805127</c:v>
                </c:pt>
                <c:pt idx="24972">
                  <c:v>735675.60711805127</c:v>
                </c:pt>
                <c:pt idx="24973">
                  <c:v>735675.60712962889</c:v>
                </c:pt>
                <c:pt idx="24974">
                  <c:v>735675.60712962889</c:v>
                </c:pt>
                <c:pt idx="24975">
                  <c:v>735675.60714120336</c:v>
                </c:pt>
                <c:pt idx="24976">
                  <c:v>735675.60714120336</c:v>
                </c:pt>
                <c:pt idx="24977">
                  <c:v>735675.60715277737</c:v>
                </c:pt>
                <c:pt idx="24978">
                  <c:v>735675.60715277737</c:v>
                </c:pt>
                <c:pt idx="24979">
                  <c:v>735675.60716435139</c:v>
                </c:pt>
                <c:pt idx="24980">
                  <c:v>735675.60717592598</c:v>
                </c:pt>
                <c:pt idx="24981">
                  <c:v>735675.60717592598</c:v>
                </c:pt>
                <c:pt idx="24982">
                  <c:v>735675.60717592598</c:v>
                </c:pt>
                <c:pt idx="24983">
                  <c:v>735675.60718749999</c:v>
                </c:pt>
                <c:pt idx="24984">
                  <c:v>735675.60718749999</c:v>
                </c:pt>
                <c:pt idx="24985">
                  <c:v>735675.60719907098</c:v>
                </c:pt>
                <c:pt idx="24986">
                  <c:v>735675.60719907098</c:v>
                </c:pt>
                <c:pt idx="24987">
                  <c:v>735675.60721064813</c:v>
                </c:pt>
                <c:pt idx="24988">
                  <c:v>735675.60721064813</c:v>
                </c:pt>
                <c:pt idx="24989">
                  <c:v>735675.60722222249</c:v>
                </c:pt>
                <c:pt idx="24990">
                  <c:v>735675.60722222249</c:v>
                </c:pt>
                <c:pt idx="24991">
                  <c:v>735675.6072337965</c:v>
                </c:pt>
                <c:pt idx="24992">
                  <c:v>735675.60724537028</c:v>
                </c:pt>
                <c:pt idx="24993">
                  <c:v>735675.60724537028</c:v>
                </c:pt>
                <c:pt idx="24994">
                  <c:v>735675.60725694441</c:v>
                </c:pt>
                <c:pt idx="24995">
                  <c:v>735675.60725694441</c:v>
                </c:pt>
                <c:pt idx="24996">
                  <c:v>735675.6072685183</c:v>
                </c:pt>
                <c:pt idx="24997">
                  <c:v>735675.6072685183</c:v>
                </c:pt>
                <c:pt idx="24998">
                  <c:v>735675.60728009231</c:v>
                </c:pt>
                <c:pt idx="24999">
                  <c:v>735675.60728009231</c:v>
                </c:pt>
                <c:pt idx="25000">
                  <c:v>735675.60729166667</c:v>
                </c:pt>
                <c:pt idx="25001">
                  <c:v>735675.60729166667</c:v>
                </c:pt>
                <c:pt idx="25002">
                  <c:v>735675.6073032408</c:v>
                </c:pt>
                <c:pt idx="25003">
                  <c:v>735675.6073032408</c:v>
                </c:pt>
                <c:pt idx="25004">
                  <c:v>735675.60731481388</c:v>
                </c:pt>
                <c:pt idx="25005">
                  <c:v>735675.60731481388</c:v>
                </c:pt>
                <c:pt idx="25006">
                  <c:v>735675.60732638894</c:v>
                </c:pt>
                <c:pt idx="25007">
                  <c:v>735675.60732638894</c:v>
                </c:pt>
                <c:pt idx="25008">
                  <c:v>735675.60733796237</c:v>
                </c:pt>
                <c:pt idx="25009">
                  <c:v>735675.60733796237</c:v>
                </c:pt>
                <c:pt idx="25010">
                  <c:v>735675.60734953696</c:v>
                </c:pt>
                <c:pt idx="25011">
                  <c:v>735675.60734953696</c:v>
                </c:pt>
                <c:pt idx="25012">
                  <c:v>735675.60736111109</c:v>
                </c:pt>
                <c:pt idx="25013">
                  <c:v>735675.60736111109</c:v>
                </c:pt>
                <c:pt idx="25014">
                  <c:v>735675.60737268336</c:v>
                </c:pt>
                <c:pt idx="25015">
                  <c:v>735675.60737268336</c:v>
                </c:pt>
                <c:pt idx="25016">
                  <c:v>735675.60738425888</c:v>
                </c:pt>
                <c:pt idx="25017">
                  <c:v>735675.60738425888</c:v>
                </c:pt>
                <c:pt idx="25018">
                  <c:v>735675.60739583347</c:v>
                </c:pt>
                <c:pt idx="25019">
                  <c:v>735675.60739583347</c:v>
                </c:pt>
                <c:pt idx="25020">
                  <c:v>735675.60740740749</c:v>
                </c:pt>
                <c:pt idx="25021">
                  <c:v>735675.60740740749</c:v>
                </c:pt>
                <c:pt idx="25022">
                  <c:v>735675.60741898138</c:v>
                </c:pt>
                <c:pt idx="25023">
                  <c:v>735675.60741898138</c:v>
                </c:pt>
                <c:pt idx="25024">
                  <c:v>735675.60743055539</c:v>
                </c:pt>
                <c:pt idx="25025">
                  <c:v>735675.60743055539</c:v>
                </c:pt>
                <c:pt idx="25026">
                  <c:v>735675.60744212929</c:v>
                </c:pt>
                <c:pt idx="25027">
                  <c:v>735675.60744212929</c:v>
                </c:pt>
                <c:pt idx="25028">
                  <c:v>735675.60745370365</c:v>
                </c:pt>
                <c:pt idx="25029">
                  <c:v>735675.60746527778</c:v>
                </c:pt>
                <c:pt idx="25030">
                  <c:v>735675.60746527778</c:v>
                </c:pt>
                <c:pt idx="25031">
                  <c:v>735675.6074768519</c:v>
                </c:pt>
                <c:pt idx="25032">
                  <c:v>735675.6074768519</c:v>
                </c:pt>
                <c:pt idx="25033">
                  <c:v>735675.60748842591</c:v>
                </c:pt>
                <c:pt idx="25034">
                  <c:v>735675.60748842591</c:v>
                </c:pt>
                <c:pt idx="25035">
                  <c:v>735675.60749999899</c:v>
                </c:pt>
                <c:pt idx="25036">
                  <c:v>735675.60749999899</c:v>
                </c:pt>
                <c:pt idx="25037">
                  <c:v>735675.60751157196</c:v>
                </c:pt>
                <c:pt idx="25038">
                  <c:v>735675.60751157196</c:v>
                </c:pt>
                <c:pt idx="25039">
                  <c:v>735675.60752314841</c:v>
                </c:pt>
                <c:pt idx="25040">
                  <c:v>735675.60752314841</c:v>
                </c:pt>
                <c:pt idx="25041">
                  <c:v>735675.60753472219</c:v>
                </c:pt>
                <c:pt idx="25042">
                  <c:v>735675.60753472219</c:v>
                </c:pt>
                <c:pt idx="25043">
                  <c:v>735675.60754629632</c:v>
                </c:pt>
                <c:pt idx="25044">
                  <c:v>735675.60754629632</c:v>
                </c:pt>
                <c:pt idx="25045">
                  <c:v>735675.60755787033</c:v>
                </c:pt>
                <c:pt idx="25046">
                  <c:v>735675.60755787033</c:v>
                </c:pt>
                <c:pt idx="25047">
                  <c:v>735675.60756944399</c:v>
                </c:pt>
                <c:pt idx="25048">
                  <c:v>735675.60756944399</c:v>
                </c:pt>
                <c:pt idx="25049">
                  <c:v>735675.60758101847</c:v>
                </c:pt>
                <c:pt idx="25050">
                  <c:v>735675.60758101847</c:v>
                </c:pt>
                <c:pt idx="25051">
                  <c:v>735675.60759259237</c:v>
                </c:pt>
                <c:pt idx="25052">
                  <c:v>735675.60759259237</c:v>
                </c:pt>
                <c:pt idx="25053">
                  <c:v>735675.60760416673</c:v>
                </c:pt>
                <c:pt idx="25054">
                  <c:v>735675.60760416673</c:v>
                </c:pt>
                <c:pt idx="25055">
                  <c:v>735675.60761574074</c:v>
                </c:pt>
                <c:pt idx="25056">
                  <c:v>735675.60761574074</c:v>
                </c:pt>
                <c:pt idx="25057">
                  <c:v>735675.60762731545</c:v>
                </c:pt>
                <c:pt idx="25058">
                  <c:v>735675.60762731545</c:v>
                </c:pt>
                <c:pt idx="25059">
                  <c:v>735675.60763888888</c:v>
                </c:pt>
                <c:pt idx="25060">
                  <c:v>735675.60763888888</c:v>
                </c:pt>
                <c:pt idx="25061">
                  <c:v>735675.607650463</c:v>
                </c:pt>
                <c:pt idx="25062">
                  <c:v>735675.607650463</c:v>
                </c:pt>
                <c:pt idx="25063">
                  <c:v>735675.60766203701</c:v>
                </c:pt>
                <c:pt idx="25064">
                  <c:v>735675.60767361114</c:v>
                </c:pt>
                <c:pt idx="25065">
                  <c:v>735675.60767361114</c:v>
                </c:pt>
                <c:pt idx="25066">
                  <c:v>735675.60768518515</c:v>
                </c:pt>
                <c:pt idx="25067">
                  <c:v>735675.60768518515</c:v>
                </c:pt>
                <c:pt idx="25068">
                  <c:v>735675.60769675928</c:v>
                </c:pt>
                <c:pt idx="25069">
                  <c:v>735675.60769675928</c:v>
                </c:pt>
                <c:pt idx="25070">
                  <c:v>735675.60770833329</c:v>
                </c:pt>
                <c:pt idx="25071">
                  <c:v>735675.60770833329</c:v>
                </c:pt>
                <c:pt idx="25072">
                  <c:v>735675.60771990696</c:v>
                </c:pt>
                <c:pt idx="25073">
                  <c:v>735675.60771990696</c:v>
                </c:pt>
                <c:pt idx="25074">
                  <c:v>735675.60773148132</c:v>
                </c:pt>
                <c:pt idx="25075">
                  <c:v>735675.60773148132</c:v>
                </c:pt>
                <c:pt idx="25076">
                  <c:v>735675.60774305288</c:v>
                </c:pt>
                <c:pt idx="25077">
                  <c:v>735675.60774305288</c:v>
                </c:pt>
                <c:pt idx="25078">
                  <c:v>735675.60775462957</c:v>
                </c:pt>
                <c:pt idx="25079">
                  <c:v>735675.60775462957</c:v>
                </c:pt>
                <c:pt idx="25080">
                  <c:v>735675.6077662037</c:v>
                </c:pt>
                <c:pt idx="25081">
                  <c:v>735675.6077662037</c:v>
                </c:pt>
                <c:pt idx="25082">
                  <c:v>735675.60777777736</c:v>
                </c:pt>
                <c:pt idx="25083">
                  <c:v>735675.60777777736</c:v>
                </c:pt>
                <c:pt idx="25084">
                  <c:v>735675.60778935137</c:v>
                </c:pt>
                <c:pt idx="25085">
                  <c:v>735675.60778935137</c:v>
                </c:pt>
                <c:pt idx="25086">
                  <c:v>735675.60780092643</c:v>
                </c:pt>
                <c:pt idx="25087">
                  <c:v>735675.60780092643</c:v>
                </c:pt>
                <c:pt idx="25088">
                  <c:v>735675.60781249998</c:v>
                </c:pt>
                <c:pt idx="25089">
                  <c:v>735675.60781249998</c:v>
                </c:pt>
                <c:pt idx="25090">
                  <c:v>735675.6078240741</c:v>
                </c:pt>
                <c:pt idx="25091">
                  <c:v>735675.6078240741</c:v>
                </c:pt>
                <c:pt idx="25092">
                  <c:v>735675.60783564905</c:v>
                </c:pt>
                <c:pt idx="25093">
                  <c:v>735675.60783564905</c:v>
                </c:pt>
                <c:pt idx="25094">
                  <c:v>735675.60784722224</c:v>
                </c:pt>
                <c:pt idx="25095">
                  <c:v>735675.60784722224</c:v>
                </c:pt>
                <c:pt idx="25096">
                  <c:v>735675.60785879625</c:v>
                </c:pt>
                <c:pt idx="25097">
                  <c:v>735675.60785879625</c:v>
                </c:pt>
                <c:pt idx="25098">
                  <c:v>735675.60787037038</c:v>
                </c:pt>
                <c:pt idx="25099">
                  <c:v>735675.60787037038</c:v>
                </c:pt>
                <c:pt idx="25100">
                  <c:v>735675.60788194451</c:v>
                </c:pt>
                <c:pt idx="25101">
                  <c:v>735675.60788194451</c:v>
                </c:pt>
                <c:pt idx="25102">
                  <c:v>735675.60789351852</c:v>
                </c:pt>
                <c:pt idx="25103">
                  <c:v>735675.6079050923</c:v>
                </c:pt>
                <c:pt idx="25104">
                  <c:v>735675.6079050923</c:v>
                </c:pt>
                <c:pt idx="25105">
                  <c:v>735675.60791666666</c:v>
                </c:pt>
                <c:pt idx="25106">
                  <c:v>735675.60791666666</c:v>
                </c:pt>
                <c:pt idx="25107">
                  <c:v>735675.60792824079</c:v>
                </c:pt>
                <c:pt idx="25108">
                  <c:v>735675.60792824079</c:v>
                </c:pt>
                <c:pt idx="25109">
                  <c:v>735675.60793981398</c:v>
                </c:pt>
                <c:pt idx="25110">
                  <c:v>735675.60793981398</c:v>
                </c:pt>
                <c:pt idx="25111">
                  <c:v>735675.60795138893</c:v>
                </c:pt>
                <c:pt idx="25112">
                  <c:v>735675.60795138893</c:v>
                </c:pt>
                <c:pt idx="25113">
                  <c:v>735675.60796296236</c:v>
                </c:pt>
                <c:pt idx="25114">
                  <c:v>735675.60796296236</c:v>
                </c:pt>
                <c:pt idx="25115">
                  <c:v>735675.60797453707</c:v>
                </c:pt>
                <c:pt idx="25116">
                  <c:v>735675.60797453707</c:v>
                </c:pt>
                <c:pt idx="25117">
                  <c:v>735675.60798611143</c:v>
                </c:pt>
                <c:pt idx="25118">
                  <c:v>735675.60798611143</c:v>
                </c:pt>
                <c:pt idx="25119">
                  <c:v>735675.60799768521</c:v>
                </c:pt>
                <c:pt idx="25120">
                  <c:v>735675.60799768521</c:v>
                </c:pt>
                <c:pt idx="25121">
                  <c:v>735675.60800925898</c:v>
                </c:pt>
                <c:pt idx="25122">
                  <c:v>735675.60800925898</c:v>
                </c:pt>
                <c:pt idx="25123">
                  <c:v>735675.60802083404</c:v>
                </c:pt>
                <c:pt idx="25124">
                  <c:v>735675.60802083404</c:v>
                </c:pt>
                <c:pt idx="25125">
                  <c:v>735675.60803240747</c:v>
                </c:pt>
                <c:pt idx="25126">
                  <c:v>735675.60803240747</c:v>
                </c:pt>
                <c:pt idx="25127">
                  <c:v>735675.60804398148</c:v>
                </c:pt>
                <c:pt idx="25128">
                  <c:v>735675.60804398148</c:v>
                </c:pt>
                <c:pt idx="25129">
                  <c:v>735675.60805555549</c:v>
                </c:pt>
                <c:pt idx="25130">
                  <c:v>735675.60805555549</c:v>
                </c:pt>
                <c:pt idx="25131">
                  <c:v>735675.60806712962</c:v>
                </c:pt>
                <c:pt idx="25132">
                  <c:v>735675.60806712962</c:v>
                </c:pt>
                <c:pt idx="25133">
                  <c:v>735675.60807870328</c:v>
                </c:pt>
                <c:pt idx="25134">
                  <c:v>735675.60807870328</c:v>
                </c:pt>
                <c:pt idx="25135">
                  <c:v>735675.60809027776</c:v>
                </c:pt>
                <c:pt idx="25136">
                  <c:v>735675.60809027776</c:v>
                </c:pt>
                <c:pt idx="25137">
                  <c:v>735675.60810185189</c:v>
                </c:pt>
                <c:pt idx="25138">
                  <c:v>735675.6081134259</c:v>
                </c:pt>
                <c:pt idx="25139">
                  <c:v>735675.60812500003</c:v>
                </c:pt>
                <c:pt idx="25140">
                  <c:v>735675.60812500003</c:v>
                </c:pt>
                <c:pt idx="25141">
                  <c:v>735675.60813657392</c:v>
                </c:pt>
                <c:pt idx="25142">
                  <c:v>735675.60813657392</c:v>
                </c:pt>
                <c:pt idx="25143">
                  <c:v>735675.60814814817</c:v>
                </c:pt>
                <c:pt idx="25144">
                  <c:v>735675.60814814817</c:v>
                </c:pt>
                <c:pt idx="25145">
                  <c:v>735675.60815972218</c:v>
                </c:pt>
                <c:pt idx="25146">
                  <c:v>735675.60815972218</c:v>
                </c:pt>
                <c:pt idx="25147">
                  <c:v>735675.60817129631</c:v>
                </c:pt>
                <c:pt idx="25148">
                  <c:v>735675.60817129631</c:v>
                </c:pt>
                <c:pt idx="25149">
                  <c:v>735675.60818287032</c:v>
                </c:pt>
                <c:pt idx="25150">
                  <c:v>735675.60818287032</c:v>
                </c:pt>
                <c:pt idx="25151">
                  <c:v>735675.60819444433</c:v>
                </c:pt>
                <c:pt idx="25152">
                  <c:v>735675.60819444433</c:v>
                </c:pt>
                <c:pt idx="25153">
                  <c:v>735675.60820601904</c:v>
                </c:pt>
                <c:pt idx="25154">
                  <c:v>735675.60820601904</c:v>
                </c:pt>
                <c:pt idx="25155">
                  <c:v>735675.60821759258</c:v>
                </c:pt>
                <c:pt idx="25156">
                  <c:v>735675.60821759258</c:v>
                </c:pt>
                <c:pt idx="25157">
                  <c:v>735675.60822916671</c:v>
                </c:pt>
                <c:pt idx="25158">
                  <c:v>735675.60822916671</c:v>
                </c:pt>
                <c:pt idx="25159">
                  <c:v>735675.60824074072</c:v>
                </c:pt>
                <c:pt idx="25160">
                  <c:v>735675.60824074072</c:v>
                </c:pt>
                <c:pt idx="25161">
                  <c:v>735675.60825231485</c:v>
                </c:pt>
                <c:pt idx="25162">
                  <c:v>735675.60825231485</c:v>
                </c:pt>
                <c:pt idx="25163">
                  <c:v>735675.60826388909</c:v>
                </c:pt>
                <c:pt idx="25164">
                  <c:v>735675.60826388909</c:v>
                </c:pt>
                <c:pt idx="25165">
                  <c:v>735675.60827546299</c:v>
                </c:pt>
                <c:pt idx="25166">
                  <c:v>735675.60827546299</c:v>
                </c:pt>
                <c:pt idx="25167">
                  <c:v>735675.60828703945</c:v>
                </c:pt>
                <c:pt idx="25168">
                  <c:v>735675.60828703945</c:v>
                </c:pt>
                <c:pt idx="25169">
                  <c:v>735675.60829861113</c:v>
                </c:pt>
                <c:pt idx="25170">
                  <c:v>735675.60829861113</c:v>
                </c:pt>
                <c:pt idx="25171">
                  <c:v>735675.60831018398</c:v>
                </c:pt>
                <c:pt idx="25172">
                  <c:v>735675.60831018398</c:v>
                </c:pt>
                <c:pt idx="25173">
                  <c:v>735675.60832175927</c:v>
                </c:pt>
                <c:pt idx="25174">
                  <c:v>735675.60832175927</c:v>
                </c:pt>
                <c:pt idx="25175">
                  <c:v>735675.6083333334</c:v>
                </c:pt>
                <c:pt idx="25176">
                  <c:v>735675.6083333334</c:v>
                </c:pt>
                <c:pt idx="25177">
                  <c:v>735675.60834490729</c:v>
                </c:pt>
                <c:pt idx="25178">
                  <c:v>735675.60834490729</c:v>
                </c:pt>
                <c:pt idx="25179">
                  <c:v>735675.60835648153</c:v>
                </c:pt>
                <c:pt idx="25180">
                  <c:v>735675.60835648153</c:v>
                </c:pt>
                <c:pt idx="25181">
                  <c:v>735675.60836805275</c:v>
                </c:pt>
                <c:pt idx="25182">
                  <c:v>735675.60836805275</c:v>
                </c:pt>
                <c:pt idx="25183">
                  <c:v>735675.60837962897</c:v>
                </c:pt>
                <c:pt idx="25184">
                  <c:v>735675.60837962897</c:v>
                </c:pt>
                <c:pt idx="25185">
                  <c:v>735675.60839120368</c:v>
                </c:pt>
                <c:pt idx="25186">
                  <c:v>735675.60840277781</c:v>
                </c:pt>
                <c:pt idx="25187">
                  <c:v>735675.60840277781</c:v>
                </c:pt>
                <c:pt idx="25188">
                  <c:v>735675.60841435182</c:v>
                </c:pt>
                <c:pt idx="25189">
                  <c:v>735675.60841435182</c:v>
                </c:pt>
                <c:pt idx="25190">
                  <c:v>735675.60842592863</c:v>
                </c:pt>
                <c:pt idx="25191">
                  <c:v>735675.60842592863</c:v>
                </c:pt>
                <c:pt idx="25192">
                  <c:v>735675.60843750043</c:v>
                </c:pt>
                <c:pt idx="25193">
                  <c:v>735675.60843750043</c:v>
                </c:pt>
                <c:pt idx="25194">
                  <c:v>735675.60844907397</c:v>
                </c:pt>
                <c:pt idx="25195">
                  <c:v>735675.60844907397</c:v>
                </c:pt>
                <c:pt idx="25196">
                  <c:v>735675.60846064845</c:v>
                </c:pt>
                <c:pt idx="25197">
                  <c:v>735675.60846064845</c:v>
                </c:pt>
                <c:pt idx="25198">
                  <c:v>735675.60847222223</c:v>
                </c:pt>
                <c:pt idx="25199">
                  <c:v>735675.60847222223</c:v>
                </c:pt>
                <c:pt idx="25200">
                  <c:v>735675.6084837974</c:v>
                </c:pt>
                <c:pt idx="25201">
                  <c:v>735675.6084837974</c:v>
                </c:pt>
                <c:pt idx="25202">
                  <c:v>735675.60849537048</c:v>
                </c:pt>
                <c:pt idx="25203">
                  <c:v>735675.60849537048</c:v>
                </c:pt>
                <c:pt idx="25204">
                  <c:v>735675.6085069445</c:v>
                </c:pt>
                <c:pt idx="25205">
                  <c:v>735675.6085069445</c:v>
                </c:pt>
                <c:pt idx="25206">
                  <c:v>735675.60851851839</c:v>
                </c:pt>
                <c:pt idx="25207">
                  <c:v>735675.60851851839</c:v>
                </c:pt>
                <c:pt idx="25208">
                  <c:v>735675.60853009229</c:v>
                </c:pt>
                <c:pt idx="25209">
                  <c:v>735675.60853009229</c:v>
                </c:pt>
                <c:pt idx="25210">
                  <c:v>735675.6085416663</c:v>
                </c:pt>
                <c:pt idx="25211">
                  <c:v>735675.6085416663</c:v>
                </c:pt>
                <c:pt idx="25212">
                  <c:v>735675.60855324205</c:v>
                </c:pt>
                <c:pt idx="25213">
                  <c:v>735675.60855324205</c:v>
                </c:pt>
                <c:pt idx="25214">
                  <c:v>735675.60856481479</c:v>
                </c:pt>
                <c:pt idx="25215">
                  <c:v>735675.60856481479</c:v>
                </c:pt>
                <c:pt idx="25216">
                  <c:v>735675.60857638891</c:v>
                </c:pt>
                <c:pt idx="25217">
                  <c:v>735675.60857638891</c:v>
                </c:pt>
                <c:pt idx="25218">
                  <c:v>735675.60858796292</c:v>
                </c:pt>
                <c:pt idx="25219">
                  <c:v>735675.60858796292</c:v>
                </c:pt>
                <c:pt idx="25220">
                  <c:v>735675.60859953694</c:v>
                </c:pt>
                <c:pt idx="25221">
                  <c:v>735675.60859953694</c:v>
                </c:pt>
                <c:pt idx="25222">
                  <c:v>735675.60861111141</c:v>
                </c:pt>
                <c:pt idx="25223">
                  <c:v>735675.60861111141</c:v>
                </c:pt>
                <c:pt idx="25224">
                  <c:v>735675.60862268542</c:v>
                </c:pt>
                <c:pt idx="25225">
                  <c:v>735675.60862268542</c:v>
                </c:pt>
                <c:pt idx="25226">
                  <c:v>735675.60863425932</c:v>
                </c:pt>
                <c:pt idx="25227">
                  <c:v>735675.60864583345</c:v>
                </c:pt>
                <c:pt idx="25228">
                  <c:v>735675.60864583345</c:v>
                </c:pt>
                <c:pt idx="25229">
                  <c:v>735675.60865740944</c:v>
                </c:pt>
                <c:pt idx="25230">
                  <c:v>735675.60865740944</c:v>
                </c:pt>
                <c:pt idx="25231">
                  <c:v>735675.60866898147</c:v>
                </c:pt>
                <c:pt idx="25232">
                  <c:v>735675.60866898147</c:v>
                </c:pt>
                <c:pt idx="25233">
                  <c:v>735675.6086805556</c:v>
                </c:pt>
                <c:pt idx="25234">
                  <c:v>735675.6086805556</c:v>
                </c:pt>
                <c:pt idx="25235">
                  <c:v>735675.60869212961</c:v>
                </c:pt>
                <c:pt idx="25236">
                  <c:v>735675.60869212961</c:v>
                </c:pt>
                <c:pt idx="25237">
                  <c:v>735675.60870370374</c:v>
                </c:pt>
                <c:pt idx="25238">
                  <c:v>735675.60870370374</c:v>
                </c:pt>
                <c:pt idx="25239">
                  <c:v>735675.60871527728</c:v>
                </c:pt>
                <c:pt idx="25240">
                  <c:v>735675.60871527728</c:v>
                </c:pt>
                <c:pt idx="25241">
                  <c:v>735675.60872685211</c:v>
                </c:pt>
                <c:pt idx="25242">
                  <c:v>735675.60872685211</c:v>
                </c:pt>
                <c:pt idx="25243">
                  <c:v>735675.60873842589</c:v>
                </c:pt>
                <c:pt idx="25244">
                  <c:v>735675.60873842589</c:v>
                </c:pt>
                <c:pt idx="25245">
                  <c:v>735675.60875000001</c:v>
                </c:pt>
                <c:pt idx="25246">
                  <c:v>735675.60875000001</c:v>
                </c:pt>
                <c:pt idx="25247">
                  <c:v>735675.60876157391</c:v>
                </c:pt>
                <c:pt idx="25248">
                  <c:v>735675.60876157391</c:v>
                </c:pt>
                <c:pt idx="25249">
                  <c:v>735675.60877314815</c:v>
                </c:pt>
                <c:pt idx="25250">
                  <c:v>735675.60877314815</c:v>
                </c:pt>
                <c:pt idx="25251">
                  <c:v>735675.6087847224</c:v>
                </c:pt>
                <c:pt idx="25252">
                  <c:v>735675.6087847224</c:v>
                </c:pt>
                <c:pt idx="25253">
                  <c:v>735675.60879629641</c:v>
                </c:pt>
                <c:pt idx="25254">
                  <c:v>735675.60879629641</c:v>
                </c:pt>
                <c:pt idx="25255">
                  <c:v>735675.60880787042</c:v>
                </c:pt>
                <c:pt idx="25256">
                  <c:v>735675.60880787042</c:v>
                </c:pt>
                <c:pt idx="25257">
                  <c:v>735675.60881944431</c:v>
                </c:pt>
                <c:pt idx="25258">
                  <c:v>735675.60881944431</c:v>
                </c:pt>
                <c:pt idx="25259">
                  <c:v>735675.60883101902</c:v>
                </c:pt>
                <c:pt idx="25260">
                  <c:v>735675.60883101902</c:v>
                </c:pt>
                <c:pt idx="25261">
                  <c:v>735675.60884259257</c:v>
                </c:pt>
                <c:pt idx="25262">
                  <c:v>735675.60885416705</c:v>
                </c:pt>
                <c:pt idx="25263">
                  <c:v>735675.60885416705</c:v>
                </c:pt>
                <c:pt idx="25264">
                  <c:v>735675.6088657435</c:v>
                </c:pt>
                <c:pt idx="25265">
                  <c:v>735675.6088657435</c:v>
                </c:pt>
                <c:pt idx="25266">
                  <c:v>735675.60887731484</c:v>
                </c:pt>
                <c:pt idx="25267">
                  <c:v>735675.60887731484</c:v>
                </c:pt>
                <c:pt idx="25268">
                  <c:v>735675.60888888885</c:v>
                </c:pt>
                <c:pt idx="25269">
                  <c:v>735675.60888888885</c:v>
                </c:pt>
                <c:pt idx="25270">
                  <c:v>735675.60890046298</c:v>
                </c:pt>
                <c:pt idx="25271">
                  <c:v>735675.60890046298</c:v>
                </c:pt>
                <c:pt idx="25272">
                  <c:v>735675.6089120371</c:v>
                </c:pt>
                <c:pt idx="25273">
                  <c:v>735675.6089120371</c:v>
                </c:pt>
                <c:pt idx="25274">
                  <c:v>735675.60892361205</c:v>
                </c:pt>
                <c:pt idx="25275">
                  <c:v>735675.60892361205</c:v>
                </c:pt>
                <c:pt idx="25276">
                  <c:v>735675.60893518524</c:v>
                </c:pt>
                <c:pt idx="25277">
                  <c:v>735675.60893518524</c:v>
                </c:pt>
                <c:pt idx="25278">
                  <c:v>735675.6089467589</c:v>
                </c:pt>
                <c:pt idx="25279">
                  <c:v>735675.6089467589</c:v>
                </c:pt>
                <c:pt idx="25280">
                  <c:v>735675.6089583335</c:v>
                </c:pt>
                <c:pt idx="25281">
                  <c:v>735675.6089583335</c:v>
                </c:pt>
                <c:pt idx="25282">
                  <c:v>735675.60896990739</c:v>
                </c:pt>
                <c:pt idx="25283">
                  <c:v>735675.60896990739</c:v>
                </c:pt>
                <c:pt idx="25284">
                  <c:v>735675.60898148152</c:v>
                </c:pt>
                <c:pt idx="25285">
                  <c:v>735675.60898148152</c:v>
                </c:pt>
                <c:pt idx="25286">
                  <c:v>735675.6089930553</c:v>
                </c:pt>
                <c:pt idx="25287">
                  <c:v>735675.6089930553</c:v>
                </c:pt>
                <c:pt idx="25288">
                  <c:v>735675.60900462966</c:v>
                </c:pt>
                <c:pt idx="25289">
                  <c:v>735675.60900462966</c:v>
                </c:pt>
                <c:pt idx="25290">
                  <c:v>735675.60901620367</c:v>
                </c:pt>
                <c:pt idx="25291">
                  <c:v>735675.60901620367</c:v>
                </c:pt>
                <c:pt idx="25292">
                  <c:v>735675.6090277778</c:v>
                </c:pt>
                <c:pt idx="25293">
                  <c:v>735675.6090277778</c:v>
                </c:pt>
                <c:pt idx="25294">
                  <c:v>735675.60903934937</c:v>
                </c:pt>
                <c:pt idx="25295">
                  <c:v>735675.60903934937</c:v>
                </c:pt>
                <c:pt idx="25296">
                  <c:v>735675.60905092594</c:v>
                </c:pt>
                <c:pt idx="25297">
                  <c:v>735675.60905092594</c:v>
                </c:pt>
                <c:pt idx="25298">
                  <c:v>735675.60906249937</c:v>
                </c:pt>
                <c:pt idx="25299">
                  <c:v>735675.60907407396</c:v>
                </c:pt>
                <c:pt idx="25300">
                  <c:v>735675.60907407396</c:v>
                </c:pt>
                <c:pt idx="25301">
                  <c:v>735675.60908564844</c:v>
                </c:pt>
                <c:pt idx="25302">
                  <c:v>735675.60908564844</c:v>
                </c:pt>
                <c:pt idx="25303">
                  <c:v>735675.60909722222</c:v>
                </c:pt>
                <c:pt idx="25304">
                  <c:v>735675.60909722222</c:v>
                </c:pt>
                <c:pt idx="25305">
                  <c:v>735675.6091087932</c:v>
                </c:pt>
                <c:pt idx="25306">
                  <c:v>735675.6091087932</c:v>
                </c:pt>
                <c:pt idx="25307">
                  <c:v>735675.60912036896</c:v>
                </c:pt>
                <c:pt idx="25308">
                  <c:v>735675.60912036896</c:v>
                </c:pt>
                <c:pt idx="25309">
                  <c:v>735675.60913194437</c:v>
                </c:pt>
                <c:pt idx="25310">
                  <c:v>735675.60913194437</c:v>
                </c:pt>
                <c:pt idx="25311">
                  <c:v>735675.60914351838</c:v>
                </c:pt>
                <c:pt idx="25312">
                  <c:v>735675.60914351838</c:v>
                </c:pt>
                <c:pt idx="25313">
                  <c:v>735675.60915509239</c:v>
                </c:pt>
                <c:pt idx="25314">
                  <c:v>735675.60915509239</c:v>
                </c:pt>
                <c:pt idx="25315">
                  <c:v>735675.60916666628</c:v>
                </c:pt>
                <c:pt idx="25316">
                  <c:v>735675.60916666628</c:v>
                </c:pt>
                <c:pt idx="25317">
                  <c:v>735675.60917823738</c:v>
                </c:pt>
                <c:pt idx="25318">
                  <c:v>735675.60917823738</c:v>
                </c:pt>
                <c:pt idx="25319">
                  <c:v>735675.60918981396</c:v>
                </c:pt>
                <c:pt idx="25320">
                  <c:v>735675.60918981396</c:v>
                </c:pt>
                <c:pt idx="25321">
                  <c:v>735675.6092013889</c:v>
                </c:pt>
                <c:pt idx="25322">
                  <c:v>735675.6092013889</c:v>
                </c:pt>
                <c:pt idx="25323">
                  <c:v>735675.60921296198</c:v>
                </c:pt>
                <c:pt idx="25324">
                  <c:v>735675.60921296198</c:v>
                </c:pt>
                <c:pt idx="25325">
                  <c:v>735675.60922453704</c:v>
                </c:pt>
                <c:pt idx="25326">
                  <c:v>735675.60922453704</c:v>
                </c:pt>
                <c:pt idx="25327">
                  <c:v>735675.6092361114</c:v>
                </c:pt>
                <c:pt idx="25328">
                  <c:v>735675.6092361114</c:v>
                </c:pt>
                <c:pt idx="25329">
                  <c:v>735675.60924768518</c:v>
                </c:pt>
                <c:pt idx="25330">
                  <c:v>735675.60924768518</c:v>
                </c:pt>
                <c:pt idx="25331">
                  <c:v>735675.60925925896</c:v>
                </c:pt>
                <c:pt idx="25332">
                  <c:v>735675.60927083332</c:v>
                </c:pt>
                <c:pt idx="25333">
                  <c:v>735675.60927083332</c:v>
                </c:pt>
                <c:pt idx="25334">
                  <c:v>735675.60928240733</c:v>
                </c:pt>
                <c:pt idx="25335">
                  <c:v>735675.60928240733</c:v>
                </c:pt>
                <c:pt idx="25336">
                  <c:v>735675.60929398146</c:v>
                </c:pt>
                <c:pt idx="25337">
                  <c:v>735675.60929398146</c:v>
                </c:pt>
                <c:pt idx="25338">
                  <c:v>735675.60930555337</c:v>
                </c:pt>
                <c:pt idx="25339">
                  <c:v>735675.60930555337</c:v>
                </c:pt>
                <c:pt idx="25340">
                  <c:v>735675.60931712936</c:v>
                </c:pt>
                <c:pt idx="25341">
                  <c:v>735675.60931712936</c:v>
                </c:pt>
                <c:pt idx="25342">
                  <c:v>735675.60932870337</c:v>
                </c:pt>
                <c:pt idx="25343">
                  <c:v>735675.60932870337</c:v>
                </c:pt>
                <c:pt idx="25344">
                  <c:v>735675.60934027471</c:v>
                </c:pt>
                <c:pt idx="25345">
                  <c:v>735675.60934027471</c:v>
                </c:pt>
                <c:pt idx="25346">
                  <c:v>735675.60935185186</c:v>
                </c:pt>
                <c:pt idx="25347">
                  <c:v>735675.60935185186</c:v>
                </c:pt>
                <c:pt idx="25348">
                  <c:v>735675.60936342587</c:v>
                </c:pt>
                <c:pt idx="25349">
                  <c:v>735675.60936342587</c:v>
                </c:pt>
                <c:pt idx="25350">
                  <c:v>735675.60937499837</c:v>
                </c:pt>
                <c:pt idx="25351">
                  <c:v>735675.60937499837</c:v>
                </c:pt>
                <c:pt idx="25352">
                  <c:v>735675.60938657389</c:v>
                </c:pt>
                <c:pt idx="25353">
                  <c:v>735675.60938657389</c:v>
                </c:pt>
                <c:pt idx="25354">
                  <c:v>735675.60939814697</c:v>
                </c:pt>
                <c:pt idx="25355">
                  <c:v>735675.60939814697</c:v>
                </c:pt>
                <c:pt idx="25356">
                  <c:v>735675.60940972227</c:v>
                </c:pt>
                <c:pt idx="25357">
                  <c:v>735675.60940972227</c:v>
                </c:pt>
                <c:pt idx="25358">
                  <c:v>735675.60942129651</c:v>
                </c:pt>
                <c:pt idx="25359">
                  <c:v>735675.60942129651</c:v>
                </c:pt>
                <c:pt idx="25360">
                  <c:v>735675.60943287029</c:v>
                </c:pt>
                <c:pt idx="25361">
                  <c:v>735675.60943287029</c:v>
                </c:pt>
                <c:pt idx="25362">
                  <c:v>735675.6094444443</c:v>
                </c:pt>
                <c:pt idx="25363">
                  <c:v>735675.6094444443</c:v>
                </c:pt>
                <c:pt idx="25364">
                  <c:v>735675.60945601854</c:v>
                </c:pt>
                <c:pt idx="25365">
                  <c:v>735675.60946759256</c:v>
                </c:pt>
                <c:pt idx="25366">
                  <c:v>735675.60946759256</c:v>
                </c:pt>
                <c:pt idx="25367">
                  <c:v>735675.60947916354</c:v>
                </c:pt>
                <c:pt idx="25368">
                  <c:v>735675.60947916354</c:v>
                </c:pt>
                <c:pt idx="25369">
                  <c:v>735675.6094907407</c:v>
                </c:pt>
                <c:pt idx="25370">
                  <c:v>735675.6094907407</c:v>
                </c:pt>
                <c:pt idx="25371">
                  <c:v>735675.60950231436</c:v>
                </c:pt>
                <c:pt idx="25372">
                  <c:v>735675.60950231436</c:v>
                </c:pt>
                <c:pt idx="25373">
                  <c:v>735675.60951388837</c:v>
                </c:pt>
                <c:pt idx="25374">
                  <c:v>735675.60951388837</c:v>
                </c:pt>
                <c:pt idx="25375">
                  <c:v>735675.60952546296</c:v>
                </c:pt>
                <c:pt idx="25376">
                  <c:v>735675.60952546296</c:v>
                </c:pt>
                <c:pt idx="25377">
                  <c:v>735675.60953703709</c:v>
                </c:pt>
                <c:pt idx="25378">
                  <c:v>735675.60953703709</c:v>
                </c:pt>
                <c:pt idx="25379">
                  <c:v>735675.60954860796</c:v>
                </c:pt>
                <c:pt idx="25380">
                  <c:v>735675.60954860796</c:v>
                </c:pt>
                <c:pt idx="25381">
                  <c:v>735675.60956018337</c:v>
                </c:pt>
                <c:pt idx="25382">
                  <c:v>735675.60956018337</c:v>
                </c:pt>
                <c:pt idx="25383">
                  <c:v>735675.60957175621</c:v>
                </c:pt>
                <c:pt idx="25384">
                  <c:v>735675.60957175621</c:v>
                </c:pt>
                <c:pt idx="25385">
                  <c:v>735675.60958333348</c:v>
                </c:pt>
                <c:pt idx="25386">
                  <c:v>735675.60958333348</c:v>
                </c:pt>
                <c:pt idx="25387">
                  <c:v>735675.60959490738</c:v>
                </c:pt>
                <c:pt idx="25388">
                  <c:v>735675.60959490738</c:v>
                </c:pt>
                <c:pt idx="25389">
                  <c:v>735675.60960648151</c:v>
                </c:pt>
                <c:pt idx="25390">
                  <c:v>735675.60960648151</c:v>
                </c:pt>
                <c:pt idx="25391">
                  <c:v>735675.60961805226</c:v>
                </c:pt>
                <c:pt idx="25392">
                  <c:v>735675.60961805226</c:v>
                </c:pt>
                <c:pt idx="25393">
                  <c:v>735675.6096296293</c:v>
                </c:pt>
                <c:pt idx="25394">
                  <c:v>735675.6096296293</c:v>
                </c:pt>
                <c:pt idx="25395">
                  <c:v>735675.60964120366</c:v>
                </c:pt>
                <c:pt idx="25396">
                  <c:v>735675.60964120366</c:v>
                </c:pt>
                <c:pt idx="25397">
                  <c:v>735675.60965277778</c:v>
                </c:pt>
                <c:pt idx="25398">
                  <c:v>735675.60966435191</c:v>
                </c:pt>
                <c:pt idx="25399">
                  <c:v>735675.60966435191</c:v>
                </c:pt>
                <c:pt idx="25400">
                  <c:v>735675.60967592592</c:v>
                </c:pt>
                <c:pt idx="25401">
                  <c:v>735675.60967592592</c:v>
                </c:pt>
                <c:pt idx="25402">
                  <c:v>735675.60968750005</c:v>
                </c:pt>
                <c:pt idx="25403">
                  <c:v>735675.60968750005</c:v>
                </c:pt>
                <c:pt idx="25404">
                  <c:v>735675.60969907336</c:v>
                </c:pt>
                <c:pt idx="25405">
                  <c:v>735675.60969907336</c:v>
                </c:pt>
                <c:pt idx="25406">
                  <c:v>735675.60971064819</c:v>
                </c:pt>
                <c:pt idx="25407">
                  <c:v>735675.60971064819</c:v>
                </c:pt>
                <c:pt idx="25408">
                  <c:v>735675.6097222222</c:v>
                </c:pt>
                <c:pt idx="25409">
                  <c:v>735675.6097222222</c:v>
                </c:pt>
                <c:pt idx="25410">
                  <c:v>735675.60973379633</c:v>
                </c:pt>
                <c:pt idx="25411">
                  <c:v>735675.60973379633</c:v>
                </c:pt>
                <c:pt idx="25412">
                  <c:v>735675.60974536836</c:v>
                </c:pt>
                <c:pt idx="25413">
                  <c:v>735675.60974536836</c:v>
                </c:pt>
                <c:pt idx="25414">
                  <c:v>735675.60975694447</c:v>
                </c:pt>
                <c:pt idx="25415">
                  <c:v>735675.60975694447</c:v>
                </c:pt>
                <c:pt idx="25416">
                  <c:v>735675.60976851836</c:v>
                </c:pt>
                <c:pt idx="25417">
                  <c:v>735675.60976851836</c:v>
                </c:pt>
                <c:pt idx="25418">
                  <c:v>735675.60978009237</c:v>
                </c:pt>
                <c:pt idx="25419">
                  <c:v>735675.60978009237</c:v>
                </c:pt>
                <c:pt idx="25420">
                  <c:v>735675.60979166639</c:v>
                </c:pt>
                <c:pt idx="25421">
                  <c:v>735675.60979166639</c:v>
                </c:pt>
                <c:pt idx="25422">
                  <c:v>735675.60980324075</c:v>
                </c:pt>
                <c:pt idx="25423">
                  <c:v>735675.60980324075</c:v>
                </c:pt>
                <c:pt idx="25424">
                  <c:v>735675.60981481476</c:v>
                </c:pt>
                <c:pt idx="25425">
                  <c:v>735675.60981481476</c:v>
                </c:pt>
                <c:pt idx="25426">
                  <c:v>735675.609826389</c:v>
                </c:pt>
                <c:pt idx="25427">
                  <c:v>735675.609826389</c:v>
                </c:pt>
                <c:pt idx="25428">
                  <c:v>735675.60983796301</c:v>
                </c:pt>
                <c:pt idx="25429">
                  <c:v>735675.60983796301</c:v>
                </c:pt>
                <c:pt idx="25430">
                  <c:v>735675.60984953691</c:v>
                </c:pt>
                <c:pt idx="25431">
                  <c:v>735675.60984953691</c:v>
                </c:pt>
                <c:pt idx="25432">
                  <c:v>735675.60986111115</c:v>
                </c:pt>
                <c:pt idx="25433">
                  <c:v>735675.60986111115</c:v>
                </c:pt>
                <c:pt idx="25434">
                  <c:v>735675.60987268516</c:v>
                </c:pt>
                <c:pt idx="25435">
                  <c:v>735675.60988425929</c:v>
                </c:pt>
                <c:pt idx="25436">
                  <c:v>735675.60988425929</c:v>
                </c:pt>
                <c:pt idx="25437">
                  <c:v>735675.60989583342</c:v>
                </c:pt>
                <c:pt idx="25438">
                  <c:v>735675.60989583342</c:v>
                </c:pt>
                <c:pt idx="25439">
                  <c:v>735675.60990740731</c:v>
                </c:pt>
                <c:pt idx="25440">
                  <c:v>735675.60990740731</c:v>
                </c:pt>
                <c:pt idx="25441">
                  <c:v>735675.60991897807</c:v>
                </c:pt>
                <c:pt idx="25442">
                  <c:v>735675.60991897807</c:v>
                </c:pt>
                <c:pt idx="25443">
                  <c:v>735675.60993055336</c:v>
                </c:pt>
                <c:pt idx="25444">
                  <c:v>735675.60993055336</c:v>
                </c:pt>
                <c:pt idx="25445">
                  <c:v>735675.60994212888</c:v>
                </c:pt>
                <c:pt idx="25446">
                  <c:v>735675.60994212888</c:v>
                </c:pt>
                <c:pt idx="25447">
                  <c:v>735675.60995370371</c:v>
                </c:pt>
                <c:pt idx="25448">
                  <c:v>735675.60995370371</c:v>
                </c:pt>
                <c:pt idx="25449">
                  <c:v>735675.60996527737</c:v>
                </c:pt>
                <c:pt idx="25450">
                  <c:v>735675.60996527737</c:v>
                </c:pt>
                <c:pt idx="25451">
                  <c:v>735675.60997685138</c:v>
                </c:pt>
                <c:pt idx="25452">
                  <c:v>735675.60997685138</c:v>
                </c:pt>
                <c:pt idx="25453">
                  <c:v>735675.60998842597</c:v>
                </c:pt>
                <c:pt idx="25454">
                  <c:v>735675.60998842597</c:v>
                </c:pt>
                <c:pt idx="25455">
                  <c:v>735675.61</c:v>
                </c:pt>
                <c:pt idx="25456">
                  <c:v>735675.61</c:v>
                </c:pt>
                <c:pt idx="25457">
                  <c:v>735675.61001157388</c:v>
                </c:pt>
                <c:pt idx="25458">
                  <c:v>735675.61001157388</c:v>
                </c:pt>
                <c:pt idx="25459">
                  <c:v>735675.61002314941</c:v>
                </c:pt>
                <c:pt idx="25460">
                  <c:v>735675.61002314941</c:v>
                </c:pt>
                <c:pt idx="25461">
                  <c:v>735675.61003472225</c:v>
                </c:pt>
                <c:pt idx="25462">
                  <c:v>735675.61003472225</c:v>
                </c:pt>
                <c:pt idx="25463">
                  <c:v>735675.6100462965</c:v>
                </c:pt>
                <c:pt idx="25464">
                  <c:v>735675.6100462965</c:v>
                </c:pt>
                <c:pt idx="25465">
                  <c:v>735675.61005787051</c:v>
                </c:pt>
                <c:pt idx="25466">
                  <c:v>735675.61005787051</c:v>
                </c:pt>
                <c:pt idx="25467">
                  <c:v>735675.61006944429</c:v>
                </c:pt>
                <c:pt idx="25468">
                  <c:v>735675.61006944429</c:v>
                </c:pt>
                <c:pt idx="25469">
                  <c:v>735675.61008101853</c:v>
                </c:pt>
                <c:pt idx="25470">
                  <c:v>735675.61008101853</c:v>
                </c:pt>
                <c:pt idx="25471">
                  <c:v>735675.61009259231</c:v>
                </c:pt>
                <c:pt idx="25472">
                  <c:v>735675.61009259231</c:v>
                </c:pt>
                <c:pt idx="25473">
                  <c:v>735675.61010416667</c:v>
                </c:pt>
                <c:pt idx="25474">
                  <c:v>735675.61010416667</c:v>
                </c:pt>
                <c:pt idx="25475">
                  <c:v>735675.61011574068</c:v>
                </c:pt>
                <c:pt idx="25476">
                  <c:v>735675.61011574068</c:v>
                </c:pt>
                <c:pt idx="25477">
                  <c:v>735675.61012731481</c:v>
                </c:pt>
                <c:pt idx="25478">
                  <c:v>735675.61012731481</c:v>
                </c:pt>
                <c:pt idx="25479">
                  <c:v>735675.61013888696</c:v>
                </c:pt>
                <c:pt idx="25480">
                  <c:v>735675.61013888696</c:v>
                </c:pt>
                <c:pt idx="25481">
                  <c:v>735675.61015046237</c:v>
                </c:pt>
                <c:pt idx="25482">
                  <c:v>735675.61016203708</c:v>
                </c:pt>
                <c:pt idx="25483">
                  <c:v>735675.61016203708</c:v>
                </c:pt>
                <c:pt idx="25484">
                  <c:v>735675.61017361109</c:v>
                </c:pt>
                <c:pt idx="25485">
                  <c:v>735675.61017361109</c:v>
                </c:pt>
                <c:pt idx="25486">
                  <c:v>735675.61018518521</c:v>
                </c:pt>
                <c:pt idx="25487">
                  <c:v>735675.61018518521</c:v>
                </c:pt>
                <c:pt idx="25488">
                  <c:v>735675.61019675899</c:v>
                </c:pt>
                <c:pt idx="25489">
                  <c:v>735675.61019675899</c:v>
                </c:pt>
                <c:pt idx="25490">
                  <c:v>735675.61020833335</c:v>
                </c:pt>
                <c:pt idx="25491">
                  <c:v>735675.61020833335</c:v>
                </c:pt>
                <c:pt idx="25492">
                  <c:v>735675.61021990736</c:v>
                </c:pt>
                <c:pt idx="25493">
                  <c:v>735675.61021990736</c:v>
                </c:pt>
                <c:pt idx="25494">
                  <c:v>735675.61023148149</c:v>
                </c:pt>
                <c:pt idx="25495">
                  <c:v>735675.61023148149</c:v>
                </c:pt>
                <c:pt idx="25496">
                  <c:v>735675.61024305539</c:v>
                </c:pt>
                <c:pt idx="25497">
                  <c:v>735675.61024305539</c:v>
                </c:pt>
                <c:pt idx="25498">
                  <c:v>735675.61025462963</c:v>
                </c:pt>
                <c:pt idx="25499">
                  <c:v>735675.61025462963</c:v>
                </c:pt>
                <c:pt idx="25500">
                  <c:v>735675.61026620411</c:v>
                </c:pt>
                <c:pt idx="25501">
                  <c:v>735675.61026620411</c:v>
                </c:pt>
                <c:pt idx="25502">
                  <c:v>735675.61027777777</c:v>
                </c:pt>
                <c:pt idx="25503">
                  <c:v>735675.61027777777</c:v>
                </c:pt>
                <c:pt idx="25504">
                  <c:v>735675.6102893519</c:v>
                </c:pt>
                <c:pt idx="25505">
                  <c:v>735675.6102893519</c:v>
                </c:pt>
                <c:pt idx="25506">
                  <c:v>735675.61030092591</c:v>
                </c:pt>
                <c:pt idx="25507">
                  <c:v>735675.61030092591</c:v>
                </c:pt>
                <c:pt idx="25508">
                  <c:v>735675.61031249899</c:v>
                </c:pt>
                <c:pt idx="25509">
                  <c:v>735675.61031249899</c:v>
                </c:pt>
                <c:pt idx="25510">
                  <c:v>735675.61032407393</c:v>
                </c:pt>
                <c:pt idx="25511">
                  <c:v>735675.61032407393</c:v>
                </c:pt>
                <c:pt idx="25512">
                  <c:v>735675.61033564841</c:v>
                </c:pt>
                <c:pt idx="25513">
                  <c:v>735675.61033564841</c:v>
                </c:pt>
                <c:pt idx="25514">
                  <c:v>735675.61034722219</c:v>
                </c:pt>
                <c:pt idx="25515">
                  <c:v>735675.61034722219</c:v>
                </c:pt>
                <c:pt idx="25516">
                  <c:v>735675.61035879632</c:v>
                </c:pt>
                <c:pt idx="25517">
                  <c:v>735675.61035879632</c:v>
                </c:pt>
                <c:pt idx="25518">
                  <c:v>735675.61037036777</c:v>
                </c:pt>
                <c:pt idx="25519">
                  <c:v>735675.61037036777</c:v>
                </c:pt>
                <c:pt idx="25520">
                  <c:v>735675.61038194434</c:v>
                </c:pt>
                <c:pt idx="25521">
                  <c:v>735675.61038194434</c:v>
                </c:pt>
                <c:pt idx="25522">
                  <c:v>735675.61039351847</c:v>
                </c:pt>
                <c:pt idx="25523">
                  <c:v>735675.61039351847</c:v>
                </c:pt>
                <c:pt idx="25524">
                  <c:v>735675.61040509259</c:v>
                </c:pt>
                <c:pt idx="25525">
                  <c:v>735675.61040509259</c:v>
                </c:pt>
                <c:pt idx="25526">
                  <c:v>735675.61041666672</c:v>
                </c:pt>
                <c:pt idx="25527">
                  <c:v>735675.61041666672</c:v>
                </c:pt>
                <c:pt idx="25528">
                  <c:v>735675.61042824073</c:v>
                </c:pt>
                <c:pt idx="25529">
                  <c:v>735675.61042824073</c:v>
                </c:pt>
                <c:pt idx="25530">
                  <c:v>735675.61043981486</c:v>
                </c:pt>
                <c:pt idx="25531">
                  <c:v>735675.61043981486</c:v>
                </c:pt>
                <c:pt idx="25532">
                  <c:v>735675.6104513891</c:v>
                </c:pt>
                <c:pt idx="25533">
                  <c:v>735675.6104513891</c:v>
                </c:pt>
                <c:pt idx="25534">
                  <c:v>735675.610462963</c:v>
                </c:pt>
                <c:pt idx="25535">
                  <c:v>735675.61047453701</c:v>
                </c:pt>
                <c:pt idx="25536">
                  <c:v>735675.61047453701</c:v>
                </c:pt>
                <c:pt idx="25537">
                  <c:v>735675.61048611242</c:v>
                </c:pt>
                <c:pt idx="25538">
                  <c:v>735675.61048611242</c:v>
                </c:pt>
                <c:pt idx="25539">
                  <c:v>735675.61049768515</c:v>
                </c:pt>
                <c:pt idx="25540">
                  <c:v>735675.61049768515</c:v>
                </c:pt>
                <c:pt idx="25541">
                  <c:v>735675.61050925672</c:v>
                </c:pt>
                <c:pt idx="25542">
                  <c:v>735675.61050925672</c:v>
                </c:pt>
                <c:pt idx="25543">
                  <c:v>735675.6105208334</c:v>
                </c:pt>
                <c:pt idx="25544">
                  <c:v>735675.6105208334</c:v>
                </c:pt>
                <c:pt idx="25545">
                  <c:v>735675.6105324073</c:v>
                </c:pt>
                <c:pt idx="25546">
                  <c:v>735675.6105324073</c:v>
                </c:pt>
                <c:pt idx="25547">
                  <c:v>735675.61054398131</c:v>
                </c:pt>
                <c:pt idx="25548">
                  <c:v>735675.61054398131</c:v>
                </c:pt>
                <c:pt idx="25549">
                  <c:v>735675.61055555556</c:v>
                </c:pt>
                <c:pt idx="25550">
                  <c:v>735675.61055555556</c:v>
                </c:pt>
                <c:pt idx="25551">
                  <c:v>735675.61056712968</c:v>
                </c:pt>
                <c:pt idx="25552">
                  <c:v>735675.61056712968</c:v>
                </c:pt>
                <c:pt idx="25553">
                  <c:v>735675.61057870137</c:v>
                </c:pt>
                <c:pt idx="25554">
                  <c:v>735675.61057870137</c:v>
                </c:pt>
                <c:pt idx="25555">
                  <c:v>735675.61059027736</c:v>
                </c:pt>
                <c:pt idx="25556">
                  <c:v>735675.61059027736</c:v>
                </c:pt>
                <c:pt idx="25557">
                  <c:v>735675.61060185183</c:v>
                </c:pt>
                <c:pt idx="25558">
                  <c:v>735675.61060185183</c:v>
                </c:pt>
                <c:pt idx="25559">
                  <c:v>735675.61061342643</c:v>
                </c:pt>
                <c:pt idx="25560">
                  <c:v>735675.61061342643</c:v>
                </c:pt>
                <c:pt idx="25561">
                  <c:v>735675.61062500044</c:v>
                </c:pt>
                <c:pt idx="25562">
                  <c:v>735675.61062500044</c:v>
                </c:pt>
                <c:pt idx="25563">
                  <c:v>735675.6106365741</c:v>
                </c:pt>
                <c:pt idx="25564">
                  <c:v>735675.6106365741</c:v>
                </c:pt>
                <c:pt idx="25565">
                  <c:v>735675.61064814811</c:v>
                </c:pt>
                <c:pt idx="25566">
                  <c:v>735675.61064814811</c:v>
                </c:pt>
                <c:pt idx="25567">
                  <c:v>735675.61065972224</c:v>
                </c:pt>
                <c:pt idx="25568">
                  <c:v>735675.61067129625</c:v>
                </c:pt>
                <c:pt idx="25569">
                  <c:v>735675.61067129625</c:v>
                </c:pt>
                <c:pt idx="25570">
                  <c:v>735675.61068287049</c:v>
                </c:pt>
                <c:pt idx="25571">
                  <c:v>735675.61068287049</c:v>
                </c:pt>
                <c:pt idx="25572">
                  <c:v>735675.61069444451</c:v>
                </c:pt>
                <c:pt idx="25573">
                  <c:v>735675.61069444451</c:v>
                </c:pt>
                <c:pt idx="25574">
                  <c:v>735675.61070601852</c:v>
                </c:pt>
                <c:pt idx="25575">
                  <c:v>735675.61070601852</c:v>
                </c:pt>
                <c:pt idx="25576">
                  <c:v>735675.6107175923</c:v>
                </c:pt>
                <c:pt idx="25577">
                  <c:v>735675.6107175923</c:v>
                </c:pt>
                <c:pt idx="25578">
                  <c:v>735675.61072916666</c:v>
                </c:pt>
                <c:pt idx="25579">
                  <c:v>735675.61072916666</c:v>
                </c:pt>
                <c:pt idx="25580">
                  <c:v>735675.61074074078</c:v>
                </c:pt>
                <c:pt idx="25581">
                  <c:v>735675.61074074078</c:v>
                </c:pt>
                <c:pt idx="25582">
                  <c:v>735675.61075231479</c:v>
                </c:pt>
                <c:pt idx="25583">
                  <c:v>735675.61075231479</c:v>
                </c:pt>
                <c:pt idx="25584">
                  <c:v>735675.61076388892</c:v>
                </c:pt>
                <c:pt idx="25585">
                  <c:v>735675.61076388892</c:v>
                </c:pt>
                <c:pt idx="25586">
                  <c:v>735675.61077546189</c:v>
                </c:pt>
                <c:pt idx="25587">
                  <c:v>735675.61077546189</c:v>
                </c:pt>
                <c:pt idx="25588">
                  <c:v>735675.61078703741</c:v>
                </c:pt>
                <c:pt idx="25589">
                  <c:v>735675.61078703741</c:v>
                </c:pt>
                <c:pt idx="25590">
                  <c:v>735675.61079861107</c:v>
                </c:pt>
                <c:pt idx="25591">
                  <c:v>735675.61079861107</c:v>
                </c:pt>
                <c:pt idx="25592">
                  <c:v>735675.6108101852</c:v>
                </c:pt>
                <c:pt idx="25593">
                  <c:v>735675.6108101852</c:v>
                </c:pt>
                <c:pt idx="25594">
                  <c:v>735675.61082175921</c:v>
                </c:pt>
                <c:pt idx="25595">
                  <c:v>735675.61082175921</c:v>
                </c:pt>
                <c:pt idx="25596">
                  <c:v>735675.61083333404</c:v>
                </c:pt>
                <c:pt idx="25597">
                  <c:v>735675.61083333404</c:v>
                </c:pt>
                <c:pt idx="25598">
                  <c:v>735675.61084490735</c:v>
                </c:pt>
                <c:pt idx="25599">
                  <c:v>735675.61084490735</c:v>
                </c:pt>
                <c:pt idx="25600">
                  <c:v>735675.61085648241</c:v>
                </c:pt>
                <c:pt idx="25601">
                  <c:v>735675.61085648241</c:v>
                </c:pt>
                <c:pt idx="25602">
                  <c:v>735675.61086805537</c:v>
                </c:pt>
                <c:pt idx="25603">
                  <c:v>735675.61086805537</c:v>
                </c:pt>
                <c:pt idx="25604">
                  <c:v>735675.61087962938</c:v>
                </c:pt>
                <c:pt idx="25605">
                  <c:v>735675.61087962938</c:v>
                </c:pt>
                <c:pt idx="25606">
                  <c:v>735675.61089120375</c:v>
                </c:pt>
                <c:pt idx="25607">
                  <c:v>735675.61089120375</c:v>
                </c:pt>
                <c:pt idx="25608">
                  <c:v>735675.61090277776</c:v>
                </c:pt>
                <c:pt idx="25609">
                  <c:v>735675.61090277776</c:v>
                </c:pt>
                <c:pt idx="25610">
                  <c:v>735675.61091435188</c:v>
                </c:pt>
                <c:pt idx="25611">
                  <c:v>735675.61092592741</c:v>
                </c:pt>
                <c:pt idx="25612">
                  <c:v>735675.61092592741</c:v>
                </c:pt>
                <c:pt idx="25613">
                  <c:v>735675.61093750002</c:v>
                </c:pt>
                <c:pt idx="25614">
                  <c:v>735675.61093750002</c:v>
                </c:pt>
                <c:pt idx="25615">
                  <c:v>735675.61094907136</c:v>
                </c:pt>
                <c:pt idx="25616">
                  <c:v>735675.61094907136</c:v>
                </c:pt>
                <c:pt idx="25617">
                  <c:v>735675.6109606484</c:v>
                </c:pt>
                <c:pt idx="25618">
                  <c:v>735675.6109606484</c:v>
                </c:pt>
                <c:pt idx="25619">
                  <c:v>735675.61097222217</c:v>
                </c:pt>
                <c:pt idx="25620">
                  <c:v>735675.61097222217</c:v>
                </c:pt>
                <c:pt idx="25621">
                  <c:v>735675.61098379642</c:v>
                </c:pt>
                <c:pt idx="25622">
                  <c:v>735675.61098379642</c:v>
                </c:pt>
                <c:pt idx="25623">
                  <c:v>735675.61099537031</c:v>
                </c:pt>
                <c:pt idx="25624">
                  <c:v>735675.61099537031</c:v>
                </c:pt>
                <c:pt idx="25625">
                  <c:v>735675.61100694444</c:v>
                </c:pt>
                <c:pt idx="25626">
                  <c:v>735675.61100694444</c:v>
                </c:pt>
                <c:pt idx="25627">
                  <c:v>735675.61101851857</c:v>
                </c:pt>
                <c:pt idx="25628">
                  <c:v>735675.61101851857</c:v>
                </c:pt>
                <c:pt idx="25629">
                  <c:v>735675.61103009258</c:v>
                </c:pt>
                <c:pt idx="25630">
                  <c:v>735675.61103009258</c:v>
                </c:pt>
                <c:pt idx="25631">
                  <c:v>735675.61104166671</c:v>
                </c:pt>
                <c:pt idx="25632">
                  <c:v>735675.61104166671</c:v>
                </c:pt>
                <c:pt idx="25633">
                  <c:v>735675.6110532434</c:v>
                </c:pt>
                <c:pt idx="25634">
                  <c:v>735675.6110532434</c:v>
                </c:pt>
                <c:pt idx="25635">
                  <c:v>735675.61106481485</c:v>
                </c:pt>
                <c:pt idx="25636">
                  <c:v>735675.61106481485</c:v>
                </c:pt>
                <c:pt idx="25637">
                  <c:v>735675.61107638909</c:v>
                </c:pt>
                <c:pt idx="25638">
                  <c:v>735675.61107638909</c:v>
                </c:pt>
                <c:pt idx="25639">
                  <c:v>735675.61108796345</c:v>
                </c:pt>
                <c:pt idx="25640">
                  <c:v>735675.61108796345</c:v>
                </c:pt>
                <c:pt idx="25641">
                  <c:v>735675.611099537</c:v>
                </c:pt>
                <c:pt idx="25642">
                  <c:v>735675.611099537</c:v>
                </c:pt>
                <c:pt idx="25643">
                  <c:v>735675.61111111112</c:v>
                </c:pt>
                <c:pt idx="25644">
                  <c:v>735675.61112268514</c:v>
                </c:pt>
                <c:pt idx="25645">
                  <c:v>735675.61112268514</c:v>
                </c:pt>
                <c:pt idx="25646">
                  <c:v>735675.61113425926</c:v>
                </c:pt>
                <c:pt idx="25647">
                  <c:v>735675.61113425926</c:v>
                </c:pt>
                <c:pt idx="25648">
                  <c:v>735675.61114583351</c:v>
                </c:pt>
                <c:pt idx="25649">
                  <c:v>735675.61114583351</c:v>
                </c:pt>
                <c:pt idx="25650">
                  <c:v>735675.6111574074</c:v>
                </c:pt>
                <c:pt idx="25651">
                  <c:v>735675.6111574074</c:v>
                </c:pt>
                <c:pt idx="25652">
                  <c:v>735675.6111689813</c:v>
                </c:pt>
                <c:pt idx="25653">
                  <c:v>735675.6111689813</c:v>
                </c:pt>
                <c:pt idx="25654">
                  <c:v>735675.61118055531</c:v>
                </c:pt>
                <c:pt idx="25655">
                  <c:v>735675.61118055531</c:v>
                </c:pt>
                <c:pt idx="25656">
                  <c:v>735675.61119212967</c:v>
                </c:pt>
                <c:pt idx="25657">
                  <c:v>735675.61119212967</c:v>
                </c:pt>
                <c:pt idx="25658">
                  <c:v>735675.61120370403</c:v>
                </c:pt>
                <c:pt idx="25659">
                  <c:v>735675.61120370403</c:v>
                </c:pt>
                <c:pt idx="25660">
                  <c:v>735675.61121527781</c:v>
                </c:pt>
                <c:pt idx="25661">
                  <c:v>735675.61121527781</c:v>
                </c:pt>
                <c:pt idx="25662">
                  <c:v>735675.61122685205</c:v>
                </c:pt>
                <c:pt idx="25663">
                  <c:v>735675.61122685205</c:v>
                </c:pt>
                <c:pt idx="25664">
                  <c:v>735675.61123842595</c:v>
                </c:pt>
                <c:pt idx="25665">
                  <c:v>735675.61123842595</c:v>
                </c:pt>
                <c:pt idx="25666">
                  <c:v>735675.61124999996</c:v>
                </c:pt>
                <c:pt idx="25667">
                  <c:v>735675.61124999996</c:v>
                </c:pt>
                <c:pt idx="25668">
                  <c:v>735675.61126157409</c:v>
                </c:pt>
                <c:pt idx="25669">
                  <c:v>735675.61126157409</c:v>
                </c:pt>
                <c:pt idx="25670">
                  <c:v>735675.61127314845</c:v>
                </c:pt>
                <c:pt idx="25671">
                  <c:v>735675.61127314845</c:v>
                </c:pt>
                <c:pt idx="25672">
                  <c:v>735675.61128472444</c:v>
                </c:pt>
                <c:pt idx="25673">
                  <c:v>735675.61128472444</c:v>
                </c:pt>
                <c:pt idx="25674">
                  <c:v>735675.61129629705</c:v>
                </c:pt>
                <c:pt idx="25675">
                  <c:v>735675.61129629705</c:v>
                </c:pt>
                <c:pt idx="25676">
                  <c:v>735675.61130787048</c:v>
                </c:pt>
                <c:pt idx="25677">
                  <c:v>735675.61130787048</c:v>
                </c:pt>
                <c:pt idx="25678">
                  <c:v>735675.61131944438</c:v>
                </c:pt>
                <c:pt idx="25679">
                  <c:v>735675.6113310185</c:v>
                </c:pt>
                <c:pt idx="25680">
                  <c:v>735675.6113310185</c:v>
                </c:pt>
                <c:pt idx="25681">
                  <c:v>735675.61134259228</c:v>
                </c:pt>
                <c:pt idx="25682">
                  <c:v>735675.61134259228</c:v>
                </c:pt>
                <c:pt idx="25683">
                  <c:v>735675.61135416664</c:v>
                </c:pt>
                <c:pt idx="25684">
                  <c:v>735675.61135416664</c:v>
                </c:pt>
                <c:pt idx="25685">
                  <c:v>735675.61136574205</c:v>
                </c:pt>
                <c:pt idx="25686">
                  <c:v>735675.61136574205</c:v>
                </c:pt>
                <c:pt idx="25687">
                  <c:v>735675.61137731478</c:v>
                </c:pt>
                <c:pt idx="25688">
                  <c:v>735675.61137731478</c:v>
                </c:pt>
                <c:pt idx="25689">
                  <c:v>735675.61138888891</c:v>
                </c:pt>
                <c:pt idx="25690">
                  <c:v>735675.61138888891</c:v>
                </c:pt>
                <c:pt idx="25691">
                  <c:v>735675.61140046292</c:v>
                </c:pt>
                <c:pt idx="25692">
                  <c:v>735675.61140046292</c:v>
                </c:pt>
                <c:pt idx="25693">
                  <c:v>735675.61141203705</c:v>
                </c:pt>
                <c:pt idx="25694">
                  <c:v>735675.61141203705</c:v>
                </c:pt>
                <c:pt idx="25695">
                  <c:v>735675.61142361385</c:v>
                </c:pt>
                <c:pt idx="25696">
                  <c:v>735675.61142361385</c:v>
                </c:pt>
                <c:pt idx="25697">
                  <c:v>735675.61143518542</c:v>
                </c:pt>
                <c:pt idx="25698">
                  <c:v>735675.61143518542</c:v>
                </c:pt>
                <c:pt idx="25699">
                  <c:v>735675.6114467592</c:v>
                </c:pt>
                <c:pt idx="25700">
                  <c:v>735675.6114467592</c:v>
                </c:pt>
                <c:pt idx="25701">
                  <c:v>735675.61145833344</c:v>
                </c:pt>
                <c:pt idx="25702">
                  <c:v>735675.61145833344</c:v>
                </c:pt>
                <c:pt idx="25703">
                  <c:v>735675.61146990734</c:v>
                </c:pt>
                <c:pt idx="25704">
                  <c:v>735675.61146990734</c:v>
                </c:pt>
                <c:pt idx="25705">
                  <c:v>735675.61148148205</c:v>
                </c:pt>
                <c:pt idx="25706">
                  <c:v>735675.61148148205</c:v>
                </c:pt>
                <c:pt idx="25707">
                  <c:v>735675.61149305559</c:v>
                </c:pt>
                <c:pt idx="25708">
                  <c:v>735675.61149305559</c:v>
                </c:pt>
                <c:pt idx="25709">
                  <c:v>735675.6115046296</c:v>
                </c:pt>
                <c:pt idx="25710">
                  <c:v>735675.6115046296</c:v>
                </c:pt>
                <c:pt idx="25711">
                  <c:v>735675.61151620373</c:v>
                </c:pt>
                <c:pt idx="25712">
                  <c:v>735675.61151620373</c:v>
                </c:pt>
                <c:pt idx="25713">
                  <c:v>735675.61152777774</c:v>
                </c:pt>
                <c:pt idx="25714">
                  <c:v>735675.61153935187</c:v>
                </c:pt>
                <c:pt idx="25715">
                  <c:v>735675.61153935187</c:v>
                </c:pt>
                <c:pt idx="25716">
                  <c:v>735675.61155092705</c:v>
                </c:pt>
                <c:pt idx="25717">
                  <c:v>735675.61155092705</c:v>
                </c:pt>
                <c:pt idx="25718">
                  <c:v>735675.61156250001</c:v>
                </c:pt>
                <c:pt idx="25719">
                  <c:v>735675.61156250001</c:v>
                </c:pt>
                <c:pt idx="25720">
                  <c:v>735675.6115740739</c:v>
                </c:pt>
                <c:pt idx="25721">
                  <c:v>735675.6115740739</c:v>
                </c:pt>
                <c:pt idx="25722">
                  <c:v>735675.61158564943</c:v>
                </c:pt>
                <c:pt idx="25723">
                  <c:v>735675.61158564943</c:v>
                </c:pt>
                <c:pt idx="25724">
                  <c:v>735675.61159722251</c:v>
                </c:pt>
                <c:pt idx="25725">
                  <c:v>735675.61159722251</c:v>
                </c:pt>
                <c:pt idx="25726">
                  <c:v>735675.6116087964</c:v>
                </c:pt>
                <c:pt idx="25727">
                  <c:v>735675.6116087964</c:v>
                </c:pt>
                <c:pt idx="25728">
                  <c:v>735675.61162037042</c:v>
                </c:pt>
                <c:pt idx="25729">
                  <c:v>735675.61162037042</c:v>
                </c:pt>
                <c:pt idx="25730">
                  <c:v>735675.61163194443</c:v>
                </c:pt>
                <c:pt idx="25731">
                  <c:v>735675.61163194443</c:v>
                </c:pt>
                <c:pt idx="25732">
                  <c:v>735675.61164351855</c:v>
                </c:pt>
                <c:pt idx="25733">
                  <c:v>735675.61164351855</c:v>
                </c:pt>
                <c:pt idx="25734">
                  <c:v>735675.61165509443</c:v>
                </c:pt>
                <c:pt idx="25735">
                  <c:v>735675.61165509443</c:v>
                </c:pt>
                <c:pt idx="25736">
                  <c:v>735675.61166666704</c:v>
                </c:pt>
                <c:pt idx="25737">
                  <c:v>735675.61166666704</c:v>
                </c:pt>
                <c:pt idx="25738">
                  <c:v>735675.6116782407</c:v>
                </c:pt>
                <c:pt idx="25739">
                  <c:v>735675.6116782407</c:v>
                </c:pt>
                <c:pt idx="25740">
                  <c:v>735675.61168981483</c:v>
                </c:pt>
                <c:pt idx="25741">
                  <c:v>735675.61168981483</c:v>
                </c:pt>
                <c:pt idx="25742">
                  <c:v>735675.61170138884</c:v>
                </c:pt>
                <c:pt idx="25743">
                  <c:v>735675.61170138884</c:v>
                </c:pt>
                <c:pt idx="25744">
                  <c:v>735675.61171296297</c:v>
                </c:pt>
                <c:pt idx="25745">
                  <c:v>735675.61172453745</c:v>
                </c:pt>
                <c:pt idx="25746">
                  <c:v>735675.61172453745</c:v>
                </c:pt>
                <c:pt idx="25747">
                  <c:v>735675.61173611204</c:v>
                </c:pt>
                <c:pt idx="25748">
                  <c:v>735675.61173611204</c:v>
                </c:pt>
                <c:pt idx="25749">
                  <c:v>735675.61174768524</c:v>
                </c:pt>
                <c:pt idx="25750">
                  <c:v>735675.61174768524</c:v>
                </c:pt>
                <c:pt idx="25751">
                  <c:v>735675.6117592589</c:v>
                </c:pt>
                <c:pt idx="25752">
                  <c:v>735675.6117592589</c:v>
                </c:pt>
                <c:pt idx="25753">
                  <c:v>735675.61177083349</c:v>
                </c:pt>
                <c:pt idx="25754">
                  <c:v>735675.61177083349</c:v>
                </c:pt>
                <c:pt idx="25755">
                  <c:v>735675.6117824075</c:v>
                </c:pt>
                <c:pt idx="25756">
                  <c:v>735675.6117824075</c:v>
                </c:pt>
                <c:pt idx="25757">
                  <c:v>735675.61179398152</c:v>
                </c:pt>
                <c:pt idx="25758">
                  <c:v>735675.61179398152</c:v>
                </c:pt>
                <c:pt idx="25759">
                  <c:v>735675.61180555553</c:v>
                </c:pt>
                <c:pt idx="25760">
                  <c:v>735675.61180555553</c:v>
                </c:pt>
                <c:pt idx="25761">
                  <c:v>735675.61181712965</c:v>
                </c:pt>
                <c:pt idx="25762">
                  <c:v>735675.61181712965</c:v>
                </c:pt>
                <c:pt idx="25763">
                  <c:v>735675.61182870402</c:v>
                </c:pt>
                <c:pt idx="25764">
                  <c:v>735675.61182870402</c:v>
                </c:pt>
                <c:pt idx="25765">
                  <c:v>735675.61184027779</c:v>
                </c:pt>
                <c:pt idx="25766">
                  <c:v>735675.61184027779</c:v>
                </c:pt>
                <c:pt idx="25767">
                  <c:v>735675.61185185204</c:v>
                </c:pt>
                <c:pt idx="25768">
                  <c:v>735675.61185185204</c:v>
                </c:pt>
                <c:pt idx="25769">
                  <c:v>735675.61186342745</c:v>
                </c:pt>
                <c:pt idx="25770">
                  <c:v>735675.61186342745</c:v>
                </c:pt>
                <c:pt idx="25771">
                  <c:v>735675.61187499994</c:v>
                </c:pt>
                <c:pt idx="25772">
                  <c:v>735675.61187499994</c:v>
                </c:pt>
                <c:pt idx="25773">
                  <c:v>735675.61188657442</c:v>
                </c:pt>
                <c:pt idx="25774">
                  <c:v>735675.61188657442</c:v>
                </c:pt>
                <c:pt idx="25775">
                  <c:v>735675.61189814843</c:v>
                </c:pt>
                <c:pt idx="25776">
                  <c:v>735675.61189814843</c:v>
                </c:pt>
                <c:pt idx="25777">
                  <c:v>735675.61190972221</c:v>
                </c:pt>
                <c:pt idx="25778">
                  <c:v>735675.61192129645</c:v>
                </c:pt>
                <c:pt idx="25779">
                  <c:v>735675.61192129645</c:v>
                </c:pt>
                <c:pt idx="25780">
                  <c:v>735675.61193287035</c:v>
                </c:pt>
                <c:pt idx="25781">
                  <c:v>735675.61193287035</c:v>
                </c:pt>
                <c:pt idx="25782">
                  <c:v>735675.61194444448</c:v>
                </c:pt>
                <c:pt idx="25783">
                  <c:v>735675.61194444448</c:v>
                </c:pt>
                <c:pt idx="25784">
                  <c:v>735675.61195601942</c:v>
                </c:pt>
                <c:pt idx="25785">
                  <c:v>735675.61195601942</c:v>
                </c:pt>
                <c:pt idx="25786">
                  <c:v>735675.61196759262</c:v>
                </c:pt>
                <c:pt idx="25787">
                  <c:v>735675.61196759262</c:v>
                </c:pt>
                <c:pt idx="25788">
                  <c:v>735675.61197916628</c:v>
                </c:pt>
                <c:pt idx="25789">
                  <c:v>735675.61197916628</c:v>
                </c:pt>
                <c:pt idx="25790">
                  <c:v>735675.61199074145</c:v>
                </c:pt>
                <c:pt idx="25791">
                  <c:v>735675.61199074145</c:v>
                </c:pt>
                <c:pt idx="25792">
                  <c:v>735675.61200231477</c:v>
                </c:pt>
                <c:pt idx="25793">
                  <c:v>735675.61200231477</c:v>
                </c:pt>
                <c:pt idx="25794">
                  <c:v>735675.61201388889</c:v>
                </c:pt>
                <c:pt idx="25795">
                  <c:v>735675.61201388889</c:v>
                </c:pt>
                <c:pt idx="25796">
                  <c:v>735675.61202546302</c:v>
                </c:pt>
                <c:pt idx="25797">
                  <c:v>735675.61202546302</c:v>
                </c:pt>
                <c:pt idx="25798">
                  <c:v>735675.61203703703</c:v>
                </c:pt>
                <c:pt idx="25799">
                  <c:v>735675.61203703703</c:v>
                </c:pt>
                <c:pt idx="25800">
                  <c:v>735675.61204861116</c:v>
                </c:pt>
                <c:pt idx="25801">
                  <c:v>735675.61204861116</c:v>
                </c:pt>
                <c:pt idx="25802">
                  <c:v>735675.61206018517</c:v>
                </c:pt>
                <c:pt idx="25803">
                  <c:v>735675.61206018517</c:v>
                </c:pt>
                <c:pt idx="25804">
                  <c:v>735675.61207175837</c:v>
                </c:pt>
                <c:pt idx="25805">
                  <c:v>735675.61207175837</c:v>
                </c:pt>
                <c:pt idx="25806">
                  <c:v>735675.61208333343</c:v>
                </c:pt>
                <c:pt idx="25807">
                  <c:v>735675.61208333343</c:v>
                </c:pt>
                <c:pt idx="25808">
                  <c:v>735675.61209490732</c:v>
                </c:pt>
                <c:pt idx="25809">
                  <c:v>735675.61209490732</c:v>
                </c:pt>
                <c:pt idx="25810">
                  <c:v>735675.61210648133</c:v>
                </c:pt>
                <c:pt idx="25811">
                  <c:v>735675.61210648133</c:v>
                </c:pt>
                <c:pt idx="25812">
                  <c:v>735675.61211805127</c:v>
                </c:pt>
                <c:pt idx="25813">
                  <c:v>735675.61211805127</c:v>
                </c:pt>
                <c:pt idx="25814">
                  <c:v>735675.61212962936</c:v>
                </c:pt>
                <c:pt idx="25815">
                  <c:v>735675.61214120337</c:v>
                </c:pt>
                <c:pt idx="25816">
                  <c:v>735675.61214120337</c:v>
                </c:pt>
                <c:pt idx="25817">
                  <c:v>735675.61215277738</c:v>
                </c:pt>
                <c:pt idx="25818">
                  <c:v>735675.61215277738</c:v>
                </c:pt>
                <c:pt idx="25819">
                  <c:v>735675.61216435186</c:v>
                </c:pt>
                <c:pt idx="25820">
                  <c:v>735675.61216435186</c:v>
                </c:pt>
                <c:pt idx="25821">
                  <c:v>735675.61217592587</c:v>
                </c:pt>
                <c:pt idx="25822">
                  <c:v>735675.61217592587</c:v>
                </c:pt>
                <c:pt idx="25823">
                  <c:v>735675.6121875</c:v>
                </c:pt>
                <c:pt idx="25824">
                  <c:v>735675.6121875</c:v>
                </c:pt>
                <c:pt idx="25825">
                  <c:v>735675.61219907121</c:v>
                </c:pt>
                <c:pt idx="25826">
                  <c:v>735675.61219907121</c:v>
                </c:pt>
                <c:pt idx="25827">
                  <c:v>735675.61221064813</c:v>
                </c:pt>
                <c:pt idx="25828">
                  <c:v>735675.61221064813</c:v>
                </c:pt>
                <c:pt idx="25829">
                  <c:v>735675.61222222249</c:v>
                </c:pt>
                <c:pt idx="25830">
                  <c:v>735675.61222222249</c:v>
                </c:pt>
                <c:pt idx="25831">
                  <c:v>735675.61223379651</c:v>
                </c:pt>
                <c:pt idx="25832">
                  <c:v>735675.61223379651</c:v>
                </c:pt>
                <c:pt idx="25833">
                  <c:v>735675.61224537028</c:v>
                </c:pt>
                <c:pt idx="25834">
                  <c:v>735675.61224537028</c:v>
                </c:pt>
                <c:pt idx="25835">
                  <c:v>735675.61225694441</c:v>
                </c:pt>
                <c:pt idx="25836">
                  <c:v>735675.61225694441</c:v>
                </c:pt>
                <c:pt idx="25837">
                  <c:v>735675.61226851831</c:v>
                </c:pt>
                <c:pt idx="25838">
                  <c:v>735675.61226851831</c:v>
                </c:pt>
                <c:pt idx="25839">
                  <c:v>735675.61228009232</c:v>
                </c:pt>
                <c:pt idx="25840">
                  <c:v>735675.61228009232</c:v>
                </c:pt>
                <c:pt idx="25841">
                  <c:v>735675.61229166668</c:v>
                </c:pt>
                <c:pt idx="25842">
                  <c:v>735675.61229166668</c:v>
                </c:pt>
                <c:pt idx="25843">
                  <c:v>735675.61230324069</c:v>
                </c:pt>
                <c:pt idx="25844">
                  <c:v>735675.61230324069</c:v>
                </c:pt>
                <c:pt idx="25845">
                  <c:v>735675.61231481389</c:v>
                </c:pt>
                <c:pt idx="25846">
                  <c:v>735675.61231481389</c:v>
                </c:pt>
                <c:pt idx="25847">
                  <c:v>735675.61232638895</c:v>
                </c:pt>
                <c:pt idx="25848">
                  <c:v>735675.61232638895</c:v>
                </c:pt>
                <c:pt idx="25849">
                  <c:v>735675.61233796296</c:v>
                </c:pt>
                <c:pt idx="25850">
                  <c:v>735675.61234953697</c:v>
                </c:pt>
                <c:pt idx="25851">
                  <c:v>735675.61234953697</c:v>
                </c:pt>
                <c:pt idx="25852">
                  <c:v>735675.6123611111</c:v>
                </c:pt>
                <c:pt idx="25853">
                  <c:v>735675.6123611111</c:v>
                </c:pt>
                <c:pt idx="25854">
                  <c:v>735675.61237268336</c:v>
                </c:pt>
                <c:pt idx="25855">
                  <c:v>735675.61237268336</c:v>
                </c:pt>
                <c:pt idx="25856">
                  <c:v>735675.61238425889</c:v>
                </c:pt>
                <c:pt idx="25857">
                  <c:v>735675.61238425889</c:v>
                </c:pt>
                <c:pt idx="25858">
                  <c:v>735675.61239583348</c:v>
                </c:pt>
                <c:pt idx="25859">
                  <c:v>735675.61239583348</c:v>
                </c:pt>
                <c:pt idx="25860">
                  <c:v>735675.61240740749</c:v>
                </c:pt>
                <c:pt idx="25861">
                  <c:v>735675.61240740749</c:v>
                </c:pt>
                <c:pt idx="25862">
                  <c:v>735675.61241898139</c:v>
                </c:pt>
                <c:pt idx="25863">
                  <c:v>735675.61241898139</c:v>
                </c:pt>
                <c:pt idx="25864">
                  <c:v>735675.61243055528</c:v>
                </c:pt>
                <c:pt idx="25865">
                  <c:v>735675.61243055528</c:v>
                </c:pt>
                <c:pt idx="25866">
                  <c:v>735675.61244212929</c:v>
                </c:pt>
                <c:pt idx="25867">
                  <c:v>735675.61244212929</c:v>
                </c:pt>
                <c:pt idx="25868">
                  <c:v>735675.61245370365</c:v>
                </c:pt>
                <c:pt idx="25869">
                  <c:v>735675.61245370365</c:v>
                </c:pt>
                <c:pt idx="25870">
                  <c:v>735675.61246527778</c:v>
                </c:pt>
                <c:pt idx="25871">
                  <c:v>735675.61246527778</c:v>
                </c:pt>
                <c:pt idx="25872">
                  <c:v>735675.61247685179</c:v>
                </c:pt>
                <c:pt idx="25873">
                  <c:v>735675.61247685179</c:v>
                </c:pt>
                <c:pt idx="25874">
                  <c:v>735675.61248842592</c:v>
                </c:pt>
                <c:pt idx="25875">
                  <c:v>735675.61248842592</c:v>
                </c:pt>
                <c:pt idx="25876">
                  <c:v>735675.61249999888</c:v>
                </c:pt>
                <c:pt idx="25877">
                  <c:v>735675.61249999888</c:v>
                </c:pt>
                <c:pt idx="25878">
                  <c:v>735675.61251157336</c:v>
                </c:pt>
                <c:pt idx="25879">
                  <c:v>735675.61252314842</c:v>
                </c:pt>
                <c:pt idx="25880">
                  <c:v>735675.61252314842</c:v>
                </c:pt>
                <c:pt idx="25881">
                  <c:v>735675.6125347222</c:v>
                </c:pt>
                <c:pt idx="25882">
                  <c:v>735675.61254629632</c:v>
                </c:pt>
                <c:pt idx="25883">
                  <c:v>735675.61254629632</c:v>
                </c:pt>
                <c:pt idx="25884">
                  <c:v>735675.61255787034</c:v>
                </c:pt>
                <c:pt idx="25885">
                  <c:v>735675.61255787034</c:v>
                </c:pt>
                <c:pt idx="25886">
                  <c:v>735675.61256944388</c:v>
                </c:pt>
                <c:pt idx="25887">
                  <c:v>735675.61256944388</c:v>
                </c:pt>
                <c:pt idx="25888">
                  <c:v>735675.61258101847</c:v>
                </c:pt>
                <c:pt idx="25889">
                  <c:v>735675.61258101847</c:v>
                </c:pt>
                <c:pt idx="25890">
                  <c:v>735675.61259259237</c:v>
                </c:pt>
                <c:pt idx="25891">
                  <c:v>735675.61259259237</c:v>
                </c:pt>
                <c:pt idx="25892">
                  <c:v>735675.61260416661</c:v>
                </c:pt>
                <c:pt idx="25893">
                  <c:v>735675.61260416661</c:v>
                </c:pt>
                <c:pt idx="25894">
                  <c:v>735675.61261574074</c:v>
                </c:pt>
                <c:pt idx="25895">
                  <c:v>735675.61261574074</c:v>
                </c:pt>
                <c:pt idx="25896">
                  <c:v>735675.61262731545</c:v>
                </c:pt>
                <c:pt idx="25897">
                  <c:v>735675.61262731545</c:v>
                </c:pt>
                <c:pt idx="25898">
                  <c:v>735675.61263888888</c:v>
                </c:pt>
                <c:pt idx="25899">
                  <c:v>735675.61265046301</c:v>
                </c:pt>
                <c:pt idx="25900">
                  <c:v>735675.61265046301</c:v>
                </c:pt>
                <c:pt idx="25901">
                  <c:v>735675.61265046301</c:v>
                </c:pt>
                <c:pt idx="25902">
                  <c:v>735675.61266203702</c:v>
                </c:pt>
                <c:pt idx="25903">
                  <c:v>735675.61266203702</c:v>
                </c:pt>
                <c:pt idx="25904">
                  <c:v>735675.61267361115</c:v>
                </c:pt>
                <c:pt idx="25905">
                  <c:v>735675.61267361115</c:v>
                </c:pt>
                <c:pt idx="25906">
                  <c:v>735675.61268518551</c:v>
                </c:pt>
                <c:pt idx="25907">
                  <c:v>735675.61268518551</c:v>
                </c:pt>
                <c:pt idx="25908">
                  <c:v>735675.61269675929</c:v>
                </c:pt>
                <c:pt idx="25909">
                  <c:v>735675.61269675929</c:v>
                </c:pt>
                <c:pt idx="25910">
                  <c:v>735675.6127083333</c:v>
                </c:pt>
                <c:pt idx="25911">
                  <c:v>735675.6127083333</c:v>
                </c:pt>
                <c:pt idx="25912">
                  <c:v>735675.61271990696</c:v>
                </c:pt>
                <c:pt idx="25913">
                  <c:v>735675.61271990696</c:v>
                </c:pt>
                <c:pt idx="25914">
                  <c:v>735675.61273148132</c:v>
                </c:pt>
                <c:pt idx="25915">
                  <c:v>735675.61274305289</c:v>
                </c:pt>
                <c:pt idx="25916">
                  <c:v>735675.61274305289</c:v>
                </c:pt>
                <c:pt idx="25917">
                  <c:v>735675.61275462958</c:v>
                </c:pt>
                <c:pt idx="25918">
                  <c:v>735675.61275462958</c:v>
                </c:pt>
                <c:pt idx="25919">
                  <c:v>735675.6127662037</c:v>
                </c:pt>
                <c:pt idx="25920">
                  <c:v>735675.6127662037</c:v>
                </c:pt>
                <c:pt idx="25921">
                  <c:v>735675.61277777737</c:v>
                </c:pt>
                <c:pt idx="25922">
                  <c:v>735675.61277777737</c:v>
                </c:pt>
                <c:pt idx="25923">
                  <c:v>735675.61278935138</c:v>
                </c:pt>
                <c:pt idx="25924">
                  <c:v>735675.61278935138</c:v>
                </c:pt>
                <c:pt idx="25925">
                  <c:v>735675.61280092644</c:v>
                </c:pt>
                <c:pt idx="25926">
                  <c:v>735675.61280092644</c:v>
                </c:pt>
                <c:pt idx="25927">
                  <c:v>735675.61281249998</c:v>
                </c:pt>
                <c:pt idx="25928">
                  <c:v>735675.61281249998</c:v>
                </c:pt>
                <c:pt idx="25929">
                  <c:v>735675.61282407411</c:v>
                </c:pt>
                <c:pt idx="25930">
                  <c:v>735675.61282407411</c:v>
                </c:pt>
                <c:pt idx="25931">
                  <c:v>735675.61283564905</c:v>
                </c:pt>
                <c:pt idx="25932">
                  <c:v>735675.61283564905</c:v>
                </c:pt>
                <c:pt idx="25933">
                  <c:v>735675.61284722225</c:v>
                </c:pt>
                <c:pt idx="25934">
                  <c:v>735675.61284722225</c:v>
                </c:pt>
                <c:pt idx="25935">
                  <c:v>735675.61285879649</c:v>
                </c:pt>
                <c:pt idx="25936">
                  <c:v>735675.61285879649</c:v>
                </c:pt>
                <c:pt idx="25937">
                  <c:v>735675.61287037039</c:v>
                </c:pt>
                <c:pt idx="25938">
                  <c:v>735675.61287037039</c:v>
                </c:pt>
                <c:pt idx="25939">
                  <c:v>735675.6128819444</c:v>
                </c:pt>
                <c:pt idx="25940">
                  <c:v>735675.6128819444</c:v>
                </c:pt>
                <c:pt idx="25941">
                  <c:v>735675.61289351853</c:v>
                </c:pt>
                <c:pt idx="25942">
                  <c:v>735675.61289351853</c:v>
                </c:pt>
                <c:pt idx="25943">
                  <c:v>735675.6129050923</c:v>
                </c:pt>
                <c:pt idx="25944">
                  <c:v>735675.6129050923</c:v>
                </c:pt>
                <c:pt idx="25945">
                  <c:v>735675.61291666667</c:v>
                </c:pt>
                <c:pt idx="25946">
                  <c:v>735675.61292824079</c:v>
                </c:pt>
                <c:pt idx="25947">
                  <c:v>735675.61292824079</c:v>
                </c:pt>
                <c:pt idx="25948">
                  <c:v>735675.61293981399</c:v>
                </c:pt>
                <c:pt idx="25949">
                  <c:v>735675.61293981399</c:v>
                </c:pt>
                <c:pt idx="25950">
                  <c:v>735675.61295138893</c:v>
                </c:pt>
                <c:pt idx="25951">
                  <c:v>735675.61295138893</c:v>
                </c:pt>
                <c:pt idx="25952">
                  <c:v>735675.61296296236</c:v>
                </c:pt>
                <c:pt idx="25953">
                  <c:v>735675.61296296236</c:v>
                </c:pt>
                <c:pt idx="25954">
                  <c:v>735675.61297453707</c:v>
                </c:pt>
                <c:pt idx="25955">
                  <c:v>735675.61297453707</c:v>
                </c:pt>
                <c:pt idx="25956">
                  <c:v>735675.61298611143</c:v>
                </c:pt>
                <c:pt idx="25957">
                  <c:v>735675.61298611143</c:v>
                </c:pt>
                <c:pt idx="25958">
                  <c:v>735675.61299768521</c:v>
                </c:pt>
                <c:pt idx="25959">
                  <c:v>735675.61299768521</c:v>
                </c:pt>
                <c:pt idx="25960">
                  <c:v>735675.61300925899</c:v>
                </c:pt>
                <c:pt idx="25961">
                  <c:v>735675.61300925899</c:v>
                </c:pt>
                <c:pt idx="25962">
                  <c:v>735675.61302083405</c:v>
                </c:pt>
                <c:pt idx="25963">
                  <c:v>735675.61302083405</c:v>
                </c:pt>
                <c:pt idx="25964">
                  <c:v>735675.61303240748</c:v>
                </c:pt>
                <c:pt idx="25965">
                  <c:v>735675.61303240748</c:v>
                </c:pt>
                <c:pt idx="25966">
                  <c:v>735675.61304398149</c:v>
                </c:pt>
                <c:pt idx="25967">
                  <c:v>735675.61304398149</c:v>
                </c:pt>
                <c:pt idx="25968">
                  <c:v>735675.61305555562</c:v>
                </c:pt>
                <c:pt idx="25969">
                  <c:v>735675.61305555562</c:v>
                </c:pt>
                <c:pt idx="25970">
                  <c:v>735675.61306712963</c:v>
                </c:pt>
                <c:pt idx="25971">
                  <c:v>735675.61306712963</c:v>
                </c:pt>
                <c:pt idx="25972">
                  <c:v>735675.61307870329</c:v>
                </c:pt>
                <c:pt idx="25973">
                  <c:v>735675.61307870329</c:v>
                </c:pt>
                <c:pt idx="25974">
                  <c:v>735675.61309027777</c:v>
                </c:pt>
                <c:pt idx="25975">
                  <c:v>735675.61309027777</c:v>
                </c:pt>
                <c:pt idx="25976">
                  <c:v>735675.61310185189</c:v>
                </c:pt>
                <c:pt idx="25977">
                  <c:v>735675.6131134259</c:v>
                </c:pt>
                <c:pt idx="25978">
                  <c:v>735675.6131134259</c:v>
                </c:pt>
                <c:pt idx="25979">
                  <c:v>735675.61312500003</c:v>
                </c:pt>
                <c:pt idx="25980">
                  <c:v>735675.61312500003</c:v>
                </c:pt>
                <c:pt idx="25981">
                  <c:v>735675.61313657393</c:v>
                </c:pt>
                <c:pt idx="25982">
                  <c:v>735675.61313657393</c:v>
                </c:pt>
                <c:pt idx="25983">
                  <c:v>735675.61314814817</c:v>
                </c:pt>
                <c:pt idx="25984">
                  <c:v>735675.61314814817</c:v>
                </c:pt>
                <c:pt idx="25985">
                  <c:v>735675.61315972218</c:v>
                </c:pt>
                <c:pt idx="25986">
                  <c:v>735675.61315972218</c:v>
                </c:pt>
                <c:pt idx="25987">
                  <c:v>735675.61317129631</c:v>
                </c:pt>
                <c:pt idx="25988">
                  <c:v>735675.61317129631</c:v>
                </c:pt>
                <c:pt idx="25989">
                  <c:v>735675.61318287032</c:v>
                </c:pt>
                <c:pt idx="25990">
                  <c:v>735675.61318287032</c:v>
                </c:pt>
                <c:pt idx="25991">
                  <c:v>735675.61319444433</c:v>
                </c:pt>
                <c:pt idx="25992">
                  <c:v>735675.61319444433</c:v>
                </c:pt>
                <c:pt idx="25993">
                  <c:v>735675.61320601904</c:v>
                </c:pt>
                <c:pt idx="25994">
                  <c:v>735675.61320601904</c:v>
                </c:pt>
                <c:pt idx="25995">
                  <c:v>735675.61321759259</c:v>
                </c:pt>
                <c:pt idx="25996">
                  <c:v>735675.61321759259</c:v>
                </c:pt>
                <c:pt idx="25997">
                  <c:v>735675.61322916672</c:v>
                </c:pt>
                <c:pt idx="25998">
                  <c:v>735675.61322916672</c:v>
                </c:pt>
                <c:pt idx="25999">
                  <c:v>735675.61324074073</c:v>
                </c:pt>
                <c:pt idx="26000">
                  <c:v>735675.61324074073</c:v>
                </c:pt>
                <c:pt idx="26001">
                  <c:v>735675.61325231544</c:v>
                </c:pt>
                <c:pt idx="26002">
                  <c:v>735675.61325231544</c:v>
                </c:pt>
                <c:pt idx="26003">
                  <c:v>735675.6132638891</c:v>
                </c:pt>
                <c:pt idx="26004">
                  <c:v>735675.6132638891</c:v>
                </c:pt>
                <c:pt idx="26005">
                  <c:v>735675.61327546299</c:v>
                </c:pt>
                <c:pt idx="26006">
                  <c:v>735675.61327546299</c:v>
                </c:pt>
                <c:pt idx="26007">
                  <c:v>735675.61328703945</c:v>
                </c:pt>
                <c:pt idx="26008">
                  <c:v>735675.61329861113</c:v>
                </c:pt>
                <c:pt idx="26009">
                  <c:v>735675.61329861113</c:v>
                </c:pt>
                <c:pt idx="26010">
                  <c:v>735675.61331018398</c:v>
                </c:pt>
                <c:pt idx="26011">
                  <c:v>735675.61331018398</c:v>
                </c:pt>
                <c:pt idx="26012">
                  <c:v>735675.61332175927</c:v>
                </c:pt>
                <c:pt idx="26013">
                  <c:v>735675.61332175927</c:v>
                </c:pt>
                <c:pt idx="26014">
                  <c:v>735675.6133333334</c:v>
                </c:pt>
                <c:pt idx="26015">
                  <c:v>735675.6133333334</c:v>
                </c:pt>
                <c:pt idx="26016">
                  <c:v>735675.61334490729</c:v>
                </c:pt>
                <c:pt idx="26017">
                  <c:v>735675.61334490729</c:v>
                </c:pt>
                <c:pt idx="26018">
                  <c:v>735675.61335648154</c:v>
                </c:pt>
                <c:pt idx="26019">
                  <c:v>735675.61335648154</c:v>
                </c:pt>
                <c:pt idx="26020">
                  <c:v>735675.61336805276</c:v>
                </c:pt>
                <c:pt idx="26021">
                  <c:v>735675.61336805276</c:v>
                </c:pt>
                <c:pt idx="26022">
                  <c:v>735675.61337962898</c:v>
                </c:pt>
                <c:pt idx="26023">
                  <c:v>735675.61337962898</c:v>
                </c:pt>
                <c:pt idx="26024">
                  <c:v>735675.61339120369</c:v>
                </c:pt>
                <c:pt idx="26025">
                  <c:v>735675.61339120369</c:v>
                </c:pt>
                <c:pt idx="26026">
                  <c:v>735675.61340277782</c:v>
                </c:pt>
                <c:pt idx="26027">
                  <c:v>735675.61340277782</c:v>
                </c:pt>
                <c:pt idx="26028">
                  <c:v>735675.61341435183</c:v>
                </c:pt>
                <c:pt idx="26029">
                  <c:v>735675.61341435183</c:v>
                </c:pt>
                <c:pt idx="26030">
                  <c:v>735675.61342592863</c:v>
                </c:pt>
                <c:pt idx="26031">
                  <c:v>735675.61342592863</c:v>
                </c:pt>
                <c:pt idx="26032">
                  <c:v>735675.61343750043</c:v>
                </c:pt>
                <c:pt idx="26033">
                  <c:v>735675.61343750043</c:v>
                </c:pt>
                <c:pt idx="26034">
                  <c:v>735675.61344907398</c:v>
                </c:pt>
                <c:pt idx="26035">
                  <c:v>735675.61344907398</c:v>
                </c:pt>
                <c:pt idx="26036">
                  <c:v>735675.61346064904</c:v>
                </c:pt>
                <c:pt idx="26037">
                  <c:v>735675.61346064904</c:v>
                </c:pt>
                <c:pt idx="26038">
                  <c:v>735675.61347222223</c:v>
                </c:pt>
                <c:pt idx="26039">
                  <c:v>735675.61347222223</c:v>
                </c:pt>
                <c:pt idx="26040">
                  <c:v>735675.61348379741</c:v>
                </c:pt>
                <c:pt idx="26041">
                  <c:v>735675.61348379741</c:v>
                </c:pt>
                <c:pt idx="26042">
                  <c:v>735675.61349537049</c:v>
                </c:pt>
                <c:pt idx="26043">
                  <c:v>735675.61349537049</c:v>
                </c:pt>
                <c:pt idx="26044">
                  <c:v>735675.6135069445</c:v>
                </c:pt>
                <c:pt idx="26045">
                  <c:v>735675.61351851828</c:v>
                </c:pt>
                <c:pt idx="26046">
                  <c:v>735675.61351851828</c:v>
                </c:pt>
                <c:pt idx="26047">
                  <c:v>735675.61353009229</c:v>
                </c:pt>
                <c:pt idx="26048">
                  <c:v>735675.61353009229</c:v>
                </c:pt>
                <c:pt idx="26049">
                  <c:v>735675.6135416663</c:v>
                </c:pt>
                <c:pt idx="26050">
                  <c:v>735675.6135416663</c:v>
                </c:pt>
                <c:pt idx="26051">
                  <c:v>735675.61355324241</c:v>
                </c:pt>
                <c:pt idx="26052">
                  <c:v>735675.61355324241</c:v>
                </c:pt>
                <c:pt idx="26053">
                  <c:v>735675.61356481479</c:v>
                </c:pt>
                <c:pt idx="26054">
                  <c:v>735675.61356481479</c:v>
                </c:pt>
                <c:pt idx="26055">
                  <c:v>735675.61357638892</c:v>
                </c:pt>
                <c:pt idx="26056">
                  <c:v>735675.61357638892</c:v>
                </c:pt>
                <c:pt idx="26057">
                  <c:v>735675.61358796293</c:v>
                </c:pt>
                <c:pt idx="26058">
                  <c:v>735675.61358796293</c:v>
                </c:pt>
                <c:pt idx="26059">
                  <c:v>735675.61359953706</c:v>
                </c:pt>
                <c:pt idx="26060">
                  <c:v>735675.61359953706</c:v>
                </c:pt>
                <c:pt idx="26061">
                  <c:v>735675.61361111142</c:v>
                </c:pt>
                <c:pt idx="26062">
                  <c:v>735675.61361111142</c:v>
                </c:pt>
                <c:pt idx="26063">
                  <c:v>735675.61362268543</c:v>
                </c:pt>
                <c:pt idx="26064">
                  <c:v>735675.61362268543</c:v>
                </c:pt>
                <c:pt idx="26065">
                  <c:v>735675.61363425921</c:v>
                </c:pt>
                <c:pt idx="26066">
                  <c:v>735675.61363425921</c:v>
                </c:pt>
                <c:pt idx="26067">
                  <c:v>735675.61364583345</c:v>
                </c:pt>
                <c:pt idx="26068">
                  <c:v>735675.61364583345</c:v>
                </c:pt>
                <c:pt idx="26069">
                  <c:v>735675.61365740944</c:v>
                </c:pt>
                <c:pt idx="26070">
                  <c:v>735675.61365740944</c:v>
                </c:pt>
                <c:pt idx="26071">
                  <c:v>735675.61366898147</c:v>
                </c:pt>
                <c:pt idx="26072">
                  <c:v>735675.61366898147</c:v>
                </c:pt>
                <c:pt idx="26073">
                  <c:v>735675.6136805556</c:v>
                </c:pt>
                <c:pt idx="26074">
                  <c:v>735675.6136805556</c:v>
                </c:pt>
                <c:pt idx="26075">
                  <c:v>735675.61369212961</c:v>
                </c:pt>
                <c:pt idx="26076">
                  <c:v>735675.61369212961</c:v>
                </c:pt>
                <c:pt idx="26077">
                  <c:v>735675.61370370374</c:v>
                </c:pt>
                <c:pt idx="26078">
                  <c:v>735675.61371527729</c:v>
                </c:pt>
                <c:pt idx="26079">
                  <c:v>735675.61371527729</c:v>
                </c:pt>
                <c:pt idx="26080">
                  <c:v>735675.613726852</c:v>
                </c:pt>
                <c:pt idx="26081">
                  <c:v>735675.613726852</c:v>
                </c:pt>
                <c:pt idx="26082">
                  <c:v>735675.61373842589</c:v>
                </c:pt>
                <c:pt idx="26083">
                  <c:v>735675.61373842589</c:v>
                </c:pt>
                <c:pt idx="26084">
                  <c:v>735675.61375000002</c:v>
                </c:pt>
                <c:pt idx="26085">
                  <c:v>735675.61375000002</c:v>
                </c:pt>
                <c:pt idx="26086">
                  <c:v>735675.61376157391</c:v>
                </c:pt>
                <c:pt idx="26087">
                  <c:v>735675.61376157391</c:v>
                </c:pt>
                <c:pt idx="26088">
                  <c:v>735675.61377314851</c:v>
                </c:pt>
                <c:pt idx="26089">
                  <c:v>735675.61377314851</c:v>
                </c:pt>
                <c:pt idx="26090">
                  <c:v>735675.6137847224</c:v>
                </c:pt>
                <c:pt idx="26091">
                  <c:v>735675.6137847224</c:v>
                </c:pt>
                <c:pt idx="26092">
                  <c:v>735675.61379629641</c:v>
                </c:pt>
                <c:pt idx="26093">
                  <c:v>735675.61379629641</c:v>
                </c:pt>
                <c:pt idx="26094">
                  <c:v>735675.61380787042</c:v>
                </c:pt>
                <c:pt idx="26095">
                  <c:v>735675.61380787042</c:v>
                </c:pt>
                <c:pt idx="26096">
                  <c:v>735675.61381944432</c:v>
                </c:pt>
                <c:pt idx="26097">
                  <c:v>735675.61381944432</c:v>
                </c:pt>
                <c:pt idx="26098">
                  <c:v>735675.61383101903</c:v>
                </c:pt>
                <c:pt idx="26099">
                  <c:v>735675.61383101903</c:v>
                </c:pt>
                <c:pt idx="26100">
                  <c:v>735675.61384259257</c:v>
                </c:pt>
                <c:pt idx="26101">
                  <c:v>735675.61384259257</c:v>
                </c:pt>
                <c:pt idx="26102">
                  <c:v>735675.61385416705</c:v>
                </c:pt>
                <c:pt idx="26103">
                  <c:v>735675.61385416705</c:v>
                </c:pt>
                <c:pt idx="26104">
                  <c:v>735675.61386574362</c:v>
                </c:pt>
                <c:pt idx="26105">
                  <c:v>735675.61386574362</c:v>
                </c:pt>
                <c:pt idx="26106">
                  <c:v>735675.61387731484</c:v>
                </c:pt>
                <c:pt idx="26107">
                  <c:v>735675.61387731484</c:v>
                </c:pt>
                <c:pt idx="26108">
                  <c:v>735675.61388888885</c:v>
                </c:pt>
                <c:pt idx="26109">
                  <c:v>735675.61388888885</c:v>
                </c:pt>
                <c:pt idx="26110">
                  <c:v>735675.61390046298</c:v>
                </c:pt>
                <c:pt idx="26111">
                  <c:v>735675.61390046298</c:v>
                </c:pt>
                <c:pt idx="26112">
                  <c:v>735675.61391203711</c:v>
                </c:pt>
                <c:pt idx="26113">
                  <c:v>735675.61391203711</c:v>
                </c:pt>
                <c:pt idx="26114">
                  <c:v>735675.61392361205</c:v>
                </c:pt>
                <c:pt idx="26115">
                  <c:v>735675.61393518513</c:v>
                </c:pt>
                <c:pt idx="26116">
                  <c:v>735675.61393518513</c:v>
                </c:pt>
                <c:pt idx="26117">
                  <c:v>735675.61394675926</c:v>
                </c:pt>
                <c:pt idx="26118">
                  <c:v>735675.61394675926</c:v>
                </c:pt>
                <c:pt idx="26119">
                  <c:v>735675.6139583335</c:v>
                </c:pt>
                <c:pt idx="26120">
                  <c:v>735675.6139583335</c:v>
                </c:pt>
                <c:pt idx="26121">
                  <c:v>735675.61396990728</c:v>
                </c:pt>
                <c:pt idx="26122">
                  <c:v>735675.61396990728</c:v>
                </c:pt>
                <c:pt idx="26123">
                  <c:v>735675.61398148153</c:v>
                </c:pt>
                <c:pt idx="26124">
                  <c:v>735675.61398148153</c:v>
                </c:pt>
                <c:pt idx="26125">
                  <c:v>735675.6139930553</c:v>
                </c:pt>
                <c:pt idx="26126">
                  <c:v>735675.6139930553</c:v>
                </c:pt>
                <c:pt idx="26127">
                  <c:v>735675.61400462966</c:v>
                </c:pt>
                <c:pt idx="26128">
                  <c:v>735675.61400462966</c:v>
                </c:pt>
                <c:pt idx="26129">
                  <c:v>735675.61401620368</c:v>
                </c:pt>
                <c:pt idx="26130">
                  <c:v>735675.61401620368</c:v>
                </c:pt>
                <c:pt idx="26131">
                  <c:v>735675.6140277778</c:v>
                </c:pt>
                <c:pt idx="26132">
                  <c:v>735675.6140277778</c:v>
                </c:pt>
                <c:pt idx="26133">
                  <c:v>735675.61403934937</c:v>
                </c:pt>
                <c:pt idx="26134">
                  <c:v>735675.61403934937</c:v>
                </c:pt>
                <c:pt idx="26135">
                  <c:v>735675.61405092594</c:v>
                </c:pt>
                <c:pt idx="26136">
                  <c:v>735675.61405092594</c:v>
                </c:pt>
                <c:pt idx="26137">
                  <c:v>735675.61406249937</c:v>
                </c:pt>
                <c:pt idx="26138">
                  <c:v>735675.61406249937</c:v>
                </c:pt>
                <c:pt idx="26139">
                  <c:v>735675.61407407396</c:v>
                </c:pt>
                <c:pt idx="26140">
                  <c:v>735675.61407407396</c:v>
                </c:pt>
                <c:pt idx="26141">
                  <c:v>735675.61408564844</c:v>
                </c:pt>
                <c:pt idx="26142">
                  <c:v>735675.61408564844</c:v>
                </c:pt>
                <c:pt idx="26143">
                  <c:v>735675.61409722222</c:v>
                </c:pt>
                <c:pt idx="26144">
                  <c:v>735675.61409722222</c:v>
                </c:pt>
                <c:pt idx="26145">
                  <c:v>735675.6141087932</c:v>
                </c:pt>
                <c:pt idx="26146">
                  <c:v>735675.6141087932</c:v>
                </c:pt>
                <c:pt idx="26147">
                  <c:v>735675.61412037036</c:v>
                </c:pt>
                <c:pt idx="26148">
                  <c:v>735675.61413194437</c:v>
                </c:pt>
                <c:pt idx="26149">
                  <c:v>735675.61413194437</c:v>
                </c:pt>
                <c:pt idx="26150">
                  <c:v>735675.61414351838</c:v>
                </c:pt>
                <c:pt idx="26151">
                  <c:v>735675.61414351838</c:v>
                </c:pt>
                <c:pt idx="26152">
                  <c:v>735675.61415509239</c:v>
                </c:pt>
                <c:pt idx="26153">
                  <c:v>735675.61415509239</c:v>
                </c:pt>
                <c:pt idx="26154">
                  <c:v>735675.61416666629</c:v>
                </c:pt>
                <c:pt idx="26155">
                  <c:v>735675.61416666629</c:v>
                </c:pt>
                <c:pt idx="26156">
                  <c:v>735675.61417823739</c:v>
                </c:pt>
                <c:pt idx="26157">
                  <c:v>735675.61417823739</c:v>
                </c:pt>
                <c:pt idx="26158">
                  <c:v>735675.61418981396</c:v>
                </c:pt>
                <c:pt idx="26159">
                  <c:v>735675.61418981396</c:v>
                </c:pt>
                <c:pt idx="26160">
                  <c:v>735675.6142013889</c:v>
                </c:pt>
                <c:pt idx="26161">
                  <c:v>735675.6142013889</c:v>
                </c:pt>
                <c:pt idx="26162">
                  <c:v>735675.61421296198</c:v>
                </c:pt>
                <c:pt idx="26163">
                  <c:v>735675.61421296198</c:v>
                </c:pt>
                <c:pt idx="26164">
                  <c:v>735675.61422453704</c:v>
                </c:pt>
                <c:pt idx="26165">
                  <c:v>735675.61422453704</c:v>
                </c:pt>
                <c:pt idx="26166">
                  <c:v>735675.61423611105</c:v>
                </c:pt>
                <c:pt idx="26167">
                  <c:v>735675.61423611105</c:v>
                </c:pt>
                <c:pt idx="26168">
                  <c:v>735675.61424768518</c:v>
                </c:pt>
                <c:pt idx="26169">
                  <c:v>735675.61424768518</c:v>
                </c:pt>
                <c:pt idx="26170">
                  <c:v>735675.61425925896</c:v>
                </c:pt>
                <c:pt idx="26171">
                  <c:v>735675.61425925896</c:v>
                </c:pt>
                <c:pt idx="26172">
                  <c:v>735675.61427083332</c:v>
                </c:pt>
                <c:pt idx="26173">
                  <c:v>735675.61427083332</c:v>
                </c:pt>
                <c:pt idx="26174">
                  <c:v>735675.61428240733</c:v>
                </c:pt>
                <c:pt idx="26175">
                  <c:v>735675.61428240733</c:v>
                </c:pt>
                <c:pt idx="26176">
                  <c:v>735675.61429398146</c:v>
                </c:pt>
                <c:pt idx="26177">
                  <c:v>735675.61429398146</c:v>
                </c:pt>
                <c:pt idx="26178">
                  <c:v>735675.61430555396</c:v>
                </c:pt>
                <c:pt idx="26179">
                  <c:v>735675.61431712937</c:v>
                </c:pt>
                <c:pt idx="26180">
                  <c:v>735675.61431712937</c:v>
                </c:pt>
                <c:pt idx="26181">
                  <c:v>735675.61432870338</c:v>
                </c:pt>
                <c:pt idx="26182">
                  <c:v>735675.61432870338</c:v>
                </c:pt>
                <c:pt idx="26183">
                  <c:v>735675.61434027494</c:v>
                </c:pt>
                <c:pt idx="26184">
                  <c:v>735675.61434027494</c:v>
                </c:pt>
                <c:pt idx="26185">
                  <c:v>735675.61435185187</c:v>
                </c:pt>
                <c:pt idx="26186">
                  <c:v>735675.61435185187</c:v>
                </c:pt>
                <c:pt idx="26187">
                  <c:v>735675.61436342588</c:v>
                </c:pt>
                <c:pt idx="26188">
                  <c:v>735675.61436342588</c:v>
                </c:pt>
                <c:pt idx="26189">
                  <c:v>735675.61437499896</c:v>
                </c:pt>
                <c:pt idx="26190">
                  <c:v>735675.61437499896</c:v>
                </c:pt>
                <c:pt idx="26191">
                  <c:v>735675.6143865739</c:v>
                </c:pt>
                <c:pt idx="26192">
                  <c:v>735675.6143865739</c:v>
                </c:pt>
                <c:pt idx="26193">
                  <c:v>735675.61439814698</c:v>
                </c:pt>
                <c:pt idx="26194">
                  <c:v>735675.61439814698</c:v>
                </c:pt>
                <c:pt idx="26195">
                  <c:v>735675.61440972227</c:v>
                </c:pt>
                <c:pt idx="26196">
                  <c:v>735675.61440972227</c:v>
                </c:pt>
                <c:pt idx="26197">
                  <c:v>735675.6144212964</c:v>
                </c:pt>
                <c:pt idx="26198">
                  <c:v>735675.6144212964</c:v>
                </c:pt>
                <c:pt idx="26199">
                  <c:v>735675.61443287029</c:v>
                </c:pt>
                <c:pt idx="26200">
                  <c:v>735675.61443287029</c:v>
                </c:pt>
                <c:pt idx="26201">
                  <c:v>735675.61444444431</c:v>
                </c:pt>
                <c:pt idx="26202">
                  <c:v>735675.61444444431</c:v>
                </c:pt>
                <c:pt idx="26203">
                  <c:v>735675.61445601855</c:v>
                </c:pt>
                <c:pt idx="26204">
                  <c:v>735675.61445601855</c:v>
                </c:pt>
                <c:pt idx="26205">
                  <c:v>735675.61446759256</c:v>
                </c:pt>
                <c:pt idx="26206">
                  <c:v>735675.61446759256</c:v>
                </c:pt>
                <c:pt idx="26207">
                  <c:v>735675.6144907407</c:v>
                </c:pt>
                <c:pt idx="26208">
                  <c:v>735675.6144907407</c:v>
                </c:pt>
                <c:pt idx="26209">
                  <c:v>735675.6144907407</c:v>
                </c:pt>
                <c:pt idx="26210">
                  <c:v>735675.61450231436</c:v>
                </c:pt>
                <c:pt idx="26211">
                  <c:v>735675.61450231436</c:v>
                </c:pt>
                <c:pt idx="26212">
                  <c:v>735675.61451388837</c:v>
                </c:pt>
                <c:pt idx="26213">
                  <c:v>735675.61451388837</c:v>
                </c:pt>
                <c:pt idx="26214">
                  <c:v>735675.61452546297</c:v>
                </c:pt>
                <c:pt idx="26215">
                  <c:v>735675.61452546297</c:v>
                </c:pt>
                <c:pt idx="26216">
                  <c:v>735675.61453703709</c:v>
                </c:pt>
                <c:pt idx="26217">
                  <c:v>735675.61453703709</c:v>
                </c:pt>
                <c:pt idx="26218">
                  <c:v>735675.61454860796</c:v>
                </c:pt>
                <c:pt idx="26219">
                  <c:v>735675.61454860796</c:v>
                </c:pt>
                <c:pt idx="26220">
                  <c:v>735675.61456018337</c:v>
                </c:pt>
                <c:pt idx="26221">
                  <c:v>735675.61456018337</c:v>
                </c:pt>
                <c:pt idx="26222">
                  <c:v>735675.61457175622</c:v>
                </c:pt>
                <c:pt idx="26223">
                  <c:v>735675.61457175622</c:v>
                </c:pt>
                <c:pt idx="26224">
                  <c:v>735675.61458333349</c:v>
                </c:pt>
                <c:pt idx="26225">
                  <c:v>735675.61458333349</c:v>
                </c:pt>
                <c:pt idx="26226">
                  <c:v>735675.61459490738</c:v>
                </c:pt>
                <c:pt idx="26227">
                  <c:v>735675.61460648151</c:v>
                </c:pt>
                <c:pt idx="26228">
                  <c:v>735675.61460648151</c:v>
                </c:pt>
                <c:pt idx="26229">
                  <c:v>735675.61461805226</c:v>
                </c:pt>
                <c:pt idx="26230">
                  <c:v>735675.61461805226</c:v>
                </c:pt>
                <c:pt idx="26231">
                  <c:v>735675.6146296293</c:v>
                </c:pt>
                <c:pt idx="26232">
                  <c:v>735675.6146296293</c:v>
                </c:pt>
                <c:pt idx="26233">
                  <c:v>735675.61464120366</c:v>
                </c:pt>
                <c:pt idx="26234">
                  <c:v>735675.61464120366</c:v>
                </c:pt>
                <c:pt idx="26235">
                  <c:v>735675.61465277779</c:v>
                </c:pt>
                <c:pt idx="26236">
                  <c:v>735675.61465277779</c:v>
                </c:pt>
                <c:pt idx="26237">
                  <c:v>735675.6146643518</c:v>
                </c:pt>
                <c:pt idx="26238">
                  <c:v>735675.6146643518</c:v>
                </c:pt>
                <c:pt idx="26239">
                  <c:v>735675.61467592593</c:v>
                </c:pt>
                <c:pt idx="26240">
                  <c:v>735675.61467592593</c:v>
                </c:pt>
                <c:pt idx="26241">
                  <c:v>735675.61468750041</c:v>
                </c:pt>
                <c:pt idx="26242">
                  <c:v>735675.61468750041</c:v>
                </c:pt>
                <c:pt idx="26243">
                  <c:v>735675.61469907337</c:v>
                </c:pt>
                <c:pt idx="26244">
                  <c:v>735675.61469907337</c:v>
                </c:pt>
                <c:pt idx="26245">
                  <c:v>735675.61471064819</c:v>
                </c:pt>
                <c:pt idx="26246">
                  <c:v>735675.61471064819</c:v>
                </c:pt>
                <c:pt idx="26247">
                  <c:v>735675.61472222221</c:v>
                </c:pt>
                <c:pt idx="26248">
                  <c:v>735675.61472222221</c:v>
                </c:pt>
                <c:pt idx="26249">
                  <c:v>735675.61473379633</c:v>
                </c:pt>
                <c:pt idx="26250">
                  <c:v>735675.61473379633</c:v>
                </c:pt>
                <c:pt idx="26251">
                  <c:v>735675.61474536837</c:v>
                </c:pt>
                <c:pt idx="26252">
                  <c:v>735675.61474536837</c:v>
                </c:pt>
                <c:pt idx="26253">
                  <c:v>735675.61475694447</c:v>
                </c:pt>
                <c:pt idx="26254">
                  <c:v>735675.61475694447</c:v>
                </c:pt>
                <c:pt idx="26255">
                  <c:v>735675.61476851837</c:v>
                </c:pt>
                <c:pt idx="26256">
                  <c:v>735675.61476851837</c:v>
                </c:pt>
                <c:pt idx="26257">
                  <c:v>735675.61478009238</c:v>
                </c:pt>
                <c:pt idx="26258">
                  <c:v>735675.61478009238</c:v>
                </c:pt>
                <c:pt idx="26259">
                  <c:v>735675.61479166639</c:v>
                </c:pt>
                <c:pt idx="26260">
                  <c:v>735675.61480324075</c:v>
                </c:pt>
                <c:pt idx="26261">
                  <c:v>735675.61480324075</c:v>
                </c:pt>
                <c:pt idx="26262">
                  <c:v>735675.61481481476</c:v>
                </c:pt>
                <c:pt idx="26263">
                  <c:v>735675.61481481476</c:v>
                </c:pt>
                <c:pt idx="26264">
                  <c:v>735675.61482638901</c:v>
                </c:pt>
                <c:pt idx="26265">
                  <c:v>735675.61482638901</c:v>
                </c:pt>
                <c:pt idx="26266">
                  <c:v>735675.6148379629</c:v>
                </c:pt>
                <c:pt idx="26267">
                  <c:v>735675.6148379629</c:v>
                </c:pt>
                <c:pt idx="26268">
                  <c:v>735675.61484953691</c:v>
                </c:pt>
                <c:pt idx="26269">
                  <c:v>735675.61484953691</c:v>
                </c:pt>
                <c:pt idx="26270">
                  <c:v>735675.61486111151</c:v>
                </c:pt>
                <c:pt idx="26271">
                  <c:v>735675.61486111151</c:v>
                </c:pt>
                <c:pt idx="26272">
                  <c:v>735675.61487268517</c:v>
                </c:pt>
                <c:pt idx="26273">
                  <c:v>735675.61487268517</c:v>
                </c:pt>
                <c:pt idx="26274">
                  <c:v>735675.6148842593</c:v>
                </c:pt>
                <c:pt idx="26275">
                  <c:v>735675.6148842593</c:v>
                </c:pt>
                <c:pt idx="26276">
                  <c:v>735675.61489583342</c:v>
                </c:pt>
                <c:pt idx="26277">
                  <c:v>735675.61489583342</c:v>
                </c:pt>
                <c:pt idx="26278">
                  <c:v>735675.61490740732</c:v>
                </c:pt>
                <c:pt idx="26279">
                  <c:v>735675.61490740732</c:v>
                </c:pt>
                <c:pt idx="26280">
                  <c:v>735675.61491897807</c:v>
                </c:pt>
                <c:pt idx="26281">
                  <c:v>735675.61491897807</c:v>
                </c:pt>
                <c:pt idx="26282">
                  <c:v>735675.61493055336</c:v>
                </c:pt>
                <c:pt idx="26283">
                  <c:v>735675.61493055336</c:v>
                </c:pt>
                <c:pt idx="26284">
                  <c:v>735675.61494212889</c:v>
                </c:pt>
                <c:pt idx="26285">
                  <c:v>735675.61494212889</c:v>
                </c:pt>
                <c:pt idx="26286">
                  <c:v>735675.61495370371</c:v>
                </c:pt>
                <c:pt idx="26287">
                  <c:v>735675.61495370371</c:v>
                </c:pt>
                <c:pt idx="26288">
                  <c:v>735675.61496527737</c:v>
                </c:pt>
                <c:pt idx="26289">
                  <c:v>735675.61497685139</c:v>
                </c:pt>
                <c:pt idx="26290">
                  <c:v>735675.61497685139</c:v>
                </c:pt>
                <c:pt idx="26291">
                  <c:v>735675.61498842598</c:v>
                </c:pt>
                <c:pt idx="26292">
                  <c:v>735675.61498842598</c:v>
                </c:pt>
                <c:pt idx="26293">
                  <c:v>735675.61499999836</c:v>
                </c:pt>
                <c:pt idx="26294">
                  <c:v>735675.61499999836</c:v>
                </c:pt>
                <c:pt idx="26295">
                  <c:v>735675.61501157389</c:v>
                </c:pt>
                <c:pt idx="26296">
                  <c:v>735675.61501157389</c:v>
                </c:pt>
                <c:pt idx="26297">
                  <c:v>735675.61502314941</c:v>
                </c:pt>
                <c:pt idx="26298">
                  <c:v>735675.61502314941</c:v>
                </c:pt>
                <c:pt idx="26299">
                  <c:v>735675.61503472249</c:v>
                </c:pt>
                <c:pt idx="26300">
                  <c:v>735675.61503472249</c:v>
                </c:pt>
                <c:pt idx="26301">
                  <c:v>735675.6150462965</c:v>
                </c:pt>
                <c:pt idx="26302">
                  <c:v>735675.6150462965</c:v>
                </c:pt>
                <c:pt idx="26303">
                  <c:v>735675.6150578704</c:v>
                </c:pt>
                <c:pt idx="26304">
                  <c:v>735675.6150578704</c:v>
                </c:pt>
                <c:pt idx="26305">
                  <c:v>735675.61506944429</c:v>
                </c:pt>
                <c:pt idx="26306">
                  <c:v>735675.61506944429</c:v>
                </c:pt>
                <c:pt idx="26307">
                  <c:v>735675.61508101854</c:v>
                </c:pt>
                <c:pt idx="26308">
                  <c:v>735675.61508101854</c:v>
                </c:pt>
                <c:pt idx="26309">
                  <c:v>735675.61509259231</c:v>
                </c:pt>
                <c:pt idx="26310">
                  <c:v>735675.61509259231</c:v>
                </c:pt>
                <c:pt idx="26311">
                  <c:v>735675.61510416667</c:v>
                </c:pt>
                <c:pt idx="26312">
                  <c:v>735675.61510416667</c:v>
                </c:pt>
                <c:pt idx="26313">
                  <c:v>735675.6151157408</c:v>
                </c:pt>
                <c:pt idx="26314">
                  <c:v>735675.6151157408</c:v>
                </c:pt>
                <c:pt idx="26315">
                  <c:v>735675.61512731481</c:v>
                </c:pt>
                <c:pt idx="26316">
                  <c:v>735675.61512731481</c:v>
                </c:pt>
                <c:pt idx="26317">
                  <c:v>735675.61513888836</c:v>
                </c:pt>
                <c:pt idx="26318">
                  <c:v>735675.61513888836</c:v>
                </c:pt>
                <c:pt idx="26319">
                  <c:v>735675.61515046237</c:v>
                </c:pt>
                <c:pt idx="26320">
                  <c:v>735675.61516203708</c:v>
                </c:pt>
                <c:pt idx="26321">
                  <c:v>735675.61516203708</c:v>
                </c:pt>
                <c:pt idx="26322">
                  <c:v>735675.61517361109</c:v>
                </c:pt>
                <c:pt idx="26323">
                  <c:v>735675.61517361109</c:v>
                </c:pt>
                <c:pt idx="26324">
                  <c:v>735675.61518518522</c:v>
                </c:pt>
                <c:pt idx="26325">
                  <c:v>735675.61518518522</c:v>
                </c:pt>
                <c:pt idx="26326">
                  <c:v>735675.61519675888</c:v>
                </c:pt>
                <c:pt idx="26327">
                  <c:v>735675.61519675888</c:v>
                </c:pt>
                <c:pt idx="26328">
                  <c:v>735675.61520833347</c:v>
                </c:pt>
                <c:pt idx="26329">
                  <c:v>735675.61520833347</c:v>
                </c:pt>
                <c:pt idx="26330">
                  <c:v>735675.61521990737</c:v>
                </c:pt>
                <c:pt idx="26331">
                  <c:v>735675.61521990737</c:v>
                </c:pt>
                <c:pt idx="26332">
                  <c:v>735675.6152314815</c:v>
                </c:pt>
                <c:pt idx="26333">
                  <c:v>735675.6152314815</c:v>
                </c:pt>
                <c:pt idx="26334">
                  <c:v>735675.61524305539</c:v>
                </c:pt>
                <c:pt idx="26335">
                  <c:v>735675.61524305539</c:v>
                </c:pt>
                <c:pt idx="26336">
                  <c:v>735675.61525462964</c:v>
                </c:pt>
                <c:pt idx="26337">
                  <c:v>735675.61525462964</c:v>
                </c:pt>
                <c:pt idx="26338">
                  <c:v>735675.61526620365</c:v>
                </c:pt>
                <c:pt idx="26339">
                  <c:v>735675.61526620365</c:v>
                </c:pt>
                <c:pt idx="26340">
                  <c:v>735675.61527777778</c:v>
                </c:pt>
                <c:pt idx="26341">
                  <c:v>735675.61527777778</c:v>
                </c:pt>
                <c:pt idx="26342">
                  <c:v>735675.6152893519</c:v>
                </c:pt>
                <c:pt idx="26343">
                  <c:v>735675.6152893519</c:v>
                </c:pt>
                <c:pt idx="26344">
                  <c:v>735675.61530092591</c:v>
                </c:pt>
                <c:pt idx="26345">
                  <c:v>735675.61530092591</c:v>
                </c:pt>
                <c:pt idx="26346">
                  <c:v>735675.61531249899</c:v>
                </c:pt>
                <c:pt idx="26347">
                  <c:v>735675.61531249899</c:v>
                </c:pt>
                <c:pt idx="26348">
                  <c:v>735675.61532407394</c:v>
                </c:pt>
                <c:pt idx="26349">
                  <c:v>735675.61532407394</c:v>
                </c:pt>
                <c:pt idx="26350">
                  <c:v>735675.61533564841</c:v>
                </c:pt>
                <c:pt idx="26351">
                  <c:v>735675.61533564841</c:v>
                </c:pt>
                <c:pt idx="26352">
                  <c:v>735675.61534722219</c:v>
                </c:pt>
                <c:pt idx="26353">
                  <c:v>735675.61535879632</c:v>
                </c:pt>
                <c:pt idx="26354">
                  <c:v>735675.61535879632</c:v>
                </c:pt>
                <c:pt idx="26355">
                  <c:v>735675.61537036777</c:v>
                </c:pt>
                <c:pt idx="26356">
                  <c:v>735675.61537036777</c:v>
                </c:pt>
                <c:pt idx="26357">
                  <c:v>735675.61538194446</c:v>
                </c:pt>
                <c:pt idx="26358">
                  <c:v>735675.61538194446</c:v>
                </c:pt>
                <c:pt idx="26359">
                  <c:v>735675.61539351847</c:v>
                </c:pt>
                <c:pt idx="26360">
                  <c:v>735675.61539351847</c:v>
                </c:pt>
                <c:pt idx="26361">
                  <c:v>735675.6154050926</c:v>
                </c:pt>
                <c:pt idx="26362">
                  <c:v>735675.6154050926</c:v>
                </c:pt>
                <c:pt idx="26363">
                  <c:v>735675.61541666673</c:v>
                </c:pt>
                <c:pt idx="26364">
                  <c:v>735675.61541666673</c:v>
                </c:pt>
                <c:pt idx="26365">
                  <c:v>735675.61542824074</c:v>
                </c:pt>
                <c:pt idx="26366">
                  <c:v>735675.61542824074</c:v>
                </c:pt>
                <c:pt idx="26367">
                  <c:v>735675.61543981486</c:v>
                </c:pt>
                <c:pt idx="26368">
                  <c:v>735675.61543981486</c:v>
                </c:pt>
                <c:pt idx="26369">
                  <c:v>735675.61545138911</c:v>
                </c:pt>
                <c:pt idx="26370">
                  <c:v>735675.61545138911</c:v>
                </c:pt>
                <c:pt idx="26371">
                  <c:v>735675.615462963</c:v>
                </c:pt>
                <c:pt idx="26372">
                  <c:v>735675.615462963</c:v>
                </c:pt>
                <c:pt idx="26373">
                  <c:v>735675.61547453701</c:v>
                </c:pt>
                <c:pt idx="26374">
                  <c:v>735675.61547453701</c:v>
                </c:pt>
                <c:pt idx="26375">
                  <c:v>735675.61548611242</c:v>
                </c:pt>
                <c:pt idx="26376">
                  <c:v>735675.61548611242</c:v>
                </c:pt>
                <c:pt idx="26377">
                  <c:v>735675.61549768515</c:v>
                </c:pt>
                <c:pt idx="26378">
                  <c:v>735675.61549768515</c:v>
                </c:pt>
                <c:pt idx="26379">
                  <c:v>735675.61550925672</c:v>
                </c:pt>
                <c:pt idx="26380">
                  <c:v>735675.61550925672</c:v>
                </c:pt>
                <c:pt idx="26381">
                  <c:v>735675.61552083341</c:v>
                </c:pt>
                <c:pt idx="26382">
                  <c:v>735675.61552083341</c:v>
                </c:pt>
                <c:pt idx="26383">
                  <c:v>735675.6155324073</c:v>
                </c:pt>
                <c:pt idx="26384">
                  <c:v>735675.61554398132</c:v>
                </c:pt>
                <c:pt idx="26385">
                  <c:v>735675.61554398132</c:v>
                </c:pt>
                <c:pt idx="26386">
                  <c:v>735675.61555555556</c:v>
                </c:pt>
                <c:pt idx="26387">
                  <c:v>735675.61555555556</c:v>
                </c:pt>
                <c:pt idx="26388">
                  <c:v>735675.61556712957</c:v>
                </c:pt>
                <c:pt idx="26389">
                  <c:v>735675.61556712957</c:v>
                </c:pt>
                <c:pt idx="26390">
                  <c:v>735675.61557870137</c:v>
                </c:pt>
                <c:pt idx="26391">
                  <c:v>735675.61557870137</c:v>
                </c:pt>
                <c:pt idx="26392">
                  <c:v>735675.61559027736</c:v>
                </c:pt>
                <c:pt idx="26393">
                  <c:v>735675.61559027736</c:v>
                </c:pt>
                <c:pt idx="26394">
                  <c:v>735675.61560185184</c:v>
                </c:pt>
                <c:pt idx="26395">
                  <c:v>735675.61560185184</c:v>
                </c:pt>
                <c:pt idx="26396">
                  <c:v>735675.61561342643</c:v>
                </c:pt>
                <c:pt idx="26397">
                  <c:v>735675.61561342643</c:v>
                </c:pt>
                <c:pt idx="26398">
                  <c:v>735675.61562500044</c:v>
                </c:pt>
                <c:pt idx="26399">
                  <c:v>735675.61562500044</c:v>
                </c:pt>
                <c:pt idx="26400">
                  <c:v>735675.6156365741</c:v>
                </c:pt>
                <c:pt idx="26401">
                  <c:v>735675.6156365741</c:v>
                </c:pt>
                <c:pt idx="26402">
                  <c:v>735675.61564814812</c:v>
                </c:pt>
                <c:pt idx="26403">
                  <c:v>735675.61564814812</c:v>
                </c:pt>
                <c:pt idx="26404">
                  <c:v>735675.61565972224</c:v>
                </c:pt>
                <c:pt idx="26405">
                  <c:v>735675.61565972224</c:v>
                </c:pt>
                <c:pt idx="26406">
                  <c:v>735675.61567129625</c:v>
                </c:pt>
                <c:pt idx="26407">
                  <c:v>735675.61567129625</c:v>
                </c:pt>
                <c:pt idx="26408">
                  <c:v>735675.6156828705</c:v>
                </c:pt>
                <c:pt idx="26409">
                  <c:v>735675.6156828705</c:v>
                </c:pt>
                <c:pt idx="26410">
                  <c:v>735675.61569444451</c:v>
                </c:pt>
                <c:pt idx="26411">
                  <c:v>735675.61569444451</c:v>
                </c:pt>
                <c:pt idx="26412">
                  <c:v>735675.61570601852</c:v>
                </c:pt>
                <c:pt idx="26413">
                  <c:v>735675.6157175923</c:v>
                </c:pt>
                <c:pt idx="26414">
                  <c:v>735675.6157175923</c:v>
                </c:pt>
                <c:pt idx="26415">
                  <c:v>735675.61572916666</c:v>
                </c:pt>
                <c:pt idx="26416">
                  <c:v>735675.61572916666</c:v>
                </c:pt>
                <c:pt idx="26417">
                  <c:v>735675.61574074079</c:v>
                </c:pt>
                <c:pt idx="26418">
                  <c:v>735675.61574074079</c:v>
                </c:pt>
                <c:pt idx="26419">
                  <c:v>735675.6157523148</c:v>
                </c:pt>
                <c:pt idx="26420">
                  <c:v>735675.6157523148</c:v>
                </c:pt>
                <c:pt idx="26421">
                  <c:v>735675.61576388893</c:v>
                </c:pt>
                <c:pt idx="26422">
                  <c:v>735675.61576388893</c:v>
                </c:pt>
                <c:pt idx="26423">
                  <c:v>735675.61577546236</c:v>
                </c:pt>
                <c:pt idx="26424">
                  <c:v>735675.61577546236</c:v>
                </c:pt>
                <c:pt idx="26425">
                  <c:v>735675.61578703742</c:v>
                </c:pt>
                <c:pt idx="26426">
                  <c:v>735675.61578703742</c:v>
                </c:pt>
                <c:pt idx="26427">
                  <c:v>735675.61579861108</c:v>
                </c:pt>
                <c:pt idx="26428">
                  <c:v>735675.61579861108</c:v>
                </c:pt>
                <c:pt idx="26429">
                  <c:v>735675.61581018521</c:v>
                </c:pt>
                <c:pt idx="26430">
                  <c:v>735675.61581018521</c:v>
                </c:pt>
                <c:pt idx="26431">
                  <c:v>735675.61582175922</c:v>
                </c:pt>
                <c:pt idx="26432">
                  <c:v>735675.61582175922</c:v>
                </c:pt>
                <c:pt idx="26433">
                  <c:v>735675.61583333404</c:v>
                </c:pt>
                <c:pt idx="26434">
                  <c:v>735675.61583333404</c:v>
                </c:pt>
                <c:pt idx="26435">
                  <c:v>735675.61584490747</c:v>
                </c:pt>
                <c:pt idx="26436">
                  <c:v>735675.61584490747</c:v>
                </c:pt>
                <c:pt idx="26437">
                  <c:v>735675.61585648241</c:v>
                </c:pt>
                <c:pt idx="26438">
                  <c:v>735675.61586805538</c:v>
                </c:pt>
                <c:pt idx="26439">
                  <c:v>735675.61586805538</c:v>
                </c:pt>
                <c:pt idx="26440">
                  <c:v>735675.61587962939</c:v>
                </c:pt>
                <c:pt idx="26441">
                  <c:v>735675.61587962939</c:v>
                </c:pt>
                <c:pt idx="26442">
                  <c:v>735675.61589120375</c:v>
                </c:pt>
                <c:pt idx="26443">
                  <c:v>735675.61589120375</c:v>
                </c:pt>
                <c:pt idx="26444">
                  <c:v>735675.61590277776</c:v>
                </c:pt>
                <c:pt idx="26445">
                  <c:v>735675.61590277776</c:v>
                </c:pt>
                <c:pt idx="26446">
                  <c:v>735675.61591435189</c:v>
                </c:pt>
                <c:pt idx="26447">
                  <c:v>735675.61591435189</c:v>
                </c:pt>
                <c:pt idx="26448">
                  <c:v>735675.61592592741</c:v>
                </c:pt>
                <c:pt idx="26449">
                  <c:v>735675.61593750003</c:v>
                </c:pt>
                <c:pt idx="26450">
                  <c:v>735675.61593750003</c:v>
                </c:pt>
                <c:pt idx="26451">
                  <c:v>735675.61594907148</c:v>
                </c:pt>
                <c:pt idx="26452">
                  <c:v>735675.61594907148</c:v>
                </c:pt>
                <c:pt idx="26453">
                  <c:v>735675.6159606484</c:v>
                </c:pt>
                <c:pt idx="26454">
                  <c:v>735675.6159606484</c:v>
                </c:pt>
                <c:pt idx="26455">
                  <c:v>735675.61597222218</c:v>
                </c:pt>
                <c:pt idx="26456">
                  <c:v>735675.61597222218</c:v>
                </c:pt>
                <c:pt idx="26457">
                  <c:v>735675.61598379642</c:v>
                </c:pt>
                <c:pt idx="26458">
                  <c:v>735675.61598379642</c:v>
                </c:pt>
                <c:pt idx="26459">
                  <c:v>735675.61599537032</c:v>
                </c:pt>
                <c:pt idx="26460">
                  <c:v>735675.61599537032</c:v>
                </c:pt>
                <c:pt idx="26461">
                  <c:v>735675.61600694444</c:v>
                </c:pt>
                <c:pt idx="26462">
                  <c:v>735675.61600694444</c:v>
                </c:pt>
                <c:pt idx="26463">
                  <c:v>735675.61601851857</c:v>
                </c:pt>
                <c:pt idx="26464">
                  <c:v>735675.61601851857</c:v>
                </c:pt>
                <c:pt idx="26465">
                  <c:v>735675.61603009258</c:v>
                </c:pt>
                <c:pt idx="26466">
                  <c:v>735675.61603009258</c:v>
                </c:pt>
                <c:pt idx="26467">
                  <c:v>735675.61604166671</c:v>
                </c:pt>
                <c:pt idx="26468">
                  <c:v>735675.61604166671</c:v>
                </c:pt>
                <c:pt idx="26469">
                  <c:v>735675.6160532434</c:v>
                </c:pt>
                <c:pt idx="26470">
                  <c:v>735675.6160532434</c:v>
                </c:pt>
                <c:pt idx="26471">
                  <c:v>735675.61606481485</c:v>
                </c:pt>
                <c:pt idx="26472">
                  <c:v>735675.61606481485</c:v>
                </c:pt>
                <c:pt idx="26473">
                  <c:v>735675.61607638909</c:v>
                </c:pt>
                <c:pt idx="26474">
                  <c:v>735675.61607638909</c:v>
                </c:pt>
                <c:pt idx="26475">
                  <c:v>735675.61608796404</c:v>
                </c:pt>
                <c:pt idx="26476">
                  <c:v>735675.61608796404</c:v>
                </c:pt>
                <c:pt idx="26477">
                  <c:v>735675.616099537</c:v>
                </c:pt>
                <c:pt idx="26478">
                  <c:v>735675.616099537</c:v>
                </c:pt>
                <c:pt idx="26479">
                  <c:v>735675.61611111113</c:v>
                </c:pt>
                <c:pt idx="26480">
                  <c:v>735675.61611111113</c:v>
                </c:pt>
                <c:pt idx="26481">
                  <c:v>735675.61612268514</c:v>
                </c:pt>
                <c:pt idx="26482">
                  <c:v>735675.61613425927</c:v>
                </c:pt>
                <c:pt idx="26483">
                  <c:v>735675.61613425927</c:v>
                </c:pt>
                <c:pt idx="26484">
                  <c:v>735675.6161458334</c:v>
                </c:pt>
                <c:pt idx="26485">
                  <c:v>735675.6161458334</c:v>
                </c:pt>
                <c:pt idx="26486">
                  <c:v>735675.61615740741</c:v>
                </c:pt>
                <c:pt idx="26487">
                  <c:v>735675.61615740741</c:v>
                </c:pt>
                <c:pt idx="26488">
                  <c:v>735675.6161689813</c:v>
                </c:pt>
                <c:pt idx="26489">
                  <c:v>735675.6161689813</c:v>
                </c:pt>
                <c:pt idx="26490">
                  <c:v>735675.61618055531</c:v>
                </c:pt>
                <c:pt idx="26491">
                  <c:v>735675.61618055531</c:v>
                </c:pt>
                <c:pt idx="26492">
                  <c:v>735675.61619212967</c:v>
                </c:pt>
                <c:pt idx="26493">
                  <c:v>735675.61619212967</c:v>
                </c:pt>
                <c:pt idx="26494">
                  <c:v>735675.61620370403</c:v>
                </c:pt>
                <c:pt idx="26495">
                  <c:v>735675.61620370403</c:v>
                </c:pt>
                <c:pt idx="26496">
                  <c:v>735675.61621527781</c:v>
                </c:pt>
                <c:pt idx="26497">
                  <c:v>735675.61621527781</c:v>
                </c:pt>
                <c:pt idx="26498">
                  <c:v>735675.61622685241</c:v>
                </c:pt>
                <c:pt idx="26499">
                  <c:v>735675.61622685241</c:v>
                </c:pt>
                <c:pt idx="26500">
                  <c:v>735675.61623842595</c:v>
                </c:pt>
                <c:pt idx="26501">
                  <c:v>735675.61623842595</c:v>
                </c:pt>
                <c:pt idx="26502">
                  <c:v>735675.61624999996</c:v>
                </c:pt>
                <c:pt idx="26503">
                  <c:v>735675.61624999996</c:v>
                </c:pt>
                <c:pt idx="26504">
                  <c:v>735675.61626157409</c:v>
                </c:pt>
                <c:pt idx="26505">
                  <c:v>735675.61626157409</c:v>
                </c:pt>
                <c:pt idx="26506">
                  <c:v>735675.61627314845</c:v>
                </c:pt>
                <c:pt idx="26507">
                  <c:v>735675.61627314845</c:v>
                </c:pt>
                <c:pt idx="26508">
                  <c:v>735675.61628472444</c:v>
                </c:pt>
                <c:pt idx="26509">
                  <c:v>735675.61628472444</c:v>
                </c:pt>
                <c:pt idx="26510">
                  <c:v>735675.6162962974</c:v>
                </c:pt>
                <c:pt idx="26511">
                  <c:v>735675.6162962974</c:v>
                </c:pt>
                <c:pt idx="26512">
                  <c:v>735675.61630787048</c:v>
                </c:pt>
                <c:pt idx="26513">
                  <c:v>735675.61631944438</c:v>
                </c:pt>
                <c:pt idx="26514">
                  <c:v>735675.61631944438</c:v>
                </c:pt>
                <c:pt idx="26515">
                  <c:v>735675.61633101851</c:v>
                </c:pt>
                <c:pt idx="26516">
                  <c:v>735675.61633101851</c:v>
                </c:pt>
                <c:pt idx="26517">
                  <c:v>735675.61634259229</c:v>
                </c:pt>
                <c:pt idx="26518">
                  <c:v>735675.61634259229</c:v>
                </c:pt>
                <c:pt idx="26519">
                  <c:v>735675.61635416665</c:v>
                </c:pt>
                <c:pt idx="26520">
                  <c:v>735675.61635416665</c:v>
                </c:pt>
                <c:pt idx="26521">
                  <c:v>735675.61636574205</c:v>
                </c:pt>
                <c:pt idx="26522">
                  <c:v>735675.61636574205</c:v>
                </c:pt>
                <c:pt idx="26523">
                  <c:v>735675.61637731479</c:v>
                </c:pt>
                <c:pt idx="26524">
                  <c:v>735675.61637731479</c:v>
                </c:pt>
                <c:pt idx="26525">
                  <c:v>735675.61638888891</c:v>
                </c:pt>
                <c:pt idx="26526">
                  <c:v>735675.61638888891</c:v>
                </c:pt>
                <c:pt idx="26527">
                  <c:v>735675.61640046292</c:v>
                </c:pt>
                <c:pt idx="26528">
                  <c:v>735675.61640046292</c:v>
                </c:pt>
                <c:pt idx="26529">
                  <c:v>735675.61641203705</c:v>
                </c:pt>
                <c:pt idx="26530">
                  <c:v>735675.61641203705</c:v>
                </c:pt>
                <c:pt idx="26531">
                  <c:v>735675.61642361409</c:v>
                </c:pt>
                <c:pt idx="26532">
                  <c:v>735675.61642361409</c:v>
                </c:pt>
                <c:pt idx="26533">
                  <c:v>735675.61643518542</c:v>
                </c:pt>
                <c:pt idx="26534">
                  <c:v>735675.61643518542</c:v>
                </c:pt>
                <c:pt idx="26535">
                  <c:v>735675.61644675932</c:v>
                </c:pt>
                <c:pt idx="26536">
                  <c:v>735675.61644675932</c:v>
                </c:pt>
                <c:pt idx="26537">
                  <c:v>735675.61645833345</c:v>
                </c:pt>
                <c:pt idx="26538">
                  <c:v>735675.61645833345</c:v>
                </c:pt>
                <c:pt idx="26539">
                  <c:v>735675.61646990746</c:v>
                </c:pt>
                <c:pt idx="26540">
                  <c:v>735675.61646990746</c:v>
                </c:pt>
                <c:pt idx="26541">
                  <c:v>735675.61648148205</c:v>
                </c:pt>
                <c:pt idx="26542">
                  <c:v>735675.6164930556</c:v>
                </c:pt>
                <c:pt idx="26543">
                  <c:v>735675.6164930556</c:v>
                </c:pt>
                <c:pt idx="26544">
                  <c:v>735675.61650462961</c:v>
                </c:pt>
                <c:pt idx="26545">
                  <c:v>735675.61650462961</c:v>
                </c:pt>
                <c:pt idx="26546">
                  <c:v>735675.61651620374</c:v>
                </c:pt>
                <c:pt idx="26547">
                  <c:v>735675.61651620374</c:v>
                </c:pt>
                <c:pt idx="26548">
                  <c:v>735675.61652777775</c:v>
                </c:pt>
                <c:pt idx="26549">
                  <c:v>735675.61652777775</c:v>
                </c:pt>
                <c:pt idx="26550">
                  <c:v>735675.61653935187</c:v>
                </c:pt>
                <c:pt idx="26551">
                  <c:v>735675.61653935187</c:v>
                </c:pt>
                <c:pt idx="26552">
                  <c:v>735675.61655092705</c:v>
                </c:pt>
                <c:pt idx="26553">
                  <c:v>735675.61655092705</c:v>
                </c:pt>
                <c:pt idx="26554">
                  <c:v>735675.61656250001</c:v>
                </c:pt>
                <c:pt idx="26555">
                  <c:v>735675.61656250001</c:v>
                </c:pt>
                <c:pt idx="26556">
                  <c:v>735675.61657407391</c:v>
                </c:pt>
                <c:pt idx="26557">
                  <c:v>735675.61657407391</c:v>
                </c:pt>
                <c:pt idx="26558">
                  <c:v>735675.61658564943</c:v>
                </c:pt>
                <c:pt idx="26559">
                  <c:v>735675.61658564943</c:v>
                </c:pt>
                <c:pt idx="26560">
                  <c:v>735675.6165972224</c:v>
                </c:pt>
                <c:pt idx="26561">
                  <c:v>735675.6165972224</c:v>
                </c:pt>
                <c:pt idx="26562">
                  <c:v>735675.61660879641</c:v>
                </c:pt>
                <c:pt idx="26563">
                  <c:v>735675.61660879641</c:v>
                </c:pt>
                <c:pt idx="26564">
                  <c:v>735675.61662037042</c:v>
                </c:pt>
                <c:pt idx="26565">
                  <c:v>735675.61662037042</c:v>
                </c:pt>
                <c:pt idx="26566">
                  <c:v>735675.61663194443</c:v>
                </c:pt>
                <c:pt idx="26567">
                  <c:v>735675.61663194443</c:v>
                </c:pt>
                <c:pt idx="26568">
                  <c:v>735675.61664351902</c:v>
                </c:pt>
                <c:pt idx="26569">
                  <c:v>735675.61664351902</c:v>
                </c:pt>
                <c:pt idx="26570">
                  <c:v>735675.61665509443</c:v>
                </c:pt>
                <c:pt idx="26571">
                  <c:v>735675.61665509443</c:v>
                </c:pt>
                <c:pt idx="26572">
                  <c:v>735675.61666666705</c:v>
                </c:pt>
                <c:pt idx="26573">
                  <c:v>735675.61667824071</c:v>
                </c:pt>
                <c:pt idx="26574">
                  <c:v>735675.61667824071</c:v>
                </c:pt>
                <c:pt idx="26575">
                  <c:v>735675.61668981484</c:v>
                </c:pt>
                <c:pt idx="26576">
                  <c:v>735675.61668981484</c:v>
                </c:pt>
                <c:pt idx="26577">
                  <c:v>735675.61670138885</c:v>
                </c:pt>
                <c:pt idx="26578">
                  <c:v>735675.61670138885</c:v>
                </c:pt>
                <c:pt idx="26579">
                  <c:v>735675.61671296298</c:v>
                </c:pt>
                <c:pt idx="26580">
                  <c:v>735675.61671296298</c:v>
                </c:pt>
                <c:pt idx="26581">
                  <c:v>735675.61672453745</c:v>
                </c:pt>
                <c:pt idx="26582">
                  <c:v>735675.61672453745</c:v>
                </c:pt>
                <c:pt idx="26583">
                  <c:v>735675.61673611205</c:v>
                </c:pt>
                <c:pt idx="26584">
                  <c:v>735675.61673611205</c:v>
                </c:pt>
                <c:pt idx="26585">
                  <c:v>735675.61674768524</c:v>
                </c:pt>
                <c:pt idx="26586">
                  <c:v>735675.61674768524</c:v>
                </c:pt>
                <c:pt idx="26587">
                  <c:v>735675.6167592589</c:v>
                </c:pt>
                <c:pt idx="26588">
                  <c:v>735675.6167592589</c:v>
                </c:pt>
                <c:pt idx="26589">
                  <c:v>735675.6167708335</c:v>
                </c:pt>
                <c:pt idx="26590">
                  <c:v>735675.6167708335</c:v>
                </c:pt>
                <c:pt idx="26591">
                  <c:v>735675.61678240751</c:v>
                </c:pt>
                <c:pt idx="26592">
                  <c:v>735675.61678240751</c:v>
                </c:pt>
                <c:pt idx="26593">
                  <c:v>735675.61679398152</c:v>
                </c:pt>
                <c:pt idx="26594">
                  <c:v>735675.61679398152</c:v>
                </c:pt>
                <c:pt idx="26595">
                  <c:v>735675.61680555553</c:v>
                </c:pt>
                <c:pt idx="26596">
                  <c:v>735675.61680555553</c:v>
                </c:pt>
                <c:pt idx="26597">
                  <c:v>735675.61681713234</c:v>
                </c:pt>
                <c:pt idx="26598">
                  <c:v>735675.61681713234</c:v>
                </c:pt>
                <c:pt idx="26599">
                  <c:v>735675.61682870402</c:v>
                </c:pt>
                <c:pt idx="26600">
                  <c:v>735675.61682870402</c:v>
                </c:pt>
                <c:pt idx="26601">
                  <c:v>735675.6168402778</c:v>
                </c:pt>
                <c:pt idx="26602">
                  <c:v>735675.61685185204</c:v>
                </c:pt>
                <c:pt idx="26603">
                  <c:v>735675.61685185204</c:v>
                </c:pt>
                <c:pt idx="26604">
                  <c:v>735675.61686342745</c:v>
                </c:pt>
                <c:pt idx="26605">
                  <c:v>735675.61686342745</c:v>
                </c:pt>
                <c:pt idx="26606">
                  <c:v>735675.61687499995</c:v>
                </c:pt>
                <c:pt idx="26607">
                  <c:v>735675.61687499995</c:v>
                </c:pt>
                <c:pt idx="26608">
                  <c:v>735675.61688657443</c:v>
                </c:pt>
                <c:pt idx="26609">
                  <c:v>735675.61688657443</c:v>
                </c:pt>
                <c:pt idx="26610">
                  <c:v>735675.61689814844</c:v>
                </c:pt>
                <c:pt idx="26611">
                  <c:v>735675.61689814844</c:v>
                </c:pt>
                <c:pt idx="26612">
                  <c:v>735675.61690972222</c:v>
                </c:pt>
                <c:pt idx="26613">
                  <c:v>735675.61690972222</c:v>
                </c:pt>
                <c:pt idx="26614">
                  <c:v>735675.61692129704</c:v>
                </c:pt>
                <c:pt idx="26615">
                  <c:v>735675.61692129704</c:v>
                </c:pt>
                <c:pt idx="26616">
                  <c:v>735675.61693287035</c:v>
                </c:pt>
                <c:pt idx="26617">
                  <c:v>735675.61693287035</c:v>
                </c:pt>
                <c:pt idx="26618">
                  <c:v>735675.61694444448</c:v>
                </c:pt>
                <c:pt idx="26619">
                  <c:v>735675.61694444448</c:v>
                </c:pt>
                <c:pt idx="26620">
                  <c:v>735675.61695601942</c:v>
                </c:pt>
                <c:pt idx="26621">
                  <c:v>735675.61695601942</c:v>
                </c:pt>
                <c:pt idx="26622">
                  <c:v>735675.61696759262</c:v>
                </c:pt>
                <c:pt idx="26623">
                  <c:v>735675.61696759262</c:v>
                </c:pt>
                <c:pt idx="26624">
                  <c:v>735675.61697916628</c:v>
                </c:pt>
                <c:pt idx="26625">
                  <c:v>735675.61697916628</c:v>
                </c:pt>
                <c:pt idx="26626">
                  <c:v>735675.61699074204</c:v>
                </c:pt>
                <c:pt idx="26627">
                  <c:v>735675.61699074204</c:v>
                </c:pt>
                <c:pt idx="26628">
                  <c:v>735675.61700231477</c:v>
                </c:pt>
                <c:pt idx="26629">
                  <c:v>735675.61700231477</c:v>
                </c:pt>
                <c:pt idx="26630">
                  <c:v>735675.6170138889</c:v>
                </c:pt>
                <c:pt idx="26631">
                  <c:v>735675.6170138889</c:v>
                </c:pt>
                <c:pt idx="26632">
                  <c:v>735675.61702546291</c:v>
                </c:pt>
                <c:pt idx="26633">
                  <c:v>735675.61703703704</c:v>
                </c:pt>
                <c:pt idx="26634">
                  <c:v>735675.61703703704</c:v>
                </c:pt>
                <c:pt idx="26635">
                  <c:v>735675.61704861117</c:v>
                </c:pt>
                <c:pt idx="26636">
                  <c:v>735675.61704861117</c:v>
                </c:pt>
                <c:pt idx="26637">
                  <c:v>735675.61706018518</c:v>
                </c:pt>
                <c:pt idx="26638">
                  <c:v>735675.61706018518</c:v>
                </c:pt>
                <c:pt idx="26639">
                  <c:v>735675.61707175896</c:v>
                </c:pt>
                <c:pt idx="26640">
                  <c:v>735675.61707175896</c:v>
                </c:pt>
                <c:pt idx="26641">
                  <c:v>735675.61708333343</c:v>
                </c:pt>
                <c:pt idx="26642">
                  <c:v>735675.61708333343</c:v>
                </c:pt>
                <c:pt idx="26643">
                  <c:v>735675.61709490733</c:v>
                </c:pt>
                <c:pt idx="26644">
                  <c:v>735675.61709490733</c:v>
                </c:pt>
                <c:pt idx="26645">
                  <c:v>735675.61710648146</c:v>
                </c:pt>
                <c:pt idx="26646">
                  <c:v>735675.61710648146</c:v>
                </c:pt>
                <c:pt idx="26647">
                  <c:v>735675.61711805128</c:v>
                </c:pt>
                <c:pt idx="26648">
                  <c:v>735675.61711805128</c:v>
                </c:pt>
                <c:pt idx="26649">
                  <c:v>735675.61712962936</c:v>
                </c:pt>
                <c:pt idx="26650">
                  <c:v>735675.61712962936</c:v>
                </c:pt>
                <c:pt idx="26651">
                  <c:v>735675.61714120337</c:v>
                </c:pt>
                <c:pt idx="26652">
                  <c:v>735675.61714120337</c:v>
                </c:pt>
                <c:pt idx="26653">
                  <c:v>735675.61715277738</c:v>
                </c:pt>
                <c:pt idx="26654">
                  <c:v>735675.61715277738</c:v>
                </c:pt>
                <c:pt idx="26655">
                  <c:v>735675.61716435186</c:v>
                </c:pt>
                <c:pt idx="26656">
                  <c:v>735675.61716435186</c:v>
                </c:pt>
                <c:pt idx="26657">
                  <c:v>735675.61717592587</c:v>
                </c:pt>
                <c:pt idx="26658">
                  <c:v>735675.61717592587</c:v>
                </c:pt>
                <c:pt idx="26659">
                  <c:v>735675.6171875</c:v>
                </c:pt>
                <c:pt idx="26660">
                  <c:v>735675.6171875</c:v>
                </c:pt>
                <c:pt idx="26661">
                  <c:v>735675.61719907122</c:v>
                </c:pt>
                <c:pt idx="26662">
                  <c:v>735675.61719907122</c:v>
                </c:pt>
                <c:pt idx="26663">
                  <c:v>735675.61721064814</c:v>
                </c:pt>
                <c:pt idx="26664">
                  <c:v>735675.6172222225</c:v>
                </c:pt>
                <c:pt idx="26665">
                  <c:v>735675.6172222225</c:v>
                </c:pt>
                <c:pt idx="26666">
                  <c:v>735675.61723379651</c:v>
                </c:pt>
                <c:pt idx="26667">
                  <c:v>735675.61723379651</c:v>
                </c:pt>
                <c:pt idx="26668">
                  <c:v>735675.61724537029</c:v>
                </c:pt>
                <c:pt idx="26669">
                  <c:v>735675.61724537029</c:v>
                </c:pt>
                <c:pt idx="26670">
                  <c:v>735675.61725694442</c:v>
                </c:pt>
                <c:pt idx="26671">
                  <c:v>735675.61725694442</c:v>
                </c:pt>
                <c:pt idx="26672">
                  <c:v>735675.61726851831</c:v>
                </c:pt>
                <c:pt idx="26673">
                  <c:v>735675.61726851831</c:v>
                </c:pt>
                <c:pt idx="26674">
                  <c:v>735675.61728009256</c:v>
                </c:pt>
                <c:pt idx="26675">
                  <c:v>735675.61728009256</c:v>
                </c:pt>
                <c:pt idx="26676">
                  <c:v>735675.61729166668</c:v>
                </c:pt>
                <c:pt idx="26677">
                  <c:v>735675.61729166668</c:v>
                </c:pt>
                <c:pt idx="26678">
                  <c:v>735675.6173032407</c:v>
                </c:pt>
                <c:pt idx="26679">
                  <c:v>735675.6173032407</c:v>
                </c:pt>
                <c:pt idx="26680">
                  <c:v>735675.61731481436</c:v>
                </c:pt>
                <c:pt idx="26681">
                  <c:v>735675.61731481436</c:v>
                </c:pt>
                <c:pt idx="26682">
                  <c:v>735675.61732638883</c:v>
                </c:pt>
                <c:pt idx="26683">
                  <c:v>735675.61732638883</c:v>
                </c:pt>
                <c:pt idx="26684">
                  <c:v>735675.61733796296</c:v>
                </c:pt>
                <c:pt idx="26685">
                  <c:v>735675.61733796296</c:v>
                </c:pt>
                <c:pt idx="26686">
                  <c:v>735675.61734953697</c:v>
                </c:pt>
                <c:pt idx="26687">
                  <c:v>735675.61734953697</c:v>
                </c:pt>
                <c:pt idx="26688">
                  <c:v>735675.6173611111</c:v>
                </c:pt>
                <c:pt idx="26689">
                  <c:v>735675.6173611111</c:v>
                </c:pt>
                <c:pt idx="26690">
                  <c:v>735675.61737268337</c:v>
                </c:pt>
                <c:pt idx="26691">
                  <c:v>735675.61737268337</c:v>
                </c:pt>
                <c:pt idx="26692">
                  <c:v>735675.61738425889</c:v>
                </c:pt>
                <c:pt idx="26693">
                  <c:v>735675.61738425889</c:v>
                </c:pt>
                <c:pt idx="26694">
                  <c:v>735675.61739583348</c:v>
                </c:pt>
                <c:pt idx="26695">
                  <c:v>735675.6174074075</c:v>
                </c:pt>
                <c:pt idx="26696">
                  <c:v>735675.6174074075</c:v>
                </c:pt>
                <c:pt idx="26697">
                  <c:v>735675.61741898139</c:v>
                </c:pt>
                <c:pt idx="26698">
                  <c:v>735675.61741898139</c:v>
                </c:pt>
                <c:pt idx="26699">
                  <c:v>735675.61743055528</c:v>
                </c:pt>
                <c:pt idx="26700">
                  <c:v>735675.61743055528</c:v>
                </c:pt>
                <c:pt idx="26701">
                  <c:v>735675.6174421293</c:v>
                </c:pt>
                <c:pt idx="26702">
                  <c:v>735675.6174421293</c:v>
                </c:pt>
                <c:pt idx="26703">
                  <c:v>735675.61745370401</c:v>
                </c:pt>
                <c:pt idx="26704">
                  <c:v>735675.61745370401</c:v>
                </c:pt>
                <c:pt idx="26705">
                  <c:v>735675.61746527778</c:v>
                </c:pt>
                <c:pt idx="26706">
                  <c:v>735675.61746527778</c:v>
                </c:pt>
                <c:pt idx="26707">
                  <c:v>735675.61747685191</c:v>
                </c:pt>
                <c:pt idx="26708">
                  <c:v>735675.61747685191</c:v>
                </c:pt>
                <c:pt idx="26709">
                  <c:v>735675.61748842592</c:v>
                </c:pt>
                <c:pt idx="26710">
                  <c:v>735675.61748842592</c:v>
                </c:pt>
                <c:pt idx="26711">
                  <c:v>735675.61749999889</c:v>
                </c:pt>
                <c:pt idx="26712">
                  <c:v>735675.61749999889</c:v>
                </c:pt>
                <c:pt idx="26713">
                  <c:v>735675.61751157336</c:v>
                </c:pt>
                <c:pt idx="26714">
                  <c:v>735675.61751157336</c:v>
                </c:pt>
                <c:pt idx="26715">
                  <c:v>735675.61752314842</c:v>
                </c:pt>
                <c:pt idx="26716">
                  <c:v>735675.61752314842</c:v>
                </c:pt>
                <c:pt idx="26717">
                  <c:v>735675.6175347222</c:v>
                </c:pt>
                <c:pt idx="26718">
                  <c:v>735675.6175347222</c:v>
                </c:pt>
                <c:pt idx="26719">
                  <c:v>735675.61754629633</c:v>
                </c:pt>
                <c:pt idx="26720">
                  <c:v>735675.61754629633</c:v>
                </c:pt>
                <c:pt idx="26721">
                  <c:v>735675.61755787034</c:v>
                </c:pt>
                <c:pt idx="26722">
                  <c:v>735675.61755787034</c:v>
                </c:pt>
                <c:pt idx="26723">
                  <c:v>735675.61756944389</c:v>
                </c:pt>
                <c:pt idx="26724">
                  <c:v>735675.61756944389</c:v>
                </c:pt>
                <c:pt idx="26725">
                  <c:v>735675.61758101848</c:v>
                </c:pt>
                <c:pt idx="26726">
                  <c:v>735675.61759259237</c:v>
                </c:pt>
                <c:pt idx="26727">
                  <c:v>735675.61759259237</c:v>
                </c:pt>
                <c:pt idx="26728">
                  <c:v>735675.61760416662</c:v>
                </c:pt>
                <c:pt idx="26729">
                  <c:v>735675.61760416662</c:v>
                </c:pt>
                <c:pt idx="26730">
                  <c:v>735675.61761574075</c:v>
                </c:pt>
                <c:pt idx="26731">
                  <c:v>735675.61761574075</c:v>
                </c:pt>
                <c:pt idx="26732">
                  <c:v>735675.6176273172</c:v>
                </c:pt>
                <c:pt idx="26733">
                  <c:v>735675.6176273172</c:v>
                </c:pt>
                <c:pt idx="26734">
                  <c:v>735675.61763888889</c:v>
                </c:pt>
                <c:pt idx="26735">
                  <c:v>735675.61763888889</c:v>
                </c:pt>
                <c:pt idx="26736">
                  <c:v>735675.61765046301</c:v>
                </c:pt>
                <c:pt idx="26737">
                  <c:v>735675.61765046301</c:v>
                </c:pt>
                <c:pt idx="26738">
                  <c:v>735675.61766203702</c:v>
                </c:pt>
                <c:pt idx="26739">
                  <c:v>735675.61766203702</c:v>
                </c:pt>
                <c:pt idx="26740">
                  <c:v>735675.61767361115</c:v>
                </c:pt>
                <c:pt idx="26741">
                  <c:v>735675.61767361115</c:v>
                </c:pt>
                <c:pt idx="26742">
                  <c:v>735675.6176851854</c:v>
                </c:pt>
                <c:pt idx="26743">
                  <c:v>735675.6176851854</c:v>
                </c:pt>
                <c:pt idx="26744">
                  <c:v>735675.61769675929</c:v>
                </c:pt>
                <c:pt idx="26745">
                  <c:v>735675.61769675929</c:v>
                </c:pt>
                <c:pt idx="26746">
                  <c:v>735675.6177083333</c:v>
                </c:pt>
                <c:pt idx="26747">
                  <c:v>735675.6177083333</c:v>
                </c:pt>
                <c:pt idx="26748">
                  <c:v>735675.61771990696</c:v>
                </c:pt>
                <c:pt idx="26749">
                  <c:v>735675.61771990696</c:v>
                </c:pt>
                <c:pt idx="26750">
                  <c:v>735675.61773148132</c:v>
                </c:pt>
                <c:pt idx="26751">
                  <c:v>735675.61773148132</c:v>
                </c:pt>
                <c:pt idx="26752">
                  <c:v>735675.61774305336</c:v>
                </c:pt>
                <c:pt idx="26753">
                  <c:v>735675.61774305336</c:v>
                </c:pt>
                <c:pt idx="26754">
                  <c:v>735675.61775462958</c:v>
                </c:pt>
                <c:pt idx="26755">
                  <c:v>735675.61775462958</c:v>
                </c:pt>
                <c:pt idx="26756">
                  <c:v>735675.61776620371</c:v>
                </c:pt>
                <c:pt idx="26757">
                  <c:v>735675.61777777737</c:v>
                </c:pt>
                <c:pt idx="26758">
                  <c:v>735675.61777777737</c:v>
                </c:pt>
                <c:pt idx="26759">
                  <c:v>735675.61778935138</c:v>
                </c:pt>
                <c:pt idx="26760">
                  <c:v>735675.61778935138</c:v>
                </c:pt>
                <c:pt idx="26761">
                  <c:v>735675.61780092644</c:v>
                </c:pt>
                <c:pt idx="26762">
                  <c:v>735675.61780092644</c:v>
                </c:pt>
                <c:pt idx="26763">
                  <c:v>735675.61781249999</c:v>
                </c:pt>
                <c:pt idx="26764">
                  <c:v>735675.61781249999</c:v>
                </c:pt>
                <c:pt idx="26765">
                  <c:v>735675.61782407411</c:v>
                </c:pt>
                <c:pt idx="26766">
                  <c:v>735675.61782407411</c:v>
                </c:pt>
                <c:pt idx="26767">
                  <c:v>735675.61783564941</c:v>
                </c:pt>
                <c:pt idx="26768">
                  <c:v>735675.61783564941</c:v>
                </c:pt>
                <c:pt idx="26769">
                  <c:v>735675.61784722225</c:v>
                </c:pt>
                <c:pt idx="26770">
                  <c:v>735675.61784722225</c:v>
                </c:pt>
                <c:pt idx="26771">
                  <c:v>735675.6178587965</c:v>
                </c:pt>
                <c:pt idx="26772">
                  <c:v>735675.6178587965</c:v>
                </c:pt>
                <c:pt idx="26773">
                  <c:v>735675.61787037039</c:v>
                </c:pt>
                <c:pt idx="26774">
                  <c:v>735675.61787037039</c:v>
                </c:pt>
                <c:pt idx="26775">
                  <c:v>735675.6178819444</c:v>
                </c:pt>
                <c:pt idx="26776">
                  <c:v>735675.6178819444</c:v>
                </c:pt>
                <c:pt idx="26777">
                  <c:v>735675.61789351853</c:v>
                </c:pt>
                <c:pt idx="26778">
                  <c:v>735675.61789351853</c:v>
                </c:pt>
                <c:pt idx="26779">
                  <c:v>735675.61790509231</c:v>
                </c:pt>
                <c:pt idx="26780">
                  <c:v>735675.61790509231</c:v>
                </c:pt>
                <c:pt idx="26781">
                  <c:v>735675.61791666667</c:v>
                </c:pt>
                <c:pt idx="26782">
                  <c:v>735675.61791666667</c:v>
                </c:pt>
                <c:pt idx="26783">
                  <c:v>735675.61792824068</c:v>
                </c:pt>
                <c:pt idx="26784">
                  <c:v>735675.61792824068</c:v>
                </c:pt>
                <c:pt idx="26785">
                  <c:v>735675.61793981399</c:v>
                </c:pt>
                <c:pt idx="26786">
                  <c:v>735675.61795138894</c:v>
                </c:pt>
                <c:pt idx="26787">
                  <c:v>735675.61795138894</c:v>
                </c:pt>
                <c:pt idx="26788">
                  <c:v>735675.61796296237</c:v>
                </c:pt>
                <c:pt idx="26789">
                  <c:v>735675.61796296237</c:v>
                </c:pt>
                <c:pt idx="26790">
                  <c:v>735675.61797453708</c:v>
                </c:pt>
                <c:pt idx="26791">
                  <c:v>735675.61797453708</c:v>
                </c:pt>
                <c:pt idx="26792">
                  <c:v>735675.61798611144</c:v>
                </c:pt>
                <c:pt idx="26793">
                  <c:v>735675.61798611144</c:v>
                </c:pt>
                <c:pt idx="26794">
                  <c:v>735675.61799768521</c:v>
                </c:pt>
                <c:pt idx="26795">
                  <c:v>735675.61799768521</c:v>
                </c:pt>
                <c:pt idx="26796">
                  <c:v>735675.61800925899</c:v>
                </c:pt>
                <c:pt idx="26797">
                  <c:v>735675.61800925899</c:v>
                </c:pt>
                <c:pt idx="26798">
                  <c:v>735675.61802083405</c:v>
                </c:pt>
                <c:pt idx="26799">
                  <c:v>735675.61802083405</c:v>
                </c:pt>
                <c:pt idx="26800">
                  <c:v>735675.61803240748</c:v>
                </c:pt>
                <c:pt idx="26801">
                  <c:v>735675.61803240748</c:v>
                </c:pt>
                <c:pt idx="26802">
                  <c:v>735675.61804398149</c:v>
                </c:pt>
                <c:pt idx="26803">
                  <c:v>735675.61804398149</c:v>
                </c:pt>
                <c:pt idx="26804">
                  <c:v>735675.6180555555</c:v>
                </c:pt>
                <c:pt idx="26805">
                  <c:v>735675.6180555555</c:v>
                </c:pt>
                <c:pt idx="26806">
                  <c:v>735675.61806712963</c:v>
                </c:pt>
                <c:pt idx="26807">
                  <c:v>735675.61806712963</c:v>
                </c:pt>
                <c:pt idx="26808">
                  <c:v>735675.61807870376</c:v>
                </c:pt>
                <c:pt idx="26809">
                  <c:v>735675.61807870376</c:v>
                </c:pt>
                <c:pt idx="26810">
                  <c:v>735675.61809027777</c:v>
                </c:pt>
                <c:pt idx="26811">
                  <c:v>735675.61809027777</c:v>
                </c:pt>
                <c:pt idx="26812">
                  <c:v>735675.6181018519</c:v>
                </c:pt>
                <c:pt idx="26813">
                  <c:v>735675.6181018519</c:v>
                </c:pt>
                <c:pt idx="26814">
                  <c:v>735675.61811342591</c:v>
                </c:pt>
                <c:pt idx="26815">
                  <c:v>735675.61812500004</c:v>
                </c:pt>
                <c:pt idx="26816">
                  <c:v>735675.61813657393</c:v>
                </c:pt>
                <c:pt idx="26817">
                  <c:v>735675.61813657393</c:v>
                </c:pt>
                <c:pt idx="26818">
                  <c:v>735675.61814814818</c:v>
                </c:pt>
                <c:pt idx="26819">
                  <c:v>735675.61814814818</c:v>
                </c:pt>
                <c:pt idx="26820">
                  <c:v>735675.61815972219</c:v>
                </c:pt>
                <c:pt idx="26821">
                  <c:v>735675.61815972219</c:v>
                </c:pt>
                <c:pt idx="26822">
                  <c:v>735675.61817129632</c:v>
                </c:pt>
                <c:pt idx="26823">
                  <c:v>735675.61817129632</c:v>
                </c:pt>
                <c:pt idx="26824">
                  <c:v>735675.61818287033</c:v>
                </c:pt>
                <c:pt idx="26825">
                  <c:v>735675.61818287033</c:v>
                </c:pt>
                <c:pt idx="26826">
                  <c:v>735675.61819444434</c:v>
                </c:pt>
                <c:pt idx="26827">
                  <c:v>735675.61819444434</c:v>
                </c:pt>
                <c:pt idx="26828">
                  <c:v>735675.61820601905</c:v>
                </c:pt>
                <c:pt idx="26829">
                  <c:v>735675.61820601905</c:v>
                </c:pt>
                <c:pt idx="26830">
                  <c:v>735675.61821759259</c:v>
                </c:pt>
                <c:pt idx="26831">
                  <c:v>735675.61821759259</c:v>
                </c:pt>
                <c:pt idx="26832">
                  <c:v>735675.61822916672</c:v>
                </c:pt>
                <c:pt idx="26833">
                  <c:v>735675.61822916672</c:v>
                </c:pt>
                <c:pt idx="26834">
                  <c:v>735675.61824074073</c:v>
                </c:pt>
                <c:pt idx="26835">
                  <c:v>735675.61824074073</c:v>
                </c:pt>
                <c:pt idx="26836">
                  <c:v>735675.61825231544</c:v>
                </c:pt>
                <c:pt idx="26837">
                  <c:v>735675.61825231544</c:v>
                </c:pt>
                <c:pt idx="26838">
                  <c:v>735675.6182638891</c:v>
                </c:pt>
                <c:pt idx="26839">
                  <c:v>735675.6182638891</c:v>
                </c:pt>
                <c:pt idx="26840">
                  <c:v>735675.618275463</c:v>
                </c:pt>
                <c:pt idx="26841">
                  <c:v>735675.618275463</c:v>
                </c:pt>
                <c:pt idx="26842">
                  <c:v>735675.6182870398</c:v>
                </c:pt>
                <c:pt idx="26843">
                  <c:v>735675.6182870398</c:v>
                </c:pt>
                <c:pt idx="26844">
                  <c:v>735675.61829861114</c:v>
                </c:pt>
                <c:pt idx="26845">
                  <c:v>735675.61829861114</c:v>
                </c:pt>
                <c:pt idx="26846">
                  <c:v>735675.61831018399</c:v>
                </c:pt>
                <c:pt idx="26847">
                  <c:v>735675.61832175928</c:v>
                </c:pt>
                <c:pt idx="26848">
                  <c:v>735675.61832175928</c:v>
                </c:pt>
                <c:pt idx="26849">
                  <c:v>735675.6183333334</c:v>
                </c:pt>
                <c:pt idx="26850">
                  <c:v>735675.6183333334</c:v>
                </c:pt>
                <c:pt idx="26851">
                  <c:v>735675.6183449073</c:v>
                </c:pt>
                <c:pt idx="26852">
                  <c:v>735675.6183449073</c:v>
                </c:pt>
                <c:pt idx="26853">
                  <c:v>735675.61835648143</c:v>
                </c:pt>
                <c:pt idx="26854">
                  <c:v>735675.61835648143</c:v>
                </c:pt>
                <c:pt idx="26855">
                  <c:v>735675.61836805288</c:v>
                </c:pt>
                <c:pt idx="26856">
                  <c:v>735675.61836805288</c:v>
                </c:pt>
                <c:pt idx="26857">
                  <c:v>735675.61837962898</c:v>
                </c:pt>
                <c:pt idx="26858">
                  <c:v>735675.61837962898</c:v>
                </c:pt>
                <c:pt idx="26859">
                  <c:v>735675.61839120369</c:v>
                </c:pt>
                <c:pt idx="26860">
                  <c:v>735675.61839120369</c:v>
                </c:pt>
                <c:pt idx="26861">
                  <c:v>735675.61840277782</c:v>
                </c:pt>
                <c:pt idx="26862">
                  <c:v>735675.61840277782</c:v>
                </c:pt>
                <c:pt idx="26863">
                  <c:v>735675.61841435183</c:v>
                </c:pt>
                <c:pt idx="26864">
                  <c:v>735675.61841435183</c:v>
                </c:pt>
                <c:pt idx="26865">
                  <c:v>735675.6184259291</c:v>
                </c:pt>
                <c:pt idx="26866">
                  <c:v>735675.6184259291</c:v>
                </c:pt>
                <c:pt idx="26867">
                  <c:v>735675.61843750044</c:v>
                </c:pt>
                <c:pt idx="26868">
                  <c:v>735675.61843750044</c:v>
                </c:pt>
                <c:pt idx="26869">
                  <c:v>735675.61844907398</c:v>
                </c:pt>
                <c:pt idx="26870">
                  <c:v>735675.61844907398</c:v>
                </c:pt>
                <c:pt idx="26871">
                  <c:v>735675.61846064904</c:v>
                </c:pt>
                <c:pt idx="26872">
                  <c:v>735675.61846064904</c:v>
                </c:pt>
                <c:pt idx="26873">
                  <c:v>735675.61847222224</c:v>
                </c:pt>
                <c:pt idx="26874">
                  <c:v>735675.61848379741</c:v>
                </c:pt>
                <c:pt idx="26875">
                  <c:v>735675.61848379741</c:v>
                </c:pt>
                <c:pt idx="26876">
                  <c:v>735675.61849537049</c:v>
                </c:pt>
                <c:pt idx="26877">
                  <c:v>735675.61849537049</c:v>
                </c:pt>
                <c:pt idx="26878">
                  <c:v>735675.61850694451</c:v>
                </c:pt>
                <c:pt idx="26879">
                  <c:v>735675.61850694451</c:v>
                </c:pt>
                <c:pt idx="26880">
                  <c:v>735675.61851851828</c:v>
                </c:pt>
                <c:pt idx="26881">
                  <c:v>735675.61851851828</c:v>
                </c:pt>
                <c:pt idx="26882">
                  <c:v>735675.6185300923</c:v>
                </c:pt>
                <c:pt idx="26883">
                  <c:v>735675.6185300923</c:v>
                </c:pt>
                <c:pt idx="26884">
                  <c:v>735675.61854166666</c:v>
                </c:pt>
                <c:pt idx="26885">
                  <c:v>735675.61854166666</c:v>
                </c:pt>
                <c:pt idx="26886">
                  <c:v>735675.61855324241</c:v>
                </c:pt>
                <c:pt idx="26887">
                  <c:v>735675.61855324241</c:v>
                </c:pt>
                <c:pt idx="26888">
                  <c:v>735675.61856481479</c:v>
                </c:pt>
                <c:pt idx="26889">
                  <c:v>735675.61856481479</c:v>
                </c:pt>
                <c:pt idx="26890">
                  <c:v>735675.61857638892</c:v>
                </c:pt>
                <c:pt idx="26891">
                  <c:v>735675.61857638892</c:v>
                </c:pt>
                <c:pt idx="26892">
                  <c:v>735675.61858796293</c:v>
                </c:pt>
                <c:pt idx="26893">
                  <c:v>735675.61858796293</c:v>
                </c:pt>
                <c:pt idx="26894">
                  <c:v>735675.61859953706</c:v>
                </c:pt>
                <c:pt idx="26895">
                  <c:v>735675.61859953706</c:v>
                </c:pt>
                <c:pt idx="26896">
                  <c:v>735675.61861111142</c:v>
                </c:pt>
                <c:pt idx="26897">
                  <c:v>735675.61861111142</c:v>
                </c:pt>
                <c:pt idx="26898">
                  <c:v>735675.61862268543</c:v>
                </c:pt>
                <c:pt idx="26899">
                  <c:v>735675.61862268543</c:v>
                </c:pt>
                <c:pt idx="26900">
                  <c:v>735675.61863425921</c:v>
                </c:pt>
                <c:pt idx="26901">
                  <c:v>735675.61863425921</c:v>
                </c:pt>
                <c:pt idx="26902">
                  <c:v>735675.61864583404</c:v>
                </c:pt>
                <c:pt idx="26903">
                  <c:v>735675.61864583404</c:v>
                </c:pt>
                <c:pt idx="26904">
                  <c:v>735675.61865740945</c:v>
                </c:pt>
                <c:pt idx="26905">
                  <c:v>735675.61866898148</c:v>
                </c:pt>
                <c:pt idx="26906">
                  <c:v>735675.61866898148</c:v>
                </c:pt>
                <c:pt idx="26907">
                  <c:v>735675.61868055561</c:v>
                </c:pt>
                <c:pt idx="26908">
                  <c:v>735675.61868055561</c:v>
                </c:pt>
                <c:pt idx="26909">
                  <c:v>735675.61869212962</c:v>
                </c:pt>
                <c:pt idx="26910">
                  <c:v>735675.61869212962</c:v>
                </c:pt>
                <c:pt idx="26911">
                  <c:v>735675.61870370375</c:v>
                </c:pt>
                <c:pt idx="26912">
                  <c:v>735675.61870370375</c:v>
                </c:pt>
                <c:pt idx="26913">
                  <c:v>735675.61871527776</c:v>
                </c:pt>
                <c:pt idx="26914">
                  <c:v>735675.61871527776</c:v>
                </c:pt>
                <c:pt idx="26915">
                  <c:v>735675.618726852</c:v>
                </c:pt>
                <c:pt idx="26916">
                  <c:v>735675.618726852</c:v>
                </c:pt>
                <c:pt idx="26917">
                  <c:v>735675.6187384259</c:v>
                </c:pt>
                <c:pt idx="26918">
                  <c:v>735675.6187384259</c:v>
                </c:pt>
                <c:pt idx="26919">
                  <c:v>735675.61875000002</c:v>
                </c:pt>
                <c:pt idx="26920">
                  <c:v>735675.61876157392</c:v>
                </c:pt>
                <c:pt idx="26921">
                  <c:v>735675.61876157392</c:v>
                </c:pt>
                <c:pt idx="26922">
                  <c:v>735675.61876157392</c:v>
                </c:pt>
                <c:pt idx="26923">
                  <c:v>735675.6187731484</c:v>
                </c:pt>
                <c:pt idx="26924">
                  <c:v>735675.6187731484</c:v>
                </c:pt>
                <c:pt idx="26925">
                  <c:v>735675.61878472241</c:v>
                </c:pt>
                <c:pt idx="26926">
                  <c:v>735675.61879629642</c:v>
                </c:pt>
                <c:pt idx="26927">
                  <c:v>735675.61879629642</c:v>
                </c:pt>
                <c:pt idx="26928">
                  <c:v>735675.61880787043</c:v>
                </c:pt>
                <c:pt idx="26929">
                  <c:v>735675.61880787043</c:v>
                </c:pt>
                <c:pt idx="26930">
                  <c:v>735675.61881944432</c:v>
                </c:pt>
                <c:pt idx="26931">
                  <c:v>735675.61881944432</c:v>
                </c:pt>
                <c:pt idx="26932">
                  <c:v>735675.61883101903</c:v>
                </c:pt>
                <c:pt idx="26933">
                  <c:v>735675.61883101903</c:v>
                </c:pt>
                <c:pt idx="26934">
                  <c:v>735675.61884259258</c:v>
                </c:pt>
                <c:pt idx="26935">
                  <c:v>735675.61884259258</c:v>
                </c:pt>
                <c:pt idx="26936">
                  <c:v>735675.61885416741</c:v>
                </c:pt>
                <c:pt idx="26937">
                  <c:v>735675.61885416741</c:v>
                </c:pt>
                <c:pt idx="26938">
                  <c:v>735675.6188657434</c:v>
                </c:pt>
                <c:pt idx="26939">
                  <c:v>735675.6188657434</c:v>
                </c:pt>
                <c:pt idx="26940">
                  <c:v>735675.61887731485</c:v>
                </c:pt>
                <c:pt idx="26941">
                  <c:v>735675.61887731485</c:v>
                </c:pt>
                <c:pt idx="26942">
                  <c:v>735675.61888888909</c:v>
                </c:pt>
                <c:pt idx="26943">
                  <c:v>735675.61888888909</c:v>
                </c:pt>
                <c:pt idx="26944">
                  <c:v>735675.61890046299</c:v>
                </c:pt>
                <c:pt idx="26945">
                  <c:v>735675.61890046299</c:v>
                </c:pt>
                <c:pt idx="26946">
                  <c:v>735675.618912037</c:v>
                </c:pt>
                <c:pt idx="26947">
                  <c:v>735675.618912037</c:v>
                </c:pt>
                <c:pt idx="26948">
                  <c:v>735675.6189236124</c:v>
                </c:pt>
                <c:pt idx="26949">
                  <c:v>735675.6189236124</c:v>
                </c:pt>
                <c:pt idx="26950">
                  <c:v>735675.61893518514</c:v>
                </c:pt>
                <c:pt idx="26951">
                  <c:v>735675.61893518514</c:v>
                </c:pt>
                <c:pt idx="26952">
                  <c:v>735675.61894675926</c:v>
                </c:pt>
                <c:pt idx="26953">
                  <c:v>735675.61894675926</c:v>
                </c:pt>
                <c:pt idx="26954">
                  <c:v>735675.61895833351</c:v>
                </c:pt>
                <c:pt idx="26955">
                  <c:v>735675.61896990729</c:v>
                </c:pt>
                <c:pt idx="26956">
                  <c:v>735675.61896990729</c:v>
                </c:pt>
                <c:pt idx="26957">
                  <c:v>735675.61898148153</c:v>
                </c:pt>
                <c:pt idx="26958">
                  <c:v>735675.61898148153</c:v>
                </c:pt>
                <c:pt idx="26959">
                  <c:v>735675.61899305531</c:v>
                </c:pt>
                <c:pt idx="26960">
                  <c:v>735675.61899305531</c:v>
                </c:pt>
                <c:pt idx="26961">
                  <c:v>735675.61900462967</c:v>
                </c:pt>
                <c:pt idx="26962">
                  <c:v>735675.61900462967</c:v>
                </c:pt>
                <c:pt idx="26963">
                  <c:v>735675.61901620368</c:v>
                </c:pt>
                <c:pt idx="26964">
                  <c:v>735675.61901620368</c:v>
                </c:pt>
                <c:pt idx="26965">
                  <c:v>735675.61902777781</c:v>
                </c:pt>
                <c:pt idx="26966">
                  <c:v>735675.61902777781</c:v>
                </c:pt>
                <c:pt idx="26967">
                  <c:v>735675.61903934996</c:v>
                </c:pt>
                <c:pt idx="26968">
                  <c:v>735675.61903934996</c:v>
                </c:pt>
                <c:pt idx="26969">
                  <c:v>735675.61905092595</c:v>
                </c:pt>
                <c:pt idx="26970">
                  <c:v>735675.61905092595</c:v>
                </c:pt>
                <c:pt idx="26971">
                  <c:v>735675.61906249996</c:v>
                </c:pt>
                <c:pt idx="26972">
                  <c:v>735675.61906249996</c:v>
                </c:pt>
                <c:pt idx="26973">
                  <c:v>735675.61907407397</c:v>
                </c:pt>
                <c:pt idx="26974">
                  <c:v>735675.61907407397</c:v>
                </c:pt>
                <c:pt idx="26975">
                  <c:v>735675.61908564845</c:v>
                </c:pt>
                <c:pt idx="26976">
                  <c:v>735675.61908564845</c:v>
                </c:pt>
                <c:pt idx="26977">
                  <c:v>735675.61909722222</c:v>
                </c:pt>
                <c:pt idx="26978">
                  <c:v>735675.61909722222</c:v>
                </c:pt>
                <c:pt idx="26979">
                  <c:v>735675.61910879356</c:v>
                </c:pt>
                <c:pt idx="26980">
                  <c:v>735675.61910879356</c:v>
                </c:pt>
                <c:pt idx="26981">
                  <c:v>735675.61912037036</c:v>
                </c:pt>
                <c:pt idx="26982">
                  <c:v>735675.61912037036</c:v>
                </c:pt>
                <c:pt idx="26983">
                  <c:v>735675.61913194438</c:v>
                </c:pt>
                <c:pt idx="26984">
                  <c:v>735675.61914351839</c:v>
                </c:pt>
                <c:pt idx="26985">
                  <c:v>735675.61914351839</c:v>
                </c:pt>
                <c:pt idx="26986">
                  <c:v>735675.61915509228</c:v>
                </c:pt>
                <c:pt idx="26987">
                  <c:v>735675.61915509228</c:v>
                </c:pt>
                <c:pt idx="26988">
                  <c:v>735675.61916666629</c:v>
                </c:pt>
                <c:pt idx="26989">
                  <c:v>735675.61916666629</c:v>
                </c:pt>
                <c:pt idx="26990">
                  <c:v>735675.61917823774</c:v>
                </c:pt>
                <c:pt idx="26991">
                  <c:v>735675.61917823774</c:v>
                </c:pt>
                <c:pt idx="26992">
                  <c:v>735675.61918981397</c:v>
                </c:pt>
                <c:pt idx="26993">
                  <c:v>735675.61918981397</c:v>
                </c:pt>
                <c:pt idx="26994">
                  <c:v>735675.61920138891</c:v>
                </c:pt>
                <c:pt idx="26995">
                  <c:v>735675.61920138891</c:v>
                </c:pt>
                <c:pt idx="26996">
                  <c:v>735675.61921296199</c:v>
                </c:pt>
                <c:pt idx="26997">
                  <c:v>735675.61921296199</c:v>
                </c:pt>
                <c:pt idx="26998">
                  <c:v>735675.61922453705</c:v>
                </c:pt>
                <c:pt idx="26999">
                  <c:v>735675.61922453705</c:v>
                </c:pt>
                <c:pt idx="27000">
                  <c:v>735675.61923611141</c:v>
                </c:pt>
                <c:pt idx="27001">
                  <c:v>735675.61923611141</c:v>
                </c:pt>
                <c:pt idx="27002">
                  <c:v>735675.61924768519</c:v>
                </c:pt>
                <c:pt idx="27003">
                  <c:v>735675.61924768519</c:v>
                </c:pt>
                <c:pt idx="27004">
                  <c:v>735675.61925925897</c:v>
                </c:pt>
                <c:pt idx="27005">
                  <c:v>735675.61925925897</c:v>
                </c:pt>
                <c:pt idx="27006">
                  <c:v>735675.61927083333</c:v>
                </c:pt>
                <c:pt idx="27007">
                  <c:v>735675.61927083333</c:v>
                </c:pt>
                <c:pt idx="27008">
                  <c:v>735675.61928240734</c:v>
                </c:pt>
                <c:pt idx="27009">
                  <c:v>735675.61928240734</c:v>
                </c:pt>
                <c:pt idx="27010">
                  <c:v>735675.61929398146</c:v>
                </c:pt>
                <c:pt idx="27011">
                  <c:v>735675.61929398146</c:v>
                </c:pt>
                <c:pt idx="27012">
                  <c:v>735675.61930555536</c:v>
                </c:pt>
                <c:pt idx="27013">
                  <c:v>735675.61930555536</c:v>
                </c:pt>
                <c:pt idx="27014">
                  <c:v>735675.61931712937</c:v>
                </c:pt>
                <c:pt idx="27015">
                  <c:v>735675.61932870338</c:v>
                </c:pt>
                <c:pt idx="27016">
                  <c:v>735675.61932870338</c:v>
                </c:pt>
                <c:pt idx="27017">
                  <c:v>735675.61934027495</c:v>
                </c:pt>
                <c:pt idx="27018">
                  <c:v>735675.61934027495</c:v>
                </c:pt>
                <c:pt idx="27019">
                  <c:v>735675.61935185187</c:v>
                </c:pt>
                <c:pt idx="27020">
                  <c:v>735675.61935185187</c:v>
                </c:pt>
                <c:pt idx="27021">
                  <c:v>735675.61936342588</c:v>
                </c:pt>
                <c:pt idx="27022">
                  <c:v>735675.61936342588</c:v>
                </c:pt>
                <c:pt idx="27023">
                  <c:v>735675.61937499896</c:v>
                </c:pt>
                <c:pt idx="27024">
                  <c:v>735675.61937499896</c:v>
                </c:pt>
                <c:pt idx="27025">
                  <c:v>735675.6193865739</c:v>
                </c:pt>
                <c:pt idx="27026">
                  <c:v>735675.6193865739</c:v>
                </c:pt>
                <c:pt idx="27027">
                  <c:v>735675.61939814698</c:v>
                </c:pt>
                <c:pt idx="27028">
                  <c:v>735675.61939814698</c:v>
                </c:pt>
                <c:pt idx="27029">
                  <c:v>735675.61940972228</c:v>
                </c:pt>
                <c:pt idx="27030">
                  <c:v>735675.61940972228</c:v>
                </c:pt>
                <c:pt idx="27031">
                  <c:v>735675.6194212964</c:v>
                </c:pt>
                <c:pt idx="27032">
                  <c:v>735675.6194212964</c:v>
                </c:pt>
                <c:pt idx="27033">
                  <c:v>735675.6194328703</c:v>
                </c:pt>
                <c:pt idx="27034">
                  <c:v>735675.6194328703</c:v>
                </c:pt>
                <c:pt idx="27035">
                  <c:v>735675.61944444431</c:v>
                </c:pt>
                <c:pt idx="27036">
                  <c:v>735675.61944444431</c:v>
                </c:pt>
                <c:pt idx="27037">
                  <c:v>735675.61945601855</c:v>
                </c:pt>
                <c:pt idx="27038">
                  <c:v>735675.61945601855</c:v>
                </c:pt>
                <c:pt idx="27039">
                  <c:v>735675.61946759257</c:v>
                </c:pt>
                <c:pt idx="27040">
                  <c:v>735675.61946759257</c:v>
                </c:pt>
                <c:pt idx="27041">
                  <c:v>735675.61947916367</c:v>
                </c:pt>
                <c:pt idx="27042">
                  <c:v>735675.61947916367</c:v>
                </c:pt>
                <c:pt idx="27043">
                  <c:v>735675.6194907407</c:v>
                </c:pt>
                <c:pt idx="27044">
                  <c:v>735675.6194907407</c:v>
                </c:pt>
                <c:pt idx="27045">
                  <c:v>735675.61950231437</c:v>
                </c:pt>
                <c:pt idx="27046">
                  <c:v>735675.61951388838</c:v>
                </c:pt>
                <c:pt idx="27047">
                  <c:v>735675.61951388838</c:v>
                </c:pt>
                <c:pt idx="27048">
                  <c:v>735675.61952546297</c:v>
                </c:pt>
                <c:pt idx="27049">
                  <c:v>735675.61952546297</c:v>
                </c:pt>
                <c:pt idx="27050">
                  <c:v>735675.6195370371</c:v>
                </c:pt>
                <c:pt idx="27051">
                  <c:v>735675.6195370371</c:v>
                </c:pt>
                <c:pt idx="27052">
                  <c:v>735675.61954860797</c:v>
                </c:pt>
                <c:pt idx="27053">
                  <c:v>735675.61954860797</c:v>
                </c:pt>
                <c:pt idx="27054">
                  <c:v>735675.61956018396</c:v>
                </c:pt>
                <c:pt idx="27055">
                  <c:v>735675.61956018396</c:v>
                </c:pt>
                <c:pt idx="27056">
                  <c:v>735675.61957175634</c:v>
                </c:pt>
                <c:pt idx="27057">
                  <c:v>735675.61957175634</c:v>
                </c:pt>
                <c:pt idx="27058">
                  <c:v>735675.61958333349</c:v>
                </c:pt>
                <c:pt idx="27059">
                  <c:v>735675.61958333349</c:v>
                </c:pt>
                <c:pt idx="27060">
                  <c:v>735675.61959490739</c:v>
                </c:pt>
                <c:pt idx="27061">
                  <c:v>735675.61959490739</c:v>
                </c:pt>
                <c:pt idx="27062">
                  <c:v>735675.61960648152</c:v>
                </c:pt>
                <c:pt idx="27063">
                  <c:v>735675.61960648152</c:v>
                </c:pt>
                <c:pt idx="27064">
                  <c:v>735675.61961805227</c:v>
                </c:pt>
                <c:pt idx="27065">
                  <c:v>735675.61961805227</c:v>
                </c:pt>
                <c:pt idx="27066">
                  <c:v>735675.61962962931</c:v>
                </c:pt>
                <c:pt idx="27067">
                  <c:v>735675.61962962931</c:v>
                </c:pt>
                <c:pt idx="27068">
                  <c:v>735675.61964120367</c:v>
                </c:pt>
                <c:pt idx="27069">
                  <c:v>735675.61964120367</c:v>
                </c:pt>
                <c:pt idx="27070">
                  <c:v>735675.61965277779</c:v>
                </c:pt>
                <c:pt idx="27071">
                  <c:v>735675.61966435181</c:v>
                </c:pt>
                <c:pt idx="27072">
                  <c:v>735675.61966435181</c:v>
                </c:pt>
                <c:pt idx="27073">
                  <c:v>735675.61967592593</c:v>
                </c:pt>
                <c:pt idx="27074">
                  <c:v>735675.61967592593</c:v>
                </c:pt>
                <c:pt idx="27075">
                  <c:v>735675.61968749994</c:v>
                </c:pt>
                <c:pt idx="27076">
                  <c:v>735675.61968749994</c:v>
                </c:pt>
                <c:pt idx="27077">
                  <c:v>735675.61969907396</c:v>
                </c:pt>
                <c:pt idx="27078">
                  <c:v>735675.61969907396</c:v>
                </c:pt>
                <c:pt idx="27079">
                  <c:v>735675.6197106482</c:v>
                </c:pt>
                <c:pt idx="27080">
                  <c:v>735675.6197106482</c:v>
                </c:pt>
                <c:pt idx="27081">
                  <c:v>735675.61972222221</c:v>
                </c:pt>
                <c:pt idx="27082">
                  <c:v>735675.61972222221</c:v>
                </c:pt>
                <c:pt idx="27083">
                  <c:v>735675.61973379634</c:v>
                </c:pt>
                <c:pt idx="27084">
                  <c:v>735675.61973379634</c:v>
                </c:pt>
                <c:pt idx="27085">
                  <c:v>735675.61974536837</c:v>
                </c:pt>
                <c:pt idx="27086">
                  <c:v>735675.61974536837</c:v>
                </c:pt>
                <c:pt idx="27087">
                  <c:v>735675.61975694448</c:v>
                </c:pt>
                <c:pt idx="27088">
                  <c:v>735675.61975694448</c:v>
                </c:pt>
                <c:pt idx="27089">
                  <c:v>735675.61976851837</c:v>
                </c:pt>
                <c:pt idx="27090">
                  <c:v>735675.61976851837</c:v>
                </c:pt>
                <c:pt idx="27091">
                  <c:v>735675.61978009238</c:v>
                </c:pt>
                <c:pt idx="27092">
                  <c:v>735675.61978009238</c:v>
                </c:pt>
                <c:pt idx="27093">
                  <c:v>735675.61979166628</c:v>
                </c:pt>
                <c:pt idx="27094">
                  <c:v>735675.61979166628</c:v>
                </c:pt>
                <c:pt idx="27095">
                  <c:v>735675.61980324145</c:v>
                </c:pt>
                <c:pt idx="27096">
                  <c:v>735675.61980324145</c:v>
                </c:pt>
                <c:pt idx="27097">
                  <c:v>735675.61981481477</c:v>
                </c:pt>
                <c:pt idx="27098">
                  <c:v>735675.61981481477</c:v>
                </c:pt>
                <c:pt idx="27099">
                  <c:v>735675.61982638901</c:v>
                </c:pt>
                <c:pt idx="27100">
                  <c:v>735675.61982638901</c:v>
                </c:pt>
                <c:pt idx="27101">
                  <c:v>735675.61983796302</c:v>
                </c:pt>
                <c:pt idx="27102">
                  <c:v>735675.61984953692</c:v>
                </c:pt>
                <c:pt idx="27103">
                  <c:v>735675.61984953692</c:v>
                </c:pt>
                <c:pt idx="27104">
                  <c:v>735675.61986111151</c:v>
                </c:pt>
                <c:pt idx="27105">
                  <c:v>735675.61986111151</c:v>
                </c:pt>
                <c:pt idx="27106">
                  <c:v>735675.61987268517</c:v>
                </c:pt>
                <c:pt idx="27107">
                  <c:v>735675.61987268517</c:v>
                </c:pt>
                <c:pt idx="27108">
                  <c:v>735675.6198842593</c:v>
                </c:pt>
                <c:pt idx="27109">
                  <c:v>735675.6198842593</c:v>
                </c:pt>
                <c:pt idx="27110">
                  <c:v>735675.61989583343</c:v>
                </c:pt>
                <c:pt idx="27111">
                  <c:v>735675.61989583343</c:v>
                </c:pt>
                <c:pt idx="27112">
                  <c:v>735675.61990740732</c:v>
                </c:pt>
                <c:pt idx="27113">
                  <c:v>735675.61990740732</c:v>
                </c:pt>
                <c:pt idx="27114">
                  <c:v>735675.61991897819</c:v>
                </c:pt>
                <c:pt idx="27115">
                  <c:v>735675.61991897819</c:v>
                </c:pt>
                <c:pt idx="27116">
                  <c:v>735675.61993055337</c:v>
                </c:pt>
                <c:pt idx="27117">
                  <c:v>735675.61993055337</c:v>
                </c:pt>
                <c:pt idx="27118">
                  <c:v>735675.61994212936</c:v>
                </c:pt>
                <c:pt idx="27119">
                  <c:v>735675.61994212936</c:v>
                </c:pt>
                <c:pt idx="27120">
                  <c:v>735675.61995370372</c:v>
                </c:pt>
                <c:pt idx="27121">
                  <c:v>735675.61995370372</c:v>
                </c:pt>
                <c:pt idx="27122">
                  <c:v>735675.61996527738</c:v>
                </c:pt>
                <c:pt idx="27123">
                  <c:v>735675.61996527738</c:v>
                </c:pt>
                <c:pt idx="27124">
                  <c:v>735675.61997685186</c:v>
                </c:pt>
                <c:pt idx="27125">
                  <c:v>735675.61997685186</c:v>
                </c:pt>
                <c:pt idx="27126">
                  <c:v>735675.61998842587</c:v>
                </c:pt>
                <c:pt idx="27127">
                  <c:v>735675.61998842587</c:v>
                </c:pt>
                <c:pt idx="27128">
                  <c:v>735675.62</c:v>
                </c:pt>
                <c:pt idx="27129">
                  <c:v>735675.62</c:v>
                </c:pt>
                <c:pt idx="27130">
                  <c:v>735675.62001157389</c:v>
                </c:pt>
                <c:pt idx="27131">
                  <c:v>735675.62002314941</c:v>
                </c:pt>
                <c:pt idx="27132">
                  <c:v>735675.62002314941</c:v>
                </c:pt>
                <c:pt idx="27133">
                  <c:v>735675.62003472249</c:v>
                </c:pt>
                <c:pt idx="27134">
                  <c:v>735675.62003472249</c:v>
                </c:pt>
                <c:pt idx="27135">
                  <c:v>735675.62004629651</c:v>
                </c:pt>
                <c:pt idx="27136">
                  <c:v>735675.62004629651</c:v>
                </c:pt>
                <c:pt idx="27137">
                  <c:v>735675.6200578704</c:v>
                </c:pt>
                <c:pt idx="27138">
                  <c:v>735675.6200578704</c:v>
                </c:pt>
                <c:pt idx="27139">
                  <c:v>735675.6200694443</c:v>
                </c:pt>
                <c:pt idx="27140">
                  <c:v>735675.6200694443</c:v>
                </c:pt>
                <c:pt idx="27141">
                  <c:v>735675.62008101854</c:v>
                </c:pt>
                <c:pt idx="27142">
                  <c:v>735675.62008101854</c:v>
                </c:pt>
                <c:pt idx="27143">
                  <c:v>735675.62009259232</c:v>
                </c:pt>
                <c:pt idx="27144">
                  <c:v>735675.62009259232</c:v>
                </c:pt>
                <c:pt idx="27145">
                  <c:v>735675.62010416668</c:v>
                </c:pt>
                <c:pt idx="27146">
                  <c:v>735675.62010416668</c:v>
                </c:pt>
                <c:pt idx="27147">
                  <c:v>735675.62011574069</c:v>
                </c:pt>
                <c:pt idx="27148">
                  <c:v>735675.62011574069</c:v>
                </c:pt>
                <c:pt idx="27149">
                  <c:v>735675.62012731482</c:v>
                </c:pt>
                <c:pt idx="27150">
                  <c:v>735675.62012731482</c:v>
                </c:pt>
                <c:pt idx="27151">
                  <c:v>735675.62013888836</c:v>
                </c:pt>
                <c:pt idx="27152">
                  <c:v>735675.62013888836</c:v>
                </c:pt>
                <c:pt idx="27153">
                  <c:v>735675.62015046296</c:v>
                </c:pt>
                <c:pt idx="27154">
                  <c:v>735675.62015046296</c:v>
                </c:pt>
                <c:pt idx="27155">
                  <c:v>735675.62016203708</c:v>
                </c:pt>
                <c:pt idx="27156">
                  <c:v>735675.62016203708</c:v>
                </c:pt>
                <c:pt idx="27157">
                  <c:v>735675.6201736111</c:v>
                </c:pt>
                <c:pt idx="27158">
                  <c:v>735675.6201736111</c:v>
                </c:pt>
                <c:pt idx="27159">
                  <c:v>735675.62018518522</c:v>
                </c:pt>
                <c:pt idx="27160">
                  <c:v>735675.62018518522</c:v>
                </c:pt>
                <c:pt idx="27161">
                  <c:v>735675.62019675889</c:v>
                </c:pt>
                <c:pt idx="27162">
                  <c:v>735675.62019675889</c:v>
                </c:pt>
                <c:pt idx="27163">
                  <c:v>735675.62020833348</c:v>
                </c:pt>
                <c:pt idx="27164">
                  <c:v>735675.62020833348</c:v>
                </c:pt>
                <c:pt idx="27165">
                  <c:v>735675.62021990737</c:v>
                </c:pt>
                <c:pt idx="27166">
                  <c:v>735675.62021990737</c:v>
                </c:pt>
                <c:pt idx="27167">
                  <c:v>735675.6202314815</c:v>
                </c:pt>
                <c:pt idx="27168">
                  <c:v>735675.62024305528</c:v>
                </c:pt>
                <c:pt idx="27169">
                  <c:v>735675.62024305528</c:v>
                </c:pt>
                <c:pt idx="27170">
                  <c:v>735675.62025462964</c:v>
                </c:pt>
                <c:pt idx="27171">
                  <c:v>735675.62025462964</c:v>
                </c:pt>
                <c:pt idx="27172">
                  <c:v>735675.62026620365</c:v>
                </c:pt>
                <c:pt idx="27173">
                  <c:v>735675.62026620365</c:v>
                </c:pt>
                <c:pt idx="27174">
                  <c:v>735675.62027777778</c:v>
                </c:pt>
                <c:pt idx="27175">
                  <c:v>735675.62027777778</c:v>
                </c:pt>
                <c:pt idx="27176">
                  <c:v>735675.62028935179</c:v>
                </c:pt>
                <c:pt idx="27177">
                  <c:v>735675.62028935179</c:v>
                </c:pt>
                <c:pt idx="27178">
                  <c:v>735675.62030092592</c:v>
                </c:pt>
                <c:pt idx="27179">
                  <c:v>735675.62030092592</c:v>
                </c:pt>
                <c:pt idx="27180">
                  <c:v>735675.62031249888</c:v>
                </c:pt>
                <c:pt idx="27181">
                  <c:v>735675.62031249888</c:v>
                </c:pt>
                <c:pt idx="27182">
                  <c:v>735675.62032407406</c:v>
                </c:pt>
                <c:pt idx="27183">
                  <c:v>735675.62032407406</c:v>
                </c:pt>
                <c:pt idx="27184">
                  <c:v>735675.62033564842</c:v>
                </c:pt>
                <c:pt idx="27185">
                  <c:v>735675.62033564842</c:v>
                </c:pt>
                <c:pt idx="27186">
                  <c:v>735675.6203472222</c:v>
                </c:pt>
                <c:pt idx="27187">
                  <c:v>735675.6203472222</c:v>
                </c:pt>
                <c:pt idx="27188">
                  <c:v>735675.62035879632</c:v>
                </c:pt>
                <c:pt idx="27189">
                  <c:v>735675.62035879632</c:v>
                </c:pt>
                <c:pt idx="27190">
                  <c:v>735675.62037036836</c:v>
                </c:pt>
                <c:pt idx="27191">
                  <c:v>735675.62037036836</c:v>
                </c:pt>
                <c:pt idx="27192">
                  <c:v>735675.62038194446</c:v>
                </c:pt>
                <c:pt idx="27193">
                  <c:v>735675.62038194446</c:v>
                </c:pt>
                <c:pt idx="27194">
                  <c:v>735675.62039351847</c:v>
                </c:pt>
                <c:pt idx="27195">
                  <c:v>735675.62039351847</c:v>
                </c:pt>
                <c:pt idx="27196">
                  <c:v>735675.6204050926</c:v>
                </c:pt>
                <c:pt idx="27197">
                  <c:v>735675.6204050926</c:v>
                </c:pt>
                <c:pt idx="27198">
                  <c:v>735675.62041666661</c:v>
                </c:pt>
                <c:pt idx="27199">
                  <c:v>735675.62041666661</c:v>
                </c:pt>
                <c:pt idx="27200">
                  <c:v>735675.62042824074</c:v>
                </c:pt>
                <c:pt idx="27201">
                  <c:v>735675.62043981487</c:v>
                </c:pt>
                <c:pt idx="27202">
                  <c:v>735675.62043981487</c:v>
                </c:pt>
                <c:pt idx="27203">
                  <c:v>735675.620451389</c:v>
                </c:pt>
                <c:pt idx="27204">
                  <c:v>735675.620451389</c:v>
                </c:pt>
                <c:pt idx="27205">
                  <c:v>735675.62046296301</c:v>
                </c:pt>
                <c:pt idx="27206">
                  <c:v>735675.62046296301</c:v>
                </c:pt>
                <c:pt idx="27207">
                  <c:v>735675.62047453702</c:v>
                </c:pt>
                <c:pt idx="27208">
                  <c:v>735675.62047453702</c:v>
                </c:pt>
                <c:pt idx="27209">
                  <c:v>735675.62048611243</c:v>
                </c:pt>
                <c:pt idx="27210">
                  <c:v>735675.62048611243</c:v>
                </c:pt>
                <c:pt idx="27211">
                  <c:v>735675.62049768551</c:v>
                </c:pt>
                <c:pt idx="27212">
                  <c:v>735675.62049768551</c:v>
                </c:pt>
                <c:pt idx="27213">
                  <c:v>735675.62050925836</c:v>
                </c:pt>
                <c:pt idx="27214">
                  <c:v>735675.62050925836</c:v>
                </c:pt>
                <c:pt idx="27215">
                  <c:v>735675.62052083341</c:v>
                </c:pt>
                <c:pt idx="27216">
                  <c:v>735675.62052083341</c:v>
                </c:pt>
                <c:pt idx="27217">
                  <c:v>735675.62053240731</c:v>
                </c:pt>
                <c:pt idx="27218">
                  <c:v>735675.62053240731</c:v>
                </c:pt>
                <c:pt idx="27219">
                  <c:v>735675.62054398132</c:v>
                </c:pt>
                <c:pt idx="27220">
                  <c:v>735675.62054398132</c:v>
                </c:pt>
                <c:pt idx="27221">
                  <c:v>735675.62055555556</c:v>
                </c:pt>
                <c:pt idx="27222">
                  <c:v>735675.62055555556</c:v>
                </c:pt>
                <c:pt idx="27223">
                  <c:v>735675.62056712958</c:v>
                </c:pt>
                <c:pt idx="27224">
                  <c:v>735675.62056712958</c:v>
                </c:pt>
                <c:pt idx="27225">
                  <c:v>735675.62057870196</c:v>
                </c:pt>
                <c:pt idx="27226">
                  <c:v>735675.62057870196</c:v>
                </c:pt>
                <c:pt idx="27227">
                  <c:v>735675.62059027737</c:v>
                </c:pt>
                <c:pt idx="27228">
                  <c:v>735675.62059027737</c:v>
                </c:pt>
                <c:pt idx="27229">
                  <c:v>735675.62060185184</c:v>
                </c:pt>
                <c:pt idx="27230">
                  <c:v>735675.62061342644</c:v>
                </c:pt>
                <c:pt idx="27231">
                  <c:v>735675.62061342644</c:v>
                </c:pt>
                <c:pt idx="27232">
                  <c:v>735675.62063657411</c:v>
                </c:pt>
                <c:pt idx="27233">
                  <c:v>735675.62063657411</c:v>
                </c:pt>
                <c:pt idx="27234">
                  <c:v>735675.62063657411</c:v>
                </c:pt>
                <c:pt idx="27235">
                  <c:v>735675.62064814812</c:v>
                </c:pt>
                <c:pt idx="27236">
                  <c:v>735675.62064814812</c:v>
                </c:pt>
                <c:pt idx="27237">
                  <c:v>735675.62065972225</c:v>
                </c:pt>
                <c:pt idx="27238">
                  <c:v>735675.62065972225</c:v>
                </c:pt>
                <c:pt idx="27239">
                  <c:v>735675.62067129649</c:v>
                </c:pt>
                <c:pt idx="27240">
                  <c:v>735675.62067129649</c:v>
                </c:pt>
                <c:pt idx="27241">
                  <c:v>735675.6206828705</c:v>
                </c:pt>
                <c:pt idx="27242">
                  <c:v>735675.6206828705</c:v>
                </c:pt>
                <c:pt idx="27243">
                  <c:v>735675.6206944444</c:v>
                </c:pt>
                <c:pt idx="27244">
                  <c:v>735675.6206944444</c:v>
                </c:pt>
                <c:pt idx="27245">
                  <c:v>735675.62070601853</c:v>
                </c:pt>
                <c:pt idx="27246">
                  <c:v>735675.62070601853</c:v>
                </c:pt>
                <c:pt idx="27247">
                  <c:v>735675.6207175923</c:v>
                </c:pt>
                <c:pt idx="27248">
                  <c:v>735675.6207175923</c:v>
                </c:pt>
                <c:pt idx="27249">
                  <c:v>735675.62072916667</c:v>
                </c:pt>
                <c:pt idx="27250">
                  <c:v>735675.62072916667</c:v>
                </c:pt>
                <c:pt idx="27251">
                  <c:v>735675.62074074079</c:v>
                </c:pt>
                <c:pt idx="27252">
                  <c:v>735675.62074074079</c:v>
                </c:pt>
                <c:pt idx="27253">
                  <c:v>735675.6207523148</c:v>
                </c:pt>
                <c:pt idx="27254">
                  <c:v>735675.6207523148</c:v>
                </c:pt>
                <c:pt idx="27255">
                  <c:v>735675.62076388893</c:v>
                </c:pt>
                <c:pt idx="27256">
                  <c:v>735675.62077546236</c:v>
                </c:pt>
                <c:pt idx="27257">
                  <c:v>735675.62077546236</c:v>
                </c:pt>
                <c:pt idx="27258">
                  <c:v>735675.62078703742</c:v>
                </c:pt>
                <c:pt idx="27259">
                  <c:v>735675.62078703742</c:v>
                </c:pt>
                <c:pt idx="27260">
                  <c:v>735675.62079861108</c:v>
                </c:pt>
                <c:pt idx="27261">
                  <c:v>735675.62079861108</c:v>
                </c:pt>
                <c:pt idx="27262">
                  <c:v>735675.62081018521</c:v>
                </c:pt>
                <c:pt idx="27263">
                  <c:v>735675.62081018521</c:v>
                </c:pt>
                <c:pt idx="27264">
                  <c:v>735675.62082175922</c:v>
                </c:pt>
                <c:pt idx="27265">
                  <c:v>735675.62082175922</c:v>
                </c:pt>
                <c:pt idx="27266">
                  <c:v>735675.62083333405</c:v>
                </c:pt>
                <c:pt idx="27267">
                  <c:v>735675.62084490748</c:v>
                </c:pt>
                <c:pt idx="27268">
                  <c:v>735675.62084490748</c:v>
                </c:pt>
                <c:pt idx="27269">
                  <c:v>735675.62084490748</c:v>
                </c:pt>
                <c:pt idx="27270">
                  <c:v>735675.62085648242</c:v>
                </c:pt>
                <c:pt idx="27271">
                  <c:v>735675.62085648242</c:v>
                </c:pt>
                <c:pt idx="27272">
                  <c:v>735675.62086805538</c:v>
                </c:pt>
                <c:pt idx="27273">
                  <c:v>735675.62086805538</c:v>
                </c:pt>
                <c:pt idx="27274">
                  <c:v>735675.62087962939</c:v>
                </c:pt>
                <c:pt idx="27275">
                  <c:v>735675.62087962939</c:v>
                </c:pt>
                <c:pt idx="27276">
                  <c:v>735675.62089120375</c:v>
                </c:pt>
                <c:pt idx="27277">
                  <c:v>735675.62089120375</c:v>
                </c:pt>
                <c:pt idx="27278">
                  <c:v>735675.62090277777</c:v>
                </c:pt>
                <c:pt idx="27279">
                  <c:v>735675.62090277777</c:v>
                </c:pt>
                <c:pt idx="27280">
                  <c:v>735675.62091435189</c:v>
                </c:pt>
                <c:pt idx="27281">
                  <c:v>735675.62091435189</c:v>
                </c:pt>
                <c:pt idx="27282">
                  <c:v>735675.62092592742</c:v>
                </c:pt>
                <c:pt idx="27283">
                  <c:v>735675.62092592742</c:v>
                </c:pt>
                <c:pt idx="27284">
                  <c:v>735675.62093750003</c:v>
                </c:pt>
                <c:pt idx="27285">
                  <c:v>735675.62094907148</c:v>
                </c:pt>
                <c:pt idx="27286">
                  <c:v>735675.62094907148</c:v>
                </c:pt>
                <c:pt idx="27287">
                  <c:v>735675.6209606484</c:v>
                </c:pt>
                <c:pt idx="27288">
                  <c:v>735675.6209606484</c:v>
                </c:pt>
                <c:pt idx="27289">
                  <c:v>735675.62097222218</c:v>
                </c:pt>
                <c:pt idx="27290">
                  <c:v>735675.62097222218</c:v>
                </c:pt>
                <c:pt idx="27291">
                  <c:v>735675.62098379643</c:v>
                </c:pt>
                <c:pt idx="27292">
                  <c:v>735675.62098379643</c:v>
                </c:pt>
                <c:pt idx="27293">
                  <c:v>735675.62099537032</c:v>
                </c:pt>
                <c:pt idx="27294">
                  <c:v>735675.62099537032</c:v>
                </c:pt>
                <c:pt idx="27295">
                  <c:v>735675.62100694445</c:v>
                </c:pt>
                <c:pt idx="27296">
                  <c:v>735675.62100694445</c:v>
                </c:pt>
                <c:pt idx="27297">
                  <c:v>735675.62101851846</c:v>
                </c:pt>
                <c:pt idx="27298">
                  <c:v>735675.62101851846</c:v>
                </c:pt>
                <c:pt idx="27299">
                  <c:v>735675.62103009259</c:v>
                </c:pt>
                <c:pt idx="27300">
                  <c:v>735675.62103009259</c:v>
                </c:pt>
                <c:pt idx="27301">
                  <c:v>735675.62104166672</c:v>
                </c:pt>
                <c:pt idx="27302">
                  <c:v>735675.62104166672</c:v>
                </c:pt>
                <c:pt idx="27303">
                  <c:v>735675.62105324375</c:v>
                </c:pt>
                <c:pt idx="27304">
                  <c:v>735675.62105324375</c:v>
                </c:pt>
                <c:pt idx="27305">
                  <c:v>735675.62106481544</c:v>
                </c:pt>
                <c:pt idx="27306">
                  <c:v>735675.62106481544</c:v>
                </c:pt>
                <c:pt idx="27307">
                  <c:v>735675.6210763891</c:v>
                </c:pt>
                <c:pt idx="27308">
                  <c:v>735675.6210763891</c:v>
                </c:pt>
                <c:pt idx="27309">
                  <c:v>735675.62108796404</c:v>
                </c:pt>
                <c:pt idx="27310">
                  <c:v>735675.62108796404</c:v>
                </c:pt>
                <c:pt idx="27311">
                  <c:v>735675.62109953701</c:v>
                </c:pt>
                <c:pt idx="27312">
                  <c:v>735675.62109953701</c:v>
                </c:pt>
                <c:pt idx="27313">
                  <c:v>735675.62111111113</c:v>
                </c:pt>
                <c:pt idx="27314">
                  <c:v>735675.62111111113</c:v>
                </c:pt>
                <c:pt idx="27315">
                  <c:v>735675.62112268514</c:v>
                </c:pt>
                <c:pt idx="27316">
                  <c:v>735675.62113425927</c:v>
                </c:pt>
                <c:pt idx="27317">
                  <c:v>735675.62113425927</c:v>
                </c:pt>
                <c:pt idx="27318">
                  <c:v>735675.6211458334</c:v>
                </c:pt>
                <c:pt idx="27319">
                  <c:v>735675.6211458334</c:v>
                </c:pt>
                <c:pt idx="27320">
                  <c:v>735675.62115740741</c:v>
                </c:pt>
                <c:pt idx="27321">
                  <c:v>735675.62115740741</c:v>
                </c:pt>
                <c:pt idx="27322">
                  <c:v>735675.62116898131</c:v>
                </c:pt>
                <c:pt idx="27323">
                  <c:v>735675.62116898131</c:v>
                </c:pt>
                <c:pt idx="27324">
                  <c:v>735675.62118055532</c:v>
                </c:pt>
                <c:pt idx="27325">
                  <c:v>735675.62118055532</c:v>
                </c:pt>
                <c:pt idx="27326">
                  <c:v>735675.62119212968</c:v>
                </c:pt>
                <c:pt idx="27327">
                  <c:v>735675.62119212968</c:v>
                </c:pt>
                <c:pt idx="27328">
                  <c:v>735675.62120370404</c:v>
                </c:pt>
                <c:pt idx="27329">
                  <c:v>735675.62120370404</c:v>
                </c:pt>
                <c:pt idx="27330">
                  <c:v>735675.62121527782</c:v>
                </c:pt>
                <c:pt idx="27331">
                  <c:v>735675.62121527782</c:v>
                </c:pt>
                <c:pt idx="27332">
                  <c:v>735675.62122685241</c:v>
                </c:pt>
                <c:pt idx="27333">
                  <c:v>735675.62122685241</c:v>
                </c:pt>
                <c:pt idx="27334">
                  <c:v>735675.62123842642</c:v>
                </c:pt>
                <c:pt idx="27335">
                  <c:v>735675.62123842642</c:v>
                </c:pt>
                <c:pt idx="27336">
                  <c:v>735675.62124999997</c:v>
                </c:pt>
                <c:pt idx="27337">
                  <c:v>735675.62124999997</c:v>
                </c:pt>
                <c:pt idx="27338">
                  <c:v>735675.6212615741</c:v>
                </c:pt>
                <c:pt idx="27339">
                  <c:v>735675.6212615741</c:v>
                </c:pt>
                <c:pt idx="27340">
                  <c:v>735675.62127314904</c:v>
                </c:pt>
                <c:pt idx="27341">
                  <c:v>735675.62127314904</c:v>
                </c:pt>
                <c:pt idx="27342">
                  <c:v>735675.62128472445</c:v>
                </c:pt>
                <c:pt idx="27343">
                  <c:v>735675.62128472445</c:v>
                </c:pt>
                <c:pt idx="27344">
                  <c:v>735675.62129629741</c:v>
                </c:pt>
                <c:pt idx="27345">
                  <c:v>735675.62129629741</c:v>
                </c:pt>
                <c:pt idx="27346">
                  <c:v>735675.62130787049</c:v>
                </c:pt>
                <c:pt idx="27347">
                  <c:v>735675.62131944438</c:v>
                </c:pt>
                <c:pt idx="27348">
                  <c:v>735675.62131944438</c:v>
                </c:pt>
                <c:pt idx="27349">
                  <c:v>735675.62133101851</c:v>
                </c:pt>
                <c:pt idx="27350">
                  <c:v>735675.62133101851</c:v>
                </c:pt>
                <c:pt idx="27351">
                  <c:v>735675.62134259229</c:v>
                </c:pt>
                <c:pt idx="27352">
                  <c:v>735675.62134259229</c:v>
                </c:pt>
                <c:pt idx="27353">
                  <c:v>735675.62135416665</c:v>
                </c:pt>
                <c:pt idx="27354">
                  <c:v>735675.62135416665</c:v>
                </c:pt>
                <c:pt idx="27355">
                  <c:v>735675.62136574241</c:v>
                </c:pt>
                <c:pt idx="27356">
                  <c:v>735675.62136574241</c:v>
                </c:pt>
                <c:pt idx="27357">
                  <c:v>735675.62137731479</c:v>
                </c:pt>
                <c:pt idx="27358">
                  <c:v>735675.62137731479</c:v>
                </c:pt>
                <c:pt idx="27359">
                  <c:v>735675.62138888892</c:v>
                </c:pt>
                <c:pt idx="27360">
                  <c:v>735675.62138888892</c:v>
                </c:pt>
                <c:pt idx="27361">
                  <c:v>735675.62140046293</c:v>
                </c:pt>
                <c:pt idx="27362">
                  <c:v>735675.62140046293</c:v>
                </c:pt>
                <c:pt idx="27363">
                  <c:v>735675.62141203741</c:v>
                </c:pt>
                <c:pt idx="27364">
                  <c:v>735675.62141203741</c:v>
                </c:pt>
                <c:pt idx="27365">
                  <c:v>735675.62142361375</c:v>
                </c:pt>
                <c:pt idx="27366">
                  <c:v>735675.62142361375</c:v>
                </c:pt>
                <c:pt idx="27367">
                  <c:v>735675.62143518543</c:v>
                </c:pt>
                <c:pt idx="27368">
                  <c:v>735675.62143518543</c:v>
                </c:pt>
                <c:pt idx="27369">
                  <c:v>735675.62144675921</c:v>
                </c:pt>
                <c:pt idx="27370">
                  <c:v>735675.62144675921</c:v>
                </c:pt>
                <c:pt idx="27371">
                  <c:v>735675.62145833345</c:v>
                </c:pt>
                <c:pt idx="27372">
                  <c:v>735675.62145833345</c:v>
                </c:pt>
                <c:pt idx="27373">
                  <c:v>735675.62146990746</c:v>
                </c:pt>
                <c:pt idx="27374">
                  <c:v>735675.62146990746</c:v>
                </c:pt>
                <c:pt idx="27375">
                  <c:v>735675.62148148241</c:v>
                </c:pt>
                <c:pt idx="27376">
                  <c:v>735675.62148148241</c:v>
                </c:pt>
                <c:pt idx="27377">
                  <c:v>735675.6214930556</c:v>
                </c:pt>
                <c:pt idx="27378">
                  <c:v>735675.62150462961</c:v>
                </c:pt>
                <c:pt idx="27379">
                  <c:v>735675.62150462961</c:v>
                </c:pt>
                <c:pt idx="27380">
                  <c:v>735675.62151620374</c:v>
                </c:pt>
                <c:pt idx="27381">
                  <c:v>735675.62151620374</c:v>
                </c:pt>
                <c:pt idx="27382">
                  <c:v>735675.62152777775</c:v>
                </c:pt>
                <c:pt idx="27383">
                  <c:v>735675.62152777775</c:v>
                </c:pt>
                <c:pt idx="27384">
                  <c:v>735675.62153935188</c:v>
                </c:pt>
                <c:pt idx="27385">
                  <c:v>735675.62153935188</c:v>
                </c:pt>
                <c:pt idx="27386">
                  <c:v>735675.6215509274</c:v>
                </c:pt>
                <c:pt idx="27387">
                  <c:v>735675.62156250002</c:v>
                </c:pt>
                <c:pt idx="27388">
                  <c:v>735675.62156250002</c:v>
                </c:pt>
                <c:pt idx="27389">
                  <c:v>735675.62157407391</c:v>
                </c:pt>
                <c:pt idx="27390">
                  <c:v>735675.62157407391</c:v>
                </c:pt>
                <c:pt idx="27391">
                  <c:v>735675.62158564944</c:v>
                </c:pt>
                <c:pt idx="27392">
                  <c:v>735675.62158564944</c:v>
                </c:pt>
                <c:pt idx="27393">
                  <c:v>735675.6215972224</c:v>
                </c:pt>
                <c:pt idx="27394">
                  <c:v>735675.6215972224</c:v>
                </c:pt>
                <c:pt idx="27395">
                  <c:v>735675.62160879641</c:v>
                </c:pt>
                <c:pt idx="27396">
                  <c:v>735675.62160879641</c:v>
                </c:pt>
                <c:pt idx="27397">
                  <c:v>735675.62162037042</c:v>
                </c:pt>
                <c:pt idx="27398">
                  <c:v>735675.62162037042</c:v>
                </c:pt>
                <c:pt idx="27399">
                  <c:v>735675.62163194444</c:v>
                </c:pt>
                <c:pt idx="27400">
                  <c:v>735675.62163194444</c:v>
                </c:pt>
                <c:pt idx="27401">
                  <c:v>735675.62164351903</c:v>
                </c:pt>
                <c:pt idx="27402">
                  <c:v>735675.62164351903</c:v>
                </c:pt>
                <c:pt idx="27403">
                  <c:v>735675.62165509444</c:v>
                </c:pt>
                <c:pt idx="27404">
                  <c:v>735675.62165509444</c:v>
                </c:pt>
                <c:pt idx="27405">
                  <c:v>735675.62166666705</c:v>
                </c:pt>
                <c:pt idx="27406">
                  <c:v>735675.62166666705</c:v>
                </c:pt>
                <c:pt idx="27407">
                  <c:v>735675.62167824071</c:v>
                </c:pt>
                <c:pt idx="27408">
                  <c:v>735675.62167824071</c:v>
                </c:pt>
                <c:pt idx="27409">
                  <c:v>735675.62168981484</c:v>
                </c:pt>
                <c:pt idx="27410">
                  <c:v>735675.62168981484</c:v>
                </c:pt>
                <c:pt idx="27411">
                  <c:v>735675.62170138885</c:v>
                </c:pt>
                <c:pt idx="27412">
                  <c:v>735675.62170138885</c:v>
                </c:pt>
                <c:pt idx="27413">
                  <c:v>735675.62171296298</c:v>
                </c:pt>
                <c:pt idx="27414">
                  <c:v>735675.62171296298</c:v>
                </c:pt>
                <c:pt idx="27415">
                  <c:v>735675.62172453944</c:v>
                </c:pt>
                <c:pt idx="27416">
                  <c:v>735675.62172453944</c:v>
                </c:pt>
                <c:pt idx="27417">
                  <c:v>735675.62173611205</c:v>
                </c:pt>
                <c:pt idx="27418">
                  <c:v>735675.62173611205</c:v>
                </c:pt>
                <c:pt idx="27419">
                  <c:v>735675.62174768513</c:v>
                </c:pt>
                <c:pt idx="27420">
                  <c:v>735675.62175925926</c:v>
                </c:pt>
                <c:pt idx="27421">
                  <c:v>735675.62175925926</c:v>
                </c:pt>
                <c:pt idx="27422">
                  <c:v>735675.6217708335</c:v>
                </c:pt>
                <c:pt idx="27423">
                  <c:v>735675.6217708335</c:v>
                </c:pt>
                <c:pt idx="27424">
                  <c:v>735675.6217824074</c:v>
                </c:pt>
                <c:pt idx="27425">
                  <c:v>735675.6217824074</c:v>
                </c:pt>
                <c:pt idx="27426">
                  <c:v>735675.62179398153</c:v>
                </c:pt>
                <c:pt idx="27427">
                  <c:v>735675.62179398153</c:v>
                </c:pt>
                <c:pt idx="27428">
                  <c:v>735675.62180555554</c:v>
                </c:pt>
                <c:pt idx="27429">
                  <c:v>735675.62180555554</c:v>
                </c:pt>
                <c:pt idx="27430">
                  <c:v>735675.62181713246</c:v>
                </c:pt>
                <c:pt idx="27431">
                  <c:v>735675.62181713246</c:v>
                </c:pt>
                <c:pt idx="27432">
                  <c:v>735675.62182870402</c:v>
                </c:pt>
                <c:pt idx="27433">
                  <c:v>735675.62182870402</c:v>
                </c:pt>
                <c:pt idx="27434">
                  <c:v>735675.6218402778</c:v>
                </c:pt>
                <c:pt idx="27435">
                  <c:v>735675.6218402778</c:v>
                </c:pt>
                <c:pt idx="27436">
                  <c:v>735675.62185185205</c:v>
                </c:pt>
                <c:pt idx="27437">
                  <c:v>735675.62185185205</c:v>
                </c:pt>
                <c:pt idx="27438">
                  <c:v>735675.62186342874</c:v>
                </c:pt>
                <c:pt idx="27439">
                  <c:v>735675.62186342874</c:v>
                </c:pt>
                <c:pt idx="27440">
                  <c:v>735675.62187499995</c:v>
                </c:pt>
                <c:pt idx="27441">
                  <c:v>735675.62188657443</c:v>
                </c:pt>
                <c:pt idx="27442">
                  <c:v>735675.62188657443</c:v>
                </c:pt>
                <c:pt idx="27443">
                  <c:v>735675.62188657443</c:v>
                </c:pt>
                <c:pt idx="27444">
                  <c:v>735675.62189814844</c:v>
                </c:pt>
                <c:pt idx="27445">
                  <c:v>735675.62189814844</c:v>
                </c:pt>
                <c:pt idx="27446">
                  <c:v>735675.62190972222</c:v>
                </c:pt>
                <c:pt idx="27447">
                  <c:v>735675.62190972222</c:v>
                </c:pt>
                <c:pt idx="27448">
                  <c:v>735675.62192129705</c:v>
                </c:pt>
                <c:pt idx="27449">
                  <c:v>735675.62192129705</c:v>
                </c:pt>
                <c:pt idx="27450">
                  <c:v>735675.62193287048</c:v>
                </c:pt>
                <c:pt idx="27451">
                  <c:v>735675.62193287048</c:v>
                </c:pt>
                <c:pt idx="27452">
                  <c:v>735675.62194444449</c:v>
                </c:pt>
                <c:pt idx="27453">
                  <c:v>735675.62194444449</c:v>
                </c:pt>
                <c:pt idx="27454">
                  <c:v>735675.62195601943</c:v>
                </c:pt>
                <c:pt idx="27455">
                  <c:v>735675.62195601943</c:v>
                </c:pt>
                <c:pt idx="27456">
                  <c:v>735675.62196759263</c:v>
                </c:pt>
                <c:pt idx="27457">
                  <c:v>735675.62196759263</c:v>
                </c:pt>
                <c:pt idx="27458">
                  <c:v>735675.62197916629</c:v>
                </c:pt>
                <c:pt idx="27459">
                  <c:v>735675.62197916629</c:v>
                </c:pt>
                <c:pt idx="27460">
                  <c:v>735675.62199074205</c:v>
                </c:pt>
                <c:pt idx="27461">
                  <c:v>735675.62199074205</c:v>
                </c:pt>
                <c:pt idx="27462">
                  <c:v>735675.62200231478</c:v>
                </c:pt>
                <c:pt idx="27463">
                  <c:v>735675.62200231478</c:v>
                </c:pt>
                <c:pt idx="27464">
                  <c:v>735675.6220138889</c:v>
                </c:pt>
                <c:pt idx="27465">
                  <c:v>735675.6220138889</c:v>
                </c:pt>
                <c:pt idx="27466">
                  <c:v>735675.62202546292</c:v>
                </c:pt>
                <c:pt idx="27467">
                  <c:v>735675.62203703704</c:v>
                </c:pt>
                <c:pt idx="27468">
                  <c:v>735675.62203703704</c:v>
                </c:pt>
                <c:pt idx="27469">
                  <c:v>735675.62204861036</c:v>
                </c:pt>
                <c:pt idx="27470">
                  <c:v>735675.62204861036</c:v>
                </c:pt>
                <c:pt idx="27471">
                  <c:v>735675.62206018518</c:v>
                </c:pt>
                <c:pt idx="27472">
                  <c:v>735675.62206018518</c:v>
                </c:pt>
                <c:pt idx="27473">
                  <c:v>735675.62207175896</c:v>
                </c:pt>
                <c:pt idx="27474">
                  <c:v>735675.62207175896</c:v>
                </c:pt>
                <c:pt idx="27475">
                  <c:v>735675.62208333344</c:v>
                </c:pt>
                <c:pt idx="27476">
                  <c:v>735675.62208333344</c:v>
                </c:pt>
                <c:pt idx="27477">
                  <c:v>735675.62209490733</c:v>
                </c:pt>
                <c:pt idx="27478">
                  <c:v>735675.62209490733</c:v>
                </c:pt>
                <c:pt idx="27479">
                  <c:v>735675.62210648146</c:v>
                </c:pt>
                <c:pt idx="27480">
                  <c:v>735675.62210648146</c:v>
                </c:pt>
                <c:pt idx="27481">
                  <c:v>735675.62211805128</c:v>
                </c:pt>
                <c:pt idx="27482">
                  <c:v>735675.62211805128</c:v>
                </c:pt>
                <c:pt idx="27483">
                  <c:v>735675.62212962937</c:v>
                </c:pt>
                <c:pt idx="27484">
                  <c:v>735675.62212962937</c:v>
                </c:pt>
                <c:pt idx="27485">
                  <c:v>735675.62214120338</c:v>
                </c:pt>
                <c:pt idx="27486">
                  <c:v>735675.62214120338</c:v>
                </c:pt>
                <c:pt idx="27487">
                  <c:v>735675.62215277739</c:v>
                </c:pt>
                <c:pt idx="27488">
                  <c:v>735675.62215277739</c:v>
                </c:pt>
                <c:pt idx="27489">
                  <c:v>735675.62216435187</c:v>
                </c:pt>
                <c:pt idx="27490">
                  <c:v>735675.62216435187</c:v>
                </c:pt>
                <c:pt idx="27491">
                  <c:v>735675.62217592588</c:v>
                </c:pt>
                <c:pt idx="27492">
                  <c:v>735675.62217592588</c:v>
                </c:pt>
                <c:pt idx="27493">
                  <c:v>735675.6221875</c:v>
                </c:pt>
                <c:pt idx="27494">
                  <c:v>735675.6221875</c:v>
                </c:pt>
                <c:pt idx="27495">
                  <c:v>735675.62219907122</c:v>
                </c:pt>
                <c:pt idx="27496">
                  <c:v>735675.62219907122</c:v>
                </c:pt>
                <c:pt idx="27497">
                  <c:v>735675.62221064814</c:v>
                </c:pt>
                <c:pt idx="27498">
                  <c:v>735675.6222222225</c:v>
                </c:pt>
                <c:pt idx="27499">
                  <c:v>735675.6222222225</c:v>
                </c:pt>
                <c:pt idx="27500">
                  <c:v>735675.6222337964</c:v>
                </c:pt>
                <c:pt idx="27501">
                  <c:v>735675.6222337964</c:v>
                </c:pt>
                <c:pt idx="27502">
                  <c:v>735675.62224537029</c:v>
                </c:pt>
                <c:pt idx="27503">
                  <c:v>735675.62224537029</c:v>
                </c:pt>
                <c:pt idx="27504">
                  <c:v>735675.62225694442</c:v>
                </c:pt>
                <c:pt idx="27505">
                  <c:v>735675.62225694442</c:v>
                </c:pt>
                <c:pt idx="27506">
                  <c:v>735675.62226851832</c:v>
                </c:pt>
                <c:pt idx="27507">
                  <c:v>735675.62226851832</c:v>
                </c:pt>
                <c:pt idx="27508">
                  <c:v>735675.62228009256</c:v>
                </c:pt>
                <c:pt idx="27509">
                  <c:v>735675.62228009256</c:v>
                </c:pt>
                <c:pt idx="27510">
                  <c:v>735675.62229166669</c:v>
                </c:pt>
                <c:pt idx="27511">
                  <c:v>735675.62229166669</c:v>
                </c:pt>
                <c:pt idx="27512">
                  <c:v>735675.6223032407</c:v>
                </c:pt>
                <c:pt idx="27513">
                  <c:v>735675.6223032407</c:v>
                </c:pt>
                <c:pt idx="27514">
                  <c:v>735675.62231481436</c:v>
                </c:pt>
                <c:pt idx="27515">
                  <c:v>735675.62231481436</c:v>
                </c:pt>
                <c:pt idx="27516">
                  <c:v>735675.62232638884</c:v>
                </c:pt>
                <c:pt idx="27517">
                  <c:v>735675.62232638884</c:v>
                </c:pt>
                <c:pt idx="27518">
                  <c:v>735675.62233796297</c:v>
                </c:pt>
                <c:pt idx="27519">
                  <c:v>735675.62233796297</c:v>
                </c:pt>
                <c:pt idx="27520">
                  <c:v>735675.62234953698</c:v>
                </c:pt>
                <c:pt idx="27521">
                  <c:v>735675.62234953698</c:v>
                </c:pt>
                <c:pt idx="27522">
                  <c:v>735675.62236111111</c:v>
                </c:pt>
                <c:pt idx="27523">
                  <c:v>735675.62236111111</c:v>
                </c:pt>
                <c:pt idx="27524">
                  <c:v>735675.62237268337</c:v>
                </c:pt>
                <c:pt idx="27525">
                  <c:v>735675.62237268337</c:v>
                </c:pt>
                <c:pt idx="27526">
                  <c:v>735675.6223842589</c:v>
                </c:pt>
                <c:pt idx="27527">
                  <c:v>735675.62239583349</c:v>
                </c:pt>
                <c:pt idx="27528">
                  <c:v>735675.62239583349</c:v>
                </c:pt>
                <c:pt idx="27529">
                  <c:v>735675.6224074075</c:v>
                </c:pt>
                <c:pt idx="27530">
                  <c:v>735675.6224074075</c:v>
                </c:pt>
                <c:pt idx="27531">
                  <c:v>735675.62241898139</c:v>
                </c:pt>
                <c:pt idx="27532">
                  <c:v>735675.62241898139</c:v>
                </c:pt>
                <c:pt idx="27533">
                  <c:v>735675.62243055529</c:v>
                </c:pt>
                <c:pt idx="27534">
                  <c:v>735675.62243055529</c:v>
                </c:pt>
                <c:pt idx="27535">
                  <c:v>735675.6224421293</c:v>
                </c:pt>
                <c:pt idx="27536">
                  <c:v>735675.6224421293</c:v>
                </c:pt>
                <c:pt idx="27537">
                  <c:v>735675.62245370401</c:v>
                </c:pt>
                <c:pt idx="27538">
                  <c:v>735675.62245370401</c:v>
                </c:pt>
                <c:pt idx="27539">
                  <c:v>735675.62246527779</c:v>
                </c:pt>
                <c:pt idx="27540">
                  <c:v>735675.62246527779</c:v>
                </c:pt>
                <c:pt idx="27541">
                  <c:v>735675.6224768518</c:v>
                </c:pt>
                <c:pt idx="27542">
                  <c:v>735675.6224768518</c:v>
                </c:pt>
                <c:pt idx="27543">
                  <c:v>735675.62248842593</c:v>
                </c:pt>
                <c:pt idx="27544">
                  <c:v>735675.62248842593</c:v>
                </c:pt>
                <c:pt idx="27545">
                  <c:v>735675.62250000006</c:v>
                </c:pt>
                <c:pt idx="27546">
                  <c:v>735675.62250000006</c:v>
                </c:pt>
                <c:pt idx="27547">
                  <c:v>735675.62251157337</c:v>
                </c:pt>
                <c:pt idx="27548">
                  <c:v>735675.62251157337</c:v>
                </c:pt>
                <c:pt idx="27549">
                  <c:v>735675.62252314843</c:v>
                </c:pt>
                <c:pt idx="27550">
                  <c:v>735675.62252314843</c:v>
                </c:pt>
                <c:pt idx="27551">
                  <c:v>735675.62253472221</c:v>
                </c:pt>
                <c:pt idx="27552">
                  <c:v>735675.62253472221</c:v>
                </c:pt>
                <c:pt idx="27553">
                  <c:v>735675.62254629633</c:v>
                </c:pt>
                <c:pt idx="27554">
                  <c:v>735675.62254629633</c:v>
                </c:pt>
                <c:pt idx="27555">
                  <c:v>735675.62255787035</c:v>
                </c:pt>
                <c:pt idx="27556">
                  <c:v>735675.62255787035</c:v>
                </c:pt>
                <c:pt idx="27557">
                  <c:v>735675.62256944436</c:v>
                </c:pt>
                <c:pt idx="27558">
                  <c:v>735675.62256944436</c:v>
                </c:pt>
                <c:pt idx="27559">
                  <c:v>735675.62258101848</c:v>
                </c:pt>
                <c:pt idx="27560">
                  <c:v>735675.62259259238</c:v>
                </c:pt>
                <c:pt idx="27561">
                  <c:v>735675.62259259238</c:v>
                </c:pt>
                <c:pt idx="27562">
                  <c:v>735675.62260416662</c:v>
                </c:pt>
                <c:pt idx="27563">
                  <c:v>735675.62260416662</c:v>
                </c:pt>
                <c:pt idx="27564">
                  <c:v>735675.62261574075</c:v>
                </c:pt>
                <c:pt idx="27565">
                  <c:v>735675.62261574075</c:v>
                </c:pt>
                <c:pt idx="27566">
                  <c:v>735675.62262731732</c:v>
                </c:pt>
                <c:pt idx="27567">
                  <c:v>735675.62262731732</c:v>
                </c:pt>
                <c:pt idx="27568">
                  <c:v>735675.62263888889</c:v>
                </c:pt>
                <c:pt idx="27569">
                  <c:v>735675.62263888889</c:v>
                </c:pt>
                <c:pt idx="27570">
                  <c:v>735675.6226504629</c:v>
                </c:pt>
                <c:pt idx="27571">
                  <c:v>735675.6226504629</c:v>
                </c:pt>
                <c:pt idx="27572">
                  <c:v>735675.62266203703</c:v>
                </c:pt>
                <c:pt idx="27573">
                  <c:v>735675.62266203703</c:v>
                </c:pt>
                <c:pt idx="27574">
                  <c:v>735675.62267361151</c:v>
                </c:pt>
                <c:pt idx="27575">
                  <c:v>735675.62267361151</c:v>
                </c:pt>
                <c:pt idx="27576">
                  <c:v>735675.6226851854</c:v>
                </c:pt>
                <c:pt idx="27577">
                  <c:v>735675.6226851854</c:v>
                </c:pt>
                <c:pt idx="27578">
                  <c:v>735675.6226967593</c:v>
                </c:pt>
                <c:pt idx="27579">
                  <c:v>735675.6226967593</c:v>
                </c:pt>
                <c:pt idx="27580">
                  <c:v>735675.62270833331</c:v>
                </c:pt>
                <c:pt idx="27581">
                  <c:v>735675.62270833331</c:v>
                </c:pt>
                <c:pt idx="27582">
                  <c:v>735675.62271990697</c:v>
                </c:pt>
                <c:pt idx="27583">
                  <c:v>735675.62271990697</c:v>
                </c:pt>
                <c:pt idx="27584">
                  <c:v>735675.62273148133</c:v>
                </c:pt>
                <c:pt idx="27585">
                  <c:v>735675.62273148133</c:v>
                </c:pt>
                <c:pt idx="27586">
                  <c:v>735675.62274305336</c:v>
                </c:pt>
                <c:pt idx="27587">
                  <c:v>735675.62274305336</c:v>
                </c:pt>
                <c:pt idx="27588">
                  <c:v>735675.62275462958</c:v>
                </c:pt>
                <c:pt idx="27589">
                  <c:v>735675.62275462958</c:v>
                </c:pt>
                <c:pt idx="27590">
                  <c:v>735675.62276620371</c:v>
                </c:pt>
                <c:pt idx="27591">
                  <c:v>735675.62277777737</c:v>
                </c:pt>
                <c:pt idx="27592">
                  <c:v>735675.62277777737</c:v>
                </c:pt>
                <c:pt idx="27593">
                  <c:v>735675.62278935139</c:v>
                </c:pt>
                <c:pt idx="27594">
                  <c:v>735675.62278935139</c:v>
                </c:pt>
                <c:pt idx="27595">
                  <c:v>735675.62280092645</c:v>
                </c:pt>
                <c:pt idx="27596">
                  <c:v>735675.62280092645</c:v>
                </c:pt>
                <c:pt idx="27597">
                  <c:v>735675.62281249999</c:v>
                </c:pt>
                <c:pt idx="27598">
                  <c:v>735675.62281249999</c:v>
                </c:pt>
                <c:pt idx="27599">
                  <c:v>735675.62282407412</c:v>
                </c:pt>
                <c:pt idx="27600">
                  <c:v>735675.62282407412</c:v>
                </c:pt>
                <c:pt idx="27601">
                  <c:v>735675.62283564941</c:v>
                </c:pt>
                <c:pt idx="27602">
                  <c:v>735675.62283564941</c:v>
                </c:pt>
                <c:pt idx="27603">
                  <c:v>735675.62284722249</c:v>
                </c:pt>
                <c:pt idx="27604">
                  <c:v>735675.62284722249</c:v>
                </c:pt>
                <c:pt idx="27605">
                  <c:v>735675.6228587965</c:v>
                </c:pt>
                <c:pt idx="27606">
                  <c:v>735675.6228587965</c:v>
                </c:pt>
                <c:pt idx="27607">
                  <c:v>735675.62287037028</c:v>
                </c:pt>
                <c:pt idx="27608">
                  <c:v>735675.62287037028</c:v>
                </c:pt>
                <c:pt idx="27609">
                  <c:v>735675.62288194441</c:v>
                </c:pt>
                <c:pt idx="27610">
                  <c:v>735675.62288194441</c:v>
                </c:pt>
                <c:pt idx="27611">
                  <c:v>735675.62289351854</c:v>
                </c:pt>
                <c:pt idx="27612">
                  <c:v>735675.62289351854</c:v>
                </c:pt>
                <c:pt idx="27613">
                  <c:v>735675.62290509231</c:v>
                </c:pt>
                <c:pt idx="27614">
                  <c:v>735675.62290509231</c:v>
                </c:pt>
                <c:pt idx="27615">
                  <c:v>735675.62291666667</c:v>
                </c:pt>
                <c:pt idx="27616">
                  <c:v>735675.62291666667</c:v>
                </c:pt>
                <c:pt idx="27617">
                  <c:v>735675.6229282408</c:v>
                </c:pt>
                <c:pt idx="27618">
                  <c:v>735675.6229282408</c:v>
                </c:pt>
                <c:pt idx="27619">
                  <c:v>735675.62293981388</c:v>
                </c:pt>
                <c:pt idx="27620">
                  <c:v>735675.62293981388</c:v>
                </c:pt>
                <c:pt idx="27621">
                  <c:v>735675.62295138894</c:v>
                </c:pt>
                <c:pt idx="27622">
                  <c:v>735675.62295138894</c:v>
                </c:pt>
                <c:pt idx="27623">
                  <c:v>735675.62297453708</c:v>
                </c:pt>
                <c:pt idx="27624">
                  <c:v>735675.62297453708</c:v>
                </c:pt>
                <c:pt idx="27625">
                  <c:v>735675.62297453708</c:v>
                </c:pt>
                <c:pt idx="27626">
                  <c:v>735675.62298611144</c:v>
                </c:pt>
                <c:pt idx="27627">
                  <c:v>735675.62298611144</c:v>
                </c:pt>
                <c:pt idx="27628">
                  <c:v>735675.62299768522</c:v>
                </c:pt>
                <c:pt idx="27629">
                  <c:v>735675.62299768522</c:v>
                </c:pt>
                <c:pt idx="27630">
                  <c:v>735675.62300925888</c:v>
                </c:pt>
                <c:pt idx="27631">
                  <c:v>735675.62300925888</c:v>
                </c:pt>
                <c:pt idx="27632">
                  <c:v>735675.62302083441</c:v>
                </c:pt>
                <c:pt idx="27633">
                  <c:v>735675.62302083441</c:v>
                </c:pt>
                <c:pt idx="27634">
                  <c:v>735675.62303240749</c:v>
                </c:pt>
                <c:pt idx="27635">
                  <c:v>735675.62303240749</c:v>
                </c:pt>
                <c:pt idx="27636">
                  <c:v>735675.6230439815</c:v>
                </c:pt>
                <c:pt idx="27637">
                  <c:v>735675.6230439815</c:v>
                </c:pt>
                <c:pt idx="27638">
                  <c:v>735675.62305555551</c:v>
                </c:pt>
                <c:pt idx="27639">
                  <c:v>735675.62305555551</c:v>
                </c:pt>
                <c:pt idx="27640">
                  <c:v>735675.62306712964</c:v>
                </c:pt>
                <c:pt idx="27641">
                  <c:v>735675.62306712964</c:v>
                </c:pt>
                <c:pt idx="27642">
                  <c:v>735675.6230787033</c:v>
                </c:pt>
                <c:pt idx="27643">
                  <c:v>735675.6230787033</c:v>
                </c:pt>
                <c:pt idx="27644">
                  <c:v>735675.62309027778</c:v>
                </c:pt>
                <c:pt idx="27645">
                  <c:v>735675.6231018519</c:v>
                </c:pt>
                <c:pt idx="27646">
                  <c:v>735675.6231018519</c:v>
                </c:pt>
                <c:pt idx="27647">
                  <c:v>735675.62311342591</c:v>
                </c:pt>
                <c:pt idx="27648">
                  <c:v>735675.62311342591</c:v>
                </c:pt>
                <c:pt idx="27649">
                  <c:v>735675.62312500004</c:v>
                </c:pt>
                <c:pt idx="27650">
                  <c:v>735675.62312500004</c:v>
                </c:pt>
                <c:pt idx="27651">
                  <c:v>735675.62313657394</c:v>
                </c:pt>
                <c:pt idx="27652">
                  <c:v>735675.62313657394</c:v>
                </c:pt>
                <c:pt idx="27653">
                  <c:v>735675.62314814818</c:v>
                </c:pt>
                <c:pt idx="27654">
                  <c:v>735675.62314814818</c:v>
                </c:pt>
                <c:pt idx="27655">
                  <c:v>735675.62315972219</c:v>
                </c:pt>
                <c:pt idx="27656">
                  <c:v>735675.62315972219</c:v>
                </c:pt>
                <c:pt idx="27657">
                  <c:v>735675.62317129632</c:v>
                </c:pt>
                <c:pt idx="27658">
                  <c:v>735675.62317129632</c:v>
                </c:pt>
                <c:pt idx="27659">
                  <c:v>735675.62318287033</c:v>
                </c:pt>
                <c:pt idx="27660">
                  <c:v>735675.62318287033</c:v>
                </c:pt>
                <c:pt idx="27661">
                  <c:v>735675.62319444446</c:v>
                </c:pt>
                <c:pt idx="27662">
                  <c:v>735675.62319444446</c:v>
                </c:pt>
                <c:pt idx="27663">
                  <c:v>735675.62320601905</c:v>
                </c:pt>
                <c:pt idx="27664">
                  <c:v>735675.6232175926</c:v>
                </c:pt>
                <c:pt idx="27665">
                  <c:v>735675.6232175926</c:v>
                </c:pt>
                <c:pt idx="27666">
                  <c:v>735675.62322916673</c:v>
                </c:pt>
                <c:pt idx="27667">
                  <c:v>735675.62322916673</c:v>
                </c:pt>
                <c:pt idx="27668">
                  <c:v>735675.62324074074</c:v>
                </c:pt>
                <c:pt idx="27669">
                  <c:v>735675.62324074074</c:v>
                </c:pt>
                <c:pt idx="27670">
                  <c:v>735675.62325231545</c:v>
                </c:pt>
                <c:pt idx="27671">
                  <c:v>735675.62325231545</c:v>
                </c:pt>
                <c:pt idx="27672">
                  <c:v>735675.62326388911</c:v>
                </c:pt>
                <c:pt idx="27673">
                  <c:v>735675.62326388911</c:v>
                </c:pt>
                <c:pt idx="27674">
                  <c:v>735675.623275463</c:v>
                </c:pt>
                <c:pt idx="27675">
                  <c:v>735675.623275463</c:v>
                </c:pt>
                <c:pt idx="27676">
                  <c:v>735675.62328703981</c:v>
                </c:pt>
                <c:pt idx="27677">
                  <c:v>735675.62328703981</c:v>
                </c:pt>
                <c:pt idx="27678">
                  <c:v>735675.62329861114</c:v>
                </c:pt>
                <c:pt idx="27679">
                  <c:v>735675.62329861114</c:v>
                </c:pt>
                <c:pt idx="27680">
                  <c:v>735675.62332175928</c:v>
                </c:pt>
                <c:pt idx="27681">
                  <c:v>735675.62332175928</c:v>
                </c:pt>
                <c:pt idx="27682">
                  <c:v>735675.62332175928</c:v>
                </c:pt>
                <c:pt idx="27683">
                  <c:v>735675.62333333341</c:v>
                </c:pt>
                <c:pt idx="27684">
                  <c:v>735675.62333333341</c:v>
                </c:pt>
                <c:pt idx="27685">
                  <c:v>735675.6233449073</c:v>
                </c:pt>
                <c:pt idx="27686">
                  <c:v>735675.6233449073</c:v>
                </c:pt>
                <c:pt idx="27687">
                  <c:v>735675.62335648143</c:v>
                </c:pt>
                <c:pt idx="27688">
                  <c:v>735675.62335648143</c:v>
                </c:pt>
                <c:pt idx="27689">
                  <c:v>735675.62336805288</c:v>
                </c:pt>
                <c:pt idx="27690">
                  <c:v>735675.62336805288</c:v>
                </c:pt>
                <c:pt idx="27691">
                  <c:v>735675.62337962899</c:v>
                </c:pt>
                <c:pt idx="27692">
                  <c:v>735675.62337962899</c:v>
                </c:pt>
                <c:pt idx="27693">
                  <c:v>735675.6233912037</c:v>
                </c:pt>
                <c:pt idx="27694">
                  <c:v>735675.6233912037</c:v>
                </c:pt>
                <c:pt idx="27695">
                  <c:v>735675.62340277783</c:v>
                </c:pt>
                <c:pt idx="27696">
                  <c:v>735675.62340277783</c:v>
                </c:pt>
                <c:pt idx="27697">
                  <c:v>735675.62341435184</c:v>
                </c:pt>
                <c:pt idx="27698">
                  <c:v>735675.62341435184</c:v>
                </c:pt>
                <c:pt idx="27699">
                  <c:v>735675.62342592923</c:v>
                </c:pt>
                <c:pt idx="27700">
                  <c:v>735675.62343750044</c:v>
                </c:pt>
                <c:pt idx="27701">
                  <c:v>735675.62344907399</c:v>
                </c:pt>
                <c:pt idx="27702">
                  <c:v>735675.62344907399</c:v>
                </c:pt>
                <c:pt idx="27703">
                  <c:v>735675.62346064905</c:v>
                </c:pt>
                <c:pt idx="27704">
                  <c:v>735675.62347222224</c:v>
                </c:pt>
                <c:pt idx="27705">
                  <c:v>735675.62347222224</c:v>
                </c:pt>
                <c:pt idx="27706">
                  <c:v>735675.62347222224</c:v>
                </c:pt>
                <c:pt idx="27707">
                  <c:v>735675.62348379742</c:v>
                </c:pt>
                <c:pt idx="27708">
                  <c:v>735675.62348379742</c:v>
                </c:pt>
                <c:pt idx="27709">
                  <c:v>735675.6234953705</c:v>
                </c:pt>
                <c:pt idx="27710">
                  <c:v>735675.62350694451</c:v>
                </c:pt>
                <c:pt idx="27711">
                  <c:v>735675.62350694451</c:v>
                </c:pt>
                <c:pt idx="27712">
                  <c:v>735675.62351851829</c:v>
                </c:pt>
                <c:pt idx="27713">
                  <c:v>735675.62351851829</c:v>
                </c:pt>
                <c:pt idx="27714">
                  <c:v>735675.6235300923</c:v>
                </c:pt>
                <c:pt idx="27715">
                  <c:v>735675.6235300923</c:v>
                </c:pt>
                <c:pt idx="27716">
                  <c:v>735675.62354166666</c:v>
                </c:pt>
                <c:pt idx="27717">
                  <c:v>735675.62354166666</c:v>
                </c:pt>
                <c:pt idx="27718">
                  <c:v>735675.62355324242</c:v>
                </c:pt>
                <c:pt idx="27719">
                  <c:v>735675.6235648148</c:v>
                </c:pt>
                <c:pt idx="27720">
                  <c:v>735675.6235648148</c:v>
                </c:pt>
                <c:pt idx="27721">
                  <c:v>735675.62357638893</c:v>
                </c:pt>
                <c:pt idx="27722">
                  <c:v>735675.62357638893</c:v>
                </c:pt>
                <c:pt idx="27723">
                  <c:v>735675.62358796294</c:v>
                </c:pt>
                <c:pt idx="27724">
                  <c:v>735675.62358796294</c:v>
                </c:pt>
                <c:pt idx="27725">
                  <c:v>735675.62359953707</c:v>
                </c:pt>
                <c:pt idx="27726">
                  <c:v>735675.62359953707</c:v>
                </c:pt>
                <c:pt idx="27727">
                  <c:v>735675.62361111143</c:v>
                </c:pt>
                <c:pt idx="27728">
                  <c:v>735675.62361111143</c:v>
                </c:pt>
                <c:pt idx="27729">
                  <c:v>735675.62362268544</c:v>
                </c:pt>
                <c:pt idx="27730">
                  <c:v>735675.62362268544</c:v>
                </c:pt>
                <c:pt idx="27731">
                  <c:v>735675.62363425922</c:v>
                </c:pt>
                <c:pt idx="27732">
                  <c:v>735675.62363425922</c:v>
                </c:pt>
                <c:pt idx="27733">
                  <c:v>735675.62364583404</c:v>
                </c:pt>
                <c:pt idx="27734">
                  <c:v>735675.62364583404</c:v>
                </c:pt>
                <c:pt idx="27735">
                  <c:v>735675.62365740945</c:v>
                </c:pt>
                <c:pt idx="27736">
                  <c:v>735675.62365740945</c:v>
                </c:pt>
                <c:pt idx="27737">
                  <c:v>735675.62366898148</c:v>
                </c:pt>
                <c:pt idx="27738">
                  <c:v>735675.62366898148</c:v>
                </c:pt>
                <c:pt idx="27739">
                  <c:v>735675.62368055549</c:v>
                </c:pt>
                <c:pt idx="27740">
                  <c:v>735675.62368055549</c:v>
                </c:pt>
                <c:pt idx="27741">
                  <c:v>735675.62369212962</c:v>
                </c:pt>
                <c:pt idx="27742">
                  <c:v>735675.62369212962</c:v>
                </c:pt>
                <c:pt idx="27743">
                  <c:v>735675.62370370375</c:v>
                </c:pt>
                <c:pt idx="27744">
                  <c:v>735675.62370370375</c:v>
                </c:pt>
                <c:pt idx="27745">
                  <c:v>735675.62371527776</c:v>
                </c:pt>
                <c:pt idx="27746">
                  <c:v>735675.62371527776</c:v>
                </c:pt>
                <c:pt idx="27747">
                  <c:v>735675.62372685201</c:v>
                </c:pt>
                <c:pt idx="27748">
                  <c:v>735675.62372685201</c:v>
                </c:pt>
                <c:pt idx="27749">
                  <c:v>735675.6237384259</c:v>
                </c:pt>
                <c:pt idx="27750">
                  <c:v>735675.6237384259</c:v>
                </c:pt>
                <c:pt idx="27751">
                  <c:v>735675.62375000003</c:v>
                </c:pt>
                <c:pt idx="27752">
                  <c:v>735675.62375000003</c:v>
                </c:pt>
                <c:pt idx="27753">
                  <c:v>735675.62376157392</c:v>
                </c:pt>
                <c:pt idx="27754">
                  <c:v>735675.62376157392</c:v>
                </c:pt>
                <c:pt idx="27755">
                  <c:v>735675.6237731484</c:v>
                </c:pt>
                <c:pt idx="27756">
                  <c:v>735675.62378472241</c:v>
                </c:pt>
                <c:pt idx="27757">
                  <c:v>735675.62378472241</c:v>
                </c:pt>
                <c:pt idx="27758">
                  <c:v>735675.62379629642</c:v>
                </c:pt>
                <c:pt idx="27759">
                  <c:v>735675.62379629642</c:v>
                </c:pt>
                <c:pt idx="27760">
                  <c:v>735675.62380787043</c:v>
                </c:pt>
                <c:pt idx="27761">
                  <c:v>735675.62380787043</c:v>
                </c:pt>
                <c:pt idx="27762">
                  <c:v>735675.62381944433</c:v>
                </c:pt>
                <c:pt idx="27763">
                  <c:v>735675.62381944433</c:v>
                </c:pt>
                <c:pt idx="27764">
                  <c:v>735675.62383101904</c:v>
                </c:pt>
                <c:pt idx="27765">
                  <c:v>735675.62383101904</c:v>
                </c:pt>
                <c:pt idx="27766">
                  <c:v>735675.62384259258</c:v>
                </c:pt>
                <c:pt idx="27767">
                  <c:v>735675.62384259258</c:v>
                </c:pt>
                <c:pt idx="27768">
                  <c:v>735675.62385416741</c:v>
                </c:pt>
                <c:pt idx="27769">
                  <c:v>735675.62385416741</c:v>
                </c:pt>
                <c:pt idx="27770">
                  <c:v>735675.6238657434</c:v>
                </c:pt>
                <c:pt idx="27771">
                  <c:v>735675.6238657434</c:v>
                </c:pt>
                <c:pt idx="27772">
                  <c:v>735675.62387731485</c:v>
                </c:pt>
                <c:pt idx="27773">
                  <c:v>735675.62387731485</c:v>
                </c:pt>
                <c:pt idx="27774">
                  <c:v>735675.62388888909</c:v>
                </c:pt>
                <c:pt idx="27775">
                  <c:v>735675.62388888909</c:v>
                </c:pt>
                <c:pt idx="27776">
                  <c:v>735675.62390046299</c:v>
                </c:pt>
                <c:pt idx="27777">
                  <c:v>735675.62390046299</c:v>
                </c:pt>
                <c:pt idx="27778">
                  <c:v>735675.623912037</c:v>
                </c:pt>
                <c:pt idx="27779">
                  <c:v>735675.623912037</c:v>
                </c:pt>
                <c:pt idx="27780">
                  <c:v>735675.62392361241</c:v>
                </c:pt>
                <c:pt idx="27781">
                  <c:v>735675.62392361241</c:v>
                </c:pt>
                <c:pt idx="27782">
                  <c:v>735675.62393518514</c:v>
                </c:pt>
                <c:pt idx="27783">
                  <c:v>735675.62393518514</c:v>
                </c:pt>
                <c:pt idx="27784">
                  <c:v>735675.62394675927</c:v>
                </c:pt>
                <c:pt idx="27785">
                  <c:v>735675.62394675927</c:v>
                </c:pt>
                <c:pt idx="27786">
                  <c:v>735675.6239583334</c:v>
                </c:pt>
                <c:pt idx="27787">
                  <c:v>735675.62396990729</c:v>
                </c:pt>
                <c:pt idx="27788">
                  <c:v>735675.62396990729</c:v>
                </c:pt>
                <c:pt idx="27789">
                  <c:v>735675.62398148153</c:v>
                </c:pt>
                <c:pt idx="27790">
                  <c:v>735675.62398148153</c:v>
                </c:pt>
                <c:pt idx="27791">
                  <c:v>735675.62399305531</c:v>
                </c:pt>
                <c:pt idx="27792">
                  <c:v>735675.62399305531</c:v>
                </c:pt>
                <c:pt idx="27793">
                  <c:v>735675.62400462967</c:v>
                </c:pt>
                <c:pt idx="27794">
                  <c:v>735675.62400462967</c:v>
                </c:pt>
                <c:pt idx="27795">
                  <c:v>735675.62401620368</c:v>
                </c:pt>
                <c:pt idx="27796">
                  <c:v>735675.62401620368</c:v>
                </c:pt>
                <c:pt idx="27797">
                  <c:v>735675.62402777781</c:v>
                </c:pt>
                <c:pt idx="27798">
                  <c:v>735675.62402777781</c:v>
                </c:pt>
                <c:pt idx="27799">
                  <c:v>735675.62403935136</c:v>
                </c:pt>
                <c:pt idx="27800">
                  <c:v>735675.62403935136</c:v>
                </c:pt>
                <c:pt idx="27801">
                  <c:v>735675.62405092595</c:v>
                </c:pt>
                <c:pt idx="27802">
                  <c:v>735675.62405092595</c:v>
                </c:pt>
                <c:pt idx="27803">
                  <c:v>735675.62406249996</c:v>
                </c:pt>
                <c:pt idx="27804">
                  <c:v>735675.62406249996</c:v>
                </c:pt>
                <c:pt idx="27805">
                  <c:v>735675.62407407397</c:v>
                </c:pt>
                <c:pt idx="27806">
                  <c:v>735675.62407407397</c:v>
                </c:pt>
                <c:pt idx="27807">
                  <c:v>735675.62408564845</c:v>
                </c:pt>
                <c:pt idx="27808">
                  <c:v>735675.62408564845</c:v>
                </c:pt>
                <c:pt idx="27809">
                  <c:v>735675.62409722223</c:v>
                </c:pt>
                <c:pt idx="27810">
                  <c:v>735675.62409722223</c:v>
                </c:pt>
                <c:pt idx="27811">
                  <c:v>735675.62410879356</c:v>
                </c:pt>
                <c:pt idx="27812">
                  <c:v>735675.62410879356</c:v>
                </c:pt>
                <c:pt idx="27813">
                  <c:v>735675.62412037037</c:v>
                </c:pt>
                <c:pt idx="27814">
                  <c:v>735675.62412037037</c:v>
                </c:pt>
                <c:pt idx="27815">
                  <c:v>735675.62413194438</c:v>
                </c:pt>
                <c:pt idx="27816">
                  <c:v>735675.62414351839</c:v>
                </c:pt>
                <c:pt idx="27817">
                  <c:v>735675.62414351839</c:v>
                </c:pt>
                <c:pt idx="27818">
                  <c:v>735675.62415509229</c:v>
                </c:pt>
                <c:pt idx="27819">
                  <c:v>735675.62415509229</c:v>
                </c:pt>
                <c:pt idx="27820">
                  <c:v>735675.6241666663</c:v>
                </c:pt>
                <c:pt idx="27821">
                  <c:v>735675.6241666663</c:v>
                </c:pt>
                <c:pt idx="27822">
                  <c:v>735675.62417823798</c:v>
                </c:pt>
                <c:pt idx="27823">
                  <c:v>735675.62417823798</c:v>
                </c:pt>
                <c:pt idx="27824">
                  <c:v>735675.62418981397</c:v>
                </c:pt>
                <c:pt idx="27825">
                  <c:v>735675.62418981397</c:v>
                </c:pt>
                <c:pt idx="27826">
                  <c:v>735675.62420138891</c:v>
                </c:pt>
                <c:pt idx="27827">
                  <c:v>735675.62420138891</c:v>
                </c:pt>
                <c:pt idx="27828">
                  <c:v>735675.62421296199</c:v>
                </c:pt>
                <c:pt idx="27829">
                  <c:v>735675.62421296199</c:v>
                </c:pt>
                <c:pt idx="27830">
                  <c:v>735675.62422453705</c:v>
                </c:pt>
                <c:pt idx="27831">
                  <c:v>735675.62422453705</c:v>
                </c:pt>
                <c:pt idx="27832">
                  <c:v>735675.62423611141</c:v>
                </c:pt>
                <c:pt idx="27833">
                  <c:v>735675.62423611141</c:v>
                </c:pt>
                <c:pt idx="27834">
                  <c:v>735675.62424768519</c:v>
                </c:pt>
                <c:pt idx="27835">
                  <c:v>735675.62424768519</c:v>
                </c:pt>
                <c:pt idx="27836">
                  <c:v>735675.62425925897</c:v>
                </c:pt>
                <c:pt idx="27837">
                  <c:v>735675.62425925897</c:v>
                </c:pt>
                <c:pt idx="27838">
                  <c:v>735675.62427083333</c:v>
                </c:pt>
                <c:pt idx="27839">
                  <c:v>735675.62427083333</c:v>
                </c:pt>
                <c:pt idx="27840">
                  <c:v>735675.62428240746</c:v>
                </c:pt>
                <c:pt idx="27841">
                  <c:v>735675.62428240746</c:v>
                </c:pt>
                <c:pt idx="27842">
                  <c:v>735675.62429398147</c:v>
                </c:pt>
                <c:pt idx="27843">
                  <c:v>735675.62429398147</c:v>
                </c:pt>
                <c:pt idx="27844">
                  <c:v>735675.62430555536</c:v>
                </c:pt>
                <c:pt idx="27845">
                  <c:v>735675.62430555536</c:v>
                </c:pt>
                <c:pt idx="27846">
                  <c:v>735675.62431712938</c:v>
                </c:pt>
                <c:pt idx="27847">
                  <c:v>735675.62431712938</c:v>
                </c:pt>
                <c:pt idx="27848">
                  <c:v>735675.62432870339</c:v>
                </c:pt>
                <c:pt idx="27849">
                  <c:v>735675.62434027495</c:v>
                </c:pt>
                <c:pt idx="27850">
                  <c:v>735675.62434027495</c:v>
                </c:pt>
                <c:pt idx="27851">
                  <c:v>735675.62435185187</c:v>
                </c:pt>
                <c:pt idx="27852">
                  <c:v>735675.62435185187</c:v>
                </c:pt>
                <c:pt idx="27853">
                  <c:v>735675.62436342589</c:v>
                </c:pt>
                <c:pt idx="27854">
                  <c:v>735675.62436342589</c:v>
                </c:pt>
                <c:pt idx="27855">
                  <c:v>735675.62437499897</c:v>
                </c:pt>
                <c:pt idx="27856">
                  <c:v>735675.62437499897</c:v>
                </c:pt>
                <c:pt idx="27857">
                  <c:v>735675.62438657391</c:v>
                </c:pt>
                <c:pt idx="27858">
                  <c:v>735675.62438657391</c:v>
                </c:pt>
                <c:pt idx="27859">
                  <c:v>735675.62439814699</c:v>
                </c:pt>
                <c:pt idx="27860">
                  <c:v>735675.62439814699</c:v>
                </c:pt>
                <c:pt idx="27861">
                  <c:v>735675.62440972216</c:v>
                </c:pt>
                <c:pt idx="27862">
                  <c:v>735675.62440972216</c:v>
                </c:pt>
                <c:pt idx="27863">
                  <c:v>735675.62442129641</c:v>
                </c:pt>
                <c:pt idx="27864">
                  <c:v>735675.62442129641</c:v>
                </c:pt>
                <c:pt idx="27865">
                  <c:v>735675.6244328703</c:v>
                </c:pt>
                <c:pt idx="27866">
                  <c:v>735675.6244328703</c:v>
                </c:pt>
                <c:pt idx="27867">
                  <c:v>735675.62444444431</c:v>
                </c:pt>
                <c:pt idx="27868">
                  <c:v>735675.62444444431</c:v>
                </c:pt>
                <c:pt idx="27869">
                  <c:v>735675.62445601902</c:v>
                </c:pt>
                <c:pt idx="27870">
                  <c:v>735675.62445601902</c:v>
                </c:pt>
                <c:pt idx="27871">
                  <c:v>735675.62446759257</c:v>
                </c:pt>
                <c:pt idx="27872">
                  <c:v>735675.62446759257</c:v>
                </c:pt>
                <c:pt idx="27873">
                  <c:v>735675.62447916367</c:v>
                </c:pt>
                <c:pt idx="27874">
                  <c:v>735675.62447916367</c:v>
                </c:pt>
                <c:pt idx="27875">
                  <c:v>735675.62449074071</c:v>
                </c:pt>
                <c:pt idx="27876">
                  <c:v>735675.62449074071</c:v>
                </c:pt>
                <c:pt idx="27877">
                  <c:v>735675.62450231437</c:v>
                </c:pt>
                <c:pt idx="27878">
                  <c:v>735675.62450231437</c:v>
                </c:pt>
                <c:pt idx="27879">
                  <c:v>735675.62451388838</c:v>
                </c:pt>
                <c:pt idx="27880">
                  <c:v>735675.62452546298</c:v>
                </c:pt>
                <c:pt idx="27881">
                  <c:v>735675.62452546298</c:v>
                </c:pt>
                <c:pt idx="27882">
                  <c:v>735675.6245370371</c:v>
                </c:pt>
                <c:pt idx="27883">
                  <c:v>735675.6245370371</c:v>
                </c:pt>
                <c:pt idx="27884">
                  <c:v>735675.62454860797</c:v>
                </c:pt>
                <c:pt idx="27885">
                  <c:v>735675.62454860797</c:v>
                </c:pt>
                <c:pt idx="27886">
                  <c:v>735675.62456018396</c:v>
                </c:pt>
                <c:pt idx="27887">
                  <c:v>735675.62456018396</c:v>
                </c:pt>
                <c:pt idx="27888">
                  <c:v>735675.62457175634</c:v>
                </c:pt>
                <c:pt idx="27889">
                  <c:v>735675.62457175634</c:v>
                </c:pt>
                <c:pt idx="27890">
                  <c:v>735675.6245833335</c:v>
                </c:pt>
                <c:pt idx="27891">
                  <c:v>735675.6245833335</c:v>
                </c:pt>
                <c:pt idx="27892">
                  <c:v>735675.62459490739</c:v>
                </c:pt>
                <c:pt idx="27893">
                  <c:v>735675.62459490739</c:v>
                </c:pt>
                <c:pt idx="27894">
                  <c:v>735675.62460648152</c:v>
                </c:pt>
                <c:pt idx="27895">
                  <c:v>735675.62460648152</c:v>
                </c:pt>
                <c:pt idx="27896">
                  <c:v>735675.62461805227</c:v>
                </c:pt>
                <c:pt idx="27897">
                  <c:v>735675.62461805227</c:v>
                </c:pt>
                <c:pt idx="27898">
                  <c:v>735675.62462962966</c:v>
                </c:pt>
                <c:pt idx="27899">
                  <c:v>735675.62462962966</c:v>
                </c:pt>
                <c:pt idx="27900">
                  <c:v>735675.62464120367</c:v>
                </c:pt>
                <c:pt idx="27901">
                  <c:v>735675.62464120367</c:v>
                </c:pt>
                <c:pt idx="27902">
                  <c:v>735675.6246527778</c:v>
                </c:pt>
                <c:pt idx="27903">
                  <c:v>735675.6246527778</c:v>
                </c:pt>
                <c:pt idx="27904">
                  <c:v>735675.62466435181</c:v>
                </c:pt>
                <c:pt idx="27905">
                  <c:v>735675.62466435181</c:v>
                </c:pt>
                <c:pt idx="27906">
                  <c:v>735675.62467592594</c:v>
                </c:pt>
                <c:pt idx="27907">
                  <c:v>735675.62467592594</c:v>
                </c:pt>
                <c:pt idx="27908">
                  <c:v>735675.62468749995</c:v>
                </c:pt>
                <c:pt idx="27909">
                  <c:v>735675.62468749995</c:v>
                </c:pt>
                <c:pt idx="27910">
                  <c:v>735675.62469907396</c:v>
                </c:pt>
                <c:pt idx="27911">
                  <c:v>735675.62471064809</c:v>
                </c:pt>
                <c:pt idx="27912">
                  <c:v>735675.62471064809</c:v>
                </c:pt>
                <c:pt idx="27913">
                  <c:v>735675.62472222222</c:v>
                </c:pt>
                <c:pt idx="27914">
                  <c:v>735675.62472222222</c:v>
                </c:pt>
                <c:pt idx="27915">
                  <c:v>735675.62473379634</c:v>
                </c:pt>
                <c:pt idx="27916">
                  <c:v>735675.62473379634</c:v>
                </c:pt>
                <c:pt idx="27917">
                  <c:v>735675.62474536896</c:v>
                </c:pt>
                <c:pt idx="27918">
                  <c:v>735675.62474536896</c:v>
                </c:pt>
                <c:pt idx="27919">
                  <c:v>735675.62475694448</c:v>
                </c:pt>
                <c:pt idx="27920">
                  <c:v>735675.62475694448</c:v>
                </c:pt>
                <c:pt idx="27921">
                  <c:v>735675.62476851838</c:v>
                </c:pt>
                <c:pt idx="27922">
                  <c:v>735675.62476851838</c:v>
                </c:pt>
                <c:pt idx="27923">
                  <c:v>735675.62478009239</c:v>
                </c:pt>
                <c:pt idx="27924">
                  <c:v>735675.62478009239</c:v>
                </c:pt>
                <c:pt idx="27925">
                  <c:v>735675.62479166628</c:v>
                </c:pt>
                <c:pt idx="27926">
                  <c:v>735675.62479166628</c:v>
                </c:pt>
                <c:pt idx="27927">
                  <c:v>735675.62480324204</c:v>
                </c:pt>
                <c:pt idx="27928">
                  <c:v>735675.62480324204</c:v>
                </c:pt>
                <c:pt idx="27929">
                  <c:v>735675.62481481477</c:v>
                </c:pt>
                <c:pt idx="27930">
                  <c:v>735675.62481481477</c:v>
                </c:pt>
                <c:pt idx="27931">
                  <c:v>735675.62482638902</c:v>
                </c:pt>
                <c:pt idx="27932">
                  <c:v>735675.62482638902</c:v>
                </c:pt>
                <c:pt idx="27933">
                  <c:v>735675.62483796291</c:v>
                </c:pt>
                <c:pt idx="27934">
                  <c:v>735675.62483796291</c:v>
                </c:pt>
                <c:pt idx="27935">
                  <c:v>735675.62484953692</c:v>
                </c:pt>
                <c:pt idx="27936">
                  <c:v>735675.62484953692</c:v>
                </c:pt>
                <c:pt idx="27937">
                  <c:v>735675.6248611114</c:v>
                </c:pt>
                <c:pt idx="27938">
                  <c:v>735675.6248611114</c:v>
                </c:pt>
                <c:pt idx="27939">
                  <c:v>735675.62487268518</c:v>
                </c:pt>
                <c:pt idx="27940">
                  <c:v>735675.6248842593</c:v>
                </c:pt>
                <c:pt idx="27941">
                  <c:v>735675.6248842593</c:v>
                </c:pt>
                <c:pt idx="27942">
                  <c:v>735675.62489583343</c:v>
                </c:pt>
                <c:pt idx="27943">
                  <c:v>735675.62489583343</c:v>
                </c:pt>
                <c:pt idx="27944">
                  <c:v>735675.62490740733</c:v>
                </c:pt>
                <c:pt idx="27945">
                  <c:v>735675.62490740733</c:v>
                </c:pt>
                <c:pt idx="27946">
                  <c:v>735675.62491897831</c:v>
                </c:pt>
                <c:pt idx="27947">
                  <c:v>735675.62491897831</c:v>
                </c:pt>
                <c:pt idx="27948">
                  <c:v>735675.62493055337</c:v>
                </c:pt>
                <c:pt idx="27949">
                  <c:v>735675.62493055337</c:v>
                </c:pt>
                <c:pt idx="27950">
                  <c:v>735675.62494212936</c:v>
                </c:pt>
                <c:pt idx="27951">
                  <c:v>735675.62494212936</c:v>
                </c:pt>
                <c:pt idx="27952">
                  <c:v>735675.62495370372</c:v>
                </c:pt>
                <c:pt idx="27953">
                  <c:v>735675.62495370372</c:v>
                </c:pt>
                <c:pt idx="27954">
                  <c:v>735675.62496527738</c:v>
                </c:pt>
                <c:pt idx="27955">
                  <c:v>735675.62496527738</c:v>
                </c:pt>
                <c:pt idx="27956">
                  <c:v>735675.62497685186</c:v>
                </c:pt>
                <c:pt idx="27957">
                  <c:v>735675.62497685186</c:v>
                </c:pt>
                <c:pt idx="27958">
                  <c:v>735675.62498842587</c:v>
                </c:pt>
                <c:pt idx="27959">
                  <c:v>735675.62498842587</c:v>
                </c:pt>
                <c:pt idx="27960">
                  <c:v>735675.625</c:v>
                </c:pt>
                <c:pt idx="27961">
                  <c:v>735675.625</c:v>
                </c:pt>
                <c:pt idx="27962">
                  <c:v>735675.62501157389</c:v>
                </c:pt>
                <c:pt idx="27963">
                  <c:v>735675.62501157389</c:v>
                </c:pt>
                <c:pt idx="27964">
                  <c:v>735675.62502314942</c:v>
                </c:pt>
                <c:pt idx="27965">
                  <c:v>735675.62502314942</c:v>
                </c:pt>
                <c:pt idx="27966">
                  <c:v>735675.6250347225</c:v>
                </c:pt>
                <c:pt idx="27967">
                  <c:v>735675.6250347225</c:v>
                </c:pt>
                <c:pt idx="27968">
                  <c:v>735675.62504629651</c:v>
                </c:pt>
                <c:pt idx="27969">
                  <c:v>735675.62504629651</c:v>
                </c:pt>
                <c:pt idx="27970">
                  <c:v>735675.62505787041</c:v>
                </c:pt>
                <c:pt idx="27971">
                  <c:v>735675.6250694443</c:v>
                </c:pt>
                <c:pt idx="27972">
                  <c:v>735675.6250694443</c:v>
                </c:pt>
                <c:pt idx="27973">
                  <c:v>735675.62508101854</c:v>
                </c:pt>
                <c:pt idx="27974">
                  <c:v>735675.62508101854</c:v>
                </c:pt>
                <c:pt idx="27975">
                  <c:v>735675.62509259256</c:v>
                </c:pt>
                <c:pt idx="27976">
                  <c:v>735675.62509259256</c:v>
                </c:pt>
                <c:pt idx="27977">
                  <c:v>735675.62510416668</c:v>
                </c:pt>
                <c:pt idx="27978">
                  <c:v>735675.62510416668</c:v>
                </c:pt>
                <c:pt idx="27979">
                  <c:v>735675.6251157407</c:v>
                </c:pt>
                <c:pt idx="27980">
                  <c:v>735675.6251157407</c:v>
                </c:pt>
                <c:pt idx="27981">
                  <c:v>735675.62512731482</c:v>
                </c:pt>
                <c:pt idx="27982">
                  <c:v>735675.62512731482</c:v>
                </c:pt>
                <c:pt idx="27983">
                  <c:v>735675.62513888837</c:v>
                </c:pt>
                <c:pt idx="27984">
                  <c:v>735675.62513888837</c:v>
                </c:pt>
                <c:pt idx="27985">
                  <c:v>735675.62515046296</c:v>
                </c:pt>
                <c:pt idx="27986">
                  <c:v>735675.62515046296</c:v>
                </c:pt>
                <c:pt idx="27987">
                  <c:v>735675.62516203709</c:v>
                </c:pt>
                <c:pt idx="27988">
                  <c:v>735675.62516203709</c:v>
                </c:pt>
                <c:pt idx="27989">
                  <c:v>735675.6251736111</c:v>
                </c:pt>
                <c:pt idx="27990">
                  <c:v>735675.6251736111</c:v>
                </c:pt>
                <c:pt idx="27991">
                  <c:v>735675.62518518523</c:v>
                </c:pt>
                <c:pt idx="27992">
                  <c:v>735675.62518518523</c:v>
                </c:pt>
                <c:pt idx="27993">
                  <c:v>735675.62519675889</c:v>
                </c:pt>
                <c:pt idx="27994">
                  <c:v>735675.62519675889</c:v>
                </c:pt>
                <c:pt idx="27995">
                  <c:v>735675.62520833348</c:v>
                </c:pt>
                <c:pt idx="27996">
                  <c:v>735675.62520833348</c:v>
                </c:pt>
                <c:pt idx="27997">
                  <c:v>735675.62521990738</c:v>
                </c:pt>
                <c:pt idx="27998">
                  <c:v>735675.62521990738</c:v>
                </c:pt>
                <c:pt idx="27999">
                  <c:v>735675.62523148151</c:v>
                </c:pt>
                <c:pt idx="28000">
                  <c:v>735675.62524305528</c:v>
                </c:pt>
                <c:pt idx="28001">
                  <c:v>735675.62524305528</c:v>
                </c:pt>
                <c:pt idx="28002">
                  <c:v>735675.62525462965</c:v>
                </c:pt>
                <c:pt idx="28003">
                  <c:v>735675.62525462965</c:v>
                </c:pt>
                <c:pt idx="28004">
                  <c:v>735675.62526620401</c:v>
                </c:pt>
                <c:pt idx="28005">
                  <c:v>735675.62526620401</c:v>
                </c:pt>
                <c:pt idx="28006">
                  <c:v>735675.62527777778</c:v>
                </c:pt>
                <c:pt idx="28007">
                  <c:v>735675.62527777778</c:v>
                </c:pt>
                <c:pt idx="28008">
                  <c:v>735675.62528935191</c:v>
                </c:pt>
                <c:pt idx="28009">
                  <c:v>735675.62528935191</c:v>
                </c:pt>
                <c:pt idx="28010">
                  <c:v>735675.62530092592</c:v>
                </c:pt>
                <c:pt idx="28011">
                  <c:v>735675.62530092592</c:v>
                </c:pt>
                <c:pt idx="28012">
                  <c:v>735675.62531249889</c:v>
                </c:pt>
                <c:pt idx="28013">
                  <c:v>735675.62531249889</c:v>
                </c:pt>
                <c:pt idx="28014">
                  <c:v>735675.62532407406</c:v>
                </c:pt>
                <c:pt idx="28015">
                  <c:v>735675.62532407406</c:v>
                </c:pt>
                <c:pt idx="28016">
                  <c:v>735675.62533564842</c:v>
                </c:pt>
                <c:pt idx="28017">
                  <c:v>735675.62533564842</c:v>
                </c:pt>
                <c:pt idx="28018">
                  <c:v>735675.6253472222</c:v>
                </c:pt>
                <c:pt idx="28019">
                  <c:v>735675.62535879633</c:v>
                </c:pt>
                <c:pt idx="28020">
                  <c:v>735675.62535879633</c:v>
                </c:pt>
                <c:pt idx="28021">
                  <c:v>735675.62537036836</c:v>
                </c:pt>
                <c:pt idx="28022">
                  <c:v>735675.62537036836</c:v>
                </c:pt>
                <c:pt idx="28023">
                  <c:v>735675.62538194447</c:v>
                </c:pt>
                <c:pt idx="28024">
                  <c:v>735675.62538194447</c:v>
                </c:pt>
                <c:pt idx="28025">
                  <c:v>735675.62539351848</c:v>
                </c:pt>
                <c:pt idx="28026">
                  <c:v>735675.62540509261</c:v>
                </c:pt>
                <c:pt idx="28027">
                  <c:v>735675.62540509261</c:v>
                </c:pt>
                <c:pt idx="28028">
                  <c:v>735675.62541666662</c:v>
                </c:pt>
                <c:pt idx="28029">
                  <c:v>735675.62541666662</c:v>
                </c:pt>
                <c:pt idx="28030">
                  <c:v>735675.62542824075</c:v>
                </c:pt>
                <c:pt idx="28031">
                  <c:v>735675.62542824075</c:v>
                </c:pt>
                <c:pt idx="28032">
                  <c:v>735675.62543981476</c:v>
                </c:pt>
                <c:pt idx="28033">
                  <c:v>735675.62543981476</c:v>
                </c:pt>
                <c:pt idx="28034">
                  <c:v>735675.625451389</c:v>
                </c:pt>
                <c:pt idx="28035">
                  <c:v>735675.625451389</c:v>
                </c:pt>
                <c:pt idx="28036">
                  <c:v>735675.62546296301</c:v>
                </c:pt>
                <c:pt idx="28037">
                  <c:v>735675.62546296301</c:v>
                </c:pt>
                <c:pt idx="28038">
                  <c:v>735675.62547453702</c:v>
                </c:pt>
                <c:pt idx="28039">
                  <c:v>735675.62547453702</c:v>
                </c:pt>
                <c:pt idx="28040">
                  <c:v>735675.62548611243</c:v>
                </c:pt>
                <c:pt idx="28041">
                  <c:v>735675.62548611243</c:v>
                </c:pt>
                <c:pt idx="28042">
                  <c:v>735675.6254976854</c:v>
                </c:pt>
                <c:pt idx="28043">
                  <c:v>735675.6254976854</c:v>
                </c:pt>
                <c:pt idx="28044">
                  <c:v>735675.62550925836</c:v>
                </c:pt>
                <c:pt idx="28045">
                  <c:v>735675.62550925836</c:v>
                </c:pt>
                <c:pt idx="28046">
                  <c:v>735675.62552083342</c:v>
                </c:pt>
                <c:pt idx="28047">
                  <c:v>735675.62552083342</c:v>
                </c:pt>
                <c:pt idx="28048">
                  <c:v>735675.62553240731</c:v>
                </c:pt>
                <c:pt idx="28049">
                  <c:v>735675.62553240731</c:v>
                </c:pt>
                <c:pt idx="28050">
                  <c:v>735675.62554398132</c:v>
                </c:pt>
                <c:pt idx="28051">
                  <c:v>735675.62554398132</c:v>
                </c:pt>
                <c:pt idx="28052">
                  <c:v>735675.62555555557</c:v>
                </c:pt>
                <c:pt idx="28053">
                  <c:v>735675.62555555557</c:v>
                </c:pt>
                <c:pt idx="28054">
                  <c:v>735675.62556712958</c:v>
                </c:pt>
                <c:pt idx="28055">
                  <c:v>735675.62557870336</c:v>
                </c:pt>
                <c:pt idx="28056">
                  <c:v>735675.62557870336</c:v>
                </c:pt>
                <c:pt idx="28057">
                  <c:v>735675.62559027737</c:v>
                </c:pt>
                <c:pt idx="28058">
                  <c:v>735675.62559027737</c:v>
                </c:pt>
                <c:pt idx="28059">
                  <c:v>735675.62560185185</c:v>
                </c:pt>
                <c:pt idx="28060">
                  <c:v>735675.62560185185</c:v>
                </c:pt>
                <c:pt idx="28061">
                  <c:v>735675.62561342644</c:v>
                </c:pt>
                <c:pt idx="28062">
                  <c:v>735675.62561342644</c:v>
                </c:pt>
                <c:pt idx="28063">
                  <c:v>735675.62562500045</c:v>
                </c:pt>
                <c:pt idx="28064">
                  <c:v>735675.62562500045</c:v>
                </c:pt>
                <c:pt idx="28065">
                  <c:v>735675.62563657411</c:v>
                </c:pt>
                <c:pt idx="28066">
                  <c:v>735675.62563657411</c:v>
                </c:pt>
                <c:pt idx="28067">
                  <c:v>735675.62564814813</c:v>
                </c:pt>
                <c:pt idx="28068">
                  <c:v>735675.62564814813</c:v>
                </c:pt>
                <c:pt idx="28069">
                  <c:v>735675.62565972225</c:v>
                </c:pt>
                <c:pt idx="28070">
                  <c:v>735675.62565972225</c:v>
                </c:pt>
                <c:pt idx="28071">
                  <c:v>735675.6256712965</c:v>
                </c:pt>
                <c:pt idx="28072">
                  <c:v>735675.6256712965</c:v>
                </c:pt>
                <c:pt idx="28073">
                  <c:v>735675.62568287051</c:v>
                </c:pt>
                <c:pt idx="28074">
                  <c:v>735675.62568287051</c:v>
                </c:pt>
                <c:pt idx="28075">
                  <c:v>735675.6256944444</c:v>
                </c:pt>
                <c:pt idx="28076">
                  <c:v>735675.6256944444</c:v>
                </c:pt>
                <c:pt idx="28077">
                  <c:v>735675.62570601853</c:v>
                </c:pt>
                <c:pt idx="28078">
                  <c:v>735675.62570601853</c:v>
                </c:pt>
                <c:pt idx="28079">
                  <c:v>735675.62571759231</c:v>
                </c:pt>
                <c:pt idx="28080">
                  <c:v>735675.62571759231</c:v>
                </c:pt>
                <c:pt idx="28081">
                  <c:v>735675.62572916667</c:v>
                </c:pt>
                <c:pt idx="28082">
                  <c:v>735675.62572916667</c:v>
                </c:pt>
                <c:pt idx="28083">
                  <c:v>735675.62574074068</c:v>
                </c:pt>
                <c:pt idx="28084">
                  <c:v>735675.62575231481</c:v>
                </c:pt>
                <c:pt idx="28085">
                  <c:v>735675.62575231481</c:v>
                </c:pt>
                <c:pt idx="28086">
                  <c:v>735675.62576388894</c:v>
                </c:pt>
                <c:pt idx="28087">
                  <c:v>735675.62576388894</c:v>
                </c:pt>
                <c:pt idx="28088">
                  <c:v>735675.62577546237</c:v>
                </c:pt>
                <c:pt idx="28089">
                  <c:v>735675.62577546237</c:v>
                </c:pt>
                <c:pt idx="28090">
                  <c:v>735675.62578703742</c:v>
                </c:pt>
                <c:pt idx="28091">
                  <c:v>735675.62578703742</c:v>
                </c:pt>
                <c:pt idx="28092">
                  <c:v>735675.62579861109</c:v>
                </c:pt>
                <c:pt idx="28093">
                  <c:v>735675.62579861109</c:v>
                </c:pt>
                <c:pt idx="28094">
                  <c:v>735675.62581018521</c:v>
                </c:pt>
                <c:pt idx="28095">
                  <c:v>735675.62581018521</c:v>
                </c:pt>
                <c:pt idx="28096">
                  <c:v>735675.62582175923</c:v>
                </c:pt>
                <c:pt idx="28097">
                  <c:v>735675.62582175923</c:v>
                </c:pt>
                <c:pt idx="28098">
                  <c:v>735675.62583333405</c:v>
                </c:pt>
                <c:pt idx="28099">
                  <c:v>735675.62583333405</c:v>
                </c:pt>
                <c:pt idx="28100">
                  <c:v>735675.62584490748</c:v>
                </c:pt>
                <c:pt idx="28101">
                  <c:v>735675.62584490748</c:v>
                </c:pt>
                <c:pt idx="28102">
                  <c:v>735675.62585648242</c:v>
                </c:pt>
                <c:pt idx="28103">
                  <c:v>735675.62585648242</c:v>
                </c:pt>
                <c:pt idx="28104">
                  <c:v>735675.62586805539</c:v>
                </c:pt>
                <c:pt idx="28105">
                  <c:v>735675.62586805539</c:v>
                </c:pt>
                <c:pt idx="28106">
                  <c:v>735675.62587962928</c:v>
                </c:pt>
                <c:pt idx="28107">
                  <c:v>735675.62587962928</c:v>
                </c:pt>
                <c:pt idx="28108">
                  <c:v>735675.62589120411</c:v>
                </c:pt>
                <c:pt idx="28109">
                  <c:v>735675.62589120411</c:v>
                </c:pt>
                <c:pt idx="28110">
                  <c:v>735675.62590277777</c:v>
                </c:pt>
                <c:pt idx="28111">
                  <c:v>735675.62590277777</c:v>
                </c:pt>
                <c:pt idx="28112">
                  <c:v>735675.6259143519</c:v>
                </c:pt>
                <c:pt idx="28113">
                  <c:v>735675.6259143519</c:v>
                </c:pt>
                <c:pt idx="28114">
                  <c:v>735675.62592592742</c:v>
                </c:pt>
                <c:pt idx="28115">
                  <c:v>735675.62593750004</c:v>
                </c:pt>
                <c:pt idx="28116">
                  <c:v>735675.62593750004</c:v>
                </c:pt>
                <c:pt idx="28117">
                  <c:v>735675.62594907149</c:v>
                </c:pt>
                <c:pt idx="28118">
                  <c:v>735675.62594907149</c:v>
                </c:pt>
                <c:pt idx="28119">
                  <c:v>735675.62596064841</c:v>
                </c:pt>
                <c:pt idx="28120">
                  <c:v>735675.62596064841</c:v>
                </c:pt>
                <c:pt idx="28121">
                  <c:v>735675.62597222219</c:v>
                </c:pt>
                <c:pt idx="28122">
                  <c:v>735675.62597222219</c:v>
                </c:pt>
                <c:pt idx="28123">
                  <c:v>735675.62598379643</c:v>
                </c:pt>
                <c:pt idx="28124">
                  <c:v>735675.62598379643</c:v>
                </c:pt>
                <c:pt idx="28125">
                  <c:v>735675.62599537033</c:v>
                </c:pt>
                <c:pt idx="28126">
                  <c:v>735675.62599537033</c:v>
                </c:pt>
                <c:pt idx="28127">
                  <c:v>735675.62600694445</c:v>
                </c:pt>
                <c:pt idx="28128">
                  <c:v>735675.62600694445</c:v>
                </c:pt>
                <c:pt idx="28129">
                  <c:v>735675.62601851847</c:v>
                </c:pt>
                <c:pt idx="28130">
                  <c:v>735675.62601851847</c:v>
                </c:pt>
                <c:pt idx="28131">
                  <c:v>735675.62603009259</c:v>
                </c:pt>
                <c:pt idx="28132">
                  <c:v>735675.62603009259</c:v>
                </c:pt>
                <c:pt idx="28133">
                  <c:v>735675.62604166672</c:v>
                </c:pt>
                <c:pt idx="28134">
                  <c:v>735675.62604166672</c:v>
                </c:pt>
                <c:pt idx="28135">
                  <c:v>735675.62605324376</c:v>
                </c:pt>
                <c:pt idx="28136">
                  <c:v>735675.62605324376</c:v>
                </c:pt>
                <c:pt idx="28137">
                  <c:v>735675.62606481544</c:v>
                </c:pt>
                <c:pt idx="28138">
                  <c:v>735675.62606481544</c:v>
                </c:pt>
                <c:pt idx="28139">
                  <c:v>735675.6260763891</c:v>
                </c:pt>
                <c:pt idx="28140">
                  <c:v>735675.6260763891</c:v>
                </c:pt>
                <c:pt idx="28141">
                  <c:v>735675.62608796405</c:v>
                </c:pt>
                <c:pt idx="28142">
                  <c:v>735675.62608796405</c:v>
                </c:pt>
                <c:pt idx="28143">
                  <c:v>735675.62609953701</c:v>
                </c:pt>
                <c:pt idx="28144">
                  <c:v>735675.62609953701</c:v>
                </c:pt>
                <c:pt idx="28145">
                  <c:v>735675.62611111114</c:v>
                </c:pt>
                <c:pt idx="28146">
                  <c:v>735675.62612268515</c:v>
                </c:pt>
                <c:pt idx="28147">
                  <c:v>735675.62612268515</c:v>
                </c:pt>
                <c:pt idx="28148">
                  <c:v>735675.62613425928</c:v>
                </c:pt>
                <c:pt idx="28149">
                  <c:v>735675.62613425928</c:v>
                </c:pt>
                <c:pt idx="28150">
                  <c:v>735675.6261458334</c:v>
                </c:pt>
                <c:pt idx="28151">
                  <c:v>735675.6261458334</c:v>
                </c:pt>
                <c:pt idx="28152">
                  <c:v>735675.62615740742</c:v>
                </c:pt>
                <c:pt idx="28153">
                  <c:v>735675.62615740742</c:v>
                </c:pt>
                <c:pt idx="28154">
                  <c:v>735675.62616898131</c:v>
                </c:pt>
                <c:pt idx="28155">
                  <c:v>735675.62616898131</c:v>
                </c:pt>
                <c:pt idx="28156">
                  <c:v>735675.62618055556</c:v>
                </c:pt>
                <c:pt idx="28157">
                  <c:v>735675.62618055556</c:v>
                </c:pt>
                <c:pt idx="28158">
                  <c:v>735675.62619212968</c:v>
                </c:pt>
                <c:pt idx="28159">
                  <c:v>735675.62619212968</c:v>
                </c:pt>
                <c:pt idx="28160">
                  <c:v>735675.62620370404</c:v>
                </c:pt>
                <c:pt idx="28161">
                  <c:v>735675.62620370404</c:v>
                </c:pt>
                <c:pt idx="28162">
                  <c:v>735675.62621527782</c:v>
                </c:pt>
                <c:pt idx="28163">
                  <c:v>735675.62621527782</c:v>
                </c:pt>
                <c:pt idx="28164">
                  <c:v>735675.62622685242</c:v>
                </c:pt>
                <c:pt idx="28165">
                  <c:v>735675.62622685242</c:v>
                </c:pt>
                <c:pt idx="28166">
                  <c:v>735675.62623842643</c:v>
                </c:pt>
                <c:pt idx="28167">
                  <c:v>735675.62623842643</c:v>
                </c:pt>
                <c:pt idx="28168">
                  <c:v>735675.62624999997</c:v>
                </c:pt>
                <c:pt idx="28169">
                  <c:v>735675.62624999997</c:v>
                </c:pt>
                <c:pt idx="28170">
                  <c:v>735675.6262615741</c:v>
                </c:pt>
                <c:pt idx="28171">
                  <c:v>735675.6262615741</c:v>
                </c:pt>
                <c:pt idx="28172">
                  <c:v>735675.62627314904</c:v>
                </c:pt>
                <c:pt idx="28173">
                  <c:v>735675.62627314904</c:v>
                </c:pt>
                <c:pt idx="28174">
                  <c:v>735675.62628472445</c:v>
                </c:pt>
                <c:pt idx="28175">
                  <c:v>735675.62628472445</c:v>
                </c:pt>
                <c:pt idx="28176">
                  <c:v>735675.62629629741</c:v>
                </c:pt>
                <c:pt idx="28177">
                  <c:v>735675.62630787049</c:v>
                </c:pt>
                <c:pt idx="28178">
                  <c:v>735675.62630787049</c:v>
                </c:pt>
                <c:pt idx="28179">
                  <c:v>735675.62631944439</c:v>
                </c:pt>
                <c:pt idx="28180">
                  <c:v>735675.62631944439</c:v>
                </c:pt>
                <c:pt idx="28181">
                  <c:v>735675.62633101852</c:v>
                </c:pt>
                <c:pt idx="28182">
                  <c:v>735675.62633101852</c:v>
                </c:pt>
                <c:pt idx="28183">
                  <c:v>735675.6263425923</c:v>
                </c:pt>
                <c:pt idx="28184">
                  <c:v>735675.6263425923</c:v>
                </c:pt>
                <c:pt idx="28185">
                  <c:v>735675.62635416701</c:v>
                </c:pt>
                <c:pt idx="28186">
                  <c:v>735675.62635416701</c:v>
                </c:pt>
                <c:pt idx="28187">
                  <c:v>735675.62636574241</c:v>
                </c:pt>
                <c:pt idx="28188">
                  <c:v>735675.62637731479</c:v>
                </c:pt>
                <c:pt idx="28189">
                  <c:v>735675.62637731479</c:v>
                </c:pt>
                <c:pt idx="28190">
                  <c:v>735675.62638888892</c:v>
                </c:pt>
                <c:pt idx="28191">
                  <c:v>735675.62638888892</c:v>
                </c:pt>
                <c:pt idx="28192">
                  <c:v>735675.62640046293</c:v>
                </c:pt>
                <c:pt idx="28193">
                  <c:v>735675.62640046293</c:v>
                </c:pt>
                <c:pt idx="28194">
                  <c:v>735675.62641203741</c:v>
                </c:pt>
                <c:pt idx="28195">
                  <c:v>735675.62641203741</c:v>
                </c:pt>
                <c:pt idx="28196">
                  <c:v>735675.62642361375</c:v>
                </c:pt>
                <c:pt idx="28197">
                  <c:v>735675.62642361375</c:v>
                </c:pt>
                <c:pt idx="28198">
                  <c:v>735675.62643518543</c:v>
                </c:pt>
                <c:pt idx="28199">
                  <c:v>735675.62643518543</c:v>
                </c:pt>
                <c:pt idx="28200">
                  <c:v>735675.62644675921</c:v>
                </c:pt>
                <c:pt idx="28201">
                  <c:v>735675.62644675921</c:v>
                </c:pt>
                <c:pt idx="28202">
                  <c:v>735675.62645833404</c:v>
                </c:pt>
                <c:pt idx="28203">
                  <c:v>735675.62645833404</c:v>
                </c:pt>
                <c:pt idx="28204">
                  <c:v>735675.62646990735</c:v>
                </c:pt>
                <c:pt idx="28205">
                  <c:v>735675.62646990735</c:v>
                </c:pt>
                <c:pt idx="28206">
                  <c:v>735675.62648148241</c:v>
                </c:pt>
                <c:pt idx="28207">
                  <c:v>735675.62648148241</c:v>
                </c:pt>
                <c:pt idx="28208">
                  <c:v>735675.62649305561</c:v>
                </c:pt>
                <c:pt idx="28209">
                  <c:v>735675.62649305561</c:v>
                </c:pt>
                <c:pt idx="28210">
                  <c:v>735675.62650462962</c:v>
                </c:pt>
                <c:pt idx="28211">
                  <c:v>735675.62651620375</c:v>
                </c:pt>
                <c:pt idx="28212">
                  <c:v>735675.62651620375</c:v>
                </c:pt>
                <c:pt idx="28213">
                  <c:v>735675.62651620375</c:v>
                </c:pt>
                <c:pt idx="28214">
                  <c:v>735675.62652777904</c:v>
                </c:pt>
                <c:pt idx="28215">
                  <c:v>735675.62653935188</c:v>
                </c:pt>
                <c:pt idx="28216">
                  <c:v>735675.62653935188</c:v>
                </c:pt>
                <c:pt idx="28217">
                  <c:v>735675.62655092741</c:v>
                </c:pt>
                <c:pt idx="28218">
                  <c:v>735675.62655092741</c:v>
                </c:pt>
                <c:pt idx="28219">
                  <c:v>735675.62656250002</c:v>
                </c:pt>
                <c:pt idx="28220">
                  <c:v>735675.62656250002</c:v>
                </c:pt>
                <c:pt idx="28221">
                  <c:v>735675.62657407392</c:v>
                </c:pt>
                <c:pt idx="28222">
                  <c:v>735675.62657407392</c:v>
                </c:pt>
                <c:pt idx="28223">
                  <c:v>735675.62658564944</c:v>
                </c:pt>
                <c:pt idx="28224">
                  <c:v>735675.62658564944</c:v>
                </c:pt>
                <c:pt idx="28225">
                  <c:v>735675.62659722241</c:v>
                </c:pt>
                <c:pt idx="28226">
                  <c:v>735675.62659722241</c:v>
                </c:pt>
                <c:pt idx="28227">
                  <c:v>735675.62660879642</c:v>
                </c:pt>
                <c:pt idx="28228">
                  <c:v>735675.62660879642</c:v>
                </c:pt>
                <c:pt idx="28229">
                  <c:v>735675.62662037043</c:v>
                </c:pt>
                <c:pt idx="28230">
                  <c:v>735675.62662037043</c:v>
                </c:pt>
                <c:pt idx="28231">
                  <c:v>735675.62663194444</c:v>
                </c:pt>
                <c:pt idx="28232">
                  <c:v>735675.62663194444</c:v>
                </c:pt>
                <c:pt idx="28233">
                  <c:v>735675.62664351903</c:v>
                </c:pt>
                <c:pt idx="28234">
                  <c:v>735675.62664351903</c:v>
                </c:pt>
                <c:pt idx="28235">
                  <c:v>735675.62665509444</c:v>
                </c:pt>
                <c:pt idx="28236">
                  <c:v>735675.62665509444</c:v>
                </c:pt>
                <c:pt idx="28237">
                  <c:v>735675.62666666741</c:v>
                </c:pt>
                <c:pt idx="28238">
                  <c:v>735675.62666666741</c:v>
                </c:pt>
                <c:pt idx="28239">
                  <c:v>735675.62667824072</c:v>
                </c:pt>
                <c:pt idx="28240">
                  <c:v>735675.62667824072</c:v>
                </c:pt>
                <c:pt idx="28241">
                  <c:v>735675.62668981485</c:v>
                </c:pt>
                <c:pt idx="28242">
                  <c:v>735675.62668981485</c:v>
                </c:pt>
                <c:pt idx="28243">
                  <c:v>735675.62670138909</c:v>
                </c:pt>
                <c:pt idx="28244">
                  <c:v>735675.62671296299</c:v>
                </c:pt>
                <c:pt idx="28245">
                  <c:v>735675.62671296299</c:v>
                </c:pt>
                <c:pt idx="28246">
                  <c:v>735675.62672453944</c:v>
                </c:pt>
                <c:pt idx="28247">
                  <c:v>735675.62672453944</c:v>
                </c:pt>
                <c:pt idx="28248">
                  <c:v>735675.6267361124</c:v>
                </c:pt>
                <c:pt idx="28249">
                  <c:v>735675.6267361124</c:v>
                </c:pt>
                <c:pt idx="28250">
                  <c:v>735675.62674768514</c:v>
                </c:pt>
                <c:pt idx="28251">
                  <c:v>735675.62674768514</c:v>
                </c:pt>
                <c:pt idx="28252">
                  <c:v>735675.62675925926</c:v>
                </c:pt>
                <c:pt idx="28253">
                  <c:v>735675.62677083351</c:v>
                </c:pt>
                <c:pt idx="28254">
                  <c:v>735675.62677083351</c:v>
                </c:pt>
                <c:pt idx="28255">
                  <c:v>735675.6267824074</c:v>
                </c:pt>
                <c:pt idx="28256">
                  <c:v>735675.6267824074</c:v>
                </c:pt>
                <c:pt idx="28257">
                  <c:v>735675.62679398153</c:v>
                </c:pt>
                <c:pt idx="28258">
                  <c:v>735675.62679398153</c:v>
                </c:pt>
                <c:pt idx="28259">
                  <c:v>735675.62680555554</c:v>
                </c:pt>
                <c:pt idx="28260">
                  <c:v>735675.62680555554</c:v>
                </c:pt>
                <c:pt idx="28261">
                  <c:v>735675.62681713235</c:v>
                </c:pt>
                <c:pt idx="28262">
                  <c:v>735675.62681713235</c:v>
                </c:pt>
                <c:pt idx="28263">
                  <c:v>735675.62682870403</c:v>
                </c:pt>
                <c:pt idx="28264">
                  <c:v>735675.62682870403</c:v>
                </c:pt>
                <c:pt idx="28265">
                  <c:v>735675.62684027781</c:v>
                </c:pt>
                <c:pt idx="28266">
                  <c:v>735675.62684027781</c:v>
                </c:pt>
                <c:pt idx="28267">
                  <c:v>735675.62685185205</c:v>
                </c:pt>
                <c:pt idx="28268">
                  <c:v>735675.62685185205</c:v>
                </c:pt>
                <c:pt idx="28269">
                  <c:v>735675.62686342886</c:v>
                </c:pt>
                <c:pt idx="28270">
                  <c:v>735675.62686342886</c:v>
                </c:pt>
                <c:pt idx="28271">
                  <c:v>735675.62687500042</c:v>
                </c:pt>
                <c:pt idx="28272">
                  <c:v>735675.62687500042</c:v>
                </c:pt>
                <c:pt idx="28273">
                  <c:v>735675.62688657444</c:v>
                </c:pt>
                <c:pt idx="28274">
                  <c:v>735675.62688657444</c:v>
                </c:pt>
                <c:pt idx="28275">
                  <c:v>735675.62689814845</c:v>
                </c:pt>
                <c:pt idx="28276">
                  <c:v>735675.62689814845</c:v>
                </c:pt>
                <c:pt idx="28277">
                  <c:v>735675.62690972222</c:v>
                </c:pt>
                <c:pt idx="28278">
                  <c:v>735675.62690972222</c:v>
                </c:pt>
                <c:pt idx="28279">
                  <c:v>735675.62692129705</c:v>
                </c:pt>
                <c:pt idx="28280">
                  <c:v>735675.62692129705</c:v>
                </c:pt>
                <c:pt idx="28281">
                  <c:v>735675.62693287048</c:v>
                </c:pt>
                <c:pt idx="28282">
                  <c:v>735675.62693287048</c:v>
                </c:pt>
                <c:pt idx="28283">
                  <c:v>735675.62694444449</c:v>
                </c:pt>
                <c:pt idx="28284">
                  <c:v>735675.62694444449</c:v>
                </c:pt>
                <c:pt idx="28285">
                  <c:v>735675.62695601943</c:v>
                </c:pt>
                <c:pt idx="28286">
                  <c:v>735675.62696759263</c:v>
                </c:pt>
                <c:pt idx="28287">
                  <c:v>735675.62696759263</c:v>
                </c:pt>
                <c:pt idx="28288">
                  <c:v>735675.62697916629</c:v>
                </c:pt>
                <c:pt idx="28289">
                  <c:v>735675.62697916629</c:v>
                </c:pt>
                <c:pt idx="28290">
                  <c:v>735675.62699074205</c:v>
                </c:pt>
                <c:pt idx="28291">
                  <c:v>735675.62699074205</c:v>
                </c:pt>
                <c:pt idx="28292">
                  <c:v>735675.62700231478</c:v>
                </c:pt>
                <c:pt idx="28293">
                  <c:v>735675.62700231478</c:v>
                </c:pt>
                <c:pt idx="28294">
                  <c:v>735675.62701388891</c:v>
                </c:pt>
                <c:pt idx="28295">
                  <c:v>735675.62701388891</c:v>
                </c:pt>
                <c:pt idx="28296">
                  <c:v>735675.62702546292</c:v>
                </c:pt>
                <c:pt idx="28297">
                  <c:v>735675.62702546292</c:v>
                </c:pt>
                <c:pt idx="28298">
                  <c:v>735675.62703703705</c:v>
                </c:pt>
                <c:pt idx="28299">
                  <c:v>735675.62703703705</c:v>
                </c:pt>
                <c:pt idx="28300">
                  <c:v>735675.62704861106</c:v>
                </c:pt>
                <c:pt idx="28301">
                  <c:v>735675.62704861106</c:v>
                </c:pt>
                <c:pt idx="28302">
                  <c:v>735675.62706018519</c:v>
                </c:pt>
                <c:pt idx="28303">
                  <c:v>735675.62706018519</c:v>
                </c:pt>
                <c:pt idx="28304">
                  <c:v>735675.62707175897</c:v>
                </c:pt>
                <c:pt idx="28305">
                  <c:v>735675.62707175897</c:v>
                </c:pt>
                <c:pt idx="28306">
                  <c:v>735675.62708333344</c:v>
                </c:pt>
                <c:pt idx="28307">
                  <c:v>735675.62709490734</c:v>
                </c:pt>
                <c:pt idx="28308">
                  <c:v>735675.62709490734</c:v>
                </c:pt>
                <c:pt idx="28309">
                  <c:v>735675.62709490734</c:v>
                </c:pt>
                <c:pt idx="28310">
                  <c:v>735675.62710648146</c:v>
                </c:pt>
                <c:pt idx="28311">
                  <c:v>735675.62710648146</c:v>
                </c:pt>
                <c:pt idx="28312">
                  <c:v>735675.62711805152</c:v>
                </c:pt>
                <c:pt idx="28313">
                  <c:v>735675.62711805152</c:v>
                </c:pt>
                <c:pt idx="28314">
                  <c:v>735675.62712962937</c:v>
                </c:pt>
                <c:pt idx="28315">
                  <c:v>735675.62712962937</c:v>
                </c:pt>
                <c:pt idx="28316">
                  <c:v>735675.62714120338</c:v>
                </c:pt>
                <c:pt idx="28317">
                  <c:v>735675.62715277739</c:v>
                </c:pt>
                <c:pt idx="28318">
                  <c:v>735675.62715277739</c:v>
                </c:pt>
                <c:pt idx="28319">
                  <c:v>735675.62716435187</c:v>
                </c:pt>
                <c:pt idx="28320">
                  <c:v>735675.62716435187</c:v>
                </c:pt>
                <c:pt idx="28321">
                  <c:v>735675.62717592588</c:v>
                </c:pt>
                <c:pt idx="28322">
                  <c:v>735675.62717592588</c:v>
                </c:pt>
                <c:pt idx="28323">
                  <c:v>735675.62718750001</c:v>
                </c:pt>
                <c:pt idx="28324">
                  <c:v>735675.62718750001</c:v>
                </c:pt>
                <c:pt idx="28325">
                  <c:v>735675.62719907123</c:v>
                </c:pt>
                <c:pt idx="28326">
                  <c:v>735675.62719907123</c:v>
                </c:pt>
                <c:pt idx="28327">
                  <c:v>735675.62721064815</c:v>
                </c:pt>
                <c:pt idx="28328">
                  <c:v>735675.62722222251</c:v>
                </c:pt>
                <c:pt idx="28329">
                  <c:v>735675.62722222251</c:v>
                </c:pt>
                <c:pt idx="28330">
                  <c:v>735675.62722222251</c:v>
                </c:pt>
                <c:pt idx="28331">
                  <c:v>735675.6272337964</c:v>
                </c:pt>
                <c:pt idx="28332">
                  <c:v>735675.6272337964</c:v>
                </c:pt>
                <c:pt idx="28333">
                  <c:v>735675.6272453703</c:v>
                </c:pt>
                <c:pt idx="28334">
                  <c:v>735675.6272453703</c:v>
                </c:pt>
                <c:pt idx="28335">
                  <c:v>735675.62725694443</c:v>
                </c:pt>
                <c:pt idx="28336">
                  <c:v>735675.62725694443</c:v>
                </c:pt>
                <c:pt idx="28337">
                  <c:v>735675.62726851832</c:v>
                </c:pt>
                <c:pt idx="28338">
                  <c:v>735675.62726851832</c:v>
                </c:pt>
                <c:pt idx="28339">
                  <c:v>735675.62728009257</c:v>
                </c:pt>
                <c:pt idx="28340">
                  <c:v>735675.62728009257</c:v>
                </c:pt>
                <c:pt idx="28341">
                  <c:v>735675.62729166669</c:v>
                </c:pt>
                <c:pt idx="28342">
                  <c:v>735675.6273032407</c:v>
                </c:pt>
                <c:pt idx="28343">
                  <c:v>735675.6273032407</c:v>
                </c:pt>
                <c:pt idx="28344">
                  <c:v>735675.62731481437</c:v>
                </c:pt>
                <c:pt idx="28345">
                  <c:v>735675.62731481437</c:v>
                </c:pt>
                <c:pt idx="28346">
                  <c:v>735675.62732638884</c:v>
                </c:pt>
                <c:pt idx="28347">
                  <c:v>735675.62732638884</c:v>
                </c:pt>
                <c:pt idx="28348">
                  <c:v>735675.62733796297</c:v>
                </c:pt>
                <c:pt idx="28349">
                  <c:v>735675.62733796297</c:v>
                </c:pt>
                <c:pt idx="28350">
                  <c:v>735675.62734953698</c:v>
                </c:pt>
                <c:pt idx="28351">
                  <c:v>735675.62734953698</c:v>
                </c:pt>
                <c:pt idx="28352">
                  <c:v>735675.62736111111</c:v>
                </c:pt>
                <c:pt idx="28353">
                  <c:v>735675.62736111111</c:v>
                </c:pt>
                <c:pt idx="28354">
                  <c:v>735675.62737268396</c:v>
                </c:pt>
                <c:pt idx="28355">
                  <c:v>735675.62737268396</c:v>
                </c:pt>
                <c:pt idx="28356">
                  <c:v>735675.6273842589</c:v>
                </c:pt>
                <c:pt idx="28357">
                  <c:v>735675.6273842589</c:v>
                </c:pt>
                <c:pt idx="28358">
                  <c:v>735675.62739583349</c:v>
                </c:pt>
                <c:pt idx="28359">
                  <c:v>735675.62739583349</c:v>
                </c:pt>
                <c:pt idx="28360">
                  <c:v>735675.6274074075</c:v>
                </c:pt>
                <c:pt idx="28361">
                  <c:v>735675.6274074075</c:v>
                </c:pt>
                <c:pt idx="28362">
                  <c:v>735675.62741898128</c:v>
                </c:pt>
                <c:pt idx="28363">
                  <c:v>735675.62741898128</c:v>
                </c:pt>
                <c:pt idx="28364">
                  <c:v>735675.62743055529</c:v>
                </c:pt>
                <c:pt idx="28365">
                  <c:v>735675.62743055529</c:v>
                </c:pt>
                <c:pt idx="28366">
                  <c:v>735675.62744212931</c:v>
                </c:pt>
                <c:pt idx="28367">
                  <c:v>735675.62744212931</c:v>
                </c:pt>
                <c:pt idx="28368">
                  <c:v>735675.62745370402</c:v>
                </c:pt>
                <c:pt idx="28369">
                  <c:v>735675.62745370402</c:v>
                </c:pt>
                <c:pt idx="28370">
                  <c:v>735675.62746527779</c:v>
                </c:pt>
                <c:pt idx="28371">
                  <c:v>735675.62746527779</c:v>
                </c:pt>
                <c:pt idx="28372">
                  <c:v>735675.62747685181</c:v>
                </c:pt>
                <c:pt idx="28373">
                  <c:v>735675.62748842593</c:v>
                </c:pt>
                <c:pt idx="28374">
                  <c:v>735675.62748842593</c:v>
                </c:pt>
                <c:pt idx="28375">
                  <c:v>735675.62749999936</c:v>
                </c:pt>
                <c:pt idx="28376">
                  <c:v>735675.62749999936</c:v>
                </c:pt>
                <c:pt idx="28377">
                  <c:v>735675.62751157396</c:v>
                </c:pt>
                <c:pt idx="28378">
                  <c:v>735675.62751157396</c:v>
                </c:pt>
                <c:pt idx="28379">
                  <c:v>735675.62752314843</c:v>
                </c:pt>
                <c:pt idx="28380">
                  <c:v>735675.62752314843</c:v>
                </c:pt>
                <c:pt idx="28381">
                  <c:v>735675.62753472221</c:v>
                </c:pt>
                <c:pt idx="28382">
                  <c:v>735675.62753472221</c:v>
                </c:pt>
                <c:pt idx="28383">
                  <c:v>735675.62754629634</c:v>
                </c:pt>
                <c:pt idx="28384">
                  <c:v>735675.62754629634</c:v>
                </c:pt>
                <c:pt idx="28385">
                  <c:v>735675.62755787035</c:v>
                </c:pt>
                <c:pt idx="28386">
                  <c:v>735675.62755787035</c:v>
                </c:pt>
                <c:pt idx="28387">
                  <c:v>735675.62756944436</c:v>
                </c:pt>
                <c:pt idx="28388">
                  <c:v>735675.62756944436</c:v>
                </c:pt>
                <c:pt idx="28389">
                  <c:v>735675.62758101849</c:v>
                </c:pt>
                <c:pt idx="28390">
                  <c:v>735675.62758101849</c:v>
                </c:pt>
                <c:pt idx="28391">
                  <c:v>735675.62759259238</c:v>
                </c:pt>
                <c:pt idx="28392">
                  <c:v>735675.62759259238</c:v>
                </c:pt>
                <c:pt idx="28393">
                  <c:v>735675.62760416663</c:v>
                </c:pt>
                <c:pt idx="28394">
                  <c:v>735675.62760416663</c:v>
                </c:pt>
                <c:pt idx="28395">
                  <c:v>735675.62761574145</c:v>
                </c:pt>
                <c:pt idx="28396">
                  <c:v>735675.62761574145</c:v>
                </c:pt>
                <c:pt idx="28397">
                  <c:v>735675.62762731721</c:v>
                </c:pt>
                <c:pt idx="28398">
                  <c:v>735675.62762731721</c:v>
                </c:pt>
                <c:pt idx="28399">
                  <c:v>735675.62763888889</c:v>
                </c:pt>
                <c:pt idx="28400">
                  <c:v>735675.62763888889</c:v>
                </c:pt>
                <c:pt idx="28401">
                  <c:v>735675.62765046302</c:v>
                </c:pt>
                <c:pt idx="28402">
                  <c:v>735675.62765046302</c:v>
                </c:pt>
                <c:pt idx="28403">
                  <c:v>735675.62766203703</c:v>
                </c:pt>
                <c:pt idx="28404">
                  <c:v>735675.62767361151</c:v>
                </c:pt>
                <c:pt idx="28405">
                  <c:v>735675.62767361151</c:v>
                </c:pt>
                <c:pt idx="28406">
                  <c:v>735675.62768518541</c:v>
                </c:pt>
                <c:pt idx="28407">
                  <c:v>735675.62768518541</c:v>
                </c:pt>
                <c:pt idx="28408">
                  <c:v>735675.6276967593</c:v>
                </c:pt>
                <c:pt idx="28409">
                  <c:v>735675.6276967593</c:v>
                </c:pt>
                <c:pt idx="28410">
                  <c:v>735675.62770833331</c:v>
                </c:pt>
                <c:pt idx="28411">
                  <c:v>735675.62770833331</c:v>
                </c:pt>
                <c:pt idx="28412">
                  <c:v>735675.62771990697</c:v>
                </c:pt>
                <c:pt idx="28413">
                  <c:v>735675.62771990697</c:v>
                </c:pt>
                <c:pt idx="28414">
                  <c:v>735675.62773148133</c:v>
                </c:pt>
                <c:pt idx="28415">
                  <c:v>735675.62773148133</c:v>
                </c:pt>
                <c:pt idx="28416">
                  <c:v>735675.62774305337</c:v>
                </c:pt>
                <c:pt idx="28417">
                  <c:v>735675.62774305337</c:v>
                </c:pt>
                <c:pt idx="28418">
                  <c:v>735675.62775462959</c:v>
                </c:pt>
                <c:pt idx="28419">
                  <c:v>735675.62775462959</c:v>
                </c:pt>
                <c:pt idx="28420">
                  <c:v>735675.62776620372</c:v>
                </c:pt>
                <c:pt idx="28421">
                  <c:v>735675.62776620372</c:v>
                </c:pt>
                <c:pt idx="28422">
                  <c:v>735675.62777777738</c:v>
                </c:pt>
                <c:pt idx="28423">
                  <c:v>735675.62778935186</c:v>
                </c:pt>
                <c:pt idx="28424">
                  <c:v>735675.62778935186</c:v>
                </c:pt>
                <c:pt idx="28425">
                  <c:v>735675.62778935186</c:v>
                </c:pt>
                <c:pt idx="28426">
                  <c:v>735675.62780092645</c:v>
                </c:pt>
                <c:pt idx="28427">
                  <c:v>735675.62780092645</c:v>
                </c:pt>
                <c:pt idx="28428">
                  <c:v>735675.6278125</c:v>
                </c:pt>
                <c:pt idx="28429">
                  <c:v>735675.6278125</c:v>
                </c:pt>
                <c:pt idx="28430">
                  <c:v>735675.62782407412</c:v>
                </c:pt>
                <c:pt idx="28431">
                  <c:v>735675.62782407412</c:v>
                </c:pt>
                <c:pt idx="28432">
                  <c:v>735675.62783564941</c:v>
                </c:pt>
                <c:pt idx="28433">
                  <c:v>735675.62783564941</c:v>
                </c:pt>
                <c:pt idx="28434">
                  <c:v>735675.62784722249</c:v>
                </c:pt>
                <c:pt idx="28435">
                  <c:v>735675.62784722249</c:v>
                </c:pt>
                <c:pt idx="28436">
                  <c:v>735675.62785879651</c:v>
                </c:pt>
                <c:pt idx="28437">
                  <c:v>735675.62787037028</c:v>
                </c:pt>
                <c:pt idx="28438">
                  <c:v>735675.62787037028</c:v>
                </c:pt>
                <c:pt idx="28439">
                  <c:v>735675.62788194441</c:v>
                </c:pt>
                <c:pt idx="28440">
                  <c:v>735675.62788194441</c:v>
                </c:pt>
                <c:pt idx="28441">
                  <c:v>735675.62789351854</c:v>
                </c:pt>
                <c:pt idx="28442">
                  <c:v>735675.62789351854</c:v>
                </c:pt>
                <c:pt idx="28443">
                  <c:v>735675.62790509232</c:v>
                </c:pt>
                <c:pt idx="28444">
                  <c:v>735675.62790509232</c:v>
                </c:pt>
                <c:pt idx="28445">
                  <c:v>735675.62791666668</c:v>
                </c:pt>
                <c:pt idx="28446">
                  <c:v>735675.62791666668</c:v>
                </c:pt>
                <c:pt idx="28447">
                  <c:v>735675.62792824069</c:v>
                </c:pt>
                <c:pt idx="28448">
                  <c:v>735675.62792824069</c:v>
                </c:pt>
                <c:pt idx="28449">
                  <c:v>735675.62793981389</c:v>
                </c:pt>
                <c:pt idx="28450">
                  <c:v>735675.62793981389</c:v>
                </c:pt>
                <c:pt idx="28451">
                  <c:v>735675.62795138895</c:v>
                </c:pt>
                <c:pt idx="28452">
                  <c:v>735675.62795138895</c:v>
                </c:pt>
                <c:pt idx="28453">
                  <c:v>735675.62796296296</c:v>
                </c:pt>
                <c:pt idx="28454">
                  <c:v>735675.62796296296</c:v>
                </c:pt>
                <c:pt idx="28455">
                  <c:v>735675.62797453708</c:v>
                </c:pt>
                <c:pt idx="28456">
                  <c:v>735675.62797453708</c:v>
                </c:pt>
                <c:pt idx="28457">
                  <c:v>735675.62798611145</c:v>
                </c:pt>
                <c:pt idx="28458">
                  <c:v>735675.62798611145</c:v>
                </c:pt>
                <c:pt idx="28459">
                  <c:v>735675.62799768522</c:v>
                </c:pt>
                <c:pt idx="28460">
                  <c:v>735675.62799768522</c:v>
                </c:pt>
                <c:pt idx="28461">
                  <c:v>735675.62800925889</c:v>
                </c:pt>
                <c:pt idx="28462">
                  <c:v>735675.62800925889</c:v>
                </c:pt>
                <c:pt idx="28463">
                  <c:v>735675.62802083441</c:v>
                </c:pt>
                <c:pt idx="28464">
                  <c:v>735675.62802083441</c:v>
                </c:pt>
                <c:pt idx="28465">
                  <c:v>735675.62803240749</c:v>
                </c:pt>
                <c:pt idx="28466">
                  <c:v>735675.62803240749</c:v>
                </c:pt>
                <c:pt idx="28467">
                  <c:v>735675.6280439815</c:v>
                </c:pt>
                <c:pt idx="28468">
                  <c:v>735675.62805555551</c:v>
                </c:pt>
                <c:pt idx="28469">
                  <c:v>735675.62805555551</c:v>
                </c:pt>
                <c:pt idx="28470">
                  <c:v>735675.62806712964</c:v>
                </c:pt>
                <c:pt idx="28471">
                  <c:v>735675.62806712964</c:v>
                </c:pt>
                <c:pt idx="28472">
                  <c:v>735675.6280787033</c:v>
                </c:pt>
                <c:pt idx="28473">
                  <c:v>735675.6280787033</c:v>
                </c:pt>
                <c:pt idx="28474">
                  <c:v>735675.62809027778</c:v>
                </c:pt>
                <c:pt idx="28475">
                  <c:v>735675.62809027778</c:v>
                </c:pt>
                <c:pt idx="28476">
                  <c:v>735675.62810185179</c:v>
                </c:pt>
                <c:pt idx="28477">
                  <c:v>735675.62810185179</c:v>
                </c:pt>
                <c:pt idx="28478">
                  <c:v>735675.62811342592</c:v>
                </c:pt>
                <c:pt idx="28479">
                  <c:v>735675.62811342592</c:v>
                </c:pt>
                <c:pt idx="28480">
                  <c:v>735675.62812500005</c:v>
                </c:pt>
                <c:pt idx="28481">
                  <c:v>735675.62812500005</c:v>
                </c:pt>
                <c:pt idx="28482">
                  <c:v>735675.62813657406</c:v>
                </c:pt>
                <c:pt idx="28483">
                  <c:v>735675.62813657406</c:v>
                </c:pt>
                <c:pt idx="28484">
                  <c:v>735675.62814814819</c:v>
                </c:pt>
                <c:pt idx="28485">
                  <c:v>735675.62814814819</c:v>
                </c:pt>
                <c:pt idx="28486">
                  <c:v>735675.6281597222</c:v>
                </c:pt>
                <c:pt idx="28487">
                  <c:v>735675.6281597222</c:v>
                </c:pt>
                <c:pt idx="28488">
                  <c:v>735675.62817129632</c:v>
                </c:pt>
                <c:pt idx="28489">
                  <c:v>735675.62817129632</c:v>
                </c:pt>
                <c:pt idx="28490">
                  <c:v>735675.62818287034</c:v>
                </c:pt>
                <c:pt idx="28491">
                  <c:v>735675.62818287034</c:v>
                </c:pt>
                <c:pt idx="28492">
                  <c:v>735675.62819444446</c:v>
                </c:pt>
                <c:pt idx="28493">
                  <c:v>735675.62819444446</c:v>
                </c:pt>
                <c:pt idx="28494">
                  <c:v>735675.62820601941</c:v>
                </c:pt>
                <c:pt idx="28495">
                  <c:v>735675.62820601941</c:v>
                </c:pt>
                <c:pt idx="28496">
                  <c:v>735675.6282175926</c:v>
                </c:pt>
                <c:pt idx="28497">
                  <c:v>735675.6282175926</c:v>
                </c:pt>
                <c:pt idx="28498">
                  <c:v>735675.62822916661</c:v>
                </c:pt>
                <c:pt idx="28499">
                  <c:v>735675.62824074074</c:v>
                </c:pt>
                <c:pt idx="28500">
                  <c:v>735675.62824074074</c:v>
                </c:pt>
                <c:pt idx="28501">
                  <c:v>735675.62825231545</c:v>
                </c:pt>
                <c:pt idx="28502">
                  <c:v>735675.62825231545</c:v>
                </c:pt>
                <c:pt idx="28503">
                  <c:v>735675.628263889</c:v>
                </c:pt>
                <c:pt idx="28504">
                  <c:v>735675.628263889</c:v>
                </c:pt>
                <c:pt idx="28505">
                  <c:v>735675.62827546301</c:v>
                </c:pt>
                <c:pt idx="28506">
                  <c:v>735675.62827546301</c:v>
                </c:pt>
                <c:pt idx="28507">
                  <c:v>735675.6282870397</c:v>
                </c:pt>
                <c:pt idx="28508">
                  <c:v>735675.6282870397</c:v>
                </c:pt>
                <c:pt idx="28509">
                  <c:v>735675.62829861115</c:v>
                </c:pt>
                <c:pt idx="28510">
                  <c:v>735675.62829861115</c:v>
                </c:pt>
                <c:pt idx="28511">
                  <c:v>735675.62831018516</c:v>
                </c:pt>
                <c:pt idx="28512">
                  <c:v>735675.62831018516</c:v>
                </c:pt>
                <c:pt idx="28513">
                  <c:v>735675.62832175929</c:v>
                </c:pt>
                <c:pt idx="28514">
                  <c:v>735675.62832175929</c:v>
                </c:pt>
                <c:pt idx="28515">
                  <c:v>735675.62833333341</c:v>
                </c:pt>
                <c:pt idx="28516">
                  <c:v>735675.62833333341</c:v>
                </c:pt>
                <c:pt idx="28517">
                  <c:v>735675.62834490731</c:v>
                </c:pt>
                <c:pt idx="28518">
                  <c:v>735675.62834490731</c:v>
                </c:pt>
                <c:pt idx="28519">
                  <c:v>735675.62835648144</c:v>
                </c:pt>
                <c:pt idx="28520">
                  <c:v>735675.62835648144</c:v>
                </c:pt>
                <c:pt idx="28521">
                  <c:v>735675.62836805289</c:v>
                </c:pt>
                <c:pt idx="28522">
                  <c:v>735675.62836805289</c:v>
                </c:pt>
                <c:pt idx="28523">
                  <c:v>735675.62837962899</c:v>
                </c:pt>
                <c:pt idx="28524">
                  <c:v>735675.62837962899</c:v>
                </c:pt>
                <c:pt idx="28525">
                  <c:v>735675.6283912037</c:v>
                </c:pt>
                <c:pt idx="28526">
                  <c:v>735675.6283912037</c:v>
                </c:pt>
                <c:pt idx="28527">
                  <c:v>735675.62840277783</c:v>
                </c:pt>
                <c:pt idx="28528">
                  <c:v>735675.62840277783</c:v>
                </c:pt>
                <c:pt idx="28529">
                  <c:v>735675.62841435184</c:v>
                </c:pt>
                <c:pt idx="28530">
                  <c:v>735675.62841435184</c:v>
                </c:pt>
                <c:pt idx="28531">
                  <c:v>735675.62842592911</c:v>
                </c:pt>
                <c:pt idx="28532">
                  <c:v>735675.62843750045</c:v>
                </c:pt>
                <c:pt idx="28533">
                  <c:v>735675.62843750045</c:v>
                </c:pt>
                <c:pt idx="28534">
                  <c:v>735675.62844907399</c:v>
                </c:pt>
                <c:pt idx="28535">
                  <c:v>735675.62844907399</c:v>
                </c:pt>
                <c:pt idx="28536">
                  <c:v>735675.62846064905</c:v>
                </c:pt>
                <c:pt idx="28537">
                  <c:v>735675.62846064905</c:v>
                </c:pt>
                <c:pt idx="28538">
                  <c:v>735675.62847222225</c:v>
                </c:pt>
                <c:pt idx="28539">
                  <c:v>735675.62847222225</c:v>
                </c:pt>
                <c:pt idx="28540">
                  <c:v>735675.62848379742</c:v>
                </c:pt>
                <c:pt idx="28541">
                  <c:v>735675.62848379742</c:v>
                </c:pt>
                <c:pt idx="28542">
                  <c:v>735675.6284953705</c:v>
                </c:pt>
                <c:pt idx="28543">
                  <c:v>735675.6284953705</c:v>
                </c:pt>
                <c:pt idx="28544">
                  <c:v>735675.6285069444</c:v>
                </c:pt>
                <c:pt idx="28545">
                  <c:v>735675.6285069444</c:v>
                </c:pt>
                <c:pt idx="28546">
                  <c:v>735675.62851851829</c:v>
                </c:pt>
                <c:pt idx="28547">
                  <c:v>735675.62851851829</c:v>
                </c:pt>
                <c:pt idx="28548">
                  <c:v>735675.6285300923</c:v>
                </c:pt>
                <c:pt idx="28549">
                  <c:v>735675.6285300923</c:v>
                </c:pt>
                <c:pt idx="28550">
                  <c:v>735675.62854166667</c:v>
                </c:pt>
                <c:pt idx="28551">
                  <c:v>735675.62854166667</c:v>
                </c:pt>
                <c:pt idx="28552">
                  <c:v>735675.62855324242</c:v>
                </c:pt>
                <c:pt idx="28553">
                  <c:v>735675.62855324242</c:v>
                </c:pt>
                <c:pt idx="28554">
                  <c:v>735675.6285648148</c:v>
                </c:pt>
                <c:pt idx="28555">
                  <c:v>735675.6285648148</c:v>
                </c:pt>
                <c:pt idx="28556">
                  <c:v>735675.62857638893</c:v>
                </c:pt>
                <c:pt idx="28557">
                  <c:v>735675.62857638893</c:v>
                </c:pt>
                <c:pt idx="28558">
                  <c:v>735675.62858796294</c:v>
                </c:pt>
                <c:pt idx="28559">
                  <c:v>735675.62858796294</c:v>
                </c:pt>
                <c:pt idx="28560">
                  <c:v>735675.62859953707</c:v>
                </c:pt>
                <c:pt idx="28561">
                  <c:v>735675.62861111143</c:v>
                </c:pt>
                <c:pt idx="28562">
                  <c:v>735675.62861111143</c:v>
                </c:pt>
                <c:pt idx="28563">
                  <c:v>735675.62862268544</c:v>
                </c:pt>
                <c:pt idx="28564">
                  <c:v>735675.62862268544</c:v>
                </c:pt>
                <c:pt idx="28565">
                  <c:v>735675.62863425922</c:v>
                </c:pt>
                <c:pt idx="28566">
                  <c:v>735675.62863425922</c:v>
                </c:pt>
                <c:pt idx="28567">
                  <c:v>735675.62864583405</c:v>
                </c:pt>
                <c:pt idx="28568">
                  <c:v>735675.62864583405</c:v>
                </c:pt>
                <c:pt idx="28569">
                  <c:v>735675.62865741015</c:v>
                </c:pt>
                <c:pt idx="28570">
                  <c:v>735675.62865741015</c:v>
                </c:pt>
                <c:pt idx="28571">
                  <c:v>735675.62866898149</c:v>
                </c:pt>
                <c:pt idx="28572">
                  <c:v>735675.62866898149</c:v>
                </c:pt>
                <c:pt idx="28573">
                  <c:v>735675.62868055562</c:v>
                </c:pt>
                <c:pt idx="28574">
                  <c:v>735675.62868055562</c:v>
                </c:pt>
                <c:pt idx="28575">
                  <c:v>735675.62869212963</c:v>
                </c:pt>
                <c:pt idx="28576">
                  <c:v>735675.62869212963</c:v>
                </c:pt>
                <c:pt idx="28577">
                  <c:v>735675.62870370375</c:v>
                </c:pt>
                <c:pt idx="28578">
                  <c:v>735675.62870370375</c:v>
                </c:pt>
                <c:pt idx="28579">
                  <c:v>735675.62871527777</c:v>
                </c:pt>
                <c:pt idx="28580">
                  <c:v>735675.62871527777</c:v>
                </c:pt>
                <c:pt idx="28581">
                  <c:v>735675.62872685201</c:v>
                </c:pt>
                <c:pt idx="28582">
                  <c:v>735675.62872685201</c:v>
                </c:pt>
                <c:pt idx="28583">
                  <c:v>735675.6287384259</c:v>
                </c:pt>
                <c:pt idx="28584">
                  <c:v>735675.6287384259</c:v>
                </c:pt>
                <c:pt idx="28585">
                  <c:v>735675.62875000003</c:v>
                </c:pt>
                <c:pt idx="28586">
                  <c:v>735675.62875000003</c:v>
                </c:pt>
                <c:pt idx="28587">
                  <c:v>735675.62876157393</c:v>
                </c:pt>
                <c:pt idx="28588">
                  <c:v>735675.62876157393</c:v>
                </c:pt>
                <c:pt idx="28589">
                  <c:v>735675.6287731484</c:v>
                </c:pt>
                <c:pt idx="28590">
                  <c:v>735675.6287731484</c:v>
                </c:pt>
                <c:pt idx="28591">
                  <c:v>735675.62878472242</c:v>
                </c:pt>
                <c:pt idx="28592">
                  <c:v>735675.62879629643</c:v>
                </c:pt>
                <c:pt idx="28593">
                  <c:v>735675.62879629643</c:v>
                </c:pt>
                <c:pt idx="28594">
                  <c:v>735675.62880787044</c:v>
                </c:pt>
                <c:pt idx="28595">
                  <c:v>735675.62880787044</c:v>
                </c:pt>
                <c:pt idx="28596">
                  <c:v>735675.62881944433</c:v>
                </c:pt>
                <c:pt idx="28597">
                  <c:v>735675.62881944433</c:v>
                </c:pt>
                <c:pt idx="28598">
                  <c:v>735675.62883101904</c:v>
                </c:pt>
                <c:pt idx="28599">
                  <c:v>735675.62883101904</c:v>
                </c:pt>
                <c:pt idx="28600">
                  <c:v>735675.62884259259</c:v>
                </c:pt>
                <c:pt idx="28601">
                  <c:v>735675.62884259259</c:v>
                </c:pt>
                <c:pt idx="28602">
                  <c:v>735675.62885416741</c:v>
                </c:pt>
                <c:pt idx="28603">
                  <c:v>735675.62885416741</c:v>
                </c:pt>
                <c:pt idx="28604">
                  <c:v>735675.62886574375</c:v>
                </c:pt>
                <c:pt idx="28605">
                  <c:v>735675.62886574375</c:v>
                </c:pt>
                <c:pt idx="28606">
                  <c:v>735675.62887731544</c:v>
                </c:pt>
                <c:pt idx="28607">
                  <c:v>735675.62887731544</c:v>
                </c:pt>
                <c:pt idx="28608">
                  <c:v>735675.6288888891</c:v>
                </c:pt>
                <c:pt idx="28609">
                  <c:v>735675.6288888891</c:v>
                </c:pt>
                <c:pt idx="28610">
                  <c:v>735675.62890046299</c:v>
                </c:pt>
                <c:pt idx="28611">
                  <c:v>735675.62890046299</c:v>
                </c:pt>
                <c:pt idx="28612">
                  <c:v>735675.62891203701</c:v>
                </c:pt>
                <c:pt idx="28613">
                  <c:v>735675.62891203701</c:v>
                </c:pt>
                <c:pt idx="28614">
                  <c:v>735675.62892361241</c:v>
                </c:pt>
                <c:pt idx="28615">
                  <c:v>735675.62892361241</c:v>
                </c:pt>
                <c:pt idx="28616">
                  <c:v>735675.62893518514</c:v>
                </c:pt>
                <c:pt idx="28617">
                  <c:v>735675.62893518514</c:v>
                </c:pt>
                <c:pt idx="28618">
                  <c:v>735675.62894675927</c:v>
                </c:pt>
                <c:pt idx="28619">
                  <c:v>735675.62894675927</c:v>
                </c:pt>
                <c:pt idx="28620">
                  <c:v>735675.6289583334</c:v>
                </c:pt>
                <c:pt idx="28621">
                  <c:v>735675.6289583334</c:v>
                </c:pt>
                <c:pt idx="28622">
                  <c:v>735675.62896990729</c:v>
                </c:pt>
                <c:pt idx="28623">
                  <c:v>735675.62898148154</c:v>
                </c:pt>
                <c:pt idx="28624">
                  <c:v>735675.62898148154</c:v>
                </c:pt>
                <c:pt idx="28625">
                  <c:v>735675.62899305532</c:v>
                </c:pt>
                <c:pt idx="28626">
                  <c:v>735675.62899305532</c:v>
                </c:pt>
                <c:pt idx="28627">
                  <c:v>735675.62900462968</c:v>
                </c:pt>
                <c:pt idx="28628">
                  <c:v>735675.62900462968</c:v>
                </c:pt>
                <c:pt idx="28629">
                  <c:v>735675.62901620369</c:v>
                </c:pt>
                <c:pt idx="28630">
                  <c:v>735675.62901620369</c:v>
                </c:pt>
                <c:pt idx="28631">
                  <c:v>735675.62902777782</c:v>
                </c:pt>
                <c:pt idx="28632">
                  <c:v>735675.62902777782</c:v>
                </c:pt>
                <c:pt idx="28633">
                  <c:v>735675.62903935136</c:v>
                </c:pt>
                <c:pt idx="28634">
                  <c:v>735675.62903935136</c:v>
                </c:pt>
                <c:pt idx="28635">
                  <c:v>735675.62905092642</c:v>
                </c:pt>
                <c:pt idx="28636">
                  <c:v>735675.62906249997</c:v>
                </c:pt>
                <c:pt idx="28637">
                  <c:v>735675.62906249997</c:v>
                </c:pt>
                <c:pt idx="28638">
                  <c:v>735675.62906249997</c:v>
                </c:pt>
                <c:pt idx="28639">
                  <c:v>735675.62907407398</c:v>
                </c:pt>
                <c:pt idx="28640">
                  <c:v>735675.62907407398</c:v>
                </c:pt>
                <c:pt idx="28641">
                  <c:v>735675.62908564904</c:v>
                </c:pt>
                <c:pt idx="28642">
                  <c:v>735675.62908564904</c:v>
                </c:pt>
                <c:pt idx="28643">
                  <c:v>735675.62909722223</c:v>
                </c:pt>
                <c:pt idx="28644">
                  <c:v>735675.62909722223</c:v>
                </c:pt>
                <c:pt idx="28645">
                  <c:v>735675.62910879357</c:v>
                </c:pt>
                <c:pt idx="28646">
                  <c:v>735675.62910879357</c:v>
                </c:pt>
                <c:pt idx="28647">
                  <c:v>735675.62912037037</c:v>
                </c:pt>
                <c:pt idx="28648">
                  <c:v>735675.62912037037</c:v>
                </c:pt>
                <c:pt idx="28649">
                  <c:v>735675.62913194438</c:v>
                </c:pt>
                <c:pt idx="28650">
                  <c:v>735675.62913194438</c:v>
                </c:pt>
                <c:pt idx="28651">
                  <c:v>735675.62914351828</c:v>
                </c:pt>
                <c:pt idx="28652">
                  <c:v>735675.62914351828</c:v>
                </c:pt>
                <c:pt idx="28653">
                  <c:v>735675.62915509229</c:v>
                </c:pt>
                <c:pt idx="28654">
                  <c:v>735675.6291666663</c:v>
                </c:pt>
                <c:pt idx="28655">
                  <c:v>735675.6291666663</c:v>
                </c:pt>
                <c:pt idx="28656">
                  <c:v>735675.62917823798</c:v>
                </c:pt>
                <c:pt idx="28657">
                  <c:v>735675.62917823798</c:v>
                </c:pt>
                <c:pt idx="28658">
                  <c:v>735675.62918981398</c:v>
                </c:pt>
                <c:pt idx="28659">
                  <c:v>735675.62918981398</c:v>
                </c:pt>
                <c:pt idx="28660">
                  <c:v>735675.62920138892</c:v>
                </c:pt>
                <c:pt idx="28661">
                  <c:v>735675.62920138892</c:v>
                </c:pt>
                <c:pt idx="28662">
                  <c:v>735675.62921296188</c:v>
                </c:pt>
                <c:pt idx="28663">
                  <c:v>735675.62921296188</c:v>
                </c:pt>
                <c:pt idx="28664">
                  <c:v>735675.62922453741</c:v>
                </c:pt>
                <c:pt idx="28665">
                  <c:v>735675.62922453741</c:v>
                </c:pt>
                <c:pt idx="28666">
                  <c:v>735675.62923611142</c:v>
                </c:pt>
                <c:pt idx="28667">
                  <c:v>735675.62923611142</c:v>
                </c:pt>
                <c:pt idx="28668">
                  <c:v>735675.6292476852</c:v>
                </c:pt>
                <c:pt idx="28669">
                  <c:v>735675.6292476852</c:v>
                </c:pt>
                <c:pt idx="28670">
                  <c:v>735675.62927083333</c:v>
                </c:pt>
                <c:pt idx="28671">
                  <c:v>735675.62927083333</c:v>
                </c:pt>
                <c:pt idx="28672">
                  <c:v>735675.62927083333</c:v>
                </c:pt>
                <c:pt idx="28673">
                  <c:v>735675.62928240746</c:v>
                </c:pt>
                <c:pt idx="28674">
                  <c:v>735675.62928240746</c:v>
                </c:pt>
                <c:pt idx="28675">
                  <c:v>735675.62929398147</c:v>
                </c:pt>
                <c:pt idx="28676">
                  <c:v>735675.62929398147</c:v>
                </c:pt>
                <c:pt idx="28677">
                  <c:v>735675.62930555537</c:v>
                </c:pt>
                <c:pt idx="28678">
                  <c:v>735675.62930555537</c:v>
                </c:pt>
                <c:pt idx="28679">
                  <c:v>735675.62931712938</c:v>
                </c:pt>
                <c:pt idx="28680">
                  <c:v>735675.62931712938</c:v>
                </c:pt>
                <c:pt idx="28681">
                  <c:v>735675.62932870339</c:v>
                </c:pt>
                <c:pt idx="28682">
                  <c:v>735675.62932870339</c:v>
                </c:pt>
                <c:pt idx="28683">
                  <c:v>735675.62934027507</c:v>
                </c:pt>
                <c:pt idx="28684">
                  <c:v>735675.62934027507</c:v>
                </c:pt>
                <c:pt idx="28685">
                  <c:v>735675.62935185188</c:v>
                </c:pt>
                <c:pt idx="28686">
                  <c:v>735675.62935185188</c:v>
                </c:pt>
                <c:pt idx="28687">
                  <c:v>735675.62936342589</c:v>
                </c:pt>
                <c:pt idx="28688">
                  <c:v>735675.62936342589</c:v>
                </c:pt>
                <c:pt idx="28689">
                  <c:v>735675.62937499897</c:v>
                </c:pt>
                <c:pt idx="28690">
                  <c:v>735675.62937499897</c:v>
                </c:pt>
                <c:pt idx="28691">
                  <c:v>735675.62938657391</c:v>
                </c:pt>
                <c:pt idx="28692">
                  <c:v>735675.62938657391</c:v>
                </c:pt>
                <c:pt idx="28693">
                  <c:v>735675.62939814816</c:v>
                </c:pt>
                <c:pt idx="28694">
                  <c:v>735675.62939814816</c:v>
                </c:pt>
                <c:pt idx="28695">
                  <c:v>735675.62940972217</c:v>
                </c:pt>
                <c:pt idx="28696">
                  <c:v>735675.62940972217</c:v>
                </c:pt>
                <c:pt idx="28697">
                  <c:v>735675.62942129641</c:v>
                </c:pt>
                <c:pt idx="28698">
                  <c:v>735675.62942129641</c:v>
                </c:pt>
                <c:pt idx="28699">
                  <c:v>735675.62943287031</c:v>
                </c:pt>
                <c:pt idx="28700">
                  <c:v>735675.62944444432</c:v>
                </c:pt>
                <c:pt idx="28701">
                  <c:v>735675.62944444432</c:v>
                </c:pt>
                <c:pt idx="28702">
                  <c:v>735675.62945601903</c:v>
                </c:pt>
                <c:pt idx="28703">
                  <c:v>735675.62945601903</c:v>
                </c:pt>
                <c:pt idx="28704">
                  <c:v>735675.62946759257</c:v>
                </c:pt>
                <c:pt idx="28705">
                  <c:v>735675.62946759257</c:v>
                </c:pt>
                <c:pt idx="28706">
                  <c:v>735675.62947916391</c:v>
                </c:pt>
                <c:pt idx="28707">
                  <c:v>735675.62947916391</c:v>
                </c:pt>
                <c:pt idx="28708">
                  <c:v>735675.62949074071</c:v>
                </c:pt>
                <c:pt idx="28709">
                  <c:v>735675.62949074071</c:v>
                </c:pt>
                <c:pt idx="28710">
                  <c:v>735675.62950231438</c:v>
                </c:pt>
                <c:pt idx="28711">
                  <c:v>735675.62950231438</c:v>
                </c:pt>
                <c:pt idx="28712">
                  <c:v>735675.62951388839</c:v>
                </c:pt>
                <c:pt idx="28713">
                  <c:v>735675.62951388839</c:v>
                </c:pt>
                <c:pt idx="28714">
                  <c:v>735675.62952546298</c:v>
                </c:pt>
                <c:pt idx="28715">
                  <c:v>735675.62952546298</c:v>
                </c:pt>
                <c:pt idx="28716">
                  <c:v>735675.62953703711</c:v>
                </c:pt>
                <c:pt idx="28717">
                  <c:v>735675.62953703711</c:v>
                </c:pt>
                <c:pt idx="28718">
                  <c:v>735675.62954860821</c:v>
                </c:pt>
                <c:pt idx="28719">
                  <c:v>735675.62954860821</c:v>
                </c:pt>
                <c:pt idx="28720">
                  <c:v>735675.62956018397</c:v>
                </c:pt>
                <c:pt idx="28721">
                  <c:v>735675.62956018397</c:v>
                </c:pt>
                <c:pt idx="28722">
                  <c:v>735675.62957175646</c:v>
                </c:pt>
                <c:pt idx="28723">
                  <c:v>735675.62957175646</c:v>
                </c:pt>
                <c:pt idx="28724">
                  <c:v>735675.6295833335</c:v>
                </c:pt>
                <c:pt idx="28725">
                  <c:v>735675.6295833335</c:v>
                </c:pt>
                <c:pt idx="28726">
                  <c:v>735675.62959490728</c:v>
                </c:pt>
                <c:pt idx="28727">
                  <c:v>735675.62959490728</c:v>
                </c:pt>
                <c:pt idx="28728">
                  <c:v>735675.62960648153</c:v>
                </c:pt>
                <c:pt idx="28729">
                  <c:v>735675.62960648153</c:v>
                </c:pt>
                <c:pt idx="28730">
                  <c:v>735675.62961805251</c:v>
                </c:pt>
                <c:pt idx="28731">
                  <c:v>735675.62961805251</c:v>
                </c:pt>
                <c:pt idx="28732">
                  <c:v>735675.62962962966</c:v>
                </c:pt>
                <c:pt idx="28733">
                  <c:v>735675.62962962966</c:v>
                </c:pt>
                <c:pt idx="28734">
                  <c:v>735675.62964120368</c:v>
                </c:pt>
                <c:pt idx="28735">
                  <c:v>735675.6296527778</c:v>
                </c:pt>
                <c:pt idx="28736">
                  <c:v>735675.6296527778</c:v>
                </c:pt>
                <c:pt idx="28737">
                  <c:v>735675.62966435181</c:v>
                </c:pt>
                <c:pt idx="28738">
                  <c:v>735675.62966435181</c:v>
                </c:pt>
                <c:pt idx="28739">
                  <c:v>735675.62967592594</c:v>
                </c:pt>
                <c:pt idx="28740">
                  <c:v>735675.62967592594</c:v>
                </c:pt>
                <c:pt idx="28741">
                  <c:v>735675.62968749995</c:v>
                </c:pt>
                <c:pt idx="28742">
                  <c:v>735675.62968749995</c:v>
                </c:pt>
                <c:pt idx="28743">
                  <c:v>735675.62969907396</c:v>
                </c:pt>
                <c:pt idx="28744">
                  <c:v>735675.62969907396</c:v>
                </c:pt>
                <c:pt idx="28745">
                  <c:v>735675.62971064821</c:v>
                </c:pt>
                <c:pt idx="28746">
                  <c:v>735675.62971064821</c:v>
                </c:pt>
                <c:pt idx="28747">
                  <c:v>735675.62972222222</c:v>
                </c:pt>
                <c:pt idx="28748">
                  <c:v>735675.62972222222</c:v>
                </c:pt>
                <c:pt idx="28749">
                  <c:v>735675.62973379635</c:v>
                </c:pt>
                <c:pt idx="28750">
                  <c:v>735675.62973379635</c:v>
                </c:pt>
                <c:pt idx="28751">
                  <c:v>735675.62974537036</c:v>
                </c:pt>
                <c:pt idx="28752">
                  <c:v>735675.62974537036</c:v>
                </c:pt>
                <c:pt idx="28753">
                  <c:v>735675.62975694449</c:v>
                </c:pt>
                <c:pt idx="28754">
                  <c:v>735675.62975694449</c:v>
                </c:pt>
                <c:pt idx="28755">
                  <c:v>735675.62976851838</c:v>
                </c:pt>
                <c:pt idx="28756">
                  <c:v>735675.62976851838</c:v>
                </c:pt>
                <c:pt idx="28757">
                  <c:v>735675.62978009239</c:v>
                </c:pt>
                <c:pt idx="28758">
                  <c:v>735675.62978009239</c:v>
                </c:pt>
                <c:pt idx="28759">
                  <c:v>735675.62979166629</c:v>
                </c:pt>
                <c:pt idx="28760">
                  <c:v>735675.62979166629</c:v>
                </c:pt>
                <c:pt idx="28761">
                  <c:v>735675.62980324205</c:v>
                </c:pt>
                <c:pt idx="28762">
                  <c:v>735675.62980324205</c:v>
                </c:pt>
                <c:pt idx="28763">
                  <c:v>735675.62981481478</c:v>
                </c:pt>
                <c:pt idx="28764">
                  <c:v>735675.62981481478</c:v>
                </c:pt>
                <c:pt idx="28765">
                  <c:v>735675.62982638902</c:v>
                </c:pt>
                <c:pt idx="28766">
                  <c:v>735675.62982638902</c:v>
                </c:pt>
                <c:pt idx="28767">
                  <c:v>735675.62983796292</c:v>
                </c:pt>
                <c:pt idx="28768">
                  <c:v>735675.62984953693</c:v>
                </c:pt>
                <c:pt idx="28769">
                  <c:v>735675.62984953693</c:v>
                </c:pt>
                <c:pt idx="28770">
                  <c:v>735675.62986111105</c:v>
                </c:pt>
                <c:pt idx="28771">
                  <c:v>735675.62986111105</c:v>
                </c:pt>
                <c:pt idx="28772">
                  <c:v>735675.62987268518</c:v>
                </c:pt>
                <c:pt idx="28773">
                  <c:v>735675.62987268518</c:v>
                </c:pt>
                <c:pt idx="28774">
                  <c:v>735675.62988425931</c:v>
                </c:pt>
                <c:pt idx="28775">
                  <c:v>735675.62988425931</c:v>
                </c:pt>
                <c:pt idx="28776">
                  <c:v>735675.62989583344</c:v>
                </c:pt>
                <c:pt idx="28777">
                  <c:v>735675.62989583344</c:v>
                </c:pt>
                <c:pt idx="28778">
                  <c:v>735675.62990740733</c:v>
                </c:pt>
                <c:pt idx="28779">
                  <c:v>735675.62990740733</c:v>
                </c:pt>
                <c:pt idx="28780">
                  <c:v>735675.62991897832</c:v>
                </c:pt>
                <c:pt idx="28781">
                  <c:v>735675.62991897832</c:v>
                </c:pt>
                <c:pt idx="28782">
                  <c:v>735675.62993055396</c:v>
                </c:pt>
                <c:pt idx="28783">
                  <c:v>735675.62993055396</c:v>
                </c:pt>
                <c:pt idx="28784">
                  <c:v>735675.62994212937</c:v>
                </c:pt>
                <c:pt idx="28785">
                  <c:v>735675.62994212937</c:v>
                </c:pt>
                <c:pt idx="28786">
                  <c:v>735675.62995370373</c:v>
                </c:pt>
                <c:pt idx="28787">
                  <c:v>735675.62995370373</c:v>
                </c:pt>
                <c:pt idx="28788">
                  <c:v>735675.62996527739</c:v>
                </c:pt>
                <c:pt idx="28789">
                  <c:v>735675.62996527739</c:v>
                </c:pt>
                <c:pt idx="28790">
                  <c:v>735675.62997685187</c:v>
                </c:pt>
                <c:pt idx="28791">
                  <c:v>735675.62997685187</c:v>
                </c:pt>
                <c:pt idx="28792">
                  <c:v>735675.62998842588</c:v>
                </c:pt>
                <c:pt idx="28793">
                  <c:v>735675.62998842588</c:v>
                </c:pt>
                <c:pt idx="28794">
                  <c:v>735675.63</c:v>
                </c:pt>
                <c:pt idx="28795">
                  <c:v>735675.63</c:v>
                </c:pt>
                <c:pt idx="28796">
                  <c:v>735675.6300115739</c:v>
                </c:pt>
                <c:pt idx="28797">
                  <c:v>735675.6300115739</c:v>
                </c:pt>
                <c:pt idx="28798">
                  <c:v>735675.63002314942</c:v>
                </c:pt>
                <c:pt idx="28799">
                  <c:v>735675.63002314942</c:v>
                </c:pt>
                <c:pt idx="28800">
                  <c:v>735675.6300347225</c:v>
                </c:pt>
                <c:pt idx="28801">
                  <c:v>735675.6300347225</c:v>
                </c:pt>
                <c:pt idx="28802">
                  <c:v>735675.6300462964</c:v>
                </c:pt>
                <c:pt idx="28803">
                  <c:v>735675.6300462964</c:v>
                </c:pt>
                <c:pt idx="28804">
                  <c:v>735675.63005787041</c:v>
                </c:pt>
                <c:pt idx="28805">
                  <c:v>735675.63005787041</c:v>
                </c:pt>
                <c:pt idx="28806">
                  <c:v>735675.63006944431</c:v>
                </c:pt>
                <c:pt idx="28807">
                  <c:v>735675.63008101855</c:v>
                </c:pt>
                <c:pt idx="28808">
                  <c:v>735675.63008101855</c:v>
                </c:pt>
                <c:pt idx="28809">
                  <c:v>735675.63009259256</c:v>
                </c:pt>
                <c:pt idx="28810">
                  <c:v>735675.63009259256</c:v>
                </c:pt>
                <c:pt idx="28811">
                  <c:v>735675.63010416669</c:v>
                </c:pt>
                <c:pt idx="28812">
                  <c:v>735675.63010416669</c:v>
                </c:pt>
                <c:pt idx="28813">
                  <c:v>735675.6301157407</c:v>
                </c:pt>
                <c:pt idx="28814">
                  <c:v>735675.6301157407</c:v>
                </c:pt>
                <c:pt idx="28815">
                  <c:v>735675.63012731483</c:v>
                </c:pt>
                <c:pt idx="28816">
                  <c:v>735675.63012731483</c:v>
                </c:pt>
                <c:pt idx="28817">
                  <c:v>735675.63013888837</c:v>
                </c:pt>
                <c:pt idx="28818">
                  <c:v>735675.63013888837</c:v>
                </c:pt>
                <c:pt idx="28819">
                  <c:v>735675.63015046297</c:v>
                </c:pt>
                <c:pt idx="28820">
                  <c:v>735675.63015046297</c:v>
                </c:pt>
                <c:pt idx="28821">
                  <c:v>735675.63016203709</c:v>
                </c:pt>
                <c:pt idx="28822">
                  <c:v>735675.63016203709</c:v>
                </c:pt>
                <c:pt idx="28823">
                  <c:v>735675.63017361111</c:v>
                </c:pt>
                <c:pt idx="28824">
                  <c:v>735675.63017361111</c:v>
                </c:pt>
                <c:pt idx="28825">
                  <c:v>735675.63018518523</c:v>
                </c:pt>
                <c:pt idx="28826">
                  <c:v>735675.63018518523</c:v>
                </c:pt>
                <c:pt idx="28827">
                  <c:v>735675.6301967589</c:v>
                </c:pt>
                <c:pt idx="28828">
                  <c:v>735675.6301967589</c:v>
                </c:pt>
                <c:pt idx="28829">
                  <c:v>735675.63020833349</c:v>
                </c:pt>
                <c:pt idx="28830">
                  <c:v>735675.63020833349</c:v>
                </c:pt>
                <c:pt idx="28831">
                  <c:v>735675.63021990738</c:v>
                </c:pt>
                <c:pt idx="28832">
                  <c:v>735675.63021990738</c:v>
                </c:pt>
                <c:pt idx="28833">
                  <c:v>735675.63023148151</c:v>
                </c:pt>
                <c:pt idx="28834">
                  <c:v>735675.63023148151</c:v>
                </c:pt>
                <c:pt idx="28835">
                  <c:v>735675.63024305529</c:v>
                </c:pt>
                <c:pt idx="28836">
                  <c:v>735675.63024305529</c:v>
                </c:pt>
                <c:pt idx="28837">
                  <c:v>735675.63025462965</c:v>
                </c:pt>
                <c:pt idx="28838">
                  <c:v>735675.63025462965</c:v>
                </c:pt>
                <c:pt idx="28839">
                  <c:v>735675.63026620401</c:v>
                </c:pt>
                <c:pt idx="28840">
                  <c:v>735675.63026620401</c:v>
                </c:pt>
                <c:pt idx="28841">
                  <c:v>735675.63027777779</c:v>
                </c:pt>
                <c:pt idx="28842">
                  <c:v>735675.63027777779</c:v>
                </c:pt>
                <c:pt idx="28843">
                  <c:v>735675.6302893518</c:v>
                </c:pt>
                <c:pt idx="28844">
                  <c:v>735675.6302893518</c:v>
                </c:pt>
                <c:pt idx="28845">
                  <c:v>735675.63030092593</c:v>
                </c:pt>
                <c:pt idx="28846">
                  <c:v>735675.63031250006</c:v>
                </c:pt>
                <c:pt idx="28847">
                  <c:v>735675.63031250006</c:v>
                </c:pt>
                <c:pt idx="28848">
                  <c:v>735675.63032407407</c:v>
                </c:pt>
                <c:pt idx="28849">
                  <c:v>735675.63032407407</c:v>
                </c:pt>
                <c:pt idx="28850">
                  <c:v>735675.63033564843</c:v>
                </c:pt>
                <c:pt idx="28851">
                  <c:v>735675.63033564843</c:v>
                </c:pt>
                <c:pt idx="28852">
                  <c:v>735675.63034722221</c:v>
                </c:pt>
                <c:pt idx="28853">
                  <c:v>735675.63034722221</c:v>
                </c:pt>
                <c:pt idx="28854">
                  <c:v>735675.63035879633</c:v>
                </c:pt>
                <c:pt idx="28855">
                  <c:v>735675.63035879633</c:v>
                </c:pt>
                <c:pt idx="28856">
                  <c:v>735675.63037036837</c:v>
                </c:pt>
                <c:pt idx="28857">
                  <c:v>735675.63037036837</c:v>
                </c:pt>
                <c:pt idx="28858">
                  <c:v>735675.63038194447</c:v>
                </c:pt>
                <c:pt idx="28859">
                  <c:v>735675.63038194447</c:v>
                </c:pt>
                <c:pt idx="28860">
                  <c:v>735675.63039351848</c:v>
                </c:pt>
                <c:pt idx="28861">
                  <c:v>735675.63039351848</c:v>
                </c:pt>
                <c:pt idx="28862">
                  <c:v>735675.63040509261</c:v>
                </c:pt>
                <c:pt idx="28863">
                  <c:v>735675.63040509261</c:v>
                </c:pt>
                <c:pt idx="28864">
                  <c:v>735675.63041666662</c:v>
                </c:pt>
                <c:pt idx="28865">
                  <c:v>735675.63041666662</c:v>
                </c:pt>
                <c:pt idx="28866">
                  <c:v>735675.63042824075</c:v>
                </c:pt>
                <c:pt idx="28867">
                  <c:v>735675.63042824075</c:v>
                </c:pt>
                <c:pt idx="28868">
                  <c:v>735675.63043981476</c:v>
                </c:pt>
                <c:pt idx="28869">
                  <c:v>735675.63043981476</c:v>
                </c:pt>
                <c:pt idx="28870">
                  <c:v>735675.63045138901</c:v>
                </c:pt>
                <c:pt idx="28871">
                  <c:v>735675.63045138901</c:v>
                </c:pt>
                <c:pt idx="28872">
                  <c:v>735675.6304629629</c:v>
                </c:pt>
                <c:pt idx="28873">
                  <c:v>735675.6304629629</c:v>
                </c:pt>
                <c:pt idx="28874">
                  <c:v>735675.63047453703</c:v>
                </c:pt>
                <c:pt idx="28875">
                  <c:v>735675.63047453703</c:v>
                </c:pt>
                <c:pt idx="28876">
                  <c:v>735675.63048611244</c:v>
                </c:pt>
                <c:pt idx="28877">
                  <c:v>735675.63048611244</c:v>
                </c:pt>
                <c:pt idx="28878">
                  <c:v>735675.6304976854</c:v>
                </c:pt>
                <c:pt idx="28879">
                  <c:v>735675.6304976854</c:v>
                </c:pt>
                <c:pt idx="28880">
                  <c:v>735675.63050925836</c:v>
                </c:pt>
                <c:pt idx="28881">
                  <c:v>735675.63050925836</c:v>
                </c:pt>
                <c:pt idx="28882">
                  <c:v>735675.63052083342</c:v>
                </c:pt>
                <c:pt idx="28883">
                  <c:v>735675.63053240732</c:v>
                </c:pt>
                <c:pt idx="28884">
                  <c:v>735675.63053240732</c:v>
                </c:pt>
                <c:pt idx="28885">
                  <c:v>735675.63054398133</c:v>
                </c:pt>
                <c:pt idx="28886">
                  <c:v>735675.63054398133</c:v>
                </c:pt>
                <c:pt idx="28887">
                  <c:v>735675.63055555557</c:v>
                </c:pt>
                <c:pt idx="28888">
                  <c:v>735675.63055555557</c:v>
                </c:pt>
                <c:pt idx="28889">
                  <c:v>735675.63056712958</c:v>
                </c:pt>
                <c:pt idx="28890">
                  <c:v>735675.63056712958</c:v>
                </c:pt>
                <c:pt idx="28891">
                  <c:v>735675.63057870336</c:v>
                </c:pt>
                <c:pt idx="28892">
                  <c:v>735675.63057870336</c:v>
                </c:pt>
                <c:pt idx="28893">
                  <c:v>735675.63059027737</c:v>
                </c:pt>
                <c:pt idx="28894">
                  <c:v>735675.63059027737</c:v>
                </c:pt>
                <c:pt idx="28895">
                  <c:v>735675.63060185185</c:v>
                </c:pt>
                <c:pt idx="28896">
                  <c:v>735675.63060185185</c:v>
                </c:pt>
                <c:pt idx="28897">
                  <c:v>735675.63061342645</c:v>
                </c:pt>
                <c:pt idx="28898">
                  <c:v>735675.63061342645</c:v>
                </c:pt>
                <c:pt idx="28899">
                  <c:v>735675.63062500244</c:v>
                </c:pt>
                <c:pt idx="28900">
                  <c:v>735675.63062500244</c:v>
                </c:pt>
                <c:pt idx="28901">
                  <c:v>735675.63063657412</c:v>
                </c:pt>
                <c:pt idx="28902">
                  <c:v>735675.63063657412</c:v>
                </c:pt>
                <c:pt idx="28903">
                  <c:v>735675.63064814813</c:v>
                </c:pt>
                <c:pt idx="28904">
                  <c:v>735675.63064814813</c:v>
                </c:pt>
                <c:pt idx="28905">
                  <c:v>735675.63065972249</c:v>
                </c:pt>
                <c:pt idx="28906">
                  <c:v>735675.63065972249</c:v>
                </c:pt>
                <c:pt idx="28907">
                  <c:v>735675.6306712965</c:v>
                </c:pt>
                <c:pt idx="28908">
                  <c:v>735675.6306712965</c:v>
                </c:pt>
                <c:pt idx="28909">
                  <c:v>735675.6306828704</c:v>
                </c:pt>
                <c:pt idx="28910">
                  <c:v>735675.6306828704</c:v>
                </c:pt>
                <c:pt idx="28911">
                  <c:v>735675.63069444441</c:v>
                </c:pt>
                <c:pt idx="28912">
                  <c:v>735675.63069444441</c:v>
                </c:pt>
                <c:pt idx="28913">
                  <c:v>735675.63070601854</c:v>
                </c:pt>
                <c:pt idx="28914">
                  <c:v>735675.63070601854</c:v>
                </c:pt>
                <c:pt idx="28915">
                  <c:v>735675.63071759231</c:v>
                </c:pt>
                <c:pt idx="28916">
                  <c:v>735675.63071759231</c:v>
                </c:pt>
                <c:pt idx="28917">
                  <c:v>735675.63072916667</c:v>
                </c:pt>
                <c:pt idx="28918">
                  <c:v>735675.6307407408</c:v>
                </c:pt>
                <c:pt idx="28919">
                  <c:v>735675.6307407408</c:v>
                </c:pt>
                <c:pt idx="28920">
                  <c:v>735675.63075231481</c:v>
                </c:pt>
                <c:pt idx="28921">
                  <c:v>735675.63075231481</c:v>
                </c:pt>
                <c:pt idx="28922">
                  <c:v>735675.63076388894</c:v>
                </c:pt>
                <c:pt idx="28923">
                  <c:v>735675.63076388894</c:v>
                </c:pt>
                <c:pt idx="28924">
                  <c:v>735675.63077546237</c:v>
                </c:pt>
                <c:pt idx="28925">
                  <c:v>735675.63077546237</c:v>
                </c:pt>
                <c:pt idx="28926">
                  <c:v>735675.63078703743</c:v>
                </c:pt>
                <c:pt idx="28927">
                  <c:v>735675.63078703743</c:v>
                </c:pt>
                <c:pt idx="28928">
                  <c:v>735675.63079861109</c:v>
                </c:pt>
                <c:pt idx="28929">
                  <c:v>735675.63079861109</c:v>
                </c:pt>
                <c:pt idx="28930">
                  <c:v>735675.63081018522</c:v>
                </c:pt>
                <c:pt idx="28931">
                  <c:v>735675.63081018522</c:v>
                </c:pt>
                <c:pt idx="28932">
                  <c:v>735675.63082175923</c:v>
                </c:pt>
                <c:pt idx="28933">
                  <c:v>735675.63082175923</c:v>
                </c:pt>
                <c:pt idx="28934">
                  <c:v>735675.63083333441</c:v>
                </c:pt>
                <c:pt idx="28935">
                  <c:v>735675.63083333441</c:v>
                </c:pt>
                <c:pt idx="28936">
                  <c:v>735675.63084490749</c:v>
                </c:pt>
                <c:pt idx="28937">
                  <c:v>735675.63084490749</c:v>
                </c:pt>
                <c:pt idx="28938">
                  <c:v>735675.63085648243</c:v>
                </c:pt>
                <c:pt idx="28939">
                  <c:v>735675.63085648243</c:v>
                </c:pt>
                <c:pt idx="28940">
                  <c:v>735675.63086805539</c:v>
                </c:pt>
                <c:pt idx="28941">
                  <c:v>735675.63086805539</c:v>
                </c:pt>
                <c:pt idx="28942">
                  <c:v>735675.63087962929</c:v>
                </c:pt>
                <c:pt idx="28943">
                  <c:v>735675.63087962929</c:v>
                </c:pt>
                <c:pt idx="28944">
                  <c:v>735675.63089120365</c:v>
                </c:pt>
                <c:pt idx="28945">
                  <c:v>735675.63089120365</c:v>
                </c:pt>
                <c:pt idx="28946">
                  <c:v>735675.63090277778</c:v>
                </c:pt>
                <c:pt idx="28947">
                  <c:v>735675.63090277778</c:v>
                </c:pt>
                <c:pt idx="28948">
                  <c:v>735675.6309143519</c:v>
                </c:pt>
                <c:pt idx="28949">
                  <c:v>735675.6309143519</c:v>
                </c:pt>
                <c:pt idx="28950">
                  <c:v>735675.63092592743</c:v>
                </c:pt>
                <c:pt idx="28951">
                  <c:v>735675.63092592743</c:v>
                </c:pt>
                <c:pt idx="28952">
                  <c:v>735675.63093750004</c:v>
                </c:pt>
                <c:pt idx="28953">
                  <c:v>735675.63093750004</c:v>
                </c:pt>
                <c:pt idx="28954">
                  <c:v>735675.63094907196</c:v>
                </c:pt>
                <c:pt idx="28955">
                  <c:v>735675.63094907196</c:v>
                </c:pt>
                <c:pt idx="28956">
                  <c:v>735675.63096064841</c:v>
                </c:pt>
                <c:pt idx="28957">
                  <c:v>735675.63096064841</c:v>
                </c:pt>
                <c:pt idx="28958">
                  <c:v>735675.63097222219</c:v>
                </c:pt>
                <c:pt idx="28959">
                  <c:v>735675.63097222219</c:v>
                </c:pt>
                <c:pt idx="28960">
                  <c:v>735675.63098379644</c:v>
                </c:pt>
                <c:pt idx="28961">
                  <c:v>735675.63098379644</c:v>
                </c:pt>
                <c:pt idx="28962">
                  <c:v>735675.63099537033</c:v>
                </c:pt>
                <c:pt idx="28963">
                  <c:v>735675.63099537033</c:v>
                </c:pt>
                <c:pt idx="28964">
                  <c:v>735675.6310069476</c:v>
                </c:pt>
                <c:pt idx="28965">
                  <c:v>735675.6310069476</c:v>
                </c:pt>
                <c:pt idx="28966">
                  <c:v>735675.63101851847</c:v>
                </c:pt>
                <c:pt idx="28967">
                  <c:v>735675.63101851847</c:v>
                </c:pt>
                <c:pt idx="28968">
                  <c:v>735675.6310300926</c:v>
                </c:pt>
                <c:pt idx="28969">
                  <c:v>735675.63104166673</c:v>
                </c:pt>
                <c:pt idx="28970">
                  <c:v>735675.63104166673</c:v>
                </c:pt>
                <c:pt idx="28971">
                  <c:v>735675.63105324376</c:v>
                </c:pt>
                <c:pt idx="28972">
                  <c:v>735675.63105324376</c:v>
                </c:pt>
                <c:pt idx="28973">
                  <c:v>735675.63106481545</c:v>
                </c:pt>
                <c:pt idx="28974">
                  <c:v>735675.63106481545</c:v>
                </c:pt>
                <c:pt idx="28975">
                  <c:v>735675.63107638911</c:v>
                </c:pt>
                <c:pt idx="28976">
                  <c:v>735675.63107638911</c:v>
                </c:pt>
                <c:pt idx="28977">
                  <c:v>735675.63108796405</c:v>
                </c:pt>
                <c:pt idx="28978">
                  <c:v>735675.63108796405</c:v>
                </c:pt>
                <c:pt idx="28979">
                  <c:v>735675.63109953701</c:v>
                </c:pt>
                <c:pt idx="28980">
                  <c:v>735675.63109953701</c:v>
                </c:pt>
                <c:pt idx="28981">
                  <c:v>735675.63111111114</c:v>
                </c:pt>
                <c:pt idx="28982">
                  <c:v>735675.63111111114</c:v>
                </c:pt>
                <c:pt idx="28983">
                  <c:v>735675.63112268515</c:v>
                </c:pt>
                <c:pt idx="28984">
                  <c:v>735675.63112268515</c:v>
                </c:pt>
                <c:pt idx="28985">
                  <c:v>735675.63113425928</c:v>
                </c:pt>
                <c:pt idx="28986">
                  <c:v>735675.63113425928</c:v>
                </c:pt>
                <c:pt idx="28987">
                  <c:v>735675.63114583341</c:v>
                </c:pt>
                <c:pt idx="28988">
                  <c:v>735675.63114583341</c:v>
                </c:pt>
                <c:pt idx="28989">
                  <c:v>735675.63115740742</c:v>
                </c:pt>
                <c:pt idx="28990">
                  <c:v>735675.63115740742</c:v>
                </c:pt>
                <c:pt idx="28991">
                  <c:v>735675.63116898132</c:v>
                </c:pt>
                <c:pt idx="28992">
                  <c:v>735675.63116898132</c:v>
                </c:pt>
                <c:pt idx="28993">
                  <c:v>735675.63118055556</c:v>
                </c:pt>
                <c:pt idx="28994">
                  <c:v>735675.63118055556</c:v>
                </c:pt>
                <c:pt idx="28995">
                  <c:v>735675.63119212957</c:v>
                </c:pt>
                <c:pt idx="28996">
                  <c:v>735675.63119212957</c:v>
                </c:pt>
                <c:pt idx="28997">
                  <c:v>735675.63120370405</c:v>
                </c:pt>
                <c:pt idx="28998">
                  <c:v>735675.63120370405</c:v>
                </c:pt>
                <c:pt idx="28999">
                  <c:v>735675.63121527783</c:v>
                </c:pt>
                <c:pt idx="29000">
                  <c:v>735675.63121527783</c:v>
                </c:pt>
                <c:pt idx="29001">
                  <c:v>735675.63122685242</c:v>
                </c:pt>
                <c:pt idx="29002">
                  <c:v>735675.63122685242</c:v>
                </c:pt>
                <c:pt idx="29003">
                  <c:v>735675.63123842643</c:v>
                </c:pt>
                <c:pt idx="29004">
                  <c:v>735675.63123842643</c:v>
                </c:pt>
                <c:pt idx="29005">
                  <c:v>735675.63124999998</c:v>
                </c:pt>
                <c:pt idx="29006">
                  <c:v>735675.63124999998</c:v>
                </c:pt>
                <c:pt idx="29007">
                  <c:v>735675.6312615741</c:v>
                </c:pt>
                <c:pt idx="29008">
                  <c:v>735675.6312615741</c:v>
                </c:pt>
                <c:pt idx="29009">
                  <c:v>735675.63127314905</c:v>
                </c:pt>
                <c:pt idx="29010">
                  <c:v>735675.63127314905</c:v>
                </c:pt>
                <c:pt idx="29011">
                  <c:v>735675.63128472504</c:v>
                </c:pt>
                <c:pt idx="29012">
                  <c:v>735675.63128472504</c:v>
                </c:pt>
                <c:pt idx="29013">
                  <c:v>735675.63129629742</c:v>
                </c:pt>
                <c:pt idx="29014">
                  <c:v>735675.63129629742</c:v>
                </c:pt>
                <c:pt idx="29015">
                  <c:v>735675.6313078705</c:v>
                </c:pt>
                <c:pt idx="29016">
                  <c:v>735675.6313078705</c:v>
                </c:pt>
                <c:pt idx="29017">
                  <c:v>735675.63131944439</c:v>
                </c:pt>
                <c:pt idx="29018">
                  <c:v>735675.63131944439</c:v>
                </c:pt>
                <c:pt idx="29019">
                  <c:v>735675.63133101852</c:v>
                </c:pt>
                <c:pt idx="29020">
                  <c:v>735675.6313425923</c:v>
                </c:pt>
                <c:pt idx="29021">
                  <c:v>735675.6313425923</c:v>
                </c:pt>
                <c:pt idx="29022">
                  <c:v>735675.63135416701</c:v>
                </c:pt>
                <c:pt idx="29023">
                  <c:v>735675.63135416701</c:v>
                </c:pt>
                <c:pt idx="29024">
                  <c:v>735675.63136574242</c:v>
                </c:pt>
                <c:pt idx="29025">
                  <c:v>735675.63136574242</c:v>
                </c:pt>
                <c:pt idx="29026">
                  <c:v>735675.6313773148</c:v>
                </c:pt>
                <c:pt idx="29027">
                  <c:v>735675.6313773148</c:v>
                </c:pt>
                <c:pt idx="29028">
                  <c:v>735675.63138888893</c:v>
                </c:pt>
                <c:pt idx="29029">
                  <c:v>735675.63138888893</c:v>
                </c:pt>
                <c:pt idx="29030">
                  <c:v>735675.63140046294</c:v>
                </c:pt>
                <c:pt idx="29031">
                  <c:v>735675.63140046294</c:v>
                </c:pt>
                <c:pt idx="29032">
                  <c:v>735675.63141203742</c:v>
                </c:pt>
                <c:pt idx="29033">
                  <c:v>735675.63141203742</c:v>
                </c:pt>
                <c:pt idx="29034">
                  <c:v>735675.63142361434</c:v>
                </c:pt>
                <c:pt idx="29035">
                  <c:v>735675.63142361434</c:v>
                </c:pt>
                <c:pt idx="29036">
                  <c:v>735675.63143518544</c:v>
                </c:pt>
                <c:pt idx="29037">
                  <c:v>735675.63143518544</c:v>
                </c:pt>
                <c:pt idx="29038">
                  <c:v>735675.63144675922</c:v>
                </c:pt>
                <c:pt idx="29039">
                  <c:v>735675.63144675922</c:v>
                </c:pt>
                <c:pt idx="29040">
                  <c:v>735675.63145833404</c:v>
                </c:pt>
                <c:pt idx="29041">
                  <c:v>735675.63145833404</c:v>
                </c:pt>
                <c:pt idx="29042">
                  <c:v>735675.63146990747</c:v>
                </c:pt>
                <c:pt idx="29043">
                  <c:v>735675.63146990747</c:v>
                </c:pt>
                <c:pt idx="29044">
                  <c:v>735675.63148148241</c:v>
                </c:pt>
                <c:pt idx="29045">
                  <c:v>735675.63148148241</c:v>
                </c:pt>
                <c:pt idx="29046">
                  <c:v>735675.63149305549</c:v>
                </c:pt>
                <c:pt idx="29047">
                  <c:v>735675.63149305549</c:v>
                </c:pt>
                <c:pt idx="29048">
                  <c:v>735675.63150462962</c:v>
                </c:pt>
                <c:pt idx="29049">
                  <c:v>735675.63151620375</c:v>
                </c:pt>
                <c:pt idx="29050">
                  <c:v>735675.63151620375</c:v>
                </c:pt>
                <c:pt idx="29051">
                  <c:v>735675.63152777904</c:v>
                </c:pt>
                <c:pt idx="29052">
                  <c:v>735675.63152777904</c:v>
                </c:pt>
                <c:pt idx="29053">
                  <c:v>735675.63153935189</c:v>
                </c:pt>
                <c:pt idx="29054">
                  <c:v>735675.63153935189</c:v>
                </c:pt>
                <c:pt idx="29055">
                  <c:v>735675.63155092741</c:v>
                </c:pt>
                <c:pt idx="29056">
                  <c:v>735675.63155092741</c:v>
                </c:pt>
                <c:pt idx="29057">
                  <c:v>735675.63156250003</c:v>
                </c:pt>
                <c:pt idx="29058">
                  <c:v>735675.63156250003</c:v>
                </c:pt>
                <c:pt idx="29059">
                  <c:v>735675.63157407392</c:v>
                </c:pt>
                <c:pt idx="29060">
                  <c:v>735675.63157407392</c:v>
                </c:pt>
                <c:pt idx="29061">
                  <c:v>735675.63158564945</c:v>
                </c:pt>
                <c:pt idx="29062">
                  <c:v>735675.63158564945</c:v>
                </c:pt>
                <c:pt idx="29063">
                  <c:v>735675.63159722241</c:v>
                </c:pt>
                <c:pt idx="29064">
                  <c:v>735675.63159722241</c:v>
                </c:pt>
                <c:pt idx="29065">
                  <c:v>735675.63160879642</c:v>
                </c:pt>
                <c:pt idx="29066">
                  <c:v>735675.63160879642</c:v>
                </c:pt>
                <c:pt idx="29067">
                  <c:v>735675.63162037043</c:v>
                </c:pt>
                <c:pt idx="29068">
                  <c:v>735675.63162037043</c:v>
                </c:pt>
                <c:pt idx="29069">
                  <c:v>735675.63163194444</c:v>
                </c:pt>
                <c:pt idx="29070">
                  <c:v>735675.63163194444</c:v>
                </c:pt>
                <c:pt idx="29071">
                  <c:v>735675.63164351904</c:v>
                </c:pt>
                <c:pt idx="29072">
                  <c:v>735675.63164351904</c:v>
                </c:pt>
                <c:pt idx="29073">
                  <c:v>735675.63165509445</c:v>
                </c:pt>
                <c:pt idx="29074">
                  <c:v>735675.63166666741</c:v>
                </c:pt>
                <c:pt idx="29075">
                  <c:v>735675.63166666741</c:v>
                </c:pt>
                <c:pt idx="29076">
                  <c:v>735675.63167824072</c:v>
                </c:pt>
                <c:pt idx="29077">
                  <c:v>735675.63167824072</c:v>
                </c:pt>
                <c:pt idx="29078">
                  <c:v>735675.63168981485</c:v>
                </c:pt>
                <c:pt idx="29079">
                  <c:v>735675.63168981485</c:v>
                </c:pt>
                <c:pt idx="29080">
                  <c:v>735675.63170138909</c:v>
                </c:pt>
                <c:pt idx="29081">
                  <c:v>735675.63170138909</c:v>
                </c:pt>
                <c:pt idx="29082">
                  <c:v>735675.63171296299</c:v>
                </c:pt>
                <c:pt idx="29083">
                  <c:v>735675.63171296299</c:v>
                </c:pt>
                <c:pt idx="29084">
                  <c:v>735675.63172453945</c:v>
                </c:pt>
                <c:pt idx="29085">
                  <c:v>735675.63172453945</c:v>
                </c:pt>
                <c:pt idx="29086">
                  <c:v>735675.63173611241</c:v>
                </c:pt>
                <c:pt idx="29087">
                  <c:v>735675.63173611241</c:v>
                </c:pt>
                <c:pt idx="29088">
                  <c:v>735675.63174768514</c:v>
                </c:pt>
                <c:pt idx="29089">
                  <c:v>735675.63174768514</c:v>
                </c:pt>
                <c:pt idx="29090">
                  <c:v>735675.63175925927</c:v>
                </c:pt>
                <c:pt idx="29091">
                  <c:v>735675.63175925927</c:v>
                </c:pt>
                <c:pt idx="29092">
                  <c:v>735675.6317708334</c:v>
                </c:pt>
                <c:pt idx="29093">
                  <c:v>735675.6317708334</c:v>
                </c:pt>
                <c:pt idx="29094">
                  <c:v>735675.63178240741</c:v>
                </c:pt>
                <c:pt idx="29095">
                  <c:v>735675.63178240741</c:v>
                </c:pt>
                <c:pt idx="29096">
                  <c:v>735675.63179398153</c:v>
                </c:pt>
                <c:pt idx="29097">
                  <c:v>735675.63179398153</c:v>
                </c:pt>
                <c:pt idx="29098">
                  <c:v>735675.63180555555</c:v>
                </c:pt>
                <c:pt idx="29099">
                  <c:v>735675.63180555555</c:v>
                </c:pt>
                <c:pt idx="29100">
                  <c:v>735675.63181713235</c:v>
                </c:pt>
                <c:pt idx="29101">
                  <c:v>735675.63181713235</c:v>
                </c:pt>
                <c:pt idx="29102">
                  <c:v>735675.63182870403</c:v>
                </c:pt>
                <c:pt idx="29103">
                  <c:v>735675.63184027781</c:v>
                </c:pt>
                <c:pt idx="29104">
                  <c:v>735675.63184027781</c:v>
                </c:pt>
                <c:pt idx="29105">
                  <c:v>735675.63185185241</c:v>
                </c:pt>
                <c:pt idx="29106">
                  <c:v>735675.63185185241</c:v>
                </c:pt>
                <c:pt idx="29107">
                  <c:v>735675.63186342863</c:v>
                </c:pt>
                <c:pt idx="29108">
                  <c:v>735675.63186342863</c:v>
                </c:pt>
                <c:pt idx="29109">
                  <c:v>735675.63187500043</c:v>
                </c:pt>
                <c:pt idx="29110">
                  <c:v>735675.63187500043</c:v>
                </c:pt>
                <c:pt idx="29111">
                  <c:v>735675.63188657444</c:v>
                </c:pt>
                <c:pt idx="29112">
                  <c:v>735675.63188657444</c:v>
                </c:pt>
                <c:pt idx="29113">
                  <c:v>735675.63189814845</c:v>
                </c:pt>
                <c:pt idx="29114">
                  <c:v>735675.63189814845</c:v>
                </c:pt>
                <c:pt idx="29115">
                  <c:v>735675.63190972223</c:v>
                </c:pt>
                <c:pt idx="29116">
                  <c:v>735675.63190972223</c:v>
                </c:pt>
                <c:pt idx="29117">
                  <c:v>735675.6319212974</c:v>
                </c:pt>
                <c:pt idx="29118">
                  <c:v>735675.6319212974</c:v>
                </c:pt>
                <c:pt idx="29119">
                  <c:v>735675.63193287048</c:v>
                </c:pt>
                <c:pt idx="29120">
                  <c:v>735675.63193287048</c:v>
                </c:pt>
                <c:pt idx="29121">
                  <c:v>735675.6319444445</c:v>
                </c:pt>
                <c:pt idx="29122">
                  <c:v>735675.6319444445</c:v>
                </c:pt>
                <c:pt idx="29123">
                  <c:v>735675.63195601944</c:v>
                </c:pt>
                <c:pt idx="29124">
                  <c:v>735675.63195601944</c:v>
                </c:pt>
                <c:pt idx="29125">
                  <c:v>735675.63196759264</c:v>
                </c:pt>
                <c:pt idx="29126">
                  <c:v>735675.63196759264</c:v>
                </c:pt>
                <c:pt idx="29127">
                  <c:v>735675.6319791663</c:v>
                </c:pt>
                <c:pt idx="29128">
                  <c:v>735675.6319791663</c:v>
                </c:pt>
                <c:pt idx="29129">
                  <c:v>735675.63199074205</c:v>
                </c:pt>
                <c:pt idx="29130">
                  <c:v>735675.63199074205</c:v>
                </c:pt>
                <c:pt idx="29131">
                  <c:v>735675.63200231479</c:v>
                </c:pt>
                <c:pt idx="29132">
                  <c:v>735675.63201388891</c:v>
                </c:pt>
                <c:pt idx="29133">
                  <c:v>735675.63201388891</c:v>
                </c:pt>
                <c:pt idx="29134">
                  <c:v>735675.63202546292</c:v>
                </c:pt>
                <c:pt idx="29135">
                  <c:v>735675.63202546292</c:v>
                </c:pt>
                <c:pt idx="29136">
                  <c:v>735675.63203703705</c:v>
                </c:pt>
                <c:pt idx="29137">
                  <c:v>735675.63203703705</c:v>
                </c:pt>
                <c:pt idx="29138">
                  <c:v>735675.63204861106</c:v>
                </c:pt>
                <c:pt idx="29139">
                  <c:v>735675.63204861106</c:v>
                </c:pt>
                <c:pt idx="29140">
                  <c:v>735675.63206018519</c:v>
                </c:pt>
                <c:pt idx="29141">
                  <c:v>735675.63206018519</c:v>
                </c:pt>
                <c:pt idx="29142">
                  <c:v>735675.63207175897</c:v>
                </c:pt>
                <c:pt idx="29143">
                  <c:v>735675.63207175897</c:v>
                </c:pt>
                <c:pt idx="29144">
                  <c:v>735675.63208333345</c:v>
                </c:pt>
                <c:pt idx="29145">
                  <c:v>735675.63208333345</c:v>
                </c:pt>
                <c:pt idx="29146">
                  <c:v>735675.63209490746</c:v>
                </c:pt>
                <c:pt idx="29147">
                  <c:v>735675.63209490746</c:v>
                </c:pt>
                <c:pt idx="29148">
                  <c:v>735675.63210648147</c:v>
                </c:pt>
                <c:pt idx="29149">
                  <c:v>735675.63210648147</c:v>
                </c:pt>
                <c:pt idx="29150">
                  <c:v>735675.63211805164</c:v>
                </c:pt>
                <c:pt idx="29151">
                  <c:v>735675.63211805164</c:v>
                </c:pt>
                <c:pt idx="29152">
                  <c:v>735675.63212962938</c:v>
                </c:pt>
                <c:pt idx="29153">
                  <c:v>735675.63212962938</c:v>
                </c:pt>
                <c:pt idx="29154">
                  <c:v>735675.63214120339</c:v>
                </c:pt>
                <c:pt idx="29155">
                  <c:v>735675.63214120339</c:v>
                </c:pt>
                <c:pt idx="29156">
                  <c:v>735675.63215277728</c:v>
                </c:pt>
                <c:pt idx="29157">
                  <c:v>735675.63215277728</c:v>
                </c:pt>
                <c:pt idx="29158">
                  <c:v>735675.63216435187</c:v>
                </c:pt>
                <c:pt idx="29159">
                  <c:v>735675.63216435187</c:v>
                </c:pt>
                <c:pt idx="29160">
                  <c:v>735675.63217592589</c:v>
                </c:pt>
                <c:pt idx="29161">
                  <c:v>735675.63217592589</c:v>
                </c:pt>
                <c:pt idx="29162">
                  <c:v>735675.63218750001</c:v>
                </c:pt>
                <c:pt idx="29163">
                  <c:v>735675.63218750001</c:v>
                </c:pt>
                <c:pt idx="29164">
                  <c:v>735675.63219907123</c:v>
                </c:pt>
                <c:pt idx="29165">
                  <c:v>735675.63221064815</c:v>
                </c:pt>
                <c:pt idx="29166">
                  <c:v>735675.63221064815</c:v>
                </c:pt>
                <c:pt idx="29167">
                  <c:v>735675.6322222224</c:v>
                </c:pt>
                <c:pt idx="29168">
                  <c:v>735675.6322222224</c:v>
                </c:pt>
                <c:pt idx="29169">
                  <c:v>735675.63223379641</c:v>
                </c:pt>
                <c:pt idx="29170">
                  <c:v>735675.63223379641</c:v>
                </c:pt>
                <c:pt idx="29171">
                  <c:v>735675.6322453703</c:v>
                </c:pt>
                <c:pt idx="29172">
                  <c:v>735675.6322453703</c:v>
                </c:pt>
                <c:pt idx="29173">
                  <c:v>735675.63225694443</c:v>
                </c:pt>
                <c:pt idx="29174">
                  <c:v>735675.63225694443</c:v>
                </c:pt>
                <c:pt idx="29175">
                  <c:v>735675.63226851856</c:v>
                </c:pt>
                <c:pt idx="29176">
                  <c:v>735675.63226851856</c:v>
                </c:pt>
                <c:pt idx="29177">
                  <c:v>735675.63228009257</c:v>
                </c:pt>
                <c:pt idx="29178">
                  <c:v>735675.63228009257</c:v>
                </c:pt>
                <c:pt idx="29179">
                  <c:v>735675.6322916667</c:v>
                </c:pt>
                <c:pt idx="29180">
                  <c:v>735675.6322916667</c:v>
                </c:pt>
                <c:pt idx="29181">
                  <c:v>735675.63230324071</c:v>
                </c:pt>
                <c:pt idx="29182">
                  <c:v>735675.63230324071</c:v>
                </c:pt>
                <c:pt idx="29183">
                  <c:v>735675.63231481437</c:v>
                </c:pt>
                <c:pt idx="29184">
                  <c:v>735675.63231481437</c:v>
                </c:pt>
                <c:pt idx="29185">
                  <c:v>735675.63232638885</c:v>
                </c:pt>
                <c:pt idx="29186">
                  <c:v>735675.63233796298</c:v>
                </c:pt>
                <c:pt idx="29187">
                  <c:v>735675.63233796298</c:v>
                </c:pt>
                <c:pt idx="29188">
                  <c:v>735675.63234953699</c:v>
                </c:pt>
                <c:pt idx="29189">
                  <c:v>735675.63234953699</c:v>
                </c:pt>
                <c:pt idx="29190">
                  <c:v>735675.63236111111</c:v>
                </c:pt>
                <c:pt idx="29191">
                  <c:v>735675.63237268396</c:v>
                </c:pt>
                <c:pt idx="29192">
                  <c:v>735675.63237268396</c:v>
                </c:pt>
                <c:pt idx="29193">
                  <c:v>735675.6323842589</c:v>
                </c:pt>
                <c:pt idx="29194">
                  <c:v>735675.6323842589</c:v>
                </c:pt>
                <c:pt idx="29195">
                  <c:v>735675.6323958335</c:v>
                </c:pt>
                <c:pt idx="29196">
                  <c:v>735675.6323958335</c:v>
                </c:pt>
                <c:pt idx="29197">
                  <c:v>735675.63240740751</c:v>
                </c:pt>
                <c:pt idx="29198">
                  <c:v>735675.63240740751</c:v>
                </c:pt>
                <c:pt idx="29199">
                  <c:v>735675.63241898129</c:v>
                </c:pt>
                <c:pt idx="29200">
                  <c:v>735675.63241898129</c:v>
                </c:pt>
                <c:pt idx="29201">
                  <c:v>735675.6324305553</c:v>
                </c:pt>
                <c:pt idx="29202">
                  <c:v>735675.6324305553</c:v>
                </c:pt>
                <c:pt idx="29203">
                  <c:v>735675.63244212966</c:v>
                </c:pt>
                <c:pt idx="29204">
                  <c:v>735675.63244212966</c:v>
                </c:pt>
                <c:pt idx="29205">
                  <c:v>735675.63245370402</c:v>
                </c:pt>
                <c:pt idx="29206">
                  <c:v>735675.6324652778</c:v>
                </c:pt>
                <c:pt idx="29207">
                  <c:v>735675.6324652778</c:v>
                </c:pt>
                <c:pt idx="29208">
                  <c:v>735675.63247685181</c:v>
                </c:pt>
                <c:pt idx="29209">
                  <c:v>735675.63247685181</c:v>
                </c:pt>
                <c:pt idx="29210">
                  <c:v>735675.63248842594</c:v>
                </c:pt>
                <c:pt idx="29211">
                  <c:v>735675.63248842594</c:v>
                </c:pt>
                <c:pt idx="29212">
                  <c:v>735675.63249999937</c:v>
                </c:pt>
                <c:pt idx="29213">
                  <c:v>735675.63249999937</c:v>
                </c:pt>
                <c:pt idx="29214">
                  <c:v>735675.63251157396</c:v>
                </c:pt>
                <c:pt idx="29215">
                  <c:v>735675.63251157396</c:v>
                </c:pt>
                <c:pt idx="29216">
                  <c:v>735675.63252314844</c:v>
                </c:pt>
                <c:pt idx="29217">
                  <c:v>735675.63252314844</c:v>
                </c:pt>
                <c:pt idx="29218">
                  <c:v>735675.63253472222</c:v>
                </c:pt>
                <c:pt idx="29219">
                  <c:v>735675.63253472222</c:v>
                </c:pt>
                <c:pt idx="29220">
                  <c:v>735675.63254629634</c:v>
                </c:pt>
                <c:pt idx="29221">
                  <c:v>735675.63254629634</c:v>
                </c:pt>
                <c:pt idx="29222">
                  <c:v>735675.63255787035</c:v>
                </c:pt>
                <c:pt idx="29223">
                  <c:v>735675.63255787035</c:v>
                </c:pt>
                <c:pt idx="29224">
                  <c:v>735675.63256944437</c:v>
                </c:pt>
                <c:pt idx="29225">
                  <c:v>735675.63256944437</c:v>
                </c:pt>
                <c:pt idx="29226">
                  <c:v>735675.63258101849</c:v>
                </c:pt>
                <c:pt idx="29227">
                  <c:v>735675.63258101849</c:v>
                </c:pt>
                <c:pt idx="29228">
                  <c:v>735675.63259259239</c:v>
                </c:pt>
                <c:pt idx="29229">
                  <c:v>735675.63259259239</c:v>
                </c:pt>
                <c:pt idx="29230">
                  <c:v>735675.63260416663</c:v>
                </c:pt>
                <c:pt idx="29231">
                  <c:v>735675.63260416663</c:v>
                </c:pt>
                <c:pt idx="29232">
                  <c:v>735675.63261574204</c:v>
                </c:pt>
                <c:pt idx="29233">
                  <c:v>735675.63261574204</c:v>
                </c:pt>
                <c:pt idx="29234">
                  <c:v>735675.63262731722</c:v>
                </c:pt>
                <c:pt idx="29235">
                  <c:v>735675.63262731722</c:v>
                </c:pt>
                <c:pt idx="29236">
                  <c:v>735675.6326388889</c:v>
                </c:pt>
                <c:pt idx="29237">
                  <c:v>735675.63265046291</c:v>
                </c:pt>
                <c:pt idx="29238">
                  <c:v>735675.63265046291</c:v>
                </c:pt>
                <c:pt idx="29239">
                  <c:v>735675.63266203704</c:v>
                </c:pt>
                <c:pt idx="29240">
                  <c:v>735675.63266203704</c:v>
                </c:pt>
                <c:pt idx="29241">
                  <c:v>735675.6326736114</c:v>
                </c:pt>
                <c:pt idx="29242">
                  <c:v>735675.6326736114</c:v>
                </c:pt>
                <c:pt idx="29243">
                  <c:v>735675.63268518541</c:v>
                </c:pt>
                <c:pt idx="29244">
                  <c:v>735675.63268518541</c:v>
                </c:pt>
                <c:pt idx="29245">
                  <c:v>735675.6326967593</c:v>
                </c:pt>
                <c:pt idx="29246">
                  <c:v>735675.6326967593</c:v>
                </c:pt>
                <c:pt idx="29247">
                  <c:v>735675.63270833332</c:v>
                </c:pt>
                <c:pt idx="29248">
                  <c:v>735675.63270833332</c:v>
                </c:pt>
                <c:pt idx="29249">
                  <c:v>735675.63271990698</c:v>
                </c:pt>
                <c:pt idx="29250">
                  <c:v>735675.63271990698</c:v>
                </c:pt>
                <c:pt idx="29251">
                  <c:v>735675.63273148146</c:v>
                </c:pt>
                <c:pt idx="29252">
                  <c:v>735675.63273148146</c:v>
                </c:pt>
                <c:pt idx="29253">
                  <c:v>735675.63274305337</c:v>
                </c:pt>
                <c:pt idx="29254">
                  <c:v>735675.63274305337</c:v>
                </c:pt>
                <c:pt idx="29255">
                  <c:v>735675.63275462959</c:v>
                </c:pt>
                <c:pt idx="29256">
                  <c:v>735675.63275462959</c:v>
                </c:pt>
                <c:pt idx="29257">
                  <c:v>735675.63276620372</c:v>
                </c:pt>
                <c:pt idx="29258">
                  <c:v>735675.63276620372</c:v>
                </c:pt>
                <c:pt idx="29259">
                  <c:v>735675.63277777738</c:v>
                </c:pt>
                <c:pt idx="29260">
                  <c:v>735675.63277777738</c:v>
                </c:pt>
                <c:pt idx="29261">
                  <c:v>735675.63278935186</c:v>
                </c:pt>
                <c:pt idx="29262">
                  <c:v>735675.63278935186</c:v>
                </c:pt>
                <c:pt idx="29263">
                  <c:v>735675.63280092645</c:v>
                </c:pt>
                <c:pt idx="29264">
                  <c:v>735675.63280092645</c:v>
                </c:pt>
                <c:pt idx="29265">
                  <c:v>735675.6328125</c:v>
                </c:pt>
                <c:pt idx="29266">
                  <c:v>735675.63282407413</c:v>
                </c:pt>
                <c:pt idx="29267">
                  <c:v>735675.63282407413</c:v>
                </c:pt>
                <c:pt idx="29268">
                  <c:v>735675.63283564942</c:v>
                </c:pt>
                <c:pt idx="29269">
                  <c:v>735675.63283564942</c:v>
                </c:pt>
                <c:pt idx="29270">
                  <c:v>735675.6328472225</c:v>
                </c:pt>
                <c:pt idx="29271">
                  <c:v>735675.6328472225</c:v>
                </c:pt>
                <c:pt idx="29272">
                  <c:v>735675.63285879651</c:v>
                </c:pt>
                <c:pt idx="29273">
                  <c:v>735675.63285879651</c:v>
                </c:pt>
                <c:pt idx="29274">
                  <c:v>735675.63287037029</c:v>
                </c:pt>
                <c:pt idx="29275">
                  <c:v>735675.63287037029</c:v>
                </c:pt>
                <c:pt idx="29276">
                  <c:v>735675.63288194442</c:v>
                </c:pt>
                <c:pt idx="29277">
                  <c:v>735675.63288194442</c:v>
                </c:pt>
                <c:pt idx="29278">
                  <c:v>735675.63289351854</c:v>
                </c:pt>
                <c:pt idx="29279">
                  <c:v>735675.63289351854</c:v>
                </c:pt>
                <c:pt idx="29280">
                  <c:v>735675.63290509256</c:v>
                </c:pt>
                <c:pt idx="29281">
                  <c:v>735675.63290509256</c:v>
                </c:pt>
                <c:pt idx="29282">
                  <c:v>735675.63291666668</c:v>
                </c:pt>
                <c:pt idx="29283">
                  <c:v>735675.63291666668</c:v>
                </c:pt>
                <c:pt idx="29284">
                  <c:v>735675.6329282407</c:v>
                </c:pt>
                <c:pt idx="29285">
                  <c:v>735675.6329282407</c:v>
                </c:pt>
                <c:pt idx="29286">
                  <c:v>735675.63293981436</c:v>
                </c:pt>
                <c:pt idx="29287">
                  <c:v>735675.63293981436</c:v>
                </c:pt>
                <c:pt idx="29288">
                  <c:v>735675.63295138883</c:v>
                </c:pt>
                <c:pt idx="29289">
                  <c:v>735675.63295138883</c:v>
                </c:pt>
                <c:pt idx="29290">
                  <c:v>735675.63296296296</c:v>
                </c:pt>
                <c:pt idx="29291">
                  <c:v>735675.63296296296</c:v>
                </c:pt>
                <c:pt idx="29292">
                  <c:v>735675.63297453709</c:v>
                </c:pt>
                <c:pt idx="29293">
                  <c:v>735675.63297453709</c:v>
                </c:pt>
                <c:pt idx="29294">
                  <c:v>735675.63298611145</c:v>
                </c:pt>
                <c:pt idx="29295">
                  <c:v>735675.63298611145</c:v>
                </c:pt>
                <c:pt idx="29296">
                  <c:v>735675.63299768523</c:v>
                </c:pt>
                <c:pt idx="29297">
                  <c:v>735675.63299768523</c:v>
                </c:pt>
                <c:pt idx="29298">
                  <c:v>735675.63300925889</c:v>
                </c:pt>
                <c:pt idx="29299">
                  <c:v>735675.63302083442</c:v>
                </c:pt>
                <c:pt idx="29300">
                  <c:v>735675.63302083442</c:v>
                </c:pt>
                <c:pt idx="29301">
                  <c:v>735675.6330324075</c:v>
                </c:pt>
                <c:pt idx="29302">
                  <c:v>735675.6330324075</c:v>
                </c:pt>
                <c:pt idx="29303">
                  <c:v>735675.63304398151</c:v>
                </c:pt>
                <c:pt idx="29304">
                  <c:v>735675.63304398151</c:v>
                </c:pt>
                <c:pt idx="29305">
                  <c:v>735675.63305555552</c:v>
                </c:pt>
                <c:pt idx="29306">
                  <c:v>735675.63305555552</c:v>
                </c:pt>
                <c:pt idx="29307">
                  <c:v>735675.63306712965</c:v>
                </c:pt>
                <c:pt idx="29308">
                  <c:v>735675.63306712965</c:v>
                </c:pt>
                <c:pt idx="29309">
                  <c:v>735675.63307870366</c:v>
                </c:pt>
                <c:pt idx="29310">
                  <c:v>735675.63307870366</c:v>
                </c:pt>
                <c:pt idx="29311">
                  <c:v>735675.63309027778</c:v>
                </c:pt>
                <c:pt idx="29312">
                  <c:v>735675.63309027778</c:v>
                </c:pt>
                <c:pt idx="29313">
                  <c:v>735675.63310185191</c:v>
                </c:pt>
                <c:pt idx="29314">
                  <c:v>735675.63310185191</c:v>
                </c:pt>
                <c:pt idx="29315">
                  <c:v>735675.63311342592</c:v>
                </c:pt>
                <c:pt idx="29316">
                  <c:v>735675.63311342592</c:v>
                </c:pt>
                <c:pt idx="29317">
                  <c:v>735675.63312500005</c:v>
                </c:pt>
                <c:pt idx="29318">
                  <c:v>735675.63312500005</c:v>
                </c:pt>
                <c:pt idx="29319">
                  <c:v>735675.63313657406</c:v>
                </c:pt>
                <c:pt idx="29320">
                  <c:v>735675.63313657406</c:v>
                </c:pt>
                <c:pt idx="29321">
                  <c:v>735675.63314814819</c:v>
                </c:pt>
                <c:pt idx="29322">
                  <c:v>735675.63314814819</c:v>
                </c:pt>
                <c:pt idx="29323">
                  <c:v>735675.6331597222</c:v>
                </c:pt>
                <c:pt idx="29324">
                  <c:v>735675.6331597222</c:v>
                </c:pt>
                <c:pt idx="29325">
                  <c:v>735675.63317129633</c:v>
                </c:pt>
                <c:pt idx="29326">
                  <c:v>735675.63317129633</c:v>
                </c:pt>
                <c:pt idx="29327">
                  <c:v>735675.63318287034</c:v>
                </c:pt>
                <c:pt idx="29328">
                  <c:v>735675.63318287034</c:v>
                </c:pt>
                <c:pt idx="29329">
                  <c:v>735675.63319444447</c:v>
                </c:pt>
                <c:pt idx="29330">
                  <c:v>735675.63319444447</c:v>
                </c:pt>
                <c:pt idx="29331">
                  <c:v>735675.63320601941</c:v>
                </c:pt>
                <c:pt idx="29332">
                  <c:v>735675.63321759261</c:v>
                </c:pt>
                <c:pt idx="29333">
                  <c:v>735675.63321759261</c:v>
                </c:pt>
                <c:pt idx="29334">
                  <c:v>735675.63322916662</c:v>
                </c:pt>
                <c:pt idx="29335">
                  <c:v>735675.63322916662</c:v>
                </c:pt>
                <c:pt idx="29336">
                  <c:v>735675.63324074075</c:v>
                </c:pt>
                <c:pt idx="29337">
                  <c:v>735675.63324074075</c:v>
                </c:pt>
                <c:pt idx="29338">
                  <c:v>735675.6332523172</c:v>
                </c:pt>
                <c:pt idx="29339">
                  <c:v>735675.6332523172</c:v>
                </c:pt>
                <c:pt idx="29340">
                  <c:v>735675.633263889</c:v>
                </c:pt>
                <c:pt idx="29341">
                  <c:v>735675.633263889</c:v>
                </c:pt>
                <c:pt idx="29342">
                  <c:v>735675.63327546301</c:v>
                </c:pt>
                <c:pt idx="29343">
                  <c:v>735675.63327546301</c:v>
                </c:pt>
                <c:pt idx="29344">
                  <c:v>735675.6332870397</c:v>
                </c:pt>
                <c:pt idx="29345">
                  <c:v>735675.6332870397</c:v>
                </c:pt>
                <c:pt idx="29346">
                  <c:v>735675.63329861115</c:v>
                </c:pt>
                <c:pt idx="29347">
                  <c:v>735675.63329861115</c:v>
                </c:pt>
                <c:pt idx="29348">
                  <c:v>735675.63331018516</c:v>
                </c:pt>
                <c:pt idx="29349">
                  <c:v>735675.63331018516</c:v>
                </c:pt>
                <c:pt idx="29350">
                  <c:v>735675.63332175929</c:v>
                </c:pt>
                <c:pt idx="29351">
                  <c:v>735675.63332175929</c:v>
                </c:pt>
                <c:pt idx="29352">
                  <c:v>735675.63333333342</c:v>
                </c:pt>
                <c:pt idx="29353">
                  <c:v>735675.63333333342</c:v>
                </c:pt>
                <c:pt idx="29354">
                  <c:v>735675.63334490731</c:v>
                </c:pt>
                <c:pt idx="29355">
                  <c:v>735675.63334490731</c:v>
                </c:pt>
                <c:pt idx="29356">
                  <c:v>735675.63335648144</c:v>
                </c:pt>
                <c:pt idx="29357">
                  <c:v>735675.63335648144</c:v>
                </c:pt>
                <c:pt idx="29358">
                  <c:v>735675.63336805336</c:v>
                </c:pt>
                <c:pt idx="29359">
                  <c:v>735675.63336805336</c:v>
                </c:pt>
                <c:pt idx="29360">
                  <c:v>735675.63337962888</c:v>
                </c:pt>
                <c:pt idx="29361">
                  <c:v>735675.63337962888</c:v>
                </c:pt>
                <c:pt idx="29362">
                  <c:v>735675.63339120371</c:v>
                </c:pt>
                <c:pt idx="29363">
                  <c:v>735675.63340277784</c:v>
                </c:pt>
                <c:pt idx="29364">
                  <c:v>735675.63340277784</c:v>
                </c:pt>
                <c:pt idx="29365">
                  <c:v>735675.63341435185</c:v>
                </c:pt>
                <c:pt idx="29366">
                  <c:v>735675.63341435185</c:v>
                </c:pt>
                <c:pt idx="29367">
                  <c:v>735675.63342592912</c:v>
                </c:pt>
                <c:pt idx="29368">
                  <c:v>735675.63342592912</c:v>
                </c:pt>
                <c:pt idx="29369">
                  <c:v>735675.63343750045</c:v>
                </c:pt>
                <c:pt idx="29370">
                  <c:v>735675.63343750045</c:v>
                </c:pt>
                <c:pt idx="29371">
                  <c:v>735675.63344907388</c:v>
                </c:pt>
                <c:pt idx="29372">
                  <c:v>735675.63344907388</c:v>
                </c:pt>
                <c:pt idx="29373">
                  <c:v>735675.63346064941</c:v>
                </c:pt>
                <c:pt idx="29374">
                  <c:v>735675.63346064941</c:v>
                </c:pt>
                <c:pt idx="29375">
                  <c:v>735675.63347222225</c:v>
                </c:pt>
                <c:pt idx="29376">
                  <c:v>735675.63347222225</c:v>
                </c:pt>
                <c:pt idx="29377">
                  <c:v>735675.63348379743</c:v>
                </c:pt>
                <c:pt idx="29378">
                  <c:v>735675.63348379743</c:v>
                </c:pt>
                <c:pt idx="29379">
                  <c:v>735675.63349537051</c:v>
                </c:pt>
                <c:pt idx="29380">
                  <c:v>735675.63349537051</c:v>
                </c:pt>
                <c:pt idx="29381">
                  <c:v>735675.6335069444</c:v>
                </c:pt>
                <c:pt idx="29382">
                  <c:v>735675.6335069444</c:v>
                </c:pt>
                <c:pt idx="29383">
                  <c:v>735675.6335185183</c:v>
                </c:pt>
                <c:pt idx="29384">
                  <c:v>735675.6335185183</c:v>
                </c:pt>
                <c:pt idx="29385">
                  <c:v>735675.63353009231</c:v>
                </c:pt>
                <c:pt idx="29386">
                  <c:v>735675.63353009231</c:v>
                </c:pt>
                <c:pt idx="29387">
                  <c:v>735675.63354166667</c:v>
                </c:pt>
                <c:pt idx="29388">
                  <c:v>735675.63355324243</c:v>
                </c:pt>
                <c:pt idx="29389">
                  <c:v>735675.63355324243</c:v>
                </c:pt>
                <c:pt idx="29390">
                  <c:v>735675.63356481481</c:v>
                </c:pt>
                <c:pt idx="29391">
                  <c:v>735675.63356481481</c:v>
                </c:pt>
                <c:pt idx="29392">
                  <c:v>735675.63357638894</c:v>
                </c:pt>
                <c:pt idx="29393">
                  <c:v>735675.63357638894</c:v>
                </c:pt>
                <c:pt idx="29394">
                  <c:v>735675.63358796295</c:v>
                </c:pt>
                <c:pt idx="29395">
                  <c:v>735675.63358796295</c:v>
                </c:pt>
                <c:pt idx="29396">
                  <c:v>735675.63359953708</c:v>
                </c:pt>
                <c:pt idx="29397">
                  <c:v>735675.63359953708</c:v>
                </c:pt>
                <c:pt idx="29398">
                  <c:v>735675.63361111144</c:v>
                </c:pt>
                <c:pt idx="29399">
                  <c:v>735675.63361111144</c:v>
                </c:pt>
                <c:pt idx="29400">
                  <c:v>735675.63362268545</c:v>
                </c:pt>
                <c:pt idx="29401">
                  <c:v>735675.63362268545</c:v>
                </c:pt>
                <c:pt idx="29402">
                  <c:v>735675.63363425923</c:v>
                </c:pt>
                <c:pt idx="29403">
                  <c:v>735675.63363425923</c:v>
                </c:pt>
                <c:pt idx="29404">
                  <c:v>735675.63364583405</c:v>
                </c:pt>
                <c:pt idx="29405">
                  <c:v>735675.63364583405</c:v>
                </c:pt>
                <c:pt idx="29406">
                  <c:v>735675.63365741016</c:v>
                </c:pt>
                <c:pt idx="29407">
                  <c:v>735675.63365741016</c:v>
                </c:pt>
                <c:pt idx="29408">
                  <c:v>735675.63366898149</c:v>
                </c:pt>
                <c:pt idx="29409">
                  <c:v>735675.63366898149</c:v>
                </c:pt>
                <c:pt idx="29410">
                  <c:v>735675.6336805555</c:v>
                </c:pt>
                <c:pt idx="29411">
                  <c:v>735675.6336805555</c:v>
                </c:pt>
                <c:pt idx="29412">
                  <c:v>735675.63369212963</c:v>
                </c:pt>
                <c:pt idx="29413">
                  <c:v>735675.63369212963</c:v>
                </c:pt>
                <c:pt idx="29414">
                  <c:v>735675.63370370411</c:v>
                </c:pt>
                <c:pt idx="29415">
                  <c:v>735675.63370370411</c:v>
                </c:pt>
                <c:pt idx="29416">
                  <c:v>735675.63371527777</c:v>
                </c:pt>
                <c:pt idx="29417">
                  <c:v>735675.63371527777</c:v>
                </c:pt>
                <c:pt idx="29418">
                  <c:v>735675.63372685201</c:v>
                </c:pt>
                <c:pt idx="29419">
                  <c:v>735675.63372685201</c:v>
                </c:pt>
                <c:pt idx="29420">
                  <c:v>735675.63373842591</c:v>
                </c:pt>
                <c:pt idx="29421">
                  <c:v>735675.63373842591</c:v>
                </c:pt>
                <c:pt idx="29422">
                  <c:v>735675.63375000004</c:v>
                </c:pt>
                <c:pt idx="29423">
                  <c:v>735675.63376157393</c:v>
                </c:pt>
                <c:pt idx="29424">
                  <c:v>735675.63376157393</c:v>
                </c:pt>
                <c:pt idx="29425">
                  <c:v>735675.63377314841</c:v>
                </c:pt>
                <c:pt idx="29426">
                  <c:v>735675.63377314841</c:v>
                </c:pt>
                <c:pt idx="29427">
                  <c:v>735675.63378472242</c:v>
                </c:pt>
                <c:pt idx="29428">
                  <c:v>735675.63378472242</c:v>
                </c:pt>
                <c:pt idx="29429">
                  <c:v>735675.63379629643</c:v>
                </c:pt>
                <c:pt idx="29430">
                  <c:v>735675.63379629643</c:v>
                </c:pt>
                <c:pt idx="29431">
                  <c:v>735675.63380787044</c:v>
                </c:pt>
                <c:pt idx="29432">
                  <c:v>735675.63380787044</c:v>
                </c:pt>
                <c:pt idx="29433">
                  <c:v>735675.63381944434</c:v>
                </c:pt>
                <c:pt idx="29434">
                  <c:v>735675.63381944434</c:v>
                </c:pt>
                <c:pt idx="29435">
                  <c:v>735675.63383101905</c:v>
                </c:pt>
                <c:pt idx="29436">
                  <c:v>735675.63383101905</c:v>
                </c:pt>
                <c:pt idx="29437">
                  <c:v>735675.63384259259</c:v>
                </c:pt>
                <c:pt idx="29438">
                  <c:v>735675.63384259259</c:v>
                </c:pt>
                <c:pt idx="29439">
                  <c:v>735675.63385416742</c:v>
                </c:pt>
                <c:pt idx="29440">
                  <c:v>735675.63385416742</c:v>
                </c:pt>
                <c:pt idx="29441">
                  <c:v>735675.63386574376</c:v>
                </c:pt>
                <c:pt idx="29442">
                  <c:v>735675.63386574376</c:v>
                </c:pt>
                <c:pt idx="29443">
                  <c:v>735675.63387731544</c:v>
                </c:pt>
                <c:pt idx="29444">
                  <c:v>735675.63387731544</c:v>
                </c:pt>
                <c:pt idx="29445">
                  <c:v>735675.6338888891</c:v>
                </c:pt>
                <c:pt idx="29446">
                  <c:v>735675.6338888891</c:v>
                </c:pt>
                <c:pt idx="29447">
                  <c:v>735675.633900463</c:v>
                </c:pt>
                <c:pt idx="29448">
                  <c:v>735675.63391203701</c:v>
                </c:pt>
                <c:pt idx="29449">
                  <c:v>735675.63391203701</c:v>
                </c:pt>
                <c:pt idx="29450">
                  <c:v>735675.63392361242</c:v>
                </c:pt>
                <c:pt idx="29451">
                  <c:v>735675.63392361242</c:v>
                </c:pt>
                <c:pt idx="29452">
                  <c:v>735675.63393518515</c:v>
                </c:pt>
                <c:pt idx="29453">
                  <c:v>735675.63393518515</c:v>
                </c:pt>
                <c:pt idx="29454">
                  <c:v>735675.63394675928</c:v>
                </c:pt>
                <c:pt idx="29455">
                  <c:v>735675.63394675928</c:v>
                </c:pt>
                <c:pt idx="29456">
                  <c:v>735675.6339583334</c:v>
                </c:pt>
                <c:pt idx="29457">
                  <c:v>735675.6339583334</c:v>
                </c:pt>
                <c:pt idx="29458">
                  <c:v>735675.6339699073</c:v>
                </c:pt>
                <c:pt idx="29459">
                  <c:v>735675.6339699073</c:v>
                </c:pt>
                <c:pt idx="29460">
                  <c:v>735675.63398148143</c:v>
                </c:pt>
                <c:pt idx="29461">
                  <c:v>735675.63398148143</c:v>
                </c:pt>
                <c:pt idx="29462">
                  <c:v>735675.63399305556</c:v>
                </c:pt>
                <c:pt idx="29463">
                  <c:v>735675.63399305556</c:v>
                </c:pt>
                <c:pt idx="29464">
                  <c:v>735675.63400462968</c:v>
                </c:pt>
                <c:pt idx="29465">
                  <c:v>735675.63400462968</c:v>
                </c:pt>
                <c:pt idx="29466">
                  <c:v>735675.63401620369</c:v>
                </c:pt>
                <c:pt idx="29467">
                  <c:v>735675.63401620369</c:v>
                </c:pt>
                <c:pt idx="29468">
                  <c:v>735675.63402777782</c:v>
                </c:pt>
                <c:pt idx="29469">
                  <c:v>735675.63402777782</c:v>
                </c:pt>
                <c:pt idx="29470">
                  <c:v>735675.63403935137</c:v>
                </c:pt>
                <c:pt idx="29471">
                  <c:v>735675.63403935137</c:v>
                </c:pt>
                <c:pt idx="29472">
                  <c:v>735675.63405092643</c:v>
                </c:pt>
                <c:pt idx="29473">
                  <c:v>735675.63405092643</c:v>
                </c:pt>
                <c:pt idx="29474">
                  <c:v>735675.63406249997</c:v>
                </c:pt>
                <c:pt idx="29475">
                  <c:v>735675.63406249997</c:v>
                </c:pt>
                <c:pt idx="29476">
                  <c:v>735675.63407407398</c:v>
                </c:pt>
                <c:pt idx="29477">
                  <c:v>735675.63407407398</c:v>
                </c:pt>
                <c:pt idx="29478">
                  <c:v>735675.63408564904</c:v>
                </c:pt>
                <c:pt idx="29479">
                  <c:v>735675.63409722224</c:v>
                </c:pt>
                <c:pt idx="29480">
                  <c:v>735675.63409722224</c:v>
                </c:pt>
                <c:pt idx="29481">
                  <c:v>735675.63410879357</c:v>
                </c:pt>
                <c:pt idx="29482">
                  <c:v>735675.63410879357</c:v>
                </c:pt>
                <c:pt idx="29483">
                  <c:v>735675.63412037038</c:v>
                </c:pt>
                <c:pt idx="29484">
                  <c:v>735675.63412037038</c:v>
                </c:pt>
                <c:pt idx="29485">
                  <c:v>735675.63413194439</c:v>
                </c:pt>
                <c:pt idx="29486">
                  <c:v>735675.63413194439</c:v>
                </c:pt>
                <c:pt idx="29487">
                  <c:v>735675.63414351828</c:v>
                </c:pt>
                <c:pt idx="29488">
                  <c:v>735675.63414351828</c:v>
                </c:pt>
                <c:pt idx="29489">
                  <c:v>735675.6341550923</c:v>
                </c:pt>
                <c:pt idx="29490">
                  <c:v>735675.6341550923</c:v>
                </c:pt>
                <c:pt idx="29491">
                  <c:v>735675.63416666666</c:v>
                </c:pt>
                <c:pt idx="29492">
                  <c:v>735675.63416666666</c:v>
                </c:pt>
                <c:pt idx="29493">
                  <c:v>735675.63417823811</c:v>
                </c:pt>
                <c:pt idx="29494">
                  <c:v>735675.63417823811</c:v>
                </c:pt>
                <c:pt idx="29495">
                  <c:v>735675.63418981398</c:v>
                </c:pt>
                <c:pt idx="29496">
                  <c:v>735675.63418981398</c:v>
                </c:pt>
                <c:pt idx="29497">
                  <c:v>735675.63420138892</c:v>
                </c:pt>
                <c:pt idx="29498">
                  <c:v>735675.63420138892</c:v>
                </c:pt>
                <c:pt idx="29499">
                  <c:v>735675.63421296189</c:v>
                </c:pt>
                <c:pt idx="29500">
                  <c:v>735675.63421296189</c:v>
                </c:pt>
                <c:pt idx="29501">
                  <c:v>735675.63422453741</c:v>
                </c:pt>
                <c:pt idx="29502">
                  <c:v>735675.63422453741</c:v>
                </c:pt>
                <c:pt idx="29503">
                  <c:v>735675.63423611142</c:v>
                </c:pt>
                <c:pt idx="29504">
                  <c:v>735675.63423611142</c:v>
                </c:pt>
                <c:pt idx="29505">
                  <c:v>735675.6342476852</c:v>
                </c:pt>
                <c:pt idx="29506">
                  <c:v>735675.6342476852</c:v>
                </c:pt>
                <c:pt idx="29507">
                  <c:v>735675.63425925898</c:v>
                </c:pt>
                <c:pt idx="29508">
                  <c:v>735675.63425925898</c:v>
                </c:pt>
                <c:pt idx="29509">
                  <c:v>735675.63427083334</c:v>
                </c:pt>
                <c:pt idx="29510">
                  <c:v>735675.63428240735</c:v>
                </c:pt>
                <c:pt idx="29511">
                  <c:v>735675.63428240735</c:v>
                </c:pt>
                <c:pt idx="29512">
                  <c:v>735675.63429398148</c:v>
                </c:pt>
                <c:pt idx="29513">
                  <c:v>735675.63429398148</c:v>
                </c:pt>
                <c:pt idx="29514">
                  <c:v>735675.63430555537</c:v>
                </c:pt>
                <c:pt idx="29515">
                  <c:v>735675.63430555537</c:v>
                </c:pt>
                <c:pt idx="29516">
                  <c:v>735675.63431712938</c:v>
                </c:pt>
                <c:pt idx="29517">
                  <c:v>735675.63431712938</c:v>
                </c:pt>
                <c:pt idx="29518">
                  <c:v>735675.63432870328</c:v>
                </c:pt>
                <c:pt idx="29519">
                  <c:v>735675.63432870328</c:v>
                </c:pt>
                <c:pt idx="29520">
                  <c:v>735675.63434027636</c:v>
                </c:pt>
                <c:pt idx="29521">
                  <c:v>735675.63434027636</c:v>
                </c:pt>
                <c:pt idx="29522">
                  <c:v>735675.63435185188</c:v>
                </c:pt>
                <c:pt idx="29523">
                  <c:v>735675.63435185188</c:v>
                </c:pt>
                <c:pt idx="29524">
                  <c:v>735675.6343634259</c:v>
                </c:pt>
                <c:pt idx="29525">
                  <c:v>735675.6343634259</c:v>
                </c:pt>
                <c:pt idx="29526">
                  <c:v>735675.63437499898</c:v>
                </c:pt>
                <c:pt idx="29527">
                  <c:v>735675.63437499898</c:v>
                </c:pt>
                <c:pt idx="29528">
                  <c:v>735675.63438657392</c:v>
                </c:pt>
                <c:pt idx="29529">
                  <c:v>735675.63438657392</c:v>
                </c:pt>
                <c:pt idx="29530">
                  <c:v>735675.63439814816</c:v>
                </c:pt>
                <c:pt idx="29531">
                  <c:v>735675.63439814816</c:v>
                </c:pt>
                <c:pt idx="29532">
                  <c:v>735675.63440972217</c:v>
                </c:pt>
                <c:pt idx="29533">
                  <c:v>735675.63440972217</c:v>
                </c:pt>
                <c:pt idx="29534">
                  <c:v>735675.63442129642</c:v>
                </c:pt>
                <c:pt idx="29535">
                  <c:v>735675.63442129642</c:v>
                </c:pt>
                <c:pt idx="29536">
                  <c:v>735675.63443287031</c:v>
                </c:pt>
                <c:pt idx="29537">
                  <c:v>735675.63443287031</c:v>
                </c:pt>
                <c:pt idx="29538">
                  <c:v>735675.63444444432</c:v>
                </c:pt>
                <c:pt idx="29539">
                  <c:v>735675.63444444432</c:v>
                </c:pt>
                <c:pt idx="29540">
                  <c:v>735675.63445601903</c:v>
                </c:pt>
                <c:pt idx="29541">
                  <c:v>735675.63445601903</c:v>
                </c:pt>
                <c:pt idx="29542">
                  <c:v>735675.63446759258</c:v>
                </c:pt>
                <c:pt idx="29543">
                  <c:v>735675.63447916636</c:v>
                </c:pt>
                <c:pt idx="29544">
                  <c:v>735675.63447916636</c:v>
                </c:pt>
                <c:pt idx="29545">
                  <c:v>735675.63449074072</c:v>
                </c:pt>
                <c:pt idx="29546">
                  <c:v>735675.63449074072</c:v>
                </c:pt>
                <c:pt idx="29547">
                  <c:v>735675.63450231438</c:v>
                </c:pt>
                <c:pt idx="29548">
                  <c:v>735675.63450231438</c:v>
                </c:pt>
                <c:pt idx="29549">
                  <c:v>735675.63451388886</c:v>
                </c:pt>
                <c:pt idx="29550">
                  <c:v>735675.63451388886</c:v>
                </c:pt>
                <c:pt idx="29551">
                  <c:v>735675.63452546299</c:v>
                </c:pt>
                <c:pt idx="29552">
                  <c:v>735675.63452546299</c:v>
                </c:pt>
                <c:pt idx="29553">
                  <c:v>735675.634537037</c:v>
                </c:pt>
                <c:pt idx="29554">
                  <c:v>735675.634537037</c:v>
                </c:pt>
                <c:pt idx="29555">
                  <c:v>735675.63454860845</c:v>
                </c:pt>
                <c:pt idx="29556">
                  <c:v>735675.63454860845</c:v>
                </c:pt>
                <c:pt idx="29557">
                  <c:v>735675.63456018397</c:v>
                </c:pt>
                <c:pt idx="29558">
                  <c:v>735675.63456018397</c:v>
                </c:pt>
                <c:pt idx="29559">
                  <c:v>735675.63457175647</c:v>
                </c:pt>
                <c:pt idx="29560">
                  <c:v>735675.63457175647</c:v>
                </c:pt>
                <c:pt idx="29561">
                  <c:v>735675.63458333351</c:v>
                </c:pt>
                <c:pt idx="29562">
                  <c:v>735675.63458333351</c:v>
                </c:pt>
                <c:pt idx="29563">
                  <c:v>735675.63459490729</c:v>
                </c:pt>
                <c:pt idx="29564">
                  <c:v>735675.63459490729</c:v>
                </c:pt>
                <c:pt idx="29565">
                  <c:v>735675.63460648153</c:v>
                </c:pt>
                <c:pt idx="29566">
                  <c:v>735675.63460648153</c:v>
                </c:pt>
                <c:pt idx="29567">
                  <c:v>735675.63461805275</c:v>
                </c:pt>
                <c:pt idx="29568">
                  <c:v>735675.63461805275</c:v>
                </c:pt>
                <c:pt idx="29569">
                  <c:v>735675.63462962967</c:v>
                </c:pt>
                <c:pt idx="29570">
                  <c:v>735675.63462962967</c:v>
                </c:pt>
                <c:pt idx="29571">
                  <c:v>735675.63464120368</c:v>
                </c:pt>
                <c:pt idx="29572">
                  <c:v>735675.63464120368</c:v>
                </c:pt>
                <c:pt idx="29573">
                  <c:v>735675.63465277781</c:v>
                </c:pt>
                <c:pt idx="29574">
                  <c:v>735675.63465277781</c:v>
                </c:pt>
                <c:pt idx="29575">
                  <c:v>735675.63466435182</c:v>
                </c:pt>
                <c:pt idx="29576">
                  <c:v>735675.63467592595</c:v>
                </c:pt>
                <c:pt idx="29577">
                  <c:v>735675.63467592595</c:v>
                </c:pt>
                <c:pt idx="29578">
                  <c:v>735675.63468750042</c:v>
                </c:pt>
                <c:pt idx="29579">
                  <c:v>735675.63468750042</c:v>
                </c:pt>
                <c:pt idx="29580">
                  <c:v>735675.63469907397</c:v>
                </c:pt>
                <c:pt idx="29581">
                  <c:v>735675.63469907397</c:v>
                </c:pt>
                <c:pt idx="29582">
                  <c:v>735675.6347106481</c:v>
                </c:pt>
                <c:pt idx="29583">
                  <c:v>735675.6347106481</c:v>
                </c:pt>
                <c:pt idx="29584">
                  <c:v>735675.63472222222</c:v>
                </c:pt>
                <c:pt idx="29585">
                  <c:v>735675.63472222222</c:v>
                </c:pt>
                <c:pt idx="29586">
                  <c:v>735675.63473379635</c:v>
                </c:pt>
                <c:pt idx="29587">
                  <c:v>735675.63473379635</c:v>
                </c:pt>
                <c:pt idx="29588">
                  <c:v>735675.63474537036</c:v>
                </c:pt>
                <c:pt idx="29589">
                  <c:v>735675.63474537036</c:v>
                </c:pt>
                <c:pt idx="29590">
                  <c:v>735675.63475694449</c:v>
                </c:pt>
                <c:pt idx="29591">
                  <c:v>735675.63475694449</c:v>
                </c:pt>
                <c:pt idx="29592">
                  <c:v>735675.63476851839</c:v>
                </c:pt>
                <c:pt idx="29593">
                  <c:v>735675.63476851839</c:v>
                </c:pt>
                <c:pt idx="29594">
                  <c:v>735675.63478009228</c:v>
                </c:pt>
                <c:pt idx="29595">
                  <c:v>735675.63478009228</c:v>
                </c:pt>
                <c:pt idx="29596">
                  <c:v>735675.63479166629</c:v>
                </c:pt>
                <c:pt idx="29597">
                  <c:v>735675.63479166629</c:v>
                </c:pt>
                <c:pt idx="29598">
                  <c:v>735675.63480324205</c:v>
                </c:pt>
                <c:pt idx="29599">
                  <c:v>735675.63480324205</c:v>
                </c:pt>
                <c:pt idx="29600">
                  <c:v>735675.63481481478</c:v>
                </c:pt>
                <c:pt idx="29601">
                  <c:v>735675.63481481478</c:v>
                </c:pt>
                <c:pt idx="29602">
                  <c:v>735675.63482638902</c:v>
                </c:pt>
                <c:pt idx="29603">
                  <c:v>735675.63482638902</c:v>
                </c:pt>
                <c:pt idx="29604">
                  <c:v>735675.63483796292</c:v>
                </c:pt>
                <c:pt idx="29605">
                  <c:v>735675.63483796292</c:v>
                </c:pt>
                <c:pt idx="29606">
                  <c:v>735675.63484953693</c:v>
                </c:pt>
                <c:pt idx="29607">
                  <c:v>735675.63484953693</c:v>
                </c:pt>
                <c:pt idx="29608">
                  <c:v>735675.63486111141</c:v>
                </c:pt>
                <c:pt idx="29609">
                  <c:v>735675.63486111141</c:v>
                </c:pt>
                <c:pt idx="29610">
                  <c:v>735675.63487268519</c:v>
                </c:pt>
                <c:pt idx="29611">
                  <c:v>735675.6348842592</c:v>
                </c:pt>
                <c:pt idx="29612">
                  <c:v>735675.6348842592</c:v>
                </c:pt>
                <c:pt idx="29613">
                  <c:v>735675.63489583344</c:v>
                </c:pt>
                <c:pt idx="29614">
                  <c:v>735675.63490740734</c:v>
                </c:pt>
                <c:pt idx="29615">
                  <c:v>735675.63491897832</c:v>
                </c:pt>
                <c:pt idx="29616">
                  <c:v>735675.63491897832</c:v>
                </c:pt>
                <c:pt idx="29617">
                  <c:v>735675.63494212937</c:v>
                </c:pt>
                <c:pt idx="29618">
                  <c:v>735675.63496527739</c:v>
                </c:pt>
                <c:pt idx="29619">
                  <c:v>735675.63497685187</c:v>
                </c:pt>
                <c:pt idx="29620">
                  <c:v>735675.63497685187</c:v>
                </c:pt>
                <c:pt idx="29621">
                  <c:v>735675.63500000001</c:v>
                </c:pt>
                <c:pt idx="29622">
                  <c:v>735675.63500000001</c:v>
                </c:pt>
                <c:pt idx="29623">
                  <c:v>735675.63500000001</c:v>
                </c:pt>
                <c:pt idx="29624">
                  <c:v>735675.6350115739</c:v>
                </c:pt>
                <c:pt idx="29625">
                  <c:v>735675.6350115739</c:v>
                </c:pt>
                <c:pt idx="29626">
                  <c:v>735675.63502314943</c:v>
                </c:pt>
                <c:pt idx="29627">
                  <c:v>735675.63503472251</c:v>
                </c:pt>
                <c:pt idx="29628">
                  <c:v>735675.63503472251</c:v>
                </c:pt>
                <c:pt idx="29629">
                  <c:v>735675.6350462964</c:v>
                </c:pt>
                <c:pt idx="29630">
                  <c:v>735675.6350462964</c:v>
                </c:pt>
                <c:pt idx="29631">
                  <c:v>735675.63505787042</c:v>
                </c:pt>
                <c:pt idx="29632">
                  <c:v>735675.63505787042</c:v>
                </c:pt>
                <c:pt idx="29633">
                  <c:v>735675.63506944431</c:v>
                </c:pt>
                <c:pt idx="29634">
                  <c:v>735675.63508101855</c:v>
                </c:pt>
                <c:pt idx="29635">
                  <c:v>735675.63508101855</c:v>
                </c:pt>
                <c:pt idx="29636">
                  <c:v>735675.63509259257</c:v>
                </c:pt>
                <c:pt idx="29637">
                  <c:v>735675.63509259257</c:v>
                </c:pt>
                <c:pt idx="29638">
                  <c:v>735675.63510416669</c:v>
                </c:pt>
                <c:pt idx="29639">
                  <c:v>735675.63510416669</c:v>
                </c:pt>
                <c:pt idx="29640">
                  <c:v>735675.6351157407</c:v>
                </c:pt>
                <c:pt idx="29641">
                  <c:v>735675.6351157407</c:v>
                </c:pt>
                <c:pt idx="29642">
                  <c:v>735675.63512731483</c:v>
                </c:pt>
                <c:pt idx="29643">
                  <c:v>735675.63512731483</c:v>
                </c:pt>
                <c:pt idx="29644">
                  <c:v>735675.63513888838</c:v>
                </c:pt>
                <c:pt idx="29645">
                  <c:v>735675.63513888838</c:v>
                </c:pt>
                <c:pt idx="29646">
                  <c:v>735675.63515046297</c:v>
                </c:pt>
                <c:pt idx="29647">
                  <c:v>735675.63515046297</c:v>
                </c:pt>
                <c:pt idx="29648">
                  <c:v>735675.6351620371</c:v>
                </c:pt>
                <c:pt idx="29649">
                  <c:v>735675.6351620371</c:v>
                </c:pt>
                <c:pt idx="29650">
                  <c:v>735675.63517361111</c:v>
                </c:pt>
                <c:pt idx="29651">
                  <c:v>735675.63517361111</c:v>
                </c:pt>
                <c:pt idx="29652">
                  <c:v>735675.63518518524</c:v>
                </c:pt>
                <c:pt idx="29653">
                  <c:v>735675.63518518524</c:v>
                </c:pt>
                <c:pt idx="29654">
                  <c:v>735675.6351967589</c:v>
                </c:pt>
                <c:pt idx="29655">
                  <c:v>735675.6351967589</c:v>
                </c:pt>
                <c:pt idx="29656">
                  <c:v>735675.63520833349</c:v>
                </c:pt>
                <c:pt idx="29657">
                  <c:v>735675.63520833349</c:v>
                </c:pt>
                <c:pt idx="29658">
                  <c:v>735675.63521990739</c:v>
                </c:pt>
                <c:pt idx="29659">
                  <c:v>735675.63521990739</c:v>
                </c:pt>
                <c:pt idx="29660">
                  <c:v>735675.63523148152</c:v>
                </c:pt>
                <c:pt idx="29661">
                  <c:v>735675.63523148152</c:v>
                </c:pt>
                <c:pt idx="29662">
                  <c:v>735675.63524305529</c:v>
                </c:pt>
                <c:pt idx="29663">
                  <c:v>735675.63524305529</c:v>
                </c:pt>
                <c:pt idx="29664">
                  <c:v>735675.63525462965</c:v>
                </c:pt>
                <c:pt idx="29665">
                  <c:v>735675.63525462965</c:v>
                </c:pt>
                <c:pt idx="29666">
                  <c:v>735675.63526620402</c:v>
                </c:pt>
                <c:pt idx="29667">
                  <c:v>735675.63527777779</c:v>
                </c:pt>
                <c:pt idx="29668">
                  <c:v>735675.63527777779</c:v>
                </c:pt>
                <c:pt idx="29669">
                  <c:v>735675.63528935181</c:v>
                </c:pt>
                <c:pt idx="29670">
                  <c:v>735675.63528935181</c:v>
                </c:pt>
                <c:pt idx="29671">
                  <c:v>735675.63530092593</c:v>
                </c:pt>
                <c:pt idx="29672">
                  <c:v>735675.63530092593</c:v>
                </c:pt>
                <c:pt idx="29673">
                  <c:v>735675.63531249936</c:v>
                </c:pt>
                <c:pt idx="29674">
                  <c:v>735675.63531249936</c:v>
                </c:pt>
                <c:pt idx="29675">
                  <c:v>735675.63532407407</c:v>
                </c:pt>
                <c:pt idx="29676">
                  <c:v>735675.63532407407</c:v>
                </c:pt>
                <c:pt idx="29677">
                  <c:v>735675.63533564843</c:v>
                </c:pt>
                <c:pt idx="29678">
                  <c:v>735675.63533564843</c:v>
                </c:pt>
                <c:pt idx="29679">
                  <c:v>735675.63534722221</c:v>
                </c:pt>
                <c:pt idx="29680">
                  <c:v>735675.63534722221</c:v>
                </c:pt>
                <c:pt idx="29681">
                  <c:v>735675.63535879634</c:v>
                </c:pt>
                <c:pt idx="29682">
                  <c:v>735675.63535879634</c:v>
                </c:pt>
                <c:pt idx="29683">
                  <c:v>735675.63537036837</c:v>
                </c:pt>
                <c:pt idx="29684">
                  <c:v>735675.63537036837</c:v>
                </c:pt>
                <c:pt idx="29685">
                  <c:v>735675.63538194448</c:v>
                </c:pt>
                <c:pt idx="29686">
                  <c:v>735675.63538194448</c:v>
                </c:pt>
                <c:pt idx="29687">
                  <c:v>735675.63539351849</c:v>
                </c:pt>
                <c:pt idx="29688">
                  <c:v>735675.63539351849</c:v>
                </c:pt>
                <c:pt idx="29689">
                  <c:v>735675.63540509262</c:v>
                </c:pt>
                <c:pt idx="29690">
                  <c:v>735675.63540509262</c:v>
                </c:pt>
                <c:pt idx="29691">
                  <c:v>735675.63541666663</c:v>
                </c:pt>
                <c:pt idx="29692">
                  <c:v>735675.63541666663</c:v>
                </c:pt>
                <c:pt idx="29693">
                  <c:v>735675.63542824145</c:v>
                </c:pt>
                <c:pt idx="29694">
                  <c:v>735675.63542824145</c:v>
                </c:pt>
                <c:pt idx="29695">
                  <c:v>735675.63543981477</c:v>
                </c:pt>
                <c:pt idx="29696">
                  <c:v>735675.63543981477</c:v>
                </c:pt>
                <c:pt idx="29697">
                  <c:v>735675.63545138901</c:v>
                </c:pt>
                <c:pt idx="29698">
                  <c:v>735675.63545138901</c:v>
                </c:pt>
                <c:pt idx="29699">
                  <c:v>735675.63546296302</c:v>
                </c:pt>
                <c:pt idx="29700">
                  <c:v>735675.63547453703</c:v>
                </c:pt>
                <c:pt idx="29701">
                  <c:v>735675.63547453703</c:v>
                </c:pt>
                <c:pt idx="29702">
                  <c:v>735675.63548611244</c:v>
                </c:pt>
                <c:pt idx="29703">
                  <c:v>735675.63548611244</c:v>
                </c:pt>
                <c:pt idx="29704">
                  <c:v>735675.63549768541</c:v>
                </c:pt>
                <c:pt idx="29705">
                  <c:v>735675.63549768541</c:v>
                </c:pt>
                <c:pt idx="29706">
                  <c:v>735675.63550925837</c:v>
                </c:pt>
                <c:pt idx="29707">
                  <c:v>735675.63550925837</c:v>
                </c:pt>
                <c:pt idx="29708">
                  <c:v>735675.63552083343</c:v>
                </c:pt>
                <c:pt idx="29709">
                  <c:v>735675.63552083343</c:v>
                </c:pt>
                <c:pt idx="29710">
                  <c:v>735675.63553240732</c:v>
                </c:pt>
                <c:pt idx="29711">
                  <c:v>735675.63554398133</c:v>
                </c:pt>
                <c:pt idx="29712">
                  <c:v>735675.63554398133</c:v>
                </c:pt>
                <c:pt idx="29713">
                  <c:v>735675.63554398133</c:v>
                </c:pt>
                <c:pt idx="29714">
                  <c:v>735675.63555555558</c:v>
                </c:pt>
                <c:pt idx="29715">
                  <c:v>735675.63556712959</c:v>
                </c:pt>
                <c:pt idx="29716">
                  <c:v>735675.63556712959</c:v>
                </c:pt>
                <c:pt idx="29717">
                  <c:v>735675.63557870337</c:v>
                </c:pt>
                <c:pt idx="29718">
                  <c:v>735675.63557870337</c:v>
                </c:pt>
                <c:pt idx="29719">
                  <c:v>735675.63559027738</c:v>
                </c:pt>
                <c:pt idx="29720">
                  <c:v>735675.63559027738</c:v>
                </c:pt>
                <c:pt idx="29721">
                  <c:v>735675.63560185209</c:v>
                </c:pt>
                <c:pt idx="29722">
                  <c:v>735675.63560185209</c:v>
                </c:pt>
                <c:pt idx="29723">
                  <c:v>735675.63561342645</c:v>
                </c:pt>
                <c:pt idx="29724">
                  <c:v>735675.63561342645</c:v>
                </c:pt>
                <c:pt idx="29725">
                  <c:v>735675.63562500244</c:v>
                </c:pt>
                <c:pt idx="29726">
                  <c:v>735675.63562500244</c:v>
                </c:pt>
                <c:pt idx="29727">
                  <c:v>735675.63563657412</c:v>
                </c:pt>
                <c:pt idx="29728">
                  <c:v>735675.63563657412</c:v>
                </c:pt>
                <c:pt idx="29729">
                  <c:v>735675.63564814813</c:v>
                </c:pt>
                <c:pt idx="29730">
                  <c:v>735675.63564814813</c:v>
                </c:pt>
                <c:pt idx="29731">
                  <c:v>735675.63565972249</c:v>
                </c:pt>
                <c:pt idx="29732">
                  <c:v>735675.63565972249</c:v>
                </c:pt>
                <c:pt idx="29733">
                  <c:v>735675.63567129651</c:v>
                </c:pt>
                <c:pt idx="29734">
                  <c:v>735675.63567129651</c:v>
                </c:pt>
                <c:pt idx="29735">
                  <c:v>735675.6356828704</c:v>
                </c:pt>
                <c:pt idx="29736">
                  <c:v>735675.6356828704</c:v>
                </c:pt>
                <c:pt idx="29737">
                  <c:v>735675.63569444441</c:v>
                </c:pt>
                <c:pt idx="29738">
                  <c:v>735675.63569444441</c:v>
                </c:pt>
                <c:pt idx="29739">
                  <c:v>735675.63570601854</c:v>
                </c:pt>
                <c:pt idx="29740">
                  <c:v>735675.63570601854</c:v>
                </c:pt>
                <c:pt idx="29741">
                  <c:v>735675.63571759232</c:v>
                </c:pt>
                <c:pt idx="29742">
                  <c:v>735675.63571759232</c:v>
                </c:pt>
                <c:pt idx="29743">
                  <c:v>735675.63572916668</c:v>
                </c:pt>
                <c:pt idx="29744">
                  <c:v>735675.63572916668</c:v>
                </c:pt>
                <c:pt idx="29745">
                  <c:v>735675.63574074069</c:v>
                </c:pt>
                <c:pt idx="29746">
                  <c:v>735675.63574074069</c:v>
                </c:pt>
                <c:pt idx="29747">
                  <c:v>735675.63575231482</c:v>
                </c:pt>
                <c:pt idx="29748">
                  <c:v>735675.63575231482</c:v>
                </c:pt>
                <c:pt idx="29749">
                  <c:v>735675.63576388895</c:v>
                </c:pt>
                <c:pt idx="29750">
                  <c:v>735675.63576388895</c:v>
                </c:pt>
                <c:pt idx="29751">
                  <c:v>735675.63577546296</c:v>
                </c:pt>
                <c:pt idx="29752">
                  <c:v>735675.63577546296</c:v>
                </c:pt>
                <c:pt idx="29753">
                  <c:v>735675.63578703743</c:v>
                </c:pt>
                <c:pt idx="29754">
                  <c:v>735675.63578703743</c:v>
                </c:pt>
                <c:pt idx="29755">
                  <c:v>735675.6357986111</c:v>
                </c:pt>
                <c:pt idx="29756">
                  <c:v>735675.6357986111</c:v>
                </c:pt>
                <c:pt idx="29757">
                  <c:v>735675.63581018522</c:v>
                </c:pt>
                <c:pt idx="29758">
                  <c:v>735675.63581018522</c:v>
                </c:pt>
                <c:pt idx="29759">
                  <c:v>735675.63582175924</c:v>
                </c:pt>
                <c:pt idx="29760">
                  <c:v>735675.63583333441</c:v>
                </c:pt>
                <c:pt idx="29761">
                  <c:v>735675.63583333441</c:v>
                </c:pt>
                <c:pt idx="29762">
                  <c:v>735675.63584490749</c:v>
                </c:pt>
                <c:pt idx="29763">
                  <c:v>735675.63584490749</c:v>
                </c:pt>
                <c:pt idx="29764">
                  <c:v>735675.63585648243</c:v>
                </c:pt>
                <c:pt idx="29765">
                  <c:v>735675.63585648243</c:v>
                </c:pt>
                <c:pt idx="29766">
                  <c:v>735675.63586805528</c:v>
                </c:pt>
                <c:pt idx="29767">
                  <c:v>735675.63586805528</c:v>
                </c:pt>
                <c:pt idx="29768">
                  <c:v>735675.63587962929</c:v>
                </c:pt>
                <c:pt idx="29769">
                  <c:v>735675.63587962929</c:v>
                </c:pt>
                <c:pt idx="29770">
                  <c:v>735675.63589120365</c:v>
                </c:pt>
                <c:pt idx="29771">
                  <c:v>735675.63589120365</c:v>
                </c:pt>
                <c:pt idx="29772">
                  <c:v>735675.63590277778</c:v>
                </c:pt>
                <c:pt idx="29773">
                  <c:v>735675.63590277778</c:v>
                </c:pt>
                <c:pt idx="29774">
                  <c:v>735675.63591435179</c:v>
                </c:pt>
                <c:pt idx="29775">
                  <c:v>735675.63591435179</c:v>
                </c:pt>
                <c:pt idx="29776">
                  <c:v>735675.63592592743</c:v>
                </c:pt>
                <c:pt idx="29777">
                  <c:v>735675.63592592743</c:v>
                </c:pt>
                <c:pt idx="29778">
                  <c:v>735675.63593750005</c:v>
                </c:pt>
                <c:pt idx="29779">
                  <c:v>735675.63593750005</c:v>
                </c:pt>
                <c:pt idx="29780">
                  <c:v>735675.63594907336</c:v>
                </c:pt>
                <c:pt idx="29781">
                  <c:v>735675.63594907336</c:v>
                </c:pt>
                <c:pt idx="29782">
                  <c:v>735675.63596064842</c:v>
                </c:pt>
                <c:pt idx="29783">
                  <c:v>735675.63596064842</c:v>
                </c:pt>
                <c:pt idx="29784">
                  <c:v>735675.6359722222</c:v>
                </c:pt>
                <c:pt idx="29785">
                  <c:v>735675.6359722222</c:v>
                </c:pt>
                <c:pt idx="29786">
                  <c:v>735675.63598379644</c:v>
                </c:pt>
                <c:pt idx="29787">
                  <c:v>735675.63598379644</c:v>
                </c:pt>
                <c:pt idx="29788">
                  <c:v>735675.63599537034</c:v>
                </c:pt>
                <c:pt idx="29789">
                  <c:v>735675.63599537034</c:v>
                </c:pt>
                <c:pt idx="29790">
                  <c:v>735675.63600694761</c:v>
                </c:pt>
                <c:pt idx="29791">
                  <c:v>735675.63600694761</c:v>
                </c:pt>
                <c:pt idx="29792">
                  <c:v>735675.63601851847</c:v>
                </c:pt>
                <c:pt idx="29793">
                  <c:v>735675.63601851847</c:v>
                </c:pt>
                <c:pt idx="29794">
                  <c:v>735675.6360300926</c:v>
                </c:pt>
                <c:pt idx="29795">
                  <c:v>735675.6360300926</c:v>
                </c:pt>
                <c:pt idx="29796">
                  <c:v>735675.63604166661</c:v>
                </c:pt>
                <c:pt idx="29797">
                  <c:v>735675.63604166661</c:v>
                </c:pt>
                <c:pt idx="29798">
                  <c:v>735675.636053244</c:v>
                </c:pt>
                <c:pt idx="29799">
                  <c:v>735675.636053244</c:v>
                </c:pt>
                <c:pt idx="29800">
                  <c:v>735675.63606481545</c:v>
                </c:pt>
                <c:pt idx="29801">
                  <c:v>735675.63606481545</c:v>
                </c:pt>
                <c:pt idx="29802">
                  <c:v>735675.636076389</c:v>
                </c:pt>
                <c:pt idx="29803">
                  <c:v>735675.636076389</c:v>
                </c:pt>
                <c:pt idx="29804">
                  <c:v>735675.63608796441</c:v>
                </c:pt>
                <c:pt idx="29805">
                  <c:v>735675.63608796441</c:v>
                </c:pt>
                <c:pt idx="29806">
                  <c:v>735675.63609953702</c:v>
                </c:pt>
                <c:pt idx="29807">
                  <c:v>735675.63609953702</c:v>
                </c:pt>
                <c:pt idx="29808">
                  <c:v>735675.63611111115</c:v>
                </c:pt>
                <c:pt idx="29809">
                  <c:v>735675.63612268551</c:v>
                </c:pt>
                <c:pt idx="29810">
                  <c:v>735675.63612268551</c:v>
                </c:pt>
                <c:pt idx="29811">
                  <c:v>735675.63613425929</c:v>
                </c:pt>
                <c:pt idx="29812">
                  <c:v>735675.63613425929</c:v>
                </c:pt>
                <c:pt idx="29813">
                  <c:v>735675.63614583341</c:v>
                </c:pt>
                <c:pt idx="29814">
                  <c:v>735675.63614583341</c:v>
                </c:pt>
                <c:pt idx="29815">
                  <c:v>735675.63615740743</c:v>
                </c:pt>
                <c:pt idx="29816">
                  <c:v>735675.63615740743</c:v>
                </c:pt>
                <c:pt idx="29817">
                  <c:v>735675.63616898132</c:v>
                </c:pt>
                <c:pt idx="29818">
                  <c:v>735675.63616898132</c:v>
                </c:pt>
                <c:pt idx="29819">
                  <c:v>735675.63619212958</c:v>
                </c:pt>
                <c:pt idx="29820">
                  <c:v>735675.63619212958</c:v>
                </c:pt>
                <c:pt idx="29821">
                  <c:v>735675.63620370405</c:v>
                </c:pt>
                <c:pt idx="29822">
                  <c:v>735675.63620370405</c:v>
                </c:pt>
                <c:pt idx="29823">
                  <c:v>735675.63621527783</c:v>
                </c:pt>
                <c:pt idx="29824">
                  <c:v>735675.63621527783</c:v>
                </c:pt>
                <c:pt idx="29825">
                  <c:v>735675.63622685242</c:v>
                </c:pt>
                <c:pt idx="29826">
                  <c:v>735675.63622685242</c:v>
                </c:pt>
                <c:pt idx="29827">
                  <c:v>735675.63623842644</c:v>
                </c:pt>
                <c:pt idx="29828">
                  <c:v>735675.63624999998</c:v>
                </c:pt>
                <c:pt idx="29829">
                  <c:v>735675.63624999998</c:v>
                </c:pt>
                <c:pt idx="29830">
                  <c:v>735675.63624999998</c:v>
                </c:pt>
                <c:pt idx="29831">
                  <c:v>735675.63626157411</c:v>
                </c:pt>
                <c:pt idx="29832">
                  <c:v>735675.63626157411</c:v>
                </c:pt>
                <c:pt idx="29833">
                  <c:v>735675.63628472504</c:v>
                </c:pt>
                <c:pt idx="29834">
                  <c:v>735675.63629629742</c:v>
                </c:pt>
                <c:pt idx="29835">
                  <c:v>735675.63631944428</c:v>
                </c:pt>
                <c:pt idx="29836">
                  <c:v>735675.63631944428</c:v>
                </c:pt>
                <c:pt idx="29837">
                  <c:v>735675.63631944428</c:v>
                </c:pt>
                <c:pt idx="29838">
                  <c:v>735675.63633101853</c:v>
                </c:pt>
                <c:pt idx="29839">
                  <c:v>735675.63633101853</c:v>
                </c:pt>
                <c:pt idx="29840">
                  <c:v>735675.6363425923</c:v>
                </c:pt>
                <c:pt idx="29841">
                  <c:v>735675.6363425923</c:v>
                </c:pt>
                <c:pt idx="29842">
                  <c:v>735675.63635416701</c:v>
                </c:pt>
                <c:pt idx="29843">
                  <c:v>735675.63636574242</c:v>
                </c:pt>
                <c:pt idx="29844">
                  <c:v>735675.63636574242</c:v>
                </c:pt>
                <c:pt idx="29845">
                  <c:v>735675.6363773148</c:v>
                </c:pt>
                <c:pt idx="29846">
                  <c:v>735675.6363773148</c:v>
                </c:pt>
                <c:pt idx="29847">
                  <c:v>735675.63638888893</c:v>
                </c:pt>
                <c:pt idx="29848">
                  <c:v>735675.63638888893</c:v>
                </c:pt>
                <c:pt idx="29849">
                  <c:v>735675.63640046294</c:v>
                </c:pt>
                <c:pt idx="29850">
                  <c:v>735675.63641203742</c:v>
                </c:pt>
                <c:pt idx="29851">
                  <c:v>735675.63641203742</c:v>
                </c:pt>
                <c:pt idx="29852">
                  <c:v>735675.63642361434</c:v>
                </c:pt>
                <c:pt idx="29853">
                  <c:v>735675.63642361434</c:v>
                </c:pt>
                <c:pt idx="29854">
                  <c:v>735675.63643518544</c:v>
                </c:pt>
                <c:pt idx="29855">
                  <c:v>735675.63643518544</c:v>
                </c:pt>
                <c:pt idx="29856">
                  <c:v>735675.63644675922</c:v>
                </c:pt>
                <c:pt idx="29857">
                  <c:v>735675.63644675922</c:v>
                </c:pt>
                <c:pt idx="29858">
                  <c:v>735675.63645833405</c:v>
                </c:pt>
                <c:pt idx="29859">
                  <c:v>735675.63645833405</c:v>
                </c:pt>
                <c:pt idx="29860">
                  <c:v>735675.63648148242</c:v>
                </c:pt>
                <c:pt idx="29861">
                  <c:v>735675.63649305562</c:v>
                </c:pt>
                <c:pt idx="29862">
                  <c:v>735675.63649305562</c:v>
                </c:pt>
                <c:pt idx="29863">
                  <c:v>735675.63649305562</c:v>
                </c:pt>
                <c:pt idx="29864">
                  <c:v>735675.63650462963</c:v>
                </c:pt>
                <c:pt idx="29865">
                  <c:v>735675.63650462963</c:v>
                </c:pt>
                <c:pt idx="29866">
                  <c:v>735675.63651620375</c:v>
                </c:pt>
                <c:pt idx="29867">
                  <c:v>735675.63651620375</c:v>
                </c:pt>
                <c:pt idx="29868">
                  <c:v>735675.63653935189</c:v>
                </c:pt>
                <c:pt idx="29869">
                  <c:v>735675.63653935189</c:v>
                </c:pt>
                <c:pt idx="29870">
                  <c:v>735675.63655092742</c:v>
                </c:pt>
                <c:pt idx="29871">
                  <c:v>735675.63655092742</c:v>
                </c:pt>
                <c:pt idx="29872">
                  <c:v>735675.63656250003</c:v>
                </c:pt>
                <c:pt idx="29873">
                  <c:v>735675.63656250003</c:v>
                </c:pt>
                <c:pt idx="29874">
                  <c:v>735675.63657407393</c:v>
                </c:pt>
                <c:pt idx="29875">
                  <c:v>735675.63657407393</c:v>
                </c:pt>
                <c:pt idx="29876">
                  <c:v>735675.63658564945</c:v>
                </c:pt>
                <c:pt idx="29877">
                  <c:v>735675.63658564945</c:v>
                </c:pt>
                <c:pt idx="29878">
                  <c:v>735675.63659722242</c:v>
                </c:pt>
                <c:pt idx="29879">
                  <c:v>735675.63659722242</c:v>
                </c:pt>
                <c:pt idx="29880">
                  <c:v>735675.63660879643</c:v>
                </c:pt>
                <c:pt idx="29881">
                  <c:v>735675.63660879643</c:v>
                </c:pt>
                <c:pt idx="29882">
                  <c:v>735675.63662037044</c:v>
                </c:pt>
                <c:pt idx="29883">
                  <c:v>735675.63663194445</c:v>
                </c:pt>
                <c:pt idx="29884">
                  <c:v>735675.63664351904</c:v>
                </c:pt>
                <c:pt idx="29885">
                  <c:v>735675.63666666741</c:v>
                </c:pt>
                <c:pt idx="29886">
                  <c:v>735675.63667824073</c:v>
                </c:pt>
                <c:pt idx="29887">
                  <c:v>735675.63667824073</c:v>
                </c:pt>
                <c:pt idx="29888">
                  <c:v>735675.63667824073</c:v>
                </c:pt>
                <c:pt idx="29889">
                  <c:v>735675.6367013891</c:v>
                </c:pt>
                <c:pt idx="29890">
                  <c:v>735675.6367013891</c:v>
                </c:pt>
                <c:pt idx="29891">
                  <c:v>735675.63671296299</c:v>
                </c:pt>
                <c:pt idx="29892">
                  <c:v>735675.63671296299</c:v>
                </c:pt>
                <c:pt idx="29893">
                  <c:v>735675.63672453945</c:v>
                </c:pt>
                <c:pt idx="29894">
                  <c:v>735675.63673611241</c:v>
                </c:pt>
                <c:pt idx="29895">
                  <c:v>735675.63673611241</c:v>
                </c:pt>
                <c:pt idx="29896">
                  <c:v>735675.63673611241</c:v>
                </c:pt>
                <c:pt idx="29897">
                  <c:v>735675.63674768514</c:v>
                </c:pt>
                <c:pt idx="29898">
                  <c:v>735675.63674768514</c:v>
                </c:pt>
                <c:pt idx="29899">
                  <c:v>735675.6367708334</c:v>
                </c:pt>
                <c:pt idx="29900">
                  <c:v>735675.6367708334</c:v>
                </c:pt>
                <c:pt idx="29901">
                  <c:v>735675.63678240741</c:v>
                </c:pt>
                <c:pt idx="29902">
                  <c:v>735675.63678240741</c:v>
                </c:pt>
                <c:pt idx="29903">
                  <c:v>735675.63679398154</c:v>
                </c:pt>
                <c:pt idx="29904">
                  <c:v>735675.63679398154</c:v>
                </c:pt>
                <c:pt idx="29905">
                  <c:v>735675.63680555555</c:v>
                </c:pt>
                <c:pt idx="29906">
                  <c:v>735675.63680555555</c:v>
                </c:pt>
                <c:pt idx="29907">
                  <c:v>735675.63681713259</c:v>
                </c:pt>
                <c:pt idx="29908">
                  <c:v>735675.63682870404</c:v>
                </c:pt>
                <c:pt idx="29909">
                  <c:v>735675.63682870404</c:v>
                </c:pt>
                <c:pt idx="29910">
                  <c:v>735675.63684027782</c:v>
                </c:pt>
                <c:pt idx="29911">
                  <c:v>735675.63684027782</c:v>
                </c:pt>
                <c:pt idx="29912">
                  <c:v>735675.63685185241</c:v>
                </c:pt>
                <c:pt idx="29913">
                  <c:v>735675.63685185241</c:v>
                </c:pt>
                <c:pt idx="29914">
                  <c:v>735675.63686342863</c:v>
                </c:pt>
                <c:pt idx="29915">
                  <c:v>735675.63687500043</c:v>
                </c:pt>
                <c:pt idx="29916">
                  <c:v>735675.63689814904</c:v>
                </c:pt>
                <c:pt idx="29917">
                  <c:v>735675.63689814904</c:v>
                </c:pt>
                <c:pt idx="29918">
                  <c:v>735675.63689814904</c:v>
                </c:pt>
                <c:pt idx="29919">
                  <c:v>735675.63690972223</c:v>
                </c:pt>
                <c:pt idx="29920">
                  <c:v>735675.63690972223</c:v>
                </c:pt>
                <c:pt idx="29921">
                  <c:v>735675.63692129741</c:v>
                </c:pt>
                <c:pt idx="29922">
                  <c:v>735675.63692129741</c:v>
                </c:pt>
                <c:pt idx="29923">
                  <c:v>735675.63693287049</c:v>
                </c:pt>
                <c:pt idx="29924">
                  <c:v>735675.63693287049</c:v>
                </c:pt>
                <c:pt idx="29925">
                  <c:v>735675.6369444445</c:v>
                </c:pt>
                <c:pt idx="29926">
                  <c:v>735675.6369444445</c:v>
                </c:pt>
                <c:pt idx="29927">
                  <c:v>735675.63695601944</c:v>
                </c:pt>
                <c:pt idx="29928">
                  <c:v>735675.63695601944</c:v>
                </c:pt>
                <c:pt idx="29929">
                  <c:v>735675.63696759264</c:v>
                </c:pt>
                <c:pt idx="29930">
                  <c:v>735675.6369791663</c:v>
                </c:pt>
                <c:pt idx="29931">
                  <c:v>735675.6369791663</c:v>
                </c:pt>
                <c:pt idx="29932">
                  <c:v>735675.63699074241</c:v>
                </c:pt>
                <c:pt idx="29933">
                  <c:v>735675.63699074241</c:v>
                </c:pt>
                <c:pt idx="29934">
                  <c:v>735675.63700231479</c:v>
                </c:pt>
                <c:pt idx="29935">
                  <c:v>735675.63700231479</c:v>
                </c:pt>
                <c:pt idx="29936">
                  <c:v>735675.63701388892</c:v>
                </c:pt>
                <c:pt idx="29937">
                  <c:v>735675.63701388892</c:v>
                </c:pt>
                <c:pt idx="29938">
                  <c:v>735675.63702546293</c:v>
                </c:pt>
                <c:pt idx="29939">
                  <c:v>735675.63702546293</c:v>
                </c:pt>
                <c:pt idx="29940">
                  <c:v>735675.63703703741</c:v>
                </c:pt>
                <c:pt idx="29941">
                  <c:v>735675.63703703741</c:v>
                </c:pt>
                <c:pt idx="29942">
                  <c:v>735675.63704861107</c:v>
                </c:pt>
                <c:pt idx="29943">
                  <c:v>735675.63704861107</c:v>
                </c:pt>
                <c:pt idx="29944">
                  <c:v>735675.6370601852</c:v>
                </c:pt>
                <c:pt idx="29945">
                  <c:v>735675.6370601852</c:v>
                </c:pt>
                <c:pt idx="29946">
                  <c:v>735675.63707175897</c:v>
                </c:pt>
                <c:pt idx="29947">
                  <c:v>735675.63707175897</c:v>
                </c:pt>
                <c:pt idx="29948">
                  <c:v>735675.63708333345</c:v>
                </c:pt>
                <c:pt idx="29949">
                  <c:v>735675.63708333345</c:v>
                </c:pt>
                <c:pt idx="29950">
                  <c:v>735675.63709490746</c:v>
                </c:pt>
                <c:pt idx="29951">
                  <c:v>735675.63709490746</c:v>
                </c:pt>
                <c:pt idx="29952">
                  <c:v>735675.63710648147</c:v>
                </c:pt>
                <c:pt idx="29953">
                  <c:v>735675.63710648147</c:v>
                </c:pt>
                <c:pt idx="29954">
                  <c:v>735675.63711805176</c:v>
                </c:pt>
                <c:pt idx="29955">
                  <c:v>735675.63711805176</c:v>
                </c:pt>
                <c:pt idx="29956">
                  <c:v>735675.63712962938</c:v>
                </c:pt>
                <c:pt idx="29957">
                  <c:v>735675.63712962938</c:v>
                </c:pt>
                <c:pt idx="29958">
                  <c:v>735675.63714120339</c:v>
                </c:pt>
                <c:pt idx="29959">
                  <c:v>735675.63714120339</c:v>
                </c:pt>
                <c:pt idx="29960">
                  <c:v>735675.63715277729</c:v>
                </c:pt>
                <c:pt idx="29961">
                  <c:v>735675.63715277729</c:v>
                </c:pt>
                <c:pt idx="29962">
                  <c:v>735675.63716435188</c:v>
                </c:pt>
                <c:pt idx="29963">
                  <c:v>735675.63716435188</c:v>
                </c:pt>
                <c:pt idx="29964">
                  <c:v>735675.63717592589</c:v>
                </c:pt>
                <c:pt idx="29965">
                  <c:v>735675.63718750002</c:v>
                </c:pt>
                <c:pt idx="29966">
                  <c:v>735675.63718750002</c:v>
                </c:pt>
                <c:pt idx="29967">
                  <c:v>735675.63719907124</c:v>
                </c:pt>
                <c:pt idx="29968">
                  <c:v>735675.63719907124</c:v>
                </c:pt>
                <c:pt idx="29969">
                  <c:v>735675.63721064851</c:v>
                </c:pt>
                <c:pt idx="29970">
                  <c:v>735675.63721064851</c:v>
                </c:pt>
                <c:pt idx="29971">
                  <c:v>735675.6372222224</c:v>
                </c:pt>
                <c:pt idx="29972">
                  <c:v>735675.6372222224</c:v>
                </c:pt>
                <c:pt idx="29973">
                  <c:v>735675.63723379641</c:v>
                </c:pt>
                <c:pt idx="29974">
                  <c:v>735675.63723379641</c:v>
                </c:pt>
                <c:pt idx="29975">
                  <c:v>735675.63724537031</c:v>
                </c:pt>
                <c:pt idx="29976">
                  <c:v>735675.63724537031</c:v>
                </c:pt>
                <c:pt idx="29977">
                  <c:v>735675.63725694444</c:v>
                </c:pt>
                <c:pt idx="29978">
                  <c:v>735675.63725694444</c:v>
                </c:pt>
                <c:pt idx="29979">
                  <c:v>735675.63726851856</c:v>
                </c:pt>
                <c:pt idx="29980">
                  <c:v>735675.63726851856</c:v>
                </c:pt>
                <c:pt idx="29981">
                  <c:v>735675.63728009257</c:v>
                </c:pt>
                <c:pt idx="29982">
                  <c:v>735675.63728009257</c:v>
                </c:pt>
                <c:pt idx="29983">
                  <c:v>735675.6372916667</c:v>
                </c:pt>
                <c:pt idx="29984">
                  <c:v>735675.6372916667</c:v>
                </c:pt>
                <c:pt idx="29985">
                  <c:v>735675.63730324071</c:v>
                </c:pt>
                <c:pt idx="29986">
                  <c:v>735675.63730324071</c:v>
                </c:pt>
                <c:pt idx="29987">
                  <c:v>735675.63731481438</c:v>
                </c:pt>
                <c:pt idx="29988">
                  <c:v>735675.63731481438</c:v>
                </c:pt>
                <c:pt idx="29989">
                  <c:v>735675.63732638885</c:v>
                </c:pt>
                <c:pt idx="29990">
                  <c:v>735675.63732638885</c:v>
                </c:pt>
                <c:pt idx="29991">
                  <c:v>735675.63733796298</c:v>
                </c:pt>
                <c:pt idx="29992">
                  <c:v>735675.63733796298</c:v>
                </c:pt>
                <c:pt idx="29993">
                  <c:v>735675.63734953699</c:v>
                </c:pt>
                <c:pt idx="29994">
                  <c:v>735675.63736111112</c:v>
                </c:pt>
                <c:pt idx="29995">
                  <c:v>735675.63736111112</c:v>
                </c:pt>
                <c:pt idx="29996">
                  <c:v>735675.63737268397</c:v>
                </c:pt>
                <c:pt idx="29997">
                  <c:v>735675.63737268397</c:v>
                </c:pt>
                <c:pt idx="29998">
                  <c:v>735675.63738425926</c:v>
                </c:pt>
                <c:pt idx="29999">
                  <c:v>735675.63738425926</c:v>
                </c:pt>
                <c:pt idx="30000">
                  <c:v>735675.6373958335</c:v>
                </c:pt>
                <c:pt idx="30001">
                  <c:v>735675.6373958335</c:v>
                </c:pt>
                <c:pt idx="30002">
                  <c:v>735675.6374074074</c:v>
                </c:pt>
                <c:pt idx="30003">
                  <c:v>735675.6374074074</c:v>
                </c:pt>
                <c:pt idx="30004">
                  <c:v>735675.63741898129</c:v>
                </c:pt>
                <c:pt idx="30005">
                  <c:v>735675.63741898129</c:v>
                </c:pt>
                <c:pt idx="30006">
                  <c:v>735675.6374305553</c:v>
                </c:pt>
                <c:pt idx="30007">
                  <c:v>735675.6374305553</c:v>
                </c:pt>
                <c:pt idx="30008">
                  <c:v>735675.63744212966</c:v>
                </c:pt>
                <c:pt idx="30009">
                  <c:v>735675.63744212966</c:v>
                </c:pt>
                <c:pt idx="30010">
                  <c:v>735675.63745370402</c:v>
                </c:pt>
                <c:pt idx="30011">
                  <c:v>735675.63745370402</c:v>
                </c:pt>
                <c:pt idx="30012">
                  <c:v>735675.6374652778</c:v>
                </c:pt>
                <c:pt idx="30013">
                  <c:v>735675.6374652778</c:v>
                </c:pt>
                <c:pt idx="30014">
                  <c:v>735675.63747685181</c:v>
                </c:pt>
                <c:pt idx="30015">
                  <c:v>735675.63747685181</c:v>
                </c:pt>
                <c:pt idx="30016">
                  <c:v>735675.63748842594</c:v>
                </c:pt>
                <c:pt idx="30017">
                  <c:v>735675.63748842594</c:v>
                </c:pt>
                <c:pt idx="30018">
                  <c:v>735675.63749999937</c:v>
                </c:pt>
                <c:pt idx="30019">
                  <c:v>735675.63749999937</c:v>
                </c:pt>
                <c:pt idx="30020">
                  <c:v>735675.63751157396</c:v>
                </c:pt>
                <c:pt idx="30021">
                  <c:v>735675.63751157396</c:v>
                </c:pt>
                <c:pt idx="30022">
                  <c:v>735675.63752314844</c:v>
                </c:pt>
                <c:pt idx="30023">
                  <c:v>735675.63752314844</c:v>
                </c:pt>
                <c:pt idx="30024">
                  <c:v>735675.63753472222</c:v>
                </c:pt>
                <c:pt idx="30025">
                  <c:v>735675.63754629635</c:v>
                </c:pt>
                <c:pt idx="30026">
                  <c:v>735675.63754629635</c:v>
                </c:pt>
                <c:pt idx="30027">
                  <c:v>735675.63755787048</c:v>
                </c:pt>
                <c:pt idx="30028">
                  <c:v>735675.63755787048</c:v>
                </c:pt>
                <c:pt idx="30029">
                  <c:v>735675.63756944437</c:v>
                </c:pt>
                <c:pt idx="30030">
                  <c:v>735675.63756944437</c:v>
                </c:pt>
                <c:pt idx="30031">
                  <c:v>735675.6375810185</c:v>
                </c:pt>
                <c:pt idx="30032">
                  <c:v>735675.6375810185</c:v>
                </c:pt>
                <c:pt idx="30033">
                  <c:v>735675.63759259239</c:v>
                </c:pt>
                <c:pt idx="30034">
                  <c:v>735675.63759259239</c:v>
                </c:pt>
                <c:pt idx="30035">
                  <c:v>735675.63760416664</c:v>
                </c:pt>
                <c:pt idx="30036">
                  <c:v>735675.63760416664</c:v>
                </c:pt>
                <c:pt idx="30037">
                  <c:v>735675.63761574205</c:v>
                </c:pt>
                <c:pt idx="30038">
                  <c:v>735675.63761574205</c:v>
                </c:pt>
                <c:pt idx="30039">
                  <c:v>735675.63762731745</c:v>
                </c:pt>
                <c:pt idx="30040">
                  <c:v>735675.63762731745</c:v>
                </c:pt>
                <c:pt idx="30041">
                  <c:v>735675.6376388889</c:v>
                </c:pt>
                <c:pt idx="30042">
                  <c:v>735675.6376388889</c:v>
                </c:pt>
                <c:pt idx="30043">
                  <c:v>735675.63765046292</c:v>
                </c:pt>
                <c:pt idx="30044">
                  <c:v>735675.63765046292</c:v>
                </c:pt>
                <c:pt idx="30045">
                  <c:v>735675.63766203704</c:v>
                </c:pt>
                <c:pt idx="30046">
                  <c:v>735675.63766203704</c:v>
                </c:pt>
                <c:pt idx="30047">
                  <c:v>735675.63767361105</c:v>
                </c:pt>
                <c:pt idx="30048">
                  <c:v>735675.63767361105</c:v>
                </c:pt>
                <c:pt idx="30049">
                  <c:v>735675.63768518541</c:v>
                </c:pt>
                <c:pt idx="30050">
                  <c:v>735675.63768518541</c:v>
                </c:pt>
                <c:pt idx="30051">
                  <c:v>735675.63769675931</c:v>
                </c:pt>
                <c:pt idx="30052">
                  <c:v>735675.63769675931</c:v>
                </c:pt>
                <c:pt idx="30053">
                  <c:v>735675.63770833332</c:v>
                </c:pt>
                <c:pt idx="30054">
                  <c:v>735675.63770833332</c:v>
                </c:pt>
                <c:pt idx="30055">
                  <c:v>735675.63771990698</c:v>
                </c:pt>
                <c:pt idx="30056">
                  <c:v>735675.63771990698</c:v>
                </c:pt>
                <c:pt idx="30057">
                  <c:v>735675.63773148146</c:v>
                </c:pt>
                <c:pt idx="30058">
                  <c:v>735675.63774305396</c:v>
                </c:pt>
                <c:pt idx="30059">
                  <c:v>735675.63774305396</c:v>
                </c:pt>
                <c:pt idx="30060">
                  <c:v>735675.6377546296</c:v>
                </c:pt>
                <c:pt idx="30061">
                  <c:v>735675.6377546296</c:v>
                </c:pt>
                <c:pt idx="30062">
                  <c:v>735675.63776620373</c:v>
                </c:pt>
                <c:pt idx="30063">
                  <c:v>735675.63776620373</c:v>
                </c:pt>
                <c:pt idx="30064">
                  <c:v>735675.63777777739</c:v>
                </c:pt>
                <c:pt idx="30065">
                  <c:v>735675.63777777739</c:v>
                </c:pt>
                <c:pt idx="30066">
                  <c:v>735675.63778935187</c:v>
                </c:pt>
                <c:pt idx="30067">
                  <c:v>735675.63778935187</c:v>
                </c:pt>
                <c:pt idx="30068">
                  <c:v>735675.63780092704</c:v>
                </c:pt>
                <c:pt idx="30069">
                  <c:v>735675.63780092704</c:v>
                </c:pt>
                <c:pt idx="30070">
                  <c:v>735675.6378125</c:v>
                </c:pt>
                <c:pt idx="30071">
                  <c:v>735675.6378125</c:v>
                </c:pt>
                <c:pt idx="30072">
                  <c:v>735675.63782407413</c:v>
                </c:pt>
                <c:pt idx="30073">
                  <c:v>735675.63782407413</c:v>
                </c:pt>
                <c:pt idx="30074">
                  <c:v>735675.63783564942</c:v>
                </c:pt>
                <c:pt idx="30075">
                  <c:v>735675.63783564942</c:v>
                </c:pt>
                <c:pt idx="30076">
                  <c:v>735675.6378472225</c:v>
                </c:pt>
                <c:pt idx="30077">
                  <c:v>735675.6378472225</c:v>
                </c:pt>
                <c:pt idx="30078">
                  <c:v>735675.6378587964</c:v>
                </c:pt>
                <c:pt idx="30079">
                  <c:v>735675.6378587964</c:v>
                </c:pt>
                <c:pt idx="30080">
                  <c:v>735675.63787037029</c:v>
                </c:pt>
                <c:pt idx="30081">
                  <c:v>735675.63787037029</c:v>
                </c:pt>
                <c:pt idx="30082">
                  <c:v>735675.63788194442</c:v>
                </c:pt>
                <c:pt idx="30083">
                  <c:v>735675.63788194442</c:v>
                </c:pt>
                <c:pt idx="30084">
                  <c:v>735675.63789351855</c:v>
                </c:pt>
                <c:pt idx="30085">
                  <c:v>735675.63789351855</c:v>
                </c:pt>
                <c:pt idx="30086">
                  <c:v>735675.63790509256</c:v>
                </c:pt>
                <c:pt idx="30087">
                  <c:v>735675.63790509256</c:v>
                </c:pt>
                <c:pt idx="30088">
                  <c:v>735675.63791666669</c:v>
                </c:pt>
                <c:pt idx="30089">
                  <c:v>735675.6379282407</c:v>
                </c:pt>
                <c:pt idx="30090">
                  <c:v>735675.6379282407</c:v>
                </c:pt>
                <c:pt idx="30091">
                  <c:v>735675.63793981436</c:v>
                </c:pt>
                <c:pt idx="30092">
                  <c:v>735675.63793981436</c:v>
                </c:pt>
                <c:pt idx="30093">
                  <c:v>735675.63795138884</c:v>
                </c:pt>
                <c:pt idx="30094">
                  <c:v>735675.63795138884</c:v>
                </c:pt>
                <c:pt idx="30095">
                  <c:v>735675.63796296297</c:v>
                </c:pt>
                <c:pt idx="30096">
                  <c:v>735675.63796296297</c:v>
                </c:pt>
                <c:pt idx="30097">
                  <c:v>735675.63797453709</c:v>
                </c:pt>
                <c:pt idx="30098">
                  <c:v>735675.63797453709</c:v>
                </c:pt>
                <c:pt idx="30099">
                  <c:v>735675.63798611145</c:v>
                </c:pt>
                <c:pt idx="30100">
                  <c:v>735675.63798611145</c:v>
                </c:pt>
                <c:pt idx="30101">
                  <c:v>735675.63799768523</c:v>
                </c:pt>
                <c:pt idx="30102">
                  <c:v>735675.63799768523</c:v>
                </c:pt>
                <c:pt idx="30103">
                  <c:v>735675.6380092589</c:v>
                </c:pt>
                <c:pt idx="30104">
                  <c:v>735675.6380092589</c:v>
                </c:pt>
                <c:pt idx="30105">
                  <c:v>735675.63802083442</c:v>
                </c:pt>
                <c:pt idx="30106">
                  <c:v>735675.63802083442</c:v>
                </c:pt>
                <c:pt idx="30107">
                  <c:v>735675.6380324075</c:v>
                </c:pt>
                <c:pt idx="30108">
                  <c:v>735675.6380324075</c:v>
                </c:pt>
                <c:pt idx="30109">
                  <c:v>735675.63804398151</c:v>
                </c:pt>
                <c:pt idx="30110">
                  <c:v>735675.63804398151</c:v>
                </c:pt>
                <c:pt idx="30111">
                  <c:v>735675.63805555552</c:v>
                </c:pt>
                <c:pt idx="30112">
                  <c:v>735675.63805555552</c:v>
                </c:pt>
                <c:pt idx="30113">
                  <c:v>735675.63806712965</c:v>
                </c:pt>
                <c:pt idx="30114">
                  <c:v>735675.63806712965</c:v>
                </c:pt>
                <c:pt idx="30115">
                  <c:v>735675.63807870366</c:v>
                </c:pt>
                <c:pt idx="30116">
                  <c:v>735675.63807870366</c:v>
                </c:pt>
                <c:pt idx="30117">
                  <c:v>735675.63809027779</c:v>
                </c:pt>
                <c:pt idx="30118">
                  <c:v>735675.6381018518</c:v>
                </c:pt>
                <c:pt idx="30119">
                  <c:v>735675.6381018518</c:v>
                </c:pt>
                <c:pt idx="30120">
                  <c:v>735675.63811342593</c:v>
                </c:pt>
                <c:pt idx="30121">
                  <c:v>735675.63811342593</c:v>
                </c:pt>
                <c:pt idx="30122">
                  <c:v>735675.63812500041</c:v>
                </c:pt>
                <c:pt idx="30123">
                  <c:v>735675.63812500041</c:v>
                </c:pt>
                <c:pt idx="30124">
                  <c:v>735675.63813657407</c:v>
                </c:pt>
                <c:pt idx="30125">
                  <c:v>735675.63813657407</c:v>
                </c:pt>
                <c:pt idx="30126">
                  <c:v>735675.63814814819</c:v>
                </c:pt>
                <c:pt idx="30127">
                  <c:v>735675.63814814819</c:v>
                </c:pt>
                <c:pt idx="30128">
                  <c:v>735675.63815972221</c:v>
                </c:pt>
                <c:pt idx="30129">
                  <c:v>735675.63815972221</c:v>
                </c:pt>
                <c:pt idx="30130">
                  <c:v>735675.63817129633</c:v>
                </c:pt>
                <c:pt idx="30131">
                  <c:v>735675.63817129633</c:v>
                </c:pt>
                <c:pt idx="30132">
                  <c:v>735675.63818287035</c:v>
                </c:pt>
                <c:pt idx="30133">
                  <c:v>735675.63818287035</c:v>
                </c:pt>
                <c:pt idx="30134">
                  <c:v>735675.63819444447</c:v>
                </c:pt>
                <c:pt idx="30135">
                  <c:v>735675.63820601942</c:v>
                </c:pt>
                <c:pt idx="30136">
                  <c:v>735675.63820601942</c:v>
                </c:pt>
                <c:pt idx="30137">
                  <c:v>735675.63820601942</c:v>
                </c:pt>
                <c:pt idx="30138">
                  <c:v>735675.63821759261</c:v>
                </c:pt>
                <c:pt idx="30139">
                  <c:v>735675.63821759261</c:v>
                </c:pt>
                <c:pt idx="30140">
                  <c:v>735675.63822916662</c:v>
                </c:pt>
                <c:pt idx="30141">
                  <c:v>735675.63822916662</c:v>
                </c:pt>
                <c:pt idx="30142">
                  <c:v>735675.63824074075</c:v>
                </c:pt>
                <c:pt idx="30143">
                  <c:v>735675.63824074075</c:v>
                </c:pt>
                <c:pt idx="30144">
                  <c:v>735675.63825231732</c:v>
                </c:pt>
                <c:pt idx="30145">
                  <c:v>735675.63825231732</c:v>
                </c:pt>
                <c:pt idx="30146">
                  <c:v>735675.63826388901</c:v>
                </c:pt>
                <c:pt idx="30147">
                  <c:v>735675.63826388901</c:v>
                </c:pt>
                <c:pt idx="30148">
                  <c:v>735675.6382754629</c:v>
                </c:pt>
                <c:pt idx="30149">
                  <c:v>735675.6382754629</c:v>
                </c:pt>
                <c:pt idx="30150">
                  <c:v>735675.63828703994</c:v>
                </c:pt>
                <c:pt idx="30151">
                  <c:v>735675.63829861151</c:v>
                </c:pt>
                <c:pt idx="30152">
                  <c:v>735675.63829861151</c:v>
                </c:pt>
                <c:pt idx="30153">
                  <c:v>735675.63831018517</c:v>
                </c:pt>
                <c:pt idx="30154">
                  <c:v>735675.63831018517</c:v>
                </c:pt>
                <c:pt idx="30155">
                  <c:v>735675.63833333342</c:v>
                </c:pt>
                <c:pt idx="30156">
                  <c:v>735675.63833333342</c:v>
                </c:pt>
                <c:pt idx="30157">
                  <c:v>735675.63833333342</c:v>
                </c:pt>
                <c:pt idx="30158">
                  <c:v>735675.63834490732</c:v>
                </c:pt>
                <c:pt idx="30159">
                  <c:v>735675.63834490732</c:v>
                </c:pt>
                <c:pt idx="30160">
                  <c:v>735675.63835648145</c:v>
                </c:pt>
                <c:pt idx="30161">
                  <c:v>735675.63835648145</c:v>
                </c:pt>
                <c:pt idx="30162">
                  <c:v>735675.63836805336</c:v>
                </c:pt>
                <c:pt idx="30163">
                  <c:v>735675.63836805336</c:v>
                </c:pt>
                <c:pt idx="30164">
                  <c:v>735675.63837962889</c:v>
                </c:pt>
                <c:pt idx="30165">
                  <c:v>735675.63837962889</c:v>
                </c:pt>
                <c:pt idx="30166">
                  <c:v>735675.63839120371</c:v>
                </c:pt>
                <c:pt idx="30167">
                  <c:v>735675.63839120371</c:v>
                </c:pt>
                <c:pt idx="30168">
                  <c:v>735675.63840277772</c:v>
                </c:pt>
                <c:pt idx="30169">
                  <c:v>735675.63840277772</c:v>
                </c:pt>
                <c:pt idx="30170">
                  <c:v>735675.63841435185</c:v>
                </c:pt>
                <c:pt idx="30171">
                  <c:v>735675.63841435185</c:v>
                </c:pt>
                <c:pt idx="30172">
                  <c:v>735675.63842592924</c:v>
                </c:pt>
                <c:pt idx="30173">
                  <c:v>735675.63842592924</c:v>
                </c:pt>
                <c:pt idx="30174">
                  <c:v>735675.63843750244</c:v>
                </c:pt>
                <c:pt idx="30175">
                  <c:v>735675.63843750244</c:v>
                </c:pt>
                <c:pt idx="30176">
                  <c:v>735675.63844907389</c:v>
                </c:pt>
                <c:pt idx="30177">
                  <c:v>735675.63846064941</c:v>
                </c:pt>
                <c:pt idx="30178">
                  <c:v>735675.63846064941</c:v>
                </c:pt>
                <c:pt idx="30179">
                  <c:v>735675.63847222249</c:v>
                </c:pt>
                <c:pt idx="30180">
                  <c:v>735675.63847222249</c:v>
                </c:pt>
                <c:pt idx="30181">
                  <c:v>735675.63848379743</c:v>
                </c:pt>
                <c:pt idx="30182">
                  <c:v>735675.63848379743</c:v>
                </c:pt>
                <c:pt idx="30183">
                  <c:v>735675.6384953704</c:v>
                </c:pt>
                <c:pt idx="30184">
                  <c:v>735675.6384953704</c:v>
                </c:pt>
                <c:pt idx="30185">
                  <c:v>735675.63850694441</c:v>
                </c:pt>
                <c:pt idx="30186">
                  <c:v>735675.63850694441</c:v>
                </c:pt>
                <c:pt idx="30187">
                  <c:v>735675.6385185183</c:v>
                </c:pt>
                <c:pt idx="30188">
                  <c:v>735675.6385185183</c:v>
                </c:pt>
                <c:pt idx="30189">
                  <c:v>735675.63853009231</c:v>
                </c:pt>
                <c:pt idx="30190">
                  <c:v>735675.63853009231</c:v>
                </c:pt>
                <c:pt idx="30191">
                  <c:v>735675.63854166667</c:v>
                </c:pt>
                <c:pt idx="30192">
                  <c:v>735675.63854166667</c:v>
                </c:pt>
                <c:pt idx="30193">
                  <c:v>735675.63855324243</c:v>
                </c:pt>
                <c:pt idx="30194">
                  <c:v>735675.63855324243</c:v>
                </c:pt>
                <c:pt idx="30195">
                  <c:v>735675.63856481481</c:v>
                </c:pt>
                <c:pt idx="30196">
                  <c:v>735675.63856481481</c:v>
                </c:pt>
                <c:pt idx="30197">
                  <c:v>735675.63857638894</c:v>
                </c:pt>
                <c:pt idx="30198">
                  <c:v>735675.63857638894</c:v>
                </c:pt>
                <c:pt idx="30199">
                  <c:v>735675.63858796295</c:v>
                </c:pt>
                <c:pt idx="30200">
                  <c:v>735675.63858796295</c:v>
                </c:pt>
                <c:pt idx="30201">
                  <c:v>735675.63859953708</c:v>
                </c:pt>
                <c:pt idx="30202">
                  <c:v>735675.63859953708</c:v>
                </c:pt>
                <c:pt idx="30203">
                  <c:v>735675.63861111144</c:v>
                </c:pt>
                <c:pt idx="30204">
                  <c:v>735675.63861111144</c:v>
                </c:pt>
                <c:pt idx="30205">
                  <c:v>735675.63862268545</c:v>
                </c:pt>
                <c:pt idx="30206">
                  <c:v>735675.63863425923</c:v>
                </c:pt>
                <c:pt idx="30207">
                  <c:v>735675.63863425923</c:v>
                </c:pt>
                <c:pt idx="30208">
                  <c:v>735675.63864583441</c:v>
                </c:pt>
                <c:pt idx="30209">
                  <c:v>735675.63864583441</c:v>
                </c:pt>
                <c:pt idx="30210">
                  <c:v>735675.63865741005</c:v>
                </c:pt>
                <c:pt idx="30211">
                  <c:v>735675.63865741005</c:v>
                </c:pt>
                <c:pt idx="30212">
                  <c:v>735675.6386689815</c:v>
                </c:pt>
                <c:pt idx="30213">
                  <c:v>735675.6386689815</c:v>
                </c:pt>
                <c:pt idx="30214">
                  <c:v>735675.63868055551</c:v>
                </c:pt>
                <c:pt idx="30215">
                  <c:v>735675.63868055551</c:v>
                </c:pt>
                <c:pt idx="30216">
                  <c:v>735675.63869212964</c:v>
                </c:pt>
                <c:pt idx="30217">
                  <c:v>735675.63869212964</c:v>
                </c:pt>
                <c:pt idx="30218">
                  <c:v>735675.63870370365</c:v>
                </c:pt>
                <c:pt idx="30219">
                  <c:v>735675.63870370365</c:v>
                </c:pt>
                <c:pt idx="30220">
                  <c:v>735675.63871527778</c:v>
                </c:pt>
                <c:pt idx="30221">
                  <c:v>735675.63871527778</c:v>
                </c:pt>
                <c:pt idx="30222">
                  <c:v>735675.63872685202</c:v>
                </c:pt>
                <c:pt idx="30223">
                  <c:v>735675.63872685202</c:v>
                </c:pt>
                <c:pt idx="30224">
                  <c:v>735675.63873842591</c:v>
                </c:pt>
                <c:pt idx="30225">
                  <c:v>735675.63873842591</c:v>
                </c:pt>
                <c:pt idx="30226">
                  <c:v>735675.63875000004</c:v>
                </c:pt>
                <c:pt idx="30227">
                  <c:v>735675.63875000004</c:v>
                </c:pt>
                <c:pt idx="30228">
                  <c:v>735675.63876157394</c:v>
                </c:pt>
                <c:pt idx="30229">
                  <c:v>735675.63876157394</c:v>
                </c:pt>
                <c:pt idx="30230">
                  <c:v>735675.63877314841</c:v>
                </c:pt>
                <c:pt idx="30231">
                  <c:v>735675.63877314841</c:v>
                </c:pt>
                <c:pt idx="30232">
                  <c:v>735675.63878472243</c:v>
                </c:pt>
                <c:pt idx="30233">
                  <c:v>735675.63878472243</c:v>
                </c:pt>
                <c:pt idx="30234">
                  <c:v>735675.63879629644</c:v>
                </c:pt>
                <c:pt idx="30235">
                  <c:v>735675.63879629644</c:v>
                </c:pt>
                <c:pt idx="30236">
                  <c:v>735675.63880787045</c:v>
                </c:pt>
                <c:pt idx="30237">
                  <c:v>735675.63880787045</c:v>
                </c:pt>
                <c:pt idx="30238">
                  <c:v>735675.63881944446</c:v>
                </c:pt>
                <c:pt idx="30239">
                  <c:v>735675.63883101905</c:v>
                </c:pt>
                <c:pt idx="30240">
                  <c:v>735675.63883101905</c:v>
                </c:pt>
                <c:pt idx="30241">
                  <c:v>735675.6388425926</c:v>
                </c:pt>
                <c:pt idx="30242">
                  <c:v>735675.6388425926</c:v>
                </c:pt>
                <c:pt idx="30243">
                  <c:v>735675.63885416742</c:v>
                </c:pt>
                <c:pt idx="30244">
                  <c:v>735675.63885416742</c:v>
                </c:pt>
                <c:pt idx="30245">
                  <c:v>735675.63886574376</c:v>
                </c:pt>
                <c:pt idx="30246">
                  <c:v>735675.63886574376</c:v>
                </c:pt>
                <c:pt idx="30247">
                  <c:v>735675.63887731545</c:v>
                </c:pt>
                <c:pt idx="30248">
                  <c:v>735675.63887731545</c:v>
                </c:pt>
                <c:pt idx="30249">
                  <c:v>735675.63888888911</c:v>
                </c:pt>
                <c:pt idx="30250">
                  <c:v>735675.63888888911</c:v>
                </c:pt>
                <c:pt idx="30251">
                  <c:v>735675.638900463</c:v>
                </c:pt>
                <c:pt idx="30252">
                  <c:v>735675.638900463</c:v>
                </c:pt>
                <c:pt idx="30253">
                  <c:v>735675.63891203701</c:v>
                </c:pt>
                <c:pt idx="30254">
                  <c:v>735675.63891203701</c:v>
                </c:pt>
                <c:pt idx="30255">
                  <c:v>735675.63892361242</c:v>
                </c:pt>
                <c:pt idx="30256">
                  <c:v>735675.63892361242</c:v>
                </c:pt>
                <c:pt idx="30257">
                  <c:v>735675.63893518515</c:v>
                </c:pt>
                <c:pt idx="30258">
                  <c:v>735675.63893518515</c:v>
                </c:pt>
                <c:pt idx="30259">
                  <c:v>735675.63894675928</c:v>
                </c:pt>
                <c:pt idx="30260">
                  <c:v>735675.63894675928</c:v>
                </c:pt>
                <c:pt idx="30261">
                  <c:v>735675.63895833341</c:v>
                </c:pt>
                <c:pt idx="30262">
                  <c:v>735675.63895833341</c:v>
                </c:pt>
                <c:pt idx="30263">
                  <c:v>735675.6389699073</c:v>
                </c:pt>
                <c:pt idx="30264">
                  <c:v>735675.6389699073</c:v>
                </c:pt>
                <c:pt idx="30265">
                  <c:v>735675.63898148143</c:v>
                </c:pt>
                <c:pt idx="30266">
                  <c:v>735675.63898148143</c:v>
                </c:pt>
                <c:pt idx="30267">
                  <c:v>735675.63899305556</c:v>
                </c:pt>
                <c:pt idx="30268">
                  <c:v>735675.63899305556</c:v>
                </c:pt>
                <c:pt idx="30269">
                  <c:v>735675.63900462957</c:v>
                </c:pt>
                <c:pt idx="30270">
                  <c:v>735675.6390162037</c:v>
                </c:pt>
                <c:pt idx="30271">
                  <c:v>735675.6390162037</c:v>
                </c:pt>
                <c:pt idx="30272">
                  <c:v>735675.63902777783</c:v>
                </c:pt>
                <c:pt idx="30273">
                  <c:v>735675.63902777783</c:v>
                </c:pt>
                <c:pt idx="30274">
                  <c:v>735675.63903935137</c:v>
                </c:pt>
                <c:pt idx="30275">
                  <c:v>735675.63903935137</c:v>
                </c:pt>
                <c:pt idx="30276">
                  <c:v>735675.63905092643</c:v>
                </c:pt>
                <c:pt idx="30277">
                  <c:v>735675.63905092643</c:v>
                </c:pt>
                <c:pt idx="30278">
                  <c:v>735675.63906249998</c:v>
                </c:pt>
                <c:pt idx="30279">
                  <c:v>735675.63906249998</c:v>
                </c:pt>
                <c:pt idx="30280">
                  <c:v>735675.63907407399</c:v>
                </c:pt>
                <c:pt idx="30281">
                  <c:v>735675.63907407399</c:v>
                </c:pt>
                <c:pt idx="30282">
                  <c:v>735675.63908564905</c:v>
                </c:pt>
                <c:pt idx="30283">
                  <c:v>735675.63908564905</c:v>
                </c:pt>
                <c:pt idx="30284">
                  <c:v>735675.63909722224</c:v>
                </c:pt>
                <c:pt idx="30285">
                  <c:v>735675.63909722224</c:v>
                </c:pt>
                <c:pt idx="30286">
                  <c:v>735675.63910879358</c:v>
                </c:pt>
                <c:pt idx="30287">
                  <c:v>735675.63910879358</c:v>
                </c:pt>
                <c:pt idx="30288">
                  <c:v>735675.63912037038</c:v>
                </c:pt>
                <c:pt idx="30289">
                  <c:v>735675.63913194439</c:v>
                </c:pt>
                <c:pt idx="30290">
                  <c:v>735675.63913194439</c:v>
                </c:pt>
                <c:pt idx="30291">
                  <c:v>735675.63913194439</c:v>
                </c:pt>
                <c:pt idx="30292">
                  <c:v>735675.63914351829</c:v>
                </c:pt>
                <c:pt idx="30293">
                  <c:v>735675.63914351829</c:v>
                </c:pt>
                <c:pt idx="30294">
                  <c:v>735675.6391550923</c:v>
                </c:pt>
                <c:pt idx="30295">
                  <c:v>735675.63916666666</c:v>
                </c:pt>
                <c:pt idx="30296">
                  <c:v>735675.63916666666</c:v>
                </c:pt>
                <c:pt idx="30297">
                  <c:v>735675.63917823811</c:v>
                </c:pt>
                <c:pt idx="30298">
                  <c:v>735675.63917823811</c:v>
                </c:pt>
                <c:pt idx="30299">
                  <c:v>735675.63918981398</c:v>
                </c:pt>
                <c:pt idx="30300">
                  <c:v>735675.63918981398</c:v>
                </c:pt>
                <c:pt idx="30301">
                  <c:v>735675.63920138893</c:v>
                </c:pt>
                <c:pt idx="30302">
                  <c:v>735675.63920138893</c:v>
                </c:pt>
                <c:pt idx="30303">
                  <c:v>735675.63921296236</c:v>
                </c:pt>
                <c:pt idx="30304">
                  <c:v>735675.63921296236</c:v>
                </c:pt>
                <c:pt idx="30305">
                  <c:v>735675.63922453742</c:v>
                </c:pt>
                <c:pt idx="30306">
                  <c:v>735675.63922453742</c:v>
                </c:pt>
                <c:pt idx="30307">
                  <c:v>735675.63923611143</c:v>
                </c:pt>
                <c:pt idx="30308">
                  <c:v>735675.63923611143</c:v>
                </c:pt>
                <c:pt idx="30309">
                  <c:v>735675.63924768521</c:v>
                </c:pt>
                <c:pt idx="30310">
                  <c:v>735675.63924768521</c:v>
                </c:pt>
                <c:pt idx="30311">
                  <c:v>735675.63925925898</c:v>
                </c:pt>
                <c:pt idx="30312">
                  <c:v>735675.63925925898</c:v>
                </c:pt>
                <c:pt idx="30313">
                  <c:v>735675.63927083334</c:v>
                </c:pt>
                <c:pt idx="30314">
                  <c:v>735675.63927083334</c:v>
                </c:pt>
                <c:pt idx="30315">
                  <c:v>735675.63928240747</c:v>
                </c:pt>
                <c:pt idx="30316">
                  <c:v>735675.63928240747</c:v>
                </c:pt>
                <c:pt idx="30317">
                  <c:v>735675.63929398148</c:v>
                </c:pt>
                <c:pt idx="30318">
                  <c:v>735675.63929398148</c:v>
                </c:pt>
                <c:pt idx="30319">
                  <c:v>735675.63930555538</c:v>
                </c:pt>
                <c:pt idx="30320">
                  <c:v>735675.63930555538</c:v>
                </c:pt>
                <c:pt idx="30321">
                  <c:v>735675.63931712939</c:v>
                </c:pt>
                <c:pt idx="30322">
                  <c:v>735675.63932870328</c:v>
                </c:pt>
                <c:pt idx="30323">
                  <c:v>735675.63932870328</c:v>
                </c:pt>
                <c:pt idx="30324">
                  <c:v>735675.63934027636</c:v>
                </c:pt>
                <c:pt idx="30325">
                  <c:v>735675.63934027636</c:v>
                </c:pt>
                <c:pt idx="30326">
                  <c:v>735675.63935185189</c:v>
                </c:pt>
                <c:pt idx="30327">
                  <c:v>735675.63935185189</c:v>
                </c:pt>
                <c:pt idx="30328">
                  <c:v>735675.6393634259</c:v>
                </c:pt>
                <c:pt idx="30329">
                  <c:v>735675.6393634259</c:v>
                </c:pt>
                <c:pt idx="30330">
                  <c:v>735675.63937499898</c:v>
                </c:pt>
                <c:pt idx="30331">
                  <c:v>735675.63937499898</c:v>
                </c:pt>
                <c:pt idx="30332">
                  <c:v>735675.63938657392</c:v>
                </c:pt>
                <c:pt idx="30333">
                  <c:v>735675.63938657392</c:v>
                </c:pt>
                <c:pt idx="30334">
                  <c:v>735675.63939814817</c:v>
                </c:pt>
                <c:pt idx="30335">
                  <c:v>735675.63939814817</c:v>
                </c:pt>
                <c:pt idx="30336">
                  <c:v>735675.63940972218</c:v>
                </c:pt>
                <c:pt idx="30337">
                  <c:v>735675.63940972218</c:v>
                </c:pt>
                <c:pt idx="30338">
                  <c:v>735675.63942129642</c:v>
                </c:pt>
                <c:pt idx="30339">
                  <c:v>735675.63942129642</c:v>
                </c:pt>
                <c:pt idx="30340">
                  <c:v>735675.63943287032</c:v>
                </c:pt>
                <c:pt idx="30341">
                  <c:v>735675.63943287032</c:v>
                </c:pt>
                <c:pt idx="30342">
                  <c:v>735675.63944444433</c:v>
                </c:pt>
                <c:pt idx="30343">
                  <c:v>735675.63944444433</c:v>
                </c:pt>
                <c:pt idx="30344">
                  <c:v>735675.63945601904</c:v>
                </c:pt>
                <c:pt idx="30345">
                  <c:v>735675.63945601904</c:v>
                </c:pt>
                <c:pt idx="30346">
                  <c:v>735675.63946759258</c:v>
                </c:pt>
                <c:pt idx="30347">
                  <c:v>735675.63946759258</c:v>
                </c:pt>
                <c:pt idx="30348">
                  <c:v>735675.63947916636</c:v>
                </c:pt>
                <c:pt idx="30349">
                  <c:v>735675.63947916636</c:v>
                </c:pt>
                <c:pt idx="30350">
                  <c:v>735675.63949074072</c:v>
                </c:pt>
                <c:pt idx="30351">
                  <c:v>735675.63949074072</c:v>
                </c:pt>
                <c:pt idx="30352">
                  <c:v>735675.63950231439</c:v>
                </c:pt>
                <c:pt idx="30353">
                  <c:v>735675.63950231439</c:v>
                </c:pt>
                <c:pt idx="30354">
                  <c:v>735675.63951388886</c:v>
                </c:pt>
                <c:pt idx="30355">
                  <c:v>735675.63952546299</c:v>
                </c:pt>
                <c:pt idx="30356">
                  <c:v>735675.63952546299</c:v>
                </c:pt>
                <c:pt idx="30357">
                  <c:v>735675.639537037</c:v>
                </c:pt>
                <c:pt idx="30358">
                  <c:v>735675.639537037</c:v>
                </c:pt>
                <c:pt idx="30359">
                  <c:v>735675.63954860845</c:v>
                </c:pt>
                <c:pt idx="30360">
                  <c:v>735675.63954860845</c:v>
                </c:pt>
                <c:pt idx="30361">
                  <c:v>735675.63956018398</c:v>
                </c:pt>
                <c:pt idx="30362">
                  <c:v>735675.63956018398</c:v>
                </c:pt>
                <c:pt idx="30363">
                  <c:v>735675.63957175659</c:v>
                </c:pt>
                <c:pt idx="30364">
                  <c:v>735675.63957175659</c:v>
                </c:pt>
                <c:pt idx="30365">
                  <c:v>735675.6395833334</c:v>
                </c:pt>
                <c:pt idx="30366">
                  <c:v>735675.6395833334</c:v>
                </c:pt>
                <c:pt idx="30367">
                  <c:v>735675.63959490729</c:v>
                </c:pt>
                <c:pt idx="30368">
                  <c:v>735675.63959490729</c:v>
                </c:pt>
                <c:pt idx="30369">
                  <c:v>735675.63960648153</c:v>
                </c:pt>
                <c:pt idx="30370">
                  <c:v>735675.63960648153</c:v>
                </c:pt>
                <c:pt idx="30371">
                  <c:v>735675.63961805275</c:v>
                </c:pt>
                <c:pt idx="30372">
                  <c:v>735675.63961805275</c:v>
                </c:pt>
                <c:pt idx="30373">
                  <c:v>735675.63962962967</c:v>
                </c:pt>
                <c:pt idx="30374">
                  <c:v>735675.63962962967</c:v>
                </c:pt>
                <c:pt idx="30375">
                  <c:v>735675.63964120368</c:v>
                </c:pt>
                <c:pt idx="30376">
                  <c:v>735675.63964120368</c:v>
                </c:pt>
                <c:pt idx="30377">
                  <c:v>735675.63965277781</c:v>
                </c:pt>
                <c:pt idx="30378">
                  <c:v>735675.63965277781</c:v>
                </c:pt>
                <c:pt idx="30379">
                  <c:v>735675.63966435182</c:v>
                </c:pt>
                <c:pt idx="30380">
                  <c:v>735675.63966435182</c:v>
                </c:pt>
                <c:pt idx="30381">
                  <c:v>735675.63967592595</c:v>
                </c:pt>
                <c:pt idx="30382">
                  <c:v>735675.63967592595</c:v>
                </c:pt>
                <c:pt idx="30383">
                  <c:v>735675.63968750043</c:v>
                </c:pt>
                <c:pt idx="30384">
                  <c:v>735675.63968750043</c:v>
                </c:pt>
                <c:pt idx="30385">
                  <c:v>735675.63969907397</c:v>
                </c:pt>
                <c:pt idx="30386">
                  <c:v>735675.6397106481</c:v>
                </c:pt>
                <c:pt idx="30387">
                  <c:v>735675.6397106481</c:v>
                </c:pt>
                <c:pt idx="30388">
                  <c:v>735675.63972222223</c:v>
                </c:pt>
                <c:pt idx="30389">
                  <c:v>735675.63972222223</c:v>
                </c:pt>
                <c:pt idx="30390">
                  <c:v>735675.63973379624</c:v>
                </c:pt>
                <c:pt idx="30391">
                  <c:v>735675.63973379624</c:v>
                </c:pt>
                <c:pt idx="30392">
                  <c:v>735675.63974537037</c:v>
                </c:pt>
                <c:pt idx="30393">
                  <c:v>735675.63974537037</c:v>
                </c:pt>
                <c:pt idx="30394">
                  <c:v>735675.6397569445</c:v>
                </c:pt>
                <c:pt idx="30395">
                  <c:v>735675.6397569445</c:v>
                </c:pt>
                <c:pt idx="30396">
                  <c:v>735675.63976851839</c:v>
                </c:pt>
                <c:pt idx="30397">
                  <c:v>735675.63976851839</c:v>
                </c:pt>
                <c:pt idx="30398">
                  <c:v>735675.63978009229</c:v>
                </c:pt>
                <c:pt idx="30399">
                  <c:v>735675.63978009229</c:v>
                </c:pt>
                <c:pt idx="30400">
                  <c:v>735675.6397916663</c:v>
                </c:pt>
                <c:pt idx="30401">
                  <c:v>735675.6397916663</c:v>
                </c:pt>
                <c:pt idx="30402">
                  <c:v>735675.63980324205</c:v>
                </c:pt>
                <c:pt idx="30403">
                  <c:v>735675.63980324205</c:v>
                </c:pt>
                <c:pt idx="30404">
                  <c:v>735675.63981481479</c:v>
                </c:pt>
                <c:pt idx="30405">
                  <c:v>735675.63981481479</c:v>
                </c:pt>
                <c:pt idx="30406">
                  <c:v>735675.63982638903</c:v>
                </c:pt>
                <c:pt idx="30407">
                  <c:v>735675.63982638903</c:v>
                </c:pt>
                <c:pt idx="30408">
                  <c:v>735675.63983796292</c:v>
                </c:pt>
                <c:pt idx="30409">
                  <c:v>735675.63983796292</c:v>
                </c:pt>
                <c:pt idx="30410">
                  <c:v>735675.63984953694</c:v>
                </c:pt>
                <c:pt idx="30411">
                  <c:v>735675.63984953694</c:v>
                </c:pt>
                <c:pt idx="30412">
                  <c:v>735675.63986111141</c:v>
                </c:pt>
                <c:pt idx="30413">
                  <c:v>735675.63987268519</c:v>
                </c:pt>
                <c:pt idx="30414">
                  <c:v>735675.63987268519</c:v>
                </c:pt>
                <c:pt idx="30415">
                  <c:v>735675.63988425932</c:v>
                </c:pt>
                <c:pt idx="30416">
                  <c:v>735675.63988425932</c:v>
                </c:pt>
                <c:pt idx="30417">
                  <c:v>735675.63989583345</c:v>
                </c:pt>
                <c:pt idx="30418">
                  <c:v>735675.63989583345</c:v>
                </c:pt>
                <c:pt idx="30419">
                  <c:v>735675.63990740746</c:v>
                </c:pt>
                <c:pt idx="30420">
                  <c:v>735675.63990740746</c:v>
                </c:pt>
                <c:pt idx="30421">
                  <c:v>735675.63991897868</c:v>
                </c:pt>
                <c:pt idx="30422">
                  <c:v>735675.63991897868</c:v>
                </c:pt>
                <c:pt idx="30423">
                  <c:v>735675.63993055536</c:v>
                </c:pt>
                <c:pt idx="30424">
                  <c:v>735675.63993055536</c:v>
                </c:pt>
                <c:pt idx="30425">
                  <c:v>735675.63994212938</c:v>
                </c:pt>
                <c:pt idx="30426">
                  <c:v>735675.63994212938</c:v>
                </c:pt>
                <c:pt idx="30427">
                  <c:v>735675.63995370374</c:v>
                </c:pt>
                <c:pt idx="30428">
                  <c:v>735675.63995370374</c:v>
                </c:pt>
                <c:pt idx="30429">
                  <c:v>735675.63996527728</c:v>
                </c:pt>
                <c:pt idx="30430">
                  <c:v>735675.63996527728</c:v>
                </c:pt>
                <c:pt idx="30431">
                  <c:v>735675.63997685187</c:v>
                </c:pt>
                <c:pt idx="30432">
                  <c:v>735675.63997685187</c:v>
                </c:pt>
                <c:pt idx="30433">
                  <c:v>735675.63998842589</c:v>
                </c:pt>
                <c:pt idx="30434">
                  <c:v>735675.63998842589</c:v>
                </c:pt>
                <c:pt idx="30435">
                  <c:v>735675.64</c:v>
                </c:pt>
                <c:pt idx="30436">
                  <c:v>735675.64</c:v>
                </c:pt>
                <c:pt idx="30437">
                  <c:v>735675.64001157391</c:v>
                </c:pt>
                <c:pt idx="30438">
                  <c:v>735675.64001157391</c:v>
                </c:pt>
                <c:pt idx="30439">
                  <c:v>735675.64002314943</c:v>
                </c:pt>
                <c:pt idx="30440">
                  <c:v>735675.64002314943</c:v>
                </c:pt>
                <c:pt idx="30441">
                  <c:v>735675.6400347224</c:v>
                </c:pt>
                <c:pt idx="30442">
                  <c:v>735675.6400347224</c:v>
                </c:pt>
                <c:pt idx="30443">
                  <c:v>735675.64004629641</c:v>
                </c:pt>
                <c:pt idx="30444">
                  <c:v>735675.64005787042</c:v>
                </c:pt>
                <c:pt idx="30445">
                  <c:v>735675.64005787042</c:v>
                </c:pt>
                <c:pt idx="30446">
                  <c:v>735675.64006944431</c:v>
                </c:pt>
                <c:pt idx="30447">
                  <c:v>735675.64006944431</c:v>
                </c:pt>
                <c:pt idx="30448">
                  <c:v>735675.64008101902</c:v>
                </c:pt>
                <c:pt idx="30449">
                  <c:v>735675.64008101902</c:v>
                </c:pt>
                <c:pt idx="30450">
                  <c:v>735675.64009259257</c:v>
                </c:pt>
                <c:pt idx="30451">
                  <c:v>735675.64009259257</c:v>
                </c:pt>
                <c:pt idx="30452">
                  <c:v>735675.6401041667</c:v>
                </c:pt>
                <c:pt idx="30453">
                  <c:v>735675.6401041667</c:v>
                </c:pt>
                <c:pt idx="30454">
                  <c:v>735675.64011574071</c:v>
                </c:pt>
                <c:pt idx="30455">
                  <c:v>735675.64011574071</c:v>
                </c:pt>
                <c:pt idx="30456">
                  <c:v>735675.64012731484</c:v>
                </c:pt>
                <c:pt idx="30457">
                  <c:v>735675.64012731484</c:v>
                </c:pt>
                <c:pt idx="30458">
                  <c:v>735675.64013888838</c:v>
                </c:pt>
                <c:pt idx="30459">
                  <c:v>735675.64013888838</c:v>
                </c:pt>
                <c:pt idx="30460">
                  <c:v>735675.64015046298</c:v>
                </c:pt>
                <c:pt idx="30461">
                  <c:v>735675.6401620371</c:v>
                </c:pt>
                <c:pt idx="30462">
                  <c:v>735675.6401620371</c:v>
                </c:pt>
                <c:pt idx="30463">
                  <c:v>735675.64017361111</c:v>
                </c:pt>
                <c:pt idx="30464">
                  <c:v>735675.64017361111</c:v>
                </c:pt>
                <c:pt idx="30465">
                  <c:v>735675.64018518524</c:v>
                </c:pt>
                <c:pt idx="30466">
                  <c:v>735675.64018518524</c:v>
                </c:pt>
                <c:pt idx="30467">
                  <c:v>735675.6401967589</c:v>
                </c:pt>
                <c:pt idx="30468">
                  <c:v>735675.6402083335</c:v>
                </c:pt>
                <c:pt idx="30469">
                  <c:v>735675.6402083335</c:v>
                </c:pt>
                <c:pt idx="30470">
                  <c:v>735675.6402083335</c:v>
                </c:pt>
                <c:pt idx="30471">
                  <c:v>735675.64021990739</c:v>
                </c:pt>
                <c:pt idx="30472">
                  <c:v>735675.64021990739</c:v>
                </c:pt>
                <c:pt idx="30473">
                  <c:v>735675.64023148152</c:v>
                </c:pt>
                <c:pt idx="30474">
                  <c:v>735675.6402430553</c:v>
                </c:pt>
                <c:pt idx="30475">
                  <c:v>735675.6402430553</c:v>
                </c:pt>
                <c:pt idx="30476">
                  <c:v>735675.64025463234</c:v>
                </c:pt>
                <c:pt idx="30477">
                  <c:v>735675.64025463234</c:v>
                </c:pt>
                <c:pt idx="30478">
                  <c:v>735675.64026620402</c:v>
                </c:pt>
                <c:pt idx="30479">
                  <c:v>735675.64026620402</c:v>
                </c:pt>
                <c:pt idx="30480">
                  <c:v>735675.6402777778</c:v>
                </c:pt>
                <c:pt idx="30481">
                  <c:v>735675.6402777778</c:v>
                </c:pt>
                <c:pt idx="30482">
                  <c:v>735675.64028935181</c:v>
                </c:pt>
                <c:pt idx="30483">
                  <c:v>735675.64028935181</c:v>
                </c:pt>
                <c:pt idx="30484">
                  <c:v>735675.64030092594</c:v>
                </c:pt>
                <c:pt idx="30485">
                  <c:v>735675.64030092594</c:v>
                </c:pt>
                <c:pt idx="30486">
                  <c:v>735675.64031249937</c:v>
                </c:pt>
                <c:pt idx="30487">
                  <c:v>735675.64031249937</c:v>
                </c:pt>
                <c:pt idx="30488">
                  <c:v>735675.64032407408</c:v>
                </c:pt>
                <c:pt idx="30489">
                  <c:v>735675.64032407408</c:v>
                </c:pt>
                <c:pt idx="30490">
                  <c:v>735675.64033564844</c:v>
                </c:pt>
                <c:pt idx="30491">
                  <c:v>735675.64033564844</c:v>
                </c:pt>
                <c:pt idx="30492">
                  <c:v>735675.64034722222</c:v>
                </c:pt>
                <c:pt idx="30493">
                  <c:v>735675.64034722222</c:v>
                </c:pt>
                <c:pt idx="30494">
                  <c:v>735675.64035879634</c:v>
                </c:pt>
                <c:pt idx="30495">
                  <c:v>735675.64035879634</c:v>
                </c:pt>
                <c:pt idx="30496">
                  <c:v>735675.64037036896</c:v>
                </c:pt>
                <c:pt idx="30497">
                  <c:v>735675.64037036896</c:v>
                </c:pt>
                <c:pt idx="30498">
                  <c:v>735675.64038194448</c:v>
                </c:pt>
                <c:pt idx="30499">
                  <c:v>735675.64038194448</c:v>
                </c:pt>
                <c:pt idx="30500">
                  <c:v>735675.64039351849</c:v>
                </c:pt>
                <c:pt idx="30501">
                  <c:v>735675.64039351849</c:v>
                </c:pt>
                <c:pt idx="30502">
                  <c:v>735675.64040509262</c:v>
                </c:pt>
                <c:pt idx="30503">
                  <c:v>735675.64040509262</c:v>
                </c:pt>
                <c:pt idx="30504">
                  <c:v>735675.64041666663</c:v>
                </c:pt>
                <c:pt idx="30505">
                  <c:v>735675.64041666663</c:v>
                </c:pt>
                <c:pt idx="30506">
                  <c:v>735675.64042824204</c:v>
                </c:pt>
                <c:pt idx="30507">
                  <c:v>735675.64043981477</c:v>
                </c:pt>
                <c:pt idx="30508">
                  <c:v>735675.64043981477</c:v>
                </c:pt>
                <c:pt idx="30509">
                  <c:v>735675.64045138902</c:v>
                </c:pt>
                <c:pt idx="30510">
                  <c:v>735675.64045138902</c:v>
                </c:pt>
                <c:pt idx="30511">
                  <c:v>735675.64046296291</c:v>
                </c:pt>
                <c:pt idx="30512">
                  <c:v>735675.64046296291</c:v>
                </c:pt>
                <c:pt idx="30513">
                  <c:v>735675.64047453704</c:v>
                </c:pt>
                <c:pt idx="30514">
                  <c:v>735675.64048611245</c:v>
                </c:pt>
                <c:pt idx="30515">
                  <c:v>735675.64048611245</c:v>
                </c:pt>
                <c:pt idx="30516">
                  <c:v>735675.64048611245</c:v>
                </c:pt>
                <c:pt idx="30517">
                  <c:v>735675.64049768541</c:v>
                </c:pt>
                <c:pt idx="30518">
                  <c:v>735675.64049768541</c:v>
                </c:pt>
                <c:pt idx="30519">
                  <c:v>735675.64050925896</c:v>
                </c:pt>
                <c:pt idx="30520">
                  <c:v>735675.64052083343</c:v>
                </c:pt>
                <c:pt idx="30521">
                  <c:v>735675.64052083343</c:v>
                </c:pt>
                <c:pt idx="30522">
                  <c:v>735675.64053240733</c:v>
                </c:pt>
                <c:pt idx="30523">
                  <c:v>735675.64053240733</c:v>
                </c:pt>
                <c:pt idx="30524">
                  <c:v>735675.64054398146</c:v>
                </c:pt>
                <c:pt idx="30525">
                  <c:v>735675.64054398146</c:v>
                </c:pt>
                <c:pt idx="30526">
                  <c:v>735675.64055555558</c:v>
                </c:pt>
                <c:pt idx="30527">
                  <c:v>735675.64055555558</c:v>
                </c:pt>
                <c:pt idx="30528">
                  <c:v>735675.64056712959</c:v>
                </c:pt>
                <c:pt idx="30529">
                  <c:v>735675.64056712959</c:v>
                </c:pt>
                <c:pt idx="30530">
                  <c:v>735675.64057870337</c:v>
                </c:pt>
                <c:pt idx="30531">
                  <c:v>735675.64057870337</c:v>
                </c:pt>
                <c:pt idx="30532">
                  <c:v>735675.64059027738</c:v>
                </c:pt>
                <c:pt idx="30533">
                  <c:v>735675.64059027738</c:v>
                </c:pt>
                <c:pt idx="30534">
                  <c:v>735675.64060185209</c:v>
                </c:pt>
                <c:pt idx="30535">
                  <c:v>735675.64060185209</c:v>
                </c:pt>
                <c:pt idx="30536">
                  <c:v>735675.64061342645</c:v>
                </c:pt>
                <c:pt idx="30537">
                  <c:v>735675.64061342645</c:v>
                </c:pt>
                <c:pt idx="30538">
                  <c:v>735675.64062500244</c:v>
                </c:pt>
                <c:pt idx="30539">
                  <c:v>735675.64062500244</c:v>
                </c:pt>
                <c:pt idx="30540">
                  <c:v>735675.64063657413</c:v>
                </c:pt>
                <c:pt idx="30541">
                  <c:v>735675.64063657413</c:v>
                </c:pt>
                <c:pt idx="30542">
                  <c:v>735675.64064814814</c:v>
                </c:pt>
                <c:pt idx="30543">
                  <c:v>735675.64064814814</c:v>
                </c:pt>
                <c:pt idx="30544">
                  <c:v>735675.6406597225</c:v>
                </c:pt>
                <c:pt idx="30545">
                  <c:v>735675.6406597225</c:v>
                </c:pt>
                <c:pt idx="30546">
                  <c:v>735675.64067129651</c:v>
                </c:pt>
                <c:pt idx="30547">
                  <c:v>735675.64067129651</c:v>
                </c:pt>
                <c:pt idx="30548">
                  <c:v>735675.64068287041</c:v>
                </c:pt>
                <c:pt idx="30549">
                  <c:v>735675.64069444442</c:v>
                </c:pt>
                <c:pt idx="30550">
                  <c:v>735675.64069444442</c:v>
                </c:pt>
                <c:pt idx="30551">
                  <c:v>735675.64070601854</c:v>
                </c:pt>
                <c:pt idx="30552">
                  <c:v>735675.64070601854</c:v>
                </c:pt>
                <c:pt idx="30553">
                  <c:v>735675.64071759256</c:v>
                </c:pt>
                <c:pt idx="30554">
                  <c:v>735675.64071759256</c:v>
                </c:pt>
                <c:pt idx="30555">
                  <c:v>735675.64072916668</c:v>
                </c:pt>
                <c:pt idx="30556">
                  <c:v>735675.64072916668</c:v>
                </c:pt>
                <c:pt idx="30557">
                  <c:v>735675.6407407407</c:v>
                </c:pt>
                <c:pt idx="30558">
                  <c:v>735675.6407407407</c:v>
                </c:pt>
                <c:pt idx="30559">
                  <c:v>735675.64075231482</c:v>
                </c:pt>
                <c:pt idx="30560">
                  <c:v>735675.64075231482</c:v>
                </c:pt>
                <c:pt idx="30561">
                  <c:v>735675.64076388883</c:v>
                </c:pt>
                <c:pt idx="30562">
                  <c:v>735675.64076388883</c:v>
                </c:pt>
                <c:pt idx="30563">
                  <c:v>735675.64077546296</c:v>
                </c:pt>
                <c:pt idx="30564">
                  <c:v>735675.64077546296</c:v>
                </c:pt>
                <c:pt idx="30565">
                  <c:v>735675.64078703744</c:v>
                </c:pt>
                <c:pt idx="30566">
                  <c:v>735675.64078703744</c:v>
                </c:pt>
                <c:pt idx="30567">
                  <c:v>735675.6407986111</c:v>
                </c:pt>
                <c:pt idx="30568">
                  <c:v>735675.6407986111</c:v>
                </c:pt>
                <c:pt idx="30569">
                  <c:v>735675.64081018523</c:v>
                </c:pt>
                <c:pt idx="30570">
                  <c:v>735675.64081018523</c:v>
                </c:pt>
                <c:pt idx="30571">
                  <c:v>735675.64082175924</c:v>
                </c:pt>
                <c:pt idx="30572">
                  <c:v>735675.64082175924</c:v>
                </c:pt>
                <c:pt idx="30573">
                  <c:v>735675.64083333442</c:v>
                </c:pt>
                <c:pt idx="30574">
                  <c:v>735675.64083333442</c:v>
                </c:pt>
                <c:pt idx="30575">
                  <c:v>735675.6408449075</c:v>
                </c:pt>
                <c:pt idx="30576">
                  <c:v>735675.6408449075</c:v>
                </c:pt>
                <c:pt idx="30577">
                  <c:v>735675.64085648244</c:v>
                </c:pt>
                <c:pt idx="30578">
                  <c:v>735675.64085648244</c:v>
                </c:pt>
                <c:pt idx="30579">
                  <c:v>735675.64086805528</c:v>
                </c:pt>
                <c:pt idx="30580">
                  <c:v>735675.64086805528</c:v>
                </c:pt>
                <c:pt idx="30581">
                  <c:v>735675.6408796293</c:v>
                </c:pt>
                <c:pt idx="30582">
                  <c:v>735675.64089120401</c:v>
                </c:pt>
                <c:pt idx="30583">
                  <c:v>735675.64089120401</c:v>
                </c:pt>
                <c:pt idx="30584">
                  <c:v>735675.64090277778</c:v>
                </c:pt>
                <c:pt idx="30585">
                  <c:v>735675.64090277778</c:v>
                </c:pt>
                <c:pt idx="30586">
                  <c:v>735675.64091435191</c:v>
                </c:pt>
                <c:pt idx="30587">
                  <c:v>735675.64091435191</c:v>
                </c:pt>
                <c:pt idx="30588">
                  <c:v>735675.64092592744</c:v>
                </c:pt>
                <c:pt idx="30589">
                  <c:v>735675.64092592744</c:v>
                </c:pt>
                <c:pt idx="30590">
                  <c:v>735675.64093750005</c:v>
                </c:pt>
                <c:pt idx="30591">
                  <c:v>735675.64093750005</c:v>
                </c:pt>
                <c:pt idx="30592">
                  <c:v>735675.64094907336</c:v>
                </c:pt>
                <c:pt idx="30593">
                  <c:v>735675.64094907336</c:v>
                </c:pt>
                <c:pt idx="30594">
                  <c:v>735675.64096064842</c:v>
                </c:pt>
                <c:pt idx="30595">
                  <c:v>735675.64096064842</c:v>
                </c:pt>
                <c:pt idx="30596">
                  <c:v>735675.6409722222</c:v>
                </c:pt>
                <c:pt idx="30597">
                  <c:v>735675.6409722222</c:v>
                </c:pt>
                <c:pt idx="30598">
                  <c:v>735675.64098379645</c:v>
                </c:pt>
                <c:pt idx="30599">
                  <c:v>735675.64098379645</c:v>
                </c:pt>
                <c:pt idx="30600">
                  <c:v>735675.64099537034</c:v>
                </c:pt>
                <c:pt idx="30601">
                  <c:v>735675.64099537034</c:v>
                </c:pt>
                <c:pt idx="30602">
                  <c:v>735675.6410069475</c:v>
                </c:pt>
                <c:pt idx="30603">
                  <c:v>735675.6410069475</c:v>
                </c:pt>
                <c:pt idx="30604">
                  <c:v>735675.64101851848</c:v>
                </c:pt>
                <c:pt idx="30605">
                  <c:v>735675.64101851848</c:v>
                </c:pt>
                <c:pt idx="30606">
                  <c:v>735675.64103009261</c:v>
                </c:pt>
                <c:pt idx="30607">
                  <c:v>735675.64103009261</c:v>
                </c:pt>
                <c:pt idx="30608">
                  <c:v>735675.64104166662</c:v>
                </c:pt>
                <c:pt idx="30609">
                  <c:v>735675.64104166662</c:v>
                </c:pt>
                <c:pt idx="30610">
                  <c:v>735675.64105324412</c:v>
                </c:pt>
                <c:pt idx="30611">
                  <c:v>735675.64105324412</c:v>
                </c:pt>
                <c:pt idx="30612">
                  <c:v>735675.6410648172</c:v>
                </c:pt>
                <c:pt idx="30613">
                  <c:v>735675.641076389</c:v>
                </c:pt>
                <c:pt idx="30614">
                  <c:v>735675.641076389</c:v>
                </c:pt>
                <c:pt idx="30615">
                  <c:v>735675.64108796441</c:v>
                </c:pt>
                <c:pt idx="30616">
                  <c:v>735675.64108796441</c:v>
                </c:pt>
                <c:pt idx="30617">
                  <c:v>735675.64109953702</c:v>
                </c:pt>
                <c:pt idx="30618">
                  <c:v>735675.64109953702</c:v>
                </c:pt>
                <c:pt idx="30619">
                  <c:v>735675.64111111115</c:v>
                </c:pt>
                <c:pt idx="30620">
                  <c:v>735675.64111111115</c:v>
                </c:pt>
                <c:pt idx="30621">
                  <c:v>735675.6411226854</c:v>
                </c:pt>
                <c:pt idx="30622">
                  <c:v>735675.6411226854</c:v>
                </c:pt>
                <c:pt idx="30623">
                  <c:v>735675.64113425929</c:v>
                </c:pt>
                <c:pt idx="30624">
                  <c:v>735675.64113425929</c:v>
                </c:pt>
                <c:pt idx="30625">
                  <c:v>735675.64114583342</c:v>
                </c:pt>
                <c:pt idx="30626">
                  <c:v>735675.64114583342</c:v>
                </c:pt>
                <c:pt idx="30627">
                  <c:v>735675.64115740743</c:v>
                </c:pt>
                <c:pt idx="30628">
                  <c:v>735675.64115740743</c:v>
                </c:pt>
                <c:pt idx="30629">
                  <c:v>735675.64116898132</c:v>
                </c:pt>
                <c:pt idx="30630">
                  <c:v>735675.64116898132</c:v>
                </c:pt>
                <c:pt idx="30631">
                  <c:v>735675.64118055557</c:v>
                </c:pt>
                <c:pt idx="30632">
                  <c:v>735675.64118055557</c:v>
                </c:pt>
                <c:pt idx="30633">
                  <c:v>735675.64119212958</c:v>
                </c:pt>
                <c:pt idx="30634">
                  <c:v>735675.64119212958</c:v>
                </c:pt>
                <c:pt idx="30635">
                  <c:v>735675.64120370441</c:v>
                </c:pt>
                <c:pt idx="30636">
                  <c:v>735675.64120370441</c:v>
                </c:pt>
                <c:pt idx="30637">
                  <c:v>735675.64121527784</c:v>
                </c:pt>
                <c:pt idx="30638">
                  <c:v>735675.64121527784</c:v>
                </c:pt>
                <c:pt idx="30639">
                  <c:v>735675.64122685243</c:v>
                </c:pt>
                <c:pt idx="30640">
                  <c:v>735675.64122685243</c:v>
                </c:pt>
                <c:pt idx="30641">
                  <c:v>735675.64123842644</c:v>
                </c:pt>
                <c:pt idx="30642">
                  <c:v>735675.64124999999</c:v>
                </c:pt>
                <c:pt idx="30643">
                  <c:v>735675.64124999999</c:v>
                </c:pt>
                <c:pt idx="30644">
                  <c:v>735675.64126157411</c:v>
                </c:pt>
                <c:pt idx="30645">
                  <c:v>735675.64126157411</c:v>
                </c:pt>
                <c:pt idx="30646">
                  <c:v>735675.64127314941</c:v>
                </c:pt>
                <c:pt idx="30647">
                  <c:v>735675.64127314941</c:v>
                </c:pt>
                <c:pt idx="30648">
                  <c:v>735675.64128472493</c:v>
                </c:pt>
                <c:pt idx="30649">
                  <c:v>735675.64128472493</c:v>
                </c:pt>
                <c:pt idx="30650">
                  <c:v>735675.64129629743</c:v>
                </c:pt>
                <c:pt idx="30651">
                  <c:v>735675.64129629743</c:v>
                </c:pt>
                <c:pt idx="30652">
                  <c:v>735675.64130787051</c:v>
                </c:pt>
                <c:pt idx="30653">
                  <c:v>735675.64130787051</c:v>
                </c:pt>
                <c:pt idx="30654">
                  <c:v>735675.64131944429</c:v>
                </c:pt>
                <c:pt idx="30655">
                  <c:v>735675.64131944429</c:v>
                </c:pt>
                <c:pt idx="30656">
                  <c:v>735675.64133101853</c:v>
                </c:pt>
                <c:pt idx="30657">
                  <c:v>735675.64133101853</c:v>
                </c:pt>
                <c:pt idx="30658">
                  <c:v>735675.64134259231</c:v>
                </c:pt>
                <c:pt idx="30659">
                  <c:v>735675.64135416702</c:v>
                </c:pt>
                <c:pt idx="30660">
                  <c:v>735675.64135416702</c:v>
                </c:pt>
                <c:pt idx="30661">
                  <c:v>735675.64135416702</c:v>
                </c:pt>
                <c:pt idx="30662">
                  <c:v>735675.64136574243</c:v>
                </c:pt>
                <c:pt idx="30663">
                  <c:v>735675.64136574243</c:v>
                </c:pt>
                <c:pt idx="30664">
                  <c:v>735675.64137731481</c:v>
                </c:pt>
                <c:pt idx="30665">
                  <c:v>735675.64137731481</c:v>
                </c:pt>
                <c:pt idx="30666">
                  <c:v>735675.64138888894</c:v>
                </c:pt>
                <c:pt idx="30667">
                  <c:v>735675.64138888894</c:v>
                </c:pt>
                <c:pt idx="30668">
                  <c:v>735675.64140046295</c:v>
                </c:pt>
                <c:pt idx="30669">
                  <c:v>735675.64140046295</c:v>
                </c:pt>
                <c:pt idx="30670">
                  <c:v>735675.64141203742</c:v>
                </c:pt>
                <c:pt idx="30671">
                  <c:v>735675.64141203742</c:v>
                </c:pt>
                <c:pt idx="30672">
                  <c:v>735675.64142361423</c:v>
                </c:pt>
                <c:pt idx="30673">
                  <c:v>735675.64142361423</c:v>
                </c:pt>
                <c:pt idx="30674">
                  <c:v>735675.64143518545</c:v>
                </c:pt>
                <c:pt idx="30675">
                  <c:v>735675.64144675923</c:v>
                </c:pt>
                <c:pt idx="30676">
                  <c:v>735675.64144675923</c:v>
                </c:pt>
                <c:pt idx="30677">
                  <c:v>735675.64145833405</c:v>
                </c:pt>
                <c:pt idx="30678">
                  <c:v>735675.64145833405</c:v>
                </c:pt>
                <c:pt idx="30679">
                  <c:v>735675.64146990748</c:v>
                </c:pt>
                <c:pt idx="30680">
                  <c:v>735675.64146990748</c:v>
                </c:pt>
                <c:pt idx="30681">
                  <c:v>735675.64148148242</c:v>
                </c:pt>
                <c:pt idx="30682">
                  <c:v>735675.64148148242</c:v>
                </c:pt>
                <c:pt idx="30683">
                  <c:v>735675.6414930555</c:v>
                </c:pt>
                <c:pt idx="30684">
                  <c:v>735675.6414930555</c:v>
                </c:pt>
                <c:pt idx="30685">
                  <c:v>735675.64150462963</c:v>
                </c:pt>
                <c:pt idx="30686">
                  <c:v>735675.64150462963</c:v>
                </c:pt>
                <c:pt idx="30687">
                  <c:v>735675.64151620411</c:v>
                </c:pt>
                <c:pt idx="30688">
                  <c:v>735675.64151620411</c:v>
                </c:pt>
                <c:pt idx="30689">
                  <c:v>735675.64152777905</c:v>
                </c:pt>
                <c:pt idx="30690">
                  <c:v>735675.64152777905</c:v>
                </c:pt>
                <c:pt idx="30691">
                  <c:v>735675.6415393519</c:v>
                </c:pt>
                <c:pt idx="30692">
                  <c:v>735675.6415393519</c:v>
                </c:pt>
                <c:pt idx="30693">
                  <c:v>735675.64155092742</c:v>
                </c:pt>
                <c:pt idx="30694">
                  <c:v>735675.64155092742</c:v>
                </c:pt>
                <c:pt idx="30695">
                  <c:v>735675.64156250004</c:v>
                </c:pt>
                <c:pt idx="30696">
                  <c:v>735675.64156250004</c:v>
                </c:pt>
                <c:pt idx="30697">
                  <c:v>735675.64157407393</c:v>
                </c:pt>
                <c:pt idx="30698">
                  <c:v>735675.64157407393</c:v>
                </c:pt>
                <c:pt idx="30699">
                  <c:v>735675.64158565004</c:v>
                </c:pt>
                <c:pt idx="30700">
                  <c:v>735675.64158565004</c:v>
                </c:pt>
                <c:pt idx="30701">
                  <c:v>735675.64159722242</c:v>
                </c:pt>
                <c:pt idx="30702">
                  <c:v>735675.64159722242</c:v>
                </c:pt>
                <c:pt idx="30703">
                  <c:v>735675.64160879643</c:v>
                </c:pt>
                <c:pt idx="30704">
                  <c:v>735675.64160879643</c:v>
                </c:pt>
                <c:pt idx="30705">
                  <c:v>735675.64162037044</c:v>
                </c:pt>
                <c:pt idx="30706">
                  <c:v>735675.64162037044</c:v>
                </c:pt>
                <c:pt idx="30707">
                  <c:v>735675.64163194445</c:v>
                </c:pt>
                <c:pt idx="30708">
                  <c:v>735675.64164351905</c:v>
                </c:pt>
                <c:pt idx="30709">
                  <c:v>735675.64164351905</c:v>
                </c:pt>
                <c:pt idx="30710">
                  <c:v>735675.64165509527</c:v>
                </c:pt>
                <c:pt idx="30711">
                  <c:v>735675.64165509527</c:v>
                </c:pt>
                <c:pt idx="30712">
                  <c:v>735675.64166666742</c:v>
                </c:pt>
                <c:pt idx="30713">
                  <c:v>735675.64166666742</c:v>
                </c:pt>
                <c:pt idx="30714">
                  <c:v>735675.64167824073</c:v>
                </c:pt>
                <c:pt idx="30715">
                  <c:v>735675.64167824073</c:v>
                </c:pt>
                <c:pt idx="30716">
                  <c:v>735675.64168981544</c:v>
                </c:pt>
                <c:pt idx="30717">
                  <c:v>735675.64168981544</c:v>
                </c:pt>
                <c:pt idx="30718">
                  <c:v>735675.6417013891</c:v>
                </c:pt>
                <c:pt idx="30719">
                  <c:v>735675.6417013891</c:v>
                </c:pt>
                <c:pt idx="30720">
                  <c:v>735675.641712963</c:v>
                </c:pt>
                <c:pt idx="30721">
                  <c:v>735675.641712963</c:v>
                </c:pt>
                <c:pt idx="30722">
                  <c:v>735675.6417245398</c:v>
                </c:pt>
                <c:pt idx="30723">
                  <c:v>735675.6417245398</c:v>
                </c:pt>
                <c:pt idx="30724">
                  <c:v>735675.64173611242</c:v>
                </c:pt>
                <c:pt idx="30725">
                  <c:v>735675.64173611242</c:v>
                </c:pt>
                <c:pt idx="30726">
                  <c:v>735675.64174768515</c:v>
                </c:pt>
                <c:pt idx="30727">
                  <c:v>735675.64174768515</c:v>
                </c:pt>
                <c:pt idx="30728">
                  <c:v>735675.64175925928</c:v>
                </c:pt>
                <c:pt idx="30729">
                  <c:v>735675.64175925928</c:v>
                </c:pt>
                <c:pt idx="30730">
                  <c:v>735675.6417708334</c:v>
                </c:pt>
                <c:pt idx="30731">
                  <c:v>735675.6417708334</c:v>
                </c:pt>
                <c:pt idx="30732">
                  <c:v>735675.64178240742</c:v>
                </c:pt>
                <c:pt idx="30733">
                  <c:v>735675.64179398143</c:v>
                </c:pt>
                <c:pt idx="30734">
                  <c:v>735675.64179398143</c:v>
                </c:pt>
                <c:pt idx="30735">
                  <c:v>735675.64180555742</c:v>
                </c:pt>
                <c:pt idx="30736">
                  <c:v>735675.64180555742</c:v>
                </c:pt>
                <c:pt idx="30737">
                  <c:v>735675.64181713259</c:v>
                </c:pt>
                <c:pt idx="30738">
                  <c:v>735675.64181713259</c:v>
                </c:pt>
                <c:pt idx="30739">
                  <c:v>735675.64182870404</c:v>
                </c:pt>
                <c:pt idx="30740">
                  <c:v>735675.64182870404</c:v>
                </c:pt>
                <c:pt idx="30741">
                  <c:v>735675.64185185242</c:v>
                </c:pt>
                <c:pt idx="30742">
                  <c:v>735675.64187500044</c:v>
                </c:pt>
                <c:pt idx="30743">
                  <c:v>735675.64187500044</c:v>
                </c:pt>
                <c:pt idx="30744">
                  <c:v>735675.64187500044</c:v>
                </c:pt>
                <c:pt idx="30745">
                  <c:v>735675.64188657445</c:v>
                </c:pt>
                <c:pt idx="30746">
                  <c:v>735675.64188657445</c:v>
                </c:pt>
                <c:pt idx="30747">
                  <c:v>735675.64189814904</c:v>
                </c:pt>
                <c:pt idx="30748">
                  <c:v>735675.64189814904</c:v>
                </c:pt>
                <c:pt idx="30749">
                  <c:v>735675.64190972224</c:v>
                </c:pt>
                <c:pt idx="30750">
                  <c:v>735675.64190972224</c:v>
                </c:pt>
                <c:pt idx="30751">
                  <c:v>735675.64192129741</c:v>
                </c:pt>
                <c:pt idx="30752">
                  <c:v>735675.64192129741</c:v>
                </c:pt>
                <c:pt idx="30753">
                  <c:v>735675.64193287049</c:v>
                </c:pt>
                <c:pt idx="30754">
                  <c:v>735675.64194444451</c:v>
                </c:pt>
                <c:pt idx="30755">
                  <c:v>735675.64194444451</c:v>
                </c:pt>
                <c:pt idx="30756">
                  <c:v>735675.64195601945</c:v>
                </c:pt>
                <c:pt idx="30757">
                  <c:v>735675.64195601945</c:v>
                </c:pt>
                <c:pt idx="30758">
                  <c:v>735675.64196759264</c:v>
                </c:pt>
                <c:pt idx="30759">
                  <c:v>735675.64196759264</c:v>
                </c:pt>
                <c:pt idx="30760">
                  <c:v>735675.64197916666</c:v>
                </c:pt>
                <c:pt idx="30761">
                  <c:v>735675.64197916666</c:v>
                </c:pt>
                <c:pt idx="30762">
                  <c:v>735675.64199074241</c:v>
                </c:pt>
                <c:pt idx="30763">
                  <c:v>735675.64199074241</c:v>
                </c:pt>
                <c:pt idx="30764">
                  <c:v>735675.64200231479</c:v>
                </c:pt>
                <c:pt idx="30765">
                  <c:v>735675.64200231479</c:v>
                </c:pt>
                <c:pt idx="30766">
                  <c:v>735675.64201388892</c:v>
                </c:pt>
                <c:pt idx="30767">
                  <c:v>735675.64201388892</c:v>
                </c:pt>
                <c:pt idx="30768">
                  <c:v>735675.64202546293</c:v>
                </c:pt>
                <c:pt idx="30769">
                  <c:v>735675.64202546293</c:v>
                </c:pt>
                <c:pt idx="30770">
                  <c:v>735675.64203703741</c:v>
                </c:pt>
                <c:pt idx="30771">
                  <c:v>735675.64203703741</c:v>
                </c:pt>
                <c:pt idx="30772">
                  <c:v>735675.64204861107</c:v>
                </c:pt>
                <c:pt idx="30773">
                  <c:v>735675.64204861107</c:v>
                </c:pt>
                <c:pt idx="30774">
                  <c:v>735675.6420601852</c:v>
                </c:pt>
                <c:pt idx="30775">
                  <c:v>735675.64207175898</c:v>
                </c:pt>
                <c:pt idx="30776">
                  <c:v>735675.64207175898</c:v>
                </c:pt>
                <c:pt idx="30777">
                  <c:v>735675.64208333404</c:v>
                </c:pt>
                <c:pt idx="30778">
                  <c:v>735675.64208333404</c:v>
                </c:pt>
                <c:pt idx="30779">
                  <c:v>735675.64209490735</c:v>
                </c:pt>
                <c:pt idx="30780">
                  <c:v>735675.64209490735</c:v>
                </c:pt>
                <c:pt idx="30781">
                  <c:v>735675.64210648148</c:v>
                </c:pt>
                <c:pt idx="30782">
                  <c:v>735675.64210648148</c:v>
                </c:pt>
                <c:pt idx="30783">
                  <c:v>735675.64211805176</c:v>
                </c:pt>
                <c:pt idx="30784">
                  <c:v>735675.64211805176</c:v>
                </c:pt>
                <c:pt idx="30785">
                  <c:v>735675.64212962938</c:v>
                </c:pt>
                <c:pt idx="30786">
                  <c:v>735675.64212962938</c:v>
                </c:pt>
                <c:pt idx="30787">
                  <c:v>735675.64214120328</c:v>
                </c:pt>
                <c:pt idx="30788">
                  <c:v>735675.64214120328</c:v>
                </c:pt>
                <c:pt idx="30789">
                  <c:v>735675.64215277776</c:v>
                </c:pt>
                <c:pt idx="30790">
                  <c:v>735675.64215277776</c:v>
                </c:pt>
                <c:pt idx="30791">
                  <c:v>735675.64216435188</c:v>
                </c:pt>
                <c:pt idx="30792">
                  <c:v>735675.64216435188</c:v>
                </c:pt>
                <c:pt idx="30793">
                  <c:v>735675.6421759259</c:v>
                </c:pt>
                <c:pt idx="30794">
                  <c:v>735675.6421759259</c:v>
                </c:pt>
                <c:pt idx="30795">
                  <c:v>735675.64218750002</c:v>
                </c:pt>
                <c:pt idx="30796">
                  <c:v>735675.64218750002</c:v>
                </c:pt>
                <c:pt idx="30797">
                  <c:v>735675.64219907136</c:v>
                </c:pt>
                <c:pt idx="30798">
                  <c:v>735675.64219907136</c:v>
                </c:pt>
                <c:pt idx="30799">
                  <c:v>735675.6422106484</c:v>
                </c:pt>
                <c:pt idx="30800">
                  <c:v>735675.6422106484</c:v>
                </c:pt>
                <c:pt idx="30801">
                  <c:v>735675.64222222241</c:v>
                </c:pt>
                <c:pt idx="30802">
                  <c:v>735675.64222222241</c:v>
                </c:pt>
                <c:pt idx="30803">
                  <c:v>735675.64223379642</c:v>
                </c:pt>
                <c:pt idx="30804">
                  <c:v>735675.64223379642</c:v>
                </c:pt>
                <c:pt idx="30805">
                  <c:v>735675.64224537031</c:v>
                </c:pt>
                <c:pt idx="30806">
                  <c:v>735675.64225694444</c:v>
                </c:pt>
                <c:pt idx="30807">
                  <c:v>735675.64225694444</c:v>
                </c:pt>
                <c:pt idx="30808">
                  <c:v>735675.64226851857</c:v>
                </c:pt>
                <c:pt idx="30809">
                  <c:v>735675.64226851857</c:v>
                </c:pt>
                <c:pt idx="30810">
                  <c:v>735675.64228009258</c:v>
                </c:pt>
                <c:pt idx="30811">
                  <c:v>735675.64228009258</c:v>
                </c:pt>
                <c:pt idx="30812">
                  <c:v>735675.64229166671</c:v>
                </c:pt>
                <c:pt idx="30813">
                  <c:v>735675.64229166671</c:v>
                </c:pt>
                <c:pt idx="30814">
                  <c:v>735675.64230324072</c:v>
                </c:pt>
                <c:pt idx="30815">
                  <c:v>735675.64230324072</c:v>
                </c:pt>
                <c:pt idx="30816">
                  <c:v>735675.64231481438</c:v>
                </c:pt>
                <c:pt idx="30817">
                  <c:v>735675.64231481438</c:v>
                </c:pt>
                <c:pt idx="30818">
                  <c:v>735675.64232638909</c:v>
                </c:pt>
                <c:pt idx="30819">
                  <c:v>735675.64232638909</c:v>
                </c:pt>
                <c:pt idx="30820">
                  <c:v>735675.64233796299</c:v>
                </c:pt>
                <c:pt idx="30821">
                  <c:v>735675.64233796299</c:v>
                </c:pt>
                <c:pt idx="30822">
                  <c:v>735675.64234953688</c:v>
                </c:pt>
                <c:pt idx="30823">
                  <c:v>735675.64234953688</c:v>
                </c:pt>
                <c:pt idx="30824">
                  <c:v>735675.64236111112</c:v>
                </c:pt>
                <c:pt idx="30825">
                  <c:v>735675.64236111112</c:v>
                </c:pt>
                <c:pt idx="30826">
                  <c:v>735675.64237268397</c:v>
                </c:pt>
                <c:pt idx="30827">
                  <c:v>735675.64237268397</c:v>
                </c:pt>
                <c:pt idx="30828">
                  <c:v>735675.64238425926</c:v>
                </c:pt>
                <c:pt idx="30829">
                  <c:v>735675.64238425926</c:v>
                </c:pt>
                <c:pt idx="30830">
                  <c:v>735675.64239583351</c:v>
                </c:pt>
                <c:pt idx="30831">
                  <c:v>735675.64239583351</c:v>
                </c:pt>
                <c:pt idx="30832">
                  <c:v>735675.6424074074</c:v>
                </c:pt>
                <c:pt idx="30833">
                  <c:v>735675.6424074074</c:v>
                </c:pt>
                <c:pt idx="30834">
                  <c:v>735675.6424189813</c:v>
                </c:pt>
                <c:pt idx="30835">
                  <c:v>735675.6424189813</c:v>
                </c:pt>
                <c:pt idx="30836">
                  <c:v>735675.64243055531</c:v>
                </c:pt>
                <c:pt idx="30837">
                  <c:v>735675.64244212967</c:v>
                </c:pt>
                <c:pt idx="30838">
                  <c:v>735675.64244212967</c:v>
                </c:pt>
                <c:pt idx="30839">
                  <c:v>735675.64245370403</c:v>
                </c:pt>
                <c:pt idx="30840">
                  <c:v>735675.64245370403</c:v>
                </c:pt>
                <c:pt idx="30841">
                  <c:v>735675.64246527781</c:v>
                </c:pt>
                <c:pt idx="30842">
                  <c:v>735675.64246527781</c:v>
                </c:pt>
                <c:pt idx="30843">
                  <c:v>735675.64247685182</c:v>
                </c:pt>
                <c:pt idx="30844">
                  <c:v>735675.64247685182</c:v>
                </c:pt>
                <c:pt idx="30845">
                  <c:v>735675.64248842595</c:v>
                </c:pt>
                <c:pt idx="30846">
                  <c:v>735675.64248842595</c:v>
                </c:pt>
                <c:pt idx="30847">
                  <c:v>735675.64249999996</c:v>
                </c:pt>
                <c:pt idx="30848">
                  <c:v>735675.64249999996</c:v>
                </c:pt>
                <c:pt idx="30849">
                  <c:v>735675.64251157397</c:v>
                </c:pt>
                <c:pt idx="30850">
                  <c:v>735675.64251157397</c:v>
                </c:pt>
                <c:pt idx="30851">
                  <c:v>735675.64252314845</c:v>
                </c:pt>
                <c:pt idx="30852">
                  <c:v>735675.64252314845</c:v>
                </c:pt>
                <c:pt idx="30853">
                  <c:v>735675.64253472222</c:v>
                </c:pt>
                <c:pt idx="30854">
                  <c:v>735675.64253472222</c:v>
                </c:pt>
                <c:pt idx="30855">
                  <c:v>735675.64254629635</c:v>
                </c:pt>
                <c:pt idx="30856">
                  <c:v>735675.64254629635</c:v>
                </c:pt>
                <c:pt idx="30857">
                  <c:v>735675.64255787048</c:v>
                </c:pt>
                <c:pt idx="30858">
                  <c:v>735675.64255787048</c:v>
                </c:pt>
                <c:pt idx="30859">
                  <c:v>735675.64256944438</c:v>
                </c:pt>
                <c:pt idx="30860">
                  <c:v>735675.64256944438</c:v>
                </c:pt>
                <c:pt idx="30861">
                  <c:v>735675.6425810185</c:v>
                </c:pt>
                <c:pt idx="30862">
                  <c:v>735675.6425810185</c:v>
                </c:pt>
                <c:pt idx="30863">
                  <c:v>735675.64259259228</c:v>
                </c:pt>
                <c:pt idx="30864">
                  <c:v>735675.64259259228</c:v>
                </c:pt>
                <c:pt idx="30865">
                  <c:v>735675.64260416664</c:v>
                </c:pt>
                <c:pt idx="30866">
                  <c:v>735675.64260416664</c:v>
                </c:pt>
                <c:pt idx="30867">
                  <c:v>735675.64261574205</c:v>
                </c:pt>
                <c:pt idx="30868">
                  <c:v>735675.64262731757</c:v>
                </c:pt>
                <c:pt idx="30869">
                  <c:v>735675.64262731757</c:v>
                </c:pt>
                <c:pt idx="30870">
                  <c:v>735675.64263888891</c:v>
                </c:pt>
                <c:pt idx="30871">
                  <c:v>735675.64263888891</c:v>
                </c:pt>
                <c:pt idx="30872">
                  <c:v>735675.64265046292</c:v>
                </c:pt>
                <c:pt idx="30873">
                  <c:v>735675.64265046292</c:v>
                </c:pt>
                <c:pt idx="30874">
                  <c:v>735675.64266203705</c:v>
                </c:pt>
                <c:pt idx="30875">
                  <c:v>735675.64266203705</c:v>
                </c:pt>
                <c:pt idx="30876">
                  <c:v>735675.64267361141</c:v>
                </c:pt>
                <c:pt idx="30877">
                  <c:v>735675.64267361141</c:v>
                </c:pt>
                <c:pt idx="30878">
                  <c:v>735675.64268518542</c:v>
                </c:pt>
                <c:pt idx="30879">
                  <c:v>735675.64268518542</c:v>
                </c:pt>
                <c:pt idx="30880">
                  <c:v>735675.6426967592</c:v>
                </c:pt>
                <c:pt idx="30881">
                  <c:v>735675.6426967592</c:v>
                </c:pt>
                <c:pt idx="30882">
                  <c:v>735675.64270833333</c:v>
                </c:pt>
                <c:pt idx="30883">
                  <c:v>735675.64271990699</c:v>
                </c:pt>
                <c:pt idx="30884">
                  <c:v>735675.64271990699</c:v>
                </c:pt>
                <c:pt idx="30885">
                  <c:v>735675.64271990699</c:v>
                </c:pt>
                <c:pt idx="30886">
                  <c:v>735675.64273148146</c:v>
                </c:pt>
                <c:pt idx="30887">
                  <c:v>735675.64273148146</c:v>
                </c:pt>
                <c:pt idx="30888">
                  <c:v>735675.64274305536</c:v>
                </c:pt>
                <c:pt idx="30889">
                  <c:v>735675.64274305536</c:v>
                </c:pt>
                <c:pt idx="30890">
                  <c:v>735675.6427546296</c:v>
                </c:pt>
                <c:pt idx="30891">
                  <c:v>735675.6427546296</c:v>
                </c:pt>
                <c:pt idx="30892">
                  <c:v>735675.64276620373</c:v>
                </c:pt>
                <c:pt idx="30893">
                  <c:v>735675.64276620373</c:v>
                </c:pt>
                <c:pt idx="30894">
                  <c:v>735675.64277777739</c:v>
                </c:pt>
                <c:pt idx="30895">
                  <c:v>735675.64277777739</c:v>
                </c:pt>
                <c:pt idx="30896">
                  <c:v>735675.64278935187</c:v>
                </c:pt>
                <c:pt idx="30897">
                  <c:v>735675.64278935187</c:v>
                </c:pt>
                <c:pt idx="30898">
                  <c:v>735675.64280092705</c:v>
                </c:pt>
                <c:pt idx="30899">
                  <c:v>735675.64281250001</c:v>
                </c:pt>
                <c:pt idx="30900">
                  <c:v>735675.64281250001</c:v>
                </c:pt>
                <c:pt idx="30901">
                  <c:v>735675.64282407402</c:v>
                </c:pt>
                <c:pt idx="30902">
                  <c:v>735675.64282407402</c:v>
                </c:pt>
                <c:pt idx="30903">
                  <c:v>735675.64283564943</c:v>
                </c:pt>
                <c:pt idx="30904">
                  <c:v>735675.64283564943</c:v>
                </c:pt>
                <c:pt idx="30905">
                  <c:v>735675.64284722251</c:v>
                </c:pt>
                <c:pt idx="30906">
                  <c:v>735675.64284722251</c:v>
                </c:pt>
                <c:pt idx="30907">
                  <c:v>735675.6428587964</c:v>
                </c:pt>
                <c:pt idx="30908">
                  <c:v>735675.6428587964</c:v>
                </c:pt>
                <c:pt idx="30909">
                  <c:v>735675.6428703703</c:v>
                </c:pt>
                <c:pt idx="30910">
                  <c:v>735675.6428703703</c:v>
                </c:pt>
                <c:pt idx="30911">
                  <c:v>735675.64288194443</c:v>
                </c:pt>
                <c:pt idx="30912">
                  <c:v>735675.64288194443</c:v>
                </c:pt>
                <c:pt idx="30913">
                  <c:v>735675.64289351855</c:v>
                </c:pt>
                <c:pt idx="30914">
                  <c:v>735675.64289351855</c:v>
                </c:pt>
                <c:pt idx="30915">
                  <c:v>735675.64290509257</c:v>
                </c:pt>
                <c:pt idx="30916">
                  <c:v>735675.64290509257</c:v>
                </c:pt>
                <c:pt idx="30917">
                  <c:v>735675.64291666669</c:v>
                </c:pt>
                <c:pt idx="30918">
                  <c:v>735675.64291666669</c:v>
                </c:pt>
                <c:pt idx="30919">
                  <c:v>735675.6429282407</c:v>
                </c:pt>
                <c:pt idx="30920">
                  <c:v>735675.6429282407</c:v>
                </c:pt>
                <c:pt idx="30921">
                  <c:v>735675.64293981437</c:v>
                </c:pt>
                <c:pt idx="30922">
                  <c:v>735675.64293981437</c:v>
                </c:pt>
                <c:pt idx="30923">
                  <c:v>735675.64295138884</c:v>
                </c:pt>
                <c:pt idx="30924">
                  <c:v>735675.64295138884</c:v>
                </c:pt>
                <c:pt idx="30925">
                  <c:v>735675.64296296297</c:v>
                </c:pt>
                <c:pt idx="30926">
                  <c:v>735675.64296296297</c:v>
                </c:pt>
                <c:pt idx="30927">
                  <c:v>735675.6429745371</c:v>
                </c:pt>
                <c:pt idx="30928">
                  <c:v>735675.64298611204</c:v>
                </c:pt>
                <c:pt idx="30929">
                  <c:v>735675.64298611204</c:v>
                </c:pt>
                <c:pt idx="30930">
                  <c:v>735675.64299768524</c:v>
                </c:pt>
                <c:pt idx="30931">
                  <c:v>735675.64299768524</c:v>
                </c:pt>
                <c:pt idx="30932">
                  <c:v>735675.6430092589</c:v>
                </c:pt>
                <c:pt idx="30933">
                  <c:v>735675.6430092589</c:v>
                </c:pt>
                <c:pt idx="30934">
                  <c:v>735675.64302083442</c:v>
                </c:pt>
                <c:pt idx="30935">
                  <c:v>735675.64302083442</c:v>
                </c:pt>
                <c:pt idx="30936">
                  <c:v>735675.6430324075</c:v>
                </c:pt>
                <c:pt idx="30937">
                  <c:v>735675.6430324075</c:v>
                </c:pt>
                <c:pt idx="30938">
                  <c:v>735675.64304398152</c:v>
                </c:pt>
                <c:pt idx="30939">
                  <c:v>735675.64304398152</c:v>
                </c:pt>
                <c:pt idx="30940">
                  <c:v>735675.64305555553</c:v>
                </c:pt>
                <c:pt idx="30941">
                  <c:v>735675.64305555553</c:v>
                </c:pt>
                <c:pt idx="30942">
                  <c:v>735675.64306712965</c:v>
                </c:pt>
                <c:pt idx="30943">
                  <c:v>735675.64306712965</c:v>
                </c:pt>
                <c:pt idx="30944">
                  <c:v>735675.64307870367</c:v>
                </c:pt>
                <c:pt idx="30945">
                  <c:v>735675.64307870367</c:v>
                </c:pt>
                <c:pt idx="30946">
                  <c:v>735675.64309027779</c:v>
                </c:pt>
                <c:pt idx="30947">
                  <c:v>735675.64309027779</c:v>
                </c:pt>
                <c:pt idx="30948">
                  <c:v>735675.64310185181</c:v>
                </c:pt>
                <c:pt idx="30949">
                  <c:v>735675.64310185181</c:v>
                </c:pt>
                <c:pt idx="30950">
                  <c:v>735675.64311342593</c:v>
                </c:pt>
                <c:pt idx="30951">
                  <c:v>735675.64311342593</c:v>
                </c:pt>
                <c:pt idx="30952">
                  <c:v>735675.64312499994</c:v>
                </c:pt>
                <c:pt idx="30953">
                  <c:v>735675.64312499994</c:v>
                </c:pt>
                <c:pt idx="30954">
                  <c:v>735675.64313657407</c:v>
                </c:pt>
                <c:pt idx="30955">
                  <c:v>735675.64313657407</c:v>
                </c:pt>
                <c:pt idx="30956">
                  <c:v>735675.6431481482</c:v>
                </c:pt>
                <c:pt idx="30957">
                  <c:v>735675.6431481482</c:v>
                </c:pt>
                <c:pt idx="30958">
                  <c:v>735675.64315972221</c:v>
                </c:pt>
                <c:pt idx="30959">
                  <c:v>735675.64315972221</c:v>
                </c:pt>
                <c:pt idx="30960">
                  <c:v>735675.64317129634</c:v>
                </c:pt>
                <c:pt idx="30961">
                  <c:v>735675.64318287035</c:v>
                </c:pt>
                <c:pt idx="30962">
                  <c:v>735675.64318287035</c:v>
                </c:pt>
                <c:pt idx="30963">
                  <c:v>735675.64319444448</c:v>
                </c:pt>
                <c:pt idx="30964">
                  <c:v>735675.64319444448</c:v>
                </c:pt>
                <c:pt idx="30965">
                  <c:v>735675.64320601942</c:v>
                </c:pt>
                <c:pt idx="30966">
                  <c:v>735675.64320601942</c:v>
                </c:pt>
                <c:pt idx="30967">
                  <c:v>735675.64321759262</c:v>
                </c:pt>
                <c:pt idx="30968">
                  <c:v>735675.64321759262</c:v>
                </c:pt>
                <c:pt idx="30969">
                  <c:v>735675.64322916663</c:v>
                </c:pt>
                <c:pt idx="30970">
                  <c:v>735675.64322916663</c:v>
                </c:pt>
                <c:pt idx="30971">
                  <c:v>735675.64324074145</c:v>
                </c:pt>
                <c:pt idx="30972">
                  <c:v>735675.64324074145</c:v>
                </c:pt>
                <c:pt idx="30973">
                  <c:v>735675.64325231721</c:v>
                </c:pt>
                <c:pt idx="30974">
                  <c:v>735675.64325231721</c:v>
                </c:pt>
                <c:pt idx="30975">
                  <c:v>735675.64326388901</c:v>
                </c:pt>
                <c:pt idx="30976">
                  <c:v>735675.64326388901</c:v>
                </c:pt>
                <c:pt idx="30977">
                  <c:v>735675.64327546302</c:v>
                </c:pt>
                <c:pt idx="30978">
                  <c:v>735675.64327546302</c:v>
                </c:pt>
                <c:pt idx="30979">
                  <c:v>735675.64328703994</c:v>
                </c:pt>
                <c:pt idx="30980">
                  <c:v>735675.64328703994</c:v>
                </c:pt>
                <c:pt idx="30981">
                  <c:v>735675.64329861151</c:v>
                </c:pt>
                <c:pt idx="30982">
                  <c:v>735675.64329861151</c:v>
                </c:pt>
                <c:pt idx="30983">
                  <c:v>735675.64331018517</c:v>
                </c:pt>
                <c:pt idx="30984">
                  <c:v>735675.64331018517</c:v>
                </c:pt>
                <c:pt idx="30985">
                  <c:v>735675.6433217593</c:v>
                </c:pt>
                <c:pt idx="30986">
                  <c:v>735675.6433217593</c:v>
                </c:pt>
                <c:pt idx="30987">
                  <c:v>735675.64333333343</c:v>
                </c:pt>
                <c:pt idx="30988">
                  <c:v>735675.64333333343</c:v>
                </c:pt>
                <c:pt idx="30989">
                  <c:v>735675.64334490732</c:v>
                </c:pt>
                <c:pt idx="30990">
                  <c:v>735675.64334490732</c:v>
                </c:pt>
                <c:pt idx="30991">
                  <c:v>735675.64335648145</c:v>
                </c:pt>
                <c:pt idx="30992">
                  <c:v>735675.64336805337</c:v>
                </c:pt>
                <c:pt idx="30993">
                  <c:v>735675.64336805337</c:v>
                </c:pt>
                <c:pt idx="30994">
                  <c:v>735675.64337962936</c:v>
                </c:pt>
                <c:pt idx="30995">
                  <c:v>735675.64337962936</c:v>
                </c:pt>
                <c:pt idx="30996">
                  <c:v>735675.64339120372</c:v>
                </c:pt>
                <c:pt idx="30997">
                  <c:v>735675.64339120372</c:v>
                </c:pt>
                <c:pt idx="30998">
                  <c:v>735675.64340277773</c:v>
                </c:pt>
                <c:pt idx="30999">
                  <c:v>735675.64340277773</c:v>
                </c:pt>
                <c:pt idx="31000">
                  <c:v>735675.64341435209</c:v>
                </c:pt>
                <c:pt idx="31001">
                  <c:v>735675.64341435209</c:v>
                </c:pt>
                <c:pt idx="31002">
                  <c:v>735675.64342592924</c:v>
                </c:pt>
                <c:pt idx="31003">
                  <c:v>735675.64342592924</c:v>
                </c:pt>
                <c:pt idx="31004">
                  <c:v>735675.64343750244</c:v>
                </c:pt>
                <c:pt idx="31005">
                  <c:v>735675.64343750244</c:v>
                </c:pt>
                <c:pt idx="31006">
                  <c:v>735675.64344907389</c:v>
                </c:pt>
                <c:pt idx="31007">
                  <c:v>735675.64344907389</c:v>
                </c:pt>
                <c:pt idx="31008">
                  <c:v>735675.64346064941</c:v>
                </c:pt>
                <c:pt idx="31009">
                  <c:v>735675.64346064941</c:v>
                </c:pt>
                <c:pt idx="31010">
                  <c:v>735675.64347222249</c:v>
                </c:pt>
                <c:pt idx="31011">
                  <c:v>735675.64347222249</c:v>
                </c:pt>
                <c:pt idx="31012">
                  <c:v>735675.64348379744</c:v>
                </c:pt>
                <c:pt idx="31013">
                  <c:v>735675.64348379744</c:v>
                </c:pt>
                <c:pt idx="31014">
                  <c:v>735675.6434953704</c:v>
                </c:pt>
                <c:pt idx="31015">
                  <c:v>735675.6434953704</c:v>
                </c:pt>
                <c:pt idx="31016">
                  <c:v>735675.64350694441</c:v>
                </c:pt>
                <c:pt idx="31017">
                  <c:v>735675.64350694441</c:v>
                </c:pt>
                <c:pt idx="31018">
                  <c:v>735675.64351851831</c:v>
                </c:pt>
                <c:pt idx="31019">
                  <c:v>735675.64351851831</c:v>
                </c:pt>
                <c:pt idx="31020">
                  <c:v>735675.64353009232</c:v>
                </c:pt>
                <c:pt idx="31021">
                  <c:v>735675.64353009232</c:v>
                </c:pt>
                <c:pt idx="31022">
                  <c:v>735675.64354166668</c:v>
                </c:pt>
                <c:pt idx="31023">
                  <c:v>735675.64355324244</c:v>
                </c:pt>
                <c:pt idx="31024">
                  <c:v>735675.64355324244</c:v>
                </c:pt>
                <c:pt idx="31025">
                  <c:v>735675.64356481482</c:v>
                </c:pt>
                <c:pt idx="31026">
                  <c:v>735675.64356481482</c:v>
                </c:pt>
                <c:pt idx="31027">
                  <c:v>735675.64357638895</c:v>
                </c:pt>
                <c:pt idx="31028">
                  <c:v>735675.64357638895</c:v>
                </c:pt>
                <c:pt idx="31029">
                  <c:v>735675.64358796342</c:v>
                </c:pt>
                <c:pt idx="31030">
                  <c:v>735675.64358796342</c:v>
                </c:pt>
                <c:pt idx="31031">
                  <c:v>735675.64359953708</c:v>
                </c:pt>
                <c:pt idx="31032">
                  <c:v>735675.64359953708</c:v>
                </c:pt>
                <c:pt idx="31033">
                  <c:v>735675.64361111145</c:v>
                </c:pt>
                <c:pt idx="31034">
                  <c:v>735675.64361111145</c:v>
                </c:pt>
                <c:pt idx="31035">
                  <c:v>735675.64362268744</c:v>
                </c:pt>
                <c:pt idx="31036">
                  <c:v>735675.64362268744</c:v>
                </c:pt>
                <c:pt idx="31037">
                  <c:v>735675.64363425924</c:v>
                </c:pt>
                <c:pt idx="31038">
                  <c:v>735675.64363425924</c:v>
                </c:pt>
                <c:pt idx="31039">
                  <c:v>735675.64364583441</c:v>
                </c:pt>
                <c:pt idx="31040">
                  <c:v>735675.64364583441</c:v>
                </c:pt>
                <c:pt idx="31041">
                  <c:v>735675.64365741005</c:v>
                </c:pt>
                <c:pt idx="31042">
                  <c:v>735675.64365741005</c:v>
                </c:pt>
                <c:pt idx="31043">
                  <c:v>735675.6436689815</c:v>
                </c:pt>
                <c:pt idx="31044">
                  <c:v>735675.6436689815</c:v>
                </c:pt>
                <c:pt idx="31045">
                  <c:v>735675.64368055551</c:v>
                </c:pt>
                <c:pt idx="31046">
                  <c:v>735675.64368055551</c:v>
                </c:pt>
                <c:pt idx="31047">
                  <c:v>735675.64369212964</c:v>
                </c:pt>
                <c:pt idx="31048">
                  <c:v>735675.64369212964</c:v>
                </c:pt>
                <c:pt idx="31049">
                  <c:v>735675.64370370365</c:v>
                </c:pt>
                <c:pt idx="31050">
                  <c:v>735675.64370370365</c:v>
                </c:pt>
                <c:pt idx="31051">
                  <c:v>735675.64371527778</c:v>
                </c:pt>
                <c:pt idx="31052">
                  <c:v>735675.64371527778</c:v>
                </c:pt>
                <c:pt idx="31053">
                  <c:v>735675.64372685202</c:v>
                </c:pt>
                <c:pt idx="31054">
                  <c:v>735675.64372685202</c:v>
                </c:pt>
                <c:pt idx="31055">
                  <c:v>735675.64373842592</c:v>
                </c:pt>
                <c:pt idx="31056">
                  <c:v>735675.64375000005</c:v>
                </c:pt>
                <c:pt idx="31057">
                  <c:v>735675.64375000005</c:v>
                </c:pt>
                <c:pt idx="31058">
                  <c:v>735675.64376157406</c:v>
                </c:pt>
                <c:pt idx="31059">
                  <c:v>735675.64376157406</c:v>
                </c:pt>
                <c:pt idx="31060">
                  <c:v>735675.64377314842</c:v>
                </c:pt>
                <c:pt idx="31061">
                  <c:v>735675.64377314842</c:v>
                </c:pt>
                <c:pt idx="31062">
                  <c:v>735675.64378472243</c:v>
                </c:pt>
                <c:pt idx="31063">
                  <c:v>735675.64378472243</c:v>
                </c:pt>
                <c:pt idx="31064">
                  <c:v>735675.64379629644</c:v>
                </c:pt>
                <c:pt idx="31065">
                  <c:v>735675.64379629644</c:v>
                </c:pt>
                <c:pt idx="31066">
                  <c:v>735675.64380787045</c:v>
                </c:pt>
                <c:pt idx="31067">
                  <c:v>735675.64380787045</c:v>
                </c:pt>
                <c:pt idx="31068">
                  <c:v>735675.64381944446</c:v>
                </c:pt>
                <c:pt idx="31069">
                  <c:v>735675.64381944446</c:v>
                </c:pt>
                <c:pt idx="31070">
                  <c:v>735675.64383101941</c:v>
                </c:pt>
                <c:pt idx="31071">
                  <c:v>735675.64383101941</c:v>
                </c:pt>
                <c:pt idx="31072">
                  <c:v>735675.6438425926</c:v>
                </c:pt>
                <c:pt idx="31073">
                  <c:v>735675.6438425926</c:v>
                </c:pt>
                <c:pt idx="31074">
                  <c:v>735675.64385416743</c:v>
                </c:pt>
                <c:pt idx="31075">
                  <c:v>735675.64385416743</c:v>
                </c:pt>
                <c:pt idx="31076">
                  <c:v>735675.643865744</c:v>
                </c:pt>
                <c:pt idx="31077">
                  <c:v>735675.643865744</c:v>
                </c:pt>
                <c:pt idx="31078">
                  <c:v>735675.64387731545</c:v>
                </c:pt>
                <c:pt idx="31079">
                  <c:v>735675.64387731545</c:v>
                </c:pt>
                <c:pt idx="31080">
                  <c:v>735675.643888889</c:v>
                </c:pt>
                <c:pt idx="31081">
                  <c:v>735675.643888889</c:v>
                </c:pt>
                <c:pt idx="31082">
                  <c:v>735675.64390046301</c:v>
                </c:pt>
                <c:pt idx="31083">
                  <c:v>735675.64390046301</c:v>
                </c:pt>
                <c:pt idx="31084">
                  <c:v>735675.64391203702</c:v>
                </c:pt>
                <c:pt idx="31085">
                  <c:v>735675.64391203702</c:v>
                </c:pt>
                <c:pt idx="31086">
                  <c:v>735675.64392361243</c:v>
                </c:pt>
                <c:pt idx="31087">
                  <c:v>735675.64393518551</c:v>
                </c:pt>
                <c:pt idx="31088">
                  <c:v>735675.64393518551</c:v>
                </c:pt>
                <c:pt idx="31089">
                  <c:v>735675.64394675929</c:v>
                </c:pt>
                <c:pt idx="31090">
                  <c:v>735675.64394675929</c:v>
                </c:pt>
                <c:pt idx="31091">
                  <c:v>735675.64395833341</c:v>
                </c:pt>
                <c:pt idx="31092">
                  <c:v>735675.64395833341</c:v>
                </c:pt>
                <c:pt idx="31093">
                  <c:v>735675.64396990731</c:v>
                </c:pt>
                <c:pt idx="31094">
                  <c:v>735675.64396990731</c:v>
                </c:pt>
                <c:pt idx="31095">
                  <c:v>735675.64398148144</c:v>
                </c:pt>
                <c:pt idx="31096">
                  <c:v>735675.64398148144</c:v>
                </c:pt>
                <c:pt idx="31097">
                  <c:v>735675.64399305556</c:v>
                </c:pt>
                <c:pt idx="31098">
                  <c:v>735675.64399305556</c:v>
                </c:pt>
                <c:pt idx="31099">
                  <c:v>735675.64400462958</c:v>
                </c:pt>
                <c:pt idx="31100">
                  <c:v>735675.64400462958</c:v>
                </c:pt>
                <c:pt idx="31101">
                  <c:v>735675.6440162037</c:v>
                </c:pt>
                <c:pt idx="31102">
                  <c:v>735675.6440162037</c:v>
                </c:pt>
                <c:pt idx="31103">
                  <c:v>735675.64402777783</c:v>
                </c:pt>
                <c:pt idx="31104">
                  <c:v>735675.64402777783</c:v>
                </c:pt>
                <c:pt idx="31105">
                  <c:v>735675.64403935138</c:v>
                </c:pt>
                <c:pt idx="31106">
                  <c:v>735675.64403935138</c:v>
                </c:pt>
                <c:pt idx="31107">
                  <c:v>735675.64405092644</c:v>
                </c:pt>
                <c:pt idx="31108">
                  <c:v>735675.64405092644</c:v>
                </c:pt>
                <c:pt idx="31109">
                  <c:v>735675.64406249998</c:v>
                </c:pt>
                <c:pt idx="31110">
                  <c:v>735675.64406249998</c:v>
                </c:pt>
                <c:pt idx="31111">
                  <c:v>735675.64407407399</c:v>
                </c:pt>
                <c:pt idx="31112">
                  <c:v>735675.64407407399</c:v>
                </c:pt>
                <c:pt idx="31113">
                  <c:v>735675.64408564905</c:v>
                </c:pt>
                <c:pt idx="31114">
                  <c:v>735675.64408564905</c:v>
                </c:pt>
                <c:pt idx="31115">
                  <c:v>735675.64409722225</c:v>
                </c:pt>
                <c:pt idx="31116">
                  <c:v>735675.64410879626</c:v>
                </c:pt>
                <c:pt idx="31117">
                  <c:v>735675.64410879626</c:v>
                </c:pt>
                <c:pt idx="31118">
                  <c:v>735675.64412037039</c:v>
                </c:pt>
                <c:pt idx="31119">
                  <c:v>735675.64412037039</c:v>
                </c:pt>
                <c:pt idx="31120">
                  <c:v>735675.64413194428</c:v>
                </c:pt>
                <c:pt idx="31121">
                  <c:v>735675.64413194428</c:v>
                </c:pt>
                <c:pt idx="31122">
                  <c:v>735675.64414351829</c:v>
                </c:pt>
                <c:pt idx="31123">
                  <c:v>735675.64414351829</c:v>
                </c:pt>
                <c:pt idx="31124">
                  <c:v>735675.6441550923</c:v>
                </c:pt>
                <c:pt idx="31125">
                  <c:v>735675.6441550923</c:v>
                </c:pt>
                <c:pt idx="31126">
                  <c:v>735675.64416666667</c:v>
                </c:pt>
                <c:pt idx="31127">
                  <c:v>735675.64416666667</c:v>
                </c:pt>
                <c:pt idx="31128">
                  <c:v>735675.64417823812</c:v>
                </c:pt>
                <c:pt idx="31129">
                  <c:v>735675.64417823812</c:v>
                </c:pt>
                <c:pt idx="31130">
                  <c:v>735675.64418981399</c:v>
                </c:pt>
                <c:pt idx="31131">
                  <c:v>735675.64418981399</c:v>
                </c:pt>
                <c:pt idx="31132">
                  <c:v>735675.64420138893</c:v>
                </c:pt>
                <c:pt idx="31133">
                  <c:v>735675.64420138893</c:v>
                </c:pt>
                <c:pt idx="31134">
                  <c:v>735675.64421296236</c:v>
                </c:pt>
                <c:pt idx="31135">
                  <c:v>735675.64421296236</c:v>
                </c:pt>
                <c:pt idx="31136">
                  <c:v>735675.64422453742</c:v>
                </c:pt>
                <c:pt idx="31137">
                  <c:v>735675.64422453742</c:v>
                </c:pt>
                <c:pt idx="31138">
                  <c:v>735675.64423611143</c:v>
                </c:pt>
                <c:pt idx="31139">
                  <c:v>735675.64423611143</c:v>
                </c:pt>
                <c:pt idx="31140">
                  <c:v>735675.64424768521</c:v>
                </c:pt>
                <c:pt idx="31141">
                  <c:v>735675.64424768521</c:v>
                </c:pt>
                <c:pt idx="31142">
                  <c:v>735675.64425925899</c:v>
                </c:pt>
                <c:pt idx="31143">
                  <c:v>735675.64425925899</c:v>
                </c:pt>
                <c:pt idx="31144">
                  <c:v>735675.64427083335</c:v>
                </c:pt>
                <c:pt idx="31145">
                  <c:v>735675.64427083335</c:v>
                </c:pt>
                <c:pt idx="31146">
                  <c:v>735675.64428240748</c:v>
                </c:pt>
                <c:pt idx="31147">
                  <c:v>735675.64429398149</c:v>
                </c:pt>
                <c:pt idx="31148">
                  <c:v>735675.64429398149</c:v>
                </c:pt>
                <c:pt idx="31149">
                  <c:v>735675.64430555538</c:v>
                </c:pt>
                <c:pt idx="31150">
                  <c:v>735675.64430555538</c:v>
                </c:pt>
                <c:pt idx="31151">
                  <c:v>735675.64431712939</c:v>
                </c:pt>
                <c:pt idx="31152">
                  <c:v>735675.64431712939</c:v>
                </c:pt>
                <c:pt idx="31153">
                  <c:v>735675.64432870329</c:v>
                </c:pt>
                <c:pt idx="31154">
                  <c:v>735675.64432870329</c:v>
                </c:pt>
                <c:pt idx="31155">
                  <c:v>735675.64434027637</c:v>
                </c:pt>
                <c:pt idx="31156">
                  <c:v>735675.64434027637</c:v>
                </c:pt>
                <c:pt idx="31157">
                  <c:v>735675.64435185189</c:v>
                </c:pt>
                <c:pt idx="31158">
                  <c:v>735675.64435185189</c:v>
                </c:pt>
                <c:pt idx="31159">
                  <c:v>735675.6443634259</c:v>
                </c:pt>
                <c:pt idx="31160">
                  <c:v>735675.6443634259</c:v>
                </c:pt>
                <c:pt idx="31161">
                  <c:v>735675.64437499898</c:v>
                </c:pt>
                <c:pt idx="31162">
                  <c:v>735675.64437499898</c:v>
                </c:pt>
                <c:pt idx="31163">
                  <c:v>735675.64438657393</c:v>
                </c:pt>
                <c:pt idx="31164">
                  <c:v>735675.64438657393</c:v>
                </c:pt>
                <c:pt idx="31165">
                  <c:v>735675.64439814817</c:v>
                </c:pt>
                <c:pt idx="31166">
                  <c:v>735675.64439814817</c:v>
                </c:pt>
                <c:pt idx="31167">
                  <c:v>735675.64440972218</c:v>
                </c:pt>
                <c:pt idx="31168">
                  <c:v>735675.64440972218</c:v>
                </c:pt>
                <c:pt idx="31169">
                  <c:v>735675.64442129643</c:v>
                </c:pt>
                <c:pt idx="31170">
                  <c:v>735675.64442129643</c:v>
                </c:pt>
                <c:pt idx="31171">
                  <c:v>735675.64443287032</c:v>
                </c:pt>
                <c:pt idx="31172">
                  <c:v>735675.64443287032</c:v>
                </c:pt>
                <c:pt idx="31173">
                  <c:v>735675.64444444433</c:v>
                </c:pt>
                <c:pt idx="31174">
                  <c:v>735675.64444444433</c:v>
                </c:pt>
                <c:pt idx="31175">
                  <c:v>735675.64445601904</c:v>
                </c:pt>
                <c:pt idx="31176">
                  <c:v>735675.64445601904</c:v>
                </c:pt>
                <c:pt idx="31177">
                  <c:v>735675.64446759259</c:v>
                </c:pt>
                <c:pt idx="31178">
                  <c:v>735675.64446759259</c:v>
                </c:pt>
                <c:pt idx="31179">
                  <c:v>735675.64447916637</c:v>
                </c:pt>
                <c:pt idx="31180">
                  <c:v>735675.64449074073</c:v>
                </c:pt>
                <c:pt idx="31181">
                  <c:v>735675.64449074073</c:v>
                </c:pt>
                <c:pt idx="31182">
                  <c:v>735675.64450231486</c:v>
                </c:pt>
                <c:pt idx="31183">
                  <c:v>735675.64450231486</c:v>
                </c:pt>
                <c:pt idx="31184">
                  <c:v>735675.64451388887</c:v>
                </c:pt>
                <c:pt idx="31185">
                  <c:v>735675.64451388887</c:v>
                </c:pt>
                <c:pt idx="31186">
                  <c:v>735675.64452546299</c:v>
                </c:pt>
                <c:pt idx="31187">
                  <c:v>735675.64452546299</c:v>
                </c:pt>
                <c:pt idx="31188">
                  <c:v>735675.64453703701</c:v>
                </c:pt>
                <c:pt idx="31189">
                  <c:v>735675.64453703701</c:v>
                </c:pt>
                <c:pt idx="31190">
                  <c:v>735675.64454860846</c:v>
                </c:pt>
                <c:pt idx="31191">
                  <c:v>735675.64454860846</c:v>
                </c:pt>
                <c:pt idx="31192">
                  <c:v>735675.64456018398</c:v>
                </c:pt>
                <c:pt idx="31193">
                  <c:v>735675.64456018398</c:v>
                </c:pt>
                <c:pt idx="31194">
                  <c:v>735675.64457175671</c:v>
                </c:pt>
                <c:pt idx="31195">
                  <c:v>735675.64457175671</c:v>
                </c:pt>
                <c:pt idx="31196">
                  <c:v>735675.6445833334</c:v>
                </c:pt>
                <c:pt idx="31197">
                  <c:v>735675.6445833334</c:v>
                </c:pt>
                <c:pt idx="31198">
                  <c:v>735675.64459490729</c:v>
                </c:pt>
                <c:pt idx="31199">
                  <c:v>735675.64459490729</c:v>
                </c:pt>
                <c:pt idx="31200">
                  <c:v>735675.64460648154</c:v>
                </c:pt>
                <c:pt idx="31201">
                  <c:v>735675.64460648154</c:v>
                </c:pt>
                <c:pt idx="31202">
                  <c:v>735675.64461805276</c:v>
                </c:pt>
                <c:pt idx="31203">
                  <c:v>735675.64461805276</c:v>
                </c:pt>
                <c:pt idx="31204">
                  <c:v>735675.64462962968</c:v>
                </c:pt>
                <c:pt idx="31205">
                  <c:v>735675.64462962968</c:v>
                </c:pt>
                <c:pt idx="31206">
                  <c:v>735675.64464120369</c:v>
                </c:pt>
                <c:pt idx="31207">
                  <c:v>735675.64464120369</c:v>
                </c:pt>
                <c:pt idx="31208">
                  <c:v>735675.64465277782</c:v>
                </c:pt>
                <c:pt idx="31209">
                  <c:v>735675.64465277782</c:v>
                </c:pt>
                <c:pt idx="31210">
                  <c:v>735675.64466435183</c:v>
                </c:pt>
                <c:pt idx="31211">
                  <c:v>735675.64467592642</c:v>
                </c:pt>
                <c:pt idx="31212">
                  <c:v>735675.64467592642</c:v>
                </c:pt>
                <c:pt idx="31213">
                  <c:v>735675.64468750043</c:v>
                </c:pt>
                <c:pt idx="31214">
                  <c:v>735675.64468750043</c:v>
                </c:pt>
                <c:pt idx="31215">
                  <c:v>735675.64469907398</c:v>
                </c:pt>
                <c:pt idx="31216">
                  <c:v>735675.64469907398</c:v>
                </c:pt>
                <c:pt idx="31217">
                  <c:v>735675.64471064811</c:v>
                </c:pt>
                <c:pt idx="31218">
                  <c:v>735675.64471064811</c:v>
                </c:pt>
                <c:pt idx="31219">
                  <c:v>735675.64472222223</c:v>
                </c:pt>
                <c:pt idx="31220">
                  <c:v>735675.64472222223</c:v>
                </c:pt>
                <c:pt idx="31221">
                  <c:v>735675.64473379625</c:v>
                </c:pt>
                <c:pt idx="31222">
                  <c:v>735675.64473379625</c:v>
                </c:pt>
                <c:pt idx="31223">
                  <c:v>735675.64474537037</c:v>
                </c:pt>
                <c:pt idx="31224">
                  <c:v>735675.64474537037</c:v>
                </c:pt>
                <c:pt idx="31225">
                  <c:v>735675.6447569445</c:v>
                </c:pt>
                <c:pt idx="31226">
                  <c:v>735675.6447569445</c:v>
                </c:pt>
                <c:pt idx="31227">
                  <c:v>735675.64476851828</c:v>
                </c:pt>
                <c:pt idx="31228">
                  <c:v>735675.64476851828</c:v>
                </c:pt>
                <c:pt idx="31229">
                  <c:v>735675.64478009229</c:v>
                </c:pt>
                <c:pt idx="31230">
                  <c:v>735675.64478009229</c:v>
                </c:pt>
                <c:pt idx="31231">
                  <c:v>735675.6447916663</c:v>
                </c:pt>
                <c:pt idx="31232">
                  <c:v>735675.6447916663</c:v>
                </c:pt>
                <c:pt idx="31233">
                  <c:v>735675.64480324241</c:v>
                </c:pt>
                <c:pt idx="31234">
                  <c:v>735675.64480324241</c:v>
                </c:pt>
                <c:pt idx="31235">
                  <c:v>735675.64481481479</c:v>
                </c:pt>
                <c:pt idx="31236">
                  <c:v>735675.64481481479</c:v>
                </c:pt>
                <c:pt idx="31237">
                  <c:v>735675.64482638903</c:v>
                </c:pt>
                <c:pt idx="31238">
                  <c:v>735675.64482638903</c:v>
                </c:pt>
                <c:pt idx="31239">
                  <c:v>735675.64483796293</c:v>
                </c:pt>
                <c:pt idx="31240">
                  <c:v>735675.64483796293</c:v>
                </c:pt>
                <c:pt idx="31241">
                  <c:v>735675.64484953706</c:v>
                </c:pt>
                <c:pt idx="31242">
                  <c:v>735675.64486111142</c:v>
                </c:pt>
                <c:pt idx="31243">
                  <c:v>735675.64486111142</c:v>
                </c:pt>
                <c:pt idx="31244">
                  <c:v>735675.6448726852</c:v>
                </c:pt>
                <c:pt idx="31245">
                  <c:v>735675.6448726852</c:v>
                </c:pt>
                <c:pt idx="31246">
                  <c:v>735675.64488425921</c:v>
                </c:pt>
                <c:pt idx="31247">
                  <c:v>735675.64488425921</c:v>
                </c:pt>
                <c:pt idx="31248">
                  <c:v>735675.64489583345</c:v>
                </c:pt>
                <c:pt idx="31249">
                  <c:v>735675.64489583345</c:v>
                </c:pt>
                <c:pt idx="31250">
                  <c:v>735675.64490740746</c:v>
                </c:pt>
                <c:pt idx="31251">
                  <c:v>735675.64490740746</c:v>
                </c:pt>
                <c:pt idx="31252">
                  <c:v>735675.64491898136</c:v>
                </c:pt>
                <c:pt idx="31253">
                  <c:v>735675.64491898136</c:v>
                </c:pt>
                <c:pt idx="31254">
                  <c:v>735675.64493055537</c:v>
                </c:pt>
                <c:pt idx="31255">
                  <c:v>735675.64493055537</c:v>
                </c:pt>
                <c:pt idx="31256">
                  <c:v>735675.64494212938</c:v>
                </c:pt>
                <c:pt idx="31257">
                  <c:v>735675.64494212938</c:v>
                </c:pt>
                <c:pt idx="31258">
                  <c:v>735675.64495370374</c:v>
                </c:pt>
                <c:pt idx="31259">
                  <c:v>735675.64495370374</c:v>
                </c:pt>
                <c:pt idx="31260">
                  <c:v>735675.64496527729</c:v>
                </c:pt>
                <c:pt idx="31261">
                  <c:v>735675.64496527729</c:v>
                </c:pt>
                <c:pt idx="31262">
                  <c:v>735675.64497685188</c:v>
                </c:pt>
                <c:pt idx="31263">
                  <c:v>735675.64497685188</c:v>
                </c:pt>
                <c:pt idx="31264">
                  <c:v>735675.64498842589</c:v>
                </c:pt>
                <c:pt idx="31265">
                  <c:v>735675.64498842589</c:v>
                </c:pt>
                <c:pt idx="31266">
                  <c:v>735675.64500000002</c:v>
                </c:pt>
                <c:pt idx="31267">
                  <c:v>735675.64500000002</c:v>
                </c:pt>
                <c:pt idx="31268">
                  <c:v>735675.64501157391</c:v>
                </c:pt>
                <c:pt idx="31269">
                  <c:v>735675.64501157391</c:v>
                </c:pt>
                <c:pt idx="31270">
                  <c:v>735675.64502314944</c:v>
                </c:pt>
                <c:pt idx="31271">
                  <c:v>735675.64502314944</c:v>
                </c:pt>
                <c:pt idx="31272">
                  <c:v>735675.6450347224</c:v>
                </c:pt>
                <c:pt idx="31273">
                  <c:v>735675.64504629641</c:v>
                </c:pt>
                <c:pt idx="31274">
                  <c:v>735675.64504629641</c:v>
                </c:pt>
                <c:pt idx="31275">
                  <c:v>735675.64505787042</c:v>
                </c:pt>
                <c:pt idx="31276">
                  <c:v>735675.64505787042</c:v>
                </c:pt>
                <c:pt idx="31277">
                  <c:v>735675.64506944432</c:v>
                </c:pt>
                <c:pt idx="31278">
                  <c:v>735675.64506944432</c:v>
                </c:pt>
                <c:pt idx="31279">
                  <c:v>735675.64508101903</c:v>
                </c:pt>
                <c:pt idx="31280">
                  <c:v>735675.64508101903</c:v>
                </c:pt>
                <c:pt idx="31281">
                  <c:v>735675.64509259257</c:v>
                </c:pt>
                <c:pt idx="31282">
                  <c:v>735675.64509259257</c:v>
                </c:pt>
                <c:pt idx="31283">
                  <c:v>735675.6451041667</c:v>
                </c:pt>
                <c:pt idx="31284">
                  <c:v>735675.6451041667</c:v>
                </c:pt>
                <c:pt idx="31285">
                  <c:v>735675.64511574071</c:v>
                </c:pt>
                <c:pt idx="31286">
                  <c:v>735675.64511574071</c:v>
                </c:pt>
                <c:pt idx="31287">
                  <c:v>735675.64512731484</c:v>
                </c:pt>
                <c:pt idx="31288">
                  <c:v>735675.64512731484</c:v>
                </c:pt>
                <c:pt idx="31289">
                  <c:v>735675.64513888839</c:v>
                </c:pt>
                <c:pt idx="31290">
                  <c:v>735675.64513888839</c:v>
                </c:pt>
                <c:pt idx="31291">
                  <c:v>735675.64515046298</c:v>
                </c:pt>
                <c:pt idx="31292">
                  <c:v>735675.64515046298</c:v>
                </c:pt>
                <c:pt idx="31293">
                  <c:v>735675.64516203711</c:v>
                </c:pt>
                <c:pt idx="31294">
                  <c:v>735675.64516203711</c:v>
                </c:pt>
                <c:pt idx="31295">
                  <c:v>735675.64517361112</c:v>
                </c:pt>
                <c:pt idx="31296">
                  <c:v>735675.64517361112</c:v>
                </c:pt>
                <c:pt idx="31297">
                  <c:v>735675.64518518513</c:v>
                </c:pt>
                <c:pt idx="31298">
                  <c:v>735675.64518518513</c:v>
                </c:pt>
                <c:pt idx="31299">
                  <c:v>735675.64519675926</c:v>
                </c:pt>
                <c:pt idx="31300">
                  <c:v>735675.64519675926</c:v>
                </c:pt>
                <c:pt idx="31301">
                  <c:v>735675.6452083335</c:v>
                </c:pt>
                <c:pt idx="31302">
                  <c:v>735675.6452083335</c:v>
                </c:pt>
                <c:pt idx="31303">
                  <c:v>735675.64521990728</c:v>
                </c:pt>
                <c:pt idx="31304">
                  <c:v>735675.64523148153</c:v>
                </c:pt>
                <c:pt idx="31305">
                  <c:v>735675.64523148153</c:v>
                </c:pt>
                <c:pt idx="31306">
                  <c:v>735675.6452430553</c:v>
                </c:pt>
                <c:pt idx="31307">
                  <c:v>735675.6452430553</c:v>
                </c:pt>
                <c:pt idx="31308">
                  <c:v>735675.64525463246</c:v>
                </c:pt>
                <c:pt idx="31309">
                  <c:v>735675.64525463246</c:v>
                </c:pt>
                <c:pt idx="31310">
                  <c:v>735675.64526620402</c:v>
                </c:pt>
                <c:pt idx="31311">
                  <c:v>735675.64526620402</c:v>
                </c:pt>
                <c:pt idx="31312">
                  <c:v>735675.6452777778</c:v>
                </c:pt>
                <c:pt idx="31313">
                  <c:v>735675.6452777778</c:v>
                </c:pt>
                <c:pt idx="31314">
                  <c:v>735675.64528935181</c:v>
                </c:pt>
                <c:pt idx="31315">
                  <c:v>735675.64528935181</c:v>
                </c:pt>
                <c:pt idx="31316">
                  <c:v>735675.64530092594</c:v>
                </c:pt>
                <c:pt idx="31317">
                  <c:v>735675.64530092594</c:v>
                </c:pt>
                <c:pt idx="31318">
                  <c:v>735675.64531249937</c:v>
                </c:pt>
                <c:pt idx="31319">
                  <c:v>735675.64531249937</c:v>
                </c:pt>
                <c:pt idx="31320">
                  <c:v>735675.64532407408</c:v>
                </c:pt>
                <c:pt idx="31321">
                  <c:v>735675.64532407408</c:v>
                </c:pt>
                <c:pt idx="31322">
                  <c:v>735675.64533564844</c:v>
                </c:pt>
                <c:pt idx="31323">
                  <c:v>735675.64533564844</c:v>
                </c:pt>
                <c:pt idx="31324">
                  <c:v>735675.64534722222</c:v>
                </c:pt>
                <c:pt idx="31325">
                  <c:v>735675.64534722222</c:v>
                </c:pt>
                <c:pt idx="31326">
                  <c:v>735675.64535879635</c:v>
                </c:pt>
                <c:pt idx="31327">
                  <c:v>735675.64535879635</c:v>
                </c:pt>
                <c:pt idx="31328">
                  <c:v>735675.64537037036</c:v>
                </c:pt>
                <c:pt idx="31329">
                  <c:v>735675.64537037036</c:v>
                </c:pt>
                <c:pt idx="31330">
                  <c:v>735675.64538194449</c:v>
                </c:pt>
                <c:pt idx="31331">
                  <c:v>735675.64538194449</c:v>
                </c:pt>
                <c:pt idx="31332">
                  <c:v>735675.6453935185</c:v>
                </c:pt>
                <c:pt idx="31333">
                  <c:v>735675.64540509263</c:v>
                </c:pt>
                <c:pt idx="31334">
                  <c:v>735675.64540509263</c:v>
                </c:pt>
                <c:pt idx="31335">
                  <c:v>735675.64541666664</c:v>
                </c:pt>
                <c:pt idx="31336">
                  <c:v>735675.64541666664</c:v>
                </c:pt>
                <c:pt idx="31337">
                  <c:v>735675.64542824205</c:v>
                </c:pt>
                <c:pt idx="31338">
                  <c:v>735675.64542824205</c:v>
                </c:pt>
                <c:pt idx="31339">
                  <c:v>735675.64543981478</c:v>
                </c:pt>
                <c:pt idx="31340">
                  <c:v>735675.64543981478</c:v>
                </c:pt>
                <c:pt idx="31341">
                  <c:v>735675.64545138902</c:v>
                </c:pt>
                <c:pt idx="31342">
                  <c:v>735675.64545138902</c:v>
                </c:pt>
                <c:pt idx="31343">
                  <c:v>735675.64546296292</c:v>
                </c:pt>
                <c:pt idx="31344">
                  <c:v>735675.64546296292</c:v>
                </c:pt>
                <c:pt idx="31345">
                  <c:v>735675.64547453704</c:v>
                </c:pt>
                <c:pt idx="31346">
                  <c:v>735675.64547453704</c:v>
                </c:pt>
                <c:pt idx="31347">
                  <c:v>735675.64548611245</c:v>
                </c:pt>
                <c:pt idx="31348">
                  <c:v>735675.64548611245</c:v>
                </c:pt>
                <c:pt idx="31349">
                  <c:v>735675.64549768541</c:v>
                </c:pt>
                <c:pt idx="31350">
                  <c:v>735675.64549768541</c:v>
                </c:pt>
                <c:pt idx="31351">
                  <c:v>735675.64550925896</c:v>
                </c:pt>
                <c:pt idx="31352">
                  <c:v>735675.64550925896</c:v>
                </c:pt>
                <c:pt idx="31353">
                  <c:v>735675.64552083344</c:v>
                </c:pt>
                <c:pt idx="31354">
                  <c:v>735675.64552083344</c:v>
                </c:pt>
                <c:pt idx="31355">
                  <c:v>735675.64553240733</c:v>
                </c:pt>
                <c:pt idx="31356">
                  <c:v>735675.64553240733</c:v>
                </c:pt>
                <c:pt idx="31357">
                  <c:v>735675.64554398146</c:v>
                </c:pt>
                <c:pt idx="31358">
                  <c:v>735675.64554398146</c:v>
                </c:pt>
                <c:pt idx="31359">
                  <c:v>735675.64555555559</c:v>
                </c:pt>
                <c:pt idx="31360">
                  <c:v>735675.64555555559</c:v>
                </c:pt>
                <c:pt idx="31361">
                  <c:v>735675.6455671296</c:v>
                </c:pt>
                <c:pt idx="31362">
                  <c:v>735675.6455671296</c:v>
                </c:pt>
                <c:pt idx="31363">
                  <c:v>735675.64557870338</c:v>
                </c:pt>
                <c:pt idx="31364">
                  <c:v>735675.64559027739</c:v>
                </c:pt>
                <c:pt idx="31365">
                  <c:v>735675.64559027739</c:v>
                </c:pt>
                <c:pt idx="31366">
                  <c:v>735675.6456018521</c:v>
                </c:pt>
                <c:pt idx="31367">
                  <c:v>735675.6456018521</c:v>
                </c:pt>
                <c:pt idx="31368">
                  <c:v>735675.64561342704</c:v>
                </c:pt>
                <c:pt idx="31369">
                  <c:v>735675.64561342704</c:v>
                </c:pt>
                <c:pt idx="31370">
                  <c:v>735675.64562500245</c:v>
                </c:pt>
                <c:pt idx="31371">
                  <c:v>735675.64562500245</c:v>
                </c:pt>
                <c:pt idx="31372">
                  <c:v>735675.64563657413</c:v>
                </c:pt>
                <c:pt idx="31373">
                  <c:v>735675.64563657413</c:v>
                </c:pt>
                <c:pt idx="31374">
                  <c:v>735675.64564814814</c:v>
                </c:pt>
                <c:pt idx="31375">
                  <c:v>735675.64564814814</c:v>
                </c:pt>
                <c:pt idx="31376">
                  <c:v>735675.6456597225</c:v>
                </c:pt>
                <c:pt idx="31377">
                  <c:v>735675.6456597225</c:v>
                </c:pt>
                <c:pt idx="31378">
                  <c:v>735675.6456712964</c:v>
                </c:pt>
                <c:pt idx="31379">
                  <c:v>735675.6456712964</c:v>
                </c:pt>
                <c:pt idx="31380">
                  <c:v>735675.64568287041</c:v>
                </c:pt>
                <c:pt idx="31381">
                  <c:v>735675.64568287041</c:v>
                </c:pt>
                <c:pt idx="31382">
                  <c:v>735675.64569444442</c:v>
                </c:pt>
                <c:pt idx="31383">
                  <c:v>735675.64569444442</c:v>
                </c:pt>
                <c:pt idx="31384">
                  <c:v>735675.64570601855</c:v>
                </c:pt>
                <c:pt idx="31385">
                  <c:v>735675.64570601855</c:v>
                </c:pt>
                <c:pt idx="31386">
                  <c:v>735675.64571759256</c:v>
                </c:pt>
                <c:pt idx="31387">
                  <c:v>735675.64571759256</c:v>
                </c:pt>
                <c:pt idx="31388">
                  <c:v>735675.64572916669</c:v>
                </c:pt>
                <c:pt idx="31389">
                  <c:v>735675.64572916669</c:v>
                </c:pt>
                <c:pt idx="31390">
                  <c:v>735675.6457407407</c:v>
                </c:pt>
                <c:pt idx="31391">
                  <c:v>735675.6457407407</c:v>
                </c:pt>
                <c:pt idx="31392">
                  <c:v>735675.64575231483</c:v>
                </c:pt>
                <c:pt idx="31393">
                  <c:v>735675.64575231483</c:v>
                </c:pt>
                <c:pt idx="31394">
                  <c:v>735675.64576388884</c:v>
                </c:pt>
                <c:pt idx="31395">
                  <c:v>735675.64577546297</c:v>
                </c:pt>
                <c:pt idx="31396">
                  <c:v>735675.64577546297</c:v>
                </c:pt>
                <c:pt idx="31397">
                  <c:v>735675.64578703744</c:v>
                </c:pt>
                <c:pt idx="31398">
                  <c:v>735675.64578703744</c:v>
                </c:pt>
                <c:pt idx="31399">
                  <c:v>735675.64579861111</c:v>
                </c:pt>
                <c:pt idx="31400">
                  <c:v>735675.64579861111</c:v>
                </c:pt>
                <c:pt idx="31401">
                  <c:v>735675.64581018523</c:v>
                </c:pt>
                <c:pt idx="31402">
                  <c:v>735675.64581018523</c:v>
                </c:pt>
                <c:pt idx="31403">
                  <c:v>735675.64582175924</c:v>
                </c:pt>
                <c:pt idx="31404">
                  <c:v>735675.64582175924</c:v>
                </c:pt>
                <c:pt idx="31405">
                  <c:v>735675.64583333442</c:v>
                </c:pt>
                <c:pt idx="31406">
                  <c:v>735675.64583333442</c:v>
                </c:pt>
                <c:pt idx="31407">
                  <c:v>735675.6458449075</c:v>
                </c:pt>
                <c:pt idx="31408">
                  <c:v>735675.6458449075</c:v>
                </c:pt>
                <c:pt idx="31409">
                  <c:v>735675.64585648244</c:v>
                </c:pt>
                <c:pt idx="31410">
                  <c:v>735675.64585648244</c:v>
                </c:pt>
                <c:pt idx="31411">
                  <c:v>735675.64586805529</c:v>
                </c:pt>
                <c:pt idx="31412">
                  <c:v>735675.64586805529</c:v>
                </c:pt>
                <c:pt idx="31413">
                  <c:v>735675.6458796293</c:v>
                </c:pt>
                <c:pt idx="31414">
                  <c:v>735675.6458796293</c:v>
                </c:pt>
                <c:pt idx="31415">
                  <c:v>735675.64589120401</c:v>
                </c:pt>
                <c:pt idx="31416">
                  <c:v>735675.64589120401</c:v>
                </c:pt>
                <c:pt idx="31417">
                  <c:v>735675.64590277779</c:v>
                </c:pt>
                <c:pt idx="31418">
                  <c:v>735675.6459143518</c:v>
                </c:pt>
                <c:pt idx="31419">
                  <c:v>735675.64592592744</c:v>
                </c:pt>
                <c:pt idx="31420">
                  <c:v>735675.64592592744</c:v>
                </c:pt>
                <c:pt idx="31421">
                  <c:v>735675.64593750041</c:v>
                </c:pt>
                <c:pt idx="31422">
                  <c:v>735675.64593750041</c:v>
                </c:pt>
                <c:pt idx="31423">
                  <c:v>735675.64594907337</c:v>
                </c:pt>
                <c:pt idx="31424">
                  <c:v>735675.64594907337</c:v>
                </c:pt>
                <c:pt idx="31425">
                  <c:v>735675.64596064843</c:v>
                </c:pt>
                <c:pt idx="31426">
                  <c:v>735675.64596064843</c:v>
                </c:pt>
                <c:pt idx="31427">
                  <c:v>735675.64597222221</c:v>
                </c:pt>
                <c:pt idx="31428">
                  <c:v>735675.64597222221</c:v>
                </c:pt>
                <c:pt idx="31429">
                  <c:v>735675.64598379645</c:v>
                </c:pt>
                <c:pt idx="31430">
                  <c:v>735675.64598379645</c:v>
                </c:pt>
                <c:pt idx="31431">
                  <c:v>735675.64599537035</c:v>
                </c:pt>
                <c:pt idx="31432">
                  <c:v>735675.64599537035</c:v>
                </c:pt>
                <c:pt idx="31433">
                  <c:v>735675.6460069475</c:v>
                </c:pt>
                <c:pt idx="31434">
                  <c:v>735675.6460069475</c:v>
                </c:pt>
                <c:pt idx="31435">
                  <c:v>735675.64601851848</c:v>
                </c:pt>
                <c:pt idx="31436">
                  <c:v>735675.64601851848</c:v>
                </c:pt>
                <c:pt idx="31437">
                  <c:v>735675.64603009261</c:v>
                </c:pt>
                <c:pt idx="31438">
                  <c:v>735675.64603009261</c:v>
                </c:pt>
                <c:pt idx="31439">
                  <c:v>735675.64604166662</c:v>
                </c:pt>
                <c:pt idx="31440">
                  <c:v>735675.64604166662</c:v>
                </c:pt>
                <c:pt idx="31441">
                  <c:v>735675.64605324413</c:v>
                </c:pt>
                <c:pt idx="31442">
                  <c:v>735675.64605324413</c:v>
                </c:pt>
                <c:pt idx="31443">
                  <c:v>735675.64606481732</c:v>
                </c:pt>
                <c:pt idx="31444">
                  <c:v>735675.64606481732</c:v>
                </c:pt>
                <c:pt idx="31445">
                  <c:v>735675.64607638901</c:v>
                </c:pt>
                <c:pt idx="31446">
                  <c:v>735675.64607638901</c:v>
                </c:pt>
                <c:pt idx="31447">
                  <c:v>735675.64608796441</c:v>
                </c:pt>
                <c:pt idx="31448">
                  <c:v>735675.64608796441</c:v>
                </c:pt>
                <c:pt idx="31449">
                  <c:v>735675.64609953703</c:v>
                </c:pt>
                <c:pt idx="31450">
                  <c:v>735675.64611111151</c:v>
                </c:pt>
                <c:pt idx="31451">
                  <c:v>735675.64611111151</c:v>
                </c:pt>
                <c:pt idx="31452">
                  <c:v>735675.6461226854</c:v>
                </c:pt>
                <c:pt idx="31453">
                  <c:v>735675.6461226854</c:v>
                </c:pt>
                <c:pt idx="31454">
                  <c:v>735675.6461342593</c:v>
                </c:pt>
                <c:pt idx="31455">
                  <c:v>735675.6461342593</c:v>
                </c:pt>
                <c:pt idx="31456">
                  <c:v>735675.64614583342</c:v>
                </c:pt>
                <c:pt idx="31457">
                  <c:v>735675.64614583342</c:v>
                </c:pt>
                <c:pt idx="31458">
                  <c:v>735675.64615740743</c:v>
                </c:pt>
                <c:pt idx="31459">
                  <c:v>735675.64615740743</c:v>
                </c:pt>
                <c:pt idx="31460">
                  <c:v>735675.64616898133</c:v>
                </c:pt>
                <c:pt idx="31461">
                  <c:v>735675.64616898133</c:v>
                </c:pt>
                <c:pt idx="31462">
                  <c:v>735675.64618055557</c:v>
                </c:pt>
                <c:pt idx="31463">
                  <c:v>735675.64618055557</c:v>
                </c:pt>
                <c:pt idx="31464">
                  <c:v>735675.64619212958</c:v>
                </c:pt>
                <c:pt idx="31465">
                  <c:v>735675.64619212958</c:v>
                </c:pt>
                <c:pt idx="31466">
                  <c:v>735675.64620370441</c:v>
                </c:pt>
                <c:pt idx="31467">
                  <c:v>735675.64620370441</c:v>
                </c:pt>
                <c:pt idx="31468">
                  <c:v>735675.64621527772</c:v>
                </c:pt>
                <c:pt idx="31469">
                  <c:v>735675.64621527772</c:v>
                </c:pt>
                <c:pt idx="31470">
                  <c:v>735675.64622685243</c:v>
                </c:pt>
                <c:pt idx="31471">
                  <c:v>735675.64622685243</c:v>
                </c:pt>
                <c:pt idx="31472">
                  <c:v>735675.64623842645</c:v>
                </c:pt>
                <c:pt idx="31473">
                  <c:v>735675.64623842645</c:v>
                </c:pt>
                <c:pt idx="31474">
                  <c:v>735675.64624999999</c:v>
                </c:pt>
                <c:pt idx="31475">
                  <c:v>735675.64624999999</c:v>
                </c:pt>
                <c:pt idx="31476">
                  <c:v>735675.64626157412</c:v>
                </c:pt>
                <c:pt idx="31477">
                  <c:v>735675.64626157412</c:v>
                </c:pt>
                <c:pt idx="31478">
                  <c:v>735675.64627314941</c:v>
                </c:pt>
                <c:pt idx="31479">
                  <c:v>735675.64627314941</c:v>
                </c:pt>
                <c:pt idx="31480">
                  <c:v>735675.64628472493</c:v>
                </c:pt>
                <c:pt idx="31481">
                  <c:v>735675.64628472493</c:v>
                </c:pt>
                <c:pt idx="31482">
                  <c:v>735675.64629629743</c:v>
                </c:pt>
                <c:pt idx="31483">
                  <c:v>735675.64629629743</c:v>
                </c:pt>
                <c:pt idx="31484">
                  <c:v>735675.6463078704</c:v>
                </c:pt>
                <c:pt idx="31485">
                  <c:v>735675.64631944429</c:v>
                </c:pt>
                <c:pt idx="31486">
                  <c:v>735675.64631944429</c:v>
                </c:pt>
                <c:pt idx="31487">
                  <c:v>735675.64633101854</c:v>
                </c:pt>
                <c:pt idx="31488">
                  <c:v>735675.64633101854</c:v>
                </c:pt>
                <c:pt idx="31489">
                  <c:v>735675.64634259231</c:v>
                </c:pt>
                <c:pt idx="31490">
                  <c:v>735675.64634259231</c:v>
                </c:pt>
                <c:pt idx="31491">
                  <c:v>735675.64635416702</c:v>
                </c:pt>
                <c:pt idx="31492">
                  <c:v>735675.64635416702</c:v>
                </c:pt>
                <c:pt idx="31493">
                  <c:v>735675.64636574243</c:v>
                </c:pt>
                <c:pt idx="31494">
                  <c:v>735675.64636574243</c:v>
                </c:pt>
                <c:pt idx="31495">
                  <c:v>735675.64637731481</c:v>
                </c:pt>
                <c:pt idx="31496">
                  <c:v>735675.64637731481</c:v>
                </c:pt>
                <c:pt idx="31497">
                  <c:v>735675.64638888894</c:v>
                </c:pt>
                <c:pt idx="31498">
                  <c:v>735675.64638888894</c:v>
                </c:pt>
                <c:pt idx="31499">
                  <c:v>735675.64640046295</c:v>
                </c:pt>
                <c:pt idx="31500">
                  <c:v>735675.64640046295</c:v>
                </c:pt>
                <c:pt idx="31501">
                  <c:v>735675.64641203743</c:v>
                </c:pt>
                <c:pt idx="31502">
                  <c:v>735675.64641203743</c:v>
                </c:pt>
                <c:pt idx="31503">
                  <c:v>735675.64642361423</c:v>
                </c:pt>
                <c:pt idx="31504">
                  <c:v>735675.64642361423</c:v>
                </c:pt>
                <c:pt idx="31505">
                  <c:v>735675.64643518545</c:v>
                </c:pt>
                <c:pt idx="31506">
                  <c:v>735675.64643518545</c:v>
                </c:pt>
                <c:pt idx="31507">
                  <c:v>735675.64644675923</c:v>
                </c:pt>
                <c:pt idx="31508">
                  <c:v>735675.64644675923</c:v>
                </c:pt>
                <c:pt idx="31509">
                  <c:v>735675.64645833441</c:v>
                </c:pt>
                <c:pt idx="31510">
                  <c:v>735675.64645833441</c:v>
                </c:pt>
                <c:pt idx="31511">
                  <c:v>735675.64646990749</c:v>
                </c:pt>
                <c:pt idx="31512">
                  <c:v>735675.64646990749</c:v>
                </c:pt>
                <c:pt idx="31513">
                  <c:v>735675.64648148243</c:v>
                </c:pt>
                <c:pt idx="31514">
                  <c:v>735675.64649305551</c:v>
                </c:pt>
                <c:pt idx="31515">
                  <c:v>735675.64649305551</c:v>
                </c:pt>
                <c:pt idx="31516">
                  <c:v>735675.64650462964</c:v>
                </c:pt>
                <c:pt idx="31517">
                  <c:v>735675.64650462964</c:v>
                </c:pt>
                <c:pt idx="31518">
                  <c:v>735675.64651620365</c:v>
                </c:pt>
                <c:pt idx="31519">
                  <c:v>735675.64651620365</c:v>
                </c:pt>
                <c:pt idx="31520">
                  <c:v>735675.64652777941</c:v>
                </c:pt>
                <c:pt idx="31521">
                  <c:v>735675.64652777941</c:v>
                </c:pt>
                <c:pt idx="31522">
                  <c:v>735675.6465393519</c:v>
                </c:pt>
                <c:pt idx="31523">
                  <c:v>735675.6465393519</c:v>
                </c:pt>
                <c:pt idx="31524">
                  <c:v>735675.64655092743</c:v>
                </c:pt>
                <c:pt idx="31525">
                  <c:v>735675.64655092743</c:v>
                </c:pt>
                <c:pt idx="31526">
                  <c:v>735675.64656250004</c:v>
                </c:pt>
                <c:pt idx="31527">
                  <c:v>735675.64656250004</c:v>
                </c:pt>
                <c:pt idx="31528">
                  <c:v>735675.64657407394</c:v>
                </c:pt>
                <c:pt idx="31529">
                  <c:v>735675.64657407394</c:v>
                </c:pt>
                <c:pt idx="31530">
                  <c:v>735675.64658565004</c:v>
                </c:pt>
                <c:pt idx="31531">
                  <c:v>735675.64658565004</c:v>
                </c:pt>
                <c:pt idx="31532">
                  <c:v>735675.64659722243</c:v>
                </c:pt>
                <c:pt idx="31533">
                  <c:v>735675.64659722243</c:v>
                </c:pt>
                <c:pt idx="31534">
                  <c:v>735675.64660879644</c:v>
                </c:pt>
                <c:pt idx="31535">
                  <c:v>735675.64660879644</c:v>
                </c:pt>
                <c:pt idx="31536">
                  <c:v>735675.64662037045</c:v>
                </c:pt>
                <c:pt idx="31537">
                  <c:v>735675.64662037045</c:v>
                </c:pt>
                <c:pt idx="31538">
                  <c:v>735675.6466319476</c:v>
                </c:pt>
                <c:pt idx="31539">
                  <c:v>735675.6466319476</c:v>
                </c:pt>
                <c:pt idx="31540">
                  <c:v>735675.64664351905</c:v>
                </c:pt>
                <c:pt idx="31541">
                  <c:v>735675.64664351905</c:v>
                </c:pt>
                <c:pt idx="31542">
                  <c:v>735675.64665509539</c:v>
                </c:pt>
                <c:pt idx="31543">
                  <c:v>735675.64665509539</c:v>
                </c:pt>
                <c:pt idx="31544">
                  <c:v>735675.64666666742</c:v>
                </c:pt>
                <c:pt idx="31545">
                  <c:v>735675.64666666742</c:v>
                </c:pt>
                <c:pt idx="31546">
                  <c:v>735675.64667824074</c:v>
                </c:pt>
                <c:pt idx="31547">
                  <c:v>735675.64668981545</c:v>
                </c:pt>
                <c:pt idx="31548">
                  <c:v>735675.64668981545</c:v>
                </c:pt>
                <c:pt idx="31549">
                  <c:v>735675.64670138911</c:v>
                </c:pt>
                <c:pt idx="31550">
                  <c:v>735675.64670138911</c:v>
                </c:pt>
                <c:pt idx="31551">
                  <c:v>735675.646712963</c:v>
                </c:pt>
                <c:pt idx="31552">
                  <c:v>735675.646712963</c:v>
                </c:pt>
                <c:pt idx="31553">
                  <c:v>735675.64672453981</c:v>
                </c:pt>
                <c:pt idx="31554">
                  <c:v>735675.64672453981</c:v>
                </c:pt>
                <c:pt idx="31555">
                  <c:v>735675.64673611242</c:v>
                </c:pt>
                <c:pt idx="31556">
                  <c:v>735675.64673611242</c:v>
                </c:pt>
                <c:pt idx="31557">
                  <c:v>735675.64674768515</c:v>
                </c:pt>
                <c:pt idx="31558">
                  <c:v>735675.64674768515</c:v>
                </c:pt>
                <c:pt idx="31559">
                  <c:v>735675.64675925928</c:v>
                </c:pt>
                <c:pt idx="31560">
                  <c:v>735675.64675925928</c:v>
                </c:pt>
                <c:pt idx="31561">
                  <c:v>735675.64677083341</c:v>
                </c:pt>
                <c:pt idx="31562">
                  <c:v>735675.64677083341</c:v>
                </c:pt>
                <c:pt idx="31563">
                  <c:v>735675.64678240742</c:v>
                </c:pt>
                <c:pt idx="31564">
                  <c:v>735675.64678240742</c:v>
                </c:pt>
                <c:pt idx="31565">
                  <c:v>735675.64679398143</c:v>
                </c:pt>
                <c:pt idx="31566">
                  <c:v>735675.64679398143</c:v>
                </c:pt>
                <c:pt idx="31567">
                  <c:v>735675.64680555742</c:v>
                </c:pt>
                <c:pt idx="31568">
                  <c:v>735675.64680555742</c:v>
                </c:pt>
                <c:pt idx="31569">
                  <c:v>735675.64681713236</c:v>
                </c:pt>
                <c:pt idx="31570">
                  <c:v>735675.64681713236</c:v>
                </c:pt>
                <c:pt idx="31571">
                  <c:v>735675.64682870405</c:v>
                </c:pt>
                <c:pt idx="31572">
                  <c:v>735675.64682870405</c:v>
                </c:pt>
                <c:pt idx="31573">
                  <c:v>735675.64684027783</c:v>
                </c:pt>
                <c:pt idx="31574">
                  <c:v>735675.64684027783</c:v>
                </c:pt>
                <c:pt idx="31575">
                  <c:v>735675.64685185242</c:v>
                </c:pt>
                <c:pt idx="31576">
                  <c:v>735675.64685185242</c:v>
                </c:pt>
                <c:pt idx="31577">
                  <c:v>735675.64686342923</c:v>
                </c:pt>
                <c:pt idx="31578">
                  <c:v>735675.64687500044</c:v>
                </c:pt>
                <c:pt idx="31579">
                  <c:v>735675.64687500044</c:v>
                </c:pt>
                <c:pt idx="31580">
                  <c:v>735675.64688657445</c:v>
                </c:pt>
                <c:pt idx="31581">
                  <c:v>735675.64688657445</c:v>
                </c:pt>
                <c:pt idx="31582">
                  <c:v>735675.64689814905</c:v>
                </c:pt>
                <c:pt idx="31583">
                  <c:v>735675.64689814905</c:v>
                </c:pt>
                <c:pt idx="31584">
                  <c:v>735675.64690972224</c:v>
                </c:pt>
                <c:pt idx="31585">
                  <c:v>735675.64690972224</c:v>
                </c:pt>
                <c:pt idx="31586">
                  <c:v>735675.64692129742</c:v>
                </c:pt>
                <c:pt idx="31587">
                  <c:v>735675.64692129742</c:v>
                </c:pt>
                <c:pt idx="31588">
                  <c:v>735675.6469328705</c:v>
                </c:pt>
                <c:pt idx="31589">
                  <c:v>735675.6469328705</c:v>
                </c:pt>
                <c:pt idx="31590">
                  <c:v>735675.64694444451</c:v>
                </c:pt>
                <c:pt idx="31591">
                  <c:v>735675.64694444451</c:v>
                </c:pt>
                <c:pt idx="31592">
                  <c:v>735675.64695601945</c:v>
                </c:pt>
                <c:pt idx="31593">
                  <c:v>735675.64695601945</c:v>
                </c:pt>
                <c:pt idx="31594">
                  <c:v>735675.64696759265</c:v>
                </c:pt>
                <c:pt idx="31595">
                  <c:v>735675.64696759265</c:v>
                </c:pt>
                <c:pt idx="31596">
                  <c:v>735675.64697916666</c:v>
                </c:pt>
                <c:pt idx="31597">
                  <c:v>735675.64697916666</c:v>
                </c:pt>
                <c:pt idx="31598">
                  <c:v>735675.64699074242</c:v>
                </c:pt>
                <c:pt idx="31599">
                  <c:v>735675.64699074242</c:v>
                </c:pt>
                <c:pt idx="31600">
                  <c:v>735675.6470023148</c:v>
                </c:pt>
                <c:pt idx="31601">
                  <c:v>735675.6470023148</c:v>
                </c:pt>
                <c:pt idx="31602">
                  <c:v>735675.64701388893</c:v>
                </c:pt>
                <c:pt idx="31603">
                  <c:v>735675.64701388893</c:v>
                </c:pt>
                <c:pt idx="31604">
                  <c:v>735675.64702546294</c:v>
                </c:pt>
                <c:pt idx="31605">
                  <c:v>735675.64702546294</c:v>
                </c:pt>
                <c:pt idx="31606">
                  <c:v>735675.64703703742</c:v>
                </c:pt>
                <c:pt idx="31607">
                  <c:v>735675.64703703742</c:v>
                </c:pt>
                <c:pt idx="31608">
                  <c:v>735675.64704861108</c:v>
                </c:pt>
                <c:pt idx="31609">
                  <c:v>735675.64704861108</c:v>
                </c:pt>
                <c:pt idx="31610">
                  <c:v>735675.64706018521</c:v>
                </c:pt>
                <c:pt idx="31611">
                  <c:v>735675.64707175898</c:v>
                </c:pt>
                <c:pt idx="31612">
                  <c:v>735675.64707175898</c:v>
                </c:pt>
                <c:pt idx="31613">
                  <c:v>735675.64708333404</c:v>
                </c:pt>
                <c:pt idx="31614">
                  <c:v>735675.64708333404</c:v>
                </c:pt>
                <c:pt idx="31615">
                  <c:v>735675.64709490747</c:v>
                </c:pt>
                <c:pt idx="31616">
                  <c:v>735675.64709490747</c:v>
                </c:pt>
                <c:pt idx="31617">
                  <c:v>735675.64710648148</c:v>
                </c:pt>
                <c:pt idx="31618">
                  <c:v>735675.64710648148</c:v>
                </c:pt>
                <c:pt idx="31619">
                  <c:v>735675.64711805165</c:v>
                </c:pt>
                <c:pt idx="31620">
                  <c:v>735675.64711805165</c:v>
                </c:pt>
                <c:pt idx="31621">
                  <c:v>735675.64712962939</c:v>
                </c:pt>
                <c:pt idx="31622">
                  <c:v>735675.64712962939</c:v>
                </c:pt>
                <c:pt idx="31623">
                  <c:v>735675.64714120328</c:v>
                </c:pt>
                <c:pt idx="31624">
                  <c:v>735675.64714120328</c:v>
                </c:pt>
                <c:pt idx="31625">
                  <c:v>735675.64715277776</c:v>
                </c:pt>
                <c:pt idx="31626">
                  <c:v>735675.64715277776</c:v>
                </c:pt>
                <c:pt idx="31627">
                  <c:v>735675.64716435189</c:v>
                </c:pt>
                <c:pt idx="31628">
                  <c:v>735675.64716435189</c:v>
                </c:pt>
                <c:pt idx="31629">
                  <c:v>735675.6471759259</c:v>
                </c:pt>
                <c:pt idx="31630">
                  <c:v>735675.6471759259</c:v>
                </c:pt>
                <c:pt idx="31631">
                  <c:v>735675.64718750003</c:v>
                </c:pt>
                <c:pt idx="31632">
                  <c:v>735675.64718750003</c:v>
                </c:pt>
                <c:pt idx="31633">
                  <c:v>735675.64719907148</c:v>
                </c:pt>
                <c:pt idx="31634">
                  <c:v>735675.64719907148</c:v>
                </c:pt>
                <c:pt idx="31635">
                  <c:v>735675.6472106484</c:v>
                </c:pt>
                <c:pt idx="31636">
                  <c:v>735675.6472106484</c:v>
                </c:pt>
                <c:pt idx="31637">
                  <c:v>735675.64722222241</c:v>
                </c:pt>
                <c:pt idx="31638">
                  <c:v>735675.64722222241</c:v>
                </c:pt>
                <c:pt idx="31639">
                  <c:v>735675.64723379642</c:v>
                </c:pt>
                <c:pt idx="31640">
                  <c:v>735675.64723379642</c:v>
                </c:pt>
                <c:pt idx="31641">
                  <c:v>735675.64724537032</c:v>
                </c:pt>
                <c:pt idx="31642">
                  <c:v>735675.64725694444</c:v>
                </c:pt>
                <c:pt idx="31643">
                  <c:v>735675.64725694444</c:v>
                </c:pt>
                <c:pt idx="31644">
                  <c:v>735675.64726851857</c:v>
                </c:pt>
                <c:pt idx="31645">
                  <c:v>735675.64726851857</c:v>
                </c:pt>
                <c:pt idx="31646">
                  <c:v>735675.64728009258</c:v>
                </c:pt>
                <c:pt idx="31647">
                  <c:v>735675.64728009258</c:v>
                </c:pt>
                <c:pt idx="31648">
                  <c:v>735675.64729166671</c:v>
                </c:pt>
                <c:pt idx="31649">
                  <c:v>735675.64729166671</c:v>
                </c:pt>
                <c:pt idx="31650">
                  <c:v>735675.64730324072</c:v>
                </c:pt>
                <c:pt idx="31651">
                  <c:v>735675.64730324072</c:v>
                </c:pt>
                <c:pt idx="31652">
                  <c:v>735675.64731481439</c:v>
                </c:pt>
                <c:pt idx="31653">
                  <c:v>735675.64731481439</c:v>
                </c:pt>
                <c:pt idx="31654">
                  <c:v>735675.64732638909</c:v>
                </c:pt>
                <c:pt idx="31655">
                  <c:v>735675.64732638909</c:v>
                </c:pt>
                <c:pt idx="31656">
                  <c:v>735675.64733796299</c:v>
                </c:pt>
                <c:pt idx="31657">
                  <c:v>735675.64733796299</c:v>
                </c:pt>
                <c:pt idx="31658">
                  <c:v>735675.64734953688</c:v>
                </c:pt>
                <c:pt idx="31659">
                  <c:v>735675.64734953688</c:v>
                </c:pt>
                <c:pt idx="31660">
                  <c:v>735675.64736111113</c:v>
                </c:pt>
                <c:pt idx="31661">
                  <c:v>735675.64736111113</c:v>
                </c:pt>
                <c:pt idx="31662">
                  <c:v>735675.64737268398</c:v>
                </c:pt>
                <c:pt idx="31663">
                  <c:v>735675.64737268398</c:v>
                </c:pt>
                <c:pt idx="31664">
                  <c:v>735675.64738425927</c:v>
                </c:pt>
                <c:pt idx="31665">
                  <c:v>735675.64738425927</c:v>
                </c:pt>
                <c:pt idx="31666">
                  <c:v>735675.6473958334</c:v>
                </c:pt>
                <c:pt idx="31667">
                  <c:v>735675.6473958334</c:v>
                </c:pt>
                <c:pt idx="31668">
                  <c:v>735675.64740740741</c:v>
                </c:pt>
                <c:pt idx="31669">
                  <c:v>735675.64740740741</c:v>
                </c:pt>
                <c:pt idx="31670">
                  <c:v>735675.6474189813</c:v>
                </c:pt>
                <c:pt idx="31671">
                  <c:v>735675.64743055531</c:v>
                </c:pt>
                <c:pt idx="31672">
                  <c:v>735675.64743055531</c:v>
                </c:pt>
                <c:pt idx="31673">
                  <c:v>735675.64744212967</c:v>
                </c:pt>
                <c:pt idx="31674">
                  <c:v>735675.64744212967</c:v>
                </c:pt>
                <c:pt idx="31675">
                  <c:v>735675.64745370403</c:v>
                </c:pt>
                <c:pt idx="31676">
                  <c:v>735675.64745370403</c:v>
                </c:pt>
                <c:pt idx="31677">
                  <c:v>735675.64746527781</c:v>
                </c:pt>
                <c:pt idx="31678">
                  <c:v>735675.64746527781</c:v>
                </c:pt>
                <c:pt idx="31679">
                  <c:v>735675.64747685182</c:v>
                </c:pt>
                <c:pt idx="31680">
                  <c:v>735675.64747685182</c:v>
                </c:pt>
                <c:pt idx="31681">
                  <c:v>735675.64748842595</c:v>
                </c:pt>
                <c:pt idx="31682">
                  <c:v>735675.64748842595</c:v>
                </c:pt>
                <c:pt idx="31683">
                  <c:v>735675.64749999996</c:v>
                </c:pt>
                <c:pt idx="31684">
                  <c:v>735675.64749999996</c:v>
                </c:pt>
                <c:pt idx="31685">
                  <c:v>735675.64751157397</c:v>
                </c:pt>
                <c:pt idx="31686">
                  <c:v>735675.64751157397</c:v>
                </c:pt>
                <c:pt idx="31687">
                  <c:v>735675.64752314845</c:v>
                </c:pt>
                <c:pt idx="31688">
                  <c:v>735675.64752314845</c:v>
                </c:pt>
                <c:pt idx="31689">
                  <c:v>735675.64753472223</c:v>
                </c:pt>
                <c:pt idx="31690">
                  <c:v>735675.64753472223</c:v>
                </c:pt>
                <c:pt idx="31691">
                  <c:v>735675.64754629624</c:v>
                </c:pt>
                <c:pt idx="31692">
                  <c:v>735675.64754629624</c:v>
                </c:pt>
                <c:pt idx="31693">
                  <c:v>735675.64755787048</c:v>
                </c:pt>
                <c:pt idx="31694">
                  <c:v>735675.64755787048</c:v>
                </c:pt>
                <c:pt idx="31695">
                  <c:v>735675.64756944438</c:v>
                </c:pt>
                <c:pt idx="31696">
                  <c:v>735675.64756944438</c:v>
                </c:pt>
                <c:pt idx="31697">
                  <c:v>735675.64758101851</c:v>
                </c:pt>
                <c:pt idx="31698">
                  <c:v>735675.64758101851</c:v>
                </c:pt>
                <c:pt idx="31699">
                  <c:v>735675.64759259229</c:v>
                </c:pt>
                <c:pt idx="31700">
                  <c:v>735675.64759259229</c:v>
                </c:pt>
                <c:pt idx="31701">
                  <c:v>735675.64760416665</c:v>
                </c:pt>
                <c:pt idx="31702">
                  <c:v>735675.64760416665</c:v>
                </c:pt>
                <c:pt idx="31703">
                  <c:v>735675.64761574205</c:v>
                </c:pt>
                <c:pt idx="31704">
                  <c:v>735675.64762731746</c:v>
                </c:pt>
                <c:pt idx="31705">
                  <c:v>735675.64762731746</c:v>
                </c:pt>
                <c:pt idx="31706">
                  <c:v>735675.64763888891</c:v>
                </c:pt>
                <c:pt idx="31707">
                  <c:v>735675.64763888891</c:v>
                </c:pt>
                <c:pt idx="31708">
                  <c:v>735675.64765046292</c:v>
                </c:pt>
                <c:pt idx="31709">
                  <c:v>735675.64765046292</c:v>
                </c:pt>
                <c:pt idx="31710">
                  <c:v>735675.64766203705</c:v>
                </c:pt>
                <c:pt idx="31711">
                  <c:v>735675.64766203705</c:v>
                </c:pt>
                <c:pt idx="31712">
                  <c:v>735675.64767361141</c:v>
                </c:pt>
                <c:pt idx="31713">
                  <c:v>735675.64767361141</c:v>
                </c:pt>
                <c:pt idx="31714">
                  <c:v>735675.64768518542</c:v>
                </c:pt>
                <c:pt idx="31715">
                  <c:v>735675.64768518542</c:v>
                </c:pt>
                <c:pt idx="31716">
                  <c:v>735675.64769675932</c:v>
                </c:pt>
                <c:pt idx="31717">
                  <c:v>735675.64769675932</c:v>
                </c:pt>
                <c:pt idx="31718">
                  <c:v>735675.64770833333</c:v>
                </c:pt>
                <c:pt idx="31719">
                  <c:v>735675.64770833333</c:v>
                </c:pt>
                <c:pt idx="31720">
                  <c:v>735675.64771990699</c:v>
                </c:pt>
                <c:pt idx="31721">
                  <c:v>735675.64771990699</c:v>
                </c:pt>
                <c:pt idx="31722">
                  <c:v>735675.64773148147</c:v>
                </c:pt>
                <c:pt idx="31723">
                  <c:v>735675.64773148147</c:v>
                </c:pt>
                <c:pt idx="31724">
                  <c:v>735675.64774305536</c:v>
                </c:pt>
                <c:pt idx="31725">
                  <c:v>735675.64774305536</c:v>
                </c:pt>
                <c:pt idx="31726">
                  <c:v>735675.64775462961</c:v>
                </c:pt>
                <c:pt idx="31727">
                  <c:v>735675.64775462961</c:v>
                </c:pt>
                <c:pt idx="31728">
                  <c:v>735675.64776620374</c:v>
                </c:pt>
                <c:pt idx="31729">
                  <c:v>735675.64776620374</c:v>
                </c:pt>
                <c:pt idx="31730">
                  <c:v>735675.64777777728</c:v>
                </c:pt>
                <c:pt idx="31731">
                  <c:v>735675.64777777728</c:v>
                </c:pt>
                <c:pt idx="31732">
                  <c:v>735675.64778935187</c:v>
                </c:pt>
                <c:pt idx="31733">
                  <c:v>735675.64780092705</c:v>
                </c:pt>
                <c:pt idx="31734">
                  <c:v>735675.64780092705</c:v>
                </c:pt>
                <c:pt idx="31735">
                  <c:v>735675.64781250001</c:v>
                </c:pt>
                <c:pt idx="31736">
                  <c:v>735675.64781250001</c:v>
                </c:pt>
                <c:pt idx="31737">
                  <c:v>735675.64782407403</c:v>
                </c:pt>
                <c:pt idx="31738">
                  <c:v>735675.64782407403</c:v>
                </c:pt>
                <c:pt idx="31739">
                  <c:v>735675.64783564943</c:v>
                </c:pt>
                <c:pt idx="31740">
                  <c:v>735675.64783564943</c:v>
                </c:pt>
                <c:pt idx="31741">
                  <c:v>735675.6478472224</c:v>
                </c:pt>
                <c:pt idx="31742">
                  <c:v>735675.6478472224</c:v>
                </c:pt>
                <c:pt idx="31743">
                  <c:v>735675.64785879641</c:v>
                </c:pt>
                <c:pt idx="31744">
                  <c:v>735675.64785879641</c:v>
                </c:pt>
                <c:pt idx="31745">
                  <c:v>735675.6478703703</c:v>
                </c:pt>
                <c:pt idx="31746">
                  <c:v>735675.6478703703</c:v>
                </c:pt>
                <c:pt idx="31747">
                  <c:v>735675.64788194443</c:v>
                </c:pt>
                <c:pt idx="31748">
                  <c:v>735675.64788194443</c:v>
                </c:pt>
                <c:pt idx="31749">
                  <c:v>735675.64789351902</c:v>
                </c:pt>
                <c:pt idx="31750">
                  <c:v>735675.64789351902</c:v>
                </c:pt>
                <c:pt idx="31751">
                  <c:v>735675.64790509257</c:v>
                </c:pt>
                <c:pt idx="31752">
                  <c:v>735675.64790509257</c:v>
                </c:pt>
                <c:pt idx="31753">
                  <c:v>735675.6479166667</c:v>
                </c:pt>
                <c:pt idx="31754">
                  <c:v>735675.6479166667</c:v>
                </c:pt>
                <c:pt idx="31755">
                  <c:v>735675.64792824071</c:v>
                </c:pt>
                <c:pt idx="31756">
                  <c:v>735675.64792824071</c:v>
                </c:pt>
                <c:pt idx="31757">
                  <c:v>735675.64793981437</c:v>
                </c:pt>
                <c:pt idx="31758">
                  <c:v>735675.64793981437</c:v>
                </c:pt>
                <c:pt idx="31759">
                  <c:v>735675.64795138885</c:v>
                </c:pt>
                <c:pt idx="31760">
                  <c:v>735675.64795138885</c:v>
                </c:pt>
                <c:pt idx="31761">
                  <c:v>735675.64796296298</c:v>
                </c:pt>
                <c:pt idx="31762">
                  <c:v>735675.64796296298</c:v>
                </c:pt>
                <c:pt idx="31763">
                  <c:v>735675.6479745371</c:v>
                </c:pt>
                <c:pt idx="31764">
                  <c:v>735675.6479745371</c:v>
                </c:pt>
                <c:pt idx="31765">
                  <c:v>735675.64798611205</c:v>
                </c:pt>
                <c:pt idx="31766">
                  <c:v>735675.64799768524</c:v>
                </c:pt>
                <c:pt idx="31767">
                  <c:v>735675.64799768524</c:v>
                </c:pt>
                <c:pt idx="31768">
                  <c:v>735675.6480092589</c:v>
                </c:pt>
                <c:pt idx="31769">
                  <c:v>735675.6480092589</c:v>
                </c:pt>
                <c:pt idx="31770">
                  <c:v>735675.64802083443</c:v>
                </c:pt>
                <c:pt idx="31771">
                  <c:v>735675.64802083443</c:v>
                </c:pt>
                <c:pt idx="31772">
                  <c:v>735675.64803240751</c:v>
                </c:pt>
                <c:pt idx="31773">
                  <c:v>735675.64803240751</c:v>
                </c:pt>
                <c:pt idx="31774">
                  <c:v>735675.64804398152</c:v>
                </c:pt>
                <c:pt idx="31775">
                  <c:v>735675.64804398152</c:v>
                </c:pt>
                <c:pt idx="31776">
                  <c:v>735675.64805555553</c:v>
                </c:pt>
                <c:pt idx="31777">
                  <c:v>735675.64805555553</c:v>
                </c:pt>
                <c:pt idx="31778">
                  <c:v>735675.64806713234</c:v>
                </c:pt>
                <c:pt idx="31779">
                  <c:v>735675.64806713234</c:v>
                </c:pt>
                <c:pt idx="31780">
                  <c:v>735675.64807870367</c:v>
                </c:pt>
                <c:pt idx="31781">
                  <c:v>735675.64807870367</c:v>
                </c:pt>
                <c:pt idx="31782">
                  <c:v>735675.6480902778</c:v>
                </c:pt>
                <c:pt idx="31783">
                  <c:v>735675.6480902778</c:v>
                </c:pt>
                <c:pt idx="31784">
                  <c:v>735675.64810185181</c:v>
                </c:pt>
                <c:pt idx="31785">
                  <c:v>735675.64810185181</c:v>
                </c:pt>
                <c:pt idx="31786">
                  <c:v>735675.64811342594</c:v>
                </c:pt>
                <c:pt idx="31787">
                  <c:v>735675.64811342594</c:v>
                </c:pt>
                <c:pt idx="31788">
                  <c:v>735675.64812499995</c:v>
                </c:pt>
                <c:pt idx="31789">
                  <c:v>735675.64812499995</c:v>
                </c:pt>
                <c:pt idx="31790">
                  <c:v>735675.64813657408</c:v>
                </c:pt>
                <c:pt idx="31791">
                  <c:v>735675.64813657408</c:v>
                </c:pt>
                <c:pt idx="31792">
                  <c:v>735675.64814814809</c:v>
                </c:pt>
                <c:pt idx="31793">
                  <c:v>735675.64814814809</c:v>
                </c:pt>
                <c:pt idx="31794">
                  <c:v>735675.64815972222</c:v>
                </c:pt>
                <c:pt idx="31795">
                  <c:v>735675.64815972222</c:v>
                </c:pt>
                <c:pt idx="31796">
                  <c:v>735675.64817129634</c:v>
                </c:pt>
                <c:pt idx="31797">
                  <c:v>735675.64818287035</c:v>
                </c:pt>
                <c:pt idx="31798">
                  <c:v>735675.64818287035</c:v>
                </c:pt>
                <c:pt idx="31799">
                  <c:v>735675.64819444448</c:v>
                </c:pt>
                <c:pt idx="31800">
                  <c:v>735675.64819444448</c:v>
                </c:pt>
                <c:pt idx="31801">
                  <c:v>735675.64820601942</c:v>
                </c:pt>
                <c:pt idx="31802">
                  <c:v>735675.64820601942</c:v>
                </c:pt>
                <c:pt idx="31803">
                  <c:v>735675.64821759262</c:v>
                </c:pt>
                <c:pt idx="31804">
                  <c:v>735675.64821759262</c:v>
                </c:pt>
                <c:pt idx="31805">
                  <c:v>735675.64822916663</c:v>
                </c:pt>
                <c:pt idx="31806">
                  <c:v>735675.64822916663</c:v>
                </c:pt>
                <c:pt idx="31807">
                  <c:v>735675.64824074204</c:v>
                </c:pt>
                <c:pt idx="31808">
                  <c:v>735675.64824074204</c:v>
                </c:pt>
                <c:pt idx="31809">
                  <c:v>735675.64825231722</c:v>
                </c:pt>
                <c:pt idx="31810">
                  <c:v>735675.64825231722</c:v>
                </c:pt>
                <c:pt idx="31811">
                  <c:v>735675.64826388902</c:v>
                </c:pt>
                <c:pt idx="31812">
                  <c:v>735675.64826388902</c:v>
                </c:pt>
                <c:pt idx="31813">
                  <c:v>735675.64827546291</c:v>
                </c:pt>
                <c:pt idx="31814">
                  <c:v>735675.64827546291</c:v>
                </c:pt>
                <c:pt idx="31815">
                  <c:v>735675.64828703995</c:v>
                </c:pt>
                <c:pt idx="31816">
                  <c:v>735675.64828703995</c:v>
                </c:pt>
                <c:pt idx="31817">
                  <c:v>735675.6482986114</c:v>
                </c:pt>
                <c:pt idx="31818">
                  <c:v>735675.6482986114</c:v>
                </c:pt>
                <c:pt idx="31819">
                  <c:v>735675.64831018518</c:v>
                </c:pt>
                <c:pt idx="31820">
                  <c:v>735675.64831018518</c:v>
                </c:pt>
                <c:pt idx="31821">
                  <c:v>735675.6483217593</c:v>
                </c:pt>
                <c:pt idx="31822">
                  <c:v>735675.6483217593</c:v>
                </c:pt>
                <c:pt idx="31823">
                  <c:v>735675.64833333343</c:v>
                </c:pt>
                <c:pt idx="31824">
                  <c:v>735675.64833333343</c:v>
                </c:pt>
                <c:pt idx="31825">
                  <c:v>735675.64834490733</c:v>
                </c:pt>
                <c:pt idx="31826">
                  <c:v>735675.64835648204</c:v>
                </c:pt>
                <c:pt idx="31827">
                  <c:v>735675.64835648204</c:v>
                </c:pt>
                <c:pt idx="31828">
                  <c:v>735675.64836805337</c:v>
                </c:pt>
                <c:pt idx="31829">
                  <c:v>735675.64836805337</c:v>
                </c:pt>
                <c:pt idx="31830">
                  <c:v>735675.64837962936</c:v>
                </c:pt>
                <c:pt idx="31831">
                  <c:v>735675.64837962936</c:v>
                </c:pt>
                <c:pt idx="31832">
                  <c:v>735675.64839120372</c:v>
                </c:pt>
                <c:pt idx="31833">
                  <c:v>735675.64839120372</c:v>
                </c:pt>
                <c:pt idx="31834">
                  <c:v>735675.64840277773</c:v>
                </c:pt>
                <c:pt idx="31835">
                  <c:v>735675.64840277773</c:v>
                </c:pt>
                <c:pt idx="31836">
                  <c:v>735675.64841435209</c:v>
                </c:pt>
                <c:pt idx="31837">
                  <c:v>735675.64841435209</c:v>
                </c:pt>
                <c:pt idx="31838">
                  <c:v>735675.64842592925</c:v>
                </c:pt>
                <c:pt idx="31839">
                  <c:v>735675.64842592925</c:v>
                </c:pt>
                <c:pt idx="31840">
                  <c:v>735675.64843750244</c:v>
                </c:pt>
                <c:pt idx="31841">
                  <c:v>735675.64843750244</c:v>
                </c:pt>
                <c:pt idx="31842">
                  <c:v>735675.64844907389</c:v>
                </c:pt>
                <c:pt idx="31843">
                  <c:v>735675.64844907389</c:v>
                </c:pt>
                <c:pt idx="31844">
                  <c:v>735675.64846064942</c:v>
                </c:pt>
                <c:pt idx="31845">
                  <c:v>735675.64846064942</c:v>
                </c:pt>
                <c:pt idx="31846">
                  <c:v>735675.6484722225</c:v>
                </c:pt>
                <c:pt idx="31847">
                  <c:v>735675.6484722225</c:v>
                </c:pt>
                <c:pt idx="31848">
                  <c:v>735675.64848379744</c:v>
                </c:pt>
                <c:pt idx="31849">
                  <c:v>735675.64848379744</c:v>
                </c:pt>
                <c:pt idx="31850">
                  <c:v>735675.64849537041</c:v>
                </c:pt>
                <c:pt idx="31851">
                  <c:v>735675.64849537041</c:v>
                </c:pt>
                <c:pt idx="31852">
                  <c:v>735675.64850694442</c:v>
                </c:pt>
                <c:pt idx="31853">
                  <c:v>735675.64851851831</c:v>
                </c:pt>
                <c:pt idx="31854">
                  <c:v>735675.64851851831</c:v>
                </c:pt>
                <c:pt idx="31855">
                  <c:v>735675.64853009256</c:v>
                </c:pt>
                <c:pt idx="31856">
                  <c:v>735675.64853009256</c:v>
                </c:pt>
                <c:pt idx="31857">
                  <c:v>735675.64854166668</c:v>
                </c:pt>
                <c:pt idx="31858">
                  <c:v>735675.64854166668</c:v>
                </c:pt>
                <c:pt idx="31859">
                  <c:v>735675.64855324244</c:v>
                </c:pt>
                <c:pt idx="31860">
                  <c:v>735675.64855324244</c:v>
                </c:pt>
                <c:pt idx="31861">
                  <c:v>735675.64856481482</c:v>
                </c:pt>
                <c:pt idx="31862">
                  <c:v>735675.64856481482</c:v>
                </c:pt>
                <c:pt idx="31863">
                  <c:v>735675.64857638883</c:v>
                </c:pt>
                <c:pt idx="31864">
                  <c:v>735675.64857638883</c:v>
                </c:pt>
                <c:pt idx="31865">
                  <c:v>735675.64858796343</c:v>
                </c:pt>
                <c:pt idx="31866">
                  <c:v>735675.64858796343</c:v>
                </c:pt>
                <c:pt idx="31867">
                  <c:v>735675.64859953709</c:v>
                </c:pt>
                <c:pt idx="31868">
                  <c:v>735675.64859953709</c:v>
                </c:pt>
                <c:pt idx="31869">
                  <c:v>735675.64861111145</c:v>
                </c:pt>
                <c:pt idx="31870">
                  <c:v>735675.64861111145</c:v>
                </c:pt>
                <c:pt idx="31871">
                  <c:v>735675.64862268744</c:v>
                </c:pt>
                <c:pt idx="31872">
                  <c:v>735675.64862268744</c:v>
                </c:pt>
                <c:pt idx="31873">
                  <c:v>735675.64863425924</c:v>
                </c:pt>
                <c:pt idx="31874">
                  <c:v>735675.64863425924</c:v>
                </c:pt>
                <c:pt idx="31875">
                  <c:v>735675.64864583442</c:v>
                </c:pt>
                <c:pt idx="31876">
                  <c:v>735675.64864583442</c:v>
                </c:pt>
                <c:pt idx="31877">
                  <c:v>735675.64865741052</c:v>
                </c:pt>
                <c:pt idx="31878">
                  <c:v>735675.64865741052</c:v>
                </c:pt>
                <c:pt idx="31879">
                  <c:v>735675.64866898151</c:v>
                </c:pt>
                <c:pt idx="31880">
                  <c:v>735675.64866898151</c:v>
                </c:pt>
                <c:pt idx="31881">
                  <c:v>735675.64868055552</c:v>
                </c:pt>
                <c:pt idx="31882">
                  <c:v>735675.64868055552</c:v>
                </c:pt>
                <c:pt idx="31883">
                  <c:v>735675.64869212965</c:v>
                </c:pt>
                <c:pt idx="31884">
                  <c:v>735675.64870370401</c:v>
                </c:pt>
                <c:pt idx="31885">
                  <c:v>735675.64870370401</c:v>
                </c:pt>
                <c:pt idx="31886">
                  <c:v>735675.64871527778</c:v>
                </c:pt>
                <c:pt idx="31887">
                  <c:v>735675.64871527778</c:v>
                </c:pt>
                <c:pt idx="31888">
                  <c:v>735675.64872685203</c:v>
                </c:pt>
                <c:pt idx="31889">
                  <c:v>735675.64872685203</c:v>
                </c:pt>
                <c:pt idx="31890">
                  <c:v>735675.64873842592</c:v>
                </c:pt>
                <c:pt idx="31891">
                  <c:v>735675.64873842592</c:v>
                </c:pt>
                <c:pt idx="31892">
                  <c:v>735675.64875000005</c:v>
                </c:pt>
                <c:pt idx="31893">
                  <c:v>735675.64875000005</c:v>
                </c:pt>
                <c:pt idx="31894">
                  <c:v>735675.64876157406</c:v>
                </c:pt>
                <c:pt idx="31895">
                  <c:v>735675.64876157406</c:v>
                </c:pt>
                <c:pt idx="31896">
                  <c:v>735675.64877314842</c:v>
                </c:pt>
                <c:pt idx="31897">
                  <c:v>735675.64877314842</c:v>
                </c:pt>
                <c:pt idx="31898">
                  <c:v>735675.64878472243</c:v>
                </c:pt>
                <c:pt idx="31899">
                  <c:v>735675.64878472243</c:v>
                </c:pt>
                <c:pt idx="31900">
                  <c:v>735675.64879629645</c:v>
                </c:pt>
                <c:pt idx="31901">
                  <c:v>735675.64879629645</c:v>
                </c:pt>
                <c:pt idx="31902">
                  <c:v>735675.64880787244</c:v>
                </c:pt>
                <c:pt idx="31903">
                  <c:v>735675.64880787244</c:v>
                </c:pt>
                <c:pt idx="31904">
                  <c:v>735675.64881944447</c:v>
                </c:pt>
                <c:pt idx="31905">
                  <c:v>735675.64881944447</c:v>
                </c:pt>
                <c:pt idx="31906">
                  <c:v>735675.64883101941</c:v>
                </c:pt>
                <c:pt idx="31907">
                  <c:v>735675.64883101941</c:v>
                </c:pt>
                <c:pt idx="31908">
                  <c:v>735675.64884259261</c:v>
                </c:pt>
                <c:pt idx="31909">
                  <c:v>735675.64884259261</c:v>
                </c:pt>
                <c:pt idx="31910">
                  <c:v>735675.64885416743</c:v>
                </c:pt>
                <c:pt idx="31911">
                  <c:v>735675.64885416743</c:v>
                </c:pt>
                <c:pt idx="31912">
                  <c:v>735675.64886574412</c:v>
                </c:pt>
                <c:pt idx="31913">
                  <c:v>735675.64886574412</c:v>
                </c:pt>
                <c:pt idx="31914">
                  <c:v>735675.6488773172</c:v>
                </c:pt>
                <c:pt idx="31915">
                  <c:v>735675.6488773172</c:v>
                </c:pt>
                <c:pt idx="31916">
                  <c:v>735675.648888889</c:v>
                </c:pt>
                <c:pt idx="31917">
                  <c:v>735675.64890046301</c:v>
                </c:pt>
                <c:pt idx="31918">
                  <c:v>735675.64890046301</c:v>
                </c:pt>
                <c:pt idx="31919">
                  <c:v>735675.64891203702</c:v>
                </c:pt>
                <c:pt idx="31920">
                  <c:v>735675.64891203702</c:v>
                </c:pt>
                <c:pt idx="31921">
                  <c:v>735675.64892361243</c:v>
                </c:pt>
                <c:pt idx="31922">
                  <c:v>735675.64892361243</c:v>
                </c:pt>
                <c:pt idx="31923">
                  <c:v>735675.6489351854</c:v>
                </c:pt>
                <c:pt idx="31924">
                  <c:v>735675.6489351854</c:v>
                </c:pt>
                <c:pt idx="31925">
                  <c:v>735675.64894675929</c:v>
                </c:pt>
                <c:pt idx="31926">
                  <c:v>735675.64894675929</c:v>
                </c:pt>
                <c:pt idx="31927">
                  <c:v>735675.64895833342</c:v>
                </c:pt>
                <c:pt idx="31928">
                  <c:v>735675.64895833342</c:v>
                </c:pt>
                <c:pt idx="31929">
                  <c:v>735675.64896990731</c:v>
                </c:pt>
                <c:pt idx="31930">
                  <c:v>735675.64896990731</c:v>
                </c:pt>
                <c:pt idx="31931">
                  <c:v>735675.64898148144</c:v>
                </c:pt>
                <c:pt idx="31932">
                  <c:v>735675.64898148144</c:v>
                </c:pt>
                <c:pt idx="31933">
                  <c:v>735675.64899305557</c:v>
                </c:pt>
                <c:pt idx="31934">
                  <c:v>735675.64899305557</c:v>
                </c:pt>
                <c:pt idx="31935">
                  <c:v>735675.64900462958</c:v>
                </c:pt>
                <c:pt idx="31936">
                  <c:v>735675.64900462958</c:v>
                </c:pt>
                <c:pt idx="31937">
                  <c:v>735675.64901620371</c:v>
                </c:pt>
                <c:pt idx="31938">
                  <c:v>735675.64901620371</c:v>
                </c:pt>
                <c:pt idx="31939">
                  <c:v>735675.64902777784</c:v>
                </c:pt>
                <c:pt idx="31940">
                  <c:v>735675.64902777784</c:v>
                </c:pt>
                <c:pt idx="31941">
                  <c:v>735675.64903935138</c:v>
                </c:pt>
                <c:pt idx="31942">
                  <c:v>735675.64903935138</c:v>
                </c:pt>
                <c:pt idx="31943">
                  <c:v>735675.64905092644</c:v>
                </c:pt>
                <c:pt idx="31944">
                  <c:v>735675.64905092644</c:v>
                </c:pt>
                <c:pt idx="31945">
                  <c:v>735675.64906249999</c:v>
                </c:pt>
                <c:pt idx="31946">
                  <c:v>735675.64906249999</c:v>
                </c:pt>
                <c:pt idx="31947">
                  <c:v>735675.64907407388</c:v>
                </c:pt>
                <c:pt idx="31948">
                  <c:v>735675.64908564941</c:v>
                </c:pt>
                <c:pt idx="31949">
                  <c:v>735675.64908564941</c:v>
                </c:pt>
                <c:pt idx="31950">
                  <c:v>735675.64909722225</c:v>
                </c:pt>
                <c:pt idx="31951">
                  <c:v>735675.64909722225</c:v>
                </c:pt>
                <c:pt idx="31952">
                  <c:v>735675.64910879626</c:v>
                </c:pt>
                <c:pt idx="31953">
                  <c:v>735675.64910879626</c:v>
                </c:pt>
                <c:pt idx="31954">
                  <c:v>735675.64912037039</c:v>
                </c:pt>
                <c:pt idx="31955">
                  <c:v>735675.64912037039</c:v>
                </c:pt>
                <c:pt idx="31956">
                  <c:v>735675.64913194429</c:v>
                </c:pt>
                <c:pt idx="31957">
                  <c:v>735675.64913194429</c:v>
                </c:pt>
                <c:pt idx="31958">
                  <c:v>735675.6491435183</c:v>
                </c:pt>
                <c:pt idx="31959">
                  <c:v>735675.6491435183</c:v>
                </c:pt>
                <c:pt idx="31960">
                  <c:v>735675.64915509231</c:v>
                </c:pt>
                <c:pt idx="31961">
                  <c:v>735675.64915509231</c:v>
                </c:pt>
                <c:pt idx="31962">
                  <c:v>735675.64916666667</c:v>
                </c:pt>
                <c:pt idx="31963">
                  <c:v>735675.64916666667</c:v>
                </c:pt>
                <c:pt idx="31964">
                  <c:v>735675.649178238</c:v>
                </c:pt>
                <c:pt idx="31965">
                  <c:v>735675.649178238</c:v>
                </c:pt>
                <c:pt idx="31966">
                  <c:v>735675.64918981399</c:v>
                </c:pt>
                <c:pt idx="31967">
                  <c:v>735675.64918981399</c:v>
                </c:pt>
                <c:pt idx="31968">
                  <c:v>735675.64920138894</c:v>
                </c:pt>
                <c:pt idx="31969">
                  <c:v>735675.64920138894</c:v>
                </c:pt>
                <c:pt idx="31970">
                  <c:v>735675.64921296237</c:v>
                </c:pt>
                <c:pt idx="31971">
                  <c:v>735675.64921296237</c:v>
                </c:pt>
                <c:pt idx="31972">
                  <c:v>735675.64922453742</c:v>
                </c:pt>
                <c:pt idx="31973">
                  <c:v>735675.64922453742</c:v>
                </c:pt>
                <c:pt idx="31974">
                  <c:v>735675.64923611144</c:v>
                </c:pt>
                <c:pt idx="31975">
                  <c:v>735675.64923611144</c:v>
                </c:pt>
                <c:pt idx="31976">
                  <c:v>735675.64924768521</c:v>
                </c:pt>
                <c:pt idx="31977">
                  <c:v>735675.64924768521</c:v>
                </c:pt>
                <c:pt idx="31978">
                  <c:v>735675.64925925899</c:v>
                </c:pt>
                <c:pt idx="31979">
                  <c:v>735675.64925925899</c:v>
                </c:pt>
                <c:pt idx="31980">
                  <c:v>735675.64927083335</c:v>
                </c:pt>
                <c:pt idx="31981">
                  <c:v>735675.64928240748</c:v>
                </c:pt>
                <c:pt idx="31982">
                  <c:v>735675.64928240748</c:v>
                </c:pt>
                <c:pt idx="31983">
                  <c:v>735675.64929398149</c:v>
                </c:pt>
                <c:pt idx="31984">
                  <c:v>735675.64929398149</c:v>
                </c:pt>
                <c:pt idx="31985">
                  <c:v>735675.64930555539</c:v>
                </c:pt>
                <c:pt idx="31986">
                  <c:v>735675.64930555539</c:v>
                </c:pt>
                <c:pt idx="31987">
                  <c:v>735675.64931712928</c:v>
                </c:pt>
                <c:pt idx="31988">
                  <c:v>735675.64931712928</c:v>
                </c:pt>
                <c:pt idx="31989">
                  <c:v>735675.64932870376</c:v>
                </c:pt>
                <c:pt idx="31990">
                  <c:v>735675.64932870376</c:v>
                </c:pt>
                <c:pt idx="31991">
                  <c:v>735675.64934027696</c:v>
                </c:pt>
                <c:pt idx="31992">
                  <c:v>735675.64934027696</c:v>
                </c:pt>
                <c:pt idx="31993">
                  <c:v>735675.6493518519</c:v>
                </c:pt>
                <c:pt idx="31994">
                  <c:v>735675.6493518519</c:v>
                </c:pt>
                <c:pt idx="31995">
                  <c:v>735675.64936342591</c:v>
                </c:pt>
                <c:pt idx="31996">
                  <c:v>735675.64936342591</c:v>
                </c:pt>
                <c:pt idx="31997">
                  <c:v>735675.64937499899</c:v>
                </c:pt>
                <c:pt idx="31998">
                  <c:v>735675.64937499899</c:v>
                </c:pt>
                <c:pt idx="31999">
                  <c:v>735675.64938657393</c:v>
                </c:pt>
                <c:pt idx="32000">
                  <c:v>735675.64938657393</c:v>
                </c:pt>
                <c:pt idx="32001">
                  <c:v>735675.64939814818</c:v>
                </c:pt>
                <c:pt idx="32002">
                  <c:v>735675.64939814818</c:v>
                </c:pt>
                <c:pt idx="32003">
                  <c:v>735675.64940972219</c:v>
                </c:pt>
                <c:pt idx="32004">
                  <c:v>735675.64940972219</c:v>
                </c:pt>
                <c:pt idx="32005">
                  <c:v>735675.64942129643</c:v>
                </c:pt>
                <c:pt idx="32006">
                  <c:v>735675.64942129643</c:v>
                </c:pt>
                <c:pt idx="32007">
                  <c:v>735675.64943287033</c:v>
                </c:pt>
                <c:pt idx="32008">
                  <c:v>735675.64943287033</c:v>
                </c:pt>
                <c:pt idx="32009">
                  <c:v>735675.64944444434</c:v>
                </c:pt>
                <c:pt idx="32010">
                  <c:v>735675.64944444434</c:v>
                </c:pt>
                <c:pt idx="32011">
                  <c:v>735675.64945601905</c:v>
                </c:pt>
                <c:pt idx="32012">
                  <c:v>735675.64945601905</c:v>
                </c:pt>
                <c:pt idx="32013">
                  <c:v>735675.64946759259</c:v>
                </c:pt>
                <c:pt idx="32014">
                  <c:v>735675.64947916637</c:v>
                </c:pt>
                <c:pt idx="32015">
                  <c:v>735675.64947916637</c:v>
                </c:pt>
                <c:pt idx="32016">
                  <c:v>735675.64949074073</c:v>
                </c:pt>
                <c:pt idx="32017">
                  <c:v>735675.64949074073</c:v>
                </c:pt>
                <c:pt idx="32018">
                  <c:v>735675.64950231486</c:v>
                </c:pt>
                <c:pt idx="32019">
                  <c:v>735675.64950231486</c:v>
                </c:pt>
                <c:pt idx="32020">
                  <c:v>735675.64951388887</c:v>
                </c:pt>
                <c:pt idx="32021">
                  <c:v>735675.64951388887</c:v>
                </c:pt>
                <c:pt idx="32022">
                  <c:v>735675.649525463</c:v>
                </c:pt>
                <c:pt idx="32023">
                  <c:v>735675.649525463</c:v>
                </c:pt>
                <c:pt idx="32024">
                  <c:v>735675.64953703701</c:v>
                </c:pt>
                <c:pt idx="32025">
                  <c:v>735675.64953703701</c:v>
                </c:pt>
                <c:pt idx="32026">
                  <c:v>735675.64954860846</c:v>
                </c:pt>
                <c:pt idx="32027">
                  <c:v>735675.64954860846</c:v>
                </c:pt>
                <c:pt idx="32028">
                  <c:v>735675.64956018399</c:v>
                </c:pt>
                <c:pt idx="32029">
                  <c:v>735675.64956018399</c:v>
                </c:pt>
                <c:pt idx="32030">
                  <c:v>735675.64957175672</c:v>
                </c:pt>
                <c:pt idx="32031">
                  <c:v>735675.64957175672</c:v>
                </c:pt>
                <c:pt idx="32032">
                  <c:v>735675.6495833334</c:v>
                </c:pt>
                <c:pt idx="32033">
                  <c:v>735675.6495833334</c:v>
                </c:pt>
                <c:pt idx="32034">
                  <c:v>735675.6495949073</c:v>
                </c:pt>
                <c:pt idx="32035">
                  <c:v>735675.6495949073</c:v>
                </c:pt>
                <c:pt idx="32036">
                  <c:v>735675.64960648143</c:v>
                </c:pt>
                <c:pt idx="32037">
                  <c:v>735675.64960648143</c:v>
                </c:pt>
                <c:pt idx="32038">
                  <c:v>735675.64961805288</c:v>
                </c:pt>
                <c:pt idx="32039">
                  <c:v>735675.64961805288</c:v>
                </c:pt>
                <c:pt idx="32040">
                  <c:v>735675.64962962968</c:v>
                </c:pt>
                <c:pt idx="32041">
                  <c:v>735675.64962962968</c:v>
                </c:pt>
                <c:pt idx="32042">
                  <c:v>735675.64964120369</c:v>
                </c:pt>
                <c:pt idx="32043">
                  <c:v>735675.64965277782</c:v>
                </c:pt>
                <c:pt idx="32044">
                  <c:v>735675.64965277782</c:v>
                </c:pt>
                <c:pt idx="32045">
                  <c:v>735675.64966435183</c:v>
                </c:pt>
                <c:pt idx="32046">
                  <c:v>735675.64966435183</c:v>
                </c:pt>
                <c:pt idx="32047">
                  <c:v>735675.64967592643</c:v>
                </c:pt>
                <c:pt idx="32048">
                  <c:v>735675.64967592643</c:v>
                </c:pt>
                <c:pt idx="32049">
                  <c:v>735675.64968750044</c:v>
                </c:pt>
                <c:pt idx="32050">
                  <c:v>735675.64968750044</c:v>
                </c:pt>
                <c:pt idx="32051">
                  <c:v>735675.64969907398</c:v>
                </c:pt>
                <c:pt idx="32052">
                  <c:v>735675.64969907398</c:v>
                </c:pt>
                <c:pt idx="32053">
                  <c:v>735675.64971064811</c:v>
                </c:pt>
                <c:pt idx="32054">
                  <c:v>735675.64971064811</c:v>
                </c:pt>
                <c:pt idx="32055">
                  <c:v>735675.64972222224</c:v>
                </c:pt>
                <c:pt idx="32056">
                  <c:v>735675.64972222224</c:v>
                </c:pt>
                <c:pt idx="32057">
                  <c:v>735675.64973379625</c:v>
                </c:pt>
                <c:pt idx="32058">
                  <c:v>735675.64973379625</c:v>
                </c:pt>
                <c:pt idx="32059">
                  <c:v>735675.64974537038</c:v>
                </c:pt>
                <c:pt idx="32060">
                  <c:v>735675.64974537038</c:v>
                </c:pt>
                <c:pt idx="32061">
                  <c:v>735675.64975694451</c:v>
                </c:pt>
                <c:pt idx="32062">
                  <c:v>735675.64975694451</c:v>
                </c:pt>
                <c:pt idx="32063">
                  <c:v>735675.64976851828</c:v>
                </c:pt>
                <c:pt idx="32064">
                  <c:v>735675.64976851828</c:v>
                </c:pt>
                <c:pt idx="32065">
                  <c:v>735675.6497800923</c:v>
                </c:pt>
                <c:pt idx="32066">
                  <c:v>735675.6497800923</c:v>
                </c:pt>
                <c:pt idx="32067">
                  <c:v>735675.64979166666</c:v>
                </c:pt>
                <c:pt idx="32068">
                  <c:v>735675.64979166666</c:v>
                </c:pt>
                <c:pt idx="32069">
                  <c:v>735675.64980324241</c:v>
                </c:pt>
                <c:pt idx="32070">
                  <c:v>735675.64980324241</c:v>
                </c:pt>
                <c:pt idx="32071">
                  <c:v>735675.64981481479</c:v>
                </c:pt>
                <c:pt idx="32072">
                  <c:v>735675.64981481479</c:v>
                </c:pt>
                <c:pt idx="32073">
                  <c:v>735675.64982638904</c:v>
                </c:pt>
                <c:pt idx="32074">
                  <c:v>735675.64982638904</c:v>
                </c:pt>
                <c:pt idx="32075">
                  <c:v>735675.64983796293</c:v>
                </c:pt>
                <c:pt idx="32076">
                  <c:v>735675.64983796293</c:v>
                </c:pt>
                <c:pt idx="32077">
                  <c:v>735675.64984953706</c:v>
                </c:pt>
                <c:pt idx="32078">
                  <c:v>735675.64984953706</c:v>
                </c:pt>
                <c:pt idx="32079">
                  <c:v>735675.64986111142</c:v>
                </c:pt>
                <c:pt idx="32080">
                  <c:v>735675.6498726852</c:v>
                </c:pt>
                <c:pt idx="32081">
                  <c:v>735675.6498726852</c:v>
                </c:pt>
                <c:pt idx="32082">
                  <c:v>735675.64988425921</c:v>
                </c:pt>
                <c:pt idx="32083">
                  <c:v>735675.64988425921</c:v>
                </c:pt>
                <c:pt idx="32084">
                  <c:v>735675.64989583404</c:v>
                </c:pt>
                <c:pt idx="32085">
                  <c:v>735675.64989583404</c:v>
                </c:pt>
                <c:pt idx="32086">
                  <c:v>735675.64990740735</c:v>
                </c:pt>
                <c:pt idx="32087">
                  <c:v>735675.64990740735</c:v>
                </c:pt>
                <c:pt idx="32088">
                  <c:v>735675.64991898136</c:v>
                </c:pt>
                <c:pt idx="32089">
                  <c:v>735675.64991898136</c:v>
                </c:pt>
                <c:pt idx="32090">
                  <c:v>735675.64993055537</c:v>
                </c:pt>
                <c:pt idx="32091">
                  <c:v>735675.64993055537</c:v>
                </c:pt>
                <c:pt idx="32092">
                  <c:v>735675.64994212938</c:v>
                </c:pt>
                <c:pt idx="32093">
                  <c:v>735675.64994212938</c:v>
                </c:pt>
                <c:pt idx="32094">
                  <c:v>735675.64995370375</c:v>
                </c:pt>
                <c:pt idx="32095">
                  <c:v>735675.64995370375</c:v>
                </c:pt>
                <c:pt idx="32096">
                  <c:v>735675.64996527776</c:v>
                </c:pt>
                <c:pt idx="32097">
                  <c:v>735675.64996527776</c:v>
                </c:pt>
                <c:pt idx="32098">
                  <c:v>735675.64997685188</c:v>
                </c:pt>
                <c:pt idx="32099">
                  <c:v>735675.64997685188</c:v>
                </c:pt>
                <c:pt idx="32100">
                  <c:v>735675.6499884259</c:v>
                </c:pt>
                <c:pt idx="32101">
                  <c:v>735675.6499884259</c:v>
                </c:pt>
                <c:pt idx="32102">
                  <c:v>735675.65</c:v>
                </c:pt>
                <c:pt idx="32103">
                  <c:v>735675.65</c:v>
                </c:pt>
                <c:pt idx="32104">
                  <c:v>735675.65001157392</c:v>
                </c:pt>
                <c:pt idx="32105">
                  <c:v>735675.65001157392</c:v>
                </c:pt>
                <c:pt idx="32106">
                  <c:v>735675.65002314944</c:v>
                </c:pt>
                <c:pt idx="32107">
                  <c:v>735675.65002314944</c:v>
                </c:pt>
                <c:pt idx="32108">
                  <c:v>735675.65003472241</c:v>
                </c:pt>
                <c:pt idx="32109">
                  <c:v>735675.65003472241</c:v>
                </c:pt>
                <c:pt idx="32110">
                  <c:v>735675.65004629642</c:v>
                </c:pt>
                <c:pt idx="32111">
                  <c:v>735675.65005787043</c:v>
                </c:pt>
                <c:pt idx="32112">
                  <c:v>735675.65005787043</c:v>
                </c:pt>
                <c:pt idx="32113">
                  <c:v>735675.65006944432</c:v>
                </c:pt>
                <c:pt idx="32114">
                  <c:v>735675.65006944432</c:v>
                </c:pt>
                <c:pt idx="32115">
                  <c:v>735675.65008101903</c:v>
                </c:pt>
                <c:pt idx="32116">
                  <c:v>735675.65008101903</c:v>
                </c:pt>
                <c:pt idx="32117">
                  <c:v>735675.65009259258</c:v>
                </c:pt>
                <c:pt idx="32118">
                  <c:v>735675.65009259258</c:v>
                </c:pt>
                <c:pt idx="32119">
                  <c:v>735675.65010416671</c:v>
                </c:pt>
                <c:pt idx="32120">
                  <c:v>735675.65010416671</c:v>
                </c:pt>
                <c:pt idx="32121">
                  <c:v>735675.65011574072</c:v>
                </c:pt>
                <c:pt idx="32122">
                  <c:v>735675.65011574072</c:v>
                </c:pt>
                <c:pt idx="32123">
                  <c:v>735675.65012731485</c:v>
                </c:pt>
                <c:pt idx="32124">
                  <c:v>735675.65012731485</c:v>
                </c:pt>
                <c:pt idx="32125">
                  <c:v>735675.65013888886</c:v>
                </c:pt>
                <c:pt idx="32126">
                  <c:v>735675.65013888886</c:v>
                </c:pt>
                <c:pt idx="32127">
                  <c:v>735675.65015046299</c:v>
                </c:pt>
                <c:pt idx="32128">
                  <c:v>735675.65015046299</c:v>
                </c:pt>
                <c:pt idx="32129">
                  <c:v>735675.650162037</c:v>
                </c:pt>
                <c:pt idx="32130">
                  <c:v>735675.650162037</c:v>
                </c:pt>
                <c:pt idx="32131">
                  <c:v>735675.65017361112</c:v>
                </c:pt>
                <c:pt idx="32132">
                  <c:v>735675.65017361112</c:v>
                </c:pt>
                <c:pt idx="32133">
                  <c:v>735675.65018518514</c:v>
                </c:pt>
                <c:pt idx="32134">
                  <c:v>735675.65018518514</c:v>
                </c:pt>
                <c:pt idx="32135">
                  <c:v>735675.65019675926</c:v>
                </c:pt>
                <c:pt idx="32136">
                  <c:v>735675.65019675926</c:v>
                </c:pt>
                <c:pt idx="32137">
                  <c:v>735675.65020833351</c:v>
                </c:pt>
                <c:pt idx="32138">
                  <c:v>735675.65020833351</c:v>
                </c:pt>
                <c:pt idx="32139">
                  <c:v>735675.65021990729</c:v>
                </c:pt>
                <c:pt idx="32140">
                  <c:v>735675.65021990729</c:v>
                </c:pt>
                <c:pt idx="32141">
                  <c:v>735675.65023148153</c:v>
                </c:pt>
                <c:pt idx="32142">
                  <c:v>735675.65023148153</c:v>
                </c:pt>
                <c:pt idx="32143">
                  <c:v>735675.65024305531</c:v>
                </c:pt>
                <c:pt idx="32144">
                  <c:v>735675.65025463235</c:v>
                </c:pt>
                <c:pt idx="32145">
                  <c:v>735675.65025463235</c:v>
                </c:pt>
                <c:pt idx="32146">
                  <c:v>735675.65026620403</c:v>
                </c:pt>
                <c:pt idx="32147">
                  <c:v>735675.65026620403</c:v>
                </c:pt>
                <c:pt idx="32148">
                  <c:v>735675.65027777781</c:v>
                </c:pt>
                <c:pt idx="32149">
                  <c:v>735675.65027777781</c:v>
                </c:pt>
                <c:pt idx="32150">
                  <c:v>735675.65028935182</c:v>
                </c:pt>
                <c:pt idx="32151">
                  <c:v>735675.65028935182</c:v>
                </c:pt>
                <c:pt idx="32152">
                  <c:v>735675.65030092595</c:v>
                </c:pt>
                <c:pt idx="32153">
                  <c:v>735675.65030092595</c:v>
                </c:pt>
                <c:pt idx="32154">
                  <c:v>735675.65031249996</c:v>
                </c:pt>
                <c:pt idx="32155">
                  <c:v>735675.65031249996</c:v>
                </c:pt>
                <c:pt idx="32156">
                  <c:v>735675.65032407409</c:v>
                </c:pt>
                <c:pt idx="32157">
                  <c:v>735675.65032407409</c:v>
                </c:pt>
                <c:pt idx="32158">
                  <c:v>735675.65033564845</c:v>
                </c:pt>
                <c:pt idx="32159">
                  <c:v>735675.65033564845</c:v>
                </c:pt>
                <c:pt idx="32160">
                  <c:v>735675.65034722222</c:v>
                </c:pt>
                <c:pt idx="32161">
                  <c:v>735675.65034722222</c:v>
                </c:pt>
                <c:pt idx="32162">
                  <c:v>735675.65035879635</c:v>
                </c:pt>
                <c:pt idx="32163">
                  <c:v>735675.65035879635</c:v>
                </c:pt>
                <c:pt idx="32164">
                  <c:v>735675.65037037036</c:v>
                </c:pt>
                <c:pt idx="32165">
                  <c:v>735675.65037037036</c:v>
                </c:pt>
                <c:pt idx="32166">
                  <c:v>735675.65038194449</c:v>
                </c:pt>
                <c:pt idx="32167">
                  <c:v>735675.65038194449</c:v>
                </c:pt>
                <c:pt idx="32168">
                  <c:v>735675.6503935185</c:v>
                </c:pt>
                <c:pt idx="32169">
                  <c:v>735675.6503935185</c:v>
                </c:pt>
                <c:pt idx="32170">
                  <c:v>735675.65040509263</c:v>
                </c:pt>
                <c:pt idx="32171">
                  <c:v>735675.65040509263</c:v>
                </c:pt>
                <c:pt idx="32172">
                  <c:v>735675.65041666664</c:v>
                </c:pt>
                <c:pt idx="32173">
                  <c:v>735675.65041666664</c:v>
                </c:pt>
                <c:pt idx="32174">
                  <c:v>735675.65042824205</c:v>
                </c:pt>
                <c:pt idx="32175">
                  <c:v>735675.65043981478</c:v>
                </c:pt>
                <c:pt idx="32176">
                  <c:v>735675.65043981478</c:v>
                </c:pt>
                <c:pt idx="32177">
                  <c:v>735675.65045138902</c:v>
                </c:pt>
                <c:pt idx="32178">
                  <c:v>735675.65045138902</c:v>
                </c:pt>
                <c:pt idx="32179">
                  <c:v>735675.65046296292</c:v>
                </c:pt>
                <c:pt idx="32180">
                  <c:v>735675.65046296292</c:v>
                </c:pt>
                <c:pt idx="32181">
                  <c:v>735675.65047453705</c:v>
                </c:pt>
                <c:pt idx="32182">
                  <c:v>735675.65047453705</c:v>
                </c:pt>
                <c:pt idx="32183">
                  <c:v>735675.65048611385</c:v>
                </c:pt>
                <c:pt idx="32184">
                  <c:v>735675.65048611385</c:v>
                </c:pt>
                <c:pt idx="32185">
                  <c:v>735675.65049768542</c:v>
                </c:pt>
                <c:pt idx="32186">
                  <c:v>735675.65049768542</c:v>
                </c:pt>
                <c:pt idx="32187">
                  <c:v>735675.65050925897</c:v>
                </c:pt>
                <c:pt idx="32188">
                  <c:v>735675.65050925897</c:v>
                </c:pt>
                <c:pt idx="32189">
                  <c:v>735675.65052083344</c:v>
                </c:pt>
                <c:pt idx="32190">
                  <c:v>735675.65052083344</c:v>
                </c:pt>
                <c:pt idx="32191">
                  <c:v>735675.65053240734</c:v>
                </c:pt>
                <c:pt idx="32192">
                  <c:v>735675.65053240734</c:v>
                </c:pt>
                <c:pt idx="32193">
                  <c:v>735675.65054398146</c:v>
                </c:pt>
                <c:pt idx="32194">
                  <c:v>735675.65054398146</c:v>
                </c:pt>
                <c:pt idx="32195">
                  <c:v>735675.65055555559</c:v>
                </c:pt>
                <c:pt idx="32196">
                  <c:v>735675.65055555559</c:v>
                </c:pt>
                <c:pt idx="32197">
                  <c:v>735675.6505671296</c:v>
                </c:pt>
                <c:pt idx="32198">
                  <c:v>735675.6505671296</c:v>
                </c:pt>
                <c:pt idx="32199">
                  <c:v>735675.65057870338</c:v>
                </c:pt>
                <c:pt idx="32200">
                  <c:v>735675.65057870338</c:v>
                </c:pt>
                <c:pt idx="32201">
                  <c:v>735675.65059027739</c:v>
                </c:pt>
                <c:pt idx="32202">
                  <c:v>735675.65059027739</c:v>
                </c:pt>
                <c:pt idx="32203">
                  <c:v>735675.6506018521</c:v>
                </c:pt>
                <c:pt idx="32204">
                  <c:v>735675.6506018521</c:v>
                </c:pt>
                <c:pt idx="32205">
                  <c:v>735675.65061342705</c:v>
                </c:pt>
                <c:pt idx="32206">
                  <c:v>735675.65061342705</c:v>
                </c:pt>
                <c:pt idx="32207">
                  <c:v>735675.65062500245</c:v>
                </c:pt>
                <c:pt idx="32208">
                  <c:v>735675.65063657402</c:v>
                </c:pt>
                <c:pt idx="32209">
                  <c:v>735675.65063657402</c:v>
                </c:pt>
                <c:pt idx="32210">
                  <c:v>735675.65064814815</c:v>
                </c:pt>
                <c:pt idx="32211">
                  <c:v>735675.65064814815</c:v>
                </c:pt>
                <c:pt idx="32212">
                  <c:v>735675.65065972251</c:v>
                </c:pt>
                <c:pt idx="32213">
                  <c:v>735675.65065972251</c:v>
                </c:pt>
                <c:pt idx="32214">
                  <c:v>735675.6506712964</c:v>
                </c:pt>
                <c:pt idx="32215">
                  <c:v>735675.6506712964</c:v>
                </c:pt>
                <c:pt idx="32216">
                  <c:v>735675.65068287042</c:v>
                </c:pt>
                <c:pt idx="32217">
                  <c:v>735675.65068287042</c:v>
                </c:pt>
                <c:pt idx="32218">
                  <c:v>735675.65069444443</c:v>
                </c:pt>
                <c:pt idx="32219">
                  <c:v>735675.65069444443</c:v>
                </c:pt>
                <c:pt idx="32220">
                  <c:v>735675.65070601855</c:v>
                </c:pt>
                <c:pt idx="32221">
                  <c:v>735675.65070601855</c:v>
                </c:pt>
                <c:pt idx="32222">
                  <c:v>735675.65071759257</c:v>
                </c:pt>
                <c:pt idx="32223">
                  <c:v>735675.65071759257</c:v>
                </c:pt>
                <c:pt idx="32224">
                  <c:v>735675.65072916669</c:v>
                </c:pt>
                <c:pt idx="32225">
                  <c:v>735675.65072916669</c:v>
                </c:pt>
                <c:pt idx="32226">
                  <c:v>735675.6507407407</c:v>
                </c:pt>
                <c:pt idx="32227">
                  <c:v>735675.6507407407</c:v>
                </c:pt>
                <c:pt idx="32228">
                  <c:v>735675.65075231483</c:v>
                </c:pt>
                <c:pt idx="32229">
                  <c:v>735675.65075231483</c:v>
                </c:pt>
                <c:pt idx="32230">
                  <c:v>735675.65076388884</c:v>
                </c:pt>
                <c:pt idx="32231">
                  <c:v>735675.65076388884</c:v>
                </c:pt>
                <c:pt idx="32232">
                  <c:v>735675.65077546297</c:v>
                </c:pt>
                <c:pt idx="32233">
                  <c:v>735675.65077546297</c:v>
                </c:pt>
                <c:pt idx="32234">
                  <c:v>735675.65078703745</c:v>
                </c:pt>
                <c:pt idx="32235">
                  <c:v>735675.65078703745</c:v>
                </c:pt>
                <c:pt idx="32236">
                  <c:v>735675.65079861111</c:v>
                </c:pt>
                <c:pt idx="32237">
                  <c:v>735675.65079861111</c:v>
                </c:pt>
                <c:pt idx="32238">
                  <c:v>735675.65081018524</c:v>
                </c:pt>
                <c:pt idx="32239">
                  <c:v>735675.65082175925</c:v>
                </c:pt>
                <c:pt idx="32240">
                  <c:v>735675.65082175925</c:v>
                </c:pt>
                <c:pt idx="32241">
                  <c:v>735675.65083333442</c:v>
                </c:pt>
                <c:pt idx="32242">
                  <c:v>735675.65083333442</c:v>
                </c:pt>
                <c:pt idx="32243">
                  <c:v>735675.6508449075</c:v>
                </c:pt>
                <c:pt idx="32244">
                  <c:v>735675.6508449075</c:v>
                </c:pt>
                <c:pt idx="32245">
                  <c:v>735675.65085648245</c:v>
                </c:pt>
                <c:pt idx="32246">
                  <c:v>735675.65085648245</c:v>
                </c:pt>
                <c:pt idx="32247">
                  <c:v>735675.65086805529</c:v>
                </c:pt>
                <c:pt idx="32248">
                  <c:v>735675.65086805529</c:v>
                </c:pt>
                <c:pt idx="32249">
                  <c:v>735675.65087962931</c:v>
                </c:pt>
                <c:pt idx="32250">
                  <c:v>735675.65087962931</c:v>
                </c:pt>
                <c:pt idx="32251">
                  <c:v>735675.65089120402</c:v>
                </c:pt>
                <c:pt idx="32252">
                  <c:v>735675.65089120402</c:v>
                </c:pt>
                <c:pt idx="32253">
                  <c:v>735675.65090277779</c:v>
                </c:pt>
                <c:pt idx="32254">
                  <c:v>735675.65090277779</c:v>
                </c:pt>
                <c:pt idx="32255">
                  <c:v>735675.65091435181</c:v>
                </c:pt>
                <c:pt idx="32256">
                  <c:v>735675.65091435181</c:v>
                </c:pt>
                <c:pt idx="32257">
                  <c:v>735675.65092592745</c:v>
                </c:pt>
                <c:pt idx="32258">
                  <c:v>735675.65092592745</c:v>
                </c:pt>
                <c:pt idx="32259">
                  <c:v>735675.65093749994</c:v>
                </c:pt>
                <c:pt idx="32260">
                  <c:v>735675.65093749994</c:v>
                </c:pt>
                <c:pt idx="32261">
                  <c:v>735675.65094907396</c:v>
                </c:pt>
                <c:pt idx="32262">
                  <c:v>735675.65094907396</c:v>
                </c:pt>
                <c:pt idx="32263">
                  <c:v>735675.65096064843</c:v>
                </c:pt>
                <c:pt idx="32264">
                  <c:v>735675.65096064843</c:v>
                </c:pt>
                <c:pt idx="32265">
                  <c:v>735675.65097222221</c:v>
                </c:pt>
                <c:pt idx="32266">
                  <c:v>735675.65097222221</c:v>
                </c:pt>
                <c:pt idx="32267">
                  <c:v>735675.65098379645</c:v>
                </c:pt>
                <c:pt idx="32268">
                  <c:v>735675.65098379645</c:v>
                </c:pt>
                <c:pt idx="32269">
                  <c:v>735675.65099537035</c:v>
                </c:pt>
                <c:pt idx="32270">
                  <c:v>735675.65100694785</c:v>
                </c:pt>
                <c:pt idx="32271">
                  <c:v>735675.65100694785</c:v>
                </c:pt>
                <c:pt idx="32272">
                  <c:v>735675.65101851849</c:v>
                </c:pt>
                <c:pt idx="32273">
                  <c:v>735675.65101851849</c:v>
                </c:pt>
                <c:pt idx="32274">
                  <c:v>735675.65103009262</c:v>
                </c:pt>
                <c:pt idx="32275">
                  <c:v>735675.65103009262</c:v>
                </c:pt>
                <c:pt idx="32276">
                  <c:v>735675.65104166663</c:v>
                </c:pt>
                <c:pt idx="32277">
                  <c:v>735675.65104166663</c:v>
                </c:pt>
                <c:pt idx="32278">
                  <c:v>735675.65105324413</c:v>
                </c:pt>
                <c:pt idx="32279">
                  <c:v>735675.65105324413</c:v>
                </c:pt>
                <c:pt idx="32280">
                  <c:v>735675.65106481721</c:v>
                </c:pt>
                <c:pt idx="32281">
                  <c:v>735675.65106481721</c:v>
                </c:pt>
                <c:pt idx="32282">
                  <c:v>735675.65107638901</c:v>
                </c:pt>
                <c:pt idx="32283">
                  <c:v>735675.65107638901</c:v>
                </c:pt>
                <c:pt idx="32284">
                  <c:v>735675.65108796442</c:v>
                </c:pt>
                <c:pt idx="32285">
                  <c:v>735675.65108796442</c:v>
                </c:pt>
                <c:pt idx="32286">
                  <c:v>735675.65109953703</c:v>
                </c:pt>
                <c:pt idx="32287">
                  <c:v>735675.65109953703</c:v>
                </c:pt>
                <c:pt idx="32288">
                  <c:v>735675.65111111151</c:v>
                </c:pt>
                <c:pt idx="32289">
                  <c:v>735675.65111111151</c:v>
                </c:pt>
                <c:pt idx="32290">
                  <c:v>735675.65112268541</c:v>
                </c:pt>
                <c:pt idx="32291">
                  <c:v>735675.65112268541</c:v>
                </c:pt>
                <c:pt idx="32292">
                  <c:v>735675.6511342593</c:v>
                </c:pt>
                <c:pt idx="32293">
                  <c:v>735675.6511342593</c:v>
                </c:pt>
                <c:pt idx="32294">
                  <c:v>735675.65114583343</c:v>
                </c:pt>
                <c:pt idx="32295">
                  <c:v>735675.65114583343</c:v>
                </c:pt>
                <c:pt idx="32296">
                  <c:v>735675.65115740744</c:v>
                </c:pt>
                <c:pt idx="32297">
                  <c:v>735675.65115740744</c:v>
                </c:pt>
                <c:pt idx="32298">
                  <c:v>735675.65116898133</c:v>
                </c:pt>
                <c:pt idx="32299">
                  <c:v>735675.65116898133</c:v>
                </c:pt>
                <c:pt idx="32300">
                  <c:v>735675.65118055558</c:v>
                </c:pt>
                <c:pt idx="32301">
                  <c:v>735675.65118055558</c:v>
                </c:pt>
                <c:pt idx="32302">
                  <c:v>735675.65119212959</c:v>
                </c:pt>
                <c:pt idx="32303">
                  <c:v>735675.65119212959</c:v>
                </c:pt>
                <c:pt idx="32304">
                  <c:v>735675.65120370442</c:v>
                </c:pt>
                <c:pt idx="32305">
                  <c:v>735675.65121527773</c:v>
                </c:pt>
                <c:pt idx="32306">
                  <c:v>735675.65121527773</c:v>
                </c:pt>
                <c:pt idx="32307">
                  <c:v>735675.65122685244</c:v>
                </c:pt>
                <c:pt idx="32308">
                  <c:v>735675.65122685244</c:v>
                </c:pt>
                <c:pt idx="32309">
                  <c:v>735675.65123842645</c:v>
                </c:pt>
                <c:pt idx="32310">
                  <c:v>735675.65123842645</c:v>
                </c:pt>
                <c:pt idx="32311">
                  <c:v>735675.65125000244</c:v>
                </c:pt>
                <c:pt idx="32312">
                  <c:v>735675.65125000244</c:v>
                </c:pt>
                <c:pt idx="32313">
                  <c:v>735675.65126157412</c:v>
                </c:pt>
                <c:pt idx="32314">
                  <c:v>735675.65126157412</c:v>
                </c:pt>
                <c:pt idx="32315">
                  <c:v>735675.65127314941</c:v>
                </c:pt>
                <c:pt idx="32316">
                  <c:v>735675.65127314941</c:v>
                </c:pt>
                <c:pt idx="32317">
                  <c:v>735675.65128472529</c:v>
                </c:pt>
                <c:pt idx="32318">
                  <c:v>735675.65128472529</c:v>
                </c:pt>
                <c:pt idx="32319">
                  <c:v>735675.65129629744</c:v>
                </c:pt>
                <c:pt idx="32320">
                  <c:v>735675.65129629744</c:v>
                </c:pt>
                <c:pt idx="32321">
                  <c:v>735675.6513078704</c:v>
                </c:pt>
                <c:pt idx="32322">
                  <c:v>735675.6513078704</c:v>
                </c:pt>
                <c:pt idx="32323">
                  <c:v>735675.6513194443</c:v>
                </c:pt>
                <c:pt idx="32324">
                  <c:v>735675.6513194443</c:v>
                </c:pt>
                <c:pt idx="32325">
                  <c:v>735675.65133101854</c:v>
                </c:pt>
                <c:pt idx="32326">
                  <c:v>735675.65133101854</c:v>
                </c:pt>
                <c:pt idx="32327">
                  <c:v>735675.65134259232</c:v>
                </c:pt>
                <c:pt idx="32328">
                  <c:v>735675.65134259232</c:v>
                </c:pt>
                <c:pt idx="32329">
                  <c:v>735675.65135416703</c:v>
                </c:pt>
                <c:pt idx="32330">
                  <c:v>735675.65135416703</c:v>
                </c:pt>
                <c:pt idx="32331">
                  <c:v>735675.65136574244</c:v>
                </c:pt>
                <c:pt idx="32332">
                  <c:v>735675.65136574244</c:v>
                </c:pt>
                <c:pt idx="32333">
                  <c:v>735675.65137731482</c:v>
                </c:pt>
                <c:pt idx="32334">
                  <c:v>735675.65137731482</c:v>
                </c:pt>
                <c:pt idx="32335">
                  <c:v>735675.65138888895</c:v>
                </c:pt>
                <c:pt idx="32336">
                  <c:v>735675.65140046342</c:v>
                </c:pt>
                <c:pt idx="32337">
                  <c:v>735675.65140046342</c:v>
                </c:pt>
                <c:pt idx="32338">
                  <c:v>735675.65141203743</c:v>
                </c:pt>
                <c:pt idx="32339">
                  <c:v>735675.65141203743</c:v>
                </c:pt>
                <c:pt idx="32340">
                  <c:v>735675.65142361436</c:v>
                </c:pt>
                <c:pt idx="32341">
                  <c:v>735675.65142361436</c:v>
                </c:pt>
                <c:pt idx="32342">
                  <c:v>735675.65143518744</c:v>
                </c:pt>
                <c:pt idx="32343">
                  <c:v>735675.65143518744</c:v>
                </c:pt>
                <c:pt idx="32344">
                  <c:v>735675.65144675924</c:v>
                </c:pt>
                <c:pt idx="32345">
                  <c:v>735675.65144675924</c:v>
                </c:pt>
                <c:pt idx="32346">
                  <c:v>735675.65145833441</c:v>
                </c:pt>
                <c:pt idx="32347">
                  <c:v>735675.65145833441</c:v>
                </c:pt>
                <c:pt idx="32348">
                  <c:v>735675.65146990749</c:v>
                </c:pt>
                <c:pt idx="32349">
                  <c:v>735675.65146990749</c:v>
                </c:pt>
                <c:pt idx="32350">
                  <c:v>735675.65148148243</c:v>
                </c:pt>
                <c:pt idx="32351">
                  <c:v>735675.65148148243</c:v>
                </c:pt>
                <c:pt idx="32352">
                  <c:v>735675.65149305551</c:v>
                </c:pt>
                <c:pt idx="32353">
                  <c:v>735675.65149305551</c:v>
                </c:pt>
                <c:pt idx="32354">
                  <c:v>735675.65150462964</c:v>
                </c:pt>
                <c:pt idx="32355">
                  <c:v>735675.65150462964</c:v>
                </c:pt>
                <c:pt idx="32356">
                  <c:v>735675.65151620365</c:v>
                </c:pt>
                <c:pt idx="32357">
                  <c:v>735675.65151620365</c:v>
                </c:pt>
                <c:pt idx="32358">
                  <c:v>735675.65152777941</c:v>
                </c:pt>
                <c:pt idx="32359">
                  <c:v>735675.65152777941</c:v>
                </c:pt>
                <c:pt idx="32360">
                  <c:v>735675.65153935179</c:v>
                </c:pt>
                <c:pt idx="32361">
                  <c:v>735675.65153935179</c:v>
                </c:pt>
                <c:pt idx="32362">
                  <c:v>735675.65155092743</c:v>
                </c:pt>
                <c:pt idx="32363">
                  <c:v>735675.65155092743</c:v>
                </c:pt>
                <c:pt idx="32364">
                  <c:v>735675.65156250005</c:v>
                </c:pt>
                <c:pt idx="32365">
                  <c:v>735675.65156250005</c:v>
                </c:pt>
                <c:pt idx="32366">
                  <c:v>735675.65157407406</c:v>
                </c:pt>
                <c:pt idx="32367">
                  <c:v>735675.65157407406</c:v>
                </c:pt>
                <c:pt idx="32368">
                  <c:v>735675.65158565005</c:v>
                </c:pt>
                <c:pt idx="32369">
                  <c:v>735675.65158565005</c:v>
                </c:pt>
                <c:pt idx="32370">
                  <c:v>735675.65159722243</c:v>
                </c:pt>
                <c:pt idx="32371">
                  <c:v>735675.65160879644</c:v>
                </c:pt>
                <c:pt idx="32372">
                  <c:v>735675.65160879644</c:v>
                </c:pt>
                <c:pt idx="32373">
                  <c:v>735675.65162037045</c:v>
                </c:pt>
                <c:pt idx="32374">
                  <c:v>735675.65162037045</c:v>
                </c:pt>
                <c:pt idx="32375">
                  <c:v>735675.65163194761</c:v>
                </c:pt>
                <c:pt idx="32376">
                  <c:v>735675.65163194761</c:v>
                </c:pt>
                <c:pt idx="32377">
                  <c:v>735675.65164351941</c:v>
                </c:pt>
                <c:pt idx="32378">
                  <c:v>735675.65164351941</c:v>
                </c:pt>
                <c:pt idx="32379">
                  <c:v>735675.65165509516</c:v>
                </c:pt>
                <c:pt idx="32380">
                  <c:v>735675.65165509516</c:v>
                </c:pt>
                <c:pt idx="32381">
                  <c:v>735675.65166666743</c:v>
                </c:pt>
                <c:pt idx="32382">
                  <c:v>735675.65166666743</c:v>
                </c:pt>
                <c:pt idx="32383">
                  <c:v>735675.65167824074</c:v>
                </c:pt>
                <c:pt idx="32384">
                  <c:v>735675.65167824074</c:v>
                </c:pt>
                <c:pt idx="32385">
                  <c:v>735675.65168981545</c:v>
                </c:pt>
                <c:pt idx="32386">
                  <c:v>735675.65168981545</c:v>
                </c:pt>
                <c:pt idx="32387">
                  <c:v>735675.651701389</c:v>
                </c:pt>
                <c:pt idx="32388">
                  <c:v>735675.651701389</c:v>
                </c:pt>
                <c:pt idx="32389">
                  <c:v>735675.65171296301</c:v>
                </c:pt>
                <c:pt idx="32390">
                  <c:v>735675.65171296301</c:v>
                </c:pt>
                <c:pt idx="32391">
                  <c:v>735675.6517245397</c:v>
                </c:pt>
                <c:pt idx="32392">
                  <c:v>735675.6517245397</c:v>
                </c:pt>
                <c:pt idx="32393">
                  <c:v>735675.65173611243</c:v>
                </c:pt>
                <c:pt idx="32394">
                  <c:v>735675.65173611243</c:v>
                </c:pt>
                <c:pt idx="32395">
                  <c:v>735675.65174768551</c:v>
                </c:pt>
                <c:pt idx="32396">
                  <c:v>735675.65174768551</c:v>
                </c:pt>
                <c:pt idx="32397">
                  <c:v>735675.65175925929</c:v>
                </c:pt>
                <c:pt idx="32398">
                  <c:v>735675.65175925929</c:v>
                </c:pt>
                <c:pt idx="32399">
                  <c:v>735675.65177083341</c:v>
                </c:pt>
                <c:pt idx="32400">
                  <c:v>735675.65178240743</c:v>
                </c:pt>
                <c:pt idx="32401">
                  <c:v>735675.65178240743</c:v>
                </c:pt>
                <c:pt idx="32402">
                  <c:v>735675.65179398144</c:v>
                </c:pt>
                <c:pt idx="32403">
                  <c:v>735675.65179398144</c:v>
                </c:pt>
                <c:pt idx="32404">
                  <c:v>735675.65180555743</c:v>
                </c:pt>
                <c:pt idx="32405">
                  <c:v>735675.65180555743</c:v>
                </c:pt>
                <c:pt idx="32406">
                  <c:v>735675.65181713272</c:v>
                </c:pt>
                <c:pt idx="32407">
                  <c:v>735675.65181713272</c:v>
                </c:pt>
                <c:pt idx="32408">
                  <c:v>735675.65182870405</c:v>
                </c:pt>
                <c:pt idx="32409">
                  <c:v>735675.65182870405</c:v>
                </c:pt>
                <c:pt idx="32410">
                  <c:v>735675.65184027783</c:v>
                </c:pt>
                <c:pt idx="32411">
                  <c:v>735675.65184027783</c:v>
                </c:pt>
                <c:pt idx="32412">
                  <c:v>735675.65185185242</c:v>
                </c:pt>
                <c:pt idx="32413">
                  <c:v>735675.65185185242</c:v>
                </c:pt>
                <c:pt idx="32414">
                  <c:v>735675.65186342911</c:v>
                </c:pt>
                <c:pt idx="32415">
                  <c:v>735675.65186342911</c:v>
                </c:pt>
                <c:pt idx="32416">
                  <c:v>735675.65187500045</c:v>
                </c:pt>
                <c:pt idx="32417">
                  <c:v>735675.65187500045</c:v>
                </c:pt>
                <c:pt idx="32418">
                  <c:v>735675.65188657714</c:v>
                </c:pt>
                <c:pt idx="32419">
                  <c:v>735675.65188657714</c:v>
                </c:pt>
                <c:pt idx="32420">
                  <c:v>735675.65189814905</c:v>
                </c:pt>
                <c:pt idx="32421">
                  <c:v>735675.65189814905</c:v>
                </c:pt>
                <c:pt idx="32422">
                  <c:v>735675.65190972225</c:v>
                </c:pt>
                <c:pt idx="32423">
                  <c:v>735675.65190972225</c:v>
                </c:pt>
                <c:pt idx="32424">
                  <c:v>735675.65192129742</c:v>
                </c:pt>
                <c:pt idx="32425">
                  <c:v>735675.65192129742</c:v>
                </c:pt>
                <c:pt idx="32426">
                  <c:v>735675.6519328705</c:v>
                </c:pt>
                <c:pt idx="32427">
                  <c:v>735675.6519328705</c:v>
                </c:pt>
                <c:pt idx="32428">
                  <c:v>735675.6519444444</c:v>
                </c:pt>
                <c:pt idx="32429">
                  <c:v>735675.6519444444</c:v>
                </c:pt>
                <c:pt idx="32430">
                  <c:v>735675.65195602144</c:v>
                </c:pt>
                <c:pt idx="32431">
                  <c:v>735675.65195602144</c:v>
                </c:pt>
                <c:pt idx="32432">
                  <c:v>735675.65196759254</c:v>
                </c:pt>
                <c:pt idx="32433">
                  <c:v>735675.65197916667</c:v>
                </c:pt>
                <c:pt idx="32434">
                  <c:v>735675.65197916667</c:v>
                </c:pt>
                <c:pt idx="32435">
                  <c:v>735675.65199074242</c:v>
                </c:pt>
                <c:pt idx="32436">
                  <c:v>735675.65199074242</c:v>
                </c:pt>
                <c:pt idx="32437">
                  <c:v>735675.6520023148</c:v>
                </c:pt>
                <c:pt idx="32438">
                  <c:v>735675.6520023148</c:v>
                </c:pt>
                <c:pt idx="32439">
                  <c:v>735675.65201388893</c:v>
                </c:pt>
                <c:pt idx="32440">
                  <c:v>735675.65201388893</c:v>
                </c:pt>
                <c:pt idx="32441">
                  <c:v>735675.65202546294</c:v>
                </c:pt>
                <c:pt idx="32442">
                  <c:v>735675.65202546294</c:v>
                </c:pt>
                <c:pt idx="32443">
                  <c:v>735675.65203703742</c:v>
                </c:pt>
                <c:pt idx="32444">
                  <c:v>735675.65203703742</c:v>
                </c:pt>
                <c:pt idx="32445">
                  <c:v>735675.65204861108</c:v>
                </c:pt>
                <c:pt idx="32446">
                  <c:v>735675.65204861108</c:v>
                </c:pt>
                <c:pt idx="32447">
                  <c:v>735675.65206018521</c:v>
                </c:pt>
                <c:pt idx="32448">
                  <c:v>735675.65206018521</c:v>
                </c:pt>
                <c:pt idx="32449">
                  <c:v>735675.65207175899</c:v>
                </c:pt>
                <c:pt idx="32450">
                  <c:v>735675.65207175899</c:v>
                </c:pt>
                <c:pt idx="32451">
                  <c:v>735675.65208333405</c:v>
                </c:pt>
                <c:pt idx="32452">
                  <c:v>735675.65208333405</c:v>
                </c:pt>
                <c:pt idx="32453">
                  <c:v>735675.65209490748</c:v>
                </c:pt>
                <c:pt idx="32454">
                  <c:v>735675.65209490748</c:v>
                </c:pt>
                <c:pt idx="32455">
                  <c:v>735675.65210648149</c:v>
                </c:pt>
                <c:pt idx="32456">
                  <c:v>735675.65211805177</c:v>
                </c:pt>
                <c:pt idx="32457">
                  <c:v>735675.65211805177</c:v>
                </c:pt>
                <c:pt idx="32458">
                  <c:v>735675.65212962939</c:v>
                </c:pt>
                <c:pt idx="32459">
                  <c:v>735675.65212962939</c:v>
                </c:pt>
                <c:pt idx="32460">
                  <c:v>735675.65214120329</c:v>
                </c:pt>
                <c:pt idx="32461">
                  <c:v>735675.65214120329</c:v>
                </c:pt>
                <c:pt idx="32462">
                  <c:v>735675.65215277777</c:v>
                </c:pt>
                <c:pt idx="32463">
                  <c:v>735675.65215277777</c:v>
                </c:pt>
                <c:pt idx="32464">
                  <c:v>735675.65216435189</c:v>
                </c:pt>
                <c:pt idx="32465">
                  <c:v>735675.65216435189</c:v>
                </c:pt>
                <c:pt idx="32466">
                  <c:v>735675.6521759259</c:v>
                </c:pt>
                <c:pt idx="32467">
                  <c:v>735675.6521759259</c:v>
                </c:pt>
                <c:pt idx="32468">
                  <c:v>735675.65218750003</c:v>
                </c:pt>
                <c:pt idx="32469">
                  <c:v>735675.65218750003</c:v>
                </c:pt>
                <c:pt idx="32470">
                  <c:v>735675.65219907148</c:v>
                </c:pt>
                <c:pt idx="32471">
                  <c:v>735675.65219907148</c:v>
                </c:pt>
                <c:pt idx="32472">
                  <c:v>735675.6522106484</c:v>
                </c:pt>
                <c:pt idx="32473">
                  <c:v>735675.6522106484</c:v>
                </c:pt>
                <c:pt idx="32474">
                  <c:v>735675.65222222242</c:v>
                </c:pt>
                <c:pt idx="32475">
                  <c:v>735675.65222222242</c:v>
                </c:pt>
                <c:pt idx="32476">
                  <c:v>735675.65223379643</c:v>
                </c:pt>
                <c:pt idx="32477">
                  <c:v>735675.65223379643</c:v>
                </c:pt>
                <c:pt idx="32478">
                  <c:v>735675.65224537032</c:v>
                </c:pt>
                <c:pt idx="32479">
                  <c:v>735675.65224537032</c:v>
                </c:pt>
                <c:pt idx="32480">
                  <c:v>735675.65225694445</c:v>
                </c:pt>
                <c:pt idx="32481">
                  <c:v>735675.65225694445</c:v>
                </c:pt>
                <c:pt idx="32482">
                  <c:v>735675.65226851846</c:v>
                </c:pt>
                <c:pt idx="32483">
                  <c:v>735675.65226851846</c:v>
                </c:pt>
                <c:pt idx="32484">
                  <c:v>735675.65228009259</c:v>
                </c:pt>
                <c:pt idx="32485">
                  <c:v>735675.65228009259</c:v>
                </c:pt>
                <c:pt idx="32486">
                  <c:v>735675.65229166672</c:v>
                </c:pt>
                <c:pt idx="32487">
                  <c:v>735675.65230324073</c:v>
                </c:pt>
                <c:pt idx="32488">
                  <c:v>735675.65230324073</c:v>
                </c:pt>
                <c:pt idx="32489">
                  <c:v>735675.65231481486</c:v>
                </c:pt>
                <c:pt idx="32490">
                  <c:v>735675.65231481486</c:v>
                </c:pt>
                <c:pt idx="32491">
                  <c:v>735675.6523263891</c:v>
                </c:pt>
                <c:pt idx="32492">
                  <c:v>735675.6523263891</c:v>
                </c:pt>
                <c:pt idx="32493">
                  <c:v>735675.65233796299</c:v>
                </c:pt>
                <c:pt idx="32494">
                  <c:v>735675.65233796299</c:v>
                </c:pt>
                <c:pt idx="32495">
                  <c:v>735675.65234953689</c:v>
                </c:pt>
                <c:pt idx="32496">
                  <c:v>735675.65234953689</c:v>
                </c:pt>
                <c:pt idx="32497">
                  <c:v>735675.65236111113</c:v>
                </c:pt>
                <c:pt idx="32498">
                  <c:v>735675.65236111113</c:v>
                </c:pt>
                <c:pt idx="32499">
                  <c:v>735675.65237268398</c:v>
                </c:pt>
                <c:pt idx="32500">
                  <c:v>735675.65237268398</c:v>
                </c:pt>
                <c:pt idx="32501">
                  <c:v>735675.65238425927</c:v>
                </c:pt>
                <c:pt idx="32502">
                  <c:v>735675.65238425927</c:v>
                </c:pt>
                <c:pt idx="32503">
                  <c:v>735675.6523958334</c:v>
                </c:pt>
                <c:pt idx="32504">
                  <c:v>735675.6523958334</c:v>
                </c:pt>
                <c:pt idx="32505">
                  <c:v>735675.65240740741</c:v>
                </c:pt>
                <c:pt idx="32506">
                  <c:v>735675.65240740741</c:v>
                </c:pt>
                <c:pt idx="32507">
                  <c:v>735675.65241898131</c:v>
                </c:pt>
                <c:pt idx="32508">
                  <c:v>735675.65241898131</c:v>
                </c:pt>
                <c:pt idx="32509">
                  <c:v>735675.65243055532</c:v>
                </c:pt>
                <c:pt idx="32510">
                  <c:v>735675.65243055532</c:v>
                </c:pt>
                <c:pt idx="32511">
                  <c:v>735675.65244212968</c:v>
                </c:pt>
                <c:pt idx="32512">
                  <c:v>735675.65244212968</c:v>
                </c:pt>
                <c:pt idx="32513">
                  <c:v>735675.65245370404</c:v>
                </c:pt>
                <c:pt idx="32514">
                  <c:v>735675.65245370404</c:v>
                </c:pt>
                <c:pt idx="32515">
                  <c:v>735675.65246527782</c:v>
                </c:pt>
                <c:pt idx="32516">
                  <c:v>735675.65246527782</c:v>
                </c:pt>
                <c:pt idx="32517">
                  <c:v>735675.65247685183</c:v>
                </c:pt>
                <c:pt idx="32518">
                  <c:v>735675.65247685183</c:v>
                </c:pt>
                <c:pt idx="32519">
                  <c:v>735675.65248842642</c:v>
                </c:pt>
                <c:pt idx="32520">
                  <c:v>735675.65249999997</c:v>
                </c:pt>
                <c:pt idx="32521">
                  <c:v>735675.65249999997</c:v>
                </c:pt>
                <c:pt idx="32522">
                  <c:v>735675.65251157398</c:v>
                </c:pt>
                <c:pt idx="32523">
                  <c:v>735675.65251157398</c:v>
                </c:pt>
                <c:pt idx="32524">
                  <c:v>735675.65252314904</c:v>
                </c:pt>
                <c:pt idx="32525">
                  <c:v>735675.65252314904</c:v>
                </c:pt>
                <c:pt idx="32526">
                  <c:v>735675.65253472223</c:v>
                </c:pt>
                <c:pt idx="32527">
                  <c:v>735675.65253472223</c:v>
                </c:pt>
                <c:pt idx="32528">
                  <c:v>735675.65254629625</c:v>
                </c:pt>
                <c:pt idx="32529">
                  <c:v>735675.65254629625</c:v>
                </c:pt>
                <c:pt idx="32530">
                  <c:v>735675.65255787049</c:v>
                </c:pt>
                <c:pt idx="32531">
                  <c:v>735675.65255787049</c:v>
                </c:pt>
                <c:pt idx="32532">
                  <c:v>735675.65256944438</c:v>
                </c:pt>
                <c:pt idx="32533">
                  <c:v>735675.65256944438</c:v>
                </c:pt>
                <c:pt idx="32534">
                  <c:v>735675.65258101851</c:v>
                </c:pt>
                <c:pt idx="32535">
                  <c:v>735675.65258101851</c:v>
                </c:pt>
                <c:pt idx="32536">
                  <c:v>735675.65259259229</c:v>
                </c:pt>
                <c:pt idx="32537">
                  <c:v>735675.65259259229</c:v>
                </c:pt>
                <c:pt idx="32538">
                  <c:v>735675.65260416665</c:v>
                </c:pt>
                <c:pt idx="32539">
                  <c:v>735675.65260416665</c:v>
                </c:pt>
                <c:pt idx="32540">
                  <c:v>735675.65261574241</c:v>
                </c:pt>
                <c:pt idx="32541">
                  <c:v>735675.65261574241</c:v>
                </c:pt>
                <c:pt idx="32542">
                  <c:v>735675.65262731747</c:v>
                </c:pt>
                <c:pt idx="32543">
                  <c:v>735675.65262731747</c:v>
                </c:pt>
                <c:pt idx="32544">
                  <c:v>735675.65263888892</c:v>
                </c:pt>
                <c:pt idx="32545">
                  <c:v>735675.65263888892</c:v>
                </c:pt>
                <c:pt idx="32546">
                  <c:v>735675.65265046293</c:v>
                </c:pt>
                <c:pt idx="32547">
                  <c:v>735675.65265046293</c:v>
                </c:pt>
                <c:pt idx="32548">
                  <c:v>735675.65266203741</c:v>
                </c:pt>
                <c:pt idx="32549">
                  <c:v>735675.65267361142</c:v>
                </c:pt>
                <c:pt idx="32550">
                  <c:v>735675.65267361142</c:v>
                </c:pt>
                <c:pt idx="32551">
                  <c:v>735675.65268518543</c:v>
                </c:pt>
                <c:pt idx="32552">
                  <c:v>735675.65268518543</c:v>
                </c:pt>
                <c:pt idx="32553">
                  <c:v>735675.65269675921</c:v>
                </c:pt>
                <c:pt idx="32554">
                  <c:v>735675.65269675921</c:v>
                </c:pt>
                <c:pt idx="32555">
                  <c:v>735675.65270833333</c:v>
                </c:pt>
                <c:pt idx="32556">
                  <c:v>735675.65270833333</c:v>
                </c:pt>
                <c:pt idx="32557">
                  <c:v>735675.65271990688</c:v>
                </c:pt>
                <c:pt idx="32558">
                  <c:v>735675.65271990688</c:v>
                </c:pt>
                <c:pt idx="32559">
                  <c:v>735675.65273148147</c:v>
                </c:pt>
                <c:pt idx="32560">
                  <c:v>735675.65273148147</c:v>
                </c:pt>
                <c:pt idx="32561">
                  <c:v>735675.65274305537</c:v>
                </c:pt>
                <c:pt idx="32562">
                  <c:v>735675.65274305537</c:v>
                </c:pt>
                <c:pt idx="32563">
                  <c:v>735675.65275462961</c:v>
                </c:pt>
                <c:pt idx="32564">
                  <c:v>735675.65275462961</c:v>
                </c:pt>
                <c:pt idx="32565">
                  <c:v>735675.65276620374</c:v>
                </c:pt>
                <c:pt idx="32566">
                  <c:v>735675.65276620374</c:v>
                </c:pt>
                <c:pt idx="32567">
                  <c:v>735675.65277777729</c:v>
                </c:pt>
                <c:pt idx="32568">
                  <c:v>735675.65277777729</c:v>
                </c:pt>
                <c:pt idx="32569">
                  <c:v>735675.65278935188</c:v>
                </c:pt>
                <c:pt idx="32570">
                  <c:v>735675.65278935188</c:v>
                </c:pt>
                <c:pt idx="32571">
                  <c:v>735675.6528009274</c:v>
                </c:pt>
                <c:pt idx="32572">
                  <c:v>735675.6528009274</c:v>
                </c:pt>
                <c:pt idx="32573">
                  <c:v>735675.65281250002</c:v>
                </c:pt>
                <c:pt idx="32574">
                  <c:v>735675.65281250002</c:v>
                </c:pt>
                <c:pt idx="32575">
                  <c:v>735675.65282407403</c:v>
                </c:pt>
                <c:pt idx="32576">
                  <c:v>735675.65282407403</c:v>
                </c:pt>
                <c:pt idx="32577">
                  <c:v>735675.65283564944</c:v>
                </c:pt>
                <c:pt idx="32578">
                  <c:v>735675.65283564944</c:v>
                </c:pt>
                <c:pt idx="32579">
                  <c:v>735675.6528472224</c:v>
                </c:pt>
                <c:pt idx="32580">
                  <c:v>735675.65285879641</c:v>
                </c:pt>
                <c:pt idx="32581">
                  <c:v>735675.65285879641</c:v>
                </c:pt>
                <c:pt idx="32582">
                  <c:v>735675.65287037031</c:v>
                </c:pt>
                <c:pt idx="32583">
                  <c:v>735675.65287037031</c:v>
                </c:pt>
                <c:pt idx="32584">
                  <c:v>735675.65288194444</c:v>
                </c:pt>
                <c:pt idx="32585">
                  <c:v>735675.65288194444</c:v>
                </c:pt>
                <c:pt idx="32586">
                  <c:v>735675.65289351903</c:v>
                </c:pt>
                <c:pt idx="32587">
                  <c:v>735675.65289351903</c:v>
                </c:pt>
                <c:pt idx="32588">
                  <c:v>735675.65290509257</c:v>
                </c:pt>
                <c:pt idx="32589">
                  <c:v>735675.65290509257</c:v>
                </c:pt>
                <c:pt idx="32590">
                  <c:v>735675.6529166667</c:v>
                </c:pt>
                <c:pt idx="32591">
                  <c:v>735675.6529166667</c:v>
                </c:pt>
                <c:pt idx="32592">
                  <c:v>735675.65292824071</c:v>
                </c:pt>
                <c:pt idx="32593">
                  <c:v>735675.65292824071</c:v>
                </c:pt>
                <c:pt idx="32594">
                  <c:v>735675.65293981438</c:v>
                </c:pt>
                <c:pt idx="32595">
                  <c:v>735675.65293981438</c:v>
                </c:pt>
                <c:pt idx="32596">
                  <c:v>735675.65295138885</c:v>
                </c:pt>
                <c:pt idx="32597">
                  <c:v>735675.65295138885</c:v>
                </c:pt>
                <c:pt idx="32598">
                  <c:v>735675.65296296298</c:v>
                </c:pt>
                <c:pt idx="32599">
                  <c:v>735675.65296296298</c:v>
                </c:pt>
                <c:pt idx="32600">
                  <c:v>735675.65297453711</c:v>
                </c:pt>
                <c:pt idx="32601">
                  <c:v>735675.65297453711</c:v>
                </c:pt>
                <c:pt idx="32602">
                  <c:v>735675.65298611205</c:v>
                </c:pt>
                <c:pt idx="32603">
                  <c:v>735675.65298611205</c:v>
                </c:pt>
                <c:pt idx="32604">
                  <c:v>735675.65299768513</c:v>
                </c:pt>
                <c:pt idx="32605">
                  <c:v>735675.65299768513</c:v>
                </c:pt>
                <c:pt idx="32606">
                  <c:v>735675.65300925926</c:v>
                </c:pt>
                <c:pt idx="32607">
                  <c:v>735675.65300925926</c:v>
                </c:pt>
                <c:pt idx="32608">
                  <c:v>735675.65302083443</c:v>
                </c:pt>
                <c:pt idx="32609">
                  <c:v>735675.65302083443</c:v>
                </c:pt>
                <c:pt idx="32610">
                  <c:v>735675.6530324074</c:v>
                </c:pt>
                <c:pt idx="32611">
                  <c:v>735675.65304398153</c:v>
                </c:pt>
                <c:pt idx="32612">
                  <c:v>735675.65304398153</c:v>
                </c:pt>
                <c:pt idx="32613">
                  <c:v>735675.65305555554</c:v>
                </c:pt>
                <c:pt idx="32614">
                  <c:v>735675.65305555554</c:v>
                </c:pt>
                <c:pt idx="32615">
                  <c:v>735675.65306713246</c:v>
                </c:pt>
                <c:pt idx="32616">
                  <c:v>735675.65306713246</c:v>
                </c:pt>
                <c:pt idx="32617">
                  <c:v>735675.65307870368</c:v>
                </c:pt>
                <c:pt idx="32618">
                  <c:v>735675.65307870368</c:v>
                </c:pt>
                <c:pt idx="32619">
                  <c:v>735675.6530902778</c:v>
                </c:pt>
                <c:pt idx="32620">
                  <c:v>735675.6530902778</c:v>
                </c:pt>
                <c:pt idx="32621">
                  <c:v>735675.65310185181</c:v>
                </c:pt>
                <c:pt idx="32622">
                  <c:v>735675.65310185181</c:v>
                </c:pt>
                <c:pt idx="32623">
                  <c:v>735675.65311342594</c:v>
                </c:pt>
                <c:pt idx="32624">
                  <c:v>735675.65311342594</c:v>
                </c:pt>
                <c:pt idx="32625">
                  <c:v>735675.65312499995</c:v>
                </c:pt>
                <c:pt idx="32626">
                  <c:v>735675.65312499995</c:v>
                </c:pt>
                <c:pt idx="32627">
                  <c:v>735675.65313657408</c:v>
                </c:pt>
                <c:pt idx="32628">
                  <c:v>735675.65313657408</c:v>
                </c:pt>
                <c:pt idx="32629">
                  <c:v>735675.65314814821</c:v>
                </c:pt>
                <c:pt idx="32630">
                  <c:v>735675.65314814821</c:v>
                </c:pt>
                <c:pt idx="32631">
                  <c:v>735675.65315972222</c:v>
                </c:pt>
                <c:pt idx="32632">
                  <c:v>735675.65315972222</c:v>
                </c:pt>
                <c:pt idx="32633">
                  <c:v>735675.65317129635</c:v>
                </c:pt>
                <c:pt idx="32634">
                  <c:v>735675.65317129635</c:v>
                </c:pt>
                <c:pt idx="32635">
                  <c:v>735675.65318287048</c:v>
                </c:pt>
                <c:pt idx="32636">
                  <c:v>735675.65318287048</c:v>
                </c:pt>
                <c:pt idx="32637">
                  <c:v>735675.65319444449</c:v>
                </c:pt>
                <c:pt idx="32638">
                  <c:v>735675.65319444449</c:v>
                </c:pt>
                <c:pt idx="32639">
                  <c:v>735675.65320601943</c:v>
                </c:pt>
                <c:pt idx="32640">
                  <c:v>735675.65320601943</c:v>
                </c:pt>
                <c:pt idx="32641">
                  <c:v>735675.65321759263</c:v>
                </c:pt>
                <c:pt idx="32642">
                  <c:v>735675.65321759263</c:v>
                </c:pt>
                <c:pt idx="32643">
                  <c:v>735675.65322916664</c:v>
                </c:pt>
                <c:pt idx="32644">
                  <c:v>735675.65322916664</c:v>
                </c:pt>
                <c:pt idx="32645">
                  <c:v>735675.65324074205</c:v>
                </c:pt>
                <c:pt idx="32646">
                  <c:v>735675.65325231745</c:v>
                </c:pt>
                <c:pt idx="32647">
                  <c:v>735675.65325231745</c:v>
                </c:pt>
                <c:pt idx="32648">
                  <c:v>735675.65326388902</c:v>
                </c:pt>
                <c:pt idx="32649">
                  <c:v>735675.65326388902</c:v>
                </c:pt>
                <c:pt idx="32650">
                  <c:v>735675.65327546292</c:v>
                </c:pt>
                <c:pt idx="32651">
                  <c:v>735675.65327546292</c:v>
                </c:pt>
                <c:pt idx="32652">
                  <c:v>735675.6532870403</c:v>
                </c:pt>
                <c:pt idx="32653">
                  <c:v>735675.6532870403</c:v>
                </c:pt>
                <c:pt idx="32654">
                  <c:v>735675.65329861105</c:v>
                </c:pt>
                <c:pt idx="32655">
                  <c:v>735675.65329861105</c:v>
                </c:pt>
                <c:pt idx="32656">
                  <c:v>735675.65331018518</c:v>
                </c:pt>
                <c:pt idx="32657">
                  <c:v>735675.65331018518</c:v>
                </c:pt>
                <c:pt idx="32658">
                  <c:v>735675.65332175931</c:v>
                </c:pt>
                <c:pt idx="32659">
                  <c:v>735675.65332175931</c:v>
                </c:pt>
                <c:pt idx="32660">
                  <c:v>735675.65333333344</c:v>
                </c:pt>
                <c:pt idx="32661">
                  <c:v>735675.65333333344</c:v>
                </c:pt>
                <c:pt idx="32662">
                  <c:v>735675.65334490733</c:v>
                </c:pt>
                <c:pt idx="32663">
                  <c:v>735675.65334490733</c:v>
                </c:pt>
                <c:pt idx="32664">
                  <c:v>735675.65335648204</c:v>
                </c:pt>
                <c:pt idx="32665">
                  <c:v>735675.65335648204</c:v>
                </c:pt>
                <c:pt idx="32666">
                  <c:v>735675.65336805396</c:v>
                </c:pt>
                <c:pt idx="32667">
                  <c:v>735675.65336805396</c:v>
                </c:pt>
                <c:pt idx="32668">
                  <c:v>735675.65337962937</c:v>
                </c:pt>
                <c:pt idx="32669">
                  <c:v>735675.65337962937</c:v>
                </c:pt>
                <c:pt idx="32670">
                  <c:v>735675.65339120373</c:v>
                </c:pt>
                <c:pt idx="32671">
                  <c:v>735675.65339120373</c:v>
                </c:pt>
                <c:pt idx="32672">
                  <c:v>735675.65340277774</c:v>
                </c:pt>
                <c:pt idx="32673">
                  <c:v>735675.65340277774</c:v>
                </c:pt>
                <c:pt idx="32674">
                  <c:v>735675.6534143521</c:v>
                </c:pt>
                <c:pt idx="32675">
                  <c:v>735675.6534143521</c:v>
                </c:pt>
                <c:pt idx="32676">
                  <c:v>735675.6534259296</c:v>
                </c:pt>
                <c:pt idx="32677">
                  <c:v>735675.65343750245</c:v>
                </c:pt>
                <c:pt idx="32678">
                  <c:v>735675.65343750245</c:v>
                </c:pt>
                <c:pt idx="32679">
                  <c:v>735675.6534490739</c:v>
                </c:pt>
                <c:pt idx="32680">
                  <c:v>735675.6534490739</c:v>
                </c:pt>
                <c:pt idx="32681">
                  <c:v>735675.65346064942</c:v>
                </c:pt>
                <c:pt idx="32682">
                  <c:v>735675.65346064942</c:v>
                </c:pt>
                <c:pt idx="32683">
                  <c:v>735675.6534722225</c:v>
                </c:pt>
                <c:pt idx="32684">
                  <c:v>735675.6534722225</c:v>
                </c:pt>
                <c:pt idx="32685">
                  <c:v>735675.65348379745</c:v>
                </c:pt>
                <c:pt idx="32686">
                  <c:v>735675.65348379745</c:v>
                </c:pt>
                <c:pt idx="32687">
                  <c:v>735675.65349537041</c:v>
                </c:pt>
                <c:pt idx="32688">
                  <c:v>735675.65349537041</c:v>
                </c:pt>
                <c:pt idx="32689">
                  <c:v>735675.65350694442</c:v>
                </c:pt>
                <c:pt idx="32690">
                  <c:v>735675.65350694442</c:v>
                </c:pt>
                <c:pt idx="32691">
                  <c:v>735675.65351851832</c:v>
                </c:pt>
                <c:pt idx="32692">
                  <c:v>735675.65351851832</c:v>
                </c:pt>
                <c:pt idx="32693">
                  <c:v>735675.65353009256</c:v>
                </c:pt>
                <c:pt idx="32694">
                  <c:v>735675.65353009256</c:v>
                </c:pt>
                <c:pt idx="32695">
                  <c:v>735675.65354166669</c:v>
                </c:pt>
                <c:pt idx="32696">
                  <c:v>735675.65354166669</c:v>
                </c:pt>
                <c:pt idx="32697">
                  <c:v>735675.65355324245</c:v>
                </c:pt>
                <c:pt idx="32698">
                  <c:v>735675.65355324245</c:v>
                </c:pt>
                <c:pt idx="32699">
                  <c:v>735675.65356481483</c:v>
                </c:pt>
                <c:pt idx="32700">
                  <c:v>735675.65356481483</c:v>
                </c:pt>
                <c:pt idx="32701">
                  <c:v>735675.65357638884</c:v>
                </c:pt>
                <c:pt idx="32702">
                  <c:v>735675.65357638884</c:v>
                </c:pt>
                <c:pt idx="32703">
                  <c:v>735675.65358796343</c:v>
                </c:pt>
                <c:pt idx="32704">
                  <c:v>735675.65358796343</c:v>
                </c:pt>
                <c:pt idx="32705">
                  <c:v>735675.65359953709</c:v>
                </c:pt>
                <c:pt idx="32706">
                  <c:v>735675.65359953709</c:v>
                </c:pt>
                <c:pt idx="32707">
                  <c:v>735675.65361111145</c:v>
                </c:pt>
                <c:pt idx="32708">
                  <c:v>735675.65361111145</c:v>
                </c:pt>
                <c:pt idx="32709">
                  <c:v>735675.65362268745</c:v>
                </c:pt>
                <c:pt idx="32710">
                  <c:v>735675.65363425924</c:v>
                </c:pt>
                <c:pt idx="32711">
                  <c:v>735675.65363425924</c:v>
                </c:pt>
                <c:pt idx="32712">
                  <c:v>735675.65364583442</c:v>
                </c:pt>
                <c:pt idx="32713">
                  <c:v>735675.65364583442</c:v>
                </c:pt>
                <c:pt idx="32714">
                  <c:v>735675.65365741053</c:v>
                </c:pt>
                <c:pt idx="32715">
                  <c:v>735675.65365741053</c:v>
                </c:pt>
                <c:pt idx="32716">
                  <c:v>735675.65366898151</c:v>
                </c:pt>
                <c:pt idx="32717">
                  <c:v>735675.65366898151</c:v>
                </c:pt>
                <c:pt idx="32718">
                  <c:v>735675.65368055552</c:v>
                </c:pt>
                <c:pt idx="32719">
                  <c:v>735675.65368055552</c:v>
                </c:pt>
                <c:pt idx="32720">
                  <c:v>735675.65369212965</c:v>
                </c:pt>
                <c:pt idx="32721">
                  <c:v>735675.65369212965</c:v>
                </c:pt>
                <c:pt idx="32722">
                  <c:v>735675.65370370401</c:v>
                </c:pt>
                <c:pt idx="32723">
                  <c:v>735675.65371527779</c:v>
                </c:pt>
                <c:pt idx="32724">
                  <c:v>735675.65371527779</c:v>
                </c:pt>
                <c:pt idx="32725">
                  <c:v>735675.65371527779</c:v>
                </c:pt>
                <c:pt idx="32726">
                  <c:v>735675.65372685203</c:v>
                </c:pt>
                <c:pt idx="32727">
                  <c:v>735675.65372685203</c:v>
                </c:pt>
                <c:pt idx="32728">
                  <c:v>735675.65373842593</c:v>
                </c:pt>
                <c:pt idx="32729">
                  <c:v>735675.65373842593</c:v>
                </c:pt>
                <c:pt idx="32730">
                  <c:v>735675.65375000041</c:v>
                </c:pt>
                <c:pt idx="32731">
                  <c:v>735675.65375000041</c:v>
                </c:pt>
                <c:pt idx="32732">
                  <c:v>735675.65376157407</c:v>
                </c:pt>
                <c:pt idx="32733">
                  <c:v>735675.65376157407</c:v>
                </c:pt>
                <c:pt idx="32734">
                  <c:v>735675.65377314843</c:v>
                </c:pt>
                <c:pt idx="32735">
                  <c:v>735675.65377314843</c:v>
                </c:pt>
                <c:pt idx="32736">
                  <c:v>735675.65378472244</c:v>
                </c:pt>
                <c:pt idx="32737">
                  <c:v>735675.65378472244</c:v>
                </c:pt>
                <c:pt idx="32738">
                  <c:v>735675.65379629645</c:v>
                </c:pt>
                <c:pt idx="32739">
                  <c:v>735675.65380787244</c:v>
                </c:pt>
                <c:pt idx="32740">
                  <c:v>735675.65380787244</c:v>
                </c:pt>
                <c:pt idx="32741">
                  <c:v>735675.65381944447</c:v>
                </c:pt>
                <c:pt idx="32742">
                  <c:v>735675.65381944447</c:v>
                </c:pt>
                <c:pt idx="32743">
                  <c:v>735675.65383101942</c:v>
                </c:pt>
                <c:pt idx="32744">
                  <c:v>735675.65383101942</c:v>
                </c:pt>
                <c:pt idx="32745">
                  <c:v>735675.65384259261</c:v>
                </c:pt>
                <c:pt idx="32746">
                  <c:v>735675.65384259261</c:v>
                </c:pt>
                <c:pt idx="32747">
                  <c:v>735675.65385416744</c:v>
                </c:pt>
                <c:pt idx="32748">
                  <c:v>735675.65385416744</c:v>
                </c:pt>
                <c:pt idx="32749">
                  <c:v>735675.65386574413</c:v>
                </c:pt>
                <c:pt idx="32750">
                  <c:v>735675.65386574413</c:v>
                </c:pt>
                <c:pt idx="32751">
                  <c:v>735675.65387731732</c:v>
                </c:pt>
                <c:pt idx="32752">
                  <c:v>735675.65387731732</c:v>
                </c:pt>
                <c:pt idx="32753">
                  <c:v>735675.65388888901</c:v>
                </c:pt>
                <c:pt idx="32754">
                  <c:v>735675.65388888901</c:v>
                </c:pt>
                <c:pt idx="32755">
                  <c:v>735675.6539004629</c:v>
                </c:pt>
                <c:pt idx="32756">
                  <c:v>735675.6539004629</c:v>
                </c:pt>
                <c:pt idx="32757">
                  <c:v>735675.65391203703</c:v>
                </c:pt>
                <c:pt idx="32758">
                  <c:v>735675.65391203703</c:v>
                </c:pt>
                <c:pt idx="32759">
                  <c:v>735675.65392361244</c:v>
                </c:pt>
                <c:pt idx="32760">
                  <c:v>735675.65392361244</c:v>
                </c:pt>
                <c:pt idx="32761">
                  <c:v>735675.6539351854</c:v>
                </c:pt>
                <c:pt idx="32762">
                  <c:v>735675.6539351854</c:v>
                </c:pt>
                <c:pt idx="32763">
                  <c:v>735675.6539467593</c:v>
                </c:pt>
                <c:pt idx="32764">
                  <c:v>735675.6539467593</c:v>
                </c:pt>
                <c:pt idx="32765">
                  <c:v>735675.65395833342</c:v>
                </c:pt>
                <c:pt idx="32766">
                  <c:v>735675.65395833342</c:v>
                </c:pt>
                <c:pt idx="32767">
                  <c:v>735675.65396990732</c:v>
                </c:pt>
                <c:pt idx="32768">
                  <c:v>735675.65396990732</c:v>
                </c:pt>
                <c:pt idx="32769">
                  <c:v>735675.65398148145</c:v>
                </c:pt>
                <c:pt idx="32770">
                  <c:v>735675.65399305557</c:v>
                </c:pt>
                <c:pt idx="32771">
                  <c:v>735675.65399305557</c:v>
                </c:pt>
                <c:pt idx="32772">
                  <c:v>735675.65400462958</c:v>
                </c:pt>
                <c:pt idx="32773">
                  <c:v>735675.65400462958</c:v>
                </c:pt>
                <c:pt idx="32774">
                  <c:v>735675.65401620371</c:v>
                </c:pt>
                <c:pt idx="32775">
                  <c:v>735675.65401620371</c:v>
                </c:pt>
                <c:pt idx="32776">
                  <c:v>735675.65402777772</c:v>
                </c:pt>
                <c:pt idx="32777">
                  <c:v>735675.65402777772</c:v>
                </c:pt>
                <c:pt idx="32778">
                  <c:v>735675.65403935139</c:v>
                </c:pt>
                <c:pt idx="32779">
                  <c:v>735675.65403935139</c:v>
                </c:pt>
                <c:pt idx="32780">
                  <c:v>735675.65405092645</c:v>
                </c:pt>
                <c:pt idx="32781">
                  <c:v>735675.65405092645</c:v>
                </c:pt>
                <c:pt idx="32782">
                  <c:v>735675.65406249999</c:v>
                </c:pt>
                <c:pt idx="32783">
                  <c:v>735675.65406249999</c:v>
                </c:pt>
                <c:pt idx="32784">
                  <c:v>735675.65407407389</c:v>
                </c:pt>
                <c:pt idx="32785">
                  <c:v>735675.65407407389</c:v>
                </c:pt>
                <c:pt idx="32786">
                  <c:v>735675.65408564941</c:v>
                </c:pt>
                <c:pt idx="32787">
                  <c:v>735675.65408564941</c:v>
                </c:pt>
                <c:pt idx="32788">
                  <c:v>735675.65409722249</c:v>
                </c:pt>
                <c:pt idx="32789">
                  <c:v>735675.65409722249</c:v>
                </c:pt>
                <c:pt idx="32790">
                  <c:v>735675.65410879627</c:v>
                </c:pt>
                <c:pt idx="32791">
                  <c:v>735675.65410879627</c:v>
                </c:pt>
                <c:pt idx="32792">
                  <c:v>735675.65412037028</c:v>
                </c:pt>
                <c:pt idx="32793">
                  <c:v>735675.65412037028</c:v>
                </c:pt>
                <c:pt idx="32794">
                  <c:v>735675.65413194429</c:v>
                </c:pt>
                <c:pt idx="32795">
                  <c:v>735675.65413194429</c:v>
                </c:pt>
                <c:pt idx="32796">
                  <c:v>735675.6541435183</c:v>
                </c:pt>
                <c:pt idx="32797">
                  <c:v>735675.6541435183</c:v>
                </c:pt>
                <c:pt idx="32798">
                  <c:v>735675.65415509231</c:v>
                </c:pt>
                <c:pt idx="32799">
                  <c:v>735675.65415509231</c:v>
                </c:pt>
                <c:pt idx="32800">
                  <c:v>735675.65416666667</c:v>
                </c:pt>
                <c:pt idx="32801">
                  <c:v>735675.65416666667</c:v>
                </c:pt>
                <c:pt idx="32802">
                  <c:v>735675.65417823836</c:v>
                </c:pt>
                <c:pt idx="32803">
                  <c:v>735675.65418981388</c:v>
                </c:pt>
                <c:pt idx="32804">
                  <c:v>735675.65418981388</c:v>
                </c:pt>
                <c:pt idx="32805">
                  <c:v>735675.65420138894</c:v>
                </c:pt>
                <c:pt idx="32806">
                  <c:v>735675.65420138894</c:v>
                </c:pt>
                <c:pt idx="32807">
                  <c:v>735675.65421296237</c:v>
                </c:pt>
                <c:pt idx="32808">
                  <c:v>735675.65421296237</c:v>
                </c:pt>
                <c:pt idx="32809">
                  <c:v>735675.65422453743</c:v>
                </c:pt>
                <c:pt idx="32810">
                  <c:v>735675.65422453743</c:v>
                </c:pt>
                <c:pt idx="32811">
                  <c:v>735675.65423611144</c:v>
                </c:pt>
                <c:pt idx="32812">
                  <c:v>735675.65423611144</c:v>
                </c:pt>
                <c:pt idx="32813">
                  <c:v>735675.65424768522</c:v>
                </c:pt>
                <c:pt idx="32814">
                  <c:v>735675.65424768522</c:v>
                </c:pt>
                <c:pt idx="32815">
                  <c:v>735675.65425925888</c:v>
                </c:pt>
                <c:pt idx="32816">
                  <c:v>735675.65425925888</c:v>
                </c:pt>
                <c:pt idx="32817">
                  <c:v>735675.65428240749</c:v>
                </c:pt>
                <c:pt idx="32818">
                  <c:v>735675.65428240749</c:v>
                </c:pt>
                <c:pt idx="32819">
                  <c:v>735675.65428240749</c:v>
                </c:pt>
                <c:pt idx="32820">
                  <c:v>735675.6542939815</c:v>
                </c:pt>
                <c:pt idx="32821">
                  <c:v>735675.6542939815</c:v>
                </c:pt>
                <c:pt idx="32822">
                  <c:v>735675.65430555539</c:v>
                </c:pt>
                <c:pt idx="32823">
                  <c:v>735675.65430555539</c:v>
                </c:pt>
                <c:pt idx="32824">
                  <c:v>735675.65431712929</c:v>
                </c:pt>
                <c:pt idx="32825">
                  <c:v>735675.65431712929</c:v>
                </c:pt>
                <c:pt idx="32826">
                  <c:v>735675.6543287033</c:v>
                </c:pt>
                <c:pt idx="32827">
                  <c:v>735675.65434027696</c:v>
                </c:pt>
                <c:pt idx="32828">
                  <c:v>735675.65434027696</c:v>
                </c:pt>
                <c:pt idx="32829">
                  <c:v>735675.6543518519</c:v>
                </c:pt>
                <c:pt idx="32830">
                  <c:v>735675.6543518519</c:v>
                </c:pt>
                <c:pt idx="32831">
                  <c:v>735675.65436342591</c:v>
                </c:pt>
                <c:pt idx="32832">
                  <c:v>735675.65436342591</c:v>
                </c:pt>
                <c:pt idx="32833">
                  <c:v>735675.65437499899</c:v>
                </c:pt>
                <c:pt idx="32834">
                  <c:v>735675.65437499899</c:v>
                </c:pt>
                <c:pt idx="32835">
                  <c:v>735675.65438657394</c:v>
                </c:pt>
                <c:pt idx="32836">
                  <c:v>735675.65438657394</c:v>
                </c:pt>
                <c:pt idx="32837">
                  <c:v>735675.65439814818</c:v>
                </c:pt>
                <c:pt idx="32838">
                  <c:v>735675.65439814818</c:v>
                </c:pt>
                <c:pt idx="32839">
                  <c:v>735675.65440972219</c:v>
                </c:pt>
                <c:pt idx="32840">
                  <c:v>735675.65440972219</c:v>
                </c:pt>
                <c:pt idx="32841">
                  <c:v>735675.65442129644</c:v>
                </c:pt>
                <c:pt idx="32842">
                  <c:v>735675.65442129644</c:v>
                </c:pt>
                <c:pt idx="32843">
                  <c:v>735675.65443287033</c:v>
                </c:pt>
                <c:pt idx="32844">
                  <c:v>735675.65443287033</c:v>
                </c:pt>
                <c:pt idx="32845">
                  <c:v>735675.65444444446</c:v>
                </c:pt>
                <c:pt idx="32846">
                  <c:v>735675.65444444446</c:v>
                </c:pt>
                <c:pt idx="32847">
                  <c:v>735675.65445601905</c:v>
                </c:pt>
                <c:pt idx="32848">
                  <c:v>735675.65445601905</c:v>
                </c:pt>
                <c:pt idx="32849">
                  <c:v>735675.6544675926</c:v>
                </c:pt>
                <c:pt idx="32850">
                  <c:v>735675.6544675926</c:v>
                </c:pt>
                <c:pt idx="32851">
                  <c:v>735675.65447916638</c:v>
                </c:pt>
                <c:pt idx="32852">
                  <c:v>735675.65447916638</c:v>
                </c:pt>
                <c:pt idx="32853">
                  <c:v>735675.65449074074</c:v>
                </c:pt>
                <c:pt idx="32854">
                  <c:v>735675.65449074074</c:v>
                </c:pt>
                <c:pt idx="32855">
                  <c:v>735675.65450231486</c:v>
                </c:pt>
                <c:pt idx="32856">
                  <c:v>735675.65450231486</c:v>
                </c:pt>
                <c:pt idx="32857">
                  <c:v>735675.65451388888</c:v>
                </c:pt>
                <c:pt idx="32858">
                  <c:v>735675.65451388888</c:v>
                </c:pt>
                <c:pt idx="32859">
                  <c:v>735675.654525463</c:v>
                </c:pt>
                <c:pt idx="32860">
                  <c:v>735675.65453703701</c:v>
                </c:pt>
                <c:pt idx="32861">
                  <c:v>735675.65453703701</c:v>
                </c:pt>
                <c:pt idx="32862">
                  <c:v>735675.65454860847</c:v>
                </c:pt>
                <c:pt idx="32863">
                  <c:v>735675.65454860847</c:v>
                </c:pt>
                <c:pt idx="32864">
                  <c:v>735675.65456018399</c:v>
                </c:pt>
                <c:pt idx="32865">
                  <c:v>735675.65456018399</c:v>
                </c:pt>
                <c:pt idx="32866">
                  <c:v>735675.65457175672</c:v>
                </c:pt>
                <c:pt idx="32867">
                  <c:v>735675.65457175672</c:v>
                </c:pt>
                <c:pt idx="32868">
                  <c:v>735675.65458333341</c:v>
                </c:pt>
                <c:pt idx="32869">
                  <c:v>735675.65458333341</c:v>
                </c:pt>
                <c:pt idx="32870">
                  <c:v>735675.6545949073</c:v>
                </c:pt>
                <c:pt idx="32871">
                  <c:v>735675.6545949073</c:v>
                </c:pt>
                <c:pt idx="32872">
                  <c:v>735675.65460648143</c:v>
                </c:pt>
                <c:pt idx="32873">
                  <c:v>735675.65460648143</c:v>
                </c:pt>
                <c:pt idx="32874">
                  <c:v>735675.65461805288</c:v>
                </c:pt>
                <c:pt idx="32875">
                  <c:v>735675.65461805288</c:v>
                </c:pt>
                <c:pt idx="32876">
                  <c:v>735675.65462962957</c:v>
                </c:pt>
                <c:pt idx="32877">
                  <c:v>735675.65462962957</c:v>
                </c:pt>
                <c:pt idx="32878">
                  <c:v>735675.6546412037</c:v>
                </c:pt>
                <c:pt idx="32879">
                  <c:v>735675.6546412037</c:v>
                </c:pt>
                <c:pt idx="32880">
                  <c:v>735675.65465277783</c:v>
                </c:pt>
                <c:pt idx="32881">
                  <c:v>735675.65465277783</c:v>
                </c:pt>
                <c:pt idx="32882">
                  <c:v>735675.65466435184</c:v>
                </c:pt>
                <c:pt idx="32883">
                  <c:v>735675.65466435184</c:v>
                </c:pt>
                <c:pt idx="32884">
                  <c:v>735675.65467592643</c:v>
                </c:pt>
                <c:pt idx="32885">
                  <c:v>735675.65467592643</c:v>
                </c:pt>
                <c:pt idx="32886">
                  <c:v>735675.65468750044</c:v>
                </c:pt>
                <c:pt idx="32887">
                  <c:v>735675.65468750044</c:v>
                </c:pt>
                <c:pt idx="32888">
                  <c:v>735675.65469907399</c:v>
                </c:pt>
                <c:pt idx="32889">
                  <c:v>735675.65469907399</c:v>
                </c:pt>
                <c:pt idx="32890">
                  <c:v>735675.65471064812</c:v>
                </c:pt>
                <c:pt idx="32891">
                  <c:v>735675.65472222224</c:v>
                </c:pt>
                <c:pt idx="32892">
                  <c:v>735675.65472222224</c:v>
                </c:pt>
                <c:pt idx="32893">
                  <c:v>735675.65473379625</c:v>
                </c:pt>
                <c:pt idx="32894">
                  <c:v>735675.65473379625</c:v>
                </c:pt>
                <c:pt idx="32895">
                  <c:v>735675.65474537038</c:v>
                </c:pt>
                <c:pt idx="32896">
                  <c:v>735675.65474537038</c:v>
                </c:pt>
                <c:pt idx="32897">
                  <c:v>735675.65475694451</c:v>
                </c:pt>
                <c:pt idx="32898">
                  <c:v>735675.65475694451</c:v>
                </c:pt>
                <c:pt idx="32899">
                  <c:v>735675.65476851829</c:v>
                </c:pt>
                <c:pt idx="32900">
                  <c:v>735675.65476851829</c:v>
                </c:pt>
                <c:pt idx="32901">
                  <c:v>735675.6547800923</c:v>
                </c:pt>
                <c:pt idx="32902">
                  <c:v>735675.6547800923</c:v>
                </c:pt>
                <c:pt idx="32903">
                  <c:v>735675.65479166666</c:v>
                </c:pt>
                <c:pt idx="32904">
                  <c:v>735675.65479166666</c:v>
                </c:pt>
                <c:pt idx="32905">
                  <c:v>735675.65480324242</c:v>
                </c:pt>
                <c:pt idx="32906">
                  <c:v>735675.65480324242</c:v>
                </c:pt>
                <c:pt idx="32907">
                  <c:v>735675.6548148148</c:v>
                </c:pt>
                <c:pt idx="32908">
                  <c:v>735675.6548148148</c:v>
                </c:pt>
                <c:pt idx="32909">
                  <c:v>735675.65482638904</c:v>
                </c:pt>
                <c:pt idx="32910">
                  <c:v>735675.65482638904</c:v>
                </c:pt>
                <c:pt idx="32911">
                  <c:v>735675.65483796294</c:v>
                </c:pt>
                <c:pt idx="32912">
                  <c:v>735675.65483796294</c:v>
                </c:pt>
                <c:pt idx="32913">
                  <c:v>735675.65484953707</c:v>
                </c:pt>
                <c:pt idx="32914">
                  <c:v>735675.65484953707</c:v>
                </c:pt>
                <c:pt idx="32915">
                  <c:v>735675.65486111143</c:v>
                </c:pt>
                <c:pt idx="32916">
                  <c:v>735675.65486111143</c:v>
                </c:pt>
                <c:pt idx="32917">
                  <c:v>735675.65487268521</c:v>
                </c:pt>
                <c:pt idx="32918">
                  <c:v>735675.65487268521</c:v>
                </c:pt>
                <c:pt idx="32919">
                  <c:v>735675.65488425922</c:v>
                </c:pt>
                <c:pt idx="32920">
                  <c:v>735675.65488425922</c:v>
                </c:pt>
                <c:pt idx="32921">
                  <c:v>735675.65489583404</c:v>
                </c:pt>
                <c:pt idx="32922">
                  <c:v>735675.65489583404</c:v>
                </c:pt>
                <c:pt idx="32923">
                  <c:v>735675.65490740747</c:v>
                </c:pt>
                <c:pt idx="32924">
                  <c:v>735675.65491898137</c:v>
                </c:pt>
                <c:pt idx="32925">
                  <c:v>735675.65491898137</c:v>
                </c:pt>
                <c:pt idx="32926">
                  <c:v>735675.65493055538</c:v>
                </c:pt>
                <c:pt idx="32927">
                  <c:v>735675.65493055538</c:v>
                </c:pt>
                <c:pt idx="32928">
                  <c:v>735675.65494212939</c:v>
                </c:pt>
                <c:pt idx="32929">
                  <c:v>735675.65494212939</c:v>
                </c:pt>
                <c:pt idx="32930">
                  <c:v>735675.65495370375</c:v>
                </c:pt>
                <c:pt idx="32931">
                  <c:v>735675.65495370375</c:v>
                </c:pt>
                <c:pt idx="32932">
                  <c:v>735675.65496527776</c:v>
                </c:pt>
                <c:pt idx="32933">
                  <c:v>735675.65496527776</c:v>
                </c:pt>
                <c:pt idx="32934">
                  <c:v>735675.65497685189</c:v>
                </c:pt>
                <c:pt idx="32935">
                  <c:v>735675.65497685189</c:v>
                </c:pt>
                <c:pt idx="32936">
                  <c:v>735675.6549884259</c:v>
                </c:pt>
                <c:pt idx="32937">
                  <c:v>735675.6549884259</c:v>
                </c:pt>
                <c:pt idx="32938">
                  <c:v>735675.65500000003</c:v>
                </c:pt>
                <c:pt idx="32939">
                  <c:v>735675.65500000003</c:v>
                </c:pt>
                <c:pt idx="32940">
                  <c:v>735675.65501157392</c:v>
                </c:pt>
                <c:pt idx="32941">
                  <c:v>735675.65501157392</c:v>
                </c:pt>
                <c:pt idx="32942">
                  <c:v>735675.65502314945</c:v>
                </c:pt>
                <c:pt idx="32943">
                  <c:v>735675.65502314945</c:v>
                </c:pt>
                <c:pt idx="32944">
                  <c:v>735675.65503472241</c:v>
                </c:pt>
                <c:pt idx="32945">
                  <c:v>735675.65503472241</c:v>
                </c:pt>
                <c:pt idx="32946">
                  <c:v>735675.65504629642</c:v>
                </c:pt>
                <c:pt idx="32947">
                  <c:v>735675.65504629642</c:v>
                </c:pt>
                <c:pt idx="32948">
                  <c:v>735675.65505787043</c:v>
                </c:pt>
                <c:pt idx="32949">
                  <c:v>735675.65505787043</c:v>
                </c:pt>
                <c:pt idx="32950">
                  <c:v>735675.65506944433</c:v>
                </c:pt>
                <c:pt idx="32951">
                  <c:v>735675.65506944433</c:v>
                </c:pt>
                <c:pt idx="32952">
                  <c:v>735675.65508101904</c:v>
                </c:pt>
                <c:pt idx="32953">
                  <c:v>735675.65508101904</c:v>
                </c:pt>
                <c:pt idx="32954">
                  <c:v>735675.65509259258</c:v>
                </c:pt>
                <c:pt idx="32955">
                  <c:v>735675.65510416671</c:v>
                </c:pt>
                <c:pt idx="32956">
                  <c:v>735675.65510416671</c:v>
                </c:pt>
                <c:pt idx="32957">
                  <c:v>735675.65511574072</c:v>
                </c:pt>
                <c:pt idx="32958">
                  <c:v>735675.65511574072</c:v>
                </c:pt>
                <c:pt idx="32959">
                  <c:v>735675.65512731485</c:v>
                </c:pt>
                <c:pt idx="32960">
                  <c:v>735675.65512731485</c:v>
                </c:pt>
                <c:pt idx="32961">
                  <c:v>735675.65513888886</c:v>
                </c:pt>
                <c:pt idx="32962">
                  <c:v>735675.65513888886</c:v>
                </c:pt>
                <c:pt idx="32963">
                  <c:v>735675.65515046299</c:v>
                </c:pt>
                <c:pt idx="32964">
                  <c:v>735675.65515046299</c:v>
                </c:pt>
                <c:pt idx="32965">
                  <c:v>735675.655162037</c:v>
                </c:pt>
                <c:pt idx="32966">
                  <c:v>735675.655162037</c:v>
                </c:pt>
                <c:pt idx="32967">
                  <c:v>735675.65517361113</c:v>
                </c:pt>
                <c:pt idx="32968">
                  <c:v>735675.65517361113</c:v>
                </c:pt>
                <c:pt idx="32969">
                  <c:v>735675.65518518514</c:v>
                </c:pt>
                <c:pt idx="32970">
                  <c:v>735675.65518518514</c:v>
                </c:pt>
                <c:pt idx="32971">
                  <c:v>735675.65519675927</c:v>
                </c:pt>
                <c:pt idx="32972">
                  <c:v>735675.65519675927</c:v>
                </c:pt>
                <c:pt idx="32973">
                  <c:v>735675.6552083334</c:v>
                </c:pt>
                <c:pt idx="32974">
                  <c:v>735675.6552083334</c:v>
                </c:pt>
                <c:pt idx="32975">
                  <c:v>735675.65521990729</c:v>
                </c:pt>
                <c:pt idx="32976">
                  <c:v>735675.65521990729</c:v>
                </c:pt>
                <c:pt idx="32977">
                  <c:v>735675.65523148153</c:v>
                </c:pt>
                <c:pt idx="32978">
                  <c:v>735675.65523148153</c:v>
                </c:pt>
                <c:pt idx="32979">
                  <c:v>735675.65524305531</c:v>
                </c:pt>
                <c:pt idx="32980">
                  <c:v>735675.65524305531</c:v>
                </c:pt>
                <c:pt idx="32981">
                  <c:v>735675.65525463235</c:v>
                </c:pt>
                <c:pt idx="32982">
                  <c:v>735675.65525463235</c:v>
                </c:pt>
                <c:pt idx="32983">
                  <c:v>735675.65526620403</c:v>
                </c:pt>
                <c:pt idx="32984">
                  <c:v>735675.65527777781</c:v>
                </c:pt>
                <c:pt idx="32985">
                  <c:v>735675.65527777781</c:v>
                </c:pt>
                <c:pt idx="32986">
                  <c:v>735675.65528935182</c:v>
                </c:pt>
                <c:pt idx="32987">
                  <c:v>735675.65528935182</c:v>
                </c:pt>
                <c:pt idx="32988">
                  <c:v>735675.65530092595</c:v>
                </c:pt>
                <c:pt idx="32989">
                  <c:v>735675.65530092595</c:v>
                </c:pt>
                <c:pt idx="32990">
                  <c:v>735675.65531249996</c:v>
                </c:pt>
                <c:pt idx="32991">
                  <c:v>735675.65531249996</c:v>
                </c:pt>
                <c:pt idx="32992">
                  <c:v>735675.65532407409</c:v>
                </c:pt>
                <c:pt idx="32993">
                  <c:v>735675.65532407409</c:v>
                </c:pt>
                <c:pt idx="32994">
                  <c:v>735675.65533564845</c:v>
                </c:pt>
                <c:pt idx="32995">
                  <c:v>735675.65533564845</c:v>
                </c:pt>
                <c:pt idx="32996">
                  <c:v>735675.65534722223</c:v>
                </c:pt>
                <c:pt idx="32997">
                  <c:v>735675.65534722223</c:v>
                </c:pt>
                <c:pt idx="32998">
                  <c:v>735675.65535879624</c:v>
                </c:pt>
                <c:pt idx="32999">
                  <c:v>735675.65535879624</c:v>
                </c:pt>
                <c:pt idx="33000">
                  <c:v>735675.65537037037</c:v>
                </c:pt>
                <c:pt idx="33001">
                  <c:v>735675.65537037037</c:v>
                </c:pt>
                <c:pt idx="33002">
                  <c:v>735675.6553819445</c:v>
                </c:pt>
                <c:pt idx="33003">
                  <c:v>735675.6553819445</c:v>
                </c:pt>
                <c:pt idx="33004">
                  <c:v>735675.65539351851</c:v>
                </c:pt>
                <c:pt idx="33005">
                  <c:v>735675.65539351851</c:v>
                </c:pt>
                <c:pt idx="33006">
                  <c:v>735675.65540509264</c:v>
                </c:pt>
                <c:pt idx="33007">
                  <c:v>735675.65540509264</c:v>
                </c:pt>
                <c:pt idx="33008">
                  <c:v>735675.65541666665</c:v>
                </c:pt>
                <c:pt idx="33009">
                  <c:v>735675.65541666665</c:v>
                </c:pt>
                <c:pt idx="33010">
                  <c:v>735675.65542824205</c:v>
                </c:pt>
                <c:pt idx="33011">
                  <c:v>735675.65542824205</c:v>
                </c:pt>
                <c:pt idx="33012">
                  <c:v>735675.65543981479</c:v>
                </c:pt>
                <c:pt idx="33013">
                  <c:v>735675.65543981479</c:v>
                </c:pt>
                <c:pt idx="33014">
                  <c:v>735675.65545138903</c:v>
                </c:pt>
                <c:pt idx="33015">
                  <c:v>735675.65546296292</c:v>
                </c:pt>
                <c:pt idx="33016">
                  <c:v>735675.65546296292</c:v>
                </c:pt>
                <c:pt idx="33017">
                  <c:v>735675.65547453705</c:v>
                </c:pt>
                <c:pt idx="33018">
                  <c:v>735675.65547453705</c:v>
                </c:pt>
                <c:pt idx="33019">
                  <c:v>735675.65548611409</c:v>
                </c:pt>
                <c:pt idx="33020">
                  <c:v>735675.65548611409</c:v>
                </c:pt>
                <c:pt idx="33021">
                  <c:v>735675.65549768542</c:v>
                </c:pt>
                <c:pt idx="33022">
                  <c:v>735675.65549768542</c:v>
                </c:pt>
                <c:pt idx="33023">
                  <c:v>735675.65550925897</c:v>
                </c:pt>
                <c:pt idx="33024">
                  <c:v>735675.65550925897</c:v>
                </c:pt>
                <c:pt idx="33025">
                  <c:v>735675.65552083345</c:v>
                </c:pt>
                <c:pt idx="33026">
                  <c:v>735675.65552083345</c:v>
                </c:pt>
                <c:pt idx="33027">
                  <c:v>735675.65553240746</c:v>
                </c:pt>
                <c:pt idx="33028">
                  <c:v>735675.65553240746</c:v>
                </c:pt>
                <c:pt idx="33029">
                  <c:v>735675.65554398147</c:v>
                </c:pt>
                <c:pt idx="33030">
                  <c:v>735675.65554398147</c:v>
                </c:pt>
                <c:pt idx="33031">
                  <c:v>735675.6555555556</c:v>
                </c:pt>
                <c:pt idx="33032">
                  <c:v>735675.6555555556</c:v>
                </c:pt>
                <c:pt idx="33033">
                  <c:v>735675.65556712961</c:v>
                </c:pt>
                <c:pt idx="33034">
                  <c:v>735675.65556712961</c:v>
                </c:pt>
                <c:pt idx="33035">
                  <c:v>735675.65557870339</c:v>
                </c:pt>
                <c:pt idx="33036">
                  <c:v>735675.65557870339</c:v>
                </c:pt>
                <c:pt idx="33037">
                  <c:v>735675.65559027728</c:v>
                </c:pt>
                <c:pt idx="33038">
                  <c:v>735675.65559027728</c:v>
                </c:pt>
                <c:pt idx="33039">
                  <c:v>735675.65560185211</c:v>
                </c:pt>
                <c:pt idx="33040">
                  <c:v>735675.65560185211</c:v>
                </c:pt>
                <c:pt idx="33041">
                  <c:v>735675.65561342705</c:v>
                </c:pt>
                <c:pt idx="33042">
                  <c:v>735675.65561342705</c:v>
                </c:pt>
                <c:pt idx="33043">
                  <c:v>735675.65562500281</c:v>
                </c:pt>
                <c:pt idx="33044">
                  <c:v>735675.65562500281</c:v>
                </c:pt>
                <c:pt idx="33045">
                  <c:v>735675.65563657403</c:v>
                </c:pt>
                <c:pt idx="33046">
                  <c:v>735675.65564814815</c:v>
                </c:pt>
                <c:pt idx="33047">
                  <c:v>735675.65564814815</c:v>
                </c:pt>
                <c:pt idx="33048">
                  <c:v>735675.6556597224</c:v>
                </c:pt>
                <c:pt idx="33049">
                  <c:v>735675.6556597224</c:v>
                </c:pt>
                <c:pt idx="33050">
                  <c:v>735675.65567129641</c:v>
                </c:pt>
                <c:pt idx="33051">
                  <c:v>735675.65567129641</c:v>
                </c:pt>
                <c:pt idx="33052">
                  <c:v>735675.65568287042</c:v>
                </c:pt>
                <c:pt idx="33053">
                  <c:v>735675.65568287042</c:v>
                </c:pt>
                <c:pt idx="33054">
                  <c:v>735675.65569444443</c:v>
                </c:pt>
                <c:pt idx="33055">
                  <c:v>735675.65569444443</c:v>
                </c:pt>
                <c:pt idx="33056">
                  <c:v>735675.65570601902</c:v>
                </c:pt>
                <c:pt idx="33057">
                  <c:v>735675.65570601902</c:v>
                </c:pt>
                <c:pt idx="33058">
                  <c:v>735675.65571759257</c:v>
                </c:pt>
                <c:pt idx="33059">
                  <c:v>735675.65571759257</c:v>
                </c:pt>
                <c:pt idx="33060">
                  <c:v>735675.6557291667</c:v>
                </c:pt>
                <c:pt idx="33061">
                  <c:v>735675.6557291667</c:v>
                </c:pt>
                <c:pt idx="33062">
                  <c:v>735675.65574074071</c:v>
                </c:pt>
                <c:pt idx="33063">
                  <c:v>735675.65574074071</c:v>
                </c:pt>
                <c:pt idx="33064">
                  <c:v>735675.65575231484</c:v>
                </c:pt>
                <c:pt idx="33065">
                  <c:v>735675.65575231484</c:v>
                </c:pt>
                <c:pt idx="33066">
                  <c:v>735675.65576388885</c:v>
                </c:pt>
                <c:pt idx="33067">
                  <c:v>735675.65576388885</c:v>
                </c:pt>
                <c:pt idx="33068">
                  <c:v>735675.65577546298</c:v>
                </c:pt>
                <c:pt idx="33069">
                  <c:v>735675.65577546298</c:v>
                </c:pt>
                <c:pt idx="33070">
                  <c:v>735675.65578703745</c:v>
                </c:pt>
                <c:pt idx="33071">
                  <c:v>735675.65578703745</c:v>
                </c:pt>
                <c:pt idx="33072">
                  <c:v>735675.65579861111</c:v>
                </c:pt>
                <c:pt idx="33073">
                  <c:v>735675.65579861111</c:v>
                </c:pt>
                <c:pt idx="33074">
                  <c:v>735675.65581018524</c:v>
                </c:pt>
                <c:pt idx="33075">
                  <c:v>735675.65582175925</c:v>
                </c:pt>
                <c:pt idx="33076">
                  <c:v>735675.65582175925</c:v>
                </c:pt>
                <c:pt idx="33077">
                  <c:v>735675.65583333443</c:v>
                </c:pt>
                <c:pt idx="33078">
                  <c:v>735675.65583333443</c:v>
                </c:pt>
                <c:pt idx="33079">
                  <c:v>735675.65584490751</c:v>
                </c:pt>
                <c:pt idx="33080">
                  <c:v>735675.65584490751</c:v>
                </c:pt>
                <c:pt idx="33081">
                  <c:v>735675.65585648245</c:v>
                </c:pt>
                <c:pt idx="33082">
                  <c:v>735675.65585648245</c:v>
                </c:pt>
                <c:pt idx="33083">
                  <c:v>735675.6558680553</c:v>
                </c:pt>
                <c:pt idx="33084">
                  <c:v>735675.6558680553</c:v>
                </c:pt>
                <c:pt idx="33085">
                  <c:v>735675.65587962966</c:v>
                </c:pt>
                <c:pt idx="33086">
                  <c:v>735675.65587962966</c:v>
                </c:pt>
                <c:pt idx="33087">
                  <c:v>735675.65589120402</c:v>
                </c:pt>
                <c:pt idx="33088">
                  <c:v>735675.65589120402</c:v>
                </c:pt>
                <c:pt idx="33089">
                  <c:v>735675.6559027778</c:v>
                </c:pt>
                <c:pt idx="33090">
                  <c:v>735675.6559027778</c:v>
                </c:pt>
                <c:pt idx="33091">
                  <c:v>735675.65591435181</c:v>
                </c:pt>
                <c:pt idx="33092">
                  <c:v>735675.65591435181</c:v>
                </c:pt>
                <c:pt idx="33093">
                  <c:v>735675.65592592745</c:v>
                </c:pt>
                <c:pt idx="33094">
                  <c:v>735675.65592592745</c:v>
                </c:pt>
                <c:pt idx="33095">
                  <c:v>735675.65593749995</c:v>
                </c:pt>
                <c:pt idx="33096">
                  <c:v>735675.65593749995</c:v>
                </c:pt>
                <c:pt idx="33097">
                  <c:v>735675.65594907396</c:v>
                </c:pt>
                <c:pt idx="33098">
                  <c:v>735675.65594907396</c:v>
                </c:pt>
                <c:pt idx="33099">
                  <c:v>735675.65596064844</c:v>
                </c:pt>
                <c:pt idx="33100">
                  <c:v>735675.65596064844</c:v>
                </c:pt>
                <c:pt idx="33101">
                  <c:v>735675.65597222222</c:v>
                </c:pt>
                <c:pt idx="33102">
                  <c:v>735675.65597222222</c:v>
                </c:pt>
                <c:pt idx="33103">
                  <c:v>735675.65598379704</c:v>
                </c:pt>
                <c:pt idx="33104">
                  <c:v>735675.65599537035</c:v>
                </c:pt>
                <c:pt idx="33105">
                  <c:v>735675.65599537035</c:v>
                </c:pt>
                <c:pt idx="33106">
                  <c:v>735675.65600694786</c:v>
                </c:pt>
                <c:pt idx="33107">
                  <c:v>735675.65600694786</c:v>
                </c:pt>
                <c:pt idx="33108">
                  <c:v>735675.65601851849</c:v>
                </c:pt>
                <c:pt idx="33109">
                  <c:v>735675.65601851849</c:v>
                </c:pt>
                <c:pt idx="33110">
                  <c:v>735675.65603009262</c:v>
                </c:pt>
                <c:pt idx="33111">
                  <c:v>735675.65603009262</c:v>
                </c:pt>
                <c:pt idx="33112">
                  <c:v>735675.65604166663</c:v>
                </c:pt>
                <c:pt idx="33113">
                  <c:v>735675.65604166663</c:v>
                </c:pt>
                <c:pt idx="33114">
                  <c:v>735675.6560532446</c:v>
                </c:pt>
                <c:pt idx="33115">
                  <c:v>735675.6560532446</c:v>
                </c:pt>
                <c:pt idx="33116">
                  <c:v>735675.65607638902</c:v>
                </c:pt>
                <c:pt idx="33117">
                  <c:v>735675.65607638902</c:v>
                </c:pt>
                <c:pt idx="33118">
                  <c:v>735675.65607638902</c:v>
                </c:pt>
                <c:pt idx="33119">
                  <c:v>735675.65608796442</c:v>
                </c:pt>
                <c:pt idx="33120">
                  <c:v>735675.65608796442</c:v>
                </c:pt>
                <c:pt idx="33121">
                  <c:v>735675.65609953704</c:v>
                </c:pt>
                <c:pt idx="33122">
                  <c:v>735675.65609953704</c:v>
                </c:pt>
                <c:pt idx="33123">
                  <c:v>735675.6561111114</c:v>
                </c:pt>
                <c:pt idx="33124">
                  <c:v>735675.6561111114</c:v>
                </c:pt>
                <c:pt idx="33125">
                  <c:v>735675.65612268541</c:v>
                </c:pt>
                <c:pt idx="33126">
                  <c:v>735675.65612268541</c:v>
                </c:pt>
                <c:pt idx="33127">
                  <c:v>735675.6561342593</c:v>
                </c:pt>
                <c:pt idx="33128">
                  <c:v>735675.6561342593</c:v>
                </c:pt>
                <c:pt idx="33129">
                  <c:v>735675.65614583343</c:v>
                </c:pt>
                <c:pt idx="33130">
                  <c:v>735675.65614583343</c:v>
                </c:pt>
                <c:pt idx="33131">
                  <c:v>735675.65615740744</c:v>
                </c:pt>
                <c:pt idx="33132">
                  <c:v>735675.65615740744</c:v>
                </c:pt>
                <c:pt idx="33133">
                  <c:v>735675.65616898146</c:v>
                </c:pt>
                <c:pt idx="33134">
                  <c:v>735675.65616898146</c:v>
                </c:pt>
                <c:pt idx="33135">
                  <c:v>735675.65618055558</c:v>
                </c:pt>
                <c:pt idx="33136">
                  <c:v>735675.65618055558</c:v>
                </c:pt>
                <c:pt idx="33137">
                  <c:v>735675.65619212959</c:v>
                </c:pt>
                <c:pt idx="33138">
                  <c:v>735675.65620370442</c:v>
                </c:pt>
                <c:pt idx="33139">
                  <c:v>735675.65620370442</c:v>
                </c:pt>
                <c:pt idx="33140">
                  <c:v>735675.65621527773</c:v>
                </c:pt>
                <c:pt idx="33141">
                  <c:v>735675.65621527773</c:v>
                </c:pt>
                <c:pt idx="33142">
                  <c:v>735675.65622685244</c:v>
                </c:pt>
                <c:pt idx="33143">
                  <c:v>735675.65622685244</c:v>
                </c:pt>
                <c:pt idx="33144">
                  <c:v>735675.65623842645</c:v>
                </c:pt>
                <c:pt idx="33145">
                  <c:v>735675.65623842645</c:v>
                </c:pt>
                <c:pt idx="33146">
                  <c:v>735675.65625000244</c:v>
                </c:pt>
                <c:pt idx="33147">
                  <c:v>735675.65625000244</c:v>
                </c:pt>
                <c:pt idx="33148">
                  <c:v>735675.65626157413</c:v>
                </c:pt>
                <c:pt idx="33149">
                  <c:v>735675.65626157413</c:v>
                </c:pt>
                <c:pt idx="33150">
                  <c:v>735675.65627314942</c:v>
                </c:pt>
                <c:pt idx="33151">
                  <c:v>735675.65627314942</c:v>
                </c:pt>
                <c:pt idx="33152">
                  <c:v>735675.65628472529</c:v>
                </c:pt>
                <c:pt idx="33153">
                  <c:v>735675.65628472529</c:v>
                </c:pt>
                <c:pt idx="33154">
                  <c:v>735675.65629629744</c:v>
                </c:pt>
                <c:pt idx="33155">
                  <c:v>735675.65629629744</c:v>
                </c:pt>
                <c:pt idx="33156">
                  <c:v>735675.65630787041</c:v>
                </c:pt>
                <c:pt idx="33157">
                  <c:v>735675.65630787041</c:v>
                </c:pt>
                <c:pt idx="33158">
                  <c:v>735675.6563194443</c:v>
                </c:pt>
                <c:pt idx="33159">
                  <c:v>735675.6563194443</c:v>
                </c:pt>
                <c:pt idx="33160">
                  <c:v>735675.65633101854</c:v>
                </c:pt>
                <c:pt idx="33161">
                  <c:v>735675.65633101854</c:v>
                </c:pt>
                <c:pt idx="33162">
                  <c:v>735675.65634259256</c:v>
                </c:pt>
                <c:pt idx="33163">
                  <c:v>735675.65634259256</c:v>
                </c:pt>
                <c:pt idx="33164">
                  <c:v>735675.65635416703</c:v>
                </c:pt>
                <c:pt idx="33165">
                  <c:v>735675.65635416703</c:v>
                </c:pt>
                <c:pt idx="33166">
                  <c:v>735675.65636574244</c:v>
                </c:pt>
                <c:pt idx="33167">
                  <c:v>735675.65636574244</c:v>
                </c:pt>
                <c:pt idx="33168">
                  <c:v>735675.65637731482</c:v>
                </c:pt>
                <c:pt idx="33169">
                  <c:v>735675.65637731482</c:v>
                </c:pt>
                <c:pt idx="33170">
                  <c:v>735675.65638888883</c:v>
                </c:pt>
                <c:pt idx="33171">
                  <c:v>735675.65640046343</c:v>
                </c:pt>
                <c:pt idx="33172">
                  <c:v>735675.65640046343</c:v>
                </c:pt>
                <c:pt idx="33173">
                  <c:v>735675.65641203744</c:v>
                </c:pt>
                <c:pt idx="33174">
                  <c:v>735675.65641203744</c:v>
                </c:pt>
                <c:pt idx="33175">
                  <c:v>735675.65642361436</c:v>
                </c:pt>
                <c:pt idx="33176">
                  <c:v>735675.65642361436</c:v>
                </c:pt>
                <c:pt idx="33177">
                  <c:v>735675.65643518744</c:v>
                </c:pt>
                <c:pt idx="33178">
                  <c:v>735675.65643518744</c:v>
                </c:pt>
                <c:pt idx="33179">
                  <c:v>735675.65644675924</c:v>
                </c:pt>
                <c:pt idx="33180">
                  <c:v>735675.65644675924</c:v>
                </c:pt>
                <c:pt idx="33181">
                  <c:v>735675.65645833442</c:v>
                </c:pt>
                <c:pt idx="33182">
                  <c:v>735675.65645833442</c:v>
                </c:pt>
                <c:pt idx="33183">
                  <c:v>735675.6564699075</c:v>
                </c:pt>
                <c:pt idx="33184">
                  <c:v>735675.6564699075</c:v>
                </c:pt>
                <c:pt idx="33185">
                  <c:v>735675.65648148244</c:v>
                </c:pt>
                <c:pt idx="33186">
                  <c:v>735675.65648148244</c:v>
                </c:pt>
                <c:pt idx="33187">
                  <c:v>735675.65649305552</c:v>
                </c:pt>
                <c:pt idx="33188">
                  <c:v>735675.65649305552</c:v>
                </c:pt>
                <c:pt idx="33189">
                  <c:v>735675.65650462965</c:v>
                </c:pt>
                <c:pt idx="33190">
                  <c:v>735675.65650462965</c:v>
                </c:pt>
                <c:pt idx="33191">
                  <c:v>735675.65651620401</c:v>
                </c:pt>
                <c:pt idx="33192">
                  <c:v>735675.65651620401</c:v>
                </c:pt>
                <c:pt idx="33193">
                  <c:v>735675.65652777941</c:v>
                </c:pt>
                <c:pt idx="33194">
                  <c:v>735675.65652777941</c:v>
                </c:pt>
                <c:pt idx="33195">
                  <c:v>735675.65653935191</c:v>
                </c:pt>
                <c:pt idx="33196">
                  <c:v>735675.65653935191</c:v>
                </c:pt>
                <c:pt idx="33197">
                  <c:v>735675.65655092744</c:v>
                </c:pt>
                <c:pt idx="33198">
                  <c:v>735675.65655092744</c:v>
                </c:pt>
                <c:pt idx="33199">
                  <c:v>735675.65656250005</c:v>
                </c:pt>
                <c:pt idx="33200">
                  <c:v>735675.65657407406</c:v>
                </c:pt>
                <c:pt idx="33201">
                  <c:v>735675.65657407406</c:v>
                </c:pt>
                <c:pt idx="33202">
                  <c:v>735675.65658565005</c:v>
                </c:pt>
                <c:pt idx="33203">
                  <c:v>735675.65658565005</c:v>
                </c:pt>
                <c:pt idx="33204">
                  <c:v>735675.65659722243</c:v>
                </c:pt>
                <c:pt idx="33205">
                  <c:v>735675.65659722243</c:v>
                </c:pt>
                <c:pt idx="33206">
                  <c:v>735675.65660879645</c:v>
                </c:pt>
                <c:pt idx="33207">
                  <c:v>735675.65660879645</c:v>
                </c:pt>
                <c:pt idx="33208">
                  <c:v>735675.65662037244</c:v>
                </c:pt>
                <c:pt idx="33209">
                  <c:v>735675.65662037244</c:v>
                </c:pt>
                <c:pt idx="33210">
                  <c:v>735675.6566319475</c:v>
                </c:pt>
                <c:pt idx="33211">
                  <c:v>735675.6566319475</c:v>
                </c:pt>
                <c:pt idx="33212">
                  <c:v>735675.65664351941</c:v>
                </c:pt>
                <c:pt idx="33213">
                  <c:v>735675.65664351941</c:v>
                </c:pt>
                <c:pt idx="33214">
                  <c:v>735675.65665509517</c:v>
                </c:pt>
                <c:pt idx="33215">
                  <c:v>735675.65665509517</c:v>
                </c:pt>
                <c:pt idx="33216">
                  <c:v>735675.65666666743</c:v>
                </c:pt>
                <c:pt idx="33217">
                  <c:v>735675.65666666743</c:v>
                </c:pt>
                <c:pt idx="33218">
                  <c:v>735675.65667824075</c:v>
                </c:pt>
                <c:pt idx="33219">
                  <c:v>735675.65667824075</c:v>
                </c:pt>
                <c:pt idx="33220">
                  <c:v>735675.6566898172</c:v>
                </c:pt>
                <c:pt idx="33221">
                  <c:v>735675.6566898172</c:v>
                </c:pt>
                <c:pt idx="33222">
                  <c:v>735675.656701389</c:v>
                </c:pt>
                <c:pt idx="33223">
                  <c:v>735675.656701389</c:v>
                </c:pt>
                <c:pt idx="33224">
                  <c:v>735675.65671296301</c:v>
                </c:pt>
                <c:pt idx="33225">
                  <c:v>735675.65671296301</c:v>
                </c:pt>
                <c:pt idx="33226">
                  <c:v>735675.6567245397</c:v>
                </c:pt>
                <c:pt idx="33227">
                  <c:v>735675.6567245397</c:v>
                </c:pt>
                <c:pt idx="33228">
                  <c:v>735675.65673611243</c:v>
                </c:pt>
                <c:pt idx="33229">
                  <c:v>735675.6567476854</c:v>
                </c:pt>
                <c:pt idx="33230">
                  <c:v>735675.6567476854</c:v>
                </c:pt>
                <c:pt idx="33231">
                  <c:v>735675.65675925929</c:v>
                </c:pt>
                <c:pt idx="33232">
                  <c:v>735675.65675925929</c:v>
                </c:pt>
                <c:pt idx="33233">
                  <c:v>735675.65677083342</c:v>
                </c:pt>
                <c:pt idx="33234">
                  <c:v>735675.65677083342</c:v>
                </c:pt>
                <c:pt idx="33235">
                  <c:v>735675.65678240743</c:v>
                </c:pt>
                <c:pt idx="33236">
                  <c:v>735675.65678240743</c:v>
                </c:pt>
                <c:pt idx="33237">
                  <c:v>735675.65679398144</c:v>
                </c:pt>
                <c:pt idx="33238">
                  <c:v>735675.65679398144</c:v>
                </c:pt>
                <c:pt idx="33239">
                  <c:v>735675.65680555743</c:v>
                </c:pt>
                <c:pt idx="33240">
                  <c:v>735675.65680555743</c:v>
                </c:pt>
                <c:pt idx="33241">
                  <c:v>735675.65681713261</c:v>
                </c:pt>
                <c:pt idx="33242">
                  <c:v>735675.65681713261</c:v>
                </c:pt>
                <c:pt idx="33243">
                  <c:v>735675.65682870441</c:v>
                </c:pt>
                <c:pt idx="33244">
                  <c:v>735675.65682870441</c:v>
                </c:pt>
                <c:pt idx="33245">
                  <c:v>735675.65684027784</c:v>
                </c:pt>
                <c:pt idx="33246">
                  <c:v>735675.65684027784</c:v>
                </c:pt>
                <c:pt idx="33247">
                  <c:v>735675.65685185243</c:v>
                </c:pt>
                <c:pt idx="33248">
                  <c:v>735675.65685185243</c:v>
                </c:pt>
                <c:pt idx="33249">
                  <c:v>735675.65686342912</c:v>
                </c:pt>
                <c:pt idx="33250">
                  <c:v>735675.65686342912</c:v>
                </c:pt>
                <c:pt idx="33251">
                  <c:v>735675.65687500045</c:v>
                </c:pt>
                <c:pt idx="33252">
                  <c:v>735675.65687500045</c:v>
                </c:pt>
                <c:pt idx="33253">
                  <c:v>735675.65688657714</c:v>
                </c:pt>
                <c:pt idx="33254">
                  <c:v>735675.65688657714</c:v>
                </c:pt>
                <c:pt idx="33255">
                  <c:v>735675.65689814941</c:v>
                </c:pt>
                <c:pt idx="33256">
                  <c:v>735675.65689814941</c:v>
                </c:pt>
                <c:pt idx="33257">
                  <c:v>735675.65690972225</c:v>
                </c:pt>
                <c:pt idx="33258">
                  <c:v>735675.65690972225</c:v>
                </c:pt>
                <c:pt idx="33259">
                  <c:v>735675.65692129743</c:v>
                </c:pt>
                <c:pt idx="33260">
                  <c:v>735675.65693287051</c:v>
                </c:pt>
                <c:pt idx="33261">
                  <c:v>735675.65693287051</c:v>
                </c:pt>
                <c:pt idx="33262">
                  <c:v>735675.6569444444</c:v>
                </c:pt>
                <c:pt idx="33263">
                  <c:v>735675.6569444444</c:v>
                </c:pt>
                <c:pt idx="33264">
                  <c:v>735675.65695602132</c:v>
                </c:pt>
                <c:pt idx="33265">
                  <c:v>735675.65695602132</c:v>
                </c:pt>
                <c:pt idx="33266">
                  <c:v>735675.65696759254</c:v>
                </c:pt>
                <c:pt idx="33267">
                  <c:v>735675.65696759254</c:v>
                </c:pt>
                <c:pt idx="33268">
                  <c:v>735675.65697916667</c:v>
                </c:pt>
                <c:pt idx="33269">
                  <c:v>735675.65697916667</c:v>
                </c:pt>
                <c:pt idx="33270">
                  <c:v>735675.65699074243</c:v>
                </c:pt>
                <c:pt idx="33271">
                  <c:v>735675.65699074243</c:v>
                </c:pt>
                <c:pt idx="33272">
                  <c:v>735675.65700231481</c:v>
                </c:pt>
                <c:pt idx="33273">
                  <c:v>735675.65700231481</c:v>
                </c:pt>
                <c:pt idx="33274">
                  <c:v>735675.65701388894</c:v>
                </c:pt>
                <c:pt idx="33275">
                  <c:v>735675.65701388894</c:v>
                </c:pt>
                <c:pt idx="33276">
                  <c:v>735675.65702546295</c:v>
                </c:pt>
                <c:pt idx="33277">
                  <c:v>735675.65702546295</c:v>
                </c:pt>
                <c:pt idx="33278">
                  <c:v>735675.65703703742</c:v>
                </c:pt>
                <c:pt idx="33279">
                  <c:v>735675.65703703742</c:v>
                </c:pt>
                <c:pt idx="33280">
                  <c:v>735675.65704861109</c:v>
                </c:pt>
                <c:pt idx="33281">
                  <c:v>735675.65704861109</c:v>
                </c:pt>
                <c:pt idx="33282">
                  <c:v>735675.65706018521</c:v>
                </c:pt>
                <c:pt idx="33283">
                  <c:v>735675.65706018521</c:v>
                </c:pt>
                <c:pt idx="33284">
                  <c:v>735675.65707175899</c:v>
                </c:pt>
                <c:pt idx="33285">
                  <c:v>735675.65707175899</c:v>
                </c:pt>
                <c:pt idx="33286">
                  <c:v>735675.65708333405</c:v>
                </c:pt>
                <c:pt idx="33287">
                  <c:v>735675.65708333405</c:v>
                </c:pt>
                <c:pt idx="33288">
                  <c:v>735675.65709490748</c:v>
                </c:pt>
                <c:pt idx="33289">
                  <c:v>735675.65709490748</c:v>
                </c:pt>
                <c:pt idx="33290">
                  <c:v>735675.65710648149</c:v>
                </c:pt>
                <c:pt idx="33291">
                  <c:v>735675.65711805178</c:v>
                </c:pt>
                <c:pt idx="33292">
                  <c:v>735675.65711805178</c:v>
                </c:pt>
                <c:pt idx="33293">
                  <c:v>735675.65712962928</c:v>
                </c:pt>
                <c:pt idx="33294">
                  <c:v>735675.65712962928</c:v>
                </c:pt>
                <c:pt idx="33295">
                  <c:v>735675.65714120376</c:v>
                </c:pt>
                <c:pt idx="33296">
                  <c:v>735675.65714120376</c:v>
                </c:pt>
                <c:pt idx="33297">
                  <c:v>735675.65715277777</c:v>
                </c:pt>
                <c:pt idx="33298">
                  <c:v>735675.65715277777</c:v>
                </c:pt>
                <c:pt idx="33299">
                  <c:v>735675.6571643519</c:v>
                </c:pt>
                <c:pt idx="33300">
                  <c:v>735675.6571643519</c:v>
                </c:pt>
                <c:pt idx="33301">
                  <c:v>735675.65717592591</c:v>
                </c:pt>
                <c:pt idx="33302">
                  <c:v>735675.65717592591</c:v>
                </c:pt>
                <c:pt idx="33303">
                  <c:v>735675.65718750004</c:v>
                </c:pt>
                <c:pt idx="33304">
                  <c:v>735675.65718750004</c:v>
                </c:pt>
                <c:pt idx="33305">
                  <c:v>735675.65719907149</c:v>
                </c:pt>
                <c:pt idx="33306">
                  <c:v>735675.65719907149</c:v>
                </c:pt>
                <c:pt idx="33307">
                  <c:v>735675.65721064841</c:v>
                </c:pt>
                <c:pt idx="33308">
                  <c:v>735675.65721064841</c:v>
                </c:pt>
                <c:pt idx="33309">
                  <c:v>735675.65722222242</c:v>
                </c:pt>
                <c:pt idx="33310">
                  <c:v>735675.65722222242</c:v>
                </c:pt>
                <c:pt idx="33311">
                  <c:v>735675.65723379643</c:v>
                </c:pt>
                <c:pt idx="33312">
                  <c:v>735675.65723379643</c:v>
                </c:pt>
                <c:pt idx="33313">
                  <c:v>735675.65724537033</c:v>
                </c:pt>
                <c:pt idx="33314">
                  <c:v>735675.65724537033</c:v>
                </c:pt>
                <c:pt idx="33315">
                  <c:v>735675.65725694445</c:v>
                </c:pt>
                <c:pt idx="33316">
                  <c:v>735675.65725694445</c:v>
                </c:pt>
                <c:pt idx="33317">
                  <c:v>735675.65726851847</c:v>
                </c:pt>
                <c:pt idx="33318">
                  <c:v>735675.65726851847</c:v>
                </c:pt>
                <c:pt idx="33319">
                  <c:v>735675.65728009259</c:v>
                </c:pt>
                <c:pt idx="33320">
                  <c:v>735675.65728009259</c:v>
                </c:pt>
                <c:pt idx="33321">
                  <c:v>735675.65729166672</c:v>
                </c:pt>
                <c:pt idx="33322">
                  <c:v>735675.65730324073</c:v>
                </c:pt>
                <c:pt idx="33323">
                  <c:v>735675.65730324073</c:v>
                </c:pt>
                <c:pt idx="33324">
                  <c:v>735675.65731481486</c:v>
                </c:pt>
                <c:pt idx="33325">
                  <c:v>735675.65731481486</c:v>
                </c:pt>
                <c:pt idx="33326">
                  <c:v>735675.6573263891</c:v>
                </c:pt>
                <c:pt idx="33327">
                  <c:v>735675.6573263891</c:v>
                </c:pt>
                <c:pt idx="33328">
                  <c:v>735675.657337963</c:v>
                </c:pt>
                <c:pt idx="33329">
                  <c:v>735675.657337963</c:v>
                </c:pt>
                <c:pt idx="33330">
                  <c:v>735675.65734953689</c:v>
                </c:pt>
                <c:pt idx="33331">
                  <c:v>735675.65734953689</c:v>
                </c:pt>
                <c:pt idx="33332">
                  <c:v>735675.65736111114</c:v>
                </c:pt>
                <c:pt idx="33333">
                  <c:v>735675.65736111114</c:v>
                </c:pt>
                <c:pt idx="33334">
                  <c:v>735675.65737268399</c:v>
                </c:pt>
                <c:pt idx="33335">
                  <c:v>735675.65737268399</c:v>
                </c:pt>
                <c:pt idx="33336">
                  <c:v>735675.65738425928</c:v>
                </c:pt>
                <c:pt idx="33337">
                  <c:v>735675.65738425928</c:v>
                </c:pt>
                <c:pt idx="33338">
                  <c:v>735675.6573958334</c:v>
                </c:pt>
                <c:pt idx="33339">
                  <c:v>735675.6573958334</c:v>
                </c:pt>
                <c:pt idx="33340">
                  <c:v>735675.65740740742</c:v>
                </c:pt>
                <c:pt idx="33341">
                  <c:v>735675.65740740742</c:v>
                </c:pt>
                <c:pt idx="33342">
                  <c:v>735675.65741898131</c:v>
                </c:pt>
                <c:pt idx="33343">
                  <c:v>735675.65741898131</c:v>
                </c:pt>
                <c:pt idx="33344">
                  <c:v>735675.65743055556</c:v>
                </c:pt>
                <c:pt idx="33345">
                  <c:v>735675.65743055556</c:v>
                </c:pt>
                <c:pt idx="33346">
                  <c:v>735675.65744212968</c:v>
                </c:pt>
                <c:pt idx="33347">
                  <c:v>735675.65744212968</c:v>
                </c:pt>
                <c:pt idx="33348">
                  <c:v>735675.65745370404</c:v>
                </c:pt>
                <c:pt idx="33349">
                  <c:v>735675.65745370404</c:v>
                </c:pt>
                <c:pt idx="33350">
                  <c:v>735675.65746527782</c:v>
                </c:pt>
                <c:pt idx="33351">
                  <c:v>735675.65746527782</c:v>
                </c:pt>
                <c:pt idx="33352">
                  <c:v>735675.65747685183</c:v>
                </c:pt>
                <c:pt idx="33353">
                  <c:v>735675.65748842643</c:v>
                </c:pt>
                <c:pt idx="33354">
                  <c:v>735675.65748842643</c:v>
                </c:pt>
                <c:pt idx="33355">
                  <c:v>735675.65749999997</c:v>
                </c:pt>
                <c:pt idx="33356">
                  <c:v>735675.65749999997</c:v>
                </c:pt>
                <c:pt idx="33357">
                  <c:v>735675.65751157398</c:v>
                </c:pt>
                <c:pt idx="33358">
                  <c:v>735675.65751157398</c:v>
                </c:pt>
                <c:pt idx="33359">
                  <c:v>735675.65752314904</c:v>
                </c:pt>
                <c:pt idx="33360">
                  <c:v>735675.65752314904</c:v>
                </c:pt>
                <c:pt idx="33361">
                  <c:v>735675.65753472224</c:v>
                </c:pt>
                <c:pt idx="33362">
                  <c:v>735675.65753472224</c:v>
                </c:pt>
                <c:pt idx="33363">
                  <c:v>735675.65754629625</c:v>
                </c:pt>
                <c:pt idx="33364">
                  <c:v>735675.65754629625</c:v>
                </c:pt>
                <c:pt idx="33365">
                  <c:v>735675.65755787049</c:v>
                </c:pt>
                <c:pt idx="33366">
                  <c:v>735675.65755787049</c:v>
                </c:pt>
                <c:pt idx="33367">
                  <c:v>735675.65756944439</c:v>
                </c:pt>
                <c:pt idx="33368">
                  <c:v>735675.65756944439</c:v>
                </c:pt>
                <c:pt idx="33369">
                  <c:v>735675.65758101852</c:v>
                </c:pt>
                <c:pt idx="33370">
                  <c:v>735675.65758101852</c:v>
                </c:pt>
                <c:pt idx="33371">
                  <c:v>735675.6575925923</c:v>
                </c:pt>
                <c:pt idx="33372">
                  <c:v>735675.6575925923</c:v>
                </c:pt>
                <c:pt idx="33373">
                  <c:v>735675.65760416701</c:v>
                </c:pt>
                <c:pt idx="33374">
                  <c:v>735675.65760416701</c:v>
                </c:pt>
                <c:pt idx="33375">
                  <c:v>735675.65761574241</c:v>
                </c:pt>
                <c:pt idx="33376">
                  <c:v>735675.65761574241</c:v>
                </c:pt>
                <c:pt idx="33377">
                  <c:v>735675.65762731771</c:v>
                </c:pt>
                <c:pt idx="33378">
                  <c:v>735675.65762731771</c:v>
                </c:pt>
                <c:pt idx="33379">
                  <c:v>735675.65763888892</c:v>
                </c:pt>
                <c:pt idx="33380">
                  <c:v>735675.65763888892</c:v>
                </c:pt>
                <c:pt idx="33381">
                  <c:v>735675.65765046293</c:v>
                </c:pt>
                <c:pt idx="33382">
                  <c:v>735675.65765046293</c:v>
                </c:pt>
                <c:pt idx="33383">
                  <c:v>735675.65766203741</c:v>
                </c:pt>
                <c:pt idx="33384">
                  <c:v>735675.65767361142</c:v>
                </c:pt>
                <c:pt idx="33385">
                  <c:v>735675.65767361142</c:v>
                </c:pt>
                <c:pt idx="33386">
                  <c:v>735675.65768518543</c:v>
                </c:pt>
                <c:pt idx="33387">
                  <c:v>735675.65768518543</c:v>
                </c:pt>
                <c:pt idx="33388">
                  <c:v>735675.65769675921</c:v>
                </c:pt>
                <c:pt idx="33389">
                  <c:v>735675.65769675921</c:v>
                </c:pt>
                <c:pt idx="33390">
                  <c:v>735675.65770833334</c:v>
                </c:pt>
                <c:pt idx="33391">
                  <c:v>735675.65770833334</c:v>
                </c:pt>
                <c:pt idx="33392">
                  <c:v>735675.65771990689</c:v>
                </c:pt>
                <c:pt idx="33393">
                  <c:v>735675.65771990689</c:v>
                </c:pt>
                <c:pt idx="33394">
                  <c:v>735675.65773148148</c:v>
                </c:pt>
                <c:pt idx="33395">
                  <c:v>735675.65773148148</c:v>
                </c:pt>
                <c:pt idx="33396">
                  <c:v>735675.65774305537</c:v>
                </c:pt>
                <c:pt idx="33397">
                  <c:v>735675.65774305537</c:v>
                </c:pt>
                <c:pt idx="33398">
                  <c:v>735675.65775462962</c:v>
                </c:pt>
                <c:pt idx="33399">
                  <c:v>735675.65775462962</c:v>
                </c:pt>
                <c:pt idx="33400">
                  <c:v>735675.65776620375</c:v>
                </c:pt>
                <c:pt idx="33401">
                  <c:v>735675.65776620375</c:v>
                </c:pt>
                <c:pt idx="33402">
                  <c:v>735675.65777777776</c:v>
                </c:pt>
                <c:pt idx="33403">
                  <c:v>735675.65777777776</c:v>
                </c:pt>
                <c:pt idx="33404">
                  <c:v>735675.65778935188</c:v>
                </c:pt>
                <c:pt idx="33405">
                  <c:v>735675.65778935188</c:v>
                </c:pt>
                <c:pt idx="33406">
                  <c:v>735675.65780092741</c:v>
                </c:pt>
                <c:pt idx="33407">
                  <c:v>735675.65780092741</c:v>
                </c:pt>
                <c:pt idx="33408">
                  <c:v>735675.65781250002</c:v>
                </c:pt>
                <c:pt idx="33409">
                  <c:v>735675.65781250002</c:v>
                </c:pt>
                <c:pt idx="33410">
                  <c:v>735675.65782407403</c:v>
                </c:pt>
                <c:pt idx="33411">
                  <c:v>735675.65782407403</c:v>
                </c:pt>
                <c:pt idx="33412">
                  <c:v>735675.65783564944</c:v>
                </c:pt>
                <c:pt idx="33413">
                  <c:v>735675.65783564944</c:v>
                </c:pt>
                <c:pt idx="33414">
                  <c:v>735675.65784722241</c:v>
                </c:pt>
                <c:pt idx="33415">
                  <c:v>735675.65785879642</c:v>
                </c:pt>
                <c:pt idx="33416">
                  <c:v>735675.65785879642</c:v>
                </c:pt>
                <c:pt idx="33417">
                  <c:v>735675.65787037031</c:v>
                </c:pt>
                <c:pt idx="33418">
                  <c:v>735675.65787037031</c:v>
                </c:pt>
                <c:pt idx="33419">
                  <c:v>735675.65788194444</c:v>
                </c:pt>
                <c:pt idx="33420">
                  <c:v>735675.65788194444</c:v>
                </c:pt>
                <c:pt idx="33421">
                  <c:v>735675.65789351903</c:v>
                </c:pt>
                <c:pt idx="33422">
                  <c:v>735675.65789351903</c:v>
                </c:pt>
                <c:pt idx="33423">
                  <c:v>735675.65790509258</c:v>
                </c:pt>
                <c:pt idx="33424">
                  <c:v>735675.65790509258</c:v>
                </c:pt>
                <c:pt idx="33425">
                  <c:v>735675.65791666671</c:v>
                </c:pt>
                <c:pt idx="33426">
                  <c:v>735675.65791666671</c:v>
                </c:pt>
                <c:pt idx="33427">
                  <c:v>735675.65792824072</c:v>
                </c:pt>
                <c:pt idx="33428">
                  <c:v>735675.65792824072</c:v>
                </c:pt>
                <c:pt idx="33429">
                  <c:v>735675.65793981438</c:v>
                </c:pt>
                <c:pt idx="33430">
                  <c:v>735675.65793981438</c:v>
                </c:pt>
                <c:pt idx="33431">
                  <c:v>735675.65795138909</c:v>
                </c:pt>
                <c:pt idx="33432">
                  <c:v>735675.65795138909</c:v>
                </c:pt>
                <c:pt idx="33433">
                  <c:v>735675.65796296299</c:v>
                </c:pt>
                <c:pt idx="33434">
                  <c:v>735675.65796296299</c:v>
                </c:pt>
                <c:pt idx="33435">
                  <c:v>735675.657974537</c:v>
                </c:pt>
                <c:pt idx="33436">
                  <c:v>735675.657974537</c:v>
                </c:pt>
                <c:pt idx="33437">
                  <c:v>735675.6579861124</c:v>
                </c:pt>
                <c:pt idx="33438">
                  <c:v>735675.6579861124</c:v>
                </c:pt>
                <c:pt idx="33439">
                  <c:v>735675.65799768514</c:v>
                </c:pt>
                <c:pt idx="33440">
                  <c:v>735675.65799768514</c:v>
                </c:pt>
                <c:pt idx="33441">
                  <c:v>735675.65800925926</c:v>
                </c:pt>
                <c:pt idx="33442">
                  <c:v>735675.65800925926</c:v>
                </c:pt>
                <c:pt idx="33443">
                  <c:v>735675.65802083444</c:v>
                </c:pt>
                <c:pt idx="33444">
                  <c:v>735675.65802083444</c:v>
                </c:pt>
                <c:pt idx="33445">
                  <c:v>735675.6580324074</c:v>
                </c:pt>
                <c:pt idx="33446">
                  <c:v>735675.65804398153</c:v>
                </c:pt>
                <c:pt idx="33447">
                  <c:v>735675.65804398153</c:v>
                </c:pt>
                <c:pt idx="33448">
                  <c:v>735675.65805555554</c:v>
                </c:pt>
                <c:pt idx="33449">
                  <c:v>735675.65805555554</c:v>
                </c:pt>
                <c:pt idx="33450">
                  <c:v>735675.65806713235</c:v>
                </c:pt>
                <c:pt idx="33451">
                  <c:v>735675.65806713235</c:v>
                </c:pt>
                <c:pt idx="33452">
                  <c:v>735675.65807870368</c:v>
                </c:pt>
                <c:pt idx="33453">
                  <c:v>735675.65807870368</c:v>
                </c:pt>
                <c:pt idx="33454">
                  <c:v>735675.65809027781</c:v>
                </c:pt>
                <c:pt idx="33455">
                  <c:v>735675.65809027781</c:v>
                </c:pt>
                <c:pt idx="33456">
                  <c:v>735675.65810185182</c:v>
                </c:pt>
                <c:pt idx="33457">
                  <c:v>735675.65810185182</c:v>
                </c:pt>
                <c:pt idx="33458">
                  <c:v>735675.65811342595</c:v>
                </c:pt>
                <c:pt idx="33459">
                  <c:v>735675.65811342595</c:v>
                </c:pt>
                <c:pt idx="33460">
                  <c:v>735675.65812500042</c:v>
                </c:pt>
                <c:pt idx="33461">
                  <c:v>735675.65812500042</c:v>
                </c:pt>
                <c:pt idx="33462">
                  <c:v>735675.65813657409</c:v>
                </c:pt>
                <c:pt idx="33463">
                  <c:v>735675.65813657409</c:v>
                </c:pt>
                <c:pt idx="33464">
                  <c:v>735675.6581481481</c:v>
                </c:pt>
                <c:pt idx="33465">
                  <c:v>735675.6581481481</c:v>
                </c:pt>
                <c:pt idx="33466">
                  <c:v>735675.65815972222</c:v>
                </c:pt>
                <c:pt idx="33467">
                  <c:v>735675.65815972222</c:v>
                </c:pt>
                <c:pt idx="33468">
                  <c:v>735675.65817129635</c:v>
                </c:pt>
                <c:pt idx="33469">
                  <c:v>735675.65817129635</c:v>
                </c:pt>
                <c:pt idx="33470">
                  <c:v>735675.65818287048</c:v>
                </c:pt>
                <c:pt idx="33471">
                  <c:v>735675.65818287048</c:v>
                </c:pt>
                <c:pt idx="33472">
                  <c:v>735675.65819444449</c:v>
                </c:pt>
                <c:pt idx="33473">
                  <c:v>735675.65819444449</c:v>
                </c:pt>
                <c:pt idx="33474">
                  <c:v>735675.65820601943</c:v>
                </c:pt>
                <c:pt idx="33475">
                  <c:v>735675.65820601943</c:v>
                </c:pt>
                <c:pt idx="33476">
                  <c:v>735675.65821759263</c:v>
                </c:pt>
                <c:pt idx="33477">
                  <c:v>735675.65822916664</c:v>
                </c:pt>
                <c:pt idx="33478">
                  <c:v>735675.65822916664</c:v>
                </c:pt>
                <c:pt idx="33479">
                  <c:v>735675.65824074205</c:v>
                </c:pt>
                <c:pt idx="33480">
                  <c:v>735675.65824074205</c:v>
                </c:pt>
                <c:pt idx="33481">
                  <c:v>735675.65825231757</c:v>
                </c:pt>
                <c:pt idx="33482">
                  <c:v>735675.65825231757</c:v>
                </c:pt>
                <c:pt idx="33483">
                  <c:v>735675.65826388902</c:v>
                </c:pt>
                <c:pt idx="33484">
                  <c:v>735675.65826388902</c:v>
                </c:pt>
                <c:pt idx="33485">
                  <c:v>735675.65827546292</c:v>
                </c:pt>
                <c:pt idx="33486">
                  <c:v>735675.65827546292</c:v>
                </c:pt>
                <c:pt idx="33487">
                  <c:v>735675.65828704019</c:v>
                </c:pt>
                <c:pt idx="33488">
                  <c:v>735675.65828704019</c:v>
                </c:pt>
                <c:pt idx="33489">
                  <c:v>735675.65829861141</c:v>
                </c:pt>
                <c:pt idx="33490">
                  <c:v>735675.65829861141</c:v>
                </c:pt>
                <c:pt idx="33491">
                  <c:v>735675.65831018519</c:v>
                </c:pt>
                <c:pt idx="33492">
                  <c:v>735675.65831018519</c:v>
                </c:pt>
                <c:pt idx="33493">
                  <c:v>735675.6583217592</c:v>
                </c:pt>
                <c:pt idx="33494">
                  <c:v>735675.6583217592</c:v>
                </c:pt>
                <c:pt idx="33495">
                  <c:v>735675.65833333344</c:v>
                </c:pt>
                <c:pt idx="33496">
                  <c:v>735675.65833333344</c:v>
                </c:pt>
                <c:pt idx="33497">
                  <c:v>735675.65834490734</c:v>
                </c:pt>
                <c:pt idx="33498">
                  <c:v>735675.65834490734</c:v>
                </c:pt>
                <c:pt idx="33499">
                  <c:v>735675.65835648205</c:v>
                </c:pt>
                <c:pt idx="33500">
                  <c:v>735675.65835648205</c:v>
                </c:pt>
                <c:pt idx="33501">
                  <c:v>735675.65836805536</c:v>
                </c:pt>
                <c:pt idx="33502">
                  <c:v>735675.65836805536</c:v>
                </c:pt>
                <c:pt idx="33503">
                  <c:v>735675.65837962937</c:v>
                </c:pt>
                <c:pt idx="33504">
                  <c:v>735675.65837962937</c:v>
                </c:pt>
                <c:pt idx="33505">
                  <c:v>735675.65839120373</c:v>
                </c:pt>
                <c:pt idx="33506">
                  <c:v>735675.65839120373</c:v>
                </c:pt>
                <c:pt idx="33507">
                  <c:v>735675.65840277774</c:v>
                </c:pt>
                <c:pt idx="33508">
                  <c:v>735675.6584143521</c:v>
                </c:pt>
                <c:pt idx="33509">
                  <c:v>735675.6584143521</c:v>
                </c:pt>
                <c:pt idx="33510">
                  <c:v>735675.65842592949</c:v>
                </c:pt>
                <c:pt idx="33511">
                  <c:v>735675.65842592949</c:v>
                </c:pt>
                <c:pt idx="33512">
                  <c:v>735675.65843750245</c:v>
                </c:pt>
                <c:pt idx="33513">
                  <c:v>735675.65843750245</c:v>
                </c:pt>
                <c:pt idx="33514">
                  <c:v>735675.6584490739</c:v>
                </c:pt>
                <c:pt idx="33515">
                  <c:v>735675.6584490739</c:v>
                </c:pt>
                <c:pt idx="33516">
                  <c:v>735675.65846064943</c:v>
                </c:pt>
                <c:pt idx="33517">
                  <c:v>735675.65846064943</c:v>
                </c:pt>
                <c:pt idx="33518">
                  <c:v>735675.65847222251</c:v>
                </c:pt>
                <c:pt idx="33519">
                  <c:v>735675.65847222251</c:v>
                </c:pt>
                <c:pt idx="33520">
                  <c:v>735675.65848379745</c:v>
                </c:pt>
                <c:pt idx="33521">
                  <c:v>735675.65848379745</c:v>
                </c:pt>
                <c:pt idx="33522">
                  <c:v>735675.65849537042</c:v>
                </c:pt>
                <c:pt idx="33523">
                  <c:v>735675.65849537042</c:v>
                </c:pt>
                <c:pt idx="33524">
                  <c:v>735675.65850694443</c:v>
                </c:pt>
                <c:pt idx="33525">
                  <c:v>735675.65850694443</c:v>
                </c:pt>
                <c:pt idx="33526">
                  <c:v>735675.65851851832</c:v>
                </c:pt>
                <c:pt idx="33527">
                  <c:v>735675.65851851832</c:v>
                </c:pt>
                <c:pt idx="33528">
                  <c:v>735675.65853009257</c:v>
                </c:pt>
                <c:pt idx="33529">
                  <c:v>735675.65853009257</c:v>
                </c:pt>
                <c:pt idx="33530">
                  <c:v>735675.65854166669</c:v>
                </c:pt>
                <c:pt idx="33531">
                  <c:v>735675.65854166669</c:v>
                </c:pt>
                <c:pt idx="33532">
                  <c:v>735675.65855324245</c:v>
                </c:pt>
                <c:pt idx="33533">
                  <c:v>735675.65855324245</c:v>
                </c:pt>
                <c:pt idx="33534">
                  <c:v>735675.65856481483</c:v>
                </c:pt>
                <c:pt idx="33535">
                  <c:v>735675.65856481483</c:v>
                </c:pt>
                <c:pt idx="33536">
                  <c:v>735675.65857638884</c:v>
                </c:pt>
                <c:pt idx="33537">
                  <c:v>735675.65857638884</c:v>
                </c:pt>
                <c:pt idx="33538">
                  <c:v>735675.65858796344</c:v>
                </c:pt>
                <c:pt idx="33539">
                  <c:v>735675.65858796344</c:v>
                </c:pt>
                <c:pt idx="33540">
                  <c:v>735675.6585995371</c:v>
                </c:pt>
                <c:pt idx="33541">
                  <c:v>735675.65861111204</c:v>
                </c:pt>
                <c:pt idx="33542">
                  <c:v>735675.65861111204</c:v>
                </c:pt>
                <c:pt idx="33543">
                  <c:v>735675.65862268745</c:v>
                </c:pt>
                <c:pt idx="33544">
                  <c:v>735675.65862268745</c:v>
                </c:pt>
                <c:pt idx="33545">
                  <c:v>735675.65863425925</c:v>
                </c:pt>
                <c:pt idx="33546">
                  <c:v>735675.65863425925</c:v>
                </c:pt>
                <c:pt idx="33547">
                  <c:v>735675.65864583442</c:v>
                </c:pt>
                <c:pt idx="33548">
                  <c:v>735675.65864583442</c:v>
                </c:pt>
                <c:pt idx="33549">
                  <c:v>735675.65865741053</c:v>
                </c:pt>
                <c:pt idx="33550">
                  <c:v>735675.65865741053</c:v>
                </c:pt>
                <c:pt idx="33551">
                  <c:v>735675.65866898152</c:v>
                </c:pt>
                <c:pt idx="33552">
                  <c:v>735675.65866898152</c:v>
                </c:pt>
                <c:pt idx="33553">
                  <c:v>735675.65868055553</c:v>
                </c:pt>
                <c:pt idx="33554">
                  <c:v>735675.65868055553</c:v>
                </c:pt>
                <c:pt idx="33555">
                  <c:v>735675.65869212965</c:v>
                </c:pt>
                <c:pt idx="33556">
                  <c:v>735675.65869212965</c:v>
                </c:pt>
                <c:pt idx="33557">
                  <c:v>735675.65870370402</c:v>
                </c:pt>
                <c:pt idx="33558">
                  <c:v>735675.65870370402</c:v>
                </c:pt>
                <c:pt idx="33559">
                  <c:v>735675.65871527779</c:v>
                </c:pt>
                <c:pt idx="33560">
                  <c:v>735675.65871527779</c:v>
                </c:pt>
                <c:pt idx="33561">
                  <c:v>735675.65872685204</c:v>
                </c:pt>
                <c:pt idx="33562">
                  <c:v>735675.65872685204</c:v>
                </c:pt>
                <c:pt idx="33563">
                  <c:v>735675.65873842593</c:v>
                </c:pt>
                <c:pt idx="33564">
                  <c:v>735675.65873842593</c:v>
                </c:pt>
                <c:pt idx="33565">
                  <c:v>735675.65874999936</c:v>
                </c:pt>
                <c:pt idx="33566">
                  <c:v>735675.65874999936</c:v>
                </c:pt>
                <c:pt idx="33567">
                  <c:v>735675.65876157407</c:v>
                </c:pt>
                <c:pt idx="33568">
                  <c:v>735675.65876157407</c:v>
                </c:pt>
                <c:pt idx="33569">
                  <c:v>735675.65877314843</c:v>
                </c:pt>
                <c:pt idx="33570">
                  <c:v>735675.65877314843</c:v>
                </c:pt>
                <c:pt idx="33571">
                  <c:v>735675.65878472244</c:v>
                </c:pt>
                <c:pt idx="33572">
                  <c:v>735675.65878472244</c:v>
                </c:pt>
                <c:pt idx="33573">
                  <c:v>735675.65879629645</c:v>
                </c:pt>
                <c:pt idx="33574">
                  <c:v>735675.65880787245</c:v>
                </c:pt>
                <c:pt idx="33575">
                  <c:v>735675.65880787245</c:v>
                </c:pt>
                <c:pt idx="33576">
                  <c:v>735675.65881944448</c:v>
                </c:pt>
                <c:pt idx="33577">
                  <c:v>735675.65881944448</c:v>
                </c:pt>
                <c:pt idx="33578">
                  <c:v>735675.65883101942</c:v>
                </c:pt>
                <c:pt idx="33579">
                  <c:v>735675.65883101942</c:v>
                </c:pt>
                <c:pt idx="33580">
                  <c:v>735675.65884259262</c:v>
                </c:pt>
                <c:pt idx="33581">
                  <c:v>735675.65884259262</c:v>
                </c:pt>
                <c:pt idx="33582">
                  <c:v>735675.65885416744</c:v>
                </c:pt>
                <c:pt idx="33583">
                  <c:v>735675.65885416744</c:v>
                </c:pt>
                <c:pt idx="33584">
                  <c:v>735675.65886574413</c:v>
                </c:pt>
                <c:pt idx="33585">
                  <c:v>735675.65886574413</c:v>
                </c:pt>
                <c:pt idx="33586">
                  <c:v>735675.65887731721</c:v>
                </c:pt>
                <c:pt idx="33587">
                  <c:v>735675.65887731721</c:v>
                </c:pt>
                <c:pt idx="33588">
                  <c:v>735675.65888888901</c:v>
                </c:pt>
                <c:pt idx="33589">
                  <c:v>735675.65888888901</c:v>
                </c:pt>
                <c:pt idx="33590">
                  <c:v>735675.65890046302</c:v>
                </c:pt>
                <c:pt idx="33591">
                  <c:v>735675.65890046302</c:v>
                </c:pt>
                <c:pt idx="33592">
                  <c:v>735675.65891203703</c:v>
                </c:pt>
                <c:pt idx="33593">
                  <c:v>735675.65891203703</c:v>
                </c:pt>
                <c:pt idx="33594">
                  <c:v>735675.65892361244</c:v>
                </c:pt>
                <c:pt idx="33595">
                  <c:v>735675.65892361244</c:v>
                </c:pt>
                <c:pt idx="33596">
                  <c:v>735675.65893518541</c:v>
                </c:pt>
                <c:pt idx="33597">
                  <c:v>735675.65893518541</c:v>
                </c:pt>
                <c:pt idx="33598">
                  <c:v>735675.6589467593</c:v>
                </c:pt>
                <c:pt idx="33599">
                  <c:v>735675.6589467593</c:v>
                </c:pt>
                <c:pt idx="33600">
                  <c:v>735675.65895833343</c:v>
                </c:pt>
                <c:pt idx="33601">
                  <c:v>735675.65895833343</c:v>
                </c:pt>
                <c:pt idx="33602">
                  <c:v>735675.65896990732</c:v>
                </c:pt>
                <c:pt idx="33603">
                  <c:v>735675.65898148145</c:v>
                </c:pt>
                <c:pt idx="33604">
                  <c:v>735675.65898148145</c:v>
                </c:pt>
                <c:pt idx="33605">
                  <c:v>735675.65899305558</c:v>
                </c:pt>
                <c:pt idx="33606">
                  <c:v>735675.65899305558</c:v>
                </c:pt>
                <c:pt idx="33607">
                  <c:v>735675.65900462959</c:v>
                </c:pt>
                <c:pt idx="33608">
                  <c:v>735675.65900462959</c:v>
                </c:pt>
                <c:pt idx="33609">
                  <c:v>735675.65901620372</c:v>
                </c:pt>
                <c:pt idx="33610">
                  <c:v>735675.65901620372</c:v>
                </c:pt>
                <c:pt idx="33611">
                  <c:v>735675.65902777773</c:v>
                </c:pt>
                <c:pt idx="33612">
                  <c:v>735675.65902777773</c:v>
                </c:pt>
                <c:pt idx="33613">
                  <c:v>735675.65903935186</c:v>
                </c:pt>
                <c:pt idx="33614">
                  <c:v>735675.65903935186</c:v>
                </c:pt>
                <c:pt idx="33615">
                  <c:v>735675.6590625</c:v>
                </c:pt>
                <c:pt idx="33616">
                  <c:v>735675.6590625</c:v>
                </c:pt>
                <c:pt idx="33617">
                  <c:v>735675.6590625</c:v>
                </c:pt>
                <c:pt idx="33618">
                  <c:v>735675.65907407389</c:v>
                </c:pt>
                <c:pt idx="33619">
                  <c:v>735675.65907407389</c:v>
                </c:pt>
                <c:pt idx="33620">
                  <c:v>735675.65908564941</c:v>
                </c:pt>
                <c:pt idx="33621">
                  <c:v>735675.65908564941</c:v>
                </c:pt>
                <c:pt idx="33622">
                  <c:v>735675.65909722249</c:v>
                </c:pt>
                <c:pt idx="33623">
                  <c:v>735675.65909722249</c:v>
                </c:pt>
                <c:pt idx="33624">
                  <c:v>735675.65910879627</c:v>
                </c:pt>
                <c:pt idx="33625">
                  <c:v>735675.65910879627</c:v>
                </c:pt>
                <c:pt idx="33626">
                  <c:v>735675.65912037028</c:v>
                </c:pt>
                <c:pt idx="33627">
                  <c:v>735675.65912037028</c:v>
                </c:pt>
                <c:pt idx="33628">
                  <c:v>735675.6591319443</c:v>
                </c:pt>
                <c:pt idx="33629">
                  <c:v>735675.6591319443</c:v>
                </c:pt>
                <c:pt idx="33630">
                  <c:v>735675.65914351831</c:v>
                </c:pt>
                <c:pt idx="33631">
                  <c:v>735675.65914351831</c:v>
                </c:pt>
                <c:pt idx="33632">
                  <c:v>735675.65915509232</c:v>
                </c:pt>
                <c:pt idx="33633">
                  <c:v>735675.65915509232</c:v>
                </c:pt>
                <c:pt idx="33634">
                  <c:v>735675.65916666668</c:v>
                </c:pt>
                <c:pt idx="33635">
                  <c:v>735675.65916666668</c:v>
                </c:pt>
                <c:pt idx="33636">
                  <c:v>735675.65917823836</c:v>
                </c:pt>
                <c:pt idx="33637">
                  <c:v>735675.65918981389</c:v>
                </c:pt>
                <c:pt idx="33638">
                  <c:v>735675.65918981389</c:v>
                </c:pt>
                <c:pt idx="33639">
                  <c:v>735675.65920138895</c:v>
                </c:pt>
                <c:pt idx="33640">
                  <c:v>735675.65920138895</c:v>
                </c:pt>
                <c:pt idx="33641">
                  <c:v>735675.65921296296</c:v>
                </c:pt>
                <c:pt idx="33642">
                  <c:v>735675.65921296296</c:v>
                </c:pt>
                <c:pt idx="33643">
                  <c:v>735675.65922453743</c:v>
                </c:pt>
                <c:pt idx="33644">
                  <c:v>735675.65922453743</c:v>
                </c:pt>
                <c:pt idx="33645">
                  <c:v>735675.65923611145</c:v>
                </c:pt>
                <c:pt idx="33646">
                  <c:v>735675.65923611145</c:v>
                </c:pt>
                <c:pt idx="33647">
                  <c:v>735675.65924768522</c:v>
                </c:pt>
                <c:pt idx="33648">
                  <c:v>735675.65924768522</c:v>
                </c:pt>
                <c:pt idx="33649">
                  <c:v>735675.65925925889</c:v>
                </c:pt>
                <c:pt idx="33650">
                  <c:v>735675.65925925889</c:v>
                </c:pt>
                <c:pt idx="33651">
                  <c:v>735675.65927083348</c:v>
                </c:pt>
                <c:pt idx="33652">
                  <c:v>735675.65927083348</c:v>
                </c:pt>
                <c:pt idx="33653">
                  <c:v>735675.65928240749</c:v>
                </c:pt>
                <c:pt idx="33654">
                  <c:v>735675.65928240749</c:v>
                </c:pt>
                <c:pt idx="33655">
                  <c:v>735675.6592939815</c:v>
                </c:pt>
                <c:pt idx="33656">
                  <c:v>735675.6592939815</c:v>
                </c:pt>
                <c:pt idx="33657">
                  <c:v>735675.65930555528</c:v>
                </c:pt>
                <c:pt idx="33658">
                  <c:v>735675.65930555528</c:v>
                </c:pt>
                <c:pt idx="33659">
                  <c:v>735675.65931712929</c:v>
                </c:pt>
                <c:pt idx="33660">
                  <c:v>735675.65931712929</c:v>
                </c:pt>
                <c:pt idx="33661">
                  <c:v>735675.6593287033</c:v>
                </c:pt>
                <c:pt idx="33662">
                  <c:v>735675.6593287033</c:v>
                </c:pt>
                <c:pt idx="33663">
                  <c:v>735675.65934027696</c:v>
                </c:pt>
                <c:pt idx="33664">
                  <c:v>735675.65934027696</c:v>
                </c:pt>
                <c:pt idx="33665">
                  <c:v>735675.65935185179</c:v>
                </c:pt>
                <c:pt idx="33666">
                  <c:v>735675.65935185179</c:v>
                </c:pt>
                <c:pt idx="33667">
                  <c:v>735675.65936342592</c:v>
                </c:pt>
                <c:pt idx="33668">
                  <c:v>735675.65936342592</c:v>
                </c:pt>
                <c:pt idx="33669">
                  <c:v>735675.65937499888</c:v>
                </c:pt>
                <c:pt idx="33670">
                  <c:v>735675.65937499888</c:v>
                </c:pt>
                <c:pt idx="33671">
                  <c:v>735675.65938657406</c:v>
                </c:pt>
                <c:pt idx="33672">
                  <c:v>735675.65938657406</c:v>
                </c:pt>
                <c:pt idx="33673">
                  <c:v>735675.65939814819</c:v>
                </c:pt>
                <c:pt idx="33674">
                  <c:v>735675.65939814819</c:v>
                </c:pt>
                <c:pt idx="33675">
                  <c:v>735675.6594097222</c:v>
                </c:pt>
                <c:pt idx="33676">
                  <c:v>735675.6594097222</c:v>
                </c:pt>
                <c:pt idx="33677">
                  <c:v>735675.65942129644</c:v>
                </c:pt>
                <c:pt idx="33678">
                  <c:v>735675.65942129644</c:v>
                </c:pt>
                <c:pt idx="33679">
                  <c:v>735675.65943287034</c:v>
                </c:pt>
                <c:pt idx="33680">
                  <c:v>735675.65943287034</c:v>
                </c:pt>
                <c:pt idx="33681">
                  <c:v>735675.65944444446</c:v>
                </c:pt>
                <c:pt idx="33682">
                  <c:v>735675.65944444446</c:v>
                </c:pt>
                <c:pt idx="33683">
                  <c:v>735675.65945601941</c:v>
                </c:pt>
                <c:pt idx="33684">
                  <c:v>735675.6594675926</c:v>
                </c:pt>
                <c:pt idx="33685">
                  <c:v>735675.6594675926</c:v>
                </c:pt>
                <c:pt idx="33686">
                  <c:v>735675.65947916638</c:v>
                </c:pt>
                <c:pt idx="33687">
                  <c:v>735675.65947916638</c:v>
                </c:pt>
                <c:pt idx="33688">
                  <c:v>735675.65949074074</c:v>
                </c:pt>
                <c:pt idx="33689">
                  <c:v>735675.65949074074</c:v>
                </c:pt>
                <c:pt idx="33690">
                  <c:v>735675.65950231487</c:v>
                </c:pt>
                <c:pt idx="33691">
                  <c:v>735675.65950231487</c:v>
                </c:pt>
                <c:pt idx="33692">
                  <c:v>735675.65951388888</c:v>
                </c:pt>
                <c:pt idx="33693">
                  <c:v>735675.65951388888</c:v>
                </c:pt>
                <c:pt idx="33694">
                  <c:v>735675.65952546301</c:v>
                </c:pt>
                <c:pt idx="33695">
                  <c:v>735675.65952546301</c:v>
                </c:pt>
                <c:pt idx="33696">
                  <c:v>735675.65953703702</c:v>
                </c:pt>
                <c:pt idx="33697">
                  <c:v>735675.65953703702</c:v>
                </c:pt>
                <c:pt idx="33698">
                  <c:v>735675.65954860847</c:v>
                </c:pt>
                <c:pt idx="33699">
                  <c:v>735675.65954860847</c:v>
                </c:pt>
                <c:pt idx="33700">
                  <c:v>735675.65956018516</c:v>
                </c:pt>
                <c:pt idx="33701">
                  <c:v>735675.65956018516</c:v>
                </c:pt>
                <c:pt idx="33702">
                  <c:v>735675.65957175836</c:v>
                </c:pt>
                <c:pt idx="33703">
                  <c:v>735675.65957175836</c:v>
                </c:pt>
                <c:pt idx="33704">
                  <c:v>735675.65958333341</c:v>
                </c:pt>
                <c:pt idx="33705">
                  <c:v>735675.65958333341</c:v>
                </c:pt>
                <c:pt idx="33706">
                  <c:v>735675.65959490731</c:v>
                </c:pt>
                <c:pt idx="33707">
                  <c:v>735675.65959490731</c:v>
                </c:pt>
                <c:pt idx="33708">
                  <c:v>735675.65960648144</c:v>
                </c:pt>
                <c:pt idx="33709">
                  <c:v>735675.65960648144</c:v>
                </c:pt>
                <c:pt idx="33710">
                  <c:v>735675.65961805289</c:v>
                </c:pt>
                <c:pt idx="33711">
                  <c:v>735675.65961805289</c:v>
                </c:pt>
                <c:pt idx="33712">
                  <c:v>735675.65962962958</c:v>
                </c:pt>
                <c:pt idx="33713">
                  <c:v>735675.65962962958</c:v>
                </c:pt>
                <c:pt idx="33714">
                  <c:v>735675.6596412037</c:v>
                </c:pt>
                <c:pt idx="33715">
                  <c:v>735675.6596412037</c:v>
                </c:pt>
                <c:pt idx="33716">
                  <c:v>735675.65965277783</c:v>
                </c:pt>
                <c:pt idx="33717">
                  <c:v>735675.65966435184</c:v>
                </c:pt>
                <c:pt idx="33718">
                  <c:v>735675.65966435184</c:v>
                </c:pt>
                <c:pt idx="33719">
                  <c:v>735675.65967592644</c:v>
                </c:pt>
                <c:pt idx="33720">
                  <c:v>735675.65967592644</c:v>
                </c:pt>
                <c:pt idx="33721">
                  <c:v>735675.65968750045</c:v>
                </c:pt>
                <c:pt idx="33722">
                  <c:v>735675.65968750045</c:v>
                </c:pt>
                <c:pt idx="33723">
                  <c:v>735675.65969907399</c:v>
                </c:pt>
                <c:pt idx="33724">
                  <c:v>735675.65969907399</c:v>
                </c:pt>
                <c:pt idx="33725">
                  <c:v>735675.65971064812</c:v>
                </c:pt>
                <c:pt idx="33726">
                  <c:v>735675.65971064812</c:v>
                </c:pt>
                <c:pt idx="33727">
                  <c:v>735675.65972222225</c:v>
                </c:pt>
                <c:pt idx="33728">
                  <c:v>735675.65972222225</c:v>
                </c:pt>
                <c:pt idx="33729">
                  <c:v>735675.65973379649</c:v>
                </c:pt>
                <c:pt idx="33730">
                  <c:v>735675.65973379649</c:v>
                </c:pt>
                <c:pt idx="33731">
                  <c:v>735675.65974537039</c:v>
                </c:pt>
                <c:pt idx="33732">
                  <c:v>735675.65974537039</c:v>
                </c:pt>
                <c:pt idx="33733">
                  <c:v>735675.6597569444</c:v>
                </c:pt>
                <c:pt idx="33734">
                  <c:v>735675.6597569444</c:v>
                </c:pt>
                <c:pt idx="33735">
                  <c:v>735675.65976851829</c:v>
                </c:pt>
                <c:pt idx="33736">
                  <c:v>735675.65976851829</c:v>
                </c:pt>
                <c:pt idx="33737">
                  <c:v>735675.6597800923</c:v>
                </c:pt>
                <c:pt idx="33738">
                  <c:v>735675.6597800923</c:v>
                </c:pt>
                <c:pt idx="33739">
                  <c:v>735675.65979166667</c:v>
                </c:pt>
                <c:pt idx="33740">
                  <c:v>735675.65979166667</c:v>
                </c:pt>
                <c:pt idx="33741">
                  <c:v>735675.65980324242</c:v>
                </c:pt>
                <c:pt idx="33742">
                  <c:v>735675.65980324242</c:v>
                </c:pt>
                <c:pt idx="33743">
                  <c:v>735675.6598148148</c:v>
                </c:pt>
                <c:pt idx="33744">
                  <c:v>735675.6598148148</c:v>
                </c:pt>
                <c:pt idx="33745">
                  <c:v>735675.65982638905</c:v>
                </c:pt>
                <c:pt idx="33746">
                  <c:v>735675.65982638905</c:v>
                </c:pt>
                <c:pt idx="33747">
                  <c:v>735675.65983796294</c:v>
                </c:pt>
                <c:pt idx="33748">
                  <c:v>735675.65983796294</c:v>
                </c:pt>
                <c:pt idx="33749">
                  <c:v>735675.65984953707</c:v>
                </c:pt>
                <c:pt idx="33750">
                  <c:v>735675.65986111143</c:v>
                </c:pt>
                <c:pt idx="33751">
                  <c:v>735675.65986111143</c:v>
                </c:pt>
                <c:pt idx="33752">
                  <c:v>735675.65987268521</c:v>
                </c:pt>
                <c:pt idx="33753">
                  <c:v>735675.65987268521</c:v>
                </c:pt>
                <c:pt idx="33754">
                  <c:v>735675.65988425922</c:v>
                </c:pt>
                <c:pt idx="33755">
                  <c:v>735675.65988425922</c:v>
                </c:pt>
                <c:pt idx="33756">
                  <c:v>735675.65989583405</c:v>
                </c:pt>
                <c:pt idx="33757">
                  <c:v>735675.65989583405</c:v>
                </c:pt>
                <c:pt idx="33758">
                  <c:v>735675.65990740748</c:v>
                </c:pt>
                <c:pt idx="33759">
                  <c:v>735675.65990740748</c:v>
                </c:pt>
                <c:pt idx="33760">
                  <c:v>735675.65991898137</c:v>
                </c:pt>
                <c:pt idx="33761">
                  <c:v>735675.65991898137</c:v>
                </c:pt>
                <c:pt idx="33762">
                  <c:v>735675.65993055538</c:v>
                </c:pt>
                <c:pt idx="33763">
                  <c:v>735675.65993055538</c:v>
                </c:pt>
                <c:pt idx="33764">
                  <c:v>735675.65994212939</c:v>
                </c:pt>
                <c:pt idx="33765">
                  <c:v>735675.65994212939</c:v>
                </c:pt>
                <c:pt idx="33766">
                  <c:v>735675.65995370375</c:v>
                </c:pt>
                <c:pt idx="33767">
                  <c:v>735675.65995370375</c:v>
                </c:pt>
                <c:pt idx="33768">
                  <c:v>735675.65996527777</c:v>
                </c:pt>
                <c:pt idx="33769">
                  <c:v>735675.65996527777</c:v>
                </c:pt>
                <c:pt idx="33770">
                  <c:v>735675.65997685189</c:v>
                </c:pt>
                <c:pt idx="33771">
                  <c:v>735675.65997685189</c:v>
                </c:pt>
                <c:pt idx="33772">
                  <c:v>735675.6599884259</c:v>
                </c:pt>
                <c:pt idx="33773">
                  <c:v>735675.6599884259</c:v>
                </c:pt>
                <c:pt idx="33774">
                  <c:v>735675.66</c:v>
                </c:pt>
                <c:pt idx="33775">
                  <c:v>735675.66</c:v>
                </c:pt>
                <c:pt idx="33776">
                  <c:v>735675.66001157393</c:v>
                </c:pt>
                <c:pt idx="33777">
                  <c:v>735675.66001157393</c:v>
                </c:pt>
                <c:pt idx="33778">
                  <c:v>735675.66002314945</c:v>
                </c:pt>
                <c:pt idx="33779">
                  <c:v>735675.66003472242</c:v>
                </c:pt>
                <c:pt idx="33780">
                  <c:v>735675.66003472242</c:v>
                </c:pt>
                <c:pt idx="33781">
                  <c:v>735675.66004629643</c:v>
                </c:pt>
                <c:pt idx="33782">
                  <c:v>735675.66004629643</c:v>
                </c:pt>
                <c:pt idx="33783">
                  <c:v>735675.66005787044</c:v>
                </c:pt>
                <c:pt idx="33784">
                  <c:v>735675.66005787044</c:v>
                </c:pt>
                <c:pt idx="33785">
                  <c:v>735675.66006944433</c:v>
                </c:pt>
                <c:pt idx="33786">
                  <c:v>735675.66006944433</c:v>
                </c:pt>
                <c:pt idx="33787">
                  <c:v>735675.66008101904</c:v>
                </c:pt>
                <c:pt idx="33788">
                  <c:v>735675.66008101904</c:v>
                </c:pt>
                <c:pt idx="33789">
                  <c:v>735675.66009259259</c:v>
                </c:pt>
                <c:pt idx="33790">
                  <c:v>735675.66009259259</c:v>
                </c:pt>
                <c:pt idx="33791">
                  <c:v>735675.66010416672</c:v>
                </c:pt>
                <c:pt idx="33792">
                  <c:v>735675.66010416672</c:v>
                </c:pt>
                <c:pt idx="33793">
                  <c:v>735675.66011574073</c:v>
                </c:pt>
                <c:pt idx="33794">
                  <c:v>735675.66011574073</c:v>
                </c:pt>
                <c:pt idx="33795">
                  <c:v>735675.66012731544</c:v>
                </c:pt>
                <c:pt idx="33796">
                  <c:v>735675.66012731544</c:v>
                </c:pt>
                <c:pt idx="33797">
                  <c:v>735675.66013888887</c:v>
                </c:pt>
                <c:pt idx="33798">
                  <c:v>735675.66013888887</c:v>
                </c:pt>
                <c:pt idx="33799">
                  <c:v>735675.66015046299</c:v>
                </c:pt>
                <c:pt idx="33800">
                  <c:v>735675.66015046299</c:v>
                </c:pt>
                <c:pt idx="33801">
                  <c:v>735675.66016203701</c:v>
                </c:pt>
                <c:pt idx="33802">
                  <c:v>735675.66016203701</c:v>
                </c:pt>
                <c:pt idx="33803">
                  <c:v>735675.66017361113</c:v>
                </c:pt>
                <c:pt idx="33804">
                  <c:v>735675.66017361113</c:v>
                </c:pt>
                <c:pt idx="33805">
                  <c:v>735675.66018518514</c:v>
                </c:pt>
                <c:pt idx="33806">
                  <c:v>735675.66018518514</c:v>
                </c:pt>
                <c:pt idx="33807">
                  <c:v>735675.66019675927</c:v>
                </c:pt>
                <c:pt idx="33808">
                  <c:v>735675.6602083334</c:v>
                </c:pt>
                <c:pt idx="33809">
                  <c:v>735675.6602083334</c:v>
                </c:pt>
                <c:pt idx="33810">
                  <c:v>735675.66021990729</c:v>
                </c:pt>
                <c:pt idx="33811">
                  <c:v>735675.66021990729</c:v>
                </c:pt>
                <c:pt idx="33812">
                  <c:v>735675.66023148154</c:v>
                </c:pt>
                <c:pt idx="33813">
                  <c:v>735675.66023148154</c:v>
                </c:pt>
                <c:pt idx="33814">
                  <c:v>735675.66024305532</c:v>
                </c:pt>
                <c:pt idx="33815">
                  <c:v>735675.66024305532</c:v>
                </c:pt>
                <c:pt idx="33816">
                  <c:v>735675.66025463259</c:v>
                </c:pt>
                <c:pt idx="33817">
                  <c:v>735675.66025463259</c:v>
                </c:pt>
                <c:pt idx="33818">
                  <c:v>735675.66026620404</c:v>
                </c:pt>
                <c:pt idx="33819">
                  <c:v>735675.66026620404</c:v>
                </c:pt>
                <c:pt idx="33820">
                  <c:v>735675.66027777782</c:v>
                </c:pt>
                <c:pt idx="33821">
                  <c:v>735675.66027777782</c:v>
                </c:pt>
                <c:pt idx="33822">
                  <c:v>735675.66028935183</c:v>
                </c:pt>
                <c:pt idx="33823">
                  <c:v>735675.66028935183</c:v>
                </c:pt>
                <c:pt idx="33824">
                  <c:v>735675.66030092642</c:v>
                </c:pt>
                <c:pt idx="33825">
                  <c:v>735675.66030092642</c:v>
                </c:pt>
                <c:pt idx="33826">
                  <c:v>735675.66031249997</c:v>
                </c:pt>
                <c:pt idx="33827">
                  <c:v>735675.66031249997</c:v>
                </c:pt>
                <c:pt idx="33828">
                  <c:v>735675.6603240741</c:v>
                </c:pt>
                <c:pt idx="33829">
                  <c:v>735675.6603240741</c:v>
                </c:pt>
                <c:pt idx="33830">
                  <c:v>735675.66033564904</c:v>
                </c:pt>
                <c:pt idx="33831">
                  <c:v>735675.66033564904</c:v>
                </c:pt>
                <c:pt idx="33832">
                  <c:v>735675.66034722223</c:v>
                </c:pt>
                <c:pt idx="33833">
                  <c:v>735675.66034722223</c:v>
                </c:pt>
                <c:pt idx="33834">
                  <c:v>735675.66035879625</c:v>
                </c:pt>
                <c:pt idx="33835">
                  <c:v>735675.66035879625</c:v>
                </c:pt>
                <c:pt idx="33836">
                  <c:v>735675.66037037037</c:v>
                </c:pt>
                <c:pt idx="33837">
                  <c:v>735675.66037037037</c:v>
                </c:pt>
                <c:pt idx="33838">
                  <c:v>735675.6603819445</c:v>
                </c:pt>
                <c:pt idx="33839">
                  <c:v>735675.6603819445</c:v>
                </c:pt>
                <c:pt idx="33840">
                  <c:v>735675.66039351851</c:v>
                </c:pt>
                <c:pt idx="33841">
                  <c:v>735675.66039351851</c:v>
                </c:pt>
                <c:pt idx="33842">
                  <c:v>735675.66040509264</c:v>
                </c:pt>
                <c:pt idx="33843">
                  <c:v>735675.66041666665</c:v>
                </c:pt>
                <c:pt idx="33844">
                  <c:v>735675.66041666665</c:v>
                </c:pt>
                <c:pt idx="33845">
                  <c:v>735675.66042824241</c:v>
                </c:pt>
                <c:pt idx="33846">
                  <c:v>735675.66042824241</c:v>
                </c:pt>
                <c:pt idx="33847">
                  <c:v>735675.66043981479</c:v>
                </c:pt>
                <c:pt idx="33848">
                  <c:v>735675.66043981479</c:v>
                </c:pt>
                <c:pt idx="33849">
                  <c:v>735675.66045138903</c:v>
                </c:pt>
                <c:pt idx="33850">
                  <c:v>735675.66045138903</c:v>
                </c:pt>
                <c:pt idx="33851">
                  <c:v>735675.66046296293</c:v>
                </c:pt>
                <c:pt idx="33852">
                  <c:v>735675.66046296293</c:v>
                </c:pt>
                <c:pt idx="33853">
                  <c:v>735675.66047453741</c:v>
                </c:pt>
                <c:pt idx="33854">
                  <c:v>735675.66047453741</c:v>
                </c:pt>
                <c:pt idx="33855">
                  <c:v>735675.66048611375</c:v>
                </c:pt>
                <c:pt idx="33856">
                  <c:v>735675.66048611375</c:v>
                </c:pt>
                <c:pt idx="33857">
                  <c:v>735675.66049768543</c:v>
                </c:pt>
                <c:pt idx="33858">
                  <c:v>735675.66049768543</c:v>
                </c:pt>
                <c:pt idx="33859">
                  <c:v>735675.66050925897</c:v>
                </c:pt>
                <c:pt idx="33860">
                  <c:v>735675.66050925897</c:v>
                </c:pt>
                <c:pt idx="33861">
                  <c:v>735675.66052083345</c:v>
                </c:pt>
                <c:pt idx="33862">
                  <c:v>735675.66052083345</c:v>
                </c:pt>
                <c:pt idx="33863">
                  <c:v>735675.66053240746</c:v>
                </c:pt>
                <c:pt idx="33864">
                  <c:v>735675.66053240746</c:v>
                </c:pt>
                <c:pt idx="33865">
                  <c:v>735675.66054398147</c:v>
                </c:pt>
                <c:pt idx="33866">
                  <c:v>735675.66054398147</c:v>
                </c:pt>
                <c:pt idx="33867">
                  <c:v>735675.6605555556</c:v>
                </c:pt>
                <c:pt idx="33868">
                  <c:v>735675.6605555556</c:v>
                </c:pt>
                <c:pt idx="33869">
                  <c:v>735675.66056712961</c:v>
                </c:pt>
                <c:pt idx="33870">
                  <c:v>735675.66056712961</c:v>
                </c:pt>
                <c:pt idx="33871">
                  <c:v>735675.66057870339</c:v>
                </c:pt>
                <c:pt idx="33872">
                  <c:v>735675.66057870339</c:v>
                </c:pt>
                <c:pt idx="33873">
                  <c:v>735675.66059027729</c:v>
                </c:pt>
                <c:pt idx="33874">
                  <c:v>735675.66059027729</c:v>
                </c:pt>
                <c:pt idx="33875">
                  <c:v>735675.660601852</c:v>
                </c:pt>
                <c:pt idx="33876">
                  <c:v>735675.660601852</c:v>
                </c:pt>
                <c:pt idx="33877">
                  <c:v>735675.6606134274</c:v>
                </c:pt>
                <c:pt idx="33878">
                  <c:v>735675.6606134274</c:v>
                </c:pt>
                <c:pt idx="33879">
                  <c:v>735675.6606250027</c:v>
                </c:pt>
                <c:pt idx="33880">
                  <c:v>735675.6606250027</c:v>
                </c:pt>
                <c:pt idx="33881">
                  <c:v>735675.66063657403</c:v>
                </c:pt>
                <c:pt idx="33882">
                  <c:v>735675.66063657403</c:v>
                </c:pt>
                <c:pt idx="33883">
                  <c:v>735675.66064814851</c:v>
                </c:pt>
                <c:pt idx="33884">
                  <c:v>735675.6606597224</c:v>
                </c:pt>
                <c:pt idx="33885">
                  <c:v>735675.6606597224</c:v>
                </c:pt>
                <c:pt idx="33886">
                  <c:v>735675.66067129641</c:v>
                </c:pt>
                <c:pt idx="33887">
                  <c:v>735675.66067129641</c:v>
                </c:pt>
                <c:pt idx="33888">
                  <c:v>735675.66068287042</c:v>
                </c:pt>
                <c:pt idx="33889">
                  <c:v>735675.66068287042</c:v>
                </c:pt>
                <c:pt idx="33890">
                  <c:v>735675.66069444444</c:v>
                </c:pt>
                <c:pt idx="33891">
                  <c:v>735675.66069444444</c:v>
                </c:pt>
                <c:pt idx="33892">
                  <c:v>735675.66070601903</c:v>
                </c:pt>
                <c:pt idx="33893">
                  <c:v>735675.66070601903</c:v>
                </c:pt>
                <c:pt idx="33894">
                  <c:v>735675.66071759257</c:v>
                </c:pt>
                <c:pt idx="33895">
                  <c:v>735675.66071759257</c:v>
                </c:pt>
                <c:pt idx="33896">
                  <c:v>735675.6607291667</c:v>
                </c:pt>
                <c:pt idx="33897">
                  <c:v>735675.6607291667</c:v>
                </c:pt>
                <c:pt idx="33898">
                  <c:v>735675.66074074071</c:v>
                </c:pt>
                <c:pt idx="33899">
                  <c:v>735675.66074074071</c:v>
                </c:pt>
                <c:pt idx="33900">
                  <c:v>735675.66075231484</c:v>
                </c:pt>
                <c:pt idx="33901">
                  <c:v>735675.66075231484</c:v>
                </c:pt>
                <c:pt idx="33902">
                  <c:v>735675.66076388885</c:v>
                </c:pt>
                <c:pt idx="33903">
                  <c:v>735675.66076388885</c:v>
                </c:pt>
                <c:pt idx="33904">
                  <c:v>735675.66077546298</c:v>
                </c:pt>
                <c:pt idx="33905">
                  <c:v>735675.66077546298</c:v>
                </c:pt>
                <c:pt idx="33906">
                  <c:v>735675.66078703944</c:v>
                </c:pt>
                <c:pt idx="33907">
                  <c:v>735675.66078703944</c:v>
                </c:pt>
                <c:pt idx="33908">
                  <c:v>735675.66079861112</c:v>
                </c:pt>
                <c:pt idx="33909">
                  <c:v>735675.66079861112</c:v>
                </c:pt>
                <c:pt idx="33910">
                  <c:v>735675.66081018513</c:v>
                </c:pt>
                <c:pt idx="33911">
                  <c:v>735675.66081018513</c:v>
                </c:pt>
                <c:pt idx="33912">
                  <c:v>735675.66082175949</c:v>
                </c:pt>
                <c:pt idx="33913">
                  <c:v>735675.66082175949</c:v>
                </c:pt>
                <c:pt idx="33914">
                  <c:v>735675.66083333443</c:v>
                </c:pt>
                <c:pt idx="33915">
                  <c:v>735675.66083333443</c:v>
                </c:pt>
                <c:pt idx="33916">
                  <c:v>735675.6608449074</c:v>
                </c:pt>
                <c:pt idx="33917">
                  <c:v>735675.6608449074</c:v>
                </c:pt>
                <c:pt idx="33918">
                  <c:v>735675.6608564842</c:v>
                </c:pt>
                <c:pt idx="33919">
                  <c:v>735675.6608564842</c:v>
                </c:pt>
                <c:pt idx="33920">
                  <c:v>735675.6608680553</c:v>
                </c:pt>
                <c:pt idx="33921">
                  <c:v>735675.6608680553</c:v>
                </c:pt>
                <c:pt idx="33922">
                  <c:v>735675.66087962966</c:v>
                </c:pt>
                <c:pt idx="33923">
                  <c:v>735675.66087962966</c:v>
                </c:pt>
                <c:pt idx="33924">
                  <c:v>735675.66089120402</c:v>
                </c:pt>
                <c:pt idx="33925">
                  <c:v>735675.66089120402</c:v>
                </c:pt>
                <c:pt idx="33926">
                  <c:v>735675.6609027778</c:v>
                </c:pt>
                <c:pt idx="33927">
                  <c:v>735675.6609027778</c:v>
                </c:pt>
                <c:pt idx="33928">
                  <c:v>735675.66091435181</c:v>
                </c:pt>
                <c:pt idx="33929">
                  <c:v>735675.66091435181</c:v>
                </c:pt>
                <c:pt idx="33930">
                  <c:v>735675.66092592874</c:v>
                </c:pt>
                <c:pt idx="33931">
                  <c:v>735675.66093749995</c:v>
                </c:pt>
                <c:pt idx="33932">
                  <c:v>735675.66093749995</c:v>
                </c:pt>
                <c:pt idx="33933">
                  <c:v>735675.66094907396</c:v>
                </c:pt>
                <c:pt idx="33934">
                  <c:v>735675.66094907396</c:v>
                </c:pt>
                <c:pt idx="33935">
                  <c:v>735675.66096064844</c:v>
                </c:pt>
                <c:pt idx="33936">
                  <c:v>735675.66096064844</c:v>
                </c:pt>
                <c:pt idx="33937">
                  <c:v>735675.66097222222</c:v>
                </c:pt>
                <c:pt idx="33938">
                  <c:v>735675.66097222222</c:v>
                </c:pt>
                <c:pt idx="33939">
                  <c:v>735675.66098379705</c:v>
                </c:pt>
                <c:pt idx="33940">
                  <c:v>735675.66098379705</c:v>
                </c:pt>
                <c:pt idx="33941">
                  <c:v>735675.66099537048</c:v>
                </c:pt>
                <c:pt idx="33942">
                  <c:v>735675.66099537048</c:v>
                </c:pt>
                <c:pt idx="33943">
                  <c:v>735675.66100694775</c:v>
                </c:pt>
                <c:pt idx="33944">
                  <c:v>735675.66100694775</c:v>
                </c:pt>
                <c:pt idx="33945">
                  <c:v>735675.6610185185</c:v>
                </c:pt>
                <c:pt idx="33946">
                  <c:v>735675.6610185185</c:v>
                </c:pt>
                <c:pt idx="33947">
                  <c:v>735675.66103009263</c:v>
                </c:pt>
                <c:pt idx="33948">
                  <c:v>735675.66103009263</c:v>
                </c:pt>
                <c:pt idx="33949">
                  <c:v>735675.66104166664</c:v>
                </c:pt>
                <c:pt idx="33950">
                  <c:v>735675.66104166664</c:v>
                </c:pt>
                <c:pt idx="33951">
                  <c:v>735675.66105324461</c:v>
                </c:pt>
                <c:pt idx="33952">
                  <c:v>735675.66105324461</c:v>
                </c:pt>
                <c:pt idx="33953">
                  <c:v>735675.66106481745</c:v>
                </c:pt>
                <c:pt idx="33954">
                  <c:v>735675.66106481745</c:v>
                </c:pt>
                <c:pt idx="33955">
                  <c:v>735675.66107638902</c:v>
                </c:pt>
                <c:pt idx="33956">
                  <c:v>735675.66107638902</c:v>
                </c:pt>
                <c:pt idx="33957">
                  <c:v>735675.66108796443</c:v>
                </c:pt>
                <c:pt idx="33958">
                  <c:v>735675.66108796443</c:v>
                </c:pt>
                <c:pt idx="33959">
                  <c:v>735675.66109953704</c:v>
                </c:pt>
                <c:pt idx="33960">
                  <c:v>735675.66109953704</c:v>
                </c:pt>
                <c:pt idx="33961">
                  <c:v>735675.66111111105</c:v>
                </c:pt>
                <c:pt idx="33962">
                  <c:v>735675.66112268541</c:v>
                </c:pt>
                <c:pt idx="33963">
                  <c:v>735675.66112268541</c:v>
                </c:pt>
                <c:pt idx="33964">
                  <c:v>735675.66113425931</c:v>
                </c:pt>
                <c:pt idx="33965">
                  <c:v>735675.66113425931</c:v>
                </c:pt>
                <c:pt idx="33966">
                  <c:v>735675.66114583344</c:v>
                </c:pt>
                <c:pt idx="33967">
                  <c:v>735675.66114583344</c:v>
                </c:pt>
                <c:pt idx="33968">
                  <c:v>735675.66115740745</c:v>
                </c:pt>
                <c:pt idx="33969">
                  <c:v>735675.66115740745</c:v>
                </c:pt>
                <c:pt idx="33970">
                  <c:v>735675.66116898146</c:v>
                </c:pt>
                <c:pt idx="33971">
                  <c:v>735675.66116898146</c:v>
                </c:pt>
                <c:pt idx="33972">
                  <c:v>735675.66118055559</c:v>
                </c:pt>
                <c:pt idx="33973">
                  <c:v>735675.66118055559</c:v>
                </c:pt>
                <c:pt idx="33974">
                  <c:v>735675.6611921296</c:v>
                </c:pt>
                <c:pt idx="33975">
                  <c:v>735675.6611921296</c:v>
                </c:pt>
                <c:pt idx="33976">
                  <c:v>735675.66120370443</c:v>
                </c:pt>
                <c:pt idx="33977">
                  <c:v>735675.66120370443</c:v>
                </c:pt>
                <c:pt idx="33978">
                  <c:v>735675.66121527774</c:v>
                </c:pt>
                <c:pt idx="33979">
                  <c:v>735675.66121527774</c:v>
                </c:pt>
                <c:pt idx="33980">
                  <c:v>735675.66122685245</c:v>
                </c:pt>
                <c:pt idx="33981">
                  <c:v>735675.66123842704</c:v>
                </c:pt>
                <c:pt idx="33982">
                  <c:v>735675.66123842704</c:v>
                </c:pt>
                <c:pt idx="33983">
                  <c:v>735675.66125000245</c:v>
                </c:pt>
                <c:pt idx="33984">
                  <c:v>735675.66125000245</c:v>
                </c:pt>
                <c:pt idx="33985">
                  <c:v>735675.66126157413</c:v>
                </c:pt>
                <c:pt idx="33986">
                  <c:v>735675.66126157413</c:v>
                </c:pt>
                <c:pt idx="33987">
                  <c:v>735675.66127314942</c:v>
                </c:pt>
                <c:pt idx="33988">
                  <c:v>735675.66127314942</c:v>
                </c:pt>
                <c:pt idx="33989">
                  <c:v>735675.6612847253</c:v>
                </c:pt>
                <c:pt idx="33990">
                  <c:v>735675.6612847253</c:v>
                </c:pt>
                <c:pt idx="33991">
                  <c:v>735675.66129629745</c:v>
                </c:pt>
                <c:pt idx="33992">
                  <c:v>735675.66129629745</c:v>
                </c:pt>
                <c:pt idx="33993">
                  <c:v>735675.66130787041</c:v>
                </c:pt>
                <c:pt idx="33994">
                  <c:v>735675.66130787041</c:v>
                </c:pt>
                <c:pt idx="33995">
                  <c:v>735675.66131944431</c:v>
                </c:pt>
                <c:pt idx="33996">
                  <c:v>735675.66131944431</c:v>
                </c:pt>
                <c:pt idx="33997">
                  <c:v>735675.66133101855</c:v>
                </c:pt>
                <c:pt idx="33998">
                  <c:v>735675.66133101855</c:v>
                </c:pt>
                <c:pt idx="33999">
                  <c:v>735675.66134259256</c:v>
                </c:pt>
                <c:pt idx="34000">
                  <c:v>735675.66134259256</c:v>
                </c:pt>
                <c:pt idx="34001">
                  <c:v>735675.66135416704</c:v>
                </c:pt>
                <c:pt idx="34002">
                  <c:v>735675.66135416704</c:v>
                </c:pt>
                <c:pt idx="34003">
                  <c:v>735675.66136574245</c:v>
                </c:pt>
                <c:pt idx="34004">
                  <c:v>735675.66136574245</c:v>
                </c:pt>
                <c:pt idx="34005">
                  <c:v>735675.66137731483</c:v>
                </c:pt>
                <c:pt idx="34006">
                  <c:v>735675.66137731483</c:v>
                </c:pt>
                <c:pt idx="34007">
                  <c:v>735675.66138888884</c:v>
                </c:pt>
                <c:pt idx="34008">
                  <c:v>735675.66138888884</c:v>
                </c:pt>
                <c:pt idx="34009">
                  <c:v>735675.66140046343</c:v>
                </c:pt>
                <c:pt idx="34010">
                  <c:v>735675.66140046343</c:v>
                </c:pt>
                <c:pt idx="34011">
                  <c:v>735675.66141203744</c:v>
                </c:pt>
                <c:pt idx="34012">
                  <c:v>735675.66141203744</c:v>
                </c:pt>
                <c:pt idx="34013">
                  <c:v>735675.66142361437</c:v>
                </c:pt>
                <c:pt idx="34014">
                  <c:v>735675.66143518745</c:v>
                </c:pt>
                <c:pt idx="34015">
                  <c:v>735675.66143518745</c:v>
                </c:pt>
                <c:pt idx="34016">
                  <c:v>735675.66144675924</c:v>
                </c:pt>
                <c:pt idx="34017">
                  <c:v>735675.66144675924</c:v>
                </c:pt>
                <c:pt idx="34018">
                  <c:v>735675.66145833442</c:v>
                </c:pt>
                <c:pt idx="34019">
                  <c:v>735675.66145833442</c:v>
                </c:pt>
                <c:pt idx="34020">
                  <c:v>735675.6614699075</c:v>
                </c:pt>
                <c:pt idx="34021">
                  <c:v>735675.6614699075</c:v>
                </c:pt>
                <c:pt idx="34022">
                  <c:v>735675.66148148244</c:v>
                </c:pt>
                <c:pt idx="34023">
                  <c:v>735675.66148148244</c:v>
                </c:pt>
                <c:pt idx="34024">
                  <c:v>735675.66149305552</c:v>
                </c:pt>
                <c:pt idx="34025">
                  <c:v>735675.66149305552</c:v>
                </c:pt>
                <c:pt idx="34026">
                  <c:v>735675.66150462965</c:v>
                </c:pt>
                <c:pt idx="34027">
                  <c:v>735675.66150462965</c:v>
                </c:pt>
                <c:pt idx="34028">
                  <c:v>735675.66151620401</c:v>
                </c:pt>
                <c:pt idx="34029">
                  <c:v>735675.66152777942</c:v>
                </c:pt>
                <c:pt idx="34030">
                  <c:v>735675.6615393518</c:v>
                </c:pt>
                <c:pt idx="34031">
                  <c:v>735675.6615393518</c:v>
                </c:pt>
                <c:pt idx="34032">
                  <c:v>735675.6615393518</c:v>
                </c:pt>
                <c:pt idx="34033">
                  <c:v>735675.66155092744</c:v>
                </c:pt>
                <c:pt idx="34034">
                  <c:v>735675.66155092744</c:v>
                </c:pt>
                <c:pt idx="34035">
                  <c:v>735675.66156250041</c:v>
                </c:pt>
                <c:pt idx="34036">
                  <c:v>735675.66156250041</c:v>
                </c:pt>
                <c:pt idx="34037">
                  <c:v>735675.66157407407</c:v>
                </c:pt>
                <c:pt idx="34038">
                  <c:v>735675.66158565041</c:v>
                </c:pt>
                <c:pt idx="34039">
                  <c:v>735675.66158565041</c:v>
                </c:pt>
                <c:pt idx="34040">
                  <c:v>735675.66159722244</c:v>
                </c:pt>
                <c:pt idx="34041">
                  <c:v>735675.66159722244</c:v>
                </c:pt>
                <c:pt idx="34042">
                  <c:v>735675.66160879645</c:v>
                </c:pt>
                <c:pt idx="34043">
                  <c:v>735675.66160879645</c:v>
                </c:pt>
                <c:pt idx="34044">
                  <c:v>735675.66162037244</c:v>
                </c:pt>
                <c:pt idx="34045">
                  <c:v>735675.66162037244</c:v>
                </c:pt>
                <c:pt idx="34046">
                  <c:v>735675.6616319475</c:v>
                </c:pt>
                <c:pt idx="34047">
                  <c:v>735675.6616319475</c:v>
                </c:pt>
                <c:pt idx="34048">
                  <c:v>735675.66164351942</c:v>
                </c:pt>
                <c:pt idx="34049">
                  <c:v>735675.66164351942</c:v>
                </c:pt>
                <c:pt idx="34050">
                  <c:v>735675.66165509564</c:v>
                </c:pt>
                <c:pt idx="34051">
                  <c:v>735675.66165509564</c:v>
                </c:pt>
                <c:pt idx="34052">
                  <c:v>735675.66166666744</c:v>
                </c:pt>
                <c:pt idx="34053">
                  <c:v>735675.66166666744</c:v>
                </c:pt>
                <c:pt idx="34054">
                  <c:v>735675.66167824075</c:v>
                </c:pt>
                <c:pt idx="34055">
                  <c:v>735675.66167824075</c:v>
                </c:pt>
                <c:pt idx="34056">
                  <c:v>735675.66168981732</c:v>
                </c:pt>
                <c:pt idx="34057">
                  <c:v>735675.66168981732</c:v>
                </c:pt>
                <c:pt idx="34058">
                  <c:v>735675.66170138901</c:v>
                </c:pt>
                <c:pt idx="34059">
                  <c:v>735675.66170138901</c:v>
                </c:pt>
                <c:pt idx="34060">
                  <c:v>735675.6617129629</c:v>
                </c:pt>
                <c:pt idx="34061">
                  <c:v>735675.6617129629</c:v>
                </c:pt>
                <c:pt idx="34062">
                  <c:v>735675.66172453994</c:v>
                </c:pt>
                <c:pt idx="34063">
                  <c:v>735675.66172453994</c:v>
                </c:pt>
                <c:pt idx="34064">
                  <c:v>735675.66173611244</c:v>
                </c:pt>
                <c:pt idx="34065">
                  <c:v>735675.66173611244</c:v>
                </c:pt>
                <c:pt idx="34066">
                  <c:v>735675.6617476854</c:v>
                </c:pt>
                <c:pt idx="34067">
                  <c:v>735675.6617476854</c:v>
                </c:pt>
                <c:pt idx="34068">
                  <c:v>735675.6617592593</c:v>
                </c:pt>
                <c:pt idx="34069">
                  <c:v>735675.6617592593</c:v>
                </c:pt>
                <c:pt idx="34070">
                  <c:v>735675.66177083342</c:v>
                </c:pt>
                <c:pt idx="34071">
                  <c:v>735675.66177083342</c:v>
                </c:pt>
                <c:pt idx="34072">
                  <c:v>735675.66178240743</c:v>
                </c:pt>
                <c:pt idx="34073">
                  <c:v>735675.66178240743</c:v>
                </c:pt>
                <c:pt idx="34074">
                  <c:v>735675.66179398145</c:v>
                </c:pt>
                <c:pt idx="34075">
                  <c:v>735675.66180555744</c:v>
                </c:pt>
                <c:pt idx="34076">
                  <c:v>735675.66180555744</c:v>
                </c:pt>
                <c:pt idx="34077">
                  <c:v>735675.66181713261</c:v>
                </c:pt>
                <c:pt idx="34078">
                  <c:v>735675.66181713261</c:v>
                </c:pt>
                <c:pt idx="34079">
                  <c:v>735675.66182870441</c:v>
                </c:pt>
                <c:pt idx="34080">
                  <c:v>735675.66182870441</c:v>
                </c:pt>
                <c:pt idx="34081">
                  <c:v>735675.66184027772</c:v>
                </c:pt>
                <c:pt idx="34082">
                  <c:v>735675.66184027772</c:v>
                </c:pt>
                <c:pt idx="34083">
                  <c:v>735675.66185185243</c:v>
                </c:pt>
                <c:pt idx="34084">
                  <c:v>735675.66185185243</c:v>
                </c:pt>
                <c:pt idx="34085">
                  <c:v>735675.66186342924</c:v>
                </c:pt>
                <c:pt idx="34086">
                  <c:v>735675.66186342924</c:v>
                </c:pt>
                <c:pt idx="34087">
                  <c:v>735675.66187500244</c:v>
                </c:pt>
                <c:pt idx="34088">
                  <c:v>735675.66187500244</c:v>
                </c:pt>
                <c:pt idx="34089">
                  <c:v>735675.66188657703</c:v>
                </c:pt>
                <c:pt idx="34090">
                  <c:v>735675.66188657703</c:v>
                </c:pt>
                <c:pt idx="34091">
                  <c:v>735675.66189814941</c:v>
                </c:pt>
                <c:pt idx="34092">
                  <c:v>735675.66189814941</c:v>
                </c:pt>
                <c:pt idx="34093">
                  <c:v>735675.66190972249</c:v>
                </c:pt>
                <c:pt idx="34094">
                  <c:v>735675.66190972249</c:v>
                </c:pt>
                <c:pt idx="34095">
                  <c:v>735675.66192129743</c:v>
                </c:pt>
                <c:pt idx="34096">
                  <c:v>735675.66192129743</c:v>
                </c:pt>
                <c:pt idx="34097">
                  <c:v>735675.6619328704</c:v>
                </c:pt>
                <c:pt idx="34098">
                  <c:v>735675.6619328704</c:v>
                </c:pt>
                <c:pt idx="34099">
                  <c:v>735675.66194444441</c:v>
                </c:pt>
                <c:pt idx="34100">
                  <c:v>735675.66194444441</c:v>
                </c:pt>
                <c:pt idx="34101">
                  <c:v>735675.6619560211</c:v>
                </c:pt>
                <c:pt idx="34102">
                  <c:v>735675.6619560211</c:v>
                </c:pt>
                <c:pt idx="34103">
                  <c:v>735675.66196759255</c:v>
                </c:pt>
                <c:pt idx="34104">
                  <c:v>735675.66196759255</c:v>
                </c:pt>
                <c:pt idx="34105">
                  <c:v>735675.66197916667</c:v>
                </c:pt>
                <c:pt idx="34106">
                  <c:v>735675.66199074243</c:v>
                </c:pt>
                <c:pt idx="34107">
                  <c:v>735675.66199074243</c:v>
                </c:pt>
                <c:pt idx="34108">
                  <c:v>735675.66200231481</c:v>
                </c:pt>
                <c:pt idx="34109">
                  <c:v>735675.66200231481</c:v>
                </c:pt>
                <c:pt idx="34110">
                  <c:v>735675.66201388894</c:v>
                </c:pt>
                <c:pt idx="34111">
                  <c:v>735675.66201388894</c:v>
                </c:pt>
                <c:pt idx="34112">
                  <c:v>735675.66202546295</c:v>
                </c:pt>
                <c:pt idx="34113">
                  <c:v>735675.66202546295</c:v>
                </c:pt>
                <c:pt idx="34114">
                  <c:v>735675.66203703743</c:v>
                </c:pt>
                <c:pt idx="34115">
                  <c:v>735675.66203703743</c:v>
                </c:pt>
                <c:pt idx="34116">
                  <c:v>735675.66204861109</c:v>
                </c:pt>
                <c:pt idx="34117">
                  <c:v>735675.66204861109</c:v>
                </c:pt>
                <c:pt idx="34118">
                  <c:v>735675.66206018522</c:v>
                </c:pt>
                <c:pt idx="34119">
                  <c:v>735675.66206018522</c:v>
                </c:pt>
                <c:pt idx="34120">
                  <c:v>735675.66207175888</c:v>
                </c:pt>
                <c:pt idx="34121">
                  <c:v>735675.66207175888</c:v>
                </c:pt>
                <c:pt idx="34122">
                  <c:v>735675.66208333441</c:v>
                </c:pt>
                <c:pt idx="34123">
                  <c:v>735675.66208333441</c:v>
                </c:pt>
                <c:pt idx="34124">
                  <c:v>735675.66209490749</c:v>
                </c:pt>
                <c:pt idx="34125">
                  <c:v>735675.66209490749</c:v>
                </c:pt>
                <c:pt idx="34126">
                  <c:v>735675.6621064815</c:v>
                </c:pt>
                <c:pt idx="34127">
                  <c:v>735675.6621064815</c:v>
                </c:pt>
                <c:pt idx="34128">
                  <c:v>735675.66211805178</c:v>
                </c:pt>
                <c:pt idx="34129">
                  <c:v>735675.66212962929</c:v>
                </c:pt>
                <c:pt idx="34130">
                  <c:v>735675.66212962929</c:v>
                </c:pt>
                <c:pt idx="34131">
                  <c:v>735675.6621412033</c:v>
                </c:pt>
                <c:pt idx="34132">
                  <c:v>735675.6621412033</c:v>
                </c:pt>
                <c:pt idx="34133">
                  <c:v>735675.66215277778</c:v>
                </c:pt>
                <c:pt idx="34134">
                  <c:v>735675.66215277778</c:v>
                </c:pt>
                <c:pt idx="34135">
                  <c:v>735675.6621643519</c:v>
                </c:pt>
                <c:pt idx="34136">
                  <c:v>735675.6621643519</c:v>
                </c:pt>
                <c:pt idx="34137">
                  <c:v>735675.66217592591</c:v>
                </c:pt>
                <c:pt idx="34138">
                  <c:v>735675.66217592591</c:v>
                </c:pt>
                <c:pt idx="34139">
                  <c:v>735675.66218750004</c:v>
                </c:pt>
                <c:pt idx="34140">
                  <c:v>735675.66218750004</c:v>
                </c:pt>
                <c:pt idx="34141">
                  <c:v>735675.66219907196</c:v>
                </c:pt>
                <c:pt idx="34142">
                  <c:v>735675.66219907196</c:v>
                </c:pt>
                <c:pt idx="34143">
                  <c:v>735675.66221064841</c:v>
                </c:pt>
                <c:pt idx="34144">
                  <c:v>735675.66221064841</c:v>
                </c:pt>
                <c:pt idx="34145">
                  <c:v>735675.66222222243</c:v>
                </c:pt>
                <c:pt idx="34146">
                  <c:v>735675.66222222243</c:v>
                </c:pt>
                <c:pt idx="34147">
                  <c:v>735675.66223379644</c:v>
                </c:pt>
                <c:pt idx="34148">
                  <c:v>735675.66223379644</c:v>
                </c:pt>
                <c:pt idx="34149">
                  <c:v>735675.66224537033</c:v>
                </c:pt>
                <c:pt idx="34150">
                  <c:v>735675.66224537033</c:v>
                </c:pt>
                <c:pt idx="34151">
                  <c:v>735675.6622569476</c:v>
                </c:pt>
                <c:pt idx="34152">
                  <c:v>735675.6622569476</c:v>
                </c:pt>
                <c:pt idx="34153">
                  <c:v>735675.66226851847</c:v>
                </c:pt>
                <c:pt idx="34154">
                  <c:v>735675.66226851847</c:v>
                </c:pt>
                <c:pt idx="34155">
                  <c:v>735675.6622800926</c:v>
                </c:pt>
                <c:pt idx="34156">
                  <c:v>735675.6622800926</c:v>
                </c:pt>
                <c:pt idx="34157">
                  <c:v>735675.66229166673</c:v>
                </c:pt>
                <c:pt idx="34158">
                  <c:v>735675.66229166673</c:v>
                </c:pt>
                <c:pt idx="34159">
                  <c:v>735675.66230324074</c:v>
                </c:pt>
                <c:pt idx="34160">
                  <c:v>735675.66230324074</c:v>
                </c:pt>
                <c:pt idx="34161">
                  <c:v>735675.66231481486</c:v>
                </c:pt>
                <c:pt idx="34162">
                  <c:v>735675.66231481486</c:v>
                </c:pt>
                <c:pt idx="34163">
                  <c:v>735675.66232638911</c:v>
                </c:pt>
                <c:pt idx="34164">
                  <c:v>735675.66232638911</c:v>
                </c:pt>
                <c:pt idx="34165">
                  <c:v>735675.662337963</c:v>
                </c:pt>
                <c:pt idx="34166">
                  <c:v>735675.6623495369</c:v>
                </c:pt>
                <c:pt idx="34167">
                  <c:v>735675.6623495369</c:v>
                </c:pt>
                <c:pt idx="34168">
                  <c:v>735675.66236111114</c:v>
                </c:pt>
                <c:pt idx="34169">
                  <c:v>735675.66236111114</c:v>
                </c:pt>
                <c:pt idx="34170">
                  <c:v>735675.66237268399</c:v>
                </c:pt>
                <c:pt idx="34171">
                  <c:v>735675.66237268399</c:v>
                </c:pt>
                <c:pt idx="34172">
                  <c:v>735675.66238425928</c:v>
                </c:pt>
                <c:pt idx="34173">
                  <c:v>735675.66238425928</c:v>
                </c:pt>
                <c:pt idx="34174">
                  <c:v>735675.66239583341</c:v>
                </c:pt>
                <c:pt idx="34175">
                  <c:v>735675.66239583341</c:v>
                </c:pt>
                <c:pt idx="34176">
                  <c:v>735675.66240740742</c:v>
                </c:pt>
                <c:pt idx="34177">
                  <c:v>735675.66240740742</c:v>
                </c:pt>
                <c:pt idx="34178">
                  <c:v>735675.66241898132</c:v>
                </c:pt>
                <c:pt idx="34179">
                  <c:v>735675.66241898132</c:v>
                </c:pt>
                <c:pt idx="34180">
                  <c:v>735675.66243055556</c:v>
                </c:pt>
                <c:pt idx="34181">
                  <c:v>735675.66243055556</c:v>
                </c:pt>
                <c:pt idx="34182">
                  <c:v>735675.66244212957</c:v>
                </c:pt>
                <c:pt idx="34183">
                  <c:v>735675.66244212957</c:v>
                </c:pt>
                <c:pt idx="34184">
                  <c:v>735675.66245370405</c:v>
                </c:pt>
                <c:pt idx="34185">
                  <c:v>735675.66245370405</c:v>
                </c:pt>
                <c:pt idx="34186">
                  <c:v>735675.66246527783</c:v>
                </c:pt>
                <c:pt idx="34187">
                  <c:v>735675.66246527783</c:v>
                </c:pt>
                <c:pt idx="34188">
                  <c:v>735675.66247685184</c:v>
                </c:pt>
                <c:pt idx="34189">
                  <c:v>735675.66247685184</c:v>
                </c:pt>
                <c:pt idx="34190">
                  <c:v>735675.66248842643</c:v>
                </c:pt>
                <c:pt idx="34191">
                  <c:v>735675.66248842643</c:v>
                </c:pt>
                <c:pt idx="34192">
                  <c:v>735675.66249999998</c:v>
                </c:pt>
                <c:pt idx="34193">
                  <c:v>735675.66249999998</c:v>
                </c:pt>
                <c:pt idx="34194">
                  <c:v>735675.66251157399</c:v>
                </c:pt>
                <c:pt idx="34195">
                  <c:v>735675.66251157399</c:v>
                </c:pt>
                <c:pt idx="34196">
                  <c:v>735675.66252314905</c:v>
                </c:pt>
                <c:pt idx="34197">
                  <c:v>735675.66253472224</c:v>
                </c:pt>
                <c:pt idx="34198">
                  <c:v>735675.66253472224</c:v>
                </c:pt>
                <c:pt idx="34199">
                  <c:v>735675.66254629625</c:v>
                </c:pt>
                <c:pt idx="34200">
                  <c:v>735675.66254629625</c:v>
                </c:pt>
                <c:pt idx="34201">
                  <c:v>735675.6625578705</c:v>
                </c:pt>
                <c:pt idx="34202">
                  <c:v>735675.6625578705</c:v>
                </c:pt>
                <c:pt idx="34203">
                  <c:v>735675.66256944439</c:v>
                </c:pt>
                <c:pt idx="34204">
                  <c:v>735675.66256944439</c:v>
                </c:pt>
                <c:pt idx="34205">
                  <c:v>735675.66258101852</c:v>
                </c:pt>
                <c:pt idx="34206">
                  <c:v>735675.66258101852</c:v>
                </c:pt>
                <c:pt idx="34207">
                  <c:v>735675.6625925923</c:v>
                </c:pt>
                <c:pt idx="34208">
                  <c:v>735675.6625925923</c:v>
                </c:pt>
                <c:pt idx="34209">
                  <c:v>735675.66260416701</c:v>
                </c:pt>
                <c:pt idx="34210">
                  <c:v>735675.66260416701</c:v>
                </c:pt>
                <c:pt idx="34211">
                  <c:v>735675.66261574242</c:v>
                </c:pt>
                <c:pt idx="34212">
                  <c:v>735675.66261574242</c:v>
                </c:pt>
                <c:pt idx="34213">
                  <c:v>735675.66262731771</c:v>
                </c:pt>
                <c:pt idx="34214">
                  <c:v>735675.66262731771</c:v>
                </c:pt>
                <c:pt idx="34215">
                  <c:v>735675.66263888893</c:v>
                </c:pt>
                <c:pt idx="34216">
                  <c:v>735675.66263888893</c:v>
                </c:pt>
                <c:pt idx="34217">
                  <c:v>735675.66265046294</c:v>
                </c:pt>
                <c:pt idx="34218">
                  <c:v>735675.66265046294</c:v>
                </c:pt>
                <c:pt idx="34219">
                  <c:v>735675.66266203742</c:v>
                </c:pt>
                <c:pt idx="34220">
                  <c:v>735675.66266203742</c:v>
                </c:pt>
                <c:pt idx="34221">
                  <c:v>735675.66267361143</c:v>
                </c:pt>
                <c:pt idx="34222">
                  <c:v>735675.66267361143</c:v>
                </c:pt>
                <c:pt idx="34223">
                  <c:v>735675.66268518544</c:v>
                </c:pt>
                <c:pt idx="34224">
                  <c:v>735675.66268518544</c:v>
                </c:pt>
                <c:pt idx="34225">
                  <c:v>735675.66269675922</c:v>
                </c:pt>
                <c:pt idx="34226">
                  <c:v>735675.66270833334</c:v>
                </c:pt>
                <c:pt idx="34227">
                  <c:v>735675.66270833334</c:v>
                </c:pt>
                <c:pt idx="34228">
                  <c:v>735675.66271990736</c:v>
                </c:pt>
                <c:pt idx="34229">
                  <c:v>735675.66271990736</c:v>
                </c:pt>
                <c:pt idx="34230">
                  <c:v>735675.66273148148</c:v>
                </c:pt>
                <c:pt idx="34231">
                  <c:v>735675.66273148148</c:v>
                </c:pt>
                <c:pt idx="34232">
                  <c:v>735675.66274305538</c:v>
                </c:pt>
                <c:pt idx="34233">
                  <c:v>735675.66274305538</c:v>
                </c:pt>
                <c:pt idx="34234">
                  <c:v>735675.66275462962</c:v>
                </c:pt>
                <c:pt idx="34235">
                  <c:v>735675.66275462962</c:v>
                </c:pt>
                <c:pt idx="34236">
                  <c:v>735675.66276620375</c:v>
                </c:pt>
                <c:pt idx="34237">
                  <c:v>735675.66276620375</c:v>
                </c:pt>
                <c:pt idx="34238">
                  <c:v>735675.66277777776</c:v>
                </c:pt>
                <c:pt idx="34239">
                  <c:v>735675.66277777776</c:v>
                </c:pt>
                <c:pt idx="34240">
                  <c:v>735675.66278935189</c:v>
                </c:pt>
                <c:pt idx="34241">
                  <c:v>735675.66278935189</c:v>
                </c:pt>
                <c:pt idx="34242">
                  <c:v>735675.66280092741</c:v>
                </c:pt>
                <c:pt idx="34243">
                  <c:v>735675.66280092741</c:v>
                </c:pt>
                <c:pt idx="34244">
                  <c:v>735675.66281250003</c:v>
                </c:pt>
                <c:pt idx="34245">
                  <c:v>735675.66281250003</c:v>
                </c:pt>
                <c:pt idx="34246">
                  <c:v>735675.66282407404</c:v>
                </c:pt>
                <c:pt idx="34247">
                  <c:v>735675.66282407404</c:v>
                </c:pt>
                <c:pt idx="34248">
                  <c:v>735675.66283564945</c:v>
                </c:pt>
                <c:pt idx="34249">
                  <c:v>735675.66283564945</c:v>
                </c:pt>
                <c:pt idx="34250">
                  <c:v>735675.66284722241</c:v>
                </c:pt>
                <c:pt idx="34251">
                  <c:v>735675.66284722241</c:v>
                </c:pt>
                <c:pt idx="34252">
                  <c:v>735675.66285879642</c:v>
                </c:pt>
                <c:pt idx="34253">
                  <c:v>735675.66285879642</c:v>
                </c:pt>
                <c:pt idx="34254">
                  <c:v>735675.66287037032</c:v>
                </c:pt>
                <c:pt idx="34255">
                  <c:v>735675.66287037032</c:v>
                </c:pt>
                <c:pt idx="34256">
                  <c:v>735675.66288194444</c:v>
                </c:pt>
                <c:pt idx="34257">
                  <c:v>735675.66289351904</c:v>
                </c:pt>
                <c:pt idx="34258">
                  <c:v>735675.66289351904</c:v>
                </c:pt>
                <c:pt idx="34259">
                  <c:v>735675.66290509258</c:v>
                </c:pt>
                <c:pt idx="34260">
                  <c:v>735675.66290509258</c:v>
                </c:pt>
                <c:pt idx="34261">
                  <c:v>735675.66291666671</c:v>
                </c:pt>
                <c:pt idx="34262">
                  <c:v>735675.66291666671</c:v>
                </c:pt>
                <c:pt idx="34263">
                  <c:v>735675.66292824072</c:v>
                </c:pt>
                <c:pt idx="34264">
                  <c:v>735675.66292824072</c:v>
                </c:pt>
                <c:pt idx="34265">
                  <c:v>735675.66293981439</c:v>
                </c:pt>
                <c:pt idx="34266">
                  <c:v>735675.66293981439</c:v>
                </c:pt>
                <c:pt idx="34267">
                  <c:v>735675.66295138909</c:v>
                </c:pt>
                <c:pt idx="34268">
                  <c:v>735675.66295138909</c:v>
                </c:pt>
                <c:pt idx="34269">
                  <c:v>735675.66296296299</c:v>
                </c:pt>
                <c:pt idx="34270">
                  <c:v>735675.66296296299</c:v>
                </c:pt>
                <c:pt idx="34271">
                  <c:v>735675.662974537</c:v>
                </c:pt>
                <c:pt idx="34272">
                  <c:v>735675.662974537</c:v>
                </c:pt>
                <c:pt idx="34273">
                  <c:v>735675.66298611241</c:v>
                </c:pt>
                <c:pt idx="34274">
                  <c:v>735675.66298611241</c:v>
                </c:pt>
                <c:pt idx="34275">
                  <c:v>735675.66299768514</c:v>
                </c:pt>
                <c:pt idx="34276">
                  <c:v>735675.66299768514</c:v>
                </c:pt>
                <c:pt idx="34277">
                  <c:v>735675.66300925927</c:v>
                </c:pt>
                <c:pt idx="34278">
                  <c:v>735675.66300925927</c:v>
                </c:pt>
                <c:pt idx="34279">
                  <c:v>735675.66302083444</c:v>
                </c:pt>
                <c:pt idx="34280">
                  <c:v>735675.66302083444</c:v>
                </c:pt>
                <c:pt idx="34281">
                  <c:v>735675.66303240741</c:v>
                </c:pt>
                <c:pt idx="34282">
                  <c:v>735675.66303240741</c:v>
                </c:pt>
                <c:pt idx="34283">
                  <c:v>735675.66304398153</c:v>
                </c:pt>
                <c:pt idx="34284">
                  <c:v>735675.66304398153</c:v>
                </c:pt>
                <c:pt idx="34285">
                  <c:v>735675.66305555555</c:v>
                </c:pt>
                <c:pt idx="34286">
                  <c:v>735675.66305555555</c:v>
                </c:pt>
                <c:pt idx="34287">
                  <c:v>735675.66306713235</c:v>
                </c:pt>
                <c:pt idx="34288">
                  <c:v>735675.66306713235</c:v>
                </c:pt>
                <c:pt idx="34289">
                  <c:v>735675.66307870368</c:v>
                </c:pt>
                <c:pt idx="34290">
                  <c:v>735675.66309027781</c:v>
                </c:pt>
                <c:pt idx="34291">
                  <c:v>735675.66309027781</c:v>
                </c:pt>
                <c:pt idx="34292">
                  <c:v>735675.66310185182</c:v>
                </c:pt>
                <c:pt idx="34293">
                  <c:v>735675.66310185182</c:v>
                </c:pt>
                <c:pt idx="34294">
                  <c:v>735675.66311342595</c:v>
                </c:pt>
                <c:pt idx="34295">
                  <c:v>735675.66311342595</c:v>
                </c:pt>
                <c:pt idx="34296">
                  <c:v>735675.66312500043</c:v>
                </c:pt>
                <c:pt idx="34297">
                  <c:v>735675.66312500043</c:v>
                </c:pt>
                <c:pt idx="34298">
                  <c:v>735675.66313657409</c:v>
                </c:pt>
                <c:pt idx="34299">
                  <c:v>735675.66313657409</c:v>
                </c:pt>
                <c:pt idx="34300">
                  <c:v>735675.6631481481</c:v>
                </c:pt>
                <c:pt idx="34301">
                  <c:v>735675.6631481481</c:v>
                </c:pt>
                <c:pt idx="34302">
                  <c:v>735675.66315972223</c:v>
                </c:pt>
                <c:pt idx="34303">
                  <c:v>735675.66315972223</c:v>
                </c:pt>
                <c:pt idx="34304">
                  <c:v>735675.66317129624</c:v>
                </c:pt>
                <c:pt idx="34305">
                  <c:v>735675.66317129624</c:v>
                </c:pt>
                <c:pt idx="34306">
                  <c:v>735675.66318287048</c:v>
                </c:pt>
                <c:pt idx="34307">
                  <c:v>735675.66318287048</c:v>
                </c:pt>
                <c:pt idx="34308">
                  <c:v>735675.6631944445</c:v>
                </c:pt>
                <c:pt idx="34309">
                  <c:v>735675.6631944445</c:v>
                </c:pt>
                <c:pt idx="34310">
                  <c:v>735675.66320601944</c:v>
                </c:pt>
                <c:pt idx="34311">
                  <c:v>735675.66320601944</c:v>
                </c:pt>
                <c:pt idx="34312">
                  <c:v>735675.66321759264</c:v>
                </c:pt>
                <c:pt idx="34313">
                  <c:v>735675.66321759264</c:v>
                </c:pt>
                <c:pt idx="34314">
                  <c:v>735675.66322916665</c:v>
                </c:pt>
                <c:pt idx="34315">
                  <c:v>735675.66322916665</c:v>
                </c:pt>
                <c:pt idx="34316">
                  <c:v>735675.66324074205</c:v>
                </c:pt>
                <c:pt idx="34317">
                  <c:v>735675.66324074205</c:v>
                </c:pt>
                <c:pt idx="34318">
                  <c:v>735675.66325231746</c:v>
                </c:pt>
                <c:pt idx="34319">
                  <c:v>735675.66325231746</c:v>
                </c:pt>
                <c:pt idx="34320">
                  <c:v>735675.66326388903</c:v>
                </c:pt>
                <c:pt idx="34321">
                  <c:v>735675.66327546292</c:v>
                </c:pt>
                <c:pt idx="34322">
                  <c:v>735675.66327546292</c:v>
                </c:pt>
                <c:pt idx="34323">
                  <c:v>735675.6632870402</c:v>
                </c:pt>
                <c:pt idx="34324">
                  <c:v>735675.6632870402</c:v>
                </c:pt>
                <c:pt idx="34325">
                  <c:v>735675.66329861141</c:v>
                </c:pt>
                <c:pt idx="34326">
                  <c:v>735675.66329861141</c:v>
                </c:pt>
                <c:pt idx="34327">
                  <c:v>735675.66331018519</c:v>
                </c:pt>
                <c:pt idx="34328">
                  <c:v>735675.66331018519</c:v>
                </c:pt>
                <c:pt idx="34329">
                  <c:v>735675.66332175932</c:v>
                </c:pt>
                <c:pt idx="34330">
                  <c:v>735675.66332175932</c:v>
                </c:pt>
                <c:pt idx="34331">
                  <c:v>735675.66333333345</c:v>
                </c:pt>
                <c:pt idx="34332">
                  <c:v>735675.66333333345</c:v>
                </c:pt>
                <c:pt idx="34333">
                  <c:v>735675.66334490746</c:v>
                </c:pt>
                <c:pt idx="34334">
                  <c:v>735675.66334490746</c:v>
                </c:pt>
                <c:pt idx="34335">
                  <c:v>735675.66335648205</c:v>
                </c:pt>
                <c:pt idx="34336">
                  <c:v>735675.66335648205</c:v>
                </c:pt>
                <c:pt idx="34337">
                  <c:v>735675.66336805536</c:v>
                </c:pt>
                <c:pt idx="34338">
                  <c:v>735675.66336805536</c:v>
                </c:pt>
                <c:pt idx="34339">
                  <c:v>735675.66337962938</c:v>
                </c:pt>
                <c:pt idx="34340">
                  <c:v>735675.66339120374</c:v>
                </c:pt>
                <c:pt idx="34341">
                  <c:v>735675.66339120374</c:v>
                </c:pt>
                <c:pt idx="34342">
                  <c:v>735675.66339120374</c:v>
                </c:pt>
                <c:pt idx="34343">
                  <c:v>735675.66340277775</c:v>
                </c:pt>
                <c:pt idx="34344">
                  <c:v>735675.66340277775</c:v>
                </c:pt>
                <c:pt idx="34345">
                  <c:v>735675.66341435211</c:v>
                </c:pt>
                <c:pt idx="34346">
                  <c:v>735675.66341435211</c:v>
                </c:pt>
                <c:pt idx="34347">
                  <c:v>735675.6634259295</c:v>
                </c:pt>
                <c:pt idx="34348">
                  <c:v>735675.6634259295</c:v>
                </c:pt>
                <c:pt idx="34349">
                  <c:v>735675.66343750281</c:v>
                </c:pt>
                <c:pt idx="34350">
                  <c:v>735675.66343750281</c:v>
                </c:pt>
                <c:pt idx="34351">
                  <c:v>735675.66344907391</c:v>
                </c:pt>
                <c:pt idx="34352">
                  <c:v>735675.66344907391</c:v>
                </c:pt>
                <c:pt idx="34353">
                  <c:v>735675.66346064943</c:v>
                </c:pt>
                <c:pt idx="34354">
                  <c:v>735675.6634722224</c:v>
                </c:pt>
                <c:pt idx="34355">
                  <c:v>735675.6634722224</c:v>
                </c:pt>
                <c:pt idx="34356">
                  <c:v>735675.66348379897</c:v>
                </c:pt>
                <c:pt idx="34357">
                  <c:v>735675.66348379897</c:v>
                </c:pt>
                <c:pt idx="34358">
                  <c:v>735675.66349537042</c:v>
                </c:pt>
                <c:pt idx="34359">
                  <c:v>735675.66349537042</c:v>
                </c:pt>
                <c:pt idx="34360">
                  <c:v>735675.66350694443</c:v>
                </c:pt>
                <c:pt idx="34361">
                  <c:v>735675.66350694443</c:v>
                </c:pt>
                <c:pt idx="34362">
                  <c:v>735675.66351851856</c:v>
                </c:pt>
                <c:pt idx="34363">
                  <c:v>735675.66351851856</c:v>
                </c:pt>
                <c:pt idx="34364">
                  <c:v>735675.66353009257</c:v>
                </c:pt>
                <c:pt idx="34365">
                  <c:v>735675.66353009257</c:v>
                </c:pt>
                <c:pt idx="34366">
                  <c:v>735675.6635416667</c:v>
                </c:pt>
                <c:pt idx="34367">
                  <c:v>735675.6635416667</c:v>
                </c:pt>
                <c:pt idx="34368">
                  <c:v>735675.6635532435</c:v>
                </c:pt>
                <c:pt idx="34369">
                  <c:v>735675.6635532435</c:v>
                </c:pt>
                <c:pt idx="34370">
                  <c:v>735675.66356481484</c:v>
                </c:pt>
                <c:pt idx="34371">
                  <c:v>735675.66357638885</c:v>
                </c:pt>
                <c:pt idx="34372">
                  <c:v>735675.66357638885</c:v>
                </c:pt>
                <c:pt idx="34373">
                  <c:v>735675.66358796344</c:v>
                </c:pt>
                <c:pt idx="34374">
                  <c:v>735675.66358796344</c:v>
                </c:pt>
                <c:pt idx="34375">
                  <c:v>735675.6635995371</c:v>
                </c:pt>
                <c:pt idx="34376">
                  <c:v>735675.6635995371</c:v>
                </c:pt>
                <c:pt idx="34377">
                  <c:v>735675.66361111205</c:v>
                </c:pt>
                <c:pt idx="34378">
                  <c:v>735675.66361111205</c:v>
                </c:pt>
                <c:pt idx="34379">
                  <c:v>735675.66362268745</c:v>
                </c:pt>
                <c:pt idx="34380">
                  <c:v>735675.66362268745</c:v>
                </c:pt>
                <c:pt idx="34381">
                  <c:v>735675.66363425925</c:v>
                </c:pt>
                <c:pt idx="34382">
                  <c:v>735675.66363425925</c:v>
                </c:pt>
                <c:pt idx="34383">
                  <c:v>735675.66364583443</c:v>
                </c:pt>
                <c:pt idx="34384">
                  <c:v>735675.66364583443</c:v>
                </c:pt>
                <c:pt idx="34385">
                  <c:v>735675.66365741065</c:v>
                </c:pt>
                <c:pt idx="34386">
                  <c:v>735675.66365741065</c:v>
                </c:pt>
                <c:pt idx="34387">
                  <c:v>735675.66366898152</c:v>
                </c:pt>
                <c:pt idx="34388">
                  <c:v>735675.66366898152</c:v>
                </c:pt>
                <c:pt idx="34389">
                  <c:v>735675.66368055553</c:v>
                </c:pt>
                <c:pt idx="34390">
                  <c:v>735675.66368055553</c:v>
                </c:pt>
                <c:pt idx="34391">
                  <c:v>735675.66369213234</c:v>
                </c:pt>
                <c:pt idx="34392">
                  <c:v>735675.66369213234</c:v>
                </c:pt>
                <c:pt idx="34393">
                  <c:v>735675.66370370402</c:v>
                </c:pt>
                <c:pt idx="34394">
                  <c:v>735675.66370370402</c:v>
                </c:pt>
                <c:pt idx="34395">
                  <c:v>735675.6637152778</c:v>
                </c:pt>
                <c:pt idx="34396">
                  <c:v>735675.6637152778</c:v>
                </c:pt>
                <c:pt idx="34397">
                  <c:v>735675.66372685204</c:v>
                </c:pt>
                <c:pt idx="34398">
                  <c:v>735675.66372685204</c:v>
                </c:pt>
                <c:pt idx="34399">
                  <c:v>735675.66373842594</c:v>
                </c:pt>
                <c:pt idx="34400">
                  <c:v>735675.66373842594</c:v>
                </c:pt>
                <c:pt idx="34401">
                  <c:v>735675.66374999937</c:v>
                </c:pt>
                <c:pt idx="34402">
                  <c:v>735675.66374999937</c:v>
                </c:pt>
                <c:pt idx="34403">
                  <c:v>735675.66376157408</c:v>
                </c:pt>
                <c:pt idx="34404">
                  <c:v>735675.66376157408</c:v>
                </c:pt>
                <c:pt idx="34405">
                  <c:v>735675.66377314844</c:v>
                </c:pt>
                <c:pt idx="34406">
                  <c:v>735675.66377314844</c:v>
                </c:pt>
                <c:pt idx="34407">
                  <c:v>735675.66378472245</c:v>
                </c:pt>
                <c:pt idx="34408">
                  <c:v>735675.66378472245</c:v>
                </c:pt>
                <c:pt idx="34409">
                  <c:v>735675.66379629704</c:v>
                </c:pt>
                <c:pt idx="34410">
                  <c:v>735675.66381944448</c:v>
                </c:pt>
                <c:pt idx="34411">
                  <c:v>735675.66381944448</c:v>
                </c:pt>
                <c:pt idx="34412">
                  <c:v>735675.66381944448</c:v>
                </c:pt>
                <c:pt idx="34413">
                  <c:v>735675.66383101942</c:v>
                </c:pt>
                <c:pt idx="34414">
                  <c:v>735675.66383101942</c:v>
                </c:pt>
                <c:pt idx="34415">
                  <c:v>735675.66384259262</c:v>
                </c:pt>
                <c:pt idx="34416">
                  <c:v>735675.66384259262</c:v>
                </c:pt>
                <c:pt idx="34417">
                  <c:v>735675.66385416745</c:v>
                </c:pt>
                <c:pt idx="34418">
                  <c:v>735675.66385416745</c:v>
                </c:pt>
                <c:pt idx="34419">
                  <c:v>735675.6638657446</c:v>
                </c:pt>
                <c:pt idx="34420">
                  <c:v>735675.6638657446</c:v>
                </c:pt>
                <c:pt idx="34421">
                  <c:v>735675.66387731722</c:v>
                </c:pt>
                <c:pt idx="34422">
                  <c:v>735675.66387731722</c:v>
                </c:pt>
                <c:pt idx="34423">
                  <c:v>735675.66388888902</c:v>
                </c:pt>
                <c:pt idx="34424">
                  <c:v>735675.66388888902</c:v>
                </c:pt>
                <c:pt idx="34425">
                  <c:v>735675.66390046291</c:v>
                </c:pt>
                <c:pt idx="34426">
                  <c:v>735675.66390046291</c:v>
                </c:pt>
                <c:pt idx="34427">
                  <c:v>735675.66391203704</c:v>
                </c:pt>
                <c:pt idx="34428">
                  <c:v>735675.66392361245</c:v>
                </c:pt>
                <c:pt idx="34429">
                  <c:v>735675.66392361245</c:v>
                </c:pt>
                <c:pt idx="34430">
                  <c:v>735675.66392361245</c:v>
                </c:pt>
                <c:pt idx="34431">
                  <c:v>735675.66393518541</c:v>
                </c:pt>
                <c:pt idx="34432">
                  <c:v>735675.66393518541</c:v>
                </c:pt>
                <c:pt idx="34433">
                  <c:v>735675.6639467593</c:v>
                </c:pt>
                <c:pt idx="34434">
                  <c:v>735675.6639467593</c:v>
                </c:pt>
                <c:pt idx="34435">
                  <c:v>735675.66395833343</c:v>
                </c:pt>
                <c:pt idx="34436">
                  <c:v>735675.66395833343</c:v>
                </c:pt>
                <c:pt idx="34437">
                  <c:v>735675.66396990733</c:v>
                </c:pt>
                <c:pt idx="34438">
                  <c:v>735675.66396990733</c:v>
                </c:pt>
                <c:pt idx="34439">
                  <c:v>735675.66398148204</c:v>
                </c:pt>
                <c:pt idx="34440">
                  <c:v>735675.66399305558</c:v>
                </c:pt>
                <c:pt idx="34441">
                  <c:v>735675.66399305558</c:v>
                </c:pt>
                <c:pt idx="34442">
                  <c:v>735675.66400462959</c:v>
                </c:pt>
                <c:pt idx="34443">
                  <c:v>735675.66400462959</c:v>
                </c:pt>
                <c:pt idx="34444">
                  <c:v>735675.66401620372</c:v>
                </c:pt>
                <c:pt idx="34445">
                  <c:v>735675.66401620372</c:v>
                </c:pt>
                <c:pt idx="34446">
                  <c:v>735675.66402777773</c:v>
                </c:pt>
                <c:pt idx="34447">
                  <c:v>735675.66402777773</c:v>
                </c:pt>
                <c:pt idx="34448">
                  <c:v>735675.66403935186</c:v>
                </c:pt>
                <c:pt idx="34449">
                  <c:v>735675.66403935186</c:v>
                </c:pt>
                <c:pt idx="34450">
                  <c:v>735675.66405092645</c:v>
                </c:pt>
                <c:pt idx="34451">
                  <c:v>735675.66405092645</c:v>
                </c:pt>
                <c:pt idx="34452">
                  <c:v>735675.6640625</c:v>
                </c:pt>
                <c:pt idx="34453">
                  <c:v>735675.6640625</c:v>
                </c:pt>
                <c:pt idx="34454">
                  <c:v>735675.66407407389</c:v>
                </c:pt>
                <c:pt idx="34455">
                  <c:v>735675.66407407389</c:v>
                </c:pt>
                <c:pt idx="34456">
                  <c:v>735675.66408564942</c:v>
                </c:pt>
                <c:pt idx="34457">
                  <c:v>735675.66408564942</c:v>
                </c:pt>
                <c:pt idx="34458">
                  <c:v>735675.6640972225</c:v>
                </c:pt>
                <c:pt idx="34459">
                  <c:v>735675.6640972225</c:v>
                </c:pt>
                <c:pt idx="34460">
                  <c:v>735675.66410879628</c:v>
                </c:pt>
                <c:pt idx="34461">
                  <c:v>735675.66410879628</c:v>
                </c:pt>
                <c:pt idx="34462">
                  <c:v>735675.66412037029</c:v>
                </c:pt>
                <c:pt idx="34463">
                  <c:v>735675.66412037029</c:v>
                </c:pt>
                <c:pt idx="34464">
                  <c:v>735675.6641319443</c:v>
                </c:pt>
                <c:pt idx="34465">
                  <c:v>735675.6641319443</c:v>
                </c:pt>
                <c:pt idx="34466">
                  <c:v>735675.66414351831</c:v>
                </c:pt>
                <c:pt idx="34467">
                  <c:v>735675.66414351831</c:v>
                </c:pt>
                <c:pt idx="34468">
                  <c:v>735675.66415509256</c:v>
                </c:pt>
                <c:pt idx="34469">
                  <c:v>735675.66415509256</c:v>
                </c:pt>
                <c:pt idx="34470">
                  <c:v>735675.66416666668</c:v>
                </c:pt>
                <c:pt idx="34471">
                  <c:v>735675.66416666668</c:v>
                </c:pt>
                <c:pt idx="34472">
                  <c:v>735675.66417823837</c:v>
                </c:pt>
                <c:pt idx="34473">
                  <c:v>735675.66417823837</c:v>
                </c:pt>
                <c:pt idx="34474">
                  <c:v>735675.66418981436</c:v>
                </c:pt>
                <c:pt idx="34475">
                  <c:v>735675.66420138883</c:v>
                </c:pt>
                <c:pt idx="34476">
                  <c:v>735675.66420138883</c:v>
                </c:pt>
                <c:pt idx="34477">
                  <c:v>735675.66421296296</c:v>
                </c:pt>
                <c:pt idx="34478">
                  <c:v>735675.66421296296</c:v>
                </c:pt>
                <c:pt idx="34479">
                  <c:v>735675.66422453744</c:v>
                </c:pt>
                <c:pt idx="34480">
                  <c:v>735675.66422453744</c:v>
                </c:pt>
                <c:pt idx="34481">
                  <c:v>735675.66423611145</c:v>
                </c:pt>
                <c:pt idx="34482">
                  <c:v>735675.66423611145</c:v>
                </c:pt>
                <c:pt idx="34483">
                  <c:v>735675.66424768523</c:v>
                </c:pt>
                <c:pt idx="34484">
                  <c:v>735675.66424768523</c:v>
                </c:pt>
                <c:pt idx="34485">
                  <c:v>735675.66425925889</c:v>
                </c:pt>
                <c:pt idx="34486">
                  <c:v>735675.66425925889</c:v>
                </c:pt>
                <c:pt idx="34487">
                  <c:v>735675.66427083348</c:v>
                </c:pt>
                <c:pt idx="34488">
                  <c:v>735675.66427083348</c:v>
                </c:pt>
                <c:pt idx="34489">
                  <c:v>735675.6642824075</c:v>
                </c:pt>
                <c:pt idx="34490">
                  <c:v>735675.6642824075</c:v>
                </c:pt>
                <c:pt idx="34491">
                  <c:v>735675.66429398151</c:v>
                </c:pt>
                <c:pt idx="34492">
                  <c:v>735675.66429398151</c:v>
                </c:pt>
                <c:pt idx="34493">
                  <c:v>735675.66430555528</c:v>
                </c:pt>
                <c:pt idx="34494">
                  <c:v>735675.66430555528</c:v>
                </c:pt>
                <c:pt idx="34495">
                  <c:v>735675.6643171293</c:v>
                </c:pt>
                <c:pt idx="34496">
                  <c:v>735675.6643171293</c:v>
                </c:pt>
                <c:pt idx="34497">
                  <c:v>735675.66432870366</c:v>
                </c:pt>
                <c:pt idx="34498">
                  <c:v>735675.66432870366</c:v>
                </c:pt>
                <c:pt idx="34499">
                  <c:v>735675.66434027697</c:v>
                </c:pt>
                <c:pt idx="34500">
                  <c:v>735675.66434027697</c:v>
                </c:pt>
                <c:pt idx="34501">
                  <c:v>735675.66435185191</c:v>
                </c:pt>
                <c:pt idx="34502">
                  <c:v>735675.66435185191</c:v>
                </c:pt>
                <c:pt idx="34503">
                  <c:v>735675.66436342592</c:v>
                </c:pt>
                <c:pt idx="34504">
                  <c:v>735675.66437499889</c:v>
                </c:pt>
                <c:pt idx="34505">
                  <c:v>735675.66437499889</c:v>
                </c:pt>
                <c:pt idx="34506">
                  <c:v>735675.66438657406</c:v>
                </c:pt>
                <c:pt idx="34507">
                  <c:v>735675.66438657406</c:v>
                </c:pt>
                <c:pt idx="34508">
                  <c:v>735675.66439814819</c:v>
                </c:pt>
                <c:pt idx="34509">
                  <c:v>735675.66439814819</c:v>
                </c:pt>
                <c:pt idx="34510">
                  <c:v>735675.6644097222</c:v>
                </c:pt>
                <c:pt idx="34511">
                  <c:v>735675.6644097222</c:v>
                </c:pt>
                <c:pt idx="34512">
                  <c:v>735675.66442129645</c:v>
                </c:pt>
                <c:pt idx="34513">
                  <c:v>735675.66442129645</c:v>
                </c:pt>
                <c:pt idx="34514">
                  <c:v>735675.66443287034</c:v>
                </c:pt>
                <c:pt idx="34515">
                  <c:v>735675.66443287034</c:v>
                </c:pt>
                <c:pt idx="34516">
                  <c:v>735675.66444444447</c:v>
                </c:pt>
                <c:pt idx="34517">
                  <c:v>735675.66444444447</c:v>
                </c:pt>
                <c:pt idx="34518">
                  <c:v>735675.66445601941</c:v>
                </c:pt>
                <c:pt idx="34519">
                  <c:v>735675.66445601941</c:v>
                </c:pt>
                <c:pt idx="34520">
                  <c:v>735675.66446759261</c:v>
                </c:pt>
                <c:pt idx="34521">
                  <c:v>735675.66446759261</c:v>
                </c:pt>
                <c:pt idx="34522">
                  <c:v>735675.66447916639</c:v>
                </c:pt>
                <c:pt idx="34523">
                  <c:v>735675.66447916639</c:v>
                </c:pt>
                <c:pt idx="34524">
                  <c:v>735675.66449074075</c:v>
                </c:pt>
                <c:pt idx="34525">
                  <c:v>735675.66449074075</c:v>
                </c:pt>
                <c:pt idx="34526">
                  <c:v>735675.66450231476</c:v>
                </c:pt>
                <c:pt idx="34527">
                  <c:v>735675.66450231476</c:v>
                </c:pt>
                <c:pt idx="34528">
                  <c:v>735675.66451388889</c:v>
                </c:pt>
                <c:pt idx="34529">
                  <c:v>735675.66451388889</c:v>
                </c:pt>
                <c:pt idx="34530">
                  <c:v>735675.66452546301</c:v>
                </c:pt>
                <c:pt idx="34531">
                  <c:v>735675.66452546301</c:v>
                </c:pt>
                <c:pt idx="34532">
                  <c:v>735675.66453703702</c:v>
                </c:pt>
                <c:pt idx="34533">
                  <c:v>735675.66453703702</c:v>
                </c:pt>
                <c:pt idx="34534">
                  <c:v>735675.66454860859</c:v>
                </c:pt>
                <c:pt idx="34535">
                  <c:v>735675.66456018516</c:v>
                </c:pt>
                <c:pt idx="34536">
                  <c:v>735675.66456018516</c:v>
                </c:pt>
                <c:pt idx="34537">
                  <c:v>735675.66457175836</c:v>
                </c:pt>
                <c:pt idx="34538">
                  <c:v>735675.66457175836</c:v>
                </c:pt>
                <c:pt idx="34539">
                  <c:v>735675.66458333342</c:v>
                </c:pt>
                <c:pt idx="34540">
                  <c:v>735675.66458333342</c:v>
                </c:pt>
                <c:pt idx="34541">
                  <c:v>735675.66459490731</c:v>
                </c:pt>
                <c:pt idx="34542">
                  <c:v>735675.66459490731</c:v>
                </c:pt>
                <c:pt idx="34543">
                  <c:v>735675.66460648144</c:v>
                </c:pt>
                <c:pt idx="34544">
                  <c:v>735675.66460648144</c:v>
                </c:pt>
                <c:pt idx="34545">
                  <c:v>735675.66461805336</c:v>
                </c:pt>
                <c:pt idx="34546">
                  <c:v>735675.66461805336</c:v>
                </c:pt>
                <c:pt idx="34547">
                  <c:v>735675.66462962958</c:v>
                </c:pt>
                <c:pt idx="34548">
                  <c:v>735675.66462962958</c:v>
                </c:pt>
                <c:pt idx="34549">
                  <c:v>735675.66464120371</c:v>
                </c:pt>
                <c:pt idx="34550">
                  <c:v>735675.66464120371</c:v>
                </c:pt>
                <c:pt idx="34551">
                  <c:v>735675.66465277784</c:v>
                </c:pt>
                <c:pt idx="34552">
                  <c:v>735675.66465277784</c:v>
                </c:pt>
                <c:pt idx="34553">
                  <c:v>735675.66466435185</c:v>
                </c:pt>
                <c:pt idx="34554">
                  <c:v>735675.66466435185</c:v>
                </c:pt>
                <c:pt idx="34555">
                  <c:v>735675.66467592644</c:v>
                </c:pt>
                <c:pt idx="34556">
                  <c:v>735675.66467592644</c:v>
                </c:pt>
                <c:pt idx="34557">
                  <c:v>735675.66468750045</c:v>
                </c:pt>
                <c:pt idx="34558">
                  <c:v>735675.66468750045</c:v>
                </c:pt>
                <c:pt idx="34559">
                  <c:v>735675.66469907388</c:v>
                </c:pt>
                <c:pt idx="34560">
                  <c:v>735675.66469907388</c:v>
                </c:pt>
                <c:pt idx="34561">
                  <c:v>735675.66471064813</c:v>
                </c:pt>
                <c:pt idx="34562">
                  <c:v>735675.66471064813</c:v>
                </c:pt>
                <c:pt idx="34563">
                  <c:v>735675.66472222225</c:v>
                </c:pt>
                <c:pt idx="34564">
                  <c:v>735675.66472222225</c:v>
                </c:pt>
                <c:pt idx="34565">
                  <c:v>735675.6647337965</c:v>
                </c:pt>
                <c:pt idx="34566">
                  <c:v>735675.6647337965</c:v>
                </c:pt>
                <c:pt idx="34567">
                  <c:v>735675.66474537039</c:v>
                </c:pt>
                <c:pt idx="34568">
                  <c:v>735675.66474537039</c:v>
                </c:pt>
                <c:pt idx="34569">
                  <c:v>735675.6647569444</c:v>
                </c:pt>
                <c:pt idx="34570">
                  <c:v>735675.6647685183</c:v>
                </c:pt>
                <c:pt idx="34571">
                  <c:v>735675.6647685183</c:v>
                </c:pt>
                <c:pt idx="34572">
                  <c:v>735675.66478009231</c:v>
                </c:pt>
                <c:pt idx="34573">
                  <c:v>735675.66478009231</c:v>
                </c:pt>
                <c:pt idx="34574">
                  <c:v>735675.66479166667</c:v>
                </c:pt>
                <c:pt idx="34575">
                  <c:v>735675.66479166667</c:v>
                </c:pt>
                <c:pt idx="34576">
                  <c:v>735675.66480324243</c:v>
                </c:pt>
                <c:pt idx="34577">
                  <c:v>735675.66480324243</c:v>
                </c:pt>
                <c:pt idx="34578">
                  <c:v>735675.66481481481</c:v>
                </c:pt>
                <c:pt idx="34579">
                  <c:v>735675.66481481481</c:v>
                </c:pt>
                <c:pt idx="34580">
                  <c:v>735675.66482638905</c:v>
                </c:pt>
                <c:pt idx="34581">
                  <c:v>735675.66482638905</c:v>
                </c:pt>
                <c:pt idx="34582">
                  <c:v>735675.66483796295</c:v>
                </c:pt>
                <c:pt idx="34583">
                  <c:v>735675.66483796295</c:v>
                </c:pt>
                <c:pt idx="34584">
                  <c:v>735675.66484953708</c:v>
                </c:pt>
                <c:pt idx="34585">
                  <c:v>735675.66484953708</c:v>
                </c:pt>
                <c:pt idx="34586">
                  <c:v>735675.66486111144</c:v>
                </c:pt>
                <c:pt idx="34587">
                  <c:v>735675.66486111144</c:v>
                </c:pt>
                <c:pt idx="34588">
                  <c:v>735675.66487268521</c:v>
                </c:pt>
                <c:pt idx="34589">
                  <c:v>735675.66487268521</c:v>
                </c:pt>
                <c:pt idx="34590">
                  <c:v>735675.66488425923</c:v>
                </c:pt>
                <c:pt idx="34591">
                  <c:v>735675.66488425923</c:v>
                </c:pt>
                <c:pt idx="34592">
                  <c:v>735675.66489583405</c:v>
                </c:pt>
                <c:pt idx="34593">
                  <c:v>735675.66489583405</c:v>
                </c:pt>
                <c:pt idx="34594">
                  <c:v>735675.66490740748</c:v>
                </c:pt>
                <c:pt idx="34595">
                  <c:v>735675.66490740748</c:v>
                </c:pt>
                <c:pt idx="34596">
                  <c:v>735675.66491898138</c:v>
                </c:pt>
                <c:pt idx="34597">
                  <c:v>735675.66491898138</c:v>
                </c:pt>
                <c:pt idx="34598">
                  <c:v>735675.66493055539</c:v>
                </c:pt>
                <c:pt idx="34599">
                  <c:v>735675.66494212928</c:v>
                </c:pt>
                <c:pt idx="34600">
                  <c:v>735675.66494212928</c:v>
                </c:pt>
                <c:pt idx="34601">
                  <c:v>735675.66495370411</c:v>
                </c:pt>
                <c:pt idx="34602">
                  <c:v>735675.66495370411</c:v>
                </c:pt>
                <c:pt idx="34603">
                  <c:v>735675.66496527777</c:v>
                </c:pt>
                <c:pt idx="34604">
                  <c:v>735675.66496527777</c:v>
                </c:pt>
                <c:pt idx="34605">
                  <c:v>735675.6649768519</c:v>
                </c:pt>
                <c:pt idx="34606">
                  <c:v>735675.6649768519</c:v>
                </c:pt>
                <c:pt idx="34607">
                  <c:v>735675.66498842591</c:v>
                </c:pt>
                <c:pt idx="34608">
                  <c:v>735675.66498842591</c:v>
                </c:pt>
                <c:pt idx="34609">
                  <c:v>735675.66500000004</c:v>
                </c:pt>
                <c:pt idx="34610">
                  <c:v>735675.66500000004</c:v>
                </c:pt>
                <c:pt idx="34611">
                  <c:v>735675.66501157393</c:v>
                </c:pt>
                <c:pt idx="34612">
                  <c:v>735675.66501157393</c:v>
                </c:pt>
                <c:pt idx="34613">
                  <c:v>735675.66502315004</c:v>
                </c:pt>
                <c:pt idx="34614">
                  <c:v>735675.66502315004</c:v>
                </c:pt>
                <c:pt idx="34615">
                  <c:v>735675.66503472242</c:v>
                </c:pt>
                <c:pt idx="34616">
                  <c:v>735675.66503472242</c:v>
                </c:pt>
                <c:pt idx="34617">
                  <c:v>735675.66504629643</c:v>
                </c:pt>
                <c:pt idx="34618">
                  <c:v>735675.66504629643</c:v>
                </c:pt>
                <c:pt idx="34619">
                  <c:v>735675.66505787044</c:v>
                </c:pt>
                <c:pt idx="34620">
                  <c:v>735675.66505787044</c:v>
                </c:pt>
                <c:pt idx="34621">
                  <c:v>735675.66506944434</c:v>
                </c:pt>
                <c:pt idx="34622">
                  <c:v>735675.66506944434</c:v>
                </c:pt>
                <c:pt idx="34623">
                  <c:v>735675.66508101905</c:v>
                </c:pt>
                <c:pt idx="34624">
                  <c:v>735675.66508101905</c:v>
                </c:pt>
                <c:pt idx="34625">
                  <c:v>735675.66509259259</c:v>
                </c:pt>
                <c:pt idx="34626">
                  <c:v>735675.66509259259</c:v>
                </c:pt>
                <c:pt idx="34627">
                  <c:v>735675.66510416672</c:v>
                </c:pt>
                <c:pt idx="34628">
                  <c:v>735675.66510416672</c:v>
                </c:pt>
                <c:pt idx="34629">
                  <c:v>735675.66511574073</c:v>
                </c:pt>
                <c:pt idx="34630">
                  <c:v>735675.66511574073</c:v>
                </c:pt>
                <c:pt idx="34631">
                  <c:v>735675.66512731544</c:v>
                </c:pt>
                <c:pt idx="34632">
                  <c:v>735675.66513888887</c:v>
                </c:pt>
                <c:pt idx="34633">
                  <c:v>735675.66513888887</c:v>
                </c:pt>
                <c:pt idx="34634">
                  <c:v>735675.665150463</c:v>
                </c:pt>
                <c:pt idx="34635">
                  <c:v>735675.665150463</c:v>
                </c:pt>
                <c:pt idx="34636">
                  <c:v>735675.66516203701</c:v>
                </c:pt>
                <c:pt idx="34637">
                  <c:v>735675.66516203701</c:v>
                </c:pt>
                <c:pt idx="34638">
                  <c:v>735675.66517361114</c:v>
                </c:pt>
                <c:pt idx="34639">
                  <c:v>735675.66517361114</c:v>
                </c:pt>
                <c:pt idx="34640">
                  <c:v>735675.66518518515</c:v>
                </c:pt>
                <c:pt idx="34641">
                  <c:v>735675.66518518515</c:v>
                </c:pt>
                <c:pt idx="34642">
                  <c:v>735675.66519675928</c:v>
                </c:pt>
                <c:pt idx="34643">
                  <c:v>735675.66519675928</c:v>
                </c:pt>
                <c:pt idx="34644">
                  <c:v>735675.6652083334</c:v>
                </c:pt>
                <c:pt idx="34645">
                  <c:v>735675.6652083334</c:v>
                </c:pt>
                <c:pt idx="34646">
                  <c:v>735675.6652199073</c:v>
                </c:pt>
                <c:pt idx="34647">
                  <c:v>735675.6652199073</c:v>
                </c:pt>
                <c:pt idx="34648">
                  <c:v>735675.66523148143</c:v>
                </c:pt>
                <c:pt idx="34649">
                  <c:v>735675.66523148143</c:v>
                </c:pt>
                <c:pt idx="34650">
                  <c:v>735675.66524305556</c:v>
                </c:pt>
                <c:pt idx="34651">
                  <c:v>735675.66524305556</c:v>
                </c:pt>
                <c:pt idx="34652">
                  <c:v>735675.66525463259</c:v>
                </c:pt>
                <c:pt idx="34653">
                  <c:v>735675.66525463259</c:v>
                </c:pt>
                <c:pt idx="34654">
                  <c:v>735675.66526620404</c:v>
                </c:pt>
                <c:pt idx="34655">
                  <c:v>735675.66526620404</c:v>
                </c:pt>
                <c:pt idx="34656">
                  <c:v>735675.66527777782</c:v>
                </c:pt>
                <c:pt idx="34657">
                  <c:v>735675.66527777782</c:v>
                </c:pt>
                <c:pt idx="34658">
                  <c:v>735675.66528935183</c:v>
                </c:pt>
                <c:pt idx="34659">
                  <c:v>735675.66528935183</c:v>
                </c:pt>
                <c:pt idx="34660">
                  <c:v>735675.66530092643</c:v>
                </c:pt>
                <c:pt idx="34661">
                  <c:v>735675.66531249997</c:v>
                </c:pt>
                <c:pt idx="34662">
                  <c:v>735675.66531249997</c:v>
                </c:pt>
                <c:pt idx="34663">
                  <c:v>735675.6653240741</c:v>
                </c:pt>
                <c:pt idx="34664">
                  <c:v>735675.6653240741</c:v>
                </c:pt>
                <c:pt idx="34665">
                  <c:v>735675.66533564904</c:v>
                </c:pt>
                <c:pt idx="34666">
                  <c:v>735675.66533564904</c:v>
                </c:pt>
                <c:pt idx="34667">
                  <c:v>735675.66534722224</c:v>
                </c:pt>
                <c:pt idx="34668">
                  <c:v>735675.66534722224</c:v>
                </c:pt>
                <c:pt idx="34669">
                  <c:v>735675.66535879625</c:v>
                </c:pt>
                <c:pt idx="34670">
                  <c:v>735675.66535879625</c:v>
                </c:pt>
                <c:pt idx="34671">
                  <c:v>735675.66537037038</c:v>
                </c:pt>
                <c:pt idx="34672">
                  <c:v>735675.66537037038</c:v>
                </c:pt>
                <c:pt idx="34673">
                  <c:v>735675.66538194451</c:v>
                </c:pt>
                <c:pt idx="34674">
                  <c:v>735675.66538194451</c:v>
                </c:pt>
                <c:pt idx="34675">
                  <c:v>735675.66539351852</c:v>
                </c:pt>
                <c:pt idx="34676">
                  <c:v>735675.66539351852</c:v>
                </c:pt>
                <c:pt idx="34677">
                  <c:v>735675.66540509264</c:v>
                </c:pt>
                <c:pt idx="34678">
                  <c:v>735675.66540509264</c:v>
                </c:pt>
                <c:pt idx="34679">
                  <c:v>735675.66541666701</c:v>
                </c:pt>
                <c:pt idx="34680">
                  <c:v>735675.66541666701</c:v>
                </c:pt>
                <c:pt idx="34681">
                  <c:v>735675.66542824241</c:v>
                </c:pt>
                <c:pt idx="34682">
                  <c:v>735675.66542824241</c:v>
                </c:pt>
                <c:pt idx="34683">
                  <c:v>735675.66543981479</c:v>
                </c:pt>
                <c:pt idx="34684">
                  <c:v>735675.66543981479</c:v>
                </c:pt>
                <c:pt idx="34685">
                  <c:v>735675.66545138904</c:v>
                </c:pt>
                <c:pt idx="34686">
                  <c:v>735675.66545138904</c:v>
                </c:pt>
                <c:pt idx="34687">
                  <c:v>735675.66546296293</c:v>
                </c:pt>
                <c:pt idx="34688">
                  <c:v>735675.66546296293</c:v>
                </c:pt>
                <c:pt idx="34689">
                  <c:v>735675.66547453741</c:v>
                </c:pt>
                <c:pt idx="34690">
                  <c:v>735675.66547453741</c:v>
                </c:pt>
                <c:pt idx="34691">
                  <c:v>735675.66548611375</c:v>
                </c:pt>
                <c:pt idx="34692">
                  <c:v>735675.66548611375</c:v>
                </c:pt>
                <c:pt idx="34693">
                  <c:v>735675.66549768543</c:v>
                </c:pt>
                <c:pt idx="34694">
                  <c:v>735675.66549768543</c:v>
                </c:pt>
                <c:pt idx="34695">
                  <c:v>735675.66550925898</c:v>
                </c:pt>
                <c:pt idx="34696">
                  <c:v>735675.66550925898</c:v>
                </c:pt>
                <c:pt idx="34697">
                  <c:v>735675.66552083404</c:v>
                </c:pt>
                <c:pt idx="34698">
                  <c:v>735675.66553240735</c:v>
                </c:pt>
                <c:pt idx="34699">
                  <c:v>735675.66553240735</c:v>
                </c:pt>
                <c:pt idx="34700">
                  <c:v>735675.66554398148</c:v>
                </c:pt>
                <c:pt idx="34701">
                  <c:v>735675.66554398148</c:v>
                </c:pt>
                <c:pt idx="34702">
                  <c:v>735675.66555555561</c:v>
                </c:pt>
                <c:pt idx="34703">
                  <c:v>735675.66555555561</c:v>
                </c:pt>
                <c:pt idx="34704">
                  <c:v>735675.66556712962</c:v>
                </c:pt>
                <c:pt idx="34705">
                  <c:v>735675.66556712962</c:v>
                </c:pt>
                <c:pt idx="34706">
                  <c:v>735675.66557870328</c:v>
                </c:pt>
                <c:pt idx="34707">
                  <c:v>735675.66557870328</c:v>
                </c:pt>
                <c:pt idx="34708">
                  <c:v>735675.66559027776</c:v>
                </c:pt>
                <c:pt idx="34709">
                  <c:v>735675.66559027776</c:v>
                </c:pt>
                <c:pt idx="34710">
                  <c:v>735675.665601852</c:v>
                </c:pt>
                <c:pt idx="34711">
                  <c:v>735675.665601852</c:v>
                </c:pt>
                <c:pt idx="34712">
                  <c:v>735675.66561342741</c:v>
                </c:pt>
                <c:pt idx="34713">
                  <c:v>735675.66561342741</c:v>
                </c:pt>
                <c:pt idx="34714">
                  <c:v>735675.6656250027</c:v>
                </c:pt>
                <c:pt idx="34715">
                  <c:v>735675.6656250027</c:v>
                </c:pt>
                <c:pt idx="34716">
                  <c:v>735675.66563657403</c:v>
                </c:pt>
                <c:pt idx="34717">
                  <c:v>735675.66563657403</c:v>
                </c:pt>
                <c:pt idx="34718">
                  <c:v>735675.6656481484</c:v>
                </c:pt>
                <c:pt idx="34719">
                  <c:v>735675.6656481484</c:v>
                </c:pt>
                <c:pt idx="34720">
                  <c:v>735675.66565972241</c:v>
                </c:pt>
                <c:pt idx="34721">
                  <c:v>735675.66565972241</c:v>
                </c:pt>
                <c:pt idx="34722">
                  <c:v>735675.66567129642</c:v>
                </c:pt>
                <c:pt idx="34723">
                  <c:v>735675.66567129642</c:v>
                </c:pt>
                <c:pt idx="34724">
                  <c:v>735675.66568287043</c:v>
                </c:pt>
                <c:pt idx="34725">
                  <c:v>735675.66569444444</c:v>
                </c:pt>
                <c:pt idx="34726">
                  <c:v>735675.66569444444</c:v>
                </c:pt>
                <c:pt idx="34727">
                  <c:v>735675.66570601903</c:v>
                </c:pt>
                <c:pt idx="34728">
                  <c:v>735675.66570601903</c:v>
                </c:pt>
                <c:pt idx="34729">
                  <c:v>735675.66571759258</c:v>
                </c:pt>
                <c:pt idx="34730">
                  <c:v>735675.66571759258</c:v>
                </c:pt>
                <c:pt idx="34731">
                  <c:v>735675.66572916671</c:v>
                </c:pt>
                <c:pt idx="34732">
                  <c:v>735675.66572916671</c:v>
                </c:pt>
                <c:pt idx="34733">
                  <c:v>735675.66574074072</c:v>
                </c:pt>
                <c:pt idx="34734">
                  <c:v>735675.66574074072</c:v>
                </c:pt>
                <c:pt idx="34735">
                  <c:v>735675.66575231485</c:v>
                </c:pt>
                <c:pt idx="34736">
                  <c:v>735675.66575231485</c:v>
                </c:pt>
                <c:pt idx="34737">
                  <c:v>735675.66576388909</c:v>
                </c:pt>
                <c:pt idx="34738">
                  <c:v>735675.66576388909</c:v>
                </c:pt>
                <c:pt idx="34739">
                  <c:v>735675.66577546299</c:v>
                </c:pt>
                <c:pt idx="34740">
                  <c:v>735675.66577546299</c:v>
                </c:pt>
                <c:pt idx="34741">
                  <c:v>735675.66578703944</c:v>
                </c:pt>
                <c:pt idx="34742">
                  <c:v>735675.66578703944</c:v>
                </c:pt>
                <c:pt idx="34743">
                  <c:v>735675.66579861112</c:v>
                </c:pt>
                <c:pt idx="34744">
                  <c:v>735675.66579861112</c:v>
                </c:pt>
                <c:pt idx="34745">
                  <c:v>735675.66581018514</c:v>
                </c:pt>
                <c:pt idx="34746">
                  <c:v>735675.66581018514</c:v>
                </c:pt>
                <c:pt idx="34747">
                  <c:v>735675.6658217595</c:v>
                </c:pt>
                <c:pt idx="34748">
                  <c:v>735675.6658217595</c:v>
                </c:pt>
                <c:pt idx="34749">
                  <c:v>735675.66583333444</c:v>
                </c:pt>
                <c:pt idx="34750">
                  <c:v>735675.6658449074</c:v>
                </c:pt>
                <c:pt idx="34751">
                  <c:v>735675.6658449074</c:v>
                </c:pt>
                <c:pt idx="34752">
                  <c:v>735675.66585648421</c:v>
                </c:pt>
                <c:pt idx="34753">
                  <c:v>735675.66585648421</c:v>
                </c:pt>
                <c:pt idx="34754">
                  <c:v>735675.66586805531</c:v>
                </c:pt>
                <c:pt idx="34755">
                  <c:v>735675.66586805531</c:v>
                </c:pt>
                <c:pt idx="34756">
                  <c:v>735675.66587962967</c:v>
                </c:pt>
                <c:pt idx="34757">
                  <c:v>735675.66590277781</c:v>
                </c:pt>
                <c:pt idx="34758">
                  <c:v>735675.66590277781</c:v>
                </c:pt>
                <c:pt idx="34759">
                  <c:v>735675.66590277781</c:v>
                </c:pt>
                <c:pt idx="34760">
                  <c:v>735675.66591435182</c:v>
                </c:pt>
                <c:pt idx="34761">
                  <c:v>735675.66592592886</c:v>
                </c:pt>
                <c:pt idx="34762">
                  <c:v>735675.66592592886</c:v>
                </c:pt>
                <c:pt idx="34763">
                  <c:v>735675.66592592886</c:v>
                </c:pt>
                <c:pt idx="34764">
                  <c:v>735675.66593750042</c:v>
                </c:pt>
                <c:pt idx="34765">
                  <c:v>735675.66593750042</c:v>
                </c:pt>
                <c:pt idx="34766">
                  <c:v>735675.66594907397</c:v>
                </c:pt>
                <c:pt idx="34767">
                  <c:v>735675.66594907397</c:v>
                </c:pt>
                <c:pt idx="34768">
                  <c:v>735675.66596064845</c:v>
                </c:pt>
                <c:pt idx="34769">
                  <c:v>735675.66596064845</c:v>
                </c:pt>
                <c:pt idx="34770">
                  <c:v>735675.66597222222</c:v>
                </c:pt>
                <c:pt idx="34771">
                  <c:v>735675.66597222222</c:v>
                </c:pt>
                <c:pt idx="34772">
                  <c:v>735675.66598379705</c:v>
                </c:pt>
                <c:pt idx="34773">
                  <c:v>735675.66598379705</c:v>
                </c:pt>
                <c:pt idx="34774">
                  <c:v>735675.66599537048</c:v>
                </c:pt>
                <c:pt idx="34775">
                  <c:v>735675.66599537048</c:v>
                </c:pt>
                <c:pt idx="34776">
                  <c:v>735675.66600694775</c:v>
                </c:pt>
                <c:pt idx="34777">
                  <c:v>735675.66600694775</c:v>
                </c:pt>
                <c:pt idx="34778">
                  <c:v>735675.6660185185</c:v>
                </c:pt>
                <c:pt idx="34779">
                  <c:v>735675.6660185185</c:v>
                </c:pt>
                <c:pt idx="34780">
                  <c:v>735675.66603009263</c:v>
                </c:pt>
                <c:pt idx="34781">
                  <c:v>735675.66604166664</c:v>
                </c:pt>
                <c:pt idx="34782">
                  <c:v>735675.66604166664</c:v>
                </c:pt>
                <c:pt idx="34783">
                  <c:v>735675.66605324449</c:v>
                </c:pt>
                <c:pt idx="34784">
                  <c:v>735675.66605324449</c:v>
                </c:pt>
                <c:pt idx="34785">
                  <c:v>735675.66606481757</c:v>
                </c:pt>
                <c:pt idx="34786">
                  <c:v>735675.66606481757</c:v>
                </c:pt>
                <c:pt idx="34787">
                  <c:v>735675.66607638902</c:v>
                </c:pt>
                <c:pt idx="34788">
                  <c:v>735675.66607638902</c:v>
                </c:pt>
                <c:pt idx="34789">
                  <c:v>735675.66608796443</c:v>
                </c:pt>
                <c:pt idx="34790">
                  <c:v>735675.66608796443</c:v>
                </c:pt>
                <c:pt idx="34791">
                  <c:v>735675.66609953705</c:v>
                </c:pt>
                <c:pt idx="34792">
                  <c:v>735675.66609953705</c:v>
                </c:pt>
                <c:pt idx="34793">
                  <c:v>735675.66611111141</c:v>
                </c:pt>
                <c:pt idx="34794">
                  <c:v>735675.66611111141</c:v>
                </c:pt>
                <c:pt idx="34795">
                  <c:v>735675.66612268542</c:v>
                </c:pt>
                <c:pt idx="34796">
                  <c:v>735675.66612268542</c:v>
                </c:pt>
                <c:pt idx="34797">
                  <c:v>735675.6661342592</c:v>
                </c:pt>
                <c:pt idx="34798">
                  <c:v>735675.6661342592</c:v>
                </c:pt>
                <c:pt idx="34799">
                  <c:v>735675.66614583344</c:v>
                </c:pt>
                <c:pt idx="34800">
                  <c:v>735675.66614583344</c:v>
                </c:pt>
                <c:pt idx="34801">
                  <c:v>735675.66615740745</c:v>
                </c:pt>
                <c:pt idx="34802">
                  <c:v>735675.66615740745</c:v>
                </c:pt>
                <c:pt idx="34803">
                  <c:v>735675.66616898146</c:v>
                </c:pt>
                <c:pt idx="34804">
                  <c:v>735675.66616898146</c:v>
                </c:pt>
                <c:pt idx="34805">
                  <c:v>735675.66618055559</c:v>
                </c:pt>
                <c:pt idx="34806">
                  <c:v>735675.66618055559</c:v>
                </c:pt>
                <c:pt idx="34807">
                  <c:v>735675.6661921296</c:v>
                </c:pt>
                <c:pt idx="34808">
                  <c:v>735675.6661921296</c:v>
                </c:pt>
                <c:pt idx="34809">
                  <c:v>735675.66620370443</c:v>
                </c:pt>
                <c:pt idx="34810">
                  <c:v>735675.66621527774</c:v>
                </c:pt>
                <c:pt idx="34811">
                  <c:v>735675.66621527774</c:v>
                </c:pt>
                <c:pt idx="34812">
                  <c:v>735675.66622685245</c:v>
                </c:pt>
                <c:pt idx="34813">
                  <c:v>735675.66622685245</c:v>
                </c:pt>
                <c:pt idx="34814">
                  <c:v>735675.66623842705</c:v>
                </c:pt>
                <c:pt idx="34815">
                  <c:v>735675.66623842705</c:v>
                </c:pt>
                <c:pt idx="34816">
                  <c:v>735675.66625000245</c:v>
                </c:pt>
                <c:pt idx="34817">
                  <c:v>735675.66625000245</c:v>
                </c:pt>
                <c:pt idx="34818">
                  <c:v>735675.66626157402</c:v>
                </c:pt>
                <c:pt idx="34819">
                  <c:v>735675.66626157402</c:v>
                </c:pt>
                <c:pt idx="34820">
                  <c:v>735675.66627314943</c:v>
                </c:pt>
                <c:pt idx="34821">
                  <c:v>735675.66627314943</c:v>
                </c:pt>
                <c:pt idx="34822">
                  <c:v>735675.66628472554</c:v>
                </c:pt>
                <c:pt idx="34823">
                  <c:v>735675.66628472554</c:v>
                </c:pt>
                <c:pt idx="34824">
                  <c:v>735675.66629629745</c:v>
                </c:pt>
                <c:pt idx="34825">
                  <c:v>735675.66629629745</c:v>
                </c:pt>
                <c:pt idx="34826">
                  <c:v>735675.66630787042</c:v>
                </c:pt>
                <c:pt idx="34827">
                  <c:v>735675.66630787042</c:v>
                </c:pt>
                <c:pt idx="34828">
                  <c:v>735675.66631944431</c:v>
                </c:pt>
                <c:pt idx="34829">
                  <c:v>735675.66631944431</c:v>
                </c:pt>
                <c:pt idx="34830">
                  <c:v>735675.66633101855</c:v>
                </c:pt>
                <c:pt idx="34831">
                  <c:v>735675.66633101855</c:v>
                </c:pt>
                <c:pt idx="34832">
                  <c:v>735675.66634259257</c:v>
                </c:pt>
                <c:pt idx="34833">
                  <c:v>735675.66634259257</c:v>
                </c:pt>
                <c:pt idx="34834">
                  <c:v>735675.66635416704</c:v>
                </c:pt>
                <c:pt idx="34835">
                  <c:v>735675.66635416704</c:v>
                </c:pt>
                <c:pt idx="34836">
                  <c:v>735675.66636574245</c:v>
                </c:pt>
                <c:pt idx="34837">
                  <c:v>735675.66636574245</c:v>
                </c:pt>
                <c:pt idx="34838">
                  <c:v>735675.66637731483</c:v>
                </c:pt>
                <c:pt idx="34839">
                  <c:v>735675.66637731483</c:v>
                </c:pt>
                <c:pt idx="34840">
                  <c:v>735675.66638888884</c:v>
                </c:pt>
                <c:pt idx="34841">
                  <c:v>735675.66640046344</c:v>
                </c:pt>
                <c:pt idx="34842">
                  <c:v>735675.66640046344</c:v>
                </c:pt>
                <c:pt idx="34843">
                  <c:v>735675.66641203745</c:v>
                </c:pt>
                <c:pt idx="34844">
                  <c:v>735675.66641203745</c:v>
                </c:pt>
                <c:pt idx="34845">
                  <c:v>735675.66642361472</c:v>
                </c:pt>
                <c:pt idx="34846">
                  <c:v>735675.66642361472</c:v>
                </c:pt>
                <c:pt idx="34847">
                  <c:v>735675.66643518745</c:v>
                </c:pt>
                <c:pt idx="34848">
                  <c:v>735675.66643518745</c:v>
                </c:pt>
                <c:pt idx="34849">
                  <c:v>735675.66644675925</c:v>
                </c:pt>
                <c:pt idx="34850">
                  <c:v>735675.66644675925</c:v>
                </c:pt>
                <c:pt idx="34851">
                  <c:v>735675.66645833442</c:v>
                </c:pt>
                <c:pt idx="34852">
                  <c:v>735675.66645833442</c:v>
                </c:pt>
                <c:pt idx="34853">
                  <c:v>735675.6664699075</c:v>
                </c:pt>
                <c:pt idx="34854">
                  <c:v>735675.6664699075</c:v>
                </c:pt>
                <c:pt idx="34855">
                  <c:v>735675.66648148245</c:v>
                </c:pt>
                <c:pt idx="34856">
                  <c:v>735675.66648148245</c:v>
                </c:pt>
                <c:pt idx="34857">
                  <c:v>735675.66649305553</c:v>
                </c:pt>
                <c:pt idx="34858">
                  <c:v>735675.66649305553</c:v>
                </c:pt>
                <c:pt idx="34859">
                  <c:v>735675.66650462965</c:v>
                </c:pt>
                <c:pt idx="34860">
                  <c:v>735675.66650462965</c:v>
                </c:pt>
                <c:pt idx="34861">
                  <c:v>735675.66651620402</c:v>
                </c:pt>
                <c:pt idx="34862">
                  <c:v>735675.66651620402</c:v>
                </c:pt>
                <c:pt idx="34863">
                  <c:v>735675.66652777942</c:v>
                </c:pt>
                <c:pt idx="34864">
                  <c:v>735675.66652777942</c:v>
                </c:pt>
                <c:pt idx="34865">
                  <c:v>735675.66653935181</c:v>
                </c:pt>
                <c:pt idx="34866">
                  <c:v>735675.66653935181</c:v>
                </c:pt>
                <c:pt idx="34867">
                  <c:v>735675.66655092745</c:v>
                </c:pt>
                <c:pt idx="34868">
                  <c:v>735675.66655092745</c:v>
                </c:pt>
                <c:pt idx="34869">
                  <c:v>735675.66656249994</c:v>
                </c:pt>
                <c:pt idx="34870">
                  <c:v>735675.66656249994</c:v>
                </c:pt>
                <c:pt idx="34871">
                  <c:v>735675.66657407407</c:v>
                </c:pt>
                <c:pt idx="34872">
                  <c:v>735675.66658565041</c:v>
                </c:pt>
                <c:pt idx="34873">
                  <c:v>735675.66658565041</c:v>
                </c:pt>
                <c:pt idx="34874">
                  <c:v>735675.66659722244</c:v>
                </c:pt>
                <c:pt idx="34875">
                  <c:v>735675.66659722244</c:v>
                </c:pt>
                <c:pt idx="34876">
                  <c:v>735675.66660879645</c:v>
                </c:pt>
                <c:pt idx="34877">
                  <c:v>735675.66660879645</c:v>
                </c:pt>
                <c:pt idx="34878">
                  <c:v>735675.66662037245</c:v>
                </c:pt>
                <c:pt idx="34879">
                  <c:v>735675.66662037245</c:v>
                </c:pt>
                <c:pt idx="34880">
                  <c:v>735675.66663194785</c:v>
                </c:pt>
                <c:pt idx="34881">
                  <c:v>735675.66663194785</c:v>
                </c:pt>
                <c:pt idx="34882">
                  <c:v>735675.66664351942</c:v>
                </c:pt>
                <c:pt idx="34883">
                  <c:v>735675.66664351942</c:v>
                </c:pt>
                <c:pt idx="34884">
                  <c:v>735675.66665509564</c:v>
                </c:pt>
                <c:pt idx="34885">
                  <c:v>735675.66665509564</c:v>
                </c:pt>
                <c:pt idx="34886">
                  <c:v>735675.66666666744</c:v>
                </c:pt>
                <c:pt idx="34887">
                  <c:v>735675.66666666744</c:v>
                </c:pt>
                <c:pt idx="34888">
                  <c:v>735675.66667824145</c:v>
                </c:pt>
                <c:pt idx="34889">
                  <c:v>735675.66667824145</c:v>
                </c:pt>
                <c:pt idx="34890">
                  <c:v>735675.66668981721</c:v>
                </c:pt>
                <c:pt idx="34891">
                  <c:v>735675.66668981721</c:v>
                </c:pt>
                <c:pt idx="34892">
                  <c:v>735675.66670138901</c:v>
                </c:pt>
                <c:pt idx="34893">
                  <c:v>735675.66670138901</c:v>
                </c:pt>
                <c:pt idx="34894">
                  <c:v>735675.66671296302</c:v>
                </c:pt>
                <c:pt idx="34895">
                  <c:v>735675.66671296302</c:v>
                </c:pt>
                <c:pt idx="34896">
                  <c:v>735675.66672453994</c:v>
                </c:pt>
                <c:pt idx="34897">
                  <c:v>735675.66672453994</c:v>
                </c:pt>
                <c:pt idx="34898">
                  <c:v>735675.66673611244</c:v>
                </c:pt>
                <c:pt idx="34899">
                  <c:v>735675.66673611244</c:v>
                </c:pt>
                <c:pt idx="34900">
                  <c:v>735675.66674768541</c:v>
                </c:pt>
                <c:pt idx="34901">
                  <c:v>735675.66674768541</c:v>
                </c:pt>
                <c:pt idx="34902">
                  <c:v>735675.6667592593</c:v>
                </c:pt>
                <c:pt idx="34903">
                  <c:v>735675.6667592593</c:v>
                </c:pt>
                <c:pt idx="34904">
                  <c:v>735675.66677083343</c:v>
                </c:pt>
                <c:pt idx="34905">
                  <c:v>735675.66677083343</c:v>
                </c:pt>
                <c:pt idx="34906">
                  <c:v>735675.66678240744</c:v>
                </c:pt>
                <c:pt idx="34907">
                  <c:v>735675.66679398145</c:v>
                </c:pt>
                <c:pt idx="34908">
                  <c:v>735675.66679398145</c:v>
                </c:pt>
                <c:pt idx="34909">
                  <c:v>735675.66680555744</c:v>
                </c:pt>
                <c:pt idx="34910">
                  <c:v>735675.66680555744</c:v>
                </c:pt>
                <c:pt idx="34911">
                  <c:v>735675.66681713273</c:v>
                </c:pt>
                <c:pt idx="34912">
                  <c:v>735675.66681713273</c:v>
                </c:pt>
                <c:pt idx="34913">
                  <c:v>735675.66682870442</c:v>
                </c:pt>
                <c:pt idx="34914">
                  <c:v>735675.66682870442</c:v>
                </c:pt>
                <c:pt idx="34915">
                  <c:v>735675.66684027773</c:v>
                </c:pt>
                <c:pt idx="34916">
                  <c:v>735675.66684027773</c:v>
                </c:pt>
                <c:pt idx="34917">
                  <c:v>735675.66685185244</c:v>
                </c:pt>
                <c:pt idx="34918">
                  <c:v>735675.66685185244</c:v>
                </c:pt>
                <c:pt idx="34919">
                  <c:v>735675.66686342924</c:v>
                </c:pt>
                <c:pt idx="34920">
                  <c:v>735675.66686342924</c:v>
                </c:pt>
                <c:pt idx="34921">
                  <c:v>735675.66687500244</c:v>
                </c:pt>
                <c:pt idx="34922">
                  <c:v>735675.66687500244</c:v>
                </c:pt>
                <c:pt idx="34923">
                  <c:v>735675.66688657715</c:v>
                </c:pt>
                <c:pt idx="34924">
                  <c:v>735675.66688657715</c:v>
                </c:pt>
                <c:pt idx="34925">
                  <c:v>735675.66689814941</c:v>
                </c:pt>
                <c:pt idx="34926">
                  <c:v>735675.66689814941</c:v>
                </c:pt>
                <c:pt idx="34927">
                  <c:v>735675.66690972249</c:v>
                </c:pt>
                <c:pt idx="34928">
                  <c:v>735675.66690972249</c:v>
                </c:pt>
                <c:pt idx="34929">
                  <c:v>735675.66692129744</c:v>
                </c:pt>
                <c:pt idx="34930">
                  <c:v>735675.66692129744</c:v>
                </c:pt>
                <c:pt idx="34931">
                  <c:v>735675.6669328704</c:v>
                </c:pt>
                <c:pt idx="34932">
                  <c:v>735675.6669328704</c:v>
                </c:pt>
                <c:pt idx="34933">
                  <c:v>735675.66694444441</c:v>
                </c:pt>
                <c:pt idx="34934">
                  <c:v>735675.66694444441</c:v>
                </c:pt>
                <c:pt idx="34935">
                  <c:v>735675.66695602133</c:v>
                </c:pt>
                <c:pt idx="34936">
                  <c:v>735675.66695602133</c:v>
                </c:pt>
                <c:pt idx="34937">
                  <c:v>735675.66696759255</c:v>
                </c:pt>
                <c:pt idx="34938">
                  <c:v>735675.66696759255</c:v>
                </c:pt>
                <c:pt idx="34939">
                  <c:v>735675.66697916668</c:v>
                </c:pt>
                <c:pt idx="34940">
                  <c:v>735675.66699074244</c:v>
                </c:pt>
                <c:pt idx="34941">
                  <c:v>735675.66699074244</c:v>
                </c:pt>
                <c:pt idx="34942">
                  <c:v>735675.66700231482</c:v>
                </c:pt>
                <c:pt idx="34943">
                  <c:v>735675.66700231482</c:v>
                </c:pt>
                <c:pt idx="34944">
                  <c:v>735675.66701388895</c:v>
                </c:pt>
                <c:pt idx="34945">
                  <c:v>735675.66701388895</c:v>
                </c:pt>
                <c:pt idx="34946">
                  <c:v>735675.66702546342</c:v>
                </c:pt>
                <c:pt idx="34947">
                  <c:v>735675.66702546342</c:v>
                </c:pt>
                <c:pt idx="34948">
                  <c:v>735675.66703703743</c:v>
                </c:pt>
                <c:pt idx="34949">
                  <c:v>735675.66703703743</c:v>
                </c:pt>
                <c:pt idx="34950">
                  <c:v>735675.6670486111</c:v>
                </c:pt>
                <c:pt idx="34951">
                  <c:v>735675.6670486111</c:v>
                </c:pt>
                <c:pt idx="34952">
                  <c:v>735675.66706018522</c:v>
                </c:pt>
                <c:pt idx="34953">
                  <c:v>735675.66706018522</c:v>
                </c:pt>
                <c:pt idx="34954">
                  <c:v>735675.66707175889</c:v>
                </c:pt>
                <c:pt idx="34955">
                  <c:v>735675.66707175889</c:v>
                </c:pt>
                <c:pt idx="34956">
                  <c:v>735675.66708333441</c:v>
                </c:pt>
                <c:pt idx="34957">
                  <c:v>735675.66708333441</c:v>
                </c:pt>
                <c:pt idx="34958">
                  <c:v>735675.66709490749</c:v>
                </c:pt>
                <c:pt idx="34959">
                  <c:v>735675.66709490749</c:v>
                </c:pt>
                <c:pt idx="34960">
                  <c:v>735675.6671064815</c:v>
                </c:pt>
                <c:pt idx="34961">
                  <c:v>735675.6671064815</c:v>
                </c:pt>
                <c:pt idx="34962">
                  <c:v>735675.66711805179</c:v>
                </c:pt>
                <c:pt idx="34963">
                  <c:v>735675.66711805179</c:v>
                </c:pt>
                <c:pt idx="34964">
                  <c:v>735675.66712962929</c:v>
                </c:pt>
                <c:pt idx="34965">
                  <c:v>735675.66712962929</c:v>
                </c:pt>
                <c:pt idx="34966">
                  <c:v>735675.6671412033</c:v>
                </c:pt>
                <c:pt idx="34967">
                  <c:v>735675.6671412033</c:v>
                </c:pt>
                <c:pt idx="34968">
                  <c:v>735675.66715277778</c:v>
                </c:pt>
                <c:pt idx="34969">
                  <c:v>735675.66716435179</c:v>
                </c:pt>
                <c:pt idx="34970">
                  <c:v>735675.66716435179</c:v>
                </c:pt>
                <c:pt idx="34971">
                  <c:v>735675.66717592592</c:v>
                </c:pt>
                <c:pt idx="34972">
                  <c:v>735675.66717592592</c:v>
                </c:pt>
                <c:pt idx="34973">
                  <c:v>735675.66718750005</c:v>
                </c:pt>
                <c:pt idx="34974">
                  <c:v>735675.66718750005</c:v>
                </c:pt>
                <c:pt idx="34975">
                  <c:v>735675.66719907336</c:v>
                </c:pt>
                <c:pt idx="34976">
                  <c:v>735675.66719907336</c:v>
                </c:pt>
                <c:pt idx="34977">
                  <c:v>735675.66721064842</c:v>
                </c:pt>
                <c:pt idx="34978">
                  <c:v>735675.66721064842</c:v>
                </c:pt>
                <c:pt idx="34979">
                  <c:v>735675.66722222243</c:v>
                </c:pt>
                <c:pt idx="34980">
                  <c:v>735675.66722222243</c:v>
                </c:pt>
                <c:pt idx="34981">
                  <c:v>735675.66723379644</c:v>
                </c:pt>
                <c:pt idx="34982">
                  <c:v>735675.66723379644</c:v>
                </c:pt>
                <c:pt idx="34983">
                  <c:v>735675.66724537034</c:v>
                </c:pt>
                <c:pt idx="34984">
                  <c:v>735675.66724537034</c:v>
                </c:pt>
                <c:pt idx="34985">
                  <c:v>735675.66725694761</c:v>
                </c:pt>
                <c:pt idx="34986">
                  <c:v>735675.66725694761</c:v>
                </c:pt>
                <c:pt idx="34987">
                  <c:v>735675.66726851847</c:v>
                </c:pt>
                <c:pt idx="34988">
                  <c:v>735675.66726851847</c:v>
                </c:pt>
                <c:pt idx="34989">
                  <c:v>735675.6672800926</c:v>
                </c:pt>
                <c:pt idx="34990">
                  <c:v>735675.6672800926</c:v>
                </c:pt>
                <c:pt idx="34991">
                  <c:v>735675.66729166661</c:v>
                </c:pt>
                <c:pt idx="34992">
                  <c:v>735675.66729166661</c:v>
                </c:pt>
                <c:pt idx="34993">
                  <c:v>735675.66730324074</c:v>
                </c:pt>
                <c:pt idx="34994">
                  <c:v>735675.66730324074</c:v>
                </c:pt>
                <c:pt idx="34995">
                  <c:v>735675.66731481487</c:v>
                </c:pt>
                <c:pt idx="34996">
                  <c:v>735675.66731481487</c:v>
                </c:pt>
                <c:pt idx="34997">
                  <c:v>735675.667326389</c:v>
                </c:pt>
                <c:pt idx="34998">
                  <c:v>735675.66733796301</c:v>
                </c:pt>
                <c:pt idx="34999">
                  <c:v>735675.66733796301</c:v>
                </c:pt>
                <c:pt idx="35000">
                  <c:v>735675.6673495369</c:v>
                </c:pt>
                <c:pt idx="35001">
                  <c:v>735675.6673495369</c:v>
                </c:pt>
                <c:pt idx="35002">
                  <c:v>735675.66736111115</c:v>
                </c:pt>
                <c:pt idx="35003">
                  <c:v>735675.66736111115</c:v>
                </c:pt>
                <c:pt idx="35004">
                  <c:v>735675.66737268516</c:v>
                </c:pt>
                <c:pt idx="35005">
                  <c:v>735675.66737268516</c:v>
                </c:pt>
                <c:pt idx="35006">
                  <c:v>735675.66738425929</c:v>
                </c:pt>
                <c:pt idx="35007">
                  <c:v>735675.66738425929</c:v>
                </c:pt>
                <c:pt idx="35008">
                  <c:v>735675.66739583341</c:v>
                </c:pt>
                <c:pt idx="35009">
                  <c:v>735675.66739583341</c:v>
                </c:pt>
                <c:pt idx="35010">
                  <c:v>735675.66740740743</c:v>
                </c:pt>
                <c:pt idx="35011">
                  <c:v>735675.66740740743</c:v>
                </c:pt>
                <c:pt idx="35012">
                  <c:v>735675.66741898132</c:v>
                </c:pt>
                <c:pt idx="35013">
                  <c:v>735675.66741898132</c:v>
                </c:pt>
                <c:pt idx="35014">
                  <c:v>735675.66743055556</c:v>
                </c:pt>
                <c:pt idx="35015">
                  <c:v>735675.66743055556</c:v>
                </c:pt>
                <c:pt idx="35016">
                  <c:v>735675.66744212958</c:v>
                </c:pt>
                <c:pt idx="35017">
                  <c:v>735675.66744212958</c:v>
                </c:pt>
                <c:pt idx="35018">
                  <c:v>735675.66745370405</c:v>
                </c:pt>
                <c:pt idx="35019">
                  <c:v>735675.66745370405</c:v>
                </c:pt>
                <c:pt idx="35020">
                  <c:v>735675.66746527783</c:v>
                </c:pt>
                <c:pt idx="35021">
                  <c:v>735675.66746527783</c:v>
                </c:pt>
                <c:pt idx="35022">
                  <c:v>735675.66747685184</c:v>
                </c:pt>
                <c:pt idx="35023">
                  <c:v>735675.66747685184</c:v>
                </c:pt>
                <c:pt idx="35024">
                  <c:v>735675.66748842644</c:v>
                </c:pt>
                <c:pt idx="35025">
                  <c:v>735675.66748842644</c:v>
                </c:pt>
                <c:pt idx="35026">
                  <c:v>735675.66749999998</c:v>
                </c:pt>
                <c:pt idx="35027">
                  <c:v>735675.66749999998</c:v>
                </c:pt>
                <c:pt idx="35028">
                  <c:v>735675.66751157399</c:v>
                </c:pt>
                <c:pt idx="35029">
                  <c:v>735675.66751157399</c:v>
                </c:pt>
                <c:pt idx="35030">
                  <c:v>735675.66752314905</c:v>
                </c:pt>
                <c:pt idx="35031">
                  <c:v>735675.66752314905</c:v>
                </c:pt>
                <c:pt idx="35032">
                  <c:v>735675.66753472225</c:v>
                </c:pt>
                <c:pt idx="35033">
                  <c:v>735675.66753472225</c:v>
                </c:pt>
                <c:pt idx="35034">
                  <c:v>735675.66754629649</c:v>
                </c:pt>
                <c:pt idx="35035">
                  <c:v>735675.6675578705</c:v>
                </c:pt>
                <c:pt idx="35036">
                  <c:v>735675.6675578705</c:v>
                </c:pt>
                <c:pt idx="35037">
                  <c:v>735675.66756944428</c:v>
                </c:pt>
                <c:pt idx="35038">
                  <c:v>735675.66756944428</c:v>
                </c:pt>
                <c:pt idx="35039">
                  <c:v>735675.66758101853</c:v>
                </c:pt>
                <c:pt idx="35040">
                  <c:v>735675.66758101853</c:v>
                </c:pt>
                <c:pt idx="35041">
                  <c:v>735675.6675925923</c:v>
                </c:pt>
                <c:pt idx="35042">
                  <c:v>735675.6675925923</c:v>
                </c:pt>
                <c:pt idx="35043">
                  <c:v>735675.66760416701</c:v>
                </c:pt>
                <c:pt idx="35044">
                  <c:v>735675.66760416701</c:v>
                </c:pt>
                <c:pt idx="35045">
                  <c:v>735675.66761574242</c:v>
                </c:pt>
                <c:pt idx="35046">
                  <c:v>735675.66761574242</c:v>
                </c:pt>
                <c:pt idx="35047">
                  <c:v>735675.66762731771</c:v>
                </c:pt>
                <c:pt idx="35048">
                  <c:v>735675.66762731771</c:v>
                </c:pt>
                <c:pt idx="35049">
                  <c:v>735675.66763888893</c:v>
                </c:pt>
                <c:pt idx="35050">
                  <c:v>735675.66763888893</c:v>
                </c:pt>
                <c:pt idx="35051">
                  <c:v>735675.66765046294</c:v>
                </c:pt>
                <c:pt idx="35052">
                  <c:v>735675.66765046294</c:v>
                </c:pt>
                <c:pt idx="35053">
                  <c:v>735675.66766203742</c:v>
                </c:pt>
                <c:pt idx="35054">
                  <c:v>735675.66766203742</c:v>
                </c:pt>
                <c:pt idx="35055">
                  <c:v>735675.66767361143</c:v>
                </c:pt>
                <c:pt idx="35056">
                  <c:v>735675.66767361143</c:v>
                </c:pt>
                <c:pt idx="35057">
                  <c:v>735675.66768518544</c:v>
                </c:pt>
                <c:pt idx="35058">
                  <c:v>735675.66768518544</c:v>
                </c:pt>
                <c:pt idx="35059">
                  <c:v>735675.66769675922</c:v>
                </c:pt>
                <c:pt idx="35060">
                  <c:v>735675.66769675922</c:v>
                </c:pt>
                <c:pt idx="35061">
                  <c:v>735675.66770833335</c:v>
                </c:pt>
                <c:pt idx="35062">
                  <c:v>735675.66771990736</c:v>
                </c:pt>
                <c:pt idx="35063">
                  <c:v>735675.66771990736</c:v>
                </c:pt>
                <c:pt idx="35064">
                  <c:v>735675.66771990736</c:v>
                </c:pt>
                <c:pt idx="35065">
                  <c:v>735675.66773148149</c:v>
                </c:pt>
                <c:pt idx="35066">
                  <c:v>735675.66773148149</c:v>
                </c:pt>
                <c:pt idx="35067">
                  <c:v>735675.66774305538</c:v>
                </c:pt>
                <c:pt idx="35068">
                  <c:v>735675.66775462963</c:v>
                </c:pt>
                <c:pt idx="35069">
                  <c:v>735675.66775462963</c:v>
                </c:pt>
                <c:pt idx="35070">
                  <c:v>735675.66776620375</c:v>
                </c:pt>
                <c:pt idx="35071">
                  <c:v>735675.66776620375</c:v>
                </c:pt>
                <c:pt idx="35072">
                  <c:v>735675.66777777777</c:v>
                </c:pt>
                <c:pt idx="35073">
                  <c:v>735675.66777777777</c:v>
                </c:pt>
                <c:pt idx="35074">
                  <c:v>735675.66778935189</c:v>
                </c:pt>
                <c:pt idx="35075">
                  <c:v>735675.66778935189</c:v>
                </c:pt>
                <c:pt idx="35076">
                  <c:v>735675.66780092742</c:v>
                </c:pt>
                <c:pt idx="35077">
                  <c:v>735675.66780092742</c:v>
                </c:pt>
                <c:pt idx="35078">
                  <c:v>735675.66781250003</c:v>
                </c:pt>
                <c:pt idx="35079">
                  <c:v>735675.66781250003</c:v>
                </c:pt>
                <c:pt idx="35080">
                  <c:v>735675.66782407404</c:v>
                </c:pt>
                <c:pt idx="35081">
                  <c:v>735675.66782407404</c:v>
                </c:pt>
                <c:pt idx="35082">
                  <c:v>735675.66783564945</c:v>
                </c:pt>
                <c:pt idx="35083">
                  <c:v>735675.66783564945</c:v>
                </c:pt>
                <c:pt idx="35084">
                  <c:v>735675.66784722242</c:v>
                </c:pt>
                <c:pt idx="35085">
                  <c:v>735675.66784722242</c:v>
                </c:pt>
                <c:pt idx="35086">
                  <c:v>735675.66785879643</c:v>
                </c:pt>
                <c:pt idx="35087">
                  <c:v>735675.66785879643</c:v>
                </c:pt>
                <c:pt idx="35088">
                  <c:v>735675.66787037032</c:v>
                </c:pt>
                <c:pt idx="35089">
                  <c:v>735675.66787037032</c:v>
                </c:pt>
                <c:pt idx="35090">
                  <c:v>735675.66788194445</c:v>
                </c:pt>
                <c:pt idx="35091">
                  <c:v>735675.66788194445</c:v>
                </c:pt>
                <c:pt idx="35092">
                  <c:v>735675.66789351904</c:v>
                </c:pt>
                <c:pt idx="35093">
                  <c:v>735675.66789351904</c:v>
                </c:pt>
                <c:pt idx="35094">
                  <c:v>735675.66790509259</c:v>
                </c:pt>
                <c:pt idx="35095">
                  <c:v>735675.66790509259</c:v>
                </c:pt>
                <c:pt idx="35096">
                  <c:v>735675.66791666672</c:v>
                </c:pt>
                <c:pt idx="35097">
                  <c:v>735675.66791666672</c:v>
                </c:pt>
                <c:pt idx="35098">
                  <c:v>735675.66792824073</c:v>
                </c:pt>
                <c:pt idx="35099">
                  <c:v>735675.66792824073</c:v>
                </c:pt>
                <c:pt idx="35100">
                  <c:v>735675.66793981486</c:v>
                </c:pt>
                <c:pt idx="35101">
                  <c:v>735675.66793981486</c:v>
                </c:pt>
                <c:pt idx="35102">
                  <c:v>735675.6679513891</c:v>
                </c:pt>
                <c:pt idx="35103">
                  <c:v>735675.66796296299</c:v>
                </c:pt>
                <c:pt idx="35104">
                  <c:v>735675.66796296299</c:v>
                </c:pt>
                <c:pt idx="35105">
                  <c:v>735675.66797453701</c:v>
                </c:pt>
                <c:pt idx="35106">
                  <c:v>735675.66797453701</c:v>
                </c:pt>
                <c:pt idx="35107">
                  <c:v>735675.66798611241</c:v>
                </c:pt>
                <c:pt idx="35108">
                  <c:v>735675.66798611241</c:v>
                </c:pt>
                <c:pt idx="35109">
                  <c:v>735675.66799768514</c:v>
                </c:pt>
                <c:pt idx="35110">
                  <c:v>735675.66799768514</c:v>
                </c:pt>
                <c:pt idx="35111">
                  <c:v>735675.66800925927</c:v>
                </c:pt>
                <c:pt idx="35112">
                  <c:v>735675.66800925927</c:v>
                </c:pt>
                <c:pt idx="35113">
                  <c:v>735675.66802083445</c:v>
                </c:pt>
                <c:pt idx="35114">
                  <c:v>735675.66802083445</c:v>
                </c:pt>
                <c:pt idx="35115">
                  <c:v>735675.66803240741</c:v>
                </c:pt>
                <c:pt idx="35116">
                  <c:v>735675.66803240741</c:v>
                </c:pt>
                <c:pt idx="35117">
                  <c:v>735675.66804398154</c:v>
                </c:pt>
                <c:pt idx="35118">
                  <c:v>735675.66804398154</c:v>
                </c:pt>
                <c:pt idx="35119">
                  <c:v>735675.66805555555</c:v>
                </c:pt>
                <c:pt idx="35120">
                  <c:v>735675.66805555555</c:v>
                </c:pt>
                <c:pt idx="35121">
                  <c:v>735675.66806713259</c:v>
                </c:pt>
                <c:pt idx="35122">
                  <c:v>735675.66806713259</c:v>
                </c:pt>
                <c:pt idx="35123">
                  <c:v>735675.66807870369</c:v>
                </c:pt>
                <c:pt idx="35124">
                  <c:v>735675.66809027782</c:v>
                </c:pt>
                <c:pt idx="35125">
                  <c:v>735675.66809027782</c:v>
                </c:pt>
                <c:pt idx="35126">
                  <c:v>735675.66809027782</c:v>
                </c:pt>
                <c:pt idx="35127">
                  <c:v>735675.66810185183</c:v>
                </c:pt>
                <c:pt idx="35128">
                  <c:v>735675.66810185183</c:v>
                </c:pt>
                <c:pt idx="35129">
                  <c:v>735675.66811342642</c:v>
                </c:pt>
                <c:pt idx="35130">
                  <c:v>735675.66811342642</c:v>
                </c:pt>
                <c:pt idx="35131">
                  <c:v>735675.66812500043</c:v>
                </c:pt>
                <c:pt idx="35132">
                  <c:v>735675.66812500043</c:v>
                </c:pt>
                <c:pt idx="35133">
                  <c:v>735675.6681365741</c:v>
                </c:pt>
                <c:pt idx="35134">
                  <c:v>735675.6681365741</c:v>
                </c:pt>
                <c:pt idx="35135">
                  <c:v>735675.66814814811</c:v>
                </c:pt>
                <c:pt idx="35136">
                  <c:v>735675.66815972223</c:v>
                </c:pt>
                <c:pt idx="35137">
                  <c:v>735675.66815972223</c:v>
                </c:pt>
                <c:pt idx="35138">
                  <c:v>735675.66817129625</c:v>
                </c:pt>
                <c:pt idx="35139">
                  <c:v>735675.66817129625</c:v>
                </c:pt>
                <c:pt idx="35140">
                  <c:v>735675.66818287049</c:v>
                </c:pt>
                <c:pt idx="35141">
                  <c:v>735675.66818287049</c:v>
                </c:pt>
                <c:pt idx="35142">
                  <c:v>735675.6681944445</c:v>
                </c:pt>
                <c:pt idx="35143">
                  <c:v>735675.6681944445</c:v>
                </c:pt>
                <c:pt idx="35144">
                  <c:v>735675.66820601944</c:v>
                </c:pt>
                <c:pt idx="35145">
                  <c:v>735675.66820601944</c:v>
                </c:pt>
                <c:pt idx="35146">
                  <c:v>735675.66821759264</c:v>
                </c:pt>
                <c:pt idx="35147">
                  <c:v>735675.66821759264</c:v>
                </c:pt>
                <c:pt idx="35148">
                  <c:v>735675.66822916665</c:v>
                </c:pt>
                <c:pt idx="35149">
                  <c:v>735675.66822916665</c:v>
                </c:pt>
                <c:pt idx="35150">
                  <c:v>735675.66824074241</c:v>
                </c:pt>
                <c:pt idx="35151">
                  <c:v>735675.66824074241</c:v>
                </c:pt>
                <c:pt idx="35152">
                  <c:v>735675.66825231747</c:v>
                </c:pt>
                <c:pt idx="35153">
                  <c:v>735675.66825231747</c:v>
                </c:pt>
                <c:pt idx="35154">
                  <c:v>735675.66826388903</c:v>
                </c:pt>
                <c:pt idx="35155">
                  <c:v>735675.66826388903</c:v>
                </c:pt>
                <c:pt idx="35156">
                  <c:v>735675.66827546293</c:v>
                </c:pt>
                <c:pt idx="35157">
                  <c:v>735675.66827546293</c:v>
                </c:pt>
                <c:pt idx="35158">
                  <c:v>735675.66828704043</c:v>
                </c:pt>
                <c:pt idx="35159">
                  <c:v>735675.66829861142</c:v>
                </c:pt>
                <c:pt idx="35160">
                  <c:v>735675.66829861142</c:v>
                </c:pt>
                <c:pt idx="35161">
                  <c:v>735675.6683101852</c:v>
                </c:pt>
                <c:pt idx="35162">
                  <c:v>735675.6683101852</c:v>
                </c:pt>
                <c:pt idx="35163">
                  <c:v>735675.66832175921</c:v>
                </c:pt>
                <c:pt idx="35164">
                  <c:v>735675.66832175921</c:v>
                </c:pt>
                <c:pt idx="35165">
                  <c:v>735675.66833333345</c:v>
                </c:pt>
                <c:pt idx="35166">
                  <c:v>735675.66833333345</c:v>
                </c:pt>
                <c:pt idx="35167">
                  <c:v>735675.66834490746</c:v>
                </c:pt>
                <c:pt idx="35168">
                  <c:v>735675.66834490746</c:v>
                </c:pt>
                <c:pt idx="35169">
                  <c:v>735675.66835648241</c:v>
                </c:pt>
                <c:pt idx="35170">
                  <c:v>735675.66835648241</c:v>
                </c:pt>
                <c:pt idx="35171">
                  <c:v>735675.66836805537</c:v>
                </c:pt>
                <c:pt idx="35172">
                  <c:v>735675.66836805537</c:v>
                </c:pt>
                <c:pt idx="35173">
                  <c:v>735675.66837962938</c:v>
                </c:pt>
                <c:pt idx="35174">
                  <c:v>735675.66837962938</c:v>
                </c:pt>
                <c:pt idx="35175">
                  <c:v>735675.66839120374</c:v>
                </c:pt>
                <c:pt idx="35176">
                  <c:v>735675.66839120374</c:v>
                </c:pt>
                <c:pt idx="35177">
                  <c:v>735675.66840277775</c:v>
                </c:pt>
                <c:pt idx="35178">
                  <c:v>735675.66840277775</c:v>
                </c:pt>
                <c:pt idx="35179">
                  <c:v>735675.668414352</c:v>
                </c:pt>
                <c:pt idx="35180">
                  <c:v>735675.668414352</c:v>
                </c:pt>
                <c:pt idx="35181">
                  <c:v>735675.66842592962</c:v>
                </c:pt>
                <c:pt idx="35182">
                  <c:v>735675.66842592962</c:v>
                </c:pt>
                <c:pt idx="35183">
                  <c:v>735675.6684375027</c:v>
                </c:pt>
                <c:pt idx="35184">
                  <c:v>735675.6684375027</c:v>
                </c:pt>
                <c:pt idx="35185">
                  <c:v>735675.66844907391</c:v>
                </c:pt>
                <c:pt idx="35186">
                  <c:v>735675.66844907391</c:v>
                </c:pt>
                <c:pt idx="35187">
                  <c:v>735675.66846064944</c:v>
                </c:pt>
                <c:pt idx="35188">
                  <c:v>735675.6684722224</c:v>
                </c:pt>
                <c:pt idx="35189">
                  <c:v>735675.6684722224</c:v>
                </c:pt>
                <c:pt idx="35190">
                  <c:v>735675.66848379909</c:v>
                </c:pt>
                <c:pt idx="35191">
                  <c:v>735675.66848379909</c:v>
                </c:pt>
                <c:pt idx="35192">
                  <c:v>735675.66849537042</c:v>
                </c:pt>
                <c:pt idx="35193">
                  <c:v>735675.66849537042</c:v>
                </c:pt>
                <c:pt idx="35194">
                  <c:v>735675.66850694444</c:v>
                </c:pt>
                <c:pt idx="35195">
                  <c:v>735675.66850694444</c:v>
                </c:pt>
                <c:pt idx="35196">
                  <c:v>735675.66851851856</c:v>
                </c:pt>
                <c:pt idx="35197">
                  <c:v>735675.66851851856</c:v>
                </c:pt>
                <c:pt idx="35198">
                  <c:v>735675.66853009257</c:v>
                </c:pt>
                <c:pt idx="35199">
                  <c:v>735675.66853009257</c:v>
                </c:pt>
                <c:pt idx="35200">
                  <c:v>735675.6685416667</c:v>
                </c:pt>
                <c:pt idx="35201">
                  <c:v>735675.6685416667</c:v>
                </c:pt>
                <c:pt idx="35202">
                  <c:v>735675.66855324362</c:v>
                </c:pt>
                <c:pt idx="35203">
                  <c:v>735675.66855324362</c:v>
                </c:pt>
                <c:pt idx="35204">
                  <c:v>735675.66856481484</c:v>
                </c:pt>
                <c:pt idx="35205">
                  <c:v>735675.66856481484</c:v>
                </c:pt>
                <c:pt idx="35206">
                  <c:v>735675.66857638885</c:v>
                </c:pt>
                <c:pt idx="35207">
                  <c:v>735675.66857638885</c:v>
                </c:pt>
                <c:pt idx="35208">
                  <c:v>735675.66858796345</c:v>
                </c:pt>
                <c:pt idx="35209">
                  <c:v>735675.66858796345</c:v>
                </c:pt>
                <c:pt idx="35210">
                  <c:v>735675.66859953711</c:v>
                </c:pt>
                <c:pt idx="35211">
                  <c:v>735675.66859953711</c:v>
                </c:pt>
                <c:pt idx="35212">
                  <c:v>735675.66861111205</c:v>
                </c:pt>
                <c:pt idx="35213">
                  <c:v>735675.66861111205</c:v>
                </c:pt>
                <c:pt idx="35214">
                  <c:v>735675.66862268792</c:v>
                </c:pt>
                <c:pt idx="35215">
                  <c:v>735675.66862268792</c:v>
                </c:pt>
                <c:pt idx="35216">
                  <c:v>735675.66863425949</c:v>
                </c:pt>
                <c:pt idx="35217">
                  <c:v>735675.66863425949</c:v>
                </c:pt>
                <c:pt idx="35218">
                  <c:v>735675.66864583443</c:v>
                </c:pt>
                <c:pt idx="35219">
                  <c:v>735675.66864583443</c:v>
                </c:pt>
                <c:pt idx="35220">
                  <c:v>735675.66866898153</c:v>
                </c:pt>
                <c:pt idx="35221">
                  <c:v>735675.66866898153</c:v>
                </c:pt>
                <c:pt idx="35222">
                  <c:v>735675.66866898153</c:v>
                </c:pt>
                <c:pt idx="35223">
                  <c:v>735675.66868055554</c:v>
                </c:pt>
                <c:pt idx="35224">
                  <c:v>735675.66868055554</c:v>
                </c:pt>
                <c:pt idx="35225">
                  <c:v>735675.66869213246</c:v>
                </c:pt>
                <c:pt idx="35226">
                  <c:v>735675.66869213246</c:v>
                </c:pt>
                <c:pt idx="35227">
                  <c:v>735675.66870370402</c:v>
                </c:pt>
                <c:pt idx="35228">
                  <c:v>735675.66870370402</c:v>
                </c:pt>
                <c:pt idx="35229">
                  <c:v>735675.6687152778</c:v>
                </c:pt>
                <c:pt idx="35230">
                  <c:v>735675.6687152778</c:v>
                </c:pt>
                <c:pt idx="35231">
                  <c:v>735675.66872685205</c:v>
                </c:pt>
                <c:pt idx="35232">
                  <c:v>735675.66872685205</c:v>
                </c:pt>
                <c:pt idx="35233">
                  <c:v>735675.66873842594</c:v>
                </c:pt>
                <c:pt idx="35234">
                  <c:v>735675.66873842594</c:v>
                </c:pt>
                <c:pt idx="35235">
                  <c:v>735675.66874999937</c:v>
                </c:pt>
                <c:pt idx="35236">
                  <c:v>735675.66874999937</c:v>
                </c:pt>
                <c:pt idx="35237">
                  <c:v>735675.66876157408</c:v>
                </c:pt>
                <c:pt idx="35238">
                  <c:v>735675.66876157408</c:v>
                </c:pt>
                <c:pt idx="35239">
                  <c:v>735675.66877314844</c:v>
                </c:pt>
                <c:pt idx="35240">
                  <c:v>735675.66877314844</c:v>
                </c:pt>
                <c:pt idx="35241">
                  <c:v>735675.66878472245</c:v>
                </c:pt>
                <c:pt idx="35242">
                  <c:v>735675.66878472245</c:v>
                </c:pt>
                <c:pt idx="35243">
                  <c:v>735675.66879629705</c:v>
                </c:pt>
                <c:pt idx="35244">
                  <c:v>735675.66879629705</c:v>
                </c:pt>
                <c:pt idx="35245">
                  <c:v>735675.66880787245</c:v>
                </c:pt>
                <c:pt idx="35246">
                  <c:v>735675.66880787245</c:v>
                </c:pt>
                <c:pt idx="35247">
                  <c:v>735675.66881944449</c:v>
                </c:pt>
                <c:pt idx="35248">
                  <c:v>735675.66881944449</c:v>
                </c:pt>
                <c:pt idx="35249">
                  <c:v>735675.66883101943</c:v>
                </c:pt>
                <c:pt idx="35250">
                  <c:v>735675.66883101943</c:v>
                </c:pt>
                <c:pt idx="35251">
                  <c:v>735675.66884259263</c:v>
                </c:pt>
                <c:pt idx="35252">
                  <c:v>735675.66885416745</c:v>
                </c:pt>
                <c:pt idx="35253">
                  <c:v>735675.66885416745</c:v>
                </c:pt>
                <c:pt idx="35254">
                  <c:v>735675.66886574461</c:v>
                </c:pt>
                <c:pt idx="35255">
                  <c:v>735675.66886574461</c:v>
                </c:pt>
                <c:pt idx="35256">
                  <c:v>735675.66887731745</c:v>
                </c:pt>
                <c:pt idx="35257">
                  <c:v>735675.66887731745</c:v>
                </c:pt>
                <c:pt idx="35258">
                  <c:v>735675.66888888902</c:v>
                </c:pt>
                <c:pt idx="35259">
                  <c:v>735675.66888888902</c:v>
                </c:pt>
                <c:pt idx="35260">
                  <c:v>735675.66890046292</c:v>
                </c:pt>
                <c:pt idx="35261">
                  <c:v>735675.66890046292</c:v>
                </c:pt>
                <c:pt idx="35262">
                  <c:v>735675.66891203704</c:v>
                </c:pt>
                <c:pt idx="35263">
                  <c:v>735675.66891203704</c:v>
                </c:pt>
                <c:pt idx="35264">
                  <c:v>735675.66892361245</c:v>
                </c:pt>
                <c:pt idx="35265">
                  <c:v>735675.66892361245</c:v>
                </c:pt>
                <c:pt idx="35266">
                  <c:v>735675.66893518541</c:v>
                </c:pt>
                <c:pt idx="35267">
                  <c:v>735675.66893518541</c:v>
                </c:pt>
                <c:pt idx="35268">
                  <c:v>735675.66894675931</c:v>
                </c:pt>
                <c:pt idx="35269">
                  <c:v>735675.66894675931</c:v>
                </c:pt>
                <c:pt idx="35270">
                  <c:v>735675.66895833344</c:v>
                </c:pt>
                <c:pt idx="35271">
                  <c:v>735675.66895833344</c:v>
                </c:pt>
                <c:pt idx="35272">
                  <c:v>735675.66896990733</c:v>
                </c:pt>
                <c:pt idx="35273">
                  <c:v>735675.66896990733</c:v>
                </c:pt>
                <c:pt idx="35274">
                  <c:v>735675.66898148204</c:v>
                </c:pt>
                <c:pt idx="35275">
                  <c:v>735675.66898148204</c:v>
                </c:pt>
                <c:pt idx="35276">
                  <c:v>735675.66899305559</c:v>
                </c:pt>
                <c:pt idx="35277">
                  <c:v>735675.66899305559</c:v>
                </c:pt>
                <c:pt idx="35278">
                  <c:v>735675.6690046296</c:v>
                </c:pt>
                <c:pt idx="35279">
                  <c:v>735675.6690046296</c:v>
                </c:pt>
                <c:pt idx="35280">
                  <c:v>735675.66901620373</c:v>
                </c:pt>
                <c:pt idx="35281">
                  <c:v>735675.66901620373</c:v>
                </c:pt>
                <c:pt idx="35282">
                  <c:v>735675.66902777774</c:v>
                </c:pt>
                <c:pt idx="35283">
                  <c:v>735675.66903935187</c:v>
                </c:pt>
                <c:pt idx="35284">
                  <c:v>735675.66903935187</c:v>
                </c:pt>
                <c:pt idx="35285">
                  <c:v>735675.66905092704</c:v>
                </c:pt>
                <c:pt idx="35286">
                  <c:v>735675.66905092704</c:v>
                </c:pt>
                <c:pt idx="35287">
                  <c:v>735675.6690625</c:v>
                </c:pt>
                <c:pt idx="35288">
                  <c:v>735675.6690625</c:v>
                </c:pt>
                <c:pt idx="35289">
                  <c:v>735675.6690740739</c:v>
                </c:pt>
                <c:pt idx="35290">
                  <c:v>735675.6690740739</c:v>
                </c:pt>
                <c:pt idx="35291">
                  <c:v>735675.66908564942</c:v>
                </c:pt>
                <c:pt idx="35292">
                  <c:v>735675.66908564942</c:v>
                </c:pt>
                <c:pt idx="35293">
                  <c:v>735675.6690972225</c:v>
                </c:pt>
                <c:pt idx="35294">
                  <c:v>735675.6690972225</c:v>
                </c:pt>
                <c:pt idx="35295">
                  <c:v>735675.66910879628</c:v>
                </c:pt>
                <c:pt idx="35296">
                  <c:v>735675.66910879628</c:v>
                </c:pt>
                <c:pt idx="35297">
                  <c:v>735675.66912037029</c:v>
                </c:pt>
                <c:pt idx="35298">
                  <c:v>735675.66912037029</c:v>
                </c:pt>
                <c:pt idx="35299">
                  <c:v>735675.66913194431</c:v>
                </c:pt>
                <c:pt idx="35300">
                  <c:v>735675.66913194431</c:v>
                </c:pt>
                <c:pt idx="35301">
                  <c:v>735675.66914351832</c:v>
                </c:pt>
                <c:pt idx="35302">
                  <c:v>735675.66914351832</c:v>
                </c:pt>
                <c:pt idx="35303">
                  <c:v>735675.66915509256</c:v>
                </c:pt>
                <c:pt idx="35304">
                  <c:v>735675.66915509256</c:v>
                </c:pt>
                <c:pt idx="35305">
                  <c:v>735675.66916666669</c:v>
                </c:pt>
                <c:pt idx="35306">
                  <c:v>735675.66916666669</c:v>
                </c:pt>
                <c:pt idx="35307">
                  <c:v>735675.66917823837</c:v>
                </c:pt>
                <c:pt idx="35308">
                  <c:v>735675.66917823837</c:v>
                </c:pt>
                <c:pt idx="35309">
                  <c:v>735675.66918981436</c:v>
                </c:pt>
                <c:pt idx="35310">
                  <c:v>735675.66918981436</c:v>
                </c:pt>
                <c:pt idx="35311">
                  <c:v>735675.66920138884</c:v>
                </c:pt>
                <c:pt idx="35312">
                  <c:v>735675.66920138884</c:v>
                </c:pt>
                <c:pt idx="35313">
                  <c:v>735675.66921296297</c:v>
                </c:pt>
                <c:pt idx="35314">
                  <c:v>735675.66922453744</c:v>
                </c:pt>
                <c:pt idx="35315">
                  <c:v>735675.66922453744</c:v>
                </c:pt>
                <c:pt idx="35316">
                  <c:v>735675.66923611145</c:v>
                </c:pt>
                <c:pt idx="35317">
                  <c:v>735675.66923611145</c:v>
                </c:pt>
                <c:pt idx="35318">
                  <c:v>735675.66924768523</c:v>
                </c:pt>
                <c:pt idx="35319">
                  <c:v>735675.66924768523</c:v>
                </c:pt>
                <c:pt idx="35320">
                  <c:v>735675.6692592589</c:v>
                </c:pt>
                <c:pt idx="35321">
                  <c:v>735675.6692592589</c:v>
                </c:pt>
                <c:pt idx="35322">
                  <c:v>735675.66927083349</c:v>
                </c:pt>
                <c:pt idx="35323">
                  <c:v>735675.66927083349</c:v>
                </c:pt>
                <c:pt idx="35324">
                  <c:v>735675.6692824075</c:v>
                </c:pt>
                <c:pt idx="35325">
                  <c:v>735675.6692824075</c:v>
                </c:pt>
                <c:pt idx="35326">
                  <c:v>735675.66929398151</c:v>
                </c:pt>
                <c:pt idx="35327">
                  <c:v>735675.66929398151</c:v>
                </c:pt>
                <c:pt idx="35328">
                  <c:v>735675.66930555529</c:v>
                </c:pt>
                <c:pt idx="35329">
                  <c:v>735675.66930555529</c:v>
                </c:pt>
                <c:pt idx="35330">
                  <c:v>735675.6693171293</c:v>
                </c:pt>
                <c:pt idx="35331">
                  <c:v>735675.6693171293</c:v>
                </c:pt>
                <c:pt idx="35332">
                  <c:v>735675.66932870366</c:v>
                </c:pt>
                <c:pt idx="35333">
                  <c:v>735675.66932870366</c:v>
                </c:pt>
                <c:pt idx="35334">
                  <c:v>735675.66934027697</c:v>
                </c:pt>
                <c:pt idx="35335">
                  <c:v>735675.66934027697</c:v>
                </c:pt>
                <c:pt idx="35336">
                  <c:v>735675.6693518518</c:v>
                </c:pt>
                <c:pt idx="35337">
                  <c:v>735675.6693518518</c:v>
                </c:pt>
                <c:pt idx="35338">
                  <c:v>735675.66936342593</c:v>
                </c:pt>
                <c:pt idx="35339">
                  <c:v>735675.66936342593</c:v>
                </c:pt>
                <c:pt idx="35340">
                  <c:v>735675.66937500006</c:v>
                </c:pt>
                <c:pt idx="35341">
                  <c:v>735675.66937500006</c:v>
                </c:pt>
                <c:pt idx="35342">
                  <c:v>735675.66938657407</c:v>
                </c:pt>
                <c:pt idx="35343">
                  <c:v>735675.66938657407</c:v>
                </c:pt>
                <c:pt idx="35344">
                  <c:v>735675.66939814819</c:v>
                </c:pt>
                <c:pt idx="35345">
                  <c:v>735675.66940972221</c:v>
                </c:pt>
                <c:pt idx="35346">
                  <c:v>735675.66940972221</c:v>
                </c:pt>
                <c:pt idx="35347">
                  <c:v>735675.66942129645</c:v>
                </c:pt>
                <c:pt idx="35348">
                  <c:v>735675.66942129645</c:v>
                </c:pt>
                <c:pt idx="35349">
                  <c:v>735675.66943287035</c:v>
                </c:pt>
                <c:pt idx="35350">
                  <c:v>735675.66943287035</c:v>
                </c:pt>
                <c:pt idx="35351">
                  <c:v>735675.66944444447</c:v>
                </c:pt>
                <c:pt idx="35352">
                  <c:v>735675.66944444447</c:v>
                </c:pt>
                <c:pt idx="35353">
                  <c:v>735675.66945601942</c:v>
                </c:pt>
                <c:pt idx="35354">
                  <c:v>735675.66945601942</c:v>
                </c:pt>
                <c:pt idx="35355">
                  <c:v>735675.66946759261</c:v>
                </c:pt>
                <c:pt idx="35356">
                  <c:v>735675.66946759261</c:v>
                </c:pt>
                <c:pt idx="35357">
                  <c:v>735675.66947916639</c:v>
                </c:pt>
                <c:pt idx="35358">
                  <c:v>735675.66947916639</c:v>
                </c:pt>
                <c:pt idx="35359">
                  <c:v>735675.66949074075</c:v>
                </c:pt>
                <c:pt idx="35360">
                  <c:v>735675.66949074075</c:v>
                </c:pt>
                <c:pt idx="35361">
                  <c:v>735675.66950231476</c:v>
                </c:pt>
                <c:pt idx="35362">
                  <c:v>735675.66950231476</c:v>
                </c:pt>
                <c:pt idx="35363">
                  <c:v>735675.66951388889</c:v>
                </c:pt>
                <c:pt idx="35364">
                  <c:v>735675.66951388889</c:v>
                </c:pt>
                <c:pt idx="35365">
                  <c:v>735675.6695254629</c:v>
                </c:pt>
                <c:pt idx="35366">
                  <c:v>735675.6695254629</c:v>
                </c:pt>
                <c:pt idx="35367">
                  <c:v>735675.66953703703</c:v>
                </c:pt>
                <c:pt idx="35368">
                  <c:v>735675.66953703703</c:v>
                </c:pt>
                <c:pt idx="35369">
                  <c:v>735675.66954861116</c:v>
                </c:pt>
                <c:pt idx="35370">
                  <c:v>735675.66954861116</c:v>
                </c:pt>
                <c:pt idx="35371">
                  <c:v>735675.66956018517</c:v>
                </c:pt>
                <c:pt idx="35372">
                  <c:v>735675.66956018517</c:v>
                </c:pt>
                <c:pt idx="35373">
                  <c:v>735675.66957175836</c:v>
                </c:pt>
                <c:pt idx="35374">
                  <c:v>735675.66958333342</c:v>
                </c:pt>
                <c:pt idx="35375">
                  <c:v>735675.66958333342</c:v>
                </c:pt>
                <c:pt idx="35376">
                  <c:v>735675.66959490732</c:v>
                </c:pt>
                <c:pt idx="35377">
                  <c:v>735675.66959490732</c:v>
                </c:pt>
                <c:pt idx="35378">
                  <c:v>735675.66960648145</c:v>
                </c:pt>
                <c:pt idx="35379">
                  <c:v>735675.66960648145</c:v>
                </c:pt>
                <c:pt idx="35380">
                  <c:v>735675.66961805336</c:v>
                </c:pt>
                <c:pt idx="35381">
                  <c:v>735675.66961805336</c:v>
                </c:pt>
                <c:pt idx="35382">
                  <c:v>735675.66962962958</c:v>
                </c:pt>
                <c:pt idx="35383">
                  <c:v>735675.66962962958</c:v>
                </c:pt>
                <c:pt idx="35384">
                  <c:v>735675.66964120371</c:v>
                </c:pt>
                <c:pt idx="35385">
                  <c:v>735675.66964120371</c:v>
                </c:pt>
                <c:pt idx="35386">
                  <c:v>735675.66965277772</c:v>
                </c:pt>
                <c:pt idx="35387">
                  <c:v>735675.66965277772</c:v>
                </c:pt>
                <c:pt idx="35388">
                  <c:v>735675.66966435185</c:v>
                </c:pt>
                <c:pt idx="35389">
                  <c:v>735675.66966435185</c:v>
                </c:pt>
                <c:pt idx="35390">
                  <c:v>735675.66967592645</c:v>
                </c:pt>
                <c:pt idx="35391">
                  <c:v>735675.66967592645</c:v>
                </c:pt>
                <c:pt idx="35392">
                  <c:v>735675.66968750244</c:v>
                </c:pt>
                <c:pt idx="35393">
                  <c:v>735675.66968750244</c:v>
                </c:pt>
                <c:pt idx="35394">
                  <c:v>735675.66969907389</c:v>
                </c:pt>
                <c:pt idx="35395">
                  <c:v>735675.66969907389</c:v>
                </c:pt>
                <c:pt idx="35396">
                  <c:v>735675.66971064813</c:v>
                </c:pt>
                <c:pt idx="35397">
                  <c:v>735675.66971064813</c:v>
                </c:pt>
                <c:pt idx="35398">
                  <c:v>735675.66972222249</c:v>
                </c:pt>
                <c:pt idx="35399">
                  <c:v>735675.66972222249</c:v>
                </c:pt>
                <c:pt idx="35400">
                  <c:v>735675.6697337965</c:v>
                </c:pt>
                <c:pt idx="35401">
                  <c:v>735675.6697337965</c:v>
                </c:pt>
                <c:pt idx="35402">
                  <c:v>735675.66974537028</c:v>
                </c:pt>
                <c:pt idx="35403">
                  <c:v>735675.66974537028</c:v>
                </c:pt>
                <c:pt idx="35404">
                  <c:v>735675.66975694441</c:v>
                </c:pt>
                <c:pt idx="35405">
                  <c:v>735675.6697685183</c:v>
                </c:pt>
                <c:pt idx="35406">
                  <c:v>735675.6697685183</c:v>
                </c:pt>
                <c:pt idx="35407">
                  <c:v>735675.66978009231</c:v>
                </c:pt>
                <c:pt idx="35408">
                  <c:v>735675.66978009231</c:v>
                </c:pt>
                <c:pt idx="35409">
                  <c:v>735675.66979166667</c:v>
                </c:pt>
                <c:pt idx="35410">
                  <c:v>735675.66979166667</c:v>
                </c:pt>
                <c:pt idx="35411">
                  <c:v>735675.66980324243</c:v>
                </c:pt>
                <c:pt idx="35412">
                  <c:v>735675.66980324243</c:v>
                </c:pt>
                <c:pt idx="35413">
                  <c:v>735675.66981481481</c:v>
                </c:pt>
                <c:pt idx="35414">
                  <c:v>735675.66982638941</c:v>
                </c:pt>
                <c:pt idx="35415">
                  <c:v>735675.66982638941</c:v>
                </c:pt>
                <c:pt idx="35416">
                  <c:v>735675.66982638941</c:v>
                </c:pt>
                <c:pt idx="35417">
                  <c:v>735675.66983796295</c:v>
                </c:pt>
                <c:pt idx="35418">
                  <c:v>735675.66983796295</c:v>
                </c:pt>
                <c:pt idx="35419">
                  <c:v>735675.66984953708</c:v>
                </c:pt>
                <c:pt idx="35420">
                  <c:v>735675.66984953708</c:v>
                </c:pt>
                <c:pt idx="35421">
                  <c:v>735675.66986111144</c:v>
                </c:pt>
                <c:pt idx="35422">
                  <c:v>735675.66987268522</c:v>
                </c:pt>
                <c:pt idx="35423">
                  <c:v>735675.66987268522</c:v>
                </c:pt>
                <c:pt idx="35424">
                  <c:v>735675.66988425923</c:v>
                </c:pt>
                <c:pt idx="35425">
                  <c:v>735675.66988425923</c:v>
                </c:pt>
                <c:pt idx="35426">
                  <c:v>735675.66989583441</c:v>
                </c:pt>
                <c:pt idx="35427">
                  <c:v>735675.66989583441</c:v>
                </c:pt>
                <c:pt idx="35428">
                  <c:v>735675.66990740749</c:v>
                </c:pt>
                <c:pt idx="35429">
                  <c:v>735675.66990740749</c:v>
                </c:pt>
                <c:pt idx="35430">
                  <c:v>735675.66991898138</c:v>
                </c:pt>
                <c:pt idx="35431">
                  <c:v>735675.66991898138</c:v>
                </c:pt>
                <c:pt idx="35432">
                  <c:v>735675.66993055539</c:v>
                </c:pt>
                <c:pt idx="35433">
                  <c:v>735675.66993055539</c:v>
                </c:pt>
                <c:pt idx="35434">
                  <c:v>735675.66994212929</c:v>
                </c:pt>
                <c:pt idx="35435">
                  <c:v>735675.66994212929</c:v>
                </c:pt>
                <c:pt idx="35436">
                  <c:v>735675.66995370365</c:v>
                </c:pt>
                <c:pt idx="35437">
                  <c:v>735675.66995370365</c:v>
                </c:pt>
                <c:pt idx="35438">
                  <c:v>735675.66996527778</c:v>
                </c:pt>
                <c:pt idx="35439">
                  <c:v>735675.66996527778</c:v>
                </c:pt>
                <c:pt idx="35440">
                  <c:v>735675.6699768519</c:v>
                </c:pt>
                <c:pt idx="35441">
                  <c:v>735675.6699768519</c:v>
                </c:pt>
                <c:pt idx="35442">
                  <c:v>735675.66998842591</c:v>
                </c:pt>
                <c:pt idx="35443">
                  <c:v>735675.66998842591</c:v>
                </c:pt>
                <c:pt idx="35444">
                  <c:v>735675.66999999899</c:v>
                </c:pt>
                <c:pt idx="35445">
                  <c:v>735675.66999999899</c:v>
                </c:pt>
                <c:pt idx="35446">
                  <c:v>735675.67001157196</c:v>
                </c:pt>
                <c:pt idx="35447">
                  <c:v>735675.67001157196</c:v>
                </c:pt>
                <c:pt idx="35448">
                  <c:v>735675.67002314841</c:v>
                </c:pt>
                <c:pt idx="35449">
                  <c:v>735675.67002314841</c:v>
                </c:pt>
                <c:pt idx="35450">
                  <c:v>735675.67003472219</c:v>
                </c:pt>
                <c:pt idx="35451">
                  <c:v>735675.67003472219</c:v>
                </c:pt>
                <c:pt idx="35452">
                  <c:v>735675.67005787033</c:v>
                </c:pt>
                <c:pt idx="35453">
                  <c:v>735675.67005787033</c:v>
                </c:pt>
                <c:pt idx="35454">
                  <c:v>735675.67005787033</c:v>
                </c:pt>
                <c:pt idx="35455">
                  <c:v>735675.67006944399</c:v>
                </c:pt>
                <c:pt idx="35456">
                  <c:v>735675.67006944399</c:v>
                </c:pt>
                <c:pt idx="35457">
                  <c:v>735675.67008101847</c:v>
                </c:pt>
                <c:pt idx="35458">
                  <c:v>735675.67008101847</c:v>
                </c:pt>
                <c:pt idx="35459">
                  <c:v>735675.67009259237</c:v>
                </c:pt>
                <c:pt idx="35460">
                  <c:v>735675.67009259237</c:v>
                </c:pt>
                <c:pt idx="35461">
                  <c:v>735675.67010416638</c:v>
                </c:pt>
                <c:pt idx="35462">
                  <c:v>735675.67010416638</c:v>
                </c:pt>
                <c:pt idx="35463">
                  <c:v>735675.67011574039</c:v>
                </c:pt>
                <c:pt idx="35464">
                  <c:v>735675.67011574039</c:v>
                </c:pt>
                <c:pt idx="35465">
                  <c:v>735675.67012731486</c:v>
                </c:pt>
                <c:pt idx="35466">
                  <c:v>735675.67012731486</c:v>
                </c:pt>
                <c:pt idx="35467">
                  <c:v>735675.67013888562</c:v>
                </c:pt>
                <c:pt idx="35468">
                  <c:v>735675.67013888562</c:v>
                </c:pt>
                <c:pt idx="35469">
                  <c:v>735675.67015046196</c:v>
                </c:pt>
                <c:pt idx="35470">
                  <c:v>735675.67015046196</c:v>
                </c:pt>
                <c:pt idx="35471">
                  <c:v>735675.6701620369</c:v>
                </c:pt>
                <c:pt idx="35472">
                  <c:v>735675.67017360847</c:v>
                </c:pt>
                <c:pt idx="35473">
                  <c:v>735675.67017360847</c:v>
                </c:pt>
                <c:pt idx="35474">
                  <c:v>735675.67018518399</c:v>
                </c:pt>
                <c:pt idx="35475">
                  <c:v>735675.67018518399</c:v>
                </c:pt>
                <c:pt idx="35476">
                  <c:v>735675.67019675672</c:v>
                </c:pt>
                <c:pt idx="35477">
                  <c:v>735675.67019675672</c:v>
                </c:pt>
                <c:pt idx="35478">
                  <c:v>735675.67020833329</c:v>
                </c:pt>
                <c:pt idx="35479">
                  <c:v>735675.67020833329</c:v>
                </c:pt>
                <c:pt idx="35480">
                  <c:v>735675.67021990696</c:v>
                </c:pt>
                <c:pt idx="35481">
                  <c:v>735675.67021990696</c:v>
                </c:pt>
                <c:pt idx="35482">
                  <c:v>735675.67023148132</c:v>
                </c:pt>
                <c:pt idx="35483">
                  <c:v>735675.67023148132</c:v>
                </c:pt>
                <c:pt idx="35484">
                  <c:v>735675.67024305288</c:v>
                </c:pt>
                <c:pt idx="35485">
                  <c:v>735675.67024305288</c:v>
                </c:pt>
                <c:pt idx="35486">
                  <c:v>735675.67025462957</c:v>
                </c:pt>
                <c:pt idx="35487">
                  <c:v>735675.67025462957</c:v>
                </c:pt>
                <c:pt idx="35488">
                  <c:v>735675.6702662037</c:v>
                </c:pt>
                <c:pt idx="35489">
                  <c:v>735675.6702662037</c:v>
                </c:pt>
                <c:pt idx="35490">
                  <c:v>735675.67027777736</c:v>
                </c:pt>
                <c:pt idx="35491">
                  <c:v>735675.67027777736</c:v>
                </c:pt>
                <c:pt idx="35492">
                  <c:v>735675.67028935137</c:v>
                </c:pt>
                <c:pt idx="35493">
                  <c:v>735675.67028935137</c:v>
                </c:pt>
                <c:pt idx="35494">
                  <c:v>735675.67030092597</c:v>
                </c:pt>
                <c:pt idx="35495">
                  <c:v>735675.67030092597</c:v>
                </c:pt>
                <c:pt idx="35496">
                  <c:v>735675.67031249718</c:v>
                </c:pt>
                <c:pt idx="35497">
                  <c:v>735675.67031249718</c:v>
                </c:pt>
                <c:pt idx="35498">
                  <c:v>735675.67032407399</c:v>
                </c:pt>
                <c:pt idx="35499">
                  <c:v>735675.67032407399</c:v>
                </c:pt>
                <c:pt idx="35500">
                  <c:v>735675.67033564812</c:v>
                </c:pt>
                <c:pt idx="35501">
                  <c:v>735675.67033564812</c:v>
                </c:pt>
                <c:pt idx="35502">
                  <c:v>735675.67034722189</c:v>
                </c:pt>
                <c:pt idx="35503">
                  <c:v>735675.67035879358</c:v>
                </c:pt>
                <c:pt idx="35504">
                  <c:v>735675.67035879358</c:v>
                </c:pt>
                <c:pt idx="35505">
                  <c:v>735675.67037036666</c:v>
                </c:pt>
                <c:pt idx="35506">
                  <c:v>735675.67037036666</c:v>
                </c:pt>
                <c:pt idx="35507">
                  <c:v>735675.67038194439</c:v>
                </c:pt>
                <c:pt idx="35508">
                  <c:v>735675.67038194439</c:v>
                </c:pt>
                <c:pt idx="35509">
                  <c:v>735675.67039351829</c:v>
                </c:pt>
                <c:pt idx="35510">
                  <c:v>735675.6704050923</c:v>
                </c:pt>
                <c:pt idx="35511">
                  <c:v>735675.6704050923</c:v>
                </c:pt>
                <c:pt idx="35512">
                  <c:v>735675.6704050923</c:v>
                </c:pt>
                <c:pt idx="35513">
                  <c:v>735675.67041666666</c:v>
                </c:pt>
                <c:pt idx="35514">
                  <c:v>735675.67041666666</c:v>
                </c:pt>
                <c:pt idx="35515">
                  <c:v>735675.67042824079</c:v>
                </c:pt>
                <c:pt idx="35516">
                  <c:v>735675.67042824079</c:v>
                </c:pt>
                <c:pt idx="35517">
                  <c:v>735675.67043981398</c:v>
                </c:pt>
                <c:pt idx="35518">
                  <c:v>735675.67043981398</c:v>
                </c:pt>
                <c:pt idx="35519">
                  <c:v>735675.67045138893</c:v>
                </c:pt>
                <c:pt idx="35520">
                  <c:v>735675.67045138893</c:v>
                </c:pt>
                <c:pt idx="35521">
                  <c:v>735675.67046296236</c:v>
                </c:pt>
                <c:pt idx="35522">
                  <c:v>735675.67046296236</c:v>
                </c:pt>
                <c:pt idx="35523">
                  <c:v>735675.67047453707</c:v>
                </c:pt>
                <c:pt idx="35524">
                  <c:v>735675.67047453707</c:v>
                </c:pt>
                <c:pt idx="35525">
                  <c:v>735675.67048611143</c:v>
                </c:pt>
                <c:pt idx="35526">
                  <c:v>735675.67048611143</c:v>
                </c:pt>
                <c:pt idx="35527">
                  <c:v>735675.67049768521</c:v>
                </c:pt>
                <c:pt idx="35528">
                  <c:v>735675.67049768521</c:v>
                </c:pt>
                <c:pt idx="35529">
                  <c:v>735675.67050925596</c:v>
                </c:pt>
                <c:pt idx="35530">
                  <c:v>735675.67052083334</c:v>
                </c:pt>
                <c:pt idx="35531">
                  <c:v>735675.67052083334</c:v>
                </c:pt>
                <c:pt idx="35532">
                  <c:v>735675.67053240736</c:v>
                </c:pt>
                <c:pt idx="35533">
                  <c:v>735675.67053240736</c:v>
                </c:pt>
                <c:pt idx="35534">
                  <c:v>735675.67054398137</c:v>
                </c:pt>
                <c:pt idx="35535">
                  <c:v>735675.67054398137</c:v>
                </c:pt>
                <c:pt idx="35536">
                  <c:v>735675.67055555538</c:v>
                </c:pt>
                <c:pt idx="35537">
                  <c:v>735675.67055555538</c:v>
                </c:pt>
                <c:pt idx="35538">
                  <c:v>735675.67056712939</c:v>
                </c:pt>
                <c:pt idx="35539">
                  <c:v>735675.67056712939</c:v>
                </c:pt>
                <c:pt idx="35540">
                  <c:v>735675.67057870026</c:v>
                </c:pt>
                <c:pt idx="35541">
                  <c:v>735675.67057870026</c:v>
                </c:pt>
                <c:pt idx="35542">
                  <c:v>735675.67059027636</c:v>
                </c:pt>
                <c:pt idx="35543">
                  <c:v>735675.67059027636</c:v>
                </c:pt>
                <c:pt idx="35544">
                  <c:v>735675.67060185189</c:v>
                </c:pt>
                <c:pt idx="35545">
                  <c:v>735675.67060185189</c:v>
                </c:pt>
                <c:pt idx="35546">
                  <c:v>735675.6706134259</c:v>
                </c:pt>
                <c:pt idx="35547">
                  <c:v>735675.6706134259</c:v>
                </c:pt>
                <c:pt idx="35548">
                  <c:v>735675.67062500003</c:v>
                </c:pt>
                <c:pt idx="35549">
                  <c:v>735675.67062500003</c:v>
                </c:pt>
                <c:pt idx="35550">
                  <c:v>735675.67063657392</c:v>
                </c:pt>
                <c:pt idx="35551">
                  <c:v>735675.67063657392</c:v>
                </c:pt>
                <c:pt idx="35552">
                  <c:v>735675.67064814817</c:v>
                </c:pt>
                <c:pt idx="35553">
                  <c:v>735675.67064814817</c:v>
                </c:pt>
                <c:pt idx="35554">
                  <c:v>735675.67065972218</c:v>
                </c:pt>
                <c:pt idx="35555">
                  <c:v>735675.67065972218</c:v>
                </c:pt>
                <c:pt idx="35556">
                  <c:v>735675.67067129631</c:v>
                </c:pt>
                <c:pt idx="35557">
                  <c:v>735675.67067129631</c:v>
                </c:pt>
                <c:pt idx="35558">
                  <c:v>735675.67068287032</c:v>
                </c:pt>
                <c:pt idx="35559">
                  <c:v>735675.67069444433</c:v>
                </c:pt>
                <c:pt idx="35560">
                  <c:v>735675.67070601857</c:v>
                </c:pt>
                <c:pt idx="35561">
                  <c:v>735675.67070601857</c:v>
                </c:pt>
                <c:pt idx="35562">
                  <c:v>735675.67070601857</c:v>
                </c:pt>
                <c:pt idx="35563">
                  <c:v>735675.67071759189</c:v>
                </c:pt>
                <c:pt idx="35564">
                  <c:v>735675.67071759189</c:v>
                </c:pt>
                <c:pt idx="35565">
                  <c:v>735675.67072916636</c:v>
                </c:pt>
                <c:pt idx="35566">
                  <c:v>735675.67072916636</c:v>
                </c:pt>
                <c:pt idx="35567">
                  <c:v>735675.67074074037</c:v>
                </c:pt>
                <c:pt idx="35568">
                  <c:v>735675.67074074037</c:v>
                </c:pt>
                <c:pt idx="35569">
                  <c:v>735675.67075231439</c:v>
                </c:pt>
                <c:pt idx="35570">
                  <c:v>735675.67075231439</c:v>
                </c:pt>
                <c:pt idx="35571">
                  <c:v>735675.67076388886</c:v>
                </c:pt>
                <c:pt idx="35572">
                  <c:v>735675.67076388886</c:v>
                </c:pt>
                <c:pt idx="35573">
                  <c:v>735675.67077546136</c:v>
                </c:pt>
                <c:pt idx="35574">
                  <c:v>735675.67077546136</c:v>
                </c:pt>
                <c:pt idx="35575">
                  <c:v>735675.670787037</c:v>
                </c:pt>
                <c:pt idx="35576">
                  <c:v>735675.670787037</c:v>
                </c:pt>
                <c:pt idx="35577">
                  <c:v>735675.67079860845</c:v>
                </c:pt>
                <c:pt idx="35578">
                  <c:v>735675.67079860845</c:v>
                </c:pt>
                <c:pt idx="35579">
                  <c:v>735675.67081018398</c:v>
                </c:pt>
                <c:pt idx="35580">
                  <c:v>735675.67081018398</c:v>
                </c:pt>
                <c:pt idx="35581">
                  <c:v>735675.67082175927</c:v>
                </c:pt>
                <c:pt idx="35582">
                  <c:v>735675.67082175927</c:v>
                </c:pt>
                <c:pt idx="35583">
                  <c:v>735675.6708333334</c:v>
                </c:pt>
                <c:pt idx="35584">
                  <c:v>735675.6708333334</c:v>
                </c:pt>
                <c:pt idx="35585">
                  <c:v>735675.67084490729</c:v>
                </c:pt>
                <c:pt idx="35586">
                  <c:v>735675.67085648153</c:v>
                </c:pt>
                <c:pt idx="35587">
                  <c:v>735675.67085648153</c:v>
                </c:pt>
                <c:pt idx="35588">
                  <c:v>735675.67086805275</c:v>
                </c:pt>
                <c:pt idx="35589">
                  <c:v>735675.67086805275</c:v>
                </c:pt>
                <c:pt idx="35590">
                  <c:v>735675.67087962897</c:v>
                </c:pt>
                <c:pt idx="35591">
                  <c:v>735675.67087962897</c:v>
                </c:pt>
                <c:pt idx="35592">
                  <c:v>735675.67089120368</c:v>
                </c:pt>
                <c:pt idx="35593">
                  <c:v>735675.67089120368</c:v>
                </c:pt>
                <c:pt idx="35594">
                  <c:v>735675.67090277688</c:v>
                </c:pt>
                <c:pt idx="35595">
                  <c:v>735675.67090277688</c:v>
                </c:pt>
                <c:pt idx="35596">
                  <c:v>735675.67091435136</c:v>
                </c:pt>
                <c:pt idx="35597">
                  <c:v>735675.67091435136</c:v>
                </c:pt>
                <c:pt idx="35598">
                  <c:v>735675.67092592595</c:v>
                </c:pt>
                <c:pt idx="35599">
                  <c:v>735675.67092592595</c:v>
                </c:pt>
                <c:pt idx="35600">
                  <c:v>735675.67093749996</c:v>
                </c:pt>
                <c:pt idx="35601">
                  <c:v>735675.67093749996</c:v>
                </c:pt>
                <c:pt idx="35602">
                  <c:v>735675.67094907048</c:v>
                </c:pt>
                <c:pt idx="35603">
                  <c:v>735675.67094907048</c:v>
                </c:pt>
                <c:pt idx="35604">
                  <c:v>735675.6709606481</c:v>
                </c:pt>
                <c:pt idx="35605">
                  <c:v>735675.6709606481</c:v>
                </c:pt>
                <c:pt idx="35606">
                  <c:v>735675.67097222188</c:v>
                </c:pt>
                <c:pt idx="35607">
                  <c:v>735675.67097222188</c:v>
                </c:pt>
                <c:pt idx="35608">
                  <c:v>735675.67098379624</c:v>
                </c:pt>
                <c:pt idx="35609">
                  <c:v>735675.67098379624</c:v>
                </c:pt>
                <c:pt idx="35610">
                  <c:v>735675.67099537037</c:v>
                </c:pt>
                <c:pt idx="35611">
                  <c:v>735675.67099537037</c:v>
                </c:pt>
                <c:pt idx="35612">
                  <c:v>735675.6710069445</c:v>
                </c:pt>
                <c:pt idx="35613">
                  <c:v>735675.6710069445</c:v>
                </c:pt>
                <c:pt idx="35614">
                  <c:v>735675.67101851839</c:v>
                </c:pt>
                <c:pt idx="35615">
                  <c:v>735675.67103009229</c:v>
                </c:pt>
                <c:pt idx="35616">
                  <c:v>735675.67103009229</c:v>
                </c:pt>
                <c:pt idx="35617">
                  <c:v>735675.6710416663</c:v>
                </c:pt>
                <c:pt idx="35618">
                  <c:v>735675.6710416663</c:v>
                </c:pt>
                <c:pt idx="35619">
                  <c:v>735675.67105324205</c:v>
                </c:pt>
                <c:pt idx="35620">
                  <c:v>735675.67105324205</c:v>
                </c:pt>
                <c:pt idx="35621">
                  <c:v>735675.67106481479</c:v>
                </c:pt>
                <c:pt idx="35622">
                  <c:v>735675.67106481479</c:v>
                </c:pt>
                <c:pt idx="35623">
                  <c:v>735675.67107638891</c:v>
                </c:pt>
                <c:pt idx="35624">
                  <c:v>735675.67107638891</c:v>
                </c:pt>
                <c:pt idx="35625">
                  <c:v>735675.67108796292</c:v>
                </c:pt>
                <c:pt idx="35626">
                  <c:v>735675.67108796292</c:v>
                </c:pt>
                <c:pt idx="35627">
                  <c:v>735675.67109953694</c:v>
                </c:pt>
                <c:pt idx="35628">
                  <c:v>735675.67109953694</c:v>
                </c:pt>
                <c:pt idx="35629">
                  <c:v>735675.67111111106</c:v>
                </c:pt>
                <c:pt idx="35630">
                  <c:v>735675.67111111106</c:v>
                </c:pt>
                <c:pt idx="35631">
                  <c:v>735675.67112268519</c:v>
                </c:pt>
                <c:pt idx="35632">
                  <c:v>735675.67112268519</c:v>
                </c:pt>
                <c:pt idx="35633">
                  <c:v>735675.67113425897</c:v>
                </c:pt>
                <c:pt idx="35634">
                  <c:v>735675.67113425897</c:v>
                </c:pt>
                <c:pt idx="35635">
                  <c:v>735675.67114583333</c:v>
                </c:pt>
                <c:pt idx="35636">
                  <c:v>735675.67114583333</c:v>
                </c:pt>
                <c:pt idx="35637">
                  <c:v>735675.67115740746</c:v>
                </c:pt>
                <c:pt idx="35638">
                  <c:v>735675.67115740746</c:v>
                </c:pt>
                <c:pt idx="35639">
                  <c:v>735675.67116897868</c:v>
                </c:pt>
                <c:pt idx="35640">
                  <c:v>735675.67116897868</c:v>
                </c:pt>
                <c:pt idx="35641">
                  <c:v>735675.67118055536</c:v>
                </c:pt>
                <c:pt idx="35642">
                  <c:v>735675.67118055536</c:v>
                </c:pt>
                <c:pt idx="35643">
                  <c:v>735675.67119212938</c:v>
                </c:pt>
                <c:pt idx="35644">
                  <c:v>735675.67119212938</c:v>
                </c:pt>
                <c:pt idx="35645">
                  <c:v>735675.67120370374</c:v>
                </c:pt>
                <c:pt idx="35646">
                  <c:v>735675.67121527728</c:v>
                </c:pt>
                <c:pt idx="35647">
                  <c:v>735675.67121527728</c:v>
                </c:pt>
                <c:pt idx="35648">
                  <c:v>735675.67122685211</c:v>
                </c:pt>
                <c:pt idx="35649">
                  <c:v>735675.67122685211</c:v>
                </c:pt>
                <c:pt idx="35650">
                  <c:v>735675.67123842589</c:v>
                </c:pt>
                <c:pt idx="35651">
                  <c:v>735675.67123842589</c:v>
                </c:pt>
                <c:pt idx="35652">
                  <c:v>735675.67125000001</c:v>
                </c:pt>
                <c:pt idx="35653">
                  <c:v>735675.67125000001</c:v>
                </c:pt>
                <c:pt idx="35654">
                  <c:v>735675.67126157391</c:v>
                </c:pt>
                <c:pt idx="35655">
                  <c:v>735675.67126157391</c:v>
                </c:pt>
                <c:pt idx="35656">
                  <c:v>735675.67127314815</c:v>
                </c:pt>
                <c:pt idx="35657">
                  <c:v>735675.67127314815</c:v>
                </c:pt>
                <c:pt idx="35658">
                  <c:v>735675.6712847224</c:v>
                </c:pt>
                <c:pt idx="35659">
                  <c:v>735675.6712847224</c:v>
                </c:pt>
                <c:pt idx="35660">
                  <c:v>735675.67129629641</c:v>
                </c:pt>
                <c:pt idx="35661">
                  <c:v>735675.67129629641</c:v>
                </c:pt>
                <c:pt idx="35662">
                  <c:v>735675.6713078703</c:v>
                </c:pt>
                <c:pt idx="35663">
                  <c:v>735675.6713078703</c:v>
                </c:pt>
                <c:pt idx="35664">
                  <c:v>735675.67131944397</c:v>
                </c:pt>
                <c:pt idx="35665">
                  <c:v>735675.67131944397</c:v>
                </c:pt>
                <c:pt idx="35666">
                  <c:v>735675.67133101856</c:v>
                </c:pt>
                <c:pt idx="35667">
                  <c:v>735675.67133101856</c:v>
                </c:pt>
                <c:pt idx="35668">
                  <c:v>735675.67134259199</c:v>
                </c:pt>
                <c:pt idx="35669">
                  <c:v>735675.67134259199</c:v>
                </c:pt>
                <c:pt idx="35670">
                  <c:v>735675.6713541667</c:v>
                </c:pt>
                <c:pt idx="35671">
                  <c:v>735675.6713541667</c:v>
                </c:pt>
                <c:pt idx="35672">
                  <c:v>735675.67136574071</c:v>
                </c:pt>
                <c:pt idx="35673">
                  <c:v>735675.67136574071</c:v>
                </c:pt>
                <c:pt idx="35674">
                  <c:v>735675.67137731437</c:v>
                </c:pt>
                <c:pt idx="35675">
                  <c:v>735675.67137731437</c:v>
                </c:pt>
                <c:pt idx="35676">
                  <c:v>735675.67138888838</c:v>
                </c:pt>
                <c:pt idx="35677">
                  <c:v>735675.67140046298</c:v>
                </c:pt>
                <c:pt idx="35678">
                  <c:v>735675.67140046298</c:v>
                </c:pt>
                <c:pt idx="35679">
                  <c:v>735675.6714120371</c:v>
                </c:pt>
                <c:pt idx="35680">
                  <c:v>735675.6714120371</c:v>
                </c:pt>
                <c:pt idx="35681">
                  <c:v>735675.67142361205</c:v>
                </c:pt>
                <c:pt idx="35682">
                  <c:v>735675.67142361205</c:v>
                </c:pt>
                <c:pt idx="35683">
                  <c:v>735675.67143518524</c:v>
                </c:pt>
                <c:pt idx="35684">
                  <c:v>735675.67143518524</c:v>
                </c:pt>
                <c:pt idx="35685">
                  <c:v>735675.6714467589</c:v>
                </c:pt>
                <c:pt idx="35686">
                  <c:v>735675.6714467589</c:v>
                </c:pt>
                <c:pt idx="35687">
                  <c:v>735675.6714583335</c:v>
                </c:pt>
                <c:pt idx="35688">
                  <c:v>735675.6714583335</c:v>
                </c:pt>
                <c:pt idx="35689">
                  <c:v>735675.67146990739</c:v>
                </c:pt>
                <c:pt idx="35690">
                  <c:v>735675.67146990739</c:v>
                </c:pt>
                <c:pt idx="35691">
                  <c:v>735675.67148148152</c:v>
                </c:pt>
                <c:pt idx="35692">
                  <c:v>735675.67148148152</c:v>
                </c:pt>
                <c:pt idx="35693">
                  <c:v>735675.6714930553</c:v>
                </c:pt>
                <c:pt idx="35694">
                  <c:v>735675.6714930553</c:v>
                </c:pt>
                <c:pt idx="35695">
                  <c:v>735675.67150462966</c:v>
                </c:pt>
                <c:pt idx="35696">
                  <c:v>735675.67150462966</c:v>
                </c:pt>
                <c:pt idx="35697">
                  <c:v>735675.67151620367</c:v>
                </c:pt>
                <c:pt idx="35698">
                  <c:v>735675.67151620367</c:v>
                </c:pt>
                <c:pt idx="35699">
                  <c:v>735675.6715277778</c:v>
                </c:pt>
                <c:pt idx="35700">
                  <c:v>735675.6715277778</c:v>
                </c:pt>
                <c:pt idx="35701">
                  <c:v>735675.67153934937</c:v>
                </c:pt>
                <c:pt idx="35702">
                  <c:v>735675.67153934937</c:v>
                </c:pt>
                <c:pt idx="35703">
                  <c:v>735675.67155092594</c:v>
                </c:pt>
                <c:pt idx="35704">
                  <c:v>735675.67155092594</c:v>
                </c:pt>
                <c:pt idx="35705">
                  <c:v>735675.67156249937</c:v>
                </c:pt>
                <c:pt idx="35706">
                  <c:v>735675.67156249937</c:v>
                </c:pt>
                <c:pt idx="35707">
                  <c:v>735675.67157407396</c:v>
                </c:pt>
                <c:pt idx="35708">
                  <c:v>735675.67157407396</c:v>
                </c:pt>
                <c:pt idx="35709">
                  <c:v>735675.67158564844</c:v>
                </c:pt>
                <c:pt idx="35710">
                  <c:v>735675.67159722222</c:v>
                </c:pt>
                <c:pt idx="35711">
                  <c:v>735675.67159722222</c:v>
                </c:pt>
                <c:pt idx="35712">
                  <c:v>735675.67160879634</c:v>
                </c:pt>
                <c:pt idx="35713">
                  <c:v>735675.67160879634</c:v>
                </c:pt>
                <c:pt idx="35714">
                  <c:v>735675.67162037035</c:v>
                </c:pt>
                <c:pt idx="35715">
                  <c:v>735675.67162037035</c:v>
                </c:pt>
                <c:pt idx="35716">
                  <c:v>735675.67163194448</c:v>
                </c:pt>
                <c:pt idx="35717">
                  <c:v>735675.67163194448</c:v>
                </c:pt>
                <c:pt idx="35718">
                  <c:v>735675.67164351849</c:v>
                </c:pt>
                <c:pt idx="35719">
                  <c:v>735675.67164351849</c:v>
                </c:pt>
                <c:pt idx="35720">
                  <c:v>735675.67165509262</c:v>
                </c:pt>
                <c:pt idx="35721">
                  <c:v>735675.67165509262</c:v>
                </c:pt>
                <c:pt idx="35722">
                  <c:v>735675.67166666663</c:v>
                </c:pt>
                <c:pt idx="35723">
                  <c:v>735675.67167824076</c:v>
                </c:pt>
                <c:pt idx="35724">
                  <c:v>735675.67167824076</c:v>
                </c:pt>
                <c:pt idx="35725">
                  <c:v>735675.67168981477</c:v>
                </c:pt>
                <c:pt idx="35726">
                  <c:v>735675.67168981477</c:v>
                </c:pt>
                <c:pt idx="35727">
                  <c:v>735675.6717013889</c:v>
                </c:pt>
                <c:pt idx="35728">
                  <c:v>735675.6717013889</c:v>
                </c:pt>
                <c:pt idx="35729">
                  <c:v>735675.67171296198</c:v>
                </c:pt>
                <c:pt idx="35730">
                  <c:v>735675.67171296198</c:v>
                </c:pt>
                <c:pt idx="35731">
                  <c:v>735675.67172453704</c:v>
                </c:pt>
                <c:pt idx="35732">
                  <c:v>735675.67172453704</c:v>
                </c:pt>
                <c:pt idx="35733">
                  <c:v>735675.6717361114</c:v>
                </c:pt>
                <c:pt idx="35734">
                  <c:v>735675.6717361114</c:v>
                </c:pt>
                <c:pt idx="35735">
                  <c:v>735675.67174768518</c:v>
                </c:pt>
                <c:pt idx="35736">
                  <c:v>735675.67174768518</c:v>
                </c:pt>
                <c:pt idx="35737">
                  <c:v>735675.67175925896</c:v>
                </c:pt>
                <c:pt idx="35738">
                  <c:v>735675.67175925896</c:v>
                </c:pt>
                <c:pt idx="35739">
                  <c:v>735675.67177083332</c:v>
                </c:pt>
                <c:pt idx="35740">
                  <c:v>735675.67178240733</c:v>
                </c:pt>
                <c:pt idx="35741">
                  <c:v>735675.67178240733</c:v>
                </c:pt>
                <c:pt idx="35742">
                  <c:v>735675.67179398146</c:v>
                </c:pt>
                <c:pt idx="35743">
                  <c:v>735675.67179398146</c:v>
                </c:pt>
                <c:pt idx="35744">
                  <c:v>735675.67180555558</c:v>
                </c:pt>
                <c:pt idx="35745">
                  <c:v>735675.67180555558</c:v>
                </c:pt>
                <c:pt idx="35746">
                  <c:v>735675.67181712959</c:v>
                </c:pt>
                <c:pt idx="35747">
                  <c:v>735675.67181712959</c:v>
                </c:pt>
                <c:pt idx="35748">
                  <c:v>735675.67182870372</c:v>
                </c:pt>
                <c:pt idx="35749">
                  <c:v>735675.67182870372</c:v>
                </c:pt>
                <c:pt idx="35750">
                  <c:v>735675.67184027738</c:v>
                </c:pt>
                <c:pt idx="35751">
                  <c:v>735675.67184027738</c:v>
                </c:pt>
                <c:pt idx="35752">
                  <c:v>735675.67185185209</c:v>
                </c:pt>
                <c:pt idx="35753">
                  <c:v>735675.67185185209</c:v>
                </c:pt>
                <c:pt idx="35754">
                  <c:v>735675.67186342645</c:v>
                </c:pt>
                <c:pt idx="35755">
                  <c:v>735675.67186342645</c:v>
                </c:pt>
                <c:pt idx="35756">
                  <c:v>735675.671875</c:v>
                </c:pt>
                <c:pt idx="35757">
                  <c:v>735675.671875</c:v>
                </c:pt>
                <c:pt idx="35758">
                  <c:v>735675.67188657413</c:v>
                </c:pt>
                <c:pt idx="35759">
                  <c:v>735675.67188657413</c:v>
                </c:pt>
                <c:pt idx="35760">
                  <c:v>735675.67189814814</c:v>
                </c:pt>
                <c:pt idx="35761">
                  <c:v>735675.67189814814</c:v>
                </c:pt>
                <c:pt idx="35762">
                  <c:v>735675.67190972227</c:v>
                </c:pt>
                <c:pt idx="35763">
                  <c:v>735675.67190972227</c:v>
                </c:pt>
                <c:pt idx="35764">
                  <c:v>735675.67192129651</c:v>
                </c:pt>
                <c:pt idx="35765">
                  <c:v>735675.67192129651</c:v>
                </c:pt>
                <c:pt idx="35766">
                  <c:v>735675.67193287029</c:v>
                </c:pt>
                <c:pt idx="35767">
                  <c:v>735675.67193287029</c:v>
                </c:pt>
                <c:pt idx="35768">
                  <c:v>735675.6719444443</c:v>
                </c:pt>
                <c:pt idx="35769">
                  <c:v>735675.6719444443</c:v>
                </c:pt>
                <c:pt idx="35770">
                  <c:v>735675.67195601854</c:v>
                </c:pt>
                <c:pt idx="35771">
                  <c:v>735675.67195601854</c:v>
                </c:pt>
                <c:pt idx="35772">
                  <c:v>735675.67196759256</c:v>
                </c:pt>
                <c:pt idx="35773">
                  <c:v>735675.67196759256</c:v>
                </c:pt>
                <c:pt idx="35774">
                  <c:v>735675.67197916354</c:v>
                </c:pt>
                <c:pt idx="35775">
                  <c:v>735675.6719907407</c:v>
                </c:pt>
                <c:pt idx="35776">
                  <c:v>735675.6719907407</c:v>
                </c:pt>
                <c:pt idx="35777">
                  <c:v>735675.67200231436</c:v>
                </c:pt>
                <c:pt idx="35778">
                  <c:v>735675.67200231436</c:v>
                </c:pt>
                <c:pt idx="35779">
                  <c:v>735675.67201388837</c:v>
                </c:pt>
                <c:pt idx="35780">
                  <c:v>735675.67201388837</c:v>
                </c:pt>
                <c:pt idx="35781">
                  <c:v>735675.67202546296</c:v>
                </c:pt>
                <c:pt idx="35782">
                  <c:v>735675.67202546296</c:v>
                </c:pt>
                <c:pt idx="35783">
                  <c:v>735675.67203703709</c:v>
                </c:pt>
                <c:pt idx="35784">
                  <c:v>735675.67203703709</c:v>
                </c:pt>
                <c:pt idx="35785">
                  <c:v>735675.67204860796</c:v>
                </c:pt>
                <c:pt idx="35786">
                  <c:v>735675.67204860796</c:v>
                </c:pt>
                <c:pt idx="35787">
                  <c:v>735675.67206018337</c:v>
                </c:pt>
                <c:pt idx="35788">
                  <c:v>735675.67206018337</c:v>
                </c:pt>
                <c:pt idx="35789">
                  <c:v>735675.67207175621</c:v>
                </c:pt>
                <c:pt idx="35790">
                  <c:v>735675.67207175621</c:v>
                </c:pt>
                <c:pt idx="35791">
                  <c:v>735675.67208333348</c:v>
                </c:pt>
                <c:pt idx="35792">
                  <c:v>735675.67208333348</c:v>
                </c:pt>
                <c:pt idx="35793">
                  <c:v>735675.67209490738</c:v>
                </c:pt>
                <c:pt idx="35794">
                  <c:v>735675.67209490738</c:v>
                </c:pt>
                <c:pt idx="35795">
                  <c:v>735675.67210648139</c:v>
                </c:pt>
                <c:pt idx="35796">
                  <c:v>735675.67210648139</c:v>
                </c:pt>
                <c:pt idx="35797">
                  <c:v>735675.67211805005</c:v>
                </c:pt>
                <c:pt idx="35798">
                  <c:v>735675.67211805005</c:v>
                </c:pt>
                <c:pt idx="35799">
                  <c:v>735675.67212962836</c:v>
                </c:pt>
                <c:pt idx="35800">
                  <c:v>735675.67212962836</c:v>
                </c:pt>
                <c:pt idx="35801">
                  <c:v>735675.67214120086</c:v>
                </c:pt>
                <c:pt idx="35802">
                  <c:v>735675.67214120086</c:v>
                </c:pt>
                <c:pt idx="35803">
                  <c:v>735675.67215277697</c:v>
                </c:pt>
                <c:pt idx="35804">
                  <c:v>735675.67215277697</c:v>
                </c:pt>
                <c:pt idx="35805">
                  <c:v>735675.67216434923</c:v>
                </c:pt>
                <c:pt idx="35806">
                  <c:v>735675.67216434923</c:v>
                </c:pt>
                <c:pt idx="35807">
                  <c:v>735675.67217592348</c:v>
                </c:pt>
                <c:pt idx="35808">
                  <c:v>735675.67218749889</c:v>
                </c:pt>
                <c:pt idx="35809">
                  <c:v>735675.67218749889</c:v>
                </c:pt>
                <c:pt idx="35810">
                  <c:v>735675.67219906987</c:v>
                </c:pt>
                <c:pt idx="35811">
                  <c:v>735675.67219906987</c:v>
                </c:pt>
                <c:pt idx="35812">
                  <c:v>735675.67221064819</c:v>
                </c:pt>
                <c:pt idx="35813">
                  <c:v>735675.67221064819</c:v>
                </c:pt>
                <c:pt idx="35814">
                  <c:v>735675.6722222222</c:v>
                </c:pt>
                <c:pt idx="35815">
                  <c:v>735675.6722222222</c:v>
                </c:pt>
                <c:pt idx="35816">
                  <c:v>735675.67223379633</c:v>
                </c:pt>
                <c:pt idx="35817">
                  <c:v>735675.67223379633</c:v>
                </c:pt>
                <c:pt idx="35818">
                  <c:v>735675.67224536836</c:v>
                </c:pt>
                <c:pt idx="35819">
                  <c:v>735675.67224536836</c:v>
                </c:pt>
                <c:pt idx="35820">
                  <c:v>735675.67225694447</c:v>
                </c:pt>
                <c:pt idx="35821">
                  <c:v>735675.67225694447</c:v>
                </c:pt>
                <c:pt idx="35822">
                  <c:v>735675.67226851836</c:v>
                </c:pt>
                <c:pt idx="35823">
                  <c:v>735675.67226851836</c:v>
                </c:pt>
                <c:pt idx="35824">
                  <c:v>735675.67228009237</c:v>
                </c:pt>
                <c:pt idx="35825">
                  <c:v>735675.67228009237</c:v>
                </c:pt>
                <c:pt idx="35826">
                  <c:v>735675.67229166639</c:v>
                </c:pt>
                <c:pt idx="35827">
                  <c:v>735675.67229166639</c:v>
                </c:pt>
                <c:pt idx="35828">
                  <c:v>735675.67230324028</c:v>
                </c:pt>
                <c:pt idx="35829">
                  <c:v>735675.67230324028</c:v>
                </c:pt>
                <c:pt idx="35830">
                  <c:v>735675.67231481336</c:v>
                </c:pt>
                <c:pt idx="35831">
                  <c:v>735675.67231481336</c:v>
                </c:pt>
                <c:pt idx="35832">
                  <c:v>735675.67232638889</c:v>
                </c:pt>
                <c:pt idx="35833">
                  <c:v>735675.67232638889</c:v>
                </c:pt>
                <c:pt idx="35834">
                  <c:v>735675.67233796197</c:v>
                </c:pt>
                <c:pt idx="35835">
                  <c:v>735675.67233796197</c:v>
                </c:pt>
                <c:pt idx="35836">
                  <c:v>735675.67234953376</c:v>
                </c:pt>
                <c:pt idx="35837">
                  <c:v>735675.67234953376</c:v>
                </c:pt>
                <c:pt idx="35838">
                  <c:v>735675.67236110859</c:v>
                </c:pt>
                <c:pt idx="35839">
                  <c:v>735675.67237268155</c:v>
                </c:pt>
                <c:pt idx="35840">
                  <c:v>735675.67237268155</c:v>
                </c:pt>
                <c:pt idx="35841">
                  <c:v>735675.67238425836</c:v>
                </c:pt>
                <c:pt idx="35842">
                  <c:v>735675.67238425836</c:v>
                </c:pt>
                <c:pt idx="35843">
                  <c:v>735675.6723958333</c:v>
                </c:pt>
                <c:pt idx="35844">
                  <c:v>735675.6723958333</c:v>
                </c:pt>
                <c:pt idx="35845">
                  <c:v>735675.67240740731</c:v>
                </c:pt>
                <c:pt idx="35846">
                  <c:v>735675.67240740731</c:v>
                </c:pt>
                <c:pt idx="35847">
                  <c:v>735675.67241897807</c:v>
                </c:pt>
                <c:pt idx="35848">
                  <c:v>735675.67241897807</c:v>
                </c:pt>
                <c:pt idx="35849">
                  <c:v>735675.67243055336</c:v>
                </c:pt>
                <c:pt idx="35850">
                  <c:v>735675.67243055336</c:v>
                </c:pt>
                <c:pt idx="35851">
                  <c:v>735675.67244212888</c:v>
                </c:pt>
                <c:pt idx="35852">
                  <c:v>735675.67244212888</c:v>
                </c:pt>
                <c:pt idx="35853">
                  <c:v>735675.67245370371</c:v>
                </c:pt>
                <c:pt idx="35854">
                  <c:v>735675.67245370371</c:v>
                </c:pt>
                <c:pt idx="35855">
                  <c:v>735675.67246527737</c:v>
                </c:pt>
                <c:pt idx="35856">
                  <c:v>735675.67246527737</c:v>
                </c:pt>
                <c:pt idx="35857">
                  <c:v>735675.67247685138</c:v>
                </c:pt>
                <c:pt idx="35858">
                  <c:v>735675.67247685138</c:v>
                </c:pt>
                <c:pt idx="35859">
                  <c:v>735675.67248842597</c:v>
                </c:pt>
                <c:pt idx="35860">
                  <c:v>735675.67249999836</c:v>
                </c:pt>
                <c:pt idx="35861">
                  <c:v>735675.67249999836</c:v>
                </c:pt>
                <c:pt idx="35862">
                  <c:v>735675.67249999836</c:v>
                </c:pt>
                <c:pt idx="35863">
                  <c:v>735675.67251157085</c:v>
                </c:pt>
                <c:pt idx="35864">
                  <c:v>735675.67251157085</c:v>
                </c:pt>
                <c:pt idx="35865">
                  <c:v>735675.67252314813</c:v>
                </c:pt>
                <c:pt idx="35866">
                  <c:v>735675.67252314813</c:v>
                </c:pt>
                <c:pt idx="35867">
                  <c:v>735675.6725347219</c:v>
                </c:pt>
                <c:pt idx="35868">
                  <c:v>735675.6725347219</c:v>
                </c:pt>
                <c:pt idx="35869">
                  <c:v>735675.67254629626</c:v>
                </c:pt>
                <c:pt idx="35870">
                  <c:v>735675.67254629626</c:v>
                </c:pt>
                <c:pt idx="35871">
                  <c:v>735675.67255787039</c:v>
                </c:pt>
                <c:pt idx="35872">
                  <c:v>735675.67256944336</c:v>
                </c:pt>
                <c:pt idx="35873">
                  <c:v>735675.67256944336</c:v>
                </c:pt>
                <c:pt idx="35874">
                  <c:v>735675.6725810183</c:v>
                </c:pt>
                <c:pt idx="35875">
                  <c:v>735675.6725810183</c:v>
                </c:pt>
                <c:pt idx="35876">
                  <c:v>735675.67259259196</c:v>
                </c:pt>
                <c:pt idx="35877">
                  <c:v>735675.67259259196</c:v>
                </c:pt>
                <c:pt idx="35878">
                  <c:v>735675.67260416667</c:v>
                </c:pt>
                <c:pt idx="35879">
                  <c:v>735675.67260416667</c:v>
                </c:pt>
                <c:pt idx="35880">
                  <c:v>735675.67261574068</c:v>
                </c:pt>
                <c:pt idx="35881">
                  <c:v>735675.67261574068</c:v>
                </c:pt>
                <c:pt idx="35882">
                  <c:v>735675.67262731481</c:v>
                </c:pt>
                <c:pt idx="35883">
                  <c:v>735675.67262731481</c:v>
                </c:pt>
                <c:pt idx="35884">
                  <c:v>735675.67263888696</c:v>
                </c:pt>
                <c:pt idx="35885">
                  <c:v>735675.67263888696</c:v>
                </c:pt>
                <c:pt idx="35886">
                  <c:v>735675.67265046237</c:v>
                </c:pt>
                <c:pt idx="35887">
                  <c:v>735675.67265046237</c:v>
                </c:pt>
                <c:pt idx="35888">
                  <c:v>735675.67266203708</c:v>
                </c:pt>
                <c:pt idx="35889">
                  <c:v>735675.67266203708</c:v>
                </c:pt>
                <c:pt idx="35890">
                  <c:v>735675.67267361109</c:v>
                </c:pt>
                <c:pt idx="35891">
                  <c:v>735675.67267361109</c:v>
                </c:pt>
                <c:pt idx="35892">
                  <c:v>735675.67268518521</c:v>
                </c:pt>
                <c:pt idx="35893">
                  <c:v>735675.67268518521</c:v>
                </c:pt>
                <c:pt idx="35894">
                  <c:v>735675.67269675899</c:v>
                </c:pt>
                <c:pt idx="35895">
                  <c:v>735675.67269675899</c:v>
                </c:pt>
                <c:pt idx="35896">
                  <c:v>735675.67270833196</c:v>
                </c:pt>
                <c:pt idx="35897">
                  <c:v>735675.67270833196</c:v>
                </c:pt>
                <c:pt idx="35898">
                  <c:v>735675.67271990387</c:v>
                </c:pt>
                <c:pt idx="35899">
                  <c:v>735675.67271990387</c:v>
                </c:pt>
                <c:pt idx="35900">
                  <c:v>735675.67273148138</c:v>
                </c:pt>
                <c:pt idx="35901">
                  <c:v>735675.67273148138</c:v>
                </c:pt>
                <c:pt idx="35902">
                  <c:v>735675.67274305178</c:v>
                </c:pt>
                <c:pt idx="35903">
                  <c:v>735675.67275462928</c:v>
                </c:pt>
                <c:pt idx="35904">
                  <c:v>735675.67275462928</c:v>
                </c:pt>
                <c:pt idx="35905">
                  <c:v>735675.67276620376</c:v>
                </c:pt>
                <c:pt idx="35906">
                  <c:v>735675.67276620376</c:v>
                </c:pt>
                <c:pt idx="35907">
                  <c:v>735675.67277777696</c:v>
                </c:pt>
                <c:pt idx="35908">
                  <c:v>735675.67277777696</c:v>
                </c:pt>
                <c:pt idx="35909">
                  <c:v>735675.6727893491</c:v>
                </c:pt>
                <c:pt idx="35910">
                  <c:v>735675.6727893491</c:v>
                </c:pt>
                <c:pt idx="35911">
                  <c:v>735675.67280092591</c:v>
                </c:pt>
                <c:pt idx="35912">
                  <c:v>735675.67280092591</c:v>
                </c:pt>
                <c:pt idx="35913">
                  <c:v>735675.67281249899</c:v>
                </c:pt>
                <c:pt idx="35914">
                  <c:v>735675.67281249899</c:v>
                </c:pt>
                <c:pt idx="35915">
                  <c:v>735675.67282407393</c:v>
                </c:pt>
                <c:pt idx="35916">
                  <c:v>735675.67282407393</c:v>
                </c:pt>
                <c:pt idx="35917">
                  <c:v>735675.67283564841</c:v>
                </c:pt>
                <c:pt idx="35918">
                  <c:v>735675.67283564841</c:v>
                </c:pt>
                <c:pt idx="35919">
                  <c:v>735675.67284722219</c:v>
                </c:pt>
                <c:pt idx="35920">
                  <c:v>735675.67284722219</c:v>
                </c:pt>
                <c:pt idx="35921">
                  <c:v>735675.67285879632</c:v>
                </c:pt>
                <c:pt idx="35922">
                  <c:v>735675.67285879632</c:v>
                </c:pt>
                <c:pt idx="35923">
                  <c:v>735675.67287036777</c:v>
                </c:pt>
                <c:pt idx="35924">
                  <c:v>735675.67287036777</c:v>
                </c:pt>
                <c:pt idx="35925">
                  <c:v>735675.67288194434</c:v>
                </c:pt>
                <c:pt idx="35926">
                  <c:v>735675.67288194434</c:v>
                </c:pt>
                <c:pt idx="35927">
                  <c:v>735675.67289351847</c:v>
                </c:pt>
                <c:pt idx="35928">
                  <c:v>735675.67289351847</c:v>
                </c:pt>
                <c:pt idx="35929">
                  <c:v>735675.67290509236</c:v>
                </c:pt>
                <c:pt idx="35930">
                  <c:v>735675.67290509236</c:v>
                </c:pt>
                <c:pt idx="35931">
                  <c:v>735675.67291666637</c:v>
                </c:pt>
                <c:pt idx="35932">
                  <c:v>735675.67291666637</c:v>
                </c:pt>
                <c:pt idx="35933">
                  <c:v>735675.67292824038</c:v>
                </c:pt>
                <c:pt idx="35934">
                  <c:v>735675.67293981207</c:v>
                </c:pt>
                <c:pt idx="35935">
                  <c:v>735675.67295138887</c:v>
                </c:pt>
                <c:pt idx="35936">
                  <c:v>735675.67295138887</c:v>
                </c:pt>
                <c:pt idx="35937">
                  <c:v>735675.67295138887</c:v>
                </c:pt>
                <c:pt idx="35938">
                  <c:v>735675.67296296137</c:v>
                </c:pt>
                <c:pt idx="35939">
                  <c:v>735675.67296296137</c:v>
                </c:pt>
                <c:pt idx="35940">
                  <c:v>735675.67297453689</c:v>
                </c:pt>
                <c:pt idx="35941">
                  <c:v>735675.67297453689</c:v>
                </c:pt>
                <c:pt idx="35942">
                  <c:v>735675.67298611114</c:v>
                </c:pt>
                <c:pt idx="35943">
                  <c:v>735675.67298611114</c:v>
                </c:pt>
                <c:pt idx="35944">
                  <c:v>735675.67299768399</c:v>
                </c:pt>
                <c:pt idx="35945">
                  <c:v>735675.67299768399</c:v>
                </c:pt>
                <c:pt idx="35946">
                  <c:v>735675.67300925672</c:v>
                </c:pt>
                <c:pt idx="35947">
                  <c:v>735675.67300925672</c:v>
                </c:pt>
                <c:pt idx="35948">
                  <c:v>735675.6730208334</c:v>
                </c:pt>
                <c:pt idx="35949">
                  <c:v>735675.6730324073</c:v>
                </c:pt>
                <c:pt idx="35950">
                  <c:v>735675.6730324073</c:v>
                </c:pt>
                <c:pt idx="35951">
                  <c:v>735675.67304398131</c:v>
                </c:pt>
                <c:pt idx="35952">
                  <c:v>735675.67304398131</c:v>
                </c:pt>
                <c:pt idx="35953">
                  <c:v>735675.67305555556</c:v>
                </c:pt>
                <c:pt idx="35954">
                  <c:v>735675.67305555556</c:v>
                </c:pt>
                <c:pt idx="35955">
                  <c:v>735675.67306712968</c:v>
                </c:pt>
                <c:pt idx="35956">
                  <c:v>735675.67306712968</c:v>
                </c:pt>
                <c:pt idx="35957">
                  <c:v>735675.67307870137</c:v>
                </c:pt>
                <c:pt idx="35958">
                  <c:v>735675.67307870137</c:v>
                </c:pt>
                <c:pt idx="35959">
                  <c:v>735675.67309027736</c:v>
                </c:pt>
                <c:pt idx="35960">
                  <c:v>735675.67309027736</c:v>
                </c:pt>
                <c:pt idx="35961">
                  <c:v>735675.67310185137</c:v>
                </c:pt>
                <c:pt idx="35962">
                  <c:v>735675.67310185137</c:v>
                </c:pt>
                <c:pt idx="35963">
                  <c:v>735675.67311342596</c:v>
                </c:pt>
                <c:pt idx="35964">
                  <c:v>735675.67311342596</c:v>
                </c:pt>
                <c:pt idx="35965">
                  <c:v>735675.67312499997</c:v>
                </c:pt>
                <c:pt idx="35966">
                  <c:v>735675.67312499997</c:v>
                </c:pt>
                <c:pt idx="35967">
                  <c:v>735675.67313657398</c:v>
                </c:pt>
                <c:pt idx="35968">
                  <c:v>735675.67313657398</c:v>
                </c:pt>
                <c:pt idx="35969">
                  <c:v>735675.67314814636</c:v>
                </c:pt>
                <c:pt idx="35970">
                  <c:v>735675.67314814636</c:v>
                </c:pt>
                <c:pt idx="35971">
                  <c:v>735675.67315972189</c:v>
                </c:pt>
                <c:pt idx="35972">
                  <c:v>735675.67315972189</c:v>
                </c:pt>
                <c:pt idx="35973">
                  <c:v>735675.67317129357</c:v>
                </c:pt>
                <c:pt idx="35974">
                  <c:v>735675.67317129357</c:v>
                </c:pt>
                <c:pt idx="35975">
                  <c:v>735675.67318287038</c:v>
                </c:pt>
                <c:pt idx="35976">
                  <c:v>735675.67318287038</c:v>
                </c:pt>
                <c:pt idx="35977">
                  <c:v>735675.67319444439</c:v>
                </c:pt>
                <c:pt idx="35978">
                  <c:v>735675.67319444439</c:v>
                </c:pt>
                <c:pt idx="35979">
                  <c:v>735675.67320601852</c:v>
                </c:pt>
                <c:pt idx="35980">
                  <c:v>735675.67320601852</c:v>
                </c:pt>
                <c:pt idx="35981">
                  <c:v>735675.6732175923</c:v>
                </c:pt>
                <c:pt idx="35982">
                  <c:v>735675.67322916666</c:v>
                </c:pt>
                <c:pt idx="35983">
                  <c:v>735675.67322916666</c:v>
                </c:pt>
                <c:pt idx="35984">
                  <c:v>735675.67324074078</c:v>
                </c:pt>
                <c:pt idx="35985">
                  <c:v>735675.67324074078</c:v>
                </c:pt>
                <c:pt idx="35986">
                  <c:v>735675.67325231479</c:v>
                </c:pt>
                <c:pt idx="35987">
                  <c:v>735675.67325231479</c:v>
                </c:pt>
                <c:pt idx="35988">
                  <c:v>735675.67326388892</c:v>
                </c:pt>
                <c:pt idx="35989">
                  <c:v>735675.67326388892</c:v>
                </c:pt>
                <c:pt idx="35990">
                  <c:v>735675.67327546189</c:v>
                </c:pt>
                <c:pt idx="35991">
                  <c:v>735675.67327546189</c:v>
                </c:pt>
                <c:pt idx="35992">
                  <c:v>735675.67328703741</c:v>
                </c:pt>
                <c:pt idx="35993">
                  <c:v>735675.67328703741</c:v>
                </c:pt>
                <c:pt idx="35994">
                  <c:v>735675.67329861107</c:v>
                </c:pt>
                <c:pt idx="35995">
                  <c:v>735675.67329861107</c:v>
                </c:pt>
                <c:pt idx="35996">
                  <c:v>735675.67331018241</c:v>
                </c:pt>
                <c:pt idx="35997">
                  <c:v>735675.67331018241</c:v>
                </c:pt>
                <c:pt idx="35998">
                  <c:v>735675.67332175898</c:v>
                </c:pt>
                <c:pt idx="35999">
                  <c:v>735675.67332175898</c:v>
                </c:pt>
                <c:pt idx="36000">
                  <c:v>735675.67333333334</c:v>
                </c:pt>
                <c:pt idx="36001">
                  <c:v>735675.67333333334</c:v>
                </c:pt>
                <c:pt idx="36002">
                  <c:v>735675.67334490689</c:v>
                </c:pt>
                <c:pt idx="36003">
                  <c:v>735675.67334490689</c:v>
                </c:pt>
                <c:pt idx="36004">
                  <c:v>735675.67335648148</c:v>
                </c:pt>
                <c:pt idx="36005">
                  <c:v>735675.67335648148</c:v>
                </c:pt>
                <c:pt idx="36006">
                  <c:v>735675.67336805176</c:v>
                </c:pt>
                <c:pt idx="36007">
                  <c:v>735675.67336805176</c:v>
                </c:pt>
                <c:pt idx="36008">
                  <c:v>735675.67337962682</c:v>
                </c:pt>
                <c:pt idx="36009">
                  <c:v>735675.67337962682</c:v>
                </c:pt>
                <c:pt idx="36010">
                  <c:v>735675.67339120328</c:v>
                </c:pt>
                <c:pt idx="36011">
                  <c:v>735675.67339120328</c:v>
                </c:pt>
                <c:pt idx="36012">
                  <c:v>735675.67340277776</c:v>
                </c:pt>
                <c:pt idx="36013">
                  <c:v>735675.67341435188</c:v>
                </c:pt>
                <c:pt idx="36014">
                  <c:v>735675.67341435188</c:v>
                </c:pt>
                <c:pt idx="36015">
                  <c:v>735675.67342592741</c:v>
                </c:pt>
                <c:pt idx="36016">
                  <c:v>735675.67342592741</c:v>
                </c:pt>
                <c:pt idx="36017">
                  <c:v>735675.67343750002</c:v>
                </c:pt>
                <c:pt idx="36018">
                  <c:v>735675.67343750002</c:v>
                </c:pt>
                <c:pt idx="36019">
                  <c:v>735675.67344907136</c:v>
                </c:pt>
                <c:pt idx="36020">
                  <c:v>735675.67344907136</c:v>
                </c:pt>
                <c:pt idx="36021">
                  <c:v>735675.6734606484</c:v>
                </c:pt>
                <c:pt idx="36022">
                  <c:v>735675.6734606484</c:v>
                </c:pt>
                <c:pt idx="36023">
                  <c:v>735675.67347222217</c:v>
                </c:pt>
                <c:pt idx="36024">
                  <c:v>735675.67347222217</c:v>
                </c:pt>
                <c:pt idx="36025">
                  <c:v>735675.67348379642</c:v>
                </c:pt>
                <c:pt idx="36026">
                  <c:v>735675.67348379642</c:v>
                </c:pt>
                <c:pt idx="36027">
                  <c:v>735675.67349537031</c:v>
                </c:pt>
                <c:pt idx="36028">
                  <c:v>735675.67349537031</c:v>
                </c:pt>
                <c:pt idx="36029">
                  <c:v>735675.67350694432</c:v>
                </c:pt>
                <c:pt idx="36030">
                  <c:v>735675.67350694432</c:v>
                </c:pt>
                <c:pt idx="36031">
                  <c:v>735675.67351851636</c:v>
                </c:pt>
                <c:pt idx="36032">
                  <c:v>735675.67351851636</c:v>
                </c:pt>
                <c:pt idx="36033">
                  <c:v>735675.67353009188</c:v>
                </c:pt>
                <c:pt idx="36034">
                  <c:v>735675.67353009188</c:v>
                </c:pt>
                <c:pt idx="36035">
                  <c:v>735675.67354166636</c:v>
                </c:pt>
                <c:pt idx="36036">
                  <c:v>735675.67354166636</c:v>
                </c:pt>
                <c:pt idx="36037">
                  <c:v>735675.67355324072</c:v>
                </c:pt>
                <c:pt idx="36038">
                  <c:v>735675.67355324072</c:v>
                </c:pt>
                <c:pt idx="36039">
                  <c:v>735675.67356481438</c:v>
                </c:pt>
                <c:pt idx="36040">
                  <c:v>735675.67356481438</c:v>
                </c:pt>
                <c:pt idx="36041">
                  <c:v>735675.67357638886</c:v>
                </c:pt>
                <c:pt idx="36042">
                  <c:v>735675.67357638886</c:v>
                </c:pt>
                <c:pt idx="36043">
                  <c:v>735675.67358796299</c:v>
                </c:pt>
                <c:pt idx="36044">
                  <c:v>735675.67358796299</c:v>
                </c:pt>
                <c:pt idx="36045">
                  <c:v>735675.67359953688</c:v>
                </c:pt>
                <c:pt idx="36046">
                  <c:v>735675.67361111112</c:v>
                </c:pt>
                <c:pt idx="36047">
                  <c:v>735675.67361111112</c:v>
                </c:pt>
                <c:pt idx="36048">
                  <c:v>735675.67362268514</c:v>
                </c:pt>
                <c:pt idx="36049">
                  <c:v>735675.67362268514</c:v>
                </c:pt>
                <c:pt idx="36050">
                  <c:v>735675.67363425926</c:v>
                </c:pt>
                <c:pt idx="36051">
                  <c:v>735675.67363425926</c:v>
                </c:pt>
                <c:pt idx="36052">
                  <c:v>735675.67364583351</c:v>
                </c:pt>
                <c:pt idx="36053">
                  <c:v>735675.67364583351</c:v>
                </c:pt>
                <c:pt idx="36054">
                  <c:v>735675.6736574074</c:v>
                </c:pt>
                <c:pt idx="36055">
                  <c:v>735675.6736574074</c:v>
                </c:pt>
                <c:pt idx="36056">
                  <c:v>735675.6736689813</c:v>
                </c:pt>
                <c:pt idx="36057">
                  <c:v>735675.6736689813</c:v>
                </c:pt>
                <c:pt idx="36058">
                  <c:v>735675.67368055531</c:v>
                </c:pt>
                <c:pt idx="36059">
                  <c:v>735675.67368055531</c:v>
                </c:pt>
                <c:pt idx="36060">
                  <c:v>735675.67369212967</c:v>
                </c:pt>
                <c:pt idx="36061">
                  <c:v>735675.67369212967</c:v>
                </c:pt>
                <c:pt idx="36062">
                  <c:v>735675.67370370368</c:v>
                </c:pt>
                <c:pt idx="36063">
                  <c:v>735675.67370370368</c:v>
                </c:pt>
                <c:pt idx="36064">
                  <c:v>735675.67371527699</c:v>
                </c:pt>
                <c:pt idx="36065">
                  <c:v>735675.67371527699</c:v>
                </c:pt>
                <c:pt idx="36066">
                  <c:v>735675.67372685182</c:v>
                </c:pt>
                <c:pt idx="36067">
                  <c:v>735675.67372685182</c:v>
                </c:pt>
                <c:pt idx="36068">
                  <c:v>735675.67373842536</c:v>
                </c:pt>
                <c:pt idx="36069">
                  <c:v>735675.67373842536</c:v>
                </c:pt>
                <c:pt idx="36070">
                  <c:v>735675.67374999705</c:v>
                </c:pt>
                <c:pt idx="36071">
                  <c:v>735675.67374999705</c:v>
                </c:pt>
                <c:pt idx="36072">
                  <c:v>735675.67376157397</c:v>
                </c:pt>
                <c:pt idx="36073">
                  <c:v>735675.67376157397</c:v>
                </c:pt>
                <c:pt idx="36074">
                  <c:v>735675.6737731481</c:v>
                </c:pt>
                <c:pt idx="36075">
                  <c:v>735675.6737731481</c:v>
                </c:pt>
                <c:pt idx="36076">
                  <c:v>735675.67378472222</c:v>
                </c:pt>
                <c:pt idx="36077">
                  <c:v>735675.67379629635</c:v>
                </c:pt>
                <c:pt idx="36078">
                  <c:v>735675.67379629635</c:v>
                </c:pt>
                <c:pt idx="36079">
                  <c:v>735675.67380787048</c:v>
                </c:pt>
                <c:pt idx="36080">
                  <c:v>735675.67380787048</c:v>
                </c:pt>
                <c:pt idx="36081">
                  <c:v>735675.67381944438</c:v>
                </c:pt>
                <c:pt idx="36082">
                  <c:v>735675.67381944438</c:v>
                </c:pt>
                <c:pt idx="36083">
                  <c:v>735675.6738310185</c:v>
                </c:pt>
                <c:pt idx="36084">
                  <c:v>735675.6738310185</c:v>
                </c:pt>
                <c:pt idx="36085">
                  <c:v>735675.67384259228</c:v>
                </c:pt>
                <c:pt idx="36086">
                  <c:v>735675.67384259228</c:v>
                </c:pt>
                <c:pt idx="36087">
                  <c:v>735675.67386574205</c:v>
                </c:pt>
                <c:pt idx="36088">
                  <c:v>735675.67387731478</c:v>
                </c:pt>
                <c:pt idx="36089">
                  <c:v>735675.67387731478</c:v>
                </c:pt>
                <c:pt idx="36090">
                  <c:v>735675.67388888891</c:v>
                </c:pt>
                <c:pt idx="36091">
                  <c:v>735675.67388888891</c:v>
                </c:pt>
                <c:pt idx="36092">
                  <c:v>735675.67390046199</c:v>
                </c:pt>
                <c:pt idx="36093">
                  <c:v>735675.67390046199</c:v>
                </c:pt>
                <c:pt idx="36094">
                  <c:v>735675.67391203693</c:v>
                </c:pt>
                <c:pt idx="36095">
                  <c:v>735675.67391203693</c:v>
                </c:pt>
                <c:pt idx="36096">
                  <c:v>735675.67392361141</c:v>
                </c:pt>
                <c:pt idx="36097">
                  <c:v>735675.67392361141</c:v>
                </c:pt>
                <c:pt idx="36098">
                  <c:v>735675.67393518519</c:v>
                </c:pt>
                <c:pt idx="36099">
                  <c:v>735675.67393518519</c:v>
                </c:pt>
                <c:pt idx="36100">
                  <c:v>735675.67394675897</c:v>
                </c:pt>
                <c:pt idx="36101">
                  <c:v>735675.67394675897</c:v>
                </c:pt>
                <c:pt idx="36102">
                  <c:v>735675.67395833333</c:v>
                </c:pt>
                <c:pt idx="36103">
                  <c:v>735675.67395833333</c:v>
                </c:pt>
                <c:pt idx="36104">
                  <c:v>735675.67396990699</c:v>
                </c:pt>
                <c:pt idx="36105">
                  <c:v>735675.67396990699</c:v>
                </c:pt>
                <c:pt idx="36106">
                  <c:v>735675.67398148146</c:v>
                </c:pt>
                <c:pt idx="36107">
                  <c:v>735675.67398148146</c:v>
                </c:pt>
                <c:pt idx="36108">
                  <c:v>735675.67399305536</c:v>
                </c:pt>
                <c:pt idx="36109">
                  <c:v>735675.67399305536</c:v>
                </c:pt>
                <c:pt idx="36110">
                  <c:v>735675.67400462937</c:v>
                </c:pt>
                <c:pt idx="36111">
                  <c:v>735675.67400462937</c:v>
                </c:pt>
                <c:pt idx="36112">
                  <c:v>735675.67401620338</c:v>
                </c:pt>
                <c:pt idx="36113">
                  <c:v>735675.67401620338</c:v>
                </c:pt>
                <c:pt idx="36114">
                  <c:v>735675.67402777739</c:v>
                </c:pt>
                <c:pt idx="36115">
                  <c:v>735675.67402777739</c:v>
                </c:pt>
                <c:pt idx="36116">
                  <c:v>735675.67403934896</c:v>
                </c:pt>
                <c:pt idx="36117">
                  <c:v>735675.67405092588</c:v>
                </c:pt>
                <c:pt idx="36118">
                  <c:v>735675.67405092588</c:v>
                </c:pt>
                <c:pt idx="36119">
                  <c:v>735675.67406249896</c:v>
                </c:pt>
                <c:pt idx="36120">
                  <c:v>735675.67406249896</c:v>
                </c:pt>
                <c:pt idx="36121">
                  <c:v>735675.67407407123</c:v>
                </c:pt>
                <c:pt idx="36122">
                  <c:v>735675.67407407123</c:v>
                </c:pt>
                <c:pt idx="36123">
                  <c:v>735675.67408564815</c:v>
                </c:pt>
                <c:pt idx="36124">
                  <c:v>735675.67408564815</c:v>
                </c:pt>
                <c:pt idx="36125">
                  <c:v>735675.67409722228</c:v>
                </c:pt>
                <c:pt idx="36126">
                  <c:v>735675.67409722228</c:v>
                </c:pt>
                <c:pt idx="36127">
                  <c:v>735675.67410879245</c:v>
                </c:pt>
                <c:pt idx="36128">
                  <c:v>735675.67410879245</c:v>
                </c:pt>
                <c:pt idx="36129">
                  <c:v>735675.67412036716</c:v>
                </c:pt>
                <c:pt idx="36130">
                  <c:v>735675.67412036716</c:v>
                </c:pt>
                <c:pt idx="36131">
                  <c:v>735675.67413194396</c:v>
                </c:pt>
                <c:pt idx="36132">
                  <c:v>735675.67413194396</c:v>
                </c:pt>
                <c:pt idx="36133">
                  <c:v>735675.67414351588</c:v>
                </c:pt>
                <c:pt idx="36134">
                  <c:v>735675.67414351588</c:v>
                </c:pt>
                <c:pt idx="36135">
                  <c:v>735675.67415509198</c:v>
                </c:pt>
                <c:pt idx="36136">
                  <c:v>735675.67415509198</c:v>
                </c:pt>
                <c:pt idx="36137">
                  <c:v>735675.67416666367</c:v>
                </c:pt>
                <c:pt idx="36138">
                  <c:v>735675.67416666367</c:v>
                </c:pt>
                <c:pt idx="36139">
                  <c:v>735675.67417823651</c:v>
                </c:pt>
                <c:pt idx="36140">
                  <c:v>735675.67417823651</c:v>
                </c:pt>
                <c:pt idx="36141">
                  <c:v>735675.67418981169</c:v>
                </c:pt>
                <c:pt idx="36142">
                  <c:v>735675.67418981169</c:v>
                </c:pt>
                <c:pt idx="36143">
                  <c:v>735675.67420138838</c:v>
                </c:pt>
                <c:pt idx="36144">
                  <c:v>735675.67420138838</c:v>
                </c:pt>
                <c:pt idx="36145">
                  <c:v>735675.67421296018</c:v>
                </c:pt>
                <c:pt idx="36146">
                  <c:v>735675.67421296018</c:v>
                </c:pt>
                <c:pt idx="36147">
                  <c:v>735675.6742245371</c:v>
                </c:pt>
                <c:pt idx="36148">
                  <c:v>735675.67423611111</c:v>
                </c:pt>
                <c:pt idx="36149">
                  <c:v>735675.67423611111</c:v>
                </c:pt>
                <c:pt idx="36150">
                  <c:v>735675.67424768396</c:v>
                </c:pt>
                <c:pt idx="36151">
                  <c:v>735675.67424768396</c:v>
                </c:pt>
                <c:pt idx="36152">
                  <c:v>735675.67425925634</c:v>
                </c:pt>
                <c:pt idx="36153">
                  <c:v>735675.67425925634</c:v>
                </c:pt>
                <c:pt idx="36154">
                  <c:v>735675.67427083338</c:v>
                </c:pt>
                <c:pt idx="36155">
                  <c:v>735675.67427083338</c:v>
                </c:pt>
                <c:pt idx="36156">
                  <c:v>735675.67428240739</c:v>
                </c:pt>
                <c:pt idx="36157">
                  <c:v>735675.67428240739</c:v>
                </c:pt>
                <c:pt idx="36158">
                  <c:v>735675.67429398128</c:v>
                </c:pt>
                <c:pt idx="36159">
                  <c:v>735675.67429398128</c:v>
                </c:pt>
                <c:pt idx="36160">
                  <c:v>735675.67430555227</c:v>
                </c:pt>
                <c:pt idx="36161">
                  <c:v>735675.67430555227</c:v>
                </c:pt>
                <c:pt idx="36162">
                  <c:v>735675.67431712896</c:v>
                </c:pt>
                <c:pt idx="36163">
                  <c:v>735675.67431712896</c:v>
                </c:pt>
                <c:pt idx="36164">
                  <c:v>735675.67432870087</c:v>
                </c:pt>
                <c:pt idx="36165">
                  <c:v>735675.67432870087</c:v>
                </c:pt>
                <c:pt idx="36166">
                  <c:v>735675.6743402736</c:v>
                </c:pt>
                <c:pt idx="36167">
                  <c:v>735675.6743402736</c:v>
                </c:pt>
                <c:pt idx="36168">
                  <c:v>735675.67435184936</c:v>
                </c:pt>
                <c:pt idx="36169">
                  <c:v>735675.67435184936</c:v>
                </c:pt>
                <c:pt idx="36170">
                  <c:v>735675.67436342349</c:v>
                </c:pt>
                <c:pt idx="36171">
                  <c:v>735675.67436342349</c:v>
                </c:pt>
                <c:pt idx="36172">
                  <c:v>735675.67437499668</c:v>
                </c:pt>
                <c:pt idx="36173">
                  <c:v>735675.67437499668</c:v>
                </c:pt>
                <c:pt idx="36174">
                  <c:v>735675.67438657396</c:v>
                </c:pt>
                <c:pt idx="36175">
                  <c:v>735675.67438657396</c:v>
                </c:pt>
                <c:pt idx="36176">
                  <c:v>735675.67439814529</c:v>
                </c:pt>
                <c:pt idx="36177">
                  <c:v>735675.67440972198</c:v>
                </c:pt>
                <c:pt idx="36178">
                  <c:v>735675.67440972198</c:v>
                </c:pt>
                <c:pt idx="36179">
                  <c:v>735675.67442129634</c:v>
                </c:pt>
                <c:pt idx="36180">
                  <c:v>735675.67442129634</c:v>
                </c:pt>
                <c:pt idx="36181">
                  <c:v>735675.67443286837</c:v>
                </c:pt>
                <c:pt idx="36182">
                  <c:v>735675.67443286837</c:v>
                </c:pt>
                <c:pt idx="36183">
                  <c:v>735675.67444444436</c:v>
                </c:pt>
                <c:pt idx="36184">
                  <c:v>735675.67444444436</c:v>
                </c:pt>
                <c:pt idx="36185">
                  <c:v>735675.67445601849</c:v>
                </c:pt>
                <c:pt idx="36186">
                  <c:v>735675.67445601849</c:v>
                </c:pt>
                <c:pt idx="36187">
                  <c:v>735675.67446759238</c:v>
                </c:pt>
                <c:pt idx="36188">
                  <c:v>735675.67446759238</c:v>
                </c:pt>
                <c:pt idx="36189">
                  <c:v>735675.6744791622</c:v>
                </c:pt>
                <c:pt idx="36190">
                  <c:v>735675.6744791622</c:v>
                </c:pt>
                <c:pt idx="36191">
                  <c:v>735675.67449074076</c:v>
                </c:pt>
                <c:pt idx="36192">
                  <c:v>735675.67449074076</c:v>
                </c:pt>
                <c:pt idx="36193">
                  <c:v>735675.67450231337</c:v>
                </c:pt>
                <c:pt idx="36194">
                  <c:v>735675.67450231337</c:v>
                </c:pt>
                <c:pt idx="36195">
                  <c:v>735675.6745138861</c:v>
                </c:pt>
                <c:pt idx="36196">
                  <c:v>735675.6745138861</c:v>
                </c:pt>
                <c:pt idx="36197">
                  <c:v>735675.67452546197</c:v>
                </c:pt>
                <c:pt idx="36198">
                  <c:v>735675.67452546197</c:v>
                </c:pt>
                <c:pt idx="36199">
                  <c:v>735675.67453703692</c:v>
                </c:pt>
                <c:pt idx="36200">
                  <c:v>735675.67453703692</c:v>
                </c:pt>
                <c:pt idx="36201">
                  <c:v>735675.67454860685</c:v>
                </c:pt>
                <c:pt idx="36202">
                  <c:v>735675.67454860685</c:v>
                </c:pt>
                <c:pt idx="36203">
                  <c:v>735675.67456018191</c:v>
                </c:pt>
                <c:pt idx="36204">
                  <c:v>735675.67456018191</c:v>
                </c:pt>
                <c:pt idx="36205">
                  <c:v>735675.67457175534</c:v>
                </c:pt>
                <c:pt idx="36206">
                  <c:v>735675.67457175534</c:v>
                </c:pt>
                <c:pt idx="36207">
                  <c:v>735675.67458333331</c:v>
                </c:pt>
                <c:pt idx="36208">
                  <c:v>735675.67459490697</c:v>
                </c:pt>
                <c:pt idx="36209">
                  <c:v>735675.67459490697</c:v>
                </c:pt>
                <c:pt idx="36210">
                  <c:v>735675.67460648133</c:v>
                </c:pt>
                <c:pt idx="36211">
                  <c:v>735675.67460648133</c:v>
                </c:pt>
                <c:pt idx="36212">
                  <c:v>735675.67461805127</c:v>
                </c:pt>
                <c:pt idx="36213">
                  <c:v>735675.67461805127</c:v>
                </c:pt>
                <c:pt idx="36214">
                  <c:v>735675.67462962936</c:v>
                </c:pt>
                <c:pt idx="36215">
                  <c:v>735675.67462962936</c:v>
                </c:pt>
                <c:pt idx="36216">
                  <c:v>735675.67464120337</c:v>
                </c:pt>
                <c:pt idx="36217">
                  <c:v>735675.67464120337</c:v>
                </c:pt>
                <c:pt idx="36218">
                  <c:v>735675.67465277738</c:v>
                </c:pt>
                <c:pt idx="36219">
                  <c:v>735675.67465277738</c:v>
                </c:pt>
                <c:pt idx="36220">
                  <c:v>735675.67466435186</c:v>
                </c:pt>
                <c:pt idx="36221">
                  <c:v>735675.67466435186</c:v>
                </c:pt>
                <c:pt idx="36222">
                  <c:v>735675.67467592587</c:v>
                </c:pt>
                <c:pt idx="36223">
                  <c:v>735675.67467592587</c:v>
                </c:pt>
                <c:pt idx="36224">
                  <c:v>735675.6746875</c:v>
                </c:pt>
                <c:pt idx="36225">
                  <c:v>735675.6746875</c:v>
                </c:pt>
                <c:pt idx="36226">
                  <c:v>735675.67469907121</c:v>
                </c:pt>
                <c:pt idx="36227">
                  <c:v>735675.67469907121</c:v>
                </c:pt>
                <c:pt idx="36228">
                  <c:v>735675.67471064697</c:v>
                </c:pt>
                <c:pt idx="36229">
                  <c:v>735675.67471064697</c:v>
                </c:pt>
                <c:pt idx="36230">
                  <c:v>735675.67472222226</c:v>
                </c:pt>
                <c:pt idx="36231">
                  <c:v>735675.67472222226</c:v>
                </c:pt>
                <c:pt idx="36232">
                  <c:v>735675.67473379627</c:v>
                </c:pt>
                <c:pt idx="36233">
                  <c:v>735675.67473379627</c:v>
                </c:pt>
                <c:pt idx="36234">
                  <c:v>735675.67474536691</c:v>
                </c:pt>
                <c:pt idx="36235">
                  <c:v>735675.67474536691</c:v>
                </c:pt>
                <c:pt idx="36236">
                  <c:v>735675.6747569443</c:v>
                </c:pt>
                <c:pt idx="36237">
                  <c:v>735675.6747569443</c:v>
                </c:pt>
                <c:pt idx="36238">
                  <c:v>735675.67476851575</c:v>
                </c:pt>
                <c:pt idx="36239">
                  <c:v>735675.67476851575</c:v>
                </c:pt>
                <c:pt idx="36240">
                  <c:v>735675.67478009197</c:v>
                </c:pt>
                <c:pt idx="36241">
                  <c:v>735675.67478009197</c:v>
                </c:pt>
                <c:pt idx="36242">
                  <c:v>735675.67479166342</c:v>
                </c:pt>
                <c:pt idx="36243">
                  <c:v>735675.67480324069</c:v>
                </c:pt>
                <c:pt idx="36244">
                  <c:v>735675.67480324069</c:v>
                </c:pt>
                <c:pt idx="36245">
                  <c:v>735675.67481481389</c:v>
                </c:pt>
                <c:pt idx="36246">
                  <c:v>735675.67481481389</c:v>
                </c:pt>
                <c:pt idx="36247">
                  <c:v>735675.67482638895</c:v>
                </c:pt>
                <c:pt idx="36248">
                  <c:v>735675.67482638895</c:v>
                </c:pt>
                <c:pt idx="36249">
                  <c:v>735675.67483796296</c:v>
                </c:pt>
                <c:pt idx="36250">
                  <c:v>735675.67483796296</c:v>
                </c:pt>
                <c:pt idx="36251">
                  <c:v>735675.67484953697</c:v>
                </c:pt>
                <c:pt idx="36252">
                  <c:v>735675.67484953697</c:v>
                </c:pt>
                <c:pt idx="36253">
                  <c:v>735675.6748611111</c:v>
                </c:pt>
                <c:pt idx="36254">
                  <c:v>735675.6748611111</c:v>
                </c:pt>
                <c:pt idx="36255">
                  <c:v>735675.67487268336</c:v>
                </c:pt>
                <c:pt idx="36256">
                  <c:v>735675.67487268336</c:v>
                </c:pt>
                <c:pt idx="36257">
                  <c:v>735675.67488425889</c:v>
                </c:pt>
                <c:pt idx="36258">
                  <c:v>735675.67488425889</c:v>
                </c:pt>
                <c:pt idx="36259">
                  <c:v>735675.67489583348</c:v>
                </c:pt>
                <c:pt idx="36260">
                  <c:v>735675.67489583348</c:v>
                </c:pt>
                <c:pt idx="36261">
                  <c:v>735675.67490740737</c:v>
                </c:pt>
                <c:pt idx="36262">
                  <c:v>735675.67490740737</c:v>
                </c:pt>
                <c:pt idx="36263">
                  <c:v>735675.67491897696</c:v>
                </c:pt>
                <c:pt idx="36264">
                  <c:v>735675.67491897696</c:v>
                </c:pt>
                <c:pt idx="36265">
                  <c:v>735675.67493055179</c:v>
                </c:pt>
                <c:pt idx="36266">
                  <c:v>735675.67493055179</c:v>
                </c:pt>
                <c:pt idx="36267">
                  <c:v>735675.67494212836</c:v>
                </c:pt>
                <c:pt idx="36268">
                  <c:v>735675.67494212836</c:v>
                </c:pt>
                <c:pt idx="36269">
                  <c:v>735675.6749537033</c:v>
                </c:pt>
                <c:pt idx="36270">
                  <c:v>735675.6749537033</c:v>
                </c:pt>
                <c:pt idx="36271">
                  <c:v>735675.67496527696</c:v>
                </c:pt>
                <c:pt idx="36272">
                  <c:v>735675.67497684911</c:v>
                </c:pt>
                <c:pt idx="36273">
                  <c:v>735675.67497684911</c:v>
                </c:pt>
                <c:pt idx="36274">
                  <c:v>735675.67498842336</c:v>
                </c:pt>
                <c:pt idx="36275">
                  <c:v>735675.67498842336</c:v>
                </c:pt>
                <c:pt idx="36276">
                  <c:v>735675.67499999632</c:v>
                </c:pt>
                <c:pt idx="36277">
                  <c:v>735675.67499999632</c:v>
                </c:pt>
                <c:pt idx="36278">
                  <c:v>735675.67501157336</c:v>
                </c:pt>
                <c:pt idx="36279">
                  <c:v>735675.67501157336</c:v>
                </c:pt>
                <c:pt idx="36280">
                  <c:v>735675.67502314842</c:v>
                </c:pt>
                <c:pt idx="36281">
                  <c:v>735675.67502314842</c:v>
                </c:pt>
                <c:pt idx="36282">
                  <c:v>735675.6750347222</c:v>
                </c:pt>
                <c:pt idx="36283">
                  <c:v>735675.6750347222</c:v>
                </c:pt>
                <c:pt idx="36284">
                  <c:v>735675.67504629632</c:v>
                </c:pt>
                <c:pt idx="36285">
                  <c:v>735675.67504629632</c:v>
                </c:pt>
                <c:pt idx="36286">
                  <c:v>735675.67506944388</c:v>
                </c:pt>
                <c:pt idx="36287">
                  <c:v>735675.67506944388</c:v>
                </c:pt>
                <c:pt idx="36288">
                  <c:v>735675.67506944388</c:v>
                </c:pt>
                <c:pt idx="36289">
                  <c:v>735675.67508101847</c:v>
                </c:pt>
                <c:pt idx="36290">
                  <c:v>735675.67508101847</c:v>
                </c:pt>
                <c:pt idx="36291">
                  <c:v>735675.67509259237</c:v>
                </c:pt>
                <c:pt idx="36292">
                  <c:v>735675.67509259237</c:v>
                </c:pt>
                <c:pt idx="36293">
                  <c:v>735675.67510416638</c:v>
                </c:pt>
                <c:pt idx="36294">
                  <c:v>735675.67511574039</c:v>
                </c:pt>
                <c:pt idx="36295">
                  <c:v>735675.67511574039</c:v>
                </c:pt>
                <c:pt idx="36296">
                  <c:v>735675.67512731487</c:v>
                </c:pt>
                <c:pt idx="36297">
                  <c:v>735675.67512731487</c:v>
                </c:pt>
                <c:pt idx="36298">
                  <c:v>735675.67513888562</c:v>
                </c:pt>
                <c:pt idx="36299">
                  <c:v>735675.67513888562</c:v>
                </c:pt>
                <c:pt idx="36300">
                  <c:v>735675.67515046196</c:v>
                </c:pt>
                <c:pt idx="36301">
                  <c:v>735675.67515046196</c:v>
                </c:pt>
                <c:pt idx="36302">
                  <c:v>735675.6751620369</c:v>
                </c:pt>
                <c:pt idx="36303">
                  <c:v>735675.6751620369</c:v>
                </c:pt>
                <c:pt idx="36304">
                  <c:v>735675.67517360847</c:v>
                </c:pt>
                <c:pt idx="36305">
                  <c:v>735675.67517360847</c:v>
                </c:pt>
                <c:pt idx="36306">
                  <c:v>735675.67518518516</c:v>
                </c:pt>
                <c:pt idx="36307">
                  <c:v>735675.67518518516</c:v>
                </c:pt>
                <c:pt idx="36308">
                  <c:v>735675.67519675836</c:v>
                </c:pt>
                <c:pt idx="36309">
                  <c:v>735675.67519675836</c:v>
                </c:pt>
                <c:pt idx="36310">
                  <c:v>735675.6752083333</c:v>
                </c:pt>
                <c:pt idx="36311">
                  <c:v>735675.6752083333</c:v>
                </c:pt>
                <c:pt idx="36312">
                  <c:v>735675.67521990696</c:v>
                </c:pt>
                <c:pt idx="36313">
                  <c:v>735675.67521990696</c:v>
                </c:pt>
                <c:pt idx="36314">
                  <c:v>735675.67523148132</c:v>
                </c:pt>
                <c:pt idx="36315">
                  <c:v>735675.67523148132</c:v>
                </c:pt>
                <c:pt idx="36316">
                  <c:v>735675.67524305289</c:v>
                </c:pt>
                <c:pt idx="36317">
                  <c:v>735675.67524305289</c:v>
                </c:pt>
                <c:pt idx="36318">
                  <c:v>735675.67525462958</c:v>
                </c:pt>
                <c:pt idx="36319">
                  <c:v>735675.67525462958</c:v>
                </c:pt>
                <c:pt idx="36320">
                  <c:v>735675.6752662037</c:v>
                </c:pt>
                <c:pt idx="36321">
                  <c:v>735675.6752662037</c:v>
                </c:pt>
                <c:pt idx="36322">
                  <c:v>735675.67527777737</c:v>
                </c:pt>
                <c:pt idx="36323">
                  <c:v>735675.67527777737</c:v>
                </c:pt>
                <c:pt idx="36324">
                  <c:v>735675.67528935138</c:v>
                </c:pt>
                <c:pt idx="36325">
                  <c:v>735675.67528935138</c:v>
                </c:pt>
                <c:pt idx="36326">
                  <c:v>735675.67530092597</c:v>
                </c:pt>
                <c:pt idx="36327">
                  <c:v>735675.67531249719</c:v>
                </c:pt>
                <c:pt idx="36328">
                  <c:v>735675.67531249719</c:v>
                </c:pt>
                <c:pt idx="36329">
                  <c:v>735675.67532407399</c:v>
                </c:pt>
                <c:pt idx="36330">
                  <c:v>735675.67532407399</c:v>
                </c:pt>
                <c:pt idx="36331">
                  <c:v>735675.67533564812</c:v>
                </c:pt>
                <c:pt idx="36332">
                  <c:v>735675.67533564812</c:v>
                </c:pt>
                <c:pt idx="36333">
                  <c:v>735675.6753472219</c:v>
                </c:pt>
                <c:pt idx="36334">
                  <c:v>735675.6753472219</c:v>
                </c:pt>
                <c:pt idx="36335">
                  <c:v>735675.67535879626</c:v>
                </c:pt>
                <c:pt idx="36336">
                  <c:v>735675.67535879626</c:v>
                </c:pt>
                <c:pt idx="36337">
                  <c:v>735675.67537036678</c:v>
                </c:pt>
                <c:pt idx="36338">
                  <c:v>735675.67537036678</c:v>
                </c:pt>
                <c:pt idx="36339">
                  <c:v>735675.67538194428</c:v>
                </c:pt>
                <c:pt idx="36340">
                  <c:v>735675.67538194428</c:v>
                </c:pt>
                <c:pt idx="36341">
                  <c:v>735675.67539351829</c:v>
                </c:pt>
                <c:pt idx="36342">
                  <c:v>735675.67539351829</c:v>
                </c:pt>
                <c:pt idx="36343">
                  <c:v>735675.6754050923</c:v>
                </c:pt>
                <c:pt idx="36344">
                  <c:v>735675.6754050923</c:v>
                </c:pt>
                <c:pt idx="36345">
                  <c:v>735675.67541666667</c:v>
                </c:pt>
                <c:pt idx="36346">
                  <c:v>735675.67541666667</c:v>
                </c:pt>
                <c:pt idx="36347">
                  <c:v>735675.67542824079</c:v>
                </c:pt>
                <c:pt idx="36348">
                  <c:v>735675.67542824079</c:v>
                </c:pt>
                <c:pt idx="36349">
                  <c:v>735675.67543981399</c:v>
                </c:pt>
                <c:pt idx="36350">
                  <c:v>735675.67543981399</c:v>
                </c:pt>
                <c:pt idx="36351">
                  <c:v>735675.67546296236</c:v>
                </c:pt>
                <c:pt idx="36352">
                  <c:v>735675.67546296236</c:v>
                </c:pt>
                <c:pt idx="36353">
                  <c:v>735675.67547453707</c:v>
                </c:pt>
                <c:pt idx="36354">
                  <c:v>735675.67547453707</c:v>
                </c:pt>
                <c:pt idx="36355">
                  <c:v>735675.67548611143</c:v>
                </c:pt>
                <c:pt idx="36356">
                  <c:v>735675.67548611143</c:v>
                </c:pt>
                <c:pt idx="36357">
                  <c:v>735675.67549768521</c:v>
                </c:pt>
                <c:pt idx="36358">
                  <c:v>735675.67549768521</c:v>
                </c:pt>
                <c:pt idx="36359">
                  <c:v>735675.67550925596</c:v>
                </c:pt>
                <c:pt idx="36360">
                  <c:v>735675.67550925596</c:v>
                </c:pt>
                <c:pt idx="36361">
                  <c:v>735675.67552083335</c:v>
                </c:pt>
                <c:pt idx="36362">
                  <c:v>735675.67553240736</c:v>
                </c:pt>
                <c:pt idx="36363">
                  <c:v>735675.67553240736</c:v>
                </c:pt>
                <c:pt idx="36364">
                  <c:v>735675.67554398137</c:v>
                </c:pt>
                <c:pt idx="36365">
                  <c:v>735675.67554398137</c:v>
                </c:pt>
                <c:pt idx="36366">
                  <c:v>735675.67555555538</c:v>
                </c:pt>
                <c:pt idx="36367">
                  <c:v>735675.67555555538</c:v>
                </c:pt>
                <c:pt idx="36368">
                  <c:v>735675.67556712939</c:v>
                </c:pt>
                <c:pt idx="36369">
                  <c:v>735675.67556712939</c:v>
                </c:pt>
                <c:pt idx="36370">
                  <c:v>735675.67557870038</c:v>
                </c:pt>
                <c:pt idx="36371">
                  <c:v>735675.67557870038</c:v>
                </c:pt>
                <c:pt idx="36372">
                  <c:v>735675.67559027637</c:v>
                </c:pt>
                <c:pt idx="36373">
                  <c:v>735675.67559027637</c:v>
                </c:pt>
                <c:pt idx="36374">
                  <c:v>735675.67560185189</c:v>
                </c:pt>
                <c:pt idx="36375">
                  <c:v>735675.67560185189</c:v>
                </c:pt>
                <c:pt idx="36376">
                  <c:v>735675.6756134259</c:v>
                </c:pt>
                <c:pt idx="36377">
                  <c:v>735675.6756134259</c:v>
                </c:pt>
                <c:pt idx="36378">
                  <c:v>735675.67562500003</c:v>
                </c:pt>
                <c:pt idx="36379">
                  <c:v>735675.67562500003</c:v>
                </c:pt>
                <c:pt idx="36380">
                  <c:v>735675.67563657393</c:v>
                </c:pt>
                <c:pt idx="36381">
                  <c:v>735675.67563657393</c:v>
                </c:pt>
                <c:pt idx="36382">
                  <c:v>735675.67564814817</c:v>
                </c:pt>
                <c:pt idx="36383">
                  <c:v>735675.67564814817</c:v>
                </c:pt>
                <c:pt idx="36384">
                  <c:v>735675.67565972218</c:v>
                </c:pt>
                <c:pt idx="36385">
                  <c:v>735675.67565972218</c:v>
                </c:pt>
                <c:pt idx="36386">
                  <c:v>735675.67567129631</c:v>
                </c:pt>
                <c:pt idx="36387">
                  <c:v>735675.67567129631</c:v>
                </c:pt>
                <c:pt idx="36388">
                  <c:v>735675.67568287032</c:v>
                </c:pt>
                <c:pt idx="36389">
                  <c:v>735675.67568287032</c:v>
                </c:pt>
                <c:pt idx="36390">
                  <c:v>735675.67569444433</c:v>
                </c:pt>
                <c:pt idx="36391">
                  <c:v>735675.67569444433</c:v>
                </c:pt>
                <c:pt idx="36392">
                  <c:v>735675.67570601846</c:v>
                </c:pt>
                <c:pt idx="36393">
                  <c:v>735675.67571759236</c:v>
                </c:pt>
                <c:pt idx="36394">
                  <c:v>735675.67571759236</c:v>
                </c:pt>
                <c:pt idx="36395">
                  <c:v>735675.67572916637</c:v>
                </c:pt>
                <c:pt idx="36396">
                  <c:v>735675.67572916637</c:v>
                </c:pt>
                <c:pt idx="36397">
                  <c:v>735675.67574074038</c:v>
                </c:pt>
                <c:pt idx="36398">
                  <c:v>735675.67574074038</c:v>
                </c:pt>
                <c:pt idx="36399">
                  <c:v>735675.67575231486</c:v>
                </c:pt>
                <c:pt idx="36400">
                  <c:v>735675.67575231486</c:v>
                </c:pt>
                <c:pt idx="36401">
                  <c:v>735675.67576388887</c:v>
                </c:pt>
                <c:pt idx="36402">
                  <c:v>735675.67576388887</c:v>
                </c:pt>
                <c:pt idx="36403">
                  <c:v>735675.67577546136</c:v>
                </c:pt>
                <c:pt idx="36404">
                  <c:v>735675.67577546136</c:v>
                </c:pt>
                <c:pt idx="36405">
                  <c:v>735675.67578703701</c:v>
                </c:pt>
                <c:pt idx="36406">
                  <c:v>735675.67578703701</c:v>
                </c:pt>
                <c:pt idx="36407">
                  <c:v>735675.67579860846</c:v>
                </c:pt>
                <c:pt idx="36408">
                  <c:v>735675.67579860846</c:v>
                </c:pt>
                <c:pt idx="36409">
                  <c:v>735675.67581018398</c:v>
                </c:pt>
                <c:pt idx="36410">
                  <c:v>735675.67581018398</c:v>
                </c:pt>
                <c:pt idx="36411">
                  <c:v>735675.67582175927</c:v>
                </c:pt>
                <c:pt idx="36412">
                  <c:v>735675.67582175927</c:v>
                </c:pt>
                <c:pt idx="36413">
                  <c:v>735675.6758333334</c:v>
                </c:pt>
                <c:pt idx="36414">
                  <c:v>735675.6758333334</c:v>
                </c:pt>
                <c:pt idx="36415">
                  <c:v>735675.67584490729</c:v>
                </c:pt>
                <c:pt idx="36416">
                  <c:v>735675.67584490729</c:v>
                </c:pt>
                <c:pt idx="36417">
                  <c:v>735675.67585648154</c:v>
                </c:pt>
                <c:pt idx="36418">
                  <c:v>735675.67585648154</c:v>
                </c:pt>
                <c:pt idx="36419">
                  <c:v>735675.67586805276</c:v>
                </c:pt>
                <c:pt idx="36420">
                  <c:v>735675.67586805276</c:v>
                </c:pt>
                <c:pt idx="36421">
                  <c:v>735675.67587962898</c:v>
                </c:pt>
                <c:pt idx="36422">
                  <c:v>735675.67587962898</c:v>
                </c:pt>
                <c:pt idx="36423">
                  <c:v>735675.67589120369</c:v>
                </c:pt>
                <c:pt idx="36424">
                  <c:v>735675.67590277689</c:v>
                </c:pt>
                <c:pt idx="36425">
                  <c:v>735675.67590277689</c:v>
                </c:pt>
                <c:pt idx="36426">
                  <c:v>735675.67591435136</c:v>
                </c:pt>
                <c:pt idx="36427">
                  <c:v>735675.67591435136</c:v>
                </c:pt>
                <c:pt idx="36428">
                  <c:v>735675.67592592642</c:v>
                </c:pt>
                <c:pt idx="36429">
                  <c:v>735675.67592592642</c:v>
                </c:pt>
                <c:pt idx="36430">
                  <c:v>735675.67593749997</c:v>
                </c:pt>
                <c:pt idx="36431">
                  <c:v>735675.67593749997</c:v>
                </c:pt>
                <c:pt idx="36432">
                  <c:v>735675.67594907049</c:v>
                </c:pt>
                <c:pt idx="36433">
                  <c:v>735675.67594907049</c:v>
                </c:pt>
                <c:pt idx="36434">
                  <c:v>735675.67596064811</c:v>
                </c:pt>
                <c:pt idx="36435">
                  <c:v>735675.67596064811</c:v>
                </c:pt>
                <c:pt idx="36436">
                  <c:v>735675.67597222188</c:v>
                </c:pt>
                <c:pt idx="36437">
                  <c:v>735675.67597222188</c:v>
                </c:pt>
                <c:pt idx="36438">
                  <c:v>735675.67598379625</c:v>
                </c:pt>
                <c:pt idx="36439">
                  <c:v>735675.67598379625</c:v>
                </c:pt>
                <c:pt idx="36440">
                  <c:v>735675.67599537037</c:v>
                </c:pt>
                <c:pt idx="36441">
                  <c:v>735675.67599537037</c:v>
                </c:pt>
                <c:pt idx="36442">
                  <c:v>735675.6760069445</c:v>
                </c:pt>
                <c:pt idx="36443">
                  <c:v>735675.6760069445</c:v>
                </c:pt>
                <c:pt idx="36444">
                  <c:v>735675.67601851828</c:v>
                </c:pt>
                <c:pt idx="36445">
                  <c:v>735675.67601851828</c:v>
                </c:pt>
                <c:pt idx="36446">
                  <c:v>735675.67603009229</c:v>
                </c:pt>
                <c:pt idx="36447">
                  <c:v>735675.67603009229</c:v>
                </c:pt>
                <c:pt idx="36448">
                  <c:v>735675.6760416663</c:v>
                </c:pt>
                <c:pt idx="36449">
                  <c:v>735675.6760416663</c:v>
                </c:pt>
                <c:pt idx="36450">
                  <c:v>735675.67605324241</c:v>
                </c:pt>
                <c:pt idx="36451">
                  <c:v>735675.67606481479</c:v>
                </c:pt>
                <c:pt idx="36452">
                  <c:v>735675.67606481479</c:v>
                </c:pt>
                <c:pt idx="36453">
                  <c:v>735675.67607638892</c:v>
                </c:pt>
                <c:pt idx="36454">
                  <c:v>735675.67607638892</c:v>
                </c:pt>
                <c:pt idx="36455">
                  <c:v>735675.67608796293</c:v>
                </c:pt>
                <c:pt idx="36456">
                  <c:v>735675.67608796293</c:v>
                </c:pt>
                <c:pt idx="36457">
                  <c:v>735675.67609953706</c:v>
                </c:pt>
                <c:pt idx="36458">
                  <c:v>735675.67609953706</c:v>
                </c:pt>
                <c:pt idx="36459">
                  <c:v>735675.67611111107</c:v>
                </c:pt>
                <c:pt idx="36460">
                  <c:v>735675.67611111107</c:v>
                </c:pt>
                <c:pt idx="36461">
                  <c:v>735675.6761226852</c:v>
                </c:pt>
                <c:pt idx="36462">
                  <c:v>735675.6761226852</c:v>
                </c:pt>
                <c:pt idx="36463">
                  <c:v>735675.67613425897</c:v>
                </c:pt>
                <c:pt idx="36464">
                  <c:v>735675.67613425897</c:v>
                </c:pt>
                <c:pt idx="36465">
                  <c:v>735675.67614583333</c:v>
                </c:pt>
                <c:pt idx="36466">
                  <c:v>735675.67614583333</c:v>
                </c:pt>
                <c:pt idx="36467">
                  <c:v>735675.67615740746</c:v>
                </c:pt>
                <c:pt idx="36468">
                  <c:v>735675.67615740746</c:v>
                </c:pt>
                <c:pt idx="36469">
                  <c:v>735675.67616898136</c:v>
                </c:pt>
                <c:pt idx="36470">
                  <c:v>735675.67616898136</c:v>
                </c:pt>
                <c:pt idx="36471">
                  <c:v>735675.67618055537</c:v>
                </c:pt>
                <c:pt idx="36472">
                  <c:v>735675.67618055537</c:v>
                </c:pt>
                <c:pt idx="36473">
                  <c:v>735675.67619212938</c:v>
                </c:pt>
                <c:pt idx="36474">
                  <c:v>735675.67619212938</c:v>
                </c:pt>
                <c:pt idx="36475">
                  <c:v>735675.67620370374</c:v>
                </c:pt>
                <c:pt idx="36476">
                  <c:v>735675.67620370374</c:v>
                </c:pt>
                <c:pt idx="36477">
                  <c:v>735675.67621527729</c:v>
                </c:pt>
                <c:pt idx="36478">
                  <c:v>735675.67621527729</c:v>
                </c:pt>
                <c:pt idx="36479">
                  <c:v>735675.676226852</c:v>
                </c:pt>
                <c:pt idx="36480">
                  <c:v>735675.676226852</c:v>
                </c:pt>
                <c:pt idx="36481">
                  <c:v>735675.67623842589</c:v>
                </c:pt>
                <c:pt idx="36482">
                  <c:v>735675.67623842589</c:v>
                </c:pt>
                <c:pt idx="36483">
                  <c:v>735675.67625000002</c:v>
                </c:pt>
                <c:pt idx="36484">
                  <c:v>735675.67626157391</c:v>
                </c:pt>
                <c:pt idx="36485">
                  <c:v>735675.67626157391</c:v>
                </c:pt>
                <c:pt idx="36486">
                  <c:v>735675.67627314851</c:v>
                </c:pt>
                <c:pt idx="36487">
                  <c:v>735675.67627314851</c:v>
                </c:pt>
                <c:pt idx="36488">
                  <c:v>735675.6762847224</c:v>
                </c:pt>
                <c:pt idx="36489">
                  <c:v>735675.6762847224</c:v>
                </c:pt>
                <c:pt idx="36490">
                  <c:v>735675.67629629641</c:v>
                </c:pt>
                <c:pt idx="36491">
                  <c:v>735675.67629629641</c:v>
                </c:pt>
                <c:pt idx="36492">
                  <c:v>735675.67630787031</c:v>
                </c:pt>
                <c:pt idx="36493">
                  <c:v>735675.67630787031</c:v>
                </c:pt>
                <c:pt idx="36494">
                  <c:v>735675.67631944397</c:v>
                </c:pt>
                <c:pt idx="36495">
                  <c:v>735675.67631944397</c:v>
                </c:pt>
                <c:pt idx="36496">
                  <c:v>735675.67633101856</c:v>
                </c:pt>
                <c:pt idx="36497">
                  <c:v>735675.67633101856</c:v>
                </c:pt>
                <c:pt idx="36498">
                  <c:v>735675.67634259199</c:v>
                </c:pt>
                <c:pt idx="36499">
                  <c:v>735675.67634259199</c:v>
                </c:pt>
                <c:pt idx="36500">
                  <c:v>735675.6763541667</c:v>
                </c:pt>
                <c:pt idx="36501">
                  <c:v>735675.6763541667</c:v>
                </c:pt>
                <c:pt idx="36502">
                  <c:v>735675.67636574071</c:v>
                </c:pt>
                <c:pt idx="36503">
                  <c:v>735675.67637731438</c:v>
                </c:pt>
                <c:pt idx="36504">
                  <c:v>735675.67637731438</c:v>
                </c:pt>
                <c:pt idx="36505">
                  <c:v>735675.67638888839</c:v>
                </c:pt>
                <c:pt idx="36506">
                  <c:v>735675.67638888839</c:v>
                </c:pt>
                <c:pt idx="36507">
                  <c:v>735675.67640046298</c:v>
                </c:pt>
                <c:pt idx="36508">
                  <c:v>735675.67640046298</c:v>
                </c:pt>
                <c:pt idx="36509">
                  <c:v>735675.67641203711</c:v>
                </c:pt>
                <c:pt idx="36510">
                  <c:v>735675.67641203711</c:v>
                </c:pt>
                <c:pt idx="36511">
                  <c:v>735675.67642361205</c:v>
                </c:pt>
                <c:pt idx="36512">
                  <c:v>735675.67642361205</c:v>
                </c:pt>
                <c:pt idx="36513">
                  <c:v>735675.67643518513</c:v>
                </c:pt>
                <c:pt idx="36514">
                  <c:v>735675.67643518513</c:v>
                </c:pt>
                <c:pt idx="36515">
                  <c:v>735675.67644675926</c:v>
                </c:pt>
                <c:pt idx="36516">
                  <c:v>735675.67644675926</c:v>
                </c:pt>
                <c:pt idx="36517">
                  <c:v>735675.6764583335</c:v>
                </c:pt>
                <c:pt idx="36518">
                  <c:v>735675.6764583335</c:v>
                </c:pt>
                <c:pt idx="36519">
                  <c:v>735675.67646990728</c:v>
                </c:pt>
                <c:pt idx="36520">
                  <c:v>735675.67646990728</c:v>
                </c:pt>
                <c:pt idx="36521">
                  <c:v>735675.67648148153</c:v>
                </c:pt>
                <c:pt idx="36522">
                  <c:v>735675.67648148153</c:v>
                </c:pt>
                <c:pt idx="36523">
                  <c:v>735675.6764930553</c:v>
                </c:pt>
                <c:pt idx="36524">
                  <c:v>735675.6764930553</c:v>
                </c:pt>
                <c:pt idx="36525">
                  <c:v>735675.67650462966</c:v>
                </c:pt>
                <c:pt idx="36526">
                  <c:v>735675.67650462966</c:v>
                </c:pt>
                <c:pt idx="36527">
                  <c:v>735675.67651620368</c:v>
                </c:pt>
                <c:pt idx="36528">
                  <c:v>735675.67651620368</c:v>
                </c:pt>
                <c:pt idx="36529">
                  <c:v>735675.6765277778</c:v>
                </c:pt>
                <c:pt idx="36530">
                  <c:v>735675.6765277778</c:v>
                </c:pt>
                <c:pt idx="36531">
                  <c:v>735675.67653934937</c:v>
                </c:pt>
                <c:pt idx="36532">
                  <c:v>735675.67653934937</c:v>
                </c:pt>
                <c:pt idx="36533">
                  <c:v>735675.67655092594</c:v>
                </c:pt>
                <c:pt idx="36534">
                  <c:v>735675.67655092594</c:v>
                </c:pt>
                <c:pt idx="36535">
                  <c:v>735675.67656249937</c:v>
                </c:pt>
                <c:pt idx="36536">
                  <c:v>735675.67657407396</c:v>
                </c:pt>
                <c:pt idx="36537">
                  <c:v>735675.67657407396</c:v>
                </c:pt>
                <c:pt idx="36538">
                  <c:v>735675.67658564844</c:v>
                </c:pt>
                <c:pt idx="36539">
                  <c:v>735675.67658564844</c:v>
                </c:pt>
                <c:pt idx="36540">
                  <c:v>735675.67659722222</c:v>
                </c:pt>
                <c:pt idx="36541">
                  <c:v>735675.67659722222</c:v>
                </c:pt>
                <c:pt idx="36542">
                  <c:v>735675.67660879635</c:v>
                </c:pt>
                <c:pt idx="36543">
                  <c:v>735675.67660879635</c:v>
                </c:pt>
                <c:pt idx="36544">
                  <c:v>735675.67663194449</c:v>
                </c:pt>
                <c:pt idx="36545">
                  <c:v>735675.67663194449</c:v>
                </c:pt>
                <c:pt idx="36546">
                  <c:v>735675.6766435185</c:v>
                </c:pt>
                <c:pt idx="36547">
                  <c:v>735675.67665509263</c:v>
                </c:pt>
                <c:pt idx="36548">
                  <c:v>735675.67665509263</c:v>
                </c:pt>
                <c:pt idx="36549">
                  <c:v>735675.67665509263</c:v>
                </c:pt>
                <c:pt idx="36550">
                  <c:v>735675.67666666664</c:v>
                </c:pt>
                <c:pt idx="36551">
                  <c:v>735675.67666666664</c:v>
                </c:pt>
                <c:pt idx="36552">
                  <c:v>735675.67667824076</c:v>
                </c:pt>
                <c:pt idx="36553">
                  <c:v>735675.67667824076</c:v>
                </c:pt>
                <c:pt idx="36554">
                  <c:v>735675.67668981478</c:v>
                </c:pt>
                <c:pt idx="36555">
                  <c:v>735675.67668981478</c:v>
                </c:pt>
                <c:pt idx="36556">
                  <c:v>735675.6767013889</c:v>
                </c:pt>
                <c:pt idx="36557">
                  <c:v>735675.6767013889</c:v>
                </c:pt>
                <c:pt idx="36558">
                  <c:v>735675.67671296198</c:v>
                </c:pt>
                <c:pt idx="36559">
                  <c:v>735675.67671296198</c:v>
                </c:pt>
                <c:pt idx="36560">
                  <c:v>735675.67672453704</c:v>
                </c:pt>
                <c:pt idx="36561">
                  <c:v>735675.67672453704</c:v>
                </c:pt>
                <c:pt idx="36562">
                  <c:v>735675.67673611105</c:v>
                </c:pt>
                <c:pt idx="36563">
                  <c:v>735675.67673611105</c:v>
                </c:pt>
                <c:pt idx="36564">
                  <c:v>735675.67674768518</c:v>
                </c:pt>
                <c:pt idx="36565">
                  <c:v>735675.67674768518</c:v>
                </c:pt>
                <c:pt idx="36566">
                  <c:v>735675.67677083332</c:v>
                </c:pt>
                <c:pt idx="36567">
                  <c:v>735675.67677083332</c:v>
                </c:pt>
                <c:pt idx="36568">
                  <c:v>735675.67677083332</c:v>
                </c:pt>
                <c:pt idx="36569">
                  <c:v>735675.67678240733</c:v>
                </c:pt>
                <c:pt idx="36570">
                  <c:v>735675.67678240733</c:v>
                </c:pt>
                <c:pt idx="36571">
                  <c:v>735675.67679398146</c:v>
                </c:pt>
                <c:pt idx="36572">
                  <c:v>735675.67679398146</c:v>
                </c:pt>
                <c:pt idx="36573">
                  <c:v>735675.67680555559</c:v>
                </c:pt>
                <c:pt idx="36574">
                  <c:v>735675.67680555559</c:v>
                </c:pt>
                <c:pt idx="36575">
                  <c:v>735675.6768171296</c:v>
                </c:pt>
                <c:pt idx="36576">
                  <c:v>735675.6768171296</c:v>
                </c:pt>
                <c:pt idx="36577">
                  <c:v>735675.67682870373</c:v>
                </c:pt>
                <c:pt idx="36578">
                  <c:v>735675.67682870373</c:v>
                </c:pt>
                <c:pt idx="36579">
                  <c:v>735675.67684027739</c:v>
                </c:pt>
                <c:pt idx="36580">
                  <c:v>735675.67684027739</c:v>
                </c:pt>
                <c:pt idx="36581">
                  <c:v>735675.6768518521</c:v>
                </c:pt>
                <c:pt idx="36582">
                  <c:v>735675.6768518521</c:v>
                </c:pt>
                <c:pt idx="36583">
                  <c:v>735675.67686342704</c:v>
                </c:pt>
                <c:pt idx="36584">
                  <c:v>735675.67686342704</c:v>
                </c:pt>
                <c:pt idx="36585">
                  <c:v>735675.676875</c:v>
                </c:pt>
                <c:pt idx="36586">
                  <c:v>735675.676875</c:v>
                </c:pt>
                <c:pt idx="36587">
                  <c:v>735675.67688657413</c:v>
                </c:pt>
                <c:pt idx="36588">
                  <c:v>735675.67690972227</c:v>
                </c:pt>
                <c:pt idx="36589">
                  <c:v>735675.67690972227</c:v>
                </c:pt>
                <c:pt idx="36590">
                  <c:v>735675.67690972227</c:v>
                </c:pt>
                <c:pt idx="36591">
                  <c:v>735675.6769212964</c:v>
                </c:pt>
                <c:pt idx="36592">
                  <c:v>735675.6769212964</c:v>
                </c:pt>
                <c:pt idx="36593">
                  <c:v>735675.67693287029</c:v>
                </c:pt>
                <c:pt idx="36594">
                  <c:v>735675.67693287029</c:v>
                </c:pt>
                <c:pt idx="36595">
                  <c:v>735675.67694444431</c:v>
                </c:pt>
                <c:pt idx="36596">
                  <c:v>735675.67694444431</c:v>
                </c:pt>
                <c:pt idx="36597">
                  <c:v>735675.67695601855</c:v>
                </c:pt>
                <c:pt idx="36598">
                  <c:v>735675.67695601855</c:v>
                </c:pt>
                <c:pt idx="36599">
                  <c:v>735675.67696759256</c:v>
                </c:pt>
                <c:pt idx="36600">
                  <c:v>735675.67696759256</c:v>
                </c:pt>
                <c:pt idx="36601">
                  <c:v>735675.67697916366</c:v>
                </c:pt>
                <c:pt idx="36602">
                  <c:v>735675.67697916366</c:v>
                </c:pt>
                <c:pt idx="36603">
                  <c:v>735675.6769907407</c:v>
                </c:pt>
                <c:pt idx="36604">
                  <c:v>735675.6769907407</c:v>
                </c:pt>
                <c:pt idx="36605">
                  <c:v>735675.67700231436</c:v>
                </c:pt>
                <c:pt idx="36606">
                  <c:v>735675.67700231436</c:v>
                </c:pt>
                <c:pt idx="36607">
                  <c:v>735675.67701388837</c:v>
                </c:pt>
                <c:pt idx="36608">
                  <c:v>735675.67701388837</c:v>
                </c:pt>
                <c:pt idx="36609">
                  <c:v>735675.67702546297</c:v>
                </c:pt>
                <c:pt idx="36610">
                  <c:v>735675.67702546297</c:v>
                </c:pt>
                <c:pt idx="36611">
                  <c:v>735675.67703703709</c:v>
                </c:pt>
                <c:pt idx="36612">
                  <c:v>735675.67704860796</c:v>
                </c:pt>
                <c:pt idx="36613">
                  <c:v>735675.67704860796</c:v>
                </c:pt>
                <c:pt idx="36614">
                  <c:v>735675.67706018337</c:v>
                </c:pt>
                <c:pt idx="36615">
                  <c:v>735675.67706018337</c:v>
                </c:pt>
                <c:pt idx="36616">
                  <c:v>735675.67707175622</c:v>
                </c:pt>
                <c:pt idx="36617">
                  <c:v>735675.67707175622</c:v>
                </c:pt>
              </c:numCache>
            </c:numRef>
          </c:cat>
          <c:val>
            <c:numRef>
              <c:f>'22400'!$K$3453:$K$40070</c:f>
              <c:numCache>
                <c:formatCode>0.00%</c:formatCode>
                <c:ptCount val="36618"/>
                <c:pt idx="0">
                  <c:v>1.6826923076923121E-3</c:v>
                </c:pt>
                <c:pt idx="1">
                  <c:v>1.923076923076934E-3</c:v>
                </c:pt>
                <c:pt idx="2">
                  <c:v>1.923076923076934E-3</c:v>
                </c:pt>
                <c:pt idx="3">
                  <c:v>3.6057692307692418E-3</c:v>
                </c:pt>
                <c:pt idx="4">
                  <c:v>3.6057692307692418E-3</c:v>
                </c:pt>
                <c:pt idx="5">
                  <c:v>3.3653846153846216E-3</c:v>
                </c:pt>
                <c:pt idx="6">
                  <c:v>3.3653846153846216E-3</c:v>
                </c:pt>
                <c:pt idx="7">
                  <c:v>3.3653846153846216E-3</c:v>
                </c:pt>
                <c:pt idx="8">
                  <c:v>3.1250000000000097E-3</c:v>
                </c:pt>
                <c:pt idx="9">
                  <c:v>3.6057692307692418E-3</c:v>
                </c:pt>
                <c:pt idx="10">
                  <c:v>3.6057692307692418E-3</c:v>
                </c:pt>
                <c:pt idx="11">
                  <c:v>3.6057692307692418E-3</c:v>
                </c:pt>
                <c:pt idx="12">
                  <c:v>3.6057692307692418E-3</c:v>
                </c:pt>
                <c:pt idx="13">
                  <c:v>3.1250000000000097E-3</c:v>
                </c:pt>
                <c:pt idx="14">
                  <c:v>3.1250000000000097E-3</c:v>
                </c:pt>
                <c:pt idx="15">
                  <c:v>3.6057692307692418E-3</c:v>
                </c:pt>
                <c:pt idx="16">
                  <c:v>3.6057692307692418E-3</c:v>
                </c:pt>
                <c:pt idx="17">
                  <c:v>3.1250000000000097E-3</c:v>
                </c:pt>
                <c:pt idx="18">
                  <c:v>3.1250000000000097E-3</c:v>
                </c:pt>
                <c:pt idx="19">
                  <c:v>2.6442307692307854E-3</c:v>
                </c:pt>
                <c:pt idx="20">
                  <c:v>2.6442307692307854E-3</c:v>
                </c:pt>
                <c:pt idx="21">
                  <c:v>2.4038461538461557E-3</c:v>
                </c:pt>
                <c:pt idx="22">
                  <c:v>2.4038461538461557E-3</c:v>
                </c:pt>
                <c:pt idx="23">
                  <c:v>2.4038461538461557E-3</c:v>
                </c:pt>
                <c:pt idx="24">
                  <c:v>2.4038461538461557E-3</c:v>
                </c:pt>
                <c:pt idx="25">
                  <c:v>2.4038461538461557E-3</c:v>
                </c:pt>
                <c:pt idx="26">
                  <c:v>2.4038461538461557E-3</c:v>
                </c:pt>
                <c:pt idx="27">
                  <c:v>1.2019230769230779E-3</c:v>
                </c:pt>
                <c:pt idx="28">
                  <c:v>1.2019230769230779E-3</c:v>
                </c:pt>
                <c:pt idx="29">
                  <c:v>1.6826923076923121E-3</c:v>
                </c:pt>
                <c:pt idx="30">
                  <c:v>1.6826923076923121E-3</c:v>
                </c:pt>
                <c:pt idx="31">
                  <c:v>1.6826923076923121E-3</c:v>
                </c:pt>
                <c:pt idx="32">
                  <c:v>1.6826923076923121E-3</c:v>
                </c:pt>
                <c:pt idx="33">
                  <c:v>2.163461538461559E-3</c:v>
                </c:pt>
                <c:pt idx="34">
                  <c:v>2.163461538461559E-3</c:v>
                </c:pt>
                <c:pt idx="35">
                  <c:v>2.4038461538461557E-3</c:v>
                </c:pt>
                <c:pt idx="36">
                  <c:v>2.4038461538461557E-3</c:v>
                </c:pt>
                <c:pt idx="37">
                  <c:v>2.163461538461559E-3</c:v>
                </c:pt>
                <c:pt idx="38">
                  <c:v>2.163461538461559E-3</c:v>
                </c:pt>
                <c:pt idx="39">
                  <c:v>1.923076923076934E-3</c:v>
                </c:pt>
                <c:pt idx="40">
                  <c:v>1.923076923076934E-3</c:v>
                </c:pt>
                <c:pt idx="41">
                  <c:v>1.923076923076934E-3</c:v>
                </c:pt>
                <c:pt idx="42">
                  <c:v>1.923076923076934E-3</c:v>
                </c:pt>
                <c:pt idx="43">
                  <c:v>1.6826923076923121E-3</c:v>
                </c:pt>
                <c:pt idx="44">
                  <c:v>1.6826923076923121E-3</c:v>
                </c:pt>
                <c:pt idx="45">
                  <c:v>1.6826923076923121E-3</c:v>
                </c:pt>
                <c:pt idx="46">
                  <c:v>1.6826923076923121E-3</c:v>
                </c:pt>
                <c:pt idx="47">
                  <c:v>1.6826923076923121E-3</c:v>
                </c:pt>
                <c:pt idx="48">
                  <c:v>1.6826923076923121E-3</c:v>
                </c:pt>
                <c:pt idx="49">
                  <c:v>2.4038461538461591E-4</c:v>
                </c:pt>
                <c:pt idx="50">
                  <c:v>4.8076923076923421E-4</c:v>
                </c:pt>
                <c:pt idx="51">
                  <c:v>7.211538461538488E-4</c:v>
                </c:pt>
                <c:pt idx="52">
                  <c:v>7.211538461538488E-4</c:v>
                </c:pt>
                <c:pt idx="53">
                  <c:v>1.4423076923076924E-3</c:v>
                </c:pt>
                <c:pt idx="54">
                  <c:v>1.4423076923076924E-3</c:v>
                </c:pt>
                <c:pt idx="55">
                  <c:v>1.4423076923076924E-3</c:v>
                </c:pt>
                <c:pt idx="56">
                  <c:v>1.4423076923076924E-3</c:v>
                </c:pt>
                <c:pt idx="57">
                  <c:v>4.8076923076923421E-4</c:v>
                </c:pt>
                <c:pt idx="58">
                  <c:v>4.8076923076923421E-4</c:v>
                </c:pt>
                <c:pt idx="59">
                  <c:v>4.8076923076923421E-4</c:v>
                </c:pt>
                <c:pt idx="60">
                  <c:v>4.8076923076923421E-4</c:v>
                </c:pt>
                <c:pt idx="61">
                  <c:v>7.211538461538488E-4</c:v>
                </c:pt>
                <c:pt idx="62">
                  <c:v>7.211538461538488E-4</c:v>
                </c:pt>
                <c:pt idx="63">
                  <c:v>2.4038461538461591E-4</c:v>
                </c:pt>
                <c:pt idx="64">
                  <c:v>2.4038461538461591E-4</c:v>
                </c:pt>
                <c:pt idx="65">
                  <c:v>2.4038461538461591E-4</c:v>
                </c:pt>
                <c:pt idx="66">
                  <c:v>2.4038461538461591E-4</c:v>
                </c:pt>
                <c:pt idx="67">
                  <c:v>2.4038461538461591E-4</c:v>
                </c:pt>
                <c:pt idx="68">
                  <c:v>4.8076923076923421E-4</c:v>
                </c:pt>
                <c:pt idx="69">
                  <c:v>4.8076923076923421E-4</c:v>
                </c:pt>
                <c:pt idx="70">
                  <c:v>-7.211538461538488E-4</c:v>
                </c:pt>
                <c:pt idx="71">
                  <c:v>-7.211538461538488E-4</c:v>
                </c:pt>
                <c:pt idx="72">
                  <c:v>0</c:v>
                </c:pt>
                <c:pt idx="73">
                  <c:v>-7.211538461538488E-4</c:v>
                </c:pt>
                <c:pt idx="74">
                  <c:v>-2.4038461538461591E-4</c:v>
                </c:pt>
                <c:pt idx="75">
                  <c:v>-2.4038461538461591E-4</c:v>
                </c:pt>
                <c:pt idx="76">
                  <c:v>-4.8076923076923421E-4</c:v>
                </c:pt>
                <c:pt idx="77">
                  <c:v>-4.8076923076923421E-4</c:v>
                </c:pt>
                <c:pt idx="78">
                  <c:v>-9.6153846153847037E-4</c:v>
                </c:pt>
                <c:pt idx="79">
                  <c:v>-7.211538461538488E-4</c:v>
                </c:pt>
                <c:pt idx="80">
                  <c:v>-7.211538461538488E-4</c:v>
                </c:pt>
                <c:pt idx="81">
                  <c:v>-7.211538461538488E-4</c:v>
                </c:pt>
                <c:pt idx="82">
                  <c:v>-7.211538461538488E-4</c:v>
                </c:pt>
                <c:pt idx="83">
                  <c:v>-7.211538461538488E-4</c:v>
                </c:pt>
                <c:pt idx="84">
                  <c:v>-7.211538461538488E-4</c:v>
                </c:pt>
                <c:pt idx="85">
                  <c:v>-7.211538461538488E-4</c:v>
                </c:pt>
                <c:pt idx="86">
                  <c:v>-7.211538461538488E-4</c:v>
                </c:pt>
                <c:pt idx="87">
                  <c:v>-7.211538461538488E-4</c:v>
                </c:pt>
                <c:pt idx="88">
                  <c:v>-2.4038461538461591E-4</c:v>
                </c:pt>
                <c:pt idx="89">
                  <c:v>-2.4038461538461591E-4</c:v>
                </c:pt>
                <c:pt idx="90">
                  <c:v>-2.4038461538461591E-4</c:v>
                </c:pt>
                <c:pt idx="91">
                  <c:v>-2.4038461538461591E-4</c:v>
                </c:pt>
                <c:pt idx="92">
                  <c:v>-2.4038461538461591E-4</c:v>
                </c:pt>
                <c:pt idx="93">
                  <c:v>-2.4038461538461591E-4</c:v>
                </c:pt>
                <c:pt idx="94">
                  <c:v>-7.211538461538488E-4</c:v>
                </c:pt>
                <c:pt idx="95">
                  <c:v>-7.211538461538488E-4</c:v>
                </c:pt>
                <c:pt idx="96">
                  <c:v>-7.211538461538488E-4</c:v>
                </c:pt>
                <c:pt idx="97">
                  <c:v>0</c:v>
                </c:pt>
                <c:pt idx="98">
                  <c:v>-8.345255126371005E-3</c:v>
                </c:pt>
                <c:pt idx="99">
                  <c:v>-8.345255126371005E-3</c:v>
                </c:pt>
                <c:pt idx="100">
                  <c:v>-8.5816448152563375E-3</c:v>
                </c:pt>
                <c:pt idx="101">
                  <c:v>-8.5816448152563375E-3</c:v>
                </c:pt>
                <c:pt idx="102">
                  <c:v>-8.5816448152563375E-3</c:v>
                </c:pt>
                <c:pt idx="103">
                  <c:v>-8.5816448152563375E-3</c:v>
                </c:pt>
                <c:pt idx="104">
                  <c:v>-8.5795996186845431E-3</c:v>
                </c:pt>
                <c:pt idx="105">
                  <c:v>-8.5795996186845431E-3</c:v>
                </c:pt>
                <c:pt idx="106">
                  <c:v>-8.5795996186845431E-3</c:v>
                </c:pt>
                <c:pt idx="107">
                  <c:v>-8.5795996186845431E-3</c:v>
                </c:pt>
                <c:pt idx="108">
                  <c:v>-8.5795996186845431E-3</c:v>
                </c:pt>
                <c:pt idx="109">
                  <c:v>-8.5795996186845431E-3</c:v>
                </c:pt>
                <c:pt idx="110">
                  <c:v>-8.5795996186845431E-3</c:v>
                </c:pt>
                <c:pt idx="111">
                  <c:v>-8.3412774070543289E-3</c:v>
                </c:pt>
                <c:pt idx="112">
                  <c:v>-8.3412774070543289E-3</c:v>
                </c:pt>
                <c:pt idx="113">
                  <c:v>-8.3412774070543289E-3</c:v>
                </c:pt>
                <c:pt idx="114">
                  <c:v>-8.3412774070543289E-3</c:v>
                </c:pt>
                <c:pt idx="115">
                  <c:v>-8.5775553967119746E-3</c:v>
                </c:pt>
                <c:pt idx="116">
                  <c:v>-8.8158208243984248E-3</c:v>
                </c:pt>
                <c:pt idx="117">
                  <c:v>-8.5795996186845431E-3</c:v>
                </c:pt>
                <c:pt idx="118">
                  <c:v>-8.343265792610249E-3</c:v>
                </c:pt>
                <c:pt idx="119">
                  <c:v>-8.343265792610249E-3</c:v>
                </c:pt>
                <c:pt idx="120">
                  <c:v>-8.5816448152563375E-3</c:v>
                </c:pt>
                <c:pt idx="121">
                  <c:v>-8.343265792610249E-3</c:v>
                </c:pt>
                <c:pt idx="122">
                  <c:v>-8.8158208243984248E-3</c:v>
                </c:pt>
                <c:pt idx="123">
                  <c:v>-8.8158208243984248E-3</c:v>
                </c:pt>
                <c:pt idx="124">
                  <c:v>-9.0540862520849027E-3</c:v>
                </c:pt>
                <c:pt idx="125">
                  <c:v>-9.0540862520849027E-3</c:v>
                </c:pt>
                <c:pt idx="126">
                  <c:v>-8.0990948070510296E-3</c:v>
                </c:pt>
                <c:pt idx="127">
                  <c:v>-8.0990948070510296E-3</c:v>
                </c:pt>
                <c:pt idx="128">
                  <c:v>-8.0990948070510296E-3</c:v>
                </c:pt>
                <c:pt idx="129">
                  <c:v>-8.3373034778465947E-3</c:v>
                </c:pt>
                <c:pt idx="130">
                  <c:v>-8.1010245413390518E-3</c:v>
                </c:pt>
                <c:pt idx="131">
                  <c:v>-8.1010245413390518E-3</c:v>
                </c:pt>
                <c:pt idx="132">
                  <c:v>-7.8646329837941276E-3</c:v>
                </c:pt>
                <c:pt idx="133">
                  <c:v>-8.1029551954242551E-3</c:v>
                </c:pt>
                <c:pt idx="134">
                  <c:v>-8.3392899690255227E-3</c:v>
                </c:pt>
                <c:pt idx="135">
                  <c:v>-8.1010245413390518E-3</c:v>
                </c:pt>
                <c:pt idx="136">
                  <c:v>-7.6281287246722524E-3</c:v>
                </c:pt>
                <c:pt idx="137">
                  <c:v>-8.343265792610249E-3</c:v>
                </c:pt>
                <c:pt idx="138">
                  <c:v>-8.343265792610249E-3</c:v>
                </c:pt>
                <c:pt idx="139">
                  <c:v>-7.8665077473182403E-3</c:v>
                </c:pt>
                <c:pt idx="140">
                  <c:v>-7.8665077473182403E-3</c:v>
                </c:pt>
                <c:pt idx="141">
                  <c:v>-8.343265792610249E-3</c:v>
                </c:pt>
                <c:pt idx="142">
                  <c:v>-8.343265792610249E-3</c:v>
                </c:pt>
                <c:pt idx="143">
                  <c:v>-8.343265792610249E-3</c:v>
                </c:pt>
                <c:pt idx="144">
                  <c:v>-8.343265792610249E-3</c:v>
                </c:pt>
                <c:pt idx="145">
                  <c:v>-7.3897497020262663E-3</c:v>
                </c:pt>
                <c:pt idx="146">
                  <c:v>-7.6281287246722524E-3</c:v>
                </c:pt>
                <c:pt idx="147">
                  <c:v>-7.8665077473182403E-3</c:v>
                </c:pt>
                <c:pt idx="148">
                  <c:v>-7.8665077473182403E-3</c:v>
                </c:pt>
                <c:pt idx="149">
                  <c:v>-7.6281287246722524E-3</c:v>
                </c:pt>
                <c:pt idx="150">
                  <c:v>-7.6281287246722524E-3</c:v>
                </c:pt>
                <c:pt idx="151">
                  <c:v>-7.6281287246722524E-3</c:v>
                </c:pt>
                <c:pt idx="152">
                  <c:v>-7.6281287246722524E-3</c:v>
                </c:pt>
                <c:pt idx="153">
                  <c:v>-8.343265792610249E-3</c:v>
                </c:pt>
                <c:pt idx="154">
                  <c:v>-8.343265792610249E-3</c:v>
                </c:pt>
                <c:pt idx="155">
                  <c:v>-8.1048867699642767E-3</c:v>
                </c:pt>
                <c:pt idx="156">
                  <c:v>-8.1048867699642767E-3</c:v>
                </c:pt>
                <c:pt idx="157">
                  <c:v>-8.1048867699642767E-3</c:v>
                </c:pt>
                <c:pt idx="158">
                  <c:v>-8.1048867699642767E-3</c:v>
                </c:pt>
                <c:pt idx="159">
                  <c:v>-8.1048867699642767E-3</c:v>
                </c:pt>
                <c:pt idx="160">
                  <c:v>-8.1048867699642767E-3</c:v>
                </c:pt>
                <c:pt idx="161">
                  <c:v>-8.1048867699642767E-3</c:v>
                </c:pt>
                <c:pt idx="162">
                  <c:v>-8.1048867699642767E-3</c:v>
                </c:pt>
                <c:pt idx="163">
                  <c:v>-8.1048867699642767E-3</c:v>
                </c:pt>
                <c:pt idx="164">
                  <c:v>-8.1048867699642767E-3</c:v>
                </c:pt>
                <c:pt idx="165">
                  <c:v>-7.6281287246722524E-3</c:v>
                </c:pt>
                <c:pt idx="166">
                  <c:v>-7.6281287246722524E-3</c:v>
                </c:pt>
                <c:pt idx="167">
                  <c:v>-7.8665077473182403E-3</c:v>
                </c:pt>
                <c:pt idx="168">
                  <c:v>-7.8665077473182403E-3</c:v>
                </c:pt>
                <c:pt idx="169">
                  <c:v>-7.8665077473182403E-3</c:v>
                </c:pt>
                <c:pt idx="170">
                  <c:v>-7.8665077473182403E-3</c:v>
                </c:pt>
                <c:pt idx="171">
                  <c:v>-6.9129916567342124E-3</c:v>
                </c:pt>
                <c:pt idx="172">
                  <c:v>-6.9129916567342124E-3</c:v>
                </c:pt>
                <c:pt idx="173">
                  <c:v>-6.9129916567342124E-3</c:v>
                </c:pt>
                <c:pt idx="174">
                  <c:v>-6.9129916567342124E-3</c:v>
                </c:pt>
                <c:pt idx="175">
                  <c:v>-6.9129916567342124E-3</c:v>
                </c:pt>
                <c:pt idx="176">
                  <c:v>-6.9129916567342124E-3</c:v>
                </c:pt>
                <c:pt idx="177">
                  <c:v>-7.6281287246722524E-3</c:v>
                </c:pt>
                <c:pt idx="178">
                  <c:v>-7.6281287246722524E-3</c:v>
                </c:pt>
                <c:pt idx="179">
                  <c:v>-7.6281287246722524E-3</c:v>
                </c:pt>
                <c:pt idx="180">
                  <c:v>-7.6281287246722524E-3</c:v>
                </c:pt>
                <c:pt idx="181">
                  <c:v>-8.1048867699642767E-3</c:v>
                </c:pt>
                <c:pt idx="182">
                  <c:v>-8.1048867699642767E-3</c:v>
                </c:pt>
                <c:pt idx="183">
                  <c:v>-8.343265792610249E-3</c:v>
                </c:pt>
                <c:pt idx="184">
                  <c:v>-8.343265792610249E-3</c:v>
                </c:pt>
                <c:pt idx="185">
                  <c:v>-8.343265792610249E-3</c:v>
                </c:pt>
                <c:pt idx="186">
                  <c:v>-8.343265792610249E-3</c:v>
                </c:pt>
                <c:pt idx="187">
                  <c:v>-9.058402860548341E-3</c:v>
                </c:pt>
                <c:pt idx="188">
                  <c:v>-9.058402860548341E-3</c:v>
                </c:pt>
                <c:pt idx="189">
                  <c:v>-9.058402860548341E-3</c:v>
                </c:pt>
                <c:pt idx="190">
                  <c:v>-9.058402860548341E-3</c:v>
                </c:pt>
                <c:pt idx="191">
                  <c:v>-8.5816448152563375E-3</c:v>
                </c:pt>
                <c:pt idx="192">
                  <c:v>-8.5816448152563375E-3</c:v>
                </c:pt>
                <c:pt idx="193">
                  <c:v>-8.5816448152563375E-3</c:v>
                </c:pt>
                <c:pt idx="194">
                  <c:v>-8.343265792610249E-3</c:v>
                </c:pt>
                <c:pt idx="195">
                  <c:v>-8.1048867699642767E-3</c:v>
                </c:pt>
                <c:pt idx="196">
                  <c:v>-8.1048867699642767E-3</c:v>
                </c:pt>
                <c:pt idx="197">
                  <c:v>-7.8665077473182403E-3</c:v>
                </c:pt>
                <c:pt idx="198">
                  <c:v>-7.8665077473182403E-3</c:v>
                </c:pt>
                <c:pt idx="199">
                  <c:v>-7.8665077473182403E-3</c:v>
                </c:pt>
                <c:pt idx="200">
                  <c:v>-7.8665077473182403E-3</c:v>
                </c:pt>
                <c:pt idx="201">
                  <c:v>-7.8665077473182403E-3</c:v>
                </c:pt>
                <c:pt idx="202">
                  <c:v>-8.1048867699642767E-3</c:v>
                </c:pt>
                <c:pt idx="203">
                  <c:v>-7.6281287246722524E-3</c:v>
                </c:pt>
                <c:pt idx="204">
                  <c:v>-7.6281287246722524E-3</c:v>
                </c:pt>
                <c:pt idx="205">
                  <c:v>-7.6281287246722524E-3</c:v>
                </c:pt>
                <c:pt idx="206">
                  <c:v>-7.6281287246722524E-3</c:v>
                </c:pt>
                <c:pt idx="207">
                  <c:v>-7.3897497020262663E-3</c:v>
                </c:pt>
                <c:pt idx="208">
                  <c:v>-7.3897497020262663E-3</c:v>
                </c:pt>
                <c:pt idx="209">
                  <c:v>-7.6281287246722524E-3</c:v>
                </c:pt>
                <c:pt idx="210">
                  <c:v>-7.1513706793802194E-3</c:v>
                </c:pt>
                <c:pt idx="211">
                  <c:v>-7.1513706793802194E-3</c:v>
                </c:pt>
                <c:pt idx="212">
                  <c:v>-7.1513706793802194E-3</c:v>
                </c:pt>
                <c:pt idx="213">
                  <c:v>-7.1513706793802194E-3</c:v>
                </c:pt>
                <c:pt idx="214">
                  <c:v>-7.1513706793802194E-3</c:v>
                </c:pt>
                <c:pt idx="215">
                  <c:v>-7.3897497020262663E-3</c:v>
                </c:pt>
                <c:pt idx="216">
                  <c:v>-7.3897497020262663E-3</c:v>
                </c:pt>
                <c:pt idx="217">
                  <c:v>-7.3897497020262663E-3</c:v>
                </c:pt>
                <c:pt idx="218">
                  <c:v>-7.3897497020262663E-3</c:v>
                </c:pt>
                <c:pt idx="219">
                  <c:v>-7.3897497020262663E-3</c:v>
                </c:pt>
                <c:pt idx="220">
                  <c:v>-7.3897497020262663E-3</c:v>
                </c:pt>
                <c:pt idx="221">
                  <c:v>-7.3897497020262663E-3</c:v>
                </c:pt>
                <c:pt idx="222">
                  <c:v>-7.3897497020262663E-3</c:v>
                </c:pt>
                <c:pt idx="223">
                  <c:v>-7.3897497020262663E-3</c:v>
                </c:pt>
                <c:pt idx="224">
                  <c:v>-7.3897497020262663E-3</c:v>
                </c:pt>
                <c:pt idx="225">
                  <c:v>-7.6281287246722524E-3</c:v>
                </c:pt>
                <c:pt idx="226">
                  <c:v>-7.6281287246722524E-3</c:v>
                </c:pt>
                <c:pt idx="227">
                  <c:v>-8.1048867699642767E-3</c:v>
                </c:pt>
                <c:pt idx="228">
                  <c:v>-8.1048867699642767E-3</c:v>
                </c:pt>
                <c:pt idx="229">
                  <c:v>-8.1048867699642767E-3</c:v>
                </c:pt>
                <c:pt idx="230">
                  <c:v>-8.1048867699642767E-3</c:v>
                </c:pt>
                <c:pt idx="231">
                  <c:v>-7.8665077473182403E-3</c:v>
                </c:pt>
                <c:pt idx="232">
                  <c:v>-7.8665077473182403E-3</c:v>
                </c:pt>
                <c:pt idx="233">
                  <c:v>-7.8665077473182403E-3</c:v>
                </c:pt>
                <c:pt idx="234">
                  <c:v>-7.8665077473182403E-3</c:v>
                </c:pt>
                <c:pt idx="235">
                  <c:v>-7.3897497020262663E-3</c:v>
                </c:pt>
                <c:pt idx="236">
                  <c:v>-7.3897497020262663E-3</c:v>
                </c:pt>
                <c:pt idx="237">
                  <c:v>-6.6746126340882037E-3</c:v>
                </c:pt>
                <c:pt idx="238">
                  <c:v>-6.9129916567342124E-3</c:v>
                </c:pt>
                <c:pt idx="239">
                  <c:v>-6.9129916567342124E-3</c:v>
                </c:pt>
                <c:pt idx="240">
                  <c:v>-6.9129916567342124E-3</c:v>
                </c:pt>
                <c:pt idx="241">
                  <c:v>-6.9129916567342124E-3</c:v>
                </c:pt>
                <c:pt idx="242">
                  <c:v>-6.9129916567342124E-3</c:v>
                </c:pt>
                <c:pt idx="243">
                  <c:v>-6.9129916567342124E-3</c:v>
                </c:pt>
                <c:pt idx="244">
                  <c:v>-7.6281287246722524E-3</c:v>
                </c:pt>
                <c:pt idx="245">
                  <c:v>-7.6281287246722524E-3</c:v>
                </c:pt>
                <c:pt idx="246">
                  <c:v>-7.3897497020262663E-3</c:v>
                </c:pt>
                <c:pt idx="247">
                  <c:v>-7.3897497020262663E-3</c:v>
                </c:pt>
                <c:pt idx="248">
                  <c:v>-7.3897497020262663E-3</c:v>
                </c:pt>
                <c:pt idx="249">
                  <c:v>-7.3897497020262663E-3</c:v>
                </c:pt>
                <c:pt idx="250">
                  <c:v>-6.9129916567342124E-3</c:v>
                </c:pt>
                <c:pt idx="251">
                  <c:v>-7.3897497020262663E-3</c:v>
                </c:pt>
                <c:pt idx="252">
                  <c:v>-6.9129916567342124E-3</c:v>
                </c:pt>
                <c:pt idx="253">
                  <c:v>-6.9129916567342124E-3</c:v>
                </c:pt>
                <c:pt idx="254">
                  <c:v>-6.9129916567342124E-3</c:v>
                </c:pt>
                <c:pt idx="255">
                  <c:v>-6.9129916567342124E-3</c:v>
                </c:pt>
                <c:pt idx="256">
                  <c:v>-6.6746126340882037E-3</c:v>
                </c:pt>
                <c:pt idx="257">
                  <c:v>-6.6746126340882037E-3</c:v>
                </c:pt>
                <c:pt idx="258">
                  <c:v>-6.6746126340882037E-3</c:v>
                </c:pt>
                <c:pt idx="259">
                  <c:v>-6.6746126340882037E-3</c:v>
                </c:pt>
                <c:pt idx="260">
                  <c:v>-6.9129916567342124E-3</c:v>
                </c:pt>
                <c:pt idx="261">
                  <c:v>-7.3897497020262663E-3</c:v>
                </c:pt>
                <c:pt idx="262">
                  <c:v>-6.9129916567342124E-3</c:v>
                </c:pt>
                <c:pt idx="263">
                  <c:v>-6.9129916567342124E-3</c:v>
                </c:pt>
                <c:pt idx="264">
                  <c:v>-6.9129916567342124E-3</c:v>
                </c:pt>
                <c:pt idx="265">
                  <c:v>-7.1513706793802194E-3</c:v>
                </c:pt>
                <c:pt idx="266">
                  <c:v>-6.9129916567342124E-3</c:v>
                </c:pt>
                <c:pt idx="267">
                  <c:v>-6.9129916567342124E-3</c:v>
                </c:pt>
                <c:pt idx="268">
                  <c:v>-6.9129916567342124E-3</c:v>
                </c:pt>
                <c:pt idx="269">
                  <c:v>-6.9129916567342124E-3</c:v>
                </c:pt>
                <c:pt idx="270">
                  <c:v>-6.9129916567342124E-3</c:v>
                </c:pt>
                <c:pt idx="271">
                  <c:v>-6.9129916567342124E-3</c:v>
                </c:pt>
                <c:pt idx="272">
                  <c:v>-7.6281287246722524E-3</c:v>
                </c:pt>
                <c:pt idx="273">
                  <c:v>-7.6281287246722524E-3</c:v>
                </c:pt>
                <c:pt idx="274">
                  <c:v>-7.6281287246722524E-3</c:v>
                </c:pt>
                <c:pt idx="275">
                  <c:v>-7.6281287246722524E-3</c:v>
                </c:pt>
                <c:pt idx="276">
                  <c:v>-8.1048867699642767E-3</c:v>
                </c:pt>
                <c:pt idx="277">
                  <c:v>-8.1048867699642767E-3</c:v>
                </c:pt>
                <c:pt idx="278">
                  <c:v>-7.8665077473182403E-3</c:v>
                </c:pt>
                <c:pt idx="279">
                  <c:v>-7.8665077473182403E-3</c:v>
                </c:pt>
                <c:pt idx="280">
                  <c:v>-7.6281287246722524E-3</c:v>
                </c:pt>
                <c:pt idx="281">
                  <c:v>-7.6281287246722524E-3</c:v>
                </c:pt>
                <c:pt idx="282">
                  <c:v>-7.6281287246722524E-3</c:v>
                </c:pt>
                <c:pt idx="283">
                  <c:v>-7.6281287246722524E-3</c:v>
                </c:pt>
                <c:pt idx="284">
                  <c:v>-7.6281287246722524E-3</c:v>
                </c:pt>
                <c:pt idx="285">
                  <c:v>-7.6281287246722524E-3</c:v>
                </c:pt>
                <c:pt idx="286">
                  <c:v>-8.1048867699642767E-3</c:v>
                </c:pt>
                <c:pt idx="287">
                  <c:v>-8.1048867699642767E-3</c:v>
                </c:pt>
                <c:pt idx="288">
                  <c:v>-8.1048867699642767E-3</c:v>
                </c:pt>
                <c:pt idx="289">
                  <c:v>-8.1048867699642767E-3</c:v>
                </c:pt>
                <c:pt idx="290">
                  <c:v>-8.1048867699642767E-3</c:v>
                </c:pt>
                <c:pt idx="291">
                  <c:v>-8.1048867699642767E-3</c:v>
                </c:pt>
                <c:pt idx="292">
                  <c:v>-8.1048867699642767E-3</c:v>
                </c:pt>
                <c:pt idx="293">
                  <c:v>-8.1048867699642767E-3</c:v>
                </c:pt>
                <c:pt idx="294">
                  <c:v>-8.1048867699642767E-3</c:v>
                </c:pt>
                <c:pt idx="295">
                  <c:v>-8.1048867699642767E-3</c:v>
                </c:pt>
                <c:pt idx="296">
                  <c:v>-8.1048867699642767E-3</c:v>
                </c:pt>
                <c:pt idx="297">
                  <c:v>-7.6281287246722524E-3</c:v>
                </c:pt>
                <c:pt idx="298">
                  <c:v>-8.1048867699642767E-3</c:v>
                </c:pt>
                <c:pt idx="299">
                  <c:v>-7.6281287246722524E-3</c:v>
                </c:pt>
                <c:pt idx="300">
                  <c:v>-7.6281287246722524E-3</c:v>
                </c:pt>
                <c:pt idx="301">
                  <c:v>-7.6281287246722524E-3</c:v>
                </c:pt>
                <c:pt idx="302">
                  <c:v>-7.8665077473182403E-3</c:v>
                </c:pt>
                <c:pt idx="303">
                  <c:v>-7.8665077473182403E-3</c:v>
                </c:pt>
                <c:pt idx="304">
                  <c:v>-7.8665077473182403E-3</c:v>
                </c:pt>
                <c:pt idx="305">
                  <c:v>-7.8665077473182403E-3</c:v>
                </c:pt>
                <c:pt idx="306">
                  <c:v>-8.1048867699642767E-3</c:v>
                </c:pt>
                <c:pt idx="307">
                  <c:v>-8.1048867699642767E-3</c:v>
                </c:pt>
                <c:pt idx="308">
                  <c:v>-8.1048867699642767E-3</c:v>
                </c:pt>
                <c:pt idx="309">
                  <c:v>-8.1048867699642767E-3</c:v>
                </c:pt>
                <c:pt idx="310">
                  <c:v>-8.343265792610249E-3</c:v>
                </c:pt>
                <c:pt idx="311">
                  <c:v>-8.343265792610249E-3</c:v>
                </c:pt>
                <c:pt idx="312">
                  <c:v>-8.1048867699642767E-3</c:v>
                </c:pt>
                <c:pt idx="313">
                  <c:v>-8.1048867699642767E-3</c:v>
                </c:pt>
                <c:pt idx="314">
                  <c:v>-7.3897497020262663E-3</c:v>
                </c:pt>
                <c:pt idx="315">
                  <c:v>-7.3897497020262663E-3</c:v>
                </c:pt>
                <c:pt idx="316">
                  <c:v>-7.3897497020262663E-3</c:v>
                </c:pt>
                <c:pt idx="317">
                  <c:v>-7.3897497020262663E-3</c:v>
                </c:pt>
                <c:pt idx="318">
                  <c:v>-7.3897497020262663E-3</c:v>
                </c:pt>
                <c:pt idx="319">
                  <c:v>-7.3897497020262663E-3</c:v>
                </c:pt>
                <c:pt idx="320">
                  <c:v>-6.9129916567342124E-3</c:v>
                </c:pt>
                <c:pt idx="321">
                  <c:v>-7.1513706793802194E-3</c:v>
                </c:pt>
                <c:pt idx="322">
                  <c:v>-7.1513706793802194E-3</c:v>
                </c:pt>
                <c:pt idx="323">
                  <c:v>-7.1513706793802194E-3</c:v>
                </c:pt>
                <c:pt idx="324">
                  <c:v>-6.6746126340882037E-3</c:v>
                </c:pt>
                <c:pt idx="325">
                  <c:v>-6.6746126340882037E-3</c:v>
                </c:pt>
                <c:pt idx="326">
                  <c:v>-6.4362336114422436E-3</c:v>
                </c:pt>
                <c:pt idx="327">
                  <c:v>-6.4362336114422436E-3</c:v>
                </c:pt>
                <c:pt idx="328">
                  <c:v>-7.8665077473182403E-3</c:v>
                </c:pt>
                <c:pt idx="329">
                  <c:v>-7.6281287246722524E-3</c:v>
                </c:pt>
                <c:pt idx="330">
                  <c:v>-8.1048867699642767E-3</c:v>
                </c:pt>
                <c:pt idx="331">
                  <c:v>-8.1048867699642767E-3</c:v>
                </c:pt>
                <c:pt idx="332">
                  <c:v>-8.1048867699642767E-3</c:v>
                </c:pt>
                <c:pt idx="333">
                  <c:v>-8.1048867699642767E-3</c:v>
                </c:pt>
                <c:pt idx="334">
                  <c:v>-7.8665077473182403E-3</c:v>
                </c:pt>
                <c:pt idx="335">
                  <c:v>-7.8665077473182403E-3</c:v>
                </c:pt>
                <c:pt idx="336">
                  <c:v>-7.6281287246722524E-3</c:v>
                </c:pt>
                <c:pt idx="337">
                  <c:v>-7.8665077473182403E-3</c:v>
                </c:pt>
                <c:pt idx="338">
                  <c:v>-7.8665077473182403E-3</c:v>
                </c:pt>
                <c:pt idx="339">
                  <c:v>-8.1048867699642767E-3</c:v>
                </c:pt>
                <c:pt idx="340">
                  <c:v>-6.6746126340882037E-3</c:v>
                </c:pt>
                <c:pt idx="341">
                  <c:v>-6.6746126340882037E-3</c:v>
                </c:pt>
                <c:pt idx="342">
                  <c:v>-6.1978545887961855E-3</c:v>
                </c:pt>
                <c:pt idx="343">
                  <c:v>-6.1978545887961855E-3</c:v>
                </c:pt>
                <c:pt idx="344">
                  <c:v>-6.4362336114422436E-3</c:v>
                </c:pt>
                <c:pt idx="345">
                  <c:v>-6.4362336114422436E-3</c:v>
                </c:pt>
                <c:pt idx="346">
                  <c:v>-6.6746126340882037E-3</c:v>
                </c:pt>
                <c:pt idx="347">
                  <c:v>-6.6746126340882037E-3</c:v>
                </c:pt>
                <c:pt idx="348">
                  <c:v>-6.6746126340882037E-3</c:v>
                </c:pt>
                <c:pt idx="349">
                  <c:v>-6.6746126340882037E-3</c:v>
                </c:pt>
                <c:pt idx="350">
                  <c:v>-6.6746126340882037E-3</c:v>
                </c:pt>
                <c:pt idx="351">
                  <c:v>-6.6746126340882037E-3</c:v>
                </c:pt>
                <c:pt idx="352">
                  <c:v>-6.6746126340882037E-3</c:v>
                </c:pt>
                <c:pt idx="353">
                  <c:v>-6.6746126340882037E-3</c:v>
                </c:pt>
                <c:pt idx="354">
                  <c:v>-5.9594755661501828E-3</c:v>
                </c:pt>
                <c:pt idx="355">
                  <c:v>-5.9594755661501828E-3</c:v>
                </c:pt>
                <c:pt idx="356">
                  <c:v>-5.9594755661501828E-3</c:v>
                </c:pt>
                <c:pt idx="357">
                  <c:v>-5.9594755661501828E-3</c:v>
                </c:pt>
                <c:pt idx="358">
                  <c:v>-5.9594755661501828E-3</c:v>
                </c:pt>
                <c:pt idx="359">
                  <c:v>-5.9594755661501828E-3</c:v>
                </c:pt>
                <c:pt idx="360">
                  <c:v>-6.6746126340882037E-3</c:v>
                </c:pt>
                <c:pt idx="361">
                  <c:v>-6.6746126340882037E-3</c:v>
                </c:pt>
                <c:pt idx="362">
                  <c:v>-6.4362336114422436E-3</c:v>
                </c:pt>
                <c:pt idx="363">
                  <c:v>-6.4362336114422436E-3</c:v>
                </c:pt>
                <c:pt idx="364">
                  <c:v>-5.9594755661501828E-3</c:v>
                </c:pt>
                <c:pt idx="365">
                  <c:v>-5.9594755661501828E-3</c:v>
                </c:pt>
                <c:pt idx="366">
                  <c:v>-5.9594755661501828E-3</c:v>
                </c:pt>
                <c:pt idx="367">
                  <c:v>-5.9594755661501828E-3</c:v>
                </c:pt>
                <c:pt idx="368">
                  <c:v>-5.4827175208581828E-3</c:v>
                </c:pt>
                <c:pt idx="369">
                  <c:v>-5.4827175208581828E-3</c:v>
                </c:pt>
                <c:pt idx="370">
                  <c:v>-5.9594755661501828E-3</c:v>
                </c:pt>
                <c:pt idx="371">
                  <c:v>-5.9594755661501828E-3</c:v>
                </c:pt>
                <c:pt idx="372">
                  <c:v>-4.0524433849821679E-3</c:v>
                </c:pt>
                <c:pt idx="373">
                  <c:v>-4.0524433849821679E-3</c:v>
                </c:pt>
                <c:pt idx="374">
                  <c:v>-4.5292014302741775E-3</c:v>
                </c:pt>
                <c:pt idx="375">
                  <c:v>-4.5292014302741775E-3</c:v>
                </c:pt>
                <c:pt idx="376">
                  <c:v>-4.5292014302741775E-3</c:v>
                </c:pt>
                <c:pt idx="377">
                  <c:v>-4.5292014302741775E-3</c:v>
                </c:pt>
                <c:pt idx="378">
                  <c:v>-5.244338498212194E-3</c:v>
                </c:pt>
                <c:pt idx="379">
                  <c:v>-5.244338498212194E-3</c:v>
                </c:pt>
                <c:pt idx="380">
                  <c:v>-5.244338498212194E-3</c:v>
                </c:pt>
                <c:pt idx="381">
                  <c:v>-5.244338498212194E-3</c:v>
                </c:pt>
                <c:pt idx="382">
                  <c:v>-5.9594755661501828E-3</c:v>
                </c:pt>
                <c:pt idx="383">
                  <c:v>-5.9594755661501828E-3</c:v>
                </c:pt>
                <c:pt idx="384">
                  <c:v>-6.1978545887961855E-3</c:v>
                </c:pt>
                <c:pt idx="385">
                  <c:v>-6.1978545887961855E-3</c:v>
                </c:pt>
                <c:pt idx="386">
                  <c:v>-5.0059594755661593E-3</c:v>
                </c:pt>
                <c:pt idx="387">
                  <c:v>-5.0059594755661593E-3</c:v>
                </c:pt>
                <c:pt idx="388">
                  <c:v>-5.244338498212194E-3</c:v>
                </c:pt>
                <c:pt idx="389">
                  <c:v>-5.244338498212194E-3</c:v>
                </c:pt>
                <c:pt idx="390">
                  <c:v>-5.9594755661501828E-3</c:v>
                </c:pt>
                <c:pt idx="391">
                  <c:v>-5.9594755661501828E-3</c:v>
                </c:pt>
                <c:pt idx="392">
                  <c:v>-5.244338498212194E-3</c:v>
                </c:pt>
                <c:pt idx="393">
                  <c:v>-5.244338498212194E-3</c:v>
                </c:pt>
                <c:pt idx="394">
                  <c:v>-5.244338498212194E-3</c:v>
                </c:pt>
                <c:pt idx="395">
                  <c:v>-5.244338498212194E-3</c:v>
                </c:pt>
                <c:pt idx="396">
                  <c:v>-5.244338498212194E-3</c:v>
                </c:pt>
                <c:pt idx="397">
                  <c:v>-5.244338498212194E-3</c:v>
                </c:pt>
                <c:pt idx="398">
                  <c:v>-5.0059594755661593E-3</c:v>
                </c:pt>
                <c:pt idx="399">
                  <c:v>-5.0059594755661593E-3</c:v>
                </c:pt>
                <c:pt idx="400">
                  <c:v>-5.0059594755661593E-3</c:v>
                </c:pt>
                <c:pt idx="401">
                  <c:v>-5.0059594755661593E-3</c:v>
                </c:pt>
                <c:pt idx="402">
                  <c:v>-4.5292014302741775E-3</c:v>
                </c:pt>
                <c:pt idx="403">
                  <c:v>-4.5292014302741775E-3</c:v>
                </c:pt>
                <c:pt idx="404">
                  <c:v>-5.0059594755661593E-3</c:v>
                </c:pt>
                <c:pt idx="405">
                  <c:v>-5.0059594755661593E-3</c:v>
                </c:pt>
                <c:pt idx="406">
                  <c:v>-4.7675804529201428E-3</c:v>
                </c:pt>
                <c:pt idx="407">
                  <c:v>-4.7675804529201428E-3</c:v>
                </c:pt>
                <c:pt idx="408">
                  <c:v>-4.7675804529201428E-3</c:v>
                </c:pt>
                <c:pt idx="409">
                  <c:v>-4.7675804529201428E-3</c:v>
                </c:pt>
                <c:pt idx="410">
                  <c:v>-4.2908224076281523E-3</c:v>
                </c:pt>
                <c:pt idx="411">
                  <c:v>-4.2908224076281523E-3</c:v>
                </c:pt>
                <c:pt idx="412">
                  <c:v>-4.2908224076281523E-3</c:v>
                </c:pt>
                <c:pt idx="413">
                  <c:v>-4.2908224076281523E-3</c:v>
                </c:pt>
                <c:pt idx="414">
                  <c:v>-4.2908224076281523E-3</c:v>
                </c:pt>
                <c:pt idx="415">
                  <c:v>-4.2908224076281523E-3</c:v>
                </c:pt>
                <c:pt idx="416">
                  <c:v>-4.2908224076281523E-3</c:v>
                </c:pt>
                <c:pt idx="417">
                  <c:v>-4.2908224076281523E-3</c:v>
                </c:pt>
                <c:pt idx="418">
                  <c:v>-4.2908224076281523E-3</c:v>
                </c:pt>
                <c:pt idx="419">
                  <c:v>-4.2908224076281523E-3</c:v>
                </c:pt>
                <c:pt idx="420">
                  <c:v>-4.2908224076281523E-3</c:v>
                </c:pt>
                <c:pt idx="421">
                  <c:v>-4.2908224076281523E-3</c:v>
                </c:pt>
                <c:pt idx="422">
                  <c:v>-4.2908224076281523E-3</c:v>
                </c:pt>
                <c:pt idx="423">
                  <c:v>-4.2908224076281523E-3</c:v>
                </c:pt>
                <c:pt idx="424">
                  <c:v>-4.2908224076281523E-3</c:v>
                </c:pt>
                <c:pt idx="425">
                  <c:v>-4.2908224076281523E-3</c:v>
                </c:pt>
                <c:pt idx="426">
                  <c:v>-4.2908224076281523E-3</c:v>
                </c:pt>
                <c:pt idx="427">
                  <c:v>-4.2908224076281523E-3</c:v>
                </c:pt>
                <c:pt idx="428">
                  <c:v>-4.7675804529201428E-3</c:v>
                </c:pt>
                <c:pt idx="429">
                  <c:v>-4.7675804529201428E-3</c:v>
                </c:pt>
                <c:pt idx="430">
                  <c:v>-4.7675804529201428E-3</c:v>
                </c:pt>
                <c:pt idx="431">
                  <c:v>-4.7675804529201428E-3</c:v>
                </c:pt>
                <c:pt idx="432">
                  <c:v>-4.7675804529201428E-3</c:v>
                </c:pt>
                <c:pt idx="433">
                  <c:v>-4.7675804529201428E-3</c:v>
                </c:pt>
                <c:pt idx="434">
                  <c:v>-4.7675804529201428E-3</c:v>
                </c:pt>
                <c:pt idx="435">
                  <c:v>-4.7675804529201428E-3</c:v>
                </c:pt>
                <c:pt idx="436">
                  <c:v>-4.7675804529201428E-3</c:v>
                </c:pt>
                <c:pt idx="437">
                  <c:v>-4.7675804529201428E-3</c:v>
                </c:pt>
                <c:pt idx="438">
                  <c:v>-4.7675804529201428E-3</c:v>
                </c:pt>
                <c:pt idx="439">
                  <c:v>-4.7675804529201428E-3</c:v>
                </c:pt>
                <c:pt idx="440">
                  <c:v>-5.244338498212194E-3</c:v>
                </c:pt>
                <c:pt idx="441">
                  <c:v>-5.244338498212194E-3</c:v>
                </c:pt>
                <c:pt idx="442">
                  <c:v>-5.4827175208581828E-3</c:v>
                </c:pt>
                <c:pt idx="443">
                  <c:v>-5.4827175208581828E-3</c:v>
                </c:pt>
                <c:pt idx="444">
                  <c:v>-5.9594755661501828E-3</c:v>
                </c:pt>
                <c:pt idx="445">
                  <c:v>-5.9594755661501828E-3</c:v>
                </c:pt>
                <c:pt idx="446">
                  <c:v>-6.1978545887961855E-3</c:v>
                </c:pt>
                <c:pt idx="447">
                  <c:v>-6.1978545887961855E-3</c:v>
                </c:pt>
                <c:pt idx="448">
                  <c:v>-5.9594755661501828E-3</c:v>
                </c:pt>
                <c:pt idx="449">
                  <c:v>-5.9594755661501828E-3</c:v>
                </c:pt>
                <c:pt idx="450">
                  <c:v>-5.9594755661501828E-3</c:v>
                </c:pt>
                <c:pt idx="451">
                  <c:v>-5.9594755661501828E-3</c:v>
                </c:pt>
                <c:pt idx="452">
                  <c:v>-6.4362336114422436E-3</c:v>
                </c:pt>
                <c:pt idx="453">
                  <c:v>-6.4362336114422436E-3</c:v>
                </c:pt>
                <c:pt idx="454">
                  <c:v>-6.1978545887961855E-3</c:v>
                </c:pt>
                <c:pt idx="455">
                  <c:v>-6.1978545887961855E-3</c:v>
                </c:pt>
                <c:pt idx="456">
                  <c:v>-6.1978545887961855E-3</c:v>
                </c:pt>
                <c:pt idx="457">
                  <c:v>-6.1978545887961855E-3</c:v>
                </c:pt>
                <c:pt idx="458">
                  <c:v>-6.4362336114422436E-3</c:v>
                </c:pt>
                <c:pt idx="459">
                  <c:v>-6.4362336114422436E-3</c:v>
                </c:pt>
                <c:pt idx="460">
                  <c:v>-6.9129916567342124E-3</c:v>
                </c:pt>
                <c:pt idx="461">
                  <c:v>-6.9129916567342124E-3</c:v>
                </c:pt>
                <c:pt idx="462">
                  <c:v>-6.9129916567342124E-3</c:v>
                </c:pt>
                <c:pt idx="463">
                  <c:v>-6.9129916567342124E-3</c:v>
                </c:pt>
                <c:pt idx="464">
                  <c:v>-6.9129916567342124E-3</c:v>
                </c:pt>
                <c:pt idx="465">
                  <c:v>-6.9129916567342124E-3</c:v>
                </c:pt>
                <c:pt idx="466">
                  <c:v>-6.6746126340882037E-3</c:v>
                </c:pt>
                <c:pt idx="467">
                  <c:v>-6.6746126340882037E-3</c:v>
                </c:pt>
                <c:pt idx="468">
                  <c:v>-5.9594755661501828E-3</c:v>
                </c:pt>
                <c:pt idx="469">
                  <c:v>-5.9594755661501828E-3</c:v>
                </c:pt>
                <c:pt idx="470">
                  <c:v>-5.721096543504201E-3</c:v>
                </c:pt>
                <c:pt idx="471">
                  <c:v>-5.721096543504201E-3</c:v>
                </c:pt>
                <c:pt idx="472">
                  <c:v>-5.721096543504201E-3</c:v>
                </c:pt>
                <c:pt idx="473">
                  <c:v>-5.721096543504201E-3</c:v>
                </c:pt>
                <c:pt idx="474">
                  <c:v>-4.7675804529201428E-3</c:v>
                </c:pt>
                <c:pt idx="475">
                  <c:v>-4.7675804529201428E-3</c:v>
                </c:pt>
                <c:pt idx="476">
                  <c:v>-5.4827175208581828E-3</c:v>
                </c:pt>
                <c:pt idx="477">
                  <c:v>-5.4827175208581828E-3</c:v>
                </c:pt>
                <c:pt idx="478">
                  <c:v>-5.721096543504201E-3</c:v>
                </c:pt>
                <c:pt idx="479">
                  <c:v>-5.721096543504201E-3</c:v>
                </c:pt>
                <c:pt idx="480">
                  <c:v>-6.4362336114422436E-3</c:v>
                </c:pt>
                <c:pt idx="481">
                  <c:v>-6.4362336114422436E-3</c:v>
                </c:pt>
                <c:pt idx="482">
                  <c:v>-6.1978545887961855E-3</c:v>
                </c:pt>
                <c:pt idx="483">
                  <c:v>-6.1978545887961855E-3</c:v>
                </c:pt>
                <c:pt idx="484">
                  <c:v>-6.1978545887961855E-3</c:v>
                </c:pt>
                <c:pt idx="485">
                  <c:v>-6.1978545887961855E-3</c:v>
                </c:pt>
                <c:pt idx="486">
                  <c:v>-6.9129916567342124E-3</c:v>
                </c:pt>
                <c:pt idx="487">
                  <c:v>-6.9129916567342124E-3</c:v>
                </c:pt>
                <c:pt idx="488">
                  <c:v>-6.6746126340882037E-3</c:v>
                </c:pt>
                <c:pt idx="489">
                  <c:v>-8.3293669681104229E-3</c:v>
                </c:pt>
                <c:pt idx="490">
                  <c:v>-8.5673488814850228E-3</c:v>
                </c:pt>
                <c:pt idx="491">
                  <c:v>-8.5673488814850228E-3</c:v>
                </c:pt>
                <c:pt idx="492">
                  <c:v>-9.0433127082341688E-3</c:v>
                </c:pt>
                <c:pt idx="493">
                  <c:v>-8.8074268031421762E-3</c:v>
                </c:pt>
                <c:pt idx="494">
                  <c:v>-8.5693882408950268E-3</c:v>
                </c:pt>
                <c:pt idx="495">
                  <c:v>-9.2768791627021886E-3</c:v>
                </c:pt>
                <c:pt idx="496">
                  <c:v>-8.8011417697431028E-3</c:v>
                </c:pt>
                <c:pt idx="497">
                  <c:v>-8.3293669681104229E-3</c:v>
                </c:pt>
                <c:pt idx="498">
                  <c:v>-9.0433127082341688E-3</c:v>
                </c:pt>
                <c:pt idx="499">
                  <c:v>-8.5714285714286083E-3</c:v>
                </c:pt>
                <c:pt idx="500">
                  <c:v>-8.5714285714286083E-3</c:v>
                </c:pt>
                <c:pt idx="501">
                  <c:v>-8.3353179328411568E-3</c:v>
                </c:pt>
                <c:pt idx="502">
                  <c:v>-7.6208621100262094E-3</c:v>
                </c:pt>
                <c:pt idx="503">
                  <c:v>-8.8011417697431028E-3</c:v>
                </c:pt>
                <c:pt idx="504">
                  <c:v>-8.5632730732635668E-3</c:v>
                </c:pt>
                <c:pt idx="505">
                  <c:v>-8.5632730732635668E-3</c:v>
                </c:pt>
                <c:pt idx="506">
                  <c:v>-8.5632730732635668E-3</c:v>
                </c:pt>
                <c:pt idx="507">
                  <c:v>-8.5632730732635668E-3</c:v>
                </c:pt>
                <c:pt idx="508">
                  <c:v>-8.5632730732635668E-3</c:v>
                </c:pt>
                <c:pt idx="509">
                  <c:v>-8.5571666270501546E-3</c:v>
                </c:pt>
                <c:pt idx="510">
                  <c:v>-8.5571666270501546E-3</c:v>
                </c:pt>
                <c:pt idx="511">
                  <c:v>-8.5551330798480096E-3</c:v>
                </c:pt>
                <c:pt idx="512">
                  <c:v>-8.5551330798480096E-3</c:v>
                </c:pt>
                <c:pt idx="513">
                  <c:v>-8.5551330798480096E-3</c:v>
                </c:pt>
                <c:pt idx="514">
                  <c:v>-8.5551330798480096E-3</c:v>
                </c:pt>
                <c:pt idx="515">
                  <c:v>-8.3174904942965797E-3</c:v>
                </c:pt>
                <c:pt idx="516">
                  <c:v>-8.3174904942965797E-3</c:v>
                </c:pt>
                <c:pt idx="517">
                  <c:v>-8.5531004989308646E-3</c:v>
                </c:pt>
                <c:pt idx="518">
                  <c:v>-8.5531004989308646E-3</c:v>
                </c:pt>
                <c:pt idx="519">
                  <c:v>-8.5592011412268191E-3</c:v>
                </c:pt>
                <c:pt idx="520">
                  <c:v>-8.323424494649307E-3</c:v>
                </c:pt>
                <c:pt idx="521">
                  <c:v>-8.7969567284831227E-3</c:v>
                </c:pt>
                <c:pt idx="522">
                  <c:v>-8.7969567284831227E-3</c:v>
                </c:pt>
                <c:pt idx="523">
                  <c:v>-8.5612366230678211E-3</c:v>
                </c:pt>
                <c:pt idx="524">
                  <c:v>-8.5612366230678211E-3</c:v>
                </c:pt>
                <c:pt idx="525">
                  <c:v>-8.5612366230678211E-3</c:v>
                </c:pt>
                <c:pt idx="526">
                  <c:v>-8.5612366230678211E-3</c:v>
                </c:pt>
                <c:pt idx="527">
                  <c:v>-8.5612366230678211E-3</c:v>
                </c:pt>
                <c:pt idx="528">
                  <c:v>-8.5612366230678211E-3</c:v>
                </c:pt>
                <c:pt idx="529">
                  <c:v>-8.323424494649307E-3</c:v>
                </c:pt>
                <c:pt idx="530">
                  <c:v>-8.323424494649307E-3</c:v>
                </c:pt>
                <c:pt idx="531">
                  <c:v>-8.323424494649307E-3</c:v>
                </c:pt>
                <c:pt idx="532">
                  <c:v>-8.323424494649307E-3</c:v>
                </c:pt>
                <c:pt idx="533">
                  <c:v>-8.323424494649307E-3</c:v>
                </c:pt>
                <c:pt idx="534">
                  <c:v>-8.323424494649307E-3</c:v>
                </c:pt>
                <c:pt idx="535">
                  <c:v>-8.0856123662307027E-3</c:v>
                </c:pt>
                <c:pt idx="536">
                  <c:v>-8.0856123662307027E-3</c:v>
                </c:pt>
                <c:pt idx="537">
                  <c:v>-8.0856123662307027E-3</c:v>
                </c:pt>
                <c:pt idx="538">
                  <c:v>-8.0856123662307027E-3</c:v>
                </c:pt>
                <c:pt idx="539">
                  <c:v>-8.0856123662307027E-3</c:v>
                </c:pt>
                <c:pt idx="540">
                  <c:v>-8.323424494649307E-3</c:v>
                </c:pt>
                <c:pt idx="541">
                  <c:v>-8.323424494649307E-3</c:v>
                </c:pt>
                <c:pt idx="542">
                  <c:v>-8.323424494649307E-3</c:v>
                </c:pt>
                <c:pt idx="543">
                  <c:v>-8.5612366230678211E-3</c:v>
                </c:pt>
                <c:pt idx="544">
                  <c:v>-8.5612366230678211E-3</c:v>
                </c:pt>
                <c:pt idx="545">
                  <c:v>-8.5612366230678211E-3</c:v>
                </c:pt>
                <c:pt idx="546">
                  <c:v>-8.5612366230678211E-3</c:v>
                </c:pt>
                <c:pt idx="547">
                  <c:v>-8.5612366230678211E-3</c:v>
                </c:pt>
                <c:pt idx="548">
                  <c:v>-8.5612366230678211E-3</c:v>
                </c:pt>
                <c:pt idx="549">
                  <c:v>-8.7990487514863266E-3</c:v>
                </c:pt>
                <c:pt idx="550">
                  <c:v>-8.7990487514863266E-3</c:v>
                </c:pt>
                <c:pt idx="551">
                  <c:v>-7.6099881093936025E-3</c:v>
                </c:pt>
                <c:pt idx="552">
                  <c:v>-7.6099881093936025E-3</c:v>
                </c:pt>
                <c:pt idx="553">
                  <c:v>-7.6099881093936025E-3</c:v>
                </c:pt>
                <c:pt idx="554">
                  <c:v>-7.6099881093936025E-3</c:v>
                </c:pt>
                <c:pt idx="555">
                  <c:v>-7.6099881093936025E-3</c:v>
                </c:pt>
                <c:pt idx="556">
                  <c:v>-7.3721759809750424E-3</c:v>
                </c:pt>
                <c:pt idx="557">
                  <c:v>-7.6099881093936025E-3</c:v>
                </c:pt>
                <c:pt idx="558">
                  <c:v>-7.6099881093936025E-3</c:v>
                </c:pt>
                <c:pt idx="559">
                  <c:v>-7.1343638525564823E-3</c:v>
                </c:pt>
                <c:pt idx="560">
                  <c:v>-7.6099881093936025E-3</c:v>
                </c:pt>
                <c:pt idx="561">
                  <c:v>-7.3721759809750424E-3</c:v>
                </c:pt>
                <c:pt idx="562">
                  <c:v>-7.3721759809750424E-3</c:v>
                </c:pt>
                <c:pt idx="563">
                  <c:v>-7.1343638525564823E-3</c:v>
                </c:pt>
                <c:pt idx="564">
                  <c:v>-7.1343638525564823E-3</c:v>
                </c:pt>
                <c:pt idx="565">
                  <c:v>-7.3721759809750424E-3</c:v>
                </c:pt>
                <c:pt idx="566">
                  <c:v>-7.1343638525564823E-3</c:v>
                </c:pt>
                <c:pt idx="567">
                  <c:v>-7.6099881093936025E-3</c:v>
                </c:pt>
                <c:pt idx="568">
                  <c:v>-7.6099881093936025E-3</c:v>
                </c:pt>
                <c:pt idx="569">
                  <c:v>-7.8478002378121314E-3</c:v>
                </c:pt>
                <c:pt idx="570">
                  <c:v>-7.6099881093936025E-3</c:v>
                </c:pt>
                <c:pt idx="571">
                  <c:v>-7.6099881093936025E-3</c:v>
                </c:pt>
                <c:pt idx="572">
                  <c:v>-7.6099881093936025E-3</c:v>
                </c:pt>
                <c:pt idx="573">
                  <c:v>-7.8478002378121314E-3</c:v>
                </c:pt>
                <c:pt idx="574">
                  <c:v>-7.8478002378121314E-3</c:v>
                </c:pt>
                <c:pt idx="575">
                  <c:v>-7.8478002378121314E-3</c:v>
                </c:pt>
                <c:pt idx="576">
                  <c:v>-7.8478002378121314E-3</c:v>
                </c:pt>
                <c:pt idx="577">
                  <c:v>-7.3721759809750424E-3</c:v>
                </c:pt>
                <c:pt idx="578">
                  <c:v>-7.3721759809750424E-3</c:v>
                </c:pt>
                <c:pt idx="579">
                  <c:v>-7.3721759809750424E-3</c:v>
                </c:pt>
                <c:pt idx="580">
                  <c:v>-7.6099881093936025E-3</c:v>
                </c:pt>
                <c:pt idx="581">
                  <c:v>-7.6099881093936025E-3</c:v>
                </c:pt>
                <c:pt idx="582">
                  <c:v>-7.6099881093936025E-3</c:v>
                </c:pt>
                <c:pt idx="583">
                  <c:v>-7.3721759809750424E-3</c:v>
                </c:pt>
                <c:pt idx="584">
                  <c:v>-7.3721759809750424E-3</c:v>
                </c:pt>
                <c:pt idx="585">
                  <c:v>-7.3721759809750424E-3</c:v>
                </c:pt>
                <c:pt idx="586">
                  <c:v>-7.3721759809750424E-3</c:v>
                </c:pt>
                <c:pt idx="587">
                  <c:v>-7.3721759809750424E-3</c:v>
                </c:pt>
                <c:pt idx="588">
                  <c:v>-7.3721759809750424E-3</c:v>
                </c:pt>
                <c:pt idx="589">
                  <c:v>-7.1343638525564823E-3</c:v>
                </c:pt>
                <c:pt idx="590">
                  <c:v>-7.1343638525564823E-3</c:v>
                </c:pt>
                <c:pt idx="591">
                  <c:v>-5.7074910820452034E-3</c:v>
                </c:pt>
                <c:pt idx="592">
                  <c:v>-5.7074910820452034E-3</c:v>
                </c:pt>
                <c:pt idx="593">
                  <c:v>-5.4696789536266728E-3</c:v>
                </c:pt>
                <c:pt idx="594">
                  <c:v>-5.4696789536266728E-3</c:v>
                </c:pt>
                <c:pt idx="595">
                  <c:v>-3.0915576694411492E-3</c:v>
                </c:pt>
                <c:pt idx="596">
                  <c:v>-3.0915576694411492E-3</c:v>
                </c:pt>
                <c:pt idx="597">
                  <c:v>-3.0915576694411492E-3</c:v>
                </c:pt>
                <c:pt idx="598">
                  <c:v>-3.0915576694411492E-3</c:v>
                </c:pt>
                <c:pt idx="599">
                  <c:v>-3.5671819262782529E-3</c:v>
                </c:pt>
                <c:pt idx="600">
                  <c:v>-3.5671819262782529E-3</c:v>
                </c:pt>
                <c:pt idx="601">
                  <c:v>-3.8049940546968086E-3</c:v>
                </c:pt>
                <c:pt idx="602">
                  <c:v>-3.8049940546968086E-3</c:v>
                </c:pt>
                <c:pt idx="603">
                  <c:v>-4.0428061831153514E-3</c:v>
                </c:pt>
                <c:pt idx="604">
                  <c:v>-4.0428061831153514E-3</c:v>
                </c:pt>
                <c:pt idx="605">
                  <c:v>-4.2806183115339114E-3</c:v>
                </c:pt>
                <c:pt idx="606">
                  <c:v>-4.2806183115339114E-3</c:v>
                </c:pt>
                <c:pt idx="607">
                  <c:v>-4.0428061831153514E-3</c:v>
                </c:pt>
                <c:pt idx="608">
                  <c:v>-4.0428061831153514E-3</c:v>
                </c:pt>
                <c:pt idx="609">
                  <c:v>-4.0428061831153514E-3</c:v>
                </c:pt>
                <c:pt idx="610">
                  <c:v>-4.0428061831153514E-3</c:v>
                </c:pt>
                <c:pt idx="611">
                  <c:v>-4.0428061831153514E-3</c:v>
                </c:pt>
                <c:pt idx="612">
                  <c:v>-8.5227272727273363E-3</c:v>
                </c:pt>
                <c:pt idx="613">
                  <c:v>-8.5227272727273363E-3</c:v>
                </c:pt>
                <c:pt idx="614">
                  <c:v>-8.5227272727273363E-3</c:v>
                </c:pt>
                <c:pt idx="615">
                  <c:v>-8.5227272727273363E-3</c:v>
                </c:pt>
                <c:pt idx="616">
                  <c:v>-8.2879469571394745E-3</c:v>
                </c:pt>
                <c:pt idx="617">
                  <c:v>-8.2879469571394745E-3</c:v>
                </c:pt>
                <c:pt idx="618">
                  <c:v>-8.2879469571394745E-3</c:v>
                </c:pt>
                <c:pt idx="619">
                  <c:v>-8.5267645665561501E-3</c:v>
                </c:pt>
                <c:pt idx="620">
                  <c:v>-8.291873963515748E-3</c:v>
                </c:pt>
                <c:pt idx="621">
                  <c:v>-8.7656953328595442E-3</c:v>
                </c:pt>
                <c:pt idx="622">
                  <c:v>-8.0606922712186634E-3</c:v>
                </c:pt>
                <c:pt idx="623">
                  <c:v>-8.771929824561403E-3</c:v>
                </c:pt>
                <c:pt idx="624">
                  <c:v>-8.771929824561403E-3</c:v>
                </c:pt>
                <c:pt idx="625">
                  <c:v>-8.771929824561403E-3</c:v>
                </c:pt>
                <c:pt idx="626">
                  <c:v>-9.0068736667456746E-3</c:v>
                </c:pt>
                <c:pt idx="627">
                  <c:v>-8.7698506755155246E-3</c:v>
                </c:pt>
                <c:pt idx="628">
                  <c:v>-8.7698506755155246E-3</c:v>
                </c:pt>
                <c:pt idx="629">
                  <c:v>-8.0587817018250765E-3</c:v>
                </c:pt>
                <c:pt idx="630">
                  <c:v>-8.0587817018250765E-3</c:v>
                </c:pt>
                <c:pt idx="631">
                  <c:v>-8.5328276842853764E-3</c:v>
                </c:pt>
                <c:pt idx="632">
                  <c:v>-8.2977714556661929E-3</c:v>
                </c:pt>
                <c:pt idx="633">
                  <c:v>-9.2460881934566148E-3</c:v>
                </c:pt>
                <c:pt idx="634">
                  <c:v>-8.5409252669039204E-3</c:v>
                </c:pt>
                <c:pt idx="635">
                  <c:v>-8.5409252669039204E-3</c:v>
                </c:pt>
                <c:pt idx="636">
                  <c:v>-8.7760910815939275E-3</c:v>
                </c:pt>
                <c:pt idx="637">
                  <c:v>-8.7760910815939275E-3</c:v>
                </c:pt>
                <c:pt idx="638">
                  <c:v>-9.0111453640028503E-3</c:v>
                </c:pt>
                <c:pt idx="639">
                  <c:v>-8.5368745553711205E-3</c:v>
                </c:pt>
                <c:pt idx="640">
                  <c:v>-8.3017077798861767E-3</c:v>
                </c:pt>
                <c:pt idx="641">
                  <c:v>-8.5388994307400504E-3</c:v>
                </c:pt>
                <c:pt idx="642">
                  <c:v>-8.3036773428232964E-3</c:v>
                </c:pt>
                <c:pt idx="643">
                  <c:v>-8.7781731909845409E-3</c:v>
                </c:pt>
                <c:pt idx="644">
                  <c:v>-8.7781731909845409E-3</c:v>
                </c:pt>
                <c:pt idx="645">
                  <c:v>-8.7781731909845409E-3</c:v>
                </c:pt>
                <c:pt idx="646">
                  <c:v>-8.5429520645467528E-3</c:v>
                </c:pt>
                <c:pt idx="647">
                  <c:v>-9.4921689606075003E-3</c:v>
                </c:pt>
                <c:pt idx="648">
                  <c:v>-8.7865115174543228E-3</c:v>
                </c:pt>
                <c:pt idx="649">
                  <c:v>-8.3115649489433115E-3</c:v>
                </c:pt>
                <c:pt idx="650">
                  <c:v>-8.5470085470085531E-3</c:v>
                </c:pt>
                <c:pt idx="651">
                  <c:v>-9.0218423551757208E-3</c:v>
                </c:pt>
                <c:pt idx="652">
                  <c:v>-8.7865115174543228E-3</c:v>
                </c:pt>
                <c:pt idx="653">
                  <c:v>-9.2614580859653548E-3</c:v>
                </c:pt>
                <c:pt idx="654">
                  <c:v>-8.7885985748218567E-3</c:v>
                </c:pt>
                <c:pt idx="655">
                  <c:v>-9.5011876484560748E-3</c:v>
                </c:pt>
                <c:pt idx="656">
                  <c:v>-9.5011876484560748E-3</c:v>
                </c:pt>
                <c:pt idx="657">
                  <c:v>-9.9762470308788764E-3</c:v>
                </c:pt>
                <c:pt idx="658">
                  <c:v>-9.9762470308788764E-3</c:v>
                </c:pt>
                <c:pt idx="659">
                  <c:v>-9.5011876484560748E-3</c:v>
                </c:pt>
                <c:pt idx="660">
                  <c:v>-9.5011876484560748E-3</c:v>
                </c:pt>
                <c:pt idx="661">
                  <c:v>-9.9762470308788764E-3</c:v>
                </c:pt>
                <c:pt idx="662">
                  <c:v>-9.9762470308788764E-3</c:v>
                </c:pt>
                <c:pt idx="663">
                  <c:v>-9.9762470308788764E-3</c:v>
                </c:pt>
                <c:pt idx="664">
                  <c:v>-9.9762470308788764E-3</c:v>
                </c:pt>
                <c:pt idx="665">
                  <c:v>-9.2636579572447243E-3</c:v>
                </c:pt>
                <c:pt idx="666">
                  <c:v>-9.2636579572447243E-3</c:v>
                </c:pt>
                <c:pt idx="667">
                  <c:v>-9.9762470308788764E-3</c:v>
                </c:pt>
                <c:pt idx="668">
                  <c:v>-9.9762470308788764E-3</c:v>
                </c:pt>
                <c:pt idx="669">
                  <c:v>-9.7387173396674704E-3</c:v>
                </c:pt>
                <c:pt idx="670">
                  <c:v>-9.7387173396674704E-3</c:v>
                </c:pt>
                <c:pt idx="671">
                  <c:v>-1.0213776722090262E-2</c:v>
                </c:pt>
                <c:pt idx="672">
                  <c:v>-1.0213776722090262E-2</c:v>
                </c:pt>
                <c:pt idx="673">
                  <c:v>-9.9762470308788764E-3</c:v>
                </c:pt>
                <c:pt idx="674">
                  <c:v>-9.9762470308788764E-3</c:v>
                </c:pt>
                <c:pt idx="675">
                  <c:v>-9.7387173396674704E-3</c:v>
                </c:pt>
                <c:pt idx="676">
                  <c:v>-9.7387173396674704E-3</c:v>
                </c:pt>
                <c:pt idx="677">
                  <c:v>-9.9762470308788764E-3</c:v>
                </c:pt>
                <c:pt idx="678">
                  <c:v>-9.9762470308788764E-3</c:v>
                </c:pt>
                <c:pt idx="679">
                  <c:v>-9.9762470308788764E-3</c:v>
                </c:pt>
                <c:pt idx="680">
                  <c:v>-9.9762470308788764E-3</c:v>
                </c:pt>
                <c:pt idx="681">
                  <c:v>-9.5011876484560748E-3</c:v>
                </c:pt>
                <c:pt idx="682">
                  <c:v>-9.5011876484560748E-3</c:v>
                </c:pt>
                <c:pt idx="683">
                  <c:v>-9.2636579572447243E-3</c:v>
                </c:pt>
                <c:pt idx="684">
                  <c:v>-9.2636579572447243E-3</c:v>
                </c:pt>
                <c:pt idx="685">
                  <c:v>-9.5011876484560748E-3</c:v>
                </c:pt>
                <c:pt idx="686">
                  <c:v>-9.5011876484560748E-3</c:v>
                </c:pt>
                <c:pt idx="687">
                  <c:v>-9.7387173396674704E-3</c:v>
                </c:pt>
                <c:pt idx="688">
                  <c:v>-9.7387173396674704E-3</c:v>
                </c:pt>
                <c:pt idx="689">
                  <c:v>-9.5011876484560748E-3</c:v>
                </c:pt>
                <c:pt idx="690">
                  <c:v>-9.5011876484560748E-3</c:v>
                </c:pt>
                <c:pt idx="691">
                  <c:v>-9.5011876484560748E-3</c:v>
                </c:pt>
                <c:pt idx="692">
                  <c:v>-9.5011876484560748E-3</c:v>
                </c:pt>
                <c:pt idx="693">
                  <c:v>-1.0213776722090262E-2</c:v>
                </c:pt>
                <c:pt idx="694">
                  <c:v>-1.0213776722090262E-2</c:v>
                </c:pt>
                <c:pt idx="695">
                  <c:v>-1.0213776722090262E-2</c:v>
                </c:pt>
                <c:pt idx="696">
                  <c:v>-1.0213776722090262E-2</c:v>
                </c:pt>
                <c:pt idx="697">
                  <c:v>-1.0451306413301659E-2</c:v>
                </c:pt>
                <c:pt idx="698">
                  <c:v>-1.0451306413301659E-2</c:v>
                </c:pt>
                <c:pt idx="699">
                  <c:v>-1.0451306413301659E-2</c:v>
                </c:pt>
                <c:pt idx="700">
                  <c:v>-1.0451306413301659E-2</c:v>
                </c:pt>
                <c:pt idx="701">
                  <c:v>-1.0451306413301659E-2</c:v>
                </c:pt>
                <c:pt idx="702">
                  <c:v>-1.0451306413301659E-2</c:v>
                </c:pt>
                <c:pt idx="703">
                  <c:v>-9.7387173396674704E-3</c:v>
                </c:pt>
                <c:pt idx="704">
                  <c:v>-9.7387173396674704E-3</c:v>
                </c:pt>
                <c:pt idx="705">
                  <c:v>-9.7387173396674704E-3</c:v>
                </c:pt>
                <c:pt idx="706">
                  <c:v>-9.7387173396674704E-3</c:v>
                </c:pt>
                <c:pt idx="707">
                  <c:v>-9.7387173396674704E-3</c:v>
                </c:pt>
                <c:pt idx="708">
                  <c:v>-9.7387173396674704E-3</c:v>
                </c:pt>
                <c:pt idx="709">
                  <c:v>-9.7387173396674704E-3</c:v>
                </c:pt>
                <c:pt idx="710">
                  <c:v>-9.7387173396674704E-3</c:v>
                </c:pt>
                <c:pt idx="711">
                  <c:v>-9.7387173396674704E-3</c:v>
                </c:pt>
                <c:pt idx="712">
                  <c:v>-9.7387173396674704E-3</c:v>
                </c:pt>
                <c:pt idx="713">
                  <c:v>-9.7387173396674704E-3</c:v>
                </c:pt>
                <c:pt idx="714">
                  <c:v>-9.7387173396674704E-3</c:v>
                </c:pt>
                <c:pt idx="715">
                  <c:v>-9.7387173396674704E-3</c:v>
                </c:pt>
                <c:pt idx="716">
                  <c:v>-9.7387173396674704E-3</c:v>
                </c:pt>
                <c:pt idx="717">
                  <c:v>-9.026128266033254E-3</c:v>
                </c:pt>
                <c:pt idx="718">
                  <c:v>-9.026128266033254E-3</c:v>
                </c:pt>
                <c:pt idx="719">
                  <c:v>-9.026128266033254E-3</c:v>
                </c:pt>
                <c:pt idx="720">
                  <c:v>-9.026128266033254E-3</c:v>
                </c:pt>
                <c:pt idx="721">
                  <c:v>-9.026128266033254E-3</c:v>
                </c:pt>
                <c:pt idx="722">
                  <c:v>-9.026128266033254E-3</c:v>
                </c:pt>
                <c:pt idx="723">
                  <c:v>-9.026128266033254E-3</c:v>
                </c:pt>
                <c:pt idx="724">
                  <c:v>-9.026128266033254E-3</c:v>
                </c:pt>
                <c:pt idx="725">
                  <c:v>-9.026128266033254E-3</c:v>
                </c:pt>
                <c:pt idx="726">
                  <c:v>-9.026128266033254E-3</c:v>
                </c:pt>
                <c:pt idx="727">
                  <c:v>-9.026128266033254E-3</c:v>
                </c:pt>
                <c:pt idx="728">
                  <c:v>-9.026128266033254E-3</c:v>
                </c:pt>
                <c:pt idx="729">
                  <c:v>-9.026128266033254E-3</c:v>
                </c:pt>
                <c:pt idx="730">
                  <c:v>-9.2636579572447243E-3</c:v>
                </c:pt>
                <c:pt idx="731">
                  <c:v>-8.3135391923991071E-3</c:v>
                </c:pt>
                <c:pt idx="732">
                  <c:v>-8.3135391923991071E-3</c:v>
                </c:pt>
                <c:pt idx="733">
                  <c:v>-8.3135391923991071E-3</c:v>
                </c:pt>
                <c:pt idx="734">
                  <c:v>-8.3135391923991071E-3</c:v>
                </c:pt>
                <c:pt idx="735">
                  <c:v>-8.3135391923991071E-3</c:v>
                </c:pt>
                <c:pt idx="736">
                  <c:v>-8.3135391923991071E-3</c:v>
                </c:pt>
                <c:pt idx="737">
                  <c:v>-8.3135391923991071E-3</c:v>
                </c:pt>
                <c:pt idx="738">
                  <c:v>-8.3135391923991071E-3</c:v>
                </c:pt>
                <c:pt idx="739">
                  <c:v>-8.3135391923991071E-3</c:v>
                </c:pt>
                <c:pt idx="740">
                  <c:v>-8.3135391923991071E-3</c:v>
                </c:pt>
                <c:pt idx="741">
                  <c:v>-8.3135391923991071E-3</c:v>
                </c:pt>
                <c:pt idx="742">
                  <c:v>-8.3135391923991071E-3</c:v>
                </c:pt>
                <c:pt idx="743">
                  <c:v>-8.7885985748218567E-3</c:v>
                </c:pt>
                <c:pt idx="744">
                  <c:v>-8.7885985748218567E-3</c:v>
                </c:pt>
                <c:pt idx="745">
                  <c:v>-8.7885985748218567E-3</c:v>
                </c:pt>
                <c:pt idx="746">
                  <c:v>-8.7885985748218567E-3</c:v>
                </c:pt>
                <c:pt idx="747">
                  <c:v>-8.7885985748218567E-3</c:v>
                </c:pt>
                <c:pt idx="748">
                  <c:v>-8.7885985748218567E-3</c:v>
                </c:pt>
                <c:pt idx="749">
                  <c:v>-9.026128266033254E-3</c:v>
                </c:pt>
                <c:pt idx="750">
                  <c:v>-9.026128266033254E-3</c:v>
                </c:pt>
                <c:pt idx="751">
                  <c:v>-9.2636579572447243E-3</c:v>
                </c:pt>
                <c:pt idx="752">
                  <c:v>-9.026128266033254E-3</c:v>
                </c:pt>
                <c:pt idx="753">
                  <c:v>-9.026128266033254E-3</c:v>
                </c:pt>
                <c:pt idx="754">
                  <c:v>-9.026128266033254E-3</c:v>
                </c:pt>
                <c:pt idx="755">
                  <c:v>-9.026128266033254E-3</c:v>
                </c:pt>
                <c:pt idx="756">
                  <c:v>-9.026128266033254E-3</c:v>
                </c:pt>
                <c:pt idx="757">
                  <c:v>-9.026128266033254E-3</c:v>
                </c:pt>
                <c:pt idx="758">
                  <c:v>-9.026128266033254E-3</c:v>
                </c:pt>
                <c:pt idx="759">
                  <c:v>-9.026128266033254E-3</c:v>
                </c:pt>
                <c:pt idx="760">
                  <c:v>-9.026128266033254E-3</c:v>
                </c:pt>
                <c:pt idx="761">
                  <c:v>-9.026128266033254E-3</c:v>
                </c:pt>
                <c:pt idx="762">
                  <c:v>-9.026128266033254E-3</c:v>
                </c:pt>
                <c:pt idx="763">
                  <c:v>-8.7885985748218567E-3</c:v>
                </c:pt>
                <c:pt idx="764">
                  <c:v>-8.7885985748218567E-3</c:v>
                </c:pt>
                <c:pt idx="765">
                  <c:v>-9.026128266033254E-3</c:v>
                </c:pt>
                <c:pt idx="766">
                  <c:v>-9.026128266033254E-3</c:v>
                </c:pt>
                <c:pt idx="767">
                  <c:v>-9.026128266033254E-3</c:v>
                </c:pt>
                <c:pt idx="768">
                  <c:v>-9.026128266033254E-3</c:v>
                </c:pt>
                <c:pt idx="769">
                  <c:v>-9.026128266033254E-3</c:v>
                </c:pt>
                <c:pt idx="770">
                  <c:v>-9.026128266033254E-3</c:v>
                </c:pt>
                <c:pt idx="771">
                  <c:v>-9.026128266033254E-3</c:v>
                </c:pt>
                <c:pt idx="772">
                  <c:v>-9.026128266033254E-3</c:v>
                </c:pt>
                <c:pt idx="773">
                  <c:v>-9.026128266033254E-3</c:v>
                </c:pt>
                <c:pt idx="774">
                  <c:v>-9.026128266033254E-3</c:v>
                </c:pt>
                <c:pt idx="775">
                  <c:v>-8.3135391923991071E-3</c:v>
                </c:pt>
                <c:pt idx="776">
                  <c:v>-8.3135391923991071E-3</c:v>
                </c:pt>
                <c:pt idx="777">
                  <c:v>-8.3135391923991071E-3</c:v>
                </c:pt>
                <c:pt idx="778">
                  <c:v>-8.3135391923991071E-3</c:v>
                </c:pt>
                <c:pt idx="779">
                  <c:v>-8.5510688836104489E-3</c:v>
                </c:pt>
                <c:pt idx="780">
                  <c:v>-8.5510688836104489E-3</c:v>
                </c:pt>
                <c:pt idx="781">
                  <c:v>-8.5510688836104489E-3</c:v>
                </c:pt>
                <c:pt idx="782">
                  <c:v>-8.7885985748218567E-3</c:v>
                </c:pt>
                <c:pt idx="783">
                  <c:v>-8.7885985748218567E-3</c:v>
                </c:pt>
                <c:pt idx="784">
                  <c:v>-8.7885985748218567E-3</c:v>
                </c:pt>
                <c:pt idx="785">
                  <c:v>-8.7885985748218567E-3</c:v>
                </c:pt>
                <c:pt idx="786">
                  <c:v>-8.7885985748218567E-3</c:v>
                </c:pt>
                <c:pt idx="787">
                  <c:v>-8.7885985748218567E-3</c:v>
                </c:pt>
                <c:pt idx="788">
                  <c:v>-8.7885985748218567E-3</c:v>
                </c:pt>
                <c:pt idx="789">
                  <c:v>-9.026128266033254E-3</c:v>
                </c:pt>
                <c:pt idx="790">
                  <c:v>-9.026128266033254E-3</c:v>
                </c:pt>
                <c:pt idx="791">
                  <c:v>-9.026128266033254E-3</c:v>
                </c:pt>
                <c:pt idx="792">
                  <c:v>-9.026128266033254E-3</c:v>
                </c:pt>
                <c:pt idx="793">
                  <c:v>-9.026128266033254E-3</c:v>
                </c:pt>
                <c:pt idx="794">
                  <c:v>-9.026128266033254E-3</c:v>
                </c:pt>
                <c:pt idx="795">
                  <c:v>-9.026128266033254E-3</c:v>
                </c:pt>
                <c:pt idx="796">
                  <c:v>-9.026128266033254E-3</c:v>
                </c:pt>
                <c:pt idx="797">
                  <c:v>-9.026128266033254E-3</c:v>
                </c:pt>
                <c:pt idx="798">
                  <c:v>-9.026128266033254E-3</c:v>
                </c:pt>
                <c:pt idx="799">
                  <c:v>-9.026128266033254E-3</c:v>
                </c:pt>
                <c:pt idx="800">
                  <c:v>-9.026128266033254E-3</c:v>
                </c:pt>
                <c:pt idx="801">
                  <c:v>-9.026128266033254E-3</c:v>
                </c:pt>
                <c:pt idx="802">
                  <c:v>-9.026128266033254E-3</c:v>
                </c:pt>
                <c:pt idx="803">
                  <c:v>-9.026128266033254E-3</c:v>
                </c:pt>
                <c:pt idx="804">
                  <c:v>-9.026128266033254E-3</c:v>
                </c:pt>
                <c:pt idx="805">
                  <c:v>-9.026128266033254E-3</c:v>
                </c:pt>
                <c:pt idx="806">
                  <c:v>-9.026128266033254E-3</c:v>
                </c:pt>
                <c:pt idx="807">
                  <c:v>-9.026128266033254E-3</c:v>
                </c:pt>
                <c:pt idx="808">
                  <c:v>-9.026128266033254E-3</c:v>
                </c:pt>
                <c:pt idx="809">
                  <c:v>-9.026128266033254E-3</c:v>
                </c:pt>
                <c:pt idx="810">
                  <c:v>-9.026128266033254E-3</c:v>
                </c:pt>
                <c:pt idx="811">
                  <c:v>-9.026128266033254E-3</c:v>
                </c:pt>
                <c:pt idx="812">
                  <c:v>-9.026128266033254E-3</c:v>
                </c:pt>
                <c:pt idx="813">
                  <c:v>-8.5510688836104489E-3</c:v>
                </c:pt>
                <c:pt idx="814">
                  <c:v>-8.5510688836104489E-3</c:v>
                </c:pt>
                <c:pt idx="815">
                  <c:v>-8.3135391923991071E-3</c:v>
                </c:pt>
                <c:pt idx="816">
                  <c:v>-8.3135391923991071E-3</c:v>
                </c:pt>
                <c:pt idx="817">
                  <c:v>-8.5510688836104489E-3</c:v>
                </c:pt>
                <c:pt idx="818">
                  <c:v>-8.5510688836104489E-3</c:v>
                </c:pt>
                <c:pt idx="819">
                  <c:v>-9.026128266033254E-3</c:v>
                </c:pt>
                <c:pt idx="820">
                  <c:v>-9.026128266033254E-3</c:v>
                </c:pt>
                <c:pt idx="821">
                  <c:v>-9.026128266033254E-3</c:v>
                </c:pt>
                <c:pt idx="822">
                  <c:v>-9.026128266033254E-3</c:v>
                </c:pt>
                <c:pt idx="823">
                  <c:v>-9.026128266033254E-3</c:v>
                </c:pt>
                <c:pt idx="824">
                  <c:v>-9.026128266033254E-3</c:v>
                </c:pt>
                <c:pt idx="825">
                  <c:v>-9.7387173396674704E-3</c:v>
                </c:pt>
                <c:pt idx="826">
                  <c:v>-9.7387173396674704E-3</c:v>
                </c:pt>
                <c:pt idx="827">
                  <c:v>-9.7387173396674704E-3</c:v>
                </c:pt>
                <c:pt idx="828">
                  <c:v>-9.7387173396674704E-3</c:v>
                </c:pt>
                <c:pt idx="829">
                  <c:v>-9.7387173396674704E-3</c:v>
                </c:pt>
                <c:pt idx="830">
                  <c:v>-9.7387173396674704E-3</c:v>
                </c:pt>
                <c:pt idx="831">
                  <c:v>-9.7387173396674704E-3</c:v>
                </c:pt>
                <c:pt idx="832">
                  <c:v>-9.7387173396674704E-3</c:v>
                </c:pt>
                <c:pt idx="833">
                  <c:v>-9.9762470308788764E-3</c:v>
                </c:pt>
                <c:pt idx="834">
                  <c:v>-9.9762470308788764E-3</c:v>
                </c:pt>
                <c:pt idx="835">
                  <c:v>-9.9762470308788764E-3</c:v>
                </c:pt>
                <c:pt idx="836">
                  <c:v>-9.9762470308788764E-3</c:v>
                </c:pt>
                <c:pt idx="837">
                  <c:v>-9.2636579572447243E-3</c:v>
                </c:pt>
                <c:pt idx="838">
                  <c:v>-9.2636579572447243E-3</c:v>
                </c:pt>
                <c:pt idx="839">
                  <c:v>-9.7387173396674704E-3</c:v>
                </c:pt>
                <c:pt idx="840">
                  <c:v>-9.7387173396674704E-3</c:v>
                </c:pt>
                <c:pt idx="841">
                  <c:v>-9.5011876484560748E-3</c:v>
                </c:pt>
                <c:pt idx="842">
                  <c:v>-9.5011876484560748E-3</c:v>
                </c:pt>
                <c:pt idx="843">
                  <c:v>-9.2636579572447243E-3</c:v>
                </c:pt>
                <c:pt idx="844">
                  <c:v>-9.2636579572447243E-3</c:v>
                </c:pt>
                <c:pt idx="845">
                  <c:v>-9.2636579572447243E-3</c:v>
                </c:pt>
                <c:pt idx="846">
                  <c:v>-9.2636579572447243E-3</c:v>
                </c:pt>
                <c:pt idx="847">
                  <c:v>-9.7387173396674704E-3</c:v>
                </c:pt>
                <c:pt idx="848">
                  <c:v>-9.7387173396674704E-3</c:v>
                </c:pt>
                <c:pt idx="849">
                  <c:v>-9.7387173396674704E-3</c:v>
                </c:pt>
                <c:pt idx="850">
                  <c:v>-9.7387173396674704E-3</c:v>
                </c:pt>
                <c:pt idx="851">
                  <c:v>-9.7387173396674704E-3</c:v>
                </c:pt>
                <c:pt idx="852">
                  <c:v>-9.7387173396674704E-3</c:v>
                </c:pt>
                <c:pt idx="853">
                  <c:v>-9.7387173396674704E-3</c:v>
                </c:pt>
                <c:pt idx="854">
                  <c:v>-9.7387173396674704E-3</c:v>
                </c:pt>
                <c:pt idx="855">
                  <c:v>-9.9762470308788764E-3</c:v>
                </c:pt>
                <c:pt idx="856">
                  <c:v>-9.9762470308788764E-3</c:v>
                </c:pt>
                <c:pt idx="857">
                  <c:v>-9.9762470308788764E-3</c:v>
                </c:pt>
                <c:pt idx="858">
                  <c:v>-9.9762470308788764E-3</c:v>
                </c:pt>
                <c:pt idx="859">
                  <c:v>-1.0213776722090262E-2</c:v>
                </c:pt>
                <c:pt idx="860">
                  <c:v>-1.0213776722090262E-2</c:v>
                </c:pt>
                <c:pt idx="861">
                  <c:v>-1.0451306413301659E-2</c:v>
                </c:pt>
                <c:pt idx="862">
                  <c:v>-1.0451306413301659E-2</c:v>
                </c:pt>
                <c:pt idx="863">
                  <c:v>-1.0926365795724481E-2</c:v>
                </c:pt>
                <c:pt idx="864">
                  <c:v>-1.0926365795724481E-2</c:v>
                </c:pt>
                <c:pt idx="865">
                  <c:v>-9.7387173396674704E-3</c:v>
                </c:pt>
                <c:pt idx="866">
                  <c:v>-9.7387173396674704E-3</c:v>
                </c:pt>
                <c:pt idx="867">
                  <c:v>-9.9762470308788764E-3</c:v>
                </c:pt>
                <c:pt idx="868">
                  <c:v>-9.9762470308788764E-3</c:v>
                </c:pt>
                <c:pt idx="869">
                  <c:v>-1.0213776722090262E-2</c:v>
                </c:pt>
                <c:pt idx="870">
                  <c:v>-1.0213776722090262E-2</c:v>
                </c:pt>
                <c:pt idx="871">
                  <c:v>-1.0213776722090262E-2</c:v>
                </c:pt>
                <c:pt idx="872">
                  <c:v>-1.0213776722090262E-2</c:v>
                </c:pt>
                <c:pt idx="873">
                  <c:v>-1.0213776722090262E-2</c:v>
                </c:pt>
                <c:pt idx="874">
                  <c:v>-1.0213776722090262E-2</c:v>
                </c:pt>
                <c:pt idx="875">
                  <c:v>-1.0213776722090262E-2</c:v>
                </c:pt>
                <c:pt idx="876">
                  <c:v>-1.0213776722090262E-2</c:v>
                </c:pt>
                <c:pt idx="877">
                  <c:v>-1.0213776722090262E-2</c:v>
                </c:pt>
                <c:pt idx="878">
                  <c:v>-1.0213776722090262E-2</c:v>
                </c:pt>
                <c:pt idx="879">
                  <c:v>-1.0451306413301659E-2</c:v>
                </c:pt>
                <c:pt idx="880">
                  <c:v>-1.0451306413301659E-2</c:v>
                </c:pt>
                <c:pt idx="881">
                  <c:v>-1.0451306413301659E-2</c:v>
                </c:pt>
                <c:pt idx="882">
                  <c:v>-1.0451306413301659E-2</c:v>
                </c:pt>
                <c:pt idx="883">
                  <c:v>-1.0213776722090262E-2</c:v>
                </c:pt>
                <c:pt idx="884">
                  <c:v>-1.0213776722090262E-2</c:v>
                </c:pt>
                <c:pt idx="885">
                  <c:v>-9.7387173396674704E-3</c:v>
                </c:pt>
                <c:pt idx="886">
                  <c:v>-9.7387173396674704E-3</c:v>
                </c:pt>
                <c:pt idx="887">
                  <c:v>-9.5011876484560748E-3</c:v>
                </c:pt>
                <c:pt idx="888">
                  <c:v>-9.5011876484560748E-3</c:v>
                </c:pt>
                <c:pt idx="889">
                  <c:v>-1.0213776722090262E-2</c:v>
                </c:pt>
                <c:pt idx="890">
                  <c:v>-1.0213776722090262E-2</c:v>
                </c:pt>
                <c:pt idx="891">
                  <c:v>-9.9762470308788764E-3</c:v>
                </c:pt>
                <c:pt idx="892">
                  <c:v>-9.9762470308788764E-3</c:v>
                </c:pt>
                <c:pt idx="893">
                  <c:v>-9.9762470308788764E-3</c:v>
                </c:pt>
                <c:pt idx="894">
                  <c:v>-9.9762470308788764E-3</c:v>
                </c:pt>
                <c:pt idx="895">
                  <c:v>-9.7387173396674704E-3</c:v>
                </c:pt>
                <c:pt idx="896">
                  <c:v>-9.7387173396674704E-3</c:v>
                </c:pt>
                <c:pt idx="897">
                  <c:v>-9.5011876484560748E-3</c:v>
                </c:pt>
                <c:pt idx="898">
                  <c:v>-9.5011876484560748E-3</c:v>
                </c:pt>
                <c:pt idx="899">
                  <c:v>-9.5011876484560748E-3</c:v>
                </c:pt>
                <c:pt idx="900">
                  <c:v>-9.5011876484560748E-3</c:v>
                </c:pt>
                <c:pt idx="901">
                  <c:v>-9.5011876484560748E-3</c:v>
                </c:pt>
                <c:pt idx="902">
                  <c:v>-9.5011876484560748E-3</c:v>
                </c:pt>
                <c:pt idx="903">
                  <c:v>-9.026128266033254E-3</c:v>
                </c:pt>
                <c:pt idx="904">
                  <c:v>-9.026128266033254E-3</c:v>
                </c:pt>
                <c:pt idx="905">
                  <c:v>-8.7885985748218567E-3</c:v>
                </c:pt>
                <c:pt idx="906">
                  <c:v>-8.7885985748218567E-3</c:v>
                </c:pt>
                <c:pt idx="907">
                  <c:v>-8.5510688836104489E-3</c:v>
                </c:pt>
                <c:pt idx="908">
                  <c:v>-8.5510688836104489E-3</c:v>
                </c:pt>
                <c:pt idx="909">
                  <c:v>-9.026128266033254E-3</c:v>
                </c:pt>
                <c:pt idx="910">
                  <c:v>-9.026128266033254E-3</c:v>
                </c:pt>
                <c:pt idx="911">
                  <c:v>-9.2636579572447243E-3</c:v>
                </c:pt>
                <c:pt idx="912">
                  <c:v>-9.2636579572447243E-3</c:v>
                </c:pt>
                <c:pt idx="913">
                  <c:v>-9.2636579572447243E-3</c:v>
                </c:pt>
                <c:pt idx="914">
                  <c:v>-9.2636579572447243E-3</c:v>
                </c:pt>
                <c:pt idx="915">
                  <c:v>-9.026128266033254E-3</c:v>
                </c:pt>
                <c:pt idx="916">
                  <c:v>-9.026128266033254E-3</c:v>
                </c:pt>
                <c:pt idx="917">
                  <c:v>-9.026128266033254E-3</c:v>
                </c:pt>
                <c:pt idx="918">
                  <c:v>-9.026128266033254E-3</c:v>
                </c:pt>
                <c:pt idx="919">
                  <c:v>-9.026128266033254E-3</c:v>
                </c:pt>
                <c:pt idx="920">
                  <c:v>-9.026128266033254E-3</c:v>
                </c:pt>
                <c:pt idx="921">
                  <c:v>-9.026128266033254E-3</c:v>
                </c:pt>
                <c:pt idx="922">
                  <c:v>-9.026128266033254E-3</c:v>
                </c:pt>
                <c:pt idx="923">
                  <c:v>-9.026128266033254E-3</c:v>
                </c:pt>
                <c:pt idx="924">
                  <c:v>-9.026128266033254E-3</c:v>
                </c:pt>
                <c:pt idx="925">
                  <c:v>-9.026128266033254E-3</c:v>
                </c:pt>
                <c:pt idx="926">
                  <c:v>-9.026128266033254E-3</c:v>
                </c:pt>
                <c:pt idx="927">
                  <c:v>-9.026128266033254E-3</c:v>
                </c:pt>
                <c:pt idx="928">
                  <c:v>-9.026128266033254E-3</c:v>
                </c:pt>
                <c:pt idx="929">
                  <c:v>-9.026128266033254E-3</c:v>
                </c:pt>
                <c:pt idx="930">
                  <c:v>-9.026128266033254E-3</c:v>
                </c:pt>
                <c:pt idx="931">
                  <c:v>-9.026128266033254E-3</c:v>
                </c:pt>
                <c:pt idx="932">
                  <c:v>-9.026128266033254E-3</c:v>
                </c:pt>
                <c:pt idx="933">
                  <c:v>-8.7885985748218567E-3</c:v>
                </c:pt>
                <c:pt idx="934">
                  <c:v>-8.7885985748218567E-3</c:v>
                </c:pt>
                <c:pt idx="935">
                  <c:v>-8.5510688836104489E-3</c:v>
                </c:pt>
                <c:pt idx="936">
                  <c:v>-8.5510688836104489E-3</c:v>
                </c:pt>
                <c:pt idx="937">
                  <c:v>-8.5510688836104489E-3</c:v>
                </c:pt>
                <c:pt idx="938">
                  <c:v>-8.5510688836104489E-3</c:v>
                </c:pt>
                <c:pt idx="939">
                  <c:v>-8.7885985748218567E-3</c:v>
                </c:pt>
                <c:pt idx="940">
                  <c:v>-8.7885985748218567E-3</c:v>
                </c:pt>
                <c:pt idx="941">
                  <c:v>-8.7885985748218567E-3</c:v>
                </c:pt>
                <c:pt idx="942">
                  <c:v>-8.7885985748218567E-3</c:v>
                </c:pt>
                <c:pt idx="943">
                  <c:v>-8.7885985748218567E-3</c:v>
                </c:pt>
                <c:pt idx="944">
                  <c:v>-8.7885985748218567E-3</c:v>
                </c:pt>
                <c:pt idx="945">
                  <c:v>-9.2636579572447243E-3</c:v>
                </c:pt>
                <c:pt idx="946">
                  <c:v>-9.2636579572447243E-3</c:v>
                </c:pt>
                <c:pt idx="947">
                  <c:v>-9.5011876484560748E-3</c:v>
                </c:pt>
                <c:pt idx="948">
                  <c:v>-9.5011876484560748E-3</c:v>
                </c:pt>
                <c:pt idx="949">
                  <c:v>-9.5011876484560748E-3</c:v>
                </c:pt>
                <c:pt idx="950">
                  <c:v>-9.5011876484560748E-3</c:v>
                </c:pt>
                <c:pt idx="951">
                  <c:v>-9.5011876484560748E-3</c:v>
                </c:pt>
                <c:pt idx="952">
                  <c:v>-9.5011876484560748E-3</c:v>
                </c:pt>
                <c:pt idx="953">
                  <c:v>-9.5011876484560748E-3</c:v>
                </c:pt>
                <c:pt idx="954">
                  <c:v>-9.5011876484560748E-3</c:v>
                </c:pt>
                <c:pt idx="955">
                  <c:v>-1.0213776722090262E-2</c:v>
                </c:pt>
                <c:pt idx="956">
                  <c:v>-1.0213776722090262E-2</c:v>
                </c:pt>
                <c:pt idx="957">
                  <c:v>-9.9762470308788764E-3</c:v>
                </c:pt>
                <c:pt idx="958">
                  <c:v>-9.9762470308788764E-3</c:v>
                </c:pt>
                <c:pt idx="959">
                  <c:v>-9.7387173396674704E-3</c:v>
                </c:pt>
                <c:pt idx="960">
                  <c:v>-9.7387173396674704E-3</c:v>
                </c:pt>
                <c:pt idx="961">
                  <c:v>-9.7387173396674704E-3</c:v>
                </c:pt>
                <c:pt idx="962">
                  <c:v>-9.5011876484560748E-3</c:v>
                </c:pt>
                <c:pt idx="963">
                  <c:v>-9.5011876484560748E-3</c:v>
                </c:pt>
                <c:pt idx="964">
                  <c:v>-9.5011876484560748E-3</c:v>
                </c:pt>
                <c:pt idx="965">
                  <c:v>-9.9762470308788764E-3</c:v>
                </c:pt>
                <c:pt idx="966">
                  <c:v>-9.9762470308788764E-3</c:v>
                </c:pt>
                <c:pt idx="967">
                  <c:v>-9.9762470308788764E-3</c:v>
                </c:pt>
                <c:pt idx="968">
                  <c:v>-9.9762470308788764E-3</c:v>
                </c:pt>
                <c:pt idx="969">
                  <c:v>-9.9762470308788764E-3</c:v>
                </c:pt>
                <c:pt idx="970">
                  <c:v>-9.9762470308788764E-3</c:v>
                </c:pt>
                <c:pt idx="971">
                  <c:v>-1.0213776722090262E-2</c:v>
                </c:pt>
                <c:pt idx="972">
                  <c:v>-1.0213776722090262E-2</c:v>
                </c:pt>
                <c:pt idx="973">
                  <c:v>-1.0213776722090262E-2</c:v>
                </c:pt>
                <c:pt idx="974">
                  <c:v>-1.0213776722090262E-2</c:v>
                </c:pt>
                <c:pt idx="975">
                  <c:v>-9.9762470308788764E-3</c:v>
                </c:pt>
                <c:pt idx="976">
                  <c:v>-9.9762470308788764E-3</c:v>
                </c:pt>
                <c:pt idx="977">
                  <c:v>-9.9762470308788764E-3</c:v>
                </c:pt>
                <c:pt idx="978">
                  <c:v>-9.9762470308788764E-3</c:v>
                </c:pt>
                <c:pt idx="979">
                  <c:v>-1.0213776722090262E-2</c:v>
                </c:pt>
                <c:pt idx="980">
                  <c:v>-1.0213776722090262E-2</c:v>
                </c:pt>
                <c:pt idx="981">
                  <c:v>-1.0213776722090262E-2</c:v>
                </c:pt>
                <c:pt idx="982">
                  <c:v>-1.0213776722090262E-2</c:v>
                </c:pt>
                <c:pt idx="983">
                  <c:v>-1.0926365795724481E-2</c:v>
                </c:pt>
                <c:pt idx="984">
                  <c:v>-1.0926365795724481E-2</c:v>
                </c:pt>
                <c:pt idx="985">
                  <c:v>-1.0688836104513063E-2</c:v>
                </c:pt>
                <c:pt idx="986">
                  <c:v>-1.0688836104513063E-2</c:v>
                </c:pt>
                <c:pt idx="987">
                  <c:v>-1.0688836104513063E-2</c:v>
                </c:pt>
                <c:pt idx="988">
                  <c:v>-1.0688836104513063E-2</c:v>
                </c:pt>
                <c:pt idx="989">
                  <c:v>-1.0688836104513063E-2</c:v>
                </c:pt>
                <c:pt idx="990">
                  <c:v>-9.2768791627021886E-3</c:v>
                </c:pt>
                <c:pt idx="991">
                  <c:v>-8.5632730732635668E-3</c:v>
                </c:pt>
                <c:pt idx="992">
                  <c:v>-8.5632730732635668E-3</c:v>
                </c:pt>
                <c:pt idx="993">
                  <c:v>-8.8011417697431028E-3</c:v>
                </c:pt>
                <c:pt idx="994">
                  <c:v>-8.8011417697431028E-3</c:v>
                </c:pt>
                <c:pt idx="995">
                  <c:v>-8.8011417697431028E-3</c:v>
                </c:pt>
                <c:pt idx="996">
                  <c:v>-8.5653104925053746E-3</c:v>
                </c:pt>
                <c:pt idx="997">
                  <c:v>-8.5653104925053746E-3</c:v>
                </c:pt>
                <c:pt idx="998">
                  <c:v>-8.8011417697431028E-3</c:v>
                </c:pt>
                <c:pt idx="999">
                  <c:v>-8.8011417697431028E-3</c:v>
                </c:pt>
                <c:pt idx="1000">
                  <c:v>-8.8011417697431028E-3</c:v>
                </c:pt>
                <c:pt idx="1001">
                  <c:v>-8.5632730732635668E-3</c:v>
                </c:pt>
                <c:pt idx="1002">
                  <c:v>-8.5632730732635668E-3</c:v>
                </c:pt>
                <c:pt idx="1003">
                  <c:v>-8.5632730732635668E-3</c:v>
                </c:pt>
                <c:pt idx="1004">
                  <c:v>-8.5632730732635668E-3</c:v>
                </c:pt>
                <c:pt idx="1005">
                  <c:v>-8.5632730732635668E-3</c:v>
                </c:pt>
                <c:pt idx="1006">
                  <c:v>-9.5057034220532525E-3</c:v>
                </c:pt>
                <c:pt idx="1007">
                  <c:v>-8.7927756653992505E-3</c:v>
                </c:pt>
                <c:pt idx="1008">
                  <c:v>-8.7927756653992505E-3</c:v>
                </c:pt>
                <c:pt idx="1009">
                  <c:v>-8.7927756653992505E-3</c:v>
                </c:pt>
                <c:pt idx="1010">
                  <c:v>-8.7927756653992505E-3</c:v>
                </c:pt>
                <c:pt idx="1011">
                  <c:v>-8.5531004989308646E-3</c:v>
                </c:pt>
                <c:pt idx="1012">
                  <c:v>-8.7885985748218567E-3</c:v>
                </c:pt>
                <c:pt idx="1013">
                  <c:v>-8.5510688836104489E-3</c:v>
                </c:pt>
                <c:pt idx="1014">
                  <c:v>-8.3155143739606311E-3</c:v>
                </c:pt>
                <c:pt idx="1015">
                  <c:v>-8.5531004989308646E-3</c:v>
                </c:pt>
                <c:pt idx="1016">
                  <c:v>-8.3174904942965797E-3</c:v>
                </c:pt>
                <c:pt idx="1017">
                  <c:v>-8.7927756653992505E-3</c:v>
                </c:pt>
                <c:pt idx="1018">
                  <c:v>-8.7927756653992505E-3</c:v>
                </c:pt>
                <c:pt idx="1019">
                  <c:v>-8.7927756653992505E-3</c:v>
                </c:pt>
                <c:pt idx="1020">
                  <c:v>-8.7927756653992505E-3</c:v>
                </c:pt>
                <c:pt idx="1021">
                  <c:v>-8.5551330798480096E-3</c:v>
                </c:pt>
                <c:pt idx="1022">
                  <c:v>-8.5551330798480096E-3</c:v>
                </c:pt>
                <c:pt idx="1023">
                  <c:v>-9.0304182509505695E-3</c:v>
                </c:pt>
                <c:pt idx="1024">
                  <c:v>-8.7948657000237688E-3</c:v>
                </c:pt>
                <c:pt idx="1025">
                  <c:v>-8.7948657000237688E-3</c:v>
                </c:pt>
                <c:pt idx="1026">
                  <c:v>-8.5571666270501546E-3</c:v>
                </c:pt>
                <c:pt idx="1027">
                  <c:v>-8.5571666270501546E-3</c:v>
                </c:pt>
                <c:pt idx="1028">
                  <c:v>-9.5011876484560748E-3</c:v>
                </c:pt>
                <c:pt idx="1029">
                  <c:v>-9.026128266033254E-3</c:v>
                </c:pt>
                <c:pt idx="1030">
                  <c:v>-9.026128266033254E-3</c:v>
                </c:pt>
                <c:pt idx="1031">
                  <c:v>-8.3135391923991071E-3</c:v>
                </c:pt>
                <c:pt idx="1032">
                  <c:v>-8.5490382331987868E-3</c:v>
                </c:pt>
                <c:pt idx="1033">
                  <c:v>-9.2614580859653548E-3</c:v>
                </c:pt>
                <c:pt idx="1034">
                  <c:v>-9.2614580859653548E-3</c:v>
                </c:pt>
                <c:pt idx="1035">
                  <c:v>-9.4989313702208526E-3</c:v>
                </c:pt>
                <c:pt idx="1036">
                  <c:v>-9.4989313702208526E-3</c:v>
                </c:pt>
                <c:pt idx="1037">
                  <c:v>-9.4989313702208526E-3</c:v>
                </c:pt>
                <c:pt idx="1038">
                  <c:v>-9.4989313702208526E-3</c:v>
                </c:pt>
                <c:pt idx="1039">
                  <c:v>-9.9738779387319471E-3</c:v>
                </c:pt>
                <c:pt idx="1040">
                  <c:v>-9.9738779387319471E-3</c:v>
                </c:pt>
                <c:pt idx="1041">
                  <c:v>-9.9738779387319471E-3</c:v>
                </c:pt>
                <c:pt idx="1042">
                  <c:v>-9.9738779387319471E-3</c:v>
                </c:pt>
                <c:pt idx="1043">
                  <c:v>-9.9738779387319471E-3</c:v>
                </c:pt>
                <c:pt idx="1044">
                  <c:v>-9.9738779387319471E-3</c:v>
                </c:pt>
                <c:pt idx="1045">
                  <c:v>-9.9738779387319471E-3</c:v>
                </c:pt>
                <c:pt idx="1046">
                  <c:v>-9.9738779387319471E-3</c:v>
                </c:pt>
                <c:pt idx="1047">
                  <c:v>-9.9738779387319471E-3</c:v>
                </c:pt>
                <c:pt idx="1048">
                  <c:v>-9.9738779387319471E-3</c:v>
                </c:pt>
                <c:pt idx="1049">
                  <c:v>-8.7865115174543228E-3</c:v>
                </c:pt>
                <c:pt idx="1050">
                  <c:v>-8.7865115174543228E-3</c:v>
                </c:pt>
                <c:pt idx="1051">
                  <c:v>-8.7865115174543228E-3</c:v>
                </c:pt>
                <c:pt idx="1052">
                  <c:v>-8.7865115174543228E-3</c:v>
                </c:pt>
                <c:pt idx="1053">
                  <c:v>-9.0239848017098587E-3</c:v>
                </c:pt>
                <c:pt idx="1054">
                  <c:v>-9.0239848017098587E-3</c:v>
                </c:pt>
                <c:pt idx="1055">
                  <c:v>-9.0239848017098587E-3</c:v>
                </c:pt>
                <c:pt idx="1056">
                  <c:v>-9.0239848017098587E-3</c:v>
                </c:pt>
                <c:pt idx="1057">
                  <c:v>-9.0239848017098587E-3</c:v>
                </c:pt>
                <c:pt idx="1058">
                  <c:v>-9.0239848017098587E-3</c:v>
                </c:pt>
                <c:pt idx="1059">
                  <c:v>-8.5490382331987868E-3</c:v>
                </c:pt>
                <c:pt idx="1060">
                  <c:v>-8.5490382331987868E-3</c:v>
                </c:pt>
                <c:pt idx="1061">
                  <c:v>-7.5991450961767027E-3</c:v>
                </c:pt>
                <c:pt idx="1062">
                  <c:v>-7.5991450961767027E-3</c:v>
                </c:pt>
                <c:pt idx="1063">
                  <c:v>-7.5991450961767027E-3</c:v>
                </c:pt>
                <c:pt idx="1064">
                  <c:v>-7.5991450961767027E-3</c:v>
                </c:pt>
                <c:pt idx="1065">
                  <c:v>-7.8366183804322396E-3</c:v>
                </c:pt>
                <c:pt idx="1066">
                  <c:v>-7.8366183804322396E-3</c:v>
                </c:pt>
                <c:pt idx="1067">
                  <c:v>-7.5991450961767027E-3</c:v>
                </c:pt>
                <c:pt idx="1068">
                  <c:v>-7.5991450961767027E-3</c:v>
                </c:pt>
                <c:pt idx="1069">
                  <c:v>-7.8366183804322396E-3</c:v>
                </c:pt>
                <c:pt idx="1070">
                  <c:v>-7.8366183804322396E-3</c:v>
                </c:pt>
                <c:pt idx="1071">
                  <c:v>-8.0740916646877287E-3</c:v>
                </c:pt>
                <c:pt idx="1072">
                  <c:v>-8.0740916646877287E-3</c:v>
                </c:pt>
                <c:pt idx="1073">
                  <c:v>-8.5490382331987868E-3</c:v>
                </c:pt>
                <c:pt idx="1074">
                  <c:v>-8.5490382331987868E-3</c:v>
                </c:pt>
                <c:pt idx="1075">
                  <c:v>-8.5490382331987868E-3</c:v>
                </c:pt>
                <c:pt idx="1076">
                  <c:v>-8.5490382331987868E-3</c:v>
                </c:pt>
                <c:pt idx="1077">
                  <c:v>-8.5490382331987868E-3</c:v>
                </c:pt>
                <c:pt idx="1078">
                  <c:v>-8.5490382331987868E-3</c:v>
                </c:pt>
                <c:pt idx="1079">
                  <c:v>-8.5490382331987868E-3</c:v>
                </c:pt>
                <c:pt idx="1080">
                  <c:v>-8.5490382331987868E-3</c:v>
                </c:pt>
                <c:pt idx="1081">
                  <c:v>-8.5490382331987868E-3</c:v>
                </c:pt>
                <c:pt idx="1082">
                  <c:v>-8.5490382331987868E-3</c:v>
                </c:pt>
                <c:pt idx="1083">
                  <c:v>-8.7865115174543228E-3</c:v>
                </c:pt>
                <c:pt idx="1084">
                  <c:v>-8.7865115174543228E-3</c:v>
                </c:pt>
                <c:pt idx="1085">
                  <c:v>-8.7865115174543228E-3</c:v>
                </c:pt>
                <c:pt idx="1086">
                  <c:v>-8.7865115174543228E-3</c:v>
                </c:pt>
                <c:pt idx="1087">
                  <c:v>-9.2614580859653548E-3</c:v>
                </c:pt>
                <c:pt idx="1088">
                  <c:v>-9.2614580859653548E-3</c:v>
                </c:pt>
                <c:pt idx="1089">
                  <c:v>-9.4989313702208526E-3</c:v>
                </c:pt>
                <c:pt idx="1090">
                  <c:v>-9.4989313702208526E-3</c:v>
                </c:pt>
                <c:pt idx="1091">
                  <c:v>-9.2614580859653548E-3</c:v>
                </c:pt>
                <c:pt idx="1092">
                  <c:v>-9.2614580859653548E-3</c:v>
                </c:pt>
                <c:pt idx="1093">
                  <c:v>-9.2614580859653548E-3</c:v>
                </c:pt>
                <c:pt idx="1094">
                  <c:v>-9.2614580859653548E-3</c:v>
                </c:pt>
                <c:pt idx="1095">
                  <c:v>-9.2614580859653548E-3</c:v>
                </c:pt>
                <c:pt idx="1096">
                  <c:v>-9.2614580859653548E-3</c:v>
                </c:pt>
                <c:pt idx="1097">
                  <c:v>-9.2614580859653548E-3</c:v>
                </c:pt>
                <c:pt idx="1098">
                  <c:v>-9.2614580859653548E-3</c:v>
                </c:pt>
                <c:pt idx="1099">
                  <c:v>-9.2614580859653548E-3</c:v>
                </c:pt>
                <c:pt idx="1100">
                  <c:v>-9.9738779387319471E-3</c:v>
                </c:pt>
                <c:pt idx="1101">
                  <c:v>-9.9738779387319471E-3</c:v>
                </c:pt>
                <c:pt idx="1102">
                  <c:v>-1.0211351222987474E-2</c:v>
                </c:pt>
                <c:pt idx="1103">
                  <c:v>-1.0211351222987474E-2</c:v>
                </c:pt>
                <c:pt idx="1104">
                  <c:v>-1.0448824507242941E-2</c:v>
                </c:pt>
                <c:pt idx="1105">
                  <c:v>-1.0448824507242941E-2</c:v>
                </c:pt>
                <c:pt idx="1106">
                  <c:v>-1.0448824507242941E-2</c:v>
                </c:pt>
                <c:pt idx="1107">
                  <c:v>-1.0448824507242941E-2</c:v>
                </c:pt>
                <c:pt idx="1108">
                  <c:v>-1.0211351222987474E-2</c:v>
                </c:pt>
                <c:pt idx="1109">
                  <c:v>-1.0211351222987474E-2</c:v>
                </c:pt>
                <c:pt idx="1110">
                  <c:v>-1.0211351222987474E-2</c:v>
                </c:pt>
                <c:pt idx="1111">
                  <c:v>-1.0211351222987474E-2</c:v>
                </c:pt>
                <c:pt idx="1112">
                  <c:v>-9.7364046544764181E-3</c:v>
                </c:pt>
                <c:pt idx="1113">
                  <c:v>-9.7364046544764181E-3</c:v>
                </c:pt>
                <c:pt idx="1114">
                  <c:v>-9.4989313702208526E-3</c:v>
                </c:pt>
                <c:pt idx="1115">
                  <c:v>-9.4989313702208526E-3</c:v>
                </c:pt>
                <c:pt idx="1116">
                  <c:v>-9.2614580859653548E-3</c:v>
                </c:pt>
                <c:pt idx="1117">
                  <c:v>-9.2614580859653548E-3</c:v>
                </c:pt>
                <c:pt idx="1118">
                  <c:v>-9.4989313702208526E-3</c:v>
                </c:pt>
                <c:pt idx="1119">
                  <c:v>-9.4989313702208526E-3</c:v>
                </c:pt>
                <c:pt idx="1120">
                  <c:v>-9.7364046544764181E-3</c:v>
                </c:pt>
                <c:pt idx="1121">
                  <c:v>-9.7364046544764181E-3</c:v>
                </c:pt>
                <c:pt idx="1122">
                  <c:v>-9.7364046544764181E-3</c:v>
                </c:pt>
                <c:pt idx="1123">
                  <c:v>-9.7364046544764181E-3</c:v>
                </c:pt>
                <c:pt idx="1124">
                  <c:v>-1.0448824507242941E-2</c:v>
                </c:pt>
                <c:pt idx="1125">
                  <c:v>-1.0448824507242941E-2</c:v>
                </c:pt>
                <c:pt idx="1126">
                  <c:v>-1.0211351222987474E-2</c:v>
                </c:pt>
                <c:pt idx="1127">
                  <c:v>-1.0211351222987474E-2</c:v>
                </c:pt>
                <c:pt idx="1128">
                  <c:v>-1.0211351222987474E-2</c:v>
                </c:pt>
                <c:pt idx="1129">
                  <c:v>-1.0211351222987474E-2</c:v>
                </c:pt>
                <c:pt idx="1130">
                  <c:v>-1.0211351222987474E-2</c:v>
                </c:pt>
                <c:pt idx="1131">
                  <c:v>-1.0211351222987474E-2</c:v>
                </c:pt>
                <c:pt idx="1132">
                  <c:v>-1.0211351222987474E-2</c:v>
                </c:pt>
                <c:pt idx="1133">
                  <c:v>-1.0211351222987474E-2</c:v>
                </c:pt>
                <c:pt idx="1134">
                  <c:v>-1.0923771075754023E-2</c:v>
                </c:pt>
                <c:pt idx="1135">
                  <c:v>-1.0923771075754023E-2</c:v>
                </c:pt>
                <c:pt idx="1136">
                  <c:v>-1.0923771075754023E-2</c:v>
                </c:pt>
                <c:pt idx="1137">
                  <c:v>-1.0923771075754023E-2</c:v>
                </c:pt>
                <c:pt idx="1138">
                  <c:v>-1.0923771075754023E-2</c:v>
                </c:pt>
                <c:pt idx="1139">
                  <c:v>-1.0923771075754023E-2</c:v>
                </c:pt>
                <c:pt idx="1140">
                  <c:v>-1.0923771075754023E-2</c:v>
                </c:pt>
                <c:pt idx="1141">
                  <c:v>-1.0923771075754023E-2</c:v>
                </c:pt>
                <c:pt idx="1142">
                  <c:v>-1.068629779149846E-2</c:v>
                </c:pt>
                <c:pt idx="1143">
                  <c:v>-1.068629779149846E-2</c:v>
                </c:pt>
                <c:pt idx="1144">
                  <c:v>-1.068629779149846E-2</c:v>
                </c:pt>
                <c:pt idx="1145">
                  <c:v>-1.068629779149846E-2</c:v>
                </c:pt>
                <c:pt idx="1146">
                  <c:v>-1.068629779149846E-2</c:v>
                </c:pt>
                <c:pt idx="1147">
                  <c:v>-1.068629779149846E-2</c:v>
                </c:pt>
                <c:pt idx="1148">
                  <c:v>-1.068629779149846E-2</c:v>
                </c:pt>
                <c:pt idx="1149">
                  <c:v>-1.068629779149846E-2</c:v>
                </c:pt>
                <c:pt idx="1150">
                  <c:v>-1.0923771075754023E-2</c:v>
                </c:pt>
                <c:pt idx="1151">
                  <c:v>-1.0923771075754023E-2</c:v>
                </c:pt>
                <c:pt idx="1152">
                  <c:v>-1.0923771075754023E-2</c:v>
                </c:pt>
                <c:pt idx="1153">
                  <c:v>-1.0923771075754023E-2</c:v>
                </c:pt>
                <c:pt idx="1154">
                  <c:v>-1.0923771075754023E-2</c:v>
                </c:pt>
                <c:pt idx="1155">
                  <c:v>-1.0923771075754023E-2</c:v>
                </c:pt>
                <c:pt idx="1156">
                  <c:v>-1.0923771075754023E-2</c:v>
                </c:pt>
                <c:pt idx="1157">
                  <c:v>-1.0923771075754023E-2</c:v>
                </c:pt>
                <c:pt idx="1158">
                  <c:v>-1.0923771075754023E-2</c:v>
                </c:pt>
                <c:pt idx="1159">
                  <c:v>-1.0923771075754023E-2</c:v>
                </c:pt>
                <c:pt idx="1160">
                  <c:v>-1.1398717644265085E-2</c:v>
                </c:pt>
                <c:pt idx="1161">
                  <c:v>-1.11612443600095E-2</c:v>
                </c:pt>
                <c:pt idx="1162">
                  <c:v>-1.11612443600095E-2</c:v>
                </c:pt>
                <c:pt idx="1163">
                  <c:v>-1.11612443600095E-2</c:v>
                </c:pt>
                <c:pt idx="1164">
                  <c:v>-1.11612443600095E-2</c:v>
                </c:pt>
                <c:pt idx="1165">
                  <c:v>-1.11612443600095E-2</c:v>
                </c:pt>
                <c:pt idx="1166">
                  <c:v>-1.11612443600095E-2</c:v>
                </c:pt>
                <c:pt idx="1167">
                  <c:v>-1.11612443600095E-2</c:v>
                </c:pt>
                <c:pt idx="1168">
                  <c:v>-1.11612443600095E-2</c:v>
                </c:pt>
                <c:pt idx="1169">
                  <c:v>-1.11612443600095E-2</c:v>
                </c:pt>
                <c:pt idx="1170">
                  <c:v>-1.0211351222987474E-2</c:v>
                </c:pt>
                <c:pt idx="1171">
                  <c:v>-1.0211351222987474E-2</c:v>
                </c:pt>
                <c:pt idx="1172">
                  <c:v>-9.9738779387319471E-3</c:v>
                </c:pt>
                <c:pt idx="1173">
                  <c:v>-1.0211351222987474E-2</c:v>
                </c:pt>
                <c:pt idx="1174">
                  <c:v>-9.9738779387319471E-3</c:v>
                </c:pt>
                <c:pt idx="1175">
                  <c:v>-9.9738779387319471E-3</c:v>
                </c:pt>
                <c:pt idx="1176">
                  <c:v>-9.9738779387319471E-3</c:v>
                </c:pt>
                <c:pt idx="1177">
                  <c:v>-9.9738779387319471E-3</c:v>
                </c:pt>
                <c:pt idx="1178">
                  <c:v>-9.9738779387319471E-3</c:v>
                </c:pt>
                <c:pt idx="1179">
                  <c:v>-9.9738779387319471E-3</c:v>
                </c:pt>
                <c:pt idx="1180">
                  <c:v>-9.9738779387319471E-3</c:v>
                </c:pt>
                <c:pt idx="1181">
                  <c:v>-9.9738779387319471E-3</c:v>
                </c:pt>
                <c:pt idx="1182">
                  <c:v>-9.7364046544764181E-3</c:v>
                </c:pt>
                <c:pt idx="1183">
                  <c:v>-9.7364046544764181E-3</c:v>
                </c:pt>
                <c:pt idx="1184">
                  <c:v>-9.7364046544764181E-3</c:v>
                </c:pt>
                <c:pt idx="1185">
                  <c:v>-9.7364046544764181E-3</c:v>
                </c:pt>
                <c:pt idx="1186">
                  <c:v>-9.7364046544764181E-3</c:v>
                </c:pt>
                <c:pt idx="1187">
                  <c:v>-9.7364046544764181E-3</c:v>
                </c:pt>
                <c:pt idx="1188">
                  <c:v>-9.9738779387319471E-3</c:v>
                </c:pt>
                <c:pt idx="1189">
                  <c:v>-9.9738779387319471E-3</c:v>
                </c:pt>
                <c:pt idx="1190">
                  <c:v>-9.7364046544764181E-3</c:v>
                </c:pt>
                <c:pt idx="1191">
                  <c:v>-9.7364046544764181E-3</c:v>
                </c:pt>
                <c:pt idx="1192">
                  <c:v>-9.7364046544764181E-3</c:v>
                </c:pt>
                <c:pt idx="1193">
                  <c:v>-9.9738779387319471E-3</c:v>
                </c:pt>
                <c:pt idx="1194">
                  <c:v>-9.9738779387319471E-3</c:v>
                </c:pt>
                <c:pt idx="1195">
                  <c:v>-9.9738779387319471E-3</c:v>
                </c:pt>
                <c:pt idx="1196">
                  <c:v>-9.9738779387319471E-3</c:v>
                </c:pt>
                <c:pt idx="1197">
                  <c:v>-1.0211351222987474E-2</c:v>
                </c:pt>
                <c:pt idx="1198">
                  <c:v>-1.0211351222987474E-2</c:v>
                </c:pt>
                <c:pt idx="1199">
                  <c:v>-1.0448824507242941E-2</c:v>
                </c:pt>
                <c:pt idx="1200">
                  <c:v>-1.0448824507242941E-2</c:v>
                </c:pt>
                <c:pt idx="1201">
                  <c:v>-1.068629779149846E-2</c:v>
                </c:pt>
                <c:pt idx="1202">
                  <c:v>-1.068629779149846E-2</c:v>
                </c:pt>
                <c:pt idx="1203">
                  <c:v>-1.11612443600095E-2</c:v>
                </c:pt>
                <c:pt idx="1204">
                  <c:v>-1.11612443600095E-2</c:v>
                </c:pt>
                <c:pt idx="1205">
                  <c:v>-1.11612443600095E-2</c:v>
                </c:pt>
                <c:pt idx="1206">
                  <c:v>-1.11612443600095E-2</c:v>
                </c:pt>
                <c:pt idx="1207">
                  <c:v>-1.1636190928520539E-2</c:v>
                </c:pt>
                <c:pt idx="1208">
                  <c:v>-1.1636190928520539E-2</c:v>
                </c:pt>
                <c:pt idx="1209">
                  <c:v>-1.1398717644265085E-2</c:v>
                </c:pt>
                <c:pt idx="1210">
                  <c:v>-1.1398717644265085E-2</c:v>
                </c:pt>
                <c:pt idx="1211">
                  <c:v>-1.1636190928520539E-2</c:v>
                </c:pt>
                <c:pt idx="1212">
                  <c:v>-1.1636190928520539E-2</c:v>
                </c:pt>
                <c:pt idx="1213">
                  <c:v>-1.1636190928520539E-2</c:v>
                </c:pt>
                <c:pt idx="1214">
                  <c:v>-1.1636190928520539E-2</c:v>
                </c:pt>
                <c:pt idx="1215">
                  <c:v>-1.1873664212776101E-2</c:v>
                </c:pt>
                <c:pt idx="1216">
                  <c:v>-1.1873664212776101E-2</c:v>
                </c:pt>
                <c:pt idx="1217">
                  <c:v>-1.1398717644265085E-2</c:v>
                </c:pt>
                <c:pt idx="1218">
                  <c:v>-1.1398717644265085E-2</c:v>
                </c:pt>
                <c:pt idx="1219">
                  <c:v>-1.1398717644265085E-2</c:v>
                </c:pt>
                <c:pt idx="1220">
                  <c:v>-1.1398717644265085E-2</c:v>
                </c:pt>
                <c:pt idx="1221">
                  <c:v>-1.1398717644265085E-2</c:v>
                </c:pt>
                <c:pt idx="1222">
                  <c:v>-1.1636190928520539E-2</c:v>
                </c:pt>
                <c:pt idx="1223">
                  <c:v>-1.1636190928520539E-2</c:v>
                </c:pt>
                <c:pt idx="1224">
                  <c:v>-1.1398717644265085E-2</c:v>
                </c:pt>
                <c:pt idx="1225">
                  <c:v>-1.11612443600095E-2</c:v>
                </c:pt>
                <c:pt idx="1226">
                  <c:v>-1.11612443600095E-2</c:v>
                </c:pt>
                <c:pt idx="1227">
                  <c:v>-1.1873664212776101E-2</c:v>
                </c:pt>
                <c:pt idx="1228">
                  <c:v>-1.1873664212776101E-2</c:v>
                </c:pt>
                <c:pt idx="1229">
                  <c:v>-1.1636190928520539E-2</c:v>
                </c:pt>
                <c:pt idx="1230">
                  <c:v>-1.1636190928520539E-2</c:v>
                </c:pt>
                <c:pt idx="1231">
                  <c:v>-1.1636190928520539E-2</c:v>
                </c:pt>
                <c:pt idx="1232">
                  <c:v>-1.1636190928520539E-2</c:v>
                </c:pt>
                <c:pt idx="1233">
                  <c:v>-1.1398717644265085E-2</c:v>
                </c:pt>
                <c:pt idx="1234">
                  <c:v>-1.1398717644265085E-2</c:v>
                </c:pt>
                <c:pt idx="1235">
                  <c:v>-1.1398717644265085E-2</c:v>
                </c:pt>
                <c:pt idx="1236">
                  <c:v>-1.1398717644265085E-2</c:v>
                </c:pt>
                <c:pt idx="1237">
                  <c:v>-1.1398717644265085E-2</c:v>
                </c:pt>
                <c:pt idx="1238">
                  <c:v>-1.1636190928520539E-2</c:v>
                </c:pt>
                <c:pt idx="1239">
                  <c:v>-1.1398717644265085E-2</c:v>
                </c:pt>
                <c:pt idx="1240">
                  <c:v>-1.1636190928520539E-2</c:v>
                </c:pt>
                <c:pt idx="1241">
                  <c:v>-1.2111137497031585E-2</c:v>
                </c:pt>
                <c:pt idx="1242">
                  <c:v>-1.2111137497031585E-2</c:v>
                </c:pt>
                <c:pt idx="1243">
                  <c:v>-1.2111137497031585E-2</c:v>
                </c:pt>
                <c:pt idx="1244">
                  <c:v>-1.1873664212776101E-2</c:v>
                </c:pt>
                <c:pt idx="1245">
                  <c:v>-1.1873664212776101E-2</c:v>
                </c:pt>
                <c:pt idx="1246">
                  <c:v>-1.1873664212776101E-2</c:v>
                </c:pt>
                <c:pt idx="1247">
                  <c:v>-1.1873664212776101E-2</c:v>
                </c:pt>
                <c:pt idx="1248">
                  <c:v>-1.1873664212776101E-2</c:v>
                </c:pt>
                <c:pt idx="1249">
                  <c:v>-1.1636190928520539E-2</c:v>
                </c:pt>
                <c:pt idx="1250">
                  <c:v>-1.1636190928520539E-2</c:v>
                </c:pt>
                <c:pt idx="1251">
                  <c:v>-1.1398717644265085E-2</c:v>
                </c:pt>
                <c:pt idx="1252">
                  <c:v>-1.1636190928520539E-2</c:v>
                </c:pt>
                <c:pt idx="1253">
                  <c:v>-1.1398717644265085E-2</c:v>
                </c:pt>
                <c:pt idx="1254">
                  <c:v>-1.1398717644265085E-2</c:v>
                </c:pt>
                <c:pt idx="1255">
                  <c:v>-1.1398717644265085E-2</c:v>
                </c:pt>
                <c:pt idx="1256">
                  <c:v>-1.1398717644265085E-2</c:v>
                </c:pt>
                <c:pt idx="1257">
                  <c:v>-1.1873664212776101E-2</c:v>
                </c:pt>
                <c:pt idx="1258">
                  <c:v>-1.1398717644265085E-2</c:v>
                </c:pt>
                <c:pt idx="1259">
                  <c:v>-1.1873664212776101E-2</c:v>
                </c:pt>
                <c:pt idx="1260">
                  <c:v>-1.1873664212776101E-2</c:v>
                </c:pt>
                <c:pt idx="1261">
                  <c:v>-1.1873664212776101E-2</c:v>
                </c:pt>
                <c:pt idx="1262">
                  <c:v>-1.1873664212776101E-2</c:v>
                </c:pt>
                <c:pt idx="1263">
                  <c:v>-1.1873664212776101E-2</c:v>
                </c:pt>
                <c:pt idx="1264">
                  <c:v>-1.1873664212776101E-2</c:v>
                </c:pt>
                <c:pt idx="1265">
                  <c:v>-1.2111137497031585E-2</c:v>
                </c:pt>
                <c:pt idx="1266">
                  <c:v>-1.2111137497031585E-2</c:v>
                </c:pt>
                <c:pt idx="1267">
                  <c:v>-1.2823557349798228E-2</c:v>
                </c:pt>
                <c:pt idx="1268">
                  <c:v>-1.2823557349798228E-2</c:v>
                </c:pt>
                <c:pt idx="1269">
                  <c:v>-1.2348610781287121E-2</c:v>
                </c:pt>
                <c:pt idx="1270">
                  <c:v>-1.2348610781287121E-2</c:v>
                </c:pt>
                <c:pt idx="1271">
                  <c:v>-1.2823557349798228E-2</c:v>
                </c:pt>
                <c:pt idx="1272">
                  <c:v>-1.2823557349798228E-2</c:v>
                </c:pt>
                <c:pt idx="1273">
                  <c:v>-1.2823557349798228E-2</c:v>
                </c:pt>
                <c:pt idx="1274">
                  <c:v>-1.2586084065542645E-2</c:v>
                </c:pt>
                <c:pt idx="1275">
                  <c:v>-1.2823557349798228E-2</c:v>
                </c:pt>
                <c:pt idx="1276">
                  <c:v>-1.2823557349798228E-2</c:v>
                </c:pt>
                <c:pt idx="1277">
                  <c:v>-1.3773450486820261E-2</c:v>
                </c:pt>
                <c:pt idx="1278">
                  <c:v>-1.3773450486820261E-2</c:v>
                </c:pt>
                <c:pt idx="1279">
                  <c:v>-1.3773450486820261E-2</c:v>
                </c:pt>
                <c:pt idx="1280">
                  <c:v>-1.3773450486820261E-2</c:v>
                </c:pt>
                <c:pt idx="1281">
                  <c:v>-1.353597720256474E-2</c:v>
                </c:pt>
                <c:pt idx="1282">
                  <c:v>-1.353597720256474E-2</c:v>
                </c:pt>
                <c:pt idx="1283">
                  <c:v>-1.353597720256474E-2</c:v>
                </c:pt>
                <c:pt idx="1284">
                  <c:v>-1.353597720256474E-2</c:v>
                </c:pt>
                <c:pt idx="1285">
                  <c:v>-1.353597720256474E-2</c:v>
                </c:pt>
                <c:pt idx="1286">
                  <c:v>-1.353597720256474E-2</c:v>
                </c:pt>
                <c:pt idx="1287">
                  <c:v>-1.3298503918309201E-2</c:v>
                </c:pt>
                <c:pt idx="1288">
                  <c:v>-1.3298503918309201E-2</c:v>
                </c:pt>
                <c:pt idx="1289">
                  <c:v>-1.2823557349798228E-2</c:v>
                </c:pt>
                <c:pt idx="1290">
                  <c:v>-1.2823557349798228E-2</c:v>
                </c:pt>
                <c:pt idx="1291">
                  <c:v>-1.2823557349798228E-2</c:v>
                </c:pt>
                <c:pt idx="1292">
                  <c:v>-1.2823557349798228E-2</c:v>
                </c:pt>
                <c:pt idx="1293">
                  <c:v>-1.2823557349798228E-2</c:v>
                </c:pt>
                <c:pt idx="1294">
                  <c:v>-1.2823557349798228E-2</c:v>
                </c:pt>
                <c:pt idx="1295">
                  <c:v>-1.2823557349798228E-2</c:v>
                </c:pt>
                <c:pt idx="1296">
                  <c:v>-1.2823557349798228E-2</c:v>
                </c:pt>
                <c:pt idx="1297">
                  <c:v>-1.3061030634053724E-2</c:v>
                </c:pt>
                <c:pt idx="1298">
                  <c:v>-1.3061030634053724E-2</c:v>
                </c:pt>
                <c:pt idx="1299">
                  <c:v>-1.2823557349798228E-2</c:v>
                </c:pt>
                <c:pt idx="1300">
                  <c:v>-1.2823557349798228E-2</c:v>
                </c:pt>
                <c:pt idx="1301">
                  <c:v>-1.3061030634053724E-2</c:v>
                </c:pt>
                <c:pt idx="1302">
                  <c:v>-1.3061030634053724E-2</c:v>
                </c:pt>
                <c:pt idx="1303">
                  <c:v>-1.3061030634053724E-2</c:v>
                </c:pt>
                <c:pt idx="1304">
                  <c:v>-1.3061030634053724E-2</c:v>
                </c:pt>
                <c:pt idx="1305">
                  <c:v>-1.2823557349798228E-2</c:v>
                </c:pt>
                <c:pt idx="1306">
                  <c:v>-1.2823557349798228E-2</c:v>
                </c:pt>
                <c:pt idx="1307">
                  <c:v>-1.353597720256474E-2</c:v>
                </c:pt>
                <c:pt idx="1308">
                  <c:v>-1.353597720256474E-2</c:v>
                </c:pt>
                <c:pt idx="1309">
                  <c:v>-1.4010923771075752E-2</c:v>
                </c:pt>
                <c:pt idx="1310">
                  <c:v>-1.4010923771075752E-2</c:v>
                </c:pt>
                <c:pt idx="1311">
                  <c:v>-1.4248397055331274E-2</c:v>
                </c:pt>
                <c:pt idx="1312">
                  <c:v>-1.4248397055331274E-2</c:v>
                </c:pt>
                <c:pt idx="1313">
                  <c:v>-1.4010923771075752E-2</c:v>
                </c:pt>
                <c:pt idx="1314">
                  <c:v>-1.4010923771075752E-2</c:v>
                </c:pt>
                <c:pt idx="1315">
                  <c:v>-1.3773450486820261E-2</c:v>
                </c:pt>
                <c:pt idx="1316">
                  <c:v>-1.3773450486820261E-2</c:v>
                </c:pt>
                <c:pt idx="1317">
                  <c:v>-1.3773450486820261E-2</c:v>
                </c:pt>
                <c:pt idx="1318">
                  <c:v>-1.3773450486820261E-2</c:v>
                </c:pt>
                <c:pt idx="1319">
                  <c:v>-1.353597720256474E-2</c:v>
                </c:pt>
                <c:pt idx="1320">
                  <c:v>-1.353597720256474E-2</c:v>
                </c:pt>
                <c:pt idx="1321">
                  <c:v>-1.3298503918309201E-2</c:v>
                </c:pt>
                <c:pt idx="1322">
                  <c:v>-1.3298503918309201E-2</c:v>
                </c:pt>
                <c:pt idx="1323">
                  <c:v>-1.3773450486820261E-2</c:v>
                </c:pt>
                <c:pt idx="1324">
                  <c:v>-1.3773450486820261E-2</c:v>
                </c:pt>
                <c:pt idx="1325">
                  <c:v>-1.3773450486820261E-2</c:v>
                </c:pt>
                <c:pt idx="1326">
                  <c:v>-1.3773450486820261E-2</c:v>
                </c:pt>
                <c:pt idx="1327">
                  <c:v>-1.4248397055331274E-2</c:v>
                </c:pt>
                <c:pt idx="1328">
                  <c:v>-1.4248397055331274E-2</c:v>
                </c:pt>
                <c:pt idx="1329">
                  <c:v>-1.4248397055331274E-2</c:v>
                </c:pt>
                <c:pt idx="1330">
                  <c:v>-1.4248397055331274E-2</c:v>
                </c:pt>
                <c:pt idx="1331">
                  <c:v>-1.4485870339586867E-2</c:v>
                </c:pt>
                <c:pt idx="1332">
                  <c:v>-1.4248397055331274E-2</c:v>
                </c:pt>
                <c:pt idx="1333">
                  <c:v>-1.4248397055331274E-2</c:v>
                </c:pt>
                <c:pt idx="1334">
                  <c:v>-1.4485870339586867E-2</c:v>
                </c:pt>
                <c:pt idx="1335">
                  <c:v>-1.472334362384232E-2</c:v>
                </c:pt>
                <c:pt idx="1336">
                  <c:v>-1.472334362384232E-2</c:v>
                </c:pt>
                <c:pt idx="1337">
                  <c:v>-1.472334362384232E-2</c:v>
                </c:pt>
                <c:pt idx="1338">
                  <c:v>-1.472334362384232E-2</c:v>
                </c:pt>
                <c:pt idx="1339">
                  <c:v>-1.4485870339586867E-2</c:v>
                </c:pt>
                <c:pt idx="1340">
                  <c:v>-1.4485870339586867E-2</c:v>
                </c:pt>
                <c:pt idx="1341">
                  <c:v>-1.4485870339586867E-2</c:v>
                </c:pt>
                <c:pt idx="1342">
                  <c:v>-1.4485870339586867E-2</c:v>
                </c:pt>
                <c:pt idx="1343">
                  <c:v>-1.4485870339586867E-2</c:v>
                </c:pt>
                <c:pt idx="1344">
                  <c:v>-1.4485870339586867E-2</c:v>
                </c:pt>
                <c:pt idx="1345">
                  <c:v>-1.4485870339586867E-2</c:v>
                </c:pt>
                <c:pt idx="1346">
                  <c:v>-1.4485870339586867E-2</c:v>
                </c:pt>
                <c:pt idx="1347">
                  <c:v>-1.4010923771075752E-2</c:v>
                </c:pt>
                <c:pt idx="1348">
                  <c:v>-1.4010923771075752E-2</c:v>
                </c:pt>
                <c:pt idx="1349">
                  <c:v>-1.4248397055331274E-2</c:v>
                </c:pt>
                <c:pt idx="1350">
                  <c:v>-1.4248397055331274E-2</c:v>
                </c:pt>
                <c:pt idx="1351">
                  <c:v>-1.4248397055331274E-2</c:v>
                </c:pt>
                <c:pt idx="1352">
                  <c:v>-1.4248397055331274E-2</c:v>
                </c:pt>
                <c:pt idx="1353">
                  <c:v>-1.472334362384232E-2</c:v>
                </c:pt>
                <c:pt idx="1354">
                  <c:v>-1.472334362384232E-2</c:v>
                </c:pt>
                <c:pt idx="1355">
                  <c:v>-1.472334362384232E-2</c:v>
                </c:pt>
                <c:pt idx="1356">
                  <c:v>-1.472334362384232E-2</c:v>
                </c:pt>
                <c:pt idx="1357">
                  <c:v>-1.472334362384232E-2</c:v>
                </c:pt>
                <c:pt idx="1358">
                  <c:v>-1.472334362384232E-2</c:v>
                </c:pt>
                <c:pt idx="1359">
                  <c:v>-1.472334362384232E-2</c:v>
                </c:pt>
                <c:pt idx="1360">
                  <c:v>-1.472334362384232E-2</c:v>
                </c:pt>
                <c:pt idx="1361">
                  <c:v>-1.5435763476608879E-2</c:v>
                </c:pt>
                <c:pt idx="1362">
                  <c:v>-1.5435763476608879E-2</c:v>
                </c:pt>
                <c:pt idx="1363">
                  <c:v>-1.6148183329375485E-2</c:v>
                </c:pt>
                <c:pt idx="1364">
                  <c:v>-1.6148183329375485E-2</c:v>
                </c:pt>
                <c:pt idx="1365">
                  <c:v>-1.6148183329375485E-2</c:v>
                </c:pt>
                <c:pt idx="1366">
                  <c:v>-1.6148183329375485E-2</c:v>
                </c:pt>
                <c:pt idx="1367">
                  <c:v>-1.6148183329375485E-2</c:v>
                </c:pt>
                <c:pt idx="1368">
                  <c:v>-1.6148183329375485E-2</c:v>
                </c:pt>
                <c:pt idx="1369">
                  <c:v>-1.7573023034908604E-2</c:v>
                </c:pt>
                <c:pt idx="1370">
                  <c:v>-1.7573023034908604E-2</c:v>
                </c:pt>
                <c:pt idx="1371">
                  <c:v>-1.8047969603419665E-2</c:v>
                </c:pt>
                <c:pt idx="1372">
                  <c:v>-1.8047969603419665E-2</c:v>
                </c:pt>
                <c:pt idx="1373">
                  <c:v>-1.7098076466397546E-2</c:v>
                </c:pt>
                <c:pt idx="1374">
                  <c:v>-1.7098076466397546E-2</c:v>
                </c:pt>
                <c:pt idx="1375">
                  <c:v>-1.6385656613631037E-2</c:v>
                </c:pt>
                <c:pt idx="1376">
                  <c:v>-1.6385656613631037E-2</c:v>
                </c:pt>
                <c:pt idx="1377">
                  <c:v>-1.6860603182142043E-2</c:v>
                </c:pt>
                <c:pt idx="1378">
                  <c:v>-1.6860603182142043E-2</c:v>
                </c:pt>
                <c:pt idx="1379">
                  <c:v>-1.6860603182142043E-2</c:v>
                </c:pt>
                <c:pt idx="1380">
                  <c:v>-1.6860603182142043E-2</c:v>
                </c:pt>
                <c:pt idx="1381">
                  <c:v>-1.6860603182142043E-2</c:v>
                </c:pt>
                <c:pt idx="1382">
                  <c:v>-1.6860603182142043E-2</c:v>
                </c:pt>
                <c:pt idx="1383">
                  <c:v>-1.6860603182142043E-2</c:v>
                </c:pt>
                <c:pt idx="1384">
                  <c:v>-1.6860603182142043E-2</c:v>
                </c:pt>
                <c:pt idx="1385">
                  <c:v>-1.6385656613631037E-2</c:v>
                </c:pt>
                <c:pt idx="1386">
                  <c:v>-1.6385656613631037E-2</c:v>
                </c:pt>
                <c:pt idx="1387">
                  <c:v>-1.6623129897886609E-2</c:v>
                </c:pt>
                <c:pt idx="1388">
                  <c:v>-1.6623129897886609E-2</c:v>
                </c:pt>
                <c:pt idx="1389">
                  <c:v>-1.6623129897886609E-2</c:v>
                </c:pt>
                <c:pt idx="1390">
                  <c:v>-1.6623129897886609E-2</c:v>
                </c:pt>
                <c:pt idx="1391">
                  <c:v>-1.6623129897886609E-2</c:v>
                </c:pt>
                <c:pt idx="1392">
                  <c:v>-1.6623129897886609E-2</c:v>
                </c:pt>
                <c:pt idx="1393">
                  <c:v>-1.6385656613631037E-2</c:v>
                </c:pt>
                <c:pt idx="1394">
                  <c:v>-1.6385656613631037E-2</c:v>
                </c:pt>
                <c:pt idx="1395">
                  <c:v>-1.6623129897886609E-2</c:v>
                </c:pt>
                <c:pt idx="1396">
                  <c:v>-1.6623129897886609E-2</c:v>
                </c:pt>
                <c:pt idx="1397">
                  <c:v>-1.6623129897886609E-2</c:v>
                </c:pt>
                <c:pt idx="1398">
                  <c:v>-1.6623129897886609E-2</c:v>
                </c:pt>
                <c:pt idx="1399">
                  <c:v>-1.6623129897886609E-2</c:v>
                </c:pt>
                <c:pt idx="1400">
                  <c:v>-1.6623129897886609E-2</c:v>
                </c:pt>
                <c:pt idx="1401">
                  <c:v>-1.7098076466397546E-2</c:v>
                </c:pt>
                <c:pt idx="1402">
                  <c:v>-1.7098076466397546E-2</c:v>
                </c:pt>
                <c:pt idx="1403">
                  <c:v>-1.7098076466397546E-2</c:v>
                </c:pt>
                <c:pt idx="1404">
                  <c:v>-1.7098076466397546E-2</c:v>
                </c:pt>
                <c:pt idx="1405">
                  <c:v>-1.7098076466397546E-2</c:v>
                </c:pt>
                <c:pt idx="1406">
                  <c:v>-1.7098076466397546E-2</c:v>
                </c:pt>
                <c:pt idx="1407">
                  <c:v>-1.6623129897886609E-2</c:v>
                </c:pt>
                <c:pt idx="1408">
                  <c:v>-1.6623129897886609E-2</c:v>
                </c:pt>
                <c:pt idx="1409">
                  <c:v>-1.6623129897886609E-2</c:v>
                </c:pt>
                <c:pt idx="1410">
                  <c:v>-1.6623129897886609E-2</c:v>
                </c:pt>
                <c:pt idx="1411">
                  <c:v>-1.6623129897886609E-2</c:v>
                </c:pt>
                <c:pt idx="1412">
                  <c:v>-1.6623129897886609E-2</c:v>
                </c:pt>
                <c:pt idx="1413">
                  <c:v>-1.6623129897886609E-2</c:v>
                </c:pt>
                <c:pt idx="1414">
                  <c:v>-1.6623129897886609E-2</c:v>
                </c:pt>
                <c:pt idx="1415">
                  <c:v>-1.6385656613631037E-2</c:v>
                </c:pt>
                <c:pt idx="1416">
                  <c:v>-1.6385656613631037E-2</c:v>
                </c:pt>
                <c:pt idx="1417">
                  <c:v>-1.5910710045119947E-2</c:v>
                </c:pt>
                <c:pt idx="1418">
                  <c:v>-1.5910710045119947E-2</c:v>
                </c:pt>
                <c:pt idx="1419">
                  <c:v>-1.5910710045119947E-2</c:v>
                </c:pt>
                <c:pt idx="1420">
                  <c:v>-1.5910710045119947E-2</c:v>
                </c:pt>
                <c:pt idx="1421">
                  <c:v>-1.5910710045119947E-2</c:v>
                </c:pt>
                <c:pt idx="1422">
                  <c:v>-1.5910710045119947E-2</c:v>
                </c:pt>
                <c:pt idx="1423">
                  <c:v>-1.6385656613631037E-2</c:v>
                </c:pt>
                <c:pt idx="1424">
                  <c:v>-1.6385656613631037E-2</c:v>
                </c:pt>
                <c:pt idx="1425">
                  <c:v>-1.6385656613631037E-2</c:v>
                </c:pt>
                <c:pt idx="1426">
                  <c:v>-1.6385656613631037E-2</c:v>
                </c:pt>
                <c:pt idx="1427">
                  <c:v>-1.6385656613631037E-2</c:v>
                </c:pt>
                <c:pt idx="1428">
                  <c:v>-1.6385656613631037E-2</c:v>
                </c:pt>
                <c:pt idx="1429">
                  <c:v>-1.7098076466397546E-2</c:v>
                </c:pt>
                <c:pt idx="1430">
                  <c:v>-1.7098076466397546E-2</c:v>
                </c:pt>
                <c:pt idx="1431">
                  <c:v>-1.6860603182142043E-2</c:v>
                </c:pt>
                <c:pt idx="1432">
                  <c:v>-1.6860603182142043E-2</c:v>
                </c:pt>
                <c:pt idx="1433">
                  <c:v>-1.7098076466397546E-2</c:v>
                </c:pt>
                <c:pt idx="1434">
                  <c:v>-1.7098076466397546E-2</c:v>
                </c:pt>
                <c:pt idx="1435">
                  <c:v>-1.7573023034908604E-2</c:v>
                </c:pt>
                <c:pt idx="1436">
                  <c:v>-1.7573023034908604E-2</c:v>
                </c:pt>
                <c:pt idx="1437">
                  <c:v>-1.7335549750653073E-2</c:v>
                </c:pt>
                <c:pt idx="1438">
                  <c:v>-1.7335549750653073E-2</c:v>
                </c:pt>
                <c:pt idx="1439">
                  <c:v>-1.7098076466397546E-2</c:v>
                </c:pt>
                <c:pt idx="1440">
                  <c:v>-1.7098076466397546E-2</c:v>
                </c:pt>
                <c:pt idx="1441">
                  <c:v>-1.7335549750653073E-2</c:v>
                </c:pt>
                <c:pt idx="1442">
                  <c:v>-1.7335549750653073E-2</c:v>
                </c:pt>
                <c:pt idx="1443">
                  <c:v>-1.7335549750653073E-2</c:v>
                </c:pt>
                <c:pt idx="1444">
                  <c:v>-1.7335549750653073E-2</c:v>
                </c:pt>
                <c:pt idx="1445">
                  <c:v>-1.7573023034908604E-2</c:v>
                </c:pt>
                <c:pt idx="1446">
                  <c:v>-1.7573023034908604E-2</c:v>
                </c:pt>
                <c:pt idx="1447">
                  <c:v>-1.7573023034908604E-2</c:v>
                </c:pt>
                <c:pt idx="1448">
                  <c:v>-1.7573023034908604E-2</c:v>
                </c:pt>
                <c:pt idx="1449">
                  <c:v>-1.7810496319164131E-2</c:v>
                </c:pt>
                <c:pt idx="1450">
                  <c:v>-1.7810496319164131E-2</c:v>
                </c:pt>
                <c:pt idx="1451">
                  <c:v>-1.7573023034908604E-2</c:v>
                </c:pt>
                <c:pt idx="1452">
                  <c:v>-1.7573023034908604E-2</c:v>
                </c:pt>
                <c:pt idx="1453">
                  <c:v>-1.7573023034908604E-2</c:v>
                </c:pt>
                <c:pt idx="1454">
                  <c:v>-1.7573023034908604E-2</c:v>
                </c:pt>
                <c:pt idx="1455">
                  <c:v>-1.7335549750653073E-2</c:v>
                </c:pt>
                <c:pt idx="1456">
                  <c:v>-1.7335549750653073E-2</c:v>
                </c:pt>
                <c:pt idx="1457">
                  <c:v>-1.7573023034908604E-2</c:v>
                </c:pt>
                <c:pt idx="1458">
                  <c:v>-1.7573023034908604E-2</c:v>
                </c:pt>
                <c:pt idx="1459">
                  <c:v>-1.7335549750653073E-2</c:v>
                </c:pt>
                <c:pt idx="1460">
                  <c:v>-1.7335549750653073E-2</c:v>
                </c:pt>
                <c:pt idx="1461">
                  <c:v>-1.7335549750653073E-2</c:v>
                </c:pt>
                <c:pt idx="1462">
                  <c:v>-1.7335549750653073E-2</c:v>
                </c:pt>
                <c:pt idx="1463">
                  <c:v>-1.7335549750653073E-2</c:v>
                </c:pt>
                <c:pt idx="1464">
                  <c:v>-1.7335549750653073E-2</c:v>
                </c:pt>
                <c:pt idx="1465">
                  <c:v>-1.7573023034908604E-2</c:v>
                </c:pt>
                <c:pt idx="1466">
                  <c:v>-1.7573023034908604E-2</c:v>
                </c:pt>
                <c:pt idx="1467">
                  <c:v>-1.8047969603419665E-2</c:v>
                </c:pt>
                <c:pt idx="1468">
                  <c:v>-1.8047969603419665E-2</c:v>
                </c:pt>
                <c:pt idx="1469">
                  <c:v>-1.7810496319164131E-2</c:v>
                </c:pt>
                <c:pt idx="1470">
                  <c:v>-1.7810496319164131E-2</c:v>
                </c:pt>
                <c:pt idx="1471">
                  <c:v>-1.7098076466397546E-2</c:v>
                </c:pt>
                <c:pt idx="1472">
                  <c:v>-1.7098076466397546E-2</c:v>
                </c:pt>
                <c:pt idx="1473">
                  <c:v>-1.7573023034908604E-2</c:v>
                </c:pt>
                <c:pt idx="1474">
                  <c:v>-1.7573023034908604E-2</c:v>
                </c:pt>
                <c:pt idx="1475">
                  <c:v>-1.7573023034908604E-2</c:v>
                </c:pt>
                <c:pt idx="1476">
                  <c:v>-1.7573023034908604E-2</c:v>
                </c:pt>
                <c:pt idx="1477">
                  <c:v>-1.8047969603419665E-2</c:v>
                </c:pt>
                <c:pt idx="1478">
                  <c:v>-1.8047969603419665E-2</c:v>
                </c:pt>
                <c:pt idx="1479">
                  <c:v>-1.7810496319164131E-2</c:v>
                </c:pt>
                <c:pt idx="1480">
                  <c:v>-1.7810496319164131E-2</c:v>
                </c:pt>
                <c:pt idx="1481">
                  <c:v>-1.7573023034908604E-2</c:v>
                </c:pt>
                <c:pt idx="1482">
                  <c:v>-1.7573023034908604E-2</c:v>
                </c:pt>
                <c:pt idx="1483">
                  <c:v>-1.7810496319164131E-2</c:v>
                </c:pt>
                <c:pt idx="1484">
                  <c:v>-1.7810496319164131E-2</c:v>
                </c:pt>
                <c:pt idx="1485">
                  <c:v>-1.7810496319164131E-2</c:v>
                </c:pt>
                <c:pt idx="1486">
                  <c:v>-1.7810496319164131E-2</c:v>
                </c:pt>
                <c:pt idx="1487">
                  <c:v>-1.7810496319164131E-2</c:v>
                </c:pt>
                <c:pt idx="1488">
                  <c:v>-1.7810496319164131E-2</c:v>
                </c:pt>
                <c:pt idx="1489">
                  <c:v>-1.7810496319164131E-2</c:v>
                </c:pt>
                <c:pt idx="1490">
                  <c:v>-1.7810496319164131E-2</c:v>
                </c:pt>
                <c:pt idx="1491">
                  <c:v>-1.7810496319164131E-2</c:v>
                </c:pt>
                <c:pt idx="1492">
                  <c:v>-1.7810496319164131E-2</c:v>
                </c:pt>
                <c:pt idx="1493">
                  <c:v>-1.7810496319164131E-2</c:v>
                </c:pt>
                <c:pt idx="1494">
                  <c:v>-1.7810496319164131E-2</c:v>
                </c:pt>
                <c:pt idx="1495">
                  <c:v>-1.7810496319164131E-2</c:v>
                </c:pt>
                <c:pt idx="1496">
                  <c:v>-1.7810496319164131E-2</c:v>
                </c:pt>
                <c:pt idx="1497">
                  <c:v>-1.7573023034908604E-2</c:v>
                </c:pt>
                <c:pt idx="1498">
                  <c:v>-1.7573023034908604E-2</c:v>
                </c:pt>
                <c:pt idx="1499">
                  <c:v>-1.7573023034908604E-2</c:v>
                </c:pt>
                <c:pt idx="1500">
                  <c:v>-1.7573023034908604E-2</c:v>
                </c:pt>
                <c:pt idx="1501">
                  <c:v>-1.7573023034908604E-2</c:v>
                </c:pt>
                <c:pt idx="1502">
                  <c:v>-1.7573023034908604E-2</c:v>
                </c:pt>
                <c:pt idx="1503">
                  <c:v>-1.7573023034908604E-2</c:v>
                </c:pt>
                <c:pt idx="1504">
                  <c:v>-1.7573023034908604E-2</c:v>
                </c:pt>
                <c:pt idx="1505">
                  <c:v>-1.6385656613631037E-2</c:v>
                </c:pt>
                <c:pt idx="1506">
                  <c:v>-1.6385656613631037E-2</c:v>
                </c:pt>
                <c:pt idx="1507">
                  <c:v>-1.6148183329375485E-2</c:v>
                </c:pt>
                <c:pt idx="1508">
                  <c:v>-1.6148183329375485E-2</c:v>
                </c:pt>
                <c:pt idx="1509">
                  <c:v>-1.7098076466397546E-2</c:v>
                </c:pt>
                <c:pt idx="1510">
                  <c:v>-1.7098076466397546E-2</c:v>
                </c:pt>
                <c:pt idx="1511">
                  <c:v>-1.6860603182142043E-2</c:v>
                </c:pt>
                <c:pt idx="1512">
                  <c:v>-1.6860603182142043E-2</c:v>
                </c:pt>
                <c:pt idx="1513">
                  <c:v>-1.7573023034908604E-2</c:v>
                </c:pt>
                <c:pt idx="1514">
                  <c:v>-1.7573023034908604E-2</c:v>
                </c:pt>
                <c:pt idx="1515">
                  <c:v>-1.7810496319164131E-2</c:v>
                </c:pt>
                <c:pt idx="1516">
                  <c:v>-1.7810496319164131E-2</c:v>
                </c:pt>
                <c:pt idx="1517">
                  <c:v>-1.7573023034908604E-2</c:v>
                </c:pt>
                <c:pt idx="1518">
                  <c:v>-1.7573023034908604E-2</c:v>
                </c:pt>
                <c:pt idx="1519">
                  <c:v>-1.7335549750653073E-2</c:v>
                </c:pt>
                <c:pt idx="1520">
                  <c:v>-1.7335549750653073E-2</c:v>
                </c:pt>
                <c:pt idx="1521">
                  <c:v>-1.7810496319164131E-2</c:v>
                </c:pt>
                <c:pt idx="1522">
                  <c:v>-1.7810496319164131E-2</c:v>
                </c:pt>
                <c:pt idx="1523">
                  <c:v>-1.7810496319164131E-2</c:v>
                </c:pt>
                <c:pt idx="1524">
                  <c:v>-1.7810496319164131E-2</c:v>
                </c:pt>
                <c:pt idx="1525">
                  <c:v>-1.8285442887675141E-2</c:v>
                </c:pt>
                <c:pt idx="1526">
                  <c:v>-1.8285442887675141E-2</c:v>
                </c:pt>
                <c:pt idx="1527">
                  <c:v>-1.7810496319164131E-2</c:v>
                </c:pt>
                <c:pt idx="1528">
                  <c:v>-1.7810496319164131E-2</c:v>
                </c:pt>
                <c:pt idx="1529">
                  <c:v>-1.8285442887675141E-2</c:v>
                </c:pt>
                <c:pt idx="1530">
                  <c:v>-1.8285442887675141E-2</c:v>
                </c:pt>
                <c:pt idx="1531">
                  <c:v>-1.8522916171930658E-2</c:v>
                </c:pt>
                <c:pt idx="1532">
                  <c:v>-1.8522916171930658E-2</c:v>
                </c:pt>
                <c:pt idx="1533">
                  <c:v>-1.8285442887675141E-2</c:v>
                </c:pt>
                <c:pt idx="1534">
                  <c:v>-1.8285442887675141E-2</c:v>
                </c:pt>
                <c:pt idx="1535">
                  <c:v>-1.8285442887675141E-2</c:v>
                </c:pt>
                <c:pt idx="1536">
                  <c:v>-1.8285442887675141E-2</c:v>
                </c:pt>
                <c:pt idx="1537">
                  <c:v>-1.8285442887675141E-2</c:v>
                </c:pt>
                <c:pt idx="1538">
                  <c:v>-1.8285442887675141E-2</c:v>
                </c:pt>
                <c:pt idx="1539">
                  <c:v>-1.8522916171930658E-2</c:v>
                </c:pt>
                <c:pt idx="1540">
                  <c:v>-1.8522916171930658E-2</c:v>
                </c:pt>
                <c:pt idx="1541">
                  <c:v>-1.8047969603419665E-2</c:v>
                </c:pt>
                <c:pt idx="1542">
                  <c:v>-1.8047969603419665E-2</c:v>
                </c:pt>
                <c:pt idx="1543">
                  <c:v>-1.8522916171930658E-2</c:v>
                </c:pt>
                <c:pt idx="1544">
                  <c:v>-1.8522916171930658E-2</c:v>
                </c:pt>
                <c:pt idx="1545">
                  <c:v>-1.8522916171930658E-2</c:v>
                </c:pt>
                <c:pt idx="1546">
                  <c:v>-1.8522916171930658E-2</c:v>
                </c:pt>
                <c:pt idx="1547">
                  <c:v>-1.7573023034908604E-2</c:v>
                </c:pt>
                <c:pt idx="1548">
                  <c:v>-1.7573023034908604E-2</c:v>
                </c:pt>
                <c:pt idx="1549">
                  <c:v>-1.7573023034908604E-2</c:v>
                </c:pt>
                <c:pt idx="1550">
                  <c:v>-1.7573023034908604E-2</c:v>
                </c:pt>
                <c:pt idx="1551">
                  <c:v>-1.7335549750653073E-2</c:v>
                </c:pt>
                <c:pt idx="1552">
                  <c:v>-1.7335549750653073E-2</c:v>
                </c:pt>
                <c:pt idx="1553">
                  <c:v>-1.7335549750653073E-2</c:v>
                </c:pt>
                <c:pt idx="1554">
                  <c:v>-1.7335549750653073E-2</c:v>
                </c:pt>
                <c:pt idx="1555">
                  <c:v>-1.8047969603419665E-2</c:v>
                </c:pt>
                <c:pt idx="1556">
                  <c:v>-1.8047969603419665E-2</c:v>
                </c:pt>
                <c:pt idx="1557">
                  <c:v>-1.8047969603419665E-2</c:v>
                </c:pt>
                <c:pt idx="1558">
                  <c:v>-1.8047969603419665E-2</c:v>
                </c:pt>
                <c:pt idx="1559">
                  <c:v>-1.8285442887675141E-2</c:v>
                </c:pt>
                <c:pt idx="1560">
                  <c:v>-1.8285442887675141E-2</c:v>
                </c:pt>
                <c:pt idx="1561">
                  <c:v>-1.8285442887675141E-2</c:v>
                </c:pt>
                <c:pt idx="1562">
                  <c:v>-1.8285442887675141E-2</c:v>
                </c:pt>
                <c:pt idx="1563">
                  <c:v>-1.8285442887675141E-2</c:v>
                </c:pt>
                <c:pt idx="1564">
                  <c:v>-1.8285442887675141E-2</c:v>
                </c:pt>
                <c:pt idx="1565">
                  <c:v>-1.8285442887675141E-2</c:v>
                </c:pt>
                <c:pt idx="1566">
                  <c:v>-1.8285442887675141E-2</c:v>
                </c:pt>
                <c:pt idx="1567">
                  <c:v>-1.8285442887675141E-2</c:v>
                </c:pt>
                <c:pt idx="1568">
                  <c:v>-1.8285442887675141E-2</c:v>
                </c:pt>
                <c:pt idx="1569">
                  <c:v>-1.8285442887675141E-2</c:v>
                </c:pt>
                <c:pt idx="1570">
                  <c:v>-1.8285442887675141E-2</c:v>
                </c:pt>
                <c:pt idx="1571">
                  <c:v>-1.8285442887675141E-2</c:v>
                </c:pt>
                <c:pt idx="1572">
                  <c:v>-1.8285442887675141E-2</c:v>
                </c:pt>
                <c:pt idx="1573">
                  <c:v>-1.8285442887675141E-2</c:v>
                </c:pt>
                <c:pt idx="1574">
                  <c:v>-1.8285442887675141E-2</c:v>
                </c:pt>
                <c:pt idx="1575">
                  <c:v>-1.7810496319164131E-2</c:v>
                </c:pt>
                <c:pt idx="1576">
                  <c:v>-1.7810496319164131E-2</c:v>
                </c:pt>
                <c:pt idx="1577">
                  <c:v>-1.7810496319164131E-2</c:v>
                </c:pt>
                <c:pt idx="1578">
                  <c:v>-1.7810496319164131E-2</c:v>
                </c:pt>
                <c:pt idx="1579">
                  <c:v>-1.7810496319164131E-2</c:v>
                </c:pt>
                <c:pt idx="1580">
                  <c:v>-1.7810496319164131E-2</c:v>
                </c:pt>
                <c:pt idx="1581">
                  <c:v>-1.7810496319164131E-2</c:v>
                </c:pt>
                <c:pt idx="1582">
                  <c:v>-1.7810496319164131E-2</c:v>
                </c:pt>
                <c:pt idx="1583">
                  <c:v>-1.7810496319164131E-2</c:v>
                </c:pt>
                <c:pt idx="1584">
                  <c:v>-1.7810496319164131E-2</c:v>
                </c:pt>
                <c:pt idx="1585">
                  <c:v>-1.8285442887675141E-2</c:v>
                </c:pt>
                <c:pt idx="1586">
                  <c:v>-1.8285442887675141E-2</c:v>
                </c:pt>
                <c:pt idx="1587">
                  <c:v>-1.8522916171930658E-2</c:v>
                </c:pt>
                <c:pt idx="1588">
                  <c:v>-1.8522916171930658E-2</c:v>
                </c:pt>
                <c:pt idx="1589">
                  <c:v>-1.8522916171930658E-2</c:v>
                </c:pt>
                <c:pt idx="1590">
                  <c:v>-1.8522916171930658E-2</c:v>
                </c:pt>
                <c:pt idx="1591">
                  <c:v>-1.8285442887675141E-2</c:v>
                </c:pt>
                <c:pt idx="1592">
                  <c:v>-1.8285442887675141E-2</c:v>
                </c:pt>
                <c:pt idx="1593">
                  <c:v>-1.8285442887675141E-2</c:v>
                </c:pt>
                <c:pt idx="1594">
                  <c:v>-1.8285442887675141E-2</c:v>
                </c:pt>
                <c:pt idx="1595">
                  <c:v>-1.8522916171930658E-2</c:v>
                </c:pt>
                <c:pt idx="1596">
                  <c:v>-1.8522916171930658E-2</c:v>
                </c:pt>
                <c:pt idx="1597">
                  <c:v>-1.8760389456186268E-2</c:v>
                </c:pt>
                <c:pt idx="1598">
                  <c:v>-1.8760389456186268E-2</c:v>
                </c:pt>
                <c:pt idx="1599">
                  <c:v>-1.8760389456186268E-2</c:v>
                </c:pt>
                <c:pt idx="1600">
                  <c:v>-1.8760389456186268E-2</c:v>
                </c:pt>
                <c:pt idx="1601">
                  <c:v>-1.8522916171930658E-2</c:v>
                </c:pt>
                <c:pt idx="1602">
                  <c:v>-1.8522916171930658E-2</c:v>
                </c:pt>
                <c:pt idx="1603">
                  <c:v>-1.8285442887675141E-2</c:v>
                </c:pt>
                <c:pt idx="1604">
                  <c:v>-1.8285442887675141E-2</c:v>
                </c:pt>
                <c:pt idx="1605">
                  <c:v>-1.8522916171930658E-2</c:v>
                </c:pt>
                <c:pt idx="1606">
                  <c:v>-1.8522916171930658E-2</c:v>
                </c:pt>
                <c:pt idx="1607">
                  <c:v>-1.8522916171930658E-2</c:v>
                </c:pt>
                <c:pt idx="1608">
                  <c:v>-1.8522916171930658E-2</c:v>
                </c:pt>
                <c:pt idx="1609">
                  <c:v>-1.8522916171930658E-2</c:v>
                </c:pt>
                <c:pt idx="1610">
                  <c:v>-1.8285442887675141E-2</c:v>
                </c:pt>
                <c:pt idx="1611">
                  <c:v>-1.8522916171930658E-2</c:v>
                </c:pt>
                <c:pt idx="1612">
                  <c:v>-1.8760389456186268E-2</c:v>
                </c:pt>
                <c:pt idx="1613">
                  <c:v>-1.7335549750653073E-2</c:v>
                </c:pt>
                <c:pt idx="1614">
                  <c:v>-1.7335549750653073E-2</c:v>
                </c:pt>
                <c:pt idx="1615">
                  <c:v>-1.7810496319164131E-2</c:v>
                </c:pt>
                <c:pt idx="1616">
                  <c:v>-1.7810496319164131E-2</c:v>
                </c:pt>
                <c:pt idx="1617">
                  <c:v>-1.7098076466397546E-2</c:v>
                </c:pt>
                <c:pt idx="1618">
                  <c:v>-1.7098076466397546E-2</c:v>
                </c:pt>
                <c:pt idx="1619">
                  <c:v>-1.6860603182142043E-2</c:v>
                </c:pt>
                <c:pt idx="1620">
                  <c:v>-1.6860603182142043E-2</c:v>
                </c:pt>
                <c:pt idx="1621">
                  <c:v>-1.6623129897886609E-2</c:v>
                </c:pt>
                <c:pt idx="1622">
                  <c:v>-1.6623129897886609E-2</c:v>
                </c:pt>
                <c:pt idx="1623">
                  <c:v>-1.6623129897886609E-2</c:v>
                </c:pt>
                <c:pt idx="1624">
                  <c:v>-1.6623129897886609E-2</c:v>
                </c:pt>
                <c:pt idx="1625">
                  <c:v>-1.6860603182142043E-2</c:v>
                </c:pt>
                <c:pt idx="1626">
                  <c:v>-1.6860603182142043E-2</c:v>
                </c:pt>
                <c:pt idx="1627">
                  <c:v>-1.6385656613631037E-2</c:v>
                </c:pt>
                <c:pt idx="1628">
                  <c:v>-1.6385656613631037E-2</c:v>
                </c:pt>
                <c:pt idx="1629">
                  <c:v>-1.5910710045119947E-2</c:v>
                </c:pt>
                <c:pt idx="1630">
                  <c:v>-1.5910710045119947E-2</c:v>
                </c:pt>
                <c:pt idx="1631">
                  <c:v>-1.6385656613631037E-2</c:v>
                </c:pt>
                <c:pt idx="1632">
                  <c:v>-1.6385656613631037E-2</c:v>
                </c:pt>
                <c:pt idx="1633">
                  <c:v>-1.6860603182142043E-2</c:v>
                </c:pt>
                <c:pt idx="1634">
                  <c:v>-1.6860603182142043E-2</c:v>
                </c:pt>
                <c:pt idx="1635">
                  <c:v>-1.6860603182142043E-2</c:v>
                </c:pt>
                <c:pt idx="1636">
                  <c:v>-1.6860603182142043E-2</c:v>
                </c:pt>
                <c:pt idx="1637">
                  <c:v>-1.5910710045119947E-2</c:v>
                </c:pt>
                <c:pt idx="1638">
                  <c:v>-1.5910710045119947E-2</c:v>
                </c:pt>
                <c:pt idx="1639">
                  <c:v>-1.5910710045119947E-2</c:v>
                </c:pt>
                <c:pt idx="1640">
                  <c:v>-1.5910710045119947E-2</c:v>
                </c:pt>
                <c:pt idx="1641">
                  <c:v>-1.5435763476608879E-2</c:v>
                </c:pt>
                <c:pt idx="1642">
                  <c:v>-1.5673236760864403E-2</c:v>
                </c:pt>
                <c:pt idx="1643">
                  <c:v>-1.5673236760864403E-2</c:v>
                </c:pt>
                <c:pt idx="1644">
                  <c:v>-1.5673236760864403E-2</c:v>
                </c:pt>
                <c:pt idx="1645">
                  <c:v>-1.5673236760864403E-2</c:v>
                </c:pt>
                <c:pt idx="1646">
                  <c:v>-1.5673236760864403E-2</c:v>
                </c:pt>
                <c:pt idx="1647">
                  <c:v>-1.5673236760864403E-2</c:v>
                </c:pt>
                <c:pt idx="1648">
                  <c:v>-1.5673236760864403E-2</c:v>
                </c:pt>
                <c:pt idx="1649">
                  <c:v>-1.5673236760864403E-2</c:v>
                </c:pt>
                <c:pt idx="1650">
                  <c:v>-1.5673236760864403E-2</c:v>
                </c:pt>
                <c:pt idx="1651">
                  <c:v>-1.5910710045119947E-2</c:v>
                </c:pt>
                <c:pt idx="1652">
                  <c:v>-1.5673236760864403E-2</c:v>
                </c:pt>
                <c:pt idx="1653">
                  <c:v>-1.6385656613631037E-2</c:v>
                </c:pt>
                <c:pt idx="1654">
                  <c:v>-1.6385656613631037E-2</c:v>
                </c:pt>
                <c:pt idx="1655">
                  <c:v>-1.6385656613631037E-2</c:v>
                </c:pt>
                <c:pt idx="1656">
                  <c:v>-1.6385656613631037E-2</c:v>
                </c:pt>
                <c:pt idx="1657">
                  <c:v>-1.6148183329375485E-2</c:v>
                </c:pt>
                <c:pt idx="1658">
                  <c:v>-1.6385656613631037E-2</c:v>
                </c:pt>
                <c:pt idx="1659">
                  <c:v>-1.6385656613631037E-2</c:v>
                </c:pt>
                <c:pt idx="1660">
                  <c:v>-1.6148183329375485E-2</c:v>
                </c:pt>
                <c:pt idx="1661">
                  <c:v>-1.6385656613631037E-2</c:v>
                </c:pt>
                <c:pt idx="1662">
                  <c:v>-1.6623129897886609E-2</c:v>
                </c:pt>
                <c:pt idx="1663">
                  <c:v>-1.6385656613631037E-2</c:v>
                </c:pt>
                <c:pt idx="1664">
                  <c:v>-1.6385656613631037E-2</c:v>
                </c:pt>
                <c:pt idx="1665">
                  <c:v>-1.5910710045119947E-2</c:v>
                </c:pt>
                <c:pt idx="1666">
                  <c:v>-1.5910710045119947E-2</c:v>
                </c:pt>
                <c:pt idx="1667">
                  <c:v>-1.5910710045119947E-2</c:v>
                </c:pt>
                <c:pt idx="1668">
                  <c:v>-1.5910710045119947E-2</c:v>
                </c:pt>
                <c:pt idx="1669">
                  <c:v>-1.5910710045119947E-2</c:v>
                </c:pt>
                <c:pt idx="1670">
                  <c:v>-1.5910710045119947E-2</c:v>
                </c:pt>
                <c:pt idx="1671">
                  <c:v>-1.5910710045119947E-2</c:v>
                </c:pt>
                <c:pt idx="1672">
                  <c:v>-1.5910710045119947E-2</c:v>
                </c:pt>
                <c:pt idx="1673">
                  <c:v>-1.5910710045119947E-2</c:v>
                </c:pt>
                <c:pt idx="1674">
                  <c:v>-1.5673236760864403E-2</c:v>
                </c:pt>
                <c:pt idx="1675">
                  <c:v>-1.5435763476608879E-2</c:v>
                </c:pt>
                <c:pt idx="1676">
                  <c:v>-1.5673236760864403E-2</c:v>
                </c:pt>
                <c:pt idx="1677">
                  <c:v>-1.5673236760864403E-2</c:v>
                </c:pt>
                <c:pt idx="1678">
                  <c:v>-1.5673236760864403E-2</c:v>
                </c:pt>
                <c:pt idx="1679">
                  <c:v>-1.5198290192353359E-2</c:v>
                </c:pt>
                <c:pt idx="1680">
                  <c:v>-1.5198290192353359E-2</c:v>
                </c:pt>
                <c:pt idx="1681">
                  <c:v>-1.5198290192353359E-2</c:v>
                </c:pt>
                <c:pt idx="1682">
                  <c:v>-1.5673236760864403E-2</c:v>
                </c:pt>
                <c:pt idx="1683">
                  <c:v>-1.5910710045119947E-2</c:v>
                </c:pt>
                <c:pt idx="1684">
                  <c:v>-1.5910710045119947E-2</c:v>
                </c:pt>
                <c:pt idx="1685">
                  <c:v>-1.5910710045119947E-2</c:v>
                </c:pt>
                <c:pt idx="1686">
                  <c:v>-1.5910710045119947E-2</c:v>
                </c:pt>
                <c:pt idx="1687">
                  <c:v>-1.5435763476608879E-2</c:v>
                </c:pt>
                <c:pt idx="1688">
                  <c:v>-1.5435763476608879E-2</c:v>
                </c:pt>
                <c:pt idx="1689">
                  <c:v>-1.5673236760864403E-2</c:v>
                </c:pt>
                <c:pt idx="1690">
                  <c:v>-1.5673236760864403E-2</c:v>
                </c:pt>
                <c:pt idx="1691">
                  <c:v>-1.5673236760864403E-2</c:v>
                </c:pt>
                <c:pt idx="1692">
                  <c:v>-1.5673236760864403E-2</c:v>
                </c:pt>
                <c:pt idx="1693">
                  <c:v>-1.5673236760864403E-2</c:v>
                </c:pt>
                <c:pt idx="1694">
                  <c:v>-1.5673236760864403E-2</c:v>
                </c:pt>
                <c:pt idx="1695">
                  <c:v>-1.5435763476608879E-2</c:v>
                </c:pt>
                <c:pt idx="1696">
                  <c:v>-1.5435763476608879E-2</c:v>
                </c:pt>
                <c:pt idx="1697">
                  <c:v>-1.5435763476608879E-2</c:v>
                </c:pt>
                <c:pt idx="1698">
                  <c:v>-1.5435763476608879E-2</c:v>
                </c:pt>
                <c:pt idx="1699">
                  <c:v>-1.5198290192353359E-2</c:v>
                </c:pt>
                <c:pt idx="1700">
                  <c:v>-1.5198290192353359E-2</c:v>
                </c:pt>
                <c:pt idx="1701">
                  <c:v>-1.5198290192353359E-2</c:v>
                </c:pt>
                <c:pt idx="1702">
                  <c:v>-1.5198290192353359E-2</c:v>
                </c:pt>
                <c:pt idx="1703">
                  <c:v>-1.5198290192353359E-2</c:v>
                </c:pt>
                <c:pt idx="1704">
                  <c:v>-1.5198290192353359E-2</c:v>
                </c:pt>
                <c:pt idx="1705">
                  <c:v>-1.4960816908097842E-2</c:v>
                </c:pt>
                <c:pt idx="1706">
                  <c:v>-1.4960816908097842E-2</c:v>
                </c:pt>
                <c:pt idx="1707">
                  <c:v>-1.4960816908097842E-2</c:v>
                </c:pt>
                <c:pt idx="1708">
                  <c:v>-1.4960816908097842E-2</c:v>
                </c:pt>
                <c:pt idx="1709">
                  <c:v>-1.5673236760864403E-2</c:v>
                </c:pt>
                <c:pt idx="1710">
                  <c:v>-1.5673236760864403E-2</c:v>
                </c:pt>
                <c:pt idx="1711">
                  <c:v>-1.5198290192353359E-2</c:v>
                </c:pt>
                <c:pt idx="1712">
                  <c:v>-1.5198290192353359E-2</c:v>
                </c:pt>
                <c:pt idx="1713">
                  <c:v>-1.5198290192353359E-2</c:v>
                </c:pt>
                <c:pt idx="1714">
                  <c:v>-1.5198290192353359E-2</c:v>
                </c:pt>
                <c:pt idx="1715">
                  <c:v>-1.5198290192353359E-2</c:v>
                </c:pt>
                <c:pt idx="1716">
                  <c:v>-1.5198290192353359E-2</c:v>
                </c:pt>
                <c:pt idx="1717">
                  <c:v>-1.5198290192353359E-2</c:v>
                </c:pt>
                <c:pt idx="1718">
                  <c:v>-1.5198290192353359E-2</c:v>
                </c:pt>
                <c:pt idx="1719">
                  <c:v>-1.5673236760864403E-2</c:v>
                </c:pt>
                <c:pt idx="1720">
                  <c:v>-1.5673236760864403E-2</c:v>
                </c:pt>
                <c:pt idx="1721">
                  <c:v>-1.5673236760864403E-2</c:v>
                </c:pt>
                <c:pt idx="1722">
                  <c:v>-1.5673236760864403E-2</c:v>
                </c:pt>
                <c:pt idx="1723">
                  <c:v>-1.5198290192353359E-2</c:v>
                </c:pt>
                <c:pt idx="1724">
                  <c:v>-1.5198290192353359E-2</c:v>
                </c:pt>
                <c:pt idx="1725">
                  <c:v>-1.5435763476608879E-2</c:v>
                </c:pt>
                <c:pt idx="1726">
                  <c:v>-1.5435763476608879E-2</c:v>
                </c:pt>
                <c:pt idx="1727">
                  <c:v>-1.472334362384232E-2</c:v>
                </c:pt>
                <c:pt idx="1728">
                  <c:v>-1.472334362384232E-2</c:v>
                </c:pt>
                <c:pt idx="1729">
                  <c:v>-1.472334362384232E-2</c:v>
                </c:pt>
                <c:pt idx="1730">
                  <c:v>-1.472334362384232E-2</c:v>
                </c:pt>
                <c:pt idx="1731">
                  <c:v>-1.472334362384232E-2</c:v>
                </c:pt>
                <c:pt idx="1732">
                  <c:v>-1.472334362384232E-2</c:v>
                </c:pt>
                <c:pt idx="1733">
                  <c:v>-1.472334362384232E-2</c:v>
                </c:pt>
                <c:pt idx="1734">
                  <c:v>-1.472334362384232E-2</c:v>
                </c:pt>
                <c:pt idx="1735">
                  <c:v>-1.472334362384232E-2</c:v>
                </c:pt>
                <c:pt idx="1736">
                  <c:v>-1.472334362384232E-2</c:v>
                </c:pt>
                <c:pt idx="1737">
                  <c:v>-1.4485870339586867E-2</c:v>
                </c:pt>
                <c:pt idx="1738">
                  <c:v>-1.4485870339586867E-2</c:v>
                </c:pt>
                <c:pt idx="1739">
                  <c:v>-1.472334362384232E-2</c:v>
                </c:pt>
                <c:pt idx="1740">
                  <c:v>-1.472334362384232E-2</c:v>
                </c:pt>
                <c:pt idx="1741">
                  <c:v>-1.5198290192353359E-2</c:v>
                </c:pt>
                <c:pt idx="1742">
                  <c:v>-1.5198290192353359E-2</c:v>
                </c:pt>
                <c:pt idx="1743">
                  <c:v>-1.5198290192353359E-2</c:v>
                </c:pt>
                <c:pt idx="1744">
                  <c:v>-1.5198290192353359E-2</c:v>
                </c:pt>
                <c:pt idx="1745">
                  <c:v>-1.5198290192353359E-2</c:v>
                </c:pt>
                <c:pt idx="1746">
                  <c:v>-1.5198290192353359E-2</c:v>
                </c:pt>
                <c:pt idx="1747">
                  <c:v>-1.4960816908097842E-2</c:v>
                </c:pt>
                <c:pt idx="1748">
                  <c:v>-1.4960816908097842E-2</c:v>
                </c:pt>
                <c:pt idx="1749">
                  <c:v>-1.4960816908097842E-2</c:v>
                </c:pt>
                <c:pt idx="1750">
                  <c:v>-1.4960816908097842E-2</c:v>
                </c:pt>
                <c:pt idx="1751">
                  <c:v>-1.5198290192353359E-2</c:v>
                </c:pt>
                <c:pt idx="1752">
                  <c:v>-1.5198290192353359E-2</c:v>
                </c:pt>
                <c:pt idx="1753">
                  <c:v>-1.4960816908097842E-2</c:v>
                </c:pt>
                <c:pt idx="1754">
                  <c:v>-1.4960816908097842E-2</c:v>
                </c:pt>
                <c:pt idx="1755">
                  <c:v>-1.472334362384232E-2</c:v>
                </c:pt>
                <c:pt idx="1756">
                  <c:v>-1.472334362384232E-2</c:v>
                </c:pt>
                <c:pt idx="1757">
                  <c:v>-1.472334362384232E-2</c:v>
                </c:pt>
                <c:pt idx="1758">
                  <c:v>-1.472334362384232E-2</c:v>
                </c:pt>
                <c:pt idx="1759">
                  <c:v>-1.472334362384232E-2</c:v>
                </c:pt>
                <c:pt idx="1760">
                  <c:v>-1.472334362384232E-2</c:v>
                </c:pt>
                <c:pt idx="1761">
                  <c:v>-1.5198290192353359E-2</c:v>
                </c:pt>
                <c:pt idx="1762">
                  <c:v>-1.5198290192353359E-2</c:v>
                </c:pt>
                <c:pt idx="1763">
                  <c:v>-1.5198290192353359E-2</c:v>
                </c:pt>
                <c:pt idx="1764">
                  <c:v>-1.5198290192353359E-2</c:v>
                </c:pt>
                <c:pt idx="1765">
                  <c:v>-1.5198290192353359E-2</c:v>
                </c:pt>
                <c:pt idx="1766">
                  <c:v>-1.5198290192353359E-2</c:v>
                </c:pt>
                <c:pt idx="1767">
                  <c:v>-1.5198290192353359E-2</c:v>
                </c:pt>
                <c:pt idx="1768">
                  <c:v>-1.5198290192353359E-2</c:v>
                </c:pt>
                <c:pt idx="1769">
                  <c:v>-1.4960816908097842E-2</c:v>
                </c:pt>
                <c:pt idx="1770">
                  <c:v>-1.4248397055331274E-2</c:v>
                </c:pt>
                <c:pt idx="1771">
                  <c:v>-1.4248397055331274E-2</c:v>
                </c:pt>
                <c:pt idx="1772">
                  <c:v>-1.472334362384232E-2</c:v>
                </c:pt>
                <c:pt idx="1773">
                  <c:v>-1.472334362384232E-2</c:v>
                </c:pt>
                <c:pt idx="1774">
                  <c:v>-1.4485870339586867E-2</c:v>
                </c:pt>
                <c:pt idx="1775">
                  <c:v>-1.4485870339586867E-2</c:v>
                </c:pt>
                <c:pt idx="1776">
                  <c:v>-1.4248397055331274E-2</c:v>
                </c:pt>
                <c:pt idx="1777">
                  <c:v>-1.4248397055331274E-2</c:v>
                </c:pt>
                <c:pt idx="1778">
                  <c:v>-1.4010923771075752E-2</c:v>
                </c:pt>
                <c:pt idx="1779">
                  <c:v>-1.4010923771075752E-2</c:v>
                </c:pt>
                <c:pt idx="1780">
                  <c:v>-1.4010923771075752E-2</c:v>
                </c:pt>
                <c:pt idx="1781">
                  <c:v>-1.4010923771075752E-2</c:v>
                </c:pt>
                <c:pt idx="1782">
                  <c:v>-1.4010923771075752E-2</c:v>
                </c:pt>
                <c:pt idx="1783">
                  <c:v>-1.4010923771075752E-2</c:v>
                </c:pt>
                <c:pt idx="1784">
                  <c:v>-1.4010923771075752E-2</c:v>
                </c:pt>
                <c:pt idx="1785">
                  <c:v>-1.4010923771075752E-2</c:v>
                </c:pt>
                <c:pt idx="1786">
                  <c:v>-1.3773450486820261E-2</c:v>
                </c:pt>
                <c:pt idx="1787">
                  <c:v>-1.3773450486820261E-2</c:v>
                </c:pt>
                <c:pt idx="1788">
                  <c:v>-1.4010923771075752E-2</c:v>
                </c:pt>
                <c:pt idx="1789">
                  <c:v>-1.4010923771075752E-2</c:v>
                </c:pt>
                <c:pt idx="1790">
                  <c:v>-1.4960816908097842E-2</c:v>
                </c:pt>
                <c:pt idx="1791">
                  <c:v>-1.4960816908097842E-2</c:v>
                </c:pt>
                <c:pt idx="1792">
                  <c:v>-1.4960816908097842E-2</c:v>
                </c:pt>
                <c:pt idx="1793">
                  <c:v>-1.4960816908097842E-2</c:v>
                </c:pt>
                <c:pt idx="1794">
                  <c:v>-1.4960816908097842E-2</c:v>
                </c:pt>
                <c:pt idx="1795">
                  <c:v>-1.4960816908097842E-2</c:v>
                </c:pt>
                <c:pt idx="1796">
                  <c:v>-1.4960816908097842E-2</c:v>
                </c:pt>
                <c:pt idx="1797">
                  <c:v>-1.4960816908097842E-2</c:v>
                </c:pt>
                <c:pt idx="1798">
                  <c:v>-1.4960816908097842E-2</c:v>
                </c:pt>
                <c:pt idx="1799">
                  <c:v>-1.4960816908097842E-2</c:v>
                </c:pt>
                <c:pt idx="1800">
                  <c:v>-1.4960816908097842E-2</c:v>
                </c:pt>
                <c:pt idx="1801">
                  <c:v>-1.4960816908097842E-2</c:v>
                </c:pt>
                <c:pt idx="1802">
                  <c:v>-1.4960816908097842E-2</c:v>
                </c:pt>
                <c:pt idx="1803">
                  <c:v>-1.4960816908097842E-2</c:v>
                </c:pt>
                <c:pt idx="1804">
                  <c:v>-1.4960816908097842E-2</c:v>
                </c:pt>
                <c:pt idx="1805">
                  <c:v>-1.5673236760864403E-2</c:v>
                </c:pt>
                <c:pt idx="1806">
                  <c:v>-1.5673236760864403E-2</c:v>
                </c:pt>
                <c:pt idx="1807">
                  <c:v>-1.5673236760864403E-2</c:v>
                </c:pt>
                <c:pt idx="1808">
                  <c:v>-1.5673236760864403E-2</c:v>
                </c:pt>
                <c:pt idx="1809">
                  <c:v>-1.5673236760864403E-2</c:v>
                </c:pt>
                <c:pt idx="1810">
                  <c:v>-1.5673236760864403E-2</c:v>
                </c:pt>
                <c:pt idx="1811">
                  <c:v>-1.5673236760864403E-2</c:v>
                </c:pt>
                <c:pt idx="1812">
                  <c:v>-1.5673236760864403E-2</c:v>
                </c:pt>
                <c:pt idx="1813">
                  <c:v>-1.5673236760864403E-2</c:v>
                </c:pt>
                <c:pt idx="1814">
                  <c:v>-1.5673236760864403E-2</c:v>
                </c:pt>
                <c:pt idx="1815">
                  <c:v>-1.472334362384232E-2</c:v>
                </c:pt>
                <c:pt idx="1816">
                  <c:v>-1.472334362384232E-2</c:v>
                </c:pt>
                <c:pt idx="1817">
                  <c:v>-1.472334362384232E-2</c:v>
                </c:pt>
                <c:pt idx="1818">
                  <c:v>-1.472334362384232E-2</c:v>
                </c:pt>
                <c:pt idx="1819">
                  <c:v>-1.4960816908097842E-2</c:v>
                </c:pt>
                <c:pt idx="1820">
                  <c:v>-1.4960816908097842E-2</c:v>
                </c:pt>
                <c:pt idx="1821">
                  <c:v>-1.472334362384232E-2</c:v>
                </c:pt>
                <c:pt idx="1822">
                  <c:v>-1.472334362384232E-2</c:v>
                </c:pt>
                <c:pt idx="1823">
                  <c:v>-1.472334362384232E-2</c:v>
                </c:pt>
                <c:pt idx="1824">
                  <c:v>-1.472334362384232E-2</c:v>
                </c:pt>
                <c:pt idx="1825">
                  <c:v>-1.4010923771075752E-2</c:v>
                </c:pt>
                <c:pt idx="1826">
                  <c:v>-1.4010923771075752E-2</c:v>
                </c:pt>
                <c:pt idx="1827">
                  <c:v>-1.3773450486820261E-2</c:v>
                </c:pt>
                <c:pt idx="1828">
                  <c:v>-1.3773450486820261E-2</c:v>
                </c:pt>
                <c:pt idx="1829">
                  <c:v>-1.3773450486820261E-2</c:v>
                </c:pt>
                <c:pt idx="1830">
                  <c:v>-1.3773450486820261E-2</c:v>
                </c:pt>
                <c:pt idx="1831">
                  <c:v>-1.472334362384232E-2</c:v>
                </c:pt>
                <c:pt idx="1832">
                  <c:v>-1.472334362384232E-2</c:v>
                </c:pt>
                <c:pt idx="1833">
                  <c:v>-1.472334362384232E-2</c:v>
                </c:pt>
                <c:pt idx="1834">
                  <c:v>-1.472334362384232E-2</c:v>
                </c:pt>
                <c:pt idx="1835">
                  <c:v>-1.4485870339586867E-2</c:v>
                </c:pt>
                <c:pt idx="1836">
                  <c:v>-1.4485870339586867E-2</c:v>
                </c:pt>
                <c:pt idx="1837">
                  <c:v>-1.4485870339586867E-2</c:v>
                </c:pt>
                <c:pt idx="1838">
                  <c:v>-1.4485870339586867E-2</c:v>
                </c:pt>
                <c:pt idx="1839">
                  <c:v>-1.4485870339586867E-2</c:v>
                </c:pt>
                <c:pt idx="1840">
                  <c:v>-1.4485870339586867E-2</c:v>
                </c:pt>
                <c:pt idx="1841">
                  <c:v>-1.4485870339586867E-2</c:v>
                </c:pt>
                <c:pt idx="1842">
                  <c:v>-1.4485870339586867E-2</c:v>
                </c:pt>
                <c:pt idx="1843">
                  <c:v>-1.4248397055331274E-2</c:v>
                </c:pt>
                <c:pt idx="1844">
                  <c:v>-1.4248397055331274E-2</c:v>
                </c:pt>
                <c:pt idx="1845">
                  <c:v>-1.4248397055331274E-2</c:v>
                </c:pt>
                <c:pt idx="1846">
                  <c:v>-1.4248397055331274E-2</c:v>
                </c:pt>
                <c:pt idx="1847">
                  <c:v>-1.4248397055331274E-2</c:v>
                </c:pt>
                <c:pt idx="1848">
                  <c:v>-1.4248397055331274E-2</c:v>
                </c:pt>
                <c:pt idx="1849">
                  <c:v>-1.4248397055331274E-2</c:v>
                </c:pt>
                <c:pt idx="1850">
                  <c:v>-1.4248397055331274E-2</c:v>
                </c:pt>
                <c:pt idx="1851">
                  <c:v>-1.4010923771075752E-2</c:v>
                </c:pt>
                <c:pt idx="1852">
                  <c:v>-1.4010923771075752E-2</c:v>
                </c:pt>
                <c:pt idx="1853">
                  <c:v>-1.3298503918309201E-2</c:v>
                </c:pt>
                <c:pt idx="1854">
                  <c:v>-1.353597720256474E-2</c:v>
                </c:pt>
                <c:pt idx="1855">
                  <c:v>-1.353597720256474E-2</c:v>
                </c:pt>
                <c:pt idx="1856">
                  <c:v>-1.353597720256474E-2</c:v>
                </c:pt>
                <c:pt idx="1857">
                  <c:v>-1.3061030634053724E-2</c:v>
                </c:pt>
                <c:pt idx="1858">
                  <c:v>-1.3061030634053724E-2</c:v>
                </c:pt>
                <c:pt idx="1859">
                  <c:v>-1.353597720256474E-2</c:v>
                </c:pt>
                <c:pt idx="1860">
                  <c:v>-1.3298503918309201E-2</c:v>
                </c:pt>
                <c:pt idx="1861">
                  <c:v>-1.4010923771075752E-2</c:v>
                </c:pt>
                <c:pt idx="1862">
                  <c:v>-1.4010923771075752E-2</c:v>
                </c:pt>
                <c:pt idx="1863">
                  <c:v>-1.4010923771075752E-2</c:v>
                </c:pt>
                <c:pt idx="1864">
                  <c:v>-1.4010923771075752E-2</c:v>
                </c:pt>
                <c:pt idx="1865">
                  <c:v>-1.4248397055331274E-2</c:v>
                </c:pt>
                <c:pt idx="1866">
                  <c:v>-1.4248397055331274E-2</c:v>
                </c:pt>
                <c:pt idx="1867">
                  <c:v>-1.4248397055331274E-2</c:v>
                </c:pt>
                <c:pt idx="1868">
                  <c:v>-1.4485870339586867E-2</c:v>
                </c:pt>
                <c:pt idx="1869">
                  <c:v>-1.353597720256474E-2</c:v>
                </c:pt>
                <c:pt idx="1870">
                  <c:v>-1.353597720256474E-2</c:v>
                </c:pt>
                <c:pt idx="1871">
                  <c:v>-1.3773450486820261E-2</c:v>
                </c:pt>
                <c:pt idx="1872">
                  <c:v>-1.353597720256474E-2</c:v>
                </c:pt>
                <c:pt idx="1873">
                  <c:v>-1.3773450486820261E-2</c:v>
                </c:pt>
                <c:pt idx="1874">
                  <c:v>-1.3773450486820261E-2</c:v>
                </c:pt>
                <c:pt idx="1875">
                  <c:v>-1.4010923771075752E-2</c:v>
                </c:pt>
                <c:pt idx="1876">
                  <c:v>-1.4248397055331274E-2</c:v>
                </c:pt>
                <c:pt idx="1877">
                  <c:v>-1.3298503918309201E-2</c:v>
                </c:pt>
                <c:pt idx="1878">
                  <c:v>-1.3298503918309201E-2</c:v>
                </c:pt>
                <c:pt idx="1879">
                  <c:v>-1.3298503918309201E-2</c:v>
                </c:pt>
                <c:pt idx="1880">
                  <c:v>-1.3298503918309201E-2</c:v>
                </c:pt>
                <c:pt idx="1881">
                  <c:v>-1.3298503918309201E-2</c:v>
                </c:pt>
                <c:pt idx="1882">
                  <c:v>-1.3298503918309201E-2</c:v>
                </c:pt>
                <c:pt idx="1883">
                  <c:v>-1.3298503918309201E-2</c:v>
                </c:pt>
                <c:pt idx="1884">
                  <c:v>-1.3298503918309201E-2</c:v>
                </c:pt>
                <c:pt idx="1885">
                  <c:v>-1.3298503918309201E-2</c:v>
                </c:pt>
                <c:pt idx="1886">
                  <c:v>-1.3298503918309201E-2</c:v>
                </c:pt>
                <c:pt idx="1887">
                  <c:v>-1.3061030634053724E-2</c:v>
                </c:pt>
                <c:pt idx="1888">
                  <c:v>-1.3061030634053724E-2</c:v>
                </c:pt>
                <c:pt idx="1889">
                  <c:v>-1.3061030634053724E-2</c:v>
                </c:pt>
                <c:pt idx="1890">
                  <c:v>-1.3061030634053724E-2</c:v>
                </c:pt>
                <c:pt idx="1891">
                  <c:v>-1.3061030634053724E-2</c:v>
                </c:pt>
                <c:pt idx="1892">
                  <c:v>-1.3061030634053724E-2</c:v>
                </c:pt>
                <c:pt idx="1893">
                  <c:v>-1.2823557349798228E-2</c:v>
                </c:pt>
                <c:pt idx="1894">
                  <c:v>-1.2823557349798228E-2</c:v>
                </c:pt>
                <c:pt idx="1895">
                  <c:v>-1.4010923771075752E-2</c:v>
                </c:pt>
                <c:pt idx="1896">
                  <c:v>-1.4010923771075752E-2</c:v>
                </c:pt>
                <c:pt idx="1897">
                  <c:v>-1.4248397055331274E-2</c:v>
                </c:pt>
                <c:pt idx="1898">
                  <c:v>-1.4248397055331274E-2</c:v>
                </c:pt>
                <c:pt idx="1899">
                  <c:v>-1.3773450486820261E-2</c:v>
                </c:pt>
                <c:pt idx="1900">
                  <c:v>-1.3773450486820261E-2</c:v>
                </c:pt>
                <c:pt idx="1901">
                  <c:v>-1.3298503918309201E-2</c:v>
                </c:pt>
                <c:pt idx="1902">
                  <c:v>-1.3298503918309201E-2</c:v>
                </c:pt>
                <c:pt idx="1903">
                  <c:v>-1.353597720256474E-2</c:v>
                </c:pt>
                <c:pt idx="1904">
                  <c:v>-1.353597720256474E-2</c:v>
                </c:pt>
                <c:pt idx="1905">
                  <c:v>-1.353597720256474E-2</c:v>
                </c:pt>
                <c:pt idx="1906">
                  <c:v>-1.353597720256474E-2</c:v>
                </c:pt>
                <c:pt idx="1907">
                  <c:v>-1.3298503918309201E-2</c:v>
                </c:pt>
                <c:pt idx="1908">
                  <c:v>-1.3298503918309201E-2</c:v>
                </c:pt>
                <c:pt idx="1909">
                  <c:v>-1.3298503918309201E-2</c:v>
                </c:pt>
                <c:pt idx="1910">
                  <c:v>-1.3298503918309201E-2</c:v>
                </c:pt>
                <c:pt idx="1911">
                  <c:v>-1.3298503918309201E-2</c:v>
                </c:pt>
                <c:pt idx="1912">
                  <c:v>-1.3298503918309201E-2</c:v>
                </c:pt>
                <c:pt idx="1913">
                  <c:v>-1.4248397055331274E-2</c:v>
                </c:pt>
                <c:pt idx="1914">
                  <c:v>-1.4010923771075752E-2</c:v>
                </c:pt>
                <c:pt idx="1915">
                  <c:v>-1.4010923771075752E-2</c:v>
                </c:pt>
                <c:pt idx="1916">
                  <c:v>-1.4010923771075752E-2</c:v>
                </c:pt>
                <c:pt idx="1917">
                  <c:v>-1.4010923771075752E-2</c:v>
                </c:pt>
                <c:pt idx="1918">
                  <c:v>-1.4010923771075752E-2</c:v>
                </c:pt>
                <c:pt idx="1919">
                  <c:v>-1.4010923771075752E-2</c:v>
                </c:pt>
                <c:pt idx="1920">
                  <c:v>-1.4010923771075752E-2</c:v>
                </c:pt>
                <c:pt idx="1921">
                  <c:v>-1.4010923771075752E-2</c:v>
                </c:pt>
                <c:pt idx="1922">
                  <c:v>-1.4010923771075752E-2</c:v>
                </c:pt>
                <c:pt idx="1923">
                  <c:v>-1.4010923771075752E-2</c:v>
                </c:pt>
                <c:pt idx="1924">
                  <c:v>-1.4010923771075752E-2</c:v>
                </c:pt>
                <c:pt idx="1925">
                  <c:v>-1.4010923771075752E-2</c:v>
                </c:pt>
                <c:pt idx="1926">
                  <c:v>-1.4010923771075752E-2</c:v>
                </c:pt>
                <c:pt idx="1927">
                  <c:v>-1.4010923771075752E-2</c:v>
                </c:pt>
                <c:pt idx="1928">
                  <c:v>-1.4010923771075752E-2</c:v>
                </c:pt>
                <c:pt idx="1929">
                  <c:v>-1.4010923771075752E-2</c:v>
                </c:pt>
                <c:pt idx="1930">
                  <c:v>-1.4010923771075752E-2</c:v>
                </c:pt>
                <c:pt idx="1931">
                  <c:v>-1.3298503918309201E-2</c:v>
                </c:pt>
                <c:pt idx="1932">
                  <c:v>-1.3298503918309201E-2</c:v>
                </c:pt>
                <c:pt idx="1933">
                  <c:v>-1.3061030634053724E-2</c:v>
                </c:pt>
                <c:pt idx="1934">
                  <c:v>-1.3298503918309201E-2</c:v>
                </c:pt>
                <c:pt idx="1935">
                  <c:v>-1.3298503918309201E-2</c:v>
                </c:pt>
                <c:pt idx="1936">
                  <c:v>-1.3298503918309201E-2</c:v>
                </c:pt>
                <c:pt idx="1937">
                  <c:v>-1.3298503918309201E-2</c:v>
                </c:pt>
                <c:pt idx="1938">
                  <c:v>-1.3298503918309201E-2</c:v>
                </c:pt>
                <c:pt idx="1939">
                  <c:v>-1.3298503918309201E-2</c:v>
                </c:pt>
                <c:pt idx="1940">
                  <c:v>-1.3298503918309201E-2</c:v>
                </c:pt>
                <c:pt idx="1941">
                  <c:v>-1.3298503918309201E-2</c:v>
                </c:pt>
                <c:pt idx="1942">
                  <c:v>-1.3298503918309201E-2</c:v>
                </c:pt>
                <c:pt idx="1943">
                  <c:v>-1.3298503918309201E-2</c:v>
                </c:pt>
                <c:pt idx="1944">
                  <c:v>-1.3298503918309201E-2</c:v>
                </c:pt>
                <c:pt idx="1945">
                  <c:v>-1.3298503918309201E-2</c:v>
                </c:pt>
                <c:pt idx="1946">
                  <c:v>-1.3298503918309201E-2</c:v>
                </c:pt>
                <c:pt idx="1947">
                  <c:v>-1.3061030634053724E-2</c:v>
                </c:pt>
                <c:pt idx="1948">
                  <c:v>-1.3061030634053724E-2</c:v>
                </c:pt>
                <c:pt idx="1949">
                  <c:v>-1.3061030634053724E-2</c:v>
                </c:pt>
                <c:pt idx="1950">
                  <c:v>-1.3061030634053724E-2</c:v>
                </c:pt>
                <c:pt idx="1951">
                  <c:v>-1.3061030634053724E-2</c:v>
                </c:pt>
                <c:pt idx="1952">
                  <c:v>-1.3061030634053724E-2</c:v>
                </c:pt>
                <c:pt idx="1953">
                  <c:v>-1.3061030634053724E-2</c:v>
                </c:pt>
                <c:pt idx="1954">
                  <c:v>-1.3061030634053724E-2</c:v>
                </c:pt>
                <c:pt idx="1955">
                  <c:v>-1.3061030634053724E-2</c:v>
                </c:pt>
                <c:pt idx="1956">
                  <c:v>-1.3061030634053724E-2</c:v>
                </c:pt>
                <c:pt idx="1957">
                  <c:v>-1.353597720256474E-2</c:v>
                </c:pt>
                <c:pt idx="1958">
                  <c:v>-1.353597720256474E-2</c:v>
                </c:pt>
                <c:pt idx="1959">
                  <c:v>-1.2823557349798228E-2</c:v>
                </c:pt>
                <c:pt idx="1960">
                  <c:v>-1.2823557349798228E-2</c:v>
                </c:pt>
                <c:pt idx="1961">
                  <c:v>-1.2823557349798228E-2</c:v>
                </c:pt>
                <c:pt idx="1962">
                  <c:v>-1.2823557349798228E-2</c:v>
                </c:pt>
                <c:pt idx="1963">
                  <c:v>-1.3061030634053724E-2</c:v>
                </c:pt>
                <c:pt idx="1964">
                  <c:v>-1.3061030634053724E-2</c:v>
                </c:pt>
                <c:pt idx="1965">
                  <c:v>-1.3061030634053724E-2</c:v>
                </c:pt>
                <c:pt idx="1966">
                  <c:v>-1.3061030634053724E-2</c:v>
                </c:pt>
                <c:pt idx="1967">
                  <c:v>-1.3061030634053724E-2</c:v>
                </c:pt>
                <c:pt idx="1968">
                  <c:v>-1.3061030634053724E-2</c:v>
                </c:pt>
                <c:pt idx="1969">
                  <c:v>-1.3061030634053724E-2</c:v>
                </c:pt>
                <c:pt idx="1970">
                  <c:v>-1.3061030634053724E-2</c:v>
                </c:pt>
                <c:pt idx="1971">
                  <c:v>-1.2823557349798228E-2</c:v>
                </c:pt>
                <c:pt idx="1972">
                  <c:v>-1.2823557349798228E-2</c:v>
                </c:pt>
                <c:pt idx="1973">
                  <c:v>-1.2823557349798228E-2</c:v>
                </c:pt>
                <c:pt idx="1974">
                  <c:v>-1.2823557349798228E-2</c:v>
                </c:pt>
                <c:pt idx="1975">
                  <c:v>-1.2586084065542645E-2</c:v>
                </c:pt>
                <c:pt idx="1976">
                  <c:v>-1.2586084065542645E-2</c:v>
                </c:pt>
                <c:pt idx="1977">
                  <c:v>-1.2586084065542645E-2</c:v>
                </c:pt>
                <c:pt idx="1978">
                  <c:v>-1.2586084065542645E-2</c:v>
                </c:pt>
                <c:pt idx="1979">
                  <c:v>-1.2586084065542645E-2</c:v>
                </c:pt>
                <c:pt idx="1980">
                  <c:v>-1.2586084065542645E-2</c:v>
                </c:pt>
                <c:pt idx="1981">
                  <c:v>-1.2586084065542645E-2</c:v>
                </c:pt>
                <c:pt idx="1982">
                  <c:v>-1.2586084065542645E-2</c:v>
                </c:pt>
                <c:pt idx="1983">
                  <c:v>-1.1873664212776101E-2</c:v>
                </c:pt>
                <c:pt idx="1984">
                  <c:v>-1.1873664212776101E-2</c:v>
                </c:pt>
                <c:pt idx="1985">
                  <c:v>-1.2111137497031585E-2</c:v>
                </c:pt>
                <c:pt idx="1986">
                  <c:v>-1.2111137497031585E-2</c:v>
                </c:pt>
                <c:pt idx="1987">
                  <c:v>-1.2586084065542645E-2</c:v>
                </c:pt>
                <c:pt idx="1988">
                  <c:v>-1.2586084065542645E-2</c:v>
                </c:pt>
                <c:pt idx="1989">
                  <c:v>-1.2348610781287121E-2</c:v>
                </c:pt>
                <c:pt idx="1990">
                  <c:v>-1.2348610781287121E-2</c:v>
                </c:pt>
                <c:pt idx="1991">
                  <c:v>-1.2111137497031585E-2</c:v>
                </c:pt>
                <c:pt idx="1992">
                  <c:v>-7.8702599570713433E-3</c:v>
                </c:pt>
                <c:pt idx="1993">
                  <c:v>-8.5857381349869564E-3</c:v>
                </c:pt>
                <c:pt idx="1994">
                  <c:v>-8.3492366412214157E-3</c:v>
                </c:pt>
                <c:pt idx="1995">
                  <c:v>-8.8263358778626726E-3</c:v>
                </c:pt>
                <c:pt idx="1996">
                  <c:v>-8.589835361488966E-3</c:v>
                </c:pt>
                <c:pt idx="1997">
                  <c:v>-8.589835361488966E-3</c:v>
                </c:pt>
                <c:pt idx="1998">
                  <c:v>-8.3532219570405727E-3</c:v>
                </c:pt>
                <c:pt idx="1999">
                  <c:v>-8.3532219570405727E-3</c:v>
                </c:pt>
                <c:pt idx="2000">
                  <c:v>-7.8796561604584734E-3</c:v>
                </c:pt>
                <c:pt idx="2001">
                  <c:v>-8.5959885386820267E-3</c:v>
                </c:pt>
                <c:pt idx="2002">
                  <c:v>-8.5959885386820267E-3</c:v>
                </c:pt>
                <c:pt idx="2003">
                  <c:v>-8.1184336198663522E-3</c:v>
                </c:pt>
                <c:pt idx="2004">
                  <c:v>-8.3552160420148486E-3</c:v>
                </c:pt>
                <c:pt idx="2005">
                  <c:v>-8.1164955836715205E-3</c:v>
                </c:pt>
                <c:pt idx="2006">
                  <c:v>-8.589835361488966E-3</c:v>
                </c:pt>
                <c:pt idx="2007">
                  <c:v>-8.3512288236698047E-3</c:v>
                </c:pt>
                <c:pt idx="2008">
                  <c:v>-8.3512288236698047E-3</c:v>
                </c:pt>
                <c:pt idx="2009">
                  <c:v>-8.1126222858506694E-3</c:v>
                </c:pt>
                <c:pt idx="2010">
                  <c:v>-8.3492366412214157E-3</c:v>
                </c:pt>
                <c:pt idx="2011">
                  <c:v>-8.3492366412214157E-3</c:v>
                </c:pt>
                <c:pt idx="2012">
                  <c:v>-8.1126222858506694E-3</c:v>
                </c:pt>
                <c:pt idx="2013">
                  <c:v>-8.589835361488966E-3</c:v>
                </c:pt>
                <c:pt idx="2014">
                  <c:v>-8.1164955836715205E-3</c:v>
                </c:pt>
                <c:pt idx="2015">
                  <c:v>-8.3552160420148486E-3</c:v>
                </c:pt>
                <c:pt idx="2016">
                  <c:v>-8.5918854415274505E-3</c:v>
                </c:pt>
                <c:pt idx="2017">
                  <c:v>-8.5918854415274505E-3</c:v>
                </c:pt>
                <c:pt idx="2018">
                  <c:v>-8.5918854415274505E-3</c:v>
                </c:pt>
                <c:pt idx="2019">
                  <c:v>-8.5918854415274505E-3</c:v>
                </c:pt>
                <c:pt idx="2020">
                  <c:v>-8.5918854415274505E-3</c:v>
                </c:pt>
                <c:pt idx="2021">
                  <c:v>-8.5918854415274505E-3</c:v>
                </c:pt>
                <c:pt idx="2022">
                  <c:v>-8.1184336198663522E-3</c:v>
                </c:pt>
                <c:pt idx="2023">
                  <c:v>-8.3572110792741253E-3</c:v>
                </c:pt>
                <c:pt idx="2024">
                  <c:v>-8.3572110792741253E-3</c:v>
                </c:pt>
                <c:pt idx="2025">
                  <c:v>-8.3572110792741253E-3</c:v>
                </c:pt>
                <c:pt idx="2026">
                  <c:v>-8.3572110792741253E-3</c:v>
                </c:pt>
                <c:pt idx="2027">
                  <c:v>-8.3572110792741253E-3</c:v>
                </c:pt>
                <c:pt idx="2028">
                  <c:v>-8.3572110792741253E-3</c:v>
                </c:pt>
                <c:pt idx="2029">
                  <c:v>-8.5959885386820267E-3</c:v>
                </c:pt>
                <c:pt idx="2030">
                  <c:v>-8.3592070695008847E-3</c:v>
                </c:pt>
                <c:pt idx="2031">
                  <c:v>-8.3592070695008847E-3</c:v>
                </c:pt>
                <c:pt idx="2032">
                  <c:v>-9.3056549749464153E-3</c:v>
                </c:pt>
                <c:pt idx="2033">
                  <c:v>-7.874015748031496E-3</c:v>
                </c:pt>
                <c:pt idx="2034">
                  <c:v>-7.874015748031496E-3</c:v>
                </c:pt>
                <c:pt idx="2035">
                  <c:v>-7.874015748031496E-3</c:v>
                </c:pt>
                <c:pt idx="2036">
                  <c:v>-7.874015748031496E-3</c:v>
                </c:pt>
                <c:pt idx="2037">
                  <c:v>-8.3512288236698047E-3</c:v>
                </c:pt>
                <c:pt idx="2038">
                  <c:v>-8.3512288236698047E-3</c:v>
                </c:pt>
                <c:pt idx="2039">
                  <c:v>-8.3512288236698047E-3</c:v>
                </c:pt>
                <c:pt idx="2040">
                  <c:v>-8.3512288236698047E-3</c:v>
                </c:pt>
                <c:pt idx="2041">
                  <c:v>-9.0670484371272279E-3</c:v>
                </c:pt>
                <c:pt idx="2042">
                  <c:v>-9.0670484371272279E-3</c:v>
                </c:pt>
                <c:pt idx="2043">
                  <c:v>-8.589835361488966E-3</c:v>
                </c:pt>
                <c:pt idx="2044">
                  <c:v>-8.589835361488966E-3</c:v>
                </c:pt>
                <c:pt idx="2045">
                  <c:v>-8.589835361488966E-3</c:v>
                </c:pt>
                <c:pt idx="2046">
                  <c:v>-8.589835361488966E-3</c:v>
                </c:pt>
                <c:pt idx="2047">
                  <c:v>-8.589835361488966E-3</c:v>
                </c:pt>
                <c:pt idx="2048">
                  <c:v>-8.589835361488966E-3</c:v>
                </c:pt>
                <c:pt idx="2049">
                  <c:v>-8.589835361488966E-3</c:v>
                </c:pt>
                <c:pt idx="2050">
                  <c:v>-8.589835361488966E-3</c:v>
                </c:pt>
                <c:pt idx="2051">
                  <c:v>-8.589835361488966E-3</c:v>
                </c:pt>
                <c:pt idx="2052">
                  <c:v>-8.589835361488966E-3</c:v>
                </c:pt>
                <c:pt idx="2053">
                  <c:v>-8.589835361488966E-3</c:v>
                </c:pt>
                <c:pt idx="2054">
                  <c:v>-8.589835361488966E-3</c:v>
                </c:pt>
                <c:pt idx="2055">
                  <c:v>-8.589835361488966E-3</c:v>
                </c:pt>
                <c:pt idx="2056">
                  <c:v>-8.589835361488966E-3</c:v>
                </c:pt>
                <c:pt idx="2057">
                  <c:v>-9.0670484371272279E-3</c:v>
                </c:pt>
                <c:pt idx="2058">
                  <c:v>-9.0670484371272279E-3</c:v>
                </c:pt>
                <c:pt idx="2059">
                  <c:v>-9.0670484371272279E-3</c:v>
                </c:pt>
                <c:pt idx="2060">
                  <c:v>-9.0670484371272279E-3</c:v>
                </c:pt>
                <c:pt idx="2061">
                  <c:v>-9.0670484371272279E-3</c:v>
                </c:pt>
                <c:pt idx="2062">
                  <c:v>-9.0670484371272279E-3</c:v>
                </c:pt>
                <c:pt idx="2063">
                  <c:v>-8.8284418993081083E-3</c:v>
                </c:pt>
                <c:pt idx="2064">
                  <c:v>-8.8284418993081083E-3</c:v>
                </c:pt>
                <c:pt idx="2065">
                  <c:v>-9.0670484371272279E-3</c:v>
                </c:pt>
                <c:pt idx="2066">
                  <c:v>-9.0670484371272279E-3</c:v>
                </c:pt>
                <c:pt idx="2067">
                  <c:v>-9.0670484371272279E-3</c:v>
                </c:pt>
                <c:pt idx="2068">
                  <c:v>-9.0670484371272279E-3</c:v>
                </c:pt>
                <c:pt idx="2069">
                  <c:v>-8.8284418993081083E-3</c:v>
                </c:pt>
                <c:pt idx="2070">
                  <c:v>-8.8284418993081083E-3</c:v>
                </c:pt>
                <c:pt idx="2071">
                  <c:v>-8.8284418993081083E-3</c:v>
                </c:pt>
                <c:pt idx="2072">
                  <c:v>-8.8284418993081083E-3</c:v>
                </c:pt>
                <c:pt idx="2073">
                  <c:v>-8.8284418993081083E-3</c:v>
                </c:pt>
                <c:pt idx="2074">
                  <c:v>-8.8284418993081083E-3</c:v>
                </c:pt>
                <c:pt idx="2075">
                  <c:v>-8.8284418993081083E-3</c:v>
                </c:pt>
                <c:pt idx="2076">
                  <c:v>-8.8284418993081083E-3</c:v>
                </c:pt>
                <c:pt idx="2077">
                  <c:v>-8.589835361488966E-3</c:v>
                </c:pt>
                <c:pt idx="2078">
                  <c:v>-8.589835361488966E-3</c:v>
                </c:pt>
                <c:pt idx="2079">
                  <c:v>-8.1126222858506694E-3</c:v>
                </c:pt>
                <c:pt idx="2080">
                  <c:v>-8.1126222858506694E-3</c:v>
                </c:pt>
                <c:pt idx="2081">
                  <c:v>-8.1126222858506694E-3</c:v>
                </c:pt>
                <c:pt idx="2082">
                  <c:v>-8.1126222858506694E-3</c:v>
                </c:pt>
                <c:pt idx="2083">
                  <c:v>-8.1126222858506694E-3</c:v>
                </c:pt>
                <c:pt idx="2084">
                  <c:v>-8.1126222858506694E-3</c:v>
                </c:pt>
                <c:pt idx="2085">
                  <c:v>-8.1126222858506694E-3</c:v>
                </c:pt>
                <c:pt idx="2086">
                  <c:v>-8.1126222858506694E-3</c:v>
                </c:pt>
                <c:pt idx="2087">
                  <c:v>-8.1126222858506694E-3</c:v>
                </c:pt>
                <c:pt idx="2088">
                  <c:v>-8.1126222858506694E-3</c:v>
                </c:pt>
                <c:pt idx="2089">
                  <c:v>-8.1126222858506694E-3</c:v>
                </c:pt>
                <c:pt idx="2090">
                  <c:v>-8.1126222858506694E-3</c:v>
                </c:pt>
                <c:pt idx="2091">
                  <c:v>-8.1126222858506694E-3</c:v>
                </c:pt>
                <c:pt idx="2092">
                  <c:v>-8.1126222858506694E-3</c:v>
                </c:pt>
                <c:pt idx="2093">
                  <c:v>-8.589835361488966E-3</c:v>
                </c:pt>
                <c:pt idx="2094">
                  <c:v>-8.589835361488966E-3</c:v>
                </c:pt>
                <c:pt idx="2095">
                  <c:v>-8.589835361488966E-3</c:v>
                </c:pt>
                <c:pt idx="2096">
                  <c:v>-8.589835361488966E-3</c:v>
                </c:pt>
                <c:pt idx="2097">
                  <c:v>-8.8284418993081083E-3</c:v>
                </c:pt>
                <c:pt idx="2098">
                  <c:v>-8.8284418993081083E-3</c:v>
                </c:pt>
                <c:pt idx="2099">
                  <c:v>-8.8284418993081083E-3</c:v>
                </c:pt>
                <c:pt idx="2100">
                  <c:v>-8.8284418993081083E-3</c:v>
                </c:pt>
                <c:pt idx="2101">
                  <c:v>-8.8284418993081083E-3</c:v>
                </c:pt>
                <c:pt idx="2102">
                  <c:v>-8.8284418993081083E-3</c:v>
                </c:pt>
                <c:pt idx="2103">
                  <c:v>-8.589835361488966E-3</c:v>
                </c:pt>
                <c:pt idx="2104">
                  <c:v>-8.589835361488966E-3</c:v>
                </c:pt>
                <c:pt idx="2105">
                  <c:v>-8.3512288236698047E-3</c:v>
                </c:pt>
                <c:pt idx="2106">
                  <c:v>-8.3512288236698047E-3</c:v>
                </c:pt>
                <c:pt idx="2107">
                  <c:v>-9.3056549749464153E-3</c:v>
                </c:pt>
                <c:pt idx="2108">
                  <c:v>-9.3056549749464153E-3</c:v>
                </c:pt>
                <c:pt idx="2109">
                  <c:v>-9.0670484371272279E-3</c:v>
                </c:pt>
                <c:pt idx="2110">
                  <c:v>-8.8284418993081083E-3</c:v>
                </c:pt>
                <c:pt idx="2111">
                  <c:v>-8.8284418993081083E-3</c:v>
                </c:pt>
                <c:pt idx="2112">
                  <c:v>-9.0670484371272279E-3</c:v>
                </c:pt>
                <c:pt idx="2113">
                  <c:v>-9.0670484371272279E-3</c:v>
                </c:pt>
                <c:pt idx="2114">
                  <c:v>-9.0670484371272279E-3</c:v>
                </c:pt>
                <c:pt idx="2115">
                  <c:v>-9.0670484371272279E-3</c:v>
                </c:pt>
                <c:pt idx="2116">
                  <c:v>-9.0670484371272279E-3</c:v>
                </c:pt>
                <c:pt idx="2117">
                  <c:v>-9.0670484371272279E-3</c:v>
                </c:pt>
                <c:pt idx="2118">
                  <c:v>-9.0670484371272279E-3</c:v>
                </c:pt>
                <c:pt idx="2119">
                  <c:v>-9.0670484371272279E-3</c:v>
                </c:pt>
                <c:pt idx="2120">
                  <c:v>-9.0670484371272279E-3</c:v>
                </c:pt>
                <c:pt idx="2121">
                  <c:v>-9.0670484371272279E-3</c:v>
                </c:pt>
                <c:pt idx="2122">
                  <c:v>-9.0670484371272279E-3</c:v>
                </c:pt>
                <c:pt idx="2123">
                  <c:v>-8.8284418993081083E-3</c:v>
                </c:pt>
                <c:pt idx="2124">
                  <c:v>-8.8284418993081083E-3</c:v>
                </c:pt>
                <c:pt idx="2125">
                  <c:v>-8.8284418993081083E-3</c:v>
                </c:pt>
                <c:pt idx="2126">
                  <c:v>-8.8284418993081083E-3</c:v>
                </c:pt>
                <c:pt idx="2127">
                  <c:v>-8.8284418993081083E-3</c:v>
                </c:pt>
                <c:pt idx="2128">
                  <c:v>-8.8284418993081083E-3</c:v>
                </c:pt>
                <c:pt idx="2129">
                  <c:v>-8.8284418993081083E-3</c:v>
                </c:pt>
                <c:pt idx="2130">
                  <c:v>-8.8284418993081083E-3</c:v>
                </c:pt>
                <c:pt idx="2131">
                  <c:v>-8.8284418993081083E-3</c:v>
                </c:pt>
                <c:pt idx="2132">
                  <c:v>-8.8284418993081083E-3</c:v>
                </c:pt>
                <c:pt idx="2133">
                  <c:v>-9.0670484371272279E-3</c:v>
                </c:pt>
                <c:pt idx="2134">
                  <c:v>-9.0670484371272279E-3</c:v>
                </c:pt>
                <c:pt idx="2135">
                  <c:v>-8.8284418993081083E-3</c:v>
                </c:pt>
                <c:pt idx="2136">
                  <c:v>-8.8284418993081083E-3</c:v>
                </c:pt>
                <c:pt idx="2137">
                  <c:v>-8.8284418993081083E-3</c:v>
                </c:pt>
                <c:pt idx="2138">
                  <c:v>-8.8284418993081083E-3</c:v>
                </c:pt>
                <c:pt idx="2139">
                  <c:v>-9.0670484371272279E-3</c:v>
                </c:pt>
                <c:pt idx="2140">
                  <c:v>-8.3572110792741253E-3</c:v>
                </c:pt>
                <c:pt idx="2141">
                  <c:v>-8.3572110792741253E-3</c:v>
                </c:pt>
                <c:pt idx="2142">
                  <c:v>-7.8815380941008231E-3</c:v>
                </c:pt>
                <c:pt idx="2143">
                  <c:v>-8.3592070695008847E-3</c:v>
                </c:pt>
                <c:pt idx="2144">
                  <c:v>-8.1223124701385579E-3</c:v>
                </c:pt>
                <c:pt idx="2145">
                  <c:v>-8.1223124701385579E-3</c:v>
                </c:pt>
                <c:pt idx="2146">
                  <c:v>-8.1223124701385579E-3</c:v>
                </c:pt>
                <c:pt idx="2147">
                  <c:v>-8.6000955566173463E-3</c:v>
                </c:pt>
                <c:pt idx="2148">
                  <c:v>-7.889074826679417E-3</c:v>
                </c:pt>
                <c:pt idx="2149">
                  <c:v>-8.1281377002151486E-3</c:v>
                </c:pt>
                <c:pt idx="2150">
                  <c:v>-8.1281377002151486E-3</c:v>
                </c:pt>
                <c:pt idx="2151">
                  <c:v>-8.606263447286636E-3</c:v>
                </c:pt>
                <c:pt idx="2152">
                  <c:v>-8.606263447286636E-3</c:v>
                </c:pt>
                <c:pt idx="2153">
                  <c:v>-8.606263447286636E-3</c:v>
                </c:pt>
                <c:pt idx="2154">
                  <c:v>-8.8432122370937227E-3</c:v>
                </c:pt>
                <c:pt idx="2155">
                  <c:v>-8.3652007648183768E-3</c:v>
                </c:pt>
                <c:pt idx="2156">
                  <c:v>-8.3652007648183768E-3</c:v>
                </c:pt>
                <c:pt idx="2157">
                  <c:v>-8.3652007648183768E-3</c:v>
                </c:pt>
                <c:pt idx="2158">
                  <c:v>-8.3652007648183768E-3</c:v>
                </c:pt>
                <c:pt idx="2159">
                  <c:v>-8.3652007648183768E-3</c:v>
                </c:pt>
                <c:pt idx="2160">
                  <c:v>-8.8516746411483847E-3</c:v>
                </c:pt>
                <c:pt idx="2161">
                  <c:v>-8.3772139779799311E-3</c:v>
                </c:pt>
                <c:pt idx="2162">
                  <c:v>-8.1378650071804691E-3</c:v>
                </c:pt>
                <c:pt idx="2163">
                  <c:v>-8.3752093802345207E-3</c:v>
                </c:pt>
                <c:pt idx="2164">
                  <c:v>-8.6145010768126501E-3</c:v>
                </c:pt>
                <c:pt idx="2165">
                  <c:v>-7.9004069906632012E-3</c:v>
                </c:pt>
                <c:pt idx="2166">
                  <c:v>-8.6186258079961695E-3</c:v>
                </c:pt>
                <c:pt idx="2167">
                  <c:v>-8.6186258079961695E-3</c:v>
                </c:pt>
                <c:pt idx="2168">
                  <c:v>-8.6289549376797701E-3</c:v>
                </c:pt>
                <c:pt idx="2169">
                  <c:v>-8.1534772182254977E-3</c:v>
                </c:pt>
                <c:pt idx="2170">
                  <c:v>-8.3932853717026985E-3</c:v>
                </c:pt>
                <c:pt idx="2171">
                  <c:v>-8.3932853717026985E-3</c:v>
                </c:pt>
                <c:pt idx="2172">
                  <c:v>-8.3932853717026985E-3</c:v>
                </c:pt>
                <c:pt idx="2173">
                  <c:v>-9.3435553425970548E-3</c:v>
                </c:pt>
                <c:pt idx="2174">
                  <c:v>-8.3852419741255839E-3</c:v>
                </c:pt>
                <c:pt idx="2175">
                  <c:v>-8.3852419741255839E-3</c:v>
                </c:pt>
                <c:pt idx="2176">
                  <c:v>-8.1456636320076867E-3</c:v>
                </c:pt>
                <c:pt idx="2177">
                  <c:v>-7.4322704387437509E-3</c:v>
                </c:pt>
                <c:pt idx="2178">
                  <c:v>-8.3912730760009706E-3</c:v>
                </c:pt>
                <c:pt idx="2179">
                  <c:v>-8.3912730760009706E-3</c:v>
                </c:pt>
                <c:pt idx="2180">
                  <c:v>-8.3912730760009706E-3</c:v>
                </c:pt>
                <c:pt idx="2181">
                  <c:v>-8.3912730760009706E-3</c:v>
                </c:pt>
                <c:pt idx="2182">
                  <c:v>-8.3912730760009706E-3</c:v>
                </c:pt>
                <c:pt idx="2183">
                  <c:v>-8.3912730760009706E-3</c:v>
                </c:pt>
                <c:pt idx="2184">
                  <c:v>-8.3912730760009706E-3</c:v>
                </c:pt>
                <c:pt idx="2185">
                  <c:v>-8.3912730760009706E-3</c:v>
                </c:pt>
                <c:pt idx="2186">
                  <c:v>-9.1105250539439391E-3</c:v>
                </c:pt>
                <c:pt idx="2187">
                  <c:v>-8.8707743946296568E-3</c:v>
                </c:pt>
                <c:pt idx="2188">
                  <c:v>-8.8707743946296568E-3</c:v>
                </c:pt>
                <c:pt idx="2189">
                  <c:v>-9.1105250539439391E-3</c:v>
                </c:pt>
                <c:pt idx="2190">
                  <c:v>-8.8707743946296568E-3</c:v>
                </c:pt>
                <c:pt idx="2191">
                  <c:v>-8.6310237353152686E-3</c:v>
                </c:pt>
                <c:pt idx="2192">
                  <c:v>-9.8297770318868747E-3</c:v>
                </c:pt>
                <c:pt idx="2193">
                  <c:v>-9.8297770318868747E-3</c:v>
                </c:pt>
                <c:pt idx="2194">
                  <c:v>-1.0309278350515502E-2</c:v>
                </c:pt>
                <c:pt idx="2195">
                  <c:v>-1.0309278350515502E-2</c:v>
                </c:pt>
                <c:pt idx="2196">
                  <c:v>-1.0309278350515502E-2</c:v>
                </c:pt>
                <c:pt idx="2197">
                  <c:v>-1.0309278350515502E-2</c:v>
                </c:pt>
                <c:pt idx="2198">
                  <c:v>-1.0309278350515502E-2</c:v>
                </c:pt>
                <c:pt idx="2199">
                  <c:v>-1.0309278350515502E-2</c:v>
                </c:pt>
                <c:pt idx="2200">
                  <c:v>-1.0549029009829803E-2</c:v>
                </c:pt>
                <c:pt idx="2201">
                  <c:v>-1.0549029009829803E-2</c:v>
                </c:pt>
                <c:pt idx="2202">
                  <c:v>-1.1028530328458462E-2</c:v>
                </c:pt>
                <c:pt idx="2203">
                  <c:v>-1.0788779669144164E-2</c:v>
                </c:pt>
                <c:pt idx="2204">
                  <c:v>-1.0788779669144164E-2</c:v>
                </c:pt>
                <c:pt idx="2205">
                  <c:v>-1.1028530328458462E-2</c:v>
                </c:pt>
                <c:pt idx="2206">
                  <c:v>-1.1028530328458462E-2</c:v>
                </c:pt>
                <c:pt idx="2207">
                  <c:v>-1.1028530328458462E-2</c:v>
                </c:pt>
                <c:pt idx="2208">
                  <c:v>-1.1028530328458462E-2</c:v>
                </c:pt>
                <c:pt idx="2209">
                  <c:v>-1.1028530328458462E-2</c:v>
                </c:pt>
                <c:pt idx="2210">
                  <c:v>-1.1028530328458462E-2</c:v>
                </c:pt>
                <c:pt idx="2211">
                  <c:v>-1.0788779669144164E-2</c:v>
                </c:pt>
                <c:pt idx="2212">
                  <c:v>-1.0788779669144164E-2</c:v>
                </c:pt>
                <c:pt idx="2213">
                  <c:v>-1.0788779669144164E-2</c:v>
                </c:pt>
                <c:pt idx="2214">
                  <c:v>-9.8297770318868747E-3</c:v>
                </c:pt>
                <c:pt idx="2215">
                  <c:v>-1.0069527691201181E-2</c:v>
                </c:pt>
                <c:pt idx="2216">
                  <c:v>-9.3502757132582649E-3</c:v>
                </c:pt>
                <c:pt idx="2217">
                  <c:v>-9.3502757132582649E-3</c:v>
                </c:pt>
                <c:pt idx="2218">
                  <c:v>-9.1105250539439391E-3</c:v>
                </c:pt>
                <c:pt idx="2219">
                  <c:v>-9.1105250539439391E-3</c:v>
                </c:pt>
                <c:pt idx="2220">
                  <c:v>-9.1105250539439391E-3</c:v>
                </c:pt>
                <c:pt idx="2221">
                  <c:v>-9.1105250539439391E-3</c:v>
                </c:pt>
                <c:pt idx="2222">
                  <c:v>-9.1105250539439391E-3</c:v>
                </c:pt>
                <c:pt idx="2223">
                  <c:v>-9.1105250539439391E-3</c:v>
                </c:pt>
                <c:pt idx="2224">
                  <c:v>-9.1105250539439391E-3</c:v>
                </c:pt>
                <c:pt idx="2225">
                  <c:v>-9.1105250539439391E-3</c:v>
                </c:pt>
                <c:pt idx="2226">
                  <c:v>-9.5900263725725229E-3</c:v>
                </c:pt>
                <c:pt idx="2227">
                  <c:v>-9.5900263725725229E-3</c:v>
                </c:pt>
                <c:pt idx="2228">
                  <c:v>-9.3502757132582649E-3</c:v>
                </c:pt>
                <c:pt idx="2229">
                  <c:v>-9.3502757132582649E-3</c:v>
                </c:pt>
                <c:pt idx="2230">
                  <c:v>-9.8297770318868747E-3</c:v>
                </c:pt>
                <c:pt idx="2231">
                  <c:v>-9.8297770318868747E-3</c:v>
                </c:pt>
                <c:pt idx="2232">
                  <c:v>-9.3502757132582649E-3</c:v>
                </c:pt>
                <c:pt idx="2233">
                  <c:v>-9.3502757132582649E-3</c:v>
                </c:pt>
                <c:pt idx="2234">
                  <c:v>-9.3502757132582649E-3</c:v>
                </c:pt>
                <c:pt idx="2235">
                  <c:v>-9.3502757132582649E-3</c:v>
                </c:pt>
                <c:pt idx="2236">
                  <c:v>-9.3502757132582649E-3</c:v>
                </c:pt>
                <c:pt idx="2237">
                  <c:v>-9.3502757132582649E-3</c:v>
                </c:pt>
                <c:pt idx="2238">
                  <c:v>-9.8297770318868747E-3</c:v>
                </c:pt>
                <c:pt idx="2239">
                  <c:v>-9.8297770318868747E-3</c:v>
                </c:pt>
                <c:pt idx="2240">
                  <c:v>-1.0069527691201181E-2</c:v>
                </c:pt>
                <c:pt idx="2241">
                  <c:v>-1.0069527691201181E-2</c:v>
                </c:pt>
                <c:pt idx="2242">
                  <c:v>-1.0069527691201181E-2</c:v>
                </c:pt>
                <c:pt idx="2243">
                  <c:v>-1.0069527691201181E-2</c:v>
                </c:pt>
                <c:pt idx="2244">
                  <c:v>-1.0069527691201181E-2</c:v>
                </c:pt>
                <c:pt idx="2245">
                  <c:v>-1.0069527691201181E-2</c:v>
                </c:pt>
                <c:pt idx="2246">
                  <c:v>-1.0069527691201181E-2</c:v>
                </c:pt>
                <c:pt idx="2247">
                  <c:v>-1.0069527691201181E-2</c:v>
                </c:pt>
                <c:pt idx="2248">
                  <c:v>-1.0069527691201181E-2</c:v>
                </c:pt>
                <c:pt idx="2249">
                  <c:v>-1.0069527691201181E-2</c:v>
                </c:pt>
                <c:pt idx="2250">
                  <c:v>-9.5900263725725229E-3</c:v>
                </c:pt>
                <c:pt idx="2251">
                  <c:v>-9.5900263725725229E-3</c:v>
                </c:pt>
                <c:pt idx="2252">
                  <c:v>-9.5900263725725229E-3</c:v>
                </c:pt>
                <c:pt idx="2253">
                  <c:v>-9.5900263725725229E-3</c:v>
                </c:pt>
                <c:pt idx="2254">
                  <c:v>-9.3502757132582649E-3</c:v>
                </c:pt>
                <c:pt idx="2255">
                  <c:v>-9.3502757132582649E-3</c:v>
                </c:pt>
                <c:pt idx="2256">
                  <c:v>-9.3502757132582649E-3</c:v>
                </c:pt>
                <c:pt idx="2257">
                  <c:v>-9.3502757132582649E-3</c:v>
                </c:pt>
                <c:pt idx="2258">
                  <c:v>-8.8707743946296568E-3</c:v>
                </c:pt>
                <c:pt idx="2259">
                  <c:v>-8.8707743946296568E-3</c:v>
                </c:pt>
                <c:pt idx="2260">
                  <c:v>-8.8707743946296568E-3</c:v>
                </c:pt>
                <c:pt idx="2261">
                  <c:v>-8.8707743946296568E-3</c:v>
                </c:pt>
                <c:pt idx="2262">
                  <c:v>-8.1515224166867021E-3</c:v>
                </c:pt>
                <c:pt idx="2263">
                  <c:v>-8.1515224166867021E-3</c:v>
                </c:pt>
                <c:pt idx="2264">
                  <c:v>-8.3912730760009706E-3</c:v>
                </c:pt>
                <c:pt idx="2265">
                  <c:v>-8.3912730760009706E-3</c:v>
                </c:pt>
                <c:pt idx="2266">
                  <c:v>-8.8707743946296568E-3</c:v>
                </c:pt>
                <c:pt idx="2267">
                  <c:v>-8.8707743946296568E-3</c:v>
                </c:pt>
                <c:pt idx="2268">
                  <c:v>-8.8707743946296568E-3</c:v>
                </c:pt>
                <c:pt idx="2269">
                  <c:v>-8.8707743946296568E-3</c:v>
                </c:pt>
                <c:pt idx="2270">
                  <c:v>-9.1105250539439391E-3</c:v>
                </c:pt>
                <c:pt idx="2271">
                  <c:v>-9.1105250539439391E-3</c:v>
                </c:pt>
                <c:pt idx="2272">
                  <c:v>-9.1105250539439391E-3</c:v>
                </c:pt>
                <c:pt idx="2273">
                  <c:v>-9.1105250539439391E-3</c:v>
                </c:pt>
                <c:pt idx="2274">
                  <c:v>-8.6310237353152686E-3</c:v>
                </c:pt>
                <c:pt idx="2275">
                  <c:v>-8.6310237353152686E-3</c:v>
                </c:pt>
                <c:pt idx="2276">
                  <c:v>-8.6310237353152686E-3</c:v>
                </c:pt>
                <c:pt idx="2277">
                  <c:v>-8.6310237353152686E-3</c:v>
                </c:pt>
                <c:pt idx="2278">
                  <c:v>-9.3502757132582649E-3</c:v>
                </c:pt>
                <c:pt idx="2279">
                  <c:v>-9.3502757132582649E-3</c:v>
                </c:pt>
                <c:pt idx="2280">
                  <c:v>-1.0069527691201181E-2</c:v>
                </c:pt>
                <c:pt idx="2281">
                  <c:v>-1.0069527691201181E-2</c:v>
                </c:pt>
                <c:pt idx="2282">
                  <c:v>-1.0069527691201181E-2</c:v>
                </c:pt>
                <c:pt idx="2283">
                  <c:v>-1.0069527691201181E-2</c:v>
                </c:pt>
                <c:pt idx="2284">
                  <c:v>-1.0069527691201181E-2</c:v>
                </c:pt>
                <c:pt idx="2285">
                  <c:v>-1.0069527691201181E-2</c:v>
                </c:pt>
                <c:pt idx="2286">
                  <c:v>-9.8297770318868747E-3</c:v>
                </c:pt>
                <c:pt idx="2287">
                  <c:v>-9.8297770318868747E-3</c:v>
                </c:pt>
                <c:pt idx="2288">
                  <c:v>-9.8297770318868747E-3</c:v>
                </c:pt>
                <c:pt idx="2289">
                  <c:v>-9.8297770318868747E-3</c:v>
                </c:pt>
                <c:pt idx="2290">
                  <c:v>-1.0069527691201181E-2</c:v>
                </c:pt>
                <c:pt idx="2291">
                  <c:v>-1.0069527691201181E-2</c:v>
                </c:pt>
                <c:pt idx="2292">
                  <c:v>-9.8297770318868747E-3</c:v>
                </c:pt>
                <c:pt idx="2293">
                  <c:v>-9.8297770318868747E-3</c:v>
                </c:pt>
                <c:pt idx="2294">
                  <c:v>-9.8297770318868747E-3</c:v>
                </c:pt>
                <c:pt idx="2295">
                  <c:v>-9.8297770318868747E-3</c:v>
                </c:pt>
                <c:pt idx="2296">
                  <c:v>-9.8297770318868747E-3</c:v>
                </c:pt>
                <c:pt idx="2297">
                  <c:v>-9.8297770318868747E-3</c:v>
                </c:pt>
                <c:pt idx="2298">
                  <c:v>-1.1028530328458462E-2</c:v>
                </c:pt>
                <c:pt idx="2299">
                  <c:v>-1.1028530328458462E-2</c:v>
                </c:pt>
                <c:pt idx="2300">
                  <c:v>-1.1028530328458462E-2</c:v>
                </c:pt>
                <c:pt idx="2301">
                  <c:v>-1.1028530328458462E-2</c:v>
                </c:pt>
                <c:pt idx="2302">
                  <c:v>-1.1028530328458462E-2</c:v>
                </c:pt>
                <c:pt idx="2303">
                  <c:v>-1.1028530328458462E-2</c:v>
                </c:pt>
                <c:pt idx="2304">
                  <c:v>-1.1028530328458462E-2</c:v>
                </c:pt>
                <c:pt idx="2305">
                  <c:v>-1.1028530328458462E-2</c:v>
                </c:pt>
                <c:pt idx="2306">
                  <c:v>-1.1028530328458462E-2</c:v>
                </c:pt>
                <c:pt idx="2307">
                  <c:v>-1.1028530328458462E-2</c:v>
                </c:pt>
                <c:pt idx="2308">
                  <c:v>-1.1028530328458462E-2</c:v>
                </c:pt>
                <c:pt idx="2309">
                  <c:v>-1.1028530328458462E-2</c:v>
                </c:pt>
                <c:pt idx="2310">
                  <c:v>-1.0549029009829803E-2</c:v>
                </c:pt>
                <c:pt idx="2311">
                  <c:v>-1.0549029009829803E-2</c:v>
                </c:pt>
                <c:pt idx="2312">
                  <c:v>-9.5900263725725229E-3</c:v>
                </c:pt>
                <c:pt idx="2313">
                  <c:v>-9.5900263725725229E-3</c:v>
                </c:pt>
                <c:pt idx="2314">
                  <c:v>-9.3502757132582649E-3</c:v>
                </c:pt>
                <c:pt idx="2315">
                  <c:v>-9.3502757132582649E-3</c:v>
                </c:pt>
                <c:pt idx="2316">
                  <c:v>-9.5900263725725229E-3</c:v>
                </c:pt>
                <c:pt idx="2317">
                  <c:v>-9.5900263725725229E-3</c:v>
                </c:pt>
                <c:pt idx="2318">
                  <c:v>-8.8707743946296568E-3</c:v>
                </c:pt>
                <c:pt idx="2319">
                  <c:v>-8.8707743946296568E-3</c:v>
                </c:pt>
                <c:pt idx="2320">
                  <c:v>-8.8707743946296568E-3</c:v>
                </c:pt>
                <c:pt idx="2321">
                  <c:v>-8.8707743946296568E-3</c:v>
                </c:pt>
                <c:pt idx="2322">
                  <c:v>-8.8707743946296568E-3</c:v>
                </c:pt>
                <c:pt idx="2323">
                  <c:v>-8.8707743946296568E-3</c:v>
                </c:pt>
                <c:pt idx="2324">
                  <c:v>-9.8297770318868747E-3</c:v>
                </c:pt>
                <c:pt idx="2325">
                  <c:v>-9.8297770318868747E-3</c:v>
                </c:pt>
                <c:pt idx="2326">
                  <c:v>-9.8297770318868747E-3</c:v>
                </c:pt>
                <c:pt idx="2327">
                  <c:v>-9.8297770318868747E-3</c:v>
                </c:pt>
                <c:pt idx="2328">
                  <c:v>-9.8297770318868747E-3</c:v>
                </c:pt>
                <c:pt idx="2329">
                  <c:v>-9.8297770318868747E-3</c:v>
                </c:pt>
                <c:pt idx="2330">
                  <c:v>-9.8297770318868747E-3</c:v>
                </c:pt>
                <c:pt idx="2331">
                  <c:v>-9.8297770318868747E-3</c:v>
                </c:pt>
                <c:pt idx="2332">
                  <c:v>-9.8297770318868747E-3</c:v>
                </c:pt>
                <c:pt idx="2333">
                  <c:v>-9.8297770318868747E-3</c:v>
                </c:pt>
                <c:pt idx="2334">
                  <c:v>-9.8297770318868747E-3</c:v>
                </c:pt>
                <c:pt idx="2335">
                  <c:v>-9.8297770318868747E-3</c:v>
                </c:pt>
                <c:pt idx="2336">
                  <c:v>-9.8297770318868747E-3</c:v>
                </c:pt>
                <c:pt idx="2337">
                  <c:v>-9.8297770318868747E-3</c:v>
                </c:pt>
                <c:pt idx="2338">
                  <c:v>-1.0309278350515502E-2</c:v>
                </c:pt>
                <c:pt idx="2339">
                  <c:v>-1.0309278350515502E-2</c:v>
                </c:pt>
                <c:pt idx="2340">
                  <c:v>-1.0309278350515502E-2</c:v>
                </c:pt>
                <c:pt idx="2341">
                  <c:v>-1.0309278350515502E-2</c:v>
                </c:pt>
                <c:pt idx="2342">
                  <c:v>-1.0309278350515502E-2</c:v>
                </c:pt>
                <c:pt idx="2343">
                  <c:v>-1.0309278350515502E-2</c:v>
                </c:pt>
                <c:pt idx="2344">
                  <c:v>-1.0549029009829803E-2</c:v>
                </c:pt>
                <c:pt idx="2345">
                  <c:v>-1.0549029009829803E-2</c:v>
                </c:pt>
                <c:pt idx="2346">
                  <c:v>-1.0788779669144164E-2</c:v>
                </c:pt>
                <c:pt idx="2347">
                  <c:v>-1.0788779669144164E-2</c:v>
                </c:pt>
                <c:pt idx="2348">
                  <c:v>-1.0549029009829803E-2</c:v>
                </c:pt>
                <c:pt idx="2349">
                  <c:v>-1.0549029009829803E-2</c:v>
                </c:pt>
                <c:pt idx="2350">
                  <c:v>-1.0069527691201181E-2</c:v>
                </c:pt>
                <c:pt idx="2351">
                  <c:v>-1.0069527691201181E-2</c:v>
                </c:pt>
                <c:pt idx="2352">
                  <c:v>-9.5900263725725229E-3</c:v>
                </c:pt>
                <c:pt idx="2353">
                  <c:v>-9.5900263725725229E-3</c:v>
                </c:pt>
                <c:pt idx="2354">
                  <c:v>-9.3502757132582649E-3</c:v>
                </c:pt>
                <c:pt idx="2355">
                  <c:v>-9.3502757132582649E-3</c:v>
                </c:pt>
                <c:pt idx="2356">
                  <c:v>-9.3502757132582649E-3</c:v>
                </c:pt>
                <c:pt idx="2357">
                  <c:v>-9.3502757132582649E-3</c:v>
                </c:pt>
                <c:pt idx="2358">
                  <c:v>-9.3502757132582649E-3</c:v>
                </c:pt>
                <c:pt idx="2359">
                  <c:v>-9.3502757132582649E-3</c:v>
                </c:pt>
                <c:pt idx="2360">
                  <c:v>-1.0549029009829803E-2</c:v>
                </c:pt>
                <c:pt idx="2361">
                  <c:v>-1.0549029009829803E-2</c:v>
                </c:pt>
                <c:pt idx="2362">
                  <c:v>-9.8297770318868747E-3</c:v>
                </c:pt>
                <c:pt idx="2363">
                  <c:v>-9.8297770318868747E-3</c:v>
                </c:pt>
                <c:pt idx="2364">
                  <c:v>-9.8297770318868747E-3</c:v>
                </c:pt>
                <c:pt idx="2365">
                  <c:v>-9.8297770318868747E-3</c:v>
                </c:pt>
                <c:pt idx="2366">
                  <c:v>-1.0788779669144164E-2</c:v>
                </c:pt>
                <c:pt idx="2367">
                  <c:v>-1.0788779669144164E-2</c:v>
                </c:pt>
                <c:pt idx="2368">
                  <c:v>-1.0788779669144164E-2</c:v>
                </c:pt>
                <c:pt idx="2369">
                  <c:v>-1.0788779669144164E-2</c:v>
                </c:pt>
                <c:pt idx="2370">
                  <c:v>-1.0788779669144164E-2</c:v>
                </c:pt>
                <c:pt idx="2371">
                  <c:v>-1.0788779669144164E-2</c:v>
                </c:pt>
                <c:pt idx="2372">
                  <c:v>-1.0788779669144164E-2</c:v>
                </c:pt>
                <c:pt idx="2373">
                  <c:v>-1.0549029009829803E-2</c:v>
                </c:pt>
                <c:pt idx="2374">
                  <c:v>-1.0549029009829803E-2</c:v>
                </c:pt>
                <c:pt idx="2375">
                  <c:v>-1.0788779669144164E-2</c:v>
                </c:pt>
                <c:pt idx="2376">
                  <c:v>-1.0788779669144164E-2</c:v>
                </c:pt>
                <c:pt idx="2377">
                  <c:v>-1.0069527691201181E-2</c:v>
                </c:pt>
                <c:pt idx="2378">
                  <c:v>-1.0309278350515502E-2</c:v>
                </c:pt>
                <c:pt idx="2379">
                  <c:v>-1.0309278350515502E-2</c:v>
                </c:pt>
                <c:pt idx="2380">
                  <c:v>-1.0309278350515502E-2</c:v>
                </c:pt>
                <c:pt idx="2381">
                  <c:v>-1.0309278350515502E-2</c:v>
                </c:pt>
                <c:pt idx="2382">
                  <c:v>-1.0069527691201181E-2</c:v>
                </c:pt>
                <c:pt idx="2383">
                  <c:v>-1.0069527691201181E-2</c:v>
                </c:pt>
                <c:pt idx="2384">
                  <c:v>-1.0069527691201181E-2</c:v>
                </c:pt>
                <c:pt idx="2385">
                  <c:v>-1.0069527691201181E-2</c:v>
                </c:pt>
                <c:pt idx="2386">
                  <c:v>-1.0069527691201181E-2</c:v>
                </c:pt>
                <c:pt idx="2387">
                  <c:v>-8.1671871246697496E-3</c:v>
                </c:pt>
                <c:pt idx="2388">
                  <c:v>-8.4073985106894265E-3</c:v>
                </c:pt>
                <c:pt idx="2389">
                  <c:v>-7.6923076923077023E-3</c:v>
                </c:pt>
                <c:pt idx="2390">
                  <c:v>-8.4134615384615728E-3</c:v>
                </c:pt>
                <c:pt idx="2391">
                  <c:v>-8.1730769230769548E-3</c:v>
                </c:pt>
                <c:pt idx="2392">
                  <c:v>-7.9326923076923576E-3</c:v>
                </c:pt>
                <c:pt idx="2393">
                  <c:v>-8.411439557798701E-3</c:v>
                </c:pt>
                <c:pt idx="2394">
                  <c:v>-8.411439557798701E-3</c:v>
                </c:pt>
                <c:pt idx="2395">
                  <c:v>-8.411439557798701E-3</c:v>
                </c:pt>
                <c:pt idx="2396">
                  <c:v>-8.411439557798701E-3</c:v>
                </c:pt>
                <c:pt idx="2397">
                  <c:v>-8.6496876501682574E-3</c:v>
                </c:pt>
                <c:pt idx="2398">
                  <c:v>-8.4094185487746768E-3</c:v>
                </c:pt>
                <c:pt idx="2399">
                  <c:v>-8.6476098967091554E-3</c:v>
                </c:pt>
                <c:pt idx="2400">
                  <c:v>-8.4073985106894265E-3</c:v>
                </c:pt>
                <c:pt idx="2401">
                  <c:v>-8.4073985106894265E-3</c:v>
                </c:pt>
                <c:pt idx="2402">
                  <c:v>-8.4073985106894265E-3</c:v>
                </c:pt>
                <c:pt idx="2403">
                  <c:v>-8.1691494473811067E-3</c:v>
                </c:pt>
                <c:pt idx="2404">
                  <c:v>-8.4094185487746768E-3</c:v>
                </c:pt>
                <c:pt idx="2405">
                  <c:v>-8.6476098967091554E-3</c:v>
                </c:pt>
                <c:pt idx="2406">
                  <c:v>-8.6476098967091554E-3</c:v>
                </c:pt>
                <c:pt idx="2407">
                  <c:v>-8.4094185487746768E-3</c:v>
                </c:pt>
                <c:pt idx="2408">
                  <c:v>-8.4094185487746768E-3</c:v>
                </c:pt>
                <c:pt idx="2409">
                  <c:v>-8.4094185487746768E-3</c:v>
                </c:pt>
                <c:pt idx="2410">
                  <c:v>-8.4094185487746768E-3</c:v>
                </c:pt>
                <c:pt idx="2411">
                  <c:v>-8.4094185487746768E-3</c:v>
                </c:pt>
                <c:pt idx="2412">
                  <c:v>-8.4094185487746768E-3</c:v>
                </c:pt>
                <c:pt idx="2413">
                  <c:v>-8.4094185487746768E-3</c:v>
                </c:pt>
                <c:pt idx="2414">
                  <c:v>-8.4094185487746768E-3</c:v>
                </c:pt>
                <c:pt idx="2415">
                  <c:v>-8.4094185487746768E-3</c:v>
                </c:pt>
                <c:pt idx="2416">
                  <c:v>-8.6496876501682574E-3</c:v>
                </c:pt>
                <c:pt idx="2417">
                  <c:v>-8.411439557798701E-3</c:v>
                </c:pt>
                <c:pt idx="2418">
                  <c:v>-8.1711127132900688E-3</c:v>
                </c:pt>
                <c:pt idx="2419">
                  <c:v>-8.6476098967091554E-3</c:v>
                </c:pt>
                <c:pt idx="2420">
                  <c:v>-8.6476098967091554E-3</c:v>
                </c:pt>
                <c:pt idx="2421">
                  <c:v>-8.4094185487746768E-3</c:v>
                </c:pt>
                <c:pt idx="2422">
                  <c:v>-8.4094185487746768E-3</c:v>
                </c:pt>
                <c:pt idx="2423">
                  <c:v>-8.4094185487746768E-3</c:v>
                </c:pt>
                <c:pt idx="2424">
                  <c:v>-8.4094185487746768E-3</c:v>
                </c:pt>
                <c:pt idx="2425">
                  <c:v>-8.4094185487746768E-3</c:v>
                </c:pt>
                <c:pt idx="2426">
                  <c:v>-8.1691494473811067E-3</c:v>
                </c:pt>
                <c:pt idx="2427">
                  <c:v>-8.4073985106894265E-3</c:v>
                </c:pt>
                <c:pt idx="2428">
                  <c:v>-8.1671871246697496E-3</c:v>
                </c:pt>
                <c:pt idx="2429">
                  <c:v>-8.4053794428434227E-3</c:v>
                </c:pt>
                <c:pt idx="2430">
                  <c:v>-8.165225744476463E-3</c:v>
                </c:pt>
                <c:pt idx="2431">
                  <c:v>-8.165225744476463E-3</c:v>
                </c:pt>
                <c:pt idx="2432">
                  <c:v>-8.165225744476463E-3</c:v>
                </c:pt>
                <c:pt idx="2433">
                  <c:v>-8.165225744476463E-3</c:v>
                </c:pt>
                <c:pt idx="2434">
                  <c:v>-8.165225744476463E-3</c:v>
                </c:pt>
                <c:pt idx="2435">
                  <c:v>-8.165225744476463E-3</c:v>
                </c:pt>
                <c:pt idx="2436">
                  <c:v>-7.9250720461095103E-3</c:v>
                </c:pt>
                <c:pt idx="2437">
                  <c:v>-7.9250720461095103E-3</c:v>
                </c:pt>
                <c:pt idx="2438">
                  <c:v>-8.165225744476463E-3</c:v>
                </c:pt>
                <c:pt idx="2439">
                  <c:v>-8.165225744476463E-3</c:v>
                </c:pt>
                <c:pt idx="2440">
                  <c:v>-8.165225744476463E-3</c:v>
                </c:pt>
                <c:pt idx="2441">
                  <c:v>-8.165225744476463E-3</c:v>
                </c:pt>
                <c:pt idx="2442">
                  <c:v>-8.165225744476463E-3</c:v>
                </c:pt>
                <c:pt idx="2443">
                  <c:v>-8.165225744476463E-3</c:v>
                </c:pt>
                <c:pt idx="2444">
                  <c:v>-8.165225744476463E-3</c:v>
                </c:pt>
                <c:pt idx="2445">
                  <c:v>-8.165225744476463E-3</c:v>
                </c:pt>
                <c:pt idx="2446">
                  <c:v>-7.9250720461095103E-3</c:v>
                </c:pt>
                <c:pt idx="2447">
                  <c:v>-7.9250720461095103E-3</c:v>
                </c:pt>
                <c:pt idx="2448">
                  <c:v>-8.4053794428434227E-3</c:v>
                </c:pt>
                <c:pt idx="2449">
                  <c:v>-8.4053794428434227E-3</c:v>
                </c:pt>
                <c:pt idx="2450">
                  <c:v>-8.4053794428434227E-3</c:v>
                </c:pt>
                <c:pt idx="2451">
                  <c:v>-8.4053794428434227E-3</c:v>
                </c:pt>
                <c:pt idx="2452">
                  <c:v>-8.4053794428434227E-3</c:v>
                </c:pt>
                <c:pt idx="2453">
                  <c:v>-8.4053794428434227E-3</c:v>
                </c:pt>
                <c:pt idx="2454">
                  <c:v>-8.4053794428434227E-3</c:v>
                </c:pt>
                <c:pt idx="2455">
                  <c:v>-8.4053794428434227E-3</c:v>
                </c:pt>
                <c:pt idx="2456">
                  <c:v>-8.4053794428434227E-3</c:v>
                </c:pt>
                <c:pt idx="2457">
                  <c:v>-8.4053794428434227E-3</c:v>
                </c:pt>
                <c:pt idx="2458">
                  <c:v>-7.9250720461095103E-3</c:v>
                </c:pt>
                <c:pt idx="2459">
                  <c:v>-7.9250720461095103E-3</c:v>
                </c:pt>
                <c:pt idx="2460">
                  <c:v>-7.684918347742555E-3</c:v>
                </c:pt>
                <c:pt idx="2461">
                  <c:v>-7.684918347742555E-3</c:v>
                </c:pt>
                <c:pt idx="2462">
                  <c:v>-7.4447646493756205E-3</c:v>
                </c:pt>
                <c:pt idx="2463">
                  <c:v>-7.4447646493756205E-3</c:v>
                </c:pt>
                <c:pt idx="2464">
                  <c:v>-7.2046109510086531E-3</c:v>
                </c:pt>
                <c:pt idx="2465">
                  <c:v>-7.2046109510086531E-3</c:v>
                </c:pt>
                <c:pt idx="2466">
                  <c:v>-6.7243035542747494E-3</c:v>
                </c:pt>
                <c:pt idx="2467">
                  <c:v>-6.7243035542747494E-3</c:v>
                </c:pt>
                <c:pt idx="2468">
                  <c:v>-6.7243035542747494E-3</c:v>
                </c:pt>
                <c:pt idx="2469">
                  <c:v>-6.7243035542747494E-3</c:v>
                </c:pt>
                <c:pt idx="2470">
                  <c:v>-6.7243035542747494E-3</c:v>
                </c:pt>
                <c:pt idx="2471">
                  <c:v>-6.7243035542747494E-3</c:v>
                </c:pt>
                <c:pt idx="2472">
                  <c:v>-6.4841498559077924E-3</c:v>
                </c:pt>
                <c:pt idx="2473">
                  <c:v>-6.4841498559077924E-3</c:v>
                </c:pt>
                <c:pt idx="2474">
                  <c:v>-7.2046109510086531E-3</c:v>
                </c:pt>
                <c:pt idx="2475">
                  <c:v>-7.2046109510086531E-3</c:v>
                </c:pt>
                <c:pt idx="2476">
                  <c:v>-7.2046109510086531E-3</c:v>
                </c:pt>
                <c:pt idx="2477">
                  <c:v>-7.2046109510086531E-3</c:v>
                </c:pt>
                <c:pt idx="2478">
                  <c:v>-8.165225744476463E-3</c:v>
                </c:pt>
                <c:pt idx="2479">
                  <c:v>-8.165225744476463E-3</c:v>
                </c:pt>
                <c:pt idx="2480">
                  <c:v>-8.165225744476463E-3</c:v>
                </c:pt>
                <c:pt idx="2481">
                  <c:v>-8.165225744476463E-3</c:v>
                </c:pt>
                <c:pt idx="2482">
                  <c:v>-7.684918347742555E-3</c:v>
                </c:pt>
                <c:pt idx="2483">
                  <c:v>-7.684918347742555E-3</c:v>
                </c:pt>
                <c:pt idx="2484">
                  <c:v>-7.684918347742555E-3</c:v>
                </c:pt>
                <c:pt idx="2485">
                  <c:v>-7.684918347742555E-3</c:v>
                </c:pt>
                <c:pt idx="2486">
                  <c:v>-7.684918347742555E-3</c:v>
                </c:pt>
                <c:pt idx="2487">
                  <c:v>-7.684918347742555E-3</c:v>
                </c:pt>
                <c:pt idx="2488">
                  <c:v>-7.9250720461095103E-3</c:v>
                </c:pt>
                <c:pt idx="2489">
                  <c:v>-7.9250720461095103E-3</c:v>
                </c:pt>
                <c:pt idx="2490">
                  <c:v>-7.684918347742555E-3</c:v>
                </c:pt>
                <c:pt idx="2491">
                  <c:v>-7.684918347742555E-3</c:v>
                </c:pt>
                <c:pt idx="2492">
                  <c:v>-7.684918347742555E-3</c:v>
                </c:pt>
                <c:pt idx="2493">
                  <c:v>-7.684918347742555E-3</c:v>
                </c:pt>
                <c:pt idx="2494">
                  <c:v>-7.4447646493756205E-3</c:v>
                </c:pt>
                <c:pt idx="2495">
                  <c:v>-7.4447646493756205E-3</c:v>
                </c:pt>
                <c:pt idx="2496">
                  <c:v>-7.2046109510086531E-3</c:v>
                </c:pt>
                <c:pt idx="2497">
                  <c:v>-7.2046109510086531E-3</c:v>
                </c:pt>
                <c:pt idx="2498">
                  <c:v>-7.2046109510086531E-3</c:v>
                </c:pt>
                <c:pt idx="2499">
                  <c:v>-7.2046109510086531E-3</c:v>
                </c:pt>
                <c:pt idx="2500">
                  <c:v>-7.2046109510086531E-3</c:v>
                </c:pt>
                <c:pt idx="2501">
                  <c:v>-7.2046109510086531E-3</c:v>
                </c:pt>
                <c:pt idx="2502">
                  <c:v>-7.2046109510086531E-3</c:v>
                </c:pt>
                <c:pt idx="2503">
                  <c:v>-7.2046109510086531E-3</c:v>
                </c:pt>
                <c:pt idx="2504">
                  <c:v>-7.2046109510086531E-3</c:v>
                </c:pt>
                <c:pt idx="2505">
                  <c:v>-6.7243035542747494E-3</c:v>
                </c:pt>
                <c:pt idx="2506">
                  <c:v>-6.7243035542747494E-3</c:v>
                </c:pt>
                <c:pt idx="2507">
                  <c:v>-7.4447646493756205E-3</c:v>
                </c:pt>
                <c:pt idx="2508">
                  <c:v>-7.4447646493756205E-3</c:v>
                </c:pt>
                <c:pt idx="2509">
                  <c:v>-7.4447646493756205E-3</c:v>
                </c:pt>
                <c:pt idx="2510">
                  <c:v>-7.4447646493756205E-3</c:v>
                </c:pt>
                <c:pt idx="2511">
                  <c:v>-7.4447646493756205E-3</c:v>
                </c:pt>
                <c:pt idx="2512">
                  <c:v>-7.4447646493756205E-3</c:v>
                </c:pt>
                <c:pt idx="2513">
                  <c:v>-7.2046109510086531E-3</c:v>
                </c:pt>
                <c:pt idx="2514">
                  <c:v>-7.2046109510086531E-3</c:v>
                </c:pt>
                <c:pt idx="2515">
                  <c:v>-7.2046109510086531E-3</c:v>
                </c:pt>
                <c:pt idx="2516">
                  <c:v>-7.2046109510086531E-3</c:v>
                </c:pt>
                <c:pt idx="2517">
                  <c:v>-6.9644572526416934E-3</c:v>
                </c:pt>
                <c:pt idx="2518">
                  <c:v>-6.9644572526416934E-3</c:v>
                </c:pt>
                <c:pt idx="2519">
                  <c:v>-7.4447646493756205E-3</c:v>
                </c:pt>
                <c:pt idx="2520">
                  <c:v>-7.4447646493756205E-3</c:v>
                </c:pt>
                <c:pt idx="2521">
                  <c:v>-7.4447646493756205E-3</c:v>
                </c:pt>
                <c:pt idx="2522">
                  <c:v>-7.4447646493756205E-3</c:v>
                </c:pt>
                <c:pt idx="2523">
                  <c:v>-7.4447646493756205E-3</c:v>
                </c:pt>
                <c:pt idx="2524">
                  <c:v>-7.4447646493756205E-3</c:v>
                </c:pt>
                <c:pt idx="2525">
                  <c:v>-6.9644572526416934E-3</c:v>
                </c:pt>
                <c:pt idx="2526">
                  <c:v>-6.9644572526416934E-3</c:v>
                </c:pt>
                <c:pt idx="2527">
                  <c:v>-6.9644572526416934E-3</c:v>
                </c:pt>
                <c:pt idx="2528">
                  <c:v>-6.9644572526416934E-3</c:v>
                </c:pt>
                <c:pt idx="2529">
                  <c:v>-6.9644572526416934E-3</c:v>
                </c:pt>
                <c:pt idx="2530">
                  <c:v>-6.9644572526416934E-3</c:v>
                </c:pt>
                <c:pt idx="2531">
                  <c:v>-7.4447646493756205E-3</c:v>
                </c:pt>
                <c:pt idx="2532">
                  <c:v>-7.4447646493756205E-3</c:v>
                </c:pt>
                <c:pt idx="2533">
                  <c:v>-7.4447646493756205E-3</c:v>
                </c:pt>
                <c:pt idx="2534">
                  <c:v>-7.4447646493756205E-3</c:v>
                </c:pt>
                <c:pt idx="2535">
                  <c:v>-7.4447646493756205E-3</c:v>
                </c:pt>
                <c:pt idx="2536">
                  <c:v>-7.4447646493756205E-3</c:v>
                </c:pt>
                <c:pt idx="2537">
                  <c:v>-7.684918347742555E-3</c:v>
                </c:pt>
                <c:pt idx="2538">
                  <c:v>-7.684918347742555E-3</c:v>
                </c:pt>
                <c:pt idx="2539">
                  <c:v>-7.684918347742555E-3</c:v>
                </c:pt>
                <c:pt idx="2540">
                  <c:v>-7.684918347742555E-3</c:v>
                </c:pt>
                <c:pt idx="2541">
                  <c:v>-8.165225744476463E-3</c:v>
                </c:pt>
                <c:pt idx="2542">
                  <c:v>-8.165225744476463E-3</c:v>
                </c:pt>
                <c:pt idx="2543">
                  <c:v>-8.165225744476463E-3</c:v>
                </c:pt>
                <c:pt idx="2544">
                  <c:v>-8.165225744476463E-3</c:v>
                </c:pt>
                <c:pt idx="2545">
                  <c:v>-8.4053794428434227E-3</c:v>
                </c:pt>
                <c:pt idx="2546">
                  <c:v>-8.4053794428434227E-3</c:v>
                </c:pt>
                <c:pt idx="2547">
                  <c:v>-8.4053794428434227E-3</c:v>
                </c:pt>
                <c:pt idx="2548">
                  <c:v>-8.4053794428434227E-3</c:v>
                </c:pt>
                <c:pt idx="2549">
                  <c:v>-8.4053794428434227E-3</c:v>
                </c:pt>
                <c:pt idx="2550">
                  <c:v>-8.4053794428434227E-3</c:v>
                </c:pt>
                <c:pt idx="2551">
                  <c:v>-8.4053794428434227E-3</c:v>
                </c:pt>
                <c:pt idx="2552">
                  <c:v>-8.4053794428434227E-3</c:v>
                </c:pt>
                <c:pt idx="2553">
                  <c:v>-8.4053794428434227E-3</c:v>
                </c:pt>
                <c:pt idx="2554">
                  <c:v>-8.4053794428434227E-3</c:v>
                </c:pt>
                <c:pt idx="2555">
                  <c:v>-8.4053794428434227E-3</c:v>
                </c:pt>
                <c:pt idx="2556">
                  <c:v>-8.4053794428434227E-3</c:v>
                </c:pt>
                <c:pt idx="2557">
                  <c:v>-8.6455331412103754E-3</c:v>
                </c:pt>
                <c:pt idx="2558">
                  <c:v>-8.6455331412103754E-3</c:v>
                </c:pt>
                <c:pt idx="2559">
                  <c:v>-8.4053794428434227E-3</c:v>
                </c:pt>
                <c:pt idx="2560">
                  <c:v>-8.4053794428434227E-3</c:v>
                </c:pt>
                <c:pt idx="2561">
                  <c:v>-8.8856868395774478E-3</c:v>
                </c:pt>
                <c:pt idx="2562">
                  <c:v>-8.8856868395774478E-3</c:v>
                </c:pt>
                <c:pt idx="2563">
                  <c:v>-8.6455331412103754E-3</c:v>
                </c:pt>
                <c:pt idx="2564">
                  <c:v>-8.6455331412103754E-3</c:v>
                </c:pt>
                <c:pt idx="2565">
                  <c:v>-8.6455331412103754E-3</c:v>
                </c:pt>
                <c:pt idx="2566">
                  <c:v>-8.6455331412103754E-3</c:v>
                </c:pt>
                <c:pt idx="2567">
                  <c:v>-8.6455331412103754E-3</c:v>
                </c:pt>
                <c:pt idx="2568">
                  <c:v>-8.6455331412103754E-3</c:v>
                </c:pt>
                <c:pt idx="2569">
                  <c:v>-8.6455331412103754E-3</c:v>
                </c:pt>
                <c:pt idx="2570">
                  <c:v>-8.6455331412103754E-3</c:v>
                </c:pt>
                <c:pt idx="2571">
                  <c:v>-8.6455331412103754E-3</c:v>
                </c:pt>
                <c:pt idx="2572">
                  <c:v>-8.6455331412103754E-3</c:v>
                </c:pt>
                <c:pt idx="2573">
                  <c:v>-8.4053794428434227E-3</c:v>
                </c:pt>
                <c:pt idx="2574">
                  <c:v>-8.4053794428434227E-3</c:v>
                </c:pt>
                <c:pt idx="2575">
                  <c:v>-8.4053794428434227E-3</c:v>
                </c:pt>
                <c:pt idx="2576">
                  <c:v>-8.4053794428434227E-3</c:v>
                </c:pt>
                <c:pt idx="2577">
                  <c:v>-7.9250720461095103E-3</c:v>
                </c:pt>
                <c:pt idx="2578">
                  <c:v>-7.9250720461095103E-3</c:v>
                </c:pt>
                <c:pt idx="2579">
                  <c:v>-8.165225744476463E-3</c:v>
                </c:pt>
                <c:pt idx="2580">
                  <c:v>-8.165225744476463E-3</c:v>
                </c:pt>
                <c:pt idx="2581">
                  <c:v>-8.165225744476463E-3</c:v>
                </c:pt>
                <c:pt idx="2582">
                  <c:v>-8.165225744476463E-3</c:v>
                </c:pt>
                <c:pt idx="2583">
                  <c:v>-7.9250720461095103E-3</c:v>
                </c:pt>
                <c:pt idx="2584">
                  <c:v>-7.9250720461095103E-3</c:v>
                </c:pt>
                <c:pt idx="2585">
                  <c:v>-8.165225744476463E-3</c:v>
                </c:pt>
                <c:pt idx="2586">
                  <c:v>-8.165225744476463E-3</c:v>
                </c:pt>
                <c:pt idx="2587">
                  <c:v>-8.165225744476463E-3</c:v>
                </c:pt>
                <c:pt idx="2588">
                  <c:v>-8.165225744476463E-3</c:v>
                </c:pt>
                <c:pt idx="2589">
                  <c:v>-8.165225744476463E-3</c:v>
                </c:pt>
                <c:pt idx="2590">
                  <c:v>-8.165225744476463E-3</c:v>
                </c:pt>
                <c:pt idx="2591">
                  <c:v>-8.165225744476463E-3</c:v>
                </c:pt>
                <c:pt idx="2592">
                  <c:v>-8.165225744476463E-3</c:v>
                </c:pt>
                <c:pt idx="2593">
                  <c:v>-8.4053794428434227E-3</c:v>
                </c:pt>
                <c:pt idx="2594">
                  <c:v>-8.4053794428434227E-3</c:v>
                </c:pt>
                <c:pt idx="2595">
                  <c:v>-8.8856868395774478E-3</c:v>
                </c:pt>
                <c:pt idx="2596">
                  <c:v>-8.8856868395774478E-3</c:v>
                </c:pt>
                <c:pt idx="2597">
                  <c:v>-8.8856868395774478E-3</c:v>
                </c:pt>
                <c:pt idx="2598">
                  <c:v>-8.6455331412103754E-3</c:v>
                </c:pt>
                <c:pt idx="2599">
                  <c:v>-8.8856868395774478E-3</c:v>
                </c:pt>
                <c:pt idx="2600">
                  <c:v>-9.1258405379443675E-3</c:v>
                </c:pt>
                <c:pt idx="2601">
                  <c:v>-9.1258405379443675E-3</c:v>
                </c:pt>
                <c:pt idx="2602">
                  <c:v>-9.1258405379443675E-3</c:v>
                </c:pt>
                <c:pt idx="2603">
                  <c:v>-9.365994236311348E-3</c:v>
                </c:pt>
                <c:pt idx="2604">
                  <c:v>-9.365994236311348E-3</c:v>
                </c:pt>
                <c:pt idx="2605">
                  <c:v>-9.365994236311348E-3</c:v>
                </c:pt>
                <c:pt idx="2606">
                  <c:v>-9.365994236311348E-3</c:v>
                </c:pt>
                <c:pt idx="2607">
                  <c:v>-9.365994236311348E-3</c:v>
                </c:pt>
                <c:pt idx="2608">
                  <c:v>-9.365994236311348E-3</c:v>
                </c:pt>
                <c:pt idx="2609">
                  <c:v>-8.8856868395774478E-3</c:v>
                </c:pt>
                <c:pt idx="2610">
                  <c:v>-8.8856868395774478E-3</c:v>
                </c:pt>
                <c:pt idx="2611">
                  <c:v>-7.9250720461095103E-3</c:v>
                </c:pt>
                <c:pt idx="2612">
                  <c:v>-7.9250720461095103E-3</c:v>
                </c:pt>
                <c:pt idx="2613">
                  <c:v>-7.684918347742555E-3</c:v>
                </c:pt>
                <c:pt idx="2614">
                  <c:v>-7.684918347742555E-3</c:v>
                </c:pt>
                <c:pt idx="2615">
                  <c:v>-7.4447646493756205E-3</c:v>
                </c:pt>
                <c:pt idx="2616">
                  <c:v>-7.4447646493756205E-3</c:v>
                </c:pt>
                <c:pt idx="2617">
                  <c:v>-7.4447646493756205E-3</c:v>
                </c:pt>
                <c:pt idx="2618">
                  <c:v>-7.4447646493756205E-3</c:v>
                </c:pt>
                <c:pt idx="2619">
                  <c:v>-7.2046109510086531E-3</c:v>
                </c:pt>
                <c:pt idx="2620">
                  <c:v>-7.2046109510086531E-3</c:v>
                </c:pt>
                <c:pt idx="2621">
                  <c:v>-7.2046109510086531E-3</c:v>
                </c:pt>
                <c:pt idx="2622">
                  <c:v>-7.2046109510086531E-3</c:v>
                </c:pt>
                <c:pt idx="2623">
                  <c:v>-6.7243035542747494E-3</c:v>
                </c:pt>
                <c:pt idx="2624">
                  <c:v>-6.7243035542747494E-3</c:v>
                </c:pt>
                <c:pt idx="2625">
                  <c:v>-6.4841498559077924E-3</c:v>
                </c:pt>
                <c:pt idx="2626">
                  <c:v>-6.4841498559077924E-3</c:v>
                </c:pt>
                <c:pt idx="2627">
                  <c:v>-6.2439961575408518E-3</c:v>
                </c:pt>
                <c:pt idx="2628">
                  <c:v>-6.2439961575408518E-3</c:v>
                </c:pt>
                <c:pt idx="2629">
                  <c:v>-6.2439961575408518E-3</c:v>
                </c:pt>
                <c:pt idx="2630">
                  <c:v>-6.2439961575408518E-3</c:v>
                </c:pt>
                <c:pt idx="2631">
                  <c:v>-6.9644572526416934E-3</c:v>
                </c:pt>
                <c:pt idx="2632">
                  <c:v>-6.9644572526416934E-3</c:v>
                </c:pt>
                <c:pt idx="2633">
                  <c:v>-7.2046109510086531E-3</c:v>
                </c:pt>
                <c:pt idx="2634">
                  <c:v>-7.2046109510086531E-3</c:v>
                </c:pt>
                <c:pt idx="2635">
                  <c:v>-7.2046109510086531E-3</c:v>
                </c:pt>
                <c:pt idx="2636">
                  <c:v>-7.2046109510086531E-3</c:v>
                </c:pt>
                <c:pt idx="2637">
                  <c:v>-7.2046109510086531E-3</c:v>
                </c:pt>
                <c:pt idx="2638">
                  <c:v>-7.2046109510086531E-3</c:v>
                </c:pt>
                <c:pt idx="2639">
                  <c:v>-7.2046109510086531E-3</c:v>
                </c:pt>
                <c:pt idx="2640">
                  <c:v>-7.2046109510086531E-3</c:v>
                </c:pt>
                <c:pt idx="2641">
                  <c:v>-6.9644572526416934E-3</c:v>
                </c:pt>
                <c:pt idx="2642">
                  <c:v>-6.9644572526416934E-3</c:v>
                </c:pt>
                <c:pt idx="2643">
                  <c:v>-6.9644572526416934E-3</c:v>
                </c:pt>
                <c:pt idx="2644">
                  <c:v>-6.9644572526416934E-3</c:v>
                </c:pt>
                <c:pt idx="2645">
                  <c:v>-6.4841498559077924E-3</c:v>
                </c:pt>
                <c:pt idx="2646">
                  <c:v>-6.4841498559077924E-3</c:v>
                </c:pt>
                <c:pt idx="2647">
                  <c:v>-6.7243035542747494E-3</c:v>
                </c:pt>
                <c:pt idx="2648">
                  <c:v>-6.7243035542747494E-3</c:v>
                </c:pt>
                <c:pt idx="2649">
                  <c:v>-6.7243035542747494E-3</c:v>
                </c:pt>
                <c:pt idx="2650">
                  <c:v>-6.7243035542747494E-3</c:v>
                </c:pt>
                <c:pt idx="2651">
                  <c:v>-6.9644572526416934E-3</c:v>
                </c:pt>
                <c:pt idx="2652">
                  <c:v>-6.9644572526416934E-3</c:v>
                </c:pt>
                <c:pt idx="2653">
                  <c:v>-6.9644572526416934E-3</c:v>
                </c:pt>
                <c:pt idx="2654">
                  <c:v>-6.9644572526416934E-3</c:v>
                </c:pt>
                <c:pt idx="2655">
                  <c:v>-6.9644572526416934E-3</c:v>
                </c:pt>
                <c:pt idx="2656">
                  <c:v>-6.9644572526416934E-3</c:v>
                </c:pt>
                <c:pt idx="2657">
                  <c:v>-6.9644572526416934E-3</c:v>
                </c:pt>
                <c:pt idx="2658">
                  <c:v>-6.9644572526416934E-3</c:v>
                </c:pt>
                <c:pt idx="2659">
                  <c:v>-6.4841498559077924E-3</c:v>
                </c:pt>
                <c:pt idx="2660">
                  <c:v>-6.4841498559077924E-3</c:v>
                </c:pt>
                <c:pt idx="2661">
                  <c:v>-6.4841498559077924E-3</c:v>
                </c:pt>
                <c:pt idx="2662">
                  <c:v>-6.4841498559077924E-3</c:v>
                </c:pt>
                <c:pt idx="2663">
                  <c:v>-6.4841498559077924E-3</c:v>
                </c:pt>
                <c:pt idx="2664">
                  <c:v>-6.4841498559077924E-3</c:v>
                </c:pt>
                <c:pt idx="2665">
                  <c:v>-6.4841498559077924E-3</c:v>
                </c:pt>
                <c:pt idx="2666">
                  <c:v>-6.4841498559077924E-3</c:v>
                </c:pt>
                <c:pt idx="2667">
                  <c:v>-6.0038424591739043E-3</c:v>
                </c:pt>
                <c:pt idx="2668">
                  <c:v>-6.0038424591739043E-3</c:v>
                </c:pt>
                <c:pt idx="2669">
                  <c:v>-6.0038424591739043E-3</c:v>
                </c:pt>
                <c:pt idx="2670">
                  <c:v>-6.0038424591739043E-3</c:v>
                </c:pt>
                <c:pt idx="2671">
                  <c:v>-6.0038424591739043E-3</c:v>
                </c:pt>
                <c:pt idx="2672">
                  <c:v>-6.0038424591739043E-3</c:v>
                </c:pt>
                <c:pt idx="2673">
                  <c:v>-5.5235350624399616E-3</c:v>
                </c:pt>
                <c:pt idx="2674">
                  <c:v>-5.5235350624399616E-3</c:v>
                </c:pt>
                <c:pt idx="2675">
                  <c:v>-5.5235350624399616E-3</c:v>
                </c:pt>
                <c:pt idx="2676">
                  <c:v>-5.7636887608069195E-3</c:v>
                </c:pt>
                <c:pt idx="2677">
                  <c:v>-5.5235350624399616E-3</c:v>
                </c:pt>
                <c:pt idx="2678">
                  <c:v>-5.5235350624399616E-3</c:v>
                </c:pt>
                <c:pt idx="2679">
                  <c:v>-5.2833813640730358E-3</c:v>
                </c:pt>
                <c:pt idx="2680">
                  <c:v>-5.2833813640730358E-3</c:v>
                </c:pt>
                <c:pt idx="2681">
                  <c:v>-5.2833813640730358E-3</c:v>
                </c:pt>
                <c:pt idx="2682">
                  <c:v>-5.2833813640730358E-3</c:v>
                </c:pt>
                <c:pt idx="2683">
                  <c:v>-5.5235350624399616E-3</c:v>
                </c:pt>
                <c:pt idx="2684">
                  <c:v>-5.5235350624399616E-3</c:v>
                </c:pt>
                <c:pt idx="2685">
                  <c:v>-5.5235350624399616E-3</c:v>
                </c:pt>
                <c:pt idx="2686">
                  <c:v>-5.5235350624399616E-3</c:v>
                </c:pt>
                <c:pt idx="2687">
                  <c:v>-5.5235350624399616E-3</c:v>
                </c:pt>
                <c:pt idx="2688">
                  <c:v>-5.5235350624399616E-3</c:v>
                </c:pt>
                <c:pt idx="2689">
                  <c:v>-5.2833813640730358E-3</c:v>
                </c:pt>
                <c:pt idx="2690">
                  <c:v>-5.2833813640730358E-3</c:v>
                </c:pt>
                <c:pt idx="2691">
                  <c:v>-5.0432276657060814E-3</c:v>
                </c:pt>
                <c:pt idx="2692">
                  <c:v>-5.0432276657060814E-3</c:v>
                </c:pt>
                <c:pt idx="2693">
                  <c:v>-5.0432276657060814E-3</c:v>
                </c:pt>
                <c:pt idx="2694">
                  <c:v>-5.0432276657060814E-3</c:v>
                </c:pt>
                <c:pt idx="2695">
                  <c:v>-6.0038424591739043E-3</c:v>
                </c:pt>
                <c:pt idx="2696">
                  <c:v>-6.0038424591739043E-3</c:v>
                </c:pt>
                <c:pt idx="2697">
                  <c:v>-5.7636887608069195E-3</c:v>
                </c:pt>
                <c:pt idx="2698">
                  <c:v>-5.7636887608069195E-3</c:v>
                </c:pt>
                <c:pt idx="2699">
                  <c:v>-5.7636887608069195E-3</c:v>
                </c:pt>
                <c:pt idx="2700">
                  <c:v>-5.7636887608069195E-3</c:v>
                </c:pt>
                <c:pt idx="2701">
                  <c:v>-5.0432276657060814E-3</c:v>
                </c:pt>
                <c:pt idx="2702">
                  <c:v>-5.0432276657060814E-3</c:v>
                </c:pt>
                <c:pt idx="2703">
                  <c:v>-5.5235350624399616E-3</c:v>
                </c:pt>
                <c:pt idx="2704">
                  <c:v>-5.5235350624399616E-3</c:v>
                </c:pt>
                <c:pt idx="2705">
                  <c:v>-5.5235350624399616E-3</c:v>
                </c:pt>
                <c:pt idx="2706">
                  <c:v>-5.5235350624399616E-3</c:v>
                </c:pt>
                <c:pt idx="2707">
                  <c:v>-5.2833813640730358E-3</c:v>
                </c:pt>
                <c:pt idx="2708">
                  <c:v>-5.2833813640730358E-3</c:v>
                </c:pt>
                <c:pt idx="2709">
                  <c:v>-5.0432276657060814E-3</c:v>
                </c:pt>
                <c:pt idx="2710">
                  <c:v>-5.0432276657060814E-3</c:v>
                </c:pt>
                <c:pt idx="2711">
                  <c:v>-5.0432276657060814E-3</c:v>
                </c:pt>
                <c:pt idx="2712">
                  <c:v>-5.0432276657060814E-3</c:v>
                </c:pt>
                <c:pt idx="2713">
                  <c:v>-5.5235350624399616E-3</c:v>
                </c:pt>
                <c:pt idx="2714">
                  <c:v>-5.5235350624399616E-3</c:v>
                </c:pt>
                <c:pt idx="2715">
                  <c:v>-5.2833813640730358E-3</c:v>
                </c:pt>
                <c:pt idx="2716">
                  <c:v>-5.2833813640730358E-3</c:v>
                </c:pt>
                <c:pt idx="2717">
                  <c:v>-5.2833813640730358E-3</c:v>
                </c:pt>
                <c:pt idx="2718">
                  <c:v>-5.2833813640730358E-3</c:v>
                </c:pt>
                <c:pt idx="2719">
                  <c:v>-5.5235350624399616E-3</c:v>
                </c:pt>
                <c:pt idx="2720">
                  <c:v>-5.5235350624399616E-3</c:v>
                </c:pt>
                <c:pt idx="2721">
                  <c:v>-5.7636887608069195E-3</c:v>
                </c:pt>
                <c:pt idx="2722">
                  <c:v>-5.7636887608069195E-3</c:v>
                </c:pt>
                <c:pt idx="2723">
                  <c:v>-5.5235350624399616E-3</c:v>
                </c:pt>
                <c:pt idx="2724">
                  <c:v>-5.5235350624399616E-3</c:v>
                </c:pt>
                <c:pt idx="2725">
                  <c:v>-5.5235350624399616E-3</c:v>
                </c:pt>
                <c:pt idx="2726">
                  <c:v>-5.5235350624399616E-3</c:v>
                </c:pt>
                <c:pt idx="2727">
                  <c:v>-5.5235350624399616E-3</c:v>
                </c:pt>
                <c:pt idx="2728">
                  <c:v>-5.5235350624399616E-3</c:v>
                </c:pt>
                <c:pt idx="2729">
                  <c:v>-5.5235350624399616E-3</c:v>
                </c:pt>
                <c:pt idx="2730">
                  <c:v>-5.5235350624399616E-3</c:v>
                </c:pt>
                <c:pt idx="2731">
                  <c:v>-5.5235350624399616E-3</c:v>
                </c:pt>
                <c:pt idx="2732">
                  <c:v>-5.5235350624399616E-3</c:v>
                </c:pt>
                <c:pt idx="2733">
                  <c:v>-5.5235350624399616E-3</c:v>
                </c:pt>
                <c:pt idx="2734">
                  <c:v>-5.5235350624399616E-3</c:v>
                </c:pt>
                <c:pt idx="2735">
                  <c:v>-5.0432276657060814E-3</c:v>
                </c:pt>
                <c:pt idx="2736">
                  <c:v>-5.0432276657060814E-3</c:v>
                </c:pt>
                <c:pt idx="2737">
                  <c:v>-5.0432276657060814E-3</c:v>
                </c:pt>
                <c:pt idx="2738">
                  <c:v>-5.0432276657060814E-3</c:v>
                </c:pt>
                <c:pt idx="2739">
                  <c:v>-5.5235350624399616E-3</c:v>
                </c:pt>
                <c:pt idx="2740">
                  <c:v>-5.5235350624399616E-3</c:v>
                </c:pt>
                <c:pt idx="2741">
                  <c:v>-5.5235350624399616E-3</c:v>
                </c:pt>
                <c:pt idx="2742">
                  <c:v>-5.5235350624399616E-3</c:v>
                </c:pt>
                <c:pt idx="2743">
                  <c:v>-5.2833813640730358E-3</c:v>
                </c:pt>
                <c:pt idx="2744">
                  <c:v>-5.2833813640730358E-3</c:v>
                </c:pt>
                <c:pt idx="2745">
                  <c:v>-5.5235350624399616E-3</c:v>
                </c:pt>
                <c:pt idx="2746">
                  <c:v>-5.5235350624399616E-3</c:v>
                </c:pt>
                <c:pt idx="2747">
                  <c:v>-5.7636887608069195E-3</c:v>
                </c:pt>
                <c:pt idx="2748">
                  <c:v>-5.7636887608069195E-3</c:v>
                </c:pt>
                <c:pt idx="2749">
                  <c:v>-6.0038424591739043E-3</c:v>
                </c:pt>
                <c:pt idx="2750">
                  <c:v>-6.0038424591739043E-3</c:v>
                </c:pt>
                <c:pt idx="2751">
                  <c:v>-6.4841498559077924E-3</c:v>
                </c:pt>
                <c:pt idx="2752">
                  <c:v>-6.4841498559077924E-3</c:v>
                </c:pt>
                <c:pt idx="2753">
                  <c:v>-6.4841498559077924E-3</c:v>
                </c:pt>
                <c:pt idx="2754">
                  <c:v>-6.4841498559077924E-3</c:v>
                </c:pt>
                <c:pt idx="2755">
                  <c:v>-6.4841498559077924E-3</c:v>
                </c:pt>
                <c:pt idx="2756">
                  <c:v>-6.4841498559077924E-3</c:v>
                </c:pt>
                <c:pt idx="2757">
                  <c:v>-6.4841498559077924E-3</c:v>
                </c:pt>
                <c:pt idx="2758">
                  <c:v>-6.4841498559077924E-3</c:v>
                </c:pt>
                <c:pt idx="2759">
                  <c:v>-6.4841498559077924E-3</c:v>
                </c:pt>
                <c:pt idx="2760">
                  <c:v>-6.4841498559077924E-3</c:v>
                </c:pt>
                <c:pt idx="2761">
                  <c:v>-6.4841498559077924E-3</c:v>
                </c:pt>
                <c:pt idx="2762">
                  <c:v>-6.4841498559077924E-3</c:v>
                </c:pt>
                <c:pt idx="2763">
                  <c:v>-6.2439961575408518E-3</c:v>
                </c:pt>
                <c:pt idx="2764">
                  <c:v>-6.2439961575408518E-3</c:v>
                </c:pt>
                <c:pt idx="2765">
                  <c:v>-6.2439961575408518E-3</c:v>
                </c:pt>
                <c:pt idx="2766">
                  <c:v>-6.2439961575408518E-3</c:v>
                </c:pt>
                <c:pt idx="2767">
                  <c:v>-6.2439961575408518E-3</c:v>
                </c:pt>
                <c:pt idx="2768">
                  <c:v>-6.2439961575408518E-3</c:v>
                </c:pt>
                <c:pt idx="2769">
                  <c:v>-6.4841498559077924E-3</c:v>
                </c:pt>
                <c:pt idx="2770">
                  <c:v>-6.2439961575408518E-3</c:v>
                </c:pt>
                <c:pt idx="2771">
                  <c:v>-6.4841498559077924E-3</c:v>
                </c:pt>
                <c:pt idx="2772">
                  <c:v>-6.4841498559077924E-3</c:v>
                </c:pt>
                <c:pt idx="2773">
                  <c:v>-6.7243035542747494E-3</c:v>
                </c:pt>
                <c:pt idx="2774">
                  <c:v>-6.7243035542747494E-3</c:v>
                </c:pt>
                <c:pt idx="2775">
                  <c:v>-6.7243035542747494E-3</c:v>
                </c:pt>
                <c:pt idx="2776">
                  <c:v>-6.7243035542747494E-3</c:v>
                </c:pt>
                <c:pt idx="2777">
                  <c:v>-6.7243035542747494E-3</c:v>
                </c:pt>
                <c:pt idx="2778">
                  <c:v>-6.7243035542747494E-3</c:v>
                </c:pt>
                <c:pt idx="2779">
                  <c:v>-6.7243035542747494E-3</c:v>
                </c:pt>
                <c:pt idx="2780">
                  <c:v>-6.7243035542747494E-3</c:v>
                </c:pt>
                <c:pt idx="2781">
                  <c:v>-6.7243035542747494E-3</c:v>
                </c:pt>
                <c:pt idx="2782">
                  <c:v>-6.7243035542747494E-3</c:v>
                </c:pt>
                <c:pt idx="2783">
                  <c:v>-6.7243035542747494E-3</c:v>
                </c:pt>
                <c:pt idx="2784">
                  <c:v>-6.7243035542747494E-3</c:v>
                </c:pt>
                <c:pt idx="2785">
                  <c:v>-6.7243035542747494E-3</c:v>
                </c:pt>
                <c:pt idx="2786">
                  <c:v>-6.7243035542747494E-3</c:v>
                </c:pt>
                <c:pt idx="2787">
                  <c:v>-6.7243035542747494E-3</c:v>
                </c:pt>
                <c:pt idx="2788">
                  <c:v>-6.7243035542747494E-3</c:v>
                </c:pt>
                <c:pt idx="2789">
                  <c:v>-6.9644572526416934E-3</c:v>
                </c:pt>
                <c:pt idx="2790">
                  <c:v>-6.9644572526416934E-3</c:v>
                </c:pt>
                <c:pt idx="2791">
                  <c:v>-6.9644572526416934E-3</c:v>
                </c:pt>
                <c:pt idx="2792">
                  <c:v>-6.9644572526416934E-3</c:v>
                </c:pt>
                <c:pt idx="2793">
                  <c:v>-6.7243035542747494E-3</c:v>
                </c:pt>
                <c:pt idx="2794">
                  <c:v>-6.7243035542747494E-3</c:v>
                </c:pt>
                <c:pt idx="2795">
                  <c:v>-6.7243035542747494E-3</c:v>
                </c:pt>
                <c:pt idx="2796">
                  <c:v>-6.7243035542747494E-3</c:v>
                </c:pt>
                <c:pt idx="2797">
                  <c:v>-6.7243035542747494E-3</c:v>
                </c:pt>
                <c:pt idx="2798">
                  <c:v>-6.9644572526416934E-3</c:v>
                </c:pt>
                <c:pt idx="2799">
                  <c:v>-6.9644572526416934E-3</c:v>
                </c:pt>
                <c:pt idx="2800">
                  <c:v>-6.9644572526416934E-3</c:v>
                </c:pt>
                <c:pt idx="2801">
                  <c:v>-7.4447646493756205E-3</c:v>
                </c:pt>
                <c:pt idx="2802">
                  <c:v>-7.4447646493756205E-3</c:v>
                </c:pt>
                <c:pt idx="2803">
                  <c:v>-7.4447646493756205E-3</c:v>
                </c:pt>
                <c:pt idx="2804">
                  <c:v>-7.4447646493756205E-3</c:v>
                </c:pt>
                <c:pt idx="2805">
                  <c:v>-7.4447646493756205E-3</c:v>
                </c:pt>
                <c:pt idx="2806">
                  <c:v>-7.4447646493756205E-3</c:v>
                </c:pt>
                <c:pt idx="2807">
                  <c:v>-7.4447646493756205E-3</c:v>
                </c:pt>
                <c:pt idx="2808">
                  <c:v>-7.4447646493756205E-3</c:v>
                </c:pt>
                <c:pt idx="2809">
                  <c:v>-7.4447646493756205E-3</c:v>
                </c:pt>
                <c:pt idx="2810">
                  <c:v>-7.4447646493756205E-3</c:v>
                </c:pt>
                <c:pt idx="2811">
                  <c:v>-7.4447646493756205E-3</c:v>
                </c:pt>
                <c:pt idx="2812">
                  <c:v>-7.4447646493756205E-3</c:v>
                </c:pt>
                <c:pt idx="2813">
                  <c:v>-7.4447646493756205E-3</c:v>
                </c:pt>
                <c:pt idx="2814">
                  <c:v>-7.4447646493756205E-3</c:v>
                </c:pt>
                <c:pt idx="2815">
                  <c:v>-7.4447646493756205E-3</c:v>
                </c:pt>
                <c:pt idx="2816">
                  <c:v>-7.2046109510086531E-3</c:v>
                </c:pt>
                <c:pt idx="2817">
                  <c:v>-7.4447646493756205E-3</c:v>
                </c:pt>
                <c:pt idx="2818">
                  <c:v>-7.4447646493756205E-3</c:v>
                </c:pt>
                <c:pt idx="2819">
                  <c:v>-7.4447646493756205E-3</c:v>
                </c:pt>
                <c:pt idx="2820">
                  <c:v>-7.4447646493756205E-3</c:v>
                </c:pt>
                <c:pt idx="2821">
                  <c:v>-7.2046109510086531E-3</c:v>
                </c:pt>
                <c:pt idx="2822">
                  <c:v>-7.2046109510086531E-3</c:v>
                </c:pt>
                <c:pt idx="2823">
                  <c:v>-6.9644572526416934E-3</c:v>
                </c:pt>
                <c:pt idx="2824">
                  <c:v>-6.9644572526416934E-3</c:v>
                </c:pt>
                <c:pt idx="2825">
                  <c:v>-6.4841498559077924E-3</c:v>
                </c:pt>
                <c:pt idx="2826">
                  <c:v>-6.4841498559077924E-3</c:v>
                </c:pt>
                <c:pt idx="2827">
                  <c:v>-8.3892617449664447E-3</c:v>
                </c:pt>
                <c:pt idx="2828">
                  <c:v>-8.1515224166867021E-3</c:v>
                </c:pt>
                <c:pt idx="2829">
                  <c:v>-8.3912730760009706E-3</c:v>
                </c:pt>
                <c:pt idx="2830">
                  <c:v>-8.1534772182254977E-3</c:v>
                </c:pt>
                <c:pt idx="2831">
                  <c:v>-8.1534772182254977E-3</c:v>
                </c:pt>
                <c:pt idx="2832">
                  <c:v>-8.1534772182254977E-3</c:v>
                </c:pt>
                <c:pt idx="2833">
                  <c:v>-8.3932853717026985E-3</c:v>
                </c:pt>
                <c:pt idx="2834">
                  <c:v>-7.9174664107485946E-3</c:v>
                </c:pt>
                <c:pt idx="2835">
                  <c:v>-7.6775431861804497E-3</c:v>
                </c:pt>
                <c:pt idx="2836">
                  <c:v>-8.1534772182254977E-3</c:v>
                </c:pt>
                <c:pt idx="2837">
                  <c:v>-8.1534772182254977E-3</c:v>
                </c:pt>
                <c:pt idx="2838">
                  <c:v>-8.1534772182254977E-3</c:v>
                </c:pt>
                <c:pt idx="2839">
                  <c:v>-8.3932853717026985E-3</c:v>
                </c:pt>
                <c:pt idx="2840">
                  <c:v>-8.3932853717026985E-3</c:v>
                </c:pt>
                <c:pt idx="2841">
                  <c:v>-8.3932853717026985E-3</c:v>
                </c:pt>
                <c:pt idx="2842">
                  <c:v>-8.3932853717026985E-3</c:v>
                </c:pt>
                <c:pt idx="2843">
                  <c:v>-8.1554329575438712E-3</c:v>
                </c:pt>
                <c:pt idx="2844">
                  <c:v>-8.1554329575438712E-3</c:v>
                </c:pt>
                <c:pt idx="2845">
                  <c:v>-8.1554329575438712E-3</c:v>
                </c:pt>
                <c:pt idx="2846">
                  <c:v>-8.3952986327657155E-3</c:v>
                </c:pt>
                <c:pt idx="2847">
                  <c:v>-8.397312859884886E-3</c:v>
                </c:pt>
                <c:pt idx="2848">
                  <c:v>-8.397312859884886E-3</c:v>
                </c:pt>
                <c:pt idx="2849">
                  <c:v>-8.397312859884886E-3</c:v>
                </c:pt>
                <c:pt idx="2850">
                  <c:v>-8.397312859884886E-3</c:v>
                </c:pt>
                <c:pt idx="2851">
                  <c:v>-8.1593472522198621E-3</c:v>
                </c:pt>
                <c:pt idx="2852">
                  <c:v>-8.1593472522198621E-3</c:v>
                </c:pt>
                <c:pt idx="2853">
                  <c:v>-8.1593472522198621E-3</c:v>
                </c:pt>
                <c:pt idx="2854">
                  <c:v>-8.1593472522198621E-3</c:v>
                </c:pt>
                <c:pt idx="2855">
                  <c:v>-8.1593472522198621E-3</c:v>
                </c:pt>
                <c:pt idx="2856">
                  <c:v>-8.3993280537557023E-3</c:v>
                </c:pt>
                <c:pt idx="2857">
                  <c:v>-8.3993280537557023E-3</c:v>
                </c:pt>
                <c:pt idx="2858">
                  <c:v>-8.3993280537557023E-3</c:v>
                </c:pt>
                <c:pt idx="2859">
                  <c:v>-7.9212674027845081E-3</c:v>
                </c:pt>
                <c:pt idx="2860">
                  <c:v>-8.1613058089294709E-3</c:v>
                </c:pt>
                <c:pt idx="2861">
                  <c:v>-8.3993280537557023E-3</c:v>
                </c:pt>
                <c:pt idx="2862">
                  <c:v>-8.3993280537557023E-3</c:v>
                </c:pt>
                <c:pt idx="2863">
                  <c:v>-8.3993280537557023E-3</c:v>
                </c:pt>
                <c:pt idx="2864">
                  <c:v>-7.9193664506839942E-3</c:v>
                </c:pt>
                <c:pt idx="2865">
                  <c:v>-7.9193664506839942E-3</c:v>
                </c:pt>
                <c:pt idx="2866">
                  <c:v>-7.9193664506839942E-3</c:v>
                </c:pt>
                <c:pt idx="2867">
                  <c:v>-8.1573896353167412E-3</c:v>
                </c:pt>
                <c:pt idx="2868">
                  <c:v>-8.6372360844529754E-3</c:v>
                </c:pt>
                <c:pt idx="2869">
                  <c:v>-8.3993280537557023E-3</c:v>
                </c:pt>
                <c:pt idx="2870">
                  <c:v>-8.3993280537557023E-3</c:v>
                </c:pt>
                <c:pt idx="2871">
                  <c:v>-8.3993280537557023E-3</c:v>
                </c:pt>
                <c:pt idx="2872">
                  <c:v>-8.3993280537557023E-3</c:v>
                </c:pt>
                <c:pt idx="2873">
                  <c:v>-8.3993280537557023E-3</c:v>
                </c:pt>
                <c:pt idx="2874">
                  <c:v>-8.3993280537557023E-3</c:v>
                </c:pt>
                <c:pt idx="2875">
                  <c:v>-8.3993280537557023E-3</c:v>
                </c:pt>
                <c:pt idx="2876">
                  <c:v>-7.9193664506839942E-3</c:v>
                </c:pt>
                <c:pt idx="2877">
                  <c:v>-7.9193664506839942E-3</c:v>
                </c:pt>
                <c:pt idx="2878">
                  <c:v>-7.9193664506839942E-3</c:v>
                </c:pt>
                <c:pt idx="2879">
                  <c:v>-7.9193664506839942E-3</c:v>
                </c:pt>
                <c:pt idx="2880">
                  <c:v>-7.6793856491480794E-3</c:v>
                </c:pt>
                <c:pt idx="2881">
                  <c:v>-7.6793856491480794E-3</c:v>
                </c:pt>
                <c:pt idx="2882">
                  <c:v>-7.4394048476122115E-3</c:v>
                </c:pt>
                <c:pt idx="2883">
                  <c:v>-7.4394048476122115E-3</c:v>
                </c:pt>
                <c:pt idx="2884">
                  <c:v>-7.6793856491480794E-3</c:v>
                </c:pt>
                <c:pt idx="2885">
                  <c:v>-7.6793856491480794E-3</c:v>
                </c:pt>
                <c:pt idx="2886">
                  <c:v>-7.6793856491480794E-3</c:v>
                </c:pt>
                <c:pt idx="2887">
                  <c:v>-7.6793856491480794E-3</c:v>
                </c:pt>
                <c:pt idx="2888">
                  <c:v>-7.6793856491480794E-3</c:v>
                </c:pt>
                <c:pt idx="2889">
                  <c:v>-7.6793856491480794E-3</c:v>
                </c:pt>
                <c:pt idx="2890">
                  <c:v>-7.4394048476122115E-3</c:v>
                </c:pt>
                <c:pt idx="2891">
                  <c:v>-7.4394048476122115E-3</c:v>
                </c:pt>
                <c:pt idx="2892">
                  <c:v>-7.4394048476122115E-3</c:v>
                </c:pt>
                <c:pt idx="2893">
                  <c:v>-7.4394048476122115E-3</c:v>
                </c:pt>
                <c:pt idx="2894">
                  <c:v>-6.959443244540473E-3</c:v>
                </c:pt>
                <c:pt idx="2895">
                  <c:v>-6.959443244540473E-3</c:v>
                </c:pt>
                <c:pt idx="2896">
                  <c:v>-6.7194624430046163E-3</c:v>
                </c:pt>
                <c:pt idx="2897">
                  <c:v>-6.7194624430046163E-3</c:v>
                </c:pt>
                <c:pt idx="2898">
                  <c:v>-6.2395008399328336E-3</c:v>
                </c:pt>
                <c:pt idx="2899">
                  <c:v>-6.2395008399328336E-3</c:v>
                </c:pt>
                <c:pt idx="2900">
                  <c:v>-6.4794816414687128E-3</c:v>
                </c:pt>
                <c:pt idx="2901">
                  <c:v>-6.4794816414687128E-3</c:v>
                </c:pt>
                <c:pt idx="2902">
                  <c:v>-6.2395008399328336E-3</c:v>
                </c:pt>
                <c:pt idx="2903">
                  <c:v>-6.2395008399328336E-3</c:v>
                </c:pt>
                <c:pt idx="2904">
                  <c:v>-7.1994240460763175E-3</c:v>
                </c:pt>
                <c:pt idx="2905">
                  <c:v>-7.1994240460763175E-3</c:v>
                </c:pt>
                <c:pt idx="2906">
                  <c:v>-7.1994240460763175E-3</c:v>
                </c:pt>
                <c:pt idx="2907">
                  <c:v>-7.1994240460763175E-3</c:v>
                </c:pt>
                <c:pt idx="2908">
                  <c:v>-7.1994240460763175E-3</c:v>
                </c:pt>
                <c:pt idx="2909">
                  <c:v>-7.1994240460763175E-3</c:v>
                </c:pt>
                <c:pt idx="2910">
                  <c:v>-7.4394048476122115E-3</c:v>
                </c:pt>
                <c:pt idx="2911">
                  <c:v>-7.4394048476122115E-3</c:v>
                </c:pt>
                <c:pt idx="2912">
                  <c:v>-7.1994240460763175E-3</c:v>
                </c:pt>
                <c:pt idx="2913">
                  <c:v>-7.1994240460763175E-3</c:v>
                </c:pt>
                <c:pt idx="2914">
                  <c:v>-7.1994240460763175E-3</c:v>
                </c:pt>
                <c:pt idx="2915">
                  <c:v>-8.1515224166867021E-3</c:v>
                </c:pt>
                <c:pt idx="2916">
                  <c:v>-8.1515224166867021E-3</c:v>
                </c:pt>
                <c:pt idx="2917">
                  <c:v>-8.3892617449664447E-3</c:v>
                </c:pt>
                <c:pt idx="2918">
                  <c:v>-8.1495685522531176E-3</c:v>
                </c:pt>
                <c:pt idx="2919">
                  <c:v>-8.1495685522531176E-3</c:v>
                </c:pt>
                <c:pt idx="2920">
                  <c:v>-8.1495685522531176E-3</c:v>
                </c:pt>
                <c:pt idx="2921">
                  <c:v>-8.1495685522531176E-3</c:v>
                </c:pt>
                <c:pt idx="2922">
                  <c:v>-8.3892617449664447E-3</c:v>
                </c:pt>
                <c:pt idx="2923">
                  <c:v>-8.3892617449664447E-3</c:v>
                </c:pt>
                <c:pt idx="2924">
                  <c:v>-8.1495685522531176E-3</c:v>
                </c:pt>
                <c:pt idx="2925">
                  <c:v>-8.3872513779056253E-3</c:v>
                </c:pt>
                <c:pt idx="2926">
                  <c:v>-7.9079798705966996E-3</c:v>
                </c:pt>
                <c:pt idx="2927">
                  <c:v>-7.9079798705966996E-3</c:v>
                </c:pt>
                <c:pt idx="2928">
                  <c:v>-7.9079798705966996E-3</c:v>
                </c:pt>
                <c:pt idx="2929">
                  <c:v>-8.1456636320076867E-3</c:v>
                </c:pt>
                <c:pt idx="2930">
                  <c:v>-8.1456636320076867E-3</c:v>
                </c:pt>
                <c:pt idx="2931">
                  <c:v>-8.3832335329341728E-3</c:v>
                </c:pt>
                <c:pt idx="2932">
                  <c:v>-8.1437125748503227E-3</c:v>
                </c:pt>
                <c:pt idx="2933">
                  <c:v>-8.1437125748503227E-3</c:v>
                </c:pt>
                <c:pt idx="2934">
                  <c:v>-8.1437125748503227E-3</c:v>
                </c:pt>
                <c:pt idx="2935">
                  <c:v>-8.1437125748503227E-3</c:v>
                </c:pt>
                <c:pt idx="2936">
                  <c:v>-7.9041916167664674E-3</c:v>
                </c:pt>
                <c:pt idx="2937">
                  <c:v>-8.141762452107279E-3</c:v>
                </c:pt>
                <c:pt idx="2938">
                  <c:v>-7.9022988505747446E-3</c:v>
                </c:pt>
                <c:pt idx="2939">
                  <c:v>-8.1398132631074968E-3</c:v>
                </c:pt>
                <c:pt idx="2940">
                  <c:v>-8.1398132631074968E-3</c:v>
                </c:pt>
                <c:pt idx="2941">
                  <c:v>-8.1398132631074968E-3</c:v>
                </c:pt>
                <c:pt idx="2942">
                  <c:v>-8.1398132631074968E-3</c:v>
                </c:pt>
                <c:pt idx="2943">
                  <c:v>-8.6165629487793566E-3</c:v>
                </c:pt>
                <c:pt idx="2944">
                  <c:v>-8.3772139779799311E-3</c:v>
                </c:pt>
                <c:pt idx="2945">
                  <c:v>-8.3772139779799311E-3</c:v>
                </c:pt>
                <c:pt idx="2946">
                  <c:v>-8.3772139779799311E-3</c:v>
                </c:pt>
                <c:pt idx="2947">
                  <c:v>-8.1398132631074968E-3</c:v>
                </c:pt>
                <c:pt idx="2948">
                  <c:v>-9.0974383528848873E-3</c:v>
                </c:pt>
                <c:pt idx="2949">
                  <c:v>-8.1456636320076867E-3</c:v>
                </c:pt>
                <c:pt idx="2950">
                  <c:v>-8.1456636320076867E-3</c:v>
                </c:pt>
                <c:pt idx="2951">
                  <c:v>-8.1456636320076867E-3</c:v>
                </c:pt>
                <c:pt idx="2952">
                  <c:v>-7.9060852898898207E-3</c:v>
                </c:pt>
                <c:pt idx="2953">
                  <c:v>-7.6683441169422524E-3</c:v>
                </c:pt>
                <c:pt idx="2954">
                  <c:v>-7.6683441169422524E-3</c:v>
                </c:pt>
                <c:pt idx="2955">
                  <c:v>-7.9060852898898207E-3</c:v>
                </c:pt>
                <c:pt idx="2956">
                  <c:v>-7.9060852898898207E-3</c:v>
                </c:pt>
                <c:pt idx="2957">
                  <c:v>-7.9060852898898207E-3</c:v>
                </c:pt>
                <c:pt idx="2958">
                  <c:v>-7.9060852898898207E-3</c:v>
                </c:pt>
                <c:pt idx="2959">
                  <c:v>-7.9060852898898207E-3</c:v>
                </c:pt>
                <c:pt idx="2960">
                  <c:v>-7.9060852898898207E-3</c:v>
                </c:pt>
                <c:pt idx="2961">
                  <c:v>-7.9060852898898207E-3</c:v>
                </c:pt>
                <c:pt idx="2962">
                  <c:v>-7.9060852898898207E-3</c:v>
                </c:pt>
                <c:pt idx="2963">
                  <c:v>-7.9060852898898207E-3</c:v>
                </c:pt>
                <c:pt idx="2964">
                  <c:v>-7.6665069477719252E-3</c:v>
                </c:pt>
                <c:pt idx="2965">
                  <c:v>-7.9060852898898207E-3</c:v>
                </c:pt>
                <c:pt idx="2966">
                  <c:v>-8.1456636320076867E-3</c:v>
                </c:pt>
                <c:pt idx="2967">
                  <c:v>-8.1456636320076867E-3</c:v>
                </c:pt>
                <c:pt idx="2968">
                  <c:v>-8.1456636320076867E-3</c:v>
                </c:pt>
                <c:pt idx="2969">
                  <c:v>-8.1456636320076867E-3</c:v>
                </c:pt>
                <c:pt idx="2970">
                  <c:v>-8.1456636320076867E-3</c:v>
                </c:pt>
                <c:pt idx="2971">
                  <c:v>-7.9060852898898207E-3</c:v>
                </c:pt>
                <c:pt idx="2972">
                  <c:v>-7.9060852898898207E-3</c:v>
                </c:pt>
                <c:pt idx="2973">
                  <c:v>-7.9060852898898207E-3</c:v>
                </c:pt>
                <c:pt idx="2974">
                  <c:v>-8.3852419741255839E-3</c:v>
                </c:pt>
                <c:pt idx="2975">
                  <c:v>-8.3852419741255839E-3</c:v>
                </c:pt>
                <c:pt idx="2976">
                  <c:v>-8.1456636320076867E-3</c:v>
                </c:pt>
                <c:pt idx="2977">
                  <c:v>-8.1456636320076867E-3</c:v>
                </c:pt>
                <c:pt idx="2978">
                  <c:v>-7.9060852898898207E-3</c:v>
                </c:pt>
                <c:pt idx="2979">
                  <c:v>-7.9060852898898207E-3</c:v>
                </c:pt>
                <c:pt idx="2980">
                  <c:v>-7.9060852898898207E-3</c:v>
                </c:pt>
                <c:pt idx="2981">
                  <c:v>-7.9060852898898207E-3</c:v>
                </c:pt>
                <c:pt idx="2982">
                  <c:v>-7.6665069477719252E-3</c:v>
                </c:pt>
                <c:pt idx="2983">
                  <c:v>-7.6665069477719252E-3</c:v>
                </c:pt>
                <c:pt idx="2984">
                  <c:v>-7.6665069477719252E-3</c:v>
                </c:pt>
                <c:pt idx="2985">
                  <c:v>-7.6665069477719252E-3</c:v>
                </c:pt>
                <c:pt idx="2986">
                  <c:v>-7.6665069477719252E-3</c:v>
                </c:pt>
                <c:pt idx="2987">
                  <c:v>-7.6665069477719252E-3</c:v>
                </c:pt>
                <c:pt idx="2988">
                  <c:v>-7.6665069477719252E-3</c:v>
                </c:pt>
                <c:pt idx="2989">
                  <c:v>-7.6665069477719252E-3</c:v>
                </c:pt>
                <c:pt idx="2990">
                  <c:v>-7.6665069477719252E-3</c:v>
                </c:pt>
                <c:pt idx="2991">
                  <c:v>-7.6665069477719252E-3</c:v>
                </c:pt>
                <c:pt idx="2992">
                  <c:v>-7.9060852898898207E-3</c:v>
                </c:pt>
                <c:pt idx="2993">
                  <c:v>-7.9060852898898207E-3</c:v>
                </c:pt>
                <c:pt idx="2994">
                  <c:v>-7.6665069477719252E-3</c:v>
                </c:pt>
                <c:pt idx="2995">
                  <c:v>-7.6665069477719252E-3</c:v>
                </c:pt>
                <c:pt idx="2996">
                  <c:v>-7.6665069477719252E-3</c:v>
                </c:pt>
                <c:pt idx="2997">
                  <c:v>-7.6665069477719252E-3</c:v>
                </c:pt>
                <c:pt idx="2998">
                  <c:v>-7.6665069477719252E-3</c:v>
                </c:pt>
                <c:pt idx="2999">
                  <c:v>-7.6665069477719252E-3</c:v>
                </c:pt>
                <c:pt idx="3000">
                  <c:v>-7.4269286056540922E-3</c:v>
                </c:pt>
                <c:pt idx="3001">
                  <c:v>-7.4269286056540922E-3</c:v>
                </c:pt>
                <c:pt idx="3002">
                  <c:v>-7.6665069477719252E-3</c:v>
                </c:pt>
                <c:pt idx="3003">
                  <c:v>-7.6665069477719252E-3</c:v>
                </c:pt>
                <c:pt idx="3004">
                  <c:v>-8.1456636320076867E-3</c:v>
                </c:pt>
                <c:pt idx="3005">
                  <c:v>-8.1456636320076867E-3</c:v>
                </c:pt>
                <c:pt idx="3006">
                  <c:v>-8.1456636320076867E-3</c:v>
                </c:pt>
                <c:pt idx="3007">
                  <c:v>-8.1456636320076867E-3</c:v>
                </c:pt>
                <c:pt idx="3008">
                  <c:v>-8.1456636320076867E-3</c:v>
                </c:pt>
                <c:pt idx="3009">
                  <c:v>-8.1456636320076867E-3</c:v>
                </c:pt>
                <c:pt idx="3010">
                  <c:v>-7.9060852898898207E-3</c:v>
                </c:pt>
                <c:pt idx="3011">
                  <c:v>-7.9060852898898207E-3</c:v>
                </c:pt>
                <c:pt idx="3012">
                  <c:v>-7.9060852898898207E-3</c:v>
                </c:pt>
                <c:pt idx="3013">
                  <c:v>-7.9060852898898207E-3</c:v>
                </c:pt>
                <c:pt idx="3014">
                  <c:v>-7.6665069477719252E-3</c:v>
                </c:pt>
                <c:pt idx="3015">
                  <c:v>-7.6665069477719252E-3</c:v>
                </c:pt>
                <c:pt idx="3016">
                  <c:v>-7.6665069477719252E-3</c:v>
                </c:pt>
                <c:pt idx="3017">
                  <c:v>-7.6665069477719252E-3</c:v>
                </c:pt>
                <c:pt idx="3018">
                  <c:v>-7.9060852898898207E-3</c:v>
                </c:pt>
                <c:pt idx="3019">
                  <c:v>-7.9060852898898207E-3</c:v>
                </c:pt>
                <c:pt idx="3020">
                  <c:v>-7.6665069477719252E-3</c:v>
                </c:pt>
                <c:pt idx="3021">
                  <c:v>-7.6665069477719252E-3</c:v>
                </c:pt>
                <c:pt idx="3022">
                  <c:v>-8.1456636320076867E-3</c:v>
                </c:pt>
                <c:pt idx="3023">
                  <c:v>-8.1456636320076867E-3</c:v>
                </c:pt>
                <c:pt idx="3024">
                  <c:v>-7.6665069477719252E-3</c:v>
                </c:pt>
                <c:pt idx="3025">
                  <c:v>-7.6665069477719252E-3</c:v>
                </c:pt>
                <c:pt idx="3026">
                  <c:v>-7.4269286056540922E-3</c:v>
                </c:pt>
                <c:pt idx="3027">
                  <c:v>-7.4269286056540922E-3</c:v>
                </c:pt>
                <c:pt idx="3028">
                  <c:v>-7.4269286056540922E-3</c:v>
                </c:pt>
                <c:pt idx="3029">
                  <c:v>-7.4269286056540922E-3</c:v>
                </c:pt>
                <c:pt idx="3030">
                  <c:v>-7.4269286056540922E-3</c:v>
                </c:pt>
                <c:pt idx="3031">
                  <c:v>-7.4269286056540922E-3</c:v>
                </c:pt>
                <c:pt idx="3032">
                  <c:v>-7.1873502635361828E-3</c:v>
                </c:pt>
                <c:pt idx="3033">
                  <c:v>-7.1873502635361828E-3</c:v>
                </c:pt>
                <c:pt idx="3034">
                  <c:v>-7.4269286056540922E-3</c:v>
                </c:pt>
                <c:pt idx="3035">
                  <c:v>-7.4269286056540922E-3</c:v>
                </c:pt>
                <c:pt idx="3036">
                  <c:v>-7.4269286056540922E-3</c:v>
                </c:pt>
                <c:pt idx="3037">
                  <c:v>-7.4269286056540922E-3</c:v>
                </c:pt>
                <c:pt idx="3038">
                  <c:v>-7.4269286056540922E-3</c:v>
                </c:pt>
                <c:pt idx="3039">
                  <c:v>-7.4269286056540922E-3</c:v>
                </c:pt>
                <c:pt idx="3040">
                  <c:v>-7.6665069477719252E-3</c:v>
                </c:pt>
                <c:pt idx="3041">
                  <c:v>-7.6665069477719252E-3</c:v>
                </c:pt>
                <c:pt idx="3042">
                  <c:v>-7.6665069477719252E-3</c:v>
                </c:pt>
                <c:pt idx="3043">
                  <c:v>-7.6665069477719252E-3</c:v>
                </c:pt>
                <c:pt idx="3044">
                  <c:v>-7.6665069477719252E-3</c:v>
                </c:pt>
                <c:pt idx="3045">
                  <c:v>-7.6665069477719252E-3</c:v>
                </c:pt>
                <c:pt idx="3046">
                  <c:v>-7.4269286056540922E-3</c:v>
                </c:pt>
                <c:pt idx="3047">
                  <c:v>-7.4269286056540922E-3</c:v>
                </c:pt>
                <c:pt idx="3048">
                  <c:v>-7.6665069477719252E-3</c:v>
                </c:pt>
                <c:pt idx="3049">
                  <c:v>-7.6665069477719252E-3</c:v>
                </c:pt>
                <c:pt idx="3050">
                  <c:v>-7.6665069477719252E-3</c:v>
                </c:pt>
                <c:pt idx="3051">
                  <c:v>-7.6665069477719252E-3</c:v>
                </c:pt>
                <c:pt idx="3052">
                  <c:v>-8.3852419741255839E-3</c:v>
                </c:pt>
                <c:pt idx="3053">
                  <c:v>-8.3852419741255839E-3</c:v>
                </c:pt>
                <c:pt idx="3054">
                  <c:v>-7.4269286056540922E-3</c:v>
                </c:pt>
                <c:pt idx="3055">
                  <c:v>-7.4269286056540922E-3</c:v>
                </c:pt>
                <c:pt idx="3056">
                  <c:v>-6.9477719214183341E-3</c:v>
                </c:pt>
                <c:pt idx="3057">
                  <c:v>-6.9477719214183341E-3</c:v>
                </c:pt>
                <c:pt idx="3058">
                  <c:v>-7.1873502635361828E-3</c:v>
                </c:pt>
                <c:pt idx="3059">
                  <c:v>-7.1873502635361828E-3</c:v>
                </c:pt>
                <c:pt idx="3060">
                  <c:v>-7.4269286056540922E-3</c:v>
                </c:pt>
                <c:pt idx="3061">
                  <c:v>-7.4269286056540922E-3</c:v>
                </c:pt>
                <c:pt idx="3062">
                  <c:v>-7.1873502635361828E-3</c:v>
                </c:pt>
                <c:pt idx="3063">
                  <c:v>-7.1873502635361828E-3</c:v>
                </c:pt>
                <c:pt idx="3064">
                  <c:v>-7.6665069477719252E-3</c:v>
                </c:pt>
                <c:pt idx="3065">
                  <c:v>-7.6665069477719252E-3</c:v>
                </c:pt>
                <c:pt idx="3066">
                  <c:v>-7.6665069477719252E-3</c:v>
                </c:pt>
                <c:pt idx="3067">
                  <c:v>-7.6665069477719252E-3</c:v>
                </c:pt>
                <c:pt idx="3068">
                  <c:v>-7.6665069477719252E-3</c:v>
                </c:pt>
                <c:pt idx="3069">
                  <c:v>-7.6665069477719252E-3</c:v>
                </c:pt>
                <c:pt idx="3070">
                  <c:v>-7.6665069477719252E-3</c:v>
                </c:pt>
                <c:pt idx="3071">
                  <c:v>-7.6665069477719252E-3</c:v>
                </c:pt>
                <c:pt idx="3072">
                  <c:v>-7.6665069477719252E-3</c:v>
                </c:pt>
                <c:pt idx="3073">
                  <c:v>-7.6665069477719252E-3</c:v>
                </c:pt>
                <c:pt idx="3074">
                  <c:v>-8.3852419741255839E-3</c:v>
                </c:pt>
                <c:pt idx="3075">
                  <c:v>-8.3852419741255839E-3</c:v>
                </c:pt>
                <c:pt idx="3076">
                  <c:v>-9.1039770004791559E-3</c:v>
                </c:pt>
                <c:pt idx="3077">
                  <c:v>-9.1039770004791559E-3</c:v>
                </c:pt>
                <c:pt idx="3078">
                  <c:v>-9.1039770004791559E-3</c:v>
                </c:pt>
                <c:pt idx="3079">
                  <c:v>-9.1039770004791559E-3</c:v>
                </c:pt>
                <c:pt idx="3080">
                  <c:v>-9.1039770004791559E-3</c:v>
                </c:pt>
                <c:pt idx="3081">
                  <c:v>-9.1039770004791559E-3</c:v>
                </c:pt>
                <c:pt idx="3082">
                  <c:v>-9.1039770004791559E-3</c:v>
                </c:pt>
                <c:pt idx="3083">
                  <c:v>-9.1039770004791559E-3</c:v>
                </c:pt>
                <c:pt idx="3084">
                  <c:v>-9.3435553425970548E-3</c:v>
                </c:pt>
                <c:pt idx="3085">
                  <c:v>-9.3435553425970548E-3</c:v>
                </c:pt>
                <c:pt idx="3086">
                  <c:v>-9.3435553425970548E-3</c:v>
                </c:pt>
                <c:pt idx="3087">
                  <c:v>-9.3435553425970548E-3</c:v>
                </c:pt>
                <c:pt idx="3088">
                  <c:v>-9.3435553425970548E-3</c:v>
                </c:pt>
                <c:pt idx="3089">
                  <c:v>-9.3435553425970548E-3</c:v>
                </c:pt>
                <c:pt idx="3090">
                  <c:v>-9.3435553425970548E-3</c:v>
                </c:pt>
                <c:pt idx="3091">
                  <c:v>-9.3435553425970548E-3</c:v>
                </c:pt>
                <c:pt idx="3092">
                  <c:v>-9.1039770004791559E-3</c:v>
                </c:pt>
                <c:pt idx="3093">
                  <c:v>-9.1039770004791559E-3</c:v>
                </c:pt>
                <c:pt idx="3094">
                  <c:v>-9.3435553425970548E-3</c:v>
                </c:pt>
                <c:pt idx="3095">
                  <c:v>-9.3435553425970548E-3</c:v>
                </c:pt>
                <c:pt idx="3096">
                  <c:v>-9.3435553425970548E-3</c:v>
                </c:pt>
                <c:pt idx="3097">
                  <c:v>-9.3435553425970548E-3</c:v>
                </c:pt>
                <c:pt idx="3098">
                  <c:v>-9.3435553425970548E-3</c:v>
                </c:pt>
                <c:pt idx="3099">
                  <c:v>-9.3435553425970548E-3</c:v>
                </c:pt>
                <c:pt idx="3100">
                  <c:v>-9.1039770004791559E-3</c:v>
                </c:pt>
                <c:pt idx="3101">
                  <c:v>-9.1039770004791559E-3</c:v>
                </c:pt>
                <c:pt idx="3102">
                  <c:v>-9.1039770004791559E-3</c:v>
                </c:pt>
                <c:pt idx="3103">
                  <c:v>-9.1039770004791559E-3</c:v>
                </c:pt>
                <c:pt idx="3104">
                  <c:v>-9.1039770004791559E-3</c:v>
                </c:pt>
                <c:pt idx="3105">
                  <c:v>-9.1039770004791559E-3</c:v>
                </c:pt>
                <c:pt idx="3106">
                  <c:v>-9.1039770004791559E-3</c:v>
                </c:pt>
                <c:pt idx="3107">
                  <c:v>-9.1039770004791559E-3</c:v>
                </c:pt>
                <c:pt idx="3108">
                  <c:v>-9.1039770004791559E-3</c:v>
                </c:pt>
                <c:pt idx="3109">
                  <c:v>-9.1039770004791559E-3</c:v>
                </c:pt>
                <c:pt idx="3110">
                  <c:v>-8.8643986583613471E-3</c:v>
                </c:pt>
                <c:pt idx="3111">
                  <c:v>-8.8643986583613471E-3</c:v>
                </c:pt>
                <c:pt idx="3112">
                  <c:v>-9.3435553425970548E-3</c:v>
                </c:pt>
                <c:pt idx="3113">
                  <c:v>-9.3435553425970548E-3</c:v>
                </c:pt>
                <c:pt idx="3114">
                  <c:v>-9.3435553425970548E-3</c:v>
                </c:pt>
                <c:pt idx="3115">
                  <c:v>-9.3435553425970548E-3</c:v>
                </c:pt>
                <c:pt idx="3116">
                  <c:v>-9.3435553425970548E-3</c:v>
                </c:pt>
                <c:pt idx="3117">
                  <c:v>-9.3435553425970548E-3</c:v>
                </c:pt>
                <c:pt idx="3118">
                  <c:v>-9.3435553425970548E-3</c:v>
                </c:pt>
                <c:pt idx="3119">
                  <c:v>-9.3435553425970548E-3</c:v>
                </c:pt>
                <c:pt idx="3120">
                  <c:v>-9.5831336847149225E-3</c:v>
                </c:pt>
                <c:pt idx="3121">
                  <c:v>-9.5831336847149225E-3</c:v>
                </c:pt>
                <c:pt idx="3122">
                  <c:v>-9.5831336847149225E-3</c:v>
                </c:pt>
                <c:pt idx="3123">
                  <c:v>-9.5831336847149225E-3</c:v>
                </c:pt>
                <c:pt idx="3124">
                  <c:v>-9.3435553425970548E-3</c:v>
                </c:pt>
                <c:pt idx="3125">
                  <c:v>-9.3435553425970548E-3</c:v>
                </c:pt>
                <c:pt idx="3126">
                  <c:v>-9.3435553425970548E-3</c:v>
                </c:pt>
                <c:pt idx="3127">
                  <c:v>-9.3435553425970548E-3</c:v>
                </c:pt>
                <c:pt idx="3128">
                  <c:v>-9.3435553425970548E-3</c:v>
                </c:pt>
                <c:pt idx="3129">
                  <c:v>-9.3435553425970548E-3</c:v>
                </c:pt>
                <c:pt idx="3130">
                  <c:v>-9.3435553425970548E-3</c:v>
                </c:pt>
                <c:pt idx="3131">
                  <c:v>-9.3435553425970548E-3</c:v>
                </c:pt>
                <c:pt idx="3132">
                  <c:v>-8.1456636320076867E-3</c:v>
                </c:pt>
                <c:pt idx="3133">
                  <c:v>-8.1456636320076867E-3</c:v>
                </c:pt>
                <c:pt idx="3134">
                  <c:v>-7.9060852898898207E-3</c:v>
                </c:pt>
                <c:pt idx="3135">
                  <c:v>-7.9060852898898207E-3</c:v>
                </c:pt>
                <c:pt idx="3136">
                  <c:v>-7.6665069477719252E-3</c:v>
                </c:pt>
                <c:pt idx="3137">
                  <c:v>-7.6665069477719252E-3</c:v>
                </c:pt>
                <c:pt idx="3138">
                  <c:v>-8.1456636320076867E-3</c:v>
                </c:pt>
                <c:pt idx="3139">
                  <c:v>-8.1456636320076867E-3</c:v>
                </c:pt>
                <c:pt idx="3140">
                  <c:v>-8.1456636320076867E-3</c:v>
                </c:pt>
                <c:pt idx="3141">
                  <c:v>-8.1456636320076867E-3</c:v>
                </c:pt>
                <c:pt idx="3142">
                  <c:v>-7.9060852898898207E-3</c:v>
                </c:pt>
                <c:pt idx="3143">
                  <c:v>-7.9060852898898207E-3</c:v>
                </c:pt>
                <c:pt idx="3144">
                  <c:v>-7.9060852898898207E-3</c:v>
                </c:pt>
                <c:pt idx="3145">
                  <c:v>-7.9060852898898207E-3</c:v>
                </c:pt>
                <c:pt idx="3146">
                  <c:v>-7.9060852898898207E-3</c:v>
                </c:pt>
                <c:pt idx="3147">
                  <c:v>-7.9060852898898207E-3</c:v>
                </c:pt>
                <c:pt idx="3148">
                  <c:v>-8.1456636320076867E-3</c:v>
                </c:pt>
                <c:pt idx="3149">
                  <c:v>-8.1456636320076867E-3</c:v>
                </c:pt>
                <c:pt idx="3150">
                  <c:v>-8.1456636320076867E-3</c:v>
                </c:pt>
                <c:pt idx="3151">
                  <c:v>-8.1456636320076867E-3</c:v>
                </c:pt>
                <c:pt idx="3152">
                  <c:v>-8.6248203162434204E-3</c:v>
                </c:pt>
                <c:pt idx="3153">
                  <c:v>-8.6248203162434204E-3</c:v>
                </c:pt>
                <c:pt idx="3154">
                  <c:v>-8.3852419741255839E-3</c:v>
                </c:pt>
                <c:pt idx="3155">
                  <c:v>-8.3852419741255839E-3</c:v>
                </c:pt>
                <c:pt idx="3156">
                  <c:v>-8.3852419741255839E-3</c:v>
                </c:pt>
                <c:pt idx="3157">
                  <c:v>-8.3852419741255839E-3</c:v>
                </c:pt>
                <c:pt idx="3158">
                  <c:v>-7.9060852898898207E-3</c:v>
                </c:pt>
                <c:pt idx="3159">
                  <c:v>-7.9060852898898207E-3</c:v>
                </c:pt>
                <c:pt idx="3160">
                  <c:v>-7.9060852898898207E-3</c:v>
                </c:pt>
                <c:pt idx="3161">
                  <c:v>-7.9060852898898207E-3</c:v>
                </c:pt>
                <c:pt idx="3162">
                  <c:v>-7.6665069477719252E-3</c:v>
                </c:pt>
                <c:pt idx="3163">
                  <c:v>-7.6665069477719252E-3</c:v>
                </c:pt>
                <c:pt idx="3164">
                  <c:v>-8.3852419741255839E-3</c:v>
                </c:pt>
                <c:pt idx="3165">
                  <c:v>-8.3852419741255839E-3</c:v>
                </c:pt>
                <c:pt idx="3166">
                  <c:v>-9.1039770004791559E-3</c:v>
                </c:pt>
                <c:pt idx="3167">
                  <c:v>-9.1039770004791559E-3</c:v>
                </c:pt>
                <c:pt idx="3168">
                  <c:v>-8.6248203162434204E-3</c:v>
                </c:pt>
                <c:pt idx="3169">
                  <c:v>-8.6248203162434204E-3</c:v>
                </c:pt>
                <c:pt idx="3170">
                  <c:v>-8.6248203162434204E-3</c:v>
                </c:pt>
                <c:pt idx="3171">
                  <c:v>-8.6248203162434204E-3</c:v>
                </c:pt>
                <c:pt idx="3172">
                  <c:v>-9.1039770004791559E-3</c:v>
                </c:pt>
                <c:pt idx="3173">
                  <c:v>-9.1039770004791559E-3</c:v>
                </c:pt>
                <c:pt idx="3174">
                  <c:v>-9.1039770004791559E-3</c:v>
                </c:pt>
                <c:pt idx="3175">
                  <c:v>-9.1039770004791559E-3</c:v>
                </c:pt>
                <c:pt idx="3176">
                  <c:v>-8.6248203162434204E-3</c:v>
                </c:pt>
                <c:pt idx="3177">
                  <c:v>-8.6248203162434204E-3</c:v>
                </c:pt>
                <c:pt idx="3178">
                  <c:v>-9.1039770004791559E-3</c:v>
                </c:pt>
                <c:pt idx="3179">
                  <c:v>-9.1039770004791559E-3</c:v>
                </c:pt>
                <c:pt idx="3180">
                  <c:v>-9.1039770004791559E-3</c:v>
                </c:pt>
                <c:pt idx="3181">
                  <c:v>-9.1039770004791559E-3</c:v>
                </c:pt>
                <c:pt idx="3182">
                  <c:v>-8.8643986583613471E-3</c:v>
                </c:pt>
                <c:pt idx="3183">
                  <c:v>-8.8643986583613471E-3</c:v>
                </c:pt>
                <c:pt idx="3184">
                  <c:v>-8.8643986583613471E-3</c:v>
                </c:pt>
                <c:pt idx="3185">
                  <c:v>-8.8643986583613471E-3</c:v>
                </c:pt>
                <c:pt idx="3186">
                  <c:v>-8.8643986583613471E-3</c:v>
                </c:pt>
                <c:pt idx="3187">
                  <c:v>-8.6248203162434204E-3</c:v>
                </c:pt>
                <c:pt idx="3188">
                  <c:v>-8.3852419741255839E-3</c:v>
                </c:pt>
                <c:pt idx="3189">
                  <c:v>-8.3852419741255839E-3</c:v>
                </c:pt>
                <c:pt idx="3190">
                  <c:v>-8.6248203162434204E-3</c:v>
                </c:pt>
                <c:pt idx="3191">
                  <c:v>-8.6248203162434204E-3</c:v>
                </c:pt>
                <c:pt idx="3192">
                  <c:v>-8.3852419741255839E-3</c:v>
                </c:pt>
                <c:pt idx="3193">
                  <c:v>-8.3852419741255839E-3</c:v>
                </c:pt>
                <c:pt idx="3194">
                  <c:v>-8.1456636320076867E-3</c:v>
                </c:pt>
                <c:pt idx="3195">
                  <c:v>-8.1456636320076867E-3</c:v>
                </c:pt>
                <c:pt idx="3196">
                  <c:v>-9.1039770004791559E-3</c:v>
                </c:pt>
                <c:pt idx="3197">
                  <c:v>-9.1039770004791559E-3</c:v>
                </c:pt>
                <c:pt idx="3198">
                  <c:v>-8.8643986583613471E-3</c:v>
                </c:pt>
                <c:pt idx="3199">
                  <c:v>-8.8643986583613471E-3</c:v>
                </c:pt>
                <c:pt idx="3200">
                  <c:v>-8.6248203162434204E-3</c:v>
                </c:pt>
                <c:pt idx="3201">
                  <c:v>-8.6248203162434204E-3</c:v>
                </c:pt>
                <c:pt idx="3202">
                  <c:v>-8.3852419741255839E-3</c:v>
                </c:pt>
                <c:pt idx="3203">
                  <c:v>-8.3852419741255839E-3</c:v>
                </c:pt>
                <c:pt idx="3204">
                  <c:v>-8.3852419741255839E-3</c:v>
                </c:pt>
                <c:pt idx="3205">
                  <c:v>-8.3852419741255839E-3</c:v>
                </c:pt>
                <c:pt idx="3206">
                  <c:v>-8.1456636320076867E-3</c:v>
                </c:pt>
                <c:pt idx="3207">
                  <c:v>-8.1456636320076867E-3</c:v>
                </c:pt>
                <c:pt idx="3208">
                  <c:v>-8.1456636320076867E-3</c:v>
                </c:pt>
                <c:pt idx="3209">
                  <c:v>-8.1456636320076867E-3</c:v>
                </c:pt>
                <c:pt idx="3210">
                  <c:v>-8.1456636320076867E-3</c:v>
                </c:pt>
                <c:pt idx="3211">
                  <c:v>-8.1456636320076867E-3</c:v>
                </c:pt>
                <c:pt idx="3212">
                  <c:v>-8.1456636320076867E-3</c:v>
                </c:pt>
                <c:pt idx="3213">
                  <c:v>-8.1456636320076867E-3</c:v>
                </c:pt>
                <c:pt idx="3214">
                  <c:v>-8.1456636320076867E-3</c:v>
                </c:pt>
                <c:pt idx="3215">
                  <c:v>-8.1456636320076867E-3</c:v>
                </c:pt>
                <c:pt idx="3216">
                  <c:v>-8.1456636320076867E-3</c:v>
                </c:pt>
                <c:pt idx="3217">
                  <c:v>-8.1456636320076867E-3</c:v>
                </c:pt>
                <c:pt idx="3218">
                  <c:v>-8.1456636320076867E-3</c:v>
                </c:pt>
                <c:pt idx="3219">
                  <c:v>-8.1456636320076867E-3</c:v>
                </c:pt>
                <c:pt idx="3220">
                  <c:v>-7.9060852898898207E-3</c:v>
                </c:pt>
                <c:pt idx="3221">
                  <c:v>-7.9060852898898207E-3</c:v>
                </c:pt>
                <c:pt idx="3222">
                  <c:v>-7.9060852898898207E-3</c:v>
                </c:pt>
                <c:pt idx="3223">
                  <c:v>-8.3852419741255839E-3</c:v>
                </c:pt>
                <c:pt idx="3224">
                  <c:v>-8.1456636320076867E-3</c:v>
                </c:pt>
                <c:pt idx="3225">
                  <c:v>-8.1456636320076867E-3</c:v>
                </c:pt>
                <c:pt idx="3226">
                  <c:v>-8.1456636320076867E-3</c:v>
                </c:pt>
                <c:pt idx="3227">
                  <c:v>-8.1456636320076867E-3</c:v>
                </c:pt>
                <c:pt idx="3228">
                  <c:v>-8.1456636320076867E-3</c:v>
                </c:pt>
                <c:pt idx="3229">
                  <c:v>-8.1456636320076867E-3</c:v>
                </c:pt>
                <c:pt idx="3230">
                  <c:v>-7.9060852898898207E-3</c:v>
                </c:pt>
                <c:pt idx="3231">
                  <c:v>-7.9060852898898207E-3</c:v>
                </c:pt>
                <c:pt idx="3232">
                  <c:v>-8.3852419741255839E-3</c:v>
                </c:pt>
                <c:pt idx="3233">
                  <c:v>-8.3852419741255839E-3</c:v>
                </c:pt>
                <c:pt idx="3234">
                  <c:v>-8.3852419741255839E-3</c:v>
                </c:pt>
                <c:pt idx="3235">
                  <c:v>-8.3852419741255839E-3</c:v>
                </c:pt>
                <c:pt idx="3236">
                  <c:v>-8.3852419741255839E-3</c:v>
                </c:pt>
                <c:pt idx="3237">
                  <c:v>-8.3852419741255839E-3</c:v>
                </c:pt>
                <c:pt idx="3238">
                  <c:v>-8.6248203162434204E-3</c:v>
                </c:pt>
                <c:pt idx="3239">
                  <c:v>-8.6248203162434204E-3</c:v>
                </c:pt>
                <c:pt idx="3240">
                  <c:v>-8.6248203162434204E-3</c:v>
                </c:pt>
                <c:pt idx="3241">
                  <c:v>-8.6248203162434204E-3</c:v>
                </c:pt>
                <c:pt idx="3242">
                  <c:v>-9.1039770004791559E-3</c:v>
                </c:pt>
                <c:pt idx="3243">
                  <c:v>-9.1039770004791559E-3</c:v>
                </c:pt>
                <c:pt idx="3244">
                  <c:v>-9.3435553425970548E-3</c:v>
                </c:pt>
                <c:pt idx="3245">
                  <c:v>-9.3435553425970548E-3</c:v>
                </c:pt>
                <c:pt idx="3246">
                  <c:v>-9.1039770004791559E-3</c:v>
                </c:pt>
                <c:pt idx="3247">
                  <c:v>-9.1039770004791559E-3</c:v>
                </c:pt>
                <c:pt idx="3248">
                  <c:v>-8.8643986583613471E-3</c:v>
                </c:pt>
                <c:pt idx="3249">
                  <c:v>-8.8643986583613471E-3</c:v>
                </c:pt>
                <c:pt idx="3250">
                  <c:v>-8.8643986583613471E-3</c:v>
                </c:pt>
                <c:pt idx="3251">
                  <c:v>-8.8643986583613471E-3</c:v>
                </c:pt>
                <c:pt idx="3252">
                  <c:v>-9.8227120268328146E-3</c:v>
                </c:pt>
                <c:pt idx="3253">
                  <c:v>-9.5831336847149225E-3</c:v>
                </c:pt>
                <c:pt idx="3254">
                  <c:v>-9.3435553425970548E-3</c:v>
                </c:pt>
                <c:pt idx="3255">
                  <c:v>-9.3435553425970548E-3</c:v>
                </c:pt>
                <c:pt idx="3256">
                  <c:v>-9.3435553425970548E-3</c:v>
                </c:pt>
                <c:pt idx="3257">
                  <c:v>-9.3435553425970548E-3</c:v>
                </c:pt>
                <c:pt idx="3258">
                  <c:v>-9.3435553425970548E-3</c:v>
                </c:pt>
                <c:pt idx="3259">
                  <c:v>-9.3435553425970548E-3</c:v>
                </c:pt>
                <c:pt idx="3260">
                  <c:v>-9.3435553425970548E-3</c:v>
                </c:pt>
                <c:pt idx="3261">
                  <c:v>-9.3435553425970548E-3</c:v>
                </c:pt>
                <c:pt idx="3262">
                  <c:v>-8.8643986583613471E-3</c:v>
                </c:pt>
                <c:pt idx="3263">
                  <c:v>-8.8643986583613471E-3</c:v>
                </c:pt>
                <c:pt idx="3264">
                  <c:v>-8.3852419741255839E-3</c:v>
                </c:pt>
                <c:pt idx="3265">
                  <c:v>-8.3852419741255839E-3</c:v>
                </c:pt>
                <c:pt idx="3266">
                  <c:v>-9.1039770004791559E-3</c:v>
                </c:pt>
                <c:pt idx="3267">
                  <c:v>-8.8643986583613471E-3</c:v>
                </c:pt>
                <c:pt idx="3268">
                  <c:v>-8.6248203162434204E-3</c:v>
                </c:pt>
                <c:pt idx="3269">
                  <c:v>-9.5831336847149225E-3</c:v>
                </c:pt>
                <c:pt idx="3270">
                  <c:v>-9.5831336847149225E-3</c:v>
                </c:pt>
                <c:pt idx="3271">
                  <c:v>-9.3435553425970548E-3</c:v>
                </c:pt>
                <c:pt idx="3272">
                  <c:v>-9.3435553425970548E-3</c:v>
                </c:pt>
                <c:pt idx="3273">
                  <c:v>-9.3435553425970548E-3</c:v>
                </c:pt>
                <c:pt idx="3274">
                  <c:v>-9.3435553425970548E-3</c:v>
                </c:pt>
                <c:pt idx="3275">
                  <c:v>-1.0062290368950649E-2</c:v>
                </c:pt>
                <c:pt idx="3276">
                  <c:v>-9.8227120268328146E-3</c:v>
                </c:pt>
                <c:pt idx="3277">
                  <c:v>-9.5831336847149225E-3</c:v>
                </c:pt>
                <c:pt idx="3278">
                  <c:v>-9.5831336847149225E-3</c:v>
                </c:pt>
                <c:pt idx="3279">
                  <c:v>-9.8227120268328146E-3</c:v>
                </c:pt>
                <c:pt idx="3280">
                  <c:v>-9.8227120268328146E-3</c:v>
                </c:pt>
                <c:pt idx="3281">
                  <c:v>-9.5831336847149225E-3</c:v>
                </c:pt>
                <c:pt idx="3282">
                  <c:v>-9.5831336847149225E-3</c:v>
                </c:pt>
                <c:pt idx="3283">
                  <c:v>-9.3435553425970548E-3</c:v>
                </c:pt>
                <c:pt idx="3284">
                  <c:v>-9.3435553425970548E-3</c:v>
                </c:pt>
                <c:pt idx="3285">
                  <c:v>-9.3435553425970548E-3</c:v>
                </c:pt>
                <c:pt idx="3286">
                  <c:v>-9.3435553425970548E-3</c:v>
                </c:pt>
                <c:pt idx="3287">
                  <c:v>-9.8227120268328146E-3</c:v>
                </c:pt>
                <c:pt idx="3288">
                  <c:v>-9.8227120268328146E-3</c:v>
                </c:pt>
                <c:pt idx="3289">
                  <c:v>-9.8227120268328146E-3</c:v>
                </c:pt>
                <c:pt idx="3290">
                  <c:v>-9.8227120268328146E-3</c:v>
                </c:pt>
                <c:pt idx="3291">
                  <c:v>-9.8227120268328146E-3</c:v>
                </c:pt>
                <c:pt idx="3292">
                  <c:v>-9.8227120268328146E-3</c:v>
                </c:pt>
                <c:pt idx="3293">
                  <c:v>-9.8227120268328146E-3</c:v>
                </c:pt>
                <c:pt idx="3294">
                  <c:v>-9.8227120268328146E-3</c:v>
                </c:pt>
                <c:pt idx="3295">
                  <c:v>-9.8227120268328146E-3</c:v>
                </c:pt>
                <c:pt idx="3296">
                  <c:v>-9.8227120268328146E-3</c:v>
                </c:pt>
                <c:pt idx="3297">
                  <c:v>-9.5831336847149225E-3</c:v>
                </c:pt>
                <c:pt idx="3298">
                  <c:v>-9.5831336847149225E-3</c:v>
                </c:pt>
                <c:pt idx="3299">
                  <c:v>-9.5831336847149225E-3</c:v>
                </c:pt>
                <c:pt idx="3300">
                  <c:v>-9.5831336847149225E-3</c:v>
                </c:pt>
                <c:pt idx="3301">
                  <c:v>-9.3435553425970548E-3</c:v>
                </c:pt>
                <c:pt idx="3302">
                  <c:v>-9.3435553425970548E-3</c:v>
                </c:pt>
                <c:pt idx="3303">
                  <c:v>-9.1039770004791559E-3</c:v>
                </c:pt>
                <c:pt idx="3304">
                  <c:v>-9.1039770004791559E-3</c:v>
                </c:pt>
                <c:pt idx="3305">
                  <c:v>-9.1039770004791559E-3</c:v>
                </c:pt>
                <c:pt idx="3306">
                  <c:v>-9.1039770004791559E-3</c:v>
                </c:pt>
                <c:pt idx="3307">
                  <c:v>-9.1039770004791559E-3</c:v>
                </c:pt>
                <c:pt idx="3308">
                  <c:v>-9.1039770004791559E-3</c:v>
                </c:pt>
                <c:pt idx="3309">
                  <c:v>-8.8643986583613471E-3</c:v>
                </c:pt>
                <c:pt idx="3310">
                  <c:v>-8.8643986583613471E-3</c:v>
                </c:pt>
                <c:pt idx="3311">
                  <c:v>-8.8643986583613471E-3</c:v>
                </c:pt>
                <c:pt idx="3312">
                  <c:v>-8.8643986583613471E-3</c:v>
                </c:pt>
                <c:pt idx="3313">
                  <c:v>-8.6248203162434204E-3</c:v>
                </c:pt>
                <c:pt idx="3314">
                  <c:v>-8.6248203162434204E-3</c:v>
                </c:pt>
                <c:pt idx="3315">
                  <c:v>-8.8643986583613471E-3</c:v>
                </c:pt>
                <c:pt idx="3316">
                  <c:v>-8.8643986583613471E-3</c:v>
                </c:pt>
                <c:pt idx="3317">
                  <c:v>-8.6248203162434204E-3</c:v>
                </c:pt>
                <c:pt idx="3318">
                  <c:v>-8.6248203162434204E-3</c:v>
                </c:pt>
                <c:pt idx="3319">
                  <c:v>-8.8643986583613471E-3</c:v>
                </c:pt>
                <c:pt idx="3320">
                  <c:v>-8.8643986583613471E-3</c:v>
                </c:pt>
                <c:pt idx="3321">
                  <c:v>-8.8643986583613471E-3</c:v>
                </c:pt>
                <c:pt idx="3322">
                  <c:v>-8.8643986583613471E-3</c:v>
                </c:pt>
                <c:pt idx="3323">
                  <c:v>-9.5831336847149225E-3</c:v>
                </c:pt>
                <c:pt idx="3324">
                  <c:v>-9.5831336847149225E-3</c:v>
                </c:pt>
                <c:pt idx="3325">
                  <c:v>-9.5831336847149225E-3</c:v>
                </c:pt>
                <c:pt idx="3326">
                  <c:v>-9.5831336847149225E-3</c:v>
                </c:pt>
                <c:pt idx="3327">
                  <c:v>-9.1039770004791559E-3</c:v>
                </c:pt>
                <c:pt idx="3328">
                  <c:v>-9.1039770004791559E-3</c:v>
                </c:pt>
                <c:pt idx="3329">
                  <c:v>-9.1039770004791559E-3</c:v>
                </c:pt>
                <c:pt idx="3330">
                  <c:v>-9.1039770004791559E-3</c:v>
                </c:pt>
                <c:pt idx="3331">
                  <c:v>-9.1039770004791559E-3</c:v>
                </c:pt>
                <c:pt idx="3332">
                  <c:v>-9.1039770004791559E-3</c:v>
                </c:pt>
                <c:pt idx="3333">
                  <c:v>-8.8643986583613471E-3</c:v>
                </c:pt>
                <c:pt idx="3334">
                  <c:v>-8.8643986583613471E-3</c:v>
                </c:pt>
                <c:pt idx="3335">
                  <c:v>-8.1456636320076867E-3</c:v>
                </c:pt>
                <c:pt idx="3336">
                  <c:v>-8.1456636320076867E-3</c:v>
                </c:pt>
                <c:pt idx="3337">
                  <c:v>-8.1456636320076867E-3</c:v>
                </c:pt>
                <c:pt idx="3338">
                  <c:v>-8.3852419741255839E-3</c:v>
                </c:pt>
                <c:pt idx="3339">
                  <c:v>-8.6248203162434204E-3</c:v>
                </c:pt>
                <c:pt idx="3340">
                  <c:v>-8.6248203162434204E-3</c:v>
                </c:pt>
                <c:pt idx="3341">
                  <c:v>-8.3852419741255839E-3</c:v>
                </c:pt>
                <c:pt idx="3342">
                  <c:v>-8.3852419741255839E-3</c:v>
                </c:pt>
                <c:pt idx="3343">
                  <c:v>-8.3852419741255839E-3</c:v>
                </c:pt>
                <c:pt idx="3344">
                  <c:v>-8.3852419741255839E-3</c:v>
                </c:pt>
                <c:pt idx="3345">
                  <c:v>-8.3852419741255839E-3</c:v>
                </c:pt>
                <c:pt idx="3346">
                  <c:v>-8.3852419741255839E-3</c:v>
                </c:pt>
                <c:pt idx="3347">
                  <c:v>-9.3435553425970548E-3</c:v>
                </c:pt>
                <c:pt idx="3348">
                  <c:v>-9.3435553425970548E-3</c:v>
                </c:pt>
                <c:pt idx="3349">
                  <c:v>-9.3435553425970548E-3</c:v>
                </c:pt>
                <c:pt idx="3350">
                  <c:v>-9.1039770004791559E-3</c:v>
                </c:pt>
                <c:pt idx="3351">
                  <c:v>-8.8643986583613471E-3</c:v>
                </c:pt>
                <c:pt idx="3352">
                  <c:v>-8.8643986583613471E-3</c:v>
                </c:pt>
                <c:pt idx="3353">
                  <c:v>-8.8643986583613471E-3</c:v>
                </c:pt>
                <c:pt idx="3354">
                  <c:v>-8.8643986583613471E-3</c:v>
                </c:pt>
                <c:pt idx="3355">
                  <c:v>-8.8643986583613471E-3</c:v>
                </c:pt>
                <c:pt idx="3356">
                  <c:v>-8.8643986583613471E-3</c:v>
                </c:pt>
                <c:pt idx="3357">
                  <c:v>-9.1039770004791559E-3</c:v>
                </c:pt>
                <c:pt idx="3358">
                  <c:v>-9.1039770004791559E-3</c:v>
                </c:pt>
                <c:pt idx="3359">
                  <c:v>-9.1039770004791559E-3</c:v>
                </c:pt>
                <c:pt idx="3360">
                  <c:v>-9.1039770004791559E-3</c:v>
                </c:pt>
                <c:pt idx="3361">
                  <c:v>-9.1039770004791559E-3</c:v>
                </c:pt>
                <c:pt idx="3362">
                  <c:v>-9.1039770004791559E-3</c:v>
                </c:pt>
                <c:pt idx="3363">
                  <c:v>-9.1039770004791559E-3</c:v>
                </c:pt>
                <c:pt idx="3364">
                  <c:v>-9.1039770004791559E-3</c:v>
                </c:pt>
                <c:pt idx="3365">
                  <c:v>-9.1039770004791559E-3</c:v>
                </c:pt>
                <c:pt idx="3366">
                  <c:v>-9.1039770004791559E-3</c:v>
                </c:pt>
                <c:pt idx="3367">
                  <c:v>-9.1039770004791559E-3</c:v>
                </c:pt>
                <c:pt idx="3368">
                  <c:v>-9.1039770004791559E-3</c:v>
                </c:pt>
                <c:pt idx="3369">
                  <c:v>-9.3435553425970548E-3</c:v>
                </c:pt>
                <c:pt idx="3370">
                  <c:v>-9.3435553425970548E-3</c:v>
                </c:pt>
                <c:pt idx="3371">
                  <c:v>-9.1039770004791559E-3</c:v>
                </c:pt>
                <c:pt idx="3372">
                  <c:v>-9.1039770004791559E-3</c:v>
                </c:pt>
                <c:pt idx="3373">
                  <c:v>-9.1039770004791559E-3</c:v>
                </c:pt>
                <c:pt idx="3374">
                  <c:v>-9.1039770004791559E-3</c:v>
                </c:pt>
                <c:pt idx="3375">
                  <c:v>-9.1039770004791559E-3</c:v>
                </c:pt>
                <c:pt idx="3376">
                  <c:v>-9.1039770004791559E-3</c:v>
                </c:pt>
                <c:pt idx="3377">
                  <c:v>-9.3435553425970548E-3</c:v>
                </c:pt>
                <c:pt idx="3378">
                  <c:v>-9.3435553425970548E-3</c:v>
                </c:pt>
                <c:pt idx="3379">
                  <c:v>-9.5831336847149225E-3</c:v>
                </c:pt>
                <c:pt idx="3380">
                  <c:v>-9.5831336847149225E-3</c:v>
                </c:pt>
                <c:pt idx="3381">
                  <c:v>-9.5831336847149225E-3</c:v>
                </c:pt>
                <c:pt idx="3382">
                  <c:v>-9.5831336847149225E-3</c:v>
                </c:pt>
                <c:pt idx="3383">
                  <c:v>-9.5831336847149225E-3</c:v>
                </c:pt>
                <c:pt idx="3384">
                  <c:v>-9.5831336847149225E-3</c:v>
                </c:pt>
                <c:pt idx="3385">
                  <c:v>-9.8227120268328146E-3</c:v>
                </c:pt>
                <c:pt idx="3386">
                  <c:v>-9.8227120268328146E-3</c:v>
                </c:pt>
                <c:pt idx="3387">
                  <c:v>-9.3435553425970548E-3</c:v>
                </c:pt>
                <c:pt idx="3388">
                  <c:v>-9.3435553425970548E-3</c:v>
                </c:pt>
                <c:pt idx="3389">
                  <c:v>-9.5831336847149225E-3</c:v>
                </c:pt>
                <c:pt idx="3390">
                  <c:v>-9.5831336847149225E-3</c:v>
                </c:pt>
                <c:pt idx="3391">
                  <c:v>-9.5831336847149225E-3</c:v>
                </c:pt>
                <c:pt idx="3392">
                  <c:v>-9.5831336847149225E-3</c:v>
                </c:pt>
                <c:pt idx="3393">
                  <c:v>-9.5831336847149225E-3</c:v>
                </c:pt>
                <c:pt idx="3394">
                  <c:v>-9.5831336847149225E-3</c:v>
                </c:pt>
                <c:pt idx="3395">
                  <c:v>-9.1039770004791559E-3</c:v>
                </c:pt>
                <c:pt idx="3396">
                  <c:v>-9.1039770004791559E-3</c:v>
                </c:pt>
                <c:pt idx="3397">
                  <c:v>-9.1039770004791559E-3</c:v>
                </c:pt>
                <c:pt idx="3398">
                  <c:v>-9.1039770004791559E-3</c:v>
                </c:pt>
                <c:pt idx="3399">
                  <c:v>-9.5831336847149225E-3</c:v>
                </c:pt>
                <c:pt idx="3400">
                  <c:v>-9.5831336847149225E-3</c:v>
                </c:pt>
                <c:pt idx="3401">
                  <c:v>-9.3435553425970548E-3</c:v>
                </c:pt>
                <c:pt idx="3402">
                  <c:v>-9.3435553425970548E-3</c:v>
                </c:pt>
                <c:pt idx="3403">
                  <c:v>-9.3435553425970548E-3</c:v>
                </c:pt>
                <c:pt idx="3404">
                  <c:v>-9.3435553425970548E-3</c:v>
                </c:pt>
                <c:pt idx="3405">
                  <c:v>-9.1039770004791559E-3</c:v>
                </c:pt>
                <c:pt idx="3406">
                  <c:v>-9.1039770004791559E-3</c:v>
                </c:pt>
                <c:pt idx="3407">
                  <c:v>-9.3435553425970548E-3</c:v>
                </c:pt>
                <c:pt idx="3408">
                  <c:v>-9.3435553425970548E-3</c:v>
                </c:pt>
                <c:pt idx="3409">
                  <c:v>-9.8227120268328146E-3</c:v>
                </c:pt>
                <c:pt idx="3410">
                  <c:v>-9.8227120268328146E-3</c:v>
                </c:pt>
                <c:pt idx="3411">
                  <c:v>-9.8227120268328146E-3</c:v>
                </c:pt>
                <c:pt idx="3412">
                  <c:v>-9.8227120268328146E-3</c:v>
                </c:pt>
                <c:pt idx="3413">
                  <c:v>-9.8227120268328146E-3</c:v>
                </c:pt>
                <c:pt idx="3414">
                  <c:v>-9.8227120268328146E-3</c:v>
                </c:pt>
                <c:pt idx="3415">
                  <c:v>-9.5831336847149225E-3</c:v>
                </c:pt>
                <c:pt idx="3416">
                  <c:v>-9.5831336847149225E-3</c:v>
                </c:pt>
                <c:pt idx="3417">
                  <c:v>-9.5831336847149225E-3</c:v>
                </c:pt>
                <c:pt idx="3418">
                  <c:v>-9.5831336847149225E-3</c:v>
                </c:pt>
                <c:pt idx="3419">
                  <c:v>-9.5831336847149225E-3</c:v>
                </c:pt>
                <c:pt idx="3420">
                  <c:v>-9.5831336847149225E-3</c:v>
                </c:pt>
                <c:pt idx="3421">
                  <c:v>-9.5831336847149225E-3</c:v>
                </c:pt>
                <c:pt idx="3422">
                  <c:v>-9.5831336847149225E-3</c:v>
                </c:pt>
                <c:pt idx="3423">
                  <c:v>-9.8227120268328146E-3</c:v>
                </c:pt>
                <c:pt idx="3424">
                  <c:v>-9.8227120268328146E-3</c:v>
                </c:pt>
                <c:pt idx="3425">
                  <c:v>-9.8227120268328146E-3</c:v>
                </c:pt>
                <c:pt idx="3426">
                  <c:v>-9.8227120268328146E-3</c:v>
                </c:pt>
                <c:pt idx="3427">
                  <c:v>-9.8227120268328146E-3</c:v>
                </c:pt>
                <c:pt idx="3428">
                  <c:v>-9.8227120268328146E-3</c:v>
                </c:pt>
                <c:pt idx="3429">
                  <c:v>-9.8227120268328146E-3</c:v>
                </c:pt>
                <c:pt idx="3430">
                  <c:v>-9.8227120268328146E-3</c:v>
                </c:pt>
                <c:pt idx="3431">
                  <c:v>-9.8227120268328146E-3</c:v>
                </c:pt>
                <c:pt idx="3432">
                  <c:v>-9.8227120268328146E-3</c:v>
                </c:pt>
                <c:pt idx="3433">
                  <c:v>-9.5831336847149225E-3</c:v>
                </c:pt>
                <c:pt idx="3434">
                  <c:v>-9.5831336847149225E-3</c:v>
                </c:pt>
                <c:pt idx="3435">
                  <c:v>-9.1039770004791559E-3</c:v>
                </c:pt>
                <c:pt idx="3436">
                  <c:v>-9.1039770004791559E-3</c:v>
                </c:pt>
                <c:pt idx="3437">
                  <c:v>-9.3435553425970548E-3</c:v>
                </c:pt>
                <c:pt idx="3438">
                  <c:v>-9.3435553425970548E-3</c:v>
                </c:pt>
                <c:pt idx="3439">
                  <c:v>-9.5831336847149225E-3</c:v>
                </c:pt>
                <c:pt idx="3440">
                  <c:v>-9.5831336847149225E-3</c:v>
                </c:pt>
                <c:pt idx="3441">
                  <c:v>-9.8227120268328146E-3</c:v>
                </c:pt>
                <c:pt idx="3442">
                  <c:v>-9.8227120268328146E-3</c:v>
                </c:pt>
                <c:pt idx="3443">
                  <c:v>-1.0062290368950649E-2</c:v>
                </c:pt>
                <c:pt idx="3444">
                  <c:v>-1.0062290368950649E-2</c:v>
                </c:pt>
                <c:pt idx="3445">
                  <c:v>-1.0062290368950649E-2</c:v>
                </c:pt>
                <c:pt idx="3446">
                  <c:v>-9.8227120268328146E-3</c:v>
                </c:pt>
                <c:pt idx="3447">
                  <c:v>-1.0781025395304343E-2</c:v>
                </c:pt>
                <c:pt idx="3448">
                  <c:v>-1.0781025395304343E-2</c:v>
                </c:pt>
                <c:pt idx="3449">
                  <c:v>-1.102060373742219E-2</c:v>
                </c:pt>
                <c:pt idx="3450">
                  <c:v>-1.102060373742219E-2</c:v>
                </c:pt>
                <c:pt idx="3451">
                  <c:v>-1.1260182079540031E-2</c:v>
                </c:pt>
                <c:pt idx="3452">
                  <c:v>-1.1260182079540031E-2</c:v>
                </c:pt>
                <c:pt idx="3453">
                  <c:v>-1.102060373742219E-2</c:v>
                </c:pt>
                <c:pt idx="3454">
                  <c:v>-1.102060373742219E-2</c:v>
                </c:pt>
                <c:pt idx="3455">
                  <c:v>-1.1739338763775763E-2</c:v>
                </c:pt>
                <c:pt idx="3456">
                  <c:v>-1.1739338763775763E-2</c:v>
                </c:pt>
                <c:pt idx="3457">
                  <c:v>-1.102060373742219E-2</c:v>
                </c:pt>
                <c:pt idx="3458">
                  <c:v>-1.1260182079540031E-2</c:v>
                </c:pt>
                <c:pt idx="3459">
                  <c:v>-1.0781025395304343E-2</c:v>
                </c:pt>
                <c:pt idx="3460">
                  <c:v>-1.0781025395304343E-2</c:v>
                </c:pt>
                <c:pt idx="3461">
                  <c:v>-1.0781025395304343E-2</c:v>
                </c:pt>
                <c:pt idx="3462">
                  <c:v>-1.0781025395304343E-2</c:v>
                </c:pt>
                <c:pt idx="3463">
                  <c:v>-1.05414470531864E-2</c:v>
                </c:pt>
                <c:pt idx="3464">
                  <c:v>-1.05414470531864E-2</c:v>
                </c:pt>
                <c:pt idx="3465">
                  <c:v>-9.5831336847149225E-3</c:v>
                </c:pt>
                <c:pt idx="3466">
                  <c:v>-9.5831336847149225E-3</c:v>
                </c:pt>
                <c:pt idx="3467">
                  <c:v>-1.0301868711068599E-2</c:v>
                </c:pt>
                <c:pt idx="3468">
                  <c:v>-1.0301868711068599E-2</c:v>
                </c:pt>
                <c:pt idx="3469">
                  <c:v>-9.5831336847149225E-3</c:v>
                </c:pt>
                <c:pt idx="3470">
                  <c:v>-9.5831336847149225E-3</c:v>
                </c:pt>
                <c:pt idx="3471">
                  <c:v>-9.8227120268328146E-3</c:v>
                </c:pt>
                <c:pt idx="3472">
                  <c:v>-9.8227120268328146E-3</c:v>
                </c:pt>
                <c:pt idx="3473">
                  <c:v>-9.3435553425970548E-3</c:v>
                </c:pt>
                <c:pt idx="3474">
                  <c:v>-9.3435553425970548E-3</c:v>
                </c:pt>
                <c:pt idx="3475">
                  <c:v>-9.5831336847149225E-3</c:v>
                </c:pt>
                <c:pt idx="3476">
                  <c:v>-9.5831336847149225E-3</c:v>
                </c:pt>
                <c:pt idx="3477">
                  <c:v>-9.8227120268328146E-3</c:v>
                </c:pt>
                <c:pt idx="3478">
                  <c:v>-9.8227120268328146E-3</c:v>
                </c:pt>
                <c:pt idx="3479">
                  <c:v>-9.8227120268328146E-3</c:v>
                </c:pt>
                <c:pt idx="3480">
                  <c:v>-9.8227120268328146E-3</c:v>
                </c:pt>
                <c:pt idx="3481">
                  <c:v>-1.0062290368950649E-2</c:v>
                </c:pt>
                <c:pt idx="3482">
                  <c:v>-1.0062290368950649E-2</c:v>
                </c:pt>
                <c:pt idx="3483">
                  <c:v>-9.8227120268328146E-3</c:v>
                </c:pt>
                <c:pt idx="3484">
                  <c:v>-9.8227120268328146E-3</c:v>
                </c:pt>
                <c:pt idx="3485">
                  <c:v>-9.8227120268328146E-3</c:v>
                </c:pt>
                <c:pt idx="3486">
                  <c:v>-9.8227120268328146E-3</c:v>
                </c:pt>
                <c:pt idx="3487">
                  <c:v>-1.0062290368950649E-2</c:v>
                </c:pt>
                <c:pt idx="3488">
                  <c:v>-1.0062290368950649E-2</c:v>
                </c:pt>
                <c:pt idx="3489">
                  <c:v>-1.0781025395304343E-2</c:v>
                </c:pt>
                <c:pt idx="3490">
                  <c:v>-1.0781025395304343E-2</c:v>
                </c:pt>
                <c:pt idx="3491">
                  <c:v>-1.0301868711068599E-2</c:v>
                </c:pt>
                <c:pt idx="3492">
                  <c:v>-1.0301868711068599E-2</c:v>
                </c:pt>
                <c:pt idx="3493">
                  <c:v>-1.102060373742219E-2</c:v>
                </c:pt>
                <c:pt idx="3494">
                  <c:v>-1.0781025395304343E-2</c:v>
                </c:pt>
                <c:pt idx="3495">
                  <c:v>-1.05414470531864E-2</c:v>
                </c:pt>
                <c:pt idx="3496">
                  <c:v>-1.05414470531864E-2</c:v>
                </c:pt>
                <c:pt idx="3497">
                  <c:v>-1.102060373742219E-2</c:v>
                </c:pt>
                <c:pt idx="3498">
                  <c:v>-1.102060373742219E-2</c:v>
                </c:pt>
                <c:pt idx="3499">
                  <c:v>-1.0781025395304343E-2</c:v>
                </c:pt>
                <c:pt idx="3500">
                  <c:v>-1.0781025395304343E-2</c:v>
                </c:pt>
                <c:pt idx="3501">
                  <c:v>-1.102060373742219E-2</c:v>
                </c:pt>
                <c:pt idx="3502">
                  <c:v>-1.102060373742219E-2</c:v>
                </c:pt>
                <c:pt idx="3503">
                  <c:v>-1.102060373742219E-2</c:v>
                </c:pt>
                <c:pt idx="3504">
                  <c:v>-1.102060373742219E-2</c:v>
                </c:pt>
                <c:pt idx="3505">
                  <c:v>-1.102060373742219E-2</c:v>
                </c:pt>
                <c:pt idx="3506">
                  <c:v>-1.102060373742219E-2</c:v>
                </c:pt>
                <c:pt idx="3507">
                  <c:v>-1.102060373742219E-2</c:v>
                </c:pt>
                <c:pt idx="3508">
                  <c:v>-1.102060373742219E-2</c:v>
                </c:pt>
                <c:pt idx="3509">
                  <c:v>-1.0781025395304343E-2</c:v>
                </c:pt>
                <c:pt idx="3510">
                  <c:v>-1.0781025395304343E-2</c:v>
                </c:pt>
                <c:pt idx="3511">
                  <c:v>-1.05414470531864E-2</c:v>
                </c:pt>
                <c:pt idx="3512">
                  <c:v>-1.05414470531864E-2</c:v>
                </c:pt>
                <c:pt idx="3513">
                  <c:v>-1.0781025395304343E-2</c:v>
                </c:pt>
                <c:pt idx="3514">
                  <c:v>-1.0781025395304343E-2</c:v>
                </c:pt>
                <c:pt idx="3515">
                  <c:v>-1.05414470531864E-2</c:v>
                </c:pt>
                <c:pt idx="3516">
                  <c:v>-1.05414470531864E-2</c:v>
                </c:pt>
                <c:pt idx="3517">
                  <c:v>-1.05414470531864E-2</c:v>
                </c:pt>
                <c:pt idx="3518">
                  <c:v>-1.05414470531864E-2</c:v>
                </c:pt>
                <c:pt idx="3519">
                  <c:v>-9.8227120268328146E-3</c:v>
                </c:pt>
                <c:pt idx="3520">
                  <c:v>-1.0062290368950649E-2</c:v>
                </c:pt>
                <c:pt idx="3521">
                  <c:v>-1.0301868711068599E-2</c:v>
                </c:pt>
                <c:pt idx="3522">
                  <c:v>-1.0301868711068599E-2</c:v>
                </c:pt>
                <c:pt idx="3523">
                  <c:v>-1.0301868711068599E-2</c:v>
                </c:pt>
                <c:pt idx="3524">
                  <c:v>-1.0301868711068599E-2</c:v>
                </c:pt>
                <c:pt idx="3525">
                  <c:v>-1.0301868711068599E-2</c:v>
                </c:pt>
                <c:pt idx="3526">
                  <c:v>-1.0301868711068599E-2</c:v>
                </c:pt>
                <c:pt idx="3527">
                  <c:v>-1.0301868711068599E-2</c:v>
                </c:pt>
                <c:pt idx="3528">
                  <c:v>-1.0301868711068599E-2</c:v>
                </c:pt>
                <c:pt idx="3529">
                  <c:v>-1.05414470531864E-2</c:v>
                </c:pt>
                <c:pt idx="3530">
                  <c:v>-1.0301868711068599E-2</c:v>
                </c:pt>
                <c:pt idx="3531">
                  <c:v>-1.0301868711068599E-2</c:v>
                </c:pt>
                <c:pt idx="3532">
                  <c:v>-1.0301868711068599E-2</c:v>
                </c:pt>
                <c:pt idx="3533">
                  <c:v>-1.05414470531864E-2</c:v>
                </c:pt>
                <c:pt idx="3534">
                  <c:v>-1.05414470531864E-2</c:v>
                </c:pt>
                <c:pt idx="3535">
                  <c:v>-1.05414470531864E-2</c:v>
                </c:pt>
                <c:pt idx="3536">
                  <c:v>-1.05414470531864E-2</c:v>
                </c:pt>
                <c:pt idx="3537">
                  <c:v>-1.102060373742219E-2</c:v>
                </c:pt>
                <c:pt idx="3538">
                  <c:v>-1.102060373742219E-2</c:v>
                </c:pt>
                <c:pt idx="3539">
                  <c:v>-1.0781025395304343E-2</c:v>
                </c:pt>
                <c:pt idx="3540">
                  <c:v>-1.0781025395304343E-2</c:v>
                </c:pt>
                <c:pt idx="3541">
                  <c:v>-1.0781025395304343E-2</c:v>
                </c:pt>
                <c:pt idx="3542">
                  <c:v>-1.0781025395304343E-2</c:v>
                </c:pt>
                <c:pt idx="3543">
                  <c:v>-1.1260182079540031E-2</c:v>
                </c:pt>
                <c:pt idx="3544">
                  <c:v>-1.1260182079540031E-2</c:v>
                </c:pt>
                <c:pt idx="3545">
                  <c:v>-1.0781025395304343E-2</c:v>
                </c:pt>
                <c:pt idx="3546">
                  <c:v>-1.0781025395304343E-2</c:v>
                </c:pt>
                <c:pt idx="3547">
                  <c:v>-1.102060373742219E-2</c:v>
                </c:pt>
                <c:pt idx="3548">
                  <c:v>-1.102060373742219E-2</c:v>
                </c:pt>
                <c:pt idx="3549">
                  <c:v>-1.102060373742219E-2</c:v>
                </c:pt>
                <c:pt idx="3550">
                  <c:v>-1.102060373742219E-2</c:v>
                </c:pt>
                <c:pt idx="3551">
                  <c:v>-1.102060373742219E-2</c:v>
                </c:pt>
                <c:pt idx="3552">
                  <c:v>-1.102060373742219E-2</c:v>
                </c:pt>
                <c:pt idx="3553">
                  <c:v>-1.05414470531864E-2</c:v>
                </c:pt>
                <c:pt idx="3554">
                  <c:v>-1.05414470531864E-2</c:v>
                </c:pt>
                <c:pt idx="3555">
                  <c:v>-1.05414470531864E-2</c:v>
                </c:pt>
                <c:pt idx="3556">
                  <c:v>-1.05414470531864E-2</c:v>
                </c:pt>
                <c:pt idx="3557">
                  <c:v>-1.05414470531864E-2</c:v>
                </c:pt>
                <c:pt idx="3558">
                  <c:v>-1.05414470531864E-2</c:v>
                </c:pt>
                <c:pt idx="3559">
                  <c:v>-1.05414470531864E-2</c:v>
                </c:pt>
                <c:pt idx="3560">
                  <c:v>-1.05414470531864E-2</c:v>
                </c:pt>
                <c:pt idx="3561">
                  <c:v>-1.05414470531864E-2</c:v>
                </c:pt>
                <c:pt idx="3562">
                  <c:v>-1.05414470531864E-2</c:v>
                </c:pt>
                <c:pt idx="3563">
                  <c:v>-1.0301868711068599E-2</c:v>
                </c:pt>
                <c:pt idx="3564">
                  <c:v>-1.0301868711068599E-2</c:v>
                </c:pt>
                <c:pt idx="3565">
                  <c:v>-1.0301868711068599E-2</c:v>
                </c:pt>
                <c:pt idx="3566">
                  <c:v>-1.0301868711068599E-2</c:v>
                </c:pt>
                <c:pt idx="3567">
                  <c:v>-1.05414470531864E-2</c:v>
                </c:pt>
                <c:pt idx="3568">
                  <c:v>-1.05414470531864E-2</c:v>
                </c:pt>
                <c:pt idx="3569">
                  <c:v>-1.0781025395304343E-2</c:v>
                </c:pt>
                <c:pt idx="3570">
                  <c:v>-1.0781025395304343E-2</c:v>
                </c:pt>
                <c:pt idx="3571">
                  <c:v>-1.102060373742219E-2</c:v>
                </c:pt>
                <c:pt idx="3572">
                  <c:v>-1.102060373742219E-2</c:v>
                </c:pt>
                <c:pt idx="3573">
                  <c:v>-1.05414470531864E-2</c:v>
                </c:pt>
                <c:pt idx="3574">
                  <c:v>-1.05414470531864E-2</c:v>
                </c:pt>
                <c:pt idx="3575">
                  <c:v>-1.0301868711068599E-2</c:v>
                </c:pt>
                <c:pt idx="3576">
                  <c:v>-1.0301868711068599E-2</c:v>
                </c:pt>
                <c:pt idx="3577">
                  <c:v>-1.0062290368950649E-2</c:v>
                </c:pt>
                <c:pt idx="3578">
                  <c:v>-1.0062290368950649E-2</c:v>
                </c:pt>
                <c:pt idx="3579">
                  <c:v>-1.0062290368950649E-2</c:v>
                </c:pt>
                <c:pt idx="3580">
                  <c:v>-1.0062290368950649E-2</c:v>
                </c:pt>
                <c:pt idx="3581">
                  <c:v>-9.3435553425970548E-3</c:v>
                </c:pt>
                <c:pt idx="3582">
                  <c:v>-9.3435553425970548E-3</c:v>
                </c:pt>
                <c:pt idx="3583">
                  <c:v>-9.3435553425970548E-3</c:v>
                </c:pt>
                <c:pt idx="3584">
                  <c:v>-9.3435553425970548E-3</c:v>
                </c:pt>
                <c:pt idx="3585">
                  <c:v>-9.1039770004791559E-3</c:v>
                </c:pt>
                <c:pt idx="3586">
                  <c:v>-9.1039770004791559E-3</c:v>
                </c:pt>
                <c:pt idx="3587">
                  <c:v>-9.3435553425970548E-3</c:v>
                </c:pt>
                <c:pt idx="3588">
                  <c:v>-9.3435553425970548E-3</c:v>
                </c:pt>
                <c:pt idx="3589">
                  <c:v>-9.3435553425970548E-3</c:v>
                </c:pt>
                <c:pt idx="3590">
                  <c:v>-9.3435553425970548E-3</c:v>
                </c:pt>
                <c:pt idx="3591">
                  <c:v>-9.8227120268328146E-3</c:v>
                </c:pt>
                <c:pt idx="3592">
                  <c:v>-9.8227120268328146E-3</c:v>
                </c:pt>
                <c:pt idx="3593">
                  <c:v>-1.05414470531864E-2</c:v>
                </c:pt>
                <c:pt idx="3594">
                  <c:v>-1.05414470531864E-2</c:v>
                </c:pt>
                <c:pt idx="3595">
                  <c:v>-1.05414470531864E-2</c:v>
                </c:pt>
                <c:pt idx="3596">
                  <c:v>-1.05414470531864E-2</c:v>
                </c:pt>
                <c:pt idx="3597">
                  <c:v>-1.0062290368950649E-2</c:v>
                </c:pt>
                <c:pt idx="3598">
                  <c:v>-1.0062290368950649E-2</c:v>
                </c:pt>
                <c:pt idx="3599">
                  <c:v>-1.0301868711068599E-2</c:v>
                </c:pt>
                <c:pt idx="3600">
                  <c:v>-1.0301868711068599E-2</c:v>
                </c:pt>
                <c:pt idx="3601">
                  <c:v>-1.05414470531864E-2</c:v>
                </c:pt>
                <c:pt idx="3602">
                  <c:v>-1.05414470531864E-2</c:v>
                </c:pt>
                <c:pt idx="3603">
                  <c:v>-1.0301868711068599E-2</c:v>
                </c:pt>
                <c:pt idx="3604">
                  <c:v>-1.0301868711068599E-2</c:v>
                </c:pt>
                <c:pt idx="3605">
                  <c:v>-1.0301868711068599E-2</c:v>
                </c:pt>
                <c:pt idx="3606">
                  <c:v>-1.0301868711068599E-2</c:v>
                </c:pt>
                <c:pt idx="3607">
                  <c:v>-1.0301868711068599E-2</c:v>
                </c:pt>
                <c:pt idx="3608">
                  <c:v>-1.0301868711068599E-2</c:v>
                </c:pt>
                <c:pt idx="3609">
                  <c:v>-1.05414470531864E-2</c:v>
                </c:pt>
                <c:pt idx="3610">
                  <c:v>-1.05414470531864E-2</c:v>
                </c:pt>
                <c:pt idx="3611">
                  <c:v>-1.0301868711068599E-2</c:v>
                </c:pt>
                <c:pt idx="3612">
                  <c:v>-1.0301868711068599E-2</c:v>
                </c:pt>
                <c:pt idx="3613">
                  <c:v>-1.0781025395304343E-2</c:v>
                </c:pt>
                <c:pt idx="3614">
                  <c:v>-1.0781025395304343E-2</c:v>
                </c:pt>
                <c:pt idx="3615">
                  <c:v>-1.0781025395304343E-2</c:v>
                </c:pt>
                <c:pt idx="3616">
                  <c:v>-1.0781025395304343E-2</c:v>
                </c:pt>
                <c:pt idx="3617">
                  <c:v>-1.0781025395304343E-2</c:v>
                </c:pt>
                <c:pt idx="3618">
                  <c:v>-1.0781025395304343E-2</c:v>
                </c:pt>
                <c:pt idx="3619">
                  <c:v>-1.102060373742219E-2</c:v>
                </c:pt>
                <c:pt idx="3620">
                  <c:v>-1.102060373742219E-2</c:v>
                </c:pt>
                <c:pt idx="3621">
                  <c:v>-1.0781025395304343E-2</c:v>
                </c:pt>
                <c:pt idx="3622">
                  <c:v>-1.0781025395304343E-2</c:v>
                </c:pt>
                <c:pt idx="3623">
                  <c:v>-1.05414470531864E-2</c:v>
                </c:pt>
                <c:pt idx="3624">
                  <c:v>-1.05414470531864E-2</c:v>
                </c:pt>
                <c:pt idx="3625">
                  <c:v>-1.05414470531864E-2</c:v>
                </c:pt>
                <c:pt idx="3626">
                  <c:v>-1.05414470531864E-2</c:v>
                </c:pt>
                <c:pt idx="3627">
                  <c:v>-1.05414470531864E-2</c:v>
                </c:pt>
                <c:pt idx="3628">
                  <c:v>-1.05414470531864E-2</c:v>
                </c:pt>
                <c:pt idx="3629">
                  <c:v>-1.05414470531864E-2</c:v>
                </c:pt>
                <c:pt idx="3630">
                  <c:v>-1.05414470531864E-2</c:v>
                </c:pt>
                <c:pt idx="3631">
                  <c:v>-1.05414470531864E-2</c:v>
                </c:pt>
                <c:pt idx="3632">
                  <c:v>-1.05414470531864E-2</c:v>
                </c:pt>
                <c:pt idx="3633">
                  <c:v>-1.0301868711068599E-2</c:v>
                </c:pt>
                <c:pt idx="3634">
                  <c:v>-1.0301868711068599E-2</c:v>
                </c:pt>
                <c:pt idx="3635">
                  <c:v>-1.0301868711068599E-2</c:v>
                </c:pt>
                <c:pt idx="3636">
                  <c:v>-1.0301868711068599E-2</c:v>
                </c:pt>
                <c:pt idx="3637">
                  <c:v>-1.0301868711068599E-2</c:v>
                </c:pt>
                <c:pt idx="3638">
                  <c:v>-1.0301868711068599E-2</c:v>
                </c:pt>
                <c:pt idx="3639">
                  <c:v>-1.0301868711068599E-2</c:v>
                </c:pt>
                <c:pt idx="3640">
                  <c:v>-1.0781025395304343E-2</c:v>
                </c:pt>
                <c:pt idx="3641">
                  <c:v>-1.0781025395304343E-2</c:v>
                </c:pt>
                <c:pt idx="3642">
                  <c:v>-1.0781025395304343E-2</c:v>
                </c:pt>
                <c:pt idx="3643">
                  <c:v>-1.0781025395304343E-2</c:v>
                </c:pt>
                <c:pt idx="3644">
                  <c:v>-1.0781025395304343E-2</c:v>
                </c:pt>
                <c:pt idx="3645">
                  <c:v>-1.0781025395304343E-2</c:v>
                </c:pt>
                <c:pt idx="3646">
                  <c:v>-1.0781025395304343E-2</c:v>
                </c:pt>
                <c:pt idx="3647">
                  <c:v>-1.1260182079540031E-2</c:v>
                </c:pt>
                <c:pt idx="3648">
                  <c:v>-1.1260182079540031E-2</c:v>
                </c:pt>
                <c:pt idx="3649">
                  <c:v>-1.1260182079540031E-2</c:v>
                </c:pt>
                <c:pt idx="3650">
                  <c:v>-1.1260182079540031E-2</c:v>
                </c:pt>
                <c:pt idx="3651">
                  <c:v>-1.102060373742219E-2</c:v>
                </c:pt>
                <c:pt idx="3652">
                  <c:v>-1.102060373742219E-2</c:v>
                </c:pt>
                <c:pt idx="3653">
                  <c:v>-1.0781025395304343E-2</c:v>
                </c:pt>
                <c:pt idx="3654">
                  <c:v>-1.0781025395304343E-2</c:v>
                </c:pt>
                <c:pt idx="3655">
                  <c:v>-1.0781025395304343E-2</c:v>
                </c:pt>
                <c:pt idx="3656">
                  <c:v>-1.0781025395304343E-2</c:v>
                </c:pt>
                <c:pt idx="3657">
                  <c:v>-1.0781025395304343E-2</c:v>
                </c:pt>
                <c:pt idx="3658">
                  <c:v>-1.0781025395304343E-2</c:v>
                </c:pt>
                <c:pt idx="3659">
                  <c:v>-1.0781025395304343E-2</c:v>
                </c:pt>
                <c:pt idx="3660">
                  <c:v>-1.0781025395304343E-2</c:v>
                </c:pt>
                <c:pt idx="3661">
                  <c:v>-1.0781025395304343E-2</c:v>
                </c:pt>
                <c:pt idx="3662">
                  <c:v>-1.0781025395304343E-2</c:v>
                </c:pt>
                <c:pt idx="3663">
                  <c:v>-1.05414470531864E-2</c:v>
                </c:pt>
                <c:pt idx="3664">
                  <c:v>-1.05414470531864E-2</c:v>
                </c:pt>
                <c:pt idx="3665">
                  <c:v>-1.0301868711068599E-2</c:v>
                </c:pt>
                <c:pt idx="3666">
                  <c:v>-1.0301868711068599E-2</c:v>
                </c:pt>
                <c:pt idx="3667">
                  <c:v>-1.0301868711068599E-2</c:v>
                </c:pt>
                <c:pt idx="3668">
                  <c:v>-1.0301868711068599E-2</c:v>
                </c:pt>
                <c:pt idx="3669">
                  <c:v>-1.0062290368950649E-2</c:v>
                </c:pt>
                <c:pt idx="3670">
                  <c:v>-1.0062290368950649E-2</c:v>
                </c:pt>
                <c:pt idx="3671">
                  <c:v>-1.0062290368950649E-2</c:v>
                </c:pt>
                <c:pt idx="3672">
                  <c:v>-1.0062290368950649E-2</c:v>
                </c:pt>
                <c:pt idx="3673">
                  <c:v>-1.0062290368950649E-2</c:v>
                </c:pt>
                <c:pt idx="3674">
                  <c:v>-1.0062290368950649E-2</c:v>
                </c:pt>
                <c:pt idx="3675">
                  <c:v>-1.05414470531864E-2</c:v>
                </c:pt>
                <c:pt idx="3676">
                  <c:v>-1.05414470531864E-2</c:v>
                </c:pt>
                <c:pt idx="3677">
                  <c:v>-1.05414470531864E-2</c:v>
                </c:pt>
                <c:pt idx="3678">
                  <c:v>-1.05414470531864E-2</c:v>
                </c:pt>
                <c:pt idx="3679">
                  <c:v>-1.0781025395304343E-2</c:v>
                </c:pt>
                <c:pt idx="3680">
                  <c:v>-1.0781025395304343E-2</c:v>
                </c:pt>
                <c:pt idx="3681">
                  <c:v>-1.102060373742219E-2</c:v>
                </c:pt>
                <c:pt idx="3682">
                  <c:v>-1.102060373742219E-2</c:v>
                </c:pt>
                <c:pt idx="3683">
                  <c:v>-1.102060373742219E-2</c:v>
                </c:pt>
                <c:pt idx="3684">
                  <c:v>-1.102060373742219E-2</c:v>
                </c:pt>
                <c:pt idx="3685">
                  <c:v>-1.0781025395304343E-2</c:v>
                </c:pt>
                <c:pt idx="3686">
                  <c:v>-1.0781025395304343E-2</c:v>
                </c:pt>
                <c:pt idx="3687">
                  <c:v>-1.05414470531864E-2</c:v>
                </c:pt>
                <c:pt idx="3688">
                  <c:v>-1.05414470531864E-2</c:v>
                </c:pt>
                <c:pt idx="3689">
                  <c:v>-1.05414470531864E-2</c:v>
                </c:pt>
                <c:pt idx="3690">
                  <c:v>-1.05414470531864E-2</c:v>
                </c:pt>
                <c:pt idx="3691">
                  <c:v>-1.0781025395304343E-2</c:v>
                </c:pt>
                <c:pt idx="3692">
                  <c:v>-1.0781025395304343E-2</c:v>
                </c:pt>
                <c:pt idx="3693">
                  <c:v>-1.05414470531864E-2</c:v>
                </c:pt>
                <c:pt idx="3694">
                  <c:v>-1.05414470531864E-2</c:v>
                </c:pt>
                <c:pt idx="3695">
                  <c:v>-1.05414470531864E-2</c:v>
                </c:pt>
                <c:pt idx="3696">
                  <c:v>-1.05414470531864E-2</c:v>
                </c:pt>
                <c:pt idx="3697">
                  <c:v>-1.05414470531864E-2</c:v>
                </c:pt>
                <c:pt idx="3698">
                  <c:v>-1.05414470531864E-2</c:v>
                </c:pt>
                <c:pt idx="3699">
                  <c:v>-1.0301868711068599E-2</c:v>
                </c:pt>
                <c:pt idx="3700">
                  <c:v>-1.0301868711068599E-2</c:v>
                </c:pt>
                <c:pt idx="3701">
                  <c:v>-1.0301868711068599E-2</c:v>
                </c:pt>
                <c:pt idx="3702">
                  <c:v>-1.0301868711068599E-2</c:v>
                </c:pt>
                <c:pt idx="3703">
                  <c:v>-1.05414470531864E-2</c:v>
                </c:pt>
                <c:pt idx="3704">
                  <c:v>-1.05414470531864E-2</c:v>
                </c:pt>
                <c:pt idx="3705">
                  <c:v>-1.05414470531864E-2</c:v>
                </c:pt>
                <c:pt idx="3706">
                  <c:v>-1.05414470531864E-2</c:v>
                </c:pt>
                <c:pt idx="3707">
                  <c:v>-1.05414470531864E-2</c:v>
                </c:pt>
                <c:pt idx="3708">
                  <c:v>-1.05414470531864E-2</c:v>
                </c:pt>
                <c:pt idx="3709">
                  <c:v>-1.05414470531864E-2</c:v>
                </c:pt>
                <c:pt idx="3710">
                  <c:v>-1.05414470531864E-2</c:v>
                </c:pt>
                <c:pt idx="3711">
                  <c:v>-1.05414470531864E-2</c:v>
                </c:pt>
                <c:pt idx="3712">
                  <c:v>-1.05414470531864E-2</c:v>
                </c:pt>
                <c:pt idx="3713">
                  <c:v>-1.05414470531864E-2</c:v>
                </c:pt>
                <c:pt idx="3714">
                  <c:v>-1.05414470531864E-2</c:v>
                </c:pt>
                <c:pt idx="3715">
                  <c:v>-1.05414470531864E-2</c:v>
                </c:pt>
                <c:pt idx="3716">
                  <c:v>-1.05414470531864E-2</c:v>
                </c:pt>
                <c:pt idx="3717">
                  <c:v>-1.0301868711068599E-2</c:v>
                </c:pt>
                <c:pt idx="3718">
                  <c:v>-1.0301868711068599E-2</c:v>
                </c:pt>
                <c:pt idx="3719">
                  <c:v>-1.0301868711068599E-2</c:v>
                </c:pt>
                <c:pt idx="3720">
                  <c:v>-1.0301868711068599E-2</c:v>
                </c:pt>
                <c:pt idx="3721">
                  <c:v>-1.0781025395304343E-2</c:v>
                </c:pt>
                <c:pt idx="3722">
                  <c:v>-1.0781025395304343E-2</c:v>
                </c:pt>
                <c:pt idx="3723">
                  <c:v>-1.0781025395304343E-2</c:v>
                </c:pt>
                <c:pt idx="3724">
                  <c:v>-1.0781025395304343E-2</c:v>
                </c:pt>
                <c:pt idx="3725">
                  <c:v>-1.0781025395304343E-2</c:v>
                </c:pt>
                <c:pt idx="3726">
                  <c:v>-1.0781025395304343E-2</c:v>
                </c:pt>
                <c:pt idx="3727">
                  <c:v>-1.102060373742219E-2</c:v>
                </c:pt>
                <c:pt idx="3728">
                  <c:v>-1.102060373742219E-2</c:v>
                </c:pt>
                <c:pt idx="3729">
                  <c:v>-1.0781025395304343E-2</c:v>
                </c:pt>
                <c:pt idx="3730">
                  <c:v>-1.0781025395304343E-2</c:v>
                </c:pt>
                <c:pt idx="3731">
                  <c:v>-1.05414470531864E-2</c:v>
                </c:pt>
                <c:pt idx="3732">
                  <c:v>-1.05414470531864E-2</c:v>
                </c:pt>
                <c:pt idx="3733">
                  <c:v>-1.0781025395304343E-2</c:v>
                </c:pt>
                <c:pt idx="3734">
                  <c:v>-1.0781025395304343E-2</c:v>
                </c:pt>
                <c:pt idx="3735">
                  <c:v>-1.05414470531864E-2</c:v>
                </c:pt>
                <c:pt idx="3736">
                  <c:v>-1.05414470531864E-2</c:v>
                </c:pt>
                <c:pt idx="3737">
                  <c:v>-1.05414470531864E-2</c:v>
                </c:pt>
                <c:pt idx="3738">
                  <c:v>-1.05414470531864E-2</c:v>
                </c:pt>
                <c:pt idx="3739">
                  <c:v>-1.05414470531864E-2</c:v>
                </c:pt>
                <c:pt idx="3740">
                  <c:v>-1.05414470531864E-2</c:v>
                </c:pt>
                <c:pt idx="3741">
                  <c:v>-1.05414470531864E-2</c:v>
                </c:pt>
                <c:pt idx="3742">
                  <c:v>-1.05414470531864E-2</c:v>
                </c:pt>
                <c:pt idx="3743">
                  <c:v>-1.05414470531864E-2</c:v>
                </c:pt>
                <c:pt idx="3744">
                  <c:v>-1.05414470531864E-2</c:v>
                </c:pt>
                <c:pt idx="3745">
                  <c:v>-1.05414470531864E-2</c:v>
                </c:pt>
                <c:pt idx="3746">
                  <c:v>-1.05414470531864E-2</c:v>
                </c:pt>
                <c:pt idx="3747">
                  <c:v>-1.05414470531864E-2</c:v>
                </c:pt>
                <c:pt idx="3748">
                  <c:v>-1.05414470531864E-2</c:v>
                </c:pt>
                <c:pt idx="3749">
                  <c:v>-1.0301868711068599E-2</c:v>
                </c:pt>
                <c:pt idx="3750">
                  <c:v>-1.0301868711068599E-2</c:v>
                </c:pt>
                <c:pt idx="3751">
                  <c:v>-1.0062290368950649E-2</c:v>
                </c:pt>
                <c:pt idx="3752">
                  <c:v>-1.0062290368950649E-2</c:v>
                </c:pt>
                <c:pt idx="3753">
                  <c:v>-1.0062290368950649E-2</c:v>
                </c:pt>
                <c:pt idx="3754">
                  <c:v>-1.0062290368950649E-2</c:v>
                </c:pt>
                <c:pt idx="3755">
                  <c:v>-1.05414470531864E-2</c:v>
                </c:pt>
                <c:pt idx="3756">
                  <c:v>-1.05414470531864E-2</c:v>
                </c:pt>
                <c:pt idx="3757">
                  <c:v>-1.0781025395304343E-2</c:v>
                </c:pt>
                <c:pt idx="3758">
                  <c:v>-1.0781025395304343E-2</c:v>
                </c:pt>
                <c:pt idx="3759">
                  <c:v>-1.0781025395304343E-2</c:v>
                </c:pt>
                <c:pt idx="3760">
                  <c:v>-1.0781025395304343E-2</c:v>
                </c:pt>
                <c:pt idx="3761">
                  <c:v>-1.05414470531864E-2</c:v>
                </c:pt>
                <c:pt idx="3762">
                  <c:v>-1.05414470531864E-2</c:v>
                </c:pt>
                <c:pt idx="3763">
                  <c:v>-1.0781025395304343E-2</c:v>
                </c:pt>
                <c:pt idx="3764">
                  <c:v>-1.0781025395304343E-2</c:v>
                </c:pt>
                <c:pt idx="3765">
                  <c:v>-1.102060373742219E-2</c:v>
                </c:pt>
                <c:pt idx="3766">
                  <c:v>-1.102060373742219E-2</c:v>
                </c:pt>
                <c:pt idx="3767">
                  <c:v>-1.102060373742219E-2</c:v>
                </c:pt>
                <c:pt idx="3768">
                  <c:v>-1.102060373742219E-2</c:v>
                </c:pt>
                <c:pt idx="3769">
                  <c:v>-1.102060373742219E-2</c:v>
                </c:pt>
                <c:pt idx="3770">
                  <c:v>-1.102060373742219E-2</c:v>
                </c:pt>
                <c:pt idx="3771">
                  <c:v>-1.05414470531864E-2</c:v>
                </c:pt>
                <c:pt idx="3772">
                  <c:v>-1.05414470531864E-2</c:v>
                </c:pt>
                <c:pt idx="3773">
                  <c:v>-1.05414470531864E-2</c:v>
                </c:pt>
                <c:pt idx="3774">
                  <c:v>-1.05414470531864E-2</c:v>
                </c:pt>
                <c:pt idx="3775">
                  <c:v>-1.05414470531864E-2</c:v>
                </c:pt>
                <c:pt idx="3776">
                  <c:v>-1.05414470531864E-2</c:v>
                </c:pt>
                <c:pt idx="3777">
                  <c:v>-1.05414470531864E-2</c:v>
                </c:pt>
                <c:pt idx="3778">
                  <c:v>-1.05414470531864E-2</c:v>
                </c:pt>
                <c:pt idx="3779">
                  <c:v>-1.05414470531864E-2</c:v>
                </c:pt>
                <c:pt idx="3780">
                  <c:v>-1.05414470531864E-2</c:v>
                </c:pt>
                <c:pt idx="3781">
                  <c:v>-1.0301868711068599E-2</c:v>
                </c:pt>
                <c:pt idx="3782">
                  <c:v>-1.0301868711068599E-2</c:v>
                </c:pt>
                <c:pt idx="3783">
                  <c:v>-1.0301868711068599E-2</c:v>
                </c:pt>
                <c:pt idx="3784">
                  <c:v>-1.0301868711068599E-2</c:v>
                </c:pt>
                <c:pt idx="3785">
                  <c:v>-1.0301868711068599E-2</c:v>
                </c:pt>
                <c:pt idx="3786">
                  <c:v>-1.0301868711068599E-2</c:v>
                </c:pt>
                <c:pt idx="3787">
                  <c:v>-1.05414470531864E-2</c:v>
                </c:pt>
                <c:pt idx="3788">
                  <c:v>-1.05414470531864E-2</c:v>
                </c:pt>
                <c:pt idx="3789">
                  <c:v>-1.0781025395304343E-2</c:v>
                </c:pt>
                <c:pt idx="3790">
                  <c:v>-1.0781025395304343E-2</c:v>
                </c:pt>
                <c:pt idx="3791">
                  <c:v>-1.05414470531864E-2</c:v>
                </c:pt>
                <c:pt idx="3792">
                  <c:v>-1.05414470531864E-2</c:v>
                </c:pt>
                <c:pt idx="3793">
                  <c:v>-1.05414470531864E-2</c:v>
                </c:pt>
                <c:pt idx="3794">
                  <c:v>-1.05414470531864E-2</c:v>
                </c:pt>
                <c:pt idx="3795">
                  <c:v>-1.05414470531864E-2</c:v>
                </c:pt>
                <c:pt idx="3796">
                  <c:v>-1.05414470531864E-2</c:v>
                </c:pt>
                <c:pt idx="3797">
                  <c:v>-1.05414470531864E-2</c:v>
                </c:pt>
                <c:pt idx="3798">
                  <c:v>-1.05414470531864E-2</c:v>
                </c:pt>
                <c:pt idx="3799">
                  <c:v>-1.05414470531864E-2</c:v>
                </c:pt>
                <c:pt idx="3800">
                  <c:v>-1.05414470531864E-2</c:v>
                </c:pt>
                <c:pt idx="3801">
                  <c:v>-1.05414470531864E-2</c:v>
                </c:pt>
                <c:pt idx="3802">
                  <c:v>-1.05414470531864E-2</c:v>
                </c:pt>
                <c:pt idx="3803">
                  <c:v>-1.05414470531864E-2</c:v>
                </c:pt>
                <c:pt idx="3804">
                  <c:v>-1.05414470531864E-2</c:v>
                </c:pt>
                <c:pt idx="3805">
                  <c:v>-1.05414470531864E-2</c:v>
                </c:pt>
                <c:pt idx="3806">
                  <c:v>-1.05414470531864E-2</c:v>
                </c:pt>
                <c:pt idx="3807">
                  <c:v>-9.8227120268328146E-3</c:v>
                </c:pt>
                <c:pt idx="3808">
                  <c:v>-9.8227120268328146E-3</c:v>
                </c:pt>
                <c:pt idx="3809">
                  <c:v>-9.8227120268328146E-3</c:v>
                </c:pt>
                <c:pt idx="3810">
                  <c:v>-9.8227120268328146E-3</c:v>
                </c:pt>
                <c:pt idx="3811">
                  <c:v>-9.8227120268328146E-3</c:v>
                </c:pt>
                <c:pt idx="3812">
                  <c:v>-9.8227120268328146E-3</c:v>
                </c:pt>
                <c:pt idx="3813">
                  <c:v>-1.0062290368950649E-2</c:v>
                </c:pt>
                <c:pt idx="3814">
                  <c:v>-1.0062290368950649E-2</c:v>
                </c:pt>
                <c:pt idx="3815">
                  <c:v>-9.8227120268328146E-3</c:v>
                </c:pt>
                <c:pt idx="3816">
                  <c:v>-9.8227120268328146E-3</c:v>
                </c:pt>
                <c:pt idx="3817">
                  <c:v>-9.8227120268328146E-3</c:v>
                </c:pt>
                <c:pt idx="3818">
                  <c:v>-9.8227120268328146E-3</c:v>
                </c:pt>
                <c:pt idx="3819">
                  <c:v>-1.0062290368950649E-2</c:v>
                </c:pt>
                <c:pt idx="3820">
                  <c:v>-1.0062290368950649E-2</c:v>
                </c:pt>
                <c:pt idx="3821">
                  <c:v>-1.0062290368950649E-2</c:v>
                </c:pt>
                <c:pt idx="3822">
                  <c:v>-1.0062290368950649E-2</c:v>
                </c:pt>
                <c:pt idx="3823">
                  <c:v>-9.8227120268328146E-3</c:v>
                </c:pt>
                <c:pt idx="3824">
                  <c:v>-9.8227120268328146E-3</c:v>
                </c:pt>
                <c:pt idx="3825">
                  <c:v>-9.5831336847149225E-3</c:v>
                </c:pt>
                <c:pt idx="3826">
                  <c:v>-9.5831336847149225E-3</c:v>
                </c:pt>
                <c:pt idx="3827">
                  <c:v>-9.5831336847149225E-3</c:v>
                </c:pt>
                <c:pt idx="3828">
                  <c:v>-9.5831336847149225E-3</c:v>
                </c:pt>
                <c:pt idx="3829">
                  <c:v>-1.0062290368950649E-2</c:v>
                </c:pt>
                <c:pt idx="3830">
                  <c:v>-1.0062290368950649E-2</c:v>
                </c:pt>
                <c:pt idx="3831">
                  <c:v>-9.5831336847149225E-3</c:v>
                </c:pt>
                <c:pt idx="3832">
                  <c:v>-9.5831336847149225E-3</c:v>
                </c:pt>
                <c:pt idx="3833">
                  <c:v>-9.5831336847149225E-3</c:v>
                </c:pt>
                <c:pt idx="3834">
                  <c:v>-9.5831336847149225E-3</c:v>
                </c:pt>
                <c:pt idx="3835">
                  <c:v>-9.8227120268328146E-3</c:v>
                </c:pt>
                <c:pt idx="3836">
                  <c:v>-9.8227120268328146E-3</c:v>
                </c:pt>
                <c:pt idx="3837">
                  <c:v>-9.8227120268328146E-3</c:v>
                </c:pt>
                <c:pt idx="3838">
                  <c:v>-9.8227120268328146E-3</c:v>
                </c:pt>
                <c:pt idx="3839">
                  <c:v>-9.5831336847149225E-3</c:v>
                </c:pt>
                <c:pt idx="3840">
                  <c:v>-9.5831336847149225E-3</c:v>
                </c:pt>
                <c:pt idx="3841">
                  <c:v>-9.5831336847149225E-3</c:v>
                </c:pt>
                <c:pt idx="3842">
                  <c:v>-9.5831336847149225E-3</c:v>
                </c:pt>
                <c:pt idx="3843">
                  <c:v>-9.8227120268328146E-3</c:v>
                </c:pt>
                <c:pt idx="3844">
                  <c:v>-9.8227120268328146E-3</c:v>
                </c:pt>
                <c:pt idx="3845">
                  <c:v>-9.8227120268328146E-3</c:v>
                </c:pt>
                <c:pt idx="3846">
                  <c:v>-9.8227120268328146E-3</c:v>
                </c:pt>
                <c:pt idx="3847">
                  <c:v>-9.5831336847149225E-3</c:v>
                </c:pt>
                <c:pt idx="3848">
                  <c:v>-9.5831336847149225E-3</c:v>
                </c:pt>
                <c:pt idx="3849">
                  <c:v>-9.5831336847149225E-3</c:v>
                </c:pt>
                <c:pt idx="3850">
                  <c:v>-9.5831336847149225E-3</c:v>
                </c:pt>
                <c:pt idx="3851">
                  <c:v>-9.5831336847149225E-3</c:v>
                </c:pt>
                <c:pt idx="3852">
                  <c:v>-9.5831336847149225E-3</c:v>
                </c:pt>
                <c:pt idx="3853">
                  <c:v>-9.5831336847149225E-3</c:v>
                </c:pt>
                <c:pt idx="3854">
                  <c:v>-9.5831336847149225E-3</c:v>
                </c:pt>
                <c:pt idx="3855">
                  <c:v>-9.3435553425970548E-3</c:v>
                </c:pt>
                <c:pt idx="3856">
                  <c:v>-9.5831336847149225E-3</c:v>
                </c:pt>
                <c:pt idx="3857">
                  <c:v>-9.3435553425970548E-3</c:v>
                </c:pt>
                <c:pt idx="3858">
                  <c:v>-9.3435553425970548E-3</c:v>
                </c:pt>
                <c:pt idx="3859">
                  <c:v>-9.5831336847149225E-3</c:v>
                </c:pt>
                <c:pt idx="3860">
                  <c:v>-9.5831336847149225E-3</c:v>
                </c:pt>
                <c:pt idx="3861">
                  <c:v>-8.8643986583613471E-3</c:v>
                </c:pt>
                <c:pt idx="3862">
                  <c:v>-8.8643986583613471E-3</c:v>
                </c:pt>
                <c:pt idx="3863">
                  <c:v>-8.3852419741255839E-3</c:v>
                </c:pt>
                <c:pt idx="3864">
                  <c:v>-8.3852419741255839E-3</c:v>
                </c:pt>
                <c:pt idx="3865">
                  <c:v>-8.6248203162434204E-3</c:v>
                </c:pt>
                <c:pt idx="3866">
                  <c:v>-8.6248203162434204E-3</c:v>
                </c:pt>
                <c:pt idx="3867">
                  <c:v>-9.3435553425970548E-3</c:v>
                </c:pt>
                <c:pt idx="3868">
                  <c:v>-9.3435553425970548E-3</c:v>
                </c:pt>
                <c:pt idx="3869">
                  <c:v>-9.8227120268328146E-3</c:v>
                </c:pt>
                <c:pt idx="3870">
                  <c:v>-9.8227120268328146E-3</c:v>
                </c:pt>
                <c:pt idx="3871">
                  <c:v>-1.0062290368950649E-2</c:v>
                </c:pt>
                <c:pt idx="3872">
                  <c:v>-1.0062290368950649E-2</c:v>
                </c:pt>
                <c:pt idx="3873">
                  <c:v>-1.0062290368950649E-2</c:v>
                </c:pt>
                <c:pt idx="3874">
                  <c:v>-1.0062290368950649E-2</c:v>
                </c:pt>
                <c:pt idx="3875">
                  <c:v>-9.8227120268328146E-3</c:v>
                </c:pt>
                <c:pt idx="3876">
                  <c:v>-9.8227120268328146E-3</c:v>
                </c:pt>
                <c:pt idx="3877">
                  <c:v>-9.8227120268328146E-3</c:v>
                </c:pt>
                <c:pt idx="3878">
                  <c:v>-9.8227120268328146E-3</c:v>
                </c:pt>
                <c:pt idx="3879">
                  <c:v>-9.8227120268328146E-3</c:v>
                </c:pt>
                <c:pt idx="3880">
                  <c:v>-9.8227120268328146E-3</c:v>
                </c:pt>
                <c:pt idx="3881">
                  <c:v>-9.8227120268328146E-3</c:v>
                </c:pt>
                <c:pt idx="3882">
                  <c:v>-9.8227120268328146E-3</c:v>
                </c:pt>
                <c:pt idx="3883">
                  <c:v>-1.0301868711068599E-2</c:v>
                </c:pt>
                <c:pt idx="3884">
                  <c:v>-1.0062290368950649E-2</c:v>
                </c:pt>
                <c:pt idx="3885">
                  <c:v>-1.0062290368950649E-2</c:v>
                </c:pt>
                <c:pt idx="3886">
                  <c:v>-1.0062290368950649E-2</c:v>
                </c:pt>
                <c:pt idx="3887">
                  <c:v>-9.8227120268328146E-3</c:v>
                </c:pt>
                <c:pt idx="3888">
                  <c:v>-9.8227120268328146E-3</c:v>
                </c:pt>
                <c:pt idx="3889">
                  <c:v>-9.8227120268328146E-3</c:v>
                </c:pt>
                <c:pt idx="3890">
                  <c:v>-9.8227120268328146E-3</c:v>
                </c:pt>
                <c:pt idx="3891">
                  <c:v>-9.8227120268328146E-3</c:v>
                </c:pt>
                <c:pt idx="3892">
                  <c:v>-9.8227120268328146E-3</c:v>
                </c:pt>
                <c:pt idx="3893">
                  <c:v>-9.5831336847149225E-3</c:v>
                </c:pt>
                <c:pt idx="3894">
                  <c:v>-9.5831336847149225E-3</c:v>
                </c:pt>
                <c:pt idx="3895">
                  <c:v>-9.3435553425970548E-3</c:v>
                </c:pt>
                <c:pt idx="3896">
                  <c:v>-9.3435553425970548E-3</c:v>
                </c:pt>
                <c:pt idx="3897">
                  <c:v>-9.3435553425970548E-3</c:v>
                </c:pt>
                <c:pt idx="3898">
                  <c:v>-9.3435553425970548E-3</c:v>
                </c:pt>
                <c:pt idx="3899">
                  <c:v>-9.3435553425970548E-3</c:v>
                </c:pt>
                <c:pt idx="3900">
                  <c:v>-9.3435553425970548E-3</c:v>
                </c:pt>
                <c:pt idx="3901">
                  <c:v>-9.3435553425970548E-3</c:v>
                </c:pt>
                <c:pt idx="3902">
                  <c:v>-9.3435553425970548E-3</c:v>
                </c:pt>
                <c:pt idx="3903">
                  <c:v>-9.1039770004791559E-3</c:v>
                </c:pt>
                <c:pt idx="3904">
                  <c:v>-9.1039770004791559E-3</c:v>
                </c:pt>
                <c:pt idx="3905">
                  <c:v>-9.8227120268328146E-3</c:v>
                </c:pt>
                <c:pt idx="3906">
                  <c:v>-9.8227120268328146E-3</c:v>
                </c:pt>
                <c:pt idx="3907">
                  <c:v>-9.5831336847149225E-3</c:v>
                </c:pt>
                <c:pt idx="3908">
                  <c:v>-9.8227120268328146E-3</c:v>
                </c:pt>
                <c:pt idx="3909">
                  <c:v>-9.5831336847149225E-3</c:v>
                </c:pt>
                <c:pt idx="3910">
                  <c:v>-9.5831336847149225E-3</c:v>
                </c:pt>
                <c:pt idx="3911">
                  <c:v>-9.3435553425970548E-3</c:v>
                </c:pt>
                <c:pt idx="3912">
                  <c:v>-9.3435553425970548E-3</c:v>
                </c:pt>
                <c:pt idx="3913">
                  <c:v>-9.3435553425970548E-3</c:v>
                </c:pt>
                <c:pt idx="3914">
                  <c:v>-9.3435553425970548E-3</c:v>
                </c:pt>
                <c:pt idx="3915">
                  <c:v>-9.3435553425970548E-3</c:v>
                </c:pt>
                <c:pt idx="3916">
                  <c:v>-9.3435553425970548E-3</c:v>
                </c:pt>
                <c:pt idx="3917">
                  <c:v>-9.3435553425970548E-3</c:v>
                </c:pt>
                <c:pt idx="3918">
                  <c:v>-9.3435553425970548E-3</c:v>
                </c:pt>
                <c:pt idx="3919">
                  <c:v>-9.3435553425970548E-3</c:v>
                </c:pt>
                <c:pt idx="3920">
                  <c:v>-9.3435553425970548E-3</c:v>
                </c:pt>
                <c:pt idx="3921">
                  <c:v>-9.3435553425970548E-3</c:v>
                </c:pt>
                <c:pt idx="3922">
                  <c:v>-9.3435553425970548E-3</c:v>
                </c:pt>
                <c:pt idx="3923">
                  <c:v>-9.1039770004791559E-3</c:v>
                </c:pt>
                <c:pt idx="3924">
                  <c:v>-9.1039770004791559E-3</c:v>
                </c:pt>
                <c:pt idx="3925">
                  <c:v>-9.1039770004791559E-3</c:v>
                </c:pt>
                <c:pt idx="3926">
                  <c:v>-9.1039770004791559E-3</c:v>
                </c:pt>
                <c:pt idx="3927">
                  <c:v>-8.8643986583613471E-3</c:v>
                </c:pt>
                <c:pt idx="3928">
                  <c:v>-8.8643986583613471E-3</c:v>
                </c:pt>
                <c:pt idx="3929">
                  <c:v>-8.8643986583613471E-3</c:v>
                </c:pt>
                <c:pt idx="3930">
                  <c:v>-8.8643986583613471E-3</c:v>
                </c:pt>
                <c:pt idx="3931">
                  <c:v>-9.1039770004791559E-3</c:v>
                </c:pt>
                <c:pt idx="3932">
                  <c:v>-9.1039770004791559E-3</c:v>
                </c:pt>
                <c:pt idx="3933">
                  <c:v>-9.1039770004791559E-3</c:v>
                </c:pt>
                <c:pt idx="3934">
                  <c:v>-9.1039770004791559E-3</c:v>
                </c:pt>
                <c:pt idx="3935">
                  <c:v>-9.1039770004791559E-3</c:v>
                </c:pt>
                <c:pt idx="3936">
                  <c:v>-9.1039770004791559E-3</c:v>
                </c:pt>
                <c:pt idx="3937">
                  <c:v>-8.8643986583613471E-3</c:v>
                </c:pt>
                <c:pt idx="3938">
                  <c:v>-8.8643986583613471E-3</c:v>
                </c:pt>
                <c:pt idx="3939">
                  <c:v>-8.8643986583613471E-3</c:v>
                </c:pt>
                <c:pt idx="3940">
                  <c:v>-8.8643986583613471E-3</c:v>
                </c:pt>
                <c:pt idx="3941">
                  <c:v>-9.1039770004791559E-3</c:v>
                </c:pt>
                <c:pt idx="3942">
                  <c:v>-9.1039770004791559E-3</c:v>
                </c:pt>
                <c:pt idx="3943">
                  <c:v>-8.8643986583613471E-3</c:v>
                </c:pt>
                <c:pt idx="3944">
                  <c:v>-8.8643986583613471E-3</c:v>
                </c:pt>
                <c:pt idx="3945">
                  <c:v>-8.6248203162434204E-3</c:v>
                </c:pt>
                <c:pt idx="3946">
                  <c:v>-8.6248203162434204E-3</c:v>
                </c:pt>
                <c:pt idx="3947">
                  <c:v>-8.8643986583613471E-3</c:v>
                </c:pt>
                <c:pt idx="3948">
                  <c:v>-8.8643986583613471E-3</c:v>
                </c:pt>
                <c:pt idx="3949">
                  <c:v>-9.1039770004791559E-3</c:v>
                </c:pt>
                <c:pt idx="3950">
                  <c:v>-9.1039770004791559E-3</c:v>
                </c:pt>
                <c:pt idx="3951">
                  <c:v>-9.1039770004791559E-3</c:v>
                </c:pt>
                <c:pt idx="3952">
                  <c:v>-9.1039770004791559E-3</c:v>
                </c:pt>
                <c:pt idx="3953">
                  <c:v>-8.8643986583613471E-3</c:v>
                </c:pt>
                <c:pt idx="3954">
                  <c:v>-8.8643986583613471E-3</c:v>
                </c:pt>
                <c:pt idx="3955">
                  <c:v>-8.8643986583613471E-3</c:v>
                </c:pt>
                <c:pt idx="3956">
                  <c:v>-8.8643986583613471E-3</c:v>
                </c:pt>
                <c:pt idx="3957">
                  <c:v>-9.3435553425970548E-3</c:v>
                </c:pt>
                <c:pt idx="3958">
                  <c:v>-9.3435553425970548E-3</c:v>
                </c:pt>
                <c:pt idx="3959">
                  <c:v>-8.6248203162434204E-3</c:v>
                </c:pt>
                <c:pt idx="3960">
                  <c:v>-8.6248203162434204E-3</c:v>
                </c:pt>
                <c:pt idx="3961">
                  <c:v>-8.8643986583613471E-3</c:v>
                </c:pt>
                <c:pt idx="3962">
                  <c:v>-8.8643986583613471E-3</c:v>
                </c:pt>
                <c:pt idx="3963">
                  <c:v>-8.6248203162434204E-3</c:v>
                </c:pt>
                <c:pt idx="3964">
                  <c:v>-8.6248203162434204E-3</c:v>
                </c:pt>
                <c:pt idx="3965">
                  <c:v>-8.8643986583613471E-3</c:v>
                </c:pt>
                <c:pt idx="3966">
                  <c:v>-8.8643986583613471E-3</c:v>
                </c:pt>
                <c:pt idx="3967">
                  <c:v>-8.8643986583613471E-3</c:v>
                </c:pt>
                <c:pt idx="3968">
                  <c:v>-8.8643986583613471E-3</c:v>
                </c:pt>
                <c:pt idx="3969">
                  <c:v>-9.3435553425970548E-3</c:v>
                </c:pt>
                <c:pt idx="3970">
                  <c:v>-9.3435553425970548E-3</c:v>
                </c:pt>
                <c:pt idx="3971">
                  <c:v>-8.8643986583613471E-3</c:v>
                </c:pt>
                <c:pt idx="3972">
                  <c:v>-8.8643986583613471E-3</c:v>
                </c:pt>
                <c:pt idx="3973">
                  <c:v>-8.8643986583613471E-3</c:v>
                </c:pt>
                <c:pt idx="3974">
                  <c:v>-8.8643986583613471E-3</c:v>
                </c:pt>
                <c:pt idx="3975">
                  <c:v>-8.8643986583613471E-3</c:v>
                </c:pt>
                <c:pt idx="3976">
                  <c:v>-8.8643986583613471E-3</c:v>
                </c:pt>
                <c:pt idx="3977">
                  <c:v>-8.1456636320076867E-3</c:v>
                </c:pt>
                <c:pt idx="3978">
                  <c:v>-8.1456636320076867E-3</c:v>
                </c:pt>
                <c:pt idx="3979">
                  <c:v>-8.3852419741255839E-3</c:v>
                </c:pt>
                <c:pt idx="3980">
                  <c:v>-8.3852419741255839E-3</c:v>
                </c:pt>
                <c:pt idx="3981">
                  <c:v>-8.3852419741255839E-3</c:v>
                </c:pt>
                <c:pt idx="3982">
                  <c:v>-8.3852419741255839E-3</c:v>
                </c:pt>
                <c:pt idx="3983">
                  <c:v>-8.6248203162434204E-3</c:v>
                </c:pt>
                <c:pt idx="3984">
                  <c:v>-8.6248203162434204E-3</c:v>
                </c:pt>
                <c:pt idx="3985">
                  <c:v>-9.1039770004791559E-3</c:v>
                </c:pt>
                <c:pt idx="3986">
                  <c:v>-9.1039770004791559E-3</c:v>
                </c:pt>
                <c:pt idx="3987">
                  <c:v>-9.1039770004791559E-3</c:v>
                </c:pt>
                <c:pt idx="3988">
                  <c:v>-9.1039770004791559E-3</c:v>
                </c:pt>
                <c:pt idx="3989">
                  <c:v>-8.8643986583613471E-3</c:v>
                </c:pt>
                <c:pt idx="3990">
                  <c:v>-8.8643986583613471E-3</c:v>
                </c:pt>
                <c:pt idx="3991">
                  <c:v>-8.8643986583613471E-3</c:v>
                </c:pt>
                <c:pt idx="3992">
                  <c:v>-8.8643986583613471E-3</c:v>
                </c:pt>
                <c:pt idx="3993">
                  <c:v>-8.8643986583613471E-3</c:v>
                </c:pt>
                <c:pt idx="3994">
                  <c:v>-8.8643986583613471E-3</c:v>
                </c:pt>
                <c:pt idx="3995">
                  <c:v>-8.8643986583613471E-3</c:v>
                </c:pt>
                <c:pt idx="3996">
                  <c:v>-8.8643986583613471E-3</c:v>
                </c:pt>
                <c:pt idx="3997">
                  <c:v>-8.8643986583613471E-3</c:v>
                </c:pt>
                <c:pt idx="3998">
                  <c:v>-8.8643986583613471E-3</c:v>
                </c:pt>
                <c:pt idx="3999">
                  <c:v>-8.8643986583613471E-3</c:v>
                </c:pt>
                <c:pt idx="4000">
                  <c:v>-8.8643986583613471E-3</c:v>
                </c:pt>
                <c:pt idx="4001">
                  <c:v>-8.6248203162434204E-3</c:v>
                </c:pt>
                <c:pt idx="4002">
                  <c:v>-8.6248203162434204E-3</c:v>
                </c:pt>
                <c:pt idx="4003">
                  <c:v>-8.6248203162434204E-3</c:v>
                </c:pt>
                <c:pt idx="4004">
                  <c:v>-8.6248203162434204E-3</c:v>
                </c:pt>
                <c:pt idx="4005">
                  <c:v>-8.3852419741255839E-3</c:v>
                </c:pt>
                <c:pt idx="4006">
                  <c:v>-8.3852419741255839E-3</c:v>
                </c:pt>
                <c:pt idx="4007">
                  <c:v>-8.3852419741255839E-3</c:v>
                </c:pt>
                <c:pt idx="4008">
                  <c:v>-8.6248203162434204E-3</c:v>
                </c:pt>
                <c:pt idx="4009">
                  <c:v>-8.6248203162434204E-3</c:v>
                </c:pt>
                <c:pt idx="4010">
                  <c:v>-8.6248203162434204E-3</c:v>
                </c:pt>
                <c:pt idx="4011">
                  <c:v>-9.1039770004791559E-3</c:v>
                </c:pt>
                <c:pt idx="4012">
                  <c:v>-9.1039770004791559E-3</c:v>
                </c:pt>
                <c:pt idx="4013">
                  <c:v>-8.8643986583613471E-3</c:v>
                </c:pt>
                <c:pt idx="4014">
                  <c:v>-8.8643986583613471E-3</c:v>
                </c:pt>
                <c:pt idx="4015">
                  <c:v>-9.1039770004791559E-3</c:v>
                </c:pt>
                <c:pt idx="4016">
                  <c:v>-9.1039770004791559E-3</c:v>
                </c:pt>
                <c:pt idx="4017">
                  <c:v>-9.3435553425970548E-3</c:v>
                </c:pt>
                <c:pt idx="4018">
                  <c:v>-9.3435553425970548E-3</c:v>
                </c:pt>
                <c:pt idx="4019">
                  <c:v>-9.3435553425970548E-3</c:v>
                </c:pt>
                <c:pt idx="4020">
                  <c:v>-9.3435553425970548E-3</c:v>
                </c:pt>
                <c:pt idx="4021">
                  <c:v>-9.1039770004791559E-3</c:v>
                </c:pt>
                <c:pt idx="4022">
                  <c:v>-9.1039770004791559E-3</c:v>
                </c:pt>
                <c:pt idx="4023">
                  <c:v>-9.1039770004791559E-3</c:v>
                </c:pt>
                <c:pt idx="4024">
                  <c:v>-9.1039770004791559E-3</c:v>
                </c:pt>
                <c:pt idx="4025">
                  <c:v>-9.5831336847149225E-3</c:v>
                </c:pt>
                <c:pt idx="4026">
                  <c:v>-9.5831336847149225E-3</c:v>
                </c:pt>
                <c:pt idx="4027">
                  <c:v>-9.1039770004791559E-3</c:v>
                </c:pt>
                <c:pt idx="4028">
                  <c:v>-9.1039770004791559E-3</c:v>
                </c:pt>
                <c:pt idx="4029">
                  <c:v>-9.1039770004791559E-3</c:v>
                </c:pt>
                <c:pt idx="4030">
                  <c:v>-9.1039770004791559E-3</c:v>
                </c:pt>
                <c:pt idx="4031">
                  <c:v>-8.8643986583613471E-3</c:v>
                </c:pt>
                <c:pt idx="4032">
                  <c:v>-8.8643986583613471E-3</c:v>
                </c:pt>
                <c:pt idx="4033">
                  <c:v>-8.8643986583613471E-3</c:v>
                </c:pt>
                <c:pt idx="4034">
                  <c:v>-8.8643986583613471E-3</c:v>
                </c:pt>
                <c:pt idx="4035">
                  <c:v>-8.3852419741255839E-3</c:v>
                </c:pt>
                <c:pt idx="4036">
                  <c:v>-8.3852419741255839E-3</c:v>
                </c:pt>
                <c:pt idx="4037">
                  <c:v>-7.9060852898898207E-3</c:v>
                </c:pt>
                <c:pt idx="4038">
                  <c:v>-7.9060852898898207E-3</c:v>
                </c:pt>
                <c:pt idx="4039">
                  <c:v>-8.3852419741255839E-3</c:v>
                </c:pt>
                <c:pt idx="4040">
                  <c:v>-8.1456636320076867E-3</c:v>
                </c:pt>
                <c:pt idx="4041">
                  <c:v>-7.9060852898898207E-3</c:v>
                </c:pt>
                <c:pt idx="4042">
                  <c:v>-7.9060852898898207E-3</c:v>
                </c:pt>
                <c:pt idx="4043">
                  <c:v>-8.1456636320076867E-3</c:v>
                </c:pt>
                <c:pt idx="4044">
                  <c:v>-8.1456636320076867E-3</c:v>
                </c:pt>
                <c:pt idx="4045">
                  <c:v>-8.1456636320076867E-3</c:v>
                </c:pt>
                <c:pt idx="4046">
                  <c:v>-8.1456636320076867E-3</c:v>
                </c:pt>
                <c:pt idx="4047">
                  <c:v>-7.6665069477719252E-3</c:v>
                </c:pt>
                <c:pt idx="4048">
                  <c:v>-7.6665069477719252E-3</c:v>
                </c:pt>
                <c:pt idx="4049">
                  <c:v>-8.6248203162434204E-3</c:v>
                </c:pt>
                <c:pt idx="4050">
                  <c:v>-8.6248203162434204E-3</c:v>
                </c:pt>
                <c:pt idx="4051">
                  <c:v>-8.6248203162434204E-3</c:v>
                </c:pt>
                <c:pt idx="4052">
                  <c:v>-8.6248203162434204E-3</c:v>
                </c:pt>
                <c:pt idx="4053">
                  <c:v>-8.6248203162434204E-3</c:v>
                </c:pt>
                <c:pt idx="4054">
                  <c:v>-8.6248203162434204E-3</c:v>
                </c:pt>
                <c:pt idx="4055">
                  <c:v>-8.6248203162434204E-3</c:v>
                </c:pt>
                <c:pt idx="4056">
                  <c:v>-8.6248203162434204E-3</c:v>
                </c:pt>
                <c:pt idx="4057">
                  <c:v>-8.6248203162434204E-3</c:v>
                </c:pt>
                <c:pt idx="4058">
                  <c:v>-8.6248203162434204E-3</c:v>
                </c:pt>
                <c:pt idx="4059">
                  <c:v>-8.8643986583613471E-3</c:v>
                </c:pt>
                <c:pt idx="4060">
                  <c:v>-8.8643986583613471E-3</c:v>
                </c:pt>
                <c:pt idx="4061">
                  <c:v>-8.8643986583613471E-3</c:v>
                </c:pt>
                <c:pt idx="4062">
                  <c:v>-8.8643986583613471E-3</c:v>
                </c:pt>
                <c:pt idx="4063">
                  <c:v>-8.3852419741255839E-3</c:v>
                </c:pt>
                <c:pt idx="4064">
                  <c:v>-8.3852419741255839E-3</c:v>
                </c:pt>
                <c:pt idx="4065">
                  <c:v>-8.6248203162434204E-3</c:v>
                </c:pt>
                <c:pt idx="4066">
                  <c:v>-8.6248203162434204E-3</c:v>
                </c:pt>
                <c:pt idx="4067">
                  <c:v>-8.3852419741255839E-3</c:v>
                </c:pt>
                <c:pt idx="4068">
                  <c:v>-8.3852419741255839E-3</c:v>
                </c:pt>
                <c:pt idx="4069">
                  <c:v>-8.3852419741255839E-3</c:v>
                </c:pt>
                <c:pt idx="4070">
                  <c:v>-8.3852419741255839E-3</c:v>
                </c:pt>
                <c:pt idx="4071">
                  <c:v>-8.6248203162434204E-3</c:v>
                </c:pt>
                <c:pt idx="4072">
                  <c:v>-8.6248203162434204E-3</c:v>
                </c:pt>
                <c:pt idx="4073">
                  <c:v>-8.3852419741255839E-3</c:v>
                </c:pt>
                <c:pt idx="4074">
                  <c:v>-7.9060852898898207E-3</c:v>
                </c:pt>
                <c:pt idx="4075">
                  <c:v>-8.1456636320076867E-3</c:v>
                </c:pt>
                <c:pt idx="4076">
                  <c:v>-8.1456636320076867E-3</c:v>
                </c:pt>
                <c:pt idx="4077">
                  <c:v>-8.1456636320076867E-3</c:v>
                </c:pt>
                <c:pt idx="4078">
                  <c:v>-8.1456636320076867E-3</c:v>
                </c:pt>
                <c:pt idx="4079">
                  <c:v>-7.6665069477719252E-3</c:v>
                </c:pt>
                <c:pt idx="4080">
                  <c:v>-7.6665069477719252E-3</c:v>
                </c:pt>
                <c:pt idx="4081">
                  <c:v>-7.6665069477719252E-3</c:v>
                </c:pt>
                <c:pt idx="4082">
                  <c:v>-6.9477719214183341E-3</c:v>
                </c:pt>
                <c:pt idx="4083">
                  <c:v>-8.1456636320076867E-3</c:v>
                </c:pt>
                <c:pt idx="4084">
                  <c:v>-8.1456636320076867E-3</c:v>
                </c:pt>
                <c:pt idx="4085">
                  <c:v>-8.6248203162434204E-3</c:v>
                </c:pt>
                <c:pt idx="4086">
                  <c:v>-8.6248203162434204E-3</c:v>
                </c:pt>
                <c:pt idx="4087">
                  <c:v>-8.3852419741255839E-3</c:v>
                </c:pt>
                <c:pt idx="4088">
                  <c:v>-8.3852419741255839E-3</c:v>
                </c:pt>
                <c:pt idx="4089">
                  <c:v>-8.3852419741255839E-3</c:v>
                </c:pt>
                <c:pt idx="4090">
                  <c:v>-8.3852419741255839E-3</c:v>
                </c:pt>
                <c:pt idx="4091">
                  <c:v>-7.9060852898898207E-3</c:v>
                </c:pt>
                <c:pt idx="4092">
                  <c:v>-7.9060852898898207E-3</c:v>
                </c:pt>
                <c:pt idx="4093">
                  <c:v>-7.9060852898898207E-3</c:v>
                </c:pt>
                <c:pt idx="4094">
                  <c:v>-7.9060852898898207E-3</c:v>
                </c:pt>
                <c:pt idx="4095">
                  <c:v>-7.9060852898898207E-3</c:v>
                </c:pt>
                <c:pt idx="4096">
                  <c:v>-7.9060852898898207E-3</c:v>
                </c:pt>
                <c:pt idx="4097">
                  <c:v>-7.9060852898898207E-3</c:v>
                </c:pt>
                <c:pt idx="4098">
                  <c:v>-7.9060852898898207E-3</c:v>
                </c:pt>
                <c:pt idx="4099">
                  <c:v>-7.9060852898898207E-3</c:v>
                </c:pt>
                <c:pt idx="4100">
                  <c:v>-7.9060852898898207E-3</c:v>
                </c:pt>
                <c:pt idx="4101">
                  <c:v>-7.6665069477719252E-3</c:v>
                </c:pt>
                <c:pt idx="4102">
                  <c:v>-7.6665069477719252E-3</c:v>
                </c:pt>
                <c:pt idx="4103">
                  <c:v>-8.1456636320076867E-3</c:v>
                </c:pt>
                <c:pt idx="4104">
                  <c:v>-8.1456636320076867E-3</c:v>
                </c:pt>
                <c:pt idx="4105">
                  <c:v>-8.1456636320076867E-3</c:v>
                </c:pt>
                <c:pt idx="4106">
                  <c:v>-8.1456636320076867E-3</c:v>
                </c:pt>
                <c:pt idx="4107">
                  <c:v>-7.1873502635361828E-3</c:v>
                </c:pt>
                <c:pt idx="4108">
                  <c:v>-7.1873502635361828E-3</c:v>
                </c:pt>
                <c:pt idx="4109">
                  <c:v>-7.1873502635361828E-3</c:v>
                </c:pt>
                <c:pt idx="4110">
                  <c:v>-7.1873502635361828E-3</c:v>
                </c:pt>
                <c:pt idx="4111">
                  <c:v>-6.9477719214183341E-3</c:v>
                </c:pt>
                <c:pt idx="4112">
                  <c:v>-7.1873502635361828E-3</c:v>
                </c:pt>
                <c:pt idx="4113">
                  <c:v>-7.6665069477719252E-3</c:v>
                </c:pt>
                <c:pt idx="4114">
                  <c:v>-7.6665069477719252E-3</c:v>
                </c:pt>
                <c:pt idx="4115">
                  <c:v>-7.4269286056540922E-3</c:v>
                </c:pt>
                <c:pt idx="4116">
                  <c:v>-7.4269286056540922E-3</c:v>
                </c:pt>
                <c:pt idx="4117">
                  <c:v>-7.9060852898898207E-3</c:v>
                </c:pt>
                <c:pt idx="4118">
                  <c:v>-7.9060852898898207E-3</c:v>
                </c:pt>
                <c:pt idx="4119">
                  <c:v>-8.1456636320076867E-3</c:v>
                </c:pt>
                <c:pt idx="4120">
                  <c:v>-8.6248203162434204E-3</c:v>
                </c:pt>
                <c:pt idx="4121">
                  <c:v>-8.6248203162434204E-3</c:v>
                </c:pt>
                <c:pt idx="4122">
                  <c:v>-8.6248203162434204E-3</c:v>
                </c:pt>
                <c:pt idx="4123">
                  <c:v>-8.6248203162434204E-3</c:v>
                </c:pt>
                <c:pt idx="4124">
                  <c:v>-8.6248203162434204E-3</c:v>
                </c:pt>
                <c:pt idx="4125">
                  <c:v>-8.6248203162434204E-3</c:v>
                </c:pt>
                <c:pt idx="4126">
                  <c:v>-8.6248203162434204E-3</c:v>
                </c:pt>
                <c:pt idx="4127">
                  <c:v>-8.6248203162434204E-3</c:v>
                </c:pt>
                <c:pt idx="4128">
                  <c:v>-8.6248203162434204E-3</c:v>
                </c:pt>
                <c:pt idx="4129">
                  <c:v>-8.3852419741255839E-3</c:v>
                </c:pt>
                <c:pt idx="4130">
                  <c:v>-8.3852419741255839E-3</c:v>
                </c:pt>
                <c:pt idx="4131">
                  <c:v>-8.3852419741255839E-3</c:v>
                </c:pt>
                <c:pt idx="4132">
                  <c:v>-8.1456636320076867E-3</c:v>
                </c:pt>
                <c:pt idx="4133">
                  <c:v>-8.3852419741255839E-3</c:v>
                </c:pt>
                <c:pt idx="4134">
                  <c:v>-8.3852419741255839E-3</c:v>
                </c:pt>
                <c:pt idx="4135">
                  <c:v>-8.3852419741255839E-3</c:v>
                </c:pt>
                <c:pt idx="4136">
                  <c:v>-8.3852419741255839E-3</c:v>
                </c:pt>
                <c:pt idx="4137">
                  <c:v>-7.9060852898898207E-3</c:v>
                </c:pt>
                <c:pt idx="4138">
                  <c:v>-7.9060852898898207E-3</c:v>
                </c:pt>
                <c:pt idx="4139">
                  <c:v>-7.6665069477719252E-3</c:v>
                </c:pt>
                <c:pt idx="4140">
                  <c:v>-7.6665069477719252E-3</c:v>
                </c:pt>
                <c:pt idx="4141">
                  <c:v>-7.9060852898898207E-3</c:v>
                </c:pt>
                <c:pt idx="4142">
                  <c:v>-9.3435553425970548E-3</c:v>
                </c:pt>
                <c:pt idx="4143">
                  <c:v>-9.3435553425970548E-3</c:v>
                </c:pt>
                <c:pt idx="4144">
                  <c:v>-9.3435553425970548E-3</c:v>
                </c:pt>
                <c:pt idx="4145">
                  <c:v>-8.8643986583613471E-3</c:v>
                </c:pt>
                <c:pt idx="4146">
                  <c:v>-8.8643986583613471E-3</c:v>
                </c:pt>
                <c:pt idx="4147">
                  <c:v>-8.1456636320076867E-3</c:v>
                </c:pt>
                <c:pt idx="4148">
                  <c:v>-8.1456636320076867E-3</c:v>
                </c:pt>
                <c:pt idx="4149">
                  <c:v>-8.1456636320076867E-3</c:v>
                </c:pt>
                <c:pt idx="4150">
                  <c:v>-8.1456636320076867E-3</c:v>
                </c:pt>
                <c:pt idx="4151">
                  <c:v>-8.8643986583613471E-3</c:v>
                </c:pt>
                <c:pt idx="4152">
                  <c:v>-8.8643986583613471E-3</c:v>
                </c:pt>
                <c:pt idx="4153">
                  <c:v>-8.8643986583613471E-3</c:v>
                </c:pt>
                <c:pt idx="4154">
                  <c:v>-8.8643986583613471E-3</c:v>
                </c:pt>
                <c:pt idx="4155">
                  <c:v>-9.1039770004791559E-3</c:v>
                </c:pt>
                <c:pt idx="4156">
                  <c:v>-9.1039770004791559E-3</c:v>
                </c:pt>
                <c:pt idx="4157">
                  <c:v>-9.1039770004791559E-3</c:v>
                </c:pt>
                <c:pt idx="4158">
                  <c:v>-9.1039770004791559E-3</c:v>
                </c:pt>
                <c:pt idx="4159">
                  <c:v>-9.1039770004791559E-3</c:v>
                </c:pt>
                <c:pt idx="4160">
                  <c:v>-9.1039770004791559E-3</c:v>
                </c:pt>
                <c:pt idx="4161">
                  <c:v>-8.8643986583613471E-3</c:v>
                </c:pt>
                <c:pt idx="4162">
                  <c:v>-8.8643986583613471E-3</c:v>
                </c:pt>
                <c:pt idx="4163">
                  <c:v>-9.3435553425970548E-3</c:v>
                </c:pt>
                <c:pt idx="4164">
                  <c:v>-9.3435553425970548E-3</c:v>
                </c:pt>
                <c:pt idx="4165">
                  <c:v>-9.3435553425970548E-3</c:v>
                </c:pt>
                <c:pt idx="4166">
                  <c:v>-9.3435553425970548E-3</c:v>
                </c:pt>
                <c:pt idx="4167">
                  <c:v>-9.3435553425970548E-3</c:v>
                </c:pt>
                <c:pt idx="4168">
                  <c:v>-9.3435553425970548E-3</c:v>
                </c:pt>
                <c:pt idx="4169">
                  <c:v>-9.3435553425970548E-3</c:v>
                </c:pt>
                <c:pt idx="4170">
                  <c:v>-9.3435553425970548E-3</c:v>
                </c:pt>
                <c:pt idx="4171">
                  <c:v>-9.3435553425970548E-3</c:v>
                </c:pt>
                <c:pt idx="4172">
                  <c:v>-9.3435553425970548E-3</c:v>
                </c:pt>
                <c:pt idx="4173">
                  <c:v>-9.8227120268328146E-3</c:v>
                </c:pt>
                <c:pt idx="4174">
                  <c:v>-9.8227120268328146E-3</c:v>
                </c:pt>
                <c:pt idx="4175">
                  <c:v>-9.8227120268328146E-3</c:v>
                </c:pt>
                <c:pt idx="4176">
                  <c:v>-9.8227120268328146E-3</c:v>
                </c:pt>
                <c:pt idx="4177">
                  <c:v>-9.8227120268328146E-3</c:v>
                </c:pt>
                <c:pt idx="4178">
                  <c:v>-9.8227120268328146E-3</c:v>
                </c:pt>
                <c:pt idx="4179">
                  <c:v>-9.8227120268328146E-3</c:v>
                </c:pt>
                <c:pt idx="4180">
                  <c:v>-9.8227120268328146E-3</c:v>
                </c:pt>
                <c:pt idx="4181">
                  <c:v>-9.5831336847149225E-3</c:v>
                </c:pt>
                <c:pt idx="4182">
                  <c:v>-9.5831336847149225E-3</c:v>
                </c:pt>
                <c:pt idx="4183">
                  <c:v>-1.0301868711068599E-2</c:v>
                </c:pt>
                <c:pt idx="4184">
                  <c:v>-1.0301868711068599E-2</c:v>
                </c:pt>
                <c:pt idx="4185">
                  <c:v>-1.0301868711068599E-2</c:v>
                </c:pt>
                <c:pt idx="4186">
                  <c:v>-1.0301868711068599E-2</c:v>
                </c:pt>
                <c:pt idx="4187">
                  <c:v>-1.0062290368950649E-2</c:v>
                </c:pt>
                <c:pt idx="4188">
                  <c:v>-1.0062290368950649E-2</c:v>
                </c:pt>
                <c:pt idx="4189">
                  <c:v>-1.0062290368950649E-2</c:v>
                </c:pt>
                <c:pt idx="4190">
                  <c:v>-1.0062290368950649E-2</c:v>
                </c:pt>
                <c:pt idx="4191">
                  <c:v>-1.0062290368950649E-2</c:v>
                </c:pt>
                <c:pt idx="4192">
                  <c:v>-1.0062290368950649E-2</c:v>
                </c:pt>
                <c:pt idx="4193">
                  <c:v>-1.0062290368950649E-2</c:v>
                </c:pt>
                <c:pt idx="4194">
                  <c:v>-1.0062290368950649E-2</c:v>
                </c:pt>
                <c:pt idx="4195">
                  <c:v>-1.0781025395304343E-2</c:v>
                </c:pt>
                <c:pt idx="4196">
                  <c:v>-1.0781025395304343E-2</c:v>
                </c:pt>
                <c:pt idx="4197">
                  <c:v>-1.0781025395304343E-2</c:v>
                </c:pt>
                <c:pt idx="4198">
                  <c:v>-1.05414470531864E-2</c:v>
                </c:pt>
                <c:pt idx="4199">
                  <c:v>-1.05414470531864E-2</c:v>
                </c:pt>
                <c:pt idx="4200">
                  <c:v>-1.05414470531864E-2</c:v>
                </c:pt>
                <c:pt idx="4201">
                  <c:v>-1.05414470531864E-2</c:v>
                </c:pt>
                <c:pt idx="4202">
                  <c:v>-1.05414470531864E-2</c:v>
                </c:pt>
                <c:pt idx="4203">
                  <c:v>-1.05414470531864E-2</c:v>
                </c:pt>
                <c:pt idx="4204">
                  <c:v>-1.05414470531864E-2</c:v>
                </c:pt>
                <c:pt idx="4205">
                  <c:v>-9.8227120268328146E-3</c:v>
                </c:pt>
                <c:pt idx="4206">
                  <c:v>-9.8227120268328146E-3</c:v>
                </c:pt>
                <c:pt idx="4207">
                  <c:v>-9.8227120268328146E-3</c:v>
                </c:pt>
                <c:pt idx="4208">
                  <c:v>-9.8227120268328146E-3</c:v>
                </c:pt>
                <c:pt idx="4209">
                  <c:v>-9.8227120268328146E-3</c:v>
                </c:pt>
                <c:pt idx="4210">
                  <c:v>-9.8227120268328146E-3</c:v>
                </c:pt>
                <c:pt idx="4211">
                  <c:v>-9.8227120268328146E-3</c:v>
                </c:pt>
                <c:pt idx="4212">
                  <c:v>-9.8227120268328146E-3</c:v>
                </c:pt>
                <c:pt idx="4213">
                  <c:v>-9.8227120268328146E-3</c:v>
                </c:pt>
                <c:pt idx="4214">
                  <c:v>-9.8227120268328146E-3</c:v>
                </c:pt>
                <c:pt idx="4215">
                  <c:v>-9.8227120268328146E-3</c:v>
                </c:pt>
                <c:pt idx="4216">
                  <c:v>-9.8227120268328146E-3</c:v>
                </c:pt>
                <c:pt idx="4217">
                  <c:v>-9.8227120268328146E-3</c:v>
                </c:pt>
                <c:pt idx="4218">
                  <c:v>-9.8227120268328146E-3</c:v>
                </c:pt>
                <c:pt idx="4219">
                  <c:v>-9.8227120268328146E-3</c:v>
                </c:pt>
                <c:pt idx="4220">
                  <c:v>-9.8227120268328146E-3</c:v>
                </c:pt>
                <c:pt idx="4221">
                  <c:v>-9.8227120268328146E-3</c:v>
                </c:pt>
                <c:pt idx="4222">
                  <c:v>-9.5831336847149225E-3</c:v>
                </c:pt>
                <c:pt idx="4223">
                  <c:v>-9.5831336847149225E-3</c:v>
                </c:pt>
                <c:pt idx="4224">
                  <c:v>-9.5831336847149225E-3</c:v>
                </c:pt>
                <c:pt idx="4225">
                  <c:v>-9.5831336847149225E-3</c:v>
                </c:pt>
                <c:pt idx="4226">
                  <c:v>-9.5831336847149225E-3</c:v>
                </c:pt>
                <c:pt idx="4227">
                  <c:v>-9.5831336847149225E-3</c:v>
                </c:pt>
                <c:pt idx="4228">
                  <c:v>-9.5831336847149225E-3</c:v>
                </c:pt>
                <c:pt idx="4229">
                  <c:v>-9.5831336847149225E-3</c:v>
                </c:pt>
                <c:pt idx="4230">
                  <c:v>-9.5831336847149225E-3</c:v>
                </c:pt>
                <c:pt idx="4231">
                  <c:v>-9.5831336847149225E-3</c:v>
                </c:pt>
                <c:pt idx="4232">
                  <c:v>-9.5831336847149225E-3</c:v>
                </c:pt>
                <c:pt idx="4233">
                  <c:v>-1.05414470531864E-2</c:v>
                </c:pt>
                <c:pt idx="4234">
                  <c:v>-1.05414470531864E-2</c:v>
                </c:pt>
                <c:pt idx="4235">
                  <c:v>-1.0062290368950649E-2</c:v>
                </c:pt>
                <c:pt idx="4236">
                  <c:v>-1.0062290368950649E-2</c:v>
                </c:pt>
                <c:pt idx="4237">
                  <c:v>-9.8227120268328146E-3</c:v>
                </c:pt>
                <c:pt idx="4238">
                  <c:v>-9.8227120268328146E-3</c:v>
                </c:pt>
                <c:pt idx="4239">
                  <c:v>-1.05414470531864E-2</c:v>
                </c:pt>
                <c:pt idx="4240">
                  <c:v>-1.05414470531864E-2</c:v>
                </c:pt>
                <c:pt idx="4241">
                  <c:v>-1.05414470531864E-2</c:v>
                </c:pt>
                <c:pt idx="4242">
                  <c:v>-1.05414470531864E-2</c:v>
                </c:pt>
                <c:pt idx="4243">
                  <c:v>-1.0781025395304343E-2</c:v>
                </c:pt>
                <c:pt idx="4244">
                  <c:v>-1.0781025395304343E-2</c:v>
                </c:pt>
                <c:pt idx="4245">
                  <c:v>-1.0781025395304343E-2</c:v>
                </c:pt>
                <c:pt idx="4246">
                  <c:v>-1.0781025395304343E-2</c:v>
                </c:pt>
                <c:pt idx="4247">
                  <c:v>-1.0781025395304343E-2</c:v>
                </c:pt>
                <c:pt idx="4248">
                  <c:v>-1.0781025395304343E-2</c:v>
                </c:pt>
                <c:pt idx="4249">
                  <c:v>-1.0781025395304343E-2</c:v>
                </c:pt>
                <c:pt idx="4250">
                  <c:v>-1.0781025395304343E-2</c:v>
                </c:pt>
                <c:pt idx="4251">
                  <c:v>-1.05414470531864E-2</c:v>
                </c:pt>
                <c:pt idx="4252">
                  <c:v>-1.05414470531864E-2</c:v>
                </c:pt>
                <c:pt idx="4253">
                  <c:v>-1.05414470531864E-2</c:v>
                </c:pt>
                <c:pt idx="4254">
                  <c:v>-1.05414470531864E-2</c:v>
                </c:pt>
                <c:pt idx="4255">
                  <c:v>-1.0781025395304343E-2</c:v>
                </c:pt>
                <c:pt idx="4256">
                  <c:v>-1.0781025395304343E-2</c:v>
                </c:pt>
                <c:pt idx="4257">
                  <c:v>-1.102060373742219E-2</c:v>
                </c:pt>
                <c:pt idx="4258">
                  <c:v>-1.102060373742219E-2</c:v>
                </c:pt>
                <c:pt idx="4259">
                  <c:v>-1.102060373742219E-2</c:v>
                </c:pt>
                <c:pt idx="4260">
                  <c:v>-1.102060373742219E-2</c:v>
                </c:pt>
                <c:pt idx="4261">
                  <c:v>-1.102060373742219E-2</c:v>
                </c:pt>
                <c:pt idx="4262">
                  <c:v>-1.102060373742219E-2</c:v>
                </c:pt>
                <c:pt idx="4263">
                  <c:v>-1.102060373742219E-2</c:v>
                </c:pt>
                <c:pt idx="4264">
                  <c:v>-1.102060373742219E-2</c:v>
                </c:pt>
                <c:pt idx="4265">
                  <c:v>-1.102060373742219E-2</c:v>
                </c:pt>
                <c:pt idx="4266">
                  <c:v>-1.102060373742219E-2</c:v>
                </c:pt>
                <c:pt idx="4267">
                  <c:v>-1.1260182079540031E-2</c:v>
                </c:pt>
                <c:pt idx="4268">
                  <c:v>-1.1260182079540031E-2</c:v>
                </c:pt>
                <c:pt idx="4269">
                  <c:v>-1.1260182079540031E-2</c:v>
                </c:pt>
                <c:pt idx="4270">
                  <c:v>-1.1260182079540031E-2</c:v>
                </c:pt>
                <c:pt idx="4271">
                  <c:v>-1.1260182079540031E-2</c:v>
                </c:pt>
                <c:pt idx="4272">
                  <c:v>-1.1260182079540031E-2</c:v>
                </c:pt>
                <c:pt idx="4273">
                  <c:v>-1.1260182079540031E-2</c:v>
                </c:pt>
                <c:pt idx="4274">
                  <c:v>-1.1260182079540031E-2</c:v>
                </c:pt>
                <c:pt idx="4275">
                  <c:v>-1.1260182079540031E-2</c:v>
                </c:pt>
                <c:pt idx="4276">
                  <c:v>-1.1260182079540031E-2</c:v>
                </c:pt>
                <c:pt idx="4277">
                  <c:v>-1.1499760421657882E-2</c:v>
                </c:pt>
                <c:pt idx="4278">
                  <c:v>-1.1499760421657882E-2</c:v>
                </c:pt>
                <c:pt idx="4279">
                  <c:v>-1.1499760421657882E-2</c:v>
                </c:pt>
                <c:pt idx="4280">
                  <c:v>-1.1499760421657882E-2</c:v>
                </c:pt>
                <c:pt idx="4281">
                  <c:v>-1.1260182079540031E-2</c:v>
                </c:pt>
                <c:pt idx="4282">
                  <c:v>-1.1260182079540031E-2</c:v>
                </c:pt>
                <c:pt idx="4283">
                  <c:v>-1.1260182079540031E-2</c:v>
                </c:pt>
                <c:pt idx="4284">
                  <c:v>-1.1260182079540031E-2</c:v>
                </c:pt>
                <c:pt idx="4285">
                  <c:v>-1.1499760421657882E-2</c:v>
                </c:pt>
                <c:pt idx="4286">
                  <c:v>-1.1499760421657882E-2</c:v>
                </c:pt>
                <c:pt idx="4287">
                  <c:v>-1.1499760421657882E-2</c:v>
                </c:pt>
                <c:pt idx="4288">
                  <c:v>-1.1499760421657882E-2</c:v>
                </c:pt>
                <c:pt idx="4289">
                  <c:v>-1.1739338763775763E-2</c:v>
                </c:pt>
                <c:pt idx="4290">
                  <c:v>-1.1739338763775763E-2</c:v>
                </c:pt>
                <c:pt idx="4291">
                  <c:v>-1.1499760421657882E-2</c:v>
                </c:pt>
                <c:pt idx="4292">
                  <c:v>-1.1499760421657882E-2</c:v>
                </c:pt>
                <c:pt idx="4293">
                  <c:v>-1.1978917105893614E-2</c:v>
                </c:pt>
                <c:pt idx="4294">
                  <c:v>-1.1739338763775763E-2</c:v>
                </c:pt>
                <c:pt idx="4295">
                  <c:v>-1.2458073790129373E-2</c:v>
                </c:pt>
                <c:pt idx="4296">
                  <c:v>-1.2458073790129373E-2</c:v>
                </c:pt>
                <c:pt idx="4297">
                  <c:v>-1.2458073790129373E-2</c:v>
                </c:pt>
                <c:pt idx="4298">
                  <c:v>-1.2458073790129373E-2</c:v>
                </c:pt>
                <c:pt idx="4299">
                  <c:v>-1.2218495448011521E-2</c:v>
                </c:pt>
                <c:pt idx="4300">
                  <c:v>-1.2218495448011521E-2</c:v>
                </c:pt>
                <c:pt idx="4301">
                  <c:v>-1.2218495448011521E-2</c:v>
                </c:pt>
                <c:pt idx="4302">
                  <c:v>-1.2218495448011521E-2</c:v>
                </c:pt>
                <c:pt idx="4303">
                  <c:v>-1.1739338763775763E-2</c:v>
                </c:pt>
                <c:pt idx="4304">
                  <c:v>-1.1739338763775763E-2</c:v>
                </c:pt>
                <c:pt idx="4305">
                  <c:v>-1.1739338763775763E-2</c:v>
                </c:pt>
                <c:pt idx="4306">
                  <c:v>-1.1978917105893614E-2</c:v>
                </c:pt>
                <c:pt idx="4307">
                  <c:v>-1.1978917105893614E-2</c:v>
                </c:pt>
                <c:pt idx="4308">
                  <c:v>-1.1978917105893614E-2</c:v>
                </c:pt>
                <c:pt idx="4309">
                  <c:v>-1.1978917105893614E-2</c:v>
                </c:pt>
                <c:pt idx="4310">
                  <c:v>-1.1978917105893614E-2</c:v>
                </c:pt>
                <c:pt idx="4311">
                  <c:v>-1.1739338763775763E-2</c:v>
                </c:pt>
                <c:pt idx="4312">
                  <c:v>-1.1739338763775763E-2</c:v>
                </c:pt>
                <c:pt idx="4313">
                  <c:v>-1.1499760421657882E-2</c:v>
                </c:pt>
                <c:pt idx="4314">
                  <c:v>-1.1499760421657882E-2</c:v>
                </c:pt>
                <c:pt idx="4315">
                  <c:v>-1.1260182079540031E-2</c:v>
                </c:pt>
                <c:pt idx="4316">
                  <c:v>-1.1260182079540031E-2</c:v>
                </c:pt>
                <c:pt idx="4317">
                  <c:v>-1.102060373742219E-2</c:v>
                </c:pt>
                <c:pt idx="4318">
                  <c:v>-1.1260182079540031E-2</c:v>
                </c:pt>
                <c:pt idx="4319">
                  <c:v>-1.1739338763775763E-2</c:v>
                </c:pt>
                <c:pt idx="4320">
                  <c:v>-1.1739338763775763E-2</c:v>
                </c:pt>
                <c:pt idx="4321">
                  <c:v>-1.1739338763775763E-2</c:v>
                </c:pt>
                <c:pt idx="4322">
                  <c:v>-1.1739338763775763E-2</c:v>
                </c:pt>
                <c:pt idx="4323">
                  <c:v>-1.1739338763775763E-2</c:v>
                </c:pt>
                <c:pt idx="4324">
                  <c:v>-1.1739338763775763E-2</c:v>
                </c:pt>
                <c:pt idx="4325">
                  <c:v>-1.102060373742219E-2</c:v>
                </c:pt>
                <c:pt idx="4326">
                  <c:v>-1.102060373742219E-2</c:v>
                </c:pt>
                <c:pt idx="4327">
                  <c:v>-1.0781025395304343E-2</c:v>
                </c:pt>
                <c:pt idx="4328">
                  <c:v>-1.0781025395304343E-2</c:v>
                </c:pt>
                <c:pt idx="4329">
                  <c:v>-1.0781025395304343E-2</c:v>
                </c:pt>
                <c:pt idx="4330">
                  <c:v>-1.05414470531864E-2</c:v>
                </c:pt>
                <c:pt idx="4331">
                  <c:v>-1.05414470531864E-2</c:v>
                </c:pt>
                <c:pt idx="4332">
                  <c:v>-1.05414470531864E-2</c:v>
                </c:pt>
                <c:pt idx="4333">
                  <c:v>-1.05414470531864E-2</c:v>
                </c:pt>
                <c:pt idx="4334">
                  <c:v>-1.05414470531864E-2</c:v>
                </c:pt>
                <c:pt idx="4335">
                  <c:v>-1.05414470531864E-2</c:v>
                </c:pt>
                <c:pt idx="4336">
                  <c:v>-1.05414470531864E-2</c:v>
                </c:pt>
                <c:pt idx="4337">
                  <c:v>-1.05414470531864E-2</c:v>
                </c:pt>
                <c:pt idx="4338">
                  <c:v>-1.0062290368950649E-2</c:v>
                </c:pt>
                <c:pt idx="4339">
                  <c:v>-1.0062290368950649E-2</c:v>
                </c:pt>
                <c:pt idx="4340">
                  <c:v>-1.05414470531864E-2</c:v>
                </c:pt>
                <c:pt idx="4341">
                  <c:v>-1.05414470531864E-2</c:v>
                </c:pt>
                <c:pt idx="4342">
                  <c:v>-1.0062290368950649E-2</c:v>
                </c:pt>
                <c:pt idx="4343">
                  <c:v>-1.0062290368950649E-2</c:v>
                </c:pt>
                <c:pt idx="4344">
                  <c:v>-1.0062290368950649E-2</c:v>
                </c:pt>
                <c:pt idx="4345">
                  <c:v>-1.0062290368950649E-2</c:v>
                </c:pt>
                <c:pt idx="4346">
                  <c:v>-1.0781025395304343E-2</c:v>
                </c:pt>
                <c:pt idx="4347">
                  <c:v>-1.0781025395304343E-2</c:v>
                </c:pt>
                <c:pt idx="4348">
                  <c:v>-1.05414470531864E-2</c:v>
                </c:pt>
                <c:pt idx="4349">
                  <c:v>-1.05414470531864E-2</c:v>
                </c:pt>
                <c:pt idx="4350">
                  <c:v>-1.05414470531864E-2</c:v>
                </c:pt>
                <c:pt idx="4351">
                  <c:v>-1.05414470531864E-2</c:v>
                </c:pt>
                <c:pt idx="4352">
                  <c:v>-1.05414470531864E-2</c:v>
                </c:pt>
                <c:pt idx="4353">
                  <c:v>-1.05414470531864E-2</c:v>
                </c:pt>
                <c:pt idx="4354">
                  <c:v>-1.0062290368950649E-2</c:v>
                </c:pt>
                <c:pt idx="4355">
                  <c:v>-1.0062290368950649E-2</c:v>
                </c:pt>
                <c:pt idx="4356">
                  <c:v>-9.5831336847149225E-3</c:v>
                </c:pt>
                <c:pt idx="4357">
                  <c:v>-9.5831336847149225E-3</c:v>
                </c:pt>
                <c:pt idx="4358">
                  <c:v>-9.3435553425970548E-3</c:v>
                </c:pt>
                <c:pt idx="4359">
                  <c:v>-9.3435553425970548E-3</c:v>
                </c:pt>
                <c:pt idx="4360">
                  <c:v>-9.1039770004791559E-3</c:v>
                </c:pt>
                <c:pt idx="4361">
                  <c:v>-9.1039770004791559E-3</c:v>
                </c:pt>
                <c:pt idx="4362">
                  <c:v>-8.6248203162434204E-3</c:v>
                </c:pt>
                <c:pt idx="4363">
                  <c:v>-8.6248203162434204E-3</c:v>
                </c:pt>
                <c:pt idx="4364">
                  <c:v>-9.1039770004791559E-3</c:v>
                </c:pt>
                <c:pt idx="4365">
                  <c:v>-9.1039770004791559E-3</c:v>
                </c:pt>
                <c:pt idx="4366">
                  <c:v>-8.6248203162434204E-3</c:v>
                </c:pt>
                <c:pt idx="4367">
                  <c:v>-8.6248203162434204E-3</c:v>
                </c:pt>
                <c:pt idx="4368">
                  <c:v>-8.3852419741255839E-3</c:v>
                </c:pt>
                <c:pt idx="4369">
                  <c:v>-8.3852419741255839E-3</c:v>
                </c:pt>
                <c:pt idx="4370">
                  <c:v>-8.6248203162434204E-3</c:v>
                </c:pt>
                <c:pt idx="4371">
                  <c:v>-8.6248203162434204E-3</c:v>
                </c:pt>
                <c:pt idx="4372">
                  <c:v>-9.3435553425970548E-3</c:v>
                </c:pt>
                <c:pt idx="4373">
                  <c:v>-9.5831336847149225E-3</c:v>
                </c:pt>
                <c:pt idx="4374">
                  <c:v>-9.5831336847149225E-3</c:v>
                </c:pt>
                <c:pt idx="4375">
                  <c:v>-9.5831336847149225E-3</c:v>
                </c:pt>
                <c:pt idx="4376">
                  <c:v>-9.5831336847149225E-3</c:v>
                </c:pt>
                <c:pt idx="4377">
                  <c:v>-9.5831336847149225E-3</c:v>
                </c:pt>
                <c:pt idx="4378">
                  <c:v>-9.5831336847149225E-3</c:v>
                </c:pt>
                <c:pt idx="4379">
                  <c:v>-9.5831336847149225E-3</c:v>
                </c:pt>
                <c:pt idx="4380">
                  <c:v>-1.0062290368950649E-2</c:v>
                </c:pt>
                <c:pt idx="4381">
                  <c:v>-1.0062290368950649E-2</c:v>
                </c:pt>
                <c:pt idx="4382">
                  <c:v>-9.3435553425970548E-3</c:v>
                </c:pt>
                <c:pt idx="4383">
                  <c:v>-9.1039770004791559E-3</c:v>
                </c:pt>
                <c:pt idx="4384">
                  <c:v>-9.1039770004791559E-3</c:v>
                </c:pt>
                <c:pt idx="4385">
                  <c:v>-9.1039770004791559E-3</c:v>
                </c:pt>
                <c:pt idx="4386">
                  <c:v>-8.8643986583613471E-3</c:v>
                </c:pt>
                <c:pt idx="4387">
                  <c:v>-9.1039770004791559E-3</c:v>
                </c:pt>
                <c:pt idx="4388">
                  <c:v>-9.1039770004791559E-3</c:v>
                </c:pt>
                <c:pt idx="4389">
                  <c:v>-9.1039770004791559E-3</c:v>
                </c:pt>
                <c:pt idx="4390">
                  <c:v>-9.5831336847149225E-3</c:v>
                </c:pt>
                <c:pt idx="4391">
                  <c:v>-9.5831336847149225E-3</c:v>
                </c:pt>
                <c:pt idx="4392">
                  <c:v>-1.0062290368950649E-2</c:v>
                </c:pt>
                <c:pt idx="4393">
                  <c:v>-8.8643986583613471E-3</c:v>
                </c:pt>
                <c:pt idx="4394">
                  <c:v>-8.8643986583613471E-3</c:v>
                </c:pt>
                <c:pt idx="4395">
                  <c:v>-9.5831336847149225E-3</c:v>
                </c:pt>
                <c:pt idx="4396">
                  <c:v>-9.5831336847149225E-3</c:v>
                </c:pt>
                <c:pt idx="4397">
                  <c:v>-9.5831336847149225E-3</c:v>
                </c:pt>
                <c:pt idx="4398">
                  <c:v>-9.5831336847149225E-3</c:v>
                </c:pt>
                <c:pt idx="4399">
                  <c:v>-9.5831336847149225E-3</c:v>
                </c:pt>
                <c:pt idx="4400">
                  <c:v>-9.5831336847149225E-3</c:v>
                </c:pt>
                <c:pt idx="4401">
                  <c:v>-9.5831336847149225E-3</c:v>
                </c:pt>
                <c:pt idx="4402">
                  <c:v>-9.3435553425970548E-3</c:v>
                </c:pt>
                <c:pt idx="4403">
                  <c:v>-9.3435553425970548E-3</c:v>
                </c:pt>
                <c:pt idx="4404">
                  <c:v>-9.3435553425970548E-3</c:v>
                </c:pt>
                <c:pt idx="4405">
                  <c:v>-9.3435553425970548E-3</c:v>
                </c:pt>
                <c:pt idx="4406">
                  <c:v>-9.3435553425970548E-3</c:v>
                </c:pt>
                <c:pt idx="4407">
                  <c:v>-9.3435553425970548E-3</c:v>
                </c:pt>
                <c:pt idx="4408">
                  <c:v>-9.3435553425970548E-3</c:v>
                </c:pt>
                <c:pt idx="4409">
                  <c:v>-9.3435553425970548E-3</c:v>
                </c:pt>
                <c:pt idx="4410">
                  <c:v>-9.3435553425970548E-3</c:v>
                </c:pt>
                <c:pt idx="4411">
                  <c:v>-9.3435553425970548E-3</c:v>
                </c:pt>
                <c:pt idx="4412">
                  <c:v>-9.3435553425970548E-3</c:v>
                </c:pt>
                <c:pt idx="4413">
                  <c:v>-9.3435553425970548E-3</c:v>
                </c:pt>
                <c:pt idx="4414">
                  <c:v>-9.1039770004791559E-3</c:v>
                </c:pt>
                <c:pt idx="4415">
                  <c:v>-9.1039770004791559E-3</c:v>
                </c:pt>
                <c:pt idx="4416">
                  <c:v>-9.1039770004791559E-3</c:v>
                </c:pt>
                <c:pt idx="4417">
                  <c:v>-9.1039770004791559E-3</c:v>
                </c:pt>
                <c:pt idx="4418">
                  <c:v>-8.8643986583613471E-3</c:v>
                </c:pt>
                <c:pt idx="4419">
                  <c:v>-8.8643986583613471E-3</c:v>
                </c:pt>
                <c:pt idx="4420">
                  <c:v>-8.6248203162434204E-3</c:v>
                </c:pt>
                <c:pt idx="4421">
                  <c:v>-8.6248203162434204E-3</c:v>
                </c:pt>
                <c:pt idx="4422">
                  <c:v>-8.8643986583613471E-3</c:v>
                </c:pt>
                <c:pt idx="4423">
                  <c:v>-8.8643986583613471E-3</c:v>
                </c:pt>
                <c:pt idx="4424">
                  <c:v>-8.8643986583613471E-3</c:v>
                </c:pt>
                <c:pt idx="4425">
                  <c:v>-8.8643986583613471E-3</c:v>
                </c:pt>
                <c:pt idx="4426">
                  <c:v>-9.1039770004791559E-3</c:v>
                </c:pt>
                <c:pt idx="4427">
                  <c:v>-9.1039770004791559E-3</c:v>
                </c:pt>
                <c:pt idx="4428">
                  <c:v>-9.1039770004791559E-3</c:v>
                </c:pt>
                <c:pt idx="4429">
                  <c:v>-8.8643986583613471E-3</c:v>
                </c:pt>
                <c:pt idx="4430">
                  <c:v>-9.3435553425970548E-3</c:v>
                </c:pt>
                <c:pt idx="4431">
                  <c:v>-9.3435553425970548E-3</c:v>
                </c:pt>
                <c:pt idx="4432">
                  <c:v>-9.1039770004791559E-3</c:v>
                </c:pt>
                <c:pt idx="4433">
                  <c:v>-9.1039770004791559E-3</c:v>
                </c:pt>
                <c:pt idx="4434">
                  <c:v>-9.1039770004791559E-3</c:v>
                </c:pt>
                <c:pt idx="4435">
                  <c:v>-9.1039770004791559E-3</c:v>
                </c:pt>
                <c:pt idx="4436">
                  <c:v>-8.8643986583613471E-3</c:v>
                </c:pt>
                <c:pt idx="4437">
                  <c:v>-8.8643986583613471E-3</c:v>
                </c:pt>
                <c:pt idx="4438">
                  <c:v>-8.3852419741255839E-3</c:v>
                </c:pt>
                <c:pt idx="4439">
                  <c:v>-8.3852419741255839E-3</c:v>
                </c:pt>
                <c:pt idx="4440">
                  <c:v>-8.8643986583613471E-3</c:v>
                </c:pt>
                <c:pt idx="4441">
                  <c:v>-8.8643986583613471E-3</c:v>
                </c:pt>
                <c:pt idx="4442">
                  <c:v>-8.8643986583613471E-3</c:v>
                </c:pt>
                <c:pt idx="4443">
                  <c:v>-8.8643986583613471E-3</c:v>
                </c:pt>
                <c:pt idx="4444">
                  <c:v>-9.1039770004791559E-3</c:v>
                </c:pt>
                <c:pt idx="4445">
                  <c:v>-9.1039770004791559E-3</c:v>
                </c:pt>
                <c:pt idx="4446">
                  <c:v>-9.1039770004791559E-3</c:v>
                </c:pt>
                <c:pt idx="4447">
                  <c:v>-9.1039770004791559E-3</c:v>
                </c:pt>
                <c:pt idx="4448">
                  <c:v>-9.1039770004791559E-3</c:v>
                </c:pt>
                <c:pt idx="4449">
                  <c:v>-9.1039770004791559E-3</c:v>
                </c:pt>
                <c:pt idx="4450">
                  <c:v>-9.1039770004791559E-3</c:v>
                </c:pt>
                <c:pt idx="4451">
                  <c:v>-9.1039770004791559E-3</c:v>
                </c:pt>
                <c:pt idx="4452">
                  <c:v>-9.1039770004791559E-3</c:v>
                </c:pt>
                <c:pt idx="4453">
                  <c:v>-9.1039770004791559E-3</c:v>
                </c:pt>
                <c:pt idx="4454">
                  <c:v>-9.8227120268328146E-3</c:v>
                </c:pt>
                <c:pt idx="4455">
                  <c:v>-9.8227120268328146E-3</c:v>
                </c:pt>
                <c:pt idx="4456">
                  <c:v>-9.8227120268328146E-3</c:v>
                </c:pt>
                <c:pt idx="4457">
                  <c:v>-9.8227120268328146E-3</c:v>
                </c:pt>
                <c:pt idx="4458">
                  <c:v>-9.8227120268328146E-3</c:v>
                </c:pt>
                <c:pt idx="4459">
                  <c:v>-9.8227120268328146E-3</c:v>
                </c:pt>
                <c:pt idx="4460">
                  <c:v>-9.8227120268328146E-3</c:v>
                </c:pt>
                <c:pt idx="4461">
                  <c:v>-9.8227120268328146E-3</c:v>
                </c:pt>
                <c:pt idx="4462">
                  <c:v>-9.8227120268328146E-3</c:v>
                </c:pt>
                <c:pt idx="4463">
                  <c:v>-9.8227120268328146E-3</c:v>
                </c:pt>
                <c:pt idx="4464">
                  <c:v>-1.0062290368950649E-2</c:v>
                </c:pt>
                <c:pt idx="4465">
                  <c:v>-1.0062290368950649E-2</c:v>
                </c:pt>
                <c:pt idx="4466">
                  <c:v>-1.0062290368950649E-2</c:v>
                </c:pt>
                <c:pt idx="4467">
                  <c:v>-1.0062290368950649E-2</c:v>
                </c:pt>
                <c:pt idx="4468">
                  <c:v>-1.0062290368950649E-2</c:v>
                </c:pt>
                <c:pt idx="4469">
                  <c:v>-1.0062290368950649E-2</c:v>
                </c:pt>
                <c:pt idx="4470">
                  <c:v>-9.8227120268328146E-3</c:v>
                </c:pt>
                <c:pt idx="4471">
                  <c:v>-9.8227120268328146E-3</c:v>
                </c:pt>
                <c:pt idx="4472">
                  <c:v>-9.3435553425970548E-3</c:v>
                </c:pt>
                <c:pt idx="4473">
                  <c:v>-9.3435553425970548E-3</c:v>
                </c:pt>
                <c:pt idx="4474">
                  <c:v>-9.5831336847149225E-3</c:v>
                </c:pt>
                <c:pt idx="4475">
                  <c:v>-9.5831336847149225E-3</c:v>
                </c:pt>
                <c:pt idx="4476">
                  <c:v>-9.8227120268328146E-3</c:v>
                </c:pt>
                <c:pt idx="4477">
                  <c:v>-9.8227120268328146E-3</c:v>
                </c:pt>
                <c:pt idx="4478">
                  <c:v>-9.8227120268328146E-3</c:v>
                </c:pt>
                <c:pt idx="4479">
                  <c:v>-9.8227120268328146E-3</c:v>
                </c:pt>
                <c:pt idx="4480">
                  <c:v>-1.0062290368950649E-2</c:v>
                </c:pt>
                <c:pt idx="4481">
                  <c:v>-1.0062290368950649E-2</c:v>
                </c:pt>
                <c:pt idx="4482">
                  <c:v>-1.0062290368950649E-2</c:v>
                </c:pt>
                <c:pt idx="4483">
                  <c:v>-1.0062290368950649E-2</c:v>
                </c:pt>
                <c:pt idx="4484">
                  <c:v>-1.05414470531864E-2</c:v>
                </c:pt>
                <c:pt idx="4485">
                  <c:v>-1.05414470531864E-2</c:v>
                </c:pt>
                <c:pt idx="4486">
                  <c:v>-1.05414470531864E-2</c:v>
                </c:pt>
                <c:pt idx="4487">
                  <c:v>-1.05414470531864E-2</c:v>
                </c:pt>
                <c:pt idx="4488">
                  <c:v>-1.0062290368950649E-2</c:v>
                </c:pt>
                <c:pt idx="4489">
                  <c:v>-1.0062290368950649E-2</c:v>
                </c:pt>
                <c:pt idx="4490">
                  <c:v>-1.0062290368950649E-2</c:v>
                </c:pt>
                <c:pt idx="4491">
                  <c:v>-1.0062290368950649E-2</c:v>
                </c:pt>
                <c:pt idx="4492">
                  <c:v>-9.5831336847149225E-3</c:v>
                </c:pt>
                <c:pt idx="4493">
                  <c:v>-9.5831336847149225E-3</c:v>
                </c:pt>
                <c:pt idx="4494">
                  <c:v>-9.8227120268328146E-3</c:v>
                </c:pt>
                <c:pt idx="4495">
                  <c:v>-9.8227120268328146E-3</c:v>
                </c:pt>
                <c:pt idx="4496">
                  <c:v>-9.8227120268328146E-3</c:v>
                </c:pt>
                <c:pt idx="4497">
                  <c:v>-9.8227120268328146E-3</c:v>
                </c:pt>
                <c:pt idx="4498">
                  <c:v>-1.0062290368950649E-2</c:v>
                </c:pt>
                <c:pt idx="4499">
                  <c:v>-7.684918347742555E-3</c:v>
                </c:pt>
                <c:pt idx="4500">
                  <c:v>-8.165225744476463E-3</c:v>
                </c:pt>
                <c:pt idx="4501">
                  <c:v>-7.9269757386500224E-3</c:v>
                </c:pt>
                <c:pt idx="4502">
                  <c:v>-7.6867643526303446E-3</c:v>
                </c:pt>
                <c:pt idx="4503">
                  <c:v>-7.9250720461095103E-3</c:v>
                </c:pt>
                <c:pt idx="4504">
                  <c:v>-7.9250720461095103E-3</c:v>
                </c:pt>
                <c:pt idx="4505">
                  <c:v>-7.9250720461095103E-3</c:v>
                </c:pt>
                <c:pt idx="4506">
                  <c:v>-7.9250720461095103E-3</c:v>
                </c:pt>
                <c:pt idx="4507">
                  <c:v>-7.9250720461095103E-3</c:v>
                </c:pt>
                <c:pt idx="4508">
                  <c:v>-7.684918347742555E-3</c:v>
                </c:pt>
                <c:pt idx="4509">
                  <c:v>-7.684918347742555E-3</c:v>
                </c:pt>
                <c:pt idx="4510">
                  <c:v>-7.684918347742555E-3</c:v>
                </c:pt>
                <c:pt idx="4511">
                  <c:v>-7.684918347742555E-3</c:v>
                </c:pt>
                <c:pt idx="4512">
                  <c:v>-7.684918347742555E-3</c:v>
                </c:pt>
                <c:pt idx="4513">
                  <c:v>-7.684918347742555E-3</c:v>
                </c:pt>
                <c:pt idx="4514">
                  <c:v>-7.684918347742555E-3</c:v>
                </c:pt>
                <c:pt idx="4515">
                  <c:v>-7.684918347742555E-3</c:v>
                </c:pt>
                <c:pt idx="4516">
                  <c:v>-7.684918347742555E-3</c:v>
                </c:pt>
                <c:pt idx="4517">
                  <c:v>-7.684918347742555E-3</c:v>
                </c:pt>
                <c:pt idx="4518">
                  <c:v>-7.9250720461095103E-3</c:v>
                </c:pt>
                <c:pt idx="4519">
                  <c:v>-7.9250720461095103E-3</c:v>
                </c:pt>
                <c:pt idx="4520">
                  <c:v>-7.9250720461095103E-3</c:v>
                </c:pt>
                <c:pt idx="4521">
                  <c:v>-7.9250720461095103E-3</c:v>
                </c:pt>
                <c:pt idx="4522">
                  <c:v>-7.9250720461095103E-3</c:v>
                </c:pt>
                <c:pt idx="4523">
                  <c:v>-7.6867643526303446E-3</c:v>
                </c:pt>
                <c:pt idx="4524">
                  <c:v>-7.9269757386500224E-3</c:v>
                </c:pt>
                <c:pt idx="4525">
                  <c:v>-7.9269757386500224E-3</c:v>
                </c:pt>
                <c:pt idx="4526">
                  <c:v>-7.9269757386500224E-3</c:v>
                </c:pt>
                <c:pt idx="4527">
                  <c:v>-7.9269757386500224E-3</c:v>
                </c:pt>
                <c:pt idx="4528">
                  <c:v>-7.9269757386500224E-3</c:v>
                </c:pt>
                <c:pt idx="4529">
                  <c:v>-7.9269757386500224E-3</c:v>
                </c:pt>
                <c:pt idx="4530">
                  <c:v>-7.9269757386500224E-3</c:v>
                </c:pt>
                <c:pt idx="4531">
                  <c:v>-7.6886112445939594E-3</c:v>
                </c:pt>
                <c:pt idx="4532">
                  <c:v>-7.6886112445939594E-3</c:v>
                </c:pt>
                <c:pt idx="4533">
                  <c:v>-7.9269757386500224E-3</c:v>
                </c:pt>
                <c:pt idx="4534">
                  <c:v>-8.1671871246697496E-3</c:v>
                </c:pt>
                <c:pt idx="4535">
                  <c:v>-7.9288803459875122E-3</c:v>
                </c:pt>
                <c:pt idx="4536">
                  <c:v>-7.9288803459875122E-3</c:v>
                </c:pt>
                <c:pt idx="4537">
                  <c:v>-7.690459024273043E-3</c:v>
                </c:pt>
                <c:pt idx="4538">
                  <c:v>-8.411439557798701E-3</c:v>
                </c:pt>
                <c:pt idx="4539">
                  <c:v>-7.9345996633806582E-3</c:v>
                </c:pt>
                <c:pt idx="4540">
                  <c:v>-8.1750420774225254E-3</c:v>
                </c:pt>
                <c:pt idx="4541">
                  <c:v>-7.9345996633806582E-3</c:v>
                </c:pt>
                <c:pt idx="4542">
                  <c:v>-7.9345996633806582E-3</c:v>
                </c:pt>
                <c:pt idx="4543">
                  <c:v>-7.9345996633806582E-3</c:v>
                </c:pt>
                <c:pt idx="4544">
                  <c:v>-9.1368117335898051E-3</c:v>
                </c:pt>
                <c:pt idx="4545">
                  <c:v>-9.1368117335898051E-3</c:v>
                </c:pt>
                <c:pt idx="4546">
                  <c:v>-8.8963693195480385E-3</c:v>
                </c:pt>
                <c:pt idx="4547">
                  <c:v>-8.8963693195480385E-3</c:v>
                </c:pt>
                <c:pt idx="4548">
                  <c:v>-8.4154844914643891E-3</c:v>
                </c:pt>
                <c:pt idx="4549">
                  <c:v>-8.4154844914643891E-3</c:v>
                </c:pt>
                <c:pt idx="4550">
                  <c:v>-8.4154844914643891E-3</c:v>
                </c:pt>
                <c:pt idx="4551">
                  <c:v>-8.4154844914643891E-3</c:v>
                </c:pt>
                <c:pt idx="4552">
                  <c:v>-8.4154844914643891E-3</c:v>
                </c:pt>
                <c:pt idx="4553">
                  <c:v>-8.6559269055061748E-3</c:v>
                </c:pt>
                <c:pt idx="4554">
                  <c:v>-8.6559269055061748E-3</c:v>
                </c:pt>
                <c:pt idx="4555">
                  <c:v>-8.4154844914643891E-3</c:v>
                </c:pt>
                <c:pt idx="4556">
                  <c:v>-8.4154844914643891E-3</c:v>
                </c:pt>
                <c:pt idx="4557">
                  <c:v>-8.6559269055061748E-3</c:v>
                </c:pt>
                <c:pt idx="4558">
                  <c:v>-8.4154844914643891E-3</c:v>
                </c:pt>
                <c:pt idx="4559">
                  <c:v>-8.4154844914643891E-3</c:v>
                </c:pt>
                <c:pt idx="4560">
                  <c:v>-7.9345996633806582E-3</c:v>
                </c:pt>
                <c:pt idx="4561">
                  <c:v>-7.9345996633806582E-3</c:v>
                </c:pt>
                <c:pt idx="4562">
                  <c:v>-8.6559269055061748E-3</c:v>
                </c:pt>
                <c:pt idx="4563">
                  <c:v>-8.4154844914643891E-3</c:v>
                </c:pt>
                <c:pt idx="4564">
                  <c:v>-8.6559269055061748E-3</c:v>
                </c:pt>
                <c:pt idx="4565">
                  <c:v>-8.6559269055061748E-3</c:v>
                </c:pt>
                <c:pt idx="4566">
                  <c:v>-9.1368117335898051E-3</c:v>
                </c:pt>
                <c:pt idx="4567">
                  <c:v>-9.1368117335898051E-3</c:v>
                </c:pt>
                <c:pt idx="4568">
                  <c:v>-8.8963693195480385E-3</c:v>
                </c:pt>
                <c:pt idx="4569">
                  <c:v>-8.8963693195480385E-3</c:v>
                </c:pt>
                <c:pt idx="4570">
                  <c:v>-8.6559269055061748E-3</c:v>
                </c:pt>
                <c:pt idx="4571">
                  <c:v>-8.8963693195480385E-3</c:v>
                </c:pt>
                <c:pt idx="4572">
                  <c:v>-8.4154844914643891E-3</c:v>
                </c:pt>
                <c:pt idx="4573">
                  <c:v>-8.4154844914643891E-3</c:v>
                </c:pt>
                <c:pt idx="4574">
                  <c:v>-8.4154844914643891E-3</c:v>
                </c:pt>
                <c:pt idx="4575">
                  <c:v>-8.1750420774225254E-3</c:v>
                </c:pt>
                <c:pt idx="4576">
                  <c:v>-8.8963693195480385E-3</c:v>
                </c:pt>
                <c:pt idx="4577">
                  <c:v>-8.8963693195480385E-3</c:v>
                </c:pt>
                <c:pt idx="4578">
                  <c:v>-8.8963693195480385E-3</c:v>
                </c:pt>
                <c:pt idx="4579">
                  <c:v>-8.8963693195480385E-3</c:v>
                </c:pt>
                <c:pt idx="4580">
                  <c:v>-8.8963693195480385E-3</c:v>
                </c:pt>
                <c:pt idx="4581">
                  <c:v>-8.8963693195480385E-3</c:v>
                </c:pt>
                <c:pt idx="4582">
                  <c:v>-8.8963693195480385E-3</c:v>
                </c:pt>
                <c:pt idx="4583">
                  <c:v>-9.1368117335898051E-3</c:v>
                </c:pt>
                <c:pt idx="4584">
                  <c:v>-8.6559269055061748E-3</c:v>
                </c:pt>
                <c:pt idx="4585">
                  <c:v>-8.4154844914643891E-3</c:v>
                </c:pt>
                <c:pt idx="4586">
                  <c:v>-8.8963693195480385E-3</c:v>
                </c:pt>
                <c:pt idx="4587">
                  <c:v>-8.8963693195480385E-3</c:v>
                </c:pt>
                <c:pt idx="4588">
                  <c:v>-8.6559269055061748E-3</c:v>
                </c:pt>
                <c:pt idx="4589">
                  <c:v>-8.6559269055061748E-3</c:v>
                </c:pt>
                <c:pt idx="4590">
                  <c:v>-8.6559269055061748E-3</c:v>
                </c:pt>
                <c:pt idx="4591">
                  <c:v>-8.8963693195480385E-3</c:v>
                </c:pt>
                <c:pt idx="4592">
                  <c:v>-8.4154844914643891E-3</c:v>
                </c:pt>
                <c:pt idx="4593">
                  <c:v>-8.4154844914643891E-3</c:v>
                </c:pt>
                <c:pt idx="4594">
                  <c:v>-8.6559269055061748E-3</c:v>
                </c:pt>
                <c:pt idx="4595">
                  <c:v>-8.4154844914643891E-3</c:v>
                </c:pt>
                <c:pt idx="4596">
                  <c:v>-8.4154844914643891E-3</c:v>
                </c:pt>
                <c:pt idx="4597">
                  <c:v>-8.6559269055061748E-3</c:v>
                </c:pt>
                <c:pt idx="4598">
                  <c:v>-8.4154844914643891E-3</c:v>
                </c:pt>
                <c:pt idx="4599">
                  <c:v>-8.4154844914643891E-3</c:v>
                </c:pt>
                <c:pt idx="4600">
                  <c:v>-8.6559269055061748E-3</c:v>
                </c:pt>
                <c:pt idx="4601">
                  <c:v>-8.4154844914643891E-3</c:v>
                </c:pt>
                <c:pt idx="4602">
                  <c:v>-8.4154844914643891E-3</c:v>
                </c:pt>
                <c:pt idx="4603">
                  <c:v>-8.6559269055061748E-3</c:v>
                </c:pt>
                <c:pt idx="4604">
                  <c:v>-8.1750420774225254E-3</c:v>
                </c:pt>
                <c:pt idx="4605">
                  <c:v>-8.1750420774225254E-3</c:v>
                </c:pt>
                <c:pt idx="4606">
                  <c:v>-8.1750420774225254E-3</c:v>
                </c:pt>
                <c:pt idx="4607">
                  <c:v>-8.1750420774225254E-3</c:v>
                </c:pt>
                <c:pt idx="4608">
                  <c:v>-8.1750420774225254E-3</c:v>
                </c:pt>
                <c:pt idx="4609">
                  <c:v>-8.1750420774225254E-3</c:v>
                </c:pt>
                <c:pt idx="4610">
                  <c:v>-8.1750420774225254E-3</c:v>
                </c:pt>
                <c:pt idx="4611">
                  <c:v>-8.1750420774225254E-3</c:v>
                </c:pt>
                <c:pt idx="4612">
                  <c:v>-8.1750420774225254E-3</c:v>
                </c:pt>
                <c:pt idx="4613">
                  <c:v>-8.1750420774225254E-3</c:v>
                </c:pt>
                <c:pt idx="4614">
                  <c:v>-8.1750420774225254E-3</c:v>
                </c:pt>
                <c:pt idx="4615">
                  <c:v>-8.1750420774225254E-3</c:v>
                </c:pt>
                <c:pt idx="4616">
                  <c:v>-8.1750420774225254E-3</c:v>
                </c:pt>
                <c:pt idx="4617">
                  <c:v>-8.1750420774225254E-3</c:v>
                </c:pt>
                <c:pt idx="4618">
                  <c:v>-8.1750420774225254E-3</c:v>
                </c:pt>
                <c:pt idx="4619">
                  <c:v>-8.1750420774225254E-3</c:v>
                </c:pt>
                <c:pt idx="4620">
                  <c:v>-8.1750420774225254E-3</c:v>
                </c:pt>
                <c:pt idx="4621">
                  <c:v>-7.9345996633806582E-3</c:v>
                </c:pt>
                <c:pt idx="4622">
                  <c:v>-7.9345996633806582E-3</c:v>
                </c:pt>
                <c:pt idx="4623">
                  <c:v>-7.4537148352969498E-3</c:v>
                </c:pt>
                <c:pt idx="4624">
                  <c:v>-7.2132724212551529E-3</c:v>
                </c:pt>
                <c:pt idx="4625">
                  <c:v>-7.6941572493387745E-3</c:v>
                </c:pt>
                <c:pt idx="4626">
                  <c:v>-7.6941572493387745E-3</c:v>
                </c:pt>
                <c:pt idx="4627">
                  <c:v>-7.6941572493387745E-3</c:v>
                </c:pt>
                <c:pt idx="4628">
                  <c:v>-7.6941572493387745E-3</c:v>
                </c:pt>
                <c:pt idx="4629">
                  <c:v>-7.6941572493387745E-3</c:v>
                </c:pt>
                <c:pt idx="4630">
                  <c:v>-7.6941572493387745E-3</c:v>
                </c:pt>
                <c:pt idx="4631">
                  <c:v>-7.6941572493387745E-3</c:v>
                </c:pt>
                <c:pt idx="4632">
                  <c:v>-7.6941572493387745E-3</c:v>
                </c:pt>
                <c:pt idx="4633">
                  <c:v>-7.6941572493387745E-3</c:v>
                </c:pt>
                <c:pt idx="4634">
                  <c:v>-7.6941572493387745E-3</c:v>
                </c:pt>
                <c:pt idx="4635">
                  <c:v>-7.6941572493387745E-3</c:v>
                </c:pt>
                <c:pt idx="4636">
                  <c:v>-7.6941572493387745E-3</c:v>
                </c:pt>
                <c:pt idx="4637">
                  <c:v>-7.9345996633806582E-3</c:v>
                </c:pt>
                <c:pt idx="4638">
                  <c:v>-7.9345996633806582E-3</c:v>
                </c:pt>
                <c:pt idx="4639">
                  <c:v>-7.9345996633806582E-3</c:v>
                </c:pt>
                <c:pt idx="4640">
                  <c:v>-7.9345996633806582E-3</c:v>
                </c:pt>
                <c:pt idx="4641">
                  <c:v>-7.4537148352969498E-3</c:v>
                </c:pt>
                <c:pt idx="4642">
                  <c:v>-7.4537148352969498E-3</c:v>
                </c:pt>
                <c:pt idx="4643">
                  <c:v>-7.4537148352969498E-3</c:v>
                </c:pt>
                <c:pt idx="4644">
                  <c:v>-7.4537148352969498E-3</c:v>
                </c:pt>
                <c:pt idx="4645">
                  <c:v>-8.1750420774225254E-3</c:v>
                </c:pt>
                <c:pt idx="4646">
                  <c:v>-8.1750420774225254E-3</c:v>
                </c:pt>
                <c:pt idx="4647">
                  <c:v>-7.9345996633806582E-3</c:v>
                </c:pt>
                <c:pt idx="4648">
                  <c:v>-7.9345996633806582E-3</c:v>
                </c:pt>
                <c:pt idx="4649">
                  <c:v>-7.6941572493387745E-3</c:v>
                </c:pt>
                <c:pt idx="4650">
                  <c:v>-7.6941572493387745E-3</c:v>
                </c:pt>
                <c:pt idx="4651">
                  <c:v>-7.9345996633806582E-3</c:v>
                </c:pt>
                <c:pt idx="4652">
                  <c:v>-7.9345996633806582E-3</c:v>
                </c:pt>
                <c:pt idx="4653">
                  <c:v>-7.9345996633806582E-3</c:v>
                </c:pt>
                <c:pt idx="4654">
                  <c:v>-7.9345996633806582E-3</c:v>
                </c:pt>
                <c:pt idx="4655">
                  <c:v>-7.4537148352969498E-3</c:v>
                </c:pt>
                <c:pt idx="4656">
                  <c:v>-7.4537148352969498E-3</c:v>
                </c:pt>
                <c:pt idx="4657">
                  <c:v>-7.9345996633806582E-3</c:v>
                </c:pt>
                <c:pt idx="4658">
                  <c:v>-7.9345996633806582E-3</c:v>
                </c:pt>
                <c:pt idx="4659">
                  <c:v>-7.2132724212551529E-3</c:v>
                </c:pt>
                <c:pt idx="4660">
                  <c:v>-7.2132724212551529E-3</c:v>
                </c:pt>
                <c:pt idx="4661">
                  <c:v>-7.2132724212551529E-3</c:v>
                </c:pt>
                <c:pt idx="4662">
                  <c:v>-7.2132724212551529E-3</c:v>
                </c:pt>
                <c:pt idx="4663">
                  <c:v>-7.2132724212551529E-3</c:v>
                </c:pt>
                <c:pt idx="4664">
                  <c:v>-7.2132724212551529E-3</c:v>
                </c:pt>
                <c:pt idx="4665">
                  <c:v>-7.2132724212551529E-3</c:v>
                </c:pt>
                <c:pt idx="4666">
                  <c:v>-7.2132724212551529E-3</c:v>
                </c:pt>
                <c:pt idx="4667">
                  <c:v>-7.2132724212551529E-3</c:v>
                </c:pt>
                <c:pt idx="4668">
                  <c:v>-7.2132724212551529E-3</c:v>
                </c:pt>
                <c:pt idx="4669">
                  <c:v>-7.2132724212551529E-3</c:v>
                </c:pt>
                <c:pt idx="4670">
                  <c:v>-7.2132724212551529E-3</c:v>
                </c:pt>
                <c:pt idx="4671">
                  <c:v>-6.9728300072132944E-3</c:v>
                </c:pt>
                <c:pt idx="4672">
                  <c:v>-6.9728300072132944E-3</c:v>
                </c:pt>
                <c:pt idx="4673">
                  <c:v>-6.9728300072132944E-3</c:v>
                </c:pt>
                <c:pt idx="4674">
                  <c:v>-6.9728300072132944E-3</c:v>
                </c:pt>
                <c:pt idx="4675">
                  <c:v>-6.9728300072132944E-3</c:v>
                </c:pt>
                <c:pt idx="4676">
                  <c:v>-6.9728300072132944E-3</c:v>
                </c:pt>
                <c:pt idx="4677">
                  <c:v>-6.7323875931714523E-3</c:v>
                </c:pt>
                <c:pt idx="4678">
                  <c:v>-6.7323875931714523E-3</c:v>
                </c:pt>
                <c:pt idx="4679">
                  <c:v>-6.4919451791296207E-3</c:v>
                </c:pt>
                <c:pt idx="4680">
                  <c:v>-6.4919451791296207E-3</c:v>
                </c:pt>
                <c:pt idx="4681">
                  <c:v>-6.7323875931714523E-3</c:v>
                </c:pt>
                <c:pt idx="4682">
                  <c:v>-6.7323875931714523E-3</c:v>
                </c:pt>
                <c:pt idx="4683">
                  <c:v>-6.7323875931714523E-3</c:v>
                </c:pt>
                <c:pt idx="4684">
                  <c:v>-6.7323875931714523E-3</c:v>
                </c:pt>
                <c:pt idx="4685">
                  <c:v>-6.2515027650877891E-3</c:v>
                </c:pt>
                <c:pt idx="4686">
                  <c:v>-6.2515027650877891E-3</c:v>
                </c:pt>
                <c:pt idx="4687">
                  <c:v>-6.2515027650877891E-3</c:v>
                </c:pt>
                <c:pt idx="4688">
                  <c:v>-6.2515027650877891E-3</c:v>
                </c:pt>
                <c:pt idx="4689">
                  <c:v>-6.2515027650877891E-3</c:v>
                </c:pt>
                <c:pt idx="4690">
                  <c:v>-6.2515027650877891E-3</c:v>
                </c:pt>
                <c:pt idx="4691">
                  <c:v>-6.0110603510459331E-3</c:v>
                </c:pt>
                <c:pt idx="4692">
                  <c:v>-6.0110603510459331E-3</c:v>
                </c:pt>
                <c:pt idx="4693">
                  <c:v>-6.0110603510459331E-3</c:v>
                </c:pt>
                <c:pt idx="4694">
                  <c:v>-6.0110603510459331E-3</c:v>
                </c:pt>
                <c:pt idx="4695">
                  <c:v>-5.7706179370041093E-3</c:v>
                </c:pt>
                <c:pt idx="4696">
                  <c:v>-5.7706179370041093E-3</c:v>
                </c:pt>
                <c:pt idx="4697">
                  <c:v>-6.0110603510459331E-3</c:v>
                </c:pt>
                <c:pt idx="4698">
                  <c:v>-6.0110603510459331E-3</c:v>
                </c:pt>
                <c:pt idx="4699">
                  <c:v>-6.0110603510459331E-3</c:v>
                </c:pt>
                <c:pt idx="4700">
                  <c:v>-6.0110603510459331E-3</c:v>
                </c:pt>
                <c:pt idx="4701">
                  <c:v>-6.0110603510459331E-3</c:v>
                </c:pt>
                <c:pt idx="4702">
                  <c:v>-6.0110603510459331E-3</c:v>
                </c:pt>
                <c:pt idx="4703">
                  <c:v>-6.0110603510459331E-3</c:v>
                </c:pt>
                <c:pt idx="4704">
                  <c:v>-6.0110603510459331E-3</c:v>
                </c:pt>
                <c:pt idx="4705">
                  <c:v>-6.2515027650877891E-3</c:v>
                </c:pt>
                <c:pt idx="4706">
                  <c:v>-6.2515027650877891E-3</c:v>
                </c:pt>
                <c:pt idx="4707">
                  <c:v>-6.2515027650877891E-3</c:v>
                </c:pt>
                <c:pt idx="4708">
                  <c:v>-6.0110603510459331E-3</c:v>
                </c:pt>
                <c:pt idx="4709">
                  <c:v>-6.0110603510459331E-3</c:v>
                </c:pt>
                <c:pt idx="4710">
                  <c:v>-6.0110603510459331E-3</c:v>
                </c:pt>
                <c:pt idx="4711">
                  <c:v>-6.0110603510459331E-3</c:v>
                </c:pt>
                <c:pt idx="4712">
                  <c:v>-6.0110603510459331E-3</c:v>
                </c:pt>
                <c:pt idx="4713">
                  <c:v>-6.0110603510459331E-3</c:v>
                </c:pt>
                <c:pt idx="4714">
                  <c:v>-6.0110603510459331E-3</c:v>
                </c:pt>
                <c:pt idx="4715">
                  <c:v>-6.0110603510459331E-3</c:v>
                </c:pt>
                <c:pt idx="4716">
                  <c:v>-6.0110603510459331E-3</c:v>
                </c:pt>
                <c:pt idx="4717">
                  <c:v>-6.2515027650877891E-3</c:v>
                </c:pt>
                <c:pt idx="4718">
                  <c:v>-6.2515027650877891E-3</c:v>
                </c:pt>
                <c:pt idx="4719">
                  <c:v>-6.4919451791296207E-3</c:v>
                </c:pt>
                <c:pt idx="4720">
                  <c:v>-6.4919451791296207E-3</c:v>
                </c:pt>
                <c:pt idx="4721">
                  <c:v>-6.4919451791296207E-3</c:v>
                </c:pt>
                <c:pt idx="4722">
                  <c:v>-6.4919451791296207E-3</c:v>
                </c:pt>
                <c:pt idx="4723">
                  <c:v>-6.0110603510459331E-3</c:v>
                </c:pt>
                <c:pt idx="4724">
                  <c:v>-6.0110603510459331E-3</c:v>
                </c:pt>
                <c:pt idx="4725">
                  <c:v>-6.0110603510459331E-3</c:v>
                </c:pt>
                <c:pt idx="4726">
                  <c:v>-6.0110603510459331E-3</c:v>
                </c:pt>
                <c:pt idx="4727">
                  <c:v>-5.7706179370041093E-3</c:v>
                </c:pt>
                <c:pt idx="4728">
                  <c:v>-5.7706179370041093E-3</c:v>
                </c:pt>
                <c:pt idx="4729">
                  <c:v>-6.0110603510459331E-3</c:v>
                </c:pt>
                <c:pt idx="4730">
                  <c:v>-6.0110603510459331E-3</c:v>
                </c:pt>
                <c:pt idx="4731">
                  <c:v>-6.0110603510459331E-3</c:v>
                </c:pt>
                <c:pt idx="4732">
                  <c:v>-6.0110603510459331E-3</c:v>
                </c:pt>
                <c:pt idx="4733">
                  <c:v>-6.2515027650877891E-3</c:v>
                </c:pt>
                <c:pt idx="4734">
                  <c:v>-6.2515027650877891E-3</c:v>
                </c:pt>
                <c:pt idx="4735">
                  <c:v>-6.4919451791296207E-3</c:v>
                </c:pt>
                <c:pt idx="4736">
                  <c:v>-6.4919451791296207E-3</c:v>
                </c:pt>
                <c:pt idx="4737">
                  <c:v>-6.2515027650877891E-3</c:v>
                </c:pt>
                <c:pt idx="4738">
                  <c:v>-6.2515027650877891E-3</c:v>
                </c:pt>
                <c:pt idx="4739">
                  <c:v>-6.2515027650877891E-3</c:v>
                </c:pt>
                <c:pt idx="4740">
                  <c:v>-6.2515027650877891E-3</c:v>
                </c:pt>
                <c:pt idx="4741">
                  <c:v>-6.2515027650877891E-3</c:v>
                </c:pt>
                <c:pt idx="4742">
                  <c:v>-6.2515027650877891E-3</c:v>
                </c:pt>
                <c:pt idx="4743">
                  <c:v>-6.2515027650877891E-3</c:v>
                </c:pt>
                <c:pt idx="4744">
                  <c:v>-6.2515027650877891E-3</c:v>
                </c:pt>
                <c:pt idx="4745">
                  <c:v>-6.2515027650877891E-3</c:v>
                </c:pt>
                <c:pt idx="4746">
                  <c:v>-6.2515027650877891E-3</c:v>
                </c:pt>
                <c:pt idx="4747">
                  <c:v>-6.2515027650877891E-3</c:v>
                </c:pt>
                <c:pt idx="4748">
                  <c:v>-6.2515027650877891E-3</c:v>
                </c:pt>
                <c:pt idx="4749">
                  <c:v>-6.7323875931714523E-3</c:v>
                </c:pt>
                <c:pt idx="4750">
                  <c:v>-6.7323875931714523E-3</c:v>
                </c:pt>
                <c:pt idx="4751">
                  <c:v>-6.9728300072132944E-3</c:v>
                </c:pt>
                <c:pt idx="4752">
                  <c:v>-6.9728300072132944E-3</c:v>
                </c:pt>
                <c:pt idx="4753">
                  <c:v>-6.4919451791296207E-3</c:v>
                </c:pt>
                <c:pt idx="4754">
                  <c:v>-6.4919451791296207E-3</c:v>
                </c:pt>
                <c:pt idx="4755">
                  <c:v>-6.4919451791296207E-3</c:v>
                </c:pt>
                <c:pt idx="4756">
                  <c:v>-6.4919451791296207E-3</c:v>
                </c:pt>
                <c:pt idx="4757">
                  <c:v>-6.7323875931714523E-3</c:v>
                </c:pt>
                <c:pt idx="4758">
                  <c:v>-6.7323875931714523E-3</c:v>
                </c:pt>
                <c:pt idx="4759">
                  <c:v>-6.7323875931714523E-3</c:v>
                </c:pt>
                <c:pt idx="4760">
                  <c:v>-6.7323875931714523E-3</c:v>
                </c:pt>
                <c:pt idx="4761">
                  <c:v>-6.7323875931714523E-3</c:v>
                </c:pt>
                <c:pt idx="4762">
                  <c:v>-6.7323875931714523E-3</c:v>
                </c:pt>
                <c:pt idx="4763">
                  <c:v>-6.7323875931714523E-3</c:v>
                </c:pt>
                <c:pt idx="4764">
                  <c:v>-6.7323875931714523E-3</c:v>
                </c:pt>
                <c:pt idx="4765">
                  <c:v>-6.9728300072132944E-3</c:v>
                </c:pt>
                <c:pt idx="4766">
                  <c:v>-6.9728300072132944E-3</c:v>
                </c:pt>
                <c:pt idx="4767">
                  <c:v>-6.9728300072132944E-3</c:v>
                </c:pt>
                <c:pt idx="4768">
                  <c:v>-6.9728300072132944E-3</c:v>
                </c:pt>
                <c:pt idx="4769">
                  <c:v>-6.9728300072132944E-3</c:v>
                </c:pt>
                <c:pt idx="4770">
                  <c:v>-6.9728300072132944E-3</c:v>
                </c:pt>
                <c:pt idx="4771">
                  <c:v>-7.2132724212551529E-3</c:v>
                </c:pt>
                <c:pt idx="4772">
                  <c:v>-7.2132724212551529E-3</c:v>
                </c:pt>
                <c:pt idx="4773">
                  <c:v>-7.2132724212551529E-3</c:v>
                </c:pt>
                <c:pt idx="4774">
                  <c:v>-7.2132724212551529E-3</c:v>
                </c:pt>
                <c:pt idx="4775">
                  <c:v>-6.7323875931714523E-3</c:v>
                </c:pt>
                <c:pt idx="4776">
                  <c:v>-6.7323875931714523E-3</c:v>
                </c:pt>
                <c:pt idx="4777">
                  <c:v>-7.2132724212551529E-3</c:v>
                </c:pt>
                <c:pt idx="4778">
                  <c:v>-7.2132724212551529E-3</c:v>
                </c:pt>
                <c:pt idx="4779">
                  <c:v>-6.7323875931714523E-3</c:v>
                </c:pt>
                <c:pt idx="4780">
                  <c:v>-6.7323875931714523E-3</c:v>
                </c:pt>
                <c:pt idx="4781">
                  <c:v>-6.7323875931714523E-3</c:v>
                </c:pt>
                <c:pt idx="4782">
                  <c:v>-6.7323875931714523E-3</c:v>
                </c:pt>
                <c:pt idx="4783">
                  <c:v>-6.7323875931714523E-3</c:v>
                </c:pt>
                <c:pt idx="4784">
                  <c:v>-6.7323875931714523E-3</c:v>
                </c:pt>
                <c:pt idx="4785">
                  <c:v>-6.2515027650877891E-3</c:v>
                </c:pt>
                <c:pt idx="4786">
                  <c:v>-6.2515027650877891E-3</c:v>
                </c:pt>
                <c:pt idx="4787">
                  <c:v>-6.2515027650877891E-3</c:v>
                </c:pt>
                <c:pt idx="4788">
                  <c:v>-6.2515027650877891E-3</c:v>
                </c:pt>
                <c:pt idx="4789">
                  <c:v>-6.2515027650877891E-3</c:v>
                </c:pt>
                <c:pt idx="4790">
                  <c:v>-6.2515027650877891E-3</c:v>
                </c:pt>
                <c:pt idx="4791">
                  <c:v>-6.2515027650877891E-3</c:v>
                </c:pt>
                <c:pt idx="4792">
                  <c:v>-6.2515027650877891E-3</c:v>
                </c:pt>
                <c:pt idx="4793">
                  <c:v>-6.2515027650877891E-3</c:v>
                </c:pt>
                <c:pt idx="4794">
                  <c:v>-6.2515027650877891E-3</c:v>
                </c:pt>
                <c:pt idx="4795">
                  <c:v>-6.2515027650877891E-3</c:v>
                </c:pt>
                <c:pt idx="4796">
                  <c:v>-6.2515027650877891E-3</c:v>
                </c:pt>
                <c:pt idx="4797">
                  <c:v>-6.7323875931714523E-3</c:v>
                </c:pt>
                <c:pt idx="4798">
                  <c:v>-6.7323875931714523E-3</c:v>
                </c:pt>
                <c:pt idx="4799">
                  <c:v>-6.7323875931714523E-3</c:v>
                </c:pt>
                <c:pt idx="4800">
                  <c:v>-6.7323875931714523E-3</c:v>
                </c:pt>
                <c:pt idx="4801">
                  <c:v>-6.7323875931714523E-3</c:v>
                </c:pt>
                <c:pt idx="4802">
                  <c:v>-6.7323875931714523E-3</c:v>
                </c:pt>
                <c:pt idx="4803">
                  <c:v>-6.7323875931714523E-3</c:v>
                </c:pt>
                <c:pt idx="4804">
                  <c:v>-6.7323875931714523E-3</c:v>
                </c:pt>
                <c:pt idx="4805">
                  <c:v>-6.7323875931714523E-3</c:v>
                </c:pt>
                <c:pt idx="4806">
                  <c:v>-6.7323875931714523E-3</c:v>
                </c:pt>
                <c:pt idx="4807">
                  <c:v>-6.4919451791296207E-3</c:v>
                </c:pt>
                <c:pt idx="4808">
                  <c:v>-6.4919451791296207E-3</c:v>
                </c:pt>
                <c:pt idx="4809">
                  <c:v>-6.9728300072132944E-3</c:v>
                </c:pt>
                <c:pt idx="4810">
                  <c:v>-6.9728300072132944E-3</c:v>
                </c:pt>
                <c:pt idx="4811">
                  <c:v>-6.9728300072132944E-3</c:v>
                </c:pt>
                <c:pt idx="4812">
                  <c:v>-6.9728300072132944E-3</c:v>
                </c:pt>
                <c:pt idx="4813">
                  <c:v>-6.9728300072132944E-3</c:v>
                </c:pt>
                <c:pt idx="4814">
                  <c:v>-7.2132724212551529E-3</c:v>
                </c:pt>
                <c:pt idx="4815">
                  <c:v>-7.2132724212551529E-3</c:v>
                </c:pt>
                <c:pt idx="4816">
                  <c:v>-7.2132724212551529E-3</c:v>
                </c:pt>
                <c:pt idx="4817">
                  <c:v>-7.2132724212551529E-3</c:v>
                </c:pt>
                <c:pt idx="4818">
                  <c:v>-7.2132724212551529E-3</c:v>
                </c:pt>
                <c:pt idx="4819">
                  <c:v>-7.2132724212551529E-3</c:v>
                </c:pt>
                <c:pt idx="4820">
                  <c:v>-7.2132724212551529E-3</c:v>
                </c:pt>
                <c:pt idx="4821">
                  <c:v>-7.2132724212551529E-3</c:v>
                </c:pt>
                <c:pt idx="4822">
                  <c:v>-7.2132724212551529E-3</c:v>
                </c:pt>
                <c:pt idx="4823">
                  <c:v>-7.6941572493387745E-3</c:v>
                </c:pt>
                <c:pt idx="4824">
                  <c:v>-7.6941572493387745E-3</c:v>
                </c:pt>
                <c:pt idx="4825">
                  <c:v>-7.6941572493387745E-3</c:v>
                </c:pt>
                <c:pt idx="4826">
                  <c:v>-7.6941572493387745E-3</c:v>
                </c:pt>
                <c:pt idx="4827">
                  <c:v>-7.2132724212551529E-3</c:v>
                </c:pt>
                <c:pt idx="4828">
                  <c:v>-7.2132724212551529E-3</c:v>
                </c:pt>
                <c:pt idx="4829">
                  <c:v>-7.6941572493387745E-3</c:v>
                </c:pt>
                <c:pt idx="4830">
                  <c:v>-7.6941572493387745E-3</c:v>
                </c:pt>
                <c:pt idx="4831">
                  <c:v>-7.6941572493387745E-3</c:v>
                </c:pt>
                <c:pt idx="4832">
                  <c:v>-7.6941572493387745E-3</c:v>
                </c:pt>
                <c:pt idx="4833">
                  <c:v>-7.6941572493387745E-3</c:v>
                </c:pt>
                <c:pt idx="4834">
                  <c:v>-7.6941572493387745E-3</c:v>
                </c:pt>
                <c:pt idx="4835">
                  <c:v>-7.6941572493387745E-3</c:v>
                </c:pt>
                <c:pt idx="4836">
                  <c:v>-7.6941572493387745E-3</c:v>
                </c:pt>
                <c:pt idx="4837">
                  <c:v>-7.6941572493387745E-3</c:v>
                </c:pt>
                <c:pt idx="4838">
                  <c:v>-7.4537148352969498E-3</c:v>
                </c:pt>
                <c:pt idx="4839">
                  <c:v>-7.2132724212551529E-3</c:v>
                </c:pt>
                <c:pt idx="4840">
                  <c:v>-7.2132724212551529E-3</c:v>
                </c:pt>
                <c:pt idx="4841">
                  <c:v>-7.2132724212551529E-3</c:v>
                </c:pt>
                <c:pt idx="4842">
                  <c:v>-7.2132724212551529E-3</c:v>
                </c:pt>
                <c:pt idx="4843">
                  <c:v>-7.2132724212551529E-3</c:v>
                </c:pt>
                <c:pt idx="4844">
                  <c:v>-7.2132724212551529E-3</c:v>
                </c:pt>
                <c:pt idx="4845">
                  <c:v>-7.2132724212551529E-3</c:v>
                </c:pt>
                <c:pt idx="4846">
                  <c:v>-7.2132724212551529E-3</c:v>
                </c:pt>
                <c:pt idx="4847">
                  <c:v>-7.2132724212551529E-3</c:v>
                </c:pt>
                <c:pt idx="4848">
                  <c:v>-7.2132724212551529E-3</c:v>
                </c:pt>
                <c:pt idx="4849">
                  <c:v>-7.2132724212551529E-3</c:v>
                </c:pt>
                <c:pt idx="4850">
                  <c:v>-7.2132724212551529E-3</c:v>
                </c:pt>
                <c:pt idx="4851">
                  <c:v>-7.4537148352969498E-3</c:v>
                </c:pt>
                <c:pt idx="4852">
                  <c:v>-7.4537148352969498E-3</c:v>
                </c:pt>
                <c:pt idx="4853">
                  <c:v>-7.9345996633806582E-3</c:v>
                </c:pt>
                <c:pt idx="4854">
                  <c:v>-7.9345996633806582E-3</c:v>
                </c:pt>
                <c:pt idx="4855">
                  <c:v>-7.9345996633806582E-3</c:v>
                </c:pt>
                <c:pt idx="4856">
                  <c:v>-7.9345996633806582E-3</c:v>
                </c:pt>
                <c:pt idx="4857">
                  <c:v>-7.9345996633806582E-3</c:v>
                </c:pt>
                <c:pt idx="4858">
                  <c:v>-7.9345996633806582E-3</c:v>
                </c:pt>
                <c:pt idx="4859">
                  <c:v>-7.9345996633806582E-3</c:v>
                </c:pt>
                <c:pt idx="4860">
                  <c:v>-7.9345996633806582E-3</c:v>
                </c:pt>
                <c:pt idx="4861">
                  <c:v>-7.9345996633806582E-3</c:v>
                </c:pt>
                <c:pt idx="4862">
                  <c:v>-7.9345996633806582E-3</c:v>
                </c:pt>
                <c:pt idx="4863">
                  <c:v>-7.2132724212551529E-3</c:v>
                </c:pt>
                <c:pt idx="4864">
                  <c:v>-7.2132724212551529E-3</c:v>
                </c:pt>
                <c:pt idx="4865">
                  <c:v>-7.4537148352969498E-3</c:v>
                </c:pt>
                <c:pt idx="4866">
                  <c:v>-7.4537148352969498E-3</c:v>
                </c:pt>
                <c:pt idx="4867">
                  <c:v>-6.9728300072132944E-3</c:v>
                </c:pt>
                <c:pt idx="4868">
                  <c:v>-6.9728300072132944E-3</c:v>
                </c:pt>
                <c:pt idx="4869">
                  <c:v>-6.9728300072132944E-3</c:v>
                </c:pt>
                <c:pt idx="4870">
                  <c:v>-6.9728300072132944E-3</c:v>
                </c:pt>
                <c:pt idx="4871">
                  <c:v>-6.9728300072132944E-3</c:v>
                </c:pt>
                <c:pt idx="4872">
                  <c:v>-6.9728300072132944E-3</c:v>
                </c:pt>
                <c:pt idx="4873">
                  <c:v>-6.7323875931714523E-3</c:v>
                </c:pt>
                <c:pt idx="4874">
                  <c:v>-6.7323875931714523E-3</c:v>
                </c:pt>
                <c:pt idx="4875">
                  <c:v>-6.7323875931714523E-3</c:v>
                </c:pt>
                <c:pt idx="4876">
                  <c:v>-6.7323875931714523E-3</c:v>
                </c:pt>
                <c:pt idx="4877">
                  <c:v>-7.4537148352969498E-3</c:v>
                </c:pt>
                <c:pt idx="4878">
                  <c:v>-7.4537148352969498E-3</c:v>
                </c:pt>
                <c:pt idx="4879">
                  <c:v>-7.6941572493387745E-3</c:v>
                </c:pt>
                <c:pt idx="4880">
                  <c:v>-7.6941572493387745E-3</c:v>
                </c:pt>
                <c:pt idx="4881">
                  <c:v>-7.2132724212551529E-3</c:v>
                </c:pt>
                <c:pt idx="4882">
                  <c:v>-7.2132724212551529E-3</c:v>
                </c:pt>
                <c:pt idx="4883">
                  <c:v>-7.6941572493387745E-3</c:v>
                </c:pt>
                <c:pt idx="4884">
                  <c:v>-7.6941572493387745E-3</c:v>
                </c:pt>
                <c:pt idx="4885">
                  <c:v>-7.9345996633806582E-3</c:v>
                </c:pt>
                <c:pt idx="4886">
                  <c:v>-7.9345996633806582E-3</c:v>
                </c:pt>
                <c:pt idx="4887">
                  <c:v>-7.9345996633806582E-3</c:v>
                </c:pt>
                <c:pt idx="4888">
                  <c:v>-7.9345996633806582E-3</c:v>
                </c:pt>
                <c:pt idx="4889">
                  <c:v>-7.6941572493387745E-3</c:v>
                </c:pt>
                <c:pt idx="4890">
                  <c:v>-7.6941572493387745E-3</c:v>
                </c:pt>
                <c:pt idx="4891">
                  <c:v>-7.2132724212551529E-3</c:v>
                </c:pt>
                <c:pt idx="4892">
                  <c:v>-7.2132724212551529E-3</c:v>
                </c:pt>
                <c:pt idx="4893">
                  <c:v>-7.4537148352969498E-3</c:v>
                </c:pt>
                <c:pt idx="4894">
                  <c:v>-7.4537148352969498E-3</c:v>
                </c:pt>
                <c:pt idx="4895">
                  <c:v>-6.9728300072132944E-3</c:v>
                </c:pt>
                <c:pt idx="4896">
                  <c:v>-6.9728300072132944E-3</c:v>
                </c:pt>
                <c:pt idx="4897">
                  <c:v>-7.4537148352969498E-3</c:v>
                </c:pt>
                <c:pt idx="4898">
                  <c:v>-7.4537148352969498E-3</c:v>
                </c:pt>
                <c:pt idx="4899">
                  <c:v>-7.2132724212551529E-3</c:v>
                </c:pt>
                <c:pt idx="4900">
                  <c:v>-7.2132724212551529E-3</c:v>
                </c:pt>
                <c:pt idx="4901">
                  <c:v>-7.4537148352969498E-3</c:v>
                </c:pt>
                <c:pt idx="4902">
                  <c:v>-7.4537148352969498E-3</c:v>
                </c:pt>
                <c:pt idx="4903">
                  <c:v>-7.2132724212551529E-3</c:v>
                </c:pt>
                <c:pt idx="4904">
                  <c:v>-7.2132724212551529E-3</c:v>
                </c:pt>
                <c:pt idx="4905">
                  <c:v>-7.4537148352969498E-3</c:v>
                </c:pt>
                <c:pt idx="4906">
                  <c:v>-7.4537148352969498E-3</c:v>
                </c:pt>
                <c:pt idx="4907">
                  <c:v>-6.9728300072132944E-3</c:v>
                </c:pt>
                <c:pt idx="4908">
                  <c:v>-6.9728300072132944E-3</c:v>
                </c:pt>
                <c:pt idx="4909">
                  <c:v>-6.9728300072132944E-3</c:v>
                </c:pt>
                <c:pt idx="4910">
                  <c:v>-6.9728300072132944E-3</c:v>
                </c:pt>
                <c:pt idx="4911">
                  <c:v>-6.9728300072132944E-3</c:v>
                </c:pt>
                <c:pt idx="4912">
                  <c:v>-6.9728300072132944E-3</c:v>
                </c:pt>
                <c:pt idx="4913">
                  <c:v>-6.9728300072132944E-3</c:v>
                </c:pt>
                <c:pt idx="4914">
                  <c:v>-6.9728300072132944E-3</c:v>
                </c:pt>
                <c:pt idx="4915">
                  <c:v>-6.9728300072132944E-3</c:v>
                </c:pt>
                <c:pt idx="4916">
                  <c:v>-6.9728300072132944E-3</c:v>
                </c:pt>
                <c:pt idx="4917">
                  <c:v>-6.9728300072132944E-3</c:v>
                </c:pt>
                <c:pt idx="4918">
                  <c:v>-6.9728300072132944E-3</c:v>
                </c:pt>
                <c:pt idx="4919">
                  <c:v>-6.4919451791296207E-3</c:v>
                </c:pt>
                <c:pt idx="4920">
                  <c:v>-6.4919451791296207E-3</c:v>
                </c:pt>
                <c:pt idx="4921">
                  <c:v>-6.4919451791296207E-3</c:v>
                </c:pt>
                <c:pt idx="4922">
                  <c:v>-6.4919451791296207E-3</c:v>
                </c:pt>
                <c:pt idx="4923">
                  <c:v>-6.4919451791296207E-3</c:v>
                </c:pt>
                <c:pt idx="4924">
                  <c:v>-6.4919451791296207E-3</c:v>
                </c:pt>
                <c:pt idx="4925">
                  <c:v>-6.4919451791296207E-3</c:v>
                </c:pt>
                <c:pt idx="4926">
                  <c:v>-6.4919451791296207E-3</c:v>
                </c:pt>
                <c:pt idx="4927">
                  <c:v>-6.4919451791296207E-3</c:v>
                </c:pt>
                <c:pt idx="4928">
                  <c:v>-6.4919451791296207E-3</c:v>
                </c:pt>
                <c:pt idx="4929">
                  <c:v>-5.7706179370041093E-3</c:v>
                </c:pt>
                <c:pt idx="4930">
                  <c:v>-5.7706179370041093E-3</c:v>
                </c:pt>
                <c:pt idx="4931">
                  <c:v>-6.4919451791296207E-3</c:v>
                </c:pt>
                <c:pt idx="4932">
                  <c:v>-6.4919451791296207E-3</c:v>
                </c:pt>
                <c:pt idx="4933">
                  <c:v>-6.4919451791296207E-3</c:v>
                </c:pt>
                <c:pt idx="4934">
                  <c:v>-6.4919451791296207E-3</c:v>
                </c:pt>
                <c:pt idx="4935">
                  <c:v>-6.4919451791296207E-3</c:v>
                </c:pt>
                <c:pt idx="4936">
                  <c:v>-6.4919451791296207E-3</c:v>
                </c:pt>
                <c:pt idx="4937">
                  <c:v>-6.4919451791296207E-3</c:v>
                </c:pt>
                <c:pt idx="4938">
                  <c:v>-6.4919451791296207E-3</c:v>
                </c:pt>
                <c:pt idx="4939">
                  <c:v>-6.4919451791296207E-3</c:v>
                </c:pt>
                <c:pt idx="4940">
                  <c:v>-6.4919451791296207E-3</c:v>
                </c:pt>
                <c:pt idx="4941">
                  <c:v>-6.4919451791296207E-3</c:v>
                </c:pt>
                <c:pt idx="4942">
                  <c:v>-6.4919451791296207E-3</c:v>
                </c:pt>
                <c:pt idx="4943">
                  <c:v>-6.7323875931714523E-3</c:v>
                </c:pt>
                <c:pt idx="4944">
                  <c:v>-6.7323875931714523E-3</c:v>
                </c:pt>
                <c:pt idx="4945">
                  <c:v>-7.2132724212551529E-3</c:v>
                </c:pt>
                <c:pt idx="4946">
                  <c:v>-7.2132724212551529E-3</c:v>
                </c:pt>
                <c:pt idx="4947">
                  <c:v>-7.4537148352969498E-3</c:v>
                </c:pt>
                <c:pt idx="4948">
                  <c:v>-7.4537148352969498E-3</c:v>
                </c:pt>
                <c:pt idx="4949">
                  <c:v>-7.4537148352969498E-3</c:v>
                </c:pt>
                <c:pt idx="4950">
                  <c:v>-7.4537148352969498E-3</c:v>
                </c:pt>
                <c:pt idx="4951">
                  <c:v>-7.4537148352969498E-3</c:v>
                </c:pt>
                <c:pt idx="4952">
                  <c:v>-7.4537148352969498E-3</c:v>
                </c:pt>
                <c:pt idx="4953">
                  <c:v>-6.7323875931714523E-3</c:v>
                </c:pt>
                <c:pt idx="4954">
                  <c:v>-6.7323875931714523E-3</c:v>
                </c:pt>
                <c:pt idx="4955">
                  <c:v>-6.9728300072132944E-3</c:v>
                </c:pt>
                <c:pt idx="4956">
                  <c:v>-6.9728300072132944E-3</c:v>
                </c:pt>
                <c:pt idx="4957">
                  <c:v>-6.9728300072132944E-3</c:v>
                </c:pt>
                <c:pt idx="4958">
                  <c:v>-6.9728300072132944E-3</c:v>
                </c:pt>
                <c:pt idx="4959">
                  <c:v>-7.2132724212551529E-3</c:v>
                </c:pt>
                <c:pt idx="4960">
                  <c:v>-7.2132724212551529E-3</c:v>
                </c:pt>
                <c:pt idx="4961">
                  <c:v>-7.2132724212551529E-3</c:v>
                </c:pt>
                <c:pt idx="4962">
                  <c:v>-7.2132724212551529E-3</c:v>
                </c:pt>
                <c:pt idx="4963">
                  <c:v>-7.2132724212551529E-3</c:v>
                </c:pt>
                <c:pt idx="4964">
                  <c:v>-7.2132724212551529E-3</c:v>
                </c:pt>
                <c:pt idx="4965">
                  <c:v>-7.2132724212551529E-3</c:v>
                </c:pt>
                <c:pt idx="4966">
                  <c:v>-7.2132724212551529E-3</c:v>
                </c:pt>
                <c:pt idx="4967">
                  <c:v>-6.9728300072132944E-3</c:v>
                </c:pt>
                <c:pt idx="4968">
                  <c:v>-6.9728300072132944E-3</c:v>
                </c:pt>
                <c:pt idx="4969">
                  <c:v>-7.2132724212551529E-3</c:v>
                </c:pt>
                <c:pt idx="4970">
                  <c:v>-7.2132724212551529E-3</c:v>
                </c:pt>
                <c:pt idx="4971">
                  <c:v>-6.9728300072132944E-3</c:v>
                </c:pt>
                <c:pt idx="4972">
                  <c:v>-6.7323875931714523E-3</c:v>
                </c:pt>
                <c:pt idx="4973">
                  <c:v>-6.9728300072132944E-3</c:v>
                </c:pt>
                <c:pt idx="4974">
                  <c:v>-6.7323875931714523E-3</c:v>
                </c:pt>
                <c:pt idx="4975">
                  <c:v>-6.7323875931714523E-3</c:v>
                </c:pt>
                <c:pt idx="4976">
                  <c:v>-6.7323875931714523E-3</c:v>
                </c:pt>
                <c:pt idx="4977">
                  <c:v>-6.9728300072132944E-3</c:v>
                </c:pt>
                <c:pt idx="4978">
                  <c:v>-6.9728300072132944E-3</c:v>
                </c:pt>
                <c:pt idx="4979">
                  <c:v>-6.9728300072132944E-3</c:v>
                </c:pt>
                <c:pt idx="4980">
                  <c:v>-6.9728300072132944E-3</c:v>
                </c:pt>
                <c:pt idx="4981">
                  <c:v>-6.9728300072132944E-3</c:v>
                </c:pt>
                <c:pt idx="4982">
                  <c:v>-6.9728300072132944E-3</c:v>
                </c:pt>
                <c:pt idx="4983">
                  <c:v>-6.9728300072132944E-3</c:v>
                </c:pt>
                <c:pt idx="4984">
                  <c:v>-6.9728300072132944E-3</c:v>
                </c:pt>
                <c:pt idx="4985">
                  <c:v>-6.9728300072132944E-3</c:v>
                </c:pt>
                <c:pt idx="4986">
                  <c:v>-6.9728300072132944E-3</c:v>
                </c:pt>
                <c:pt idx="4987">
                  <c:v>-6.9728300072132944E-3</c:v>
                </c:pt>
                <c:pt idx="4988">
                  <c:v>-6.9728300072132944E-3</c:v>
                </c:pt>
                <c:pt idx="4989">
                  <c:v>-6.9728300072132944E-3</c:v>
                </c:pt>
                <c:pt idx="4990">
                  <c:v>-6.9728300072132944E-3</c:v>
                </c:pt>
                <c:pt idx="4991">
                  <c:v>-6.9728300072132944E-3</c:v>
                </c:pt>
                <c:pt idx="4992">
                  <c:v>-6.9728300072132944E-3</c:v>
                </c:pt>
                <c:pt idx="4993">
                  <c:v>-6.9728300072132944E-3</c:v>
                </c:pt>
                <c:pt idx="4994">
                  <c:v>-6.9728300072132944E-3</c:v>
                </c:pt>
                <c:pt idx="4995">
                  <c:v>-6.7323875931714523E-3</c:v>
                </c:pt>
                <c:pt idx="4996">
                  <c:v>-6.7323875931714523E-3</c:v>
                </c:pt>
                <c:pt idx="4997">
                  <c:v>-6.7323875931714523E-3</c:v>
                </c:pt>
                <c:pt idx="4998">
                  <c:v>-6.7323875931714523E-3</c:v>
                </c:pt>
                <c:pt idx="4999">
                  <c:v>-6.7323875931714523E-3</c:v>
                </c:pt>
                <c:pt idx="5000">
                  <c:v>-6.7323875931714523E-3</c:v>
                </c:pt>
                <c:pt idx="5001">
                  <c:v>-6.7323875931714523E-3</c:v>
                </c:pt>
                <c:pt idx="5002">
                  <c:v>-6.7323875931714523E-3</c:v>
                </c:pt>
                <c:pt idx="5003">
                  <c:v>-6.7323875931714523E-3</c:v>
                </c:pt>
                <c:pt idx="5004">
                  <c:v>-6.7323875931714523E-3</c:v>
                </c:pt>
                <c:pt idx="5005">
                  <c:v>-6.7323875931714523E-3</c:v>
                </c:pt>
                <c:pt idx="5006">
                  <c:v>-6.7323875931714523E-3</c:v>
                </c:pt>
                <c:pt idx="5007">
                  <c:v>-6.7323875931714523E-3</c:v>
                </c:pt>
                <c:pt idx="5008">
                  <c:v>-6.7323875931714523E-3</c:v>
                </c:pt>
                <c:pt idx="5009">
                  <c:v>-6.9728300072132944E-3</c:v>
                </c:pt>
                <c:pt idx="5010">
                  <c:v>-6.9728300072132944E-3</c:v>
                </c:pt>
                <c:pt idx="5011">
                  <c:v>-6.4919451791296207E-3</c:v>
                </c:pt>
                <c:pt idx="5012">
                  <c:v>-6.4919451791296207E-3</c:v>
                </c:pt>
                <c:pt idx="5013">
                  <c:v>-6.4919451791296207E-3</c:v>
                </c:pt>
                <c:pt idx="5014">
                  <c:v>-6.4919451791296207E-3</c:v>
                </c:pt>
                <c:pt idx="5015">
                  <c:v>-6.4919451791296207E-3</c:v>
                </c:pt>
                <c:pt idx="5016">
                  <c:v>-6.4919451791296207E-3</c:v>
                </c:pt>
                <c:pt idx="5017">
                  <c:v>-6.4919451791296207E-3</c:v>
                </c:pt>
                <c:pt idx="5018">
                  <c:v>-6.4919451791296207E-3</c:v>
                </c:pt>
                <c:pt idx="5019">
                  <c:v>-6.4919451791296207E-3</c:v>
                </c:pt>
                <c:pt idx="5020">
                  <c:v>-6.4919451791296207E-3</c:v>
                </c:pt>
                <c:pt idx="5021">
                  <c:v>-6.0110603510459331E-3</c:v>
                </c:pt>
                <c:pt idx="5022">
                  <c:v>-6.0110603510459331E-3</c:v>
                </c:pt>
                <c:pt idx="5023">
                  <c:v>-6.0110603510459331E-3</c:v>
                </c:pt>
                <c:pt idx="5024">
                  <c:v>-6.0110603510459331E-3</c:v>
                </c:pt>
                <c:pt idx="5025">
                  <c:v>-6.4919451791296207E-3</c:v>
                </c:pt>
                <c:pt idx="5026">
                  <c:v>-6.4919451791296207E-3</c:v>
                </c:pt>
                <c:pt idx="5027">
                  <c:v>-6.7323875931714523E-3</c:v>
                </c:pt>
                <c:pt idx="5028">
                  <c:v>-6.7323875931714523E-3</c:v>
                </c:pt>
                <c:pt idx="5029">
                  <c:v>-6.7323875931714523E-3</c:v>
                </c:pt>
                <c:pt idx="5030">
                  <c:v>-6.7323875931714523E-3</c:v>
                </c:pt>
                <c:pt idx="5031">
                  <c:v>-6.7323875931714523E-3</c:v>
                </c:pt>
                <c:pt idx="5032">
                  <c:v>-6.4919451791296207E-3</c:v>
                </c:pt>
                <c:pt idx="5033">
                  <c:v>-6.2515027650877891E-3</c:v>
                </c:pt>
                <c:pt idx="5034">
                  <c:v>-6.2515027650877891E-3</c:v>
                </c:pt>
                <c:pt idx="5035">
                  <c:v>-6.2515027650877891E-3</c:v>
                </c:pt>
                <c:pt idx="5036">
                  <c:v>-6.2515027650877891E-3</c:v>
                </c:pt>
                <c:pt idx="5037">
                  <c:v>-6.0110603510459331E-3</c:v>
                </c:pt>
                <c:pt idx="5038">
                  <c:v>-6.0110603510459331E-3</c:v>
                </c:pt>
                <c:pt idx="5039">
                  <c:v>-6.2515027650877891E-3</c:v>
                </c:pt>
                <c:pt idx="5040">
                  <c:v>-6.4919451791296207E-3</c:v>
                </c:pt>
                <c:pt idx="5041">
                  <c:v>-6.0110603510459331E-3</c:v>
                </c:pt>
                <c:pt idx="5042">
                  <c:v>-6.0110603510459331E-3</c:v>
                </c:pt>
                <c:pt idx="5043">
                  <c:v>-6.2515027650877891E-3</c:v>
                </c:pt>
                <c:pt idx="5044">
                  <c:v>-6.2515027650877891E-3</c:v>
                </c:pt>
                <c:pt idx="5045">
                  <c:v>-6.2515027650877891E-3</c:v>
                </c:pt>
                <c:pt idx="5046">
                  <c:v>-6.2515027650877891E-3</c:v>
                </c:pt>
                <c:pt idx="5047">
                  <c:v>-6.0110603510459331E-3</c:v>
                </c:pt>
                <c:pt idx="5048">
                  <c:v>-6.0110603510459331E-3</c:v>
                </c:pt>
                <c:pt idx="5049">
                  <c:v>-6.2515027650877891E-3</c:v>
                </c:pt>
                <c:pt idx="5050">
                  <c:v>-6.2515027650877891E-3</c:v>
                </c:pt>
                <c:pt idx="5051">
                  <c:v>-6.2515027650877891E-3</c:v>
                </c:pt>
                <c:pt idx="5052">
                  <c:v>-6.2515027650877891E-3</c:v>
                </c:pt>
                <c:pt idx="5053">
                  <c:v>-5.7706179370041093E-3</c:v>
                </c:pt>
                <c:pt idx="5054">
                  <c:v>-5.7706179370041093E-3</c:v>
                </c:pt>
                <c:pt idx="5055">
                  <c:v>-5.5301755229622525E-3</c:v>
                </c:pt>
                <c:pt idx="5056">
                  <c:v>-5.5301755229622525E-3</c:v>
                </c:pt>
                <c:pt idx="5057">
                  <c:v>-5.7706179370041093E-3</c:v>
                </c:pt>
                <c:pt idx="5058">
                  <c:v>-5.7706179370041093E-3</c:v>
                </c:pt>
                <c:pt idx="5059">
                  <c:v>-6.2515027650877891E-3</c:v>
                </c:pt>
                <c:pt idx="5060">
                  <c:v>-6.2515027650877891E-3</c:v>
                </c:pt>
                <c:pt idx="5061">
                  <c:v>-5.7706179370041093E-3</c:v>
                </c:pt>
                <c:pt idx="5062">
                  <c:v>-5.7706179370041093E-3</c:v>
                </c:pt>
                <c:pt idx="5063">
                  <c:v>-5.7706179370041093E-3</c:v>
                </c:pt>
                <c:pt idx="5064">
                  <c:v>-5.7706179370041093E-3</c:v>
                </c:pt>
                <c:pt idx="5065">
                  <c:v>-5.7706179370041093E-3</c:v>
                </c:pt>
                <c:pt idx="5066">
                  <c:v>-5.7706179370041093E-3</c:v>
                </c:pt>
                <c:pt idx="5067">
                  <c:v>-6.2515027650877891E-3</c:v>
                </c:pt>
                <c:pt idx="5068">
                  <c:v>-6.2515027650877891E-3</c:v>
                </c:pt>
                <c:pt idx="5069">
                  <c:v>-6.2515027650877891E-3</c:v>
                </c:pt>
                <c:pt idx="5070">
                  <c:v>-6.2515027650877891E-3</c:v>
                </c:pt>
                <c:pt idx="5071">
                  <c:v>-6.2515027650877891E-3</c:v>
                </c:pt>
                <c:pt idx="5072">
                  <c:v>-6.2515027650877891E-3</c:v>
                </c:pt>
                <c:pt idx="5073">
                  <c:v>-5.7706179370041093E-3</c:v>
                </c:pt>
                <c:pt idx="5074">
                  <c:v>-5.7706179370041093E-3</c:v>
                </c:pt>
                <c:pt idx="5075">
                  <c:v>-5.7706179370041093E-3</c:v>
                </c:pt>
                <c:pt idx="5076">
                  <c:v>-5.7706179370041093E-3</c:v>
                </c:pt>
                <c:pt idx="5077">
                  <c:v>-5.2897331089204495E-3</c:v>
                </c:pt>
                <c:pt idx="5078">
                  <c:v>-5.2897331089204495E-3</c:v>
                </c:pt>
                <c:pt idx="5079">
                  <c:v>-5.7706179370041093E-3</c:v>
                </c:pt>
                <c:pt idx="5080">
                  <c:v>-5.7706179370041093E-3</c:v>
                </c:pt>
                <c:pt idx="5081">
                  <c:v>-5.7706179370041093E-3</c:v>
                </c:pt>
                <c:pt idx="5082">
                  <c:v>-5.7706179370041093E-3</c:v>
                </c:pt>
                <c:pt idx="5083">
                  <c:v>-5.2897331089204495E-3</c:v>
                </c:pt>
                <c:pt idx="5084">
                  <c:v>-5.2897331089204495E-3</c:v>
                </c:pt>
                <c:pt idx="5085">
                  <c:v>-5.2897331089204495E-3</c:v>
                </c:pt>
                <c:pt idx="5086">
                  <c:v>-5.0492906948786222E-3</c:v>
                </c:pt>
                <c:pt idx="5087">
                  <c:v>-5.7706179370041093E-3</c:v>
                </c:pt>
                <c:pt idx="5088">
                  <c:v>-5.7706179370041093E-3</c:v>
                </c:pt>
                <c:pt idx="5089">
                  <c:v>-5.2897331089204495E-3</c:v>
                </c:pt>
                <c:pt idx="5090">
                  <c:v>-5.2897331089204495E-3</c:v>
                </c:pt>
                <c:pt idx="5091">
                  <c:v>-5.2897331089204495E-3</c:v>
                </c:pt>
                <c:pt idx="5092">
                  <c:v>-5.2897331089204495E-3</c:v>
                </c:pt>
                <c:pt idx="5093">
                  <c:v>-5.2897331089204495E-3</c:v>
                </c:pt>
                <c:pt idx="5094">
                  <c:v>-5.2897331089204495E-3</c:v>
                </c:pt>
                <c:pt idx="5095">
                  <c:v>-5.2897331089204495E-3</c:v>
                </c:pt>
                <c:pt idx="5096">
                  <c:v>-5.2897331089204495E-3</c:v>
                </c:pt>
                <c:pt idx="5097">
                  <c:v>-5.2897331089204495E-3</c:v>
                </c:pt>
                <c:pt idx="5098">
                  <c:v>-5.2897331089204495E-3</c:v>
                </c:pt>
                <c:pt idx="5099">
                  <c:v>-5.2897331089204495E-3</c:v>
                </c:pt>
                <c:pt idx="5100">
                  <c:v>-5.2897331089204495E-3</c:v>
                </c:pt>
                <c:pt idx="5101">
                  <c:v>-5.2897331089204495E-3</c:v>
                </c:pt>
                <c:pt idx="5102">
                  <c:v>-5.2897331089204495E-3</c:v>
                </c:pt>
                <c:pt idx="5103">
                  <c:v>-5.0492906948786222E-3</c:v>
                </c:pt>
                <c:pt idx="5104">
                  <c:v>-5.0492906948786222E-3</c:v>
                </c:pt>
                <c:pt idx="5105">
                  <c:v>-4.8088482808367524E-3</c:v>
                </c:pt>
                <c:pt idx="5106">
                  <c:v>-4.8088482808367524E-3</c:v>
                </c:pt>
                <c:pt idx="5107">
                  <c:v>-4.8088482808367524E-3</c:v>
                </c:pt>
                <c:pt idx="5108">
                  <c:v>-4.8088482808367524E-3</c:v>
                </c:pt>
                <c:pt idx="5109">
                  <c:v>-4.8088482808367524E-3</c:v>
                </c:pt>
                <c:pt idx="5110">
                  <c:v>-4.8088482808367524E-3</c:v>
                </c:pt>
                <c:pt idx="5111">
                  <c:v>-4.8088482808367524E-3</c:v>
                </c:pt>
                <c:pt idx="5112">
                  <c:v>-4.8088482808367524E-3</c:v>
                </c:pt>
                <c:pt idx="5113">
                  <c:v>-5.2897331089204495E-3</c:v>
                </c:pt>
                <c:pt idx="5114">
                  <c:v>-5.2897331089204495E-3</c:v>
                </c:pt>
                <c:pt idx="5115">
                  <c:v>-4.8088482808367524E-3</c:v>
                </c:pt>
                <c:pt idx="5116">
                  <c:v>-4.8088482808367524E-3</c:v>
                </c:pt>
                <c:pt idx="5117">
                  <c:v>-5.0492906948786222E-3</c:v>
                </c:pt>
                <c:pt idx="5118">
                  <c:v>-5.0492906948786222E-3</c:v>
                </c:pt>
                <c:pt idx="5119">
                  <c:v>-5.2897331089204495E-3</c:v>
                </c:pt>
                <c:pt idx="5120">
                  <c:v>-5.2897331089204495E-3</c:v>
                </c:pt>
                <c:pt idx="5121">
                  <c:v>-5.0492906948786222E-3</c:v>
                </c:pt>
                <c:pt idx="5122">
                  <c:v>-5.0492906948786222E-3</c:v>
                </c:pt>
                <c:pt idx="5123">
                  <c:v>-5.0492906948786222E-3</c:v>
                </c:pt>
                <c:pt idx="5124">
                  <c:v>-5.0492906948786222E-3</c:v>
                </c:pt>
                <c:pt idx="5125">
                  <c:v>-5.0492906948786222E-3</c:v>
                </c:pt>
                <c:pt idx="5126">
                  <c:v>-5.0492906948786222E-3</c:v>
                </c:pt>
                <c:pt idx="5127">
                  <c:v>-5.2897331089204495E-3</c:v>
                </c:pt>
                <c:pt idx="5128">
                  <c:v>-5.2897331089204495E-3</c:v>
                </c:pt>
                <c:pt idx="5129">
                  <c:v>-5.2897331089204495E-3</c:v>
                </c:pt>
                <c:pt idx="5130">
                  <c:v>-5.2897331089204495E-3</c:v>
                </c:pt>
                <c:pt idx="5131">
                  <c:v>-5.2897331089204495E-3</c:v>
                </c:pt>
                <c:pt idx="5132">
                  <c:v>-5.2897331089204495E-3</c:v>
                </c:pt>
                <c:pt idx="5133">
                  <c:v>-5.5301755229622525E-3</c:v>
                </c:pt>
                <c:pt idx="5134">
                  <c:v>-5.5301755229622525E-3</c:v>
                </c:pt>
                <c:pt idx="5135">
                  <c:v>-5.0492906948786222E-3</c:v>
                </c:pt>
                <c:pt idx="5136">
                  <c:v>-5.0492906948786222E-3</c:v>
                </c:pt>
                <c:pt idx="5137">
                  <c:v>-5.5301755229622525E-3</c:v>
                </c:pt>
                <c:pt idx="5138">
                  <c:v>-5.5301755229622525E-3</c:v>
                </c:pt>
                <c:pt idx="5139">
                  <c:v>-5.5301755229622525E-3</c:v>
                </c:pt>
                <c:pt idx="5140">
                  <c:v>-5.5301755229622525E-3</c:v>
                </c:pt>
                <c:pt idx="5141">
                  <c:v>-6.2515027650877891E-3</c:v>
                </c:pt>
                <c:pt idx="5142">
                  <c:v>-6.2515027650877891E-3</c:v>
                </c:pt>
                <c:pt idx="5143">
                  <c:v>-6.4919451791296207E-3</c:v>
                </c:pt>
                <c:pt idx="5144">
                  <c:v>-6.2515027650877891E-3</c:v>
                </c:pt>
                <c:pt idx="5145">
                  <c:v>-6.2515027650877891E-3</c:v>
                </c:pt>
                <c:pt idx="5146">
                  <c:v>-6.2515027650877891E-3</c:v>
                </c:pt>
                <c:pt idx="5147">
                  <c:v>-5.7706179370041093E-3</c:v>
                </c:pt>
                <c:pt idx="5148">
                  <c:v>-6.0110603510459331E-3</c:v>
                </c:pt>
                <c:pt idx="5149">
                  <c:v>-6.2515027650877891E-3</c:v>
                </c:pt>
                <c:pt idx="5150">
                  <c:v>-6.2515027650877891E-3</c:v>
                </c:pt>
                <c:pt idx="5151">
                  <c:v>-6.4919451791296207E-3</c:v>
                </c:pt>
                <c:pt idx="5152">
                  <c:v>-6.4919451791296207E-3</c:v>
                </c:pt>
                <c:pt idx="5153">
                  <c:v>-6.4919451791296207E-3</c:v>
                </c:pt>
                <c:pt idx="5154">
                  <c:v>-6.4919451791296207E-3</c:v>
                </c:pt>
                <c:pt idx="5155">
                  <c:v>-6.0110603510459331E-3</c:v>
                </c:pt>
                <c:pt idx="5156">
                  <c:v>-6.0110603510459331E-3</c:v>
                </c:pt>
                <c:pt idx="5157">
                  <c:v>-6.0110603510459331E-3</c:v>
                </c:pt>
                <c:pt idx="5158">
                  <c:v>-6.0110603510459331E-3</c:v>
                </c:pt>
                <c:pt idx="5159">
                  <c:v>-6.0110603510459331E-3</c:v>
                </c:pt>
                <c:pt idx="5160">
                  <c:v>-6.0110603510459331E-3</c:v>
                </c:pt>
                <c:pt idx="5161">
                  <c:v>-6.0110603510459331E-3</c:v>
                </c:pt>
                <c:pt idx="5162">
                  <c:v>-6.0110603510459331E-3</c:v>
                </c:pt>
                <c:pt idx="5163">
                  <c:v>-6.0110603510459331E-3</c:v>
                </c:pt>
                <c:pt idx="5164">
                  <c:v>-6.0110603510459331E-3</c:v>
                </c:pt>
                <c:pt idx="5165">
                  <c:v>-6.0110603510459331E-3</c:v>
                </c:pt>
                <c:pt idx="5166">
                  <c:v>-6.0110603510459331E-3</c:v>
                </c:pt>
                <c:pt idx="5167">
                  <c:v>-6.0110603510459331E-3</c:v>
                </c:pt>
                <c:pt idx="5168">
                  <c:v>-6.0110603510459331E-3</c:v>
                </c:pt>
                <c:pt idx="5169">
                  <c:v>-6.0110603510459331E-3</c:v>
                </c:pt>
                <c:pt idx="5170">
                  <c:v>-6.0110603510459331E-3</c:v>
                </c:pt>
                <c:pt idx="5171">
                  <c:v>-5.7706179370041093E-3</c:v>
                </c:pt>
                <c:pt idx="5172">
                  <c:v>-5.7706179370041093E-3</c:v>
                </c:pt>
                <c:pt idx="5173">
                  <c:v>-5.5301755229622525E-3</c:v>
                </c:pt>
                <c:pt idx="5174">
                  <c:v>-5.5301755229622525E-3</c:v>
                </c:pt>
                <c:pt idx="5175">
                  <c:v>-5.7706179370041093E-3</c:v>
                </c:pt>
                <c:pt idx="5176">
                  <c:v>-5.7706179370041093E-3</c:v>
                </c:pt>
                <c:pt idx="5177">
                  <c:v>-5.7706179370041093E-3</c:v>
                </c:pt>
                <c:pt idx="5178">
                  <c:v>-5.7706179370041093E-3</c:v>
                </c:pt>
                <c:pt idx="5179">
                  <c:v>-5.7706179370041093E-3</c:v>
                </c:pt>
                <c:pt idx="5180">
                  <c:v>-5.7706179370041093E-3</c:v>
                </c:pt>
                <c:pt idx="5181">
                  <c:v>-5.7706179370041093E-3</c:v>
                </c:pt>
                <c:pt idx="5182">
                  <c:v>-5.5301755229622525E-3</c:v>
                </c:pt>
                <c:pt idx="5183">
                  <c:v>-4.8088482808367524E-3</c:v>
                </c:pt>
                <c:pt idx="5184">
                  <c:v>-5.0492906948786222E-3</c:v>
                </c:pt>
                <c:pt idx="5185">
                  <c:v>-5.0492906948786222E-3</c:v>
                </c:pt>
                <c:pt idx="5186">
                  <c:v>-5.0492906948786222E-3</c:v>
                </c:pt>
                <c:pt idx="5187">
                  <c:v>-5.0492906948786222E-3</c:v>
                </c:pt>
                <c:pt idx="5188">
                  <c:v>-5.0492906948786222E-3</c:v>
                </c:pt>
                <c:pt idx="5189">
                  <c:v>-6.2515027650877891E-3</c:v>
                </c:pt>
                <c:pt idx="5190">
                  <c:v>-6.0110603510459331E-3</c:v>
                </c:pt>
                <c:pt idx="5191">
                  <c:v>-5.7706179370041093E-3</c:v>
                </c:pt>
                <c:pt idx="5192">
                  <c:v>-5.7706179370041093E-3</c:v>
                </c:pt>
                <c:pt idx="5193">
                  <c:v>-5.7706179370041093E-3</c:v>
                </c:pt>
                <c:pt idx="5194">
                  <c:v>-5.7706179370041093E-3</c:v>
                </c:pt>
                <c:pt idx="5195">
                  <c:v>-5.7706179370041093E-3</c:v>
                </c:pt>
                <c:pt idx="5196">
                  <c:v>-5.7706179370041093E-3</c:v>
                </c:pt>
                <c:pt idx="5197">
                  <c:v>-5.2897331089204495E-3</c:v>
                </c:pt>
                <c:pt idx="5198">
                  <c:v>-5.2897331089204495E-3</c:v>
                </c:pt>
                <c:pt idx="5199">
                  <c:v>-5.2897331089204495E-3</c:v>
                </c:pt>
                <c:pt idx="5200">
                  <c:v>-5.2897331089204495E-3</c:v>
                </c:pt>
                <c:pt idx="5201">
                  <c:v>-5.0492906948786222E-3</c:v>
                </c:pt>
                <c:pt idx="5202">
                  <c:v>-5.2897331089204495E-3</c:v>
                </c:pt>
                <c:pt idx="5203">
                  <c:v>-5.2897331089204495E-3</c:v>
                </c:pt>
                <c:pt idx="5204">
                  <c:v>-5.2897331089204495E-3</c:v>
                </c:pt>
                <c:pt idx="5205">
                  <c:v>-5.0492906948786222E-3</c:v>
                </c:pt>
                <c:pt idx="5206">
                  <c:v>-5.0492906948786222E-3</c:v>
                </c:pt>
                <c:pt idx="5207">
                  <c:v>-4.8088482808367524E-3</c:v>
                </c:pt>
                <c:pt idx="5208">
                  <c:v>-4.8088482808367524E-3</c:v>
                </c:pt>
                <c:pt idx="5209">
                  <c:v>-4.5684058667948965E-3</c:v>
                </c:pt>
                <c:pt idx="5210">
                  <c:v>-4.5684058667948965E-3</c:v>
                </c:pt>
                <c:pt idx="5211">
                  <c:v>-4.5684058667948965E-3</c:v>
                </c:pt>
                <c:pt idx="5212">
                  <c:v>-4.5684058667948965E-3</c:v>
                </c:pt>
                <c:pt idx="5213">
                  <c:v>-5.2897331089204495E-3</c:v>
                </c:pt>
                <c:pt idx="5214">
                  <c:v>-5.2897331089204495E-3</c:v>
                </c:pt>
                <c:pt idx="5215">
                  <c:v>-4.8088482808367524E-3</c:v>
                </c:pt>
                <c:pt idx="5216">
                  <c:v>-4.8088482808367524E-3</c:v>
                </c:pt>
                <c:pt idx="5217">
                  <c:v>-4.3279634527530813E-3</c:v>
                </c:pt>
                <c:pt idx="5218">
                  <c:v>-4.3279634527530813E-3</c:v>
                </c:pt>
                <c:pt idx="5219">
                  <c:v>-4.5684058667948965E-3</c:v>
                </c:pt>
                <c:pt idx="5220">
                  <c:v>-4.5684058667948965E-3</c:v>
                </c:pt>
                <c:pt idx="5221">
                  <c:v>-5.0492906948786222E-3</c:v>
                </c:pt>
                <c:pt idx="5222">
                  <c:v>-5.0492906948786222E-3</c:v>
                </c:pt>
                <c:pt idx="5223">
                  <c:v>-5.0492906948786222E-3</c:v>
                </c:pt>
                <c:pt idx="5224">
                  <c:v>-5.0492906948786222E-3</c:v>
                </c:pt>
                <c:pt idx="5225">
                  <c:v>-5.0492906948786222E-3</c:v>
                </c:pt>
                <c:pt idx="5226">
                  <c:v>-5.0492906948786222E-3</c:v>
                </c:pt>
                <c:pt idx="5227">
                  <c:v>-5.0492906948786222E-3</c:v>
                </c:pt>
                <c:pt idx="5228">
                  <c:v>-5.0492906948786222E-3</c:v>
                </c:pt>
                <c:pt idx="5229">
                  <c:v>-5.0492906948786222E-3</c:v>
                </c:pt>
                <c:pt idx="5230">
                  <c:v>-5.0492906948786222E-3</c:v>
                </c:pt>
                <c:pt idx="5231">
                  <c:v>-5.0492906948786222E-3</c:v>
                </c:pt>
                <c:pt idx="5232">
                  <c:v>-5.0492906948786222E-3</c:v>
                </c:pt>
                <c:pt idx="5233">
                  <c:v>-6.0110603510459331E-3</c:v>
                </c:pt>
                <c:pt idx="5234">
                  <c:v>-6.0110603510459331E-3</c:v>
                </c:pt>
                <c:pt idx="5235">
                  <c:v>-6.0110603510459331E-3</c:v>
                </c:pt>
                <c:pt idx="5236">
                  <c:v>-6.0110603510459331E-3</c:v>
                </c:pt>
                <c:pt idx="5237">
                  <c:v>-6.0110603510459331E-3</c:v>
                </c:pt>
                <c:pt idx="5238">
                  <c:v>-6.0110603510459331E-3</c:v>
                </c:pt>
                <c:pt idx="5239">
                  <c:v>-6.0110603510459331E-3</c:v>
                </c:pt>
                <c:pt idx="5240">
                  <c:v>-6.0110603510459331E-3</c:v>
                </c:pt>
                <c:pt idx="5241">
                  <c:v>-5.7706179370041093E-3</c:v>
                </c:pt>
                <c:pt idx="5242">
                  <c:v>-5.7706179370041093E-3</c:v>
                </c:pt>
                <c:pt idx="5243">
                  <c:v>-5.7706179370041093E-3</c:v>
                </c:pt>
                <c:pt idx="5244">
                  <c:v>-5.7706179370041093E-3</c:v>
                </c:pt>
                <c:pt idx="5245">
                  <c:v>-6.2515027650877891E-3</c:v>
                </c:pt>
                <c:pt idx="5246">
                  <c:v>-6.2515027650877891E-3</c:v>
                </c:pt>
                <c:pt idx="5247">
                  <c:v>-6.9728300072132944E-3</c:v>
                </c:pt>
                <c:pt idx="5248">
                  <c:v>-6.7323875931714523E-3</c:v>
                </c:pt>
                <c:pt idx="5249">
                  <c:v>-6.0110603510459331E-3</c:v>
                </c:pt>
                <c:pt idx="5250">
                  <c:v>-6.2515027650877891E-3</c:v>
                </c:pt>
                <c:pt idx="5251">
                  <c:v>-6.4919451791296207E-3</c:v>
                </c:pt>
                <c:pt idx="5252">
                  <c:v>-6.4919451791296207E-3</c:v>
                </c:pt>
                <c:pt idx="5253">
                  <c:v>-6.2515027650877891E-3</c:v>
                </c:pt>
                <c:pt idx="5254">
                  <c:v>-6.2515027650877891E-3</c:v>
                </c:pt>
                <c:pt idx="5255">
                  <c:v>-6.2515027650877891E-3</c:v>
                </c:pt>
                <c:pt idx="5256">
                  <c:v>-6.2515027650877891E-3</c:v>
                </c:pt>
                <c:pt idx="5257">
                  <c:v>-6.4919451791296207E-3</c:v>
                </c:pt>
                <c:pt idx="5258">
                  <c:v>-6.4919451791296207E-3</c:v>
                </c:pt>
                <c:pt idx="5259">
                  <c:v>-6.7323875931714523E-3</c:v>
                </c:pt>
                <c:pt idx="5260">
                  <c:v>-6.7323875931714523E-3</c:v>
                </c:pt>
                <c:pt idx="5261">
                  <c:v>-6.2515027650877891E-3</c:v>
                </c:pt>
                <c:pt idx="5262">
                  <c:v>-6.2515027650877891E-3</c:v>
                </c:pt>
                <c:pt idx="5263">
                  <c:v>-6.2515027650877891E-3</c:v>
                </c:pt>
                <c:pt idx="5264">
                  <c:v>-6.2515027650877891E-3</c:v>
                </c:pt>
                <c:pt idx="5265">
                  <c:v>-6.2515027650877891E-3</c:v>
                </c:pt>
                <c:pt idx="5266">
                  <c:v>-6.2515027650877891E-3</c:v>
                </c:pt>
                <c:pt idx="5267">
                  <c:v>-6.0110603510459331E-3</c:v>
                </c:pt>
                <c:pt idx="5268">
                  <c:v>-6.0110603510459331E-3</c:v>
                </c:pt>
                <c:pt idx="5269">
                  <c:v>-6.2515027650877891E-3</c:v>
                </c:pt>
                <c:pt idx="5270">
                  <c:v>-6.2515027650877891E-3</c:v>
                </c:pt>
                <c:pt idx="5271">
                  <c:v>-6.2515027650877891E-3</c:v>
                </c:pt>
                <c:pt idx="5272">
                  <c:v>-6.2515027650877891E-3</c:v>
                </c:pt>
                <c:pt idx="5273">
                  <c:v>-6.2515027650877891E-3</c:v>
                </c:pt>
                <c:pt idx="5274">
                  <c:v>-6.2515027650877891E-3</c:v>
                </c:pt>
                <c:pt idx="5275">
                  <c:v>-6.2515027650877891E-3</c:v>
                </c:pt>
                <c:pt idx="5276">
                  <c:v>-6.2515027650877891E-3</c:v>
                </c:pt>
                <c:pt idx="5277">
                  <c:v>-6.2515027650877891E-3</c:v>
                </c:pt>
                <c:pt idx="5278">
                  <c:v>-6.2515027650877891E-3</c:v>
                </c:pt>
                <c:pt idx="5279">
                  <c:v>-6.2515027650877891E-3</c:v>
                </c:pt>
                <c:pt idx="5280">
                  <c:v>-6.2515027650877891E-3</c:v>
                </c:pt>
                <c:pt idx="5281">
                  <c:v>-6.4919451791296207E-3</c:v>
                </c:pt>
                <c:pt idx="5282">
                  <c:v>-6.4919451791296207E-3</c:v>
                </c:pt>
                <c:pt idx="5283">
                  <c:v>-6.4919451791296207E-3</c:v>
                </c:pt>
                <c:pt idx="5284">
                  <c:v>-6.4919451791296207E-3</c:v>
                </c:pt>
                <c:pt idx="5285">
                  <c:v>-6.4919451791296207E-3</c:v>
                </c:pt>
                <c:pt idx="5286">
                  <c:v>-6.4919451791296207E-3</c:v>
                </c:pt>
                <c:pt idx="5287">
                  <c:v>-6.4919451791296207E-3</c:v>
                </c:pt>
                <c:pt idx="5288">
                  <c:v>-6.4919451791296207E-3</c:v>
                </c:pt>
                <c:pt idx="5289">
                  <c:v>-6.4919451791296207E-3</c:v>
                </c:pt>
                <c:pt idx="5290">
                  <c:v>-6.4919451791296207E-3</c:v>
                </c:pt>
                <c:pt idx="5291">
                  <c:v>-6.4919451791296207E-3</c:v>
                </c:pt>
                <c:pt idx="5292">
                  <c:v>-6.4919451791296207E-3</c:v>
                </c:pt>
                <c:pt idx="5293">
                  <c:v>-6.2515027650877891E-3</c:v>
                </c:pt>
                <c:pt idx="5294">
                  <c:v>-6.2515027650877891E-3</c:v>
                </c:pt>
                <c:pt idx="5295">
                  <c:v>-6.4919451791296207E-3</c:v>
                </c:pt>
                <c:pt idx="5296">
                  <c:v>-6.4919451791296207E-3</c:v>
                </c:pt>
                <c:pt idx="5297">
                  <c:v>-6.4919451791296207E-3</c:v>
                </c:pt>
                <c:pt idx="5298">
                  <c:v>-6.4919451791296207E-3</c:v>
                </c:pt>
                <c:pt idx="5299">
                  <c:v>-6.2515027650877891E-3</c:v>
                </c:pt>
                <c:pt idx="5300">
                  <c:v>-6.2515027650877891E-3</c:v>
                </c:pt>
                <c:pt idx="5301">
                  <c:v>-6.2515027650877891E-3</c:v>
                </c:pt>
                <c:pt idx="5302">
                  <c:v>-6.2515027650877891E-3</c:v>
                </c:pt>
                <c:pt idx="5303">
                  <c:v>-6.2515027650877891E-3</c:v>
                </c:pt>
                <c:pt idx="5304">
                  <c:v>-6.2515027650877891E-3</c:v>
                </c:pt>
                <c:pt idx="5305">
                  <c:v>-6.2515027650877891E-3</c:v>
                </c:pt>
                <c:pt idx="5306">
                  <c:v>-6.2515027650877891E-3</c:v>
                </c:pt>
                <c:pt idx="5307">
                  <c:v>-6.4919451791296207E-3</c:v>
                </c:pt>
                <c:pt idx="5308">
                  <c:v>-6.2515027650877891E-3</c:v>
                </c:pt>
                <c:pt idx="5309">
                  <c:v>-6.4919451791296207E-3</c:v>
                </c:pt>
                <c:pt idx="5310">
                  <c:v>-6.4919451791296207E-3</c:v>
                </c:pt>
                <c:pt idx="5311">
                  <c:v>-6.4919451791296207E-3</c:v>
                </c:pt>
                <c:pt idx="5312">
                  <c:v>-6.4919451791296207E-3</c:v>
                </c:pt>
                <c:pt idx="5313">
                  <c:v>-6.4919451791296207E-3</c:v>
                </c:pt>
                <c:pt idx="5314">
                  <c:v>-6.4919451791296207E-3</c:v>
                </c:pt>
                <c:pt idx="5315">
                  <c:v>-6.4919451791296207E-3</c:v>
                </c:pt>
                <c:pt idx="5316">
                  <c:v>-6.4919451791296207E-3</c:v>
                </c:pt>
                <c:pt idx="5317">
                  <c:v>-6.4919451791296207E-3</c:v>
                </c:pt>
                <c:pt idx="5318">
                  <c:v>-6.4919451791296207E-3</c:v>
                </c:pt>
                <c:pt idx="5319">
                  <c:v>-6.4919451791296207E-3</c:v>
                </c:pt>
                <c:pt idx="5320">
                  <c:v>-6.4919451791296207E-3</c:v>
                </c:pt>
                <c:pt idx="5321">
                  <c:v>-6.0110603510459331E-3</c:v>
                </c:pt>
                <c:pt idx="5322">
                  <c:v>-6.2515027650877891E-3</c:v>
                </c:pt>
                <c:pt idx="5323">
                  <c:v>-6.7323875931714523E-3</c:v>
                </c:pt>
                <c:pt idx="5324">
                  <c:v>-6.4919451791296207E-3</c:v>
                </c:pt>
                <c:pt idx="5325">
                  <c:v>-6.4919451791296207E-3</c:v>
                </c:pt>
                <c:pt idx="5326">
                  <c:v>-6.4919451791296207E-3</c:v>
                </c:pt>
                <c:pt idx="5327">
                  <c:v>-6.4919451791296207E-3</c:v>
                </c:pt>
                <c:pt idx="5328">
                  <c:v>-6.4919451791296207E-3</c:v>
                </c:pt>
                <c:pt idx="5329">
                  <c:v>-6.4919451791296207E-3</c:v>
                </c:pt>
                <c:pt idx="5330">
                  <c:v>-6.4919451791296207E-3</c:v>
                </c:pt>
                <c:pt idx="5331">
                  <c:v>-6.4919451791296207E-3</c:v>
                </c:pt>
                <c:pt idx="5332">
                  <c:v>-6.4919451791296207E-3</c:v>
                </c:pt>
                <c:pt idx="5333">
                  <c:v>-6.4919451791296207E-3</c:v>
                </c:pt>
                <c:pt idx="5334">
                  <c:v>-6.7323875931714523E-3</c:v>
                </c:pt>
                <c:pt idx="5335">
                  <c:v>-6.7323875931714523E-3</c:v>
                </c:pt>
                <c:pt idx="5336">
                  <c:v>-6.7323875931714523E-3</c:v>
                </c:pt>
                <c:pt idx="5337">
                  <c:v>-6.7323875931714523E-3</c:v>
                </c:pt>
                <c:pt idx="5338">
                  <c:v>-6.7323875931714523E-3</c:v>
                </c:pt>
                <c:pt idx="5339">
                  <c:v>-6.7323875931714523E-3</c:v>
                </c:pt>
                <c:pt idx="5340">
                  <c:v>-6.7323875931714523E-3</c:v>
                </c:pt>
                <c:pt idx="5341">
                  <c:v>-6.7323875931714523E-3</c:v>
                </c:pt>
                <c:pt idx="5342">
                  <c:v>-6.7323875931714523E-3</c:v>
                </c:pt>
                <c:pt idx="5343">
                  <c:v>-6.4919451791296207E-3</c:v>
                </c:pt>
                <c:pt idx="5344">
                  <c:v>-6.4919451791296207E-3</c:v>
                </c:pt>
                <c:pt idx="5345">
                  <c:v>-6.4919451791296207E-3</c:v>
                </c:pt>
                <c:pt idx="5346">
                  <c:v>-6.7323875931714523E-3</c:v>
                </c:pt>
                <c:pt idx="5347">
                  <c:v>-6.7323875931714523E-3</c:v>
                </c:pt>
                <c:pt idx="5348">
                  <c:v>-6.2515027650877891E-3</c:v>
                </c:pt>
                <c:pt idx="5349">
                  <c:v>-6.0110603510459331E-3</c:v>
                </c:pt>
                <c:pt idx="5350">
                  <c:v>-6.0110603510459331E-3</c:v>
                </c:pt>
                <c:pt idx="5351">
                  <c:v>-6.0110603510459331E-3</c:v>
                </c:pt>
                <c:pt idx="5352">
                  <c:v>-6.0110603510459331E-3</c:v>
                </c:pt>
                <c:pt idx="5353">
                  <c:v>-6.0110603510459331E-3</c:v>
                </c:pt>
                <c:pt idx="5354">
                  <c:v>-6.0110603510459331E-3</c:v>
                </c:pt>
                <c:pt idx="5355">
                  <c:v>-6.4919451791296207E-3</c:v>
                </c:pt>
                <c:pt idx="5356">
                  <c:v>-6.4919451791296207E-3</c:v>
                </c:pt>
                <c:pt idx="5357">
                  <c:v>-6.4919451791296207E-3</c:v>
                </c:pt>
                <c:pt idx="5358">
                  <c:v>-6.4919451791296207E-3</c:v>
                </c:pt>
                <c:pt idx="5359">
                  <c:v>-6.2515027650877891E-3</c:v>
                </c:pt>
                <c:pt idx="5360">
                  <c:v>-6.2515027650877891E-3</c:v>
                </c:pt>
                <c:pt idx="5361">
                  <c:v>-6.2515027650877891E-3</c:v>
                </c:pt>
                <c:pt idx="5362">
                  <c:v>-6.2515027650877891E-3</c:v>
                </c:pt>
                <c:pt idx="5363">
                  <c:v>-6.2515027650877891E-3</c:v>
                </c:pt>
                <c:pt idx="5364">
                  <c:v>-6.2515027650877891E-3</c:v>
                </c:pt>
                <c:pt idx="5365">
                  <c:v>-6.4919451791296207E-3</c:v>
                </c:pt>
                <c:pt idx="5366">
                  <c:v>-6.4919451791296207E-3</c:v>
                </c:pt>
                <c:pt idx="5367">
                  <c:v>-6.4919451791296207E-3</c:v>
                </c:pt>
                <c:pt idx="5368">
                  <c:v>-6.4919451791296207E-3</c:v>
                </c:pt>
                <c:pt idx="5369">
                  <c:v>-6.2515027650877891E-3</c:v>
                </c:pt>
                <c:pt idx="5370">
                  <c:v>-6.2515027650877891E-3</c:v>
                </c:pt>
                <c:pt idx="5371">
                  <c:v>-6.2515027650877891E-3</c:v>
                </c:pt>
                <c:pt idx="5372">
                  <c:v>-6.2515027650877891E-3</c:v>
                </c:pt>
                <c:pt idx="5373">
                  <c:v>-5.7706179370041093E-3</c:v>
                </c:pt>
                <c:pt idx="5374">
                  <c:v>-5.7706179370041093E-3</c:v>
                </c:pt>
                <c:pt idx="5375">
                  <c:v>-5.7706179370041093E-3</c:v>
                </c:pt>
                <c:pt idx="5376">
                  <c:v>-5.7706179370041093E-3</c:v>
                </c:pt>
                <c:pt idx="5377">
                  <c:v>-5.7706179370041093E-3</c:v>
                </c:pt>
                <c:pt idx="5378">
                  <c:v>-5.7706179370041093E-3</c:v>
                </c:pt>
                <c:pt idx="5379">
                  <c:v>-6.0110603510459331E-3</c:v>
                </c:pt>
                <c:pt idx="5380">
                  <c:v>-6.0110603510459331E-3</c:v>
                </c:pt>
                <c:pt idx="5381">
                  <c:v>-6.2515027650877891E-3</c:v>
                </c:pt>
                <c:pt idx="5382">
                  <c:v>-6.2515027650877891E-3</c:v>
                </c:pt>
                <c:pt idx="5383">
                  <c:v>-6.2515027650877891E-3</c:v>
                </c:pt>
                <c:pt idx="5384">
                  <c:v>-6.0110603510459331E-3</c:v>
                </c:pt>
                <c:pt idx="5385">
                  <c:v>-6.0110603510459331E-3</c:v>
                </c:pt>
                <c:pt idx="5386">
                  <c:v>-6.0110603510459331E-3</c:v>
                </c:pt>
                <c:pt idx="5387">
                  <c:v>-6.0110603510459331E-3</c:v>
                </c:pt>
                <c:pt idx="5388">
                  <c:v>-6.0110603510459331E-3</c:v>
                </c:pt>
                <c:pt idx="5389">
                  <c:v>-6.2515027650877891E-3</c:v>
                </c:pt>
                <c:pt idx="5390">
                  <c:v>-6.2515027650877891E-3</c:v>
                </c:pt>
                <c:pt idx="5391">
                  <c:v>-6.4919451791296207E-3</c:v>
                </c:pt>
                <c:pt idx="5392">
                  <c:v>-6.4919451791296207E-3</c:v>
                </c:pt>
                <c:pt idx="5393">
                  <c:v>-6.4919451791296207E-3</c:v>
                </c:pt>
                <c:pt idx="5394">
                  <c:v>-6.4919451791296207E-3</c:v>
                </c:pt>
                <c:pt idx="5395">
                  <c:v>-6.2515027650877891E-3</c:v>
                </c:pt>
                <c:pt idx="5396">
                  <c:v>-6.2515027650877891E-3</c:v>
                </c:pt>
                <c:pt idx="5397">
                  <c:v>-6.2515027650877891E-3</c:v>
                </c:pt>
                <c:pt idx="5398">
                  <c:v>-6.2515027650877891E-3</c:v>
                </c:pt>
                <c:pt idx="5399">
                  <c:v>-6.0110603510459331E-3</c:v>
                </c:pt>
                <c:pt idx="5400">
                  <c:v>-6.0110603510459331E-3</c:v>
                </c:pt>
                <c:pt idx="5401">
                  <c:v>-6.0110603510459331E-3</c:v>
                </c:pt>
                <c:pt idx="5402">
                  <c:v>-6.0110603510459331E-3</c:v>
                </c:pt>
                <c:pt idx="5403">
                  <c:v>-6.0110603510459331E-3</c:v>
                </c:pt>
                <c:pt idx="5404">
                  <c:v>-6.0110603510459331E-3</c:v>
                </c:pt>
                <c:pt idx="5405">
                  <c:v>-6.0110603510459331E-3</c:v>
                </c:pt>
                <c:pt idx="5406">
                  <c:v>-8.3952986327657155E-3</c:v>
                </c:pt>
                <c:pt idx="5407">
                  <c:v>-8.3952986327657155E-3</c:v>
                </c:pt>
                <c:pt idx="5408">
                  <c:v>-8.3952986327657155E-3</c:v>
                </c:pt>
                <c:pt idx="5409">
                  <c:v>-8.3952986327657155E-3</c:v>
                </c:pt>
                <c:pt idx="5410">
                  <c:v>-7.9155672823219368E-3</c:v>
                </c:pt>
                <c:pt idx="5411">
                  <c:v>-7.9155672823219368E-3</c:v>
                </c:pt>
                <c:pt idx="5412">
                  <c:v>-8.1534772182254977E-3</c:v>
                </c:pt>
                <c:pt idx="5413">
                  <c:v>-7.9136690647482501E-3</c:v>
                </c:pt>
                <c:pt idx="5414">
                  <c:v>-8.3912730760009706E-3</c:v>
                </c:pt>
                <c:pt idx="5415">
                  <c:v>-8.3912730760009706E-3</c:v>
                </c:pt>
                <c:pt idx="5416">
                  <c:v>-8.3912730760009706E-3</c:v>
                </c:pt>
                <c:pt idx="5417">
                  <c:v>-8.3912730760009706E-3</c:v>
                </c:pt>
                <c:pt idx="5418">
                  <c:v>-8.6310237353152686E-3</c:v>
                </c:pt>
                <c:pt idx="5419">
                  <c:v>-8.6310237353152686E-3</c:v>
                </c:pt>
                <c:pt idx="5420">
                  <c:v>-8.3912730760009706E-3</c:v>
                </c:pt>
                <c:pt idx="5421">
                  <c:v>-8.6310237353152686E-3</c:v>
                </c:pt>
                <c:pt idx="5422">
                  <c:v>-8.6310237353152686E-3</c:v>
                </c:pt>
                <c:pt idx="5423">
                  <c:v>-8.6310237353152686E-3</c:v>
                </c:pt>
                <c:pt idx="5424">
                  <c:v>-8.6310237353152686E-3</c:v>
                </c:pt>
                <c:pt idx="5425">
                  <c:v>-8.6310237353152686E-3</c:v>
                </c:pt>
                <c:pt idx="5426">
                  <c:v>-8.6310237353152686E-3</c:v>
                </c:pt>
                <c:pt idx="5427">
                  <c:v>-8.6310237353152686E-3</c:v>
                </c:pt>
                <c:pt idx="5428">
                  <c:v>-8.6330935251798576E-3</c:v>
                </c:pt>
                <c:pt idx="5429">
                  <c:v>-8.6330935251798576E-3</c:v>
                </c:pt>
                <c:pt idx="5430">
                  <c:v>-8.3952986327657155E-3</c:v>
                </c:pt>
                <c:pt idx="5431">
                  <c:v>-8.3952986327657155E-3</c:v>
                </c:pt>
                <c:pt idx="5432">
                  <c:v>-8.6330935251798576E-3</c:v>
                </c:pt>
                <c:pt idx="5433">
                  <c:v>-8.1534772182254977E-3</c:v>
                </c:pt>
                <c:pt idx="5434">
                  <c:v>-8.3912730760009706E-3</c:v>
                </c:pt>
                <c:pt idx="5435">
                  <c:v>-8.3912730760009706E-3</c:v>
                </c:pt>
                <c:pt idx="5436">
                  <c:v>-8.6289549376797701E-3</c:v>
                </c:pt>
                <c:pt idx="5437">
                  <c:v>-8.3892617449664447E-3</c:v>
                </c:pt>
                <c:pt idx="5438">
                  <c:v>-8.3892617449664447E-3</c:v>
                </c:pt>
                <c:pt idx="5439">
                  <c:v>-8.3892617449664447E-3</c:v>
                </c:pt>
                <c:pt idx="5440">
                  <c:v>-8.3892617449664447E-3</c:v>
                </c:pt>
                <c:pt idx="5441">
                  <c:v>-8.3892617449664447E-3</c:v>
                </c:pt>
                <c:pt idx="5442">
                  <c:v>-8.3892617449664447E-3</c:v>
                </c:pt>
                <c:pt idx="5443">
                  <c:v>-8.3892617449664447E-3</c:v>
                </c:pt>
                <c:pt idx="5444">
                  <c:v>-8.3892617449664447E-3</c:v>
                </c:pt>
                <c:pt idx="5445">
                  <c:v>-8.3892617449664447E-3</c:v>
                </c:pt>
                <c:pt idx="5446">
                  <c:v>-8.3892617449664447E-3</c:v>
                </c:pt>
                <c:pt idx="5447">
                  <c:v>-8.3892617449664447E-3</c:v>
                </c:pt>
                <c:pt idx="5448">
                  <c:v>-8.3892617449664447E-3</c:v>
                </c:pt>
                <c:pt idx="5449">
                  <c:v>-8.8686481303931024E-3</c:v>
                </c:pt>
                <c:pt idx="5450">
                  <c:v>-8.8686481303931024E-3</c:v>
                </c:pt>
                <c:pt idx="5451">
                  <c:v>-9.1083413231064191E-3</c:v>
                </c:pt>
                <c:pt idx="5452">
                  <c:v>-9.1083413231064191E-3</c:v>
                </c:pt>
                <c:pt idx="5453">
                  <c:v>-8.6289549376797701E-3</c:v>
                </c:pt>
                <c:pt idx="5454">
                  <c:v>-8.8686481303931024E-3</c:v>
                </c:pt>
                <c:pt idx="5455">
                  <c:v>-8.6289549376797701E-3</c:v>
                </c:pt>
                <c:pt idx="5456">
                  <c:v>-8.8686481303931024E-3</c:v>
                </c:pt>
                <c:pt idx="5457">
                  <c:v>-8.8686481303931024E-3</c:v>
                </c:pt>
                <c:pt idx="5458">
                  <c:v>-8.8686481303931024E-3</c:v>
                </c:pt>
                <c:pt idx="5459">
                  <c:v>-8.8686481303931024E-3</c:v>
                </c:pt>
                <c:pt idx="5460">
                  <c:v>-8.8686481303931024E-3</c:v>
                </c:pt>
                <c:pt idx="5461">
                  <c:v>-8.8686481303931024E-3</c:v>
                </c:pt>
                <c:pt idx="5462">
                  <c:v>-8.8686481303931024E-3</c:v>
                </c:pt>
                <c:pt idx="5463">
                  <c:v>-8.3892617449664447E-3</c:v>
                </c:pt>
                <c:pt idx="5464">
                  <c:v>-8.3892617449664447E-3</c:v>
                </c:pt>
                <c:pt idx="5465">
                  <c:v>-8.3892617449664447E-3</c:v>
                </c:pt>
                <c:pt idx="5466">
                  <c:v>-8.3892617449664447E-3</c:v>
                </c:pt>
                <c:pt idx="5467">
                  <c:v>-7.9098753595397923E-3</c:v>
                </c:pt>
                <c:pt idx="5468">
                  <c:v>-7.9098753595397923E-3</c:v>
                </c:pt>
                <c:pt idx="5469">
                  <c:v>-7.9098753595397923E-3</c:v>
                </c:pt>
                <c:pt idx="5470">
                  <c:v>-7.9098753595397923E-3</c:v>
                </c:pt>
                <c:pt idx="5471">
                  <c:v>-7.9098753595397923E-3</c:v>
                </c:pt>
                <c:pt idx="5472">
                  <c:v>-7.9098753595397923E-3</c:v>
                </c:pt>
                <c:pt idx="5473">
                  <c:v>-8.3892617449664447E-3</c:v>
                </c:pt>
                <c:pt idx="5474">
                  <c:v>-8.3892617449664447E-3</c:v>
                </c:pt>
                <c:pt idx="5475">
                  <c:v>-8.3892617449664447E-3</c:v>
                </c:pt>
                <c:pt idx="5476">
                  <c:v>-8.3892617449664447E-3</c:v>
                </c:pt>
                <c:pt idx="5477">
                  <c:v>-8.1495685522531176E-3</c:v>
                </c:pt>
                <c:pt idx="5478">
                  <c:v>-8.6289549376797701E-3</c:v>
                </c:pt>
                <c:pt idx="5479">
                  <c:v>-8.6289549376797701E-3</c:v>
                </c:pt>
                <c:pt idx="5480">
                  <c:v>-8.8686481303931024E-3</c:v>
                </c:pt>
                <c:pt idx="5481">
                  <c:v>-8.8686481303931024E-3</c:v>
                </c:pt>
                <c:pt idx="5482">
                  <c:v>-8.8686481303931024E-3</c:v>
                </c:pt>
                <c:pt idx="5483">
                  <c:v>-8.6289549376797701E-3</c:v>
                </c:pt>
                <c:pt idx="5484">
                  <c:v>-8.6289549376797701E-3</c:v>
                </c:pt>
                <c:pt idx="5485">
                  <c:v>-8.1495685522531176E-3</c:v>
                </c:pt>
                <c:pt idx="5486">
                  <c:v>-8.1495685522531176E-3</c:v>
                </c:pt>
                <c:pt idx="5487">
                  <c:v>-8.6289549376797701E-3</c:v>
                </c:pt>
                <c:pt idx="5488">
                  <c:v>-8.6289549376797701E-3</c:v>
                </c:pt>
                <c:pt idx="5489">
                  <c:v>-8.6289549376797701E-3</c:v>
                </c:pt>
                <c:pt idx="5490">
                  <c:v>-8.6289549376797701E-3</c:v>
                </c:pt>
                <c:pt idx="5491">
                  <c:v>-8.6289549376797701E-3</c:v>
                </c:pt>
                <c:pt idx="5492">
                  <c:v>-8.6289549376797701E-3</c:v>
                </c:pt>
                <c:pt idx="5493">
                  <c:v>-8.1495685522531176E-3</c:v>
                </c:pt>
                <c:pt idx="5494">
                  <c:v>-8.1495685522531176E-3</c:v>
                </c:pt>
                <c:pt idx="5495">
                  <c:v>-8.1495685522531176E-3</c:v>
                </c:pt>
                <c:pt idx="5496">
                  <c:v>-8.1495685522531176E-3</c:v>
                </c:pt>
                <c:pt idx="5497">
                  <c:v>-8.3892617449664447E-3</c:v>
                </c:pt>
                <c:pt idx="5498">
                  <c:v>-8.3892617449664447E-3</c:v>
                </c:pt>
                <c:pt idx="5499">
                  <c:v>-7.430488974113178E-3</c:v>
                </c:pt>
                <c:pt idx="5500">
                  <c:v>-7.430488974113178E-3</c:v>
                </c:pt>
                <c:pt idx="5501">
                  <c:v>-7.6701821668264626E-3</c:v>
                </c:pt>
                <c:pt idx="5502">
                  <c:v>-7.6701821668264626E-3</c:v>
                </c:pt>
                <c:pt idx="5503">
                  <c:v>-7.6701821668264626E-3</c:v>
                </c:pt>
                <c:pt idx="5504">
                  <c:v>-7.6701821668264626E-3</c:v>
                </c:pt>
                <c:pt idx="5505">
                  <c:v>-7.6701821668264626E-3</c:v>
                </c:pt>
                <c:pt idx="5506">
                  <c:v>-7.6701821668264626E-3</c:v>
                </c:pt>
                <c:pt idx="5507">
                  <c:v>-7.6701821668264626E-3</c:v>
                </c:pt>
                <c:pt idx="5508">
                  <c:v>-7.9098753595397923E-3</c:v>
                </c:pt>
                <c:pt idx="5509">
                  <c:v>-7.9098753595397923E-3</c:v>
                </c:pt>
                <c:pt idx="5510">
                  <c:v>-7.6701821668264626E-3</c:v>
                </c:pt>
                <c:pt idx="5511">
                  <c:v>-7.6701821668264626E-3</c:v>
                </c:pt>
                <c:pt idx="5512">
                  <c:v>-7.6701821668264626E-3</c:v>
                </c:pt>
                <c:pt idx="5513">
                  <c:v>-7.6701821668264626E-3</c:v>
                </c:pt>
                <c:pt idx="5514">
                  <c:v>-7.6701821668264626E-3</c:v>
                </c:pt>
                <c:pt idx="5515">
                  <c:v>-7.6701821668264626E-3</c:v>
                </c:pt>
                <c:pt idx="5516">
                  <c:v>-7.6701821668264626E-3</c:v>
                </c:pt>
                <c:pt idx="5517">
                  <c:v>-7.9098753595397923E-3</c:v>
                </c:pt>
                <c:pt idx="5518">
                  <c:v>-7.6701821668264626E-3</c:v>
                </c:pt>
                <c:pt idx="5519">
                  <c:v>-7.1907957813998422E-3</c:v>
                </c:pt>
                <c:pt idx="5520">
                  <c:v>-7.6701821668264626E-3</c:v>
                </c:pt>
                <c:pt idx="5521">
                  <c:v>-7.6701821668264626E-3</c:v>
                </c:pt>
                <c:pt idx="5522">
                  <c:v>-7.6701821668264626E-3</c:v>
                </c:pt>
                <c:pt idx="5523">
                  <c:v>-7.6701821668264626E-3</c:v>
                </c:pt>
                <c:pt idx="5524">
                  <c:v>-7.6701821668264626E-3</c:v>
                </c:pt>
                <c:pt idx="5525">
                  <c:v>-7.1907957813998422E-3</c:v>
                </c:pt>
                <c:pt idx="5526">
                  <c:v>-7.1907957813998422E-3</c:v>
                </c:pt>
                <c:pt idx="5527">
                  <c:v>-7.1907957813998422E-3</c:v>
                </c:pt>
                <c:pt idx="5528">
                  <c:v>-7.1907957813998422E-3</c:v>
                </c:pt>
                <c:pt idx="5529">
                  <c:v>-7.1907957813998422E-3</c:v>
                </c:pt>
                <c:pt idx="5530">
                  <c:v>-7.1907957813998422E-3</c:v>
                </c:pt>
                <c:pt idx="5531">
                  <c:v>-6.9511025886864978E-3</c:v>
                </c:pt>
                <c:pt idx="5532">
                  <c:v>-7.1907957813998422E-3</c:v>
                </c:pt>
                <c:pt idx="5533">
                  <c:v>-7.1907957813998422E-3</c:v>
                </c:pt>
                <c:pt idx="5534">
                  <c:v>-7.1907957813998422E-3</c:v>
                </c:pt>
                <c:pt idx="5535">
                  <c:v>-7.1907957813998422E-3</c:v>
                </c:pt>
                <c:pt idx="5536">
                  <c:v>-7.1907957813998422E-3</c:v>
                </c:pt>
                <c:pt idx="5537">
                  <c:v>-7.1907957813998422E-3</c:v>
                </c:pt>
                <c:pt idx="5538">
                  <c:v>-7.430488974113178E-3</c:v>
                </c:pt>
                <c:pt idx="5539">
                  <c:v>-7.6701821668264626E-3</c:v>
                </c:pt>
                <c:pt idx="5540">
                  <c:v>-7.6701821668264626E-3</c:v>
                </c:pt>
                <c:pt idx="5541">
                  <c:v>-7.6701821668264626E-3</c:v>
                </c:pt>
                <c:pt idx="5542">
                  <c:v>-7.6701821668264626E-3</c:v>
                </c:pt>
                <c:pt idx="5543">
                  <c:v>-7.6701821668264626E-3</c:v>
                </c:pt>
                <c:pt idx="5544">
                  <c:v>-7.6701821668264626E-3</c:v>
                </c:pt>
                <c:pt idx="5545">
                  <c:v>-7.430488974113178E-3</c:v>
                </c:pt>
                <c:pt idx="5546">
                  <c:v>-7.6701821668264626E-3</c:v>
                </c:pt>
                <c:pt idx="5547">
                  <c:v>-7.6701821668264626E-3</c:v>
                </c:pt>
                <c:pt idx="5548">
                  <c:v>-7.6701821668264626E-3</c:v>
                </c:pt>
                <c:pt idx="5549">
                  <c:v>-7.6701821668264626E-3</c:v>
                </c:pt>
                <c:pt idx="5550">
                  <c:v>-7.6701821668264626E-3</c:v>
                </c:pt>
                <c:pt idx="5551">
                  <c:v>-7.6701821668264626E-3</c:v>
                </c:pt>
                <c:pt idx="5552">
                  <c:v>-6.9511025886864978E-3</c:v>
                </c:pt>
                <c:pt idx="5553">
                  <c:v>-6.9511025886864978E-3</c:v>
                </c:pt>
                <c:pt idx="5554">
                  <c:v>-6.9511025886864978E-3</c:v>
                </c:pt>
                <c:pt idx="5555">
                  <c:v>-6.9511025886864978E-3</c:v>
                </c:pt>
                <c:pt idx="5556">
                  <c:v>-6.9511025886864978E-3</c:v>
                </c:pt>
                <c:pt idx="5557">
                  <c:v>-6.9511025886864978E-3</c:v>
                </c:pt>
                <c:pt idx="5558">
                  <c:v>-6.7114093959732149E-3</c:v>
                </c:pt>
                <c:pt idx="5559">
                  <c:v>-6.7114093959732149E-3</c:v>
                </c:pt>
                <c:pt idx="5560">
                  <c:v>-6.4717162032598627E-3</c:v>
                </c:pt>
                <c:pt idx="5561">
                  <c:v>-6.4717162032598627E-3</c:v>
                </c:pt>
                <c:pt idx="5562">
                  <c:v>-6.4717162032598627E-3</c:v>
                </c:pt>
                <c:pt idx="5563">
                  <c:v>-6.4717162032598627E-3</c:v>
                </c:pt>
                <c:pt idx="5564">
                  <c:v>-6.4717162032598627E-3</c:v>
                </c:pt>
                <c:pt idx="5565">
                  <c:v>-6.7114093959732149E-3</c:v>
                </c:pt>
                <c:pt idx="5566">
                  <c:v>-6.2320230105465287E-3</c:v>
                </c:pt>
                <c:pt idx="5567">
                  <c:v>-6.7114093959732149E-3</c:v>
                </c:pt>
                <c:pt idx="5568">
                  <c:v>-6.7114093959732149E-3</c:v>
                </c:pt>
                <c:pt idx="5569">
                  <c:v>-6.7114093959732149E-3</c:v>
                </c:pt>
                <c:pt idx="5570">
                  <c:v>-6.4717162032598627E-3</c:v>
                </c:pt>
                <c:pt idx="5571">
                  <c:v>-6.4717162032598627E-3</c:v>
                </c:pt>
                <c:pt idx="5572">
                  <c:v>-6.4717162032598627E-3</c:v>
                </c:pt>
                <c:pt idx="5573">
                  <c:v>-6.4717162032598627E-3</c:v>
                </c:pt>
                <c:pt idx="5574">
                  <c:v>-6.7114093959732149E-3</c:v>
                </c:pt>
                <c:pt idx="5575">
                  <c:v>-6.7114093959732149E-3</c:v>
                </c:pt>
                <c:pt idx="5576">
                  <c:v>-6.7114093959732149E-3</c:v>
                </c:pt>
                <c:pt idx="5577">
                  <c:v>-6.7114093959732149E-3</c:v>
                </c:pt>
                <c:pt idx="5578">
                  <c:v>-6.7114093959732149E-3</c:v>
                </c:pt>
                <c:pt idx="5579">
                  <c:v>-6.7114093959732149E-3</c:v>
                </c:pt>
                <c:pt idx="5580">
                  <c:v>-6.7114093959732149E-3</c:v>
                </c:pt>
                <c:pt idx="5581">
                  <c:v>-6.7114093959732149E-3</c:v>
                </c:pt>
                <c:pt idx="5582">
                  <c:v>-6.7114093959732149E-3</c:v>
                </c:pt>
                <c:pt idx="5583">
                  <c:v>-6.7114093959732149E-3</c:v>
                </c:pt>
                <c:pt idx="5584">
                  <c:v>-6.7114093959732149E-3</c:v>
                </c:pt>
                <c:pt idx="5585">
                  <c:v>-6.7114093959732149E-3</c:v>
                </c:pt>
                <c:pt idx="5586">
                  <c:v>-6.7114093959732149E-3</c:v>
                </c:pt>
                <c:pt idx="5587">
                  <c:v>-6.7114093959732149E-3</c:v>
                </c:pt>
                <c:pt idx="5588">
                  <c:v>-6.7114093959732149E-3</c:v>
                </c:pt>
                <c:pt idx="5589">
                  <c:v>-6.7114093959732149E-3</c:v>
                </c:pt>
                <c:pt idx="5590">
                  <c:v>-6.7114093959732149E-3</c:v>
                </c:pt>
                <c:pt idx="5591">
                  <c:v>-6.7114093959732149E-3</c:v>
                </c:pt>
                <c:pt idx="5592">
                  <c:v>-6.7114093959732149E-3</c:v>
                </c:pt>
                <c:pt idx="5593">
                  <c:v>-6.9511025886864978E-3</c:v>
                </c:pt>
                <c:pt idx="5594">
                  <c:v>-6.9511025886864978E-3</c:v>
                </c:pt>
                <c:pt idx="5595">
                  <c:v>-6.7114093959732149E-3</c:v>
                </c:pt>
                <c:pt idx="5596">
                  <c:v>-6.7114093959732149E-3</c:v>
                </c:pt>
                <c:pt idx="5597">
                  <c:v>-6.2320230105465287E-3</c:v>
                </c:pt>
                <c:pt idx="5598">
                  <c:v>-6.2320230105465287E-3</c:v>
                </c:pt>
                <c:pt idx="5599">
                  <c:v>-5.9923298178331998E-3</c:v>
                </c:pt>
                <c:pt idx="5600">
                  <c:v>-5.9923298178331998E-3</c:v>
                </c:pt>
                <c:pt idx="5601">
                  <c:v>-5.9923298178331998E-3</c:v>
                </c:pt>
                <c:pt idx="5602">
                  <c:v>-5.9923298178331998E-3</c:v>
                </c:pt>
                <c:pt idx="5603">
                  <c:v>-5.9923298178331998E-3</c:v>
                </c:pt>
                <c:pt idx="5604">
                  <c:v>-5.9923298178331998E-3</c:v>
                </c:pt>
                <c:pt idx="5605">
                  <c:v>-5.9923298178331998E-3</c:v>
                </c:pt>
                <c:pt idx="5606">
                  <c:v>-5.9923298178331998E-3</c:v>
                </c:pt>
                <c:pt idx="5607">
                  <c:v>-5.9923298178331998E-3</c:v>
                </c:pt>
                <c:pt idx="5608">
                  <c:v>-5.9923298178331998E-3</c:v>
                </c:pt>
                <c:pt idx="5609">
                  <c:v>-6.4717162032598627E-3</c:v>
                </c:pt>
                <c:pt idx="5610">
                  <c:v>-6.4717162032598627E-3</c:v>
                </c:pt>
                <c:pt idx="5611">
                  <c:v>-6.4717162032598627E-3</c:v>
                </c:pt>
                <c:pt idx="5612">
                  <c:v>-6.4717162032598627E-3</c:v>
                </c:pt>
                <c:pt idx="5613">
                  <c:v>-5.7526366251198701E-3</c:v>
                </c:pt>
                <c:pt idx="5614">
                  <c:v>-5.7526366251198701E-3</c:v>
                </c:pt>
                <c:pt idx="5615">
                  <c:v>-5.5129434324065396E-3</c:v>
                </c:pt>
                <c:pt idx="5616">
                  <c:v>-5.5129434324065396E-3</c:v>
                </c:pt>
                <c:pt idx="5617">
                  <c:v>-5.7526366251198701E-3</c:v>
                </c:pt>
                <c:pt idx="5618">
                  <c:v>-5.7526366251198701E-3</c:v>
                </c:pt>
                <c:pt idx="5619">
                  <c:v>-5.9923298178331998E-3</c:v>
                </c:pt>
                <c:pt idx="5620">
                  <c:v>-5.9923298178331998E-3</c:v>
                </c:pt>
                <c:pt idx="5621">
                  <c:v>-5.9923298178331998E-3</c:v>
                </c:pt>
                <c:pt idx="5622">
                  <c:v>-5.9923298178331998E-3</c:v>
                </c:pt>
                <c:pt idx="5623">
                  <c:v>-5.9923298178331998E-3</c:v>
                </c:pt>
                <c:pt idx="5624">
                  <c:v>-5.9923298178331998E-3</c:v>
                </c:pt>
                <c:pt idx="5625">
                  <c:v>-5.9923298178331998E-3</c:v>
                </c:pt>
                <c:pt idx="5626">
                  <c:v>-5.9923298178331998E-3</c:v>
                </c:pt>
                <c:pt idx="5627">
                  <c:v>-6.4717162032598627E-3</c:v>
                </c:pt>
                <c:pt idx="5628">
                  <c:v>-6.4717162032598627E-3</c:v>
                </c:pt>
                <c:pt idx="5629">
                  <c:v>-6.4717162032598627E-3</c:v>
                </c:pt>
                <c:pt idx="5630">
                  <c:v>-6.4717162032598627E-3</c:v>
                </c:pt>
                <c:pt idx="5631">
                  <c:v>-5.7526366251198701E-3</c:v>
                </c:pt>
                <c:pt idx="5632">
                  <c:v>-5.7526366251198701E-3</c:v>
                </c:pt>
                <c:pt idx="5633">
                  <c:v>-5.7526366251198701E-3</c:v>
                </c:pt>
                <c:pt idx="5634">
                  <c:v>-5.7526366251198701E-3</c:v>
                </c:pt>
                <c:pt idx="5635">
                  <c:v>-5.7526366251198701E-3</c:v>
                </c:pt>
                <c:pt idx="5636">
                  <c:v>-5.7526366251198701E-3</c:v>
                </c:pt>
                <c:pt idx="5637">
                  <c:v>-5.2732502396932134E-3</c:v>
                </c:pt>
                <c:pt idx="5638">
                  <c:v>-5.2732502396932134E-3</c:v>
                </c:pt>
                <c:pt idx="5639">
                  <c:v>-5.5129434324065396E-3</c:v>
                </c:pt>
                <c:pt idx="5640">
                  <c:v>-5.5129434324065396E-3</c:v>
                </c:pt>
                <c:pt idx="5641">
                  <c:v>-5.5129434324065396E-3</c:v>
                </c:pt>
                <c:pt idx="5642">
                  <c:v>-5.5129434324065396E-3</c:v>
                </c:pt>
                <c:pt idx="5643">
                  <c:v>-5.2732502396932134E-3</c:v>
                </c:pt>
                <c:pt idx="5644">
                  <c:v>-5.2732502396932134E-3</c:v>
                </c:pt>
                <c:pt idx="5645">
                  <c:v>-5.7526366251198701E-3</c:v>
                </c:pt>
                <c:pt idx="5646">
                  <c:v>-5.7526366251198701E-3</c:v>
                </c:pt>
                <c:pt idx="5647">
                  <c:v>-5.2732502396932134E-3</c:v>
                </c:pt>
                <c:pt idx="5648">
                  <c:v>-5.2732502396932134E-3</c:v>
                </c:pt>
                <c:pt idx="5649">
                  <c:v>-5.2732502396932134E-3</c:v>
                </c:pt>
                <c:pt idx="5650">
                  <c:v>-5.2732502396932134E-3</c:v>
                </c:pt>
                <c:pt idx="5651">
                  <c:v>-5.0335570469798724E-3</c:v>
                </c:pt>
                <c:pt idx="5652">
                  <c:v>-5.0335570469798724E-3</c:v>
                </c:pt>
                <c:pt idx="5653">
                  <c:v>-4.314477468839885E-3</c:v>
                </c:pt>
                <c:pt idx="5654">
                  <c:v>-4.5541706615532095E-3</c:v>
                </c:pt>
                <c:pt idx="5655">
                  <c:v>-5.0335570469798724E-3</c:v>
                </c:pt>
                <c:pt idx="5656">
                  <c:v>-5.0335570469798724E-3</c:v>
                </c:pt>
                <c:pt idx="5657">
                  <c:v>-4.7938638542665514E-3</c:v>
                </c:pt>
                <c:pt idx="5658">
                  <c:v>-4.7938638542665514E-3</c:v>
                </c:pt>
                <c:pt idx="5659">
                  <c:v>-5.0335570469798724E-3</c:v>
                </c:pt>
                <c:pt idx="5660">
                  <c:v>-5.0335570469798724E-3</c:v>
                </c:pt>
                <c:pt idx="5661">
                  <c:v>-4.7938638542665514E-3</c:v>
                </c:pt>
                <c:pt idx="5662">
                  <c:v>-4.7938638542665514E-3</c:v>
                </c:pt>
                <c:pt idx="5663">
                  <c:v>-5.2732502396932134E-3</c:v>
                </c:pt>
                <c:pt idx="5664">
                  <c:v>-5.0335570469798724E-3</c:v>
                </c:pt>
                <c:pt idx="5665">
                  <c:v>-5.0335570469798724E-3</c:v>
                </c:pt>
                <c:pt idx="5666">
                  <c:v>-5.0335570469798724E-3</c:v>
                </c:pt>
                <c:pt idx="5667">
                  <c:v>-5.0335570469798724E-3</c:v>
                </c:pt>
                <c:pt idx="5668">
                  <c:v>-5.0335570469798724E-3</c:v>
                </c:pt>
                <c:pt idx="5669">
                  <c:v>-5.0335570469798724E-3</c:v>
                </c:pt>
                <c:pt idx="5670">
                  <c:v>-5.0335570469798724E-3</c:v>
                </c:pt>
                <c:pt idx="5671">
                  <c:v>-5.0335570469798724E-3</c:v>
                </c:pt>
                <c:pt idx="5672">
                  <c:v>-5.0335570469798724E-3</c:v>
                </c:pt>
                <c:pt idx="5673">
                  <c:v>-5.0335570469798724E-3</c:v>
                </c:pt>
                <c:pt idx="5674">
                  <c:v>-5.0335570469798724E-3</c:v>
                </c:pt>
                <c:pt idx="5675">
                  <c:v>-5.0335570469798724E-3</c:v>
                </c:pt>
                <c:pt idx="5676">
                  <c:v>-5.0335570469798724E-3</c:v>
                </c:pt>
                <c:pt idx="5677">
                  <c:v>-5.0335570469798724E-3</c:v>
                </c:pt>
                <c:pt idx="5678">
                  <c:v>-5.0335570469798724E-3</c:v>
                </c:pt>
                <c:pt idx="5679">
                  <c:v>-5.0335570469798724E-3</c:v>
                </c:pt>
                <c:pt idx="5680">
                  <c:v>-5.0335570469798724E-3</c:v>
                </c:pt>
                <c:pt idx="5681">
                  <c:v>-5.0335570469798724E-3</c:v>
                </c:pt>
                <c:pt idx="5682">
                  <c:v>-5.0335570469798724E-3</c:v>
                </c:pt>
                <c:pt idx="5683">
                  <c:v>-4.314477468839885E-3</c:v>
                </c:pt>
                <c:pt idx="5684">
                  <c:v>-4.7938638542665514E-3</c:v>
                </c:pt>
                <c:pt idx="5685">
                  <c:v>-5.0335570469798724E-3</c:v>
                </c:pt>
                <c:pt idx="5686">
                  <c:v>-5.0335570469798724E-3</c:v>
                </c:pt>
                <c:pt idx="5687">
                  <c:v>-5.2732502396932134E-3</c:v>
                </c:pt>
                <c:pt idx="5688">
                  <c:v>-5.2732502396932134E-3</c:v>
                </c:pt>
                <c:pt idx="5689">
                  <c:v>-5.2732502396932134E-3</c:v>
                </c:pt>
                <c:pt idx="5690">
                  <c:v>-5.0335570469798724E-3</c:v>
                </c:pt>
                <c:pt idx="5691">
                  <c:v>-6.2320230105465287E-3</c:v>
                </c:pt>
                <c:pt idx="5692">
                  <c:v>-6.2320230105465287E-3</c:v>
                </c:pt>
                <c:pt idx="5693">
                  <c:v>-6.2320230105465287E-3</c:v>
                </c:pt>
                <c:pt idx="5694">
                  <c:v>-6.2320230105465287E-3</c:v>
                </c:pt>
                <c:pt idx="5695">
                  <c:v>-5.9923298178331998E-3</c:v>
                </c:pt>
                <c:pt idx="5696">
                  <c:v>-5.9923298178331998E-3</c:v>
                </c:pt>
                <c:pt idx="5697">
                  <c:v>-5.7526366251198701E-3</c:v>
                </c:pt>
                <c:pt idx="5698">
                  <c:v>-5.7526366251198701E-3</c:v>
                </c:pt>
                <c:pt idx="5699">
                  <c:v>-5.7526366251198701E-3</c:v>
                </c:pt>
                <c:pt idx="5700">
                  <c:v>-5.7526366251198701E-3</c:v>
                </c:pt>
                <c:pt idx="5701">
                  <c:v>-5.9923298178331998E-3</c:v>
                </c:pt>
                <c:pt idx="5702">
                  <c:v>-5.9923298178331998E-3</c:v>
                </c:pt>
                <c:pt idx="5703">
                  <c:v>-5.7526366251198701E-3</c:v>
                </c:pt>
                <c:pt idx="5704">
                  <c:v>-5.7526366251198701E-3</c:v>
                </c:pt>
                <c:pt idx="5705">
                  <c:v>-5.2732502396932134E-3</c:v>
                </c:pt>
                <c:pt idx="5706">
                  <c:v>-5.2732502396932134E-3</c:v>
                </c:pt>
                <c:pt idx="5707">
                  <c:v>-5.5129434324065396E-3</c:v>
                </c:pt>
                <c:pt idx="5708">
                  <c:v>-5.7526366251198701E-3</c:v>
                </c:pt>
                <c:pt idx="5709">
                  <c:v>-5.7526366251198701E-3</c:v>
                </c:pt>
                <c:pt idx="5710">
                  <c:v>-5.7526366251198701E-3</c:v>
                </c:pt>
                <c:pt idx="5711">
                  <c:v>-5.7526366251198701E-3</c:v>
                </c:pt>
                <c:pt idx="5712">
                  <c:v>-5.7526366251198701E-3</c:v>
                </c:pt>
                <c:pt idx="5713">
                  <c:v>-5.7526366251198701E-3</c:v>
                </c:pt>
                <c:pt idx="5714">
                  <c:v>-5.7526366251198701E-3</c:v>
                </c:pt>
                <c:pt idx="5715">
                  <c:v>-5.7526366251198701E-3</c:v>
                </c:pt>
                <c:pt idx="5716">
                  <c:v>-5.7526366251198701E-3</c:v>
                </c:pt>
                <c:pt idx="5717">
                  <c:v>-5.9923298178331998E-3</c:v>
                </c:pt>
                <c:pt idx="5718">
                  <c:v>-5.9923298178331998E-3</c:v>
                </c:pt>
                <c:pt idx="5719">
                  <c:v>-5.7526366251198701E-3</c:v>
                </c:pt>
                <c:pt idx="5720">
                  <c:v>-5.7526366251198701E-3</c:v>
                </c:pt>
                <c:pt idx="5721">
                  <c:v>-5.2732502396932134E-3</c:v>
                </c:pt>
                <c:pt idx="5722">
                  <c:v>-5.2732502396932134E-3</c:v>
                </c:pt>
                <c:pt idx="5723">
                  <c:v>-5.7526366251198701E-3</c:v>
                </c:pt>
                <c:pt idx="5724">
                  <c:v>-5.7526366251198701E-3</c:v>
                </c:pt>
                <c:pt idx="5725">
                  <c:v>-5.5129434324065396E-3</c:v>
                </c:pt>
                <c:pt idx="5726">
                  <c:v>-5.5129434324065396E-3</c:v>
                </c:pt>
                <c:pt idx="5727">
                  <c:v>-5.5129434324065396E-3</c:v>
                </c:pt>
                <c:pt idx="5728">
                  <c:v>-5.5129434324065396E-3</c:v>
                </c:pt>
                <c:pt idx="5729">
                  <c:v>-5.2732502396932134E-3</c:v>
                </c:pt>
                <c:pt idx="5730">
                  <c:v>-5.2732502396932134E-3</c:v>
                </c:pt>
                <c:pt idx="5731">
                  <c:v>-5.2732502396932134E-3</c:v>
                </c:pt>
                <c:pt idx="5732">
                  <c:v>-5.2732502396932134E-3</c:v>
                </c:pt>
                <c:pt idx="5733">
                  <c:v>-5.2732502396932134E-3</c:v>
                </c:pt>
                <c:pt idx="5734">
                  <c:v>-5.2732502396932134E-3</c:v>
                </c:pt>
                <c:pt idx="5735">
                  <c:v>-5.2732502396932134E-3</c:v>
                </c:pt>
                <c:pt idx="5736">
                  <c:v>-5.2732502396932134E-3</c:v>
                </c:pt>
                <c:pt idx="5737">
                  <c:v>-5.0335570469798724E-3</c:v>
                </c:pt>
                <c:pt idx="5738">
                  <c:v>-5.0335570469798724E-3</c:v>
                </c:pt>
                <c:pt idx="5739">
                  <c:v>-4.7938638542665514E-3</c:v>
                </c:pt>
                <c:pt idx="5740">
                  <c:v>-4.7938638542665514E-3</c:v>
                </c:pt>
                <c:pt idx="5741">
                  <c:v>-4.7938638542665514E-3</c:v>
                </c:pt>
                <c:pt idx="5742">
                  <c:v>-4.7938638542665514E-3</c:v>
                </c:pt>
                <c:pt idx="5743">
                  <c:v>-4.5541706615532095E-3</c:v>
                </c:pt>
                <c:pt idx="5744">
                  <c:v>-4.5541706615532095E-3</c:v>
                </c:pt>
                <c:pt idx="5745">
                  <c:v>-4.5541706615532095E-3</c:v>
                </c:pt>
                <c:pt idx="5746">
                  <c:v>-4.5541706615532095E-3</c:v>
                </c:pt>
                <c:pt idx="5747">
                  <c:v>-4.314477468839885E-3</c:v>
                </c:pt>
                <c:pt idx="5748">
                  <c:v>-4.314477468839885E-3</c:v>
                </c:pt>
                <c:pt idx="5749">
                  <c:v>-4.314477468839885E-3</c:v>
                </c:pt>
                <c:pt idx="5750">
                  <c:v>-4.314477468839885E-3</c:v>
                </c:pt>
                <c:pt idx="5751">
                  <c:v>-4.314477468839885E-3</c:v>
                </c:pt>
                <c:pt idx="5752">
                  <c:v>-4.314477468839885E-3</c:v>
                </c:pt>
                <c:pt idx="5753">
                  <c:v>-4.314477468839885E-3</c:v>
                </c:pt>
                <c:pt idx="5754">
                  <c:v>-4.314477468839885E-3</c:v>
                </c:pt>
                <c:pt idx="5755">
                  <c:v>-4.314477468839885E-3</c:v>
                </c:pt>
                <c:pt idx="5756">
                  <c:v>-4.314477468839885E-3</c:v>
                </c:pt>
                <c:pt idx="5757">
                  <c:v>-4.314477468839885E-3</c:v>
                </c:pt>
                <c:pt idx="5758">
                  <c:v>-4.314477468839885E-3</c:v>
                </c:pt>
                <c:pt idx="5759">
                  <c:v>-4.314477468839885E-3</c:v>
                </c:pt>
                <c:pt idx="5760">
                  <c:v>-4.314477468839885E-3</c:v>
                </c:pt>
                <c:pt idx="5761">
                  <c:v>-4.314477468839885E-3</c:v>
                </c:pt>
                <c:pt idx="5762">
                  <c:v>-4.314477468839885E-3</c:v>
                </c:pt>
                <c:pt idx="5763">
                  <c:v>-4.314477468839885E-3</c:v>
                </c:pt>
                <c:pt idx="5764">
                  <c:v>-4.314477468839885E-3</c:v>
                </c:pt>
                <c:pt idx="5765">
                  <c:v>-3.8350910834132326E-3</c:v>
                </c:pt>
                <c:pt idx="5766">
                  <c:v>-3.8350910834132326E-3</c:v>
                </c:pt>
                <c:pt idx="5767">
                  <c:v>-3.8350910834132326E-3</c:v>
                </c:pt>
                <c:pt idx="5768">
                  <c:v>-3.8350910834132326E-3</c:v>
                </c:pt>
                <c:pt idx="5769">
                  <c:v>-4.0747842761265345E-3</c:v>
                </c:pt>
                <c:pt idx="5770">
                  <c:v>-4.0747842761265345E-3</c:v>
                </c:pt>
                <c:pt idx="5771">
                  <c:v>-4.0747842761265345E-3</c:v>
                </c:pt>
                <c:pt idx="5772">
                  <c:v>-4.0747842761265345E-3</c:v>
                </c:pt>
                <c:pt idx="5773">
                  <c:v>-3.5953978906999215E-3</c:v>
                </c:pt>
                <c:pt idx="5774">
                  <c:v>-3.5953978906999215E-3</c:v>
                </c:pt>
                <c:pt idx="5775">
                  <c:v>-3.8350910834132326E-3</c:v>
                </c:pt>
                <c:pt idx="5776">
                  <c:v>-3.8350910834132326E-3</c:v>
                </c:pt>
                <c:pt idx="5777">
                  <c:v>-3.8350910834132326E-3</c:v>
                </c:pt>
                <c:pt idx="5778">
                  <c:v>-3.8350910834132326E-3</c:v>
                </c:pt>
                <c:pt idx="5779">
                  <c:v>-3.1160115052732552E-3</c:v>
                </c:pt>
                <c:pt idx="5780">
                  <c:v>-3.1160115052732552E-3</c:v>
                </c:pt>
                <c:pt idx="5781">
                  <c:v>-3.1160115052732552E-3</c:v>
                </c:pt>
                <c:pt idx="5782">
                  <c:v>-3.1160115052732552E-3</c:v>
                </c:pt>
                <c:pt idx="5783">
                  <c:v>-2.8763183125599242E-3</c:v>
                </c:pt>
                <c:pt idx="5784">
                  <c:v>-2.8763183125599242E-3</c:v>
                </c:pt>
                <c:pt idx="5785">
                  <c:v>-2.6366251198465971E-3</c:v>
                </c:pt>
                <c:pt idx="5786">
                  <c:v>-2.6366251198465971E-3</c:v>
                </c:pt>
                <c:pt idx="5787">
                  <c:v>-2.8763183125599242E-3</c:v>
                </c:pt>
                <c:pt idx="5788">
                  <c:v>-2.8763183125599242E-3</c:v>
                </c:pt>
                <c:pt idx="5789">
                  <c:v>-2.8763183125599242E-3</c:v>
                </c:pt>
                <c:pt idx="5790">
                  <c:v>-2.8763183125599242E-3</c:v>
                </c:pt>
                <c:pt idx="5791">
                  <c:v>-2.8763183125599242E-3</c:v>
                </c:pt>
                <c:pt idx="5792">
                  <c:v>-2.8763183125599242E-3</c:v>
                </c:pt>
                <c:pt idx="5793">
                  <c:v>-2.8763183125599242E-3</c:v>
                </c:pt>
                <c:pt idx="5794">
                  <c:v>-2.8763183125599242E-3</c:v>
                </c:pt>
                <c:pt idx="5795">
                  <c:v>-2.3969319271332687E-3</c:v>
                </c:pt>
                <c:pt idx="5796">
                  <c:v>-2.3969319271332687E-3</c:v>
                </c:pt>
                <c:pt idx="5797">
                  <c:v>-2.6366251198465971E-3</c:v>
                </c:pt>
                <c:pt idx="5798">
                  <c:v>-2.6366251198465971E-3</c:v>
                </c:pt>
                <c:pt idx="5799">
                  <c:v>-3.1160115052732552E-3</c:v>
                </c:pt>
                <c:pt idx="5800">
                  <c:v>-3.1160115052732552E-3</c:v>
                </c:pt>
                <c:pt idx="5801">
                  <c:v>-2.8763183125599242E-3</c:v>
                </c:pt>
                <c:pt idx="5802">
                  <c:v>-2.8763183125599242E-3</c:v>
                </c:pt>
                <c:pt idx="5803">
                  <c:v>-3.1160115052732552E-3</c:v>
                </c:pt>
                <c:pt idx="5804">
                  <c:v>-3.1160115052732552E-3</c:v>
                </c:pt>
                <c:pt idx="5805">
                  <c:v>-3.1160115052732552E-3</c:v>
                </c:pt>
                <c:pt idx="5806">
                  <c:v>-3.1160115052732552E-3</c:v>
                </c:pt>
                <c:pt idx="5807">
                  <c:v>-2.3969319271332687E-3</c:v>
                </c:pt>
                <c:pt idx="5808">
                  <c:v>-2.3969319271332687E-3</c:v>
                </c:pt>
                <c:pt idx="5809">
                  <c:v>-2.8763183125599242E-3</c:v>
                </c:pt>
                <c:pt idx="5810">
                  <c:v>-2.8763183125599242E-3</c:v>
                </c:pt>
                <c:pt idx="5811">
                  <c:v>-2.8763183125599242E-3</c:v>
                </c:pt>
                <c:pt idx="5812">
                  <c:v>-2.8763183125599242E-3</c:v>
                </c:pt>
                <c:pt idx="5813">
                  <c:v>-2.8763183125599242E-3</c:v>
                </c:pt>
                <c:pt idx="5814">
                  <c:v>-2.8763183125599242E-3</c:v>
                </c:pt>
                <c:pt idx="5815">
                  <c:v>-2.8763183125599242E-3</c:v>
                </c:pt>
                <c:pt idx="5816">
                  <c:v>-2.8763183125599242E-3</c:v>
                </c:pt>
                <c:pt idx="5817">
                  <c:v>-2.6366251198465971E-3</c:v>
                </c:pt>
                <c:pt idx="5818">
                  <c:v>-2.6366251198465971E-3</c:v>
                </c:pt>
                <c:pt idx="5819">
                  <c:v>-2.3969319271332687E-3</c:v>
                </c:pt>
                <c:pt idx="5820">
                  <c:v>-2.3969319271332687E-3</c:v>
                </c:pt>
                <c:pt idx="5821">
                  <c:v>-2.3969319271332687E-3</c:v>
                </c:pt>
                <c:pt idx="5822">
                  <c:v>-2.3969319271332687E-3</c:v>
                </c:pt>
                <c:pt idx="5823">
                  <c:v>-2.3969319271332687E-3</c:v>
                </c:pt>
                <c:pt idx="5824">
                  <c:v>-2.3969319271332687E-3</c:v>
                </c:pt>
                <c:pt idx="5825">
                  <c:v>-2.3969319271332687E-3</c:v>
                </c:pt>
                <c:pt idx="5826">
                  <c:v>-2.3969319271332687E-3</c:v>
                </c:pt>
                <c:pt idx="5827">
                  <c:v>-2.3969319271332687E-3</c:v>
                </c:pt>
                <c:pt idx="5828">
                  <c:v>-2.3969319271332687E-3</c:v>
                </c:pt>
                <c:pt idx="5829">
                  <c:v>-2.3969319271332687E-3</c:v>
                </c:pt>
                <c:pt idx="5830">
                  <c:v>-2.3969319271332687E-3</c:v>
                </c:pt>
                <c:pt idx="5831">
                  <c:v>-2.1572387344199482E-3</c:v>
                </c:pt>
                <c:pt idx="5832">
                  <c:v>-2.1572387344199482E-3</c:v>
                </c:pt>
                <c:pt idx="5833">
                  <c:v>-2.1572387344199482E-3</c:v>
                </c:pt>
                <c:pt idx="5834">
                  <c:v>-2.1572387344199482E-3</c:v>
                </c:pt>
                <c:pt idx="5835">
                  <c:v>-2.3969319271332687E-3</c:v>
                </c:pt>
                <c:pt idx="5836">
                  <c:v>-2.8763183125599242E-3</c:v>
                </c:pt>
                <c:pt idx="5837">
                  <c:v>-2.8763183125599242E-3</c:v>
                </c:pt>
                <c:pt idx="5838">
                  <c:v>-3.1160115052732552E-3</c:v>
                </c:pt>
                <c:pt idx="5839">
                  <c:v>-3.1160115052732552E-3</c:v>
                </c:pt>
                <c:pt idx="5840">
                  <c:v>-3.1160115052732552E-3</c:v>
                </c:pt>
                <c:pt idx="5841">
                  <c:v>-3.1160115052732552E-3</c:v>
                </c:pt>
                <c:pt idx="5842">
                  <c:v>-3.3557046979865875E-3</c:v>
                </c:pt>
                <c:pt idx="5843">
                  <c:v>-3.3557046979865875E-3</c:v>
                </c:pt>
                <c:pt idx="5844">
                  <c:v>-3.8350910834132326E-3</c:v>
                </c:pt>
                <c:pt idx="5845">
                  <c:v>-3.8350910834132326E-3</c:v>
                </c:pt>
                <c:pt idx="5846">
                  <c:v>-4.0747842761265345E-3</c:v>
                </c:pt>
                <c:pt idx="5847">
                  <c:v>-4.0747842761265345E-3</c:v>
                </c:pt>
                <c:pt idx="5848">
                  <c:v>-3.5953978906999215E-3</c:v>
                </c:pt>
                <c:pt idx="5849">
                  <c:v>-3.5953978906999215E-3</c:v>
                </c:pt>
                <c:pt idx="5850">
                  <c:v>-3.3557046979865875E-3</c:v>
                </c:pt>
                <c:pt idx="5851">
                  <c:v>-3.3557046979865875E-3</c:v>
                </c:pt>
                <c:pt idx="5852">
                  <c:v>-3.3557046979865875E-3</c:v>
                </c:pt>
                <c:pt idx="5853">
                  <c:v>-3.3557046979865875E-3</c:v>
                </c:pt>
                <c:pt idx="5854">
                  <c:v>-3.3557046979865875E-3</c:v>
                </c:pt>
                <c:pt idx="5855">
                  <c:v>-3.3557046979865875E-3</c:v>
                </c:pt>
                <c:pt idx="5856">
                  <c:v>-3.3557046979865875E-3</c:v>
                </c:pt>
                <c:pt idx="5857">
                  <c:v>-3.3557046979865875E-3</c:v>
                </c:pt>
                <c:pt idx="5858">
                  <c:v>-3.3557046979865875E-3</c:v>
                </c:pt>
                <c:pt idx="5859">
                  <c:v>-3.3557046979865875E-3</c:v>
                </c:pt>
                <c:pt idx="5860">
                  <c:v>-3.3557046979865875E-3</c:v>
                </c:pt>
                <c:pt idx="5861">
                  <c:v>-3.3557046979865875E-3</c:v>
                </c:pt>
                <c:pt idx="5862">
                  <c:v>-3.3557046979865875E-3</c:v>
                </c:pt>
                <c:pt idx="5863">
                  <c:v>-3.3557046979865875E-3</c:v>
                </c:pt>
                <c:pt idx="5864">
                  <c:v>-3.3557046979865875E-3</c:v>
                </c:pt>
                <c:pt idx="5865">
                  <c:v>-3.3557046979865875E-3</c:v>
                </c:pt>
                <c:pt idx="5866">
                  <c:v>-3.3557046979865875E-3</c:v>
                </c:pt>
                <c:pt idx="5867">
                  <c:v>-3.3557046979865875E-3</c:v>
                </c:pt>
                <c:pt idx="5868">
                  <c:v>-3.5953978906999215E-3</c:v>
                </c:pt>
                <c:pt idx="5869">
                  <c:v>-3.5953978906999215E-3</c:v>
                </c:pt>
                <c:pt idx="5870">
                  <c:v>-3.5953978906999215E-3</c:v>
                </c:pt>
                <c:pt idx="5871">
                  <c:v>-3.5953978906999215E-3</c:v>
                </c:pt>
                <c:pt idx="5872">
                  <c:v>-3.1160115052732552E-3</c:v>
                </c:pt>
                <c:pt idx="5873">
                  <c:v>-3.1160115052732552E-3</c:v>
                </c:pt>
                <c:pt idx="5874">
                  <c:v>-2.8763183125599242E-3</c:v>
                </c:pt>
                <c:pt idx="5875">
                  <c:v>-2.8763183125599242E-3</c:v>
                </c:pt>
                <c:pt idx="5876">
                  <c:v>-2.3969319271332687E-3</c:v>
                </c:pt>
                <c:pt idx="5877">
                  <c:v>-2.3969319271332687E-3</c:v>
                </c:pt>
                <c:pt idx="5878">
                  <c:v>-2.3969319271332687E-3</c:v>
                </c:pt>
                <c:pt idx="5879">
                  <c:v>-2.3969319271332687E-3</c:v>
                </c:pt>
                <c:pt idx="5880">
                  <c:v>-2.3969319271332687E-3</c:v>
                </c:pt>
                <c:pt idx="5881">
                  <c:v>-2.3969319271332687E-3</c:v>
                </c:pt>
                <c:pt idx="5882">
                  <c:v>-2.6366251198465971E-3</c:v>
                </c:pt>
                <c:pt idx="5883">
                  <c:v>-2.6366251198465971E-3</c:v>
                </c:pt>
                <c:pt idx="5884">
                  <c:v>-2.6366251198465971E-3</c:v>
                </c:pt>
                <c:pt idx="5885">
                  <c:v>-2.6366251198465971E-3</c:v>
                </c:pt>
                <c:pt idx="5886">
                  <c:v>-2.6366251198465971E-3</c:v>
                </c:pt>
                <c:pt idx="5887">
                  <c:v>-2.6366251198465971E-3</c:v>
                </c:pt>
                <c:pt idx="5888">
                  <c:v>-3.1160115052732552E-3</c:v>
                </c:pt>
                <c:pt idx="5889">
                  <c:v>-3.1160115052732552E-3</c:v>
                </c:pt>
                <c:pt idx="5890">
                  <c:v>-2.8763183125599242E-3</c:v>
                </c:pt>
                <c:pt idx="5891">
                  <c:v>-2.8763183125599242E-3</c:v>
                </c:pt>
                <c:pt idx="5892">
                  <c:v>-2.8763183125599242E-3</c:v>
                </c:pt>
                <c:pt idx="5893">
                  <c:v>-2.8763183125599242E-3</c:v>
                </c:pt>
                <c:pt idx="5894">
                  <c:v>-2.8763183125599242E-3</c:v>
                </c:pt>
                <c:pt idx="5895">
                  <c:v>-2.8763183125599242E-3</c:v>
                </c:pt>
                <c:pt idx="5896">
                  <c:v>-2.8763183125599242E-3</c:v>
                </c:pt>
                <c:pt idx="5897">
                  <c:v>-2.8763183125599242E-3</c:v>
                </c:pt>
                <c:pt idx="5898">
                  <c:v>-3.1160115052732552E-3</c:v>
                </c:pt>
                <c:pt idx="5899">
                  <c:v>-3.1160115052732552E-3</c:v>
                </c:pt>
                <c:pt idx="5900">
                  <c:v>-3.1160115052732552E-3</c:v>
                </c:pt>
                <c:pt idx="5901">
                  <c:v>-3.1160115052732552E-3</c:v>
                </c:pt>
                <c:pt idx="5902">
                  <c:v>-3.1160115052732552E-3</c:v>
                </c:pt>
                <c:pt idx="5903">
                  <c:v>-3.1160115052732552E-3</c:v>
                </c:pt>
                <c:pt idx="5904">
                  <c:v>-3.1160115052732552E-3</c:v>
                </c:pt>
                <c:pt idx="5905">
                  <c:v>-3.1160115052732552E-3</c:v>
                </c:pt>
                <c:pt idx="5906">
                  <c:v>-2.6366251198465971E-3</c:v>
                </c:pt>
                <c:pt idx="5907">
                  <c:v>-2.6366251198465971E-3</c:v>
                </c:pt>
                <c:pt idx="5908">
                  <c:v>-2.8763183125599242E-3</c:v>
                </c:pt>
                <c:pt idx="5909">
                  <c:v>-2.8763183125599242E-3</c:v>
                </c:pt>
                <c:pt idx="5910">
                  <c:v>-2.8763183125599242E-3</c:v>
                </c:pt>
                <c:pt idx="5911">
                  <c:v>-2.8763183125599242E-3</c:v>
                </c:pt>
                <c:pt idx="5912">
                  <c:v>-2.8763183125599242E-3</c:v>
                </c:pt>
                <c:pt idx="5913">
                  <c:v>-2.8763183125599242E-3</c:v>
                </c:pt>
                <c:pt idx="5914">
                  <c:v>-3.1160115052732552E-3</c:v>
                </c:pt>
                <c:pt idx="5915">
                  <c:v>-3.1160115052732552E-3</c:v>
                </c:pt>
                <c:pt idx="5916">
                  <c:v>-3.1160115052732552E-3</c:v>
                </c:pt>
                <c:pt idx="5917">
                  <c:v>-3.1160115052732552E-3</c:v>
                </c:pt>
                <c:pt idx="5918">
                  <c:v>-2.8763183125599242E-3</c:v>
                </c:pt>
                <c:pt idx="5919">
                  <c:v>-2.8763183125599242E-3</c:v>
                </c:pt>
                <c:pt idx="5920">
                  <c:v>-2.8763183125599242E-3</c:v>
                </c:pt>
                <c:pt idx="5921">
                  <c:v>-2.8763183125599242E-3</c:v>
                </c:pt>
                <c:pt idx="5922">
                  <c:v>-3.1160115052732552E-3</c:v>
                </c:pt>
                <c:pt idx="5923">
                  <c:v>-3.1160115052732552E-3</c:v>
                </c:pt>
                <c:pt idx="5924">
                  <c:v>-2.8763183125599242E-3</c:v>
                </c:pt>
                <c:pt idx="5925">
                  <c:v>-2.8763183125599242E-3</c:v>
                </c:pt>
                <c:pt idx="5926">
                  <c:v>-2.8763183125599242E-3</c:v>
                </c:pt>
                <c:pt idx="5927">
                  <c:v>-2.8763183125599242E-3</c:v>
                </c:pt>
                <c:pt idx="5928">
                  <c:v>-2.8763183125599242E-3</c:v>
                </c:pt>
                <c:pt idx="5929">
                  <c:v>-2.8763183125599242E-3</c:v>
                </c:pt>
                <c:pt idx="5930">
                  <c:v>-3.1160115052732552E-3</c:v>
                </c:pt>
                <c:pt idx="5931">
                  <c:v>-3.1160115052732552E-3</c:v>
                </c:pt>
                <c:pt idx="5932">
                  <c:v>-2.6366251198465971E-3</c:v>
                </c:pt>
                <c:pt idx="5933">
                  <c:v>-2.6366251198465971E-3</c:v>
                </c:pt>
                <c:pt idx="5934">
                  <c:v>-2.6366251198465971E-3</c:v>
                </c:pt>
                <c:pt idx="5935">
                  <c:v>-2.6366251198465971E-3</c:v>
                </c:pt>
                <c:pt idx="5936">
                  <c:v>-2.6366251198465971E-3</c:v>
                </c:pt>
                <c:pt idx="5937">
                  <c:v>-2.6366251198465971E-3</c:v>
                </c:pt>
                <c:pt idx="5938">
                  <c:v>-2.6366251198465971E-3</c:v>
                </c:pt>
                <c:pt idx="5939">
                  <c:v>-2.6366251198465971E-3</c:v>
                </c:pt>
                <c:pt idx="5940">
                  <c:v>-2.3969319271332687E-3</c:v>
                </c:pt>
                <c:pt idx="5941">
                  <c:v>-2.3969319271332687E-3</c:v>
                </c:pt>
                <c:pt idx="5942">
                  <c:v>-2.3969319271332687E-3</c:v>
                </c:pt>
                <c:pt idx="5943">
                  <c:v>-2.3969319271332687E-3</c:v>
                </c:pt>
                <c:pt idx="5944">
                  <c:v>-2.3969319271332687E-3</c:v>
                </c:pt>
                <c:pt idx="5945">
                  <c:v>-2.3969319271332687E-3</c:v>
                </c:pt>
                <c:pt idx="5946">
                  <c:v>-2.3969319271332687E-3</c:v>
                </c:pt>
                <c:pt idx="5947">
                  <c:v>-2.3969319271332687E-3</c:v>
                </c:pt>
                <c:pt idx="5948">
                  <c:v>-2.3969319271332687E-3</c:v>
                </c:pt>
                <c:pt idx="5949">
                  <c:v>-2.6366251198465971E-3</c:v>
                </c:pt>
                <c:pt idx="5950">
                  <c:v>-2.6366251198465971E-3</c:v>
                </c:pt>
                <c:pt idx="5951">
                  <c:v>-2.6366251198465971E-3</c:v>
                </c:pt>
                <c:pt idx="5952">
                  <c:v>-2.6366251198465971E-3</c:v>
                </c:pt>
                <c:pt idx="5953">
                  <c:v>-2.6366251198465971E-3</c:v>
                </c:pt>
                <c:pt idx="5954">
                  <c:v>-2.6366251198465971E-3</c:v>
                </c:pt>
                <c:pt idx="5955">
                  <c:v>-2.6366251198465971E-3</c:v>
                </c:pt>
                <c:pt idx="5956">
                  <c:v>-2.3969319271332687E-3</c:v>
                </c:pt>
                <c:pt idx="5957">
                  <c:v>-2.3969319271332687E-3</c:v>
                </c:pt>
                <c:pt idx="5958">
                  <c:v>-2.8763183125599242E-3</c:v>
                </c:pt>
                <c:pt idx="5959">
                  <c:v>-2.8763183125599242E-3</c:v>
                </c:pt>
                <c:pt idx="5960">
                  <c:v>-2.8763183125599242E-3</c:v>
                </c:pt>
                <c:pt idx="5961">
                  <c:v>-2.8763183125599242E-3</c:v>
                </c:pt>
                <c:pt idx="5962">
                  <c:v>-2.3969319271332687E-3</c:v>
                </c:pt>
                <c:pt idx="5963">
                  <c:v>-2.3969319271332687E-3</c:v>
                </c:pt>
                <c:pt idx="5964">
                  <c:v>-2.3969319271332687E-3</c:v>
                </c:pt>
                <c:pt idx="5965">
                  <c:v>-2.3969319271332687E-3</c:v>
                </c:pt>
                <c:pt idx="5966">
                  <c:v>-2.1572387344199482E-3</c:v>
                </c:pt>
                <c:pt idx="5967">
                  <c:v>-2.1572387344199482E-3</c:v>
                </c:pt>
                <c:pt idx="5968">
                  <c:v>-2.8763183125599242E-3</c:v>
                </c:pt>
                <c:pt idx="5969">
                  <c:v>-2.8763183125599242E-3</c:v>
                </c:pt>
                <c:pt idx="5970">
                  <c:v>-2.8763183125599242E-3</c:v>
                </c:pt>
                <c:pt idx="5971">
                  <c:v>-2.8763183125599242E-3</c:v>
                </c:pt>
                <c:pt idx="5972">
                  <c:v>-2.8763183125599242E-3</c:v>
                </c:pt>
                <c:pt idx="5973">
                  <c:v>-2.8763183125599242E-3</c:v>
                </c:pt>
                <c:pt idx="5974">
                  <c:v>-2.6366251198465971E-3</c:v>
                </c:pt>
                <c:pt idx="5975">
                  <c:v>-2.6366251198465971E-3</c:v>
                </c:pt>
                <c:pt idx="5976">
                  <c:v>-2.6366251198465971E-3</c:v>
                </c:pt>
                <c:pt idx="5977">
                  <c:v>-2.6366251198465971E-3</c:v>
                </c:pt>
                <c:pt idx="5978">
                  <c:v>-2.6366251198465971E-3</c:v>
                </c:pt>
                <c:pt idx="5979">
                  <c:v>-2.6366251198465971E-3</c:v>
                </c:pt>
                <c:pt idx="5980">
                  <c:v>-2.8763183125599242E-3</c:v>
                </c:pt>
                <c:pt idx="5981">
                  <c:v>-2.8763183125599242E-3</c:v>
                </c:pt>
                <c:pt idx="5982">
                  <c:v>-2.8763183125599242E-3</c:v>
                </c:pt>
                <c:pt idx="5983">
                  <c:v>-2.8763183125599242E-3</c:v>
                </c:pt>
                <c:pt idx="5984">
                  <c:v>-2.8763183125599242E-3</c:v>
                </c:pt>
                <c:pt idx="5985">
                  <c:v>-2.8763183125599242E-3</c:v>
                </c:pt>
                <c:pt idx="5986">
                  <c:v>-2.8763183125599242E-3</c:v>
                </c:pt>
                <c:pt idx="5987">
                  <c:v>-2.8763183125599242E-3</c:v>
                </c:pt>
                <c:pt idx="5988">
                  <c:v>-2.3969319271332687E-3</c:v>
                </c:pt>
                <c:pt idx="5989">
                  <c:v>-2.3969319271332687E-3</c:v>
                </c:pt>
                <c:pt idx="5990">
                  <c:v>-2.8763183125599242E-3</c:v>
                </c:pt>
                <c:pt idx="5991">
                  <c:v>-2.6366251198465971E-3</c:v>
                </c:pt>
                <c:pt idx="5992">
                  <c:v>-2.6366251198465971E-3</c:v>
                </c:pt>
                <c:pt idx="5993">
                  <c:v>-2.6366251198465971E-3</c:v>
                </c:pt>
                <c:pt idx="5994">
                  <c:v>-2.6366251198465971E-3</c:v>
                </c:pt>
                <c:pt idx="5995">
                  <c:v>-2.6366251198465971E-3</c:v>
                </c:pt>
                <c:pt idx="5996">
                  <c:v>-3.1160115052732552E-3</c:v>
                </c:pt>
                <c:pt idx="5997">
                  <c:v>-3.1160115052732552E-3</c:v>
                </c:pt>
                <c:pt idx="5998">
                  <c:v>-3.1160115052732552E-3</c:v>
                </c:pt>
                <c:pt idx="5999">
                  <c:v>-3.1160115052732552E-3</c:v>
                </c:pt>
                <c:pt idx="6000">
                  <c:v>-3.1160115052732552E-3</c:v>
                </c:pt>
                <c:pt idx="6001">
                  <c:v>-3.1160115052732552E-3</c:v>
                </c:pt>
                <c:pt idx="6002">
                  <c:v>-3.1160115052732552E-3</c:v>
                </c:pt>
                <c:pt idx="6003">
                  <c:v>-3.1160115052732552E-3</c:v>
                </c:pt>
                <c:pt idx="6004">
                  <c:v>-2.8763183125599242E-3</c:v>
                </c:pt>
                <c:pt idx="6005">
                  <c:v>-2.8763183125599242E-3</c:v>
                </c:pt>
                <c:pt idx="6006">
                  <c:v>-2.8763183125599242E-3</c:v>
                </c:pt>
                <c:pt idx="6007">
                  <c:v>-2.8763183125599242E-3</c:v>
                </c:pt>
                <c:pt idx="6008">
                  <c:v>-2.8763183125599242E-3</c:v>
                </c:pt>
                <c:pt idx="6009">
                  <c:v>-2.8763183125599242E-3</c:v>
                </c:pt>
                <c:pt idx="6010">
                  <c:v>-2.6366251198465971E-3</c:v>
                </c:pt>
                <c:pt idx="6011">
                  <c:v>-2.6366251198465971E-3</c:v>
                </c:pt>
                <c:pt idx="6012">
                  <c:v>-2.6366251198465971E-3</c:v>
                </c:pt>
                <c:pt idx="6013">
                  <c:v>-2.6366251198465971E-3</c:v>
                </c:pt>
                <c:pt idx="6014">
                  <c:v>-2.6366251198465971E-3</c:v>
                </c:pt>
                <c:pt idx="6015">
                  <c:v>-2.8763183125599242E-3</c:v>
                </c:pt>
                <c:pt idx="6016">
                  <c:v>-2.1572387344199482E-3</c:v>
                </c:pt>
                <c:pt idx="6017">
                  <c:v>-2.1572387344199482E-3</c:v>
                </c:pt>
                <c:pt idx="6018">
                  <c:v>-2.1572387344199482E-3</c:v>
                </c:pt>
                <c:pt idx="6019">
                  <c:v>-2.1572387344199482E-3</c:v>
                </c:pt>
                <c:pt idx="6020">
                  <c:v>-2.1572387344199482E-3</c:v>
                </c:pt>
                <c:pt idx="6021">
                  <c:v>-2.1572387344199482E-3</c:v>
                </c:pt>
                <c:pt idx="6022">
                  <c:v>-1.9175455417066269E-3</c:v>
                </c:pt>
                <c:pt idx="6023">
                  <c:v>-1.9175455417066269E-3</c:v>
                </c:pt>
                <c:pt idx="6024">
                  <c:v>-1.9175455417066269E-3</c:v>
                </c:pt>
                <c:pt idx="6025">
                  <c:v>-1.9175455417066269E-3</c:v>
                </c:pt>
                <c:pt idx="6026">
                  <c:v>-1.9175455417066269E-3</c:v>
                </c:pt>
                <c:pt idx="6027">
                  <c:v>-1.9175455417066269E-3</c:v>
                </c:pt>
                <c:pt idx="6028">
                  <c:v>-2.3969319271332687E-3</c:v>
                </c:pt>
                <c:pt idx="6029">
                  <c:v>-2.3969319271332687E-3</c:v>
                </c:pt>
                <c:pt idx="6030">
                  <c:v>-2.6366251198465971E-3</c:v>
                </c:pt>
                <c:pt idx="6031">
                  <c:v>-2.6366251198465971E-3</c:v>
                </c:pt>
                <c:pt idx="6032">
                  <c:v>-2.6366251198465971E-3</c:v>
                </c:pt>
                <c:pt idx="6033">
                  <c:v>-2.6366251198465971E-3</c:v>
                </c:pt>
                <c:pt idx="6034">
                  <c:v>-2.3969319271332687E-3</c:v>
                </c:pt>
                <c:pt idx="6035">
                  <c:v>-2.3969319271332687E-3</c:v>
                </c:pt>
                <c:pt idx="6036">
                  <c:v>-2.6366251198465971E-3</c:v>
                </c:pt>
                <c:pt idx="6037">
                  <c:v>-2.6366251198465971E-3</c:v>
                </c:pt>
                <c:pt idx="6038">
                  <c:v>-2.6366251198465971E-3</c:v>
                </c:pt>
                <c:pt idx="6039">
                  <c:v>-2.6366251198465971E-3</c:v>
                </c:pt>
                <c:pt idx="6040">
                  <c:v>-2.1572387344199482E-3</c:v>
                </c:pt>
                <c:pt idx="6041">
                  <c:v>-2.1572387344199482E-3</c:v>
                </c:pt>
                <c:pt idx="6042">
                  <c:v>-2.3969319271332687E-3</c:v>
                </c:pt>
                <c:pt idx="6043">
                  <c:v>-2.3969319271332687E-3</c:v>
                </c:pt>
                <c:pt idx="6044">
                  <c:v>-2.3969319271332687E-3</c:v>
                </c:pt>
                <c:pt idx="6045">
                  <c:v>-2.3969319271332687E-3</c:v>
                </c:pt>
                <c:pt idx="6046">
                  <c:v>-2.1572387344199482E-3</c:v>
                </c:pt>
                <c:pt idx="6047">
                  <c:v>-2.1572387344199482E-3</c:v>
                </c:pt>
                <c:pt idx="6048">
                  <c:v>-2.1572387344199482E-3</c:v>
                </c:pt>
                <c:pt idx="6049">
                  <c:v>-2.1572387344199482E-3</c:v>
                </c:pt>
                <c:pt idx="6050">
                  <c:v>-2.1572387344199482E-3</c:v>
                </c:pt>
                <c:pt idx="6051">
                  <c:v>-2.1572387344199482E-3</c:v>
                </c:pt>
                <c:pt idx="6052">
                  <c:v>-2.8763183125599242E-3</c:v>
                </c:pt>
                <c:pt idx="6053">
                  <c:v>-2.6366251198465971E-3</c:v>
                </c:pt>
                <c:pt idx="6054">
                  <c:v>-2.6366251198465971E-3</c:v>
                </c:pt>
                <c:pt idx="6055">
                  <c:v>-2.6366251198465971E-3</c:v>
                </c:pt>
                <c:pt idx="6056">
                  <c:v>-2.6366251198465971E-3</c:v>
                </c:pt>
                <c:pt idx="6057">
                  <c:v>-2.6366251198465971E-3</c:v>
                </c:pt>
                <c:pt idx="6058">
                  <c:v>-2.6366251198465971E-3</c:v>
                </c:pt>
                <c:pt idx="6059">
                  <c:v>-2.6366251198465971E-3</c:v>
                </c:pt>
                <c:pt idx="6060">
                  <c:v>-2.3969319271332687E-3</c:v>
                </c:pt>
                <c:pt idx="6061">
                  <c:v>-2.3969319271332687E-3</c:v>
                </c:pt>
                <c:pt idx="6062">
                  <c:v>-2.6366251198465971E-3</c:v>
                </c:pt>
                <c:pt idx="6063">
                  <c:v>-2.6366251198465971E-3</c:v>
                </c:pt>
                <c:pt idx="6064">
                  <c:v>-2.3969319271332687E-3</c:v>
                </c:pt>
                <c:pt idx="6065">
                  <c:v>-2.3969319271332687E-3</c:v>
                </c:pt>
                <c:pt idx="6066">
                  <c:v>-2.3969319271332687E-3</c:v>
                </c:pt>
                <c:pt idx="6067">
                  <c:v>-2.3969319271332687E-3</c:v>
                </c:pt>
                <c:pt idx="6068">
                  <c:v>-2.3969319271332687E-3</c:v>
                </c:pt>
                <c:pt idx="6069">
                  <c:v>-2.3969319271332687E-3</c:v>
                </c:pt>
                <c:pt idx="6070">
                  <c:v>-2.6366251198465971E-3</c:v>
                </c:pt>
                <c:pt idx="6071">
                  <c:v>-2.6366251198465971E-3</c:v>
                </c:pt>
                <c:pt idx="6072">
                  <c:v>-2.8763183125599242E-3</c:v>
                </c:pt>
                <c:pt idx="6073">
                  <c:v>-2.8763183125599242E-3</c:v>
                </c:pt>
                <c:pt idx="6074">
                  <c:v>-2.8763183125599242E-3</c:v>
                </c:pt>
                <c:pt idx="6075">
                  <c:v>-2.8763183125599242E-3</c:v>
                </c:pt>
                <c:pt idx="6076">
                  <c:v>-2.6366251198465971E-3</c:v>
                </c:pt>
                <c:pt idx="6077">
                  <c:v>-2.6366251198465971E-3</c:v>
                </c:pt>
                <c:pt idx="6078">
                  <c:v>-2.6366251198465971E-3</c:v>
                </c:pt>
                <c:pt idx="6079">
                  <c:v>-2.6366251198465971E-3</c:v>
                </c:pt>
                <c:pt idx="6080">
                  <c:v>-2.8763183125599242E-3</c:v>
                </c:pt>
                <c:pt idx="6081">
                  <c:v>-2.8763183125599242E-3</c:v>
                </c:pt>
                <c:pt idx="6082">
                  <c:v>-2.8763183125599242E-3</c:v>
                </c:pt>
                <c:pt idx="6083">
                  <c:v>-2.8763183125599242E-3</c:v>
                </c:pt>
                <c:pt idx="6084">
                  <c:v>-2.8763183125599242E-3</c:v>
                </c:pt>
                <c:pt idx="6085">
                  <c:v>-2.8763183125599242E-3</c:v>
                </c:pt>
                <c:pt idx="6086">
                  <c:v>-2.8763183125599242E-3</c:v>
                </c:pt>
                <c:pt idx="6087">
                  <c:v>-2.8763183125599242E-3</c:v>
                </c:pt>
                <c:pt idx="6088">
                  <c:v>-2.8763183125599242E-3</c:v>
                </c:pt>
                <c:pt idx="6089">
                  <c:v>-2.8763183125599242E-3</c:v>
                </c:pt>
                <c:pt idx="6090">
                  <c:v>-2.8763183125599242E-3</c:v>
                </c:pt>
                <c:pt idx="6091">
                  <c:v>-2.8763183125599242E-3</c:v>
                </c:pt>
                <c:pt idx="6092">
                  <c:v>-2.8763183125599242E-3</c:v>
                </c:pt>
                <c:pt idx="6093">
                  <c:v>-2.8763183125599242E-3</c:v>
                </c:pt>
                <c:pt idx="6094">
                  <c:v>-3.1160115052732552E-3</c:v>
                </c:pt>
                <c:pt idx="6095">
                  <c:v>-3.1160115052732552E-3</c:v>
                </c:pt>
                <c:pt idx="6096">
                  <c:v>-3.1160115052732552E-3</c:v>
                </c:pt>
                <c:pt idx="6097">
                  <c:v>-3.1160115052732552E-3</c:v>
                </c:pt>
                <c:pt idx="6098">
                  <c:v>-3.1160115052732552E-3</c:v>
                </c:pt>
                <c:pt idx="6099">
                  <c:v>-3.1160115052732552E-3</c:v>
                </c:pt>
                <c:pt idx="6100">
                  <c:v>-3.1160115052732552E-3</c:v>
                </c:pt>
                <c:pt idx="6101">
                  <c:v>-3.1160115052732552E-3</c:v>
                </c:pt>
                <c:pt idx="6102">
                  <c:v>-2.6366251198465971E-3</c:v>
                </c:pt>
                <c:pt idx="6103">
                  <c:v>-2.6366251198465971E-3</c:v>
                </c:pt>
                <c:pt idx="6104">
                  <c:v>-3.1160115052732552E-3</c:v>
                </c:pt>
                <c:pt idx="6105">
                  <c:v>-3.1160115052732552E-3</c:v>
                </c:pt>
                <c:pt idx="6106">
                  <c:v>-3.1160115052732552E-3</c:v>
                </c:pt>
                <c:pt idx="6107">
                  <c:v>-3.1160115052732552E-3</c:v>
                </c:pt>
                <c:pt idx="6108">
                  <c:v>-3.1160115052732552E-3</c:v>
                </c:pt>
                <c:pt idx="6109">
                  <c:v>-3.1160115052732552E-3</c:v>
                </c:pt>
                <c:pt idx="6110">
                  <c:v>-3.1160115052732552E-3</c:v>
                </c:pt>
                <c:pt idx="6111">
                  <c:v>-3.1160115052732552E-3</c:v>
                </c:pt>
                <c:pt idx="6112">
                  <c:v>-3.1160115052732552E-3</c:v>
                </c:pt>
                <c:pt idx="6113">
                  <c:v>-3.1160115052732552E-3</c:v>
                </c:pt>
                <c:pt idx="6114">
                  <c:v>-3.1160115052732552E-3</c:v>
                </c:pt>
                <c:pt idx="6115">
                  <c:v>-3.1160115052732552E-3</c:v>
                </c:pt>
                <c:pt idx="6116">
                  <c:v>-2.6366251198465971E-3</c:v>
                </c:pt>
                <c:pt idx="6117">
                  <c:v>-2.6366251198465971E-3</c:v>
                </c:pt>
                <c:pt idx="6118">
                  <c:v>-2.6366251198465971E-3</c:v>
                </c:pt>
                <c:pt idx="6119">
                  <c:v>-2.6366251198465971E-3</c:v>
                </c:pt>
                <c:pt idx="6120">
                  <c:v>-2.6366251198465971E-3</c:v>
                </c:pt>
                <c:pt idx="6121">
                  <c:v>-2.6366251198465971E-3</c:v>
                </c:pt>
                <c:pt idx="6122">
                  <c:v>-3.1160115052732552E-3</c:v>
                </c:pt>
                <c:pt idx="6123">
                  <c:v>-3.1160115052732552E-3</c:v>
                </c:pt>
                <c:pt idx="6124">
                  <c:v>-3.1160115052732552E-3</c:v>
                </c:pt>
                <c:pt idx="6125">
                  <c:v>-3.1160115052732552E-3</c:v>
                </c:pt>
                <c:pt idx="6126">
                  <c:v>-3.1160115052732552E-3</c:v>
                </c:pt>
                <c:pt idx="6127">
                  <c:v>-3.1160115052732552E-3</c:v>
                </c:pt>
                <c:pt idx="6128">
                  <c:v>-3.1160115052732552E-3</c:v>
                </c:pt>
                <c:pt idx="6129">
                  <c:v>-3.1160115052732552E-3</c:v>
                </c:pt>
                <c:pt idx="6130">
                  <c:v>-3.1160115052732552E-3</c:v>
                </c:pt>
                <c:pt idx="6131">
                  <c:v>-3.1160115052732552E-3</c:v>
                </c:pt>
                <c:pt idx="6132">
                  <c:v>-3.1160115052732552E-3</c:v>
                </c:pt>
                <c:pt idx="6133">
                  <c:v>-3.1160115052732552E-3</c:v>
                </c:pt>
                <c:pt idx="6134">
                  <c:v>-3.1160115052732552E-3</c:v>
                </c:pt>
                <c:pt idx="6135">
                  <c:v>-3.1160115052732552E-3</c:v>
                </c:pt>
                <c:pt idx="6136">
                  <c:v>-3.1160115052732552E-3</c:v>
                </c:pt>
                <c:pt idx="6137">
                  <c:v>-3.1160115052732552E-3</c:v>
                </c:pt>
                <c:pt idx="6138">
                  <c:v>-3.3557046979865875E-3</c:v>
                </c:pt>
                <c:pt idx="6139">
                  <c:v>-3.3557046979865875E-3</c:v>
                </c:pt>
                <c:pt idx="6140">
                  <c:v>-3.3557046979865875E-3</c:v>
                </c:pt>
                <c:pt idx="6141">
                  <c:v>-3.3557046979865875E-3</c:v>
                </c:pt>
                <c:pt idx="6142">
                  <c:v>-4.7938638542665514E-3</c:v>
                </c:pt>
                <c:pt idx="6143">
                  <c:v>-4.7938638542665514E-3</c:v>
                </c:pt>
                <c:pt idx="6144">
                  <c:v>-4.7938638542665514E-3</c:v>
                </c:pt>
                <c:pt idx="6145">
                  <c:v>-4.7938638542665514E-3</c:v>
                </c:pt>
                <c:pt idx="6146">
                  <c:v>-4.7938638542665514E-3</c:v>
                </c:pt>
                <c:pt idx="6147">
                  <c:v>-4.7938638542665514E-3</c:v>
                </c:pt>
                <c:pt idx="6148">
                  <c:v>-4.7938638542665514E-3</c:v>
                </c:pt>
                <c:pt idx="6149">
                  <c:v>-4.7938638542665514E-3</c:v>
                </c:pt>
                <c:pt idx="6150">
                  <c:v>-4.5541706615532095E-3</c:v>
                </c:pt>
                <c:pt idx="6151">
                  <c:v>-4.5541706615532095E-3</c:v>
                </c:pt>
                <c:pt idx="6152">
                  <c:v>-4.314477468839885E-3</c:v>
                </c:pt>
                <c:pt idx="6153">
                  <c:v>-4.314477468839885E-3</c:v>
                </c:pt>
                <c:pt idx="6154">
                  <c:v>-4.314477468839885E-3</c:v>
                </c:pt>
                <c:pt idx="6155">
                  <c:v>-4.314477468839885E-3</c:v>
                </c:pt>
                <c:pt idx="6156">
                  <c:v>-4.314477468839885E-3</c:v>
                </c:pt>
                <c:pt idx="6157">
                  <c:v>-4.314477468839885E-3</c:v>
                </c:pt>
                <c:pt idx="6158">
                  <c:v>-4.314477468839885E-3</c:v>
                </c:pt>
                <c:pt idx="6159">
                  <c:v>-4.314477468839885E-3</c:v>
                </c:pt>
                <c:pt idx="6160">
                  <c:v>-4.0747842761265345E-3</c:v>
                </c:pt>
                <c:pt idx="6161">
                  <c:v>-4.0747842761265345E-3</c:v>
                </c:pt>
                <c:pt idx="6162">
                  <c:v>-4.314477468839885E-3</c:v>
                </c:pt>
                <c:pt idx="6163">
                  <c:v>-4.314477468839885E-3</c:v>
                </c:pt>
                <c:pt idx="6164">
                  <c:v>-4.314477468839885E-3</c:v>
                </c:pt>
                <c:pt idx="6165">
                  <c:v>-4.314477468839885E-3</c:v>
                </c:pt>
                <c:pt idx="6166">
                  <c:v>-4.5541706615532095E-3</c:v>
                </c:pt>
                <c:pt idx="6167">
                  <c:v>-4.5541706615532095E-3</c:v>
                </c:pt>
                <c:pt idx="6168">
                  <c:v>-4.7938638542665514E-3</c:v>
                </c:pt>
                <c:pt idx="6169">
                  <c:v>-4.7938638542665514E-3</c:v>
                </c:pt>
                <c:pt idx="6170">
                  <c:v>-4.7938638542665514E-3</c:v>
                </c:pt>
                <c:pt idx="6171">
                  <c:v>-4.7938638542665514E-3</c:v>
                </c:pt>
                <c:pt idx="6172">
                  <c:v>-4.7938638542665514E-3</c:v>
                </c:pt>
                <c:pt idx="6173">
                  <c:v>-4.7938638542665514E-3</c:v>
                </c:pt>
                <c:pt idx="6174">
                  <c:v>-4.7938638542665514E-3</c:v>
                </c:pt>
                <c:pt idx="6175">
                  <c:v>-4.7938638542665514E-3</c:v>
                </c:pt>
                <c:pt idx="6176">
                  <c:v>-4.7938638542665514E-3</c:v>
                </c:pt>
                <c:pt idx="6177">
                  <c:v>-4.7938638542665514E-3</c:v>
                </c:pt>
                <c:pt idx="6178">
                  <c:v>-4.7938638542665514E-3</c:v>
                </c:pt>
                <c:pt idx="6179">
                  <c:v>-4.7938638542665514E-3</c:v>
                </c:pt>
                <c:pt idx="6180">
                  <c:v>-4.7938638542665514E-3</c:v>
                </c:pt>
                <c:pt idx="6181">
                  <c:v>-4.7938638542665514E-3</c:v>
                </c:pt>
                <c:pt idx="6182">
                  <c:v>-5.0335570469798724E-3</c:v>
                </c:pt>
                <c:pt idx="6183">
                  <c:v>-5.0335570469798724E-3</c:v>
                </c:pt>
                <c:pt idx="6184">
                  <c:v>-5.0335570469798724E-3</c:v>
                </c:pt>
                <c:pt idx="6185">
                  <c:v>-5.0335570469798724E-3</c:v>
                </c:pt>
                <c:pt idx="6186">
                  <c:v>-5.2732502396932134E-3</c:v>
                </c:pt>
                <c:pt idx="6187">
                  <c:v>-5.0335570469798724E-3</c:v>
                </c:pt>
                <c:pt idx="6188">
                  <c:v>-5.0335570469798724E-3</c:v>
                </c:pt>
                <c:pt idx="6189">
                  <c:v>-5.0335570469798724E-3</c:v>
                </c:pt>
                <c:pt idx="6190">
                  <c:v>-5.2732502396932134E-3</c:v>
                </c:pt>
                <c:pt idx="6191">
                  <c:v>-5.2732502396932134E-3</c:v>
                </c:pt>
                <c:pt idx="6192">
                  <c:v>-5.2732502396932134E-3</c:v>
                </c:pt>
                <c:pt idx="6193">
                  <c:v>-5.2732502396932134E-3</c:v>
                </c:pt>
                <c:pt idx="6194">
                  <c:v>-5.2732502396932134E-3</c:v>
                </c:pt>
                <c:pt idx="6195">
                  <c:v>-5.2732502396932134E-3</c:v>
                </c:pt>
                <c:pt idx="6196">
                  <c:v>-5.2732502396932134E-3</c:v>
                </c:pt>
                <c:pt idx="6197">
                  <c:v>-5.2732502396932134E-3</c:v>
                </c:pt>
                <c:pt idx="6198">
                  <c:v>-5.2732502396932134E-3</c:v>
                </c:pt>
                <c:pt idx="6199">
                  <c:v>-5.2732502396932134E-3</c:v>
                </c:pt>
                <c:pt idx="6200">
                  <c:v>-5.2732502396932134E-3</c:v>
                </c:pt>
                <c:pt idx="6201">
                  <c:v>-5.2732502396932134E-3</c:v>
                </c:pt>
                <c:pt idx="6202">
                  <c:v>-5.2732502396932134E-3</c:v>
                </c:pt>
                <c:pt idx="6203">
                  <c:v>-5.2732502396932134E-3</c:v>
                </c:pt>
                <c:pt idx="6204">
                  <c:v>-5.2732502396932134E-3</c:v>
                </c:pt>
                <c:pt idx="6205">
                  <c:v>-5.2732502396932134E-3</c:v>
                </c:pt>
                <c:pt idx="6206">
                  <c:v>-5.2732502396932134E-3</c:v>
                </c:pt>
                <c:pt idx="6207">
                  <c:v>-5.2732502396932134E-3</c:v>
                </c:pt>
                <c:pt idx="6208">
                  <c:v>-5.2732502396932134E-3</c:v>
                </c:pt>
                <c:pt idx="6209">
                  <c:v>-5.2732502396932134E-3</c:v>
                </c:pt>
                <c:pt idx="6210">
                  <c:v>-5.2732502396932134E-3</c:v>
                </c:pt>
                <c:pt idx="6211">
                  <c:v>-5.2732502396932134E-3</c:v>
                </c:pt>
                <c:pt idx="6212">
                  <c:v>-5.2732502396932134E-3</c:v>
                </c:pt>
                <c:pt idx="6213">
                  <c:v>-5.2732502396932134E-3</c:v>
                </c:pt>
                <c:pt idx="6214">
                  <c:v>-5.0335570469798724E-3</c:v>
                </c:pt>
                <c:pt idx="6215">
                  <c:v>-5.0335570469798724E-3</c:v>
                </c:pt>
                <c:pt idx="6216">
                  <c:v>-5.0335570469798724E-3</c:v>
                </c:pt>
                <c:pt idx="6217">
                  <c:v>-5.0335570469798724E-3</c:v>
                </c:pt>
                <c:pt idx="6218">
                  <c:v>-5.0335570469798724E-3</c:v>
                </c:pt>
                <c:pt idx="6219">
                  <c:v>-5.0335570469798724E-3</c:v>
                </c:pt>
                <c:pt idx="6220">
                  <c:v>-5.0335570469798724E-3</c:v>
                </c:pt>
                <c:pt idx="6221">
                  <c:v>-5.0335570469798724E-3</c:v>
                </c:pt>
                <c:pt idx="6222">
                  <c:v>-5.0335570469798724E-3</c:v>
                </c:pt>
                <c:pt idx="6223">
                  <c:v>-5.0335570469798724E-3</c:v>
                </c:pt>
                <c:pt idx="6224">
                  <c:v>-5.5129434324065396E-3</c:v>
                </c:pt>
                <c:pt idx="6225">
                  <c:v>-5.5129434324065396E-3</c:v>
                </c:pt>
                <c:pt idx="6226">
                  <c:v>-5.5129434324065396E-3</c:v>
                </c:pt>
                <c:pt idx="6227">
                  <c:v>-5.5129434324065396E-3</c:v>
                </c:pt>
                <c:pt idx="6228">
                  <c:v>-5.5129434324065396E-3</c:v>
                </c:pt>
                <c:pt idx="6229">
                  <c:v>-5.5129434324065396E-3</c:v>
                </c:pt>
                <c:pt idx="6230">
                  <c:v>-5.5129434324065396E-3</c:v>
                </c:pt>
                <c:pt idx="6231">
                  <c:v>-5.5129434324065396E-3</c:v>
                </c:pt>
                <c:pt idx="6232">
                  <c:v>-5.5129434324065396E-3</c:v>
                </c:pt>
                <c:pt idx="6233">
                  <c:v>-5.5129434324065396E-3</c:v>
                </c:pt>
                <c:pt idx="6234">
                  <c:v>-5.2732502396932134E-3</c:v>
                </c:pt>
                <c:pt idx="6235">
                  <c:v>-5.2732502396932134E-3</c:v>
                </c:pt>
                <c:pt idx="6236">
                  <c:v>-5.0335570469798724E-3</c:v>
                </c:pt>
                <c:pt idx="6237">
                  <c:v>-5.0335570469798724E-3</c:v>
                </c:pt>
                <c:pt idx="6238">
                  <c:v>-5.2732502396932134E-3</c:v>
                </c:pt>
                <c:pt idx="6239">
                  <c:v>-5.2732502396932134E-3</c:v>
                </c:pt>
                <c:pt idx="6240">
                  <c:v>-5.0335570469798724E-3</c:v>
                </c:pt>
                <c:pt idx="6241">
                  <c:v>-5.0335570469798724E-3</c:v>
                </c:pt>
                <c:pt idx="6242">
                  <c:v>-5.0335570469798724E-3</c:v>
                </c:pt>
                <c:pt idx="6243">
                  <c:v>-5.0335570469798724E-3</c:v>
                </c:pt>
                <c:pt idx="6244">
                  <c:v>-5.0335570469798724E-3</c:v>
                </c:pt>
                <c:pt idx="6245">
                  <c:v>-5.0335570469798724E-3</c:v>
                </c:pt>
                <c:pt idx="6246">
                  <c:v>-5.0335570469798724E-3</c:v>
                </c:pt>
                <c:pt idx="6247">
                  <c:v>-5.0335570469798724E-3</c:v>
                </c:pt>
                <c:pt idx="6248">
                  <c:v>-5.0335570469798724E-3</c:v>
                </c:pt>
                <c:pt idx="6249">
                  <c:v>-5.0335570469798724E-3</c:v>
                </c:pt>
                <c:pt idx="6250">
                  <c:v>-5.0335570469798724E-3</c:v>
                </c:pt>
                <c:pt idx="6251">
                  <c:v>-5.0335570469798724E-3</c:v>
                </c:pt>
                <c:pt idx="6252">
                  <c:v>-5.0335570469798724E-3</c:v>
                </c:pt>
                <c:pt idx="6253">
                  <c:v>-5.0335570469798724E-3</c:v>
                </c:pt>
                <c:pt idx="6254">
                  <c:v>-5.2732502396932134E-3</c:v>
                </c:pt>
                <c:pt idx="6255">
                  <c:v>-5.2732502396932134E-3</c:v>
                </c:pt>
                <c:pt idx="6256">
                  <c:v>-5.2732502396932134E-3</c:v>
                </c:pt>
                <c:pt idx="6257">
                  <c:v>-5.2732502396932134E-3</c:v>
                </c:pt>
                <c:pt idx="6258">
                  <c:v>-5.5129434324065396E-3</c:v>
                </c:pt>
                <c:pt idx="6259">
                  <c:v>-5.5129434324065396E-3</c:v>
                </c:pt>
                <c:pt idx="6260">
                  <c:v>-5.5129434324065396E-3</c:v>
                </c:pt>
                <c:pt idx="6261">
                  <c:v>-5.5129434324065396E-3</c:v>
                </c:pt>
                <c:pt idx="6262">
                  <c:v>-5.5129434324065396E-3</c:v>
                </c:pt>
                <c:pt idx="6263">
                  <c:v>-5.5129434324065396E-3</c:v>
                </c:pt>
                <c:pt idx="6264">
                  <c:v>-5.5129434324065396E-3</c:v>
                </c:pt>
                <c:pt idx="6265">
                  <c:v>-5.5129434324065396E-3</c:v>
                </c:pt>
                <c:pt idx="6266">
                  <c:v>-5.5129434324065396E-3</c:v>
                </c:pt>
                <c:pt idx="6267">
                  <c:v>-5.5129434324065396E-3</c:v>
                </c:pt>
                <c:pt idx="6268">
                  <c:v>-5.0335570469798724E-3</c:v>
                </c:pt>
                <c:pt idx="6269">
                  <c:v>-5.0335570469798724E-3</c:v>
                </c:pt>
                <c:pt idx="6270">
                  <c:v>-5.5129434324065396E-3</c:v>
                </c:pt>
                <c:pt idx="6271">
                  <c:v>-5.5129434324065396E-3</c:v>
                </c:pt>
                <c:pt idx="6272">
                  <c:v>-5.5129434324065396E-3</c:v>
                </c:pt>
                <c:pt idx="6273">
                  <c:v>-5.5129434324065396E-3</c:v>
                </c:pt>
                <c:pt idx="6274">
                  <c:v>-5.5129434324065396E-3</c:v>
                </c:pt>
                <c:pt idx="6275">
                  <c:v>-5.2732502396932134E-3</c:v>
                </c:pt>
                <c:pt idx="6276">
                  <c:v>-5.2732502396932134E-3</c:v>
                </c:pt>
                <c:pt idx="6277">
                  <c:v>-5.2732502396932134E-3</c:v>
                </c:pt>
                <c:pt idx="6278">
                  <c:v>-5.5129434324065396E-3</c:v>
                </c:pt>
                <c:pt idx="6279">
                  <c:v>-5.5129434324065396E-3</c:v>
                </c:pt>
                <c:pt idx="6280">
                  <c:v>-5.7526366251198701E-3</c:v>
                </c:pt>
                <c:pt idx="6281">
                  <c:v>-5.7526366251198701E-3</c:v>
                </c:pt>
                <c:pt idx="6282">
                  <c:v>-5.7526366251198701E-3</c:v>
                </c:pt>
                <c:pt idx="6283">
                  <c:v>-5.7526366251198701E-3</c:v>
                </c:pt>
                <c:pt idx="6284">
                  <c:v>-5.7526366251198701E-3</c:v>
                </c:pt>
                <c:pt idx="6285">
                  <c:v>-5.7526366251198701E-3</c:v>
                </c:pt>
                <c:pt idx="6286">
                  <c:v>-5.7526366251198701E-3</c:v>
                </c:pt>
                <c:pt idx="6287">
                  <c:v>-8.130081300813009E-3</c:v>
                </c:pt>
                <c:pt idx="6288">
                  <c:v>-7.8909612625538139E-3</c:v>
                </c:pt>
                <c:pt idx="6289">
                  <c:v>-8.1281377002151486E-3</c:v>
                </c:pt>
                <c:pt idx="6290">
                  <c:v>-8.1281377002151486E-3</c:v>
                </c:pt>
                <c:pt idx="6291">
                  <c:v>-8.1281377002151486E-3</c:v>
                </c:pt>
                <c:pt idx="6292">
                  <c:v>-7.889074826679417E-3</c:v>
                </c:pt>
                <c:pt idx="6293">
                  <c:v>-7.889074826679417E-3</c:v>
                </c:pt>
                <c:pt idx="6294">
                  <c:v>-7.6500119531436924E-3</c:v>
                </c:pt>
                <c:pt idx="6295">
                  <c:v>-7.8871892925430412E-3</c:v>
                </c:pt>
                <c:pt idx="6296">
                  <c:v>-7.8871892925430412E-3</c:v>
                </c:pt>
                <c:pt idx="6297">
                  <c:v>-7.8871892925430412E-3</c:v>
                </c:pt>
                <c:pt idx="6298">
                  <c:v>-7.6481835564053465E-3</c:v>
                </c:pt>
                <c:pt idx="6299">
                  <c:v>-7.8853046594982087E-3</c:v>
                </c:pt>
                <c:pt idx="6300">
                  <c:v>-7.8853046594982087E-3</c:v>
                </c:pt>
                <c:pt idx="6301">
                  <c:v>-7.8853046594982087E-3</c:v>
                </c:pt>
                <c:pt idx="6302">
                  <c:v>-7.6463560334528429E-3</c:v>
                </c:pt>
                <c:pt idx="6303">
                  <c:v>-7.8834209268991914E-3</c:v>
                </c:pt>
                <c:pt idx="6304">
                  <c:v>-7.8834209268991914E-3</c:v>
                </c:pt>
                <c:pt idx="6305">
                  <c:v>-7.8834209268991914E-3</c:v>
                </c:pt>
                <c:pt idx="6306">
                  <c:v>-7.8834209268991914E-3</c:v>
                </c:pt>
                <c:pt idx="6307">
                  <c:v>-7.8834209268991914E-3</c:v>
                </c:pt>
                <c:pt idx="6308">
                  <c:v>-7.8834209268991914E-3</c:v>
                </c:pt>
                <c:pt idx="6309">
                  <c:v>-7.8834209268991914E-3</c:v>
                </c:pt>
                <c:pt idx="6310">
                  <c:v>-7.8834209268991914E-3</c:v>
                </c:pt>
                <c:pt idx="6311">
                  <c:v>-7.8834209268991914E-3</c:v>
                </c:pt>
                <c:pt idx="6312">
                  <c:v>-7.1667462971810912E-3</c:v>
                </c:pt>
                <c:pt idx="6313">
                  <c:v>-8.1164955836715205E-3</c:v>
                </c:pt>
                <c:pt idx="6314">
                  <c:v>-8.1164955836715205E-3</c:v>
                </c:pt>
                <c:pt idx="6315">
                  <c:v>-8.1164955836715205E-3</c:v>
                </c:pt>
                <c:pt idx="6316">
                  <c:v>-7.877775125328253E-3</c:v>
                </c:pt>
                <c:pt idx="6317">
                  <c:v>-8.1145584725537002E-3</c:v>
                </c:pt>
                <c:pt idx="6318">
                  <c:v>-8.1145584725537002E-3</c:v>
                </c:pt>
                <c:pt idx="6319">
                  <c:v>-8.1145584725537002E-3</c:v>
                </c:pt>
                <c:pt idx="6320">
                  <c:v>-8.1145584725537002E-3</c:v>
                </c:pt>
                <c:pt idx="6321">
                  <c:v>-8.1145584725537002E-3</c:v>
                </c:pt>
                <c:pt idx="6322">
                  <c:v>-7.8758949880668432E-3</c:v>
                </c:pt>
                <c:pt idx="6323">
                  <c:v>-8.1126222858506694E-3</c:v>
                </c:pt>
                <c:pt idx="6324">
                  <c:v>-8.1126222858506694E-3</c:v>
                </c:pt>
                <c:pt idx="6325">
                  <c:v>-8.1126222858506694E-3</c:v>
                </c:pt>
                <c:pt idx="6326">
                  <c:v>-8.1126222858506694E-3</c:v>
                </c:pt>
                <c:pt idx="6327">
                  <c:v>-8.1126222858506694E-3</c:v>
                </c:pt>
                <c:pt idx="6328">
                  <c:v>-8.8284418993081083E-3</c:v>
                </c:pt>
                <c:pt idx="6329">
                  <c:v>-8.3552160420148486E-3</c:v>
                </c:pt>
                <c:pt idx="6330">
                  <c:v>-8.3552160420148486E-3</c:v>
                </c:pt>
                <c:pt idx="6331">
                  <c:v>-8.3552160420148486E-3</c:v>
                </c:pt>
                <c:pt idx="6332">
                  <c:v>-8.3552160420148486E-3</c:v>
                </c:pt>
                <c:pt idx="6333">
                  <c:v>-8.3552160420148486E-3</c:v>
                </c:pt>
                <c:pt idx="6334">
                  <c:v>-8.3552160420148486E-3</c:v>
                </c:pt>
                <c:pt idx="6335">
                  <c:v>-8.8326569587014389E-3</c:v>
                </c:pt>
                <c:pt idx="6336">
                  <c:v>-8.8326569587014389E-3</c:v>
                </c:pt>
                <c:pt idx="6337">
                  <c:v>-8.8326569587014389E-3</c:v>
                </c:pt>
                <c:pt idx="6338">
                  <c:v>-8.8326569587014389E-3</c:v>
                </c:pt>
                <c:pt idx="6339">
                  <c:v>-8.8326569587014389E-3</c:v>
                </c:pt>
                <c:pt idx="6340">
                  <c:v>-8.8326569587014389E-3</c:v>
                </c:pt>
                <c:pt idx="6341">
                  <c:v>-8.8326569587014389E-3</c:v>
                </c:pt>
                <c:pt idx="6342">
                  <c:v>-8.3552160420148486E-3</c:v>
                </c:pt>
                <c:pt idx="6343">
                  <c:v>-8.3552160420148486E-3</c:v>
                </c:pt>
                <c:pt idx="6344">
                  <c:v>-7.877775125328253E-3</c:v>
                </c:pt>
                <c:pt idx="6345">
                  <c:v>-7.877775125328253E-3</c:v>
                </c:pt>
                <c:pt idx="6346">
                  <c:v>-7.877775125328253E-3</c:v>
                </c:pt>
                <c:pt idx="6347">
                  <c:v>-7.877775125328253E-3</c:v>
                </c:pt>
                <c:pt idx="6348">
                  <c:v>-7.877775125328253E-3</c:v>
                </c:pt>
                <c:pt idx="6349">
                  <c:v>-7.877775125328253E-3</c:v>
                </c:pt>
                <c:pt idx="6350">
                  <c:v>-7.877775125328253E-3</c:v>
                </c:pt>
                <c:pt idx="6351">
                  <c:v>-7.877775125328253E-3</c:v>
                </c:pt>
                <c:pt idx="6352">
                  <c:v>-7.877775125328253E-3</c:v>
                </c:pt>
                <c:pt idx="6353">
                  <c:v>-7.877775125328253E-3</c:v>
                </c:pt>
                <c:pt idx="6354">
                  <c:v>-7.877775125328253E-3</c:v>
                </c:pt>
                <c:pt idx="6355">
                  <c:v>-7.877775125328253E-3</c:v>
                </c:pt>
                <c:pt idx="6356">
                  <c:v>-7.877775125328253E-3</c:v>
                </c:pt>
                <c:pt idx="6357">
                  <c:v>-7.877775125328253E-3</c:v>
                </c:pt>
                <c:pt idx="6358">
                  <c:v>-7.877775125328253E-3</c:v>
                </c:pt>
                <c:pt idx="6359">
                  <c:v>-7.877775125328253E-3</c:v>
                </c:pt>
                <c:pt idx="6360">
                  <c:v>-7.877775125328253E-3</c:v>
                </c:pt>
                <c:pt idx="6361">
                  <c:v>-7.877775125328253E-3</c:v>
                </c:pt>
                <c:pt idx="6362">
                  <c:v>-7.877775125328253E-3</c:v>
                </c:pt>
                <c:pt idx="6363">
                  <c:v>-7.877775125328253E-3</c:v>
                </c:pt>
                <c:pt idx="6364">
                  <c:v>-7.877775125328253E-3</c:v>
                </c:pt>
                <c:pt idx="6365">
                  <c:v>-7.877775125328253E-3</c:v>
                </c:pt>
                <c:pt idx="6366">
                  <c:v>-7.877775125328253E-3</c:v>
                </c:pt>
                <c:pt idx="6367">
                  <c:v>-8.3512288236698047E-3</c:v>
                </c:pt>
                <c:pt idx="6368">
                  <c:v>-7.874015748031496E-3</c:v>
                </c:pt>
                <c:pt idx="6369">
                  <c:v>-7.874015748031496E-3</c:v>
                </c:pt>
                <c:pt idx="6370">
                  <c:v>-8.1087526830431675E-3</c:v>
                </c:pt>
                <c:pt idx="6371">
                  <c:v>-8.1087526830431675E-3</c:v>
                </c:pt>
                <c:pt idx="6372">
                  <c:v>-8.1087526830431675E-3</c:v>
                </c:pt>
                <c:pt idx="6373">
                  <c:v>-8.1087526830431675E-3</c:v>
                </c:pt>
                <c:pt idx="6374">
                  <c:v>-8.1087526830431675E-3</c:v>
                </c:pt>
                <c:pt idx="6375">
                  <c:v>-7.8721374045801901E-3</c:v>
                </c:pt>
                <c:pt idx="6376">
                  <c:v>-7.8721374045801901E-3</c:v>
                </c:pt>
                <c:pt idx="6377">
                  <c:v>-8.1087526830431675E-3</c:v>
                </c:pt>
                <c:pt idx="6378">
                  <c:v>-8.1087526830431675E-3</c:v>
                </c:pt>
                <c:pt idx="6379">
                  <c:v>-8.345255126371005E-3</c:v>
                </c:pt>
                <c:pt idx="6380">
                  <c:v>-8.1068192656175569E-3</c:v>
                </c:pt>
                <c:pt idx="6381">
                  <c:v>-8.1068192656175569E-3</c:v>
                </c:pt>
                <c:pt idx="6382">
                  <c:v>-7.8683834048641349E-3</c:v>
                </c:pt>
                <c:pt idx="6383">
                  <c:v>-8.1048867699642767E-3</c:v>
                </c:pt>
                <c:pt idx="6384">
                  <c:v>-8.1048867699642767E-3</c:v>
                </c:pt>
                <c:pt idx="6385">
                  <c:v>-7.8683834048641349E-3</c:v>
                </c:pt>
                <c:pt idx="6386">
                  <c:v>-7.8683834048641349E-3</c:v>
                </c:pt>
                <c:pt idx="6387">
                  <c:v>-8.3412774070543289E-3</c:v>
                </c:pt>
                <c:pt idx="6388">
                  <c:v>-8.1029551954242551E-3</c:v>
                </c:pt>
                <c:pt idx="6389">
                  <c:v>-8.1029551954242551E-3</c:v>
                </c:pt>
                <c:pt idx="6390">
                  <c:v>-8.1029551954242551E-3</c:v>
                </c:pt>
                <c:pt idx="6391">
                  <c:v>-7.8665077473182403E-3</c:v>
                </c:pt>
                <c:pt idx="6392">
                  <c:v>-8.1048867699642767E-3</c:v>
                </c:pt>
                <c:pt idx="6393">
                  <c:v>-8.1048867699642767E-3</c:v>
                </c:pt>
                <c:pt idx="6394">
                  <c:v>-8.1048867699642767E-3</c:v>
                </c:pt>
                <c:pt idx="6395">
                  <c:v>-8.1048867699642767E-3</c:v>
                </c:pt>
                <c:pt idx="6396">
                  <c:v>-8.1048867699642767E-3</c:v>
                </c:pt>
                <c:pt idx="6397">
                  <c:v>-8.3412774070543289E-3</c:v>
                </c:pt>
                <c:pt idx="6398">
                  <c:v>-8.3412774070543289E-3</c:v>
                </c:pt>
                <c:pt idx="6399">
                  <c:v>-8.5775553967119746E-3</c:v>
                </c:pt>
                <c:pt idx="6400">
                  <c:v>-8.1010245413390518E-3</c:v>
                </c:pt>
                <c:pt idx="6401">
                  <c:v>-8.1010245413390518E-3</c:v>
                </c:pt>
                <c:pt idx="6402">
                  <c:v>-8.1010245413390518E-3</c:v>
                </c:pt>
                <c:pt idx="6403">
                  <c:v>-8.1010245413390518E-3</c:v>
                </c:pt>
                <c:pt idx="6404">
                  <c:v>-8.1010245413390518E-3</c:v>
                </c:pt>
                <c:pt idx="6405">
                  <c:v>-8.1010245413390518E-3</c:v>
                </c:pt>
                <c:pt idx="6406">
                  <c:v>-8.1010245413390518E-3</c:v>
                </c:pt>
                <c:pt idx="6407">
                  <c:v>-8.1010245413390518E-3</c:v>
                </c:pt>
                <c:pt idx="6408">
                  <c:v>-8.1010245413390518E-3</c:v>
                </c:pt>
                <c:pt idx="6409">
                  <c:v>-8.1010245413390518E-3</c:v>
                </c:pt>
                <c:pt idx="6410">
                  <c:v>-8.1010245413390518E-3</c:v>
                </c:pt>
                <c:pt idx="6411">
                  <c:v>-8.1010245413390518E-3</c:v>
                </c:pt>
                <c:pt idx="6412">
                  <c:v>-8.1010245413390518E-3</c:v>
                </c:pt>
                <c:pt idx="6413">
                  <c:v>-8.1010245413390518E-3</c:v>
                </c:pt>
                <c:pt idx="6414">
                  <c:v>-7.624493685966194E-3</c:v>
                </c:pt>
                <c:pt idx="6415">
                  <c:v>-7.624493685966194E-3</c:v>
                </c:pt>
                <c:pt idx="6416">
                  <c:v>-7.624493685966194E-3</c:v>
                </c:pt>
                <c:pt idx="6417">
                  <c:v>-8.1010245413390518E-3</c:v>
                </c:pt>
                <c:pt idx="6418">
                  <c:v>-7.624493685966194E-3</c:v>
                </c:pt>
                <c:pt idx="6419">
                  <c:v>-7.624493685966194E-3</c:v>
                </c:pt>
                <c:pt idx="6420">
                  <c:v>-7.8627591136526485E-3</c:v>
                </c:pt>
                <c:pt idx="6421">
                  <c:v>-7.3862282582797499E-3</c:v>
                </c:pt>
                <c:pt idx="6422">
                  <c:v>-7.3862282582797499E-3</c:v>
                </c:pt>
                <c:pt idx="6423">
                  <c:v>-7.1479628305932824E-3</c:v>
                </c:pt>
                <c:pt idx="6424">
                  <c:v>-7.1479628305932824E-3</c:v>
                </c:pt>
                <c:pt idx="6425">
                  <c:v>-7.1479628305932824E-3</c:v>
                </c:pt>
                <c:pt idx="6426">
                  <c:v>-7.1479628305932824E-3</c:v>
                </c:pt>
                <c:pt idx="6427">
                  <c:v>-6.9096974029068921E-3</c:v>
                </c:pt>
                <c:pt idx="6428">
                  <c:v>-6.9096974029068921E-3</c:v>
                </c:pt>
                <c:pt idx="6429">
                  <c:v>-6.9096974029068921E-3</c:v>
                </c:pt>
                <c:pt idx="6430">
                  <c:v>-6.9096974029068921E-3</c:v>
                </c:pt>
                <c:pt idx="6431">
                  <c:v>-6.9096974029068921E-3</c:v>
                </c:pt>
                <c:pt idx="6432">
                  <c:v>-6.9096974029068921E-3</c:v>
                </c:pt>
                <c:pt idx="6433">
                  <c:v>-6.6714319752204133E-3</c:v>
                </c:pt>
                <c:pt idx="6434">
                  <c:v>-6.6714319752204133E-3</c:v>
                </c:pt>
                <c:pt idx="6435">
                  <c:v>-6.6714319752204133E-3</c:v>
                </c:pt>
                <c:pt idx="6436">
                  <c:v>-6.6714319752204133E-3</c:v>
                </c:pt>
                <c:pt idx="6437">
                  <c:v>-6.4331665475339745E-3</c:v>
                </c:pt>
                <c:pt idx="6438">
                  <c:v>-6.4331665475339745E-3</c:v>
                </c:pt>
                <c:pt idx="6439">
                  <c:v>-6.4331665475339745E-3</c:v>
                </c:pt>
                <c:pt idx="6440">
                  <c:v>-6.4331665475339745E-3</c:v>
                </c:pt>
                <c:pt idx="6441">
                  <c:v>-6.6714319752204133E-3</c:v>
                </c:pt>
                <c:pt idx="6442">
                  <c:v>-6.6714319752204133E-3</c:v>
                </c:pt>
                <c:pt idx="6443">
                  <c:v>-6.6714319752204133E-3</c:v>
                </c:pt>
                <c:pt idx="6444">
                  <c:v>-6.6714319752204133E-3</c:v>
                </c:pt>
                <c:pt idx="6445">
                  <c:v>-6.9096974029068921E-3</c:v>
                </c:pt>
                <c:pt idx="6446">
                  <c:v>-6.9096974029068921E-3</c:v>
                </c:pt>
                <c:pt idx="6447">
                  <c:v>-6.4331665475339745E-3</c:v>
                </c:pt>
                <c:pt idx="6448">
                  <c:v>-6.4331665475339745E-3</c:v>
                </c:pt>
                <c:pt idx="6449">
                  <c:v>-6.6714319752204133E-3</c:v>
                </c:pt>
                <c:pt idx="6450">
                  <c:v>-6.6714319752204133E-3</c:v>
                </c:pt>
                <c:pt idx="6451">
                  <c:v>-6.1949011198475096E-3</c:v>
                </c:pt>
                <c:pt idx="6452">
                  <c:v>-6.1949011198475096E-3</c:v>
                </c:pt>
                <c:pt idx="6453">
                  <c:v>-6.4331665475339745E-3</c:v>
                </c:pt>
                <c:pt idx="6454">
                  <c:v>-6.4331665475339745E-3</c:v>
                </c:pt>
                <c:pt idx="6455">
                  <c:v>-6.1949011198475096E-3</c:v>
                </c:pt>
                <c:pt idx="6456">
                  <c:v>-6.1949011198475096E-3</c:v>
                </c:pt>
                <c:pt idx="6457">
                  <c:v>-6.1949011198475096E-3</c:v>
                </c:pt>
                <c:pt idx="6458">
                  <c:v>-6.1949011198475096E-3</c:v>
                </c:pt>
                <c:pt idx="6459">
                  <c:v>-6.1949011198475096E-3</c:v>
                </c:pt>
                <c:pt idx="6460">
                  <c:v>-6.1949011198475096E-3</c:v>
                </c:pt>
                <c:pt idx="6461">
                  <c:v>-6.1949011198475096E-3</c:v>
                </c:pt>
                <c:pt idx="6462">
                  <c:v>-6.1949011198475096E-3</c:v>
                </c:pt>
                <c:pt idx="6463">
                  <c:v>-6.4331665475339745E-3</c:v>
                </c:pt>
                <c:pt idx="6464">
                  <c:v>-6.4331665475339745E-3</c:v>
                </c:pt>
                <c:pt idx="6465">
                  <c:v>-6.4331665475339745E-3</c:v>
                </c:pt>
                <c:pt idx="6466">
                  <c:v>-6.4331665475339745E-3</c:v>
                </c:pt>
                <c:pt idx="6467">
                  <c:v>-6.4331665475339745E-3</c:v>
                </c:pt>
                <c:pt idx="6468">
                  <c:v>-6.4331665475339745E-3</c:v>
                </c:pt>
                <c:pt idx="6469">
                  <c:v>-6.4331665475339745E-3</c:v>
                </c:pt>
                <c:pt idx="6470">
                  <c:v>-6.4331665475339745E-3</c:v>
                </c:pt>
                <c:pt idx="6471">
                  <c:v>-6.1949011198475096E-3</c:v>
                </c:pt>
                <c:pt idx="6472">
                  <c:v>-6.1949011198475096E-3</c:v>
                </c:pt>
                <c:pt idx="6473">
                  <c:v>-6.1949011198475096E-3</c:v>
                </c:pt>
                <c:pt idx="6474">
                  <c:v>-6.1949011198475096E-3</c:v>
                </c:pt>
                <c:pt idx="6475">
                  <c:v>-6.1949011198475096E-3</c:v>
                </c:pt>
                <c:pt idx="6476">
                  <c:v>-6.1949011198475096E-3</c:v>
                </c:pt>
                <c:pt idx="6477">
                  <c:v>-6.6714319752204133E-3</c:v>
                </c:pt>
                <c:pt idx="6478">
                  <c:v>-6.6714319752204133E-3</c:v>
                </c:pt>
                <c:pt idx="6479">
                  <c:v>-6.6714319752204133E-3</c:v>
                </c:pt>
                <c:pt idx="6480">
                  <c:v>-6.6714319752204133E-3</c:v>
                </c:pt>
                <c:pt idx="6481">
                  <c:v>-6.6714319752204133E-3</c:v>
                </c:pt>
                <c:pt idx="6482">
                  <c:v>-6.6714319752204133E-3</c:v>
                </c:pt>
                <c:pt idx="6483">
                  <c:v>-6.6714319752204133E-3</c:v>
                </c:pt>
                <c:pt idx="6484">
                  <c:v>-6.6714319752204133E-3</c:v>
                </c:pt>
                <c:pt idx="6485">
                  <c:v>-6.6714319752204133E-3</c:v>
                </c:pt>
                <c:pt idx="6486">
                  <c:v>-6.6714319752204133E-3</c:v>
                </c:pt>
                <c:pt idx="6487">
                  <c:v>-6.6714319752204133E-3</c:v>
                </c:pt>
                <c:pt idx="6488">
                  <c:v>-6.6714319752204133E-3</c:v>
                </c:pt>
                <c:pt idx="6489">
                  <c:v>-6.9096974029068921E-3</c:v>
                </c:pt>
                <c:pt idx="6490">
                  <c:v>-6.9096974029068921E-3</c:v>
                </c:pt>
                <c:pt idx="6491">
                  <c:v>-6.9096974029068921E-3</c:v>
                </c:pt>
                <c:pt idx="6492">
                  <c:v>-6.9096974029068921E-3</c:v>
                </c:pt>
                <c:pt idx="6493">
                  <c:v>-6.6714319752204133E-3</c:v>
                </c:pt>
                <c:pt idx="6494">
                  <c:v>-6.6714319752204133E-3</c:v>
                </c:pt>
                <c:pt idx="6495">
                  <c:v>-6.9096974029068921E-3</c:v>
                </c:pt>
                <c:pt idx="6496">
                  <c:v>-6.9096974029068921E-3</c:v>
                </c:pt>
                <c:pt idx="6497">
                  <c:v>-6.9096974029068921E-3</c:v>
                </c:pt>
                <c:pt idx="6498">
                  <c:v>-6.9096974029068921E-3</c:v>
                </c:pt>
                <c:pt idx="6499">
                  <c:v>-6.9096974029068921E-3</c:v>
                </c:pt>
                <c:pt idx="6500">
                  <c:v>-6.9096974029068921E-3</c:v>
                </c:pt>
                <c:pt idx="6501">
                  <c:v>-6.9096974029068921E-3</c:v>
                </c:pt>
                <c:pt idx="6502">
                  <c:v>-6.9096974029068921E-3</c:v>
                </c:pt>
                <c:pt idx="6503">
                  <c:v>-7.624493685966194E-3</c:v>
                </c:pt>
                <c:pt idx="6504">
                  <c:v>-7.3862282582797499E-3</c:v>
                </c:pt>
                <c:pt idx="6505">
                  <c:v>-7.3862282582797499E-3</c:v>
                </c:pt>
                <c:pt idx="6506">
                  <c:v>-7.3862282582797499E-3</c:v>
                </c:pt>
                <c:pt idx="6507">
                  <c:v>-7.1479628305932824E-3</c:v>
                </c:pt>
                <c:pt idx="6508">
                  <c:v>-7.1479628305932824E-3</c:v>
                </c:pt>
                <c:pt idx="6509">
                  <c:v>-7.1479628305932824E-3</c:v>
                </c:pt>
                <c:pt idx="6510">
                  <c:v>-7.3862282582797499E-3</c:v>
                </c:pt>
                <c:pt idx="6511">
                  <c:v>-7.3862282582797499E-3</c:v>
                </c:pt>
                <c:pt idx="6512">
                  <c:v>-7.3862282582797499E-3</c:v>
                </c:pt>
                <c:pt idx="6513">
                  <c:v>-6.9096974029068921E-3</c:v>
                </c:pt>
                <c:pt idx="6514">
                  <c:v>-6.9096974029068921E-3</c:v>
                </c:pt>
                <c:pt idx="6515">
                  <c:v>-7.3862282582797499E-3</c:v>
                </c:pt>
                <c:pt idx="6516">
                  <c:v>-7.3862282582797499E-3</c:v>
                </c:pt>
                <c:pt idx="6517">
                  <c:v>-7.3862282582797499E-3</c:v>
                </c:pt>
                <c:pt idx="6518">
                  <c:v>-8.3313496786480059E-3</c:v>
                </c:pt>
                <c:pt idx="6519">
                  <c:v>-8.3313496786480059E-3</c:v>
                </c:pt>
                <c:pt idx="6520">
                  <c:v>-7.8571428571428594E-3</c:v>
                </c:pt>
                <c:pt idx="6521">
                  <c:v>-8.0952380952381067E-3</c:v>
                </c:pt>
                <c:pt idx="6522">
                  <c:v>-7.3862282582797499E-3</c:v>
                </c:pt>
                <c:pt idx="6523">
                  <c:v>-7.8627591136526485E-3</c:v>
                </c:pt>
                <c:pt idx="6524">
                  <c:v>-8.3353179328411568E-3</c:v>
                </c:pt>
                <c:pt idx="6525">
                  <c:v>-8.3353179328411568E-3</c:v>
                </c:pt>
                <c:pt idx="6526">
                  <c:v>-7.8627591136526485E-3</c:v>
                </c:pt>
                <c:pt idx="6527">
                  <c:v>-8.5775553967119746E-3</c:v>
                </c:pt>
                <c:pt idx="6528">
                  <c:v>-8.1048867699642767E-3</c:v>
                </c:pt>
                <c:pt idx="6529">
                  <c:v>-8.1048867699642767E-3</c:v>
                </c:pt>
                <c:pt idx="6530">
                  <c:v>-8.1048867699642767E-3</c:v>
                </c:pt>
                <c:pt idx="6531">
                  <c:v>-8.1048867699642767E-3</c:v>
                </c:pt>
                <c:pt idx="6532">
                  <c:v>-8.1048867699642767E-3</c:v>
                </c:pt>
                <c:pt idx="6533">
                  <c:v>-8.1048867699642767E-3</c:v>
                </c:pt>
                <c:pt idx="6534">
                  <c:v>-8.1048867699642767E-3</c:v>
                </c:pt>
                <c:pt idx="6535">
                  <c:v>-8.343265792610249E-3</c:v>
                </c:pt>
                <c:pt idx="6536">
                  <c:v>-8.1068192656175569E-3</c:v>
                </c:pt>
                <c:pt idx="6537">
                  <c:v>-8.1068192656175569E-3</c:v>
                </c:pt>
                <c:pt idx="6538">
                  <c:v>-8.1068192656175569E-3</c:v>
                </c:pt>
                <c:pt idx="6539">
                  <c:v>-8.1068192656175569E-3</c:v>
                </c:pt>
                <c:pt idx="6540">
                  <c:v>-8.1068192656175569E-3</c:v>
                </c:pt>
                <c:pt idx="6541">
                  <c:v>-8.1068192656175569E-3</c:v>
                </c:pt>
                <c:pt idx="6542">
                  <c:v>-8.343265792610249E-3</c:v>
                </c:pt>
                <c:pt idx="6543">
                  <c:v>-7.8665077473182403E-3</c:v>
                </c:pt>
                <c:pt idx="6544">
                  <c:v>-7.8665077473182403E-3</c:v>
                </c:pt>
                <c:pt idx="6545">
                  <c:v>-7.8665077473182403E-3</c:v>
                </c:pt>
                <c:pt idx="6546">
                  <c:v>-8.1029551954242551E-3</c:v>
                </c:pt>
                <c:pt idx="6547">
                  <c:v>-8.1029551954242551E-3</c:v>
                </c:pt>
                <c:pt idx="6548">
                  <c:v>-8.1029551954242551E-3</c:v>
                </c:pt>
                <c:pt idx="6549">
                  <c:v>-7.8646329837941276E-3</c:v>
                </c:pt>
                <c:pt idx="6550">
                  <c:v>-7.8646329837941276E-3</c:v>
                </c:pt>
                <c:pt idx="6551">
                  <c:v>-7.3879885605338414E-3</c:v>
                </c:pt>
                <c:pt idx="6552">
                  <c:v>-8.0971659919028341E-3</c:v>
                </c:pt>
                <c:pt idx="6553">
                  <c:v>-9.0497737556561059E-3</c:v>
                </c:pt>
                <c:pt idx="6554">
                  <c:v>-8.3412774070543289E-3</c:v>
                </c:pt>
                <c:pt idx="6555">
                  <c:v>-8.1029551954242551E-3</c:v>
                </c:pt>
                <c:pt idx="6556">
                  <c:v>-8.3392899690255227E-3</c:v>
                </c:pt>
                <c:pt idx="6557">
                  <c:v>-8.3392899690255227E-3</c:v>
                </c:pt>
                <c:pt idx="6558">
                  <c:v>-8.3392899690255227E-3</c:v>
                </c:pt>
                <c:pt idx="6559">
                  <c:v>-8.3392899690255227E-3</c:v>
                </c:pt>
                <c:pt idx="6560">
                  <c:v>-8.1029551954242551E-3</c:v>
                </c:pt>
                <c:pt idx="6561">
                  <c:v>-8.3412774070543289E-3</c:v>
                </c:pt>
                <c:pt idx="6562">
                  <c:v>-8.3412774070543289E-3</c:v>
                </c:pt>
                <c:pt idx="6563">
                  <c:v>-8.5795996186845431E-3</c:v>
                </c:pt>
                <c:pt idx="6564">
                  <c:v>-8.5795996186845431E-3</c:v>
                </c:pt>
                <c:pt idx="6565">
                  <c:v>-8.5795996186845431E-3</c:v>
                </c:pt>
                <c:pt idx="6566">
                  <c:v>-8.5795996186845431E-3</c:v>
                </c:pt>
                <c:pt idx="6567">
                  <c:v>-8.5795996186845431E-3</c:v>
                </c:pt>
                <c:pt idx="6568">
                  <c:v>-8.5795996186845431E-3</c:v>
                </c:pt>
                <c:pt idx="6569">
                  <c:v>-8.5795996186845431E-3</c:v>
                </c:pt>
                <c:pt idx="6570">
                  <c:v>-8.5795996186845431E-3</c:v>
                </c:pt>
                <c:pt idx="6571">
                  <c:v>-8.3412774070543289E-3</c:v>
                </c:pt>
                <c:pt idx="6572">
                  <c:v>-8.3412774070543289E-3</c:v>
                </c:pt>
                <c:pt idx="6573">
                  <c:v>-8.3412774070543289E-3</c:v>
                </c:pt>
                <c:pt idx="6574">
                  <c:v>-8.3412774070543289E-3</c:v>
                </c:pt>
                <c:pt idx="6575">
                  <c:v>-7.8646329837941276E-3</c:v>
                </c:pt>
                <c:pt idx="6576">
                  <c:v>-7.8646329837941276E-3</c:v>
                </c:pt>
                <c:pt idx="6577">
                  <c:v>-7.8646329837941276E-3</c:v>
                </c:pt>
                <c:pt idx="6578">
                  <c:v>-7.8646329837941276E-3</c:v>
                </c:pt>
                <c:pt idx="6579">
                  <c:v>-7.8646329837941276E-3</c:v>
                </c:pt>
                <c:pt idx="6580">
                  <c:v>-7.8646329837941276E-3</c:v>
                </c:pt>
                <c:pt idx="6581">
                  <c:v>-7.6263107721639793E-3</c:v>
                </c:pt>
                <c:pt idx="6582">
                  <c:v>-7.8627591136526485E-3</c:v>
                </c:pt>
                <c:pt idx="6583">
                  <c:v>-8.1010245413390518E-3</c:v>
                </c:pt>
                <c:pt idx="6584">
                  <c:v>-8.1010245413390518E-3</c:v>
                </c:pt>
                <c:pt idx="6585">
                  <c:v>-8.1010245413390518E-3</c:v>
                </c:pt>
                <c:pt idx="6586">
                  <c:v>-8.1010245413390518E-3</c:v>
                </c:pt>
                <c:pt idx="6587">
                  <c:v>-8.1010245413390518E-3</c:v>
                </c:pt>
                <c:pt idx="6588">
                  <c:v>-8.1010245413390518E-3</c:v>
                </c:pt>
                <c:pt idx="6589">
                  <c:v>-7.8627591136526485E-3</c:v>
                </c:pt>
                <c:pt idx="6590">
                  <c:v>-7.8627591136526485E-3</c:v>
                </c:pt>
                <c:pt idx="6591">
                  <c:v>-7.8627591136526485E-3</c:v>
                </c:pt>
                <c:pt idx="6592">
                  <c:v>-7.8627591136526485E-3</c:v>
                </c:pt>
                <c:pt idx="6593">
                  <c:v>-7.8627591136526485E-3</c:v>
                </c:pt>
                <c:pt idx="6594">
                  <c:v>-8.3353179328411568E-3</c:v>
                </c:pt>
                <c:pt idx="6595">
                  <c:v>-7.8590140509645183E-3</c:v>
                </c:pt>
                <c:pt idx="6596">
                  <c:v>-8.3313496786480059E-3</c:v>
                </c:pt>
                <c:pt idx="6597">
                  <c:v>-8.0933111164008531E-3</c:v>
                </c:pt>
                <c:pt idx="6598">
                  <c:v>-7.8571428571428594E-3</c:v>
                </c:pt>
                <c:pt idx="6599">
                  <c:v>-7.8571428571428594E-3</c:v>
                </c:pt>
                <c:pt idx="6600">
                  <c:v>-7.8571428571428594E-3</c:v>
                </c:pt>
                <c:pt idx="6601">
                  <c:v>-7.8571428571428594E-3</c:v>
                </c:pt>
                <c:pt idx="6602">
                  <c:v>-7.8571428571428594E-3</c:v>
                </c:pt>
                <c:pt idx="6603">
                  <c:v>-7.8571428571428594E-3</c:v>
                </c:pt>
                <c:pt idx="6604">
                  <c:v>-7.8571428571428594E-3</c:v>
                </c:pt>
                <c:pt idx="6605">
                  <c:v>-7.6190476190476459E-3</c:v>
                </c:pt>
                <c:pt idx="6606">
                  <c:v>-7.8552725541537922E-3</c:v>
                </c:pt>
                <c:pt idx="6607">
                  <c:v>-7.8552725541537922E-3</c:v>
                </c:pt>
                <c:pt idx="6608">
                  <c:v>-7.8552725541537922E-3</c:v>
                </c:pt>
                <c:pt idx="6609">
                  <c:v>-7.8552725541537922E-3</c:v>
                </c:pt>
                <c:pt idx="6610">
                  <c:v>-7.8552725541537922E-3</c:v>
                </c:pt>
                <c:pt idx="6611">
                  <c:v>-7.8552725541537922E-3</c:v>
                </c:pt>
                <c:pt idx="6612">
                  <c:v>-6.9096974029068921E-3</c:v>
                </c:pt>
                <c:pt idx="6613">
                  <c:v>-8.1010245413390518E-3</c:v>
                </c:pt>
                <c:pt idx="6614">
                  <c:v>-8.1010245413390518E-3</c:v>
                </c:pt>
                <c:pt idx="6615">
                  <c:v>-7.8627591136526485E-3</c:v>
                </c:pt>
                <c:pt idx="6616">
                  <c:v>-8.0990948070510296E-3</c:v>
                </c:pt>
                <c:pt idx="6617">
                  <c:v>-7.8608861362553604E-3</c:v>
                </c:pt>
                <c:pt idx="6618">
                  <c:v>-7.8608861362553604E-3</c:v>
                </c:pt>
                <c:pt idx="6619">
                  <c:v>-7.8608861362553604E-3</c:v>
                </c:pt>
                <c:pt idx="6620">
                  <c:v>-7.8608861362553604E-3</c:v>
                </c:pt>
                <c:pt idx="6621">
                  <c:v>-7.8608861362553604E-3</c:v>
                </c:pt>
                <c:pt idx="6622">
                  <c:v>-7.8608861362553604E-3</c:v>
                </c:pt>
                <c:pt idx="6623">
                  <c:v>-8.0990948070510296E-3</c:v>
                </c:pt>
                <c:pt idx="6624">
                  <c:v>-8.0990948070510296E-3</c:v>
                </c:pt>
                <c:pt idx="6625">
                  <c:v>-7.8608861362553604E-3</c:v>
                </c:pt>
                <c:pt idx="6626">
                  <c:v>-7.8608861362553604E-3</c:v>
                </c:pt>
                <c:pt idx="6627">
                  <c:v>-8.3373034778465947E-3</c:v>
                </c:pt>
                <c:pt idx="6628">
                  <c:v>-8.3373034778465947E-3</c:v>
                </c:pt>
                <c:pt idx="6629">
                  <c:v>-8.3373034778465947E-3</c:v>
                </c:pt>
                <c:pt idx="6630">
                  <c:v>-8.3373034778465947E-3</c:v>
                </c:pt>
                <c:pt idx="6631">
                  <c:v>-9.0519294902334443E-3</c:v>
                </c:pt>
                <c:pt idx="6632">
                  <c:v>-9.0519294902334443E-3</c:v>
                </c:pt>
                <c:pt idx="6633">
                  <c:v>-9.0519294902334443E-3</c:v>
                </c:pt>
                <c:pt idx="6634">
                  <c:v>-9.0519294902334443E-3</c:v>
                </c:pt>
                <c:pt idx="6635">
                  <c:v>-8.8137208194378844E-3</c:v>
                </c:pt>
                <c:pt idx="6636">
                  <c:v>-8.8137208194378844E-3</c:v>
                </c:pt>
                <c:pt idx="6637">
                  <c:v>-8.5755121486422777E-3</c:v>
                </c:pt>
                <c:pt idx="6638">
                  <c:v>-8.5755121486422777E-3</c:v>
                </c:pt>
                <c:pt idx="6639">
                  <c:v>-8.3373034778465947E-3</c:v>
                </c:pt>
                <c:pt idx="6640">
                  <c:v>-8.3373034778465947E-3</c:v>
                </c:pt>
                <c:pt idx="6641">
                  <c:v>-8.3373034778465947E-3</c:v>
                </c:pt>
                <c:pt idx="6642">
                  <c:v>-8.3373034778465947E-3</c:v>
                </c:pt>
                <c:pt idx="6643">
                  <c:v>-8.0990948070510296E-3</c:v>
                </c:pt>
                <c:pt idx="6644">
                  <c:v>-8.0990948070510296E-3</c:v>
                </c:pt>
                <c:pt idx="6645">
                  <c:v>-8.0990948070510296E-3</c:v>
                </c:pt>
                <c:pt idx="6646">
                  <c:v>-8.0990948070510296E-3</c:v>
                </c:pt>
                <c:pt idx="6647">
                  <c:v>-8.3373034778465947E-3</c:v>
                </c:pt>
                <c:pt idx="6648">
                  <c:v>-8.3373034778465947E-3</c:v>
                </c:pt>
                <c:pt idx="6649">
                  <c:v>-8.3373034778465947E-3</c:v>
                </c:pt>
                <c:pt idx="6650">
                  <c:v>-8.3373034778465947E-3</c:v>
                </c:pt>
                <c:pt idx="6651">
                  <c:v>-8.3373034778465947E-3</c:v>
                </c:pt>
                <c:pt idx="6652">
                  <c:v>-8.3373034778465947E-3</c:v>
                </c:pt>
                <c:pt idx="6653">
                  <c:v>-8.3373034778465947E-3</c:v>
                </c:pt>
                <c:pt idx="6654">
                  <c:v>-8.3373034778465947E-3</c:v>
                </c:pt>
                <c:pt idx="6655">
                  <c:v>-8.3373034778465947E-3</c:v>
                </c:pt>
                <c:pt idx="6656">
                  <c:v>-8.3373034778465947E-3</c:v>
                </c:pt>
                <c:pt idx="6657">
                  <c:v>-8.3373034778465947E-3</c:v>
                </c:pt>
                <c:pt idx="6658">
                  <c:v>-8.3373034778465947E-3</c:v>
                </c:pt>
                <c:pt idx="6659">
                  <c:v>-8.8137208194378844E-3</c:v>
                </c:pt>
                <c:pt idx="6660">
                  <c:v>-8.8137208194378844E-3</c:v>
                </c:pt>
                <c:pt idx="6661">
                  <c:v>-8.8137208194378844E-3</c:v>
                </c:pt>
                <c:pt idx="6662">
                  <c:v>-8.8137208194378844E-3</c:v>
                </c:pt>
                <c:pt idx="6663">
                  <c:v>-9.0519294902334443E-3</c:v>
                </c:pt>
                <c:pt idx="6664">
                  <c:v>-9.0519294902334443E-3</c:v>
                </c:pt>
                <c:pt idx="6665">
                  <c:v>-8.5755121486422777E-3</c:v>
                </c:pt>
                <c:pt idx="6666">
                  <c:v>-8.5755121486422777E-3</c:v>
                </c:pt>
                <c:pt idx="6667">
                  <c:v>-8.5755121486422777E-3</c:v>
                </c:pt>
                <c:pt idx="6668">
                  <c:v>-8.5755121486422777E-3</c:v>
                </c:pt>
                <c:pt idx="6669">
                  <c:v>-8.3373034778465947E-3</c:v>
                </c:pt>
                <c:pt idx="6670">
                  <c:v>-8.3373034778465947E-3</c:v>
                </c:pt>
                <c:pt idx="6671">
                  <c:v>-8.0990948070510296E-3</c:v>
                </c:pt>
                <c:pt idx="6672">
                  <c:v>-8.0990948070510296E-3</c:v>
                </c:pt>
                <c:pt idx="6673">
                  <c:v>-8.0990948070510296E-3</c:v>
                </c:pt>
                <c:pt idx="6674">
                  <c:v>-8.0990948070510296E-3</c:v>
                </c:pt>
                <c:pt idx="6675">
                  <c:v>-8.0990948070510296E-3</c:v>
                </c:pt>
                <c:pt idx="6676">
                  <c:v>-8.0990948070510296E-3</c:v>
                </c:pt>
                <c:pt idx="6677">
                  <c:v>-8.5755121486422777E-3</c:v>
                </c:pt>
                <c:pt idx="6678">
                  <c:v>-8.5755121486422777E-3</c:v>
                </c:pt>
                <c:pt idx="6679">
                  <c:v>-8.5755121486422777E-3</c:v>
                </c:pt>
                <c:pt idx="6680">
                  <c:v>-8.5755121486422777E-3</c:v>
                </c:pt>
                <c:pt idx="6681">
                  <c:v>-8.5755121486422777E-3</c:v>
                </c:pt>
                <c:pt idx="6682">
                  <c:v>-8.5755121486422777E-3</c:v>
                </c:pt>
                <c:pt idx="6683">
                  <c:v>-8.5755121486422777E-3</c:v>
                </c:pt>
                <c:pt idx="6684">
                  <c:v>-8.5755121486422777E-3</c:v>
                </c:pt>
                <c:pt idx="6685">
                  <c:v>-8.3373034778465947E-3</c:v>
                </c:pt>
                <c:pt idx="6686">
                  <c:v>-8.3373034778465947E-3</c:v>
                </c:pt>
                <c:pt idx="6687">
                  <c:v>-8.3373034778465947E-3</c:v>
                </c:pt>
                <c:pt idx="6688">
                  <c:v>-8.3373034778465947E-3</c:v>
                </c:pt>
                <c:pt idx="6689">
                  <c:v>-8.3373034778465947E-3</c:v>
                </c:pt>
                <c:pt idx="6690">
                  <c:v>-8.3373034778465947E-3</c:v>
                </c:pt>
                <c:pt idx="6691">
                  <c:v>-8.5755121486422777E-3</c:v>
                </c:pt>
                <c:pt idx="6692">
                  <c:v>-8.5755121486422777E-3</c:v>
                </c:pt>
                <c:pt idx="6693">
                  <c:v>-8.5755121486422777E-3</c:v>
                </c:pt>
                <c:pt idx="6694">
                  <c:v>-8.5755121486422777E-3</c:v>
                </c:pt>
                <c:pt idx="6695">
                  <c:v>-8.5755121486422777E-3</c:v>
                </c:pt>
                <c:pt idx="6696">
                  <c:v>-8.5755121486422777E-3</c:v>
                </c:pt>
                <c:pt idx="6697">
                  <c:v>-8.5755121486422777E-3</c:v>
                </c:pt>
                <c:pt idx="6698">
                  <c:v>-8.5755121486422777E-3</c:v>
                </c:pt>
                <c:pt idx="6699">
                  <c:v>-8.5755121486422777E-3</c:v>
                </c:pt>
                <c:pt idx="6700">
                  <c:v>-8.5755121486422777E-3</c:v>
                </c:pt>
                <c:pt idx="6701">
                  <c:v>-8.5755121486422777E-3</c:v>
                </c:pt>
                <c:pt idx="6702">
                  <c:v>-8.5755121486422777E-3</c:v>
                </c:pt>
                <c:pt idx="6703">
                  <c:v>-8.8137208194378844E-3</c:v>
                </c:pt>
                <c:pt idx="6704">
                  <c:v>-8.8137208194378844E-3</c:v>
                </c:pt>
                <c:pt idx="6705">
                  <c:v>-8.8137208194378844E-3</c:v>
                </c:pt>
                <c:pt idx="6706">
                  <c:v>-8.8137208194378844E-3</c:v>
                </c:pt>
                <c:pt idx="6707">
                  <c:v>-8.8137208194378844E-3</c:v>
                </c:pt>
                <c:pt idx="6708">
                  <c:v>-8.8137208194378844E-3</c:v>
                </c:pt>
                <c:pt idx="6709">
                  <c:v>-8.8137208194378844E-3</c:v>
                </c:pt>
                <c:pt idx="6710">
                  <c:v>-8.8137208194378844E-3</c:v>
                </c:pt>
                <c:pt idx="6711">
                  <c:v>-8.5755121486422777E-3</c:v>
                </c:pt>
                <c:pt idx="6712">
                  <c:v>-8.5755121486422777E-3</c:v>
                </c:pt>
                <c:pt idx="6713">
                  <c:v>-8.5755121486422777E-3</c:v>
                </c:pt>
                <c:pt idx="6714">
                  <c:v>-8.5755121486422777E-3</c:v>
                </c:pt>
                <c:pt idx="6715">
                  <c:v>-8.5755121486422777E-3</c:v>
                </c:pt>
                <c:pt idx="6716">
                  <c:v>-8.5755121486422777E-3</c:v>
                </c:pt>
                <c:pt idx="6717">
                  <c:v>-8.5755121486422777E-3</c:v>
                </c:pt>
                <c:pt idx="6718">
                  <c:v>-8.5755121486422777E-3</c:v>
                </c:pt>
                <c:pt idx="6719">
                  <c:v>-8.8137208194378844E-3</c:v>
                </c:pt>
                <c:pt idx="6720">
                  <c:v>-8.8137208194378844E-3</c:v>
                </c:pt>
                <c:pt idx="6721">
                  <c:v>-8.8137208194378844E-3</c:v>
                </c:pt>
                <c:pt idx="6722">
                  <c:v>-8.8137208194378844E-3</c:v>
                </c:pt>
                <c:pt idx="6723">
                  <c:v>-8.8137208194378844E-3</c:v>
                </c:pt>
                <c:pt idx="6724">
                  <c:v>-8.8137208194378844E-3</c:v>
                </c:pt>
                <c:pt idx="6725">
                  <c:v>-8.8137208194378844E-3</c:v>
                </c:pt>
                <c:pt idx="6726">
                  <c:v>-8.8137208194378844E-3</c:v>
                </c:pt>
                <c:pt idx="6727">
                  <c:v>-8.5755121486422777E-3</c:v>
                </c:pt>
                <c:pt idx="6728">
                  <c:v>-8.5755121486422777E-3</c:v>
                </c:pt>
                <c:pt idx="6729">
                  <c:v>-8.0990948070510296E-3</c:v>
                </c:pt>
                <c:pt idx="6730">
                  <c:v>-8.0990948070510296E-3</c:v>
                </c:pt>
                <c:pt idx="6731">
                  <c:v>-8.5755121486422777E-3</c:v>
                </c:pt>
                <c:pt idx="6732">
                  <c:v>-8.5755121486422777E-3</c:v>
                </c:pt>
                <c:pt idx="6733">
                  <c:v>-8.0990948070510296E-3</c:v>
                </c:pt>
                <c:pt idx="6734">
                  <c:v>-8.0990948070510296E-3</c:v>
                </c:pt>
                <c:pt idx="6735">
                  <c:v>-7.8608861362553604E-3</c:v>
                </c:pt>
                <c:pt idx="6736">
                  <c:v>-7.8608861362553604E-3</c:v>
                </c:pt>
                <c:pt idx="6737">
                  <c:v>-7.8608861362553604E-3</c:v>
                </c:pt>
                <c:pt idx="6738">
                  <c:v>-7.8608861362553604E-3</c:v>
                </c:pt>
                <c:pt idx="6739">
                  <c:v>-7.8608861362553604E-3</c:v>
                </c:pt>
                <c:pt idx="6740">
                  <c:v>-7.8608861362553604E-3</c:v>
                </c:pt>
                <c:pt idx="6741">
                  <c:v>-7.8608861362553604E-3</c:v>
                </c:pt>
                <c:pt idx="6742">
                  <c:v>-7.8608861362553604E-3</c:v>
                </c:pt>
                <c:pt idx="6743">
                  <c:v>-8.5755121486422777E-3</c:v>
                </c:pt>
                <c:pt idx="6744">
                  <c:v>-8.5755121486422777E-3</c:v>
                </c:pt>
                <c:pt idx="6745">
                  <c:v>-8.3373034778465947E-3</c:v>
                </c:pt>
                <c:pt idx="6746">
                  <c:v>-8.3373034778465947E-3</c:v>
                </c:pt>
                <c:pt idx="6747">
                  <c:v>-8.3373034778465947E-3</c:v>
                </c:pt>
                <c:pt idx="6748">
                  <c:v>-8.3373034778465947E-3</c:v>
                </c:pt>
                <c:pt idx="6749">
                  <c:v>-8.3373034778465947E-3</c:v>
                </c:pt>
                <c:pt idx="6750">
                  <c:v>-8.3373034778465947E-3</c:v>
                </c:pt>
                <c:pt idx="6751">
                  <c:v>-8.0990948070510296E-3</c:v>
                </c:pt>
                <c:pt idx="6752">
                  <c:v>-8.0990948070510296E-3</c:v>
                </c:pt>
                <c:pt idx="6753">
                  <c:v>-8.0990948070510296E-3</c:v>
                </c:pt>
                <c:pt idx="6754">
                  <c:v>-8.0990948070510296E-3</c:v>
                </c:pt>
                <c:pt idx="6755">
                  <c:v>-8.5755121486422777E-3</c:v>
                </c:pt>
                <c:pt idx="6756">
                  <c:v>-8.5755121486422777E-3</c:v>
                </c:pt>
                <c:pt idx="6757">
                  <c:v>-8.3373034778465947E-3</c:v>
                </c:pt>
                <c:pt idx="6758">
                  <c:v>-8.3373034778465947E-3</c:v>
                </c:pt>
                <c:pt idx="6759">
                  <c:v>-8.3373034778465947E-3</c:v>
                </c:pt>
                <c:pt idx="6760">
                  <c:v>-8.3373034778465947E-3</c:v>
                </c:pt>
                <c:pt idx="6761">
                  <c:v>-8.5755121486422777E-3</c:v>
                </c:pt>
                <c:pt idx="6762">
                  <c:v>-8.5755121486422777E-3</c:v>
                </c:pt>
                <c:pt idx="6763">
                  <c:v>-8.5755121486422777E-3</c:v>
                </c:pt>
                <c:pt idx="6764">
                  <c:v>-8.5755121486422777E-3</c:v>
                </c:pt>
                <c:pt idx="6765">
                  <c:v>-8.3373034778465947E-3</c:v>
                </c:pt>
                <c:pt idx="6766">
                  <c:v>-8.3373034778465947E-3</c:v>
                </c:pt>
                <c:pt idx="6767">
                  <c:v>-8.3373034778465947E-3</c:v>
                </c:pt>
                <c:pt idx="6768">
                  <c:v>-8.3373034778465947E-3</c:v>
                </c:pt>
                <c:pt idx="6769">
                  <c:v>-8.3373034778465947E-3</c:v>
                </c:pt>
                <c:pt idx="6770">
                  <c:v>-8.3373034778465947E-3</c:v>
                </c:pt>
                <c:pt idx="6771">
                  <c:v>-8.3373034778465947E-3</c:v>
                </c:pt>
                <c:pt idx="6772">
                  <c:v>-8.3373034778465947E-3</c:v>
                </c:pt>
                <c:pt idx="6773">
                  <c:v>-8.3373034778465947E-3</c:v>
                </c:pt>
                <c:pt idx="6774">
                  <c:v>-8.3373034778465947E-3</c:v>
                </c:pt>
                <c:pt idx="6775">
                  <c:v>-8.3373034778465947E-3</c:v>
                </c:pt>
                <c:pt idx="6776">
                  <c:v>-8.3373034778465947E-3</c:v>
                </c:pt>
                <c:pt idx="6777">
                  <c:v>-8.0990948070510296E-3</c:v>
                </c:pt>
                <c:pt idx="6778">
                  <c:v>-8.0990948070510296E-3</c:v>
                </c:pt>
                <c:pt idx="6779">
                  <c:v>-8.3373034778465947E-3</c:v>
                </c:pt>
                <c:pt idx="6780">
                  <c:v>-8.3373034778465947E-3</c:v>
                </c:pt>
                <c:pt idx="6781">
                  <c:v>-8.3373034778465947E-3</c:v>
                </c:pt>
                <c:pt idx="6782">
                  <c:v>-8.3373034778465947E-3</c:v>
                </c:pt>
                <c:pt idx="6783">
                  <c:v>-8.5755121486422777E-3</c:v>
                </c:pt>
                <c:pt idx="6784">
                  <c:v>-8.5755121486422777E-3</c:v>
                </c:pt>
                <c:pt idx="6785">
                  <c:v>-9.0519294902334443E-3</c:v>
                </c:pt>
                <c:pt idx="6786">
                  <c:v>-9.0519294902334443E-3</c:v>
                </c:pt>
                <c:pt idx="6787">
                  <c:v>-9.0519294902334443E-3</c:v>
                </c:pt>
                <c:pt idx="6788">
                  <c:v>-9.0519294902334443E-3</c:v>
                </c:pt>
                <c:pt idx="6789">
                  <c:v>-8.8137208194378844E-3</c:v>
                </c:pt>
                <c:pt idx="6790">
                  <c:v>-8.8137208194378844E-3</c:v>
                </c:pt>
                <c:pt idx="6791">
                  <c:v>-9.0519294902334443E-3</c:v>
                </c:pt>
                <c:pt idx="6792">
                  <c:v>-9.0519294902334443E-3</c:v>
                </c:pt>
                <c:pt idx="6793">
                  <c:v>-9.0519294902334443E-3</c:v>
                </c:pt>
                <c:pt idx="6794">
                  <c:v>-9.0519294902334443E-3</c:v>
                </c:pt>
                <c:pt idx="6795">
                  <c:v>-9.0519294902334443E-3</c:v>
                </c:pt>
                <c:pt idx="6796">
                  <c:v>-9.0519294902334443E-3</c:v>
                </c:pt>
                <c:pt idx="6797">
                  <c:v>-8.8137208194378844E-3</c:v>
                </c:pt>
                <c:pt idx="6798">
                  <c:v>-8.8137208194378844E-3</c:v>
                </c:pt>
                <c:pt idx="6799">
                  <c:v>-8.8137208194378844E-3</c:v>
                </c:pt>
                <c:pt idx="6800">
                  <c:v>-8.8137208194378844E-3</c:v>
                </c:pt>
                <c:pt idx="6801">
                  <c:v>-8.8137208194378844E-3</c:v>
                </c:pt>
                <c:pt idx="6802">
                  <c:v>-8.8137208194378844E-3</c:v>
                </c:pt>
                <c:pt idx="6803">
                  <c:v>-8.8137208194378844E-3</c:v>
                </c:pt>
                <c:pt idx="6804">
                  <c:v>-8.8137208194378844E-3</c:v>
                </c:pt>
                <c:pt idx="6805">
                  <c:v>-8.8137208194378844E-3</c:v>
                </c:pt>
                <c:pt idx="6806">
                  <c:v>-8.8137208194378844E-3</c:v>
                </c:pt>
                <c:pt idx="6807">
                  <c:v>-8.8137208194378844E-3</c:v>
                </c:pt>
                <c:pt idx="6808">
                  <c:v>-8.8137208194378844E-3</c:v>
                </c:pt>
                <c:pt idx="6809">
                  <c:v>-8.8137208194378844E-3</c:v>
                </c:pt>
                <c:pt idx="6810">
                  <c:v>-8.8137208194378844E-3</c:v>
                </c:pt>
                <c:pt idx="6811">
                  <c:v>-8.8137208194378844E-3</c:v>
                </c:pt>
                <c:pt idx="6812">
                  <c:v>-8.8137208194378844E-3</c:v>
                </c:pt>
                <c:pt idx="6813">
                  <c:v>-8.8137208194378844E-3</c:v>
                </c:pt>
                <c:pt idx="6814">
                  <c:v>-8.8137208194378844E-3</c:v>
                </c:pt>
                <c:pt idx="6815">
                  <c:v>-8.8137208194378844E-3</c:v>
                </c:pt>
                <c:pt idx="6816">
                  <c:v>-8.5755121486422777E-3</c:v>
                </c:pt>
                <c:pt idx="6817">
                  <c:v>-8.3373034778465947E-3</c:v>
                </c:pt>
                <c:pt idx="6818">
                  <c:v>-8.3373034778465947E-3</c:v>
                </c:pt>
                <c:pt idx="6819">
                  <c:v>-8.3373034778465947E-3</c:v>
                </c:pt>
                <c:pt idx="6820">
                  <c:v>-8.3373034778465947E-3</c:v>
                </c:pt>
                <c:pt idx="6821">
                  <c:v>-8.3373034778465947E-3</c:v>
                </c:pt>
                <c:pt idx="6822">
                  <c:v>-8.3373034778465947E-3</c:v>
                </c:pt>
                <c:pt idx="6823">
                  <c:v>-8.3373034778465947E-3</c:v>
                </c:pt>
                <c:pt idx="6824">
                  <c:v>-8.3373034778465947E-3</c:v>
                </c:pt>
                <c:pt idx="6825">
                  <c:v>-8.3373034778465947E-3</c:v>
                </c:pt>
                <c:pt idx="6826">
                  <c:v>-8.5755121486422777E-3</c:v>
                </c:pt>
                <c:pt idx="6827">
                  <c:v>-8.3373034778465947E-3</c:v>
                </c:pt>
                <c:pt idx="6828">
                  <c:v>-8.3373034778465947E-3</c:v>
                </c:pt>
                <c:pt idx="6829">
                  <c:v>-7.8608861362553604E-3</c:v>
                </c:pt>
                <c:pt idx="6830">
                  <c:v>-7.8608861362553604E-3</c:v>
                </c:pt>
                <c:pt idx="6831">
                  <c:v>-7.8608861362553604E-3</c:v>
                </c:pt>
                <c:pt idx="6832">
                  <c:v>-7.8608861362553604E-3</c:v>
                </c:pt>
                <c:pt idx="6833">
                  <c:v>-7.8608861362553604E-3</c:v>
                </c:pt>
                <c:pt idx="6834">
                  <c:v>-7.8608861362553604E-3</c:v>
                </c:pt>
                <c:pt idx="6835">
                  <c:v>-7.8608861362553604E-3</c:v>
                </c:pt>
                <c:pt idx="6836">
                  <c:v>-7.8608861362553604E-3</c:v>
                </c:pt>
                <c:pt idx="6837">
                  <c:v>-7.8608861362553604E-3</c:v>
                </c:pt>
                <c:pt idx="6838">
                  <c:v>-7.8608861362553604E-3</c:v>
                </c:pt>
                <c:pt idx="6839">
                  <c:v>-7.8608861362553604E-3</c:v>
                </c:pt>
                <c:pt idx="6840">
                  <c:v>-7.8608861362553604E-3</c:v>
                </c:pt>
                <c:pt idx="6841">
                  <c:v>-7.8608861362553604E-3</c:v>
                </c:pt>
                <c:pt idx="6842">
                  <c:v>-7.8608861362553604E-3</c:v>
                </c:pt>
                <c:pt idx="6843">
                  <c:v>-7.8608861362553604E-3</c:v>
                </c:pt>
                <c:pt idx="6844">
                  <c:v>-7.8608861362553604E-3</c:v>
                </c:pt>
                <c:pt idx="6845">
                  <c:v>-8.0990948070510296E-3</c:v>
                </c:pt>
                <c:pt idx="6846">
                  <c:v>-7.6263107721639793E-3</c:v>
                </c:pt>
                <c:pt idx="6847">
                  <c:v>-7.6263107721639793E-3</c:v>
                </c:pt>
                <c:pt idx="6848">
                  <c:v>-7.1530758226037352E-3</c:v>
                </c:pt>
                <c:pt idx="6849">
                  <c:v>-7.6299475441106504E-3</c:v>
                </c:pt>
                <c:pt idx="6850">
                  <c:v>-7.6299475441106504E-3</c:v>
                </c:pt>
                <c:pt idx="6851">
                  <c:v>-8.1068192656175569E-3</c:v>
                </c:pt>
                <c:pt idx="6852">
                  <c:v>-7.6335877862595512E-3</c:v>
                </c:pt>
                <c:pt idx="6853">
                  <c:v>-8.1106870229008012E-3</c:v>
                </c:pt>
                <c:pt idx="6854">
                  <c:v>-8.1106870229008012E-3</c:v>
                </c:pt>
                <c:pt idx="6855">
                  <c:v>-8.1106870229008012E-3</c:v>
                </c:pt>
                <c:pt idx="6856">
                  <c:v>-8.3472454090150229E-3</c:v>
                </c:pt>
                <c:pt idx="6857">
                  <c:v>-7.6317672310994792E-3</c:v>
                </c:pt>
                <c:pt idx="6858">
                  <c:v>-7.6317672310994792E-3</c:v>
                </c:pt>
                <c:pt idx="6859">
                  <c:v>-7.8702599570713433E-3</c:v>
                </c:pt>
                <c:pt idx="6860">
                  <c:v>-8.1068192656175569E-3</c:v>
                </c:pt>
                <c:pt idx="6861">
                  <c:v>-8.1068192656175569E-3</c:v>
                </c:pt>
                <c:pt idx="6862">
                  <c:v>-8.1068192656175569E-3</c:v>
                </c:pt>
                <c:pt idx="6863">
                  <c:v>-8.1068192656175569E-3</c:v>
                </c:pt>
                <c:pt idx="6864">
                  <c:v>-8.1068192656175569E-3</c:v>
                </c:pt>
                <c:pt idx="6865">
                  <c:v>-8.1068192656175569E-3</c:v>
                </c:pt>
                <c:pt idx="6866">
                  <c:v>-8.1068192656175569E-3</c:v>
                </c:pt>
                <c:pt idx="6867">
                  <c:v>-8.1068192656175569E-3</c:v>
                </c:pt>
                <c:pt idx="6868">
                  <c:v>-8.343265792610249E-3</c:v>
                </c:pt>
                <c:pt idx="6869">
                  <c:v>-7.8665077473182403E-3</c:v>
                </c:pt>
                <c:pt idx="6870">
                  <c:v>-8.1029551954242551E-3</c:v>
                </c:pt>
                <c:pt idx="6871">
                  <c:v>-8.1029551954242551E-3</c:v>
                </c:pt>
                <c:pt idx="6872">
                  <c:v>-8.5755121486422777E-3</c:v>
                </c:pt>
                <c:pt idx="6873">
                  <c:v>-7.6226774654597493E-3</c:v>
                </c:pt>
                <c:pt idx="6874">
                  <c:v>-7.6226774654597493E-3</c:v>
                </c:pt>
                <c:pt idx="6875">
                  <c:v>-7.8608861362553604E-3</c:v>
                </c:pt>
                <c:pt idx="6876">
                  <c:v>-7.8608861362553604E-3</c:v>
                </c:pt>
                <c:pt idx="6877">
                  <c:v>-7.6226774654597493E-3</c:v>
                </c:pt>
                <c:pt idx="6878">
                  <c:v>-7.6226774654597493E-3</c:v>
                </c:pt>
                <c:pt idx="6879">
                  <c:v>-7.3844687946641851E-3</c:v>
                </c:pt>
                <c:pt idx="6880">
                  <c:v>-7.3844687946641851E-3</c:v>
                </c:pt>
                <c:pt idx="6881">
                  <c:v>-7.3844687946641851E-3</c:v>
                </c:pt>
                <c:pt idx="6882">
                  <c:v>-7.3844687946641851E-3</c:v>
                </c:pt>
                <c:pt idx="6883">
                  <c:v>-8.0990948070510296E-3</c:v>
                </c:pt>
                <c:pt idx="6884">
                  <c:v>-8.0990948070510296E-3</c:v>
                </c:pt>
                <c:pt idx="6885">
                  <c:v>-8.3373034778465947E-3</c:v>
                </c:pt>
                <c:pt idx="6886">
                  <c:v>-8.3373034778465947E-3</c:v>
                </c:pt>
                <c:pt idx="6887">
                  <c:v>-8.3373034778465947E-3</c:v>
                </c:pt>
                <c:pt idx="6888">
                  <c:v>-8.3373034778465947E-3</c:v>
                </c:pt>
                <c:pt idx="6889">
                  <c:v>-8.3373034778465947E-3</c:v>
                </c:pt>
                <c:pt idx="6890">
                  <c:v>-8.3373034778465947E-3</c:v>
                </c:pt>
                <c:pt idx="6891">
                  <c:v>-8.3373034778465947E-3</c:v>
                </c:pt>
                <c:pt idx="6892">
                  <c:v>-8.3373034778465947E-3</c:v>
                </c:pt>
                <c:pt idx="6893">
                  <c:v>-8.3373034778465947E-3</c:v>
                </c:pt>
                <c:pt idx="6894">
                  <c:v>-8.3373034778465947E-3</c:v>
                </c:pt>
                <c:pt idx="6895">
                  <c:v>-7.8608861362553604E-3</c:v>
                </c:pt>
                <c:pt idx="6896">
                  <c:v>-7.8608861362553604E-3</c:v>
                </c:pt>
                <c:pt idx="6897">
                  <c:v>-7.8608861362553604E-3</c:v>
                </c:pt>
                <c:pt idx="6898">
                  <c:v>-7.8608861362553604E-3</c:v>
                </c:pt>
                <c:pt idx="6899">
                  <c:v>-8.0990948070510296E-3</c:v>
                </c:pt>
                <c:pt idx="6900">
                  <c:v>-8.0990948070510296E-3</c:v>
                </c:pt>
                <c:pt idx="6901">
                  <c:v>-7.8608861362553604E-3</c:v>
                </c:pt>
                <c:pt idx="6902">
                  <c:v>-7.8608861362553604E-3</c:v>
                </c:pt>
                <c:pt idx="6903">
                  <c:v>-7.8608861362553604E-3</c:v>
                </c:pt>
                <c:pt idx="6904">
                  <c:v>-7.8608861362553604E-3</c:v>
                </c:pt>
                <c:pt idx="6905">
                  <c:v>-7.6226774654597493E-3</c:v>
                </c:pt>
                <c:pt idx="6906">
                  <c:v>-7.6226774654597493E-3</c:v>
                </c:pt>
                <c:pt idx="6907">
                  <c:v>-7.6226774654597493E-3</c:v>
                </c:pt>
                <c:pt idx="6908">
                  <c:v>-7.6226774654597493E-3</c:v>
                </c:pt>
                <c:pt idx="6909">
                  <c:v>-7.6226774654597493E-3</c:v>
                </c:pt>
                <c:pt idx="6910">
                  <c:v>-7.6226774654597493E-3</c:v>
                </c:pt>
                <c:pt idx="6911">
                  <c:v>-7.6226774654597493E-3</c:v>
                </c:pt>
                <c:pt idx="6912">
                  <c:v>-7.6226774654597493E-3</c:v>
                </c:pt>
                <c:pt idx="6913">
                  <c:v>-7.8608861362553604E-3</c:v>
                </c:pt>
                <c:pt idx="6914">
                  <c:v>-7.6226774654597493E-3</c:v>
                </c:pt>
                <c:pt idx="6915">
                  <c:v>-7.6226774654597493E-3</c:v>
                </c:pt>
                <c:pt idx="6916">
                  <c:v>-7.8608861362553604E-3</c:v>
                </c:pt>
                <c:pt idx="6917">
                  <c:v>-7.8608861362553604E-3</c:v>
                </c:pt>
                <c:pt idx="6918">
                  <c:v>-7.8608861362553604E-3</c:v>
                </c:pt>
                <c:pt idx="6919">
                  <c:v>-7.8608861362553604E-3</c:v>
                </c:pt>
                <c:pt idx="6920">
                  <c:v>-7.8608861362553604E-3</c:v>
                </c:pt>
                <c:pt idx="6921">
                  <c:v>-7.8608861362553604E-3</c:v>
                </c:pt>
                <c:pt idx="6922">
                  <c:v>-7.8608861362553604E-3</c:v>
                </c:pt>
                <c:pt idx="6923">
                  <c:v>-8.0990948070510296E-3</c:v>
                </c:pt>
                <c:pt idx="6924">
                  <c:v>-8.0990948070510296E-3</c:v>
                </c:pt>
                <c:pt idx="6925">
                  <c:v>-8.0990948070510296E-3</c:v>
                </c:pt>
                <c:pt idx="6926">
                  <c:v>-8.0990948070510296E-3</c:v>
                </c:pt>
                <c:pt idx="6927">
                  <c:v>-8.0990948070510296E-3</c:v>
                </c:pt>
                <c:pt idx="6928">
                  <c:v>-8.0990948070510296E-3</c:v>
                </c:pt>
                <c:pt idx="6929">
                  <c:v>-7.8608861362553604E-3</c:v>
                </c:pt>
                <c:pt idx="6930">
                  <c:v>-7.8608861362553604E-3</c:v>
                </c:pt>
                <c:pt idx="6931">
                  <c:v>-7.6226774654597493E-3</c:v>
                </c:pt>
                <c:pt idx="6932">
                  <c:v>-7.6226774654597493E-3</c:v>
                </c:pt>
                <c:pt idx="6933">
                  <c:v>-7.6226774654597493E-3</c:v>
                </c:pt>
                <c:pt idx="6934">
                  <c:v>-7.6226774654597493E-3</c:v>
                </c:pt>
                <c:pt idx="6935">
                  <c:v>-7.6226774654597493E-3</c:v>
                </c:pt>
                <c:pt idx="6936">
                  <c:v>-7.6226774654597493E-3</c:v>
                </c:pt>
                <c:pt idx="6937">
                  <c:v>-7.6226774654597493E-3</c:v>
                </c:pt>
                <c:pt idx="6938">
                  <c:v>-7.6226774654597493E-3</c:v>
                </c:pt>
                <c:pt idx="6939">
                  <c:v>-7.1462601238685541E-3</c:v>
                </c:pt>
                <c:pt idx="6940">
                  <c:v>-7.1462601238685541E-3</c:v>
                </c:pt>
                <c:pt idx="6941">
                  <c:v>-6.9080514530729257E-3</c:v>
                </c:pt>
                <c:pt idx="6942">
                  <c:v>-6.9080514530729257E-3</c:v>
                </c:pt>
                <c:pt idx="6943">
                  <c:v>-6.9080514530729257E-3</c:v>
                </c:pt>
                <c:pt idx="6944">
                  <c:v>-6.9080514530729257E-3</c:v>
                </c:pt>
                <c:pt idx="6945">
                  <c:v>-6.9080514530729257E-3</c:v>
                </c:pt>
                <c:pt idx="6946">
                  <c:v>-6.9080514530729257E-3</c:v>
                </c:pt>
                <c:pt idx="6947">
                  <c:v>-6.6698427822773007E-3</c:v>
                </c:pt>
                <c:pt idx="6948">
                  <c:v>-6.6698427822773007E-3</c:v>
                </c:pt>
                <c:pt idx="6949">
                  <c:v>-6.6698427822773007E-3</c:v>
                </c:pt>
                <c:pt idx="6950">
                  <c:v>-6.6698427822773007E-3</c:v>
                </c:pt>
                <c:pt idx="6951">
                  <c:v>-6.6698427822773007E-3</c:v>
                </c:pt>
                <c:pt idx="6952">
                  <c:v>-6.6698427822773007E-3</c:v>
                </c:pt>
                <c:pt idx="6953">
                  <c:v>-6.6698427822773007E-3</c:v>
                </c:pt>
                <c:pt idx="6954">
                  <c:v>-6.6698427822773007E-3</c:v>
                </c:pt>
                <c:pt idx="6955">
                  <c:v>-6.6698427822773007E-3</c:v>
                </c:pt>
                <c:pt idx="6956">
                  <c:v>-6.6698427822773007E-3</c:v>
                </c:pt>
                <c:pt idx="6957">
                  <c:v>-7.1462601238685541E-3</c:v>
                </c:pt>
                <c:pt idx="6958">
                  <c:v>-7.1462601238685541E-3</c:v>
                </c:pt>
                <c:pt idx="6959">
                  <c:v>-6.9080514530729257E-3</c:v>
                </c:pt>
                <c:pt idx="6960">
                  <c:v>-6.9080514530729257E-3</c:v>
                </c:pt>
                <c:pt idx="6961">
                  <c:v>-6.9080514530729257E-3</c:v>
                </c:pt>
                <c:pt idx="6962">
                  <c:v>-6.9080514530729257E-3</c:v>
                </c:pt>
                <c:pt idx="6963">
                  <c:v>-6.9080514530729257E-3</c:v>
                </c:pt>
                <c:pt idx="6964">
                  <c:v>-6.9080514530729257E-3</c:v>
                </c:pt>
                <c:pt idx="6965">
                  <c:v>-6.9080514530729257E-3</c:v>
                </c:pt>
                <c:pt idx="6966">
                  <c:v>-6.9080514530729257E-3</c:v>
                </c:pt>
                <c:pt idx="6967">
                  <c:v>-6.9080514530729257E-3</c:v>
                </c:pt>
                <c:pt idx="6968">
                  <c:v>-6.9080514530729257E-3</c:v>
                </c:pt>
                <c:pt idx="6969">
                  <c:v>-6.9080514530729257E-3</c:v>
                </c:pt>
                <c:pt idx="6970">
                  <c:v>-6.9080514530729257E-3</c:v>
                </c:pt>
                <c:pt idx="6971">
                  <c:v>-8.0990948070510296E-3</c:v>
                </c:pt>
                <c:pt idx="6972">
                  <c:v>-8.0990948070510296E-3</c:v>
                </c:pt>
                <c:pt idx="6973">
                  <c:v>-8.0990948070510296E-3</c:v>
                </c:pt>
                <c:pt idx="6974">
                  <c:v>-8.0990948070510296E-3</c:v>
                </c:pt>
                <c:pt idx="6975">
                  <c:v>-8.0990948070510296E-3</c:v>
                </c:pt>
                <c:pt idx="6976">
                  <c:v>-8.0990948070510296E-3</c:v>
                </c:pt>
                <c:pt idx="6977">
                  <c:v>-8.0990948070510296E-3</c:v>
                </c:pt>
                <c:pt idx="6978">
                  <c:v>-8.0990948070510296E-3</c:v>
                </c:pt>
                <c:pt idx="6979">
                  <c:v>-8.3373034778465947E-3</c:v>
                </c:pt>
                <c:pt idx="6980">
                  <c:v>-8.3373034778465947E-3</c:v>
                </c:pt>
                <c:pt idx="6981">
                  <c:v>-8.3373034778465947E-3</c:v>
                </c:pt>
                <c:pt idx="6982">
                  <c:v>-8.3373034778465947E-3</c:v>
                </c:pt>
                <c:pt idx="6983">
                  <c:v>-8.3373034778465947E-3</c:v>
                </c:pt>
                <c:pt idx="6984">
                  <c:v>-8.3373034778465947E-3</c:v>
                </c:pt>
                <c:pt idx="6985">
                  <c:v>-8.3373034778465947E-3</c:v>
                </c:pt>
                <c:pt idx="6986">
                  <c:v>-8.3373034778465947E-3</c:v>
                </c:pt>
                <c:pt idx="6987">
                  <c:v>-9.0519294902334443E-3</c:v>
                </c:pt>
                <c:pt idx="6988">
                  <c:v>-9.0519294902334443E-3</c:v>
                </c:pt>
                <c:pt idx="6989">
                  <c:v>-9.2901381610290667E-3</c:v>
                </c:pt>
                <c:pt idx="6990">
                  <c:v>-9.2901381610290667E-3</c:v>
                </c:pt>
                <c:pt idx="6991">
                  <c:v>-9.2901381610290667E-3</c:v>
                </c:pt>
                <c:pt idx="6992">
                  <c:v>-9.2901381610290667E-3</c:v>
                </c:pt>
                <c:pt idx="6993">
                  <c:v>-9.2901381610290667E-3</c:v>
                </c:pt>
                <c:pt idx="6994">
                  <c:v>-9.2901381610290667E-3</c:v>
                </c:pt>
                <c:pt idx="6995">
                  <c:v>-9.2901381610290667E-3</c:v>
                </c:pt>
                <c:pt idx="6996">
                  <c:v>-9.2901381610290667E-3</c:v>
                </c:pt>
                <c:pt idx="6997">
                  <c:v>-9.2901381610290667E-3</c:v>
                </c:pt>
                <c:pt idx="6998">
                  <c:v>-9.2901381610290667E-3</c:v>
                </c:pt>
                <c:pt idx="6999">
                  <c:v>-9.2901381610290667E-3</c:v>
                </c:pt>
                <c:pt idx="7000">
                  <c:v>-9.2901381610290667E-3</c:v>
                </c:pt>
                <c:pt idx="7001">
                  <c:v>-9.2901381610290667E-3</c:v>
                </c:pt>
                <c:pt idx="7002">
                  <c:v>-9.2901381610290667E-3</c:v>
                </c:pt>
                <c:pt idx="7003">
                  <c:v>-9.0519294902334443E-3</c:v>
                </c:pt>
                <c:pt idx="7004">
                  <c:v>-9.0519294902334443E-3</c:v>
                </c:pt>
                <c:pt idx="7005">
                  <c:v>-9.0519294902334443E-3</c:v>
                </c:pt>
                <c:pt idx="7006">
                  <c:v>-9.0519294902334443E-3</c:v>
                </c:pt>
                <c:pt idx="7007">
                  <c:v>-8.8137208194378844E-3</c:v>
                </c:pt>
                <c:pt idx="7008">
                  <c:v>-8.8137208194378844E-3</c:v>
                </c:pt>
                <c:pt idx="7009">
                  <c:v>-8.8137208194378844E-3</c:v>
                </c:pt>
                <c:pt idx="7010">
                  <c:v>-8.8137208194378844E-3</c:v>
                </c:pt>
                <c:pt idx="7011">
                  <c:v>-9.0519294902334443E-3</c:v>
                </c:pt>
                <c:pt idx="7012">
                  <c:v>-9.0519294902334443E-3</c:v>
                </c:pt>
                <c:pt idx="7013">
                  <c:v>-9.0519294902334443E-3</c:v>
                </c:pt>
                <c:pt idx="7014">
                  <c:v>-9.0519294902334443E-3</c:v>
                </c:pt>
                <c:pt idx="7015">
                  <c:v>-9.0519294902334443E-3</c:v>
                </c:pt>
                <c:pt idx="7016">
                  <c:v>-9.0519294902334443E-3</c:v>
                </c:pt>
                <c:pt idx="7017">
                  <c:v>-8.5755121486422777E-3</c:v>
                </c:pt>
                <c:pt idx="7018">
                  <c:v>-8.5755121486422777E-3</c:v>
                </c:pt>
                <c:pt idx="7019">
                  <c:v>-9.0519294902334443E-3</c:v>
                </c:pt>
                <c:pt idx="7020">
                  <c:v>-9.0519294902334443E-3</c:v>
                </c:pt>
                <c:pt idx="7021">
                  <c:v>-8.8137208194378844E-3</c:v>
                </c:pt>
                <c:pt idx="7022">
                  <c:v>-8.8137208194378844E-3</c:v>
                </c:pt>
                <c:pt idx="7023">
                  <c:v>-8.5755121486422777E-3</c:v>
                </c:pt>
                <c:pt idx="7024">
                  <c:v>-8.5755121486422777E-3</c:v>
                </c:pt>
                <c:pt idx="7025">
                  <c:v>-8.5755121486422777E-3</c:v>
                </c:pt>
                <c:pt idx="7026">
                  <c:v>-8.5755121486422777E-3</c:v>
                </c:pt>
                <c:pt idx="7027">
                  <c:v>-8.5755121486422777E-3</c:v>
                </c:pt>
                <c:pt idx="7028">
                  <c:v>-8.5755121486422777E-3</c:v>
                </c:pt>
                <c:pt idx="7029">
                  <c:v>-9.0519294902334443E-3</c:v>
                </c:pt>
                <c:pt idx="7030">
                  <c:v>-9.0519294902334443E-3</c:v>
                </c:pt>
                <c:pt idx="7031">
                  <c:v>-9.0519294902334443E-3</c:v>
                </c:pt>
                <c:pt idx="7032">
                  <c:v>-9.0519294902334443E-3</c:v>
                </c:pt>
                <c:pt idx="7033">
                  <c:v>-9.0519294902334443E-3</c:v>
                </c:pt>
                <c:pt idx="7034">
                  <c:v>-9.0519294902334443E-3</c:v>
                </c:pt>
                <c:pt idx="7035">
                  <c:v>-9.0519294902334443E-3</c:v>
                </c:pt>
                <c:pt idx="7036">
                  <c:v>-9.0519294902334443E-3</c:v>
                </c:pt>
                <c:pt idx="7037">
                  <c:v>-9.2901381610290667E-3</c:v>
                </c:pt>
                <c:pt idx="7038">
                  <c:v>-9.2901381610290667E-3</c:v>
                </c:pt>
                <c:pt idx="7039">
                  <c:v>-8.8137208194378844E-3</c:v>
                </c:pt>
                <c:pt idx="7040">
                  <c:v>-8.8137208194378844E-3</c:v>
                </c:pt>
                <c:pt idx="7041">
                  <c:v>-8.8137208194378844E-3</c:v>
                </c:pt>
                <c:pt idx="7042">
                  <c:v>-8.8137208194378844E-3</c:v>
                </c:pt>
                <c:pt idx="7043">
                  <c:v>-8.8137208194378844E-3</c:v>
                </c:pt>
                <c:pt idx="7044">
                  <c:v>-8.8137208194378844E-3</c:v>
                </c:pt>
                <c:pt idx="7045">
                  <c:v>-8.5755121486422777E-3</c:v>
                </c:pt>
                <c:pt idx="7046">
                  <c:v>-8.5755121486422777E-3</c:v>
                </c:pt>
                <c:pt idx="7047">
                  <c:v>-8.5755121486422777E-3</c:v>
                </c:pt>
                <c:pt idx="7048">
                  <c:v>-8.5755121486422777E-3</c:v>
                </c:pt>
                <c:pt idx="7049">
                  <c:v>-9.0519294902334443E-3</c:v>
                </c:pt>
                <c:pt idx="7050">
                  <c:v>-9.0519294902334443E-3</c:v>
                </c:pt>
                <c:pt idx="7051">
                  <c:v>-9.2901381610290667E-3</c:v>
                </c:pt>
                <c:pt idx="7052">
                  <c:v>-9.2901381610290667E-3</c:v>
                </c:pt>
                <c:pt idx="7053">
                  <c:v>-9.2901381610290667E-3</c:v>
                </c:pt>
                <c:pt idx="7054">
                  <c:v>-9.2901381610290667E-3</c:v>
                </c:pt>
                <c:pt idx="7055">
                  <c:v>-9.2901381610290667E-3</c:v>
                </c:pt>
                <c:pt idx="7056">
                  <c:v>-9.2901381610290667E-3</c:v>
                </c:pt>
                <c:pt idx="7057">
                  <c:v>-9.2901381610290667E-3</c:v>
                </c:pt>
                <c:pt idx="7058">
                  <c:v>-9.0519294902334443E-3</c:v>
                </c:pt>
                <c:pt idx="7059">
                  <c:v>-8.8137208194378844E-3</c:v>
                </c:pt>
                <c:pt idx="7060">
                  <c:v>-8.8137208194378844E-3</c:v>
                </c:pt>
                <c:pt idx="7061">
                  <c:v>-8.5755121486422777E-3</c:v>
                </c:pt>
                <c:pt idx="7062">
                  <c:v>-8.5755121486422777E-3</c:v>
                </c:pt>
                <c:pt idx="7063">
                  <c:v>-8.8137208194378844E-3</c:v>
                </c:pt>
                <c:pt idx="7064">
                  <c:v>-8.3373034778465947E-3</c:v>
                </c:pt>
                <c:pt idx="7065">
                  <c:v>-8.0990948070510296E-3</c:v>
                </c:pt>
                <c:pt idx="7066">
                  <c:v>-7.8608861362553604E-3</c:v>
                </c:pt>
                <c:pt idx="7067">
                  <c:v>-7.8608861362553604E-3</c:v>
                </c:pt>
                <c:pt idx="7068">
                  <c:v>-8.5755121486422777E-3</c:v>
                </c:pt>
                <c:pt idx="7069">
                  <c:v>-8.5755121486422777E-3</c:v>
                </c:pt>
                <c:pt idx="7070">
                  <c:v>-8.5755121486422777E-3</c:v>
                </c:pt>
                <c:pt idx="7071">
                  <c:v>-8.5755121486422777E-3</c:v>
                </c:pt>
                <c:pt idx="7072">
                  <c:v>-8.5755121486422777E-3</c:v>
                </c:pt>
                <c:pt idx="7073">
                  <c:v>-8.5755121486422777E-3</c:v>
                </c:pt>
                <c:pt idx="7074">
                  <c:v>-8.8137208194378844E-3</c:v>
                </c:pt>
                <c:pt idx="7075">
                  <c:v>-8.8137208194378844E-3</c:v>
                </c:pt>
                <c:pt idx="7076">
                  <c:v>-8.8137208194378844E-3</c:v>
                </c:pt>
                <c:pt idx="7077">
                  <c:v>-8.8137208194378844E-3</c:v>
                </c:pt>
                <c:pt idx="7078">
                  <c:v>-8.8137208194378844E-3</c:v>
                </c:pt>
                <c:pt idx="7079">
                  <c:v>-8.8137208194378844E-3</c:v>
                </c:pt>
                <c:pt idx="7080">
                  <c:v>-8.5755121486422777E-3</c:v>
                </c:pt>
                <c:pt idx="7081">
                  <c:v>-8.8137208194378844E-3</c:v>
                </c:pt>
                <c:pt idx="7082">
                  <c:v>-8.5755121486422777E-3</c:v>
                </c:pt>
                <c:pt idx="7083">
                  <c:v>-8.5755121486422777E-3</c:v>
                </c:pt>
                <c:pt idx="7084">
                  <c:v>-8.5755121486422777E-3</c:v>
                </c:pt>
                <c:pt idx="7085">
                  <c:v>-8.5755121486422777E-3</c:v>
                </c:pt>
                <c:pt idx="7086">
                  <c:v>-8.5755121486422777E-3</c:v>
                </c:pt>
                <c:pt idx="7087">
                  <c:v>-8.5755121486422777E-3</c:v>
                </c:pt>
                <c:pt idx="7088">
                  <c:v>-8.0990948070510296E-3</c:v>
                </c:pt>
                <c:pt idx="7089">
                  <c:v>-8.0990948070510296E-3</c:v>
                </c:pt>
                <c:pt idx="7090">
                  <c:v>-8.0990948070510296E-3</c:v>
                </c:pt>
                <c:pt idx="7091">
                  <c:v>-8.0990948070510296E-3</c:v>
                </c:pt>
                <c:pt idx="7092">
                  <c:v>-8.0990948070510296E-3</c:v>
                </c:pt>
                <c:pt idx="7093">
                  <c:v>-8.0990948070510296E-3</c:v>
                </c:pt>
                <c:pt idx="7094">
                  <c:v>-8.0990948070510296E-3</c:v>
                </c:pt>
                <c:pt idx="7095">
                  <c:v>-8.0990948070510296E-3</c:v>
                </c:pt>
                <c:pt idx="7096">
                  <c:v>-8.0990948070510296E-3</c:v>
                </c:pt>
                <c:pt idx="7097">
                  <c:v>-8.5755121486422777E-3</c:v>
                </c:pt>
                <c:pt idx="7098">
                  <c:v>-8.3373034778465947E-3</c:v>
                </c:pt>
                <c:pt idx="7099">
                  <c:v>-8.3373034778465947E-3</c:v>
                </c:pt>
                <c:pt idx="7100">
                  <c:v>-8.3373034778465947E-3</c:v>
                </c:pt>
                <c:pt idx="7101">
                  <c:v>-8.3373034778465947E-3</c:v>
                </c:pt>
                <c:pt idx="7102">
                  <c:v>-8.3373034778465947E-3</c:v>
                </c:pt>
                <c:pt idx="7103">
                  <c:v>-8.3373034778465947E-3</c:v>
                </c:pt>
                <c:pt idx="7104">
                  <c:v>-8.3373034778465947E-3</c:v>
                </c:pt>
                <c:pt idx="7105">
                  <c:v>-8.3373034778465947E-3</c:v>
                </c:pt>
                <c:pt idx="7106">
                  <c:v>-8.3373034778465947E-3</c:v>
                </c:pt>
                <c:pt idx="7107">
                  <c:v>-8.3373034778465947E-3</c:v>
                </c:pt>
                <c:pt idx="7108">
                  <c:v>-8.3373034778465947E-3</c:v>
                </c:pt>
                <c:pt idx="7109">
                  <c:v>-8.3373034778465947E-3</c:v>
                </c:pt>
                <c:pt idx="7110">
                  <c:v>-8.0990948070510296E-3</c:v>
                </c:pt>
                <c:pt idx="7111">
                  <c:v>-8.0990948070510296E-3</c:v>
                </c:pt>
                <c:pt idx="7112">
                  <c:v>-8.5755121486422777E-3</c:v>
                </c:pt>
                <c:pt idx="7113">
                  <c:v>-8.5755121486422777E-3</c:v>
                </c:pt>
                <c:pt idx="7114">
                  <c:v>-8.3373034778465947E-3</c:v>
                </c:pt>
                <c:pt idx="7115">
                  <c:v>-8.3373034778465947E-3</c:v>
                </c:pt>
                <c:pt idx="7116">
                  <c:v>-7.8608861362553604E-3</c:v>
                </c:pt>
                <c:pt idx="7117">
                  <c:v>-7.8608861362553604E-3</c:v>
                </c:pt>
                <c:pt idx="7118">
                  <c:v>-7.8608861362553604E-3</c:v>
                </c:pt>
                <c:pt idx="7119">
                  <c:v>-7.6226774654597493E-3</c:v>
                </c:pt>
                <c:pt idx="7120">
                  <c:v>-7.6226774654597493E-3</c:v>
                </c:pt>
                <c:pt idx="7121">
                  <c:v>-7.6226774654597493E-3</c:v>
                </c:pt>
                <c:pt idx="7122">
                  <c:v>-7.6226774654597493E-3</c:v>
                </c:pt>
                <c:pt idx="7123">
                  <c:v>-7.6226774654597493E-3</c:v>
                </c:pt>
                <c:pt idx="7124">
                  <c:v>-7.6226774654597493E-3</c:v>
                </c:pt>
                <c:pt idx="7125">
                  <c:v>-7.6226774654597493E-3</c:v>
                </c:pt>
                <c:pt idx="7126">
                  <c:v>-8.0990948070510296E-3</c:v>
                </c:pt>
                <c:pt idx="7127">
                  <c:v>-8.0990948070510296E-3</c:v>
                </c:pt>
                <c:pt idx="7128">
                  <c:v>-8.0990948070510296E-3</c:v>
                </c:pt>
                <c:pt idx="7129">
                  <c:v>-8.0990948070510296E-3</c:v>
                </c:pt>
                <c:pt idx="7130">
                  <c:v>-8.0990948070510296E-3</c:v>
                </c:pt>
                <c:pt idx="7131">
                  <c:v>-8.0990948070510296E-3</c:v>
                </c:pt>
                <c:pt idx="7132">
                  <c:v>-8.5755121486422777E-3</c:v>
                </c:pt>
                <c:pt idx="7133">
                  <c:v>-8.5755121486422777E-3</c:v>
                </c:pt>
                <c:pt idx="7134">
                  <c:v>-8.5755121486422777E-3</c:v>
                </c:pt>
                <c:pt idx="7135">
                  <c:v>-8.5755121486422777E-3</c:v>
                </c:pt>
                <c:pt idx="7136">
                  <c:v>-8.5755121486422777E-3</c:v>
                </c:pt>
                <c:pt idx="7137">
                  <c:v>-8.5755121486422777E-3</c:v>
                </c:pt>
                <c:pt idx="7138">
                  <c:v>-8.5755121486422777E-3</c:v>
                </c:pt>
                <c:pt idx="7139">
                  <c:v>-8.8137208194378844E-3</c:v>
                </c:pt>
                <c:pt idx="7140">
                  <c:v>-8.5755121486422777E-3</c:v>
                </c:pt>
                <c:pt idx="7141">
                  <c:v>-8.5755121486422777E-3</c:v>
                </c:pt>
                <c:pt idx="7142">
                  <c:v>-8.8137208194378844E-3</c:v>
                </c:pt>
                <c:pt idx="7143">
                  <c:v>-8.8137208194378844E-3</c:v>
                </c:pt>
                <c:pt idx="7144">
                  <c:v>-8.8137208194378844E-3</c:v>
                </c:pt>
                <c:pt idx="7145">
                  <c:v>-8.8137208194378844E-3</c:v>
                </c:pt>
                <c:pt idx="7146">
                  <c:v>-8.8137208194378844E-3</c:v>
                </c:pt>
                <c:pt idx="7147">
                  <c:v>-8.8137208194378844E-3</c:v>
                </c:pt>
                <c:pt idx="7148">
                  <c:v>-8.8137208194378844E-3</c:v>
                </c:pt>
                <c:pt idx="7149">
                  <c:v>-8.8137208194378844E-3</c:v>
                </c:pt>
                <c:pt idx="7150">
                  <c:v>-8.8137208194378844E-3</c:v>
                </c:pt>
                <c:pt idx="7151">
                  <c:v>-8.8137208194378844E-3</c:v>
                </c:pt>
                <c:pt idx="7152">
                  <c:v>-8.8137208194378844E-3</c:v>
                </c:pt>
                <c:pt idx="7153">
                  <c:v>-8.8137208194378844E-3</c:v>
                </c:pt>
                <c:pt idx="7154">
                  <c:v>-8.8137208194378844E-3</c:v>
                </c:pt>
                <c:pt idx="7155">
                  <c:v>-8.8137208194378844E-3</c:v>
                </c:pt>
                <c:pt idx="7156">
                  <c:v>-8.8137208194378844E-3</c:v>
                </c:pt>
                <c:pt idx="7157">
                  <c:v>-8.8137208194378844E-3</c:v>
                </c:pt>
                <c:pt idx="7158">
                  <c:v>-8.8137208194378844E-3</c:v>
                </c:pt>
                <c:pt idx="7159">
                  <c:v>-8.8137208194378844E-3</c:v>
                </c:pt>
                <c:pt idx="7160">
                  <c:v>-9.0519294902334443E-3</c:v>
                </c:pt>
                <c:pt idx="7161">
                  <c:v>-8.5755121486422777E-3</c:v>
                </c:pt>
                <c:pt idx="7162">
                  <c:v>-8.5755121486422777E-3</c:v>
                </c:pt>
                <c:pt idx="7163">
                  <c:v>-8.5755121486422777E-3</c:v>
                </c:pt>
                <c:pt idx="7164">
                  <c:v>-8.5755121486422777E-3</c:v>
                </c:pt>
                <c:pt idx="7165">
                  <c:v>-8.5755121486422777E-3</c:v>
                </c:pt>
                <c:pt idx="7166">
                  <c:v>-8.5755121486422777E-3</c:v>
                </c:pt>
                <c:pt idx="7167">
                  <c:v>-8.5755121486422777E-3</c:v>
                </c:pt>
                <c:pt idx="7168">
                  <c:v>-9.0519294902334443E-3</c:v>
                </c:pt>
                <c:pt idx="7169">
                  <c:v>-8.5755121486422777E-3</c:v>
                </c:pt>
                <c:pt idx="7170">
                  <c:v>-8.3373034778465947E-3</c:v>
                </c:pt>
                <c:pt idx="7171">
                  <c:v>-8.0990948070510296E-3</c:v>
                </c:pt>
                <c:pt idx="7172">
                  <c:v>-8.0990948070510296E-3</c:v>
                </c:pt>
                <c:pt idx="7173">
                  <c:v>-8.0990948070510296E-3</c:v>
                </c:pt>
                <c:pt idx="7174">
                  <c:v>-8.3373034778465947E-3</c:v>
                </c:pt>
                <c:pt idx="7175">
                  <c:v>-8.3373034778465947E-3</c:v>
                </c:pt>
                <c:pt idx="7176">
                  <c:v>-8.3373034778465947E-3</c:v>
                </c:pt>
                <c:pt idx="7177">
                  <c:v>-8.5755121486422777E-3</c:v>
                </c:pt>
                <c:pt idx="7178">
                  <c:v>-8.3373034778465947E-3</c:v>
                </c:pt>
                <c:pt idx="7179">
                  <c:v>-8.0990948070510296E-3</c:v>
                </c:pt>
                <c:pt idx="7180">
                  <c:v>-7.8608861362553604E-3</c:v>
                </c:pt>
                <c:pt idx="7181">
                  <c:v>-7.8608861362553604E-3</c:v>
                </c:pt>
                <c:pt idx="7182">
                  <c:v>-8.0990948070510296E-3</c:v>
                </c:pt>
                <c:pt idx="7183">
                  <c:v>-8.0990948070510296E-3</c:v>
                </c:pt>
                <c:pt idx="7184">
                  <c:v>-8.0990948070510296E-3</c:v>
                </c:pt>
                <c:pt idx="7185">
                  <c:v>-8.0990948070510296E-3</c:v>
                </c:pt>
                <c:pt idx="7186">
                  <c:v>-8.0990948070510296E-3</c:v>
                </c:pt>
                <c:pt idx="7187">
                  <c:v>-8.0990948070510296E-3</c:v>
                </c:pt>
                <c:pt idx="7188">
                  <c:v>-8.0990948070510296E-3</c:v>
                </c:pt>
                <c:pt idx="7189">
                  <c:v>-8.0990948070510296E-3</c:v>
                </c:pt>
                <c:pt idx="7190">
                  <c:v>-7.8608861362553604E-3</c:v>
                </c:pt>
                <c:pt idx="7191">
                  <c:v>-7.8608861362553604E-3</c:v>
                </c:pt>
                <c:pt idx="7192">
                  <c:v>-8.0990948070510296E-3</c:v>
                </c:pt>
                <c:pt idx="7193">
                  <c:v>-8.0990948070510296E-3</c:v>
                </c:pt>
                <c:pt idx="7194">
                  <c:v>-8.0990948070510296E-3</c:v>
                </c:pt>
                <c:pt idx="7195">
                  <c:v>-8.0990948070510296E-3</c:v>
                </c:pt>
                <c:pt idx="7196">
                  <c:v>-7.3844687946641851E-3</c:v>
                </c:pt>
                <c:pt idx="7197">
                  <c:v>-7.3844687946641851E-3</c:v>
                </c:pt>
                <c:pt idx="7198">
                  <c:v>-7.3844687946641851E-3</c:v>
                </c:pt>
                <c:pt idx="7199">
                  <c:v>-7.3844687946641851E-3</c:v>
                </c:pt>
                <c:pt idx="7200">
                  <c:v>-7.1462601238685541E-3</c:v>
                </c:pt>
                <c:pt idx="7201">
                  <c:v>-7.1462601238685541E-3</c:v>
                </c:pt>
                <c:pt idx="7202">
                  <c:v>-7.1462601238685541E-3</c:v>
                </c:pt>
                <c:pt idx="7203">
                  <c:v>-7.1462601238685541E-3</c:v>
                </c:pt>
                <c:pt idx="7204">
                  <c:v>-6.6698427822773007E-3</c:v>
                </c:pt>
                <c:pt idx="7205">
                  <c:v>-6.6698427822773007E-3</c:v>
                </c:pt>
                <c:pt idx="7206">
                  <c:v>-6.6698427822773007E-3</c:v>
                </c:pt>
                <c:pt idx="7207">
                  <c:v>-6.6698427822773007E-3</c:v>
                </c:pt>
                <c:pt idx="7208">
                  <c:v>-7.3844687946641851E-3</c:v>
                </c:pt>
                <c:pt idx="7209">
                  <c:v>-7.3844687946641851E-3</c:v>
                </c:pt>
                <c:pt idx="7210">
                  <c:v>-7.3844687946641851E-3</c:v>
                </c:pt>
                <c:pt idx="7211">
                  <c:v>-7.3844687946641851E-3</c:v>
                </c:pt>
                <c:pt idx="7212">
                  <c:v>-7.3844687946641851E-3</c:v>
                </c:pt>
                <c:pt idx="7213">
                  <c:v>-7.3844687946641851E-3</c:v>
                </c:pt>
                <c:pt idx="7214">
                  <c:v>-7.3844687946641851E-3</c:v>
                </c:pt>
                <c:pt idx="7215">
                  <c:v>-7.3844687946641851E-3</c:v>
                </c:pt>
                <c:pt idx="7216">
                  <c:v>-7.3844687946641851E-3</c:v>
                </c:pt>
                <c:pt idx="7217">
                  <c:v>-6.9080514530729257E-3</c:v>
                </c:pt>
                <c:pt idx="7218">
                  <c:v>-6.9080514530729257E-3</c:v>
                </c:pt>
                <c:pt idx="7219">
                  <c:v>-6.9080514530729257E-3</c:v>
                </c:pt>
                <c:pt idx="7220">
                  <c:v>-6.6698427822773007E-3</c:v>
                </c:pt>
                <c:pt idx="7221">
                  <c:v>-6.6698427822773007E-3</c:v>
                </c:pt>
                <c:pt idx="7222">
                  <c:v>-6.9080514530729257E-3</c:v>
                </c:pt>
                <c:pt idx="7223">
                  <c:v>-6.9080514530729257E-3</c:v>
                </c:pt>
                <c:pt idx="7224">
                  <c:v>-7.1462601238685541E-3</c:v>
                </c:pt>
                <c:pt idx="7225">
                  <c:v>-7.1462601238685541E-3</c:v>
                </c:pt>
                <c:pt idx="7226">
                  <c:v>-7.1462601238685541E-3</c:v>
                </c:pt>
                <c:pt idx="7227">
                  <c:v>-7.1462601238685541E-3</c:v>
                </c:pt>
                <c:pt idx="7228">
                  <c:v>-8.0913850547358491E-3</c:v>
                </c:pt>
                <c:pt idx="7229">
                  <c:v>-8.0913850547358491E-3</c:v>
                </c:pt>
                <c:pt idx="7230">
                  <c:v>-8.0913850547358491E-3</c:v>
                </c:pt>
                <c:pt idx="7231">
                  <c:v>-8.5632730732635668E-3</c:v>
                </c:pt>
                <c:pt idx="7232">
                  <c:v>-8.0875356803044793E-3</c:v>
                </c:pt>
                <c:pt idx="7233">
                  <c:v>-8.0875356803044793E-3</c:v>
                </c:pt>
                <c:pt idx="7234">
                  <c:v>-8.0875356803044793E-3</c:v>
                </c:pt>
                <c:pt idx="7235">
                  <c:v>-7.8515346181299069E-3</c:v>
                </c:pt>
                <c:pt idx="7236">
                  <c:v>-7.8515346181299069E-3</c:v>
                </c:pt>
                <c:pt idx="7237">
                  <c:v>-7.8515346181299069E-3</c:v>
                </c:pt>
                <c:pt idx="7238">
                  <c:v>-7.8515346181299069E-3</c:v>
                </c:pt>
                <c:pt idx="7239">
                  <c:v>-7.8515346181299069E-3</c:v>
                </c:pt>
                <c:pt idx="7240">
                  <c:v>-7.1377587437544904E-3</c:v>
                </c:pt>
                <c:pt idx="7241">
                  <c:v>-7.1377587437544904E-3</c:v>
                </c:pt>
                <c:pt idx="7242">
                  <c:v>-7.8440694081293449E-3</c:v>
                </c:pt>
                <c:pt idx="7243">
                  <c:v>-7.6063703351557134E-3</c:v>
                </c:pt>
                <c:pt idx="7244">
                  <c:v>-8.3174904942965797E-3</c:v>
                </c:pt>
                <c:pt idx="7245">
                  <c:v>-8.3174904942965797E-3</c:v>
                </c:pt>
                <c:pt idx="7246">
                  <c:v>-8.081768481102921E-3</c:v>
                </c:pt>
                <c:pt idx="7247">
                  <c:v>-8.081768481102921E-3</c:v>
                </c:pt>
                <c:pt idx="7248">
                  <c:v>-6.9014754878629616E-3</c:v>
                </c:pt>
                <c:pt idx="7249">
                  <c:v>-8.3293669681104229E-3</c:v>
                </c:pt>
                <c:pt idx="7250">
                  <c:v>-8.5653104925053746E-3</c:v>
                </c:pt>
                <c:pt idx="7251">
                  <c:v>-7.8515346181299069E-3</c:v>
                </c:pt>
                <c:pt idx="7252">
                  <c:v>-8.323424494649307E-3</c:v>
                </c:pt>
                <c:pt idx="7253">
                  <c:v>-7.8478002378121314E-3</c:v>
                </c:pt>
                <c:pt idx="7254">
                  <c:v>-7.8478002378121314E-3</c:v>
                </c:pt>
                <c:pt idx="7255">
                  <c:v>-7.8478002378121314E-3</c:v>
                </c:pt>
                <c:pt idx="7256">
                  <c:v>-7.8478002378121314E-3</c:v>
                </c:pt>
                <c:pt idx="7257">
                  <c:v>-7.8478002378121314E-3</c:v>
                </c:pt>
                <c:pt idx="7258">
                  <c:v>-7.8478002378121314E-3</c:v>
                </c:pt>
                <c:pt idx="7259">
                  <c:v>-8.323424494649307E-3</c:v>
                </c:pt>
                <c:pt idx="7260">
                  <c:v>-8.0875356803044793E-3</c:v>
                </c:pt>
                <c:pt idx="7261">
                  <c:v>-8.0875356803044793E-3</c:v>
                </c:pt>
                <c:pt idx="7262">
                  <c:v>-8.323424494649307E-3</c:v>
                </c:pt>
                <c:pt idx="7263">
                  <c:v>-8.0856123662307027E-3</c:v>
                </c:pt>
                <c:pt idx="7264">
                  <c:v>-7.8496669838249884E-3</c:v>
                </c:pt>
                <c:pt idx="7265">
                  <c:v>-8.0875356803044793E-3</c:v>
                </c:pt>
                <c:pt idx="7266">
                  <c:v>-8.0875356803044793E-3</c:v>
                </c:pt>
                <c:pt idx="7267">
                  <c:v>-8.0875356803044793E-3</c:v>
                </c:pt>
                <c:pt idx="7268">
                  <c:v>-8.0875356803044793E-3</c:v>
                </c:pt>
                <c:pt idx="7269">
                  <c:v>-8.3254043767841106E-3</c:v>
                </c:pt>
                <c:pt idx="7270">
                  <c:v>-8.0894599095884673E-3</c:v>
                </c:pt>
                <c:pt idx="7271">
                  <c:v>-8.0894599095884673E-3</c:v>
                </c:pt>
                <c:pt idx="7272">
                  <c:v>-8.0894599095884673E-3</c:v>
                </c:pt>
                <c:pt idx="7273">
                  <c:v>-8.0894599095884673E-3</c:v>
                </c:pt>
                <c:pt idx="7274">
                  <c:v>-8.0894599095884673E-3</c:v>
                </c:pt>
                <c:pt idx="7275">
                  <c:v>-8.0894599095884673E-3</c:v>
                </c:pt>
                <c:pt idx="7276">
                  <c:v>-8.0894599095884673E-3</c:v>
                </c:pt>
                <c:pt idx="7277">
                  <c:v>-8.0894599095884673E-3</c:v>
                </c:pt>
                <c:pt idx="7278">
                  <c:v>-8.0894599095884673E-3</c:v>
                </c:pt>
                <c:pt idx="7279">
                  <c:v>-8.5653104925053746E-3</c:v>
                </c:pt>
                <c:pt idx="7280">
                  <c:v>-8.5653104925053746E-3</c:v>
                </c:pt>
                <c:pt idx="7281">
                  <c:v>-8.5653104925053746E-3</c:v>
                </c:pt>
                <c:pt idx="7282">
                  <c:v>-8.5653104925053746E-3</c:v>
                </c:pt>
                <c:pt idx="7283">
                  <c:v>-8.5653104925053746E-3</c:v>
                </c:pt>
                <c:pt idx="7284">
                  <c:v>-8.5653104925053746E-3</c:v>
                </c:pt>
                <c:pt idx="7285">
                  <c:v>-8.0894599095884673E-3</c:v>
                </c:pt>
                <c:pt idx="7286">
                  <c:v>-8.0894599095884673E-3</c:v>
                </c:pt>
                <c:pt idx="7287">
                  <c:v>-8.5653104925053746E-3</c:v>
                </c:pt>
                <c:pt idx="7288">
                  <c:v>-8.5653104925053746E-3</c:v>
                </c:pt>
                <c:pt idx="7289">
                  <c:v>-8.5653104925053746E-3</c:v>
                </c:pt>
                <c:pt idx="7290">
                  <c:v>-8.5653104925053746E-3</c:v>
                </c:pt>
                <c:pt idx="7291">
                  <c:v>-8.5653104925053746E-3</c:v>
                </c:pt>
                <c:pt idx="7292">
                  <c:v>-8.5653104925053746E-3</c:v>
                </c:pt>
                <c:pt idx="7293">
                  <c:v>-8.5653104925053746E-3</c:v>
                </c:pt>
                <c:pt idx="7294">
                  <c:v>-8.5653104925053746E-3</c:v>
                </c:pt>
                <c:pt idx="7295">
                  <c:v>-8.5653104925053746E-3</c:v>
                </c:pt>
                <c:pt idx="7296">
                  <c:v>-8.5653104925053746E-3</c:v>
                </c:pt>
                <c:pt idx="7297">
                  <c:v>-8.5653104925053746E-3</c:v>
                </c:pt>
                <c:pt idx="7298">
                  <c:v>-8.5653104925053746E-3</c:v>
                </c:pt>
                <c:pt idx="7299">
                  <c:v>-8.5653104925053746E-3</c:v>
                </c:pt>
                <c:pt idx="7300">
                  <c:v>-8.5653104925053746E-3</c:v>
                </c:pt>
                <c:pt idx="7301">
                  <c:v>-8.5653104925053746E-3</c:v>
                </c:pt>
                <c:pt idx="7302">
                  <c:v>-8.5653104925053746E-3</c:v>
                </c:pt>
                <c:pt idx="7303">
                  <c:v>-8.5653104925053746E-3</c:v>
                </c:pt>
                <c:pt idx="7304">
                  <c:v>-8.5653104925053746E-3</c:v>
                </c:pt>
                <c:pt idx="7305">
                  <c:v>-8.5653104925053746E-3</c:v>
                </c:pt>
                <c:pt idx="7306">
                  <c:v>-8.5653104925053746E-3</c:v>
                </c:pt>
                <c:pt idx="7307">
                  <c:v>-8.5653104925053746E-3</c:v>
                </c:pt>
                <c:pt idx="7308">
                  <c:v>-8.5653104925053746E-3</c:v>
                </c:pt>
                <c:pt idx="7309">
                  <c:v>-8.5653104925053746E-3</c:v>
                </c:pt>
                <c:pt idx="7310">
                  <c:v>-8.5653104925053746E-3</c:v>
                </c:pt>
                <c:pt idx="7311">
                  <c:v>-9.5170116583393159E-3</c:v>
                </c:pt>
                <c:pt idx="7312">
                  <c:v>-9.5170116583393159E-3</c:v>
                </c:pt>
                <c:pt idx="7313">
                  <c:v>-9.279086366880851E-3</c:v>
                </c:pt>
                <c:pt idx="7314">
                  <c:v>-9.279086366880851E-3</c:v>
                </c:pt>
                <c:pt idx="7315">
                  <c:v>-8.8032357839638465E-3</c:v>
                </c:pt>
                <c:pt idx="7316">
                  <c:v>-8.8032357839638465E-3</c:v>
                </c:pt>
                <c:pt idx="7317">
                  <c:v>-8.5653104925053746E-3</c:v>
                </c:pt>
                <c:pt idx="7318">
                  <c:v>-8.5653104925053746E-3</c:v>
                </c:pt>
                <c:pt idx="7319">
                  <c:v>-8.8032357839638465E-3</c:v>
                </c:pt>
                <c:pt idx="7320">
                  <c:v>-8.8032357839638465E-3</c:v>
                </c:pt>
                <c:pt idx="7321">
                  <c:v>-9.0411610754223166E-3</c:v>
                </c:pt>
                <c:pt idx="7322">
                  <c:v>-8.8032357839638465E-3</c:v>
                </c:pt>
                <c:pt idx="7323">
                  <c:v>-8.3273852010468767E-3</c:v>
                </c:pt>
                <c:pt idx="7324">
                  <c:v>-8.5653104925053746E-3</c:v>
                </c:pt>
                <c:pt idx="7325">
                  <c:v>-8.5653104925053746E-3</c:v>
                </c:pt>
                <c:pt idx="7326">
                  <c:v>-8.5653104925053746E-3</c:v>
                </c:pt>
                <c:pt idx="7327">
                  <c:v>-8.5653104925053746E-3</c:v>
                </c:pt>
                <c:pt idx="7328">
                  <c:v>-8.5653104925053746E-3</c:v>
                </c:pt>
                <c:pt idx="7329">
                  <c:v>-8.5653104925053746E-3</c:v>
                </c:pt>
                <c:pt idx="7330">
                  <c:v>-8.5653104925053746E-3</c:v>
                </c:pt>
                <c:pt idx="7331">
                  <c:v>-8.5653104925053746E-3</c:v>
                </c:pt>
                <c:pt idx="7332">
                  <c:v>-8.5653104925053746E-3</c:v>
                </c:pt>
                <c:pt idx="7333">
                  <c:v>-8.5653104925053746E-3</c:v>
                </c:pt>
                <c:pt idx="7334">
                  <c:v>-8.5653104925053746E-3</c:v>
                </c:pt>
                <c:pt idx="7335">
                  <c:v>-8.5653104925053746E-3</c:v>
                </c:pt>
                <c:pt idx="7336">
                  <c:v>-8.5653104925053746E-3</c:v>
                </c:pt>
                <c:pt idx="7337">
                  <c:v>-9.0411610754223166E-3</c:v>
                </c:pt>
                <c:pt idx="7338">
                  <c:v>-9.0411610754223166E-3</c:v>
                </c:pt>
                <c:pt idx="7339">
                  <c:v>-9.279086366880851E-3</c:v>
                </c:pt>
                <c:pt idx="7340">
                  <c:v>-9.279086366880851E-3</c:v>
                </c:pt>
                <c:pt idx="7341">
                  <c:v>-9.279086366880851E-3</c:v>
                </c:pt>
                <c:pt idx="7342">
                  <c:v>-9.279086366880851E-3</c:v>
                </c:pt>
                <c:pt idx="7343">
                  <c:v>-9.5170116583393159E-3</c:v>
                </c:pt>
                <c:pt idx="7344">
                  <c:v>-9.5170116583393159E-3</c:v>
                </c:pt>
                <c:pt idx="7345">
                  <c:v>-9.7549369497978069E-3</c:v>
                </c:pt>
                <c:pt idx="7346">
                  <c:v>-9.7549369497978069E-3</c:v>
                </c:pt>
                <c:pt idx="7347">
                  <c:v>-9.9928622412562961E-3</c:v>
                </c:pt>
                <c:pt idx="7348">
                  <c:v>-9.9928622412562961E-3</c:v>
                </c:pt>
                <c:pt idx="7349">
                  <c:v>-9.9928622412562961E-3</c:v>
                </c:pt>
                <c:pt idx="7350">
                  <c:v>-9.9928622412562961E-3</c:v>
                </c:pt>
                <c:pt idx="7351">
                  <c:v>-9.7549369497978069E-3</c:v>
                </c:pt>
                <c:pt idx="7352">
                  <c:v>-9.7549369497978069E-3</c:v>
                </c:pt>
                <c:pt idx="7353">
                  <c:v>-9.7549369497978069E-3</c:v>
                </c:pt>
                <c:pt idx="7354">
                  <c:v>-9.7549369497978069E-3</c:v>
                </c:pt>
                <c:pt idx="7355">
                  <c:v>-9.7549369497978069E-3</c:v>
                </c:pt>
                <c:pt idx="7356">
                  <c:v>-9.7549369497978069E-3</c:v>
                </c:pt>
                <c:pt idx="7357">
                  <c:v>-9.7549369497978069E-3</c:v>
                </c:pt>
                <c:pt idx="7358">
                  <c:v>-9.7549369497978069E-3</c:v>
                </c:pt>
                <c:pt idx="7359">
                  <c:v>-9.7549369497978069E-3</c:v>
                </c:pt>
                <c:pt idx="7360">
                  <c:v>-9.7549369497978069E-3</c:v>
                </c:pt>
                <c:pt idx="7361">
                  <c:v>-9.7549369497978069E-3</c:v>
                </c:pt>
                <c:pt idx="7362">
                  <c:v>-9.7549369497978069E-3</c:v>
                </c:pt>
                <c:pt idx="7363">
                  <c:v>-9.7549369497978069E-3</c:v>
                </c:pt>
                <c:pt idx="7364">
                  <c:v>-9.7549369497978069E-3</c:v>
                </c:pt>
                <c:pt idx="7365">
                  <c:v>-9.7549369497978069E-3</c:v>
                </c:pt>
                <c:pt idx="7366">
                  <c:v>-9.7549369497978069E-3</c:v>
                </c:pt>
                <c:pt idx="7367">
                  <c:v>-9.7549369497978069E-3</c:v>
                </c:pt>
                <c:pt idx="7368">
                  <c:v>-9.7549369497978069E-3</c:v>
                </c:pt>
                <c:pt idx="7369">
                  <c:v>-9.7549369497978069E-3</c:v>
                </c:pt>
                <c:pt idx="7370">
                  <c:v>-9.7549369497978069E-3</c:v>
                </c:pt>
                <c:pt idx="7371">
                  <c:v>-9.7549369497978069E-3</c:v>
                </c:pt>
                <c:pt idx="7372">
                  <c:v>-9.7549369497978069E-3</c:v>
                </c:pt>
                <c:pt idx="7373">
                  <c:v>-9.7549369497978069E-3</c:v>
                </c:pt>
                <c:pt idx="7374">
                  <c:v>-9.7549369497978069E-3</c:v>
                </c:pt>
                <c:pt idx="7375">
                  <c:v>-9.7549369497978069E-3</c:v>
                </c:pt>
                <c:pt idx="7376">
                  <c:v>-9.5170116583393159E-3</c:v>
                </c:pt>
                <c:pt idx="7377">
                  <c:v>-9.7549369497978069E-3</c:v>
                </c:pt>
                <c:pt idx="7378">
                  <c:v>-9.7549369497978069E-3</c:v>
                </c:pt>
                <c:pt idx="7379">
                  <c:v>-9.7549369497978069E-3</c:v>
                </c:pt>
                <c:pt idx="7380">
                  <c:v>-9.7549369497978069E-3</c:v>
                </c:pt>
                <c:pt idx="7381">
                  <c:v>-9.7549369497978069E-3</c:v>
                </c:pt>
                <c:pt idx="7382">
                  <c:v>-9.7549369497978069E-3</c:v>
                </c:pt>
                <c:pt idx="7383">
                  <c:v>-9.9928622412562961E-3</c:v>
                </c:pt>
                <c:pt idx="7384">
                  <c:v>-9.9928622412562961E-3</c:v>
                </c:pt>
                <c:pt idx="7385">
                  <c:v>-9.9928622412562961E-3</c:v>
                </c:pt>
                <c:pt idx="7386">
                  <c:v>-9.9928622412562961E-3</c:v>
                </c:pt>
                <c:pt idx="7387">
                  <c:v>-9.5170116583393159E-3</c:v>
                </c:pt>
                <c:pt idx="7388">
                  <c:v>-9.5170116583393159E-3</c:v>
                </c:pt>
                <c:pt idx="7389">
                  <c:v>-9.5170116583393159E-3</c:v>
                </c:pt>
                <c:pt idx="7390">
                  <c:v>-9.5170116583393159E-3</c:v>
                </c:pt>
                <c:pt idx="7391">
                  <c:v>-9.279086366880851E-3</c:v>
                </c:pt>
                <c:pt idx="7392">
                  <c:v>-9.5170116583393159E-3</c:v>
                </c:pt>
                <c:pt idx="7393">
                  <c:v>-9.5170116583393159E-3</c:v>
                </c:pt>
                <c:pt idx="7394">
                  <c:v>-9.7549369497978069E-3</c:v>
                </c:pt>
                <c:pt idx="7395">
                  <c:v>-9.5170116583393159E-3</c:v>
                </c:pt>
                <c:pt idx="7396">
                  <c:v>-9.5170116583393159E-3</c:v>
                </c:pt>
                <c:pt idx="7397">
                  <c:v>-9.5170116583393159E-3</c:v>
                </c:pt>
                <c:pt idx="7398">
                  <c:v>-9.5170116583393159E-3</c:v>
                </c:pt>
                <c:pt idx="7399">
                  <c:v>-9.5170116583393159E-3</c:v>
                </c:pt>
                <c:pt idx="7400">
                  <c:v>-9.5170116583393159E-3</c:v>
                </c:pt>
                <c:pt idx="7401">
                  <c:v>-9.5170116583393159E-3</c:v>
                </c:pt>
                <c:pt idx="7402">
                  <c:v>-9.5170116583393159E-3</c:v>
                </c:pt>
                <c:pt idx="7403">
                  <c:v>-9.5170116583393159E-3</c:v>
                </c:pt>
                <c:pt idx="7404">
                  <c:v>-9.5170116583393159E-3</c:v>
                </c:pt>
                <c:pt idx="7405">
                  <c:v>-9.5170116583393159E-3</c:v>
                </c:pt>
                <c:pt idx="7406">
                  <c:v>-9.5170116583393159E-3</c:v>
                </c:pt>
                <c:pt idx="7407">
                  <c:v>-9.5170116583393159E-3</c:v>
                </c:pt>
                <c:pt idx="7408">
                  <c:v>-9.5170116583393159E-3</c:v>
                </c:pt>
                <c:pt idx="7409">
                  <c:v>-9.5170116583393159E-3</c:v>
                </c:pt>
                <c:pt idx="7410">
                  <c:v>-9.5170116583393159E-3</c:v>
                </c:pt>
                <c:pt idx="7411">
                  <c:v>-9.5170116583393159E-3</c:v>
                </c:pt>
                <c:pt idx="7412">
                  <c:v>-9.5170116583393159E-3</c:v>
                </c:pt>
                <c:pt idx="7413">
                  <c:v>-9.5170116583393159E-3</c:v>
                </c:pt>
                <c:pt idx="7414">
                  <c:v>-9.9928622412562961E-3</c:v>
                </c:pt>
                <c:pt idx="7415">
                  <c:v>-9.9928622412562961E-3</c:v>
                </c:pt>
                <c:pt idx="7416">
                  <c:v>-9.9928622412562961E-3</c:v>
                </c:pt>
                <c:pt idx="7417">
                  <c:v>-9.9928622412562961E-3</c:v>
                </c:pt>
                <c:pt idx="7418">
                  <c:v>-9.9928622412562961E-3</c:v>
                </c:pt>
                <c:pt idx="7419">
                  <c:v>-1.0230787532714728E-2</c:v>
                </c:pt>
                <c:pt idx="7420">
                  <c:v>-1.0230787532714728E-2</c:v>
                </c:pt>
                <c:pt idx="7421">
                  <c:v>-1.0230787532714728E-2</c:v>
                </c:pt>
                <c:pt idx="7422">
                  <c:v>-1.0468712824173198E-2</c:v>
                </c:pt>
                <c:pt idx="7423">
                  <c:v>-1.0468712824173198E-2</c:v>
                </c:pt>
                <c:pt idx="7424">
                  <c:v>-1.0230787532714728E-2</c:v>
                </c:pt>
                <c:pt idx="7425">
                  <c:v>-1.0230787532714728E-2</c:v>
                </c:pt>
                <c:pt idx="7426">
                  <c:v>-9.9928622412562961E-3</c:v>
                </c:pt>
                <c:pt idx="7427">
                  <c:v>-9.9928622412562961E-3</c:v>
                </c:pt>
                <c:pt idx="7428">
                  <c:v>-1.0230787532714728E-2</c:v>
                </c:pt>
                <c:pt idx="7429">
                  <c:v>-1.0230787532714728E-2</c:v>
                </c:pt>
                <c:pt idx="7430">
                  <c:v>-1.0230787532714728E-2</c:v>
                </c:pt>
                <c:pt idx="7431">
                  <c:v>-1.0230787532714728E-2</c:v>
                </c:pt>
                <c:pt idx="7432">
                  <c:v>-9.9928622412562961E-3</c:v>
                </c:pt>
                <c:pt idx="7433">
                  <c:v>-9.9928622412562961E-3</c:v>
                </c:pt>
                <c:pt idx="7434">
                  <c:v>-9.7549369497978069E-3</c:v>
                </c:pt>
                <c:pt idx="7435">
                  <c:v>-9.9928622412562961E-3</c:v>
                </c:pt>
                <c:pt idx="7436">
                  <c:v>-9.9928622412562961E-3</c:v>
                </c:pt>
                <c:pt idx="7437">
                  <c:v>-9.9928622412562961E-3</c:v>
                </c:pt>
                <c:pt idx="7438">
                  <c:v>-9.9928622412562961E-3</c:v>
                </c:pt>
                <c:pt idx="7439">
                  <c:v>-9.7549369497978069E-3</c:v>
                </c:pt>
                <c:pt idx="7440">
                  <c:v>-9.7549369497978069E-3</c:v>
                </c:pt>
                <c:pt idx="7441">
                  <c:v>-9.7549369497978069E-3</c:v>
                </c:pt>
                <c:pt idx="7442">
                  <c:v>-9.7549369497978069E-3</c:v>
                </c:pt>
                <c:pt idx="7443">
                  <c:v>-9.7549369497978069E-3</c:v>
                </c:pt>
                <c:pt idx="7444">
                  <c:v>-9.7549369497978069E-3</c:v>
                </c:pt>
                <c:pt idx="7445">
                  <c:v>-9.7549369497978069E-3</c:v>
                </c:pt>
                <c:pt idx="7446">
                  <c:v>-9.7549369497978069E-3</c:v>
                </c:pt>
                <c:pt idx="7447">
                  <c:v>-9.7549369497978069E-3</c:v>
                </c:pt>
                <c:pt idx="7448">
                  <c:v>-9.7549369497978069E-3</c:v>
                </c:pt>
                <c:pt idx="7449">
                  <c:v>-9.7549369497978069E-3</c:v>
                </c:pt>
                <c:pt idx="7450">
                  <c:v>-9.7549369497978069E-3</c:v>
                </c:pt>
                <c:pt idx="7451">
                  <c:v>-9.7549369497978069E-3</c:v>
                </c:pt>
                <c:pt idx="7452">
                  <c:v>-1.0468712824173198E-2</c:v>
                </c:pt>
                <c:pt idx="7453">
                  <c:v>-1.0468712824173198E-2</c:v>
                </c:pt>
                <c:pt idx="7454">
                  <c:v>-1.0468712824173198E-2</c:v>
                </c:pt>
                <c:pt idx="7455">
                  <c:v>-1.0230787532714728E-2</c:v>
                </c:pt>
                <c:pt idx="7456">
                  <c:v>-1.0468712824173198E-2</c:v>
                </c:pt>
                <c:pt idx="7457">
                  <c:v>-1.0468712824173198E-2</c:v>
                </c:pt>
                <c:pt idx="7458">
                  <c:v>-1.07066381156317E-2</c:v>
                </c:pt>
                <c:pt idx="7459">
                  <c:v>-1.07066381156317E-2</c:v>
                </c:pt>
                <c:pt idx="7460">
                  <c:v>-1.0468712824173198E-2</c:v>
                </c:pt>
                <c:pt idx="7461">
                  <c:v>-1.0468712824173198E-2</c:v>
                </c:pt>
                <c:pt idx="7462">
                  <c:v>-1.07066381156317E-2</c:v>
                </c:pt>
                <c:pt idx="7463">
                  <c:v>-1.07066381156317E-2</c:v>
                </c:pt>
                <c:pt idx="7464">
                  <c:v>-1.0944563407090201E-2</c:v>
                </c:pt>
                <c:pt idx="7465">
                  <c:v>-1.0944563407090201E-2</c:v>
                </c:pt>
                <c:pt idx="7466">
                  <c:v>-1.0944563407090201E-2</c:v>
                </c:pt>
                <c:pt idx="7467">
                  <c:v>-1.0944563407090201E-2</c:v>
                </c:pt>
                <c:pt idx="7468">
                  <c:v>-1.0944563407090201E-2</c:v>
                </c:pt>
                <c:pt idx="7469">
                  <c:v>-1.0944563407090201E-2</c:v>
                </c:pt>
                <c:pt idx="7470">
                  <c:v>-1.1182488698548744E-2</c:v>
                </c:pt>
                <c:pt idx="7471">
                  <c:v>-1.1182488698548744E-2</c:v>
                </c:pt>
                <c:pt idx="7472">
                  <c:v>-1.1658339281465689E-2</c:v>
                </c:pt>
                <c:pt idx="7473">
                  <c:v>-1.1658339281465689E-2</c:v>
                </c:pt>
                <c:pt idx="7474">
                  <c:v>-1.1420413990007199E-2</c:v>
                </c:pt>
                <c:pt idx="7475">
                  <c:v>-1.1420413990007199E-2</c:v>
                </c:pt>
                <c:pt idx="7476">
                  <c:v>-1.1658339281465689E-2</c:v>
                </c:pt>
                <c:pt idx="7477">
                  <c:v>-1.1658339281465689E-2</c:v>
                </c:pt>
                <c:pt idx="7478">
                  <c:v>-1.1182488698548744E-2</c:v>
                </c:pt>
                <c:pt idx="7479">
                  <c:v>-1.1182488698548744E-2</c:v>
                </c:pt>
                <c:pt idx="7480">
                  <c:v>-1.1182488698548744E-2</c:v>
                </c:pt>
                <c:pt idx="7481">
                  <c:v>-1.1182488698548744E-2</c:v>
                </c:pt>
                <c:pt idx="7482">
                  <c:v>-1.07066381156317E-2</c:v>
                </c:pt>
                <c:pt idx="7483">
                  <c:v>-1.07066381156317E-2</c:v>
                </c:pt>
                <c:pt idx="7484">
                  <c:v>-1.0468712824173198E-2</c:v>
                </c:pt>
                <c:pt idx="7485">
                  <c:v>-1.0468712824173198E-2</c:v>
                </c:pt>
                <c:pt idx="7486">
                  <c:v>-1.1182488698548744E-2</c:v>
                </c:pt>
                <c:pt idx="7487">
                  <c:v>-1.1182488698548744E-2</c:v>
                </c:pt>
                <c:pt idx="7488">
                  <c:v>-1.1658339281465689E-2</c:v>
                </c:pt>
                <c:pt idx="7489">
                  <c:v>-1.1658339281465689E-2</c:v>
                </c:pt>
                <c:pt idx="7490">
                  <c:v>-1.1420413990007199E-2</c:v>
                </c:pt>
                <c:pt idx="7491">
                  <c:v>-1.1420413990007199E-2</c:v>
                </c:pt>
                <c:pt idx="7492">
                  <c:v>-1.1420413990007199E-2</c:v>
                </c:pt>
                <c:pt idx="7493">
                  <c:v>-1.1420413990007199E-2</c:v>
                </c:pt>
                <c:pt idx="7494">
                  <c:v>-1.07066381156317E-2</c:v>
                </c:pt>
                <c:pt idx="7495">
                  <c:v>-1.07066381156317E-2</c:v>
                </c:pt>
                <c:pt idx="7496">
                  <c:v>-1.1182488698548744E-2</c:v>
                </c:pt>
                <c:pt idx="7497">
                  <c:v>-1.1182488698548744E-2</c:v>
                </c:pt>
                <c:pt idx="7498">
                  <c:v>-1.0230787532714728E-2</c:v>
                </c:pt>
                <c:pt idx="7499">
                  <c:v>-1.0230787532714728E-2</c:v>
                </c:pt>
                <c:pt idx="7500">
                  <c:v>-1.1182488698548744E-2</c:v>
                </c:pt>
                <c:pt idx="7501">
                  <c:v>-1.1182488698548744E-2</c:v>
                </c:pt>
                <c:pt idx="7502">
                  <c:v>-1.1182488698548744E-2</c:v>
                </c:pt>
                <c:pt idx="7503">
                  <c:v>-1.1182488698548744E-2</c:v>
                </c:pt>
                <c:pt idx="7504">
                  <c:v>-1.1658339281465689E-2</c:v>
                </c:pt>
                <c:pt idx="7505">
                  <c:v>-1.1658339281465689E-2</c:v>
                </c:pt>
                <c:pt idx="7506">
                  <c:v>-1.07066381156317E-2</c:v>
                </c:pt>
                <c:pt idx="7507">
                  <c:v>-1.07066381156317E-2</c:v>
                </c:pt>
                <c:pt idx="7508">
                  <c:v>-1.0944563407090201E-2</c:v>
                </c:pt>
                <c:pt idx="7509">
                  <c:v>-1.0944563407090201E-2</c:v>
                </c:pt>
                <c:pt idx="7510">
                  <c:v>-1.0468712824173198E-2</c:v>
                </c:pt>
                <c:pt idx="7511">
                  <c:v>-1.0468712824173198E-2</c:v>
                </c:pt>
                <c:pt idx="7512">
                  <c:v>-9.9928622412562961E-3</c:v>
                </c:pt>
                <c:pt idx="7513">
                  <c:v>-9.9928622412562961E-3</c:v>
                </c:pt>
                <c:pt idx="7514">
                  <c:v>-1.0944563407090201E-2</c:v>
                </c:pt>
                <c:pt idx="7515">
                  <c:v>-1.0944563407090201E-2</c:v>
                </c:pt>
                <c:pt idx="7516">
                  <c:v>-1.1420413990007199E-2</c:v>
                </c:pt>
                <c:pt idx="7517">
                  <c:v>-1.1420413990007199E-2</c:v>
                </c:pt>
                <c:pt idx="7518">
                  <c:v>-1.1420413990007199E-2</c:v>
                </c:pt>
                <c:pt idx="7519">
                  <c:v>-1.1420413990007199E-2</c:v>
                </c:pt>
                <c:pt idx="7520">
                  <c:v>-1.1182488698548744E-2</c:v>
                </c:pt>
                <c:pt idx="7521">
                  <c:v>-1.1182488698548744E-2</c:v>
                </c:pt>
                <c:pt idx="7522">
                  <c:v>-1.1182488698548744E-2</c:v>
                </c:pt>
                <c:pt idx="7523">
                  <c:v>-1.1182488698548744E-2</c:v>
                </c:pt>
                <c:pt idx="7524">
                  <c:v>-1.1658339281465689E-2</c:v>
                </c:pt>
                <c:pt idx="7525">
                  <c:v>-1.1658339281465689E-2</c:v>
                </c:pt>
                <c:pt idx="7526">
                  <c:v>-1.1420413990007199E-2</c:v>
                </c:pt>
                <c:pt idx="7527">
                  <c:v>-1.1420413990007199E-2</c:v>
                </c:pt>
                <c:pt idx="7528">
                  <c:v>-1.1420413990007199E-2</c:v>
                </c:pt>
                <c:pt idx="7529">
                  <c:v>-1.1420413990007199E-2</c:v>
                </c:pt>
                <c:pt idx="7530">
                  <c:v>-1.07066381156317E-2</c:v>
                </c:pt>
                <c:pt idx="7531">
                  <c:v>-1.07066381156317E-2</c:v>
                </c:pt>
                <c:pt idx="7532">
                  <c:v>-1.07066381156317E-2</c:v>
                </c:pt>
                <c:pt idx="7533">
                  <c:v>-1.07066381156317E-2</c:v>
                </c:pt>
                <c:pt idx="7534">
                  <c:v>-1.07066381156317E-2</c:v>
                </c:pt>
                <c:pt idx="7535">
                  <c:v>-1.07066381156317E-2</c:v>
                </c:pt>
                <c:pt idx="7536">
                  <c:v>-1.07066381156317E-2</c:v>
                </c:pt>
                <c:pt idx="7537">
                  <c:v>-1.07066381156317E-2</c:v>
                </c:pt>
                <c:pt idx="7538">
                  <c:v>-1.07066381156317E-2</c:v>
                </c:pt>
                <c:pt idx="7539">
                  <c:v>-1.07066381156317E-2</c:v>
                </c:pt>
                <c:pt idx="7540">
                  <c:v>-1.0944563407090201E-2</c:v>
                </c:pt>
                <c:pt idx="7541">
                  <c:v>-1.0944563407090201E-2</c:v>
                </c:pt>
                <c:pt idx="7542">
                  <c:v>-1.0944563407090201E-2</c:v>
                </c:pt>
                <c:pt idx="7543">
                  <c:v>-1.0944563407090201E-2</c:v>
                </c:pt>
                <c:pt idx="7544">
                  <c:v>-1.07066381156317E-2</c:v>
                </c:pt>
                <c:pt idx="7545">
                  <c:v>-1.07066381156317E-2</c:v>
                </c:pt>
                <c:pt idx="7546">
                  <c:v>-1.07066381156317E-2</c:v>
                </c:pt>
                <c:pt idx="7547">
                  <c:v>-1.07066381156317E-2</c:v>
                </c:pt>
                <c:pt idx="7548">
                  <c:v>-1.0944563407090201E-2</c:v>
                </c:pt>
                <c:pt idx="7549">
                  <c:v>-1.0944563407090201E-2</c:v>
                </c:pt>
                <c:pt idx="7550">
                  <c:v>-1.0944563407090201E-2</c:v>
                </c:pt>
                <c:pt idx="7551">
                  <c:v>-1.0944563407090201E-2</c:v>
                </c:pt>
                <c:pt idx="7552">
                  <c:v>-1.0944563407090201E-2</c:v>
                </c:pt>
                <c:pt idx="7553">
                  <c:v>-1.0944563407090201E-2</c:v>
                </c:pt>
                <c:pt idx="7554">
                  <c:v>-1.0944563407090201E-2</c:v>
                </c:pt>
                <c:pt idx="7555">
                  <c:v>-1.0944563407090201E-2</c:v>
                </c:pt>
                <c:pt idx="7556">
                  <c:v>-1.1182488698548744E-2</c:v>
                </c:pt>
                <c:pt idx="7557">
                  <c:v>-1.1182488698548744E-2</c:v>
                </c:pt>
                <c:pt idx="7558">
                  <c:v>-1.1420413990007199E-2</c:v>
                </c:pt>
                <c:pt idx="7559">
                  <c:v>-1.1420413990007199E-2</c:v>
                </c:pt>
                <c:pt idx="7560">
                  <c:v>-1.1182488698548744E-2</c:v>
                </c:pt>
                <c:pt idx="7561">
                  <c:v>-1.1182488698548744E-2</c:v>
                </c:pt>
                <c:pt idx="7562">
                  <c:v>-1.1182488698548744E-2</c:v>
                </c:pt>
                <c:pt idx="7563">
                  <c:v>-1.1182488698548744E-2</c:v>
                </c:pt>
                <c:pt idx="7564">
                  <c:v>-1.1182488698548744E-2</c:v>
                </c:pt>
                <c:pt idx="7565">
                  <c:v>-1.1182488698548744E-2</c:v>
                </c:pt>
                <c:pt idx="7566">
                  <c:v>-1.1182488698548744E-2</c:v>
                </c:pt>
                <c:pt idx="7567">
                  <c:v>-1.1182488698548744E-2</c:v>
                </c:pt>
                <c:pt idx="7568">
                  <c:v>-1.1420413990007199E-2</c:v>
                </c:pt>
                <c:pt idx="7569">
                  <c:v>-1.1420413990007199E-2</c:v>
                </c:pt>
                <c:pt idx="7570">
                  <c:v>-1.0944563407090201E-2</c:v>
                </c:pt>
                <c:pt idx="7571">
                  <c:v>-1.0944563407090201E-2</c:v>
                </c:pt>
                <c:pt idx="7572">
                  <c:v>-1.1182488698548744E-2</c:v>
                </c:pt>
                <c:pt idx="7573">
                  <c:v>-1.1182488698548744E-2</c:v>
                </c:pt>
                <c:pt idx="7574">
                  <c:v>-1.1182488698548744E-2</c:v>
                </c:pt>
                <c:pt idx="7575">
                  <c:v>-1.1182488698548744E-2</c:v>
                </c:pt>
                <c:pt idx="7576">
                  <c:v>-1.1182488698548744E-2</c:v>
                </c:pt>
                <c:pt idx="7577">
                  <c:v>-1.1182488698548744E-2</c:v>
                </c:pt>
                <c:pt idx="7578">
                  <c:v>-1.0944563407090201E-2</c:v>
                </c:pt>
                <c:pt idx="7579">
                  <c:v>-1.0944563407090201E-2</c:v>
                </c:pt>
                <c:pt idx="7580">
                  <c:v>-1.0944563407090201E-2</c:v>
                </c:pt>
                <c:pt idx="7581">
                  <c:v>-1.0944563407090201E-2</c:v>
                </c:pt>
                <c:pt idx="7582">
                  <c:v>-1.0944563407090201E-2</c:v>
                </c:pt>
                <c:pt idx="7583">
                  <c:v>-1.0944563407090201E-2</c:v>
                </c:pt>
                <c:pt idx="7584">
                  <c:v>-1.0944563407090201E-2</c:v>
                </c:pt>
                <c:pt idx="7585">
                  <c:v>-1.0944563407090201E-2</c:v>
                </c:pt>
                <c:pt idx="7586">
                  <c:v>-1.0944563407090201E-2</c:v>
                </c:pt>
                <c:pt idx="7587">
                  <c:v>-1.0944563407090201E-2</c:v>
                </c:pt>
                <c:pt idx="7588">
                  <c:v>-1.07066381156317E-2</c:v>
                </c:pt>
                <c:pt idx="7589">
                  <c:v>-1.07066381156317E-2</c:v>
                </c:pt>
                <c:pt idx="7590">
                  <c:v>-1.0468712824173198E-2</c:v>
                </c:pt>
                <c:pt idx="7591">
                  <c:v>-1.0468712824173198E-2</c:v>
                </c:pt>
                <c:pt idx="7592">
                  <c:v>-1.0230787532714728E-2</c:v>
                </c:pt>
                <c:pt idx="7593">
                  <c:v>-1.0230787532714728E-2</c:v>
                </c:pt>
                <c:pt idx="7594">
                  <c:v>-1.0230787532714728E-2</c:v>
                </c:pt>
                <c:pt idx="7595">
                  <c:v>-1.0230787532714728E-2</c:v>
                </c:pt>
                <c:pt idx="7596">
                  <c:v>-1.0230787532714728E-2</c:v>
                </c:pt>
                <c:pt idx="7597">
                  <c:v>-1.0230787532714728E-2</c:v>
                </c:pt>
                <c:pt idx="7598">
                  <c:v>-1.0230787532714728E-2</c:v>
                </c:pt>
                <c:pt idx="7599">
                  <c:v>-1.0230787532714728E-2</c:v>
                </c:pt>
                <c:pt idx="7600">
                  <c:v>-9.9928622412562961E-3</c:v>
                </c:pt>
                <c:pt idx="7601">
                  <c:v>-1.0230787532714728E-2</c:v>
                </c:pt>
                <c:pt idx="7602">
                  <c:v>-1.07066381156317E-2</c:v>
                </c:pt>
                <c:pt idx="7603">
                  <c:v>-1.0468712824173198E-2</c:v>
                </c:pt>
                <c:pt idx="7604">
                  <c:v>-1.07066381156317E-2</c:v>
                </c:pt>
                <c:pt idx="7605">
                  <c:v>-1.07066381156317E-2</c:v>
                </c:pt>
                <c:pt idx="7606">
                  <c:v>-1.07066381156317E-2</c:v>
                </c:pt>
                <c:pt idx="7607">
                  <c:v>-1.07066381156317E-2</c:v>
                </c:pt>
                <c:pt idx="7608">
                  <c:v>-1.07066381156317E-2</c:v>
                </c:pt>
                <c:pt idx="7609">
                  <c:v>-1.07066381156317E-2</c:v>
                </c:pt>
                <c:pt idx="7610">
                  <c:v>-1.0944563407090201E-2</c:v>
                </c:pt>
                <c:pt idx="7611">
                  <c:v>-1.0944563407090201E-2</c:v>
                </c:pt>
                <c:pt idx="7612">
                  <c:v>-1.0944563407090201E-2</c:v>
                </c:pt>
                <c:pt idx="7613">
                  <c:v>-1.0944563407090201E-2</c:v>
                </c:pt>
                <c:pt idx="7614">
                  <c:v>-1.0944563407090201E-2</c:v>
                </c:pt>
                <c:pt idx="7615">
                  <c:v>-1.0944563407090201E-2</c:v>
                </c:pt>
                <c:pt idx="7616">
                  <c:v>-1.07066381156317E-2</c:v>
                </c:pt>
                <c:pt idx="7617">
                  <c:v>-1.07066381156317E-2</c:v>
                </c:pt>
                <c:pt idx="7618">
                  <c:v>-1.07066381156317E-2</c:v>
                </c:pt>
                <c:pt idx="7619">
                  <c:v>-1.07066381156317E-2</c:v>
                </c:pt>
                <c:pt idx="7620">
                  <c:v>-1.07066381156317E-2</c:v>
                </c:pt>
                <c:pt idx="7621">
                  <c:v>-1.07066381156317E-2</c:v>
                </c:pt>
                <c:pt idx="7622">
                  <c:v>-1.0230787532714728E-2</c:v>
                </c:pt>
                <c:pt idx="7623">
                  <c:v>-1.0230787532714728E-2</c:v>
                </c:pt>
                <c:pt idx="7624">
                  <c:v>-1.07066381156317E-2</c:v>
                </c:pt>
                <c:pt idx="7625">
                  <c:v>-1.07066381156317E-2</c:v>
                </c:pt>
                <c:pt idx="7626">
                  <c:v>-1.07066381156317E-2</c:v>
                </c:pt>
                <c:pt idx="7627">
                  <c:v>-1.07066381156317E-2</c:v>
                </c:pt>
                <c:pt idx="7628">
                  <c:v>-1.07066381156317E-2</c:v>
                </c:pt>
                <c:pt idx="7629">
                  <c:v>-1.07066381156317E-2</c:v>
                </c:pt>
                <c:pt idx="7630">
                  <c:v>-1.07066381156317E-2</c:v>
                </c:pt>
                <c:pt idx="7631">
                  <c:v>-1.07066381156317E-2</c:v>
                </c:pt>
                <c:pt idx="7632">
                  <c:v>-1.07066381156317E-2</c:v>
                </c:pt>
                <c:pt idx="7633">
                  <c:v>-1.07066381156317E-2</c:v>
                </c:pt>
                <c:pt idx="7634">
                  <c:v>-1.07066381156317E-2</c:v>
                </c:pt>
                <c:pt idx="7635">
                  <c:v>-1.07066381156317E-2</c:v>
                </c:pt>
                <c:pt idx="7636">
                  <c:v>-1.07066381156317E-2</c:v>
                </c:pt>
                <c:pt idx="7637">
                  <c:v>-1.07066381156317E-2</c:v>
                </c:pt>
                <c:pt idx="7638">
                  <c:v>-1.07066381156317E-2</c:v>
                </c:pt>
                <c:pt idx="7639">
                  <c:v>-1.07066381156317E-2</c:v>
                </c:pt>
                <c:pt idx="7640">
                  <c:v>-1.0468712824173198E-2</c:v>
                </c:pt>
                <c:pt idx="7641">
                  <c:v>-1.0468712824173198E-2</c:v>
                </c:pt>
                <c:pt idx="7642">
                  <c:v>-1.0468712824173198E-2</c:v>
                </c:pt>
                <c:pt idx="7643">
                  <c:v>-1.0468712824173198E-2</c:v>
                </c:pt>
                <c:pt idx="7644">
                  <c:v>-1.0468712824173198E-2</c:v>
                </c:pt>
                <c:pt idx="7645">
                  <c:v>-1.0468712824173198E-2</c:v>
                </c:pt>
                <c:pt idx="7646">
                  <c:v>-1.0230787532714728E-2</c:v>
                </c:pt>
                <c:pt idx="7647">
                  <c:v>-1.0230787532714728E-2</c:v>
                </c:pt>
                <c:pt idx="7648">
                  <c:v>-1.0468712824173198E-2</c:v>
                </c:pt>
                <c:pt idx="7649">
                  <c:v>-1.0468712824173198E-2</c:v>
                </c:pt>
                <c:pt idx="7650">
                  <c:v>-1.0468712824173198E-2</c:v>
                </c:pt>
                <c:pt idx="7651">
                  <c:v>-1.0468712824173198E-2</c:v>
                </c:pt>
                <c:pt idx="7652">
                  <c:v>-1.0468712824173198E-2</c:v>
                </c:pt>
                <c:pt idx="7653">
                  <c:v>-1.0468712824173198E-2</c:v>
                </c:pt>
                <c:pt idx="7654">
                  <c:v>-1.0468712824173198E-2</c:v>
                </c:pt>
                <c:pt idx="7655">
                  <c:v>-1.0468712824173198E-2</c:v>
                </c:pt>
                <c:pt idx="7656">
                  <c:v>-1.0468712824173198E-2</c:v>
                </c:pt>
                <c:pt idx="7657">
                  <c:v>-1.0468712824173198E-2</c:v>
                </c:pt>
                <c:pt idx="7658">
                  <c:v>-1.0230787532714728E-2</c:v>
                </c:pt>
                <c:pt idx="7659">
                  <c:v>-1.0230787532714728E-2</c:v>
                </c:pt>
                <c:pt idx="7660">
                  <c:v>-1.0230787532714728E-2</c:v>
                </c:pt>
                <c:pt idx="7661">
                  <c:v>-1.0230787532714728E-2</c:v>
                </c:pt>
                <c:pt idx="7662">
                  <c:v>-1.0468712824173198E-2</c:v>
                </c:pt>
                <c:pt idx="7663">
                  <c:v>-1.0468712824173198E-2</c:v>
                </c:pt>
                <c:pt idx="7664">
                  <c:v>-9.9928622412562961E-3</c:v>
                </c:pt>
                <c:pt idx="7665">
                  <c:v>-9.9928622412562961E-3</c:v>
                </c:pt>
                <c:pt idx="7666">
                  <c:v>-1.0230787532714728E-2</c:v>
                </c:pt>
                <c:pt idx="7667">
                  <c:v>-1.0230787532714728E-2</c:v>
                </c:pt>
                <c:pt idx="7668">
                  <c:v>-1.0468712824173198E-2</c:v>
                </c:pt>
                <c:pt idx="7669">
                  <c:v>-1.0468712824173198E-2</c:v>
                </c:pt>
                <c:pt idx="7670">
                  <c:v>-1.0468712824173198E-2</c:v>
                </c:pt>
                <c:pt idx="7671">
                  <c:v>-1.0468712824173198E-2</c:v>
                </c:pt>
                <c:pt idx="7672">
                  <c:v>-1.0468712824173198E-2</c:v>
                </c:pt>
                <c:pt idx="7673">
                  <c:v>-1.0468712824173198E-2</c:v>
                </c:pt>
                <c:pt idx="7674">
                  <c:v>-9.9928622412562961E-3</c:v>
                </c:pt>
                <c:pt idx="7675">
                  <c:v>-9.9928622412562961E-3</c:v>
                </c:pt>
                <c:pt idx="7676">
                  <c:v>-1.0468712824173198E-2</c:v>
                </c:pt>
                <c:pt idx="7677">
                  <c:v>-1.0468712824173198E-2</c:v>
                </c:pt>
                <c:pt idx="7678">
                  <c:v>-1.0468712824173198E-2</c:v>
                </c:pt>
                <c:pt idx="7679">
                  <c:v>-1.0468712824173198E-2</c:v>
                </c:pt>
                <c:pt idx="7680">
                  <c:v>-1.0468712824173198E-2</c:v>
                </c:pt>
                <c:pt idx="7681">
                  <c:v>-1.0468712824173198E-2</c:v>
                </c:pt>
                <c:pt idx="7682">
                  <c:v>-9.9928622412562961E-3</c:v>
                </c:pt>
                <c:pt idx="7683">
                  <c:v>-9.9928622412562961E-3</c:v>
                </c:pt>
                <c:pt idx="7684">
                  <c:v>-9.7549369497978069E-3</c:v>
                </c:pt>
                <c:pt idx="7685">
                  <c:v>-9.9928622412562961E-3</c:v>
                </c:pt>
                <c:pt idx="7686">
                  <c:v>-1.0230787532714728E-2</c:v>
                </c:pt>
                <c:pt idx="7687">
                  <c:v>-1.0230787532714728E-2</c:v>
                </c:pt>
                <c:pt idx="7688">
                  <c:v>-9.9928622412562961E-3</c:v>
                </c:pt>
                <c:pt idx="7689">
                  <c:v>-9.9928622412562961E-3</c:v>
                </c:pt>
                <c:pt idx="7690">
                  <c:v>-9.9928622412562961E-3</c:v>
                </c:pt>
                <c:pt idx="7691">
                  <c:v>-9.9928622412562961E-3</c:v>
                </c:pt>
                <c:pt idx="7692">
                  <c:v>-9.9928622412562961E-3</c:v>
                </c:pt>
                <c:pt idx="7693">
                  <c:v>-9.9928622412562961E-3</c:v>
                </c:pt>
                <c:pt idx="7694">
                  <c:v>-1.0230787532714728E-2</c:v>
                </c:pt>
                <c:pt idx="7695">
                  <c:v>-1.0230787532714728E-2</c:v>
                </c:pt>
                <c:pt idx="7696">
                  <c:v>-1.0230787532714728E-2</c:v>
                </c:pt>
                <c:pt idx="7697">
                  <c:v>-1.0230787532714728E-2</c:v>
                </c:pt>
                <c:pt idx="7698">
                  <c:v>-1.0230787532714728E-2</c:v>
                </c:pt>
                <c:pt idx="7699">
                  <c:v>-1.0230787532714728E-2</c:v>
                </c:pt>
                <c:pt idx="7700">
                  <c:v>-1.07066381156317E-2</c:v>
                </c:pt>
                <c:pt idx="7701">
                  <c:v>-1.07066381156317E-2</c:v>
                </c:pt>
                <c:pt idx="7702">
                  <c:v>-1.0944563407090201E-2</c:v>
                </c:pt>
                <c:pt idx="7703">
                  <c:v>-1.07066381156317E-2</c:v>
                </c:pt>
                <c:pt idx="7704">
                  <c:v>-1.07066381156317E-2</c:v>
                </c:pt>
                <c:pt idx="7705">
                  <c:v>-1.07066381156317E-2</c:v>
                </c:pt>
                <c:pt idx="7706">
                  <c:v>-1.07066381156317E-2</c:v>
                </c:pt>
                <c:pt idx="7707">
                  <c:v>-1.07066381156317E-2</c:v>
                </c:pt>
                <c:pt idx="7708">
                  <c:v>-1.07066381156317E-2</c:v>
                </c:pt>
                <c:pt idx="7709">
                  <c:v>-1.07066381156317E-2</c:v>
                </c:pt>
                <c:pt idx="7710">
                  <c:v>-1.07066381156317E-2</c:v>
                </c:pt>
                <c:pt idx="7711">
                  <c:v>-1.07066381156317E-2</c:v>
                </c:pt>
                <c:pt idx="7712">
                  <c:v>-1.07066381156317E-2</c:v>
                </c:pt>
                <c:pt idx="7713">
                  <c:v>-1.07066381156317E-2</c:v>
                </c:pt>
                <c:pt idx="7714">
                  <c:v>-1.07066381156317E-2</c:v>
                </c:pt>
                <c:pt idx="7715">
                  <c:v>-1.07066381156317E-2</c:v>
                </c:pt>
                <c:pt idx="7716">
                  <c:v>-1.07066381156317E-2</c:v>
                </c:pt>
                <c:pt idx="7717">
                  <c:v>-1.07066381156317E-2</c:v>
                </c:pt>
                <c:pt idx="7718">
                  <c:v>-1.07066381156317E-2</c:v>
                </c:pt>
                <c:pt idx="7719">
                  <c:v>-1.07066381156317E-2</c:v>
                </c:pt>
                <c:pt idx="7720">
                  <c:v>-1.07066381156317E-2</c:v>
                </c:pt>
                <c:pt idx="7721">
                  <c:v>-1.07066381156317E-2</c:v>
                </c:pt>
                <c:pt idx="7722">
                  <c:v>-1.07066381156317E-2</c:v>
                </c:pt>
                <c:pt idx="7723">
                  <c:v>-1.07066381156317E-2</c:v>
                </c:pt>
                <c:pt idx="7724">
                  <c:v>-1.07066381156317E-2</c:v>
                </c:pt>
                <c:pt idx="7725">
                  <c:v>-1.07066381156317E-2</c:v>
                </c:pt>
                <c:pt idx="7726">
                  <c:v>-1.07066381156317E-2</c:v>
                </c:pt>
                <c:pt idx="7727">
                  <c:v>-1.07066381156317E-2</c:v>
                </c:pt>
                <c:pt idx="7728">
                  <c:v>-1.1658339281465689E-2</c:v>
                </c:pt>
                <c:pt idx="7729">
                  <c:v>-1.1658339281465689E-2</c:v>
                </c:pt>
                <c:pt idx="7730">
                  <c:v>-1.1182488698548744E-2</c:v>
                </c:pt>
                <c:pt idx="7731">
                  <c:v>-1.1182488698548744E-2</c:v>
                </c:pt>
                <c:pt idx="7732">
                  <c:v>-1.1420413990007199E-2</c:v>
                </c:pt>
                <c:pt idx="7733">
                  <c:v>-1.1420413990007199E-2</c:v>
                </c:pt>
                <c:pt idx="7734">
                  <c:v>-1.1420413990007199E-2</c:v>
                </c:pt>
                <c:pt idx="7735">
                  <c:v>-1.1420413990007199E-2</c:v>
                </c:pt>
                <c:pt idx="7736">
                  <c:v>-1.1420413990007199E-2</c:v>
                </c:pt>
                <c:pt idx="7737">
                  <c:v>-1.1420413990007199E-2</c:v>
                </c:pt>
                <c:pt idx="7738">
                  <c:v>-1.1420413990007199E-2</c:v>
                </c:pt>
                <c:pt idx="7739">
                  <c:v>-1.1420413990007199E-2</c:v>
                </c:pt>
                <c:pt idx="7740">
                  <c:v>-1.1182488698548744E-2</c:v>
                </c:pt>
                <c:pt idx="7741">
                  <c:v>-1.1182488698548744E-2</c:v>
                </c:pt>
                <c:pt idx="7742">
                  <c:v>-1.1182488698548744E-2</c:v>
                </c:pt>
                <c:pt idx="7743">
                  <c:v>-1.1182488698548744E-2</c:v>
                </c:pt>
                <c:pt idx="7744">
                  <c:v>-1.1182488698548744E-2</c:v>
                </c:pt>
                <c:pt idx="7745">
                  <c:v>-1.1182488698548744E-2</c:v>
                </c:pt>
                <c:pt idx="7746">
                  <c:v>-1.1182488698548744E-2</c:v>
                </c:pt>
                <c:pt idx="7747">
                  <c:v>-1.1182488698548744E-2</c:v>
                </c:pt>
                <c:pt idx="7748">
                  <c:v>-1.1420413990007199E-2</c:v>
                </c:pt>
                <c:pt idx="7749">
                  <c:v>-1.1420413990007199E-2</c:v>
                </c:pt>
                <c:pt idx="7750">
                  <c:v>-1.1658339281465689E-2</c:v>
                </c:pt>
                <c:pt idx="7751">
                  <c:v>-1.1658339281465689E-2</c:v>
                </c:pt>
                <c:pt idx="7752">
                  <c:v>-1.213418986438264E-2</c:v>
                </c:pt>
                <c:pt idx="7753">
                  <c:v>-1.213418986438264E-2</c:v>
                </c:pt>
                <c:pt idx="7754">
                  <c:v>-1.213418986438264E-2</c:v>
                </c:pt>
                <c:pt idx="7755">
                  <c:v>-1.213418986438264E-2</c:v>
                </c:pt>
                <c:pt idx="7756">
                  <c:v>-1.213418986438264E-2</c:v>
                </c:pt>
                <c:pt idx="7757">
                  <c:v>-1.213418986438264E-2</c:v>
                </c:pt>
                <c:pt idx="7758">
                  <c:v>-1.2372115155841064E-2</c:v>
                </c:pt>
                <c:pt idx="7759">
                  <c:v>-1.2372115155841064E-2</c:v>
                </c:pt>
                <c:pt idx="7760">
                  <c:v>-1.2372115155841064E-2</c:v>
                </c:pt>
                <c:pt idx="7761">
                  <c:v>-1.2372115155841064E-2</c:v>
                </c:pt>
                <c:pt idx="7762">
                  <c:v>-1.2372115155841064E-2</c:v>
                </c:pt>
                <c:pt idx="7763">
                  <c:v>-1.2372115155841064E-2</c:v>
                </c:pt>
                <c:pt idx="7764">
                  <c:v>-1.2372115155841064E-2</c:v>
                </c:pt>
                <c:pt idx="7765">
                  <c:v>-1.2372115155841064E-2</c:v>
                </c:pt>
                <c:pt idx="7766">
                  <c:v>-1.2372115155841064E-2</c:v>
                </c:pt>
                <c:pt idx="7767">
                  <c:v>-1.2372115155841064E-2</c:v>
                </c:pt>
                <c:pt idx="7768">
                  <c:v>-1.213418986438264E-2</c:v>
                </c:pt>
                <c:pt idx="7769">
                  <c:v>-1.213418986438264E-2</c:v>
                </c:pt>
                <c:pt idx="7770">
                  <c:v>-1.213418986438264E-2</c:v>
                </c:pt>
                <c:pt idx="7771">
                  <c:v>-1.213418986438264E-2</c:v>
                </c:pt>
                <c:pt idx="7772">
                  <c:v>-1.213418986438264E-2</c:v>
                </c:pt>
                <c:pt idx="7773">
                  <c:v>-1.213418986438264E-2</c:v>
                </c:pt>
                <c:pt idx="7774">
                  <c:v>-1.2372115155841064E-2</c:v>
                </c:pt>
                <c:pt idx="7775">
                  <c:v>-1.2372115155841064E-2</c:v>
                </c:pt>
                <c:pt idx="7776">
                  <c:v>-1.2372115155841064E-2</c:v>
                </c:pt>
                <c:pt idx="7777">
                  <c:v>-1.2372115155841064E-2</c:v>
                </c:pt>
                <c:pt idx="7778">
                  <c:v>-1.2372115155841064E-2</c:v>
                </c:pt>
                <c:pt idx="7779">
                  <c:v>-1.2372115155841064E-2</c:v>
                </c:pt>
                <c:pt idx="7780">
                  <c:v>-1.2372115155841064E-2</c:v>
                </c:pt>
                <c:pt idx="7781">
                  <c:v>-1.2372115155841064E-2</c:v>
                </c:pt>
                <c:pt idx="7782">
                  <c:v>-1.2610040447299548E-2</c:v>
                </c:pt>
                <c:pt idx="7783">
                  <c:v>-1.2610040447299548E-2</c:v>
                </c:pt>
                <c:pt idx="7784">
                  <c:v>-1.2372115155841064E-2</c:v>
                </c:pt>
                <c:pt idx="7785">
                  <c:v>-1.2372115155841064E-2</c:v>
                </c:pt>
                <c:pt idx="7786">
                  <c:v>-1.2372115155841064E-2</c:v>
                </c:pt>
                <c:pt idx="7787">
                  <c:v>-1.2372115155841064E-2</c:v>
                </c:pt>
                <c:pt idx="7788">
                  <c:v>-1.2372115155841064E-2</c:v>
                </c:pt>
                <c:pt idx="7789">
                  <c:v>-1.2372115155841064E-2</c:v>
                </c:pt>
                <c:pt idx="7790">
                  <c:v>-1.2372115155841064E-2</c:v>
                </c:pt>
                <c:pt idx="7791">
                  <c:v>-1.2372115155841064E-2</c:v>
                </c:pt>
                <c:pt idx="7792">
                  <c:v>-1.2372115155841064E-2</c:v>
                </c:pt>
                <c:pt idx="7793">
                  <c:v>-1.213418986438264E-2</c:v>
                </c:pt>
                <c:pt idx="7794">
                  <c:v>-1.2372115155841064E-2</c:v>
                </c:pt>
                <c:pt idx="7795">
                  <c:v>-1.2372115155841064E-2</c:v>
                </c:pt>
                <c:pt idx="7796">
                  <c:v>-1.2372115155841064E-2</c:v>
                </c:pt>
                <c:pt idx="7797">
                  <c:v>-1.2372115155841064E-2</c:v>
                </c:pt>
                <c:pt idx="7798">
                  <c:v>-1.2372115155841064E-2</c:v>
                </c:pt>
                <c:pt idx="7799">
                  <c:v>-1.2610040447299548E-2</c:v>
                </c:pt>
                <c:pt idx="7800">
                  <c:v>-1.2610040447299548E-2</c:v>
                </c:pt>
                <c:pt idx="7801">
                  <c:v>-1.2610040447299548E-2</c:v>
                </c:pt>
                <c:pt idx="7802">
                  <c:v>-1.2372115155841064E-2</c:v>
                </c:pt>
                <c:pt idx="7803">
                  <c:v>-1.2372115155841064E-2</c:v>
                </c:pt>
                <c:pt idx="7804">
                  <c:v>-1.2372115155841064E-2</c:v>
                </c:pt>
                <c:pt idx="7805">
                  <c:v>-1.2372115155841064E-2</c:v>
                </c:pt>
                <c:pt idx="7806">
                  <c:v>-1.213418986438264E-2</c:v>
                </c:pt>
                <c:pt idx="7807">
                  <c:v>-1.213418986438264E-2</c:v>
                </c:pt>
                <c:pt idx="7808">
                  <c:v>-1.2372115155841064E-2</c:v>
                </c:pt>
                <c:pt idx="7809">
                  <c:v>-1.2372115155841064E-2</c:v>
                </c:pt>
                <c:pt idx="7810">
                  <c:v>-1.2372115155841064E-2</c:v>
                </c:pt>
                <c:pt idx="7811">
                  <c:v>-1.2372115155841064E-2</c:v>
                </c:pt>
                <c:pt idx="7812">
                  <c:v>-1.2372115155841064E-2</c:v>
                </c:pt>
                <c:pt idx="7813">
                  <c:v>-1.2372115155841064E-2</c:v>
                </c:pt>
                <c:pt idx="7814">
                  <c:v>-1.2372115155841064E-2</c:v>
                </c:pt>
                <c:pt idx="7815">
                  <c:v>-1.2372115155841064E-2</c:v>
                </c:pt>
                <c:pt idx="7816">
                  <c:v>-1.2372115155841064E-2</c:v>
                </c:pt>
                <c:pt idx="7817">
                  <c:v>-1.2372115155841064E-2</c:v>
                </c:pt>
                <c:pt idx="7818">
                  <c:v>-1.2372115155841064E-2</c:v>
                </c:pt>
                <c:pt idx="7819">
                  <c:v>-1.2372115155841064E-2</c:v>
                </c:pt>
                <c:pt idx="7820">
                  <c:v>-1.2372115155841064E-2</c:v>
                </c:pt>
                <c:pt idx="7821">
                  <c:v>-1.2372115155841064E-2</c:v>
                </c:pt>
                <c:pt idx="7822">
                  <c:v>-1.2372115155841064E-2</c:v>
                </c:pt>
                <c:pt idx="7823">
                  <c:v>-1.2372115155841064E-2</c:v>
                </c:pt>
                <c:pt idx="7824">
                  <c:v>-1.1896264572924061E-2</c:v>
                </c:pt>
                <c:pt idx="7825">
                  <c:v>-1.1896264572924061E-2</c:v>
                </c:pt>
                <c:pt idx="7826">
                  <c:v>-1.1658339281465689E-2</c:v>
                </c:pt>
                <c:pt idx="7827">
                  <c:v>-1.1658339281465689E-2</c:v>
                </c:pt>
                <c:pt idx="7828">
                  <c:v>-1.1658339281465689E-2</c:v>
                </c:pt>
                <c:pt idx="7829">
                  <c:v>-1.1658339281465689E-2</c:v>
                </c:pt>
                <c:pt idx="7830">
                  <c:v>-1.1658339281465689E-2</c:v>
                </c:pt>
                <c:pt idx="7831">
                  <c:v>-1.1658339281465689E-2</c:v>
                </c:pt>
                <c:pt idx="7832">
                  <c:v>-1.1658339281465689E-2</c:v>
                </c:pt>
                <c:pt idx="7833">
                  <c:v>-1.1658339281465689E-2</c:v>
                </c:pt>
                <c:pt idx="7834">
                  <c:v>-1.1658339281465689E-2</c:v>
                </c:pt>
                <c:pt idx="7835">
                  <c:v>-1.1658339281465689E-2</c:v>
                </c:pt>
                <c:pt idx="7836">
                  <c:v>-1.1658339281465689E-2</c:v>
                </c:pt>
                <c:pt idx="7837">
                  <c:v>-1.1658339281465689E-2</c:v>
                </c:pt>
                <c:pt idx="7838">
                  <c:v>-1.1658339281465689E-2</c:v>
                </c:pt>
                <c:pt idx="7839">
                  <c:v>-1.1658339281465689E-2</c:v>
                </c:pt>
                <c:pt idx="7840">
                  <c:v>-1.1658339281465689E-2</c:v>
                </c:pt>
                <c:pt idx="7841">
                  <c:v>-1.1658339281465689E-2</c:v>
                </c:pt>
                <c:pt idx="7842">
                  <c:v>-1.1658339281465689E-2</c:v>
                </c:pt>
                <c:pt idx="7843">
                  <c:v>-1.1658339281465689E-2</c:v>
                </c:pt>
                <c:pt idx="7844">
                  <c:v>-1.1420413990007199E-2</c:v>
                </c:pt>
                <c:pt idx="7845">
                  <c:v>-1.1420413990007199E-2</c:v>
                </c:pt>
                <c:pt idx="7846">
                  <c:v>-1.1182488698548744E-2</c:v>
                </c:pt>
                <c:pt idx="7847">
                  <c:v>-1.1182488698548744E-2</c:v>
                </c:pt>
                <c:pt idx="7848">
                  <c:v>-1.1658339281465689E-2</c:v>
                </c:pt>
                <c:pt idx="7849">
                  <c:v>-1.1658339281465689E-2</c:v>
                </c:pt>
                <c:pt idx="7850">
                  <c:v>-1.1658339281465689E-2</c:v>
                </c:pt>
                <c:pt idx="7851">
                  <c:v>-1.1658339281465689E-2</c:v>
                </c:pt>
                <c:pt idx="7852">
                  <c:v>-1.1658339281465689E-2</c:v>
                </c:pt>
                <c:pt idx="7853">
                  <c:v>-1.1658339281465689E-2</c:v>
                </c:pt>
                <c:pt idx="7854">
                  <c:v>-1.1658339281465689E-2</c:v>
                </c:pt>
                <c:pt idx="7855">
                  <c:v>-1.1658339281465689E-2</c:v>
                </c:pt>
                <c:pt idx="7856">
                  <c:v>-1.1658339281465689E-2</c:v>
                </c:pt>
                <c:pt idx="7857">
                  <c:v>-1.1658339281465689E-2</c:v>
                </c:pt>
                <c:pt idx="7858">
                  <c:v>-1.1182488698548744E-2</c:v>
                </c:pt>
                <c:pt idx="7859">
                  <c:v>-1.1182488698548744E-2</c:v>
                </c:pt>
                <c:pt idx="7860">
                  <c:v>-1.1420413990007199E-2</c:v>
                </c:pt>
                <c:pt idx="7861">
                  <c:v>-1.1420413990007199E-2</c:v>
                </c:pt>
                <c:pt idx="7862">
                  <c:v>-1.1658339281465689E-2</c:v>
                </c:pt>
                <c:pt idx="7863">
                  <c:v>-1.1658339281465689E-2</c:v>
                </c:pt>
                <c:pt idx="7864">
                  <c:v>-1.1658339281465689E-2</c:v>
                </c:pt>
                <c:pt idx="7865">
                  <c:v>-1.1658339281465689E-2</c:v>
                </c:pt>
                <c:pt idx="7866">
                  <c:v>-1.1658339281465689E-2</c:v>
                </c:pt>
                <c:pt idx="7867">
                  <c:v>-1.1658339281465689E-2</c:v>
                </c:pt>
                <c:pt idx="7868">
                  <c:v>-1.1182488698548744E-2</c:v>
                </c:pt>
                <c:pt idx="7869">
                  <c:v>-1.1182488698548744E-2</c:v>
                </c:pt>
                <c:pt idx="7870">
                  <c:v>-1.1182488698548744E-2</c:v>
                </c:pt>
                <c:pt idx="7871">
                  <c:v>-1.1182488698548744E-2</c:v>
                </c:pt>
                <c:pt idx="7872">
                  <c:v>-1.1182488698548744E-2</c:v>
                </c:pt>
                <c:pt idx="7873">
                  <c:v>-1.1182488698548744E-2</c:v>
                </c:pt>
                <c:pt idx="7874">
                  <c:v>-1.1182488698548744E-2</c:v>
                </c:pt>
                <c:pt idx="7875">
                  <c:v>-1.1182488698548744E-2</c:v>
                </c:pt>
                <c:pt idx="7876">
                  <c:v>-1.1182488698548744E-2</c:v>
                </c:pt>
                <c:pt idx="7877">
                  <c:v>-1.1182488698548744E-2</c:v>
                </c:pt>
                <c:pt idx="7878">
                  <c:v>-1.1182488698548744E-2</c:v>
                </c:pt>
                <c:pt idx="7879">
                  <c:v>-1.1182488698548744E-2</c:v>
                </c:pt>
                <c:pt idx="7880">
                  <c:v>-1.1182488698548744E-2</c:v>
                </c:pt>
                <c:pt idx="7881">
                  <c:v>-1.1182488698548744E-2</c:v>
                </c:pt>
                <c:pt idx="7882">
                  <c:v>-1.1420413990007199E-2</c:v>
                </c:pt>
                <c:pt idx="7883">
                  <c:v>-1.1420413990007199E-2</c:v>
                </c:pt>
                <c:pt idx="7884">
                  <c:v>-1.1420413990007199E-2</c:v>
                </c:pt>
                <c:pt idx="7885">
                  <c:v>-1.1420413990007199E-2</c:v>
                </c:pt>
                <c:pt idx="7886">
                  <c:v>-1.1420413990007199E-2</c:v>
                </c:pt>
                <c:pt idx="7887">
                  <c:v>-1.1658339281465689E-2</c:v>
                </c:pt>
                <c:pt idx="7888">
                  <c:v>-1.1658339281465689E-2</c:v>
                </c:pt>
                <c:pt idx="7889">
                  <c:v>-1.1896264572924061E-2</c:v>
                </c:pt>
                <c:pt idx="7890">
                  <c:v>-1.1896264572924061E-2</c:v>
                </c:pt>
                <c:pt idx="7891">
                  <c:v>-1.1896264572924061E-2</c:v>
                </c:pt>
                <c:pt idx="7892">
                  <c:v>-1.1896264572924061E-2</c:v>
                </c:pt>
                <c:pt idx="7893">
                  <c:v>-1.213418986438264E-2</c:v>
                </c:pt>
                <c:pt idx="7894">
                  <c:v>-1.213418986438264E-2</c:v>
                </c:pt>
                <c:pt idx="7895">
                  <c:v>-1.213418986438264E-2</c:v>
                </c:pt>
                <c:pt idx="7896">
                  <c:v>-1.213418986438264E-2</c:v>
                </c:pt>
                <c:pt idx="7897">
                  <c:v>-1.2372115155841064E-2</c:v>
                </c:pt>
                <c:pt idx="7898">
                  <c:v>-1.2372115155841064E-2</c:v>
                </c:pt>
                <c:pt idx="7899">
                  <c:v>-1.2372115155841064E-2</c:v>
                </c:pt>
                <c:pt idx="7900">
                  <c:v>-1.2372115155841064E-2</c:v>
                </c:pt>
                <c:pt idx="7901">
                  <c:v>-1.1896264572924061E-2</c:v>
                </c:pt>
                <c:pt idx="7902">
                  <c:v>-1.1896264572924061E-2</c:v>
                </c:pt>
                <c:pt idx="7903">
                  <c:v>-1.1896264572924061E-2</c:v>
                </c:pt>
                <c:pt idx="7904">
                  <c:v>-1.1896264572924061E-2</c:v>
                </c:pt>
                <c:pt idx="7905">
                  <c:v>-1.1896264572924061E-2</c:v>
                </c:pt>
                <c:pt idx="7906">
                  <c:v>-1.1896264572924061E-2</c:v>
                </c:pt>
                <c:pt idx="7907">
                  <c:v>-1.213418986438264E-2</c:v>
                </c:pt>
                <c:pt idx="7908">
                  <c:v>-1.213418986438264E-2</c:v>
                </c:pt>
                <c:pt idx="7909">
                  <c:v>-1.213418986438264E-2</c:v>
                </c:pt>
                <c:pt idx="7910">
                  <c:v>-1.213418986438264E-2</c:v>
                </c:pt>
                <c:pt idx="7911">
                  <c:v>-1.2372115155841064E-2</c:v>
                </c:pt>
                <c:pt idx="7912">
                  <c:v>-1.2372115155841064E-2</c:v>
                </c:pt>
                <c:pt idx="7913">
                  <c:v>-1.213418986438264E-2</c:v>
                </c:pt>
                <c:pt idx="7914">
                  <c:v>-1.213418986438264E-2</c:v>
                </c:pt>
                <c:pt idx="7915">
                  <c:v>-1.2372115155841064E-2</c:v>
                </c:pt>
                <c:pt idx="7916">
                  <c:v>-1.2372115155841064E-2</c:v>
                </c:pt>
                <c:pt idx="7917">
                  <c:v>-1.2610040447299548E-2</c:v>
                </c:pt>
                <c:pt idx="7918">
                  <c:v>-1.2610040447299548E-2</c:v>
                </c:pt>
                <c:pt idx="7919">
                  <c:v>-1.213418986438264E-2</c:v>
                </c:pt>
                <c:pt idx="7920">
                  <c:v>-1.213418986438264E-2</c:v>
                </c:pt>
                <c:pt idx="7921">
                  <c:v>-1.2372115155841064E-2</c:v>
                </c:pt>
                <c:pt idx="7922">
                  <c:v>-1.2372115155841064E-2</c:v>
                </c:pt>
                <c:pt idx="7923">
                  <c:v>-1.2372115155841064E-2</c:v>
                </c:pt>
                <c:pt idx="7924">
                  <c:v>-1.2372115155841064E-2</c:v>
                </c:pt>
                <c:pt idx="7925">
                  <c:v>-1.2610040447299548E-2</c:v>
                </c:pt>
                <c:pt idx="7926">
                  <c:v>-1.2610040447299548E-2</c:v>
                </c:pt>
                <c:pt idx="7927">
                  <c:v>-1.2372115155841064E-2</c:v>
                </c:pt>
                <c:pt idx="7928">
                  <c:v>-1.2372115155841064E-2</c:v>
                </c:pt>
                <c:pt idx="7929">
                  <c:v>-1.2610040447299548E-2</c:v>
                </c:pt>
                <c:pt idx="7930">
                  <c:v>-1.2610040447299548E-2</c:v>
                </c:pt>
                <c:pt idx="7931">
                  <c:v>-1.2610040447299548E-2</c:v>
                </c:pt>
                <c:pt idx="7932">
                  <c:v>-1.2610040447299548E-2</c:v>
                </c:pt>
                <c:pt idx="7933">
                  <c:v>-1.2847965738758061E-2</c:v>
                </c:pt>
                <c:pt idx="7934">
                  <c:v>-1.2847965738758061E-2</c:v>
                </c:pt>
                <c:pt idx="7935">
                  <c:v>-1.2847965738758061E-2</c:v>
                </c:pt>
                <c:pt idx="7936">
                  <c:v>-1.2847965738758061E-2</c:v>
                </c:pt>
                <c:pt idx="7937">
                  <c:v>-1.2847965738758061E-2</c:v>
                </c:pt>
                <c:pt idx="7938">
                  <c:v>-1.2847965738758061E-2</c:v>
                </c:pt>
                <c:pt idx="7939">
                  <c:v>-1.2610040447299548E-2</c:v>
                </c:pt>
                <c:pt idx="7940">
                  <c:v>-1.2610040447299548E-2</c:v>
                </c:pt>
                <c:pt idx="7941">
                  <c:v>-1.2610040447299548E-2</c:v>
                </c:pt>
                <c:pt idx="7942">
                  <c:v>-1.2610040447299548E-2</c:v>
                </c:pt>
                <c:pt idx="7943">
                  <c:v>-1.2610040447299548E-2</c:v>
                </c:pt>
                <c:pt idx="7944">
                  <c:v>-1.2610040447299548E-2</c:v>
                </c:pt>
                <c:pt idx="7945">
                  <c:v>-1.2610040447299548E-2</c:v>
                </c:pt>
                <c:pt idx="7946">
                  <c:v>-1.2610040447299548E-2</c:v>
                </c:pt>
                <c:pt idx="7947">
                  <c:v>-1.2610040447299548E-2</c:v>
                </c:pt>
                <c:pt idx="7948">
                  <c:v>-1.2610040447299548E-2</c:v>
                </c:pt>
                <c:pt idx="7949">
                  <c:v>-1.2610040447299548E-2</c:v>
                </c:pt>
                <c:pt idx="7950">
                  <c:v>-1.2610040447299548E-2</c:v>
                </c:pt>
                <c:pt idx="7951">
                  <c:v>-1.2372115155841064E-2</c:v>
                </c:pt>
                <c:pt idx="7952">
                  <c:v>-1.2372115155841064E-2</c:v>
                </c:pt>
                <c:pt idx="7953">
                  <c:v>-1.2372115155841064E-2</c:v>
                </c:pt>
                <c:pt idx="7954">
                  <c:v>-1.2372115155841064E-2</c:v>
                </c:pt>
                <c:pt idx="7955">
                  <c:v>-1.2372115155841064E-2</c:v>
                </c:pt>
                <c:pt idx="7956">
                  <c:v>-1.2372115155841064E-2</c:v>
                </c:pt>
                <c:pt idx="7957">
                  <c:v>-1.2372115155841064E-2</c:v>
                </c:pt>
                <c:pt idx="7958">
                  <c:v>-1.2372115155841064E-2</c:v>
                </c:pt>
                <c:pt idx="7959">
                  <c:v>-1.2372115155841064E-2</c:v>
                </c:pt>
                <c:pt idx="7960">
                  <c:v>-1.2372115155841064E-2</c:v>
                </c:pt>
                <c:pt idx="7961">
                  <c:v>-1.2372115155841064E-2</c:v>
                </c:pt>
                <c:pt idx="7962">
                  <c:v>-1.2372115155841064E-2</c:v>
                </c:pt>
                <c:pt idx="7963">
                  <c:v>-1.2372115155841064E-2</c:v>
                </c:pt>
                <c:pt idx="7964">
                  <c:v>-1.2372115155841064E-2</c:v>
                </c:pt>
                <c:pt idx="7965">
                  <c:v>-1.2372115155841064E-2</c:v>
                </c:pt>
                <c:pt idx="7966">
                  <c:v>-1.2372115155841064E-2</c:v>
                </c:pt>
                <c:pt idx="7967">
                  <c:v>-1.213418986438264E-2</c:v>
                </c:pt>
                <c:pt idx="7968">
                  <c:v>-1.213418986438264E-2</c:v>
                </c:pt>
                <c:pt idx="7969">
                  <c:v>-1.213418986438264E-2</c:v>
                </c:pt>
                <c:pt idx="7970">
                  <c:v>-1.213418986438264E-2</c:v>
                </c:pt>
                <c:pt idx="7971">
                  <c:v>-1.213418986438264E-2</c:v>
                </c:pt>
                <c:pt idx="7972">
                  <c:v>-1.213418986438264E-2</c:v>
                </c:pt>
                <c:pt idx="7973">
                  <c:v>-1.213418986438264E-2</c:v>
                </c:pt>
                <c:pt idx="7974">
                  <c:v>-1.213418986438264E-2</c:v>
                </c:pt>
                <c:pt idx="7975">
                  <c:v>-1.213418986438264E-2</c:v>
                </c:pt>
                <c:pt idx="7976">
                  <c:v>-1.213418986438264E-2</c:v>
                </c:pt>
                <c:pt idx="7977">
                  <c:v>-1.213418986438264E-2</c:v>
                </c:pt>
                <c:pt idx="7978">
                  <c:v>-1.213418986438264E-2</c:v>
                </c:pt>
                <c:pt idx="7979">
                  <c:v>-1.1896264572924061E-2</c:v>
                </c:pt>
                <c:pt idx="7980">
                  <c:v>-1.1896264572924061E-2</c:v>
                </c:pt>
                <c:pt idx="7981">
                  <c:v>-1.1658339281465689E-2</c:v>
                </c:pt>
                <c:pt idx="7982">
                  <c:v>-1.1658339281465689E-2</c:v>
                </c:pt>
                <c:pt idx="7983">
                  <c:v>-1.1658339281465689E-2</c:v>
                </c:pt>
                <c:pt idx="7984">
                  <c:v>-1.1658339281465689E-2</c:v>
                </c:pt>
                <c:pt idx="7985">
                  <c:v>-1.1658339281465689E-2</c:v>
                </c:pt>
                <c:pt idx="7986">
                  <c:v>-1.1658339281465689E-2</c:v>
                </c:pt>
                <c:pt idx="7987">
                  <c:v>-1.213418986438264E-2</c:v>
                </c:pt>
                <c:pt idx="7988">
                  <c:v>-1.213418986438264E-2</c:v>
                </c:pt>
                <c:pt idx="7989">
                  <c:v>-1.213418986438264E-2</c:v>
                </c:pt>
                <c:pt idx="7990">
                  <c:v>-1.213418986438264E-2</c:v>
                </c:pt>
                <c:pt idx="7991">
                  <c:v>-1.213418986438264E-2</c:v>
                </c:pt>
                <c:pt idx="7992">
                  <c:v>-1.1896264572924061E-2</c:v>
                </c:pt>
                <c:pt idx="7993">
                  <c:v>-1.1896264572924061E-2</c:v>
                </c:pt>
                <c:pt idx="7994">
                  <c:v>-1.1896264572924061E-2</c:v>
                </c:pt>
                <c:pt idx="7995">
                  <c:v>-1.1896264572924061E-2</c:v>
                </c:pt>
                <c:pt idx="7996">
                  <c:v>-1.1896264572924061E-2</c:v>
                </c:pt>
                <c:pt idx="7997">
                  <c:v>-1.1896264572924061E-2</c:v>
                </c:pt>
                <c:pt idx="7998">
                  <c:v>-1.1658339281465689E-2</c:v>
                </c:pt>
                <c:pt idx="7999">
                  <c:v>-1.1658339281465689E-2</c:v>
                </c:pt>
                <c:pt idx="8000">
                  <c:v>-1.213418986438264E-2</c:v>
                </c:pt>
                <c:pt idx="8001">
                  <c:v>-1.213418986438264E-2</c:v>
                </c:pt>
                <c:pt idx="8002">
                  <c:v>-1.1658339281465689E-2</c:v>
                </c:pt>
                <c:pt idx="8003">
                  <c:v>-1.1658339281465689E-2</c:v>
                </c:pt>
                <c:pt idx="8004">
                  <c:v>-1.1658339281465689E-2</c:v>
                </c:pt>
                <c:pt idx="8005">
                  <c:v>-1.1658339281465689E-2</c:v>
                </c:pt>
                <c:pt idx="8006">
                  <c:v>-1.1658339281465689E-2</c:v>
                </c:pt>
                <c:pt idx="8007">
                  <c:v>-1.1658339281465689E-2</c:v>
                </c:pt>
                <c:pt idx="8008">
                  <c:v>-1.1896264572924061E-2</c:v>
                </c:pt>
                <c:pt idx="8009">
                  <c:v>-1.1896264572924061E-2</c:v>
                </c:pt>
                <c:pt idx="8010">
                  <c:v>-1.1896264572924061E-2</c:v>
                </c:pt>
                <c:pt idx="8011">
                  <c:v>-1.1896264572924061E-2</c:v>
                </c:pt>
                <c:pt idx="8012">
                  <c:v>-1.1658339281465689E-2</c:v>
                </c:pt>
                <c:pt idx="8013">
                  <c:v>-1.1658339281465689E-2</c:v>
                </c:pt>
                <c:pt idx="8014">
                  <c:v>-1.0944563407090201E-2</c:v>
                </c:pt>
                <c:pt idx="8015">
                  <c:v>-1.0944563407090201E-2</c:v>
                </c:pt>
                <c:pt idx="8016">
                  <c:v>-1.1896264572924061E-2</c:v>
                </c:pt>
                <c:pt idx="8017">
                  <c:v>-1.1896264572924061E-2</c:v>
                </c:pt>
                <c:pt idx="8018">
                  <c:v>-1.213418986438264E-2</c:v>
                </c:pt>
                <c:pt idx="8019">
                  <c:v>-1.213418986438264E-2</c:v>
                </c:pt>
                <c:pt idx="8020">
                  <c:v>-1.2372115155841064E-2</c:v>
                </c:pt>
                <c:pt idx="8021">
                  <c:v>-1.2372115155841064E-2</c:v>
                </c:pt>
                <c:pt idx="8022">
                  <c:v>-1.1896264572924061E-2</c:v>
                </c:pt>
                <c:pt idx="8023">
                  <c:v>-1.1896264572924061E-2</c:v>
                </c:pt>
                <c:pt idx="8024">
                  <c:v>-1.213418986438264E-2</c:v>
                </c:pt>
                <c:pt idx="8025">
                  <c:v>-1.213418986438264E-2</c:v>
                </c:pt>
                <c:pt idx="8026">
                  <c:v>-1.213418986438264E-2</c:v>
                </c:pt>
                <c:pt idx="8027">
                  <c:v>-1.213418986438264E-2</c:v>
                </c:pt>
                <c:pt idx="8028">
                  <c:v>-1.213418986438264E-2</c:v>
                </c:pt>
                <c:pt idx="8029">
                  <c:v>-1.213418986438264E-2</c:v>
                </c:pt>
                <c:pt idx="8030">
                  <c:v>-1.1658339281465689E-2</c:v>
                </c:pt>
                <c:pt idx="8031">
                  <c:v>-1.1658339281465689E-2</c:v>
                </c:pt>
                <c:pt idx="8032">
                  <c:v>-1.1658339281465689E-2</c:v>
                </c:pt>
                <c:pt idx="8033">
                  <c:v>-1.1658339281465689E-2</c:v>
                </c:pt>
                <c:pt idx="8034">
                  <c:v>-1.1658339281465689E-2</c:v>
                </c:pt>
                <c:pt idx="8035">
                  <c:v>-1.1896264572924061E-2</c:v>
                </c:pt>
                <c:pt idx="8036">
                  <c:v>-1.1896264572924061E-2</c:v>
                </c:pt>
                <c:pt idx="8037">
                  <c:v>-1.1896264572924061E-2</c:v>
                </c:pt>
                <c:pt idx="8038">
                  <c:v>-1.1896264572924061E-2</c:v>
                </c:pt>
                <c:pt idx="8039">
                  <c:v>-1.1896264572924061E-2</c:v>
                </c:pt>
                <c:pt idx="8040">
                  <c:v>-1.1896264572924061E-2</c:v>
                </c:pt>
                <c:pt idx="8041">
                  <c:v>-1.1896264572924061E-2</c:v>
                </c:pt>
                <c:pt idx="8042">
                  <c:v>-1.1896264572924061E-2</c:v>
                </c:pt>
                <c:pt idx="8043">
                  <c:v>-1.1658339281465689E-2</c:v>
                </c:pt>
                <c:pt idx="8044">
                  <c:v>-1.1658339281465689E-2</c:v>
                </c:pt>
                <c:pt idx="8045">
                  <c:v>-1.1658339281465689E-2</c:v>
                </c:pt>
                <c:pt idx="8046">
                  <c:v>-1.1658339281465689E-2</c:v>
                </c:pt>
                <c:pt idx="8047">
                  <c:v>-1.1658339281465689E-2</c:v>
                </c:pt>
                <c:pt idx="8048">
                  <c:v>-1.1658339281465689E-2</c:v>
                </c:pt>
                <c:pt idx="8049">
                  <c:v>-1.1658339281465689E-2</c:v>
                </c:pt>
                <c:pt idx="8050">
                  <c:v>-1.1658339281465689E-2</c:v>
                </c:pt>
                <c:pt idx="8051">
                  <c:v>-1.1658339281465689E-2</c:v>
                </c:pt>
                <c:pt idx="8052">
                  <c:v>-1.1658339281465689E-2</c:v>
                </c:pt>
                <c:pt idx="8053">
                  <c:v>-1.1658339281465689E-2</c:v>
                </c:pt>
                <c:pt idx="8054">
                  <c:v>-1.1658339281465689E-2</c:v>
                </c:pt>
                <c:pt idx="8055">
                  <c:v>-1.1658339281465689E-2</c:v>
                </c:pt>
                <c:pt idx="8056">
                  <c:v>-1.1658339281465689E-2</c:v>
                </c:pt>
                <c:pt idx="8057">
                  <c:v>-1.1420413990007199E-2</c:v>
                </c:pt>
                <c:pt idx="8058">
                  <c:v>-1.1420413990007199E-2</c:v>
                </c:pt>
                <c:pt idx="8059">
                  <c:v>-1.1658339281465689E-2</c:v>
                </c:pt>
                <c:pt idx="8060">
                  <c:v>-1.1658339281465689E-2</c:v>
                </c:pt>
                <c:pt idx="8061">
                  <c:v>-1.1658339281465689E-2</c:v>
                </c:pt>
                <c:pt idx="8062">
                  <c:v>-1.1658339281465689E-2</c:v>
                </c:pt>
                <c:pt idx="8063">
                  <c:v>-1.1658339281465689E-2</c:v>
                </c:pt>
                <c:pt idx="8064">
                  <c:v>-1.1658339281465689E-2</c:v>
                </c:pt>
                <c:pt idx="8065">
                  <c:v>-1.1658339281465689E-2</c:v>
                </c:pt>
                <c:pt idx="8066">
                  <c:v>-1.1658339281465689E-2</c:v>
                </c:pt>
                <c:pt idx="8067">
                  <c:v>-1.1658339281465689E-2</c:v>
                </c:pt>
                <c:pt idx="8068">
                  <c:v>-1.1658339281465689E-2</c:v>
                </c:pt>
                <c:pt idx="8069">
                  <c:v>-1.1658339281465689E-2</c:v>
                </c:pt>
                <c:pt idx="8070">
                  <c:v>-1.1658339281465689E-2</c:v>
                </c:pt>
                <c:pt idx="8071">
                  <c:v>-1.1420413990007199E-2</c:v>
                </c:pt>
                <c:pt idx="8072">
                  <c:v>-1.1420413990007199E-2</c:v>
                </c:pt>
                <c:pt idx="8073">
                  <c:v>-1.1420413990007199E-2</c:v>
                </c:pt>
                <c:pt idx="8074">
                  <c:v>-1.1420413990007199E-2</c:v>
                </c:pt>
                <c:pt idx="8075">
                  <c:v>-1.1420413990007199E-2</c:v>
                </c:pt>
                <c:pt idx="8076">
                  <c:v>-1.1420413990007199E-2</c:v>
                </c:pt>
                <c:pt idx="8077">
                  <c:v>-1.1420413990007199E-2</c:v>
                </c:pt>
                <c:pt idx="8078">
                  <c:v>-1.1420413990007199E-2</c:v>
                </c:pt>
                <c:pt idx="8079">
                  <c:v>-1.1420413990007199E-2</c:v>
                </c:pt>
                <c:pt idx="8080">
                  <c:v>-1.1420413990007199E-2</c:v>
                </c:pt>
                <c:pt idx="8081">
                  <c:v>-1.1420413990007199E-2</c:v>
                </c:pt>
                <c:pt idx="8082">
                  <c:v>-1.1420413990007199E-2</c:v>
                </c:pt>
                <c:pt idx="8083">
                  <c:v>-1.1420413990007199E-2</c:v>
                </c:pt>
                <c:pt idx="8084">
                  <c:v>-1.1420413990007199E-2</c:v>
                </c:pt>
                <c:pt idx="8085">
                  <c:v>-1.1658339281465689E-2</c:v>
                </c:pt>
                <c:pt idx="8086">
                  <c:v>-1.1658339281465689E-2</c:v>
                </c:pt>
                <c:pt idx="8087">
                  <c:v>-1.1658339281465689E-2</c:v>
                </c:pt>
                <c:pt idx="8088">
                  <c:v>-1.1658339281465689E-2</c:v>
                </c:pt>
                <c:pt idx="8089">
                  <c:v>-1.1658339281465689E-2</c:v>
                </c:pt>
                <c:pt idx="8090">
                  <c:v>-1.1658339281465689E-2</c:v>
                </c:pt>
                <c:pt idx="8091">
                  <c:v>-1.1658339281465689E-2</c:v>
                </c:pt>
                <c:pt idx="8092">
                  <c:v>-1.1420413990007199E-2</c:v>
                </c:pt>
                <c:pt idx="8093">
                  <c:v>-1.1658339281465689E-2</c:v>
                </c:pt>
                <c:pt idx="8094">
                  <c:v>-1.1658339281465689E-2</c:v>
                </c:pt>
                <c:pt idx="8095">
                  <c:v>-1.1658339281465689E-2</c:v>
                </c:pt>
                <c:pt idx="8096">
                  <c:v>-1.1658339281465689E-2</c:v>
                </c:pt>
                <c:pt idx="8097">
                  <c:v>-1.1658339281465689E-2</c:v>
                </c:pt>
                <c:pt idx="8098">
                  <c:v>-1.1658339281465689E-2</c:v>
                </c:pt>
                <c:pt idx="8099">
                  <c:v>-1.1896264572924061E-2</c:v>
                </c:pt>
                <c:pt idx="8100">
                  <c:v>-1.1896264572924061E-2</c:v>
                </c:pt>
                <c:pt idx="8101">
                  <c:v>-1.1896264572924061E-2</c:v>
                </c:pt>
                <c:pt idx="8102">
                  <c:v>-1.213418986438264E-2</c:v>
                </c:pt>
                <c:pt idx="8103">
                  <c:v>-1.213418986438264E-2</c:v>
                </c:pt>
                <c:pt idx="8104">
                  <c:v>-1.213418986438264E-2</c:v>
                </c:pt>
                <c:pt idx="8105">
                  <c:v>-1.213418986438264E-2</c:v>
                </c:pt>
                <c:pt idx="8106">
                  <c:v>-1.1658339281465689E-2</c:v>
                </c:pt>
                <c:pt idx="8107">
                  <c:v>-1.1658339281465689E-2</c:v>
                </c:pt>
                <c:pt idx="8108">
                  <c:v>-1.1658339281465689E-2</c:v>
                </c:pt>
                <c:pt idx="8109">
                  <c:v>-1.1658339281465689E-2</c:v>
                </c:pt>
                <c:pt idx="8110">
                  <c:v>-1.1658339281465689E-2</c:v>
                </c:pt>
                <c:pt idx="8111">
                  <c:v>-1.1658339281465689E-2</c:v>
                </c:pt>
                <c:pt idx="8112">
                  <c:v>-1.1420413990007199E-2</c:v>
                </c:pt>
                <c:pt idx="8113">
                  <c:v>-1.1658339281465689E-2</c:v>
                </c:pt>
                <c:pt idx="8114">
                  <c:v>-1.1658339281465689E-2</c:v>
                </c:pt>
                <c:pt idx="8115">
                  <c:v>-1.1658339281465689E-2</c:v>
                </c:pt>
                <c:pt idx="8116">
                  <c:v>-1.1658339281465689E-2</c:v>
                </c:pt>
                <c:pt idx="8117">
                  <c:v>-1.1658339281465689E-2</c:v>
                </c:pt>
                <c:pt idx="8118">
                  <c:v>-1.1658339281465689E-2</c:v>
                </c:pt>
                <c:pt idx="8119">
                  <c:v>-1.1658339281465689E-2</c:v>
                </c:pt>
                <c:pt idx="8120">
                  <c:v>-1.1658339281465689E-2</c:v>
                </c:pt>
                <c:pt idx="8121">
                  <c:v>-1.1658339281465689E-2</c:v>
                </c:pt>
                <c:pt idx="8122">
                  <c:v>-1.1658339281465689E-2</c:v>
                </c:pt>
                <c:pt idx="8123">
                  <c:v>-1.1658339281465689E-2</c:v>
                </c:pt>
                <c:pt idx="8124">
                  <c:v>-1.1658339281465689E-2</c:v>
                </c:pt>
                <c:pt idx="8125">
                  <c:v>-1.1658339281465689E-2</c:v>
                </c:pt>
                <c:pt idx="8126">
                  <c:v>-1.213418986438264E-2</c:v>
                </c:pt>
                <c:pt idx="8127">
                  <c:v>-1.1896264572924061E-2</c:v>
                </c:pt>
                <c:pt idx="8128">
                  <c:v>-1.1658339281465689E-2</c:v>
                </c:pt>
                <c:pt idx="8129">
                  <c:v>-1.1658339281465689E-2</c:v>
                </c:pt>
                <c:pt idx="8130">
                  <c:v>-1.1420413990007199E-2</c:v>
                </c:pt>
                <c:pt idx="8131">
                  <c:v>-1.1420413990007199E-2</c:v>
                </c:pt>
                <c:pt idx="8132">
                  <c:v>-1.1658339281465689E-2</c:v>
                </c:pt>
                <c:pt idx="8133">
                  <c:v>-1.1658339281465689E-2</c:v>
                </c:pt>
                <c:pt idx="8134">
                  <c:v>-1.1658339281465689E-2</c:v>
                </c:pt>
                <c:pt idx="8135">
                  <c:v>-1.1658339281465689E-2</c:v>
                </c:pt>
                <c:pt idx="8136">
                  <c:v>-1.1182488698548744E-2</c:v>
                </c:pt>
                <c:pt idx="8137">
                  <c:v>-1.1182488698548744E-2</c:v>
                </c:pt>
                <c:pt idx="8138">
                  <c:v>-1.1182488698548744E-2</c:v>
                </c:pt>
                <c:pt idx="8139">
                  <c:v>-1.1182488698548744E-2</c:v>
                </c:pt>
                <c:pt idx="8140">
                  <c:v>-1.1420413990007199E-2</c:v>
                </c:pt>
                <c:pt idx="8141">
                  <c:v>-1.1420413990007199E-2</c:v>
                </c:pt>
                <c:pt idx="8142">
                  <c:v>-1.1420413990007199E-2</c:v>
                </c:pt>
                <c:pt idx="8143">
                  <c:v>-1.1420413990007199E-2</c:v>
                </c:pt>
                <c:pt idx="8144">
                  <c:v>-1.1420413990007199E-2</c:v>
                </c:pt>
                <c:pt idx="8145">
                  <c:v>-1.1420413990007199E-2</c:v>
                </c:pt>
                <c:pt idx="8146">
                  <c:v>-1.1182488698548744E-2</c:v>
                </c:pt>
                <c:pt idx="8147">
                  <c:v>-1.1182488698548744E-2</c:v>
                </c:pt>
                <c:pt idx="8148">
                  <c:v>-1.1182488698548744E-2</c:v>
                </c:pt>
                <c:pt idx="8149">
                  <c:v>-1.1182488698548744E-2</c:v>
                </c:pt>
                <c:pt idx="8150">
                  <c:v>-1.1182488698548744E-2</c:v>
                </c:pt>
                <c:pt idx="8151">
                  <c:v>-1.0944563407090201E-2</c:v>
                </c:pt>
                <c:pt idx="8152">
                  <c:v>-1.0944563407090201E-2</c:v>
                </c:pt>
                <c:pt idx="8153">
                  <c:v>-1.0944563407090201E-2</c:v>
                </c:pt>
                <c:pt idx="8154">
                  <c:v>-1.0944563407090201E-2</c:v>
                </c:pt>
                <c:pt idx="8155">
                  <c:v>-1.0944563407090201E-2</c:v>
                </c:pt>
                <c:pt idx="8156">
                  <c:v>-1.0944563407090201E-2</c:v>
                </c:pt>
                <c:pt idx="8157">
                  <c:v>-1.07066381156317E-2</c:v>
                </c:pt>
                <c:pt idx="8158">
                  <c:v>-1.07066381156317E-2</c:v>
                </c:pt>
                <c:pt idx="8159">
                  <c:v>-1.07066381156317E-2</c:v>
                </c:pt>
                <c:pt idx="8160">
                  <c:v>-1.1420413990007199E-2</c:v>
                </c:pt>
                <c:pt idx="8161">
                  <c:v>-1.1420413990007199E-2</c:v>
                </c:pt>
                <c:pt idx="8162">
                  <c:v>-1.1420413990007199E-2</c:v>
                </c:pt>
                <c:pt idx="8163">
                  <c:v>-1.1420413990007199E-2</c:v>
                </c:pt>
                <c:pt idx="8164">
                  <c:v>-1.1420413990007199E-2</c:v>
                </c:pt>
                <c:pt idx="8165">
                  <c:v>-1.1420413990007199E-2</c:v>
                </c:pt>
                <c:pt idx="8166">
                  <c:v>-1.1420413990007199E-2</c:v>
                </c:pt>
                <c:pt idx="8167">
                  <c:v>-1.1420413990007199E-2</c:v>
                </c:pt>
                <c:pt idx="8168">
                  <c:v>-1.1420413990007199E-2</c:v>
                </c:pt>
                <c:pt idx="8169">
                  <c:v>-1.1182488698548744E-2</c:v>
                </c:pt>
                <c:pt idx="8170">
                  <c:v>-1.1182488698548744E-2</c:v>
                </c:pt>
                <c:pt idx="8171">
                  <c:v>-1.1658339281465689E-2</c:v>
                </c:pt>
                <c:pt idx="8172">
                  <c:v>-1.1658339281465689E-2</c:v>
                </c:pt>
                <c:pt idx="8173">
                  <c:v>-1.1420413990007199E-2</c:v>
                </c:pt>
                <c:pt idx="8174">
                  <c:v>-1.1420413990007199E-2</c:v>
                </c:pt>
                <c:pt idx="8175">
                  <c:v>-1.1182488698548744E-2</c:v>
                </c:pt>
                <c:pt idx="8176">
                  <c:v>-1.1420413990007199E-2</c:v>
                </c:pt>
                <c:pt idx="8177">
                  <c:v>-1.1420413990007199E-2</c:v>
                </c:pt>
                <c:pt idx="8178">
                  <c:v>-1.1182488698548744E-2</c:v>
                </c:pt>
                <c:pt idx="8179">
                  <c:v>-1.1182488698548744E-2</c:v>
                </c:pt>
                <c:pt idx="8180">
                  <c:v>-1.1182488698548744E-2</c:v>
                </c:pt>
                <c:pt idx="8181">
                  <c:v>-1.0944563407090201E-2</c:v>
                </c:pt>
                <c:pt idx="8182">
                  <c:v>-1.07066381156317E-2</c:v>
                </c:pt>
                <c:pt idx="8183">
                  <c:v>-1.07066381156317E-2</c:v>
                </c:pt>
                <c:pt idx="8184">
                  <c:v>-1.07066381156317E-2</c:v>
                </c:pt>
                <c:pt idx="8185">
                  <c:v>-1.07066381156317E-2</c:v>
                </c:pt>
                <c:pt idx="8186">
                  <c:v>-1.0944563407090201E-2</c:v>
                </c:pt>
                <c:pt idx="8187">
                  <c:v>-1.0944563407090201E-2</c:v>
                </c:pt>
                <c:pt idx="8188">
                  <c:v>-1.0944563407090201E-2</c:v>
                </c:pt>
                <c:pt idx="8189">
                  <c:v>-1.07066381156317E-2</c:v>
                </c:pt>
                <c:pt idx="8190">
                  <c:v>-1.1182488698548744E-2</c:v>
                </c:pt>
                <c:pt idx="8191">
                  <c:v>-1.1182488698548744E-2</c:v>
                </c:pt>
                <c:pt idx="8192">
                  <c:v>-1.1182488698548744E-2</c:v>
                </c:pt>
                <c:pt idx="8193">
                  <c:v>-1.1182488698548744E-2</c:v>
                </c:pt>
                <c:pt idx="8194">
                  <c:v>-1.1182488698548744E-2</c:v>
                </c:pt>
                <c:pt idx="8195">
                  <c:v>-1.1182488698548744E-2</c:v>
                </c:pt>
                <c:pt idx="8196">
                  <c:v>-1.1182488698548744E-2</c:v>
                </c:pt>
                <c:pt idx="8197">
                  <c:v>-1.1182488698548744E-2</c:v>
                </c:pt>
                <c:pt idx="8198">
                  <c:v>-1.1182488698548744E-2</c:v>
                </c:pt>
                <c:pt idx="8199">
                  <c:v>-1.1182488698548744E-2</c:v>
                </c:pt>
                <c:pt idx="8200">
                  <c:v>-1.1182488698548744E-2</c:v>
                </c:pt>
                <c:pt idx="8201">
                  <c:v>-1.1182488698548744E-2</c:v>
                </c:pt>
                <c:pt idx="8202">
                  <c:v>-1.1182488698548744E-2</c:v>
                </c:pt>
                <c:pt idx="8203">
                  <c:v>-1.1182488698548744E-2</c:v>
                </c:pt>
                <c:pt idx="8204">
                  <c:v>-1.1182488698548744E-2</c:v>
                </c:pt>
                <c:pt idx="8205">
                  <c:v>-1.1182488698548744E-2</c:v>
                </c:pt>
                <c:pt idx="8206">
                  <c:v>-1.1182488698548744E-2</c:v>
                </c:pt>
                <c:pt idx="8207">
                  <c:v>-1.1182488698548744E-2</c:v>
                </c:pt>
                <c:pt idx="8208">
                  <c:v>-1.1182488698548744E-2</c:v>
                </c:pt>
                <c:pt idx="8209">
                  <c:v>-1.0944563407090201E-2</c:v>
                </c:pt>
                <c:pt idx="8210">
                  <c:v>-1.0944563407090201E-2</c:v>
                </c:pt>
                <c:pt idx="8211">
                  <c:v>-1.0944563407090201E-2</c:v>
                </c:pt>
                <c:pt idx="8212">
                  <c:v>-1.0944563407090201E-2</c:v>
                </c:pt>
                <c:pt idx="8213">
                  <c:v>-1.07066381156317E-2</c:v>
                </c:pt>
                <c:pt idx="8214">
                  <c:v>-1.07066381156317E-2</c:v>
                </c:pt>
                <c:pt idx="8215">
                  <c:v>-1.0944563407090201E-2</c:v>
                </c:pt>
                <c:pt idx="8216">
                  <c:v>-1.0944563407090201E-2</c:v>
                </c:pt>
                <c:pt idx="8217">
                  <c:v>-1.0944563407090201E-2</c:v>
                </c:pt>
                <c:pt idx="8218">
                  <c:v>-1.0944563407090201E-2</c:v>
                </c:pt>
                <c:pt idx="8219">
                  <c:v>-1.0944563407090201E-2</c:v>
                </c:pt>
                <c:pt idx="8220">
                  <c:v>-1.0944563407090201E-2</c:v>
                </c:pt>
                <c:pt idx="8221">
                  <c:v>-1.0230787532714728E-2</c:v>
                </c:pt>
                <c:pt idx="8222">
                  <c:v>-1.0230787532714728E-2</c:v>
                </c:pt>
                <c:pt idx="8223">
                  <c:v>-1.0230787532714728E-2</c:v>
                </c:pt>
                <c:pt idx="8224">
                  <c:v>-1.0230787532714728E-2</c:v>
                </c:pt>
                <c:pt idx="8225">
                  <c:v>-1.0468712824173198E-2</c:v>
                </c:pt>
                <c:pt idx="8226">
                  <c:v>-1.0468712824173198E-2</c:v>
                </c:pt>
                <c:pt idx="8227">
                  <c:v>-1.0944563407090201E-2</c:v>
                </c:pt>
                <c:pt idx="8228">
                  <c:v>-1.0944563407090201E-2</c:v>
                </c:pt>
                <c:pt idx="8229">
                  <c:v>-1.1182488698548744E-2</c:v>
                </c:pt>
                <c:pt idx="8230">
                  <c:v>-1.1182488698548744E-2</c:v>
                </c:pt>
                <c:pt idx="8231">
                  <c:v>-1.0944563407090201E-2</c:v>
                </c:pt>
                <c:pt idx="8232">
                  <c:v>-1.0944563407090201E-2</c:v>
                </c:pt>
                <c:pt idx="8233">
                  <c:v>-1.1182488698548744E-2</c:v>
                </c:pt>
                <c:pt idx="8234">
                  <c:v>-1.1182488698548744E-2</c:v>
                </c:pt>
                <c:pt idx="8235">
                  <c:v>-1.1182488698548744E-2</c:v>
                </c:pt>
                <c:pt idx="8236">
                  <c:v>-1.1182488698548744E-2</c:v>
                </c:pt>
                <c:pt idx="8237">
                  <c:v>-1.0944563407090201E-2</c:v>
                </c:pt>
                <c:pt idx="8238">
                  <c:v>-1.0944563407090201E-2</c:v>
                </c:pt>
                <c:pt idx="8239">
                  <c:v>-1.0944563407090201E-2</c:v>
                </c:pt>
                <c:pt idx="8240">
                  <c:v>-1.0944563407090201E-2</c:v>
                </c:pt>
                <c:pt idx="8241">
                  <c:v>-1.0944563407090201E-2</c:v>
                </c:pt>
                <c:pt idx="8242">
                  <c:v>-1.0944563407090201E-2</c:v>
                </c:pt>
                <c:pt idx="8243">
                  <c:v>-1.0944563407090201E-2</c:v>
                </c:pt>
                <c:pt idx="8244">
                  <c:v>-1.0944563407090201E-2</c:v>
                </c:pt>
                <c:pt idx="8245">
                  <c:v>-1.0944563407090201E-2</c:v>
                </c:pt>
                <c:pt idx="8246">
                  <c:v>-1.0944563407090201E-2</c:v>
                </c:pt>
                <c:pt idx="8247">
                  <c:v>-1.0944563407090201E-2</c:v>
                </c:pt>
                <c:pt idx="8248">
                  <c:v>-1.0944563407090201E-2</c:v>
                </c:pt>
                <c:pt idx="8249">
                  <c:v>-1.0944563407090201E-2</c:v>
                </c:pt>
                <c:pt idx="8250">
                  <c:v>-1.0944563407090201E-2</c:v>
                </c:pt>
                <c:pt idx="8251">
                  <c:v>-1.1420413990007199E-2</c:v>
                </c:pt>
                <c:pt idx="8252">
                  <c:v>-1.1420413990007199E-2</c:v>
                </c:pt>
                <c:pt idx="8253">
                  <c:v>-1.1420413990007199E-2</c:v>
                </c:pt>
                <c:pt idx="8254">
                  <c:v>-1.1420413990007199E-2</c:v>
                </c:pt>
                <c:pt idx="8255">
                  <c:v>-1.1420413990007199E-2</c:v>
                </c:pt>
                <c:pt idx="8256">
                  <c:v>-1.1420413990007199E-2</c:v>
                </c:pt>
                <c:pt idx="8257">
                  <c:v>-1.1420413990007199E-2</c:v>
                </c:pt>
                <c:pt idx="8258">
                  <c:v>-1.1182488698548744E-2</c:v>
                </c:pt>
                <c:pt idx="8259">
                  <c:v>-1.1420413990007199E-2</c:v>
                </c:pt>
                <c:pt idx="8260">
                  <c:v>-1.1182488698548744E-2</c:v>
                </c:pt>
                <c:pt idx="8261">
                  <c:v>-1.1420413990007199E-2</c:v>
                </c:pt>
                <c:pt idx="8262">
                  <c:v>-1.1420413990007199E-2</c:v>
                </c:pt>
                <c:pt idx="8263">
                  <c:v>-1.1420413990007199E-2</c:v>
                </c:pt>
                <c:pt idx="8264">
                  <c:v>-1.1420413990007199E-2</c:v>
                </c:pt>
                <c:pt idx="8265">
                  <c:v>-1.1420413990007199E-2</c:v>
                </c:pt>
                <c:pt idx="8266">
                  <c:v>-1.1420413990007199E-2</c:v>
                </c:pt>
                <c:pt idx="8267">
                  <c:v>-1.1182488698548744E-2</c:v>
                </c:pt>
                <c:pt idx="8268">
                  <c:v>-1.1182488698548744E-2</c:v>
                </c:pt>
                <c:pt idx="8269">
                  <c:v>-1.07066381156317E-2</c:v>
                </c:pt>
                <c:pt idx="8270">
                  <c:v>-1.07066381156317E-2</c:v>
                </c:pt>
                <c:pt idx="8271">
                  <c:v>-1.07066381156317E-2</c:v>
                </c:pt>
                <c:pt idx="8272">
                  <c:v>-1.1420413990007199E-2</c:v>
                </c:pt>
                <c:pt idx="8273">
                  <c:v>-1.1420413990007199E-2</c:v>
                </c:pt>
                <c:pt idx="8274">
                  <c:v>-1.1420413990007199E-2</c:v>
                </c:pt>
                <c:pt idx="8275">
                  <c:v>-1.1420413990007199E-2</c:v>
                </c:pt>
                <c:pt idx="8276">
                  <c:v>-1.1420413990007199E-2</c:v>
                </c:pt>
                <c:pt idx="8277">
                  <c:v>-1.1420413990007199E-2</c:v>
                </c:pt>
                <c:pt idx="8278">
                  <c:v>-1.1420413990007199E-2</c:v>
                </c:pt>
                <c:pt idx="8279">
                  <c:v>-1.1420413990007199E-2</c:v>
                </c:pt>
                <c:pt idx="8280">
                  <c:v>-1.1420413990007199E-2</c:v>
                </c:pt>
                <c:pt idx="8281">
                  <c:v>-1.1420413990007199E-2</c:v>
                </c:pt>
                <c:pt idx="8282">
                  <c:v>-1.1420413990007199E-2</c:v>
                </c:pt>
                <c:pt idx="8283">
                  <c:v>-1.1420413990007199E-2</c:v>
                </c:pt>
                <c:pt idx="8284">
                  <c:v>-1.1420413990007199E-2</c:v>
                </c:pt>
                <c:pt idx="8285">
                  <c:v>-1.1420413990007199E-2</c:v>
                </c:pt>
                <c:pt idx="8286">
                  <c:v>-1.1420413990007199E-2</c:v>
                </c:pt>
                <c:pt idx="8287">
                  <c:v>-1.1658339281465689E-2</c:v>
                </c:pt>
                <c:pt idx="8288">
                  <c:v>-1.1658339281465689E-2</c:v>
                </c:pt>
                <c:pt idx="8289">
                  <c:v>-1.1658339281465689E-2</c:v>
                </c:pt>
                <c:pt idx="8290">
                  <c:v>-1.1658339281465689E-2</c:v>
                </c:pt>
                <c:pt idx="8291">
                  <c:v>-1.1896264572924061E-2</c:v>
                </c:pt>
                <c:pt idx="8292">
                  <c:v>-1.1896264572924061E-2</c:v>
                </c:pt>
                <c:pt idx="8293">
                  <c:v>-1.2372115155841064E-2</c:v>
                </c:pt>
                <c:pt idx="8294">
                  <c:v>-1.2372115155841064E-2</c:v>
                </c:pt>
                <c:pt idx="8295">
                  <c:v>-1.2372115155841064E-2</c:v>
                </c:pt>
                <c:pt idx="8296">
                  <c:v>-1.2372115155841064E-2</c:v>
                </c:pt>
                <c:pt idx="8297">
                  <c:v>-1.2372115155841064E-2</c:v>
                </c:pt>
                <c:pt idx="8298">
                  <c:v>-1.2372115155841064E-2</c:v>
                </c:pt>
                <c:pt idx="8299">
                  <c:v>-1.2610040447299548E-2</c:v>
                </c:pt>
                <c:pt idx="8300">
                  <c:v>-1.2610040447299548E-2</c:v>
                </c:pt>
                <c:pt idx="8301">
                  <c:v>-1.2372115155841064E-2</c:v>
                </c:pt>
                <c:pt idx="8302">
                  <c:v>-1.2372115155841064E-2</c:v>
                </c:pt>
                <c:pt idx="8303">
                  <c:v>-1.2610040447299548E-2</c:v>
                </c:pt>
                <c:pt idx="8304">
                  <c:v>-1.2610040447299548E-2</c:v>
                </c:pt>
                <c:pt idx="8305">
                  <c:v>-1.2610040447299548E-2</c:v>
                </c:pt>
                <c:pt idx="8306">
                  <c:v>-1.2610040447299548E-2</c:v>
                </c:pt>
                <c:pt idx="8307">
                  <c:v>-1.2610040447299548E-2</c:v>
                </c:pt>
                <c:pt idx="8308">
                  <c:v>-1.2610040447299548E-2</c:v>
                </c:pt>
                <c:pt idx="8309">
                  <c:v>-1.2610040447299548E-2</c:v>
                </c:pt>
                <c:pt idx="8310">
                  <c:v>-1.2610040447299548E-2</c:v>
                </c:pt>
                <c:pt idx="8311">
                  <c:v>-1.2610040447299548E-2</c:v>
                </c:pt>
                <c:pt idx="8312">
                  <c:v>-1.2610040447299548E-2</c:v>
                </c:pt>
                <c:pt idx="8313">
                  <c:v>-1.1896264572924061E-2</c:v>
                </c:pt>
                <c:pt idx="8314">
                  <c:v>-1.1896264572924061E-2</c:v>
                </c:pt>
                <c:pt idx="8315">
                  <c:v>-1.1658339281465689E-2</c:v>
                </c:pt>
                <c:pt idx="8316">
                  <c:v>-1.1658339281465689E-2</c:v>
                </c:pt>
                <c:pt idx="8317">
                  <c:v>-1.1658339281465689E-2</c:v>
                </c:pt>
                <c:pt idx="8318">
                  <c:v>-1.1658339281465689E-2</c:v>
                </c:pt>
                <c:pt idx="8319">
                  <c:v>-1.1658339281465689E-2</c:v>
                </c:pt>
                <c:pt idx="8320">
                  <c:v>-1.1658339281465689E-2</c:v>
                </c:pt>
                <c:pt idx="8321">
                  <c:v>-1.213418986438264E-2</c:v>
                </c:pt>
                <c:pt idx="8322">
                  <c:v>-1.213418986438264E-2</c:v>
                </c:pt>
                <c:pt idx="8323">
                  <c:v>-1.213418986438264E-2</c:v>
                </c:pt>
                <c:pt idx="8324">
                  <c:v>-1.213418986438264E-2</c:v>
                </c:pt>
                <c:pt idx="8325">
                  <c:v>-1.213418986438264E-2</c:v>
                </c:pt>
                <c:pt idx="8326">
                  <c:v>-1.213418986438264E-2</c:v>
                </c:pt>
                <c:pt idx="8327">
                  <c:v>-1.1658339281465689E-2</c:v>
                </c:pt>
                <c:pt idx="8328">
                  <c:v>-1.1658339281465689E-2</c:v>
                </c:pt>
                <c:pt idx="8329">
                  <c:v>-1.213418986438264E-2</c:v>
                </c:pt>
                <c:pt idx="8330">
                  <c:v>-1.213418986438264E-2</c:v>
                </c:pt>
                <c:pt idx="8331">
                  <c:v>-1.213418986438264E-2</c:v>
                </c:pt>
                <c:pt idx="8332">
                  <c:v>-1.213418986438264E-2</c:v>
                </c:pt>
                <c:pt idx="8333">
                  <c:v>-1.213418986438264E-2</c:v>
                </c:pt>
                <c:pt idx="8334">
                  <c:v>-1.213418986438264E-2</c:v>
                </c:pt>
                <c:pt idx="8335">
                  <c:v>-1.213418986438264E-2</c:v>
                </c:pt>
                <c:pt idx="8336">
                  <c:v>-1.213418986438264E-2</c:v>
                </c:pt>
                <c:pt idx="8337">
                  <c:v>-1.213418986438264E-2</c:v>
                </c:pt>
                <c:pt idx="8338">
                  <c:v>-1.213418986438264E-2</c:v>
                </c:pt>
                <c:pt idx="8339">
                  <c:v>-1.213418986438264E-2</c:v>
                </c:pt>
                <c:pt idx="8340">
                  <c:v>-1.213418986438264E-2</c:v>
                </c:pt>
                <c:pt idx="8341">
                  <c:v>-1.213418986438264E-2</c:v>
                </c:pt>
                <c:pt idx="8342">
                  <c:v>-1.213418986438264E-2</c:v>
                </c:pt>
                <c:pt idx="8343">
                  <c:v>-1.1896264572924061E-2</c:v>
                </c:pt>
                <c:pt idx="8344">
                  <c:v>-1.1896264572924061E-2</c:v>
                </c:pt>
                <c:pt idx="8345">
                  <c:v>-1.1420413990007199E-2</c:v>
                </c:pt>
                <c:pt idx="8346">
                  <c:v>-1.1420413990007199E-2</c:v>
                </c:pt>
                <c:pt idx="8347">
                  <c:v>-1.1658339281465689E-2</c:v>
                </c:pt>
                <c:pt idx="8348">
                  <c:v>-1.1658339281465689E-2</c:v>
                </c:pt>
                <c:pt idx="8349">
                  <c:v>-1.1896264572924061E-2</c:v>
                </c:pt>
                <c:pt idx="8350">
                  <c:v>-1.1896264572924061E-2</c:v>
                </c:pt>
                <c:pt idx="8351">
                  <c:v>-1.1658339281465689E-2</c:v>
                </c:pt>
                <c:pt idx="8352">
                  <c:v>-1.1658339281465689E-2</c:v>
                </c:pt>
                <c:pt idx="8353">
                  <c:v>-1.1182488698548744E-2</c:v>
                </c:pt>
                <c:pt idx="8354">
                  <c:v>-1.1182488698548744E-2</c:v>
                </c:pt>
                <c:pt idx="8355">
                  <c:v>-1.1658339281465689E-2</c:v>
                </c:pt>
                <c:pt idx="8356">
                  <c:v>-1.1658339281465689E-2</c:v>
                </c:pt>
                <c:pt idx="8357">
                  <c:v>-1.1658339281465689E-2</c:v>
                </c:pt>
                <c:pt idx="8358">
                  <c:v>-1.1658339281465689E-2</c:v>
                </c:pt>
                <c:pt idx="8359">
                  <c:v>-1.1658339281465689E-2</c:v>
                </c:pt>
                <c:pt idx="8360">
                  <c:v>-1.1658339281465689E-2</c:v>
                </c:pt>
                <c:pt idx="8361">
                  <c:v>-1.1658339281465689E-2</c:v>
                </c:pt>
                <c:pt idx="8362">
                  <c:v>-1.1658339281465689E-2</c:v>
                </c:pt>
                <c:pt idx="8363">
                  <c:v>-1.1896264572924061E-2</c:v>
                </c:pt>
                <c:pt idx="8364">
                  <c:v>-1.1896264572924061E-2</c:v>
                </c:pt>
                <c:pt idx="8365">
                  <c:v>-1.213418986438264E-2</c:v>
                </c:pt>
                <c:pt idx="8366">
                  <c:v>-1.213418986438264E-2</c:v>
                </c:pt>
                <c:pt idx="8367">
                  <c:v>-1.213418986438264E-2</c:v>
                </c:pt>
                <c:pt idx="8368">
                  <c:v>-1.213418986438264E-2</c:v>
                </c:pt>
                <c:pt idx="8369">
                  <c:v>-1.213418986438264E-2</c:v>
                </c:pt>
                <c:pt idx="8370">
                  <c:v>-1.213418986438264E-2</c:v>
                </c:pt>
                <c:pt idx="8371">
                  <c:v>-1.213418986438264E-2</c:v>
                </c:pt>
                <c:pt idx="8372">
                  <c:v>-1.213418986438264E-2</c:v>
                </c:pt>
                <c:pt idx="8373">
                  <c:v>-1.213418986438264E-2</c:v>
                </c:pt>
                <c:pt idx="8374">
                  <c:v>-1.213418986438264E-2</c:v>
                </c:pt>
                <c:pt idx="8375">
                  <c:v>-1.213418986438264E-2</c:v>
                </c:pt>
                <c:pt idx="8376">
                  <c:v>-1.213418986438264E-2</c:v>
                </c:pt>
                <c:pt idx="8377">
                  <c:v>-1.213418986438264E-2</c:v>
                </c:pt>
                <c:pt idx="8378">
                  <c:v>-1.213418986438264E-2</c:v>
                </c:pt>
                <c:pt idx="8379">
                  <c:v>-1.213418986438264E-2</c:v>
                </c:pt>
                <c:pt idx="8380">
                  <c:v>-1.213418986438264E-2</c:v>
                </c:pt>
                <c:pt idx="8381">
                  <c:v>-1.1896264572924061E-2</c:v>
                </c:pt>
                <c:pt idx="8382">
                  <c:v>-1.1896264572924061E-2</c:v>
                </c:pt>
                <c:pt idx="8383">
                  <c:v>-1.1658339281465689E-2</c:v>
                </c:pt>
                <c:pt idx="8384">
                  <c:v>-1.1658339281465689E-2</c:v>
                </c:pt>
                <c:pt idx="8385">
                  <c:v>-1.1658339281465689E-2</c:v>
                </c:pt>
                <c:pt idx="8386">
                  <c:v>-1.1658339281465689E-2</c:v>
                </c:pt>
                <c:pt idx="8387">
                  <c:v>-1.1896264572924061E-2</c:v>
                </c:pt>
                <c:pt idx="8388">
                  <c:v>-1.1896264572924061E-2</c:v>
                </c:pt>
                <c:pt idx="8389">
                  <c:v>-1.1658339281465689E-2</c:v>
                </c:pt>
                <c:pt idx="8390">
                  <c:v>-1.1658339281465689E-2</c:v>
                </c:pt>
                <c:pt idx="8391">
                  <c:v>-1.1420413990007199E-2</c:v>
                </c:pt>
                <c:pt idx="8392">
                  <c:v>-1.1420413990007199E-2</c:v>
                </c:pt>
                <c:pt idx="8393">
                  <c:v>-1.1420413990007199E-2</c:v>
                </c:pt>
                <c:pt idx="8394">
                  <c:v>-1.1420413990007199E-2</c:v>
                </c:pt>
                <c:pt idx="8395">
                  <c:v>-1.1658339281465689E-2</c:v>
                </c:pt>
                <c:pt idx="8396">
                  <c:v>-1.1658339281465689E-2</c:v>
                </c:pt>
                <c:pt idx="8397">
                  <c:v>-1.1896264572924061E-2</c:v>
                </c:pt>
                <c:pt idx="8398">
                  <c:v>-1.1896264572924061E-2</c:v>
                </c:pt>
                <c:pt idx="8399">
                  <c:v>-1.213418986438264E-2</c:v>
                </c:pt>
                <c:pt idx="8400">
                  <c:v>-1.213418986438264E-2</c:v>
                </c:pt>
                <c:pt idx="8401">
                  <c:v>-1.213418986438264E-2</c:v>
                </c:pt>
                <c:pt idx="8402">
                  <c:v>-1.213418986438264E-2</c:v>
                </c:pt>
                <c:pt idx="8403">
                  <c:v>-1.1658339281465689E-2</c:v>
                </c:pt>
                <c:pt idx="8404">
                  <c:v>-1.1658339281465689E-2</c:v>
                </c:pt>
                <c:pt idx="8405">
                  <c:v>-1.1658339281465689E-2</c:v>
                </c:pt>
                <c:pt idx="8406">
                  <c:v>-1.1658339281465689E-2</c:v>
                </c:pt>
                <c:pt idx="8407">
                  <c:v>-1.1658339281465689E-2</c:v>
                </c:pt>
                <c:pt idx="8408">
                  <c:v>-1.1658339281465689E-2</c:v>
                </c:pt>
                <c:pt idx="8409">
                  <c:v>-1.1658339281465689E-2</c:v>
                </c:pt>
                <c:pt idx="8410">
                  <c:v>-1.1658339281465689E-2</c:v>
                </c:pt>
                <c:pt idx="8411">
                  <c:v>-1.1896264572924061E-2</c:v>
                </c:pt>
                <c:pt idx="8412">
                  <c:v>-1.1896264572924061E-2</c:v>
                </c:pt>
                <c:pt idx="8413">
                  <c:v>-1.1896264572924061E-2</c:v>
                </c:pt>
                <c:pt idx="8414">
                  <c:v>-1.1896264572924061E-2</c:v>
                </c:pt>
                <c:pt idx="8415">
                  <c:v>-1.1896264572924061E-2</c:v>
                </c:pt>
                <c:pt idx="8416">
                  <c:v>-1.1896264572924061E-2</c:v>
                </c:pt>
                <c:pt idx="8417">
                  <c:v>-1.1896264572924061E-2</c:v>
                </c:pt>
                <c:pt idx="8418">
                  <c:v>-1.1896264572924061E-2</c:v>
                </c:pt>
                <c:pt idx="8419">
                  <c:v>-1.1896264572924061E-2</c:v>
                </c:pt>
                <c:pt idx="8420">
                  <c:v>-1.1896264572924061E-2</c:v>
                </c:pt>
                <c:pt idx="8421">
                  <c:v>-1.1896264572924061E-2</c:v>
                </c:pt>
                <c:pt idx="8422">
                  <c:v>-1.1896264572924061E-2</c:v>
                </c:pt>
                <c:pt idx="8423">
                  <c:v>-1.1896264572924061E-2</c:v>
                </c:pt>
                <c:pt idx="8424">
                  <c:v>-1.1896264572924061E-2</c:v>
                </c:pt>
                <c:pt idx="8425">
                  <c:v>-1.213418986438264E-2</c:v>
                </c:pt>
                <c:pt idx="8426">
                  <c:v>-1.213418986438264E-2</c:v>
                </c:pt>
                <c:pt idx="8427">
                  <c:v>-1.1896264572924061E-2</c:v>
                </c:pt>
                <c:pt idx="8428">
                  <c:v>-1.1896264572924061E-2</c:v>
                </c:pt>
                <c:pt idx="8429">
                  <c:v>-1.213418986438264E-2</c:v>
                </c:pt>
                <c:pt idx="8430">
                  <c:v>-1.213418986438264E-2</c:v>
                </c:pt>
                <c:pt idx="8431">
                  <c:v>-1.213418986438264E-2</c:v>
                </c:pt>
                <c:pt idx="8432">
                  <c:v>-1.213418986438264E-2</c:v>
                </c:pt>
                <c:pt idx="8433">
                  <c:v>-1.213418986438264E-2</c:v>
                </c:pt>
                <c:pt idx="8434">
                  <c:v>-1.213418986438264E-2</c:v>
                </c:pt>
                <c:pt idx="8435">
                  <c:v>-1.213418986438264E-2</c:v>
                </c:pt>
                <c:pt idx="8436">
                  <c:v>-1.213418986438264E-2</c:v>
                </c:pt>
                <c:pt idx="8437">
                  <c:v>-1.213418986438264E-2</c:v>
                </c:pt>
                <c:pt idx="8438">
                  <c:v>-1.213418986438264E-2</c:v>
                </c:pt>
                <c:pt idx="8439">
                  <c:v>-1.213418986438264E-2</c:v>
                </c:pt>
                <c:pt idx="8440">
                  <c:v>-1.213418986438264E-2</c:v>
                </c:pt>
                <c:pt idx="8441">
                  <c:v>-1.2372115155841064E-2</c:v>
                </c:pt>
                <c:pt idx="8442">
                  <c:v>-1.2372115155841064E-2</c:v>
                </c:pt>
                <c:pt idx="8443">
                  <c:v>-1.2372115155841064E-2</c:v>
                </c:pt>
                <c:pt idx="8444">
                  <c:v>-1.2372115155841064E-2</c:v>
                </c:pt>
                <c:pt idx="8445">
                  <c:v>-1.2372115155841064E-2</c:v>
                </c:pt>
                <c:pt idx="8446">
                  <c:v>-1.2372115155841064E-2</c:v>
                </c:pt>
                <c:pt idx="8447">
                  <c:v>-1.2372115155841064E-2</c:v>
                </c:pt>
                <c:pt idx="8448">
                  <c:v>-1.2372115155841064E-2</c:v>
                </c:pt>
                <c:pt idx="8449">
                  <c:v>-1.1658339281465689E-2</c:v>
                </c:pt>
                <c:pt idx="8450">
                  <c:v>-1.1658339281465689E-2</c:v>
                </c:pt>
                <c:pt idx="8451">
                  <c:v>-1.1896264572924061E-2</c:v>
                </c:pt>
                <c:pt idx="8452">
                  <c:v>-1.1896264572924061E-2</c:v>
                </c:pt>
                <c:pt idx="8453">
                  <c:v>-1.213418986438264E-2</c:v>
                </c:pt>
                <c:pt idx="8454">
                  <c:v>-1.213418986438264E-2</c:v>
                </c:pt>
                <c:pt idx="8455">
                  <c:v>-1.2372115155841064E-2</c:v>
                </c:pt>
                <c:pt idx="8456">
                  <c:v>-1.2372115155841064E-2</c:v>
                </c:pt>
                <c:pt idx="8457">
                  <c:v>-1.213418986438264E-2</c:v>
                </c:pt>
                <c:pt idx="8458">
                  <c:v>-1.213418986438264E-2</c:v>
                </c:pt>
                <c:pt idx="8459">
                  <c:v>-1.213418986438264E-2</c:v>
                </c:pt>
                <c:pt idx="8460">
                  <c:v>-1.213418986438264E-2</c:v>
                </c:pt>
                <c:pt idx="8461">
                  <c:v>-1.213418986438264E-2</c:v>
                </c:pt>
                <c:pt idx="8462">
                  <c:v>-1.213418986438264E-2</c:v>
                </c:pt>
                <c:pt idx="8463">
                  <c:v>-1.213418986438264E-2</c:v>
                </c:pt>
                <c:pt idx="8464">
                  <c:v>-1.213418986438264E-2</c:v>
                </c:pt>
                <c:pt idx="8465">
                  <c:v>-1.2372115155841064E-2</c:v>
                </c:pt>
                <c:pt idx="8466">
                  <c:v>-1.2372115155841064E-2</c:v>
                </c:pt>
                <c:pt idx="8467">
                  <c:v>-1.2372115155841064E-2</c:v>
                </c:pt>
                <c:pt idx="8468">
                  <c:v>-1.2372115155841064E-2</c:v>
                </c:pt>
                <c:pt idx="8469">
                  <c:v>-1.2372115155841064E-2</c:v>
                </c:pt>
                <c:pt idx="8470">
                  <c:v>-1.2372115155841064E-2</c:v>
                </c:pt>
                <c:pt idx="8471">
                  <c:v>-1.2372115155841064E-2</c:v>
                </c:pt>
                <c:pt idx="8472">
                  <c:v>-1.2372115155841064E-2</c:v>
                </c:pt>
                <c:pt idx="8473">
                  <c:v>-1.2372115155841064E-2</c:v>
                </c:pt>
                <c:pt idx="8474">
                  <c:v>-1.2372115155841064E-2</c:v>
                </c:pt>
                <c:pt idx="8475">
                  <c:v>-1.2372115155841064E-2</c:v>
                </c:pt>
                <c:pt idx="8476">
                  <c:v>-1.2372115155841064E-2</c:v>
                </c:pt>
                <c:pt idx="8477">
                  <c:v>-1.2372115155841064E-2</c:v>
                </c:pt>
                <c:pt idx="8478">
                  <c:v>-1.2372115155841064E-2</c:v>
                </c:pt>
                <c:pt idx="8479">
                  <c:v>-1.2372115155841064E-2</c:v>
                </c:pt>
                <c:pt idx="8480">
                  <c:v>-1.2372115155841064E-2</c:v>
                </c:pt>
                <c:pt idx="8481">
                  <c:v>-1.2372115155841064E-2</c:v>
                </c:pt>
                <c:pt idx="8482">
                  <c:v>-1.2372115155841064E-2</c:v>
                </c:pt>
                <c:pt idx="8483">
                  <c:v>-1.2372115155841064E-2</c:v>
                </c:pt>
                <c:pt idx="8484">
                  <c:v>-1.2372115155841064E-2</c:v>
                </c:pt>
                <c:pt idx="8485">
                  <c:v>-1.213418986438264E-2</c:v>
                </c:pt>
                <c:pt idx="8486">
                  <c:v>-1.213418986438264E-2</c:v>
                </c:pt>
                <c:pt idx="8487">
                  <c:v>-1.213418986438264E-2</c:v>
                </c:pt>
                <c:pt idx="8488">
                  <c:v>-1.213418986438264E-2</c:v>
                </c:pt>
                <c:pt idx="8489">
                  <c:v>-1.213418986438264E-2</c:v>
                </c:pt>
                <c:pt idx="8490">
                  <c:v>-1.213418986438264E-2</c:v>
                </c:pt>
                <c:pt idx="8491">
                  <c:v>-1.2372115155841064E-2</c:v>
                </c:pt>
                <c:pt idx="8492">
                  <c:v>-1.2372115155841064E-2</c:v>
                </c:pt>
                <c:pt idx="8493">
                  <c:v>-1.2372115155841064E-2</c:v>
                </c:pt>
                <c:pt idx="8494">
                  <c:v>-1.2372115155841064E-2</c:v>
                </c:pt>
                <c:pt idx="8495">
                  <c:v>-1.2372115155841064E-2</c:v>
                </c:pt>
                <c:pt idx="8496">
                  <c:v>-1.2372115155841064E-2</c:v>
                </c:pt>
                <c:pt idx="8497">
                  <c:v>-1.2372115155841064E-2</c:v>
                </c:pt>
                <c:pt idx="8498">
                  <c:v>-1.2372115155841064E-2</c:v>
                </c:pt>
                <c:pt idx="8499">
                  <c:v>-1.2372115155841064E-2</c:v>
                </c:pt>
                <c:pt idx="8500">
                  <c:v>-1.2372115155841064E-2</c:v>
                </c:pt>
                <c:pt idx="8501">
                  <c:v>-1.2372115155841064E-2</c:v>
                </c:pt>
                <c:pt idx="8502">
                  <c:v>-1.2372115155841064E-2</c:v>
                </c:pt>
                <c:pt idx="8503">
                  <c:v>-1.2372115155841064E-2</c:v>
                </c:pt>
                <c:pt idx="8504">
                  <c:v>-1.2372115155841064E-2</c:v>
                </c:pt>
                <c:pt idx="8505">
                  <c:v>-1.213418986438264E-2</c:v>
                </c:pt>
                <c:pt idx="8506">
                  <c:v>-1.213418986438264E-2</c:v>
                </c:pt>
                <c:pt idx="8507">
                  <c:v>-1.213418986438264E-2</c:v>
                </c:pt>
                <c:pt idx="8508">
                  <c:v>-1.213418986438264E-2</c:v>
                </c:pt>
                <c:pt idx="8509">
                  <c:v>-1.213418986438264E-2</c:v>
                </c:pt>
                <c:pt idx="8510">
                  <c:v>-1.213418986438264E-2</c:v>
                </c:pt>
                <c:pt idx="8511">
                  <c:v>-1.1658339281465689E-2</c:v>
                </c:pt>
                <c:pt idx="8512">
                  <c:v>-1.1658339281465689E-2</c:v>
                </c:pt>
                <c:pt idx="8513">
                  <c:v>-1.1658339281465689E-2</c:v>
                </c:pt>
                <c:pt idx="8514">
                  <c:v>-1.1658339281465689E-2</c:v>
                </c:pt>
                <c:pt idx="8515">
                  <c:v>-1.1658339281465689E-2</c:v>
                </c:pt>
                <c:pt idx="8516">
                  <c:v>-1.1658339281465689E-2</c:v>
                </c:pt>
                <c:pt idx="8517">
                  <c:v>-1.1896264572924061E-2</c:v>
                </c:pt>
                <c:pt idx="8518">
                  <c:v>-1.1896264572924061E-2</c:v>
                </c:pt>
                <c:pt idx="8519">
                  <c:v>-1.1896264572924061E-2</c:v>
                </c:pt>
                <c:pt idx="8520">
                  <c:v>-1.1896264572924061E-2</c:v>
                </c:pt>
                <c:pt idx="8521">
                  <c:v>-1.1896264572924061E-2</c:v>
                </c:pt>
                <c:pt idx="8522">
                  <c:v>-1.1896264572924061E-2</c:v>
                </c:pt>
                <c:pt idx="8523">
                  <c:v>-1.1420413990007199E-2</c:v>
                </c:pt>
                <c:pt idx="8524">
                  <c:v>-1.1420413990007199E-2</c:v>
                </c:pt>
                <c:pt idx="8525">
                  <c:v>-1.1658339281465689E-2</c:v>
                </c:pt>
                <c:pt idx="8526">
                  <c:v>-1.1658339281465689E-2</c:v>
                </c:pt>
                <c:pt idx="8527">
                  <c:v>-1.1182488698548744E-2</c:v>
                </c:pt>
                <c:pt idx="8528">
                  <c:v>-1.1182488698548744E-2</c:v>
                </c:pt>
                <c:pt idx="8529">
                  <c:v>-1.1182488698548744E-2</c:v>
                </c:pt>
                <c:pt idx="8530">
                  <c:v>-1.1182488698548744E-2</c:v>
                </c:pt>
                <c:pt idx="8531">
                  <c:v>-1.1182488698548744E-2</c:v>
                </c:pt>
                <c:pt idx="8532">
                  <c:v>-1.1182488698548744E-2</c:v>
                </c:pt>
                <c:pt idx="8533">
                  <c:v>-1.1420413990007199E-2</c:v>
                </c:pt>
                <c:pt idx="8534">
                  <c:v>-1.1420413990007199E-2</c:v>
                </c:pt>
                <c:pt idx="8535">
                  <c:v>-1.1420413990007199E-2</c:v>
                </c:pt>
                <c:pt idx="8536">
                  <c:v>-1.1420413990007199E-2</c:v>
                </c:pt>
                <c:pt idx="8537">
                  <c:v>-1.1420413990007199E-2</c:v>
                </c:pt>
                <c:pt idx="8538">
                  <c:v>-1.1420413990007199E-2</c:v>
                </c:pt>
                <c:pt idx="8539">
                  <c:v>-1.1420413990007199E-2</c:v>
                </c:pt>
                <c:pt idx="8540">
                  <c:v>-1.1420413990007199E-2</c:v>
                </c:pt>
                <c:pt idx="8541">
                  <c:v>-1.1658339281465689E-2</c:v>
                </c:pt>
                <c:pt idx="8542">
                  <c:v>-1.1658339281465689E-2</c:v>
                </c:pt>
                <c:pt idx="8543">
                  <c:v>-1.0944563407090201E-2</c:v>
                </c:pt>
                <c:pt idx="8544">
                  <c:v>-1.0944563407090201E-2</c:v>
                </c:pt>
                <c:pt idx="8545">
                  <c:v>-1.1182488698548744E-2</c:v>
                </c:pt>
                <c:pt idx="8546">
                  <c:v>-1.1182488698548744E-2</c:v>
                </c:pt>
                <c:pt idx="8547">
                  <c:v>-1.1420413990007199E-2</c:v>
                </c:pt>
                <c:pt idx="8548">
                  <c:v>-1.1420413990007199E-2</c:v>
                </c:pt>
                <c:pt idx="8549">
                  <c:v>-1.1420413990007199E-2</c:v>
                </c:pt>
                <c:pt idx="8550">
                  <c:v>-1.1420413990007199E-2</c:v>
                </c:pt>
                <c:pt idx="8551">
                  <c:v>-1.1182488698548744E-2</c:v>
                </c:pt>
                <c:pt idx="8552">
                  <c:v>-1.1182488698548744E-2</c:v>
                </c:pt>
                <c:pt idx="8553">
                  <c:v>-1.1182488698548744E-2</c:v>
                </c:pt>
                <c:pt idx="8554">
                  <c:v>-1.1182488698548744E-2</c:v>
                </c:pt>
                <c:pt idx="8555">
                  <c:v>-1.1182488698548744E-2</c:v>
                </c:pt>
                <c:pt idx="8556">
                  <c:v>-1.1182488698548744E-2</c:v>
                </c:pt>
                <c:pt idx="8557">
                  <c:v>-1.1182488698548744E-2</c:v>
                </c:pt>
                <c:pt idx="8558">
                  <c:v>-1.1182488698548744E-2</c:v>
                </c:pt>
                <c:pt idx="8559">
                  <c:v>-1.1182488698548744E-2</c:v>
                </c:pt>
                <c:pt idx="8560">
                  <c:v>-1.1182488698548744E-2</c:v>
                </c:pt>
                <c:pt idx="8561">
                  <c:v>-1.1182488698548744E-2</c:v>
                </c:pt>
                <c:pt idx="8562">
                  <c:v>-1.1182488698548744E-2</c:v>
                </c:pt>
                <c:pt idx="8563">
                  <c:v>-1.1182488698548744E-2</c:v>
                </c:pt>
                <c:pt idx="8564">
                  <c:v>-1.1182488698548744E-2</c:v>
                </c:pt>
                <c:pt idx="8565">
                  <c:v>-1.1182488698548744E-2</c:v>
                </c:pt>
                <c:pt idx="8566">
                  <c:v>-1.1182488698548744E-2</c:v>
                </c:pt>
                <c:pt idx="8567">
                  <c:v>-1.0944563407090201E-2</c:v>
                </c:pt>
                <c:pt idx="8568">
                  <c:v>-1.0944563407090201E-2</c:v>
                </c:pt>
                <c:pt idx="8569">
                  <c:v>-1.0944563407090201E-2</c:v>
                </c:pt>
                <c:pt idx="8570">
                  <c:v>-1.0944563407090201E-2</c:v>
                </c:pt>
                <c:pt idx="8571">
                  <c:v>-1.1420413990007199E-2</c:v>
                </c:pt>
                <c:pt idx="8572">
                  <c:v>-1.1420413990007199E-2</c:v>
                </c:pt>
                <c:pt idx="8573">
                  <c:v>-1.1420413990007199E-2</c:v>
                </c:pt>
                <c:pt idx="8574">
                  <c:v>-1.1420413990007199E-2</c:v>
                </c:pt>
                <c:pt idx="8575">
                  <c:v>-1.1658339281465689E-2</c:v>
                </c:pt>
                <c:pt idx="8576">
                  <c:v>-1.1896264572924061E-2</c:v>
                </c:pt>
                <c:pt idx="8577">
                  <c:v>-1.1896264572924061E-2</c:v>
                </c:pt>
                <c:pt idx="8578">
                  <c:v>-1.213418986438264E-2</c:v>
                </c:pt>
                <c:pt idx="8579">
                  <c:v>-1.213418986438264E-2</c:v>
                </c:pt>
                <c:pt idx="8580">
                  <c:v>-1.213418986438264E-2</c:v>
                </c:pt>
                <c:pt idx="8581">
                  <c:v>-1.213418986438264E-2</c:v>
                </c:pt>
                <c:pt idx="8582">
                  <c:v>-1.213418986438264E-2</c:v>
                </c:pt>
                <c:pt idx="8583">
                  <c:v>-1.213418986438264E-2</c:v>
                </c:pt>
                <c:pt idx="8584">
                  <c:v>-1.213418986438264E-2</c:v>
                </c:pt>
                <c:pt idx="8585">
                  <c:v>-1.213418986438264E-2</c:v>
                </c:pt>
                <c:pt idx="8586">
                  <c:v>-1.1896264572924061E-2</c:v>
                </c:pt>
                <c:pt idx="8587">
                  <c:v>-1.1896264572924061E-2</c:v>
                </c:pt>
                <c:pt idx="8588">
                  <c:v>-1.1896264572924061E-2</c:v>
                </c:pt>
                <c:pt idx="8589">
                  <c:v>-1.1896264572924061E-2</c:v>
                </c:pt>
                <c:pt idx="8590">
                  <c:v>-1.1420413990007199E-2</c:v>
                </c:pt>
                <c:pt idx="8591">
                  <c:v>-1.1420413990007199E-2</c:v>
                </c:pt>
                <c:pt idx="8592">
                  <c:v>-1.1658339281465689E-2</c:v>
                </c:pt>
                <c:pt idx="8593">
                  <c:v>-1.1658339281465689E-2</c:v>
                </c:pt>
                <c:pt idx="8594">
                  <c:v>-1.1420413990007199E-2</c:v>
                </c:pt>
                <c:pt idx="8595">
                  <c:v>-1.1420413990007199E-2</c:v>
                </c:pt>
                <c:pt idx="8596">
                  <c:v>-1.0944563407090201E-2</c:v>
                </c:pt>
                <c:pt idx="8597">
                  <c:v>-1.0944563407090201E-2</c:v>
                </c:pt>
                <c:pt idx="8598">
                  <c:v>-1.1182488698548744E-2</c:v>
                </c:pt>
                <c:pt idx="8599">
                  <c:v>-1.1182488698548744E-2</c:v>
                </c:pt>
                <c:pt idx="8600">
                  <c:v>-1.1182488698548744E-2</c:v>
                </c:pt>
                <c:pt idx="8601">
                  <c:v>-1.1182488698548744E-2</c:v>
                </c:pt>
                <c:pt idx="8602">
                  <c:v>-1.1182488698548744E-2</c:v>
                </c:pt>
                <c:pt idx="8603">
                  <c:v>-1.1182488698548744E-2</c:v>
                </c:pt>
                <c:pt idx="8604">
                  <c:v>-1.1182488698548744E-2</c:v>
                </c:pt>
                <c:pt idx="8605">
                  <c:v>-1.1182488698548744E-2</c:v>
                </c:pt>
                <c:pt idx="8606">
                  <c:v>-1.1182488698548744E-2</c:v>
                </c:pt>
                <c:pt idx="8607">
                  <c:v>-1.1182488698548744E-2</c:v>
                </c:pt>
                <c:pt idx="8608">
                  <c:v>-1.1182488698548744E-2</c:v>
                </c:pt>
                <c:pt idx="8609">
                  <c:v>-1.1182488698548744E-2</c:v>
                </c:pt>
                <c:pt idx="8610">
                  <c:v>-1.1182488698548744E-2</c:v>
                </c:pt>
                <c:pt idx="8611">
                  <c:v>-1.1182488698548744E-2</c:v>
                </c:pt>
                <c:pt idx="8612">
                  <c:v>-1.1182488698548744E-2</c:v>
                </c:pt>
                <c:pt idx="8613">
                  <c:v>-1.1182488698548744E-2</c:v>
                </c:pt>
                <c:pt idx="8614">
                  <c:v>-1.1182488698548744E-2</c:v>
                </c:pt>
                <c:pt idx="8615">
                  <c:v>-1.1182488698548744E-2</c:v>
                </c:pt>
                <c:pt idx="8616">
                  <c:v>-1.1182488698548744E-2</c:v>
                </c:pt>
                <c:pt idx="8617">
                  <c:v>-1.1182488698548744E-2</c:v>
                </c:pt>
                <c:pt idx="8618">
                  <c:v>-1.1182488698548744E-2</c:v>
                </c:pt>
                <c:pt idx="8619">
                  <c:v>-1.1182488698548744E-2</c:v>
                </c:pt>
                <c:pt idx="8620">
                  <c:v>-1.1420413990007199E-2</c:v>
                </c:pt>
                <c:pt idx="8621">
                  <c:v>-1.1420413990007199E-2</c:v>
                </c:pt>
                <c:pt idx="8622">
                  <c:v>-1.1420413990007199E-2</c:v>
                </c:pt>
                <c:pt idx="8623">
                  <c:v>-1.1420413990007199E-2</c:v>
                </c:pt>
                <c:pt idx="8624">
                  <c:v>-1.1420413990007199E-2</c:v>
                </c:pt>
                <c:pt idx="8625">
                  <c:v>-1.1420413990007199E-2</c:v>
                </c:pt>
                <c:pt idx="8626">
                  <c:v>-1.1420413990007199E-2</c:v>
                </c:pt>
                <c:pt idx="8627">
                  <c:v>-1.1420413990007199E-2</c:v>
                </c:pt>
                <c:pt idx="8628">
                  <c:v>-1.1182488698548744E-2</c:v>
                </c:pt>
                <c:pt idx="8629">
                  <c:v>-1.1182488698548744E-2</c:v>
                </c:pt>
                <c:pt idx="8630">
                  <c:v>-1.1182488698548744E-2</c:v>
                </c:pt>
                <c:pt idx="8631">
                  <c:v>-1.1182488698548744E-2</c:v>
                </c:pt>
                <c:pt idx="8632">
                  <c:v>-1.1182488698548744E-2</c:v>
                </c:pt>
                <c:pt idx="8633">
                  <c:v>-1.1182488698548744E-2</c:v>
                </c:pt>
                <c:pt idx="8634">
                  <c:v>-1.1182488698548744E-2</c:v>
                </c:pt>
                <c:pt idx="8635">
                  <c:v>-1.1182488698548744E-2</c:v>
                </c:pt>
                <c:pt idx="8636">
                  <c:v>-1.1182488698548744E-2</c:v>
                </c:pt>
                <c:pt idx="8637">
                  <c:v>-1.1182488698548744E-2</c:v>
                </c:pt>
                <c:pt idx="8638">
                  <c:v>-1.1182488698548744E-2</c:v>
                </c:pt>
                <c:pt idx="8639">
                  <c:v>-1.1182488698548744E-2</c:v>
                </c:pt>
                <c:pt idx="8640">
                  <c:v>-1.1420413990007199E-2</c:v>
                </c:pt>
                <c:pt idx="8641">
                  <c:v>-1.1420413990007199E-2</c:v>
                </c:pt>
                <c:pt idx="8642">
                  <c:v>-1.1420413990007199E-2</c:v>
                </c:pt>
                <c:pt idx="8643">
                  <c:v>-1.1420413990007199E-2</c:v>
                </c:pt>
                <c:pt idx="8644">
                  <c:v>-1.1420413990007199E-2</c:v>
                </c:pt>
                <c:pt idx="8645">
                  <c:v>-1.1420413990007199E-2</c:v>
                </c:pt>
                <c:pt idx="8646">
                  <c:v>-1.1420413990007199E-2</c:v>
                </c:pt>
                <c:pt idx="8647">
                  <c:v>-1.1420413990007199E-2</c:v>
                </c:pt>
                <c:pt idx="8648">
                  <c:v>-1.1420413990007199E-2</c:v>
                </c:pt>
                <c:pt idx="8649">
                  <c:v>-1.1420413990007199E-2</c:v>
                </c:pt>
                <c:pt idx="8650">
                  <c:v>-1.1420413990007199E-2</c:v>
                </c:pt>
                <c:pt idx="8651">
                  <c:v>-1.1420413990007199E-2</c:v>
                </c:pt>
                <c:pt idx="8652">
                  <c:v>-1.1420413990007199E-2</c:v>
                </c:pt>
                <c:pt idx="8653">
                  <c:v>-1.1420413990007199E-2</c:v>
                </c:pt>
                <c:pt idx="8654">
                  <c:v>-1.1896264572924061E-2</c:v>
                </c:pt>
                <c:pt idx="8655">
                  <c:v>-1.1896264572924061E-2</c:v>
                </c:pt>
                <c:pt idx="8656">
                  <c:v>-1.1896264572924061E-2</c:v>
                </c:pt>
                <c:pt idx="8657">
                  <c:v>-1.1896264572924061E-2</c:v>
                </c:pt>
                <c:pt idx="8658">
                  <c:v>-1.1896264572924061E-2</c:v>
                </c:pt>
                <c:pt idx="8659">
                  <c:v>-1.1896264572924061E-2</c:v>
                </c:pt>
                <c:pt idx="8660">
                  <c:v>-1.1896264572924061E-2</c:v>
                </c:pt>
                <c:pt idx="8661">
                  <c:v>-1.1896264572924061E-2</c:v>
                </c:pt>
                <c:pt idx="8662">
                  <c:v>-1.1658339281465689E-2</c:v>
                </c:pt>
                <c:pt idx="8663">
                  <c:v>-1.1658339281465689E-2</c:v>
                </c:pt>
                <c:pt idx="8664">
                  <c:v>-1.1896264572924061E-2</c:v>
                </c:pt>
                <c:pt idx="8665">
                  <c:v>-1.1896264572924061E-2</c:v>
                </c:pt>
                <c:pt idx="8666">
                  <c:v>-1.1658339281465689E-2</c:v>
                </c:pt>
                <c:pt idx="8667">
                  <c:v>-1.1658339281465689E-2</c:v>
                </c:pt>
                <c:pt idx="8668">
                  <c:v>-1.1658339281465689E-2</c:v>
                </c:pt>
                <c:pt idx="8669">
                  <c:v>-1.1658339281465689E-2</c:v>
                </c:pt>
                <c:pt idx="8670">
                  <c:v>-1.1658339281465689E-2</c:v>
                </c:pt>
                <c:pt idx="8671">
                  <c:v>-1.1658339281465689E-2</c:v>
                </c:pt>
                <c:pt idx="8672">
                  <c:v>-1.1658339281465689E-2</c:v>
                </c:pt>
                <c:pt idx="8673">
                  <c:v>-1.1658339281465689E-2</c:v>
                </c:pt>
                <c:pt idx="8674">
                  <c:v>-1.1420413990007199E-2</c:v>
                </c:pt>
                <c:pt idx="8675">
                  <c:v>-1.1420413990007199E-2</c:v>
                </c:pt>
                <c:pt idx="8676">
                  <c:v>-1.1420413990007199E-2</c:v>
                </c:pt>
                <c:pt idx="8677">
                  <c:v>-1.1420413990007199E-2</c:v>
                </c:pt>
                <c:pt idx="8678">
                  <c:v>-1.1420413990007199E-2</c:v>
                </c:pt>
                <c:pt idx="8679">
                  <c:v>-1.1420413990007199E-2</c:v>
                </c:pt>
                <c:pt idx="8680">
                  <c:v>-1.1658339281465689E-2</c:v>
                </c:pt>
                <c:pt idx="8681">
                  <c:v>-1.1658339281465689E-2</c:v>
                </c:pt>
                <c:pt idx="8682">
                  <c:v>-1.1658339281465689E-2</c:v>
                </c:pt>
                <c:pt idx="8683">
                  <c:v>-1.1658339281465689E-2</c:v>
                </c:pt>
                <c:pt idx="8684">
                  <c:v>-1.1658339281465689E-2</c:v>
                </c:pt>
                <c:pt idx="8685">
                  <c:v>-1.1658339281465689E-2</c:v>
                </c:pt>
                <c:pt idx="8686">
                  <c:v>-1.1658339281465689E-2</c:v>
                </c:pt>
                <c:pt idx="8687">
                  <c:v>-1.1658339281465689E-2</c:v>
                </c:pt>
                <c:pt idx="8688">
                  <c:v>-1.1420413990007199E-2</c:v>
                </c:pt>
                <c:pt idx="8689">
                  <c:v>-1.1420413990007199E-2</c:v>
                </c:pt>
                <c:pt idx="8690">
                  <c:v>-1.1420413990007199E-2</c:v>
                </c:pt>
                <c:pt idx="8691">
                  <c:v>-1.1420413990007199E-2</c:v>
                </c:pt>
                <c:pt idx="8692">
                  <c:v>-1.1420413990007199E-2</c:v>
                </c:pt>
                <c:pt idx="8693">
                  <c:v>-1.1420413990007199E-2</c:v>
                </c:pt>
                <c:pt idx="8694">
                  <c:v>-1.1420413990007199E-2</c:v>
                </c:pt>
                <c:pt idx="8695">
                  <c:v>-1.1420413990007199E-2</c:v>
                </c:pt>
                <c:pt idx="8696">
                  <c:v>-1.1420413990007199E-2</c:v>
                </c:pt>
                <c:pt idx="8697">
                  <c:v>-1.1420413990007199E-2</c:v>
                </c:pt>
                <c:pt idx="8698">
                  <c:v>-1.1658339281465689E-2</c:v>
                </c:pt>
                <c:pt idx="8699">
                  <c:v>-1.1658339281465689E-2</c:v>
                </c:pt>
                <c:pt idx="8700">
                  <c:v>-1.1658339281465689E-2</c:v>
                </c:pt>
                <c:pt idx="8701">
                  <c:v>-1.1658339281465689E-2</c:v>
                </c:pt>
                <c:pt idx="8702">
                  <c:v>-1.1896264572924061E-2</c:v>
                </c:pt>
                <c:pt idx="8703">
                  <c:v>-1.1896264572924061E-2</c:v>
                </c:pt>
                <c:pt idx="8704">
                  <c:v>-1.1658339281465689E-2</c:v>
                </c:pt>
                <c:pt idx="8705">
                  <c:v>-1.1658339281465689E-2</c:v>
                </c:pt>
                <c:pt idx="8706">
                  <c:v>-1.1420413990007199E-2</c:v>
                </c:pt>
                <c:pt idx="8707">
                  <c:v>-1.1420413990007199E-2</c:v>
                </c:pt>
                <c:pt idx="8708">
                  <c:v>-1.1182488698548744E-2</c:v>
                </c:pt>
                <c:pt idx="8709">
                  <c:v>-1.1182488698548744E-2</c:v>
                </c:pt>
                <c:pt idx="8710">
                  <c:v>-1.1182488698548744E-2</c:v>
                </c:pt>
                <c:pt idx="8711">
                  <c:v>-1.1182488698548744E-2</c:v>
                </c:pt>
                <c:pt idx="8712">
                  <c:v>-1.1420413990007199E-2</c:v>
                </c:pt>
                <c:pt idx="8713">
                  <c:v>-1.1420413990007199E-2</c:v>
                </c:pt>
                <c:pt idx="8714">
                  <c:v>-1.1420413990007199E-2</c:v>
                </c:pt>
                <c:pt idx="8715">
                  <c:v>-1.1420413990007199E-2</c:v>
                </c:pt>
                <c:pt idx="8716">
                  <c:v>-1.1182488698548744E-2</c:v>
                </c:pt>
                <c:pt idx="8717">
                  <c:v>-1.1182488698548744E-2</c:v>
                </c:pt>
                <c:pt idx="8718">
                  <c:v>-1.1420413990007199E-2</c:v>
                </c:pt>
                <c:pt idx="8719">
                  <c:v>-1.1420413990007199E-2</c:v>
                </c:pt>
                <c:pt idx="8720">
                  <c:v>-1.1420413990007199E-2</c:v>
                </c:pt>
                <c:pt idx="8721">
                  <c:v>-1.1420413990007199E-2</c:v>
                </c:pt>
                <c:pt idx="8722">
                  <c:v>-1.1420413990007199E-2</c:v>
                </c:pt>
                <c:pt idx="8723">
                  <c:v>-1.1420413990007199E-2</c:v>
                </c:pt>
                <c:pt idx="8724">
                  <c:v>-1.1658339281465689E-2</c:v>
                </c:pt>
                <c:pt idx="8725">
                  <c:v>-1.1658339281465689E-2</c:v>
                </c:pt>
                <c:pt idx="8726">
                  <c:v>-1.1658339281465689E-2</c:v>
                </c:pt>
                <c:pt idx="8727">
                  <c:v>-1.1658339281465689E-2</c:v>
                </c:pt>
                <c:pt idx="8728">
                  <c:v>-1.1896264572924061E-2</c:v>
                </c:pt>
                <c:pt idx="8729">
                  <c:v>-1.1896264572924061E-2</c:v>
                </c:pt>
                <c:pt idx="8730">
                  <c:v>-1.1896264572924061E-2</c:v>
                </c:pt>
                <c:pt idx="8731">
                  <c:v>-1.1896264572924061E-2</c:v>
                </c:pt>
                <c:pt idx="8732">
                  <c:v>-1.1896264572924061E-2</c:v>
                </c:pt>
                <c:pt idx="8733">
                  <c:v>-1.1896264572924061E-2</c:v>
                </c:pt>
                <c:pt idx="8734">
                  <c:v>-1.1896264572924061E-2</c:v>
                </c:pt>
                <c:pt idx="8735">
                  <c:v>-1.1896264572924061E-2</c:v>
                </c:pt>
                <c:pt idx="8736">
                  <c:v>-1.213418986438264E-2</c:v>
                </c:pt>
                <c:pt idx="8737">
                  <c:v>-1.213418986438264E-2</c:v>
                </c:pt>
                <c:pt idx="8738">
                  <c:v>-1.213418986438264E-2</c:v>
                </c:pt>
                <c:pt idx="8739">
                  <c:v>-1.213418986438264E-2</c:v>
                </c:pt>
                <c:pt idx="8740">
                  <c:v>-1.1896264572924061E-2</c:v>
                </c:pt>
                <c:pt idx="8741">
                  <c:v>-1.1896264572924061E-2</c:v>
                </c:pt>
                <c:pt idx="8742">
                  <c:v>-1.1896264572924061E-2</c:v>
                </c:pt>
                <c:pt idx="8743">
                  <c:v>-1.1896264572924061E-2</c:v>
                </c:pt>
                <c:pt idx="8744">
                  <c:v>-1.1896264572924061E-2</c:v>
                </c:pt>
                <c:pt idx="8745">
                  <c:v>-1.1896264572924061E-2</c:v>
                </c:pt>
                <c:pt idx="8746">
                  <c:v>-1.1896264572924061E-2</c:v>
                </c:pt>
                <c:pt idx="8747">
                  <c:v>-1.1896264572924061E-2</c:v>
                </c:pt>
                <c:pt idx="8748">
                  <c:v>-1.1896264572924061E-2</c:v>
                </c:pt>
                <c:pt idx="8749">
                  <c:v>-1.1896264572924061E-2</c:v>
                </c:pt>
                <c:pt idx="8750">
                  <c:v>-1.1896264572924061E-2</c:v>
                </c:pt>
                <c:pt idx="8751">
                  <c:v>-1.1896264572924061E-2</c:v>
                </c:pt>
                <c:pt idx="8752">
                  <c:v>-1.1896264572924061E-2</c:v>
                </c:pt>
                <c:pt idx="8753">
                  <c:v>-1.1896264572924061E-2</c:v>
                </c:pt>
                <c:pt idx="8754">
                  <c:v>-1.1896264572924061E-2</c:v>
                </c:pt>
                <c:pt idx="8755">
                  <c:v>-1.1896264572924061E-2</c:v>
                </c:pt>
                <c:pt idx="8756">
                  <c:v>-1.1420413990007199E-2</c:v>
                </c:pt>
                <c:pt idx="8757">
                  <c:v>-1.1420413990007199E-2</c:v>
                </c:pt>
                <c:pt idx="8758">
                  <c:v>-1.1420413990007199E-2</c:v>
                </c:pt>
                <c:pt idx="8759">
                  <c:v>-1.1658339281465689E-2</c:v>
                </c:pt>
                <c:pt idx="8760">
                  <c:v>-1.1182488698548744E-2</c:v>
                </c:pt>
                <c:pt idx="8761">
                  <c:v>-1.1182488698548744E-2</c:v>
                </c:pt>
                <c:pt idx="8762">
                  <c:v>-1.1182488698548744E-2</c:v>
                </c:pt>
                <c:pt idx="8763">
                  <c:v>-1.1658339281465689E-2</c:v>
                </c:pt>
                <c:pt idx="8764">
                  <c:v>-1.213418986438264E-2</c:v>
                </c:pt>
                <c:pt idx="8765">
                  <c:v>-1.213418986438264E-2</c:v>
                </c:pt>
                <c:pt idx="8766">
                  <c:v>-1.213418986438264E-2</c:v>
                </c:pt>
                <c:pt idx="8767">
                  <c:v>-1.213418986438264E-2</c:v>
                </c:pt>
                <c:pt idx="8768">
                  <c:v>-1.213418986438264E-2</c:v>
                </c:pt>
                <c:pt idx="8769">
                  <c:v>-1.1896264572924061E-2</c:v>
                </c:pt>
                <c:pt idx="8770">
                  <c:v>-1.1896264572924061E-2</c:v>
                </c:pt>
                <c:pt idx="8771">
                  <c:v>-1.1896264572924061E-2</c:v>
                </c:pt>
                <c:pt idx="8772">
                  <c:v>-1.1896264572924061E-2</c:v>
                </c:pt>
                <c:pt idx="8773">
                  <c:v>-1.1658339281465689E-2</c:v>
                </c:pt>
                <c:pt idx="8774">
                  <c:v>-1.1658339281465689E-2</c:v>
                </c:pt>
                <c:pt idx="8775">
                  <c:v>-1.1658339281465689E-2</c:v>
                </c:pt>
                <c:pt idx="8776">
                  <c:v>-1.1658339281465689E-2</c:v>
                </c:pt>
                <c:pt idx="8777">
                  <c:v>-1.1658339281465689E-2</c:v>
                </c:pt>
                <c:pt idx="8778">
                  <c:v>-1.1658339281465689E-2</c:v>
                </c:pt>
                <c:pt idx="8779">
                  <c:v>-1.1658339281465689E-2</c:v>
                </c:pt>
                <c:pt idx="8780">
                  <c:v>-1.1658339281465689E-2</c:v>
                </c:pt>
                <c:pt idx="8781">
                  <c:v>-1.1658339281465689E-2</c:v>
                </c:pt>
                <c:pt idx="8782">
                  <c:v>-1.1658339281465689E-2</c:v>
                </c:pt>
                <c:pt idx="8783">
                  <c:v>-1.1658339281465689E-2</c:v>
                </c:pt>
                <c:pt idx="8784">
                  <c:v>-1.1658339281465689E-2</c:v>
                </c:pt>
                <c:pt idx="8785">
                  <c:v>-1.1658339281465689E-2</c:v>
                </c:pt>
                <c:pt idx="8786">
                  <c:v>-1.1658339281465689E-2</c:v>
                </c:pt>
                <c:pt idx="8787">
                  <c:v>-1.1658339281465689E-2</c:v>
                </c:pt>
                <c:pt idx="8788">
                  <c:v>-1.1658339281465689E-2</c:v>
                </c:pt>
                <c:pt idx="8789">
                  <c:v>-1.2372115155841064E-2</c:v>
                </c:pt>
                <c:pt idx="8790">
                  <c:v>-1.2372115155841064E-2</c:v>
                </c:pt>
                <c:pt idx="8791">
                  <c:v>-1.213418986438264E-2</c:v>
                </c:pt>
                <c:pt idx="8792">
                  <c:v>-1.213418986438264E-2</c:v>
                </c:pt>
                <c:pt idx="8793">
                  <c:v>-1.2372115155841064E-2</c:v>
                </c:pt>
                <c:pt idx="8794">
                  <c:v>-1.2372115155841064E-2</c:v>
                </c:pt>
                <c:pt idx="8795">
                  <c:v>-1.2372115155841064E-2</c:v>
                </c:pt>
                <c:pt idx="8796">
                  <c:v>-1.2372115155841064E-2</c:v>
                </c:pt>
                <c:pt idx="8797">
                  <c:v>-1.2372115155841064E-2</c:v>
                </c:pt>
                <c:pt idx="8798">
                  <c:v>-1.2372115155841064E-2</c:v>
                </c:pt>
                <c:pt idx="8799">
                  <c:v>-1.213418986438264E-2</c:v>
                </c:pt>
                <c:pt idx="8800">
                  <c:v>-1.2372115155841064E-2</c:v>
                </c:pt>
                <c:pt idx="8801">
                  <c:v>-1.2372115155841064E-2</c:v>
                </c:pt>
                <c:pt idx="8802">
                  <c:v>-1.2372115155841064E-2</c:v>
                </c:pt>
                <c:pt idx="8803">
                  <c:v>-1.2372115155841064E-2</c:v>
                </c:pt>
                <c:pt idx="8804">
                  <c:v>-1.2610040447299548E-2</c:v>
                </c:pt>
                <c:pt idx="8805">
                  <c:v>-1.2610040447299548E-2</c:v>
                </c:pt>
                <c:pt idx="8806">
                  <c:v>-1.213418986438264E-2</c:v>
                </c:pt>
                <c:pt idx="8807">
                  <c:v>-1.213418986438264E-2</c:v>
                </c:pt>
                <c:pt idx="8808">
                  <c:v>-1.2372115155841064E-2</c:v>
                </c:pt>
                <c:pt idx="8809">
                  <c:v>-1.213418986438264E-2</c:v>
                </c:pt>
                <c:pt idx="8810">
                  <c:v>-1.213418986438264E-2</c:v>
                </c:pt>
                <c:pt idx="8811">
                  <c:v>-1.213418986438264E-2</c:v>
                </c:pt>
                <c:pt idx="8812">
                  <c:v>-1.213418986438264E-2</c:v>
                </c:pt>
                <c:pt idx="8813">
                  <c:v>-1.213418986438264E-2</c:v>
                </c:pt>
                <c:pt idx="8814">
                  <c:v>-1.213418986438264E-2</c:v>
                </c:pt>
                <c:pt idx="8815">
                  <c:v>-1.213418986438264E-2</c:v>
                </c:pt>
                <c:pt idx="8816">
                  <c:v>-1.2372115155841064E-2</c:v>
                </c:pt>
                <c:pt idx="8817">
                  <c:v>-1.2372115155841064E-2</c:v>
                </c:pt>
                <c:pt idx="8818">
                  <c:v>-1.2372115155841064E-2</c:v>
                </c:pt>
                <c:pt idx="8819">
                  <c:v>-1.2372115155841064E-2</c:v>
                </c:pt>
                <c:pt idx="8820">
                  <c:v>-1.2372115155841064E-2</c:v>
                </c:pt>
                <c:pt idx="8821">
                  <c:v>-1.2372115155841064E-2</c:v>
                </c:pt>
                <c:pt idx="8822">
                  <c:v>-1.2372115155841064E-2</c:v>
                </c:pt>
                <c:pt idx="8823">
                  <c:v>-1.1658339281465689E-2</c:v>
                </c:pt>
                <c:pt idx="8824">
                  <c:v>-1.1420413990007199E-2</c:v>
                </c:pt>
                <c:pt idx="8825">
                  <c:v>-1.1896264572924061E-2</c:v>
                </c:pt>
                <c:pt idx="8826">
                  <c:v>-1.1896264572924061E-2</c:v>
                </c:pt>
                <c:pt idx="8827">
                  <c:v>-1.1896264572924061E-2</c:v>
                </c:pt>
                <c:pt idx="8828">
                  <c:v>-1.1896264572924061E-2</c:v>
                </c:pt>
                <c:pt idx="8829">
                  <c:v>-1.213418986438264E-2</c:v>
                </c:pt>
                <c:pt idx="8830">
                  <c:v>-1.213418986438264E-2</c:v>
                </c:pt>
                <c:pt idx="8831">
                  <c:v>-1.213418986438264E-2</c:v>
                </c:pt>
                <c:pt idx="8832">
                  <c:v>-1.213418986438264E-2</c:v>
                </c:pt>
                <c:pt idx="8833">
                  <c:v>-1.2372115155841064E-2</c:v>
                </c:pt>
                <c:pt idx="8834">
                  <c:v>-1.2372115155841064E-2</c:v>
                </c:pt>
                <c:pt idx="8835">
                  <c:v>-1.213418986438264E-2</c:v>
                </c:pt>
                <c:pt idx="8836">
                  <c:v>-1.213418986438264E-2</c:v>
                </c:pt>
                <c:pt idx="8837">
                  <c:v>-1.1896264572924061E-2</c:v>
                </c:pt>
                <c:pt idx="8838">
                  <c:v>-1.213418986438264E-2</c:v>
                </c:pt>
                <c:pt idx="8839">
                  <c:v>-1.1896264572924061E-2</c:v>
                </c:pt>
                <c:pt idx="8840">
                  <c:v>-1.1896264572924061E-2</c:v>
                </c:pt>
                <c:pt idx="8841">
                  <c:v>-1.1896264572924061E-2</c:v>
                </c:pt>
                <c:pt idx="8842">
                  <c:v>-1.1896264572924061E-2</c:v>
                </c:pt>
                <c:pt idx="8843">
                  <c:v>-1.1658339281465689E-2</c:v>
                </c:pt>
                <c:pt idx="8844">
                  <c:v>-1.1896264572924061E-2</c:v>
                </c:pt>
                <c:pt idx="8845">
                  <c:v>-1.1896264572924061E-2</c:v>
                </c:pt>
                <c:pt idx="8846">
                  <c:v>-1.213418986438264E-2</c:v>
                </c:pt>
                <c:pt idx="8847">
                  <c:v>-1.213418986438264E-2</c:v>
                </c:pt>
                <c:pt idx="8848">
                  <c:v>-1.1896264572924061E-2</c:v>
                </c:pt>
                <c:pt idx="8849">
                  <c:v>-1.1896264572924061E-2</c:v>
                </c:pt>
                <c:pt idx="8850">
                  <c:v>-1.1896264572924061E-2</c:v>
                </c:pt>
                <c:pt idx="8851">
                  <c:v>-1.1896264572924061E-2</c:v>
                </c:pt>
                <c:pt idx="8852">
                  <c:v>-1.1896264572924061E-2</c:v>
                </c:pt>
                <c:pt idx="8853">
                  <c:v>-1.1896264572924061E-2</c:v>
                </c:pt>
                <c:pt idx="8854">
                  <c:v>-1.213418986438264E-2</c:v>
                </c:pt>
                <c:pt idx="8855">
                  <c:v>-1.213418986438264E-2</c:v>
                </c:pt>
                <c:pt idx="8856">
                  <c:v>-1.213418986438264E-2</c:v>
                </c:pt>
                <c:pt idx="8857">
                  <c:v>-1.213418986438264E-2</c:v>
                </c:pt>
                <c:pt idx="8858">
                  <c:v>-1.1896264572924061E-2</c:v>
                </c:pt>
                <c:pt idx="8859">
                  <c:v>-1.1896264572924061E-2</c:v>
                </c:pt>
                <c:pt idx="8860">
                  <c:v>-1.1896264572924061E-2</c:v>
                </c:pt>
                <c:pt idx="8861">
                  <c:v>-1.1896264572924061E-2</c:v>
                </c:pt>
                <c:pt idx="8862">
                  <c:v>-1.1658339281465689E-2</c:v>
                </c:pt>
                <c:pt idx="8863">
                  <c:v>-1.1658339281465689E-2</c:v>
                </c:pt>
                <c:pt idx="8864">
                  <c:v>-1.1658339281465689E-2</c:v>
                </c:pt>
                <c:pt idx="8865">
                  <c:v>-1.1658339281465689E-2</c:v>
                </c:pt>
                <c:pt idx="8866">
                  <c:v>-1.1658339281465689E-2</c:v>
                </c:pt>
                <c:pt idx="8867">
                  <c:v>-1.1658339281465689E-2</c:v>
                </c:pt>
                <c:pt idx="8868">
                  <c:v>-1.1658339281465689E-2</c:v>
                </c:pt>
                <c:pt idx="8869">
                  <c:v>-1.1658339281465689E-2</c:v>
                </c:pt>
                <c:pt idx="8870">
                  <c:v>-1.1658339281465689E-2</c:v>
                </c:pt>
                <c:pt idx="8871">
                  <c:v>-1.1658339281465689E-2</c:v>
                </c:pt>
                <c:pt idx="8872">
                  <c:v>-1.1658339281465689E-2</c:v>
                </c:pt>
                <c:pt idx="8873">
                  <c:v>-1.1658339281465689E-2</c:v>
                </c:pt>
                <c:pt idx="8874">
                  <c:v>-1.1658339281465689E-2</c:v>
                </c:pt>
                <c:pt idx="8875">
                  <c:v>-1.1658339281465689E-2</c:v>
                </c:pt>
                <c:pt idx="8876">
                  <c:v>-1.1658339281465689E-2</c:v>
                </c:pt>
                <c:pt idx="8877">
                  <c:v>-1.1658339281465689E-2</c:v>
                </c:pt>
                <c:pt idx="8878">
                  <c:v>-1.1658339281465689E-2</c:v>
                </c:pt>
                <c:pt idx="8879">
                  <c:v>-1.1658339281465689E-2</c:v>
                </c:pt>
                <c:pt idx="8880">
                  <c:v>-1.1658339281465689E-2</c:v>
                </c:pt>
                <c:pt idx="8881">
                  <c:v>-1.1658339281465689E-2</c:v>
                </c:pt>
                <c:pt idx="8882">
                  <c:v>-1.1658339281465689E-2</c:v>
                </c:pt>
                <c:pt idx="8883">
                  <c:v>-1.1658339281465689E-2</c:v>
                </c:pt>
                <c:pt idx="8884">
                  <c:v>-1.213418986438264E-2</c:v>
                </c:pt>
                <c:pt idx="8885">
                  <c:v>-1.213418986438264E-2</c:v>
                </c:pt>
                <c:pt idx="8886">
                  <c:v>-1.213418986438264E-2</c:v>
                </c:pt>
                <c:pt idx="8887">
                  <c:v>-1.213418986438264E-2</c:v>
                </c:pt>
                <c:pt idx="8888">
                  <c:v>-1.213418986438264E-2</c:v>
                </c:pt>
                <c:pt idx="8889">
                  <c:v>-1.213418986438264E-2</c:v>
                </c:pt>
                <c:pt idx="8890">
                  <c:v>-1.213418986438264E-2</c:v>
                </c:pt>
                <c:pt idx="8891">
                  <c:v>-1.213418986438264E-2</c:v>
                </c:pt>
                <c:pt idx="8892">
                  <c:v>-1.1896264572924061E-2</c:v>
                </c:pt>
                <c:pt idx="8893">
                  <c:v>-1.1896264572924061E-2</c:v>
                </c:pt>
                <c:pt idx="8894">
                  <c:v>-1.1896264572924061E-2</c:v>
                </c:pt>
                <c:pt idx="8895">
                  <c:v>-1.1896264572924061E-2</c:v>
                </c:pt>
                <c:pt idx="8896">
                  <c:v>-1.1896264572924061E-2</c:v>
                </c:pt>
                <c:pt idx="8897">
                  <c:v>-1.1896264572924061E-2</c:v>
                </c:pt>
                <c:pt idx="8898">
                  <c:v>-1.1896264572924061E-2</c:v>
                </c:pt>
                <c:pt idx="8899">
                  <c:v>-1.1896264572924061E-2</c:v>
                </c:pt>
                <c:pt idx="8900">
                  <c:v>-1.1896264572924061E-2</c:v>
                </c:pt>
                <c:pt idx="8901">
                  <c:v>-1.1896264572924061E-2</c:v>
                </c:pt>
                <c:pt idx="8902">
                  <c:v>-1.1896264572924061E-2</c:v>
                </c:pt>
                <c:pt idx="8903">
                  <c:v>-1.1896264572924061E-2</c:v>
                </c:pt>
                <c:pt idx="8904">
                  <c:v>-1.1896264572924061E-2</c:v>
                </c:pt>
                <c:pt idx="8905">
                  <c:v>-1.1896264572924061E-2</c:v>
                </c:pt>
                <c:pt idx="8906">
                  <c:v>-1.1896264572924061E-2</c:v>
                </c:pt>
                <c:pt idx="8907">
                  <c:v>-1.1896264572924061E-2</c:v>
                </c:pt>
                <c:pt idx="8908">
                  <c:v>-1.1896264572924061E-2</c:v>
                </c:pt>
                <c:pt idx="8909">
                  <c:v>-1.1896264572924061E-2</c:v>
                </c:pt>
                <c:pt idx="8910">
                  <c:v>-1.1896264572924061E-2</c:v>
                </c:pt>
                <c:pt idx="8911">
                  <c:v>-1.1896264572924061E-2</c:v>
                </c:pt>
                <c:pt idx="8912">
                  <c:v>-1.1896264572924061E-2</c:v>
                </c:pt>
                <c:pt idx="8913">
                  <c:v>-1.1896264572924061E-2</c:v>
                </c:pt>
                <c:pt idx="8914">
                  <c:v>-1.1896264572924061E-2</c:v>
                </c:pt>
                <c:pt idx="8915">
                  <c:v>-1.1896264572924061E-2</c:v>
                </c:pt>
                <c:pt idx="8916">
                  <c:v>-1.1896264572924061E-2</c:v>
                </c:pt>
                <c:pt idx="8917">
                  <c:v>-1.1896264572924061E-2</c:v>
                </c:pt>
                <c:pt idx="8918">
                  <c:v>-1.1896264572924061E-2</c:v>
                </c:pt>
                <c:pt idx="8919">
                  <c:v>-1.1896264572924061E-2</c:v>
                </c:pt>
                <c:pt idx="8920">
                  <c:v>-1.1896264572924061E-2</c:v>
                </c:pt>
                <c:pt idx="8921">
                  <c:v>-1.1896264572924061E-2</c:v>
                </c:pt>
                <c:pt idx="8922">
                  <c:v>-1.1896264572924061E-2</c:v>
                </c:pt>
                <c:pt idx="8923">
                  <c:v>-1.1896264572924061E-2</c:v>
                </c:pt>
                <c:pt idx="8924">
                  <c:v>-1.1896264572924061E-2</c:v>
                </c:pt>
                <c:pt idx="8925">
                  <c:v>-1.1896264572924061E-2</c:v>
                </c:pt>
                <c:pt idx="8926">
                  <c:v>-1.1896264572924061E-2</c:v>
                </c:pt>
                <c:pt idx="8927">
                  <c:v>-1.1896264572924061E-2</c:v>
                </c:pt>
                <c:pt idx="8928">
                  <c:v>-1.1896264572924061E-2</c:v>
                </c:pt>
                <c:pt idx="8929">
                  <c:v>-1.1896264572924061E-2</c:v>
                </c:pt>
                <c:pt idx="8930">
                  <c:v>-1.1896264572924061E-2</c:v>
                </c:pt>
                <c:pt idx="8931">
                  <c:v>-1.1896264572924061E-2</c:v>
                </c:pt>
                <c:pt idx="8932">
                  <c:v>-1.1896264572924061E-2</c:v>
                </c:pt>
                <c:pt idx="8933">
                  <c:v>-1.1896264572924061E-2</c:v>
                </c:pt>
                <c:pt idx="8934">
                  <c:v>-1.1896264572924061E-2</c:v>
                </c:pt>
                <c:pt idx="8935">
                  <c:v>-1.1896264572924061E-2</c:v>
                </c:pt>
                <c:pt idx="8936">
                  <c:v>-1.1896264572924061E-2</c:v>
                </c:pt>
                <c:pt idx="8937">
                  <c:v>-1.1896264572924061E-2</c:v>
                </c:pt>
                <c:pt idx="8938">
                  <c:v>-1.1896264572924061E-2</c:v>
                </c:pt>
                <c:pt idx="8939">
                  <c:v>-1.1896264572924061E-2</c:v>
                </c:pt>
                <c:pt idx="8940">
                  <c:v>-1.1896264572924061E-2</c:v>
                </c:pt>
                <c:pt idx="8941">
                  <c:v>-1.1658339281465689E-2</c:v>
                </c:pt>
                <c:pt idx="8942">
                  <c:v>-1.1658339281465689E-2</c:v>
                </c:pt>
                <c:pt idx="8943">
                  <c:v>-1.1658339281465689E-2</c:v>
                </c:pt>
                <c:pt idx="8944">
                  <c:v>-1.1658339281465689E-2</c:v>
                </c:pt>
                <c:pt idx="8945">
                  <c:v>-1.1658339281465689E-2</c:v>
                </c:pt>
                <c:pt idx="8946">
                  <c:v>-1.1658339281465689E-2</c:v>
                </c:pt>
                <c:pt idx="8947">
                  <c:v>-1.1896264572924061E-2</c:v>
                </c:pt>
                <c:pt idx="8948">
                  <c:v>-1.213418986438264E-2</c:v>
                </c:pt>
                <c:pt idx="8949">
                  <c:v>-1.213418986438264E-2</c:v>
                </c:pt>
                <c:pt idx="8950">
                  <c:v>-1.2372115155841064E-2</c:v>
                </c:pt>
                <c:pt idx="8951">
                  <c:v>-1.2372115155841064E-2</c:v>
                </c:pt>
                <c:pt idx="8952">
                  <c:v>-1.2372115155841064E-2</c:v>
                </c:pt>
                <c:pt idx="8953">
                  <c:v>-1.2372115155841064E-2</c:v>
                </c:pt>
                <c:pt idx="8954">
                  <c:v>-1.2372115155841064E-2</c:v>
                </c:pt>
                <c:pt idx="8955">
                  <c:v>-1.2372115155841064E-2</c:v>
                </c:pt>
                <c:pt idx="8956">
                  <c:v>-1.213418986438264E-2</c:v>
                </c:pt>
                <c:pt idx="8957">
                  <c:v>-1.213418986438264E-2</c:v>
                </c:pt>
                <c:pt idx="8958">
                  <c:v>-1.2372115155841064E-2</c:v>
                </c:pt>
                <c:pt idx="8959">
                  <c:v>-1.2372115155841064E-2</c:v>
                </c:pt>
                <c:pt idx="8960">
                  <c:v>-1.2372115155841064E-2</c:v>
                </c:pt>
                <c:pt idx="8961">
                  <c:v>-1.2372115155841064E-2</c:v>
                </c:pt>
                <c:pt idx="8962">
                  <c:v>-1.2372115155841064E-2</c:v>
                </c:pt>
                <c:pt idx="8963">
                  <c:v>-1.2372115155841064E-2</c:v>
                </c:pt>
                <c:pt idx="8964">
                  <c:v>-1.2372115155841064E-2</c:v>
                </c:pt>
                <c:pt idx="8965">
                  <c:v>-1.2372115155841064E-2</c:v>
                </c:pt>
                <c:pt idx="8966">
                  <c:v>-1.2372115155841064E-2</c:v>
                </c:pt>
                <c:pt idx="8967">
                  <c:v>-1.2372115155841064E-2</c:v>
                </c:pt>
                <c:pt idx="8968">
                  <c:v>-1.2372115155841064E-2</c:v>
                </c:pt>
                <c:pt idx="8969">
                  <c:v>-1.2372115155841064E-2</c:v>
                </c:pt>
                <c:pt idx="8970">
                  <c:v>-1.2372115155841064E-2</c:v>
                </c:pt>
                <c:pt idx="8971">
                  <c:v>-1.2372115155841064E-2</c:v>
                </c:pt>
                <c:pt idx="8972">
                  <c:v>-1.2610040447299548E-2</c:v>
                </c:pt>
                <c:pt idx="8973">
                  <c:v>-1.2610040447299548E-2</c:v>
                </c:pt>
                <c:pt idx="8974">
                  <c:v>-1.2610040447299548E-2</c:v>
                </c:pt>
                <c:pt idx="8975">
                  <c:v>-1.2610040447299548E-2</c:v>
                </c:pt>
                <c:pt idx="8976">
                  <c:v>-1.2610040447299548E-2</c:v>
                </c:pt>
                <c:pt idx="8977">
                  <c:v>-1.2610040447299548E-2</c:v>
                </c:pt>
                <c:pt idx="8978">
                  <c:v>-1.2610040447299548E-2</c:v>
                </c:pt>
                <c:pt idx="8979">
                  <c:v>-1.2610040447299548E-2</c:v>
                </c:pt>
                <c:pt idx="8980">
                  <c:v>-1.2610040447299548E-2</c:v>
                </c:pt>
                <c:pt idx="8981">
                  <c:v>-1.2610040447299548E-2</c:v>
                </c:pt>
                <c:pt idx="8982">
                  <c:v>-1.2610040447299548E-2</c:v>
                </c:pt>
                <c:pt idx="8983">
                  <c:v>-1.2610040447299548E-2</c:v>
                </c:pt>
                <c:pt idx="8984">
                  <c:v>-1.3085891030216573E-2</c:v>
                </c:pt>
                <c:pt idx="8985">
                  <c:v>-1.3085891030216573E-2</c:v>
                </c:pt>
                <c:pt idx="8986">
                  <c:v>-1.3085891030216573E-2</c:v>
                </c:pt>
                <c:pt idx="8987">
                  <c:v>-1.3085891030216573E-2</c:v>
                </c:pt>
                <c:pt idx="8988">
                  <c:v>-1.3085891030216573E-2</c:v>
                </c:pt>
                <c:pt idx="8989">
                  <c:v>-1.3085891030216573E-2</c:v>
                </c:pt>
                <c:pt idx="8990">
                  <c:v>-1.3085891030216573E-2</c:v>
                </c:pt>
                <c:pt idx="8991">
                  <c:v>-1.3085891030216573E-2</c:v>
                </c:pt>
                <c:pt idx="8992">
                  <c:v>-1.3085891030216573E-2</c:v>
                </c:pt>
                <c:pt idx="8993">
                  <c:v>-1.3085891030216573E-2</c:v>
                </c:pt>
                <c:pt idx="8994">
                  <c:v>-1.3323816321675001E-2</c:v>
                </c:pt>
                <c:pt idx="8995">
                  <c:v>-1.3085891030216573E-2</c:v>
                </c:pt>
                <c:pt idx="8996">
                  <c:v>-1.3085891030216573E-2</c:v>
                </c:pt>
                <c:pt idx="8997">
                  <c:v>-1.3085891030216573E-2</c:v>
                </c:pt>
                <c:pt idx="8998">
                  <c:v>-1.2847965738758061E-2</c:v>
                </c:pt>
                <c:pt idx="8999">
                  <c:v>-1.2847965738758061E-2</c:v>
                </c:pt>
                <c:pt idx="9000">
                  <c:v>-1.3085891030216573E-2</c:v>
                </c:pt>
                <c:pt idx="9001">
                  <c:v>-1.3085891030216573E-2</c:v>
                </c:pt>
                <c:pt idx="9002">
                  <c:v>-1.2847965738758061E-2</c:v>
                </c:pt>
                <c:pt idx="9003">
                  <c:v>-1.2847965738758061E-2</c:v>
                </c:pt>
                <c:pt idx="9004">
                  <c:v>-1.2847965738758061E-2</c:v>
                </c:pt>
                <c:pt idx="9005">
                  <c:v>-1.3085891030216573E-2</c:v>
                </c:pt>
                <c:pt idx="9006">
                  <c:v>-1.3085891030216573E-2</c:v>
                </c:pt>
                <c:pt idx="9007">
                  <c:v>-1.3085891030216573E-2</c:v>
                </c:pt>
                <c:pt idx="9008">
                  <c:v>-1.3085891030216573E-2</c:v>
                </c:pt>
                <c:pt idx="9009">
                  <c:v>-1.3085891030216573E-2</c:v>
                </c:pt>
                <c:pt idx="9010">
                  <c:v>-1.3085891030216573E-2</c:v>
                </c:pt>
                <c:pt idx="9011">
                  <c:v>-1.3085891030216573E-2</c:v>
                </c:pt>
                <c:pt idx="9012">
                  <c:v>-1.2847965738758061E-2</c:v>
                </c:pt>
                <c:pt idx="9013">
                  <c:v>-1.2847965738758061E-2</c:v>
                </c:pt>
                <c:pt idx="9014">
                  <c:v>-1.3085891030216573E-2</c:v>
                </c:pt>
                <c:pt idx="9015">
                  <c:v>-1.3085891030216573E-2</c:v>
                </c:pt>
                <c:pt idx="9016">
                  <c:v>-1.3085891030216573E-2</c:v>
                </c:pt>
                <c:pt idx="9017">
                  <c:v>-1.3085891030216573E-2</c:v>
                </c:pt>
                <c:pt idx="9018">
                  <c:v>-1.2847965738758061E-2</c:v>
                </c:pt>
                <c:pt idx="9019">
                  <c:v>-1.2847965738758061E-2</c:v>
                </c:pt>
                <c:pt idx="9020">
                  <c:v>-1.3323816321675001E-2</c:v>
                </c:pt>
                <c:pt idx="9021">
                  <c:v>-1.3323816321675001E-2</c:v>
                </c:pt>
                <c:pt idx="9022">
                  <c:v>-1.3323816321675001E-2</c:v>
                </c:pt>
                <c:pt idx="9023">
                  <c:v>-1.3323816321675001E-2</c:v>
                </c:pt>
                <c:pt idx="9024">
                  <c:v>-1.3323816321675001E-2</c:v>
                </c:pt>
                <c:pt idx="9025">
                  <c:v>-1.3323816321675001E-2</c:v>
                </c:pt>
                <c:pt idx="9026">
                  <c:v>-1.3323816321675001E-2</c:v>
                </c:pt>
                <c:pt idx="9027">
                  <c:v>-1.3323816321675001E-2</c:v>
                </c:pt>
                <c:pt idx="9028">
                  <c:v>-1.3323816321675001E-2</c:v>
                </c:pt>
                <c:pt idx="9029">
                  <c:v>-1.3323816321675001E-2</c:v>
                </c:pt>
                <c:pt idx="9030">
                  <c:v>-1.3323816321675001E-2</c:v>
                </c:pt>
                <c:pt idx="9031">
                  <c:v>-1.3085891030216573E-2</c:v>
                </c:pt>
                <c:pt idx="9032">
                  <c:v>-1.3323816321675001E-2</c:v>
                </c:pt>
                <c:pt idx="9033">
                  <c:v>-1.3323816321675001E-2</c:v>
                </c:pt>
                <c:pt idx="9034">
                  <c:v>-1.3323816321675001E-2</c:v>
                </c:pt>
                <c:pt idx="9035">
                  <c:v>-1.3323816321675001E-2</c:v>
                </c:pt>
                <c:pt idx="9036">
                  <c:v>-1.3323816321675001E-2</c:v>
                </c:pt>
                <c:pt idx="9037">
                  <c:v>-1.3323816321675001E-2</c:v>
                </c:pt>
                <c:pt idx="9038">
                  <c:v>-1.3323816321675001E-2</c:v>
                </c:pt>
                <c:pt idx="9039">
                  <c:v>-1.3323816321675001E-2</c:v>
                </c:pt>
                <c:pt idx="9040">
                  <c:v>-1.3323816321675001E-2</c:v>
                </c:pt>
                <c:pt idx="9041">
                  <c:v>-1.3323816321675001E-2</c:v>
                </c:pt>
                <c:pt idx="9042">
                  <c:v>-1.3323816321675001E-2</c:v>
                </c:pt>
                <c:pt idx="9043">
                  <c:v>-1.3323816321675001E-2</c:v>
                </c:pt>
                <c:pt idx="9044">
                  <c:v>-1.3561741613133556E-2</c:v>
                </c:pt>
                <c:pt idx="9045">
                  <c:v>-1.3561741613133556E-2</c:v>
                </c:pt>
                <c:pt idx="9046">
                  <c:v>-1.3561741613133556E-2</c:v>
                </c:pt>
                <c:pt idx="9047">
                  <c:v>-1.3561741613133556E-2</c:v>
                </c:pt>
                <c:pt idx="9048">
                  <c:v>-1.3799666904591886E-2</c:v>
                </c:pt>
                <c:pt idx="9049">
                  <c:v>-1.3799666904591886E-2</c:v>
                </c:pt>
                <c:pt idx="9050">
                  <c:v>-1.3799666904591886E-2</c:v>
                </c:pt>
                <c:pt idx="9051">
                  <c:v>-1.3799666904591886E-2</c:v>
                </c:pt>
                <c:pt idx="9052">
                  <c:v>-1.3561741613133556E-2</c:v>
                </c:pt>
                <c:pt idx="9053">
                  <c:v>-1.3561741613133556E-2</c:v>
                </c:pt>
                <c:pt idx="9054">
                  <c:v>-1.3323816321675001E-2</c:v>
                </c:pt>
                <c:pt idx="9055">
                  <c:v>-1.3323816321675001E-2</c:v>
                </c:pt>
                <c:pt idx="9056">
                  <c:v>-1.3799666904591886E-2</c:v>
                </c:pt>
                <c:pt idx="9057">
                  <c:v>-1.3799666904591886E-2</c:v>
                </c:pt>
                <c:pt idx="9058">
                  <c:v>-1.3799666904591886E-2</c:v>
                </c:pt>
                <c:pt idx="9059">
                  <c:v>-1.3799666904591886E-2</c:v>
                </c:pt>
                <c:pt idx="9060">
                  <c:v>-1.3799666904591886E-2</c:v>
                </c:pt>
                <c:pt idx="9061">
                  <c:v>-1.3799666904591886E-2</c:v>
                </c:pt>
                <c:pt idx="9062">
                  <c:v>-1.3799666904591886E-2</c:v>
                </c:pt>
                <c:pt idx="9063">
                  <c:v>-1.3799666904591886E-2</c:v>
                </c:pt>
                <c:pt idx="9064">
                  <c:v>-1.3799666904591886E-2</c:v>
                </c:pt>
                <c:pt idx="9065">
                  <c:v>-1.3799666904591886E-2</c:v>
                </c:pt>
                <c:pt idx="9066">
                  <c:v>-1.3799666904591886E-2</c:v>
                </c:pt>
                <c:pt idx="9067">
                  <c:v>-1.3799666904591886E-2</c:v>
                </c:pt>
                <c:pt idx="9068">
                  <c:v>-1.3799666904591886E-2</c:v>
                </c:pt>
                <c:pt idx="9069">
                  <c:v>-1.3799666904591886E-2</c:v>
                </c:pt>
                <c:pt idx="9070">
                  <c:v>-1.3799666904591886E-2</c:v>
                </c:pt>
                <c:pt idx="9071">
                  <c:v>-1.3799666904591886E-2</c:v>
                </c:pt>
                <c:pt idx="9072">
                  <c:v>-1.3799666904591886E-2</c:v>
                </c:pt>
                <c:pt idx="9073">
                  <c:v>-1.3799666904591886E-2</c:v>
                </c:pt>
                <c:pt idx="9074">
                  <c:v>-1.3799666904591886E-2</c:v>
                </c:pt>
                <c:pt idx="9075">
                  <c:v>-1.3799666904591886E-2</c:v>
                </c:pt>
                <c:pt idx="9076">
                  <c:v>-1.4037592196050438E-2</c:v>
                </c:pt>
                <c:pt idx="9077">
                  <c:v>-1.4037592196050438E-2</c:v>
                </c:pt>
                <c:pt idx="9078">
                  <c:v>-1.4037592196050438E-2</c:v>
                </c:pt>
                <c:pt idx="9079">
                  <c:v>-1.4037592196050438E-2</c:v>
                </c:pt>
                <c:pt idx="9080">
                  <c:v>-1.4037592196050438E-2</c:v>
                </c:pt>
                <c:pt idx="9081">
                  <c:v>-1.4037592196050438E-2</c:v>
                </c:pt>
                <c:pt idx="9082">
                  <c:v>-1.4275517487508922E-2</c:v>
                </c:pt>
                <c:pt idx="9083">
                  <c:v>-1.4275517487508922E-2</c:v>
                </c:pt>
                <c:pt idx="9084">
                  <c:v>-1.4275517487508922E-2</c:v>
                </c:pt>
                <c:pt idx="9085">
                  <c:v>-1.4275517487508922E-2</c:v>
                </c:pt>
                <c:pt idx="9086">
                  <c:v>-1.4037592196050438E-2</c:v>
                </c:pt>
                <c:pt idx="9087">
                  <c:v>-1.4037592196050438E-2</c:v>
                </c:pt>
                <c:pt idx="9088">
                  <c:v>-1.4275517487508922E-2</c:v>
                </c:pt>
                <c:pt idx="9089">
                  <c:v>-1.4275517487508922E-2</c:v>
                </c:pt>
                <c:pt idx="9090">
                  <c:v>-1.4513442778967409E-2</c:v>
                </c:pt>
                <c:pt idx="9091">
                  <c:v>-1.4513442778967409E-2</c:v>
                </c:pt>
                <c:pt idx="9092">
                  <c:v>-1.3799666904591886E-2</c:v>
                </c:pt>
                <c:pt idx="9093">
                  <c:v>-1.3799666904591886E-2</c:v>
                </c:pt>
                <c:pt idx="9094">
                  <c:v>-1.3799666904591886E-2</c:v>
                </c:pt>
                <c:pt idx="9095">
                  <c:v>-1.3799666904591886E-2</c:v>
                </c:pt>
                <c:pt idx="9096">
                  <c:v>-1.4275517487508922E-2</c:v>
                </c:pt>
                <c:pt idx="9097">
                  <c:v>-1.4275517487508922E-2</c:v>
                </c:pt>
                <c:pt idx="9098">
                  <c:v>-1.3799666904591886E-2</c:v>
                </c:pt>
                <c:pt idx="9099">
                  <c:v>-1.3799666904591886E-2</c:v>
                </c:pt>
                <c:pt idx="9100">
                  <c:v>-1.4275517487508922E-2</c:v>
                </c:pt>
                <c:pt idx="9101">
                  <c:v>-1.4275517487508922E-2</c:v>
                </c:pt>
                <c:pt idx="9102">
                  <c:v>-1.4513442778967409E-2</c:v>
                </c:pt>
                <c:pt idx="9103">
                  <c:v>-1.4513442778967409E-2</c:v>
                </c:pt>
                <c:pt idx="9104">
                  <c:v>-1.4275517487508922E-2</c:v>
                </c:pt>
                <c:pt idx="9105">
                  <c:v>-1.4275517487508922E-2</c:v>
                </c:pt>
                <c:pt idx="9106">
                  <c:v>-1.4989293361884364E-2</c:v>
                </c:pt>
                <c:pt idx="9107">
                  <c:v>-1.4989293361884364E-2</c:v>
                </c:pt>
                <c:pt idx="9108">
                  <c:v>-1.4989293361884364E-2</c:v>
                </c:pt>
                <c:pt idx="9109">
                  <c:v>-1.4989293361884364E-2</c:v>
                </c:pt>
                <c:pt idx="9110">
                  <c:v>-1.4989293361884364E-2</c:v>
                </c:pt>
                <c:pt idx="9111">
                  <c:v>-1.4989293361884364E-2</c:v>
                </c:pt>
                <c:pt idx="9112">
                  <c:v>-1.4751368070425878E-2</c:v>
                </c:pt>
                <c:pt idx="9113">
                  <c:v>-1.4751368070425878E-2</c:v>
                </c:pt>
                <c:pt idx="9114">
                  <c:v>-1.4751368070425878E-2</c:v>
                </c:pt>
                <c:pt idx="9115">
                  <c:v>-1.4751368070425878E-2</c:v>
                </c:pt>
                <c:pt idx="9116">
                  <c:v>-1.4751368070425878E-2</c:v>
                </c:pt>
                <c:pt idx="9117">
                  <c:v>-1.4751368070425878E-2</c:v>
                </c:pt>
                <c:pt idx="9118">
                  <c:v>-1.4989293361884364E-2</c:v>
                </c:pt>
                <c:pt idx="9119">
                  <c:v>-1.4989293361884364E-2</c:v>
                </c:pt>
                <c:pt idx="9120">
                  <c:v>-1.4751368070425878E-2</c:v>
                </c:pt>
                <c:pt idx="9121">
                  <c:v>-1.4751368070425878E-2</c:v>
                </c:pt>
                <c:pt idx="9122">
                  <c:v>-1.4751368070425878E-2</c:v>
                </c:pt>
                <c:pt idx="9123">
                  <c:v>-1.4751368070425878E-2</c:v>
                </c:pt>
                <c:pt idx="9124">
                  <c:v>-1.4751368070425878E-2</c:v>
                </c:pt>
                <c:pt idx="9125">
                  <c:v>-1.4751368070425878E-2</c:v>
                </c:pt>
                <c:pt idx="9126">
                  <c:v>-1.4751368070425878E-2</c:v>
                </c:pt>
                <c:pt idx="9127">
                  <c:v>-1.4751368070425878E-2</c:v>
                </c:pt>
                <c:pt idx="9128">
                  <c:v>-1.4751368070425878E-2</c:v>
                </c:pt>
                <c:pt idx="9129">
                  <c:v>-1.4751368070425878E-2</c:v>
                </c:pt>
                <c:pt idx="9130">
                  <c:v>-1.4037592196050438E-2</c:v>
                </c:pt>
                <c:pt idx="9131">
                  <c:v>-1.4037592196050438E-2</c:v>
                </c:pt>
                <c:pt idx="9132">
                  <c:v>-1.4513442778967409E-2</c:v>
                </c:pt>
                <c:pt idx="9133">
                  <c:v>-1.4513442778967409E-2</c:v>
                </c:pt>
                <c:pt idx="9134">
                  <c:v>-1.4513442778967409E-2</c:v>
                </c:pt>
                <c:pt idx="9135">
                  <c:v>-1.4513442778967409E-2</c:v>
                </c:pt>
                <c:pt idx="9136">
                  <c:v>-1.4513442778967409E-2</c:v>
                </c:pt>
                <c:pt idx="9137">
                  <c:v>-1.4513442778967409E-2</c:v>
                </c:pt>
                <c:pt idx="9138">
                  <c:v>-1.4513442778967409E-2</c:v>
                </c:pt>
                <c:pt idx="9139">
                  <c:v>-1.4513442778967409E-2</c:v>
                </c:pt>
                <c:pt idx="9140">
                  <c:v>-1.4275517487508922E-2</c:v>
                </c:pt>
                <c:pt idx="9141">
                  <c:v>-1.4275517487508922E-2</c:v>
                </c:pt>
                <c:pt idx="9142">
                  <c:v>-1.4275517487508922E-2</c:v>
                </c:pt>
                <c:pt idx="9143">
                  <c:v>-1.4275517487508922E-2</c:v>
                </c:pt>
                <c:pt idx="9144">
                  <c:v>-1.4275517487508922E-2</c:v>
                </c:pt>
                <c:pt idx="9145">
                  <c:v>-1.4275517487508922E-2</c:v>
                </c:pt>
                <c:pt idx="9146">
                  <c:v>-1.4513442778967409E-2</c:v>
                </c:pt>
                <c:pt idx="9147">
                  <c:v>-1.4513442778967409E-2</c:v>
                </c:pt>
                <c:pt idx="9148">
                  <c:v>-1.4513442778967409E-2</c:v>
                </c:pt>
                <c:pt idx="9149">
                  <c:v>-1.4513442778967409E-2</c:v>
                </c:pt>
                <c:pt idx="9150">
                  <c:v>-1.4513442778967409E-2</c:v>
                </c:pt>
                <c:pt idx="9151">
                  <c:v>-1.4513442778967409E-2</c:v>
                </c:pt>
                <c:pt idx="9152">
                  <c:v>-1.4275517487508922E-2</c:v>
                </c:pt>
                <c:pt idx="9153">
                  <c:v>-1.4275517487508922E-2</c:v>
                </c:pt>
                <c:pt idx="9154">
                  <c:v>-1.4275517487508922E-2</c:v>
                </c:pt>
                <c:pt idx="9155">
                  <c:v>-1.4275517487508922E-2</c:v>
                </c:pt>
                <c:pt idx="9156">
                  <c:v>-1.4275517487508922E-2</c:v>
                </c:pt>
                <c:pt idx="9157">
                  <c:v>-1.4275517487508922E-2</c:v>
                </c:pt>
                <c:pt idx="9158">
                  <c:v>-1.4275517487508922E-2</c:v>
                </c:pt>
                <c:pt idx="9159">
                  <c:v>-1.4275517487508922E-2</c:v>
                </c:pt>
                <c:pt idx="9160">
                  <c:v>-1.4275517487508922E-2</c:v>
                </c:pt>
                <c:pt idx="9161">
                  <c:v>-1.4275517487508922E-2</c:v>
                </c:pt>
                <c:pt idx="9162">
                  <c:v>-1.4037592196050438E-2</c:v>
                </c:pt>
                <c:pt idx="9163">
                  <c:v>-1.4037592196050438E-2</c:v>
                </c:pt>
                <c:pt idx="9164">
                  <c:v>-1.4275517487508922E-2</c:v>
                </c:pt>
                <c:pt idx="9165">
                  <c:v>-1.4275517487508922E-2</c:v>
                </c:pt>
                <c:pt idx="9166">
                  <c:v>-1.4275517487508922E-2</c:v>
                </c:pt>
                <c:pt idx="9167">
                  <c:v>-1.4275517487508922E-2</c:v>
                </c:pt>
                <c:pt idx="9168">
                  <c:v>-1.4275517487508922E-2</c:v>
                </c:pt>
                <c:pt idx="9169">
                  <c:v>-1.4275517487508922E-2</c:v>
                </c:pt>
                <c:pt idx="9170">
                  <c:v>-1.4513442778967409E-2</c:v>
                </c:pt>
                <c:pt idx="9171">
                  <c:v>-1.4513442778967409E-2</c:v>
                </c:pt>
                <c:pt idx="9172">
                  <c:v>-1.4513442778967409E-2</c:v>
                </c:pt>
                <c:pt idx="9173">
                  <c:v>-1.4513442778967409E-2</c:v>
                </c:pt>
                <c:pt idx="9174">
                  <c:v>-1.4513442778967409E-2</c:v>
                </c:pt>
                <c:pt idx="9175">
                  <c:v>-1.4513442778967409E-2</c:v>
                </c:pt>
                <c:pt idx="9176">
                  <c:v>-1.4275517487508922E-2</c:v>
                </c:pt>
                <c:pt idx="9177">
                  <c:v>-1.4275517487508922E-2</c:v>
                </c:pt>
                <c:pt idx="9178">
                  <c:v>-1.4275517487508922E-2</c:v>
                </c:pt>
                <c:pt idx="9179">
                  <c:v>-1.4275517487508922E-2</c:v>
                </c:pt>
                <c:pt idx="9180">
                  <c:v>-1.4513442778967409E-2</c:v>
                </c:pt>
                <c:pt idx="9181">
                  <c:v>-1.4513442778967409E-2</c:v>
                </c:pt>
                <c:pt idx="9182">
                  <c:v>-1.4513442778967409E-2</c:v>
                </c:pt>
                <c:pt idx="9183">
                  <c:v>-1.4513442778967409E-2</c:v>
                </c:pt>
                <c:pt idx="9184">
                  <c:v>-1.4513442778967409E-2</c:v>
                </c:pt>
                <c:pt idx="9185">
                  <c:v>-1.4513442778967409E-2</c:v>
                </c:pt>
                <c:pt idx="9186">
                  <c:v>-1.4513442778967409E-2</c:v>
                </c:pt>
                <c:pt idx="9187">
                  <c:v>-1.4513442778967409E-2</c:v>
                </c:pt>
                <c:pt idx="9188">
                  <c:v>-1.4513442778967409E-2</c:v>
                </c:pt>
                <c:pt idx="9189">
                  <c:v>-1.4513442778967409E-2</c:v>
                </c:pt>
                <c:pt idx="9190">
                  <c:v>-1.4513442778967409E-2</c:v>
                </c:pt>
                <c:pt idx="9191">
                  <c:v>-1.4513442778967409E-2</c:v>
                </c:pt>
                <c:pt idx="9192">
                  <c:v>-1.4513442778967409E-2</c:v>
                </c:pt>
                <c:pt idx="9193">
                  <c:v>-1.4513442778967409E-2</c:v>
                </c:pt>
                <c:pt idx="9194">
                  <c:v>-1.4513442778967409E-2</c:v>
                </c:pt>
                <c:pt idx="9195">
                  <c:v>-1.4513442778967409E-2</c:v>
                </c:pt>
                <c:pt idx="9196">
                  <c:v>-1.4513442778967409E-2</c:v>
                </c:pt>
                <c:pt idx="9197">
                  <c:v>-1.4513442778967409E-2</c:v>
                </c:pt>
                <c:pt idx="9198">
                  <c:v>-1.4751368070425878E-2</c:v>
                </c:pt>
                <c:pt idx="9199">
                  <c:v>-1.4751368070425878E-2</c:v>
                </c:pt>
                <c:pt idx="9200">
                  <c:v>-1.4989293361884364E-2</c:v>
                </c:pt>
                <c:pt idx="9201">
                  <c:v>-1.4989293361884364E-2</c:v>
                </c:pt>
                <c:pt idx="9202">
                  <c:v>-1.4989293361884364E-2</c:v>
                </c:pt>
                <c:pt idx="9203">
                  <c:v>-1.4989293361884364E-2</c:v>
                </c:pt>
                <c:pt idx="9204">
                  <c:v>-1.5227218653342851E-2</c:v>
                </c:pt>
                <c:pt idx="9205">
                  <c:v>-1.5227218653342851E-2</c:v>
                </c:pt>
                <c:pt idx="9206">
                  <c:v>-1.5227218653342851E-2</c:v>
                </c:pt>
                <c:pt idx="9207">
                  <c:v>-1.5227218653342851E-2</c:v>
                </c:pt>
                <c:pt idx="9208">
                  <c:v>-1.4989293361884364E-2</c:v>
                </c:pt>
                <c:pt idx="9209">
                  <c:v>-1.4989293361884364E-2</c:v>
                </c:pt>
                <c:pt idx="9210">
                  <c:v>-1.4989293361884364E-2</c:v>
                </c:pt>
                <c:pt idx="9211">
                  <c:v>-1.4989293361884364E-2</c:v>
                </c:pt>
                <c:pt idx="9212">
                  <c:v>-1.4751368070425878E-2</c:v>
                </c:pt>
                <c:pt idx="9213">
                  <c:v>-1.4751368070425878E-2</c:v>
                </c:pt>
                <c:pt idx="9214">
                  <c:v>-1.4751368070425878E-2</c:v>
                </c:pt>
                <c:pt idx="9215">
                  <c:v>-1.4751368070425878E-2</c:v>
                </c:pt>
                <c:pt idx="9216">
                  <c:v>-1.4751368070425878E-2</c:v>
                </c:pt>
                <c:pt idx="9217">
                  <c:v>-1.4751368070425878E-2</c:v>
                </c:pt>
                <c:pt idx="9218">
                  <c:v>-1.4751368070425878E-2</c:v>
                </c:pt>
                <c:pt idx="9219">
                  <c:v>-1.4751368070425878E-2</c:v>
                </c:pt>
                <c:pt idx="9220">
                  <c:v>-1.4751368070425878E-2</c:v>
                </c:pt>
                <c:pt idx="9221">
                  <c:v>-1.4751368070425878E-2</c:v>
                </c:pt>
                <c:pt idx="9222">
                  <c:v>-1.4751368070425878E-2</c:v>
                </c:pt>
                <c:pt idx="9223">
                  <c:v>-1.4751368070425878E-2</c:v>
                </c:pt>
                <c:pt idx="9224">
                  <c:v>-1.4513442778967409E-2</c:v>
                </c:pt>
                <c:pt idx="9225">
                  <c:v>-1.4513442778967409E-2</c:v>
                </c:pt>
                <c:pt idx="9226">
                  <c:v>-1.4037592196050438E-2</c:v>
                </c:pt>
                <c:pt idx="9227">
                  <c:v>-1.4037592196050438E-2</c:v>
                </c:pt>
                <c:pt idx="9228">
                  <c:v>-1.4751368070425878E-2</c:v>
                </c:pt>
                <c:pt idx="9229">
                  <c:v>-1.4751368070425878E-2</c:v>
                </c:pt>
                <c:pt idx="9230">
                  <c:v>-1.4751368070425878E-2</c:v>
                </c:pt>
                <c:pt idx="9231">
                  <c:v>-1.4751368070425878E-2</c:v>
                </c:pt>
                <c:pt idx="9232">
                  <c:v>-1.4751368070425878E-2</c:v>
                </c:pt>
                <c:pt idx="9233">
                  <c:v>-1.4751368070425878E-2</c:v>
                </c:pt>
                <c:pt idx="9234">
                  <c:v>-1.4513442778967409E-2</c:v>
                </c:pt>
                <c:pt idx="9235">
                  <c:v>-1.4513442778967409E-2</c:v>
                </c:pt>
                <c:pt idx="9236">
                  <c:v>-1.4513442778967409E-2</c:v>
                </c:pt>
                <c:pt idx="9237">
                  <c:v>-1.4513442778967409E-2</c:v>
                </c:pt>
                <c:pt idx="9238">
                  <c:v>-1.4751368070425878E-2</c:v>
                </c:pt>
                <c:pt idx="9239">
                  <c:v>-1.4751368070425878E-2</c:v>
                </c:pt>
                <c:pt idx="9240">
                  <c:v>-1.4751368070425878E-2</c:v>
                </c:pt>
                <c:pt idx="9241">
                  <c:v>-1.4751368070425878E-2</c:v>
                </c:pt>
                <c:pt idx="9242">
                  <c:v>-1.4751368070425878E-2</c:v>
                </c:pt>
                <c:pt idx="9243">
                  <c:v>-1.4751368070425878E-2</c:v>
                </c:pt>
                <c:pt idx="9244">
                  <c:v>-1.4751368070425878E-2</c:v>
                </c:pt>
                <c:pt idx="9245">
                  <c:v>-1.4751368070425878E-2</c:v>
                </c:pt>
                <c:pt idx="9246">
                  <c:v>-1.4751368070425878E-2</c:v>
                </c:pt>
                <c:pt idx="9247">
                  <c:v>-1.4751368070425878E-2</c:v>
                </c:pt>
                <c:pt idx="9248">
                  <c:v>-1.4275517487508922E-2</c:v>
                </c:pt>
                <c:pt idx="9249">
                  <c:v>-1.4275517487508922E-2</c:v>
                </c:pt>
                <c:pt idx="9250">
                  <c:v>-1.4751368070425878E-2</c:v>
                </c:pt>
                <c:pt idx="9251">
                  <c:v>-1.4751368070425878E-2</c:v>
                </c:pt>
                <c:pt idx="9252">
                  <c:v>-1.4513442778967409E-2</c:v>
                </c:pt>
                <c:pt idx="9253">
                  <c:v>-1.4513442778967409E-2</c:v>
                </c:pt>
                <c:pt idx="9254">
                  <c:v>-1.4513442778967409E-2</c:v>
                </c:pt>
                <c:pt idx="9255">
                  <c:v>-1.4513442778967409E-2</c:v>
                </c:pt>
                <c:pt idx="9256">
                  <c:v>-1.4275517487508922E-2</c:v>
                </c:pt>
                <c:pt idx="9257">
                  <c:v>-1.4275517487508922E-2</c:v>
                </c:pt>
                <c:pt idx="9258">
                  <c:v>-1.4513442778967409E-2</c:v>
                </c:pt>
                <c:pt idx="9259">
                  <c:v>-1.4513442778967409E-2</c:v>
                </c:pt>
                <c:pt idx="9260">
                  <c:v>-1.4275517487508922E-2</c:v>
                </c:pt>
                <c:pt idx="9261">
                  <c:v>-1.4275517487508922E-2</c:v>
                </c:pt>
                <c:pt idx="9262">
                  <c:v>-1.4275517487508922E-2</c:v>
                </c:pt>
                <c:pt idx="9263">
                  <c:v>-1.4275517487508922E-2</c:v>
                </c:pt>
                <c:pt idx="9264">
                  <c:v>-1.4275517487508922E-2</c:v>
                </c:pt>
                <c:pt idx="9265">
                  <c:v>-1.4275517487508922E-2</c:v>
                </c:pt>
                <c:pt idx="9266">
                  <c:v>-1.4275517487508922E-2</c:v>
                </c:pt>
                <c:pt idx="9267">
                  <c:v>-1.4275517487508922E-2</c:v>
                </c:pt>
                <c:pt idx="9268">
                  <c:v>-1.4037592196050438E-2</c:v>
                </c:pt>
                <c:pt idx="9269">
                  <c:v>-1.4037592196050438E-2</c:v>
                </c:pt>
                <c:pt idx="9270">
                  <c:v>-1.3799666904591886E-2</c:v>
                </c:pt>
                <c:pt idx="9271">
                  <c:v>-1.3799666904591886E-2</c:v>
                </c:pt>
                <c:pt idx="9272">
                  <c:v>-1.3799666904591886E-2</c:v>
                </c:pt>
                <c:pt idx="9273">
                  <c:v>-1.3799666904591886E-2</c:v>
                </c:pt>
                <c:pt idx="9274">
                  <c:v>-1.3799666904591886E-2</c:v>
                </c:pt>
                <c:pt idx="9275">
                  <c:v>-1.3799666904591886E-2</c:v>
                </c:pt>
                <c:pt idx="9276">
                  <c:v>-1.3799666904591886E-2</c:v>
                </c:pt>
                <c:pt idx="9277">
                  <c:v>-1.3799666904591886E-2</c:v>
                </c:pt>
                <c:pt idx="9278">
                  <c:v>-1.3799666904591886E-2</c:v>
                </c:pt>
                <c:pt idx="9279">
                  <c:v>-1.3799666904591886E-2</c:v>
                </c:pt>
                <c:pt idx="9280">
                  <c:v>-1.4037592196050438E-2</c:v>
                </c:pt>
                <c:pt idx="9281">
                  <c:v>-1.4037592196050438E-2</c:v>
                </c:pt>
                <c:pt idx="9282">
                  <c:v>-1.4275517487508922E-2</c:v>
                </c:pt>
                <c:pt idx="9283">
                  <c:v>-1.4275517487508922E-2</c:v>
                </c:pt>
                <c:pt idx="9284">
                  <c:v>-1.4275517487508922E-2</c:v>
                </c:pt>
                <c:pt idx="9285">
                  <c:v>-1.4275517487508922E-2</c:v>
                </c:pt>
                <c:pt idx="9286">
                  <c:v>-1.4275517487508922E-2</c:v>
                </c:pt>
                <c:pt idx="9287">
                  <c:v>-1.4275517487508922E-2</c:v>
                </c:pt>
                <c:pt idx="9288">
                  <c:v>-1.4275517487508922E-2</c:v>
                </c:pt>
                <c:pt idx="9289">
                  <c:v>-1.4275517487508922E-2</c:v>
                </c:pt>
                <c:pt idx="9290">
                  <c:v>-1.3799666904591886E-2</c:v>
                </c:pt>
                <c:pt idx="9291">
                  <c:v>-1.3799666904591886E-2</c:v>
                </c:pt>
                <c:pt idx="9292">
                  <c:v>-1.3799666904591886E-2</c:v>
                </c:pt>
                <c:pt idx="9293">
                  <c:v>-1.3799666904591886E-2</c:v>
                </c:pt>
                <c:pt idx="9294">
                  <c:v>-1.3323816321675001E-2</c:v>
                </c:pt>
                <c:pt idx="9295">
                  <c:v>-1.3323816321675001E-2</c:v>
                </c:pt>
                <c:pt idx="9296">
                  <c:v>-1.3799666904591886E-2</c:v>
                </c:pt>
                <c:pt idx="9297">
                  <c:v>-1.3799666904591886E-2</c:v>
                </c:pt>
                <c:pt idx="9298">
                  <c:v>-1.3799666904591886E-2</c:v>
                </c:pt>
                <c:pt idx="9299">
                  <c:v>-1.3799666904591886E-2</c:v>
                </c:pt>
                <c:pt idx="9300">
                  <c:v>-1.3561741613133556E-2</c:v>
                </c:pt>
                <c:pt idx="9301">
                  <c:v>-1.3561741613133556E-2</c:v>
                </c:pt>
                <c:pt idx="9302">
                  <c:v>-1.3561741613133556E-2</c:v>
                </c:pt>
                <c:pt idx="9303">
                  <c:v>-1.3561741613133556E-2</c:v>
                </c:pt>
                <c:pt idx="9304">
                  <c:v>-1.3561741613133556E-2</c:v>
                </c:pt>
                <c:pt idx="9305">
                  <c:v>-1.3799666904591886E-2</c:v>
                </c:pt>
                <c:pt idx="9306">
                  <c:v>-1.3323816321675001E-2</c:v>
                </c:pt>
                <c:pt idx="9307">
                  <c:v>-1.3323816321675001E-2</c:v>
                </c:pt>
                <c:pt idx="9308">
                  <c:v>-1.3561741613133556E-2</c:v>
                </c:pt>
                <c:pt idx="9309">
                  <c:v>-1.3561741613133556E-2</c:v>
                </c:pt>
                <c:pt idx="9310">
                  <c:v>-1.3561741613133556E-2</c:v>
                </c:pt>
                <c:pt idx="9311">
                  <c:v>-1.3561741613133556E-2</c:v>
                </c:pt>
                <c:pt idx="9312">
                  <c:v>-1.3799666904591886E-2</c:v>
                </c:pt>
                <c:pt idx="9313">
                  <c:v>-1.3799666904591886E-2</c:v>
                </c:pt>
                <c:pt idx="9314">
                  <c:v>-1.3799666904591886E-2</c:v>
                </c:pt>
                <c:pt idx="9315">
                  <c:v>-1.3799666904591886E-2</c:v>
                </c:pt>
                <c:pt idx="9316">
                  <c:v>-1.3799666904591886E-2</c:v>
                </c:pt>
                <c:pt idx="9317">
                  <c:v>-1.3799666904591886E-2</c:v>
                </c:pt>
                <c:pt idx="9318">
                  <c:v>-1.3799666904591886E-2</c:v>
                </c:pt>
                <c:pt idx="9319">
                  <c:v>-1.3561741613133556E-2</c:v>
                </c:pt>
                <c:pt idx="9320">
                  <c:v>-1.4037592196050438E-2</c:v>
                </c:pt>
                <c:pt idx="9321">
                  <c:v>-1.4037592196050438E-2</c:v>
                </c:pt>
                <c:pt idx="9322">
                  <c:v>-1.4275517487508922E-2</c:v>
                </c:pt>
                <c:pt idx="9323">
                  <c:v>-1.4275517487508922E-2</c:v>
                </c:pt>
                <c:pt idx="9324">
                  <c:v>-1.4275517487508922E-2</c:v>
                </c:pt>
                <c:pt idx="9325">
                  <c:v>-1.4275517487508922E-2</c:v>
                </c:pt>
                <c:pt idx="9326">
                  <c:v>-1.4275517487508922E-2</c:v>
                </c:pt>
                <c:pt idx="9327">
                  <c:v>-1.4275517487508922E-2</c:v>
                </c:pt>
                <c:pt idx="9328">
                  <c:v>-1.4275517487508922E-2</c:v>
                </c:pt>
                <c:pt idx="9329">
                  <c:v>-1.4275517487508922E-2</c:v>
                </c:pt>
                <c:pt idx="9330">
                  <c:v>-1.4275517487508922E-2</c:v>
                </c:pt>
                <c:pt idx="9331">
                  <c:v>-1.4275517487508922E-2</c:v>
                </c:pt>
                <c:pt idx="9332">
                  <c:v>-1.4275517487508922E-2</c:v>
                </c:pt>
                <c:pt idx="9333">
                  <c:v>-1.4275517487508922E-2</c:v>
                </c:pt>
                <c:pt idx="9334">
                  <c:v>-1.4513442778967409E-2</c:v>
                </c:pt>
                <c:pt idx="9335">
                  <c:v>-1.4513442778967409E-2</c:v>
                </c:pt>
                <c:pt idx="9336">
                  <c:v>-1.4275517487508922E-2</c:v>
                </c:pt>
                <c:pt idx="9337">
                  <c:v>-1.4275517487508922E-2</c:v>
                </c:pt>
                <c:pt idx="9338">
                  <c:v>-1.4037592196050438E-2</c:v>
                </c:pt>
                <c:pt idx="9339">
                  <c:v>-1.4037592196050438E-2</c:v>
                </c:pt>
                <c:pt idx="9340">
                  <c:v>-1.4275517487508922E-2</c:v>
                </c:pt>
                <c:pt idx="9341">
                  <c:v>-1.4275517487508922E-2</c:v>
                </c:pt>
                <c:pt idx="9342">
                  <c:v>-1.4275517487508922E-2</c:v>
                </c:pt>
                <c:pt idx="9343">
                  <c:v>-1.4275517487508922E-2</c:v>
                </c:pt>
                <c:pt idx="9344">
                  <c:v>-1.4275517487508922E-2</c:v>
                </c:pt>
                <c:pt idx="9345">
                  <c:v>-1.4275517487508922E-2</c:v>
                </c:pt>
                <c:pt idx="9346">
                  <c:v>-1.4275517487508922E-2</c:v>
                </c:pt>
                <c:pt idx="9347">
                  <c:v>-1.4275517487508922E-2</c:v>
                </c:pt>
                <c:pt idx="9348">
                  <c:v>-1.4513442778967409E-2</c:v>
                </c:pt>
                <c:pt idx="9349">
                  <c:v>-1.4513442778967409E-2</c:v>
                </c:pt>
                <c:pt idx="9350">
                  <c:v>-1.4513442778967409E-2</c:v>
                </c:pt>
                <c:pt idx="9351">
                  <c:v>-1.4513442778967409E-2</c:v>
                </c:pt>
                <c:pt idx="9352">
                  <c:v>-1.4513442778967409E-2</c:v>
                </c:pt>
                <c:pt idx="9353">
                  <c:v>-1.4513442778967409E-2</c:v>
                </c:pt>
                <c:pt idx="9354">
                  <c:v>-1.4513442778967409E-2</c:v>
                </c:pt>
                <c:pt idx="9355">
                  <c:v>-1.4513442778967409E-2</c:v>
                </c:pt>
                <c:pt idx="9356">
                  <c:v>-1.4275517487508922E-2</c:v>
                </c:pt>
                <c:pt idx="9357">
                  <c:v>-1.4275517487508922E-2</c:v>
                </c:pt>
                <c:pt idx="9358">
                  <c:v>-1.4275517487508922E-2</c:v>
                </c:pt>
                <c:pt idx="9359">
                  <c:v>-1.4275517487508922E-2</c:v>
                </c:pt>
                <c:pt idx="9360">
                  <c:v>-1.4275517487508922E-2</c:v>
                </c:pt>
                <c:pt idx="9361">
                  <c:v>-1.4275517487508922E-2</c:v>
                </c:pt>
                <c:pt idx="9362">
                  <c:v>-1.4275517487508922E-2</c:v>
                </c:pt>
                <c:pt idx="9363">
                  <c:v>-1.4275517487508922E-2</c:v>
                </c:pt>
                <c:pt idx="9364">
                  <c:v>-1.4513442778967409E-2</c:v>
                </c:pt>
                <c:pt idx="9365">
                  <c:v>-1.4513442778967409E-2</c:v>
                </c:pt>
                <c:pt idx="9366">
                  <c:v>-1.4513442778967409E-2</c:v>
                </c:pt>
                <c:pt idx="9367">
                  <c:v>-1.4513442778967409E-2</c:v>
                </c:pt>
                <c:pt idx="9368">
                  <c:v>-1.4513442778967409E-2</c:v>
                </c:pt>
                <c:pt idx="9369">
                  <c:v>-1.4513442778967409E-2</c:v>
                </c:pt>
                <c:pt idx="9370">
                  <c:v>-1.4513442778967409E-2</c:v>
                </c:pt>
                <c:pt idx="9371">
                  <c:v>-1.4513442778967409E-2</c:v>
                </c:pt>
                <c:pt idx="9372">
                  <c:v>-1.4513442778967409E-2</c:v>
                </c:pt>
                <c:pt idx="9373">
                  <c:v>-1.4513442778967409E-2</c:v>
                </c:pt>
                <c:pt idx="9374">
                  <c:v>-1.4513442778967409E-2</c:v>
                </c:pt>
                <c:pt idx="9375">
                  <c:v>-1.4513442778967409E-2</c:v>
                </c:pt>
                <c:pt idx="9376">
                  <c:v>-1.4513442778967409E-2</c:v>
                </c:pt>
                <c:pt idx="9377">
                  <c:v>-1.4513442778967409E-2</c:v>
                </c:pt>
                <c:pt idx="9378">
                  <c:v>-1.4513442778967409E-2</c:v>
                </c:pt>
                <c:pt idx="9379">
                  <c:v>-1.4513442778967409E-2</c:v>
                </c:pt>
                <c:pt idx="9380">
                  <c:v>-1.4275517487508922E-2</c:v>
                </c:pt>
                <c:pt idx="9381">
                  <c:v>-1.4275517487508922E-2</c:v>
                </c:pt>
                <c:pt idx="9382">
                  <c:v>-1.4275517487508922E-2</c:v>
                </c:pt>
                <c:pt idx="9383">
                  <c:v>-1.4275517487508922E-2</c:v>
                </c:pt>
                <c:pt idx="9384">
                  <c:v>-1.4275517487508922E-2</c:v>
                </c:pt>
                <c:pt idx="9385">
                  <c:v>-1.4275517487508922E-2</c:v>
                </c:pt>
                <c:pt idx="9386">
                  <c:v>-1.4275517487508922E-2</c:v>
                </c:pt>
                <c:pt idx="9387">
                  <c:v>-1.4275517487508922E-2</c:v>
                </c:pt>
                <c:pt idx="9388">
                  <c:v>-1.4275517487508922E-2</c:v>
                </c:pt>
                <c:pt idx="9389">
                  <c:v>-1.4275517487508922E-2</c:v>
                </c:pt>
                <c:pt idx="9390">
                  <c:v>-1.4513442778967409E-2</c:v>
                </c:pt>
                <c:pt idx="9391">
                  <c:v>-1.4513442778967409E-2</c:v>
                </c:pt>
                <c:pt idx="9392">
                  <c:v>-1.4513442778967409E-2</c:v>
                </c:pt>
                <c:pt idx="9393">
                  <c:v>-1.4513442778967409E-2</c:v>
                </c:pt>
                <c:pt idx="9394">
                  <c:v>-1.4513442778967409E-2</c:v>
                </c:pt>
                <c:pt idx="9395">
                  <c:v>-1.4513442778967409E-2</c:v>
                </c:pt>
                <c:pt idx="9396">
                  <c:v>-1.4513442778967409E-2</c:v>
                </c:pt>
                <c:pt idx="9397">
                  <c:v>-1.4513442778967409E-2</c:v>
                </c:pt>
                <c:pt idx="9398">
                  <c:v>-1.4513442778967409E-2</c:v>
                </c:pt>
                <c:pt idx="9399">
                  <c:v>-1.4513442778967409E-2</c:v>
                </c:pt>
                <c:pt idx="9400">
                  <c:v>-1.4513442778967409E-2</c:v>
                </c:pt>
                <c:pt idx="9401">
                  <c:v>-1.4513442778967409E-2</c:v>
                </c:pt>
                <c:pt idx="9402">
                  <c:v>-1.4513442778967409E-2</c:v>
                </c:pt>
                <c:pt idx="9403">
                  <c:v>-1.4513442778967409E-2</c:v>
                </c:pt>
                <c:pt idx="9404">
                  <c:v>-1.4513442778967409E-2</c:v>
                </c:pt>
                <c:pt idx="9405">
                  <c:v>-1.4513442778967409E-2</c:v>
                </c:pt>
                <c:pt idx="9406">
                  <c:v>-1.4513442778967409E-2</c:v>
                </c:pt>
                <c:pt idx="9407">
                  <c:v>-1.4513442778967409E-2</c:v>
                </c:pt>
                <c:pt idx="9408">
                  <c:v>-1.4513442778967409E-2</c:v>
                </c:pt>
                <c:pt idx="9409">
                  <c:v>-1.4513442778967409E-2</c:v>
                </c:pt>
                <c:pt idx="9410">
                  <c:v>-1.4513442778967409E-2</c:v>
                </c:pt>
                <c:pt idx="9411">
                  <c:v>-1.4513442778967409E-2</c:v>
                </c:pt>
                <c:pt idx="9412">
                  <c:v>-1.4513442778967409E-2</c:v>
                </c:pt>
                <c:pt idx="9413">
                  <c:v>-1.4513442778967409E-2</c:v>
                </c:pt>
                <c:pt idx="9414">
                  <c:v>-1.4513442778967409E-2</c:v>
                </c:pt>
                <c:pt idx="9415">
                  <c:v>-1.4513442778967409E-2</c:v>
                </c:pt>
                <c:pt idx="9416">
                  <c:v>-1.4513442778967409E-2</c:v>
                </c:pt>
                <c:pt idx="9417">
                  <c:v>-1.4513442778967409E-2</c:v>
                </c:pt>
                <c:pt idx="9418">
                  <c:v>-1.4513442778967409E-2</c:v>
                </c:pt>
                <c:pt idx="9419">
                  <c:v>-1.4513442778967409E-2</c:v>
                </c:pt>
                <c:pt idx="9420">
                  <c:v>-1.4275517487508922E-2</c:v>
                </c:pt>
                <c:pt idx="9421">
                  <c:v>-1.4275517487508922E-2</c:v>
                </c:pt>
                <c:pt idx="9422">
                  <c:v>-1.4275517487508922E-2</c:v>
                </c:pt>
                <c:pt idx="9423">
                  <c:v>-1.4275517487508922E-2</c:v>
                </c:pt>
                <c:pt idx="9424">
                  <c:v>-1.4275517487508922E-2</c:v>
                </c:pt>
                <c:pt idx="9425">
                  <c:v>-1.4275517487508922E-2</c:v>
                </c:pt>
                <c:pt idx="9426">
                  <c:v>-1.4513442778967409E-2</c:v>
                </c:pt>
                <c:pt idx="9427">
                  <c:v>-1.4513442778967409E-2</c:v>
                </c:pt>
                <c:pt idx="9428">
                  <c:v>-1.4275517487508922E-2</c:v>
                </c:pt>
                <c:pt idx="9429">
                  <c:v>-1.4275517487508922E-2</c:v>
                </c:pt>
                <c:pt idx="9430">
                  <c:v>-1.4275517487508922E-2</c:v>
                </c:pt>
                <c:pt idx="9431">
                  <c:v>-1.4275517487508922E-2</c:v>
                </c:pt>
                <c:pt idx="9432">
                  <c:v>-1.4513442778967409E-2</c:v>
                </c:pt>
                <c:pt idx="9433">
                  <c:v>-1.4513442778967409E-2</c:v>
                </c:pt>
                <c:pt idx="9434">
                  <c:v>-1.4513442778967409E-2</c:v>
                </c:pt>
                <c:pt idx="9435">
                  <c:v>-1.4513442778967409E-2</c:v>
                </c:pt>
                <c:pt idx="9436">
                  <c:v>-1.4513442778967409E-2</c:v>
                </c:pt>
                <c:pt idx="9437">
                  <c:v>-1.4513442778967409E-2</c:v>
                </c:pt>
                <c:pt idx="9438">
                  <c:v>-1.4513442778967409E-2</c:v>
                </c:pt>
                <c:pt idx="9439">
                  <c:v>-1.4513442778967409E-2</c:v>
                </c:pt>
                <c:pt idx="9440">
                  <c:v>-1.4989293361884364E-2</c:v>
                </c:pt>
                <c:pt idx="9441">
                  <c:v>-1.4989293361884364E-2</c:v>
                </c:pt>
                <c:pt idx="9442">
                  <c:v>-1.4989293361884364E-2</c:v>
                </c:pt>
                <c:pt idx="9443">
                  <c:v>-1.4989293361884364E-2</c:v>
                </c:pt>
                <c:pt idx="9444">
                  <c:v>-1.4989293361884364E-2</c:v>
                </c:pt>
                <c:pt idx="9445">
                  <c:v>-1.4989293361884364E-2</c:v>
                </c:pt>
                <c:pt idx="9446">
                  <c:v>-1.4989293361884364E-2</c:v>
                </c:pt>
                <c:pt idx="9447">
                  <c:v>-1.4989293361884364E-2</c:v>
                </c:pt>
                <c:pt idx="9448">
                  <c:v>-1.4989293361884364E-2</c:v>
                </c:pt>
                <c:pt idx="9449">
                  <c:v>-1.4989293361884364E-2</c:v>
                </c:pt>
                <c:pt idx="9450">
                  <c:v>-1.4989293361884364E-2</c:v>
                </c:pt>
                <c:pt idx="9451">
                  <c:v>-1.4989293361884364E-2</c:v>
                </c:pt>
                <c:pt idx="9452">
                  <c:v>-1.4751368070425878E-2</c:v>
                </c:pt>
                <c:pt idx="9453">
                  <c:v>-1.4751368070425878E-2</c:v>
                </c:pt>
                <c:pt idx="9454">
                  <c:v>-1.4751368070425878E-2</c:v>
                </c:pt>
                <c:pt idx="9455">
                  <c:v>-1.4751368070425878E-2</c:v>
                </c:pt>
                <c:pt idx="9456">
                  <c:v>-1.5227218653342851E-2</c:v>
                </c:pt>
                <c:pt idx="9457">
                  <c:v>-1.5227218653342851E-2</c:v>
                </c:pt>
                <c:pt idx="9458">
                  <c:v>-1.4989293361884364E-2</c:v>
                </c:pt>
                <c:pt idx="9459">
                  <c:v>-1.4989293361884364E-2</c:v>
                </c:pt>
                <c:pt idx="9460">
                  <c:v>-1.4751368070425878E-2</c:v>
                </c:pt>
                <c:pt idx="9461">
                  <c:v>-1.4751368070425878E-2</c:v>
                </c:pt>
                <c:pt idx="9462">
                  <c:v>-1.4989293361884364E-2</c:v>
                </c:pt>
                <c:pt idx="9463">
                  <c:v>-1.4989293361884364E-2</c:v>
                </c:pt>
                <c:pt idx="9464">
                  <c:v>-1.4751368070425878E-2</c:v>
                </c:pt>
                <c:pt idx="9465">
                  <c:v>-1.4751368070425878E-2</c:v>
                </c:pt>
                <c:pt idx="9466">
                  <c:v>-1.4989293361884364E-2</c:v>
                </c:pt>
                <c:pt idx="9467">
                  <c:v>-1.4989293361884364E-2</c:v>
                </c:pt>
                <c:pt idx="9468">
                  <c:v>-1.4751368070425878E-2</c:v>
                </c:pt>
                <c:pt idx="9469">
                  <c:v>-1.4751368070425878E-2</c:v>
                </c:pt>
                <c:pt idx="9470">
                  <c:v>-1.4751368070425878E-2</c:v>
                </c:pt>
                <c:pt idx="9471">
                  <c:v>-1.4751368070425878E-2</c:v>
                </c:pt>
                <c:pt idx="9472">
                  <c:v>-1.4275517487508922E-2</c:v>
                </c:pt>
                <c:pt idx="9473">
                  <c:v>-1.4275517487508922E-2</c:v>
                </c:pt>
                <c:pt idx="9474">
                  <c:v>-1.4275517487508922E-2</c:v>
                </c:pt>
                <c:pt idx="9475">
                  <c:v>-1.4275517487508922E-2</c:v>
                </c:pt>
                <c:pt idx="9476">
                  <c:v>-1.4751368070425878E-2</c:v>
                </c:pt>
                <c:pt idx="9477">
                  <c:v>-1.4751368070425878E-2</c:v>
                </c:pt>
                <c:pt idx="9478">
                  <c:v>-1.4751368070425878E-2</c:v>
                </c:pt>
                <c:pt idx="9479">
                  <c:v>-1.4751368070425878E-2</c:v>
                </c:pt>
                <c:pt idx="9480">
                  <c:v>-1.4513442778967409E-2</c:v>
                </c:pt>
                <c:pt idx="9481">
                  <c:v>-1.4513442778967409E-2</c:v>
                </c:pt>
                <c:pt idx="9482">
                  <c:v>-1.4513442778967409E-2</c:v>
                </c:pt>
                <c:pt idx="9483">
                  <c:v>-1.4513442778967409E-2</c:v>
                </c:pt>
                <c:pt idx="9484">
                  <c:v>-1.4751368070425878E-2</c:v>
                </c:pt>
                <c:pt idx="9485">
                  <c:v>-1.4751368070425878E-2</c:v>
                </c:pt>
                <c:pt idx="9486">
                  <c:v>-1.4751368070425878E-2</c:v>
                </c:pt>
                <c:pt idx="9487">
                  <c:v>-1.4751368070425878E-2</c:v>
                </c:pt>
                <c:pt idx="9488">
                  <c:v>-1.4751368070425878E-2</c:v>
                </c:pt>
                <c:pt idx="9489">
                  <c:v>-1.4751368070425878E-2</c:v>
                </c:pt>
                <c:pt idx="9490">
                  <c:v>-1.4751368070425878E-2</c:v>
                </c:pt>
                <c:pt idx="9491">
                  <c:v>-1.4751368070425878E-2</c:v>
                </c:pt>
                <c:pt idx="9492">
                  <c:v>-1.4751368070425878E-2</c:v>
                </c:pt>
                <c:pt idx="9493">
                  <c:v>-1.4751368070425878E-2</c:v>
                </c:pt>
                <c:pt idx="9494">
                  <c:v>-1.4751368070425878E-2</c:v>
                </c:pt>
                <c:pt idx="9495">
                  <c:v>-1.4751368070425878E-2</c:v>
                </c:pt>
                <c:pt idx="9496">
                  <c:v>-1.4751368070425878E-2</c:v>
                </c:pt>
                <c:pt idx="9497">
                  <c:v>-1.4989293361884364E-2</c:v>
                </c:pt>
                <c:pt idx="9498">
                  <c:v>-1.4989293361884364E-2</c:v>
                </c:pt>
                <c:pt idx="9499">
                  <c:v>-1.4989293361884364E-2</c:v>
                </c:pt>
                <c:pt idx="9500">
                  <c:v>-1.4989293361884364E-2</c:v>
                </c:pt>
                <c:pt idx="9501">
                  <c:v>-1.4751368070425878E-2</c:v>
                </c:pt>
                <c:pt idx="9502">
                  <c:v>-1.4751368070425878E-2</c:v>
                </c:pt>
                <c:pt idx="9503">
                  <c:v>-1.4751368070425878E-2</c:v>
                </c:pt>
                <c:pt idx="9504">
                  <c:v>-1.4989293361884364E-2</c:v>
                </c:pt>
                <c:pt idx="9505">
                  <c:v>-1.5227218653342851E-2</c:v>
                </c:pt>
                <c:pt idx="9506">
                  <c:v>-1.5227218653342851E-2</c:v>
                </c:pt>
                <c:pt idx="9507">
                  <c:v>-1.5227218653342851E-2</c:v>
                </c:pt>
                <c:pt idx="9508">
                  <c:v>-1.5227218653342851E-2</c:v>
                </c:pt>
                <c:pt idx="9509">
                  <c:v>-1.5227218653342851E-2</c:v>
                </c:pt>
                <c:pt idx="9510">
                  <c:v>-1.4989293361884364E-2</c:v>
                </c:pt>
                <c:pt idx="9511">
                  <c:v>-1.4989293361884364E-2</c:v>
                </c:pt>
                <c:pt idx="9512">
                  <c:v>-1.4989293361884364E-2</c:v>
                </c:pt>
                <c:pt idx="9513">
                  <c:v>-1.4989293361884364E-2</c:v>
                </c:pt>
                <c:pt idx="9514">
                  <c:v>-1.4989293361884364E-2</c:v>
                </c:pt>
                <c:pt idx="9515">
                  <c:v>-1.4989293361884364E-2</c:v>
                </c:pt>
                <c:pt idx="9516">
                  <c:v>-1.4989293361884364E-2</c:v>
                </c:pt>
                <c:pt idx="9517">
                  <c:v>-1.4989293361884364E-2</c:v>
                </c:pt>
                <c:pt idx="9518">
                  <c:v>-1.4751368070425878E-2</c:v>
                </c:pt>
                <c:pt idx="9519">
                  <c:v>-1.4751368070425878E-2</c:v>
                </c:pt>
                <c:pt idx="9520">
                  <c:v>-1.4751368070425878E-2</c:v>
                </c:pt>
                <c:pt idx="9521">
                  <c:v>-1.4751368070425878E-2</c:v>
                </c:pt>
                <c:pt idx="9522">
                  <c:v>-1.4751368070425878E-2</c:v>
                </c:pt>
                <c:pt idx="9523">
                  <c:v>-1.4751368070425878E-2</c:v>
                </c:pt>
                <c:pt idx="9524">
                  <c:v>-1.4751368070425878E-2</c:v>
                </c:pt>
                <c:pt idx="9525">
                  <c:v>-1.4513442778967409E-2</c:v>
                </c:pt>
                <c:pt idx="9526">
                  <c:v>-1.4513442778967409E-2</c:v>
                </c:pt>
                <c:pt idx="9527">
                  <c:v>-1.4513442778967409E-2</c:v>
                </c:pt>
                <c:pt idx="9528">
                  <c:v>-1.4513442778967409E-2</c:v>
                </c:pt>
                <c:pt idx="9529">
                  <c:v>-1.4513442778967409E-2</c:v>
                </c:pt>
                <c:pt idx="9530">
                  <c:v>-1.4751368070425878E-2</c:v>
                </c:pt>
                <c:pt idx="9531">
                  <c:v>-1.4751368070425878E-2</c:v>
                </c:pt>
                <c:pt idx="9532">
                  <c:v>-1.4751368070425878E-2</c:v>
                </c:pt>
                <c:pt idx="9533">
                  <c:v>-1.4751368070425878E-2</c:v>
                </c:pt>
                <c:pt idx="9534">
                  <c:v>-1.4751368070425878E-2</c:v>
                </c:pt>
                <c:pt idx="9535">
                  <c:v>-1.4751368070425878E-2</c:v>
                </c:pt>
                <c:pt idx="9536">
                  <c:v>-1.4751368070425878E-2</c:v>
                </c:pt>
                <c:pt idx="9537">
                  <c:v>-1.4989293361884364E-2</c:v>
                </c:pt>
                <c:pt idx="9538">
                  <c:v>-1.4989293361884364E-2</c:v>
                </c:pt>
                <c:pt idx="9539">
                  <c:v>-1.5227218653342851E-2</c:v>
                </c:pt>
                <c:pt idx="9540">
                  <c:v>-1.5227218653342851E-2</c:v>
                </c:pt>
                <c:pt idx="9541">
                  <c:v>-1.5227218653342851E-2</c:v>
                </c:pt>
                <c:pt idx="9542">
                  <c:v>-1.5227218653342851E-2</c:v>
                </c:pt>
                <c:pt idx="9543">
                  <c:v>-1.4989293361884364E-2</c:v>
                </c:pt>
                <c:pt idx="9544">
                  <c:v>-1.5227218653342851E-2</c:v>
                </c:pt>
                <c:pt idx="9545">
                  <c:v>-1.5227218653342851E-2</c:v>
                </c:pt>
                <c:pt idx="9546">
                  <c:v>-1.5227218653342851E-2</c:v>
                </c:pt>
                <c:pt idx="9547">
                  <c:v>-1.5227218653342851E-2</c:v>
                </c:pt>
                <c:pt idx="9548">
                  <c:v>-1.5227218653342851E-2</c:v>
                </c:pt>
                <c:pt idx="9549">
                  <c:v>-1.4989293361884364E-2</c:v>
                </c:pt>
                <c:pt idx="9550">
                  <c:v>-1.4989293361884364E-2</c:v>
                </c:pt>
                <c:pt idx="9551">
                  <c:v>-1.4513442778967409E-2</c:v>
                </c:pt>
                <c:pt idx="9552">
                  <c:v>-1.4513442778967409E-2</c:v>
                </c:pt>
                <c:pt idx="9553">
                  <c:v>-1.4989293361884364E-2</c:v>
                </c:pt>
                <c:pt idx="9554">
                  <c:v>-1.4989293361884364E-2</c:v>
                </c:pt>
                <c:pt idx="9555">
                  <c:v>-1.4989293361884364E-2</c:v>
                </c:pt>
                <c:pt idx="9556">
                  <c:v>-1.4989293361884364E-2</c:v>
                </c:pt>
                <c:pt idx="9557">
                  <c:v>-1.4751368070425878E-2</c:v>
                </c:pt>
                <c:pt idx="9558">
                  <c:v>-1.4751368070425878E-2</c:v>
                </c:pt>
                <c:pt idx="9559">
                  <c:v>-1.4751368070425878E-2</c:v>
                </c:pt>
                <c:pt idx="9560">
                  <c:v>-1.4751368070425878E-2</c:v>
                </c:pt>
                <c:pt idx="9561">
                  <c:v>-1.4513442778967409E-2</c:v>
                </c:pt>
                <c:pt idx="9562">
                  <c:v>-1.4513442778967409E-2</c:v>
                </c:pt>
                <c:pt idx="9563">
                  <c:v>-1.4513442778967409E-2</c:v>
                </c:pt>
                <c:pt idx="9564">
                  <c:v>-1.4513442778967409E-2</c:v>
                </c:pt>
                <c:pt idx="9565">
                  <c:v>-1.4513442778967409E-2</c:v>
                </c:pt>
                <c:pt idx="9566">
                  <c:v>-1.4037592196050438E-2</c:v>
                </c:pt>
                <c:pt idx="9567">
                  <c:v>-1.4275517487508922E-2</c:v>
                </c:pt>
                <c:pt idx="9568">
                  <c:v>-1.4275517487508922E-2</c:v>
                </c:pt>
                <c:pt idx="9569">
                  <c:v>-1.4275517487508922E-2</c:v>
                </c:pt>
                <c:pt idx="9570">
                  <c:v>-1.4275517487508922E-2</c:v>
                </c:pt>
                <c:pt idx="9571">
                  <c:v>-1.4275517487508922E-2</c:v>
                </c:pt>
                <c:pt idx="9572">
                  <c:v>-1.4275517487508922E-2</c:v>
                </c:pt>
                <c:pt idx="9573">
                  <c:v>-1.4275517487508922E-2</c:v>
                </c:pt>
                <c:pt idx="9574">
                  <c:v>-1.4275517487508922E-2</c:v>
                </c:pt>
                <c:pt idx="9575">
                  <c:v>-1.4275517487508922E-2</c:v>
                </c:pt>
                <c:pt idx="9576">
                  <c:v>-1.4275517487508922E-2</c:v>
                </c:pt>
                <c:pt idx="9577">
                  <c:v>-1.4275517487508922E-2</c:v>
                </c:pt>
                <c:pt idx="9578">
                  <c:v>-1.4275517487508922E-2</c:v>
                </c:pt>
                <c:pt idx="9579">
                  <c:v>-1.4513442778967409E-2</c:v>
                </c:pt>
                <c:pt idx="9580">
                  <c:v>-1.4513442778967409E-2</c:v>
                </c:pt>
                <c:pt idx="9581">
                  <c:v>-1.4513442778967409E-2</c:v>
                </c:pt>
                <c:pt idx="9582">
                  <c:v>-1.4513442778967409E-2</c:v>
                </c:pt>
                <c:pt idx="9583">
                  <c:v>-1.4751368070425878E-2</c:v>
                </c:pt>
                <c:pt idx="9584">
                  <c:v>-1.4751368070425878E-2</c:v>
                </c:pt>
                <c:pt idx="9585">
                  <c:v>-1.4751368070425878E-2</c:v>
                </c:pt>
                <c:pt idx="9586">
                  <c:v>-1.4751368070425878E-2</c:v>
                </c:pt>
                <c:pt idx="9587">
                  <c:v>-1.4751368070425878E-2</c:v>
                </c:pt>
                <c:pt idx="9588">
                  <c:v>-1.4751368070425878E-2</c:v>
                </c:pt>
                <c:pt idx="9589">
                  <c:v>-1.4513442778967409E-2</c:v>
                </c:pt>
                <c:pt idx="9590">
                  <c:v>-1.4513442778967409E-2</c:v>
                </c:pt>
                <c:pt idx="9591">
                  <c:v>-1.4513442778967409E-2</c:v>
                </c:pt>
                <c:pt idx="9592">
                  <c:v>-1.4513442778967409E-2</c:v>
                </c:pt>
                <c:pt idx="9593">
                  <c:v>-1.4513442778967409E-2</c:v>
                </c:pt>
                <c:pt idx="9594">
                  <c:v>-1.4513442778967409E-2</c:v>
                </c:pt>
                <c:pt idx="9595">
                  <c:v>-1.4513442778967409E-2</c:v>
                </c:pt>
                <c:pt idx="9596">
                  <c:v>-1.4513442778967409E-2</c:v>
                </c:pt>
                <c:pt idx="9597">
                  <c:v>-1.4513442778967409E-2</c:v>
                </c:pt>
                <c:pt idx="9598">
                  <c:v>-1.4513442778967409E-2</c:v>
                </c:pt>
                <c:pt idx="9599">
                  <c:v>-1.4513442778967409E-2</c:v>
                </c:pt>
                <c:pt idx="9600">
                  <c:v>-1.4513442778967409E-2</c:v>
                </c:pt>
                <c:pt idx="9601">
                  <c:v>-1.4275517487508922E-2</c:v>
                </c:pt>
                <c:pt idx="9602">
                  <c:v>-1.4275517487508922E-2</c:v>
                </c:pt>
                <c:pt idx="9603">
                  <c:v>-1.4037592196050438E-2</c:v>
                </c:pt>
                <c:pt idx="9604">
                  <c:v>-1.4037592196050438E-2</c:v>
                </c:pt>
                <c:pt idx="9605">
                  <c:v>-1.4513442778967409E-2</c:v>
                </c:pt>
                <c:pt idx="9606">
                  <c:v>-1.4513442778967409E-2</c:v>
                </c:pt>
                <c:pt idx="9607">
                  <c:v>-1.4513442778967409E-2</c:v>
                </c:pt>
                <c:pt idx="9608">
                  <c:v>-1.4513442778967409E-2</c:v>
                </c:pt>
                <c:pt idx="9609">
                  <c:v>-1.4513442778967409E-2</c:v>
                </c:pt>
                <c:pt idx="9610">
                  <c:v>-1.4513442778967409E-2</c:v>
                </c:pt>
                <c:pt idx="9611">
                  <c:v>-1.4275517487508922E-2</c:v>
                </c:pt>
                <c:pt idx="9612">
                  <c:v>-1.4275517487508922E-2</c:v>
                </c:pt>
                <c:pt idx="9613">
                  <c:v>-1.4275517487508922E-2</c:v>
                </c:pt>
                <c:pt idx="9614">
                  <c:v>-1.4275517487508922E-2</c:v>
                </c:pt>
                <c:pt idx="9615">
                  <c:v>-1.3799666904591886E-2</c:v>
                </c:pt>
                <c:pt idx="9616">
                  <c:v>-1.3799666904591886E-2</c:v>
                </c:pt>
                <c:pt idx="9617">
                  <c:v>-1.4037592196050438E-2</c:v>
                </c:pt>
                <c:pt idx="9618">
                  <c:v>-1.4037592196050438E-2</c:v>
                </c:pt>
                <c:pt idx="9619">
                  <c:v>-1.4275517487508922E-2</c:v>
                </c:pt>
                <c:pt idx="9620">
                  <c:v>-1.4275517487508922E-2</c:v>
                </c:pt>
                <c:pt idx="9621">
                  <c:v>-1.4037592196050438E-2</c:v>
                </c:pt>
                <c:pt idx="9622">
                  <c:v>-1.4037592196050438E-2</c:v>
                </c:pt>
                <c:pt idx="9623">
                  <c:v>-1.4037592196050438E-2</c:v>
                </c:pt>
                <c:pt idx="9624">
                  <c:v>-1.4037592196050438E-2</c:v>
                </c:pt>
                <c:pt idx="9625">
                  <c:v>-1.4037592196050438E-2</c:v>
                </c:pt>
                <c:pt idx="9626">
                  <c:v>-1.4037592196050438E-2</c:v>
                </c:pt>
                <c:pt idx="9627">
                  <c:v>-1.4275517487508922E-2</c:v>
                </c:pt>
                <c:pt idx="9628">
                  <c:v>-1.4275517487508922E-2</c:v>
                </c:pt>
                <c:pt idx="9629">
                  <c:v>-1.4275517487508922E-2</c:v>
                </c:pt>
                <c:pt idx="9630">
                  <c:v>-1.4275517487508922E-2</c:v>
                </c:pt>
                <c:pt idx="9631">
                  <c:v>-1.4275517487508922E-2</c:v>
                </c:pt>
                <c:pt idx="9632">
                  <c:v>-1.4275517487508922E-2</c:v>
                </c:pt>
                <c:pt idx="9633">
                  <c:v>-1.4037592196050438E-2</c:v>
                </c:pt>
                <c:pt idx="9634">
                  <c:v>-1.4037592196050438E-2</c:v>
                </c:pt>
                <c:pt idx="9635">
                  <c:v>-1.4037592196050438E-2</c:v>
                </c:pt>
                <c:pt idx="9636">
                  <c:v>-1.4037592196050438E-2</c:v>
                </c:pt>
                <c:pt idx="9637">
                  <c:v>-1.4275517487508922E-2</c:v>
                </c:pt>
                <c:pt idx="9638">
                  <c:v>-1.4275517487508922E-2</c:v>
                </c:pt>
                <c:pt idx="9639">
                  <c:v>-1.4275517487508922E-2</c:v>
                </c:pt>
                <c:pt idx="9640">
                  <c:v>-1.4275517487508922E-2</c:v>
                </c:pt>
                <c:pt idx="9641">
                  <c:v>-1.4275517487508922E-2</c:v>
                </c:pt>
                <c:pt idx="9642">
                  <c:v>-1.4275517487508922E-2</c:v>
                </c:pt>
                <c:pt idx="9643">
                  <c:v>-1.4275517487508922E-2</c:v>
                </c:pt>
                <c:pt idx="9644">
                  <c:v>-1.4275517487508922E-2</c:v>
                </c:pt>
                <c:pt idx="9645">
                  <c:v>-1.4275517487508922E-2</c:v>
                </c:pt>
                <c:pt idx="9646">
                  <c:v>-1.4275517487508922E-2</c:v>
                </c:pt>
                <c:pt idx="9647">
                  <c:v>-1.4275517487508922E-2</c:v>
                </c:pt>
                <c:pt idx="9648">
                  <c:v>-1.4275517487508922E-2</c:v>
                </c:pt>
                <c:pt idx="9649">
                  <c:v>-1.4513442778967409E-2</c:v>
                </c:pt>
                <c:pt idx="9650">
                  <c:v>-1.4513442778967409E-2</c:v>
                </c:pt>
                <c:pt idx="9651">
                  <c:v>-1.4513442778967409E-2</c:v>
                </c:pt>
                <c:pt idx="9652">
                  <c:v>-1.4513442778967409E-2</c:v>
                </c:pt>
                <c:pt idx="9653">
                  <c:v>-1.4275517487508922E-2</c:v>
                </c:pt>
                <c:pt idx="9654">
                  <c:v>-1.4513442778967409E-2</c:v>
                </c:pt>
                <c:pt idx="9655">
                  <c:v>-1.4275517487508922E-2</c:v>
                </c:pt>
                <c:pt idx="9656">
                  <c:v>-1.4275517487508922E-2</c:v>
                </c:pt>
                <c:pt idx="9657">
                  <c:v>-1.4513442778967409E-2</c:v>
                </c:pt>
                <c:pt idx="9658">
                  <c:v>-1.4513442778967409E-2</c:v>
                </c:pt>
                <c:pt idx="9659">
                  <c:v>-1.4513442778967409E-2</c:v>
                </c:pt>
                <c:pt idx="9660">
                  <c:v>-1.4513442778967409E-2</c:v>
                </c:pt>
                <c:pt idx="9661">
                  <c:v>-1.4513442778967409E-2</c:v>
                </c:pt>
                <c:pt idx="9662">
                  <c:v>-1.4513442778967409E-2</c:v>
                </c:pt>
                <c:pt idx="9663">
                  <c:v>-1.4513442778967409E-2</c:v>
                </c:pt>
                <c:pt idx="9664">
                  <c:v>-1.4275517487508922E-2</c:v>
                </c:pt>
                <c:pt idx="9665">
                  <c:v>-1.4275517487508922E-2</c:v>
                </c:pt>
                <c:pt idx="9666">
                  <c:v>-1.4275517487508922E-2</c:v>
                </c:pt>
                <c:pt idx="9667">
                  <c:v>-1.4275517487508922E-2</c:v>
                </c:pt>
                <c:pt idx="9668">
                  <c:v>-1.4513442778967409E-2</c:v>
                </c:pt>
                <c:pt idx="9669">
                  <c:v>-1.4513442778967409E-2</c:v>
                </c:pt>
                <c:pt idx="9670">
                  <c:v>-1.4513442778967409E-2</c:v>
                </c:pt>
                <c:pt idx="9671">
                  <c:v>-1.4275517487508922E-2</c:v>
                </c:pt>
                <c:pt idx="9672">
                  <c:v>-1.4275517487508922E-2</c:v>
                </c:pt>
                <c:pt idx="9673">
                  <c:v>-1.4275517487508922E-2</c:v>
                </c:pt>
                <c:pt idx="9674">
                  <c:v>-1.4275517487508922E-2</c:v>
                </c:pt>
                <c:pt idx="9675">
                  <c:v>-1.4275517487508922E-2</c:v>
                </c:pt>
                <c:pt idx="9676">
                  <c:v>-1.4275517487508922E-2</c:v>
                </c:pt>
                <c:pt idx="9677">
                  <c:v>-1.4275517487508922E-2</c:v>
                </c:pt>
                <c:pt idx="9678">
                  <c:v>-1.4275517487508922E-2</c:v>
                </c:pt>
                <c:pt idx="9679">
                  <c:v>-1.4275517487508922E-2</c:v>
                </c:pt>
                <c:pt idx="9680">
                  <c:v>-1.4275517487508922E-2</c:v>
                </c:pt>
                <c:pt idx="9681">
                  <c:v>-1.4037592196050438E-2</c:v>
                </c:pt>
                <c:pt idx="9682">
                  <c:v>-1.4037592196050438E-2</c:v>
                </c:pt>
                <c:pt idx="9683">
                  <c:v>-1.4037592196050438E-2</c:v>
                </c:pt>
                <c:pt idx="9684">
                  <c:v>-1.4037592196050438E-2</c:v>
                </c:pt>
                <c:pt idx="9685">
                  <c:v>-1.4037592196050438E-2</c:v>
                </c:pt>
                <c:pt idx="9686">
                  <c:v>-1.4037592196050438E-2</c:v>
                </c:pt>
                <c:pt idx="9687">
                  <c:v>-1.4037592196050438E-2</c:v>
                </c:pt>
                <c:pt idx="9688">
                  <c:v>-1.4037592196050438E-2</c:v>
                </c:pt>
                <c:pt idx="9689">
                  <c:v>-1.4513442778967409E-2</c:v>
                </c:pt>
                <c:pt idx="9690">
                  <c:v>-1.4513442778967409E-2</c:v>
                </c:pt>
                <c:pt idx="9691">
                  <c:v>-1.4513442778967409E-2</c:v>
                </c:pt>
                <c:pt idx="9692">
                  <c:v>-1.4513442778967409E-2</c:v>
                </c:pt>
                <c:pt idx="9693">
                  <c:v>-1.4275517487508922E-2</c:v>
                </c:pt>
                <c:pt idx="9694">
                  <c:v>-1.4275517487508922E-2</c:v>
                </c:pt>
                <c:pt idx="9695">
                  <c:v>-1.4275517487508922E-2</c:v>
                </c:pt>
                <c:pt idx="9696">
                  <c:v>-1.4275517487508922E-2</c:v>
                </c:pt>
                <c:pt idx="9697">
                  <c:v>-1.3799666904591886E-2</c:v>
                </c:pt>
                <c:pt idx="9698">
                  <c:v>-1.4037592196050438E-2</c:v>
                </c:pt>
                <c:pt idx="9699">
                  <c:v>-1.4037592196050438E-2</c:v>
                </c:pt>
                <c:pt idx="9700">
                  <c:v>-1.4037592196050438E-2</c:v>
                </c:pt>
                <c:pt idx="9701">
                  <c:v>-1.3561741613133556E-2</c:v>
                </c:pt>
                <c:pt idx="9702">
                  <c:v>-1.3561741613133556E-2</c:v>
                </c:pt>
                <c:pt idx="9703">
                  <c:v>-1.3561741613133556E-2</c:v>
                </c:pt>
                <c:pt idx="9704">
                  <c:v>-1.3561741613133556E-2</c:v>
                </c:pt>
                <c:pt idx="9705">
                  <c:v>-1.3561741613133556E-2</c:v>
                </c:pt>
                <c:pt idx="9706">
                  <c:v>-1.3561741613133556E-2</c:v>
                </c:pt>
                <c:pt idx="9707">
                  <c:v>-1.3799666904591886E-2</c:v>
                </c:pt>
                <c:pt idx="9708">
                  <c:v>-8.6103802917962546E-3</c:v>
                </c:pt>
                <c:pt idx="9709">
                  <c:v>-8.6103802917962546E-3</c:v>
                </c:pt>
                <c:pt idx="9710">
                  <c:v>-8.6103802917962546E-3</c:v>
                </c:pt>
                <c:pt idx="9711">
                  <c:v>-8.6103802917962546E-3</c:v>
                </c:pt>
                <c:pt idx="9712">
                  <c:v>-8.6103802917962546E-3</c:v>
                </c:pt>
                <c:pt idx="9713">
                  <c:v>-8.3712030614685549E-3</c:v>
                </c:pt>
                <c:pt idx="9714">
                  <c:v>-8.3712030614685549E-3</c:v>
                </c:pt>
                <c:pt idx="9715">
                  <c:v>-8.6103802917962546E-3</c:v>
                </c:pt>
                <c:pt idx="9716">
                  <c:v>-8.6103802917962546E-3</c:v>
                </c:pt>
                <c:pt idx="9717">
                  <c:v>-8.3712030614685549E-3</c:v>
                </c:pt>
                <c:pt idx="9718">
                  <c:v>-8.3712030614685549E-3</c:v>
                </c:pt>
                <c:pt idx="9719">
                  <c:v>-8.3712030614685549E-3</c:v>
                </c:pt>
                <c:pt idx="9720">
                  <c:v>-8.3712030614685549E-3</c:v>
                </c:pt>
                <c:pt idx="9721">
                  <c:v>-8.3712030614685549E-3</c:v>
                </c:pt>
                <c:pt idx="9722">
                  <c:v>-8.3712030614685549E-3</c:v>
                </c:pt>
                <c:pt idx="9723">
                  <c:v>-8.1320258311408777E-3</c:v>
                </c:pt>
                <c:pt idx="9724">
                  <c:v>-8.3692013390722683E-3</c:v>
                </c:pt>
                <c:pt idx="9725">
                  <c:v>-8.130081300813009E-3</c:v>
                </c:pt>
                <c:pt idx="9726">
                  <c:v>-8.3672005737509391E-3</c:v>
                </c:pt>
                <c:pt idx="9727">
                  <c:v>-8.3672005737509391E-3</c:v>
                </c:pt>
                <c:pt idx="9728">
                  <c:v>-8.3672005737509391E-3</c:v>
                </c:pt>
                <c:pt idx="9729">
                  <c:v>-8.3672005737509391E-3</c:v>
                </c:pt>
                <c:pt idx="9730">
                  <c:v>-8.1281377002151486E-3</c:v>
                </c:pt>
                <c:pt idx="9731">
                  <c:v>-8.1281377002151486E-3</c:v>
                </c:pt>
                <c:pt idx="9732">
                  <c:v>-8.3652007648183768E-3</c:v>
                </c:pt>
                <c:pt idx="9733">
                  <c:v>-8.3652007648183768E-3</c:v>
                </c:pt>
                <c:pt idx="9734">
                  <c:v>-8.3652007648183768E-3</c:v>
                </c:pt>
                <c:pt idx="9735">
                  <c:v>-8.3652007648183768E-3</c:v>
                </c:pt>
                <c:pt idx="9736">
                  <c:v>-8.3652007648183768E-3</c:v>
                </c:pt>
                <c:pt idx="9737">
                  <c:v>-8.6042065009560246E-3</c:v>
                </c:pt>
                <c:pt idx="9738">
                  <c:v>-8.3672005737509391E-3</c:v>
                </c:pt>
                <c:pt idx="9739">
                  <c:v>-8.3672005737509391E-3</c:v>
                </c:pt>
                <c:pt idx="9740">
                  <c:v>-8.3672005737509391E-3</c:v>
                </c:pt>
                <c:pt idx="9741">
                  <c:v>-8.3672005737509391E-3</c:v>
                </c:pt>
                <c:pt idx="9742">
                  <c:v>-8.3672005737509391E-3</c:v>
                </c:pt>
                <c:pt idx="9743">
                  <c:v>-8.606263447286636E-3</c:v>
                </c:pt>
                <c:pt idx="9744">
                  <c:v>-8.3692013390722683E-3</c:v>
                </c:pt>
                <c:pt idx="9745">
                  <c:v>-8.3692013390722683E-3</c:v>
                </c:pt>
                <c:pt idx="9746">
                  <c:v>-8.3692013390722683E-3</c:v>
                </c:pt>
                <c:pt idx="9747">
                  <c:v>-8.6083213773314182E-3</c:v>
                </c:pt>
                <c:pt idx="9748">
                  <c:v>-8.3712030614685549E-3</c:v>
                </c:pt>
                <c:pt idx="9749">
                  <c:v>-8.3712030614685549E-3</c:v>
                </c:pt>
                <c:pt idx="9750">
                  <c:v>-8.3712030614685549E-3</c:v>
                </c:pt>
                <c:pt idx="9751">
                  <c:v>-8.6103802917962546E-3</c:v>
                </c:pt>
                <c:pt idx="9752">
                  <c:v>-8.6103802917962546E-3</c:v>
                </c:pt>
                <c:pt idx="9753">
                  <c:v>-8.3712030614685549E-3</c:v>
                </c:pt>
                <c:pt idx="9754">
                  <c:v>-8.3712030614685549E-3</c:v>
                </c:pt>
                <c:pt idx="9755">
                  <c:v>-8.3712030614685549E-3</c:v>
                </c:pt>
                <c:pt idx="9756">
                  <c:v>-8.3712030614685549E-3</c:v>
                </c:pt>
                <c:pt idx="9757">
                  <c:v>-8.6103802917962546E-3</c:v>
                </c:pt>
                <c:pt idx="9758">
                  <c:v>-8.6103802917962546E-3</c:v>
                </c:pt>
                <c:pt idx="9759">
                  <c:v>-8.6103802917962546E-3</c:v>
                </c:pt>
                <c:pt idx="9760">
                  <c:v>-8.6103802917962546E-3</c:v>
                </c:pt>
                <c:pt idx="9761">
                  <c:v>-8.6103802917962546E-3</c:v>
                </c:pt>
                <c:pt idx="9762">
                  <c:v>-8.6103802917962546E-3</c:v>
                </c:pt>
                <c:pt idx="9763">
                  <c:v>-8.6103802917962546E-3</c:v>
                </c:pt>
                <c:pt idx="9764">
                  <c:v>-8.6103802917962546E-3</c:v>
                </c:pt>
                <c:pt idx="9765">
                  <c:v>-8.6103802917962546E-3</c:v>
                </c:pt>
                <c:pt idx="9766">
                  <c:v>-8.6103802917962546E-3</c:v>
                </c:pt>
                <c:pt idx="9767">
                  <c:v>-8.6103802917962546E-3</c:v>
                </c:pt>
                <c:pt idx="9768">
                  <c:v>-8.6103802917962546E-3</c:v>
                </c:pt>
                <c:pt idx="9769">
                  <c:v>-8.6103802917962546E-3</c:v>
                </c:pt>
                <c:pt idx="9770">
                  <c:v>-8.6103802917962546E-3</c:v>
                </c:pt>
                <c:pt idx="9771">
                  <c:v>-8.6103802917962546E-3</c:v>
                </c:pt>
                <c:pt idx="9772">
                  <c:v>-8.6103802917962546E-3</c:v>
                </c:pt>
                <c:pt idx="9773">
                  <c:v>-8.6103802917962546E-3</c:v>
                </c:pt>
                <c:pt idx="9774">
                  <c:v>-8.6103802917962546E-3</c:v>
                </c:pt>
                <c:pt idx="9775">
                  <c:v>-8.6103802917962546E-3</c:v>
                </c:pt>
                <c:pt idx="9776">
                  <c:v>-8.6103802917962546E-3</c:v>
                </c:pt>
                <c:pt idx="9777">
                  <c:v>-8.1320258311408777E-3</c:v>
                </c:pt>
                <c:pt idx="9778">
                  <c:v>-8.1320258311408777E-3</c:v>
                </c:pt>
                <c:pt idx="9779">
                  <c:v>-8.1320258311408777E-3</c:v>
                </c:pt>
                <c:pt idx="9780">
                  <c:v>-8.1320258311408777E-3</c:v>
                </c:pt>
                <c:pt idx="9781">
                  <c:v>-8.1320258311408777E-3</c:v>
                </c:pt>
                <c:pt idx="9782">
                  <c:v>-8.1320258311408777E-3</c:v>
                </c:pt>
                <c:pt idx="9783">
                  <c:v>-8.1320258311408777E-3</c:v>
                </c:pt>
                <c:pt idx="9784">
                  <c:v>-8.1320258311408777E-3</c:v>
                </c:pt>
                <c:pt idx="9785">
                  <c:v>-8.1320258311408777E-3</c:v>
                </c:pt>
                <c:pt idx="9786">
                  <c:v>-8.1320258311408777E-3</c:v>
                </c:pt>
                <c:pt idx="9787">
                  <c:v>-8.1320258311408777E-3</c:v>
                </c:pt>
                <c:pt idx="9788">
                  <c:v>-8.1320258311408777E-3</c:v>
                </c:pt>
                <c:pt idx="9789">
                  <c:v>-8.1320258311408777E-3</c:v>
                </c:pt>
                <c:pt idx="9790">
                  <c:v>-8.1320258311408777E-3</c:v>
                </c:pt>
                <c:pt idx="9791">
                  <c:v>-8.1320258311408777E-3</c:v>
                </c:pt>
                <c:pt idx="9792">
                  <c:v>-8.1320258311408777E-3</c:v>
                </c:pt>
                <c:pt idx="9793">
                  <c:v>-7.8928486008132317E-3</c:v>
                </c:pt>
                <c:pt idx="9794">
                  <c:v>-7.8928486008132317E-3</c:v>
                </c:pt>
                <c:pt idx="9795">
                  <c:v>-7.8928486008132317E-3</c:v>
                </c:pt>
                <c:pt idx="9796">
                  <c:v>-7.8928486008132317E-3</c:v>
                </c:pt>
                <c:pt idx="9797">
                  <c:v>-7.8928486008132317E-3</c:v>
                </c:pt>
                <c:pt idx="9798">
                  <c:v>-7.8928486008132317E-3</c:v>
                </c:pt>
                <c:pt idx="9799">
                  <c:v>-8.6103802917962546E-3</c:v>
                </c:pt>
                <c:pt idx="9800">
                  <c:v>-8.6103802917962546E-3</c:v>
                </c:pt>
                <c:pt idx="9801">
                  <c:v>-8.6103802917962546E-3</c:v>
                </c:pt>
                <c:pt idx="9802">
                  <c:v>-8.6103802917962546E-3</c:v>
                </c:pt>
                <c:pt idx="9803">
                  <c:v>-8.6103802917962546E-3</c:v>
                </c:pt>
                <c:pt idx="9804">
                  <c:v>-8.6103802917962546E-3</c:v>
                </c:pt>
                <c:pt idx="9805">
                  <c:v>-8.3712030614685549E-3</c:v>
                </c:pt>
                <c:pt idx="9806">
                  <c:v>-8.3712030614685549E-3</c:v>
                </c:pt>
                <c:pt idx="9807">
                  <c:v>-8.3712030614685549E-3</c:v>
                </c:pt>
                <c:pt idx="9808">
                  <c:v>-8.3712030614685549E-3</c:v>
                </c:pt>
                <c:pt idx="9809">
                  <c:v>-8.3712030614685549E-3</c:v>
                </c:pt>
                <c:pt idx="9810">
                  <c:v>-8.3712030614685549E-3</c:v>
                </c:pt>
                <c:pt idx="9811">
                  <c:v>-8.6103802917962546E-3</c:v>
                </c:pt>
                <c:pt idx="9812">
                  <c:v>-8.6103802917962546E-3</c:v>
                </c:pt>
                <c:pt idx="9813">
                  <c:v>-8.6103802917962546E-3</c:v>
                </c:pt>
                <c:pt idx="9814">
                  <c:v>-8.6103802917962546E-3</c:v>
                </c:pt>
                <c:pt idx="9815">
                  <c:v>-8.6103802917962546E-3</c:v>
                </c:pt>
                <c:pt idx="9816">
                  <c:v>-8.3712030614685549E-3</c:v>
                </c:pt>
                <c:pt idx="9817">
                  <c:v>-8.1320258311408777E-3</c:v>
                </c:pt>
                <c:pt idx="9818">
                  <c:v>-8.1320258311408777E-3</c:v>
                </c:pt>
                <c:pt idx="9819">
                  <c:v>-8.1320258311408777E-3</c:v>
                </c:pt>
                <c:pt idx="9820">
                  <c:v>-8.1320258311408777E-3</c:v>
                </c:pt>
                <c:pt idx="9821">
                  <c:v>-8.1320258311408777E-3</c:v>
                </c:pt>
                <c:pt idx="9822">
                  <c:v>-8.1320258311408777E-3</c:v>
                </c:pt>
                <c:pt idx="9823">
                  <c:v>-8.1320258311408777E-3</c:v>
                </c:pt>
                <c:pt idx="9824">
                  <c:v>-8.1320258311408777E-3</c:v>
                </c:pt>
                <c:pt idx="9825">
                  <c:v>-8.1320258311408777E-3</c:v>
                </c:pt>
                <c:pt idx="9826">
                  <c:v>-8.1320258311408777E-3</c:v>
                </c:pt>
                <c:pt idx="9827">
                  <c:v>-8.3712030614685549E-3</c:v>
                </c:pt>
                <c:pt idx="9828">
                  <c:v>-8.3712030614685549E-3</c:v>
                </c:pt>
                <c:pt idx="9829">
                  <c:v>-8.3712030614685549E-3</c:v>
                </c:pt>
                <c:pt idx="9830">
                  <c:v>-8.3712030614685549E-3</c:v>
                </c:pt>
                <c:pt idx="9831">
                  <c:v>-8.3712030614685549E-3</c:v>
                </c:pt>
                <c:pt idx="9832">
                  <c:v>-8.3712030614685549E-3</c:v>
                </c:pt>
                <c:pt idx="9833">
                  <c:v>-8.3712030614685549E-3</c:v>
                </c:pt>
                <c:pt idx="9834">
                  <c:v>-8.3712030614685549E-3</c:v>
                </c:pt>
                <c:pt idx="9835">
                  <c:v>-8.6103802917962546E-3</c:v>
                </c:pt>
                <c:pt idx="9836">
                  <c:v>-8.6103802917962546E-3</c:v>
                </c:pt>
                <c:pt idx="9837">
                  <c:v>-8.6103802917962546E-3</c:v>
                </c:pt>
                <c:pt idx="9838">
                  <c:v>-8.6103802917962546E-3</c:v>
                </c:pt>
                <c:pt idx="9839">
                  <c:v>-8.6103802917962546E-3</c:v>
                </c:pt>
                <c:pt idx="9840">
                  <c:v>-8.6103802917962546E-3</c:v>
                </c:pt>
                <c:pt idx="9841">
                  <c:v>-8.8495575221239561E-3</c:v>
                </c:pt>
                <c:pt idx="9842">
                  <c:v>-8.8495575221239561E-3</c:v>
                </c:pt>
                <c:pt idx="9843">
                  <c:v>-9.0887347524515709E-3</c:v>
                </c:pt>
                <c:pt idx="9844">
                  <c:v>-9.0887347524515709E-3</c:v>
                </c:pt>
                <c:pt idx="9845">
                  <c:v>-9.0887347524515709E-3</c:v>
                </c:pt>
                <c:pt idx="9846">
                  <c:v>-9.0887347524515709E-3</c:v>
                </c:pt>
                <c:pt idx="9847">
                  <c:v>-9.0887347524515709E-3</c:v>
                </c:pt>
                <c:pt idx="9848">
                  <c:v>-9.0887347524515709E-3</c:v>
                </c:pt>
                <c:pt idx="9849">
                  <c:v>-9.0887347524515709E-3</c:v>
                </c:pt>
                <c:pt idx="9850">
                  <c:v>-9.0887347524515709E-3</c:v>
                </c:pt>
                <c:pt idx="9851">
                  <c:v>-9.0887347524515709E-3</c:v>
                </c:pt>
                <c:pt idx="9852">
                  <c:v>-9.0887347524515709E-3</c:v>
                </c:pt>
                <c:pt idx="9853">
                  <c:v>-9.5670892131070207E-3</c:v>
                </c:pt>
                <c:pt idx="9854">
                  <c:v>-9.3279119827792394E-3</c:v>
                </c:pt>
                <c:pt idx="9855">
                  <c:v>-9.0887347524515709E-3</c:v>
                </c:pt>
                <c:pt idx="9856">
                  <c:v>-9.3279119827792394E-3</c:v>
                </c:pt>
                <c:pt idx="9857">
                  <c:v>-9.0887347524515709E-3</c:v>
                </c:pt>
                <c:pt idx="9858">
                  <c:v>-9.0887347524515709E-3</c:v>
                </c:pt>
                <c:pt idx="9859">
                  <c:v>-8.6103802917962546E-3</c:v>
                </c:pt>
                <c:pt idx="9860">
                  <c:v>-8.6103802917962546E-3</c:v>
                </c:pt>
                <c:pt idx="9861">
                  <c:v>-8.6103802917962546E-3</c:v>
                </c:pt>
                <c:pt idx="9862">
                  <c:v>-8.6103802917962546E-3</c:v>
                </c:pt>
                <c:pt idx="9863">
                  <c:v>-9.0887347524515709E-3</c:v>
                </c:pt>
                <c:pt idx="9864">
                  <c:v>-9.0887347524515709E-3</c:v>
                </c:pt>
                <c:pt idx="9865">
                  <c:v>-8.8495575221239561E-3</c:v>
                </c:pt>
                <c:pt idx="9866">
                  <c:v>-8.8495575221239561E-3</c:v>
                </c:pt>
                <c:pt idx="9867">
                  <c:v>-8.6103802917962546E-3</c:v>
                </c:pt>
                <c:pt idx="9868">
                  <c:v>-8.6103802917962546E-3</c:v>
                </c:pt>
                <c:pt idx="9869">
                  <c:v>-8.6103802917962546E-3</c:v>
                </c:pt>
                <c:pt idx="9870">
                  <c:v>-8.6103802917962546E-3</c:v>
                </c:pt>
                <c:pt idx="9871">
                  <c:v>-8.6103802917962546E-3</c:v>
                </c:pt>
                <c:pt idx="9872">
                  <c:v>-8.6103802917962546E-3</c:v>
                </c:pt>
                <c:pt idx="9873">
                  <c:v>-8.6103802917962546E-3</c:v>
                </c:pt>
                <c:pt idx="9874">
                  <c:v>-8.6103802917962546E-3</c:v>
                </c:pt>
                <c:pt idx="9875">
                  <c:v>-8.3712030614685549E-3</c:v>
                </c:pt>
                <c:pt idx="9876">
                  <c:v>-8.3712030614685549E-3</c:v>
                </c:pt>
                <c:pt idx="9877">
                  <c:v>-8.3712030614685549E-3</c:v>
                </c:pt>
                <c:pt idx="9878">
                  <c:v>-8.3712030614685549E-3</c:v>
                </c:pt>
                <c:pt idx="9879">
                  <c:v>-8.3712030614685549E-3</c:v>
                </c:pt>
                <c:pt idx="9880">
                  <c:v>-8.3712030614685549E-3</c:v>
                </c:pt>
                <c:pt idx="9881">
                  <c:v>-8.3712030614685549E-3</c:v>
                </c:pt>
                <c:pt idx="9882">
                  <c:v>-8.3712030614685549E-3</c:v>
                </c:pt>
                <c:pt idx="9883">
                  <c:v>-8.6103802917962546E-3</c:v>
                </c:pt>
                <c:pt idx="9884">
                  <c:v>-8.6103802917962546E-3</c:v>
                </c:pt>
                <c:pt idx="9885">
                  <c:v>-8.3712030614685549E-3</c:v>
                </c:pt>
                <c:pt idx="9886">
                  <c:v>-8.3712030614685549E-3</c:v>
                </c:pt>
                <c:pt idx="9887">
                  <c:v>-8.1320258311408777E-3</c:v>
                </c:pt>
                <c:pt idx="9888">
                  <c:v>-8.1320258311408777E-3</c:v>
                </c:pt>
                <c:pt idx="9889">
                  <c:v>-8.1320258311408777E-3</c:v>
                </c:pt>
                <c:pt idx="9890">
                  <c:v>-8.1320258311408777E-3</c:v>
                </c:pt>
                <c:pt idx="9891">
                  <c:v>-8.1320258311408777E-3</c:v>
                </c:pt>
                <c:pt idx="9892">
                  <c:v>-8.1320258311408777E-3</c:v>
                </c:pt>
                <c:pt idx="9893">
                  <c:v>-8.1320258311408777E-3</c:v>
                </c:pt>
                <c:pt idx="9894">
                  <c:v>-8.1320258311408777E-3</c:v>
                </c:pt>
                <c:pt idx="9895">
                  <c:v>-8.1320258311408777E-3</c:v>
                </c:pt>
                <c:pt idx="9896">
                  <c:v>-8.6103802917962546E-3</c:v>
                </c:pt>
                <c:pt idx="9897">
                  <c:v>-8.6103802917962546E-3</c:v>
                </c:pt>
                <c:pt idx="9898">
                  <c:v>-8.6103802917962546E-3</c:v>
                </c:pt>
                <c:pt idx="9899">
                  <c:v>-8.6103802917962546E-3</c:v>
                </c:pt>
                <c:pt idx="9900">
                  <c:v>-8.6103802917962546E-3</c:v>
                </c:pt>
                <c:pt idx="9901">
                  <c:v>-8.6103802917962546E-3</c:v>
                </c:pt>
                <c:pt idx="9902">
                  <c:v>-8.6103802917962546E-3</c:v>
                </c:pt>
                <c:pt idx="9903">
                  <c:v>-8.8495575221239561E-3</c:v>
                </c:pt>
                <c:pt idx="9904">
                  <c:v>-9.0887347524515709E-3</c:v>
                </c:pt>
                <c:pt idx="9905">
                  <c:v>-9.0887347524515709E-3</c:v>
                </c:pt>
                <c:pt idx="9906">
                  <c:v>-9.0887347524515709E-3</c:v>
                </c:pt>
                <c:pt idx="9907">
                  <c:v>-9.0887347524515709E-3</c:v>
                </c:pt>
                <c:pt idx="9908">
                  <c:v>-9.3279119827792394E-3</c:v>
                </c:pt>
                <c:pt idx="9909">
                  <c:v>-9.3279119827792394E-3</c:v>
                </c:pt>
                <c:pt idx="9910">
                  <c:v>-9.0887347524515709E-3</c:v>
                </c:pt>
                <c:pt idx="9911">
                  <c:v>-9.0887347524515709E-3</c:v>
                </c:pt>
                <c:pt idx="9912">
                  <c:v>-9.3279119827792394E-3</c:v>
                </c:pt>
                <c:pt idx="9913">
                  <c:v>-9.3279119827792394E-3</c:v>
                </c:pt>
                <c:pt idx="9914">
                  <c:v>-9.3279119827792394E-3</c:v>
                </c:pt>
                <c:pt idx="9915">
                  <c:v>-9.3279119827792394E-3</c:v>
                </c:pt>
                <c:pt idx="9916">
                  <c:v>-9.0887347524515709E-3</c:v>
                </c:pt>
                <c:pt idx="9917">
                  <c:v>-9.0887347524515709E-3</c:v>
                </c:pt>
                <c:pt idx="9918">
                  <c:v>-9.0887347524515709E-3</c:v>
                </c:pt>
                <c:pt idx="9919">
                  <c:v>-9.0887347524515709E-3</c:v>
                </c:pt>
                <c:pt idx="9920">
                  <c:v>-9.0887347524515709E-3</c:v>
                </c:pt>
                <c:pt idx="9921">
                  <c:v>-9.0887347524515709E-3</c:v>
                </c:pt>
                <c:pt idx="9922">
                  <c:v>-9.0887347524515709E-3</c:v>
                </c:pt>
                <c:pt idx="9923">
                  <c:v>-9.0887347524515709E-3</c:v>
                </c:pt>
                <c:pt idx="9924">
                  <c:v>-9.3279119827792394E-3</c:v>
                </c:pt>
                <c:pt idx="9925">
                  <c:v>-9.3279119827792394E-3</c:v>
                </c:pt>
                <c:pt idx="9926">
                  <c:v>-9.3279119827792394E-3</c:v>
                </c:pt>
                <c:pt idx="9927">
                  <c:v>-9.3279119827792394E-3</c:v>
                </c:pt>
                <c:pt idx="9928">
                  <c:v>-9.0887347524515709E-3</c:v>
                </c:pt>
                <c:pt idx="9929">
                  <c:v>-9.0887347524515709E-3</c:v>
                </c:pt>
                <c:pt idx="9930">
                  <c:v>-9.0887347524515709E-3</c:v>
                </c:pt>
                <c:pt idx="9931">
                  <c:v>-9.0887347524515709E-3</c:v>
                </c:pt>
                <c:pt idx="9932">
                  <c:v>-9.3279119827792394E-3</c:v>
                </c:pt>
                <c:pt idx="9933">
                  <c:v>-9.3279119827792394E-3</c:v>
                </c:pt>
                <c:pt idx="9934">
                  <c:v>-9.3279119827792394E-3</c:v>
                </c:pt>
                <c:pt idx="9935">
                  <c:v>-9.5670892131070207E-3</c:v>
                </c:pt>
                <c:pt idx="9936">
                  <c:v>-9.3279119827792394E-3</c:v>
                </c:pt>
                <c:pt idx="9937">
                  <c:v>-9.5670892131070207E-3</c:v>
                </c:pt>
                <c:pt idx="9938">
                  <c:v>-9.5670892131070207E-3</c:v>
                </c:pt>
                <c:pt idx="9939">
                  <c:v>-9.5670892131070207E-3</c:v>
                </c:pt>
                <c:pt idx="9940">
                  <c:v>-9.5670892131070207E-3</c:v>
                </c:pt>
                <c:pt idx="9941">
                  <c:v>-9.8062664434345921E-3</c:v>
                </c:pt>
                <c:pt idx="9942">
                  <c:v>-9.8062664434345921E-3</c:v>
                </c:pt>
                <c:pt idx="9943">
                  <c:v>-9.8062664434345921E-3</c:v>
                </c:pt>
                <c:pt idx="9944">
                  <c:v>-9.5670892131070207E-3</c:v>
                </c:pt>
                <c:pt idx="9945">
                  <c:v>-9.5670892131070207E-3</c:v>
                </c:pt>
                <c:pt idx="9946">
                  <c:v>-9.5670892131070207E-3</c:v>
                </c:pt>
                <c:pt idx="9947">
                  <c:v>-9.5670892131070207E-3</c:v>
                </c:pt>
                <c:pt idx="9948">
                  <c:v>-9.8062664434345921E-3</c:v>
                </c:pt>
                <c:pt idx="9949">
                  <c:v>-9.8062664434345921E-3</c:v>
                </c:pt>
                <c:pt idx="9950">
                  <c:v>-9.8062664434345921E-3</c:v>
                </c:pt>
                <c:pt idx="9951">
                  <c:v>-9.8062664434345921E-3</c:v>
                </c:pt>
                <c:pt idx="9952">
                  <c:v>-1.0045443673762281E-2</c:v>
                </c:pt>
                <c:pt idx="9953">
                  <c:v>-1.0045443673762281E-2</c:v>
                </c:pt>
                <c:pt idx="9954">
                  <c:v>-9.8062664434345921E-3</c:v>
                </c:pt>
                <c:pt idx="9955">
                  <c:v>-9.8062664434345921E-3</c:v>
                </c:pt>
                <c:pt idx="9956">
                  <c:v>-9.8062664434345921E-3</c:v>
                </c:pt>
                <c:pt idx="9957">
                  <c:v>-9.5670892131070207E-3</c:v>
                </c:pt>
                <c:pt idx="9958">
                  <c:v>-9.5670892131070207E-3</c:v>
                </c:pt>
                <c:pt idx="9959">
                  <c:v>-9.3279119827792394E-3</c:v>
                </c:pt>
                <c:pt idx="9960">
                  <c:v>-9.5670892131070207E-3</c:v>
                </c:pt>
                <c:pt idx="9961">
                  <c:v>-9.5670892131070207E-3</c:v>
                </c:pt>
                <c:pt idx="9962">
                  <c:v>-9.5670892131070207E-3</c:v>
                </c:pt>
                <c:pt idx="9963">
                  <c:v>-9.5670892131070207E-3</c:v>
                </c:pt>
                <c:pt idx="9964">
                  <c:v>-9.5670892131070207E-3</c:v>
                </c:pt>
                <c:pt idx="9965">
                  <c:v>-9.5670892131070207E-3</c:v>
                </c:pt>
                <c:pt idx="9966">
                  <c:v>-9.3279119827792394E-3</c:v>
                </c:pt>
                <c:pt idx="9967">
                  <c:v>-9.3279119827792394E-3</c:v>
                </c:pt>
                <c:pt idx="9968">
                  <c:v>-9.0887347524515709E-3</c:v>
                </c:pt>
                <c:pt idx="9969">
                  <c:v>-9.0887347524515709E-3</c:v>
                </c:pt>
                <c:pt idx="9970">
                  <c:v>-9.0887347524515709E-3</c:v>
                </c:pt>
                <c:pt idx="9971">
                  <c:v>-9.0887347524515709E-3</c:v>
                </c:pt>
                <c:pt idx="9972">
                  <c:v>-9.0887347524515709E-3</c:v>
                </c:pt>
                <c:pt idx="9973">
                  <c:v>-9.0887347524515709E-3</c:v>
                </c:pt>
                <c:pt idx="9974">
                  <c:v>-9.0887347524515709E-3</c:v>
                </c:pt>
                <c:pt idx="9975">
                  <c:v>-9.0887347524515709E-3</c:v>
                </c:pt>
                <c:pt idx="9976">
                  <c:v>-9.5670892131070207E-3</c:v>
                </c:pt>
                <c:pt idx="9977">
                  <c:v>-9.5670892131070207E-3</c:v>
                </c:pt>
                <c:pt idx="9978">
                  <c:v>-9.5670892131070207E-3</c:v>
                </c:pt>
                <c:pt idx="9979">
                  <c:v>-9.5670892131070207E-3</c:v>
                </c:pt>
                <c:pt idx="9980">
                  <c:v>-9.3279119827792394E-3</c:v>
                </c:pt>
                <c:pt idx="9981">
                  <c:v>-9.8062664434345921E-3</c:v>
                </c:pt>
                <c:pt idx="9982">
                  <c:v>-9.5670892131070207E-3</c:v>
                </c:pt>
                <c:pt idx="9983">
                  <c:v>-9.5670892131070207E-3</c:v>
                </c:pt>
                <c:pt idx="9984">
                  <c:v>-9.3279119827792394E-3</c:v>
                </c:pt>
                <c:pt idx="9985">
                  <c:v>-9.3279119827792394E-3</c:v>
                </c:pt>
                <c:pt idx="9986">
                  <c:v>-9.0887347524515709E-3</c:v>
                </c:pt>
                <c:pt idx="9987">
                  <c:v>-9.0887347524515709E-3</c:v>
                </c:pt>
                <c:pt idx="9988">
                  <c:v>-9.0887347524515709E-3</c:v>
                </c:pt>
                <c:pt idx="9989">
                  <c:v>-9.3279119827792394E-3</c:v>
                </c:pt>
                <c:pt idx="9990">
                  <c:v>-9.3279119827792394E-3</c:v>
                </c:pt>
                <c:pt idx="9991">
                  <c:v>-9.3279119827792394E-3</c:v>
                </c:pt>
                <c:pt idx="9992">
                  <c:v>-9.3279119827792394E-3</c:v>
                </c:pt>
                <c:pt idx="9993">
                  <c:v>-9.3279119827792394E-3</c:v>
                </c:pt>
                <c:pt idx="9994">
                  <c:v>-9.3279119827792394E-3</c:v>
                </c:pt>
                <c:pt idx="9995">
                  <c:v>-9.3279119827792394E-3</c:v>
                </c:pt>
                <c:pt idx="9996">
                  <c:v>-9.3279119827792394E-3</c:v>
                </c:pt>
                <c:pt idx="9997">
                  <c:v>-9.3279119827792394E-3</c:v>
                </c:pt>
                <c:pt idx="9998">
                  <c:v>-9.3279119827792394E-3</c:v>
                </c:pt>
                <c:pt idx="9999">
                  <c:v>-9.3279119827792394E-3</c:v>
                </c:pt>
                <c:pt idx="10000">
                  <c:v>-9.3279119827792394E-3</c:v>
                </c:pt>
                <c:pt idx="10001">
                  <c:v>-9.3279119827792394E-3</c:v>
                </c:pt>
                <c:pt idx="10002">
                  <c:v>-9.3279119827792394E-3</c:v>
                </c:pt>
                <c:pt idx="10003">
                  <c:v>-9.3279119827792394E-3</c:v>
                </c:pt>
                <c:pt idx="10004">
                  <c:v>-9.3279119827792394E-3</c:v>
                </c:pt>
                <c:pt idx="10005">
                  <c:v>-9.3279119827792394E-3</c:v>
                </c:pt>
                <c:pt idx="10006">
                  <c:v>-9.3279119827792394E-3</c:v>
                </c:pt>
                <c:pt idx="10007">
                  <c:v>-9.3279119827792394E-3</c:v>
                </c:pt>
                <c:pt idx="10008">
                  <c:v>-9.5670892131070207E-3</c:v>
                </c:pt>
                <c:pt idx="10009">
                  <c:v>-9.3279119827792394E-3</c:v>
                </c:pt>
                <c:pt idx="10010">
                  <c:v>-9.3279119827792394E-3</c:v>
                </c:pt>
                <c:pt idx="10011">
                  <c:v>-9.3279119827792394E-3</c:v>
                </c:pt>
                <c:pt idx="10012">
                  <c:v>-9.3279119827792394E-3</c:v>
                </c:pt>
                <c:pt idx="10013">
                  <c:v>-9.3279119827792394E-3</c:v>
                </c:pt>
                <c:pt idx="10014">
                  <c:v>-9.3279119827792394E-3</c:v>
                </c:pt>
                <c:pt idx="10015">
                  <c:v>-9.3279119827792394E-3</c:v>
                </c:pt>
                <c:pt idx="10016">
                  <c:v>-9.3279119827792394E-3</c:v>
                </c:pt>
                <c:pt idx="10017">
                  <c:v>-9.0887347524515709E-3</c:v>
                </c:pt>
                <c:pt idx="10018">
                  <c:v>-9.0887347524515709E-3</c:v>
                </c:pt>
                <c:pt idx="10019">
                  <c:v>-9.0887347524515709E-3</c:v>
                </c:pt>
                <c:pt idx="10020">
                  <c:v>-9.0887347524515709E-3</c:v>
                </c:pt>
                <c:pt idx="10021">
                  <c:v>-8.8495575221239561E-3</c:v>
                </c:pt>
                <c:pt idx="10022">
                  <c:v>-8.8495575221239561E-3</c:v>
                </c:pt>
                <c:pt idx="10023">
                  <c:v>-8.8495575221239561E-3</c:v>
                </c:pt>
                <c:pt idx="10024">
                  <c:v>-8.8495575221239561E-3</c:v>
                </c:pt>
                <c:pt idx="10025">
                  <c:v>-9.3279119827792394E-3</c:v>
                </c:pt>
                <c:pt idx="10026">
                  <c:v>-9.3279119827792394E-3</c:v>
                </c:pt>
                <c:pt idx="10027">
                  <c:v>-9.3279119827792394E-3</c:v>
                </c:pt>
                <c:pt idx="10028">
                  <c:v>-9.3279119827792394E-3</c:v>
                </c:pt>
                <c:pt idx="10029">
                  <c:v>-9.3279119827792394E-3</c:v>
                </c:pt>
                <c:pt idx="10030">
                  <c:v>-9.3279119827792394E-3</c:v>
                </c:pt>
                <c:pt idx="10031">
                  <c:v>-9.3279119827792394E-3</c:v>
                </c:pt>
                <c:pt idx="10032">
                  <c:v>-9.0887347524515709E-3</c:v>
                </c:pt>
                <c:pt idx="10033">
                  <c:v>-9.0887347524515709E-3</c:v>
                </c:pt>
                <c:pt idx="10034">
                  <c:v>-9.0887347524515709E-3</c:v>
                </c:pt>
                <c:pt idx="10035">
                  <c:v>-9.0887347524515709E-3</c:v>
                </c:pt>
                <c:pt idx="10036">
                  <c:v>-9.0887347524515709E-3</c:v>
                </c:pt>
                <c:pt idx="10037">
                  <c:v>-9.3279119827792394E-3</c:v>
                </c:pt>
                <c:pt idx="10038">
                  <c:v>-9.3279119827792394E-3</c:v>
                </c:pt>
                <c:pt idx="10039">
                  <c:v>-9.3279119827792394E-3</c:v>
                </c:pt>
                <c:pt idx="10040">
                  <c:v>-9.0887347524515709E-3</c:v>
                </c:pt>
                <c:pt idx="10041">
                  <c:v>-9.0887347524515709E-3</c:v>
                </c:pt>
                <c:pt idx="10042">
                  <c:v>-8.8495575221239561E-3</c:v>
                </c:pt>
                <c:pt idx="10043">
                  <c:v>-8.8495575221239561E-3</c:v>
                </c:pt>
                <c:pt idx="10044">
                  <c:v>-9.0887347524515709E-3</c:v>
                </c:pt>
                <c:pt idx="10045">
                  <c:v>-9.0887347524515709E-3</c:v>
                </c:pt>
                <c:pt idx="10046">
                  <c:v>-8.8495575221239561E-3</c:v>
                </c:pt>
                <c:pt idx="10047">
                  <c:v>-8.8495575221239561E-3</c:v>
                </c:pt>
                <c:pt idx="10048">
                  <c:v>-8.8495575221239561E-3</c:v>
                </c:pt>
                <c:pt idx="10049">
                  <c:v>-8.8495575221239561E-3</c:v>
                </c:pt>
                <c:pt idx="10050">
                  <c:v>-8.8495575221239561E-3</c:v>
                </c:pt>
                <c:pt idx="10051">
                  <c:v>-8.8495575221239561E-3</c:v>
                </c:pt>
                <c:pt idx="10052">
                  <c:v>-8.3712030614685549E-3</c:v>
                </c:pt>
                <c:pt idx="10053">
                  <c:v>-8.3712030614685549E-3</c:v>
                </c:pt>
                <c:pt idx="10054">
                  <c:v>-8.6103802917962546E-3</c:v>
                </c:pt>
                <c:pt idx="10055">
                  <c:v>-8.6103802917962546E-3</c:v>
                </c:pt>
                <c:pt idx="10056">
                  <c:v>-8.6103802917962546E-3</c:v>
                </c:pt>
                <c:pt idx="10057">
                  <c:v>-8.6103802917962546E-3</c:v>
                </c:pt>
                <c:pt idx="10058">
                  <c:v>-7.6536713704855423E-3</c:v>
                </c:pt>
                <c:pt idx="10059">
                  <c:v>-7.6536713704855423E-3</c:v>
                </c:pt>
                <c:pt idx="10060">
                  <c:v>-8.3712030614685549E-3</c:v>
                </c:pt>
                <c:pt idx="10061">
                  <c:v>-8.3712030614685549E-3</c:v>
                </c:pt>
                <c:pt idx="10062">
                  <c:v>-8.3712030614685549E-3</c:v>
                </c:pt>
                <c:pt idx="10063">
                  <c:v>-8.3712030614685549E-3</c:v>
                </c:pt>
                <c:pt idx="10064">
                  <c:v>-8.3712030614685549E-3</c:v>
                </c:pt>
                <c:pt idx="10065">
                  <c:v>-8.3712030614685549E-3</c:v>
                </c:pt>
                <c:pt idx="10066">
                  <c:v>-8.1320258311408777E-3</c:v>
                </c:pt>
                <c:pt idx="10067">
                  <c:v>-8.1320258311408777E-3</c:v>
                </c:pt>
                <c:pt idx="10068">
                  <c:v>-8.1320258311408777E-3</c:v>
                </c:pt>
                <c:pt idx="10069">
                  <c:v>-8.1320258311408777E-3</c:v>
                </c:pt>
                <c:pt idx="10070">
                  <c:v>-8.1320258311408777E-3</c:v>
                </c:pt>
                <c:pt idx="10071">
                  <c:v>-8.1320258311408777E-3</c:v>
                </c:pt>
                <c:pt idx="10072">
                  <c:v>-8.6103802917962546E-3</c:v>
                </c:pt>
                <c:pt idx="10073">
                  <c:v>-8.6103802917962546E-3</c:v>
                </c:pt>
                <c:pt idx="10074">
                  <c:v>-8.6103802917962546E-3</c:v>
                </c:pt>
                <c:pt idx="10075">
                  <c:v>-8.6103802917962546E-3</c:v>
                </c:pt>
                <c:pt idx="10076">
                  <c:v>-8.6103802917962546E-3</c:v>
                </c:pt>
                <c:pt idx="10077">
                  <c:v>-8.6103802917962546E-3</c:v>
                </c:pt>
                <c:pt idx="10078">
                  <c:v>-8.6103802917962546E-3</c:v>
                </c:pt>
                <c:pt idx="10079">
                  <c:v>-8.6103802917962546E-3</c:v>
                </c:pt>
                <c:pt idx="10080">
                  <c:v>-8.3712030614685549E-3</c:v>
                </c:pt>
                <c:pt idx="10081">
                  <c:v>-8.3712030614685549E-3</c:v>
                </c:pt>
                <c:pt idx="10082">
                  <c:v>-8.6103802917962546E-3</c:v>
                </c:pt>
                <c:pt idx="10083">
                  <c:v>-8.6103802917962546E-3</c:v>
                </c:pt>
                <c:pt idx="10084">
                  <c:v>-8.6103802917962546E-3</c:v>
                </c:pt>
                <c:pt idx="10085">
                  <c:v>-8.6103802917962546E-3</c:v>
                </c:pt>
                <c:pt idx="10086">
                  <c:v>-8.6103802917962546E-3</c:v>
                </c:pt>
                <c:pt idx="10087">
                  <c:v>-8.6103802917962546E-3</c:v>
                </c:pt>
                <c:pt idx="10088">
                  <c:v>-8.6103802917962546E-3</c:v>
                </c:pt>
                <c:pt idx="10089">
                  <c:v>-8.6103802917962546E-3</c:v>
                </c:pt>
                <c:pt idx="10090">
                  <c:v>-8.3712030614685549E-3</c:v>
                </c:pt>
                <c:pt idx="10091">
                  <c:v>-8.3712030614685549E-3</c:v>
                </c:pt>
                <c:pt idx="10092">
                  <c:v>-8.1320258311408777E-3</c:v>
                </c:pt>
                <c:pt idx="10093">
                  <c:v>-8.1320258311408777E-3</c:v>
                </c:pt>
                <c:pt idx="10094">
                  <c:v>-8.1320258311408777E-3</c:v>
                </c:pt>
                <c:pt idx="10095">
                  <c:v>-8.1320258311408777E-3</c:v>
                </c:pt>
                <c:pt idx="10096">
                  <c:v>-8.1320258311408777E-3</c:v>
                </c:pt>
                <c:pt idx="10097">
                  <c:v>-8.1320258311408777E-3</c:v>
                </c:pt>
                <c:pt idx="10098">
                  <c:v>-8.1320258311408777E-3</c:v>
                </c:pt>
                <c:pt idx="10099">
                  <c:v>-8.1320258311408777E-3</c:v>
                </c:pt>
                <c:pt idx="10100">
                  <c:v>-8.1320258311408777E-3</c:v>
                </c:pt>
                <c:pt idx="10101">
                  <c:v>-8.1320258311408777E-3</c:v>
                </c:pt>
                <c:pt idx="10102">
                  <c:v>-7.8928486008132317E-3</c:v>
                </c:pt>
                <c:pt idx="10103">
                  <c:v>-7.8928486008132317E-3</c:v>
                </c:pt>
                <c:pt idx="10104">
                  <c:v>-8.3712030614685549E-3</c:v>
                </c:pt>
                <c:pt idx="10105">
                  <c:v>-8.3712030614685549E-3</c:v>
                </c:pt>
                <c:pt idx="10106">
                  <c:v>-8.3712030614685549E-3</c:v>
                </c:pt>
                <c:pt idx="10107">
                  <c:v>-8.3712030614685549E-3</c:v>
                </c:pt>
                <c:pt idx="10108">
                  <c:v>-8.1320258311408777E-3</c:v>
                </c:pt>
                <c:pt idx="10109">
                  <c:v>-8.1320258311408777E-3</c:v>
                </c:pt>
                <c:pt idx="10110">
                  <c:v>-8.1320258311408777E-3</c:v>
                </c:pt>
                <c:pt idx="10111">
                  <c:v>-8.1320258311408777E-3</c:v>
                </c:pt>
                <c:pt idx="10112">
                  <c:v>-8.1320258311408777E-3</c:v>
                </c:pt>
                <c:pt idx="10113">
                  <c:v>-8.1320258311408777E-3</c:v>
                </c:pt>
                <c:pt idx="10114">
                  <c:v>-7.8928486008132317E-3</c:v>
                </c:pt>
                <c:pt idx="10115">
                  <c:v>-7.8928486008132317E-3</c:v>
                </c:pt>
                <c:pt idx="10116">
                  <c:v>-7.8928486008132317E-3</c:v>
                </c:pt>
                <c:pt idx="10117">
                  <c:v>-7.8928486008132317E-3</c:v>
                </c:pt>
                <c:pt idx="10118">
                  <c:v>-7.8928486008132317E-3</c:v>
                </c:pt>
                <c:pt idx="10119">
                  <c:v>-7.8928486008132317E-3</c:v>
                </c:pt>
                <c:pt idx="10120">
                  <c:v>-7.8928486008132317E-3</c:v>
                </c:pt>
                <c:pt idx="10121">
                  <c:v>-7.8928486008132317E-3</c:v>
                </c:pt>
                <c:pt idx="10122">
                  <c:v>-7.6536713704855423E-3</c:v>
                </c:pt>
                <c:pt idx="10123">
                  <c:v>-7.6536713704855423E-3</c:v>
                </c:pt>
                <c:pt idx="10124">
                  <c:v>-7.6536713704855423E-3</c:v>
                </c:pt>
                <c:pt idx="10125">
                  <c:v>-7.6536713704855423E-3</c:v>
                </c:pt>
                <c:pt idx="10126">
                  <c:v>-7.6536713704855423E-3</c:v>
                </c:pt>
                <c:pt idx="10127">
                  <c:v>-7.6536713704855423E-3</c:v>
                </c:pt>
                <c:pt idx="10128">
                  <c:v>-7.4144941401578634E-3</c:v>
                </c:pt>
                <c:pt idx="10129">
                  <c:v>-7.4144941401578634E-3</c:v>
                </c:pt>
                <c:pt idx="10130">
                  <c:v>-6.9361396795025411E-3</c:v>
                </c:pt>
                <c:pt idx="10131">
                  <c:v>-6.9361396795025411E-3</c:v>
                </c:pt>
                <c:pt idx="10132">
                  <c:v>-6.9361396795025411E-3</c:v>
                </c:pt>
                <c:pt idx="10133">
                  <c:v>-6.9361396795025411E-3</c:v>
                </c:pt>
                <c:pt idx="10134">
                  <c:v>-7.1753169098301931E-3</c:v>
                </c:pt>
                <c:pt idx="10135">
                  <c:v>-7.1753169098301931E-3</c:v>
                </c:pt>
                <c:pt idx="10136">
                  <c:v>-7.4144941401578634E-3</c:v>
                </c:pt>
                <c:pt idx="10137">
                  <c:v>-7.4144941401578634E-3</c:v>
                </c:pt>
                <c:pt idx="10138">
                  <c:v>-6.9361396795025411E-3</c:v>
                </c:pt>
                <c:pt idx="10139">
                  <c:v>-6.9361396795025411E-3</c:v>
                </c:pt>
                <c:pt idx="10140">
                  <c:v>-6.9361396795025411E-3</c:v>
                </c:pt>
                <c:pt idx="10141">
                  <c:v>-6.9361396795025411E-3</c:v>
                </c:pt>
                <c:pt idx="10142">
                  <c:v>-6.6969624491748725E-3</c:v>
                </c:pt>
                <c:pt idx="10143">
                  <c:v>-6.6969624491748725E-3</c:v>
                </c:pt>
                <c:pt idx="10144">
                  <c:v>-6.6969624491748725E-3</c:v>
                </c:pt>
                <c:pt idx="10145">
                  <c:v>-6.9361396795025411E-3</c:v>
                </c:pt>
                <c:pt idx="10146">
                  <c:v>-6.4577852188471719E-3</c:v>
                </c:pt>
                <c:pt idx="10147">
                  <c:v>-6.4577852188471719E-3</c:v>
                </c:pt>
                <c:pt idx="10148">
                  <c:v>-6.6969624491748725E-3</c:v>
                </c:pt>
                <c:pt idx="10149">
                  <c:v>-6.6969624491748725E-3</c:v>
                </c:pt>
                <c:pt idx="10150">
                  <c:v>-6.6969624491748725E-3</c:v>
                </c:pt>
                <c:pt idx="10151">
                  <c:v>-6.6969624491748725E-3</c:v>
                </c:pt>
                <c:pt idx="10152">
                  <c:v>-7.1753169098301931E-3</c:v>
                </c:pt>
                <c:pt idx="10153">
                  <c:v>-6.9361396795025411E-3</c:v>
                </c:pt>
                <c:pt idx="10154">
                  <c:v>-6.6969624491748725E-3</c:v>
                </c:pt>
                <c:pt idx="10155">
                  <c:v>-6.6969624491748725E-3</c:v>
                </c:pt>
                <c:pt idx="10156">
                  <c:v>-6.6969624491748725E-3</c:v>
                </c:pt>
                <c:pt idx="10157">
                  <c:v>-6.6969624491748725E-3</c:v>
                </c:pt>
                <c:pt idx="10158">
                  <c:v>-6.6969624491748725E-3</c:v>
                </c:pt>
                <c:pt idx="10159">
                  <c:v>-6.6969624491748725E-3</c:v>
                </c:pt>
                <c:pt idx="10160">
                  <c:v>-6.9361396795025411E-3</c:v>
                </c:pt>
                <c:pt idx="10161">
                  <c:v>-6.9361396795025411E-3</c:v>
                </c:pt>
                <c:pt idx="10162">
                  <c:v>-7.1753169098301931E-3</c:v>
                </c:pt>
                <c:pt idx="10163">
                  <c:v>-7.1753169098301931E-3</c:v>
                </c:pt>
                <c:pt idx="10164">
                  <c:v>-7.4144941401578634E-3</c:v>
                </c:pt>
                <c:pt idx="10165">
                  <c:v>-7.4144941401578634E-3</c:v>
                </c:pt>
                <c:pt idx="10166">
                  <c:v>-6.6969624491748725E-3</c:v>
                </c:pt>
                <c:pt idx="10167">
                  <c:v>-6.9361396795025411E-3</c:v>
                </c:pt>
                <c:pt idx="10168">
                  <c:v>-6.9361396795025411E-3</c:v>
                </c:pt>
                <c:pt idx="10169">
                  <c:v>-6.9361396795025411E-3</c:v>
                </c:pt>
                <c:pt idx="10170">
                  <c:v>-6.9361396795025411E-3</c:v>
                </c:pt>
                <c:pt idx="10171">
                  <c:v>-6.9361396795025411E-3</c:v>
                </c:pt>
                <c:pt idx="10172">
                  <c:v>-6.9361396795025411E-3</c:v>
                </c:pt>
                <c:pt idx="10173">
                  <c:v>-6.9361396795025411E-3</c:v>
                </c:pt>
                <c:pt idx="10174">
                  <c:v>-6.9361396795025411E-3</c:v>
                </c:pt>
                <c:pt idx="10175">
                  <c:v>-6.9361396795025411E-3</c:v>
                </c:pt>
                <c:pt idx="10176">
                  <c:v>-6.9361396795025411E-3</c:v>
                </c:pt>
                <c:pt idx="10177">
                  <c:v>-6.9361396795025411E-3</c:v>
                </c:pt>
                <c:pt idx="10178">
                  <c:v>-6.6969624491748725E-3</c:v>
                </c:pt>
                <c:pt idx="10179">
                  <c:v>-6.6969624491748725E-3</c:v>
                </c:pt>
                <c:pt idx="10180">
                  <c:v>-6.9361396795025411E-3</c:v>
                </c:pt>
                <c:pt idx="10181">
                  <c:v>-6.6969624491748725E-3</c:v>
                </c:pt>
                <c:pt idx="10182">
                  <c:v>-7.4144941401578634E-3</c:v>
                </c:pt>
                <c:pt idx="10183">
                  <c:v>-7.4144941401578634E-3</c:v>
                </c:pt>
                <c:pt idx="10184">
                  <c:v>-7.1753169098301931E-3</c:v>
                </c:pt>
                <c:pt idx="10185">
                  <c:v>-7.1753169098301931E-3</c:v>
                </c:pt>
                <c:pt idx="10186">
                  <c:v>-7.1753169098301931E-3</c:v>
                </c:pt>
                <c:pt idx="10187">
                  <c:v>-7.1753169098301931E-3</c:v>
                </c:pt>
                <c:pt idx="10188">
                  <c:v>-7.1753169098301931E-3</c:v>
                </c:pt>
                <c:pt idx="10189">
                  <c:v>-7.1753169098301931E-3</c:v>
                </c:pt>
                <c:pt idx="10190">
                  <c:v>-7.4144941401578634E-3</c:v>
                </c:pt>
                <c:pt idx="10191">
                  <c:v>-7.4144941401578634E-3</c:v>
                </c:pt>
                <c:pt idx="10192">
                  <c:v>-7.4144941401578634E-3</c:v>
                </c:pt>
                <c:pt idx="10193">
                  <c:v>-7.4144941401578634E-3</c:v>
                </c:pt>
                <c:pt idx="10194">
                  <c:v>-7.4144941401578634E-3</c:v>
                </c:pt>
                <c:pt idx="10195">
                  <c:v>-7.4144941401578634E-3</c:v>
                </c:pt>
                <c:pt idx="10196">
                  <c:v>-6.9361396795025411E-3</c:v>
                </c:pt>
                <c:pt idx="10197">
                  <c:v>-6.9361396795025411E-3</c:v>
                </c:pt>
                <c:pt idx="10198">
                  <c:v>-7.1753169098301931E-3</c:v>
                </c:pt>
                <c:pt idx="10199">
                  <c:v>-7.1753169098301931E-3</c:v>
                </c:pt>
                <c:pt idx="10200">
                  <c:v>-7.1753169098301931E-3</c:v>
                </c:pt>
                <c:pt idx="10201">
                  <c:v>-7.1753169098301931E-3</c:v>
                </c:pt>
                <c:pt idx="10202">
                  <c:v>-6.9361396795025411E-3</c:v>
                </c:pt>
                <c:pt idx="10203">
                  <c:v>-6.9361396795025411E-3</c:v>
                </c:pt>
                <c:pt idx="10204">
                  <c:v>-6.9361396795025411E-3</c:v>
                </c:pt>
                <c:pt idx="10205">
                  <c:v>-6.9361396795025411E-3</c:v>
                </c:pt>
                <c:pt idx="10206">
                  <c:v>-6.6969624491748725E-3</c:v>
                </c:pt>
                <c:pt idx="10207">
                  <c:v>-6.6969624491748725E-3</c:v>
                </c:pt>
                <c:pt idx="10208">
                  <c:v>-6.4577852188471719E-3</c:v>
                </c:pt>
                <c:pt idx="10209">
                  <c:v>-6.4577852188471719E-3</c:v>
                </c:pt>
                <c:pt idx="10210">
                  <c:v>-6.4577852188471719E-3</c:v>
                </c:pt>
                <c:pt idx="10211">
                  <c:v>-6.4577852188471719E-3</c:v>
                </c:pt>
                <c:pt idx="10212">
                  <c:v>-6.6969624491748725E-3</c:v>
                </c:pt>
                <c:pt idx="10213">
                  <c:v>-6.6969624491748725E-3</c:v>
                </c:pt>
                <c:pt idx="10214">
                  <c:v>-6.6969624491748725E-3</c:v>
                </c:pt>
                <c:pt idx="10215">
                  <c:v>-6.6969624491748725E-3</c:v>
                </c:pt>
                <c:pt idx="10216">
                  <c:v>-6.6969624491748725E-3</c:v>
                </c:pt>
                <c:pt idx="10217">
                  <c:v>-6.6969624491748725E-3</c:v>
                </c:pt>
                <c:pt idx="10218">
                  <c:v>-6.6969624491748725E-3</c:v>
                </c:pt>
                <c:pt idx="10219">
                  <c:v>-6.6969624491748725E-3</c:v>
                </c:pt>
                <c:pt idx="10220">
                  <c:v>-6.6969624491748725E-3</c:v>
                </c:pt>
                <c:pt idx="10221">
                  <c:v>-6.6969624491748725E-3</c:v>
                </c:pt>
                <c:pt idx="10222">
                  <c:v>-6.6969624491748725E-3</c:v>
                </c:pt>
                <c:pt idx="10223">
                  <c:v>-6.6969624491748725E-3</c:v>
                </c:pt>
                <c:pt idx="10224">
                  <c:v>-6.9361396795025411E-3</c:v>
                </c:pt>
                <c:pt idx="10225">
                  <c:v>-6.9361396795025411E-3</c:v>
                </c:pt>
                <c:pt idx="10226">
                  <c:v>-6.9361396795025411E-3</c:v>
                </c:pt>
                <c:pt idx="10227">
                  <c:v>-6.9361396795025411E-3</c:v>
                </c:pt>
                <c:pt idx="10228">
                  <c:v>-6.9361396795025411E-3</c:v>
                </c:pt>
                <c:pt idx="10229">
                  <c:v>-6.9361396795025411E-3</c:v>
                </c:pt>
                <c:pt idx="10230">
                  <c:v>-6.9361396795025411E-3</c:v>
                </c:pt>
                <c:pt idx="10231">
                  <c:v>-6.9361396795025411E-3</c:v>
                </c:pt>
                <c:pt idx="10232">
                  <c:v>-6.9361396795025411E-3</c:v>
                </c:pt>
                <c:pt idx="10233">
                  <c:v>-6.9361396795025411E-3</c:v>
                </c:pt>
                <c:pt idx="10234">
                  <c:v>-6.9361396795025411E-3</c:v>
                </c:pt>
                <c:pt idx="10235">
                  <c:v>-6.9361396795025411E-3</c:v>
                </c:pt>
                <c:pt idx="10236">
                  <c:v>-6.6969624491748725E-3</c:v>
                </c:pt>
                <c:pt idx="10237">
                  <c:v>-6.6969624491748725E-3</c:v>
                </c:pt>
                <c:pt idx="10238">
                  <c:v>-6.9361396795025411E-3</c:v>
                </c:pt>
                <c:pt idx="10239">
                  <c:v>-6.9361396795025411E-3</c:v>
                </c:pt>
                <c:pt idx="10240">
                  <c:v>-6.6969624491748725E-3</c:v>
                </c:pt>
                <c:pt idx="10241">
                  <c:v>-6.6969624491748725E-3</c:v>
                </c:pt>
                <c:pt idx="10242">
                  <c:v>-6.6969624491748725E-3</c:v>
                </c:pt>
                <c:pt idx="10243">
                  <c:v>-6.6969624491748725E-3</c:v>
                </c:pt>
                <c:pt idx="10244">
                  <c:v>-6.6969624491748725E-3</c:v>
                </c:pt>
                <c:pt idx="10245">
                  <c:v>-6.6969624491748725E-3</c:v>
                </c:pt>
                <c:pt idx="10246">
                  <c:v>-6.6969624491748725E-3</c:v>
                </c:pt>
                <c:pt idx="10247">
                  <c:v>-6.6969624491748725E-3</c:v>
                </c:pt>
                <c:pt idx="10248">
                  <c:v>-6.4577852188471719E-3</c:v>
                </c:pt>
                <c:pt idx="10249">
                  <c:v>-6.4577852188471719E-3</c:v>
                </c:pt>
                <c:pt idx="10250">
                  <c:v>-6.4577852188471719E-3</c:v>
                </c:pt>
                <c:pt idx="10251">
                  <c:v>-6.4577852188471719E-3</c:v>
                </c:pt>
                <c:pt idx="10252">
                  <c:v>-6.6969624491748725E-3</c:v>
                </c:pt>
                <c:pt idx="10253">
                  <c:v>-6.6969624491748725E-3</c:v>
                </c:pt>
                <c:pt idx="10254">
                  <c:v>-6.6969624491748725E-3</c:v>
                </c:pt>
                <c:pt idx="10255">
                  <c:v>-6.6969624491748725E-3</c:v>
                </c:pt>
                <c:pt idx="10256">
                  <c:v>-6.4577852188471719E-3</c:v>
                </c:pt>
                <c:pt idx="10257">
                  <c:v>-6.4577852188471719E-3</c:v>
                </c:pt>
                <c:pt idx="10258">
                  <c:v>-6.4577852188471719E-3</c:v>
                </c:pt>
                <c:pt idx="10259">
                  <c:v>-6.4577852188471719E-3</c:v>
                </c:pt>
                <c:pt idx="10260">
                  <c:v>-6.4577852188471719E-3</c:v>
                </c:pt>
                <c:pt idx="10261">
                  <c:v>-6.4577852188471719E-3</c:v>
                </c:pt>
                <c:pt idx="10262">
                  <c:v>-6.4577852188471719E-3</c:v>
                </c:pt>
                <c:pt idx="10263">
                  <c:v>-6.4577852188471719E-3</c:v>
                </c:pt>
                <c:pt idx="10264">
                  <c:v>-6.4577852188471719E-3</c:v>
                </c:pt>
                <c:pt idx="10265">
                  <c:v>-6.4577852188471719E-3</c:v>
                </c:pt>
                <c:pt idx="10266">
                  <c:v>-6.6969624491748725E-3</c:v>
                </c:pt>
                <c:pt idx="10267">
                  <c:v>-6.6969624491748725E-3</c:v>
                </c:pt>
                <c:pt idx="10268">
                  <c:v>-6.9361396795025411E-3</c:v>
                </c:pt>
                <c:pt idx="10269">
                  <c:v>-6.9361396795025411E-3</c:v>
                </c:pt>
                <c:pt idx="10270">
                  <c:v>-6.9361396795025411E-3</c:v>
                </c:pt>
                <c:pt idx="10271">
                  <c:v>-6.9361396795025411E-3</c:v>
                </c:pt>
                <c:pt idx="10272">
                  <c:v>-6.9361396795025411E-3</c:v>
                </c:pt>
                <c:pt idx="10273">
                  <c:v>-6.9361396795025411E-3</c:v>
                </c:pt>
                <c:pt idx="10274">
                  <c:v>-7.1753169098301931E-3</c:v>
                </c:pt>
                <c:pt idx="10275">
                  <c:v>-7.1753169098301931E-3</c:v>
                </c:pt>
                <c:pt idx="10276">
                  <c:v>-6.9361396795025411E-3</c:v>
                </c:pt>
                <c:pt idx="10277">
                  <c:v>-6.9361396795025411E-3</c:v>
                </c:pt>
                <c:pt idx="10278">
                  <c:v>-6.9361396795025411E-3</c:v>
                </c:pt>
                <c:pt idx="10279">
                  <c:v>-6.9361396795025411E-3</c:v>
                </c:pt>
                <c:pt idx="10280">
                  <c:v>-6.9361396795025411E-3</c:v>
                </c:pt>
                <c:pt idx="10281">
                  <c:v>-6.9361396795025411E-3</c:v>
                </c:pt>
                <c:pt idx="10282">
                  <c:v>-6.9361396795025411E-3</c:v>
                </c:pt>
                <c:pt idx="10283">
                  <c:v>-6.9361396795025411E-3</c:v>
                </c:pt>
                <c:pt idx="10284">
                  <c:v>-6.9361396795025411E-3</c:v>
                </c:pt>
                <c:pt idx="10285">
                  <c:v>-6.9361396795025411E-3</c:v>
                </c:pt>
                <c:pt idx="10286">
                  <c:v>-6.9361396795025411E-3</c:v>
                </c:pt>
                <c:pt idx="10287">
                  <c:v>-6.9361396795025411E-3</c:v>
                </c:pt>
                <c:pt idx="10288">
                  <c:v>-6.9361396795025411E-3</c:v>
                </c:pt>
                <c:pt idx="10289">
                  <c:v>-6.9361396795025411E-3</c:v>
                </c:pt>
                <c:pt idx="10290">
                  <c:v>-6.6969624491748725E-3</c:v>
                </c:pt>
                <c:pt idx="10291">
                  <c:v>-6.6969624491748725E-3</c:v>
                </c:pt>
                <c:pt idx="10292">
                  <c:v>-6.6969624491748725E-3</c:v>
                </c:pt>
                <c:pt idx="10293">
                  <c:v>-6.6969624491748725E-3</c:v>
                </c:pt>
                <c:pt idx="10294">
                  <c:v>-6.6969624491748725E-3</c:v>
                </c:pt>
                <c:pt idx="10295">
                  <c:v>-6.6969624491748725E-3</c:v>
                </c:pt>
                <c:pt idx="10296">
                  <c:v>-6.6969624491748725E-3</c:v>
                </c:pt>
                <c:pt idx="10297">
                  <c:v>-6.6969624491748725E-3</c:v>
                </c:pt>
                <c:pt idx="10298">
                  <c:v>-6.6969624491748725E-3</c:v>
                </c:pt>
                <c:pt idx="10299">
                  <c:v>-6.6969624491748725E-3</c:v>
                </c:pt>
                <c:pt idx="10300">
                  <c:v>-6.6969624491748725E-3</c:v>
                </c:pt>
                <c:pt idx="10301">
                  <c:v>-6.6969624491748725E-3</c:v>
                </c:pt>
                <c:pt idx="10302">
                  <c:v>-6.6969624491748725E-3</c:v>
                </c:pt>
                <c:pt idx="10303">
                  <c:v>-6.6969624491748725E-3</c:v>
                </c:pt>
                <c:pt idx="10304">
                  <c:v>-6.6969624491748725E-3</c:v>
                </c:pt>
                <c:pt idx="10305">
                  <c:v>-6.6969624491748725E-3</c:v>
                </c:pt>
                <c:pt idx="10306">
                  <c:v>-6.6969624491748725E-3</c:v>
                </c:pt>
                <c:pt idx="10307">
                  <c:v>-6.6969624491748725E-3</c:v>
                </c:pt>
                <c:pt idx="10308">
                  <c:v>-6.9361396795025411E-3</c:v>
                </c:pt>
                <c:pt idx="10309">
                  <c:v>-6.9361396795025411E-3</c:v>
                </c:pt>
                <c:pt idx="10310">
                  <c:v>-6.9361396795025411E-3</c:v>
                </c:pt>
                <c:pt idx="10311">
                  <c:v>-6.9361396795025411E-3</c:v>
                </c:pt>
                <c:pt idx="10312">
                  <c:v>-6.9361396795025411E-3</c:v>
                </c:pt>
                <c:pt idx="10313">
                  <c:v>-6.9361396795025411E-3</c:v>
                </c:pt>
                <c:pt idx="10314">
                  <c:v>-6.9361396795025411E-3</c:v>
                </c:pt>
                <c:pt idx="10315">
                  <c:v>-6.9361396795025411E-3</c:v>
                </c:pt>
                <c:pt idx="10316">
                  <c:v>-6.9361396795025411E-3</c:v>
                </c:pt>
                <c:pt idx="10317">
                  <c:v>-6.9361396795025411E-3</c:v>
                </c:pt>
                <c:pt idx="10318">
                  <c:v>-7.1753169098301931E-3</c:v>
                </c:pt>
                <c:pt idx="10319">
                  <c:v>-7.1753169098301931E-3</c:v>
                </c:pt>
                <c:pt idx="10320">
                  <c:v>-7.4144941401578634E-3</c:v>
                </c:pt>
                <c:pt idx="10321">
                  <c:v>-7.4144941401578634E-3</c:v>
                </c:pt>
                <c:pt idx="10322">
                  <c:v>-7.4144941401578634E-3</c:v>
                </c:pt>
                <c:pt idx="10323">
                  <c:v>-7.4144941401578634E-3</c:v>
                </c:pt>
                <c:pt idx="10324">
                  <c:v>-7.4144941401578634E-3</c:v>
                </c:pt>
                <c:pt idx="10325">
                  <c:v>-7.4144941401578634E-3</c:v>
                </c:pt>
                <c:pt idx="10326">
                  <c:v>-7.4144941401578634E-3</c:v>
                </c:pt>
                <c:pt idx="10327">
                  <c:v>-7.4144941401578634E-3</c:v>
                </c:pt>
                <c:pt idx="10328">
                  <c:v>-7.4144941401578634E-3</c:v>
                </c:pt>
                <c:pt idx="10329">
                  <c:v>-7.4144941401578634E-3</c:v>
                </c:pt>
                <c:pt idx="10330">
                  <c:v>-7.1753169098301931E-3</c:v>
                </c:pt>
                <c:pt idx="10331">
                  <c:v>-7.1753169098301931E-3</c:v>
                </c:pt>
                <c:pt idx="10332">
                  <c:v>-7.4144941401578634E-3</c:v>
                </c:pt>
                <c:pt idx="10333">
                  <c:v>-7.4144941401578634E-3</c:v>
                </c:pt>
                <c:pt idx="10334">
                  <c:v>-7.4144941401578634E-3</c:v>
                </c:pt>
                <c:pt idx="10335">
                  <c:v>-7.4144941401578634E-3</c:v>
                </c:pt>
                <c:pt idx="10336">
                  <c:v>-7.4144941401578634E-3</c:v>
                </c:pt>
                <c:pt idx="10337">
                  <c:v>-7.4144941401578634E-3</c:v>
                </c:pt>
                <c:pt idx="10338">
                  <c:v>-7.1753169098301931E-3</c:v>
                </c:pt>
                <c:pt idx="10339">
                  <c:v>-7.1753169098301931E-3</c:v>
                </c:pt>
                <c:pt idx="10340">
                  <c:v>-7.1753169098301931E-3</c:v>
                </c:pt>
                <c:pt idx="10341">
                  <c:v>-7.1753169098301931E-3</c:v>
                </c:pt>
                <c:pt idx="10342">
                  <c:v>-7.1753169098301931E-3</c:v>
                </c:pt>
                <c:pt idx="10343">
                  <c:v>-6.6969624491748725E-3</c:v>
                </c:pt>
                <c:pt idx="10344">
                  <c:v>-6.6969624491748725E-3</c:v>
                </c:pt>
                <c:pt idx="10345">
                  <c:v>-6.6969624491748725E-3</c:v>
                </c:pt>
                <c:pt idx="10346">
                  <c:v>-6.6969624491748725E-3</c:v>
                </c:pt>
                <c:pt idx="10347">
                  <c:v>-6.6969624491748725E-3</c:v>
                </c:pt>
                <c:pt idx="10348">
                  <c:v>-6.6969624491748725E-3</c:v>
                </c:pt>
                <c:pt idx="10349">
                  <c:v>-6.6969624491748725E-3</c:v>
                </c:pt>
                <c:pt idx="10350">
                  <c:v>-6.6969624491748725E-3</c:v>
                </c:pt>
                <c:pt idx="10351">
                  <c:v>-6.6969624491748725E-3</c:v>
                </c:pt>
                <c:pt idx="10352">
                  <c:v>-6.6969624491748725E-3</c:v>
                </c:pt>
                <c:pt idx="10353">
                  <c:v>-6.9361396795025411E-3</c:v>
                </c:pt>
                <c:pt idx="10354">
                  <c:v>-6.9361396795025411E-3</c:v>
                </c:pt>
                <c:pt idx="10355">
                  <c:v>-7.4144941401578634E-3</c:v>
                </c:pt>
                <c:pt idx="10356">
                  <c:v>-7.4144941401578634E-3</c:v>
                </c:pt>
                <c:pt idx="10357">
                  <c:v>-6.6969624491748725E-3</c:v>
                </c:pt>
                <c:pt idx="10358">
                  <c:v>-6.6969624491748725E-3</c:v>
                </c:pt>
                <c:pt idx="10359">
                  <c:v>-6.9361396795025411E-3</c:v>
                </c:pt>
                <c:pt idx="10360">
                  <c:v>-6.9361396795025411E-3</c:v>
                </c:pt>
                <c:pt idx="10361">
                  <c:v>-6.9361396795025411E-3</c:v>
                </c:pt>
                <c:pt idx="10362">
                  <c:v>-6.9361396795025411E-3</c:v>
                </c:pt>
                <c:pt idx="10363">
                  <c:v>-6.9361396795025411E-3</c:v>
                </c:pt>
                <c:pt idx="10364">
                  <c:v>-6.9361396795025411E-3</c:v>
                </c:pt>
                <c:pt idx="10365">
                  <c:v>-6.6969624491748725E-3</c:v>
                </c:pt>
                <c:pt idx="10366">
                  <c:v>-6.6969624491748725E-3</c:v>
                </c:pt>
                <c:pt idx="10367">
                  <c:v>-6.6969624491748725E-3</c:v>
                </c:pt>
                <c:pt idx="10368">
                  <c:v>-6.6969624491748725E-3</c:v>
                </c:pt>
                <c:pt idx="10369">
                  <c:v>-6.6969624491748725E-3</c:v>
                </c:pt>
                <c:pt idx="10370">
                  <c:v>-6.6969624491748725E-3</c:v>
                </c:pt>
                <c:pt idx="10371">
                  <c:v>-6.6969624491748725E-3</c:v>
                </c:pt>
                <c:pt idx="10372">
                  <c:v>-6.6969624491748725E-3</c:v>
                </c:pt>
                <c:pt idx="10373">
                  <c:v>-6.6969624491748725E-3</c:v>
                </c:pt>
                <c:pt idx="10374">
                  <c:v>-6.6969624491748725E-3</c:v>
                </c:pt>
                <c:pt idx="10375">
                  <c:v>-6.9361396795025411E-3</c:v>
                </c:pt>
                <c:pt idx="10376">
                  <c:v>-6.9361396795025411E-3</c:v>
                </c:pt>
                <c:pt idx="10377">
                  <c:v>-6.9361396795025411E-3</c:v>
                </c:pt>
                <c:pt idx="10378">
                  <c:v>-6.9361396795025411E-3</c:v>
                </c:pt>
                <c:pt idx="10379">
                  <c:v>-6.9361396795025411E-3</c:v>
                </c:pt>
                <c:pt idx="10380">
                  <c:v>-6.9361396795025411E-3</c:v>
                </c:pt>
                <c:pt idx="10381">
                  <c:v>-6.9361396795025411E-3</c:v>
                </c:pt>
                <c:pt idx="10382">
                  <c:v>-6.9361396795025411E-3</c:v>
                </c:pt>
                <c:pt idx="10383">
                  <c:v>-6.9361396795025411E-3</c:v>
                </c:pt>
                <c:pt idx="10384">
                  <c:v>-6.9361396795025411E-3</c:v>
                </c:pt>
                <c:pt idx="10385">
                  <c:v>-6.6969624491748725E-3</c:v>
                </c:pt>
                <c:pt idx="10386">
                  <c:v>-6.6969624491748725E-3</c:v>
                </c:pt>
                <c:pt idx="10387">
                  <c:v>-6.9361396795025411E-3</c:v>
                </c:pt>
                <c:pt idx="10388">
                  <c:v>-6.9361396795025411E-3</c:v>
                </c:pt>
                <c:pt idx="10389">
                  <c:v>-6.9361396795025411E-3</c:v>
                </c:pt>
                <c:pt idx="10390">
                  <c:v>-6.9361396795025411E-3</c:v>
                </c:pt>
                <c:pt idx="10391">
                  <c:v>-6.9361396795025411E-3</c:v>
                </c:pt>
                <c:pt idx="10392">
                  <c:v>-6.9361396795025411E-3</c:v>
                </c:pt>
                <c:pt idx="10393">
                  <c:v>-6.9361396795025411E-3</c:v>
                </c:pt>
                <c:pt idx="10394">
                  <c:v>-6.9361396795025411E-3</c:v>
                </c:pt>
                <c:pt idx="10395">
                  <c:v>-7.1753169098301931E-3</c:v>
                </c:pt>
                <c:pt idx="10396">
                  <c:v>-7.1753169098301931E-3</c:v>
                </c:pt>
                <c:pt idx="10397">
                  <c:v>-7.1753169098301931E-3</c:v>
                </c:pt>
                <c:pt idx="10398">
                  <c:v>-7.1753169098301931E-3</c:v>
                </c:pt>
                <c:pt idx="10399">
                  <c:v>-7.4144941401578634E-3</c:v>
                </c:pt>
                <c:pt idx="10400">
                  <c:v>-7.4144941401578634E-3</c:v>
                </c:pt>
                <c:pt idx="10401">
                  <c:v>-7.4144941401578634E-3</c:v>
                </c:pt>
                <c:pt idx="10402">
                  <c:v>-7.4144941401578634E-3</c:v>
                </c:pt>
                <c:pt idx="10403">
                  <c:v>-7.4144941401578634E-3</c:v>
                </c:pt>
                <c:pt idx="10404">
                  <c:v>-7.4144941401578634E-3</c:v>
                </c:pt>
                <c:pt idx="10405">
                  <c:v>-7.4144941401578634E-3</c:v>
                </c:pt>
                <c:pt idx="10406">
                  <c:v>-7.4144941401578634E-3</c:v>
                </c:pt>
                <c:pt idx="10407">
                  <c:v>-7.1753169098301931E-3</c:v>
                </c:pt>
                <c:pt idx="10408">
                  <c:v>-7.1753169098301931E-3</c:v>
                </c:pt>
                <c:pt idx="10409">
                  <c:v>-7.1753169098301931E-3</c:v>
                </c:pt>
                <c:pt idx="10410">
                  <c:v>-7.1753169098301931E-3</c:v>
                </c:pt>
                <c:pt idx="10411">
                  <c:v>-7.1753169098301931E-3</c:v>
                </c:pt>
                <c:pt idx="10412">
                  <c:v>-7.1753169098301931E-3</c:v>
                </c:pt>
                <c:pt idx="10413">
                  <c:v>-6.9361396795025411E-3</c:v>
                </c:pt>
                <c:pt idx="10414">
                  <c:v>-6.9361396795025411E-3</c:v>
                </c:pt>
                <c:pt idx="10415">
                  <c:v>-6.9361396795025411E-3</c:v>
                </c:pt>
                <c:pt idx="10416">
                  <c:v>-6.9361396795025411E-3</c:v>
                </c:pt>
                <c:pt idx="10417">
                  <c:v>-6.6969624491748725E-3</c:v>
                </c:pt>
                <c:pt idx="10418">
                  <c:v>-6.6969624491748725E-3</c:v>
                </c:pt>
                <c:pt idx="10419">
                  <c:v>-6.6969624491748725E-3</c:v>
                </c:pt>
                <c:pt idx="10420">
                  <c:v>-6.6969624491748725E-3</c:v>
                </c:pt>
                <c:pt idx="10421">
                  <c:v>-6.6969624491748725E-3</c:v>
                </c:pt>
                <c:pt idx="10422">
                  <c:v>-6.6969624491748725E-3</c:v>
                </c:pt>
                <c:pt idx="10423">
                  <c:v>-6.9361396795025411E-3</c:v>
                </c:pt>
                <c:pt idx="10424">
                  <c:v>-6.9361396795025411E-3</c:v>
                </c:pt>
                <c:pt idx="10425">
                  <c:v>-6.9361396795025411E-3</c:v>
                </c:pt>
                <c:pt idx="10426">
                  <c:v>-6.9361396795025411E-3</c:v>
                </c:pt>
                <c:pt idx="10427">
                  <c:v>-6.6969624491748725E-3</c:v>
                </c:pt>
                <c:pt idx="10428">
                  <c:v>-6.6969624491748725E-3</c:v>
                </c:pt>
                <c:pt idx="10429">
                  <c:v>-6.6969624491748725E-3</c:v>
                </c:pt>
                <c:pt idx="10430">
                  <c:v>-6.9361396795025411E-3</c:v>
                </c:pt>
                <c:pt idx="10431">
                  <c:v>-6.9361396795025411E-3</c:v>
                </c:pt>
                <c:pt idx="10432">
                  <c:v>-6.9361396795025411E-3</c:v>
                </c:pt>
                <c:pt idx="10433">
                  <c:v>-6.9361396795025411E-3</c:v>
                </c:pt>
                <c:pt idx="10434">
                  <c:v>-6.9361396795025411E-3</c:v>
                </c:pt>
                <c:pt idx="10435">
                  <c:v>-6.9361396795025411E-3</c:v>
                </c:pt>
                <c:pt idx="10436">
                  <c:v>-6.9361396795025411E-3</c:v>
                </c:pt>
                <c:pt idx="10437">
                  <c:v>-6.6969624491748725E-3</c:v>
                </c:pt>
                <c:pt idx="10438">
                  <c:v>-6.6969624491748725E-3</c:v>
                </c:pt>
                <c:pt idx="10439">
                  <c:v>-6.6969624491748725E-3</c:v>
                </c:pt>
                <c:pt idx="10440">
                  <c:v>-6.6969624491748725E-3</c:v>
                </c:pt>
                <c:pt idx="10441">
                  <c:v>-6.6969624491748725E-3</c:v>
                </c:pt>
                <c:pt idx="10442">
                  <c:v>-6.6969624491748725E-3</c:v>
                </c:pt>
                <c:pt idx="10443">
                  <c:v>-6.6969624491748725E-3</c:v>
                </c:pt>
                <c:pt idx="10444">
                  <c:v>-6.6969624491748725E-3</c:v>
                </c:pt>
                <c:pt idx="10445">
                  <c:v>-6.6969624491748725E-3</c:v>
                </c:pt>
                <c:pt idx="10446">
                  <c:v>-6.9361396795025411E-3</c:v>
                </c:pt>
                <c:pt idx="10447">
                  <c:v>-6.6969624491748725E-3</c:v>
                </c:pt>
                <c:pt idx="10448">
                  <c:v>-6.6969624491748725E-3</c:v>
                </c:pt>
                <c:pt idx="10449">
                  <c:v>-6.6969624491748725E-3</c:v>
                </c:pt>
                <c:pt idx="10450">
                  <c:v>-6.6969624491748725E-3</c:v>
                </c:pt>
                <c:pt idx="10451">
                  <c:v>-6.6969624491748725E-3</c:v>
                </c:pt>
                <c:pt idx="10452">
                  <c:v>-6.6969624491748725E-3</c:v>
                </c:pt>
                <c:pt idx="10453">
                  <c:v>-6.6969624491748725E-3</c:v>
                </c:pt>
                <c:pt idx="10454">
                  <c:v>-6.6969624491748725E-3</c:v>
                </c:pt>
                <c:pt idx="10455">
                  <c:v>-6.6969624491748725E-3</c:v>
                </c:pt>
                <c:pt idx="10456">
                  <c:v>-6.6969624491748725E-3</c:v>
                </c:pt>
                <c:pt idx="10457">
                  <c:v>-6.9361396795025411E-3</c:v>
                </c:pt>
                <c:pt idx="10458">
                  <c:v>-6.4577852188471719E-3</c:v>
                </c:pt>
                <c:pt idx="10459">
                  <c:v>-6.6969624491748725E-3</c:v>
                </c:pt>
                <c:pt idx="10460">
                  <c:v>-6.6969624491748725E-3</c:v>
                </c:pt>
                <c:pt idx="10461">
                  <c:v>-6.4577852188471719E-3</c:v>
                </c:pt>
                <c:pt idx="10462">
                  <c:v>-6.4577852188471719E-3</c:v>
                </c:pt>
                <c:pt idx="10463">
                  <c:v>-6.2186079885195146E-3</c:v>
                </c:pt>
                <c:pt idx="10464">
                  <c:v>-6.2186079885195146E-3</c:v>
                </c:pt>
                <c:pt idx="10465">
                  <c:v>-6.2186079885195146E-3</c:v>
                </c:pt>
                <c:pt idx="10466">
                  <c:v>-6.2186079885195146E-3</c:v>
                </c:pt>
                <c:pt idx="10467">
                  <c:v>-6.4577852188471719E-3</c:v>
                </c:pt>
                <c:pt idx="10468">
                  <c:v>-6.4577852188471719E-3</c:v>
                </c:pt>
                <c:pt idx="10469">
                  <c:v>-6.6969624491748725E-3</c:v>
                </c:pt>
                <c:pt idx="10470">
                  <c:v>-6.6969624491748725E-3</c:v>
                </c:pt>
                <c:pt idx="10471">
                  <c:v>-6.6969624491748725E-3</c:v>
                </c:pt>
                <c:pt idx="10472">
                  <c:v>-6.6969624491748725E-3</c:v>
                </c:pt>
                <c:pt idx="10473">
                  <c:v>-6.6969624491748725E-3</c:v>
                </c:pt>
                <c:pt idx="10474">
                  <c:v>-6.6969624491748725E-3</c:v>
                </c:pt>
                <c:pt idx="10475">
                  <c:v>-6.6969624491748725E-3</c:v>
                </c:pt>
                <c:pt idx="10476">
                  <c:v>-6.6969624491748725E-3</c:v>
                </c:pt>
                <c:pt idx="10477">
                  <c:v>-6.4577852188471719E-3</c:v>
                </c:pt>
                <c:pt idx="10478">
                  <c:v>-6.4577852188471719E-3</c:v>
                </c:pt>
                <c:pt idx="10479">
                  <c:v>-6.4577852188471719E-3</c:v>
                </c:pt>
                <c:pt idx="10480">
                  <c:v>-6.4577852188471719E-3</c:v>
                </c:pt>
                <c:pt idx="10481">
                  <c:v>-6.4577852188471719E-3</c:v>
                </c:pt>
                <c:pt idx="10482">
                  <c:v>-6.4577852188471719E-3</c:v>
                </c:pt>
                <c:pt idx="10483">
                  <c:v>-6.4577852188471719E-3</c:v>
                </c:pt>
                <c:pt idx="10484">
                  <c:v>-6.4577852188471719E-3</c:v>
                </c:pt>
                <c:pt idx="10485">
                  <c:v>-6.2186079885195146E-3</c:v>
                </c:pt>
                <c:pt idx="10486">
                  <c:v>-6.2186079885195146E-3</c:v>
                </c:pt>
                <c:pt idx="10487">
                  <c:v>-6.6969624491748725E-3</c:v>
                </c:pt>
                <c:pt idx="10488">
                  <c:v>-6.4577852188471719E-3</c:v>
                </c:pt>
                <c:pt idx="10489">
                  <c:v>-6.4577852188471719E-3</c:v>
                </c:pt>
                <c:pt idx="10490">
                  <c:v>-6.4577852188471719E-3</c:v>
                </c:pt>
                <c:pt idx="10491">
                  <c:v>-6.4577852188471719E-3</c:v>
                </c:pt>
                <c:pt idx="10492">
                  <c:v>-6.4577852188471719E-3</c:v>
                </c:pt>
                <c:pt idx="10493">
                  <c:v>-6.4577852188471719E-3</c:v>
                </c:pt>
                <c:pt idx="10494">
                  <c:v>-6.4577852188471719E-3</c:v>
                </c:pt>
                <c:pt idx="10495">
                  <c:v>-6.4577852188471719E-3</c:v>
                </c:pt>
                <c:pt idx="10496">
                  <c:v>-6.4577852188471719E-3</c:v>
                </c:pt>
                <c:pt idx="10497">
                  <c:v>-6.4577852188471719E-3</c:v>
                </c:pt>
                <c:pt idx="10498">
                  <c:v>-6.2186079885195146E-3</c:v>
                </c:pt>
                <c:pt idx="10499">
                  <c:v>-6.2186079885195146E-3</c:v>
                </c:pt>
                <c:pt idx="10500">
                  <c:v>-6.2186079885195146E-3</c:v>
                </c:pt>
                <c:pt idx="10501">
                  <c:v>-6.4577852188471719E-3</c:v>
                </c:pt>
                <c:pt idx="10502">
                  <c:v>-6.4577852188471719E-3</c:v>
                </c:pt>
                <c:pt idx="10503">
                  <c:v>-6.4577852188471719E-3</c:v>
                </c:pt>
                <c:pt idx="10504">
                  <c:v>-6.4577852188471719E-3</c:v>
                </c:pt>
                <c:pt idx="10505">
                  <c:v>-6.4577852188471719E-3</c:v>
                </c:pt>
                <c:pt idx="10506">
                  <c:v>-6.4577852188471719E-3</c:v>
                </c:pt>
                <c:pt idx="10507">
                  <c:v>-6.2186079885195146E-3</c:v>
                </c:pt>
                <c:pt idx="10508">
                  <c:v>-6.2186079885195146E-3</c:v>
                </c:pt>
                <c:pt idx="10509">
                  <c:v>-6.2186079885195146E-3</c:v>
                </c:pt>
                <c:pt idx="10510">
                  <c:v>-6.2186079885195146E-3</c:v>
                </c:pt>
                <c:pt idx="10511">
                  <c:v>-6.2186079885195146E-3</c:v>
                </c:pt>
                <c:pt idx="10512">
                  <c:v>-6.2186079885195146E-3</c:v>
                </c:pt>
                <c:pt idx="10513">
                  <c:v>-6.2186079885195146E-3</c:v>
                </c:pt>
                <c:pt idx="10514">
                  <c:v>-6.2186079885195146E-3</c:v>
                </c:pt>
                <c:pt idx="10515">
                  <c:v>-6.2186079885195146E-3</c:v>
                </c:pt>
                <c:pt idx="10516">
                  <c:v>-6.2186079885195146E-3</c:v>
                </c:pt>
                <c:pt idx="10517">
                  <c:v>-6.2186079885195146E-3</c:v>
                </c:pt>
                <c:pt idx="10518">
                  <c:v>-6.2186079885195146E-3</c:v>
                </c:pt>
                <c:pt idx="10519">
                  <c:v>-5.7402535278641871E-3</c:v>
                </c:pt>
                <c:pt idx="10520">
                  <c:v>-5.9794307581918539E-3</c:v>
                </c:pt>
                <c:pt idx="10521">
                  <c:v>-6.2186079885195146E-3</c:v>
                </c:pt>
                <c:pt idx="10522">
                  <c:v>-6.2186079885195146E-3</c:v>
                </c:pt>
                <c:pt idx="10523">
                  <c:v>-6.2186079885195146E-3</c:v>
                </c:pt>
                <c:pt idx="10524">
                  <c:v>-6.2186079885195146E-3</c:v>
                </c:pt>
                <c:pt idx="10525">
                  <c:v>-6.2186079885195146E-3</c:v>
                </c:pt>
                <c:pt idx="10526">
                  <c:v>-6.2186079885195146E-3</c:v>
                </c:pt>
                <c:pt idx="10527">
                  <c:v>-5.9794307581918539E-3</c:v>
                </c:pt>
                <c:pt idx="10528">
                  <c:v>-5.9794307581918539E-3</c:v>
                </c:pt>
                <c:pt idx="10529">
                  <c:v>-6.4577852188471719E-3</c:v>
                </c:pt>
                <c:pt idx="10530">
                  <c:v>-6.4577852188471719E-3</c:v>
                </c:pt>
                <c:pt idx="10531">
                  <c:v>-6.4577852188471719E-3</c:v>
                </c:pt>
                <c:pt idx="10532">
                  <c:v>-6.4577852188471719E-3</c:v>
                </c:pt>
                <c:pt idx="10533">
                  <c:v>-6.4577852188471719E-3</c:v>
                </c:pt>
                <c:pt idx="10534">
                  <c:v>-6.4577852188471719E-3</c:v>
                </c:pt>
                <c:pt idx="10535">
                  <c:v>-6.4577852188471719E-3</c:v>
                </c:pt>
                <c:pt idx="10536">
                  <c:v>-6.4577852188471719E-3</c:v>
                </c:pt>
                <c:pt idx="10537">
                  <c:v>-6.4577852188471719E-3</c:v>
                </c:pt>
                <c:pt idx="10538">
                  <c:v>-6.4577852188471719E-3</c:v>
                </c:pt>
                <c:pt idx="10539">
                  <c:v>-6.2186079885195146E-3</c:v>
                </c:pt>
                <c:pt idx="10540">
                  <c:v>-6.2186079885195146E-3</c:v>
                </c:pt>
                <c:pt idx="10541">
                  <c:v>-6.2186079885195146E-3</c:v>
                </c:pt>
                <c:pt idx="10542">
                  <c:v>-6.2186079885195146E-3</c:v>
                </c:pt>
                <c:pt idx="10543">
                  <c:v>-6.4577852188471719E-3</c:v>
                </c:pt>
                <c:pt idx="10544">
                  <c:v>-6.4577852188471719E-3</c:v>
                </c:pt>
                <c:pt idx="10545">
                  <c:v>-6.4577852188471719E-3</c:v>
                </c:pt>
                <c:pt idx="10546">
                  <c:v>-6.4577852188471719E-3</c:v>
                </c:pt>
                <c:pt idx="10547">
                  <c:v>-6.4577852188471719E-3</c:v>
                </c:pt>
                <c:pt idx="10548">
                  <c:v>-6.4577852188471719E-3</c:v>
                </c:pt>
                <c:pt idx="10549">
                  <c:v>-6.2186079885195146E-3</c:v>
                </c:pt>
                <c:pt idx="10550">
                  <c:v>-6.2186079885195146E-3</c:v>
                </c:pt>
                <c:pt idx="10551">
                  <c:v>-6.2186079885195146E-3</c:v>
                </c:pt>
                <c:pt idx="10552">
                  <c:v>-6.2186079885195146E-3</c:v>
                </c:pt>
                <c:pt idx="10553">
                  <c:v>-6.2186079885195146E-3</c:v>
                </c:pt>
                <c:pt idx="10554">
                  <c:v>-6.4577852188471719E-3</c:v>
                </c:pt>
                <c:pt idx="10555">
                  <c:v>-6.4577852188471719E-3</c:v>
                </c:pt>
                <c:pt idx="10556">
                  <c:v>-6.2186079885195146E-3</c:v>
                </c:pt>
                <c:pt idx="10557">
                  <c:v>-6.4577852188471719E-3</c:v>
                </c:pt>
                <c:pt idx="10558">
                  <c:v>-6.4577852188471719E-3</c:v>
                </c:pt>
                <c:pt idx="10559">
                  <c:v>-6.2186079885195146E-3</c:v>
                </c:pt>
                <c:pt idx="10560">
                  <c:v>-6.2186079885195146E-3</c:v>
                </c:pt>
                <c:pt idx="10561">
                  <c:v>-6.2186079885195146E-3</c:v>
                </c:pt>
                <c:pt idx="10562">
                  <c:v>-6.2186079885195146E-3</c:v>
                </c:pt>
                <c:pt idx="10563">
                  <c:v>-6.2186079885195146E-3</c:v>
                </c:pt>
                <c:pt idx="10564">
                  <c:v>-6.2186079885195146E-3</c:v>
                </c:pt>
                <c:pt idx="10565">
                  <c:v>-6.2186079885195146E-3</c:v>
                </c:pt>
                <c:pt idx="10566">
                  <c:v>-6.2186079885195146E-3</c:v>
                </c:pt>
                <c:pt idx="10567">
                  <c:v>-6.2186079885195146E-3</c:v>
                </c:pt>
                <c:pt idx="10568">
                  <c:v>-6.4577852188471719E-3</c:v>
                </c:pt>
                <c:pt idx="10569">
                  <c:v>-6.2186079885195146E-3</c:v>
                </c:pt>
                <c:pt idx="10570">
                  <c:v>-6.2186079885195146E-3</c:v>
                </c:pt>
                <c:pt idx="10571">
                  <c:v>-6.4577852188471719E-3</c:v>
                </c:pt>
                <c:pt idx="10572">
                  <c:v>-6.4577852188471719E-3</c:v>
                </c:pt>
                <c:pt idx="10573">
                  <c:v>-6.4577852188471719E-3</c:v>
                </c:pt>
                <c:pt idx="10574">
                  <c:v>-6.4577852188471719E-3</c:v>
                </c:pt>
                <c:pt idx="10575">
                  <c:v>-6.2186079885195146E-3</c:v>
                </c:pt>
                <c:pt idx="10576">
                  <c:v>-6.2186079885195146E-3</c:v>
                </c:pt>
                <c:pt idx="10577">
                  <c:v>-6.4577852188471719E-3</c:v>
                </c:pt>
                <c:pt idx="10578">
                  <c:v>-6.4577852188471719E-3</c:v>
                </c:pt>
                <c:pt idx="10579">
                  <c:v>-6.2186079885195146E-3</c:v>
                </c:pt>
                <c:pt idx="10580">
                  <c:v>-6.2186079885195146E-3</c:v>
                </c:pt>
                <c:pt idx="10581">
                  <c:v>-6.4577852188471719E-3</c:v>
                </c:pt>
                <c:pt idx="10582">
                  <c:v>-6.4577852188471719E-3</c:v>
                </c:pt>
                <c:pt idx="10583">
                  <c:v>-6.4577852188471719E-3</c:v>
                </c:pt>
                <c:pt idx="10584">
                  <c:v>-6.4577852188471719E-3</c:v>
                </c:pt>
                <c:pt idx="10585">
                  <c:v>-6.6969624491748725E-3</c:v>
                </c:pt>
                <c:pt idx="10586">
                  <c:v>-6.6969624491748725E-3</c:v>
                </c:pt>
                <c:pt idx="10587">
                  <c:v>-6.6969624491748725E-3</c:v>
                </c:pt>
                <c:pt idx="10588">
                  <c:v>-6.6969624491748725E-3</c:v>
                </c:pt>
                <c:pt idx="10589">
                  <c:v>-6.6969624491748725E-3</c:v>
                </c:pt>
                <c:pt idx="10590">
                  <c:v>-6.6969624491748725E-3</c:v>
                </c:pt>
                <c:pt idx="10591">
                  <c:v>-6.9361396795025411E-3</c:v>
                </c:pt>
                <c:pt idx="10592">
                  <c:v>-6.9361396795025411E-3</c:v>
                </c:pt>
                <c:pt idx="10593">
                  <c:v>-6.9361396795025411E-3</c:v>
                </c:pt>
                <c:pt idx="10594">
                  <c:v>-6.9361396795025411E-3</c:v>
                </c:pt>
                <c:pt idx="10595">
                  <c:v>-6.9361396795025411E-3</c:v>
                </c:pt>
                <c:pt idx="10596">
                  <c:v>-6.6969624491748725E-3</c:v>
                </c:pt>
                <c:pt idx="10597">
                  <c:v>-6.9361396795025411E-3</c:v>
                </c:pt>
                <c:pt idx="10598">
                  <c:v>-6.9361396795025411E-3</c:v>
                </c:pt>
                <c:pt idx="10599">
                  <c:v>-6.9361396795025411E-3</c:v>
                </c:pt>
                <c:pt idx="10600">
                  <c:v>-6.9361396795025411E-3</c:v>
                </c:pt>
                <c:pt idx="10601">
                  <c:v>-6.9361396795025411E-3</c:v>
                </c:pt>
                <c:pt idx="10602">
                  <c:v>-6.9361396795025411E-3</c:v>
                </c:pt>
                <c:pt idx="10603">
                  <c:v>-7.1753169098301931E-3</c:v>
                </c:pt>
                <c:pt idx="10604">
                  <c:v>-7.4144941401578634E-3</c:v>
                </c:pt>
                <c:pt idx="10605">
                  <c:v>-7.1753169098301931E-3</c:v>
                </c:pt>
                <c:pt idx="10606">
                  <c:v>-6.9361396795025411E-3</c:v>
                </c:pt>
                <c:pt idx="10607">
                  <c:v>-6.9361396795025411E-3</c:v>
                </c:pt>
                <c:pt idx="10608">
                  <c:v>-6.9361396795025411E-3</c:v>
                </c:pt>
                <c:pt idx="10609">
                  <c:v>-6.9361396795025411E-3</c:v>
                </c:pt>
                <c:pt idx="10610">
                  <c:v>-6.9361396795025411E-3</c:v>
                </c:pt>
                <c:pt idx="10611">
                  <c:v>-6.4577852188471719E-3</c:v>
                </c:pt>
                <c:pt idx="10612">
                  <c:v>-6.6969624491748725E-3</c:v>
                </c:pt>
                <c:pt idx="10613">
                  <c:v>-6.9361396795025411E-3</c:v>
                </c:pt>
                <c:pt idx="10614">
                  <c:v>-6.6969624491748725E-3</c:v>
                </c:pt>
                <c:pt idx="10615">
                  <c:v>-6.9361396795025411E-3</c:v>
                </c:pt>
                <c:pt idx="10616">
                  <c:v>-6.9361396795025411E-3</c:v>
                </c:pt>
                <c:pt idx="10617">
                  <c:v>-6.9361396795025411E-3</c:v>
                </c:pt>
                <c:pt idx="10618">
                  <c:v>-6.9361396795025411E-3</c:v>
                </c:pt>
                <c:pt idx="10619">
                  <c:v>-6.6969624491748725E-3</c:v>
                </c:pt>
                <c:pt idx="10620">
                  <c:v>-6.6969624491748725E-3</c:v>
                </c:pt>
                <c:pt idx="10621">
                  <c:v>-6.9361396795025411E-3</c:v>
                </c:pt>
                <c:pt idx="10622">
                  <c:v>-6.9361396795025411E-3</c:v>
                </c:pt>
                <c:pt idx="10623">
                  <c:v>-7.1753169098301931E-3</c:v>
                </c:pt>
                <c:pt idx="10624">
                  <c:v>-7.1753169098301931E-3</c:v>
                </c:pt>
                <c:pt idx="10625">
                  <c:v>-7.1753169098301931E-3</c:v>
                </c:pt>
                <c:pt idx="10626">
                  <c:v>-7.1753169098301931E-3</c:v>
                </c:pt>
                <c:pt idx="10627">
                  <c:v>-7.4144941401578634E-3</c:v>
                </c:pt>
                <c:pt idx="10628">
                  <c:v>-7.4144941401578634E-3</c:v>
                </c:pt>
                <c:pt idx="10629">
                  <c:v>-7.4144941401578634E-3</c:v>
                </c:pt>
                <c:pt idx="10630">
                  <c:v>-7.4144941401578634E-3</c:v>
                </c:pt>
                <c:pt idx="10631">
                  <c:v>-7.1753169098301931E-3</c:v>
                </c:pt>
                <c:pt idx="10632">
                  <c:v>-7.1753169098301931E-3</c:v>
                </c:pt>
                <c:pt idx="10633">
                  <c:v>-6.9361396795025411E-3</c:v>
                </c:pt>
                <c:pt idx="10634">
                  <c:v>-6.9361396795025411E-3</c:v>
                </c:pt>
                <c:pt idx="10635">
                  <c:v>-6.6969624491748725E-3</c:v>
                </c:pt>
                <c:pt idx="10636">
                  <c:v>-6.9361396795025411E-3</c:v>
                </c:pt>
                <c:pt idx="10637">
                  <c:v>-6.9361396795025411E-3</c:v>
                </c:pt>
                <c:pt idx="10638">
                  <c:v>-6.6969624491748725E-3</c:v>
                </c:pt>
                <c:pt idx="10639">
                  <c:v>-6.6969624491748725E-3</c:v>
                </c:pt>
                <c:pt idx="10640">
                  <c:v>-6.9361396795025411E-3</c:v>
                </c:pt>
                <c:pt idx="10641">
                  <c:v>-6.6969624491748725E-3</c:v>
                </c:pt>
                <c:pt idx="10642">
                  <c:v>-6.6969624491748725E-3</c:v>
                </c:pt>
                <c:pt idx="10643">
                  <c:v>-6.6969624491748725E-3</c:v>
                </c:pt>
                <c:pt idx="10644">
                  <c:v>-6.6969624491748725E-3</c:v>
                </c:pt>
                <c:pt idx="10645">
                  <c:v>-6.6969624491748725E-3</c:v>
                </c:pt>
                <c:pt idx="10646">
                  <c:v>-6.6969624491748725E-3</c:v>
                </c:pt>
                <c:pt idx="10647">
                  <c:v>-5.9794307581918539E-3</c:v>
                </c:pt>
                <c:pt idx="10648">
                  <c:v>-5.9794307581918539E-3</c:v>
                </c:pt>
                <c:pt idx="10649">
                  <c:v>-6.2186079885195146E-3</c:v>
                </c:pt>
                <c:pt idx="10650">
                  <c:v>-6.2186079885195146E-3</c:v>
                </c:pt>
                <c:pt idx="10651">
                  <c:v>-6.2186079885195146E-3</c:v>
                </c:pt>
                <c:pt idx="10652">
                  <c:v>-6.2186079885195146E-3</c:v>
                </c:pt>
                <c:pt idx="10653">
                  <c:v>-6.2186079885195146E-3</c:v>
                </c:pt>
                <c:pt idx="10654">
                  <c:v>-6.2186079885195146E-3</c:v>
                </c:pt>
                <c:pt idx="10655">
                  <c:v>-6.2186079885195146E-3</c:v>
                </c:pt>
                <c:pt idx="10656">
                  <c:v>-6.2186079885195146E-3</c:v>
                </c:pt>
                <c:pt idx="10657">
                  <c:v>-6.2186079885195146E-3</c:v>
                </c:pt>
                <c:pt idx="10658">
                  <c:v>-6.2186079885195146E-3</c:v>
                </c:pt>
                <c:pt idx="10659">
                  <c:v>-6.2186079885195146E-3</c:v>
                </c:pt>
                <c:pt idx="10660">
                  <c:v>-6.2186079885195146E-3</c:v>
                </c:pt>
                <c:pt idx="10661">
                  <c:v>-5.9794307581918539E-3</c:v>
                </c:pt>
                <c:pt idx="10662">
                  <c:v>-5.9794307581918539E-3</c:v>
                </c:pt>
                <c:pt idx="10663">
                  <c:v>-5.7402535278641871E-3</c:v>
                </c:pt>
                <c:pt idx="10664">
                  <c:v>-5.7402535278641871E-3</c:v>
                </c:pt>
                <c:pt idx="10665">
                  <c:v>-4.7835446065534583E-3</c:v>
                </c:pt>
                <c:pt idx="10666">
                  <c:v>-4.7835446065534583E-3</c:v>
                </c:pt>
                <c:pt idx="10667">
                  <c:v>-6.2186079885195146E-3</c:v>
                </c:pt>
                <c:pt idx="10668">
                  <c:v>-6.2186079885195146E-3</c:v>
                </c:pt>
                <c:pt idx="10669">
                  <c:v>-5.7402535278641871E-3</c:v>
                </c:pt>
                <c:pt idx="10670">
                  <c:v>-5.7402535278641871E-3</c:v>
                </c:pt>
                <c:pt idx="10671">
                  <c:v>-5.0227218368811303E-3</c:v>
                </c:pt>
                <c:pt idx="10672">
                  <c:v>-5.0227218368811303E-3</c:v>
                </c:pt>
                <c:pt idx="10673">
                  <c:v>-5.2618990672088179E-3</c:v>
                </c:pt>
                <c:pt idx="10674">
                  <c:v>-5.2618990672088179E-3</c:v>
                </c:pt>
                <c:pt idx="10675">
                  <c:v>-5.2618990672088179E-3</c:v>
                </c:pt>
                <c:pt idx="10676">
                  <c:v>-5.2618990672088179E-3</c:v>
                </c:pt>
                <c:pt idx="10677">
                  <c:v>-4.5443673762257785E-3</c:v>
                </c:pt>
                <c:pt idx="10678">
                  <c:v>-4.5443673762257785E-3</c:v>
                </c:pt>
                <c:pt idx="10679">
                  <c:v>-4.5443673762257785E-3</c:v>
                </c:pt>
                <c:pt idx="10680">
                  <c:v>-4.5443673762257785E-3</c:v>
                </c:pt>
                <c:pt idx="10681">
                  <c:v>-4.7835446065534583E-3</c:v>
                </c:pt>
                <c:pt idx="10682">
                  <c:v>-4.7835446065534583E-3</c:v>
                </c:pt>
                <c:pt idx="10683">
                  <c:v>-4.7835446065534583E-3</c:v>
                </c:pt>
                <c:pt idx="10684">
                  <c:v>-4.7835446065534583E-3</c:v>
                </c:pt>
                <c:pt idx="10685">
                  <c:v>-4.7835446065534583E-3</c:v>
                </c:pt>
                <c:pt idx="10686">
                  <c:v>-4.7835446065534583E-3</c:v>
                </c:pt>
                <c:pt idx="10687">
                  <c:v>-5.0227218368811303E-3</c:v>
                </c:pt>
                <c:pt idx="10688">
                  <c:v>-5.0227218368811303E-3</c:v>
                </c:pt>
                <c:pt idx="10689">
                  <c:v>-4.0660129155704414E-3</c:v>
                </c:pt>
                <c:pt idx="10690">
                  <c:v>-4.0660129155704414E-3</c:v>
                </c:pt>
                <c:pt idx="10691">
                  <c:v>-4.0660129155704414E-3</c:v>
                </c:pt>
                <c:pt idx="10692">
                  <c:v>-4.0660129155704414E-3</c:v>
                </c:pt>
                <c:pt idx="10693">
                  <c:v>-4.0660129155704414E-3</c:v>
                </c:pt>
                <c:pt idx="10694">
                  <c:v>-4.0660129155704414E-3</c:v>
                </c:pt>
                <c:pt idx="10695">
                  <c:v>-4.0660129155704414E-3</c:v>
                </c:pt>
                <c:pt idx="10696">
                  <c:v>-4.0660129155704414E-3</c:v>
                </c:pt>
                <c:pt idx="10697">
                  <c:v>-4.0660129155704414E-3</c:v>
                </c:pt>
                <c:pt idx="10698">
                  <c:v>-4.0660129155704414E-3</c:v>
                </c:pt>
                <c:pt idx="10699">
                  <c:v>-4.0660129155704414E-3</c:v>
                </c:pt>
                <c:pt idx="10700">
                  <c:v>-3.8268356852427651E-3</c:v>
                </c:pt>
                <c:pt idx="10701">
                  <c:v>-3.8268356852427651E-3</c:v>
                </c:pt>
                <c:pt idx="10702">
                  <c:v>-3.348481224587438E-3</c:v>
                </c:pt>
                <c:pt idx="10703">
                  <c:v>-3.348481224587438E-3</c:v>
                </c:pt>
                <c:pt idx="10704">
                  <c:v>-2.8701267639320896E-3</c:v>
                </c:pt>
                <c:pt idx="10705">
                  <c:v>-2.3917723032767279E-3</c:v>
                </c:pt>
                <c:pt idx="10706">
                  <c:v>-2.6309495336044007E-3</c:v>
                </c:pt>
                <c:pt idx="10707">
                  <c:v>-2.6309495336044007E-3</c:v>
                </c:pt>
                <c:pt idx="10708">
                  <c:v>-2.3917723032767279E-3</c:v>
                </c:pt>
                <c:pt idx="10709">
                  <c:v>-2.3917723032767279E-3</c:v>
                </c:pt>
                <c:pt idx="10710">
                  <c:v>-2.3917723032767279E-3</c:v>
                </c:pt>
                <c:pt idx="10711">
                  <c:v>-2.3917723032767279E-3</c:v>
                </c:pt>
                <c:pt idx="10712">
                  <c:v>-2.1525950729490606E-3</c:v>
                </c:pt>
                <c:pt idx="10713">
                  <c:v>-2.1525950729490606E-3</c:v>
                </c:pt>
                <c:pt idx="10714">
                  <c:v>-3.1093039942597482E-3</c:v>
                </c:pt>
                <c:pt idx="10715">
                  <c:v>-3.1093039942597482E-3</c:v>
                </c:pt>
                <c:pt idx="10716">
                  <c:v>-2.3917723032767279E-3</c:v>
                </c:pt>
                <c:pt idx="10717">
                  <c:v>-2.3917723032767279E-3</c:v>
                </c:pt>
                <c:pt idx="10718">
                  <c:v>-2.3917723032767279E-3</c:v>
                </c:pt>
                <c:pt idx="10719">
                  <c:v>-2.3917723032767279E-3</c:v>
                </c:pt>
                <c:pt idx="10720">
                  <c:v>-2.6309495336044007E-3</c:v>
                </c:pt>
                <c:pt idx="10721">
                  <c:v>-2.6309495336044007E-3</c:v>
                </c:pt>
                <c:pt idx="10722">
                  <c:v>-2.6309495336044007E-3</c:v>
                </c:pt>
                <c:pt idx="10723">
                  <c:v>-2.1525950729490606E-3</c:v>
                </c:pt>
                <c:pt idx="10724">
                  <c:v>-2.1525950729490606E-3</c:v>
                </c:pt>
                <c:pt idx="10725">
                  <c:v>-2.3917723032767279E-3</c:v>
                </c:pt>
                <c:pt idx="10726">
                  <c:v>-2.1525950729490606E-3</c:v>
                </c:pt>
                <c:pt idx="10727">
                  <c:v>-2.1525950729490606E-3</c:v>
                </c:pt>
                <c:pt idx="10728">
                  <c:v>-2.1525950729490606E-3</c:v>
                </c:pt>
                <c:pt idx="10729">
                  <c:v>-2.1525950729490606E-3</c:v>
                </c:pt>
                <c:pt idx="10730">
                  <c:v>-9.5670892131070266E-4</c:v>
                </c:pt>
                <c:pt idx="10731">
                  <c:v>-9.5670892131070266E-4</c:v>
                </c:pt>
                <c:pt idx="10732">
                  <c:v>-7.1753169098302003E-4</c:v>
                </c:pt>
                <c:pt idx="10733">
                  <c:v>-7.1753169098302003E-4</c:v>
                </c:pt>
                <c:pt idx="10734">
                  <c:v>-1.4350633819660385E-3</c:v>
                </c:pt>
                <c:pt idx="10735">
                  <c:v>-1.4350633819660385E-3</c:v>
                </c:pt>
                <c:pt idx="10736">
                  <c:v>-1.6742406122937183E-3</c:v>
                </c:pt>
                <c:pt idx="10737">
                  <c:v>-1.6742406122937183E-3</c:v>
                </c:pt>
                <c:pt idx="10738">
                  <c:v>-2.1525950729490606E-3</c:v>
                </c:pt>
                <c:pt idx="10739">
                  <c:v>-2.1525950729490606E-3</c:v>
                </c:pt>
                <c:pt idx="10740">
                  <c:v>-2.1525950729490606E-3</c:v>
                </c:pt>
                <c:pt idx="10741">
                  <c:v>-2.1525950729490606E-3</c:v>
                </c:pt>
                <c:pt idx="10742">
                  <c:v>-2.3917723032767279E-3</c:v>
                </c:pt>
                <c:pt idx="10743">
                  <c:v>-2.3917723032767279E-3</c:v>
                </c:pt>
                <c:pt idx="10744">
                  <c:v>-1.913417842621391E-3</c:v>
                </c:pt>
                <c:pt idx="10745">
                  <c:v>-1.913417842621391E-3</c:v>
                </c:pt>
                <c:pt idx="10746">
                  <c:v>-1.1958861516383702E-3</c:v>
                </c:pt>
                <c:pt idx="10747">
                  <c:v>-1.1958861516383702E-3</c:v>
                </c:pt>
                <c:pt idx="10748">
                  <c:v>-1.1958861516383702E-3</c:v>
                </c:pt>
                <c:pt idx="10749">
                  <c:v>-1.1958861516383702E-3</c:v>
                </c:pt>
                <c:pt idx="10750">
                  <c:v>-1.1958861516383702E-3</c:v>
                </c:pt>
                <c:pt idx="10751">
                  <c:v>-1.1958861516383702E-3</c:v>
                </c:pt>
                <c:pt idx="10752">
                  <c:v>-1.6742406122937183E-3</c:v>
                </c:pt>
                <c:pt idx="10753">
                  <c:v>-1.6742406122937183E-3</c:v>
                </c:pt>
                <c:pt idx="10754">
                  <c:v>-1.4350633819660385E-3</c:v>
                </c:pt>
                <c:pt idx="10755">
                  <c:v>-1.4350633819660385E-3</c:v>
                </c:pt>
                <c:pt idx="10756">
                  <c:v>-7.1753169098302003E-4</c:v>
                </c:pt>
                <c:pt idx="10757">
                  <c:v>-7.1753169098302003E-4</c:v>
                </c:pt>
                <c:pt idx="10758">
                  <c:v>-4.7835446065534634E-4</c:v>
                </c:pt>
                <c:pt idx="10759">
                  <c:v>-4.7835446065534634E-4</c:v>
                </c:pt>
                <c:pt idx="10760">
                  <c:v>-4.7835446065534634E-4</c:v>
                </c:pt>
                <c:pt idx="10761">
                  <c:v>-4.7835446065534634E-4</c:v>
                </c:pt>
                <c:pt idx="10762">
                  <c:v>-4.7835446065534634E-4</c:v>
                </c:pt>
                <c:pt idx="10763">
                  <c:v>-4.7835446065534634E-4</c:v>
                </c:pt>
                <c:pt idx="10764">
                  <c:v>0</c:v>
                </c:pt>
                <c:pt idx="10765">
                  <c:v>0</c:v>
                </c:pt>
                <c:pt idx="10766">
                  <c:v>1.1958861516383702E-3</c:v>
                </c:pt>
                <c:pt idx="10767">
                  <c:v>1.1958861516383702E-3</c:v>
                </c:pt>
                <c:pt idx="10768">
                  <c:v>4.7835446065534634E-4</c:v>
                </c:pt>
                <c:pt idx="10769">
                  <c:v>4.7835446065534634E-4</c:v>
                </c:pt>
                <c:pt idx="10770">
                  <c:v>0</c:v>
                </c:pt>
                <c:pt idx="10771">
                  <c:v>0</c:v>
                </c:pt>
                <c:pt idx="10772">
                  <c:v>-2.3917723032767279E-4</c:v>
                </c:pt>
                <c:pt idx="10773">
                  <c:v>-2.3917723032767279E-4</c:v>
                </c:pt>
                <c:pt idx="10774">
                  <c:v>2.3917723032767279E-4</c:v>
                </c:pt>
                <c:pt idx="10775">
                  <c:v>2.3917723032767279E-4</c:v>
                </c:pt>
                <c:pt idx="10776">
                  <c:v>9.5670892131070266E-4</c:v>
                </c:pt>
                <c:pt idx="10777">
                  <c:v>9.5670892131070266E-4</c:v>
                </c:pt>
                <c:pt idx="10778">
                  <c:v>9.5670892131070266E-4</c:v>
                </c:pt>
                <c:pt idx="10779">
                  <c:v>9.5670892131070266E-4</c:v>
                </c:pt>
                <c:pt idx="10780">
                  <c:v>2.3917723032767279E-4</c:v>
                </c:pt>
                <c:pt idx="10781">
                  <c:v>2.3917723032767279E-4</c:v>
                </c:pt>
                <c:pt idx="10782">
                  <c:v>4.7835446065534634E-4</c:v>
                </c:pt>
                <c:pt idx="10783">
                  <c:v>4.7835446065534634E-4</c:v>
                </c:pt>
                <c:pt idx="10784">
                  <c:v>7.1753169098302003E-4</c:v>
                </c:pt>
                <c:pt idx="10785">
                  <c:v>7.1753169098302003E-4</c:v>
                </c:pt>
                <c:pt idx="10786">
                  <c:v>2.1525950729490606E-3</c:v>
                </c:pt>
                <c:pt idx="10787">
                  <c:v>2.1525950729490606E-3</c:v>
                </c:pt>
                <c:pt idx="10788">
                  <c:v>3.1093039942597482E-3</c:v>
                </c:pt>
                <c:pt idx="10789">
                  <c:v>2.8701267639320896E-3</c:v>
                </c:pt>
                <c:pt idx="10790">
                  <c:v>3.5876584549150992E-3</c:v>
                </c:pt>
                <c:pt idx="10791">
                  <c:v>3.5876584549150992E-3</c:v>
                </c:pt>
                <c:pt idx="10792">
                  <c:v>3.5876584549150992E-3</c:v>
                </c:pt>
                <c:pt idx="10793">
                  <c:v>3.5876584549150992E-3</c:v>
                </c:pt>
                <c:pt idx="10794">
                  <c:v>3.8268356852427651E-3</c:v>
                </c:pt>
                <c:pt idx="10795">
                  <c:v>3.8268356852427651E-3</c:v>
                </c:pt>
                <c:pt idx="10796">
                  <c:v>4.0660129155704414E-3</c:v>
                </c:pt>
                <c:pt idx="10797">
                  <c:v>4.0660129155704414E-3</c:v>
                </c:pt>
                <c:pt idx="10798">
                  <c:v>4.0660129155704414E-3</c:v>
                </c:pt>
                <c:pt idx="10799">
                  <c:v>4.0660129155704414E-3</c:v>
                </c:pt>
                <c:pt idx="10800">
                  <c:v>4.5443673762257785E-3</c:v>
                </c:pt>
                <c:pt idx="10801">
                  <c:v>4.5443673762257785E-3</c:v>
                </c:pt>
                <c:pt idx="10802">
                  <c:v>5.0227218368811303E-3</c:v>
                </c:pt>
                <c:pt idx="10803">
                  <c:v>5.0227218368811303E-3</c:v>
                </c:pt>
                <c:pt idx="10804">
                  <c:v>4.5443673762257785E-3</c:v>
                </c:pt>
                <c:pt idx="10805">
                  <c:v>4.5443673762257785E-3</c:v>
                </c:pt>
                <c:pt idx="10806">
                  <c:v>4.7835446065534583E-3</c:v>
                </c:pt>
                <c:pt idx="10807">
                  <c:v>4.7835446065534583E-3</c:v>
                </c:pt>
                <c:pt idx="10808">
                  <c:v>5.2618990672088179E-3</c:v>
                </c:pt>
                <c:pt idx="10809">
                  <c:v>5.2618990672088179E-3</c:v>
                </c:pt>
                <c:pt idx="10810">
                  <c:v>5.2618990672088179E-3</c:v>
                </c:pt>
                <c:pt idx="10811">
                  <c:v>5.2618990672088179E-3</c:v>
                </c:pt>
                <c:pt idx="10812">
                  <c:v>4.7835446065534583E-3</c:v>
                </c:pt>
                <c:pt idx="10813">
                  <c:v>4.7835446065534583E-3</c:v>
                </c:pt>
                <c:pt idx="10814">
                  <c:v>4.7835446065534583E-3</c:v>
                </c:pt>
                <c:pt idx="10815">
                  <c:v>4.7835446065534583E-3</c:v>
                </c:pt>
                <c:pt idx="10816">
                  <c:v>5.5010762975364804E-3</c:v>
                </c:pt>
                <c:pt idx="10817">
                  <c:v>5.5010762975364804E-3</c:v>
                </c:pt>
                <c:pt idx="10818">
                  <c:v>5.5010762975364804E-3</c:v>
                </c:pt>
                <c:pt idx="10819">
                  <c:v>5.5010762975364804E-3</c:v>
                </c:pt>
                <c:pt idx="10820">
                  <c:v>5.5010762975364804E-3</c:v>
                </c:pt>
                <c:pt idx="10821">
                  <c:v>5.5010762975364804E-3</c:v>
                </c:pt>
                <c:pt idx="10822">
                  <c:v>5.5010762975364804E-3</c:v>
                </c:pt>
                <c:pt idx="10823">
                  <c:v>5.5010762975364804E-3</c:v>
                </c:pt>
                <c:pt idx="10824">
                  <c:v>5.5010762975364804E-3</c:v>
                </c:pt>
                <c:pt idx="10825">
                  <c:v>5.5010762975364804E-3</c:v>
                </c:pt>
                <c:pt idx="10826">
                  <c:v>5.2618990672088179E-3</c:v>
                </c:pt>
                <c:pt idx="10827">
                  <c:v>5.2618990672088179E-3</c:v>
                </c:pt>
                <c:pt idx="10828">
                  <c:v>5.0227218368811303E-3</c:v>
                </c:pt>
                <c:pt idx="10829">
                  <c:v>5.0227218368811303E-3</c:v>
                </c:pt>
                <c:pt idx="10830">
                  <c:v>5.0227218368811303E-3</c:v>
                </c:pt>
                <c:pt idx="10831">
                  <c:v>5.0227218368811303E-3</c:v>
                </c:pt>
                <c:pt idx="10832">
                  <c:v>5.0227218368811303E-3</c:v>
                </c:pt>
                <c:pt idx="10833">
                  <c:v>5.0227218368811303E-3</c:v>
                </c:pt>
                <c:pt idx="10834">
                  <c:v>4.7835446065534583E-3</c:v>
                </c:pt>
                <c:pt idx="10835">
                  <c:v>4.7835446065534583E-3</c:v>
                </c:pt>
                <c:pt idx="10836">
                  <c:v>4.7835446065534583E-3</c:v>
                </c:pt>
                <c:pt idx="10837">
                  <c:v>4.7835446065534583E-3</c:v>
                </c:pt>
                <c:pt idx="10838">
                  <c:v>4.7835446065534583E-3</c:v>
                </c:pt>
                <c:pt idx="10839">
                  <c:v>4.7835446065534583E-3</c:v>
                </c:pt>
                <c:pt idx="10840">
                  <c:v>4.7835446065534583E-3</c:v>
                </c:pt>
                <c:pt idx="10841">
                  <c:v>4.7835446065534583E-3</c:v>
                </c:pt>
                <c:pt idx="10842">
                  <c:v>4.7835446065534583E-3</c:v>
                </c:pt>
                <c:pt idx="10843">
                  <c:v>4.7835446065534583E-3</c:v>
                </c:pt>
                <c:pt idx="10844">
                  <c:v>5.0227218368811303E-3</c:v>
                </c:pt>
                <c:pt idx="10845">
                  <c:v>5.0227218368811303E-3</c:v>
                </c:pt>
                <c:pt idx="10846">
                  <c:v>5.0227218368811303E-3</c:v>
                </c:pt>
                <c:pt idx="10847">
                  <c:v>5.0227218368811303E-3</c:v>
                </c:pt>
                <c:pt idx="10848">
                  <c:v>5.0227218368811303E-3</c:v>
                </c:pt>
                <c:pt idx="10849">
                  <c:v>5.0227218368811303E-3</c:v>
                </c:pt>
                <c:pt idx="10850">
                  <c:v>5.0227218368811303E-3</c:v>
                </c:pt>
                <c:pt idx="10851">
                  <c:v>5.0227218368811303E-3</c:v>
                </c:pt>
                <c:pt idx="10852">
                  <c:v>5.2618990672088179E-3</c:v>
                </c:pt>
                <c:pt idx="10853">
                  <c:v>5.2618990672088179E-3</c:v>
                </c:pt>
                <c:pt idx="10854">
                  <c:v>5.0227218368811303E-3</c:v>
                </c:pt>
                <c:pt idx="10855">
                  <c:v>5.0227218368811303E-3</c:v>
                </c:pt>
                <c:pt idx="10856">
                  <c:v>5.5010762975364804E-3</c:v>
                </c:pt>
                <c:pt idx="10857">
                  <c:v>5.5010762975364804E-3</c:v>
                </c:pt>
                <c:pt idx="10858">
                  <c:v>5.7402535278641871E-3</c:v>
                </c:pt>
                <c:pt idx="10859">
                  <c:v>5.7402535278641871E-3</c:v>
                </c:pt>
                <c:pt idx="10860">
                  <c:v>4.5443673762257785E-3</c:v>
                </c:pt>
                <c:pt idx="10861">
                  <c:v>4.5443673762257785E-3</c:v>
                </c:pt>
                <c:pt idx="10862">
                  <c:v>4.5443673762257785E-3</c:v>
                </c:pt>
                <c:pt idx="10863">
                  <c:v>4.5443673762257785E-3</c:v>
                </c:pt>
                <c:pt idx="10864">
                  <c:v>4.5443673762257785E-3</c:v>
                </c:pt>
                <c:pt idx="10865">
                  <c:v>4.5443673762257785E-3</c:v>
                </c:pt>
                <c:pt idx="10866">
                  <c:v>4.5443673762257785E-3</c:v>
                </c:pt>
                <c:pt idx="10867">
                  <c:v>4.5443673762257785E-3</c:v>
                </c:pt>
                <c:pt idx="10868">
                  <c:v>5.2618990672088179E-3</c:v>
                </c:pt>
                <c:pt idx="10869">
                  <c:v>5.2618990672088179E-3</c:v>
                </c:pt>
                <c:pt idx="10870">
                  <c:v>5.0227218368811303E-3</c:v>
                </c:pt>
                <c:pt idx="10871">
                  <c:v>5.0227218368811303E-3</c:v>
                </c:pt>
                <c:pt idx="10872">
                  <c:v>5.2618990672088179E-3</c:v>
                </c:pt>
                <c:pt idx="10873">
                  <c:v>5.2618990672088179E-3</c:v>
                </c:pt>
                <c:pt idx="10874">
                  <c:v>5.2618990672088179E-3</c:v>
                </c:pt>
                <c:pt idx="10875">
                  <c:v>5.2618990672088179E-3</c:v>
                </c:pt>
                <c:pt idx="10876">
                  <c:v>5.9794307581918539E-3</c:v>
                </c:pt>
                <c:pt idx="10877">
                  <c:v>5.9794307581918539E-3</c:v>
                </c:pt>
                <c:pt idx="10878">
                  <c:v>6.2186079885195146E-3</c:v>
                </c:pt>
                <c:pt idx="10879">
                  <c:v>6.2186079885195146E-3</c:v>
                </c:pt>
                <c:pt idx="10880">
                  <c:v>5.9794307581918539E-3</c:v>
                </c:pt>
                <c:pt idx="10881">
                  <c:v>5.9794307581918539E-3</c:v>
                </c:pt>
                <c:pt idx="10882">
                  <c:v>5.9794307581918539E-3</c:v>
                </c:pt>
                <c:pt idx="10883">
                  <c:v>5.9794307581918539E-3</c:v>
                </c:pt>
                <c:pt idx="10884">
                  <c:v>6.2186079885195146E-3</c:v>
                </c:pt>
                <c:pt idx="10885">
                  <c:v>6.2186079885195146E-3</c:v>
                </c:pt>
                <c:pt idx="10886">
                  <c:v>6.9361396795025411E-3</c:v>
                </c:pt>
                <c:pt idx="10887">
                  <c:v>6.6969624491748725E-3</c:v>
                </c:pt>
                <c:pt idx="10888">
                  <c:v>7.4144941401578634E-3</c:v>
                </c:pt>
                <c:pt idx="10889">
                  <c:v>7.4144941401578634E-3</c:v>
                </c:pt>
                <c:pt idx="10890">
                  <c:v>7.1753169098301931E-3</c:v>
                </c:pt>
                <c:pt idx="10891">
                  <c:v>7.1753169098301931E-3</c:v>
                </c:pt>
                <c:pt idx="10892">
                  <c:v>6.4577852188471719E-3</c:v>
                </c:pt>
                <c:pt idx="10893">
                  <c:v>6.4577852188471719E-3</c:v>
                </c:pt>
                <c:pt idx="10894">
                  <c:v>6.9361396795025411E-3</c:v>
                </c:pt>
                <c:pt idx="10895">
                  <c:v>6.9361396795025411E-3</c:v>
                </c:pt>
                <c:pt idx="10896">
                  <c:v>5.9794307581918539E-3</c:v>
                </c:pt>
                <c:pt idx="10897">
                  <c:v>5.9794307581918539E-3</c:v>
                </c:pt>
                <c:pt idx="10898">
                  <c:v>5.5010762975364804E-3</c:v>
                </c:pt>
                <c:pt idx="10899">
                  <c:v>5.5010762975364804E-3</c:v>
                </c:pt>
                <c:pt idx="10900">
                  <c:v>7.1753169098301931E-3</c:v>
                </c:pt>
                <c:pt idx="10901">
                  <c:v>7.1753169098301931E-3</c:v>
                </c:pt>
                <c:pt idx="10902">
                  <c:v>6.9361396795025411E-3</c:v>
                </c:pt>
                <c:pt idx="10903">
                  <c:v>6.9361396795025411E-3</c:v>
                </c:pt>
                <c:pt idx="10904">
                  <c:v>6.9361396795025411E-3</c:v>
                </c:pt>
                <c:pt idx="10905">
                  <c:v>6.9361396795025411E-3</c:v>
                </c:pt>
                <c:pt idx="10906">
                  <c:v>7.4144941401578634E-3</c:v>
                </c:pt>
                <c:pt idx="10907">
                  <c:v>7.6536713704855423E-3</c:v>
                </c:pt>
                <c:pt idx="10908">
                  <c:v>7.6536713704855423E-3</c:v>
                </c:pt>
                <c:pt idx="10909">
                  <c:v>8.1320258311408777E-3</c:v>
                </c:pt>
                <c:pt idx="10910">
                  <c:v>8.1320258311408777E-3</c:v>
                </c:pt>
                <c:pt idx="10911">
                  <c:v>8.6103802917962546E-3</c:v>
                </c:pt>
                <c:pt idx="10912">
                  <c:v>8.6103802917962546E-3</c:v>
                </c:pt>
                <c:pt idx="10913">
                  <c:v>8.8495575221239561E-3</c:v>
                </c:pt>
                <c:pt idx="10914">
                  <c:v>8.8495575221239561E-3</c:v>
                </c:pt>
                <c:pt idx="10915">
                  <c:v>9.5670892131070207E-3</c:v>
                </c:pt>
                <c:pt idx="10916">
                  <c:v>9.5670892131070207E-3</c:v>
                </c:pt>
                <c:pt idx="10917">
                  <c:v>9.3279119827792394E-3</c:v>
                </c:pt>
                <c:pt idx="10918">
                  <c:v>9.8062664434345921E-3</c:v>
                </c:pt>
                <c:pt idx="10919">
                  <c:v>9.0887347524515709E-3</c:v>
                </c:pt>
                <c:pt idx="10920">
                  <c:v>9.0887347524515709E-3</c:v>
                </c:pt>
                <c:pt idx="10921">
                  <c:v>8.6103802917962546E-3</c:v>
                </c:pt>
                <c:pt idx="10922">
                  <c:v>8.6103802917962546E-3</c:v>
                </c:pt>
                <c:pt idx="10923">
                  <c:v>9.0887347524515709E-3</c:v>
                </c:pt>
                <c:pt idx="10924">
                  <c:v>8.8495575221239561E-3</c:v>
                </c:pt>
                <c:pt idx="10925">
                  <c:v>8.3712030614685549E-3</c:v>
                </c:pt>
                <c:pt idx="10926">
                  <c:v>8.8495575221239561E-3</c:v>
                </c:pt>
                <c:pt idx="10927">
                  <c:v>8.6103802917962546E-3</c:v>
                </c:pt>
                <c:pt idx="10928">
                  <c:v>8.6103802917962546E-3</c:v>
                </c:pt>
                <c:pt idx="10929">
                  <c:v>9.0887347524515709E-3</c:v>
                </c:pt>
                <c:pt idx="10930">
                  <c:v>9.0887347524515709E-3</c:v>
                </c:pt>
                <c:pt idx="10931">
                  <c:v>9.5670892131070207E-3</c:v>
                </c:pt>
                <c:pt idx="10932">
                  <c:v>9.5670892131070207E-3</c:v>
                </c:pt>
                <c:pt idx="10933">
                  <c:v>9.3279119827792394E-3</c:v>
                </c:pt>
                <c:pt idx="10934">
                  <c:v>9.3279119827792394E-3</c:v>
                </c:pt>
                <c:pt idx="10935">
                  <c:v>9.0887347524515709E-3</c:v>
                </c:pt>
                <c:pt idx="10936">
                  <c:v>9.0887347524515709E-3</c:v>
                </c:pt>
                <c:pt idx="10937">
                  <c:v>9.0887347524515709E-3</c:v>
                </c:pt>
                <c:pt idx="10938">
                  <c:v>9.0887347524515709E-3</c:v>
                </c:pt>
                <c:pt idx="10939">
                  <c:v>9.0887347524515709E-3</c:v>
                </c:pt>
                <c:pt idx="10940">
                  <c:v>9.0887347524515709E-3</c:v>
                </c:pt>
                <c:pt idx="10941">
                  <c:v>9.0887347524515709E-3</c:v>
                </c:pt>
                <c:pt idx="10942">
                  <c:v>9.0887347524515709E-3</c:v>
                </c:pt>
                <c:pt idx="10943">
                  <c:v>9.0887347524515709E-3</c:v>
                </c:pt>
                <c:pt idx="10944">
                  <c:v>9.0887347524515709E-3</c:v>
                </c:pt>
                <c:pt idx="10945">
                  <c:v>9.0887347524515709E-3</c:v>
                </c:pt>
                <c:pt idx="10946">
                  <c:v>9.0887347524515709E-3</c:v>
                </c:pt>
                <c:pt idx="10947">
                  <c:v>9.0887347524515709E-3</c:v>
                </c:pt>
                <c:pt idx="10948">
                  <c:v>9.0887347524515709E-3</c:v>
                </c:pt>
                <c:pt idx="10949">
                  <c:v>9.5670892131070207E-3</c:v>
                </c:pt>
                <c:pt idx="10950">
                  <c:v>9.5670892131070207E-3</c:v>
                </c:pt>
                <c:pt idx="10951">
                  <c:v>9.3279119827792394E-3</c:v>
                </c:pt>
                <c:pt idx="10952">
                  <c:v>9.3279119827792394E-3</c:v>
                </c:pt>
                <c:pt idx="10953">
                  <c:v>9.3279119827792394E-3</c:v>
                </c:pt>
                <c:pt idx="10954">
                  <c:v>9.3279119827792394E-3</c:v>
                </c:pt>
                <c:pt idx="10955">
                  <c:v>1.0045443673762281E-2</c:v>
                </c:pt>
                <c:pt idx="10956">
                  <c:v>1.0045443673762281E-2</c:v>
                </c:pt>
                <c:pt idx="10957">
                  <c:v>9.3279119827792394E-3</c:v>
                </c:pt>
                <c:pt idx="10958">
                  <c:v>9.3279119827792394E-3</c:v>
                </c:pt>
                <c:pt idx="10959">
                  <c:v>9.0887347524515709E-3</c:v>
                </c:pt>
                <c:pt idx="10960">
                  <c:v>9.0887347524515709E-3</c:v>
                </c:pt>
                <c:pt idx="10961">
                  <c:v>9.0887347524515709E-3</c:v>
                </c:pt>
                <c:pt idx="10962">
                  <c:v>9.0887347524515709E-3</c:v>
                </c:pt>
                <c:pt idx="10963">
                  <c:v>9.0887347524515709E-3</c:v>
                </c:pt>
                <c:pt idx="10964">
                  <c:v>9.0887347524515709E-3</c:v>
                </c:pt>
                <c:pt idx="10965">
                  <c:v>9.3279119827792394E-3</c:v>
                </c:pt>
                <c:pt idx="10966">
                  <c:v>9.3279119827792394E-3</c:v>
                </c:pt>
                <c:pt idx="10967">
                  <c:v>9.3279119827792394E-3</c:v>
                </c:pt>
                <c:pt idx="10968">
                  <c:v>9.3279119827792394E-3</c:v>
                </c:pt>
                <c:pt idx="10969">
                  <c:v>9.3279119827792394E-3</c:v>
                </c:pt>
                <c:pt idx="10970">
                  <c:v>9.3279119827792394E-3</c:v>
                </c:pt>
                <c:pt idx="10971">
                  <c:v>8.6103802917962546E-3</c:v>
                </c:pt>
                <c:pt idx="10972">
                  <c:v>8.6103802917962546E-3</c:v>
                </c:pt>
                <c:pt idx="10973">
                  <c:v>8.3712030614685549E-3</c:v>
                </c:pt>
                <c:pt idx="10974">
                  <c:v>8.3712030614685549E-3</c:v>
                </c:pt>
                <c:pt idx="10975">
                  <c:v>7.8928486008132317E-3</c:v>
                </c:pt>
                <c:pt idx="10976">
                  <c:v>7.8928486008132317E-3</c:v>
                </c:pt>
                <c:pt idx="10977">
                  <c:v>7.4144941401578634E-3</c:v>
                </c:pt>
                <c:pt idx="10978">
                  <c:v>7.4144941401578634E-3</c:v>
                </c:pt>
                <c:pt idx="10979">
                  <c:v>7.1753169098301931E-3</c:v>
                </c:pt>
                <c:pt idx="10980">
                  <c:v>7.1753169098301931E-3</c:v>
                </c:pt>
                <c:pt idx="10981">
                  <c:v>8.1320258311408777E-3</c:v>
                </c:pt>
                <c:pt idx="10982">
                  <c:v>8.1320258311408777E-3</c:v>
                </c:pt>
                <c:pt idx="10983">
                  <c:v>7.8928486008132317E-3</c:v>
                </c:pt>
                <c:pt idx="10984">
                  <c:v>7.8928486008132317E-3</c:v>
                </c:pt>
                <c:pt idx="10985">
                  <c:v>8.3712030614685549E-3</c:v>
                </c:pt>
                <c:pt idx="10986">
                  <c:v>8.3712030614685549E-3</c:v>
                </c:pt>
                <c:pt idx="10987">
                  <c:v>7.6536713704855423E-3</c:v>
                </c:pt>
                <c:pt idx="10988">
                  <c:v>7.6536713704855423E-3</c:v>
                </c:pt>
                <c:pt idx="10989">
                  <c:v>8.3712030614685549E-3</c:v>
                </c:pt>
                <c:pt idx="10990">
                  <c:v>-7.766533301953424E-3</c:v>
                </c:pt>
                <c:pt idx="10991">
                  <c:v>-7.766533301953424E-3</c:v>
                </c:pt>
                <c:pt idx="10992">
                  <c:v>-7.5329566854990902E-3</c:v>
                </c:pt>
                <c:pt idx="10993">
                  <c:v>-7.7683615819209399E-3</c:v>
                </c:pt>
                <c:pt idx="10994">
                  <c:v>-7.5347303979279526E-3</c:v>
                </c:pt>
                <c:pt idx="10995">
                  <c:v>-7.7701907228632421E-3</c:v>
                </c:pt>
                <c:pt idx="10996">
                  <c:v>-7.7701907228632421E-3</c:v>
                </c:pt>
                <c:pt idx="10997">
                  <c:v>-7.7701907228632421E-3</c:v>
                </c:pt>
                <c:pt idx="10998">
                  <c:v>-7.7701907228632421E-3</c:v>
                </c:pt>
                <c:pt idx="10999">
                  <c:v>-7.7701907228632421E-3</c:v>
                </c:pt>
                <c:pt idx="11000">
                  <c:v>-7.5365049458314013E-3</c:v>
                </c:pt>
                <c:pt idx="11001">
                  <c:v>-7.5365049458314013E-3</c:v>
                </c:pt>
                <c:pt idx="11002">
                  <c:v>-7.5365049458314013E-3</c:v>
                </c:pt>
                <c:pt idx="11003">
                  <c:v>-7.5365049458314013E-3</c:v>
                </c:pt>
                <c:pt idx="11004">
                  <c:v>-7.5365049458314013E-3</c:v>
                </c:pt>
                <c:pt idx="11005">
                  <c:v>-7.7720207253886521E-3</c:v>
                </c:pt>
                <c:pt idx="11006">
                  <c:v>-7.7720207253886521E-3</c:v>
                </c:pt>
                <c:pt idx="11007">
                  <c:v>-7.7720207253886521E-3</c:v>
                </c:pt>
                <c:pt idx="11008">
                  <c:v>-7.7720207253886521E-3</c:v>
                </c:pt>
                <c:pt idx="11009">
                  <c:v>-8.0075365049458985E-3</c:v>
                </c:pt>
                <c:pt idx="11010">
                  <c:v>-7.7738515901060378E-3</c:v>
                </c:pt>
                <c:pt idx="11011">
                  <c:v>-8.0094228504122983E-3</c:v>
                </c:pt>
                <c:pt idx="11012">
                  <c:v>-8.0094228504122983E-3</c:v>
                </c:pt>
                <c:pt idx="11013">
                  <c:v>-8.0094228504122983E-3</c:v>
                </c:pt>
                <c:pt idx="11014">
                  <c:v>-8.0094228504122983E-3</c:v>
                </c:pt>
                <c:pt idx="11015">
                  <c:v>-8.2449941107184937E-3</c:v>
                </c:pt>
                <c:pt idx="11016">
                  <c:v>-8.2449941107184937E-3</c:v>
                </c:pt>
                <c:pt idx="11017">
                  <c:v>-8.0094228504122983E-3</c:v>
                </c:pt>
                <c:pt idx="11018">
                  <c:v>-7.7756833176249231E-3</c:v>
                </c:pt>
                <c:pt idx="11019">
                  <c:v>-7.3044297832234178E-3</c:v>
                </c:pt>
                <c:pt idx="11020">
                  <c:v>-7.7720207253886521E-3</c:v>
                </c:pt>
                <c:pt idx="11021">
                  <c:v>-7.5365049458314013E-3</c:v>
                </c:pt>
                <c:pt idx="11022">
                  <c:v>-7.7701907228632421E-3</c:v>
                </c:pt>
                <c:pt idx="11023">
                  <c:v>-8.0056510477984708E-3</c:v>
                </c:pt>
                <c:pt idx="11024">
                  <c:v>-8.0056510477984708E-3</c:v>
                </c:pt>
                <c:pt idx="11025">
                  <c:v>-8.9474923475394708E-3</c:v>
                </c:pt>
                <c:pt idx="11026">
                  <c:v>-8.0131982088145204E-3</c:v>
                </c:pt>
                <c:pt idx="11027">
                  <c:v>-8.2488805090737694E-3</c:v>
                </c:pt>
                <c:pt idx="11028">
                  <c:v>-7.781183683093669E-3</c:v>
                </c:pt>
                <c:pt idx="11029">
                  <c:v>-7.781183683093669E-3</c:v>
                </c:pt>
                <c:pt idx="11030">
                  <c:v>-8.0150872230080848E-3</c:v>
                </c:pt>
                <c:pt idx="11031">
                  <c:v>-8.0150872230080848E-3</c:v>
                </c:pt>
                <c:pt idx="11032">
                  <c:v>-8.0150872230080848E-3</c:v>
                </c:pt>
                <c:pt idx="11033">
                  <c:v>-8.0150872230080848E-3</c:v>
                </c:pt>
                <c:pt idx="11034">
                  <c:v>-8.0150872230080848E-3</c:v>
                </c:pt>
                <c:pt idx="11035">
                  <c:v>-8.0150872230080848E-3</c:v>
                </c:pt>
                <c:pt idx="11036">
                  <c:v>-8.0150872230080848E-3</c:v>
                </c:pt>
                <c:pt idx="11037">
                  <c:v>-8.0150872230080848E-3</c:v>
                </c:pt>
                <c:pt idx="11038">
                  <c:v>-8.0150872230080848E-3</c:v>
                </c:pt>
                <c:pt idx="11039">
                  <c:v>-8.2508250825082726E-3</c:v>
                </c:pt>
                <c:pt idx="11040">
                  <c:v>-8.2508250825082726E-3</c:v>
                </c:pt>
                <c:pt idx="11041">
                  <c:v>-8.2508250825082726E-3</c:v>
                </c:pt>
                <c:pt idx="11042">
                  <c:v>-8.2508250825082726E-3</c:v>
                </c:pt>
                <c:pt idx="11043">
                  <c:v>-8.0150872230080848E-3</c:v>
                </c:pt>
                <c:pt idx="11044">
                  <c:v>-8.0150872230080848E-3</c:v>
                </c:pt>
                <c:pt idx="11045">
                  <c:v>-8.0150872230080848E-3</c:v>
                </c:pt>
                <c:pt idx="11046">
                  <c:v>-8.0150872230080848E-3</c:v>
                </c:pt>
                <c:pt idx="11047">
                  <c:v>-7.5436115040075722E-3</c:v>
                </c:pt>
                <c:pt idx="11048">
                  <c:v>-7.5436115040075722E-3</c:v>
                </c:pt>
                <c:pt idx="11049">
                  <c:v>-7.779349363507832E-3</c:v>
                </c:pt>
                <c:pt idx="11050">
                  <c:v>-7.779349363507832E-3</c:v>
                </c:pt>
                <c:pt idx="11051">
                  <c:v>-7.779349363507832E-3</c:v>
                </c:pt>
                <c:pt idx="11052">
                  <c:v>-7.779349363507832E-3</c:v>
                </c:pt>
                <c:pt idx="11053">
                  <c:v>-7.779349363507832E-3</c:v>
                </c:pt>
                <c:pt idx="11054">
                  <c:v>-7.779349363507832E-3</c:v>
                </c:pt>
                <c:pt idx="11055">
                  <c:v>-7.779349363507832E-3</c:v>
                </c:pt>
                <c:pt idx="11056">
                  <c:v>-7.779349363507832E-3</c:v>
                </c:pt>
                <c:pt idx="11057">
                  <c:v>-7.779349363507832E-3</c:v>
                </c:pt>
                <c:pt idx="11058">
                  <c:v>-7.779349363507832E-3</c:v>
                </c:pt>
                <c:pt idx="11059">
                  <c:v>-7.779349363507832E-3</c:v>
                </c:pt>
                <c:pt idx="11060">
                  <c:v>-7.779349363507832E-3</c:v>
                </c:pt>
                <c:pt idx="11061">
                  <c:v>-7.779349363507832E-3</c:v>
                </c:pt>
                <c:pt idx="11062">
                  <c:v>-7.5436115040075722E-3</c:v>
                </c:pt>
                <c:pt idx="11063">
                  <c:v>-7.3078736445073194E-3</c:v>
                </c:pt>
                <c:pt idx="11064">
                  <c:v>-7.3078736445073194E-3</c:v>
                </c:pt>
                <c:pt idx="11065">
                  <c:v>-7.779349363507832E-3</c:v>
                </c:pt>
                <c:pt idx="11066">
                  <c:v>-7.779349363507832E-3</c:v>
                </c:pt>
                <c:pt idx="11067">
                  <c:v>-8.2508250825082726E-3</c:v>
                </c:pt>
                <c:pt idx="11068">
                  <c:v>-8.4865629420085228E-3</c:v>
                </c:pt>
                <c:pt idx="11069">
                  <c:v>-8.9580386610089765E-3</c:v>
                </c:pt>
                <c:pt idx="11070">
                  <c:v>-8.9580386610089765E-3</c:v>
                </c:pt>
                <c:pt idx="11071">
                  <c:v>-8.9580386610089765E-3</c:v>
                </c:pt>
                <c:pt idx="11072">
                  <c:v>-8.9580386610089765E-3</c:v>
                </c:pt>
                <c:pt idx="11073">
                  <c:v>-8.4865629420085228E-3</c:v>
                </c:pt>
                <c:pt idx="11074">
                  <c:v>-8.4865629420085228E-3</c:v>
                </c:pt>
                <c:pt idx="11075">
                  <c:v>-8.9580386610089765E-3</c:v>
                </c:pt>
                <c:pt idx="11076">
                  <c:v>-8.9580386610089765E-3</c:v>
                </c:pt>
                <c:pt idx="11077">
                  <c:v>-8.7223008015087228E-3</c:v>
                </c:pt>
                <c:pt idx="11078">
                  <c:v>-8.7223008015087228E-3</c:v>
                </c:pt>
                <c:pt idx="11079">
                  <c:v>-9.1937765205092562E-3</c:v>
                </c:pt>
                <c:pt idx="11080">
                  <c:v>-9.1937765205092562E-3</c:v>
                </c:pt>
                <c:pt idx="11081">
                  <c:v>-8.4865629420085228E-3</c:v>
                </c:pt>
                <c:pt idx="11082">
                  <c:v>-8.4865629420085228E-3</c:v>
                </c:pt>
                <c:pt idx="11083">
                  <c:v>-8.2508250825082726E-3</c:v>
                </c:pt>
                <c:pt idx="11084">
                  <c:v>-8.2508250825082726E-3</c:v>
                </c:pt>
                <c:pt idx="11085">
                  <c:v>-7.779349363507832E-3</c:v>
                </c:pt>
                <c:pt idx="11086">
                  <c:v>-7.779349363507832E-3</c:v>
                </c:pt>
                <c:pt idx="11087">
                  <c:v>-8.0150872230080848E-3</c:v>
                </c:pt>
                <c:pt idx="11088">
                  <c:v>-8.0150872230080848E-3</c:v>
                </c:pt>
                <c:pt idx="11089">
                  <c:v>-8.2508250825082726E-3</c:v>
                </c:pt>
                <c:pt idx="11090">
                  <c:v>-8.2508250825082726E-3</c:v>
                </c:pt>
                <c:pt idx="11091">
                  <c:v>-8.4865629420085228E-3</c:v>
                </c:pt>
                <c:pt idx="11092">
                  <c:v>-8.4865629420085228E-3</c:v>
                </c:pt>
                <c:pt idx="11093">
                  <c:v>-8.9580386610089765E-3</c:v>
                </c:pt>
                <c:pt idx="11094">
                  <c:v>-8.9580386610089765E-3</c:v>
                </c:pt>
                <c:pt idx="11095">
                  <c:v>-9.1937765205092562E-3</c:v>
                </c:pt>
                <c:pt idx="11096">
                  <c:v>-9.1937765205092562E-3</c:v>
                </c:pt>
                <c:pt idx="11097">
                  <c:v>-9.4295143800094804E-3</c:v>
                </c:pt>
                <c:pt idx="11098">
                  <c:v>-9.4295143800094804E-3</c:v>
                </c:pt>
                <c:pt idx="11099">
                  <c:v>-9.6652522395097602E-3</c:v>
                </c:pt>
                <c:pt idx="11100">
                  <c:v>-9.6652522395097602E-3</c:v>
                </c:pt>
                <c:pt idx="11101">
                  <c:v>-1.0136727958510139E-2</c:v>
                </c:pt>
                <c:pt idx="11102">
                  <c:v>-1.0136727958510139E-2</c:v>
                </c:pt>
                <c:pt idx="11103">
                  <c:v>-9.9009900990099896E-3</c:v>
                </c:pt>
                <c:pt idx="11104">
                  <c:v>-9.9009900990099896E-3</c:v>
                </c:pt>
                <c:pt idx="11105">
                  <c:v>-9.6652522395097602E-3</c:v>
                </c:pt>
                <c:pt idx="11106">
                  <c:v>-9.6652522395097602E-3</c:v>
                </c:pt>
                <c:pt idx="11107">
                  <c:v>-9.6652522395097602E-3</c:v>
                </c:pt>
                <c:pt idx="11108">
                  <c:v>-9.6652522395097602E-3</c:v>
                </c:pt>
                <c:pt idx="11109">
                  <c:v>-9.6652522395097602E-3</c:v>
                </c:pt>
                <c:pt idx="11110">
                  <c:v>-9.6652522395097602E-3</c:v>
                </c:pt>
                <c:pt idx="11111">
                  <c:v>-9.6652522395097602E-3</c:v>
                </c:pt>
                <c:pt idx="11112">
                  <c:v>-9.6652522395097602E-3</c:v>
                </c:pt>
                <c:pt idx="11113">
                  <c:v>-9.6652522395097602E-3</c:v>
                </c:pt>
                <c:pt idx="11114">
                  <c:v>-9.9009900990099896E-3</c:v>
                </c:pt>
                <c:pt idx="11115">
                  <c:v>-9.9009900990099896E-3</c:v>
                </c:pt>
                <c:pt idx="11116">
                  <c:v>-9.9009900990099896E-3</c:v>
                </c:pt>
                <c:pt idx="11117">
                  <c:v>-9.1937765205092562E-3</c:v>
                </c:pt>
                <c:pt idx="11118">
                  <c:v>-9.1937765205092562E-3</c:v>
                </c:pt>
                <c:pt idx="11119">
                  <c:v>-9.1937765205092562E-3</c:v>
                </c:pt>
                <c:pt idx="11120">
                  <c:v>-9.1937765205092562E-3</c:v>
                </c:pt>
                <c:pt idx="11121">
                  <c:v>-9.4295143800094804E-3</c:v>
                </c:pt>
                <c:pt idx="11122">
                  <c:v>-9.4295143800094804E-3</c:v>
                </c:pt>
                <c:pt idx="11123">
                  <c:v>-9.4295143800094804E-3</c:v>
                </c:pt>
                <c:pt idx="11124">
                  <c:v>-9.1937765205092562E-3</c:v>
                </c:pt>
                <c:pt idx="11125">
                  <c:v>-9.1937765205092562E-3</c:v>
                </c:pt>
                <c:pt idx="11126">
                  <c:v>-9.4295143800094804E-3</c:v>
                </c:pt>
                <c:pt idx="11127">
                  <c:v>-9.4295143800094804E-3</c:v>
                </c:pt>
                <c:pt idx="11128">
                  <c:v>-9.4295143800094804E-3</c:v>
                </c:pt>
                <c:pt idx="11129">
                  <c:v>-9.4295143800094804E-3</c:v>
                </c:pt>
                <c:pt idx="11130">
                  <c:v>-9.1937765205092562E-3</c:v>
                </c:pt>
                <c:pt idx="11131">
                  <c:v>-9.1937765205092562E-3</c:v>
                </c:pt>
                <c:pt idx="11132">
                  <c:v>-9.1937765205092562E-3</c:v>
                </c:pt>
                <c:pt idx="11133">
                  <c:v>-9.1937765205092562E-3</c:v>
                </c:pt>
                <c:pt idx="11134">
                  <c:v>-9.1937765205092562E-3</c:v>
                </c:pt>
                <c:pt idx="11135">
                  <c:v>-9.1937765205092562E-3</c:v>
                </c:pt>
                <c:pt idx="11136">
                  <c:v>-8.9580386610089765E-3</c:v>
                </c:pt>
                <c:pt idx="11137">
                  <c:v>-8.9580386610089765E-3</c:v>
                </c:pt>
                <c:pt idx="11138">
                  <c:v>-8.9580386610089765E-3</c:v>
                </c:pt>
                <c:pt idx="11139">
                  <c:v>-8.9580386610089765E-3</c:v>
                </c:pt>
                <c:pt idx="11140">
                  <c:v>-9.1937765205092562E-3</c:v>
                </c:pt>
                <c:pt idx="11141">
                  <c:v>-9.1937765205092562E-3</c:v>
                </c:pt>
                <c:pt idx="11142">
                  <c:v>-9.1937765205092562E-3</c:v>
                </c:pt>
                <c:pt idx="11143">
                  <c:v>-9.1937765205092562E-3</c:v>
                </c:pt>
                <c:pt idx="11144">
                  <c:v>-9.1937765205092562E-3</c:v>
                </c:pt>
                <c:pt idx="11145">
                  <c:v>-9.1937765205092562E-3</c:v>
                </c:pt>
                <c:pt idx="11146">
                  <c:v>-9.1937765205092562E-3</c:v>
                </c:pt>
                <c:pt idx="11147">
                  <c:v>-9.1937765205092562E-3</c:v>
                </c:pt>
                <c:pt idx="11148">
                  <c:v>-9.1937765205092562E-3</c:v>
                </c:pt>
                <c:pt idx="11149">
                  <c:v>-9.1937765205092562E-3</c:v>
                </c:pt>
                <c:pt idx="11150">
                  <c:v>-8.9580386610089765E-3</c:v>
                </c:pt>
                <c:pt idx="11151">
                  <c:v>-8.9580386610089765E-3</c:v>
                </c:pt>
                <c:pt idx="11152">
                  <c:v>-8.9580386610089765E-3</c:v>
                </c:pt>
                <c:pt idx="11153">
                  <c:v>-8.9580386610089765E-3</c:v>
                </c:pt>
                <c:pt idx="11154">
                  <c:v>-9.1937765205092562E-3</c:v>
                </c:pt>
                <c:pt idx="11155">
                  <c:v>-9.1937765205092562E-3</c:v>
                </c:pt>
                <c:pt idx="11156">
                  <c:v>-9.4295143800094804E-3</c:v>
                </c:pt>
                <c:pt idx="11157">
                  <c:v>-9.4295143800094804E-3</c:v>
                </c:pt>
                <c:pt idx="11158">
                  <c:v>-9.1937765205092562E-3</c:v>
                </c:pt>
                <c:pt idx="11159">
                  <c:v>-9.1937765205092562E-3</c:v>
                </c:pt>
                <c:pt idx="11160">
                  <c:v>-9.6652522395097602E-3</c:v>
                </c:pt>
                <c:pt idx="11161">
                  <c:v>-9.6652522395097602E-3</c:v>
                </c:pt>
                <c:pt idx="11162">
                  <c:v>-9.6652522395097602E-3</c:v>
                </c:pt>
                <c:pt idx="11163">
                  <c:v>-9.6652522395097602E-3</c:v>
                </c:pt>
                <c:pt idx="11164">
                  <c:v>-9.6652522395097602E-3</c:v>
                </c:pt>
                <c:pt idx="11165">
                  <c:v>-9.6652522395097602E-3</c:v>
                </c:pt>
                <c:pt idx="11166">
                  <c:v>-9.6652522395097602E-3</c:v>
                </c:pt>
                <c:pt idx="11167">
                  <c:v>-9.6652522395097602E-3</c:v>
                </c:pt>
                <c:pt idx="11168">
                  <c:v>-9.9009900990099896E-3</c:v>
                </c:pt>
                <c:pt idx="11169">
                  <c:v>-9.9009900990099896E-3</c:v>
                </c:pt>
                <c:pt idx="11170">
                  <c:v>-1.0136727958510139E-2</c:v>
                </c:pt>
                <c:pt idx="11171">
                  <c:v>-1.0136727958510139E-2</c:v>
                </c:pt>
                <c:pt idx="11172">
                  <c:v>-1.0372465818010428E-2</c:v>
                </c:pt>
                <c:pt idx="11173">
                  <c:v>-1.0372465818010428E-2</c:v>
                </c:pt>
                <c:pt idx="11174">
                  <c:v>-1.0136727958510139E-2</c:v>
                </c:pt>
                <c:pt idx="11175">
                  <c:v>-1.0136727958510139E-2</c:v>
                </c:pt>
                <c:pt idx="11176">
                  <c:v>-9.9009900990099896E-3</c:v>
                </c:pt>
                <c:pt idx="11177">
                  <c:v>-9.9009900990099896E-3</c:v>
                </c:pt>
                <c:pt idx="11178">
                  <c:v>-9.6652522395097602E-3</c:v>
                </c:pt>
                <c:pt idx="11179">
                  <c:v>-9.6652522395097602E-3</c:v>
                </c:pt>
                <c:pt idx="11180">
                  <c:v>-9.9009900990099896E-3</c:v>
                </c:pt>
                <c:pt idx="11181">
                  <c:v>-9.9009900990099896E-3</c:v>
                </c:pt>
                <c:pt idx="11182">
                  <c:v>-9.9009900990099896E-3</c:v>
                </c:pt>
                <c:pt idx="11183">
                  <c:v>-9.9009900990099896E-3</c:v>
                </c:pt>
                <c:pt idx="11184">
                  <c:v>-1.0136727958510139E-2</c:v>
                </c:pt>
                <c:pt idx="11185">
                  <c:v>-8.0321285140562658E-3</c:v>
                </c:pt>
                <c:pt idx="11186">
                  <c:v>-8.0321285140562658E-3</c:v>
                </c:pt>
                <c:pt idx="11187">
                  <c:v>-8.0321285140562658E-3</c:v>
                </c:pt>
                <c:pt idx="11188">
                  <c:v>-8.0321285140562658E-3</c:v>
                </c:pt>
                <c:pt idx="11189">
                  <c:v>-8.2664147378365728E-3</c:v>
                </c:pt>
                <c:pt idx="11190">
                  <c:v>-7.7940481813887977E-3</c:v>
                </c:pt>
                <c:pt idx="11191">
                  <c:v>-7.7940481813887977E-3</c:v>
                </c:pt>
                <c:pt idx="11192">
                  <c:v>-8.0302314596126592E-3</c:v>
                </c:pt>
                <c:pt idx="11193">
                  <c:v>-8.0302314596126592E-3</c:v>
                </c:pt>
                <c:pt idx="11194">
                  <c:v>-7.5578649031648876E-3</c:v>
                </c:pt>
                <c:pt idx="11195">
                  <c:v>-7.7922077922078321E-3</c:v>
                </c:pt>
                <c:pt idx="11196">
                  <c:v>-8.2644628099173764E-3</c:v>
                </c:pt>
                <c:pt idx="11197">
                  <c:v>-8.0302314596126592E-3</c:v>
                </c:pt>
                <c:pt idx="11198">
                  <c:v>-8.0302314596126592E-3</c:v>
                </c:pt>
                <c:pt idx="11199">
                  <c:v>-8.0302314596126592E-3</c:v>
                </c:pt>
                <c:pt idx="11200">
                  <c:v>-8.0302314596126592E-3</c:v>
                </c:pt>
                <c:pt idx="11201">
                  <c:v>-8.0302314596126592E-3</c:v>
                </c:pt>
                <c:pt idx="11202">
                  <c:v>-7.7940481813887977E-3</c:v>
                </c:pt>
                <c:pt idx="11203">
                  <c:v>-8.0283353010625683E-3</c:v>
                </c:pt>
                <c:pt idx="11204">
                  <c:v>-8.0283353010625683E-3</c:v>
                </c:pt>
                <c:pt idx="11205">
                  <c:v>-8.0283353010625683E-3</c:v>
                </c:pt>
                <c:pt idx="11206">
                  <c:v>-7.7922077922078321E-3</c:v>
                </c:pt>
                <c:pt idx="11207">
                  <c:v>-7.7922077922078321E-3</c:v>
                </c:pt>
                <c:pt idx="11208">
                  <c:v>-7.556080283353043E-3</c:v>
                </c:pt>
                <c:pt idx="11209">
                  <c:v>-8.0245456691055046E-3</c:v>
                </c:pt>
                <c:pt idx="11210">
                  <c:v>-8.2605617181968367E-3</c:v>
                </c:pt>
                <c:pt idx="11211">
                  <c:v>-8.0264400377715248E-3</c:v>
                </c:pt>
                <c:pt idx="11212">
                  <c:v>-8.0264400377715248E-3</c:v>
                </c:pt>
                <c:pt idx="11213">
                  <c:v>-8.0264400377715248E-3</c:v>
                </c:pt>
                <c:pt idx="11214">
                  <c:v>-7.7903682719547137E-3</c:v>
                </c:pt>
                <c:pt idx="11215">
                  <c:v>-8.0245456691055046E-3</c:v>
                </c:pt>
                <c:pt idx="11216">
                  <c:v>-8.0245456691055046E-3</c:v>
                </c:pt>
                <c:pt idx="11217">
                  <c:v>-8.4925690021231768E-3</c:v>
                </c:pt>
                <c:pt idx="11218">
                  <c:v>-7.7848549186128914E-3</c:v>
                </c:pt>
                <c:pt idx="11219">
                  <c:v>-7.7848549186128914E-3</c:v>
                </c:pt>
                <c:pt idx="11220">
                  <c:v>-8.0207596131163465E-3</c:v>
                </c:pt>
                <c:pt idx="11221">
                  <c:v>-8.2547169811320754E-3</c:v>
                </c:pt>
                <c:pt idx="11222">
                  <c:v>-8.0188679245283227E-3</c:v>
                </c:pt>
                <c:pt idx="11223">
                  <c:v>-8.0188679245283227E-3</c:v>
                </c:pt>
                <c:pt idx="11224">
                  <c:v>-8.0188679245283227E-3</c:v>
                </c:pt>
                <c:pt idx="11225">
                  <c:v>-8.252770572978109E-3</c:v>
                </c:pt>
                <c:pt idx="11226">
                  <c:v>-7.5453902381513996E-3</c:v>
                </c:pt>
                <c:pt idx="11227">
                  <c:v>-7.5453902381513996E-3</c:v>
                </c:pt>
                <c:pt idx="11228">
                  <c:v>-8.4885640179203706E-3</c:v>
                </c:pt>
                <c:pt idx="11229">
                  <c:v>-8.4885640179203706E-3</c:v>
                </c:pt>
                <c:pt idx="11230">
                  <c:v>-8.252770572978109E-3</c:v>
                </c:pt>
                <c:pt idx="11231">
                  <c:v>-8.252770572978109E-3</c:v>
                </c:pt>
                <c:pt idx="11232">
                  <c:v>-8.252770572978109E-3</c:v>
                </c:pt>
                <c:pt idx="11233">
                  <c:v>-8.252770572978109E-3</c:v>
                </c:pt>
                <c:pt idx="11234">
                  <c:v>-8.252770572978109E-3</c:v>
                </c:pt>
                <c:pt idx="11235">
                  <c:v>-8.252770572978109E-3</c:v>
                </c:pt>
                <c:pt idx="11236">
                  <c:v>-8.9601509078048123E-3</c:v>
                </c:pt>
                <c:pt idx="11237">
                  <c:v>-8.9601509078048123E-3</c:v>
                </c:pt>
                <c:pt idx="11238">
                  <c:v>-8.9601509078048123E-3</c:v>
                </c:pt>
                <c:pt idx="11239">
                  <c:v>-8.9601509078048123E-3</c:v>
                </c:pt>
                <c:pt idx="11240">
                  <c:v>-8.9601509078048123E-3</c:v>
                </c:pt>
                <c:pt idx="11241">
                  <c:v>-8.9601509078048123E-3</c:v>
                </c:pt>
                <c:pt idx="11242">
                  <c:v>-9.1959443527470652E-3</c:v>
                </c:pt>
                <c:pt idx="11243">
                  <c:v>-9.1959443527470652E-3</c:v>
                </c:pt>
                <c:pt idx="11244">
                  <c:v>-9.1959443527470652E-3</c:v>
                </c:pt>
                <c:pt idx="11245">
                  <c:v>-9.1959443527470652E-3</c:v>
                </c:pt>
                <c:pt idx="11246">
                  <c:v>-9.1959443527470652E-3</c:v>
                </c:pt>
                <c:pt idx="11247">
                  <c:v>-9.1959443527470652E-3</c:v>
                </c:pt>
                <c:pt idx="11248">
                  <c:v>-9.4317377976892956E-3</c:v>
                </c:pt>
                <c:pt idx="11249">
                  <c:v>-9.4317377976892956E-3</c:v>
                </c:pt>
                <c:pt idx="11250">
                  <c:v>-9.1959443527470652E-3</c:v>
                </c:pt>
                <c:pt idx="11251">
                  <c:v>-9.1959443527470652E-3</c:v>
                </c:pt>
                <c:pt idx="11252">
                  <c:v>-8.7243574628624934E-3</c:v>
                </c:pt>
                <c:pt idx="11253">
                  <c:v>-8.7243574628624934E-3</c:v>
                </c:pt>
                <c:pt idx="11254">
                  <c:v>-8.9601509078048123E-3</c:v>
                </c:pt>
                <c:pt idx="11255">
                  <c:v>-8.9601509078048123E-3</c:v>
                </c:pt>
                <c:pt idx="11256">
                  <c:v>-8.7243574628624934E-3</c:v>
                </c:pt>
                <c:pt idx="11257">
                  <c:v>-8.7243574628624934E-3</c:v>
                </c:pt>
                <c:pt idx="11258">
                  <c:v>-8.4885640179203706E-3</c:v>
                </c:pt>
                <c:pt idx="11259">
                  <c:v>-8.4885640179203706E-3</c:v>
                </c:pt>
                <c:pt idx="11260">
                  <c:v>-8.9601509078048123E-3</c:v>
                </c:pt>
                <c:pt idx="11261">
                  <c:v>-8.9601509078048123E-3</c:v>
                </c:pt>
                <c:pt idx="11262">
                  <c:v>-8.9601509078048123E-3</c:v>
                </c:pt>
                <c:pt idx="11263">
                  <c:v>-8.9601509078048123E-3</c:v>
                </c:pt>
                <c:pt idx="11264">
                  <c:v>-8.4885640179203706E-3</c:v>
                </c:pt>
                <c:pt idx="11265">
                  <c:v>-8.4885640179203706E-3</c:v>
                </c:pt>
                <c:pt idx="11266">
                  <c:v>-8.4885640179203706E-3</c:v>
                </c:pt>
                <c:pt idx="11267">
                  <c:v>-8.4885640179203706E-3</c:v>
                </c:pt>
                <c:pt idx="11268">
                  <c:v>-8.4885640179203706E-3</c:v>
                </c:pt>
                <c:pt idx="11269">
                  <c:v>-8.4885640179203706E-3</c:v>
                </c:pt>
                <c:pt idx="11270">
                  <c:v>-8.0169771280358404E-3</c:v>
                </c:pt>
                <c:pt idx="11271">
                  <c:v>-8.0169771280358404E-3</c:v>
                </c:pt>
                <c:pt idx="11272">
                  <c:v>-7.3095967932091926E-3</c:v>
                </c:pt>
                <c:pt idx="11273">
                  <c:v>-7.3095967932091926E-3</c:v>
                </c:pt>
                <c:pt idx="11274">
                  <c:v>-7.781183683093669E-3</c:v>
                </c:pt>
                <c:pt idx="11275">
                  <c:v>-7.781183683093669E-3</c:v>
                </c:pt>
                <c:pt idx="11276">
                  <c:v>-7.3095967932091926E-3</c:v>
                </c:pt>
                <c:pt idx="11277">
                  <c:v>-7.3095967932091926E-3</c:v>
                </c:pt>
                <c:pt idx="11278">
                  <c:v>-7.0738033482669388E-3</c:v>
                </c:pt>
                <c:pt idx="11279">
                  <c:v>-7.0738033482669388E-3</c:v>
                </c:pt>
                <c:pt idx="11280">
                  <c:v>-7.3095967932091926E-3</c:v>
                </c:pt>
                <c:pt idx="11281">
                  <c:v>-7.3095967932091926E-3</c:v>
                </c:pt>
                <c:pt idx="11282">
                  <c:v>-8.0169771280358404E-3</c:v>
                </c:pt>
                <c:pt idx="11283">
                  <c:v>-8.0169771280358404E-3</c:v>
                </c:pt>
                <c:pt idx="11284">
                  <c:v>-9.1959443527470652E-3</c:v>
                </c:pt>
                <c:pt idx="11285">
                  <c:v>-9.1959443527470652E-3</c:v>
                </c:pt>
                <c:pt idx="11286">
                  <c:v>-9.1959443527470652E-3</c:v>
                </c:pt>
                <c:pt idx="11287">
                  <c:v>-9.1959443527470652E-3</c:v>
                </c:pt>
                <c:pt idx="11288">
                  <c:v>-9.1959443527470652E-3</c:v>
                </c:pt>
                <c:pt idx="11289">
                  <c:v>-9.1959443527470652E-3</c:v>
                </c:pt>
                <c:pt idx="11290">
                  <c:v>-8.9601509078048123E-3</c:v>
                </c:pt>
                <c:pt idx="11291">
                  <c:v>-8.9601509078048123E-3</c:v>
                </c:pt>
                <c:pt idx="11292">
                  <c:v>-9.1959443527470652E-3</c:v>
                </c:pt>
                <c:pt idx="11293">
                  <c:v>-9.1959443527470652E-3</c:v>
                </c:pt>
                <c:pt idx="11294">
                  <c:v>-9.1959443527470652E-3</c:v>
                </c:pt>
                <c:pt idx="11295">
                  <c:v>-9.1959443527470652E-3</c:v>
                </c:pt>
                <c:pt idx="11296">
                  <c:v>-9.6675312426314566E-3</c:v>
                </c:pt>
                <c:pt idx="11297">
                  <c:v>-9.6675312426314566E-3</c:v>
                </c:pt>
                <c:pt idx="11298">
                  <c:v>-9.1959443527470652E-3</c:v>
                </c:pt>
                <c:pt idx="11299">
                  <c:v>-9.1959443527470652E-3</c:v>
                </c:pt>
                <c:pt idx="11300">
                  <c:v>-9.1959443527470652E-3</c:v>
                </c:pt>
                <c:pt idx="11301">
                  <c:v>-9.1959443527470652E-3</c:v>
                </c:pt>
                <c:pt idx="11302">
                  <c:v>-9.1959443527470652E-3</c:v>
                </c:pt>
                <c:pt idx="11303">
                  <c:v>-9.1959443527470652E-3</c:v>
                </c:pt>
                <c:pt idx="11304">
                  <c:v>-9.1959443527470652E-3</c:v>
                </c:pt>
                <c:pt idx="11305">
                  <c:v>-9.1959443527470652E-3</c:v>
                </c:pt>
                <c:pt idx="11306">
                  <c:v>-9.6675312426314566E-3</c:v>
                </c:pt>
                <c:pt idx="11307">
                  <c:v>-9.6675312426314566E-3</c:v>
                </c:pt>
                <c:pt idx="11308">
                  <c:v>-9.6675312426314566E-3</c:v>
                </c:pt>
                <c:pt idx="11309">
                  <c:v>-9.6675312426314566E-3</c:v>
                </c:pt>
                <c:pt idx="11310">
                  <c:v>-9.4317377976892956E-3</c:v>
                </c:pt>
                <c:pt idx="11311">
                  <c:v>-9.4317377976892956E-3</c:v>
                </c:pt>
                <c:pt idx="11312">
                  <c:v>-9.4317377976892956E-3</c:v>
                </c:pt>
                <c:pt idx="11313">
                  <c:v>-8.0283353010625683E-3</c:v>
                </c:pt>
                <c:pt idx="11314">
                  <c:v>-8.0283353010625683E-3</c:v>
                </c:pt>
                <c:pt idx="11315">
                  <c:v>-8.0283353010625683E-3</c:v>
                </c:pt>
                <c:pt idx="11316">
                  <c:v>-7.7922077922078321E-3</c:v>
                </c:pt>
                <c:pt idx="11317">
                  <c:v>-7.5578649031648876E-3</c:v>
                </c:pt>
                <c:pt idx="11318">
                  <c:v>-8.0302314596126592E-3</c:v>
                </c:pt>
                <c:pt idx="11319">
                  <c:v>-8.0302314596126592E-3</c:v>
                </c:pt>
                <c:pt idx="11320">
                  <c:v>-7.7940481813887977E-3</c:v>
                </c:pt>
                <c:pt idx="11321">
                  <c:v>-8.0283353010625683E-3</c:v>
                </c:pt>
                <c:pt idx="11322">
                  <c:v>-8.2644628099173764E-3</c:v>
                </c:pt>
                <c:pt idx="11323">
                  <c:v>-8.0302314596126592E-3</c:v>
                </c:pt>
                <c:pt idx="11324">
                  <c:v>-8.0302314596126592E-3</c:v>
                </c:pt>
                <c:pt idx="11325">
                  <c:v>-8.0302314596126592E-3</c:v>
                </c:pt>
                <c:pt idx="11326">
                  <c:v>-8.0302314596126592E-3</c:v>
                </c:pt>
                <c:pt idx="11327">
                  <c:v>-8.0302314596126592E-3</c:v>
                </c:pt>
                <c:pt idx="11328">
                  <c:v>-8.0302314596126592E-3</c:v>
                </c:pt>
                <c:pt idx="11329">
                  <c:v>-8.0302314596126592E-3</c:v>
                </c:pt>
                <c:pt idx="11330">
                  <c:v>-7.7940481813887977E-3</c:v>
                </c:pt>
                <c:pt idx="11331">
                  <c:v>-8.0283353010625683E-3</c:v>
                </c:pt>
                <c:pt idx="11332">
                  <c:v>-8.0283353010625683E-3</c:v>
                </c:pt>
                <c:pt idx="11333">
                  <c:v>-8.0283353010625683E-3</c:v>
                </c:pt>
                <c:pt idx="11334">
                  <c:v>-8.0283353010625683E-3</c:v>
                </c:pt>
                <c:pt idx="11335">
                  <c:v>-8.0283353010625683E-3</c:v>
                </c:pt>
                <c:pt idx="11336">
                  <c:v>-8.0283353010625683E-3</c:v>
                </c:pt>
                <c:pt idx="11337">
                  <c:v>-7.7940481813887977E-3</c:v>
                </c:pt>
                <c:pt idx="11338">
                  <c:v>-7.5578649031648876E-3</c:v>
                </c:pt>
                <c:pt idx="11339">
                  <c:v>-7.7922077922078321E-3</c:v>
                </c:pt>
                <c:pt idx="11340">
                  <c:v>-8.2644628099173764E-3</c:v>
                </c:pt>
                <c:pt idx="11341">
                  <c:v>-8.0302314596126592E-3</c:v>
                </c:pt>
                <c:pt idx="11342">
                  <c:v>-8.0302314596126592E-3</c:v>
                </c:pt>
                <c:pt idx="11343">
                  <c:v>-8.0302314596126592E-3</c:v>
                </c:pt>
                <c:pt idx="11344">
                  <c:v>-8.0302314596126592E-3</c:v>
                </c:pt>
                <c:pt idx="11345">
                  <c:v>-8.0302314596126592E-3</c:v>
                </c:pt>
                <c:pt idx="11346">
                  <c:v>-8.0302314596126592E-3</c:v>
                </c:pt>
                <c:pt idx="11347">
                  <c:v>-7.7958894401134191E-3</c:v>
                </c:pt>
                <c:pt idx="11348">
                  <c:v>-8.0321285140562658E-3</c:v>
                </c:pt>
                <c:pt idx="11349">
                  <c:v>-8.2664147378365728E-3</c:v>
                </c:pt>
                <c:pt idx="11350">
                  <c:v>-8.2664147378365728E-3</c:v>
                </c:pt>
                <c:pt idx="11351">
                  <c:v>-8.0321285140562658E-3</c:v>
                </c:pt>
                <c:pt idx="11352">
                  <c:v>-8.0321285140562658E-3</c:v>
                </c:pt>
                <c:pt idx="11353">
                  <c:v>-8.0321285140562658E-3</c:v>
                </c:pt>
                <c:pt idx="11354">
                  <c:v>-7.559650366170588E-3</c:v>
                </c:pt>
                <c:pt idx="11355">
                  <c:v>-7.559650366170588E-3</c:v>
                </c:pt>
                <c:pt idx="11356">
                  <c:v>-7.3234112922277404E-3</c:v>
                </c:pt>
                <c:pt idx="11357">
                  <c:v>-7.3234112922277404E-3</c:v>
                </c:pt>
                <c:pt idx="11358">
                  <c:v>-7.559650366170588E-3</c:v>
                </c:pt>
                <c:pt idx="11359">
                  <c:v>-7.559650366170588E-3</c:v>
                </c:pt>
                <c:pt idx="11360">
                  <c:v>-7.3234112922277404E-3</c:v>
                </c:pt>
                <c:pt idx="11361">
                  <c:v>-7.3234112922277404E-3</c:v>
                </c:pt>
                <c:pt idx="11362">
                  <c:v>-7.7958894401134191E-3</c:v>
                </c:pt>
                <c:pt idx="11363">
                  <c:v>-7.7958894401134191E-3</c:v>
                </c:pt>
                <c:pt idx="11364">
                  <c:v>-8.0321285140562658E-3</c:v>
                </c:pt>
                <c:pt idx="11365">
                  <c:v>-8.0321285140562658E-3</c:v>
                </c:pt>
                <c:pt idx="11366">
                  <c:v>-8.0321285140562658E-3</c:v>
                </c:pt>
                <c:pt idx="11367">
                  <c:v>-8.0321285140562658E-3</c:v>
                </c:pt>
                <c:pt idx="11368">
                  <c:v>-8.0321285140562658E-3</c:v>
                </c:pt>
                <c:pt idx="11369">
                  <c:v>-8.0321285140562658E-3</c:v>
                </c:pt>
                <c:pt idx="11370">
                  <c:v>-7.7958894401134191E-3</c:v>
                </c:pt>
                <c:pt idx="11371">
                  <c:v>-7.7958894401134191E-3</c:v>
                </c:pt>
                <c:pt idx="11372">
                  <c:v>-8.0321285140562658E-3</c:v>
                </c:pt>
                <c:pt idx="11373">
                  <c:v>-8.0321285140562658E-3</c:v>
                </c:pt>
                <c:pt idx="11374">
                  <c:v>-8.0321285140562658E-3</c:v>
                </c:pt>
                <c:pt idx="11375">
                  <c:v>-8.0321285140562658E-3</c:v>
                </c:pt>
                <c:pt idx="11376">
                  <c:v>-8.0321285140562658E-3</c:v>
                </c:pt>
                <c:pt idx="11377">
                  <c:v>-8.0321285140562658E-3</c:v>
                </c:pt>
                <c:pt idx="11378">
                  <c:v>-8.0321285140562658E-3</c:v>
                </c:pt>
                <c:pt idx="11379">
                  <c:v>-8.0321285140562658E-3</c:v>
                </c:pt>
                <c:pt idx="11380">
                  <c:v>-7.7958894401134191E-3</c:v>
                </c:pt>
                <c:pt idx="11381">
                  <c:v>-7.7958894401134191E-3</c:v>
                </c:pt>
                <c:pt idx="11382">
                  <c:v>-8.0321285140562658E-3</c:v>
                </c:pt>
                <c:pt idx="11383">
                  <c:v>-8.0321285140562658E-3</c:v>
                </c:pt>
                <c:pt idx="11384">
                  <c:v>-8.0321285140562658E-3</c:v>
                </c:pt>
                <c:pt idx="11385">
                  <c:v>-8.0321285140562658E-3</c:v>
                </c:pt>
                <c:pt idx="11386">
                  <c:v>-8.2683675879990509E-3</c:v>
                </c:pt>
                <c:pt idx="11387">
                  <c:v>-8.2683675879990509E-3</c:v>
                </c:pt>
                <c:pt idx="11388">
                  <c:v>-8.0321285140562658E-3</c:v>
                </c:pt>
                <c:pt idx="11389">
                  <c:v>-8.0321285140562658E-3</c:v>
                </c:pt>
                <c:pt idx="11390">
                  <c:v>-8.5046066619418846E-3</c:v>
                </c:pt>
                <c:pt idx="11391">
                  <c:v>-8.5046066619418846E-3</c:v>
                </c:pt>
                <c:pt idx="11392">
                  <c:v>-8.2683675879990509E-3</c:v>
                </c:pt>
                <c:pt idx="11393">
                  <c:v>-8.2683675879990509E-3</c:v>
                </c:pt>
                <c:pt idx="11394">
                  <c:v>-8.2683675879990509E-3</c:v>
                </c:pt>
                <c:pt idx="11395">
                  <c:v>-8.2683675879990509E-3</c:v>
                </c:pt>
                <c:pt idx="11396">
                  <c:v>-7.7958894401134191E-3</c:v>
                </c:pt>
                <c:pt idx="11397">
                  <c:v>-7.7958894401134191E-3</c:v>
                </c:pt>
                <c:pt idx="11398">
                  <c:v>-8.2683675879990509E-3</c:v>
                </c:pt>
                <c:pt idx="11399">
                  <c:v>-8.2683675879990509E-3</c:v>
                </c:pt>
                <c:pt idx="11400">
                  <c:v>-8.0321285140562658E-3</c:v>
                </c:pt>
                <c:pt idx="11401">
                  <c:v>-7.7958894401134191E-3</c:v>
                </c:pt>
                <c:pt idx="11402">
                  <c:v>-7.7958894401134191E-3</c:v>
                </c:pt>
                <c:pt idx="11403">
                  <c:v>-8.2683675879990509E-3</c:v>
                </c:pt>
                <c:pt idx="11404">
                  <c:v>-8.5046066619418846E-3</c:v>
                </c:pt>
                <c:pt idx="11405">
                  <c:v>-8.5046066619418846E-3</c:v>
                </c:pt>
                <c:pt idx="11406">
                  <c:v>-8.5046066619418846E-3</c:v>
                </c:pt>
                <c:pt idx="11407">
                  <c:v>-8.5046066619418846E-3</c:v>
                </c:pt>
                <c:pt idx="11408">
                  <c:v>-8.2683675879990509E-3</c:v>
                </c:pt>
                <c:pt idx="11409">
                  <c:v>-8.0340264650283558E-3</c:v>
                </c:pt>
                <c:pt idx="11410">
                  <c:v>-8.2703213610585639E-3</c:v>
                </c:pt>
                <c:pt idx="11411">
                  <c:v>-8.2703213610585639E-3</c:v>
                </c:pt>
                <c:pt idx="11412">
                  <c:v>-8.0340264650283558E-3</c:v>
                </c:pt>
                <c:pt idx="11413">
                  <c:v>-8.0340264650283558E-3</c:v>
                </c:pt>
                <c:pt idx="11414">
                  <c:v>-8.5066162570889385E-3</c:v>
                </c:pt>
                <c:pt idx="11415">
                  <c:v>-7.8014184397163337E-3</c:v>
                </c:pt>
                <c:pt idx="11416">
                  <c:v>-7.8014184397163337E-3</c:v>
                </c:pt>
                <c:pt idx="11417">
                  <c:v>-8.2722760576696419E-3</c:v>
                </c:pt>
                <c:pt idx="11418">
                  <c:v>-8.2722760576696419E-3</c:v>
                </c:pt>
                <c:pt idx="11419">
                  <c:v>-8.2722760576696419E-3</c:v>
                </c:pt>
                <c:pt idx="11420">
                  <c:v>-8.2722760576696419E-3</c:v>
                </c:pt>
                <c:pt idx="11421">
                  <c:v>-7.8014184397163337E-3</c:v>
                </c:pt>
                <c:pt idx="11422">
                  <c:v>-7.8014184397163337E-3</c:v>
                </c:pt>
                <c:pt idx="11423">
                  <c:v>-8.0359253131647695E-3</c:v>
                </c:pt>
                <c:pt idx="11424">
                  <c:v>-8.2722760576696419E-3</c:v>
                </c:pt>
                <c:pt idx="11425">
                  <c:v>-8.2722760576696419E-3</c:v>
                </c:pt>
                <c:pt idx="11426">
                  <c:v>-8.2722760576696419E-3</c:v>
                </c:pt>
                <c:pt idx="11427">
                  <c:v>-8.0378250591016543E-3</c:v>
                </c:pt>
                <c:pt idx="11428">
                  <c:v>-8.0378250591016543E-3</c:v>
                </c:pt>
                <c:pt idx="11429">
                  <c:v>-8.0378250591016543E-3</c:v>
                </c:pt>
                <c:pt idx="11430">
                  <c:v>-7.5650118203309715E-3</c:v>
                </c:pt>
                <c:pt idx="11431">
                  <c:v>-7.7995745686598944E-3</c:v>
                </c:pt>
                <c:pt idx="11432">
                  <c:v>-7.7995745686598944E-3</c:v>
                </c:pt>
                <c:pt idx="11433">
                  <c:v>-8.0340264650283558E-3</c:v>
                </c:pt>
                <c:pt idx="11434">
                  <c:v>-7.7977315689981104E-3</c:v>
                </c:pt>
                <c:pt idx="11435">
                  <c:v>-8.2664147378365728E-3</c:v>
                </c:pt>
                <c:pt idx="11436">
                  <c:v>-8.5025980160605141E-3</c:v>
                </c:pt>
                <c:pt idx="11437">
                  <c:v>-8.5025980160605141E-3</c:v>
                </c:pt>
                <c:pt idx="11438">
                  <c:v>-8.5025980160605141E-3</c:v>
                </c:pt>
                <c:pt idx="11439">
                  <c:v>-8.0340264650283558E-3</c:v>
                </c:pt>
                <c:pt idx="11440">
                  <c:v>-8.2703213610585639E-3</c:v>
                </c:pt>
                <c:pt idx="11441">
                  <c:v>-8.0359253131647695E-3</c:v>
                </c:pt>
                <c:pt idx="11442">
                  <c:v>-8.0359253131647695E-3</c:v>
                </c:pt>
                <c:pt idx="11443">
                  <c:v>-8.2703213610585639E-3</c:v>
                </c:pt>
                <c:pt idx="11444">
                  <c:v>-8.0340264650283558E-3</c:v>
                </c:pt>
                <c:pt idx="11445">
                  <c:v>-8.0340264650283558E-3</c:v>
                </c:pt>
                <c:pt idx="11446">
                  <c:v>-8.0340264650283558E-3</c:v>
                </c:pt>
                <c:pt idx="11447">
                  <c:v>-8.0340264650283558E-3</c:v>
                </c:pt>
                <c:pt idx="11448">
                  <c:v>-8.0340264650283558E-3</c:v>
                </c:pt>
                <c:pt idx="11449">
                  <c:v>-8.0321285140562658E-3</c:v>
                </c:pt>
                <c:pt idx="11450">
                  <c:v>-8.0321285140562658E-3</c:v>
                </c:pt>
                <c:pt idx="11451">
                  <c:v>-8.0321285140562658E-3</c:v>
                </c:pt>
                <c:pt idx="11452">
                  <c:v>-8.0321285140562658E-3</c:v>
                </c:pt>
                <c:pt idx="11453">
                  <c:v>-7.7958894401134191E-3</c:v>
                </c:pt>
                <c:pt idx="11454">
                  <c:v>-7.7958894401134191E-3</c:v>
                </c:pt>
                <c:pt idx="11455">
                  <c:v>-7.559650366170588E-3</c:v>
                </c:pt>
                <c:pt idx="11456">
                  <c:v>-7.559650366170588E-3</c:v>
                </c:pt>
                <c:pt idx="11457">
                  <c:v>-8.0321285140562658E-3</c:v>
                </c:pt>
                <c:pt idx="11458">
                  <c:v>-8.0321285140562658E-3</c:v>
                </c:pt>
                <c:pt idx="11459">
                  <c:v>-8.2683675879990509E-3</c:v>
                </c:pt>
                <c:pt idx="11460">
                  <c:v>-8.2683675879990509E-3</c:v>
                </c:pt>
                <c:pt idx="11461">
                  <c:v>-8.5046066619418846E-3</c:v>
                </c:pt>
                <c:pt idx="11462">
                  <c:v>-8.5046066619418846E-3</c:v>
                </c:pt>
                <c:pt idx="11463">
                  <c:v>-8.0321285140562658E-3</c:v>
                </c:pt>
                <c:pt idx="11464">
                  <c:v>-8.5046066619418846E-3</c:v>
                </c:pt>
                <c:pt idx="11465">
                  <c:v>-8.5046066619418846E-3</c:v>
                </c:pt>
                <c:pt idx="11466">
                  <c:v>-8.5046066619418846E-3</c:v>
                </c:pt>
                <c:pt idx="11467">
                  <c:v>-8.5046066619418846E-3</c:v>
                </c:pt>
                <c:pt idx="11468">
                  <c:v>-8.0321285140562658E-3</c:v>
                </c:pt>
                <c:pt idx="11469">
                  <c:v>-8.0321285140562658E-3</c:v>
                </c:pt>
                <c:pt idx="11470">
                  <c:v>-8.0321285140562658E-3</c:v>
                </c:pt>
                <c:pt idx="11471">
                  <c:v>-8.0321285140562658E-3</c:v>
                </c:pt>
                <c:pt idx="11472">
                  <c:v>-8.2683675879990509E-3</c:v>
                </c:pt>
                <c:pt idx="11473">
                  <c:v>-8.2683675879990509E-3</c:v>
                </c:pt>
                <c:pt idx="11474">
                  <c:v>-8.7408457358847148E-3</c:v>
                </c:pt>
                <c:pt idx="11475">
                  <c:v>-8.7408457358847148E-3</c:v>
                </c:pt>
                <c:pt idx="11476">
                  <c:v>-8.7408457358847148E-3</c:v>
                </c:pt>
                <c:pt idx="11477">
                  <c:v>-9.449562957713261E-3</c:v>
                </c:pt>
                <c:pt idx="11478">
                  <c:v>-9.449562957713261E-3</c:v>
                </c:pt>
                <c:pt idx="11479">
                  <c:v>-9.2133238837703683E-3</c:v>
                </c:pt>
                <c:pt idx="11480">
                  <c:v>-9.2133238837703683E-3</c:v>
                </c:pt>
                <c:pt idx="11481">
                  <c:v>-8.9770848098276197E-3</c:v>
                </c:pt>
                <c:pt idx="11482">
                  <c:v>-8.9770848098276197E-3</c:v>
                </c:pt>
                <c:pt idx="11483">
                  <c:v>-8.5046066619418846E-3</c:v>
                </c:pt>
                <c:pt idx="11484">
                  <c:v>-8.5046066619418846E-3</c:v>
                </c:pt>
                <c:pt idx="11485">
                  <c:v>-8.5046066619418846E-3</c:v>
                </c:pt>
                <c:pt idx="11486">
                  <c:v>-8.7408457358847148E-3</c:v>
                </c:pt>
                <c:pt idx="11487">
                  <c:v>-8.7408457358847148E-3</c:v>
                </c:pt>
                <c:pt idx="11488">
                  <c:v>-8.7408457358847148E-3</c:v>
                </c:pt>
                <c:pt idx="11489">
                  <c:v>-8.7408457358847148E-3</c:v>
                </c:pt>
                <c:pt idx="11490">
                  <c:v>-8.7408457358847148E-3</c:v>
                </c:pt>
                <c:pt idx="11491">
                  <c:v>-8.7408457358847148E-3</c:v>
                </c:pt>
                <c:pt idx="11492">
                  <c:v>-8.9770848098276197E-3</c:v>
                </c:pt>
                <c:pt idx="11493">
                  <c:v>-8.9770848098276197E-3</c:v>
                </c:pt>
                <c:pt idx="11494">
                  <c:v>-8.9770848098276197E-3</c:v>
                </c:pt>
                <c:pt idx="11495">
                  <c:v>-8.9770848098276197E-3</c:v>
                </c:pt>
                <c:pt idx="11496">
                  <c:v>-8.9770848098276197E-3</c:v>
                </c:pt>
                <c:pt idx="11497">
                  <c:v>-8.7408457358847148E-3</c:v>
                </c:pt>
                <c:pt idx="11498">
                  <c:v>-8.7408457358847148E-3</c:v>
                </c:pt>
                <c:pt idx="11499">
                  <c:v>-8.7408457358847148E-3</c:v>
                </c:pt>
                <c:pt idx="11500">
                  <c:v>-8.7408457358847148E-3</c:v>
                </c:pt>
                <c:pt idx="11501">
                  <c:v>-8.7408457358847148E-3</c:v>
                </c:pt>
                <c:pt idx="11502">
                  <c:v>-8.9770848098276197E-3</c:v>
                </c:pt>
                <c:pt idx="11503">
                  <c:v>-8.2683675879990509E-3</c:v>
                </c:pt>
                <c:pt idx="11504">
                  <c:v>-8.2683675879990509E-3</c:v>
                </c:pt>
                <c:pt idx="11505">
                  <c:v>-8.7408457358847148E-3</c:v>
                </c:pt>
                <c:pt idx="11506">
                  <c:v>-8.7408457358847148E-3</c:v>
                </c:pt>
                <c:pt idx="11507">
                  <c:v>-8.7408457358847148E-3</c:v>
                </c:pt>
                <c:pt idx="11508">
                  <c:v>-8.7408457358847148E-3</c:v>
                </c:pt>
                <c:pt idx="11509">
                  <c:v>-8.7408457358847148E-3</c:v>
                </c:pt>
                <c:pt idx="11510">
                  <c:v>-9.2133238837703683E-3</c:v>
                </c:pt>
                <c:pt idx="11511">
                  <c:v>-8.9770848098276197E-3</c:v>
                </c:pt>
                <c:pt idx="11512">
                  <c:v>-8.9770848098276197E-3</c:v>
                </c:pt>
                <c:pt idx="11513">
                  <c:v>-8.9770848098276197E-3</c:v>
                </c:pt>
                <c:pt idx="11514">
                  <c:v>-8.9770848098276197E-3</c:v>
                </c:pt>
                <c:pt idx="11515">
                  <c:v>-8.9770848098276197E-3</c:v>
                </c:pt>
                <c:pt idx="11516">
                  <c:v>-8.9770848098276197E-3</c:v>
                </c:pt>
                <c:pt idx="11517">
                  <c:v>-8.9770848098276197E-3</c:v>
                </c:pt>
                <c:pt idx="11518">
                  <c:v>-8.9770848098276197E-3</c:v>
                </c:pt>
                <c:pt idx="11519">
                  <c:v>-8.7408457358847148E-3</c:v>
                </c:pt>
                <c:pt idx="11520">
                  <c:v>-8.7408457358847148E-3</c:v>
                </c:pt>
                <c:pt idx="11521">
                  <c:v>-8.7408457358847148E-3</c:v>
                </c:pt>
                <c:pt idx="11522">
                  <c:v>-8.7408457358847148E-3</c:v>
                </c:pt>
                <c:pt idx="11523">
                  <c:v>-8.7408457358847148E-3</c:v>
                </c:pt>
                <c:pt idx="11524">
                  <c:v>-8.7408457358847148E-3</c:v>
                </c:pt>
                <c:pt idx="11525">
                  <c:v>-8.9770848098276197E-3</c:v>
                </c:pt>
                <c:pt idx="11526">
                  <c:v>-9.2133238837703683E-3</c:v>
                </c:pt>
                <c:pt idx="11527">
                  <c:v>-9.2133238837703683E-3</c:v>
                </c:pt>
                <c:pt idx="11528">
                  <c:v>-9.2133238837703683E-3</c:v>
                </c:pt>
                <c:pt idx="11529">
                  <c:v>-9.2133238837703683E-3</c:v>
                </c:pt>
                <c:pt idx="11530">
                  <c:v>-9.2133238837703683E-3</c:v>
                </c:pt>
                <c:pt idx="11531">
                  <c:v>-8.9770848098276197E-3</c:v>
                </c:pt>
                <c:pt idx="11532">
                  <c:v>-8.9770848098276197E-3</c:v>
                </c:pt>
                <c:pt idx="11533">
                  <c:v>-8.9770848098276197E-3</c:v>
                </c:pt>
                <c:pt idx="11534">
                  <c:v>-8.9770848098276197E-3</c:v>
                </c:pt>
                <c:pt idx="11535">
                  <c:v>-8.9770848098276197E-3</c:v>
                </c:pt>
                <c:pt idx="11536">
                  <c:v>-8.9770848098276197E-3</c:v>
                </c:pt>
                <c:pt idx="11537">
                  <c:v>-8.9770848098276197E-3</c:v>
                </c:pt>
                <c:pt idx="11538">
                  <c:v>-8.9770848098276197E-3</c:v>
                </c:pt>
                <c:pt idx="11539">
                  <c:v>-8.9770848098276197E-3</c:v>
                </c:pt>
                <c:pt idx="11540">
                  <c:v>-8.9770848098276197E-3</c:v>
                </c:pt>
                <c:pt idx="11541">
                  <c:v>-8.9770848098276197E-3</c:v>
                </c:pt>
                <c:pt idx="11542">
                  <c:v>-9.2133238837703683E-3</c:v>
                </c:pt>
                <c:pt idx="11543">
                  <c:v>-8.9770848098276197E-3</c:v>
                </c:pt>
                <c:pt idx="11544">
                  <c:v>-8.7408457358847148E-3</c:v>
                </c:pt>
                <c:pt idx="11545">
                  <c:v>-8.7408457358847148E-3</c:v>
                </c:pt>
                <c:pt idx="11546">
                  <c:v>-8.9770848098276197E-3</c:v>
                </c:pt>
                <c:pt idx="11547">
                  <c:v>-8.9770848098276197E-3</c:v>
                </c:pt>
                <c:pt idx="11548">
                  <c:v>-8.9770848098276197E-3</c:v>
                </c:pt>
                <c:pt idx="11549">
                  <c:v>-8.9770848098276197E-3</c:v>
                </c:pt>
                <c:pt idx="11550">
                  <c:v>-8.9770848098276197E-3</c:v>
                </c:pt>
                <c:pt idx="11551">
                  <c:v>-8.9770848098276197E-3</c:v>
                </c:pt>
                <c:pt idx="11552">
                  <c:v>-8.9770848098276197E-3</c:v>
                </c:pt>
                <c:pt idx="11553">
                  <c:v>-8.9770848098276197E-3</c:v>
                </c:pt>
                <c:pt idx="11554">
                  <c:v>-8.7408457358847148E-3</c:v>
                </c:pt>
                <c:pt idx="11555">
                  <c:v>-8.7408457358847148E-3</c:v>
                </c:pt>
                <c:pt idx="11556">
                  <c:v>-8.5046066619418846E-3</c:v>
                </c:pt>
                <c:pt idx="11557">
                  <c:v>-8.2683675879990509E-3</c:v>
                </c:pt>
                <c:pt idx="11558">
                  <c:v>-8.2683675879990509E-3</c:v>
                </c:pt>
                <c:pt idx="11559">
                  <c:v>-8.9770848098276197E-3</c:v>
                </c:pt>
                <c:pt idx="11560">
                  <c:v>-8.9770848098276197E-3</c:v>
                </c:pt>
                <c:pt idx="11561">
                  <c:v>-8.9770848098276197E-3</c:v>
                </c:pt>
                <c:pt idx="11562">
                  <c:v>-8.9770848098276197E-3</c:v>
                </c:pt>
                <c:pt idx="11563">
                  <c:v>-8.9770848098276197E-3</c:v>
                </c:pt>
                <c:pt idx="11564">
                  <c:v>-9.2133238837703683E-3</c:v>
                </c:pt>
                <c:pt idx="11565">
                  <c:v>-9.2133238837703683E-3</c:v>
                </c:pt>
                <c:pt idx="11566">
                  <c:v>-9.2133238837703683E-3</c:v>
                </c:pt>
                <c:pt idx="11567">
                  <c:v>-9.2133238837703683E-3</c:v>
                </c:pt>
                <c:pt idx="11568">
                  <c:v>-9.2133238837703683E-3</c:v>
                </c:pt>
                <c:pt idx="11569">
                  <c:v>-9.2133238837703683E-3</c:v>
                </c:pt>
                <c:pt idx="11570">
                  <c:v>-9.2133238837703683E-3</c:v>
                </c:pt>
                <c:pt idx="11571">
                  <c:v>-9.2133238837703683E-3</c:v>
                </c:pt>
                <c:pt idx="11572">
                  <c:v>-9.2133238837703683E-3</c:v>
                </c:pt>
                <c:pt idx="11573">
                  <c:v>-8.9770848098276197E-3</c:v>
                </c:pt>
                <c:pt idx="11574">
                  <c:v>-8.9770848098276197E-3</c:v>
                </c:pt>
                <c:pt idx="11575">
                  <c:v>-8.9770848098276197E-3</c:v>
                </c:pt>
                <c:pt idx="11576">
                  <c:v>-8.9770848098276197E-3</c:v>
                </c:pt>
                <c:pt idx="11577">
                  <c:v>-8.9770848098276197E-3</c:v>
                </c:pt>
                <c:pt idx="11578">
                  <c:v>-8.9770848098276197E-3</c:v>
                </c:pt>
                <c:pt idx="11579">
                  <c:v>-8.7408457358847148E-3</c:v>
                </c:pt>
                <c:pt idx="11580">
                  <c:v>-8.0378250591016543E-3</c:v>
                </c:pt>
                <c:pt idx="11581">
                  <c:v>-8.0378250591016543E-3</c:v>
                </c:pt>
                <c:pt idx="11582">
                  <c:v>-8.0378250591016543E-3</c:v>
                </c:pt>
                <c:pt idx="11583">
                  <c:v>-8.2742316784870339E-3</c:v>
                </c:pt>
                <c:pt idx="11584">
                  <c:v>-8.2742316784870339E-3</c:v>
                </c:pt>
                <c:pt idx="11585">
                  <c:v>-7.5650118203309715E-3</c:v>
                </c:pt>
                <c:pt idx="11586">
                  <c:v>-8.0340264650283558E-3</c:v>
                </c:pt>
                <c:pt idx="11587">
                  <c:v>-8.2703213610585639E-3</c:v>
                </c:pt>
                <c:pt idx="11588">
                  <c:v>-7.8014184397163337E-3</c:v>
                </c:pt>
                <c:pt idx="11589">
                  <c:v>-8.0378250591016543E-3</c:v>
                </c:pt>
                <c:pt idx="11590">
                  <c:v>-8.0378250591016543E-3</c:v>
                </c:pt>
                <c:pt idx="11591">
                  <c:v>-7.8014184397163337E-3</c:v>
                </c:pt>
                <c:pt idx="11592">
                  <c:v>-8.0359253131647695E-3</c:v>
                </c:pt>
                <c:pt idx="11593">
                  <c:v>-8.2722760576696419E-3</c:v>
                </c:pt>
                <c:pt idx="11594">
                  <c:v>-8.0378250591016543E-3</c:v>
                </c:pt>
                <c:pt idx="11595">
                  <c:v>-8.2742316784870339E-3</c:v>
                </c:pt>
                <c:pt idx="11596">
                  <c:v>-8.2742316784870339E-3</c:v>
                </c:pt>
                <c:pt idx="11597">
                  <c:v>-8.0378250591016543E-3</c:v>
                </c:pt>
                <c:pt idx="11598">
                  <c:v>-8.0378250591016543E-3</c:v>
                </c:pt>
                <c:pt idx="11599">
                  <c:v>-8.0378250591016543E-3</c:v>
                </c:pt>
                <c:pt idx="11600">
                  <c:v>-8.2722760576696419E-3</c:v>
                </c:pt>
                <c:pt idx="11601">
                  <c:v>-8.2722760576696419E-3</c:v>
                </c:pt>
                <c:pt idx="11602">
                  <c:v>-8.0378250591016543E-3</c:v>
                </c:pt>
                <c:pt idx="11603">
                  <c:v>-8.0378250591016543E-3</c:v>
                </c:pt>
                <c:pt idx="11604">
                  <c:v>-7.8032631827855909E-3</c:v>
                </c:pt>
                <c:pt idx="11605">
                  <c:v>-8.2761882241664964E-3</c:v>
                </c:pt>
                <c:pt idx="11606">
                  <c:v>-8.0416272469252727E-3</c:v>
                </c:pt>
                <c:pt idx="11607">
                  <c:v>-8.0416272469252727E-3</c:v>
                </c:pt>
                <c:pt idx="11608">
                  <c:v>-8.0416272469252727E-3</c:v>
                </c:pt>
                <c:pt idx="11609">
                  <c:v>-8.0416272469252727E-3</c:v>
                </c:pt>
                <c:pt idx="11610">
                  <c:v>-8.0416272469252727E-3</c:v>
                </c:pt>
                <c:pt idx="11611">
                  <c:v>-8.0416272469252727E-3</c:v>
                </c:pt>
                <c:pt idx="11612">
                  <c:v>-8.0416272469252727E-3</c:v>
                </c:pt>
                <c:pt idx="11613">
                  <c:v>-8.2781456953642564E-3</c:v>
                </c:pt>
                <c:pt idx="11614">
                  <c:v>-8.2781456953642564E-3</c:v>
                </c:pt>
                <c:pt idx="11615">
                  <c:v>-8.2781456953642564E-3</c:v>
                </c:pt>
                <c:pt idx="11616">
                  <c:v>-8.2781456953642564E-3</c:v>
                </c:pt>
                <c:pt idx="11617">
                  <c:v>-8.0416272469252727E-3</c:v>
                </c:pt>
                <c:pt idx="11618">
                  <c:v>-7.8069552874379016E-3</c:v>
                </c:pt>
                <c:pt idx="11619">
                  <c:v>-8.2801040927371668E-3</c:v>
                </c:pt>
                <c:pt idx="11620">
                  <c:v>-8.2801040927371668E-3</c:v>
                </c:pt>
                <c:pt idx="11621">
                  <c:v>-8.2801040927371668E-3</c:v>
                </c:pt>
                <c:pt idx="11622">
                  <c:v>-8.2801040927371668E-3</c:v>
                </c:pt>
                <c:pt idx="11623">
                  <c:v>-8.2801040927371668E-3</c:v>
                </c:pt>
                <c:pt idx="11624">
                  <c:v>-8.2801040927371668E-3</c:v>
                </c:pt>
                <c:pt idx="11625">
                  <c:v>-8.2801040927371668E-3</c:v>
                </c:pt>
                <c:pt idx="11626">
                  <c:v>-8.2801040927371668E-3</c:v>
                </c:pt>
                <c:pt idx="11627">
                  <c:v>-8.0435296900875346E-3</c:v>
                </c:pt>
                <c:pt idx="11628">
                  <c:v>-8.5126507448569748E-3</c:v>
                </c:pt>
                <c:pt idx="11629">
                  <c:v>-8.2761882241664964E-3</c:v>
                </c:pt>
                <c:pt idx="11630">
                  <c:v>-8.2761882241664964E-3</c:v>
                </c:pt>
                <c:pt idx="11631">
                  <c:v>-8.2761882241664964E-3</c:v>
                </c:pt>
                <c:pt idx="11632">
                  <c:v>-8.5106382978723891E-3</c:v>
                </c:pt>
                <c:pt idx="11633">
                  <c:v>-8.2742316784870339E-3</c:v>
                </c:pt>
                <c:pt idx="11634">
                  <c:v>-7.8051087984862934E-3</c:v>
                </c:pt>
                <c:pt idx="11635">
                  <c:v>-8.2781456953642564E-3</c:v>
                </c:pt>
                <c:pt idx="11636">
                  <c:v>-7.8088026502603127E-3</c:v>
                </c:pt>
                <c:pt idx="11637">
                  <c:v>-8.0454330336015671E-3</c:v>
                </c:pt>
                <c:pt idx="11638">
                  <c:v>-8.0454330336015671E-3</c:v>
                </c:pt>
                <c:pt idx="11639">
                  <c:v>-8.2820634169427348E-3</c:v>
                </c:pt>
                <c:pt idx="11640">
                  <c:v>-8.2820634169427348E-3</c:v>
                </c:pt>
                <c:pt idx="11641">
                  <c:v>-8.7553241836251777E-3</c:v>
                </c:pt>
                <c:pt idx="11642">
                  <c:v>-8.2859848484849018E-3</c:v>
                </c:pt>
                <c:pt idx="11643">
                  <c:v>-8.2859848484849018E-3</c:v>
                </c:pt>
                <c:pt idx="11644">
                  <c:v>-8.2859848484849018E-3</c:v>
                </c:pt>
                <c:pt idx="11645">
                  <c:v>-8.2859848484849018E-3</c:v>
                </c:pt>
                <c:pt idx="11646">
                  <c:v>-8.2859848484849018E-3</c:v>
                </c:pt>
                <c:pt idx="11647">
                  <c:v>-8.049242424242424E-3</c:v>
                </c:pt>
                <c:pt idx="11648">
                  <c:v>-8.2840236686390484E-3</c:v>
                </c:pt>
                <c:pt idx="11649">
                  <c:v>-8.5207100591716267E-3</c:v>
                </c:pt>
                <c:pt idx="11650">
                  <c:v>-8.2859848484849018E-3</c:v>
                </c:pt>
                <c:pt idx="11651">
                  <c:v>-8.2859848484849018E-3</c:v>
                </c:pt>
                <c:pt idx="11652">
                  <c:v>-8.2859848484849018E-3</c:v>
                </c:pt>
                <c:pt idx="11653">
                  <c:v>-7.8125000000000069E-3</c:v>
                </c:pt>
                <c:pt idx="11654">
                  <c:v>-8.0473372781065238E-3</c:v>
                </c:pt>
                <c:pt idx="11655">
                  <c:v>-7.573964497041453E-3</c:v>
                </c:pt>
                <c:pt idx="11656">
                  <c:v>-8.2781456953642564E-3</c:v>
                </c:pt>
                <c:pt idx="11657">
                  <c:v>-8.2781456953642564E-3</c:v>
                </c:pt>
                <c:pt idx="11658">
                  <c:v>-8.0435296900875346E-3</c:v>
                </c:pt>
                <c:pt idx="11659">
                  <c:v>-8.2801040927371668E-3</c:v>
                </c:pt>
                <c:pt idx="11660">
                  <c:v>-8.2801040927371668E-3</c:v>
                </c:pt>
                <c:pt idx="11661">
                  <c:v>-8.2801040927371668E-3</c:v>
                </c:pt>
                <c:pt idx="11662">
                  <c:v>-8.2801040927371668E-3</c:v>
                </c:pt>
                <c:pt idx="11663">
                  <c:v>-8.2801040927371668E-3</c:v>
                </c:pt>
                <c:pt idx="11664">
                  <c:v>-8.2801040927371668E-3</c:v>
                </c:pt>
                <c:pt idx="11665">
                  <c:v>-8.0435296900875346E-3</c:v>
                </c:pt>
                <c:pt idx="11666">
                  <c:v>-8.0435296900875346E-3</c:v>
                </c:pt>
                <c:pt idx="11667">
                  <c:v>-8.2801040927371668E-3</c:v>
                </c:pt>
                <c:pt idx="11668">
                  <c:v>-8.2801040927371668E-3</c:v>
                </c:pt>
                <c:pt idx="11669">
                  <c:v>-8.5166784953868008E-3</c:v>
                </c:pt>
                <c:pt idx="11670">
                  <c:v>-8.5166784953868008E-3</c:v>
                </c:pt>
                <c:pt idx="11671">
                  <c:v>-8.5166784953868008E-3</c:v>
                </c:pt>
                <c:pt idx="11672">
                  <c:v>-8.5166784953868008E-3</c:v>
                </c:pt>
                <c:pt idx="11673">
                  <c:v>-8.5166784953868008E-3</c:v>
                </c:pt>
                <c:pt idx="11674">
                  <c:v>-8.5166784953868008E-3</c:v>
                </c:pt>
                <c:pt idx="11675">
                  <c:v>-8.5166784953868008E-3</c:v>
                </c:pt>
                <c:pt idx="11676">
                  <c:v>-8.5166784953868008E-3</c:v>
                </c:pt>
                <c:pt idx="11677">
                  <c:v>-8.7532528980364746E-3</c:v>
                </c:pt>
                <c:pt idx="11678">
                  <c:v>-8.7532528980364746E-3</c:v>
                </c:pt>
                <c:pt idx="11679">
                  <c:v>-8.9898273006861051E-3</c:v>
                </c:pt>
                <c:pt idx="11680">
                  <c:v>-8.9898273006861051E-3</c:v>
                </c:pt>
                <c:pt idx="11681">
                  <c:v>-8.9898273006861051E-3</c:v>
                </c:pt>
                <c:pt idx="11682">
                  <c:v>-8.9898273006861051E-3</c:v>
                </c:pt>
                <c:pt idx="11683">
                  <c:v>-9.2264017033356991E-3</c:v>
                </c:pt>
                <c:pt idx="11684">
                  <c:v>-9.2264017033356991E-3</c:v>
                </c:pt>
                <c:pt idx="11685">
                  <c:v>-9.2264017033356991E-3</c:v>
                </c:pt>
                <c:pt idx="11686">
                  <c:v>-9.2264017033356991E-3</c:v>
                </c:pt>
                <c:pt idx="11687">
                  <c:v>-9.2264017033356991E-3</c:v>
                </c:pt>
                <c:pt idx="11688">
                  <c:v>-9.2264017033356991E-3</c:v>
                </c:pt>
                <c:pt idx="11689">
                  <c:v>-9.9361249112846564E-3</c:v>
                </c:pt>
                <c:pt idx="11690">
                  <c:v>-9.9361249112846564E-3</c:v>
                </c:pt>
                <c:pt idx="11691">
                  <c:v>-9.9361249112846564E-3</c:v>
                </c:pt>
                <c:pt idx="11692">
                  <c:v>-9.9361249112846564E-3</c:v>
                </c:pt>
                <c:pt idx="11693">
                  <c:v>-8.9898273006861051E-3</c:v>
                </c:pt>
                <c:pt idx="11694">
                  <c:v>-8.9898273006861051E-3</c:v>
                </c:pt>
                <c:pt idx="11695">
                  <c:v>-9.2264017033356991E-3</c:v>
                </c:pt>
                <c:pt idx="11696">
                  <c:v>-9.2264017033356991E-3</c:v>
                </c:pt>
                <c:pt idx="11697">
                  <c:v>-8.9898273006861051E-3</c:v>
                </c:pt>
                <c:pt idx="11698">
                  <c:v>-8.9898273006861051E-3</c:v>
                </c:pt>
                <c:pt idx="11699">
                  <c:v>-8.2801040927371668E-3</c:v>
                </c:pt>
                <c:pt idx="11700">
                  <c:v>-8.2801040927371668E-3</c:v>
                </c:pt>
                <c:pt idx="11701">
                  <c:v>-8.2801040927371668E-3</c:v>
                </c:pt>
                <c:pt idx="11702">
                  <c:v>-8.2801040927371668E-3</c:v>
                </c:pt>
                <c:pt idx="11703">
                  <c:v>-8.5166784953868008E-3</c:v>
                </c:pt>
                <c:pt idx="11704">
                  <c:v>-8.5166784953868008E-3</c:v>
                </c:pt>
                <c:pt idx="11705">
                  <c:v>-8.5166784953868008E-3</c:v>
                </c:pt>
                <c:pt idx="11706">
                  <c:v>-8.5166784953868008E-3</c:v>
                </c:pt>
                <c:pt idx="11707">
                  <c:v>-8.5166784953868008E-3</c:v>
                </c:pt>
                <c:pt idx="11708">
                  <c:v>-8.5166784953868008E-3</c:v>
                </c:pt>
                <c:pt idx="11709">
                  <c:v>-8.5166784953868008E-3</c:v>
                </c:pt>
                <c:pt idx="11710">
                  <c:v>-8.5166784953868008E-3</c:v>
                </c:pt>
                <c:pt idx="11711">
                  <c:v>-8.5166784953868008E-3</c:v>
                </c:pt>
                <c:pt idx="11712">
                  <c:v>-8.5166784953868008E-3</c:v>
                </c:pt>
                <c:pt idx="11713">
                  <c:v>-8.5166784953868008E-3</c:v>
                </c:pt>
                <c:pt idx="11714">
                  <c:v>-8.5166784953868008E-3</c:v>
                </c:pt>
                <c:pt idx="11715">
                  <c:v>-8.5166784953868008E-3</c:v>
                </c:pt>
                <c:pt idx="11716">
                  <c:v>-8.5166784953868008E-3</c:v>
                </c:pt>
                <c:pt idx="11717">
                  <c:v>-8.5166784953868008E-3</c:v>
                </c:pt>
                <c:pt idx="11718">
                  <c:v>-8.5166784953868008E-3</c:v>
                </c:pt>
                <c:pt idx="11719">
                  <c:v>-8.0435296900875346E-3</c:v>
                </c:pt>
                <c:pt idx="11720">
                  <c:v>-8.0435296900875346E-3</c:v>
                </c:pt>
                <c:pt idx="11721">
                  <c:v>-8.0435296900875346E-3</c:v>
                </c:pt>
                <c:pt idx="11722">
                  <c:v>-8.0435296900875346E-3</c:v>
                </c:pt>
                <c:pt idx="11723">
                  <c:v>-8.0435296900875346E-3</c:v>
                </c:pt>
                <c:pt idx="11724">
                  <c:v>-8.0435296900875346E-3</c:v>
                </c:pt>
                <c:pt idx="11725">
                  <c:v>-8.0435296900875346E-3</c:v>
                </c:pt>
                <c:pt idx="11726">
                  <c:v>-8.0435296900875346E-3</c:v>
                </c:pt>
                <c:pt idx="11727">
                  <c:v>-7.8069552874379016E-3</c:v>
                </c:pt>
                <c:pt idx="11728">
                  <c:v>-7.8069552874379016E-3</c:v>
                </c:pt>
                <c:pt idx="11729">
                  <c:v>-7.8069552874379016E-3</c:v>
                </c:pt>
                <c:pt idx="11730">
                  <c:v>-7.8069552874379016E-3</c:v>
                </c:pt>
                <c:pt idx="11731">
                  <c:v>-7.8069552874379016E-3</c:v>
                </c:pt>
                <c:pt idx="11732">
                  <c:v>-7.8069552874379016E-3</c:v>
                </c:pt>
                <c:pt idx="11733">
                  <c:v>-7.8069552874379016E-3</c:v>
                </c:pt>
                <c:pt idx="11734">
                  <c:v>-7.8069552874379016E-3</c:v>
                </c:pt>
                <c:pt idx="11735">
                  <c:v>-8.5166784953868008E-3</c:v>
                </c:pt>
                <c:pt idx="11736">
                  <c:v>-8.5166784953868008E-3</c:v>
                </c:pt>
                <c:pt idx="11737">
                  <c:v>-8.5166784953868008E-3</c:v>
                </c:pt>
                <c:pt idx="11738">
                  <c:v>-8.5166784953868008E-3</c:v>
                </c:pt>
                <c:pt idx="11739">
                  <c:v>-8.5166784953868008E-3</c:v>
                </c:pt>
                <c:pt idx="11740">
                  <c:v>-8.5166784953868008E-3</c:v>
                </c:pt>
                <c:pt idx="11741">
                  <c:v>-8.2801040927371668E-3</c:v>
                </c:pt>
                <c:pt idx="11742">
                  <c:v>-8.2801040927371668E-3</c:v>
                </c:pt>
                <c:pt idx="11743">
                  <c:v>-8.0435296900875346E-3</c:v>
                </c:pt>
                <c:pt idx="11744">
                  <c:v>-8.0435296900875346E-3</c:v>
                </c:pt>
                <c:pt idx="11745">
                  <c:v>-8.0435296900875346E-3</c:v>
                </c:pt>
                <c:pt idx="11746">
                  <c:v>-8.0435296900875346E-3</c:v>
                </c:pt>
                <c:pt idx="11747">
                  <c:v>-8.0435296900875346E-3</c:v>
                </c:pt>
                <c:pt idx="11748">
                  <c:v>-8.0435296900875346E-3</c:v>
                </c:pt>
                <c:pt idx="11749">
                  <c:v>-7.8069552874379016E-3</c:v>
                </c:pt>
                <c:pt idx="11750">
                  <c:v>-7.8069552874379016E-3</c:v>
                </c:pt>
                <c:pt idx="11751">
                  <c:v>-7.8069552874379016E-3</c:v>
                </c:pt>
                <c:pt idx="11752">
                  <c:v>-7.8069552874379016E-3</c:v>
                </c:pt>
                <c:pt idx="11753">
                  <c:v>-7.8069552874379016E-3</c:v>
                </c:pt>
                <c:pt idx="11754">
                  <c:v>-7.8069552874379016E-3</c:v>
                </c:pt>
                <c:pt idx="11755">
                  <c:v>-7.8069552874379016E-3</c:v>
                </c:pt>
                <c:pt idx="11756">
                  <c:v>-7.8069552874379016E-3</c:v>
                </c:pt>
                <c:pt idx="11757">
                  <c:v>-7.8069552874379016E-3</c:v>
                </c:pt>
                <c:pt idx="11758">
                  <c:v>-8.0435296900875346E-3</c:v>
                </c:pt>
                <c:pt idx="11759">
                  <c:v>-8.0435296900875346E-3</c:v>
                </c:pt>
                <c:pt idx="11760">
                  <c:v>-8.0435296900875346E-3</c:v>
                </c:pt>
                <c:pt idx="11761">
                  <c:v>-8.0435296900875346E-3</c:v>
                </c:pt>
                <c:pt idx="11762">
                  <c:v>-8.0435296900875346E-3</c:v>
                </c:pt>
                <c:pt idx="11763">
                  <c:v>-8.0435296900875346E-3</c:v>
                </c:pt>
                <c:pt idx="11764">
                  <c:v>-8.2801040927371668E-3</c:v>
                </c:pt>
                <c:pt idx="11765">
                  <c:v>-8.2801040927371668E-3</c:v>
                </c:pt>
                <c:pt idx="11766">
                  <c:v>-8.0435296900875346E-3</c:v>
                </c:pt>
                <c:pt idx="11767">
                  <c:v>-8.0435296900875346E-3</c:v>
                </c:pt>
                <c:pt idx="11768">
                  <c:v>-8.0435296900875346E-3</c:v>
                </c:pt>
                <c:pt idx="11769">
                  <c:v>-8.0435296900875346E-3</c:v>
                </c:pt>
                <c:pt idx="11770">
                  <c:v>-8.0435296900875346E-3</c:v>
                </c:pt>
                <c:pt idx="11771">
                  <c:v>-8.0435296900875346E-3</c:v>
                </c:pt>
                <c:pt idx="11772">
                  <c:v>-8.2801040927371668E-3</c:v>
                </c:pt>
                <c:pt idx="11773">
                  <c:v>-8.2801040927371668E-3</c:v>
                </c:pt>
                <c:pt idx="11774">
                  <c:v>-8.2801040927371668E-3</c:v>
                </c:pt>
                <c:pt idx="11775">
                  <c:v>-8.2801040927371668E-3</c:v>
                </c:pt>
                <c:pt idx="11776">
                  <c:v>-8.2801040927371668E-3</c:v>
                </c:pt>
                <c:pt idx="11777">
                  <c:v>-8.2801040927371668E-3</c:v>
                </c:pt>
                <c:pt idx="11778">
                  <c:v>-8.0435296900875346E-3</c:v>
                </c:pt>
                <c:pt idx="11779">
                  <c:v>-8.0435296900875346E-3</c:v>
                </c:pt>
                <c:pt idx="11780">
                  <c:v>-8.0435296900875346E-3</c:v>
                </c:pt>
                <c:pt idx="11781">
                  <c:v>-8.0435296900875346E-3</c:v>
                </c:pt>
                <c:pt idx="11782">
                  <c:v>-8.0435296900875346E-3</c:v>
                </c:pt>
                <c:pt idx="11783">
                  <c:v>-8.0435296900875346E-3</c:v>
                </c:pt>
                <c:pt idx="11784">
                  <c:v>-8.2801040927371668E-3</c:v>
                </c:pt>
                <c:pt idx="11785">
                  <c:v>-8.2801040927371668E-3</c:v>
                </c:pt>
                <c:pt idx="11786">
                  <c:v>-8.2801040927371668E-3</c:v>
                </c:pt>
                <c:pt idx="11787">
                  <c:v>-8.2801040927371668E-3</c:v>
                </c:pt>
                <c:pt idx="11788">
                  <c:v>-8.2801040927371668E-3</c:v>
                </c:pt>
                <c:pt idx="11789">
                  <c:v>-8.2801040927371668E-3</c:v>
                </c:pt>
                <c:pt idx="11790">
                  <c:v>-8.7532528980364746E-3</c:v>
                </c:pt>
                <c:pt idx="11791">
                  <c:v>-8.7532528980364746E-3</c:v>
                </c:pt>
                <c:pt idx="11792">
                  <c:v>-9.2264017033356991E-3</c:v>
                </c:pt>
                <c:pt idx="11793">
                  <c:v>-9.2264017033356991E-3</c:v>
                </c:pt>
                <c:pt idx="11794">
                  <c:v>-9.2264017033356991E-3</c:v>
                </c:pt>
                <c:pt idx="11795">
                  <c:v>-9.2264017033356991E-3</c:v>
                </c:pt>
                <c:pt idx="11796">
                  <c:v>-8.9898273006861051E-3</c:v>
                </c:pt>
                <c:pt idx="11797">
                  <c:v>-8.9898273006861051E-3</c:v>
                </c:pt>
                <c:pt idx="11798">
                  <c:v>-8.9898273006861051E-3</c:v>
                </c:pt>
                <c:pt idx="11799">
                  <c:v>-8.9898273006861051E-3</c:v>
                </c:pt>
                <c:pt idx="11800">
                  <c:v>-8.9898273006861051E-3</c:v>
                </c:pt>
                <c:pt idx="11801">
                  <c:v>-8.9898273006861051E-3</c:v>
                </c:pt>
                <c:pt idx="11802">
                  <c:v>-8.9898273006861051E-3</c:v>
                </c:pt>
                <c:pt idx="11803">
                  <c:v>-8.9898273006861051E-3</c:v>
                </c:pt>
                <c:pt idx="11804">
                  <c:v>-8.9898273006861051E-3</c:v>
                </c:pt>
                <c:pt idx="11805">
                  <c:v>-8.9898273006861051E-3</c:v>
                </c:pt>
                <c:pt idx="11806">
                  <c:v>-8.9898273006861051E-3</c:v>
                </c:pt>
                <c:pt idx="11807">
                  <c:v>-8.9898273006861051E-3</c:v>
                </c:pt>
                <c:pt idx="11808">
                  <c:v>-8.9898273006861051E-3</c:v>
                </c:pt>
                <c:pt idx="11809">
                  <c:v>-8.9898273006861051E-3</c:v>
                </c:pt>
                <c:pt idx="11810">
                  <c:v>-8.7532528980364746E-3</c:v>
                </c:pt>
                <c:pt idx="11811">
                  <c:v>-8.7532528980364746E-3</c:v>
                </c:pt>
                <c:pt idx="11812">
                  <c:v>-8.7532528980364746E-3</c:v>
                </c:pt>
                <c:pt idx="11813">
                  <c:v>-8.7532528980364746E-3</c:v>
                </c:pt>
                <c:pt idx="11814">
                  <c:v>-9.4629761059854024E-3</c:v>
                </c:pt>
                <c:pt idx="11815">
                  <c:v>-9.4629761059854024E-3</c:v>
                </c:pt>
                <c:pt idx="11816">
                  <c:v>-9.2264017033356991E-3</c:v>
                </c:pt>
                <c:pt idx="11817">
                  <c:v>-9.2264017033356991E-3</c:v>
                </c:pt>
                <c:pt idx="11818">
                  <c:v>-9.2264017033356991E-3</c:v>
                </c:pt>
                <c:pt idx="11819">
                  <c:v>-9.2264017033356991E-3</c:v>
                </c:pt>
                <c:pt idx="11820">
                  <c:v>-8.9898273006861051E-3</c:v>
                </c:pt>
                <c:pt idx="11821">
                  <c:v>-8.9898273006861051E-3</c:v>
                </c:pt>
                <c:pt idx="11822">
                  <c:v>-8.9898273006861051E-3</c:v>
                </c:pt>
                <c:pt idx="11823">
                  <c:v>-8.9898273006861051E-3</c:v>
                </c:pt>
                <c:pt idx="11824">
                  <c:v>-9.2264017033356991E-3</c:v>
                </c:pt>
                <c:pt idx="11825">
                  <c:v>-9.2264017033356991E-3</c:v>
                </c:pt>
                <c:pt idx="11826">
                  <c:v>-9.2264017033356991E-3</c:v>
                </c:pt>
                <c:pt idx="11827">
                  <c:v>-9.2264017033356991E-3</c:v>
                </c:pt>
                <c:pt idx="11828">
                  <c:v>-9.2264017033356991E-3</c:v>
                </c:pt>
                <c:pt idx="11829">
                  <c:v>-9.2264017033356991E-3</c:v>
                </c:pt>
                <c:pt idx="11830">
                  <c:v>-9.4629761059854024E-3</c:v>
                </c:pt>
                <c:pt idx="11831">
                  <c:v>-9.4629761059854024E-3</c:v>
                </c:pt>
                <c:pt idx="11832">
                  <c:v>-8.9898273006861051E-3</c:v>
                </c:pt>
                <c:pt idx="11833">
                  <c:v>-8.9898273006861051E-3</c:v>
                </c:pt>
                <c:pt idx="11834">
                  <c:v>-9.4629761059854024E-3</c:v>
                </c:pt>
                <c:pt idx="11835">
                  <c:v>-9.4629761059854024E-3</c:v>
                </c:pt>
                <c:pt idx="11836">
                  <c:v>-9.4629761059854024E-3</c:v>
                </c:pt>
                <c:pt idx="11837">
                  <c:v>-9.4629761059854024E-3</c:v>
                </c:pt>
                <c:pt idx="11838">
                  <c:v>-9.2264017033356991E-3</c:v>
                </c:pt>
                <c:pt idx="11839">
                  <c:v>-9.2264017033356991E-3</c:v>
                </c:pt>
                <c:pt idx="11840">
                  <c:v>-9.4629761059854024E-3</c:v>
                </c:pt>
                <c:pt idx="11841">
                  <c:v>-9.4629761059854024E-3</c:v>
                </c:pt>
                <c:pt idx="11842">
                  <c:v>-9.4629761059854024E-3</c:v>
                </c:pt>
                <c:pt idx="11843">
                  <c:v>-9.4629761059854024E-3</c:v>
                </c:pt>
                <c:pt idx="11844">
                  <c:v>-9.4629761059854024E-3</c:v>
                </c:pt>
                <c:pt idx="11845">
                  <c:v>-9.4629761059854024E-3</c:v>
                </c:pt>
                <c:pt idx="11846">
                  <c:v>-8.9898273006861051E-3</c:v>
                </c:pt>
                <c:pt idx="11847">
                  <c:v>-8.9898273006861051E-3</c:v>
                </c:pt>
                <c:pt idx="11848">
                  <c:v>-9.6995505086350242E-3</c:v>
                </c:pt>
                <c:pt idx="11849">
                  <c:v>-9.6995505086350242E-3</c:v>
                </c:pt>
                <c:pt idx="11850">
                  <c:v>-9.6995505086350242E-3</c:v>
                </c:pt>
                <c:pt idx="11851">
                  <c:v>-9.6995505086350242E-3</c:v>
                </c:pt>
                <c:pt idx="11852">
                  <c:v>-9.2264017033356991E-3</c:v>
                </c:pt>
                <c:pt idx="11853">
                  <c:v>-9.2264017033356991E-3</c:v>
                </c:pt>
                <c:pt idx="11854">
                  <c:v>-9.2264017033356991E-3</c:v>
                </c:pt>
                <c:pt idx="11855">
                  <c:v>-9.2264017033356991E-3</c:v>
                </c:pt>
                <c:pt idx="11856">
                  <c:v>-8.9898273006861051E-3</c:v>
                </c:pt>
                <c:pt idx="11857">
                  <c:v>-8.9898273006861051E-3</c:v>
                </c:pt>
                <c:pt idx="11858">
                  <c:v>-8.7532528980364746E-3</c:v>
                </c:pt>
                <c:pt idx="11859">
                  <c:v>-8.7532528980364746E-3</c:v>
                </c:pt>
                <c:pt idx="11860">
                  <c:v>-8.2801040927371668E-3</c:v>
                </c:pt>
                <c:pt idx="11861">
                  <c:v>-8.2801040927371668E-3</c:v>
                </c:pt>
                <c:pt idx="11862">
                  <c:v>-8.7532528980364746E-3</c:v>
                </c:pt>
                <c:pt idx="11863">
                  <c:v>-8.7532528980364746E-3</c:v>
                </c:pt>
                <c:pt idx="11864">
                  <c:v>-8.7532528980364746E-3</c:v>
                </c:pt>
                <c:pt idx="11865">
                  <c:v>-8.7532528980364746E-3</c:v>
                </c:pt>
                <c:pt idx="11866">
                  <c:v>-9.2264017033356991E-3</c:v>
                </c:pt>
                <c:pt idx="11867">
                  <c:v>-9.2264017033356991E-3</c:v>
                </c:pt>
                <c:pt idx="11868">
                  <c:v>-9.2264017033356991E-3</c:v>
                </c:pt>
                <c:pt idx="11869">
                  <c:v>-9.2264017033356991E-3</c:v>
                </c:pt>
                <c:pt idx="11870">
                  <c:v>-9.2264017033356991E-3</c:v>
                </c:pt>
                <c:pt idx="11871">
                  <c:v>-9.2264017033356991E-3</c:v>
                </c:pt>
                <c:pt idx="11872">
                  <c:v>-8.9898273006861051E-3</c:v>
                </c:pt>
                <c:pt idx="11873">
                  <c:v>-8.9898273006861051E-3</c:v>
                </c:pt>
                <c:pt idx="11874">
                  <c:v>-8.9898273006861051E-3</c:v>
                </c:pt>
                <c:pt idx="11875">
                  <c:v>-8.9898273006861051E-3</c:v>
                </c:pt>
                <c:pt idx="11876">
                  <c:v>-8.7532528980364746E-3</c:v>
                </c:pt>
                <c:pt idx="11877">
                  <c:v>-8.7532528980364746E-3</c:v>
                </c:pt>
                <c:pt idx="11878">
                  <c:v>-8.7532528980364746E-3</c:v>
                </c:pt>
                <c:pt idx="11879">
                  <c:v>-8.7532528980364746E-3</c:v>
                </c:pt>
                <c:pt idx="11880">
                  <c:v>-8.7532528980364746E-3</c:v>
                </c:pt>
                <c:pt idx="11881">
                  <c:v>-8.7532528980364746E-3</c:v>
                </c:pt>
                <c:pt idx="11882">
                  <c:v>-8.5166784953868008E-3</c:v>
                </c:pt>
                <c:pt idx="11883">
                  <c:v>-8.5166784953868008E-3</c:v>
                </c:pt>
                <c:pt idx="11884">
                  <c:v>-8.7532528980364746E-3</c:v>
                </c:pt>
                <c:pt idx="11885">
                  <c:v>-8.7532528980364746E-3</c:v>
                </c:pt>
                <c:pt idx="11886">
                  <c:v>-8.7532528980364746E-3</c:v>
                </c:pt>
                <c:pt idx="11887">
                  <c:v>-8.7532528980364746E-3</c:v>
                </c:pt>
                <c:pt idx="11888">
                  <c:v>-8.7532528980364746E-3</c:v>
                </c:pt>
                <c:pt idx="11889">
                  <c:v>-8.7532528980364746E-3</c:v>
                </c:pt>
                <c:pt idx="11890">
                  <c:v>-8.2801040927371668E-3</c:v>
                </c:pt>
                <c:pt idx="11891">
                  <c:v>-8.2801040927371668E-3</c:v>
                </c:pt>
                <c:pt idx="11892">
                  <c:v>-7.8069552874379016E-3</c:v>
                </c:pt>
                <c:pt idx="11893">
                  <c:v>-7.8069552874379016E-3</c:v>
                </c:pt>
                <c:pt idx="11894">
                  <c:v>-7.8069552874379016E-3</c:v>
                </c:pt>
                <c:pt idx="11895">
                  <c:v>-7.8069552874379016E-3</c:v>
                </c:pt>
                <c:pt idx="11896">
                  <c:v>-7.8069552874379016E-3</c:v>
                </c:pt>
                <c:pt idx="11897">
                  <c:v>-7.8069552874379016E-3</c:v>
                </c:pt>
                <c:pt idx="11898">
                  <c:v>-7.5703808847882937E-3</c:v>
                </c:pt>
                <c:pt idx="11899">
                  <c:v>-7.5703808847882937E-3</c:v>
                </c:pt>
                <c:pt idx="11900">
                  <c:v>-7.5703808847882937E-3</c:v>
                </c:pt>
                <c:pt idx="11901">
                  <c:v>-7.5703808847882937E-3</c:v>
                </c:pt>
                <c:pt idx="11902">
                  <c:v>-7.5703808847882937E-3</c:v>
                </c:pt>
                <c:pt idx="11903">
                  <c:v>-7.5703808847882937E-3</c:v>
                </c:pt>
                <c:pt idx="11904">
                  <c:v>-7.3338064821386814E-3</c:v>
                </c:pt>
                <c:pt idx="11905">
                  <c:v>-7.3338064821386814E-3</c:v>
                </c:pt>
                <c:pt idx="11906">
                  <c:v>-7.8069552874379016E-3</c:v>
                </c:pt>
                <c:pt idx="11907">
                  <c:v>-7.8069552874379016E-3</c:v>
                </c:pt>
                <c:pt idx="11908">
                  <c:v>-7.3338064821386814E-3</c:v>
                </c:pt>
                <c:pt idx="11909">
                  <c:v>-7.3338064821386814E-3</c:v>
                </c:pt>
                <c:pt idx="11910">
                  <c:v>-7.5703808847882937E-3</c:v>
                </c:pt>
                <c:pt idx="11911">
                  <c:v>-7.5703808847882937E-3</c:v>
                </c:pt>
                <c:pt idx="11912">
                  <c:v>-7.3338064821386814E-3</c:v>
                </c:pt>
                <c:pt idx="11913">
                  <c:v>-7.3338064821386814E-3</c:v>
                </c:pt>
                <c:pt idx="11914">
                  <c:v>-8.0435296900875346E-3</c:v>
                </c:pt>
                <c:pt idx="11915">
                  <c:v>-8.0435296900875346E-3</c:v>
                </c:pt>
                <c:pt idx="11916">
                  <c:v>-8.0435296900875346E-3</c:v>
                </c:pt>
                <c:pt idx="11917">
                  <c:v>-8.0435296900875346E-3</c:v>
                </c:pt>
                <c:pt idx="11918">
                  <c:v>-8.0435296900875346E-3</c:v>
                </c:pt>
                <c:pt idx="11919">
                  <c:v>-8.0435296900875346E-3</c:v>
                </c:pt>
                <c:pt idx="11920">
                  <c:v>-7.8069552874379016E-3</c:v>
                </c:pt>
                <c:pt idx="11921">
                  <c:v>-7.8069552874379016E-3</c:v>
                </c:pt>
                <c:pt idx="11922">
                  <c:v>-7.3338064821386814E-3</c:v>
                </c:pt>
                <c:pt idx="11923">
                  <c:v>-7.3338064821386814E-3</c:v>
                </c:pt>
                <c:pt idx="11924">
                  <c:v>-7.3338064821386814E-3</c:v>
                </c:pt>
                <c:pt idx="11925">
                  <c:v>-7.3338064821386814E-3</c:v>
                </c:pt>
                <c:pt idx="11926">
                  <c:v>-7.0972320794889989E-3</c:v>
                </c:pt>
                <c:pt idx="11927">
                  <c:v>-7.3338064821386814E-3</c:v>
                </c:pt>
                <c:pt idx="11928">
                  <c:v>-7.3338064821386814E-3</c:v>
                </c:pt>
                <c:pt idx="11929">
                  <c:v>-7.3338064821386814E-3</c:v>
                </c:pt>
                <c:pt idx="11930">
                  <c:v>-6.8606576768393719E-3</c:v>
                </c:pt>
                <c:pt idx="11931">
                  <c:v>-6.8606576768393719E-3</c:v>
                </c:pt>
                <c:pt idx="11932">
                  <c:v>-7.0972320794889989E-3</c:v>
                </c:pt>
                <c:pt idx="11933">
                  <c:v>-7.0972320794889989E-3</c:v>
                </c:pt>
                <c:pt idx="11934">
                  <c:v>-7.0972320794889989E-3</c:v>
                </c:pt>
                <c:pt idx="11935">
                  <c:v>-7.0972320794889989E-3</c:v>
                </c:pt>
                <c:pt idx="11936">
                  <c:v>-6.8606576768393719E-3</c:v>
                </c:pt>
                <c:pt idx="11937">
                  <c:v>-6.8606576768393719E-3</c:v>
                </c:pt>
                <c:pt idx="11938">
                  <c:v>-6.3875088715400997E-3</c:v>
                </c:pt>
                <c:pt idx="11939">
                  <c:v>-6.3875088715400997E-3</c:v>
                </c:pt>
                <c:pt idx="11940">
                  <c:v>-6.3875088715400997E-3</c:v>
                </c:pt>
                <c:pt idx="11941">
                  <c:v>-6.3875088715400997E-3</c:v>
                </c:pt>
                <c:pt idx="11942">
                  <c:v>-6.3875088715400997E-3</c:v>
                </c:pt>
                <c:pt idx="11943">
                  <c:v>-6.3875088715400997E-3</c:v>
                </c:pt>
                <c:pt idx="11944">
                  <c:v>-6.6240832741897276E-3</c:v>
                </c:pt>
                <c:pt idx="11945">
                  <c:v>-6.6240832741897276E-3</c:v>
                </c:pt>
                <c:pt idx="11946">
                  <c:v>-6.6240832741897276E-3</c:v>
                </c:pt>
                <c:pt idx="11947">
                  <c:v>-6.6240832741897276E-3</c:v>
                </c:pt>
                <c:pt idx="11948">
                  <c:v>-6.3875088715400997E-3</c:v>
                </c:pt>
                <c:pt idx="11949">
                  <c:v>-6.3875088715400997E-3</c:v>
                </c:pt>
                <c:pt idx="11950">
                  <c:v>-6.3875088715400997E-3</c:v>
                </c:pt>
                <c:pt idx="11951">
                  <c:v>-6.3875088715400997E-3</c:v>
                </c:pt>
                <c:pt idx="11952">
                  <c:v>-6.6240832741897276E-3</c:v>
                </c:pt>
                <c:pt idx="11953">
                  <c:v>-6.6240832741897276E-3</c:v>
                </c:pt>
                <c:pt idx="11954">
                  <c:v>-6.6240832741897276E-3</c:v>
                </c:pt>
                <c:pt idx="11955">
                  <c:v>-6.6240832741897276E-3</c:v>
                </c:pt>
                <c:pt idx="11956">
                  <c:v>-6.8606576768393719E-3</c:v>
                </c:pt>
                <c:pt idx="11957">
                  <c:v>-6.8606576768393719E-3</c:v>
                </c:pt>
                <c:pt idx="11958">
                  <c:v>-6.6240832741897276E-3</c:v>
                </c:pt>
                <c:pt idx="11959">
                  <c:v>-6.6240832741897276E-3</c:v>
                </c:pt>
                <c:pt idx="11960">
                  <c:v>-7.0972320794889989E-3</c:v>
                </c:pt>
                <c:pt idx="11961">
                  <c:v>-7.0972320794889989E-3</c:v>
                </c:pt>
                <c:pt idx="11962">
                  <c:v>-7.0972320794889989E-3</c:v>
                </c:pt>
                <c:pt idx="11963">
                  <c:v>-7.0972320794889989E-3</c:v>
                </c:pt>
                <c:pt idx="11964">
                  <c:v>-7.3338064821386814E-3</c:v>
                </c:pt>
                <c:pt idx="11965">
                  <c:v>-7.3338064821386814E-3</c:v>
                </c:pt>
                <c:pt idx="11966">
                  <c:v>-7.3338064821386814E-3</c:v>
                </c:pt>
                <c:pt idx="11967">
                  <c:v>-7.3338064821386814E-3</c:v>
                </c:pt>
                <c:pt idx="11968">
                  <c:v>-6.8606576768393719E-3</c:v>
                </c:pt>
                <c:pt idx="11969">
                  <c:v>-6.8606576768393719E-3</c:v>
                </c:pt>
                <c:pt idx="11970">
                  <c:v>-7.3338064821386814E-3</c:v>
                </c:pt>
                <c:pt idx="11971">
                  <c:v>-7.3338064821386814E-3</c:v>
                </c:pt>
                <c:pt idx="11972">
                  <c:v>-7.3338064821386814E-3</c:v>
                </c:pt>
                <c:pt idx="11973">
                  <c:v>-7.3338064821386814E-3</c:v>
                </c:pt>
                <c:pt idx="11974">
                  <c:v>-7.0972320794889989E-3</c:v>
                </c:pt>
                <c:pt idx="11975">
                  <c:v>-7.0972320794889989E-3</c:v>
                </c:pt>
                <c:pt idx="11976">
                  <c:v>-7.0972320794889989E-3</c:v>
                </c:pt>
                <c:pt idx="11977">
                  <c:v>-7.0972320794889989E-3</c:v>
                </c:pt>
                <c:pt idx="11978">
                  <c:v>-7.8069552874379016E-3</c:v>
                </c:pt>
                <c:pt idx="11979">
                  <c:v>-7.8069552874379016E-3</c:v>
                </c:pt>
                <c:pt idx="11980">
                  <c:v>-7.8069552874379016E-3</c:v>
                </c:pt>
                <c:pt idx="11981">
                  <c:v>-7.8069552874379016E-3</c:v>
                </c:pt>
                <c:pt idx="11982">
                  <c:v>-7.8069552874379016E-3</c:v>
                </c:pt>
                <c:pt idx="11983">
                  <c:v>-7.8069552874379016E-3</c:v>
                </c:pt>
                <c:pt idx="11984">
                  <c:v>-7.5703808847882937E-3</c:v>
                </c:pt>
                <c:pt idx="11985">
                  <c:v>-7.5703808847882937E-3</c:v>
                </c:pt>
                <c:pt idx="11986">
                  <c:v>-7.8069552874379016E-3</c:v>
                </c:pt>
                <c:pt idx="11987">
                  <c:v>-7.8069552874379016E-3</c:v>
                </c:pt>
                <c:pt idx="11988">
                  <c:v>-7.8069552874379016E-3</c:v>
                </c:pt>
                <c:pt idx="11989">
                  <c:v>-7.8069552874379016E-3</c:v>
                </c:pt>
                <c:pt idx="11990">
                  <c:v>-7.5703808847882937E-3</c:v>
                </c:pt>
                <c:pt idx="11991">
                  <c:v>-7.5703808847882937E-3</c:v>
                </c:pt>
                <c:pt idx="11992">
                  <c:v>-7.0972320794889989E-3</c:v>
                </c:pt>
                <c:pt idx="11993">
                  <c:v>-7.0972320794889989E-3</c:v>
                </c:pt>
                <c:pt idx="11994">
                  <c:v>-7.0972320794889989E-3</c:v>
                </c:pt>
                <c:pt idx="11995">
                  <c:v>-7.0972320794889989E-3</c:v>
                </c:pt>
                <c:pt idx="11996">
                  <c:v>-6.8606576768393719E-3</c:v>
                </c:pt>
                <c:pt idx="11997">
                  <c:v>-6.8606576768393719E-3</c:v>
                </c:pt>
                <c:pt idx="11998">
                  <c:v>-6.8606576768393719E-3</c:v>
                </c:pt>
                <c:pt idx="11999">
                  <c:v>-6.8606576768393719E-3</c:v>
                </c:pt>
                <c:pt idx="12000">
                  <c:v>-6.6240832741897276E-3</c:v>
                </c:pt>
                <c:pt idx="12001">
                  <c:v>-7.3338064821386814E-3</c:v>
                </c:pt>
                <c:pt idx="12002">
                  <c:v>-7.3338064821386814E-3</c:v>
                </c:pt>
                <c:pt idx="12003">
                  <c:v>-7.3338064821386814E-3</c:v>
                </c:pt>
                <c:pt idx="12004">
                  <c:v>-7.3338064821386814E-3</c:v>
                </c:pt>
                <c:pt idx="12005">
                  <c:v>-7.3338064821386814E-3</c:v>
                </c:pt>
                <c:pt idx="12006">
                  <c:v>-7.0972320794889989E-3</c:v>
                </c:pt>
                <c:pt idx="12007">
                  <c:v>-7.0972320794889989E-3</c:v>
                </c:pt>
                <c:pt idx="12008">
                  <c:v>-7.0972320794889989E-3</c:v>
                </c:pt>
                <c:pt idx="12009">
                  <c:v>-7.0972320794889989E-3</c:v>
                </c:pt>
                <c:pt idx="12010">
                  <c:v>-7.0972320794889989E-3</c:v>
                </c:pt>
                <c:pt idx="12011">
                  <c:v>-7.0972320794889989E-3</c:v>
                </c:pt>
                <c:pt idx="12012">
                  <c:v>-7.0972320794889989E-3</c:v>
                </c:pt>
                <c:pt idx="12013">
                  <c:v>-7.0972320794889989E-3</c:v>
                </c:pt>
                <c:pt idx="12014">
                  <c:v>-7.0972320794889989E-3</c:v>
                </c:pt>
                <c:pt idx="12015">
                  <c:v>-6.8606576768393719E-3</c:v>
                </c:pt>
                <c:pt idx="12016">
                  <c:v>-6.8606576768393719E-3</c:v>
                </c:pt>
                <c:pt idx="12017">
                  <c:v>-6.8606576768393719E-3</c:v>
                </c:pt>
                <c:pt idx="12018">
                  <c:v>-6.8606576768393719E-3</c:v>
                </c:pt>
                <c:pt idx="12019">
                  <c:v>-7.5703808847882937E-3</c:v>
                </c:pt>
                <c:pt idx="12020">
                  <c:v>-7.5703808847882937E-3</c:v>
                </c:pt>
                <c:pt idx="12021">
                  <c:v>-7.5703808847882937E-3</c:v>
                </c:pt>
                <c:pt idx="12022">
                  <c:v>-7.5703808847882937E-3</c:v>
                </c:pt>
                <c:pt idx="12023">
                  <c:v>-7.5703808847882937E-3</c:v>
                </c:pt>
                <c:pt idx="12024">
                  <c:v>-7.8069552874379016E-3</c:v>
                </c:pt>
                <c:pt idx="12025">
                  <c:v>-7.8069552874379016E-3</c:v>
                </c:pt>
                <c:pt idx="12026">
                  <c:v>-7.5703808847882937E-3</c:v>
                </c:pt>
                <c:pt idx="12027">
                  <c:v>-7.5703808847882937E-3</c:v>
                </c:pt>
                <c:pt idx="12028">
                  <c:v>-8.0435296900875346E-3</c:v>
                </c:pt>
                <c:pt idx="12029">
                  <c:v>-8.0435296900875346E-3</c:v>
                </c:pt>
                <c:pt idx="12030">
                  <c:v>-8.0435296900875346E-3</c:v>
                </c:pt>
                <c:pt idx="12031">
                  <c:v>-8.0435296900875346E-3</c:v>
                </c:pt>
                <c:pt idx="12032">
                  <c:v>-7.8069552874379016E-3</c:v>
                </c:pt>
                <c:pt idx="12033">
                  <c:v>-7.8069552874379016E-3</c:v>
                </c:pt>
                <c:pt idx="12034">
                  <c:v>-7.8069552874379016E-3</c:v>
                </c:pt>
                <c:pt idx="12035">
                  <c:v>-7.5703808847882937E-3</c:v>
                </c:pt>
                <c:pt idx="12036">
                  <c:v>-7.5703808847882937E-3</c:v>
                </c:pt>
                <c:pt idx="12037">
                  <c:v>-7.5703808847882937E-3</c:v>
                </c:pt>
                <c:pt idx="12038">
                  <c:v>-7.5703808847882937E-3</c:v>
                </c:pt>
                <c:pt idx="12039">
                  <c:v>-7.5703808847882937E-3</c:v>
                </c:pt>
                <c:pt idx="12040">
                  <c:v>-7.5703808847882937E-3</c:v>
                </c:pt>
                <c:pt idx="12041">
                  <c:v>-7.5703808847882937E-3</c:v>
                </c:pt>
                <c:pt idx="12042">
                  <c:v>-7.8069552874379016E-3</c:v>
                </c:pt>
                <c:pt idx="12043">
                  <c:v>-7.8069552874379016E-3</c:v>
                </c:pt>
                <c:pt idx="12044">
                  <c:v>-7.8069552874379016E-3</c:v>
                </c:pt>
                <c:pt idx="12045">
                  <c:v>-7.5703808847882937E-3</c:v>
                </c:pt>
                <c:pt idx="12046">
                  <c:v>-7.5703808847882937E-3</c:v>
                </c:pt>
                <c:pt idx="12047">
                  <c:v>-7.5703808847882937E-3</c:v>
                </c:pt>
                <c:pt idx="12048">
                  <c:v>-7.5703808847882937E-3</c:v>
                </c:pt>
                <c:pt idx="12049">
                  <c:v>-7.5703808847882937E-3</c:v>
                </c:pt>
                <c:pt idx="12050">
                  <c:v>-7.5703808847882937E-3</c:v>
                </c:pt>
                <c:pt idx="12051">
                  <c:v>-7.8069552874379016E-3</c:v>
                </c:pt>
                <c:pt idx="12052">
                  <c:v>-7.8069552874379016E-3</c:v>
                </c:pt>
                <c:pt idx="12053">
                  <c:v>-8.2801040927371668E-3</c:v>
                </c:pt>
                <c:pt idx="12054">
                  <c:v>-8.2801040927371668E-3</c:v>
                </c:pt>
                <c:pt idx="12055">
                  <c:v>-8.2801040927371668E-3</c:v>
                </c:pt>
                <c:pt idx="12056">
                  <c:v>-8.2801040927371668E-3</c:v>
                </c:pt>
                <c:pt idx="12057">
                  <c:v>-8.5166784953868008E-3</c:v>
                </c:pt>
                <c:pt idx="12058">
                  <c:v>-8.2801040927371668E-3</c:v>
                </c:pt>
                <c:pt idx="12059">
                  <c:v>-8.2801040927371668E-3</c:v>
                </c:pt>
                <c:pt idx="12060">
                  <c:v>-8.2801040927371668E-3</c:v>
                </c:pt>
                <c:pt idx="12061">
                  <c:v>-8.2801040927371668E-3</c:v>
                </c:pt>
                <c:pt idx="12062">
                  <c:v>-8.2801040927371668E-3</c:v>
                </c:pt>
                <c:pt idx="12063">
                  <c:v>-8.7532528980364746E-3</c:v>
                </c:pt>
                <c:pt idx="12064">
                  <c:v>-8.7532528980364746E-3</c:v>
                </c:pt>
                <c:pt idx="12065">
                  <c:v>-8.7532528980364746E-3</c:v>
                </c:pt>
                <c:pt idx="12066">
                  <c:v>-8.2801040927371668E-3</c:v>
                </c:pt>
                <c:pt idx="12067">
                  <c:v>-8.7532528980364746E-3</c:v>
                </c:pt>
                <c:pt idx="12068">
                  <c:v>-8.7532528980364746E-3</c:v>
                </c:pt>
                <c:pt idx="12069">
                  <c:v>-8.7532528980364746E-3</c:v>
                </c:pt>
                <c:pt idx="12070">
                  <c:v>-8.7532528980364746E-3</c:v>
                </c:pt>
                <c:pt idx="12071">
                  <c:v>-8.7532528980364746E-3</c:v>
                </c:pt>
                <c:pt idx="12072">
                  <c:v>-8.7532528980364746E-3</c:v>
                </c:pt>
                <c:pt idx="12073">
                  <c:v>-8.7532528980364746E-3</c:v>
                </c:pt>
                <c:pt idx="12074">
                  <c:v>-8.7532528980364746E-3</c:v>
                </c:pt>
                <c:pt idx="12075">
                  <c:v>-8.7532528980364746E-3</c:v>
                </c:pt>
                <c:pt idx="12076">
                  <c:v>-8.9898273006861051E-3</c:v>
                </c:pt>
                <c:pt idx="12077">
                  <c:v>-8.9898273006861051E-3</c:v>
                </c:pt>
                <c:pt idx="12078">
                  <c:v>-8.9898273006861051E-3</c:v>
                </c:pt>
                <c:pt idx="12079">
                  <c:v>-9.2264017033356991E-3</c:v>
                </c:pt>
                <c:pt idx="12080">
                  <c:v>-9.2264017033356991E-3</c:v>
                </c:pt>
                <c:pt idx="12081">
                  <c:v>-9.2264017033356991E-3</c:v>
                </c:pt>
                <c:pt idx="12082">
                  <c:v>-9.2264017033356991E-3</c:v>
                </c:pt>
                <c:pt idx="12083">
                  <c:v>-8.9898273006861051E-3</c:v>
                </c:pt>
                <c:pt idx="12084">
                  <c:v>-8.9898273006861051E-3</c:v>
                </c:pt>
                <c:pt idx="12085">
                  <c:v>-8.2840236686390484E-3</c:v>
                </c:pt>
                <c:pt idx="12086">
                  <c:v>-8.2840236686390484E-3</c:v>
                </c:pt>
                <c:pt idx="12087">
                  <c:v>-8.2840236686390484E-3</c:v>
                </c:pt>
                <c:pt idx="12088">
                  <c:v>-8.5186938002839857E-3</c:v>
                </c:pt>
                <c:pt idx="12089">
                  <c:v>-8.2820634169427348E-3</c:v>
                </c:pt>
                <c:pt idx="12090">
                  <c:v>-8.2820634169427348E-3</c:v>
                </c:pt>
                <c:pt idx="12091">
                  <c:v>-8.2820634169427348E-3</c:v>
                </c:pt>
                <c:pt idx="12092">
                  <c:v>-8.2820634169427348E-3</c:v>
                </c:pt>
                <c:pt idx="12093">
                  <c:v>-8.5186938002839857E-3</c:v>
                </c:pt>
                <c:pt idx="12094">
                  <c:v>-8.5186938002839857E-3</c:v>
                </c:pt>
                <c:pt idx="12095">
                  <c:v>-8.5186938002839857E-3</c:v>
                </c:pt>
                <c:pt idx="12096">
                  <c:v>-8.2840236686390484E-3</c:v>
                </c:pt>
                <c:pt idx="12097">
                  <c:v>-8.5207100591716267E-3</c:v>
                </c:pt>
                <c:pt idx="12098">
                  <c:v>-8.5207100591716267E-3</c:v>
                </c:pt>
                <c:pt idx="12099">
                  <c:v>-8.5207100591716267E-3</c:v>
                </c:pt>
                <c:pt idx="12100">
                  <c:v>-8.5207100591716267E-3</c:v>
                </c:pt>
                <c:pt idx="12101">
                  <c:v>-8.5207100591716267E-3</c:v>
                </c:pt>
                <c:pt idx="12102">
                  <c:v>-8.7553241836251777E-3</c:v>
                </c:pt>
                <c:pt idx="12103">
                  <c:v>-8.5186938002839857E-3</c:v>
                </c:pt>
                <c:pt idx="12104">
                  <c:v>-8.5186938002839857E-3</c:v>
                </c:pt>
                <c:pt idx="12105">
                  <c:v>-8.5186938002839857E-3</c:v>
                </c:pt>
                <c:pt idx="12106">
                  <c:v>-8.5186938002839857E-3</c:v>
                </c:pt>
                <c:pt idx="12107">
                  <c:v>-8.5186938002839857E-3</c:v>
                </c:pt>
                <c:pt idx="12108">
                  <c:v>-8.5186938002839857E-3</c:v>
                </c:pt>
                <c:pt idx="12109">
                  <c:v>-8.5186938002839857E-3</c:v>
                </c:pt>
                <c:pt idx="12110">
                  <c:v>-8.5186938002839857E-3</c:v>
                </c:pt>
                <c:pt idx="12111">
                  <c:v>-8.5186938002839857E-3</c:v>
                </c:pt>
                <c:pt idx="12112">
                  <c:v>-8.5186938002839857E-3</c:v>
                </c:pt>
                <c:pt idx="12113">
                  <c:v>-8.5186938002839857E-3</c:v>
                </c:pt>
                <c:pt idx="12114">
                  <c:v>-8.5186938002839857E-3</c:v>
                </c:pt>
                <c:pt idx="12115">
                  <c:v>-8.2820634169427348E-3</c:v>
                </c:pt>
                <c:pt idx="12116">
                  <c:v>-8.2820634169427348E-3</c:v>
                </c:pt>
                <c:pt idx="12117">
                  <c:v>-8.2820634169427348E-3</c:v>
                </c:pt>
                <c:pt idx="12118">
                  <c:v>-8.2820634169427348E-3</c:v>
                </c:pt>
                <c:pt idx="12119">
                  <c:v>-8.2820634169427348E-3</c:v>
                </c:pt>
                <c:pt idx="12120">
                  <c:v>-8.5166784953868008E-3</c:v>
                </c:pt>
                <c:pt idx="12121">
                  <c:v>-8.5166784953868008E-3</c:v>
                </c:pt>
                <c:pt idx="12122">
                  <c:v>-8.5166784953868008E-3</c:v>
                </c:pt>
                <c:pt idx="12123">
                  <c:v>-8.5166784953868008E-3</c:v>
                </c:pt>
                <c:pt idx="12124">
                  <c:v>-8.5166784953868008E-3</c:v>
                </c:pt>
                <c:pt idx="12125">
                  <c:v>-8.5166784953868008E-3</c:v>
                </c:pt>
                <c:pt idx="12126">
                  <c:v>-8.5166784953868008E-3</c:v>
                </c:pt>
                <c:pt idx="12127">
                  <c:v>-8.7532528980364746E-3</c:v>
                </c:pt>
                <c:pt idx="12128">
                  <c:v>-8.987701040681171E-3</c:v>
                </c:pt>
                <c:pt idx="12129">
                  <c:v>-8.987701040681171E-3</c:v>
                </c:pt>
                <c:pt idx="12130">
                  <c:v>-8.7532528980364746E-3</c:v>
                </c:pt>
                <c:pt idx="12131">
                  <c:v>-8.5166784953868008E-3</c:v>
                </c:pt>
                <c:pt idx="12132">
                  <c:v>-8.5166784953868008E-3</c:v>
                </c:pt>
                <c:pt idx="12133">
                  <c:v>-8.5166784953868008E-3</c:v>
                </c:pt>
                <c:pt idx="12134">
                  <c:v>-8.5166784953868008E-3</c:v>
                </c:pt>
                <c:pt idx="12135">
                  <c:v>-8.5166784953868008E-3</c:v>
                </c:pt>
                <c:pt idx="12136">
                  <c:v>-8.7511825922422584E-3</c:v>
                </c:pt>
                <c:pt idx="12137">
                  <c:v>-8.5146641438032366E-3</c:v>
                </c:pt>
                <c:pt idx="12138">
                  <c:v>-8.5146641438032366E-3</c:v>
                </c:pt>
                <c:pt idx="12139">
                  <c:v>-8.5146641438032366E-3</c:v>
                </c:pt>
                <c:pt idx="12140">
                  <c:v>-8.5146641438032366E-3</c:v>
                </c:pt>
                <c:pt idx="12141">
                  <c:v>-8.5146641438032366E-3</c:v>
                </c:pt>
                <c:pt idx="12142">
                  <c:v>-8.5146641438032366E-3</c:v>
                </c:pt>
                <c:pt idx="12143">
                  <c:v>-8.5146641438032366E-3</c:v>
                </c:pt>
                <c:pt idx="12144">
                  <c:v>-8.5146641438032366E-3</c:v>
                </c:pt>
                <c:pt idx="12145">
                  <c:v>-8.5146641438032366E-3</c:v>
                </c:pt>
                <c:pt idx="12146">
                  <c:v>-8.5146641438032366E-3</c:v>
                </c:pt>
                <c:pt idx="12147">
                  <c:v>-8.5146641438032366E-3</c:v>
                </c:pt>
                <c:pt idx="12148">
                  <c:v>-8.5146641438032366E-3</c:v>
                </c:pt>
                <c:pt idx="12149">
                  <c:v>-8.5146641438032366E-3</c:v>
                </c:pt>
                <c:pt idx="12150">
                  <c:v>-8.5146641438032366E-3</c:v>
                </c:pt>
                <c:pt idx="12151">
                  <c:v>-8.2781456953642564E-3</c:v>
                </c:pt>
                <c:pt idx="12152">
                  <c:v>-8.2781456953642564E-3</c:v>
                </c:pt>
                <c:pt idx="12153">
                  <c:v>-8.5146641438032366E-3</c:v>
                </c:pt>
                <c:pt idx="12154">
                  <c:v>-8.5146641438032366E-3</c:v>
                </c:pt>
                <c:pt idx="12155">
                  <c:v>-8.5146641438032366E-3</c:v>
                </c:pt>
                <c:pt idx="12156">
                  <c:v>-8.5146641438032366E-3</c:v>
                </c:pt>
                <c:pt idx="12157">
                  <c:v>-8.7511825922422584E-3</c:v>
                </c:pt>
                <c:pt idx="12158">
                  <c:v>-8.7511825922422584E-3</c:v>
                </c:pt>
                <c:pt idx="12159">
                  <c:v>-8.7511825922422584E-3</c:v>
                </c:pt>
                <c:pt idx="12160">
                  <c:v>-8.7511825922422584E-3</c:v>
                </c:pt>
                <c:pt idx="12161">
                  <c:v>-8.987701040681171E-3</c:v>
                </c:pt>
                <c:pt idx="12162">
                  <c:v>-8.987701040681171E-3</c:v>
                </c:pt>
                <c:pt idx="12163">
                  <c:v>-8.987701040681171E-3</c:v>
                </c:pt>
                <c:pt idx="12164">
                  <c:v>-8.987701040681171E-3</c:v>
                </c:pt>
                <c:pt idx="12165">
                  <c:v>-8.7511825922422584E-3</c:v>
                </c:pt>
                <c:pt idx="12166">
                  <c:v>-8.7511825922422584E-3</c:v>
                </c:pt>
                <c:pt idx="12167">
                  <c:v>-8.7511825922422584E-3</c:v>
                </c:pt>
                <c:pt idx="12168">
                  <c:v>-8.7511825922422584E-3</c:v>
                </c:pt>
                <c:pt idx="12169">
                  <c:v>-9.4607379375592042E-3</c:v>
                </c:pt>
                <c:pt idx="12170">
                  <c:v>-9.4607379375592042E-3</c:v>
                </c:pt>
                <c:pt idx="12171">
                  <c:v>-9.4607379375592042E-3</c:v>
                </c:pt>
                <c:pt idx="12172">
                  <c:v>-9.4607379375592042E-3</c:v>
                </c:pt>
                <c:pt idx="12173">
                  <c:v>-9.2242194891201459E-3</c:v>
                </c:pt>
                <c:pt idx="12174">
                  <c:v>-9.2242194891201459E-3</c:v>
                </c:pt>
                <c:pt idx="12175">
                  <c:v>-9.2242194891201459E-3</c:v>
                </c:pt>
                <c:pt idx="12176">
                  <c:v>-9.2242194891201459E-3</c:v>
                </c:pt>
                <c:pt idx="12177">
                  <c:v>-9.2242194891201459E-3</c:v>
                </c:pt>
                <c:pt idx="12178">
                  <c:v>-9.2242194891201459E-3</c:v>
                </c:pt>
                <c:pt idx="12179">
                  <c:v>-9.2242194891201459E-3</c:v>
                </c:pt>
                <c:pt idx="12180">
                  <c:v>-9.2242194891201459E-3</c:v>
                </c:pt>
                <c:pt idx="12181">
                  <c:v>-9.2242194891201459E-3</c:v>
                </c:pt>
                <c:pt idx="12182">
                  <c:v>-9.2242194891201459E-3</c:v>
                </c:pt>
                <c:pt idx="12183">
                  <c:v>-9.2242194891201459E-3</c:v>
                </c:pt>
                <c:pt idx="12184">
                  <c:v>-9.2242194891201459E-3</c:v>
                </c:pt>
                <c:pt idx="12185">
                  <c:v>-9.6972563859981098E-3</c:v>
                </c:pt>
                <c:pt idx="12186">
                  <c:v>-9.6972563859981098E-3</c:v>
                </c:pt>
                <c:pt idx="12187">
                  <c:v>-9.6972563859981098E-3</c:v>
                </c:pt>
                <c:pt idx="12188">
                  <c:v>-9.6972563859981098E-3</c:v>
                </c:pt>
                <c:pt idx="12189">
                  <c:v>-9.6972563859981098E-3</c:v>
                </c:pt>
                <c:pt idx="12190">
                  <c:v>-9.6972563859981098E-3</c:v>
                </c:pt>
                <c:pt idx="12191">
                  <c:v>-9.4607379375592042E-3</c:v>
                </c:pt>
                <c:pt idx="12192">
                  <c:v>-9.4607379375592042E-3</c:v>
                </c:pt>
                <c:pt idx="12193">
                  <c:v>-9.4607379375592042E-3</c:v>
                </c:pt>
                <c:pt idx="12194">
                  <c:v>-9.4607379375592042E-3</c:v>
                </c:pt>
                <c:pt idx="12195">
                  <c:v>-9.9337748344371247E-3</c:v>
                </c:pt>
                <c:pt idx="12196">
                  <c:v>-9.9337748344371247E-3</c:v>
                </c:pt>
                <c:pt idx="12197">
                  <c:v>-9.9337748344371247E-3</c:v>
                </c:pt>
                <c:pt idx="12198">
                  <c:v>-9.9337748344371247E-3</c:v>
                </c:pt>
                <c:pt idx="12199">
                  <c:v>-9.9337748344371247E-3</c:v>
                </c:pt>
                <c:pt idx="12200">
                  <c:v>-9.9337748344371247E-3</c:v>
                </c:pt>
                <c:pt idx="12201">
                  <c:v>-9.9337748344371247E-3</c:v>
                </c:pt>
                <c:pt idx="12202">
                  <c:v>-9.9337748344371247E-3</c:v>
                </c:pt>
                <c:pt idx="12203">
                  <c:v>-9.6972563859981098E-3</c:v>
                </c:pt>
                <c:pt idx="12204">
                  <c:v>-9.6972563859981098E-3</c:v>
                </c:pt>
                <c:pt idx="12205">
                  <c:v>-9.6972563859981098E-3</c:v>
                </c:pt>
                <c:pt idx="12206">
                  <c:v>-9.6972563859981098E-3</c:v>
                </c:pt>
                <c:pt idx="12207">
                  <c:v>-9.4607379375592042E-3</c:v>
                </c:pt>
                <c:pt idx="12208">
                  <c:v>-9.4607379375592042E-3</c:v>
                </c:pt>
                <c:pt idx="12209">
                  <c:v>-9.4607379375592042E-3</c:v>
                </c:pt>
                <c:pt idx="12210">
                  <c:v>-9.4607379375592042E-3</c:v>
                </c:pt>
                <c:pt idx="12211">
                  <c:v>-9.6972563859981098E-3</c:v>
                </c:pt>
                <c:pt idx="12212">
                  <c:v>-9.6972563859981098E-3</c:v>
                </c:pt>
                <c:pt idx="12213">
                  <c:v>-9.6972563859981098E-3</c:v>
                </c:pt>
                <c:pt idx="12214">
                  <c:v>-9.4607379375592042E-3</c:v>
                </c:pt>
                <c:pt idx="12215">
                  <c:v>-9.4607379375592042E-3</c:v>
                </c:pt>
                <c:pt idx="12216">
                  <c:v>-9.2242194891201459E-3</c:v>
                </c:pt>
                <c:pt idx="12217">
                  <c:v>-9.2242194891201459E-3</c:v>
                </c:pt>
                <c:pt idx="12218">
                  <c:v>-9.2242194891201459E-3</c:v>
                </c:pt>
                <c:pt idx="12219">
                  <c:v>-9.2242194891201459E-3</c:v>
                </c:pt>
                <c:pt idx="12220">
                  <c:v>-9.2242194891201459E-3</c:v>
                </c:pt>
                <c:pt idx="12221">
                  <c:v>-9.2242194891201459E-3</c:v>
                </c:pt>
                <c:pt idx="12222">
                  <c:v>-9.2242194891201459E-3</c:v>
                </c:pt>
                <c:pt idx="12223">
                  <c:v>-9.2242194891201459E-3</c:v>
                </c:pt>
                <c:pt idx="12224">
                  <c:v>-9.2242194891201459E-3</c:v>
                </c:pt>
                <c:pt idx="12225">
                  <c:v>-9.2242194891201459E-3</c:v>
                </c:pt>
                <c:pt idx="12226">
                  <c:v>-8.987701040681171E-3</c:v>
                </c:pt>
                <c:pt idx="12227">
                  <c:v>-8.987701040681171E-3</c:v>
                </c:pt>
                <c:pt idx="12228">
                  <c:v>-8.987701040681171E-3</c:v>
                </c:pt>
                <c:pt idx="12229">
                  <c:v>-8.987701040681171E-3</c:v>
                </c:pt>
                <c:pt idx="12230">
                  <c:v>-8.987701040681171E-3</c:v>
                </c:pt>
                <c:pt idx="12231">
                  <c:v>-8.987701040681171E-3</c:v>
                </c:pt>
                <c:pt idx="12232">
                  <c:v>-8.987701040681171E-3</c:v>
                </c:pt>
                <c:pt idx="12233">
                  <c:v>-8.987701040681171E-3</c:v>
                </c:pt>
                <c:pt idx="12234">
                  <c:v>-8.987701040681171E-3</c:v>
                </c:pt>
                <c:pt idx="12235">
                  <c:v>-8.987701040681171E-3</c:v>
                </c:pt>
                <c:pt idx="12236">
                  <c:v>-8.987701040681171E-3</c:v>
                </c:pt>
                <c:pt idx="12237">
                  <c:v>-8.987701040681171E-3</c:v>
                </c:pt>
                <c:pt idx="12238">
                  <c:v>-9.2242194891201459E-3</c:v>
                </c:pt>
                <c:pt idx="12239">
                  <c:v>-9.2242194891201459E-3</c:v>
                </c:pt>
                <c:pt idx="12240">
                  <c:v>-9.2242194891201459E-3</c:v>
                </c:pt>
                <c:pt idx="12241">
                  <c:v>-9.2242194891201459E-3</c:v>
                </c:pt>
                <c:pt idx="12242">
                  <c:v>-9.2242194891201459E-3</c:v>
                </c:pt>
                <c:pt idx="12243">
                  <c:v>-9.2242194891201459E-3</c:v>
                </c:pt>
                <c:pt idx="12244">
                  <c:v>-9.2242194891201459E-3</c:v>
                </c:pt>
                <c:pt idx="12245">
                  <c:v>-9.2242194891201459E-3</c:v>
                </c:pt>
                <c:pt idx="12246">
                  <c:v>-9.2242194891201459E-3</c:v>
                </c:pt>
                <c:pt idx="12247">
                  <c:v>-9.2242194891201459E-3</c:v>
                </c:pt>
                <c:pt idx="12248">
                  <c:v>-9.2242194891201459E-3</c:v>
                </c:pt>
                <c:pt idx="12249">
                  <c:v>-9.2242194891201459E-3</c:v>
                </c:pt>
                <c:pt idx="12250">
                  <c:v>-9.2242194891201459E-3</c:v>
                </c:pt>
                <c:pt idx="12251">
                  <c:v>-9.2242194891201459E-3</c:v>
                </c:pt>
                <c:pt idx="12252">
                  <c:v>-9.2242194891201459E-3</c:v>
                </c:pt>
                <c:pt idx="12253">
                  <c:v>-9.2242194891201459E-3</c:v>
                </c:pt>
                <c:pt idx="12254">
                  <c:v>-9.2242194891201459E-3</c:v>
                </c:pt>
                <c:pt idx="12255">
                  <c:v>-9.2242194891201459E-3</c:v>
                </c:pt>
                <c:pt idx="12256">
                  <c:v>-9.2242194891201459E-3</c:v>
                </c:pt>
                <c:pt idx="12257">
                  <c:v>-9.2242194891201459E-3</c:v>
                </c:pt>
                <c:pt idx="12258">
                  <c:v>-9.2242194891201459E-3</c:v>
                </c:pt>
                <c:pt idx="12259">
                  <c:v>-9.2242194891201459E-3</c:v>
                </c:pt>
                <c:pt idx="12260">
                  <c:v>-9.2242194891201459E-3</c:v>
                </c:pt>
                <c:pt idx="12261">
                  <c:v>-9.2242194891201459E-3</c:v>
                </c:pt>
                <c:pt idx="12262">
                  <c:v>-8.987701040681171E-3</c:v>
                </c:pt>
                <c:pt idx="12263">
                  <c:v>-8.2840236686390484E-3</c:v>
                </c:pt>
                <c:pt idx="12264">
                  <c:v>-8.5207100591716267E-3</c:v>
                </c:pt>
                <c:pt idx="12265">
                  <c:v>-8.5207100591716267E-3</c:v>
                </c:pt>
                <c:pt idx="12266">
                  <c:v>-8.5207100591716267E-3</c:v>
                </c:pt>
                <c:pt idx="12267">
                  <c:v>-8.5207100591716267E-3</c:v>
                </c:pt>
                <c:pt idx="12268">
                  <c:v>-8.2840236686390484E-3</c:v>
                </c:pt>
                <c:pt idx="12269">
                  <c:v>-8.049242424242424E-3</c:v>
                </c:pt>
                <c:pt idx="12270">
                  <c:v>-8.5227272727273363E-3</c:v>
                </c:pt>
                <c:pt idx="12271">
                  <c:v>-8.5227272727273363E-3</c:v>
                </c:pt>
                <c:pt idx="12272">
                  <c:v>-8.7594696969697725E-3</c:v>
                </c:pt>
                <c:pt idx="12273">
                  <c:v>-8.7594696969697725E-3</c:v>
                </c:pt>
                <c:pt idx="12274">
                  <c:v>-8.7594696969697725E-3</c:v>
                </c:pt>
                <c:pt idx="12275">
                  <c:v>-8.7594696969697725E-3</c:v>
                </c:pt>
                <c:pt idx="12276">
                  <c:v>-8.7594696969697725E-3</c:v>
                </c:pt>
                <c:pt idx="12277">
                  <c:v>-8.7594696969697725E-3</c:v>
                </c:pt>
                <c:pt idx="12278">
                  <c:v>-8.7594696969697725E-3</c:v>
                </c:pt>
                <c:pt idx="12279">
                  <c:v>-8.7594696969697725E-3</c:v>
                </c:pt>
                <c:pt idx="12280">
                  <c:v>-8.7594696969697725E-3</c:v>
                </c:pt>
                <c:pt idx="12281">
                  <c:v>-8.7594696969697725E-3</c:v>
                </c:pt>
                <c:pt idx="12282">
                  <c:v>-8.7594696969697725E-3</c:v>
                </c:pt>
                <c:pt idx="12283">
                  <c:v>-8.7594696969697725E-3</c:v>
                </c:pt>
                <c:pt idx="12284">
                  <c:v>-8.5227272727273363E-3</c:v>
                </c:pt>
                <c:pt idx="12285">
                  <c:v>-8.5227272727273363E-3</c:v>
                </c:pt>
                <c:pt idx="12286">
                  <c:v>-8.5227272727273363E-3</c:v>
                </c:pt>
                <c:pt idx="12287">
                  <c:v>-8.5227272727273363E-3</c:v>
                </c:pt>
                <c:pt idx="12288">
                  <c:v>-8.5227272727273363E-3</c:v>
                </c:pt>
                <c:pt idx="12289">
                  <c:v>-8.5227272727273363E-3</c:v>
                </c:pt>
                <c:pt idx="12290">
                  <c:v>-8.5227272727273363E-3</c:v>
                </c:pt>
                <c:pt idx="12291">
                  <c:v>-8.5227272727273363E-3</c:v>
                </c:pt>
                <c:pt idx="12292">
                  <c:v>-8.5227272727273363E-3</c:v>
                </c:pt>
                <c:pt idx="12293">
                  <c:v>-8.5227272727273363E-3</c:v>
                </c:pt>
                <c:pt idx="12294">
                  <c:v>-8.5227272727273363E-3</c:v>
                </c:pt>
                <c:pt idx="12295">
                  <c:v>-8.5227272727273363E-3</c:v>
                </c:pt>
                <c:pt idx="12296">
                  <c:v>-8.5227272727273363E-3</c:v>
                </c:pt>
                <c:pt idx="12297">
                  <c:v>-8.5227272727273363E-3</c:v>
                </c:pt>
                <c:pt idx="12298">
                  <c:v>-7.8125000000000069E-3</c:v>
                </c:pt>
                <c:pt idx="12299">
                  <c:v>-8.5166784953868008E-3</c:v>
                </c:pt>
                <c:pt idx="12300">
                  <c:v>-8.7532528980364746E-3</c:v>
                </c:pt>
                <c:pt idx="12301">
                  <c:v>-8.5186938002839857E-3</c:v>
                </c:pt>
                <c:pt idx="12302">
                  <c:v>-8.5186938002839857E-3</c:v>
                </c:pt>
                <c:pt idx="12303">
                  <c:v>-8.5186938002839857E-3</c:v>
                </c:pt>
                <c:pt idx="12304">
                  <c:v>-8.5186938002839857E-3</c:v>
                </c:pt>
                <c:pt idx="12305">
                  <c:v>-8.5186938002839857E-3</c:v>
                </c:pt>
                <c:pt idx="12306">
                  <c:v>-8.5186938002839857E-3</c:v>
                </c:pt>
                <c:pt idx="12307">
                  <c:v>-8.5186938002839857E-3</c:v>
                </c:pt>
                <c:pt idx="12308">
                  <c:v>-8.2820634169427348E-3</c:v>
                </c:pt>
                <c:pt idx="12309">
                  <c:v>-8.2820634169427348E-3</c:v>
                </c:pt>
                <c:pt idx="12310">
                  <c:v>-8.0454330336015671E-3</c:v>
                </c:pt>
                <c:pt idx="12311">
                  <c:v>-8.0454330336015671E-3</c:v>
                </c:pt>
                <c:pt idx="12312">
                  <c:v>-8.5186938002839857E-3</c:v>
                </c:pt>
                <c:pt idx="12313">
                  <c:v>-8.5186938002839857E-3</c:v>
                </c:pt>
                <c:pt idx="12314">
                  <c:v>-8.5186938002839857E-3</c:v>
                </c:pt>
                <c:pt idx="12315">
                  <c:v>-8.5186938002839857E-3</c:v>
                </c:pt>
                <c:pt idx="12316">
                  <c:v>-8.5186938002839857E-3</c:v>
                </c:pt>
                <c:pt idx="12317">
                  <c:v>-8.5186938002839857E-3</c:v>
                </c:pt>
                <c:pt idx="12318">
                  <c:v>-8.7553241836251777E-3</c:v>
                </c:pt>
                <c:pt idx="12319">
                  <c:v>-8.7553241836251777E-3</c:v>
                </c:pt>
                <c:pt idx="12320">
                  <c:v>-8.5186938002839857E-3</c:v>
                </c:pt>
                <c:pt idx="12321">
                  <c:v>-8.5186938002839857E-3</c:v>
                </c:pt>
                <c:pt idx="12322">
                  <c:v>-8.9919545669664373E-3</c:v>
                </c:pt>
                <c:pt idx="12323">
                  <c:v>-8.9919545669664373E-3</c:v>
                </c:pt>
                <c:pt idx="12324">
                  <c:v>-8.9919545669664373E-3</c:v>
                </c:pt>
                <c:pt idx="12325">
                  <c:v>-8.9919545669664373E-3</c:v>
                </c:pt>
                <c:pt idx="12326">
                  <c:v>-8.5186938002839857E-3</c:v>
                </c:pt>
                <c:pt idx="12327">
                  <c:v>-8.5186938002839857E-3</c:v>
                </c:pt>
                <c:pt idx="12328">
                  <c:v>-8.7553241836251777E-3</c:v>
                </c:pt>
                <c:pt idx="12329">
                  <c:v>-8.7553241836251777E-3</c:v>
                </c:pt>
                <c:pt idx="12330">
                  <c:v>-8.7553241836251777E-3</c:v>
                </c:pt>
                <c:pt idx="12331">
                  <c:v>-8.7553241836251777E-3</c:v>
                </c:pt>
                <c:pt idx="12332">
                  <c:v>-8.7553241836251777E-3</c:v>
                </c:pt>
                <c:pt idx="12333">
                  <c:v>-8.7553241836251777E-3</c:v>
                </c:pt>
                <c:pt idx="12334">
                  <c:v>-8.7553241836251777E-3</c:v>
                </c:pt>
                <c:pt idx="12335">
                  <c:v>-8.7553241836251777E-3</c:v>
                </c:pt>
                <c:pt idx="12336">
                  <c:v>-8.7553241836251777E-3</c:v>
                </c:pt>
                <c:pt idx="12337">
                  <c:v>-8.7553241836251777E-3</c:v>
                </c:pt>
                <c:pt idx="12338">
                  <c:v>-8.5186938002839857E-3</c:v>
                </c:pt>
                <c:pt idx="12339">
                  <c:v>-8.5186938002839857E-3</c:v>
                </c:pt>
                <c:pt idx="12340">
                  <c:v>-8.5186938002839857E-3</c:v>
                </c:pt>
                <c:pt idx="12341">
                  <c:v>-8.5186938002839857E-3</c:v>
                </c:pt>
                <c:pt idx="12342">
                  <c:v>-8.5186938002839857E-3</c:v>
                </c:pt>
                <c:pt idx="12343">
                  <c:v>-8.5186938002839857E-3</c:v>
                </c:pt>
                <c:pt idx="12344">
                  <c:v>-8.5186938002839857E-3</c:v>
                </c:pt>
                <c:pt idx="12345">
                  <c:v>-8.5186938002839857E-3</c:v>
                </c:pt>
                <c:pt idx="12346">
                  <c:v>-8.9919545669664373E-3</c:v>
                </c:pt>
                <c:pt idx="12347">
                  <c:v>-8.9919545669664373E-3</c:v>
                </c:pt>
                <c:pt idx="12348">
                  <c:v>-8.9919545669664373E-3</c:v>
                </c:pt>
                <c:pt idx="12349">
                  <c:v>-8.9919545669664373E-3</c:v>
                </c:pt>
                <c:pt idx="12350">
                  <c:v>-8.7553241836251777E-3</c:v>
                </c:pt>
                <c:pt idx="12351">
                  <c:v>-8.7553241836251777E-3</c:v>
                </c:pt>
                <c:pt idx="12352">
                  <c:v>-8.7553241836251777E-3</c:v>
                </c:pt>
                <c:pt idx="12353">
                  <c:v>-8.7553241836251777E-3</c:v>
                </c:pt>
                <c:pt idx="12354">
                  <c:v>-8.7553241836251777E-3</c:v>
                </c:pt>
                <c:pt idx="12355">
                  <c:v>-8.7553241836251777E-3</c:v>
                </c:pt>
                <c:pt idx="12356">
                  <c:v>-8.7553241836251777E-3</c:v>
                </c:pt>
                <c:pt idx="12357">
                  <c:v>-8.7553241836251777E-3</c:v>
                </c:pt>
                <c:pt idx="12358">
                  <c:v>-8.7553241836251777E-3</c:v>
                </c:pt>
                <c:pt idx="12359">
                  <c:v>-8.7553241836251777E-3</c:v>
                </c:pt>
                <c:pt idx="12360">
                  <c:v>-8.5186938002839857E-3</c:v>
                </c:pt>
                <c:pt idx="12361">
                  <c:v>-8.5186938002839857E-3</c:v>
                </c:pt>
                <c:pt idx="12362">
                  <c:v>-8.5186938002839857E-3</c:v>
                </c:pt>
                <c:pt idx="12363">
                  <c:v>-8.5186938002839857E-3</c:v>
                </c:pt>
                <c:pt idx="12364">
                  <c:v>-8.5186938002839857E-3</c:v>
                </c:pt>
                <c:pt idx="12365">
                  <c:v>-8.5186938002839857E-3</c:v>
                </c:pt>
                <c:pt idx="12366">
                  <c:v>-8.5186938002839857E-3</c:v>
                </c:pt>
                <c:pt idx="12367">
                  <c:v>-8.5186938002839857E-3</c:v>
                </c:pt>
                <c:pt idx="12368">
                  <c:v>-8.5186938002839857E-3</c:v>
                </c:pt>
                <c:pt idx="12369">
                  <c:v>-8.5186938002839857E-3</c:v>
                </c:pt>
                <c:pt idx="12370">
                  <c:v>-8.2820634169427348E-3</c:v>
                </c:pt>
                <c:pt idx="12371">
                  <c:v>-8.2820634169427348E-3</c:v>
                </c:pt>
                <c:pt idx="12372">
                  <c:v>-8.2820634169427348E-3</c:v>
                </c:pt>
                <c:pt idx="12373">
                  <c:v>-8.2820634169427348E-3</c:v>
                </c:pt>
                <c:pt idx="12374">
                  <c:v>-8.2820634169427348E-3</c:v>
                </c:pt>
                <c:pt idx="12375">
                  <c:v>-8.2820634169427348E-3</c:v>
                </c:pt>
                <c:pt idx="12376">
                  <c:v>-8.2820634169427348E-3</c:v>
                </c:pt>
                <c:pt idx="12377">
                  <c:v>-8.2820634169427348E-3</c:v>
                </c:pt>
                <c:pt idx="12378">
                  <c:v>-8.5186938002839857E-3</c:v>
                </c:pt>
                <c:pt idx="12379">
                  <c:v>-8.5186938002839857E-3</c:v>
                </c:pt>
                <c:pt idx="12380">
                  <c:v>-8.5186938002839857E-3</c:v>
                </c:pt>
                <c:pt idx="12381">
                  <c:v>-8.5186938002839857E-3</c:v>
                </c:pt>
                <c:pt idx="12382">
                  <c:v>-8.5186938002839857E-3</c:v>
                </c:pt>
                <c:pt idx="12383">
                  <c:v>-8.5186938002839857E-3</c:v>
                </c:pt>
                <c:pt idx="12384">
                  <c:v>-8.5186938002839857E-3</c:v>
                </c:pt>
                <c:pt idx="12385">
                  <c:v>-8.5186938002839857E-3</c:v>
                </c:pt>
                <c:pt idx="12386">
                  <c:v>-8.7553241836251777E-3</c:v>
                </c:pt>
                <c:pt idx="12387">
                  <c:v>-8.7553241836251777E-3</c:v>
                </c:pt>
                <c:pt idx="12388">
                  <c:v>-8.7553241836251777E-3</c:v>
                </c:pt>
                <c:pt idx="12389">
                  <c:v>-8.7553241836251777E-3</c:v>
                </c:pt>
                <c:pt idx="12390">
                  <c:v>-8.7553241836251777E-3</c:v>
                </c:pt>
                <c:pt idx="12391">
                  <c:v>-8.7553241836251777E-3</c:v>
                </c:pt>
                <c:pt idx="12392">
                  <c:v>-8.7553241836251777E-3</c:v>
                </c:pt>
                <c:pt idx="12393">
                  <c:v>-8.7553241836251777E-3</c:v>
                </c:pt>
                <c:pt idx="12394">
                  <c:v>-8.7553241836251777E-3</c:v>
                </c:pt>
                <c:pt idx="12395">
                  <c:v>-8.7553241836251777E-3</c:v>
                </c:pt>
                <c:pt idx="12396">
                  <c:v>-8.7553241836251777E-3</c:v>
                </c:pt>
                <c:pt idx="12397">
                  <c:v>-8.7553241836251777E-3</c:v>
                </c:pt>
                <c:pt idx="12398">
                  <c:v>-8.7553241836251777E-3</c:v>
                </c:pt>
                <c:pt idx="12399">
                  <c:v>-8.7553241836251777E-3</c:v>
                </c:pt>
                <c:pt idx="12400">
                  <c:v>-8.7553241836251777E-3</c:v>
                </c:pt>
                <c:pt idx="12401">
                  <c:v>-8.7553241836251777E-3</c:v>
                </c:pt>
                <c:pt idx="12402">
                  <c:v>-8.7553241836251777E-3</c:v>
                </c:pt>
                <c:pt idx="12403">
                  <c:v>-8.7553241836251777E-3</c:v>
                </c:pt>
                <c:pt idx="12404">
                  <c:v>-8.7553241836251777E-3</c:v>
                </c:pt>
                <c:pt idx="12405">
                  <c:v>-8.7553241836251777E-3</c:v>
                </c:pt>
                <c:pt idx="12406">
                  <c:v>-8.2820634169427348E-3</c:v>
                </c:pt>
                <c:pt idx="12407">
                  <c:v>-8.2820634169427348E-3</c:v>
                </c:pt>
                <c:pt idx="12408">
                  <c:v>-8.2820634169427348E-3</c:v>
                </c:pt>
                <c:pt idx="12409">
                  <c:v>-8.2820634169427348E-3</c:v>
                </c:pt>
                <c:pt idx="12410">
                  <c:v>-8.2820634169427348E-3</c:v>
                </c:pt>
                <c:pt idx="12411">
                  <c:v>-8.2820634169427348E-3</c:v>
                </c:pt>
                <c:pt idx="12412">
                  <c:v>-8.2820634169427348E-3</c:v>
                </c:pt>
                <c:pt idx="12413">
                  <c:v>-8.2820634169427348E-3</c:v>
                </c:pt>
                <c:pt idx="12414">
                  <c:v>-8.0454330336015671E-3</c:v>
                </c:pt>
                <c:pt idx="12415">
                  <c:v>-8.0454330336015671E-3</c:v>
                </c:pt>
                <c:pt idx="12416">
                  <c:v>-8.2820634169427348E-3</c:v>
                </c:pt>
                <c:pt idx="12417">
                  <c:v>-8.2820634169427348E-3</c:v>
                </c:pt>
                <c:pt idx="12418">
                  <c:v>-8.2820634169427348E-3</c:v>
                </c:pt>
                <c:pt idx="12419">
                  <c:v>-8.2820634169427348E-3</c:v>
                </c:pt>
                <c:pt idx="12420">
                  <c:v>-8.0454330336015671E-3</c:v>
                </c:pt>
                <c:pt idx="12421">
                  <c:v>-8.0454330336015671E-3</c:v>
                </c:pt>
                <c:pt idx="12422">
                  <c:v>-8.0454330336015671E-3</c:v>
                </c:pt>
                <c:pt idx="12423">
                  <c:v>-8.0454330336015671E-3</c:v>
                </c:pt>
                <c:pt idx="12424">
                  <c:v>-8.0454330336015671E-3</c:v>
                </c:pt>
                <c:pt idx="12425">
                  <c:v>-8.0454330336015671E-3</c:v>
                </c:pt>
                <c:pt idx="12426">
                  <c:v>-8.2820634169427348E-3</c:v>
                </c:pt>
                <c:pt idx="12427">
                  <c:v>-8.2820634169427348E-3</c:v>
                </c:pt>
                <c:pt idx="12428">
                  <c:v>-8.2820634169427348E-3</c:v>
                </c:pt>
                <c:pt idx="12429">
                  <c:v>-8.2820634169427348E-3</c:v>
                </c:pt>
                <c:pt idx="12430">
                  <c:v>-8.0454330336015671E-3</c:v>
                </c:pt>
                <c:pt idx="12431">
                  <c:v>-8.0454330336015671E-3</c:v>
                </c:pt>
                <c:pt idx="12432">
                  <c:v>-7.8088026502603127E-3</c:v>
                </c:pt>
                <c:pt idx="12433">
                  <c:v>-7.8088026502603127E-3</c:v>
                </c:pt>
                <c:pt idx="12434">
                  <c:v>-8.0454330336015671E-3</c:v>
                </c:pt>
                <c:pt idx="12435">
                  <c:v>-8.0454330336015671E-3</c:v>
                </c:pt>
                <c:pt idx="12436">
                  <c:v>-8.0454330336015671E-3</c:v>
                </c:pt>
                <c:pt idx="12437">
                  <c:v>-8.0454330336015671E-3</c:v>
                </c:pt>
                <c:pt idx="12438">
                  <c:v>-8.0454330336015671E-3</c:v>
                </c:pt>
                <c:pt idx="12439">
                  <c:v>-8.0454330336015671E-3</c:v>
                </c:pt>
                <c:pt idx="12440">
                  <c:v>-8.0454330336015671E-3</c:v>
                </c:pt>
                <c:pt idx="12441">
                  <c:v>-8.0454330336015671E-3</c:v>
                </c:pt>
                <c:pt idx="12442">
                  <c:v>-7.8088026502603127E-3</c:v>
                </c:pt>
                <c:pt idx="12443">
                  <c:v>-7.8088026502603127E-3</c:v>
                </c:pt>
                <c:pt idx="12444">
                  <c:v>-7.8088026502603127E-3</c:v>
                </c:pt>
                <c:pt idx="12445">
                  <c:v>-7.8088026502603127E-3</c:v>
                </c:pt>
                <c:pt idx="12446">
                  <c:v>-7.8088026502603127E-3</c:v>
                </c:pt>
                <c:pt idx="12447">
                  <c:v>-7.8088026502603127E-3</c:v>
                </c:pt>
                <c:pt idx="12448">
                  <c:v>-7.8088026502603127E-3</c:v>
                </c:pt>
                <c:pt idx="12449">
                  <c:v>-7.8088026502603127E-3</c:v>
                </c:pt>
                <c:pt idx="12450">
                  <c:v>-7.8088026502603127E-3</c:v>
                </c:pt>
                <c:pt idx="12451">
                  <c:v>-7.8088026502603127E-3</c:v>
                </c:pt>
                <c:pt idx="12452">
                  <c:v>-7.8088026502603127E-3</c:v>
                </c:pt>
                <c:pt idx="12453">
                  <c:v>-7.8088026502603127E-3</c:v>
                </c:pt>
                <c:pt idx="12454">
                  <c:v>-7.8088026502603127E-3</c:v>
                </c:pt>
                <c:pt idx="12455">
                  <c:v>-7.8088026502603127E-3</c:v>
                </c:pt>
                <c:pt idx="12456">
                  <c:v>-7.8088026502603127E-3</c:v>
                </c:pt>
                <c:pt idx="12457">
                  <c:v>-7.8088026502603127E-3</c:v>
                </c:pt>
                <c:pt idx="12458">
                  <c:v>-7.8088026502603127E-3</c:v>
                </c:pt>
                <c:pt idx="12459">
                  <c:v>-7.8088026502603127E-3</c:v>
                </c:pt>
                <c:pt idx="12460">
                  <c:v>-7.8088026502603127E-3</c:v>
                </c:pt>
                <c:pt idx="12461">
                  <c:v>-7.8088026502603127E-3</c:v>
                </c:pt>
                <c:pt idx="12462">
                  <c:v>-7.5721722669190783E-3</c:v>
                </c:pt>
                <c:pt idx="12463">
                  <c:v>-7.5721722669190783E-3</c:v>
                </c:pt>
                <c:pt idx="12464">
                  <c:v>-7.5721722669190783E-3</c:v>
                </c:pt>
                <c:pt idx="12465">
                  <c:v>-7.5721722669190783E-3</c:v>
                </c:pt>
                <c:pt idx="12466">
                  <c:v>-7.5721722669190783E-3</c:v>
                </c:pt>
                <c:pt idx="12467">
                  <c:v>-7.5721722669190783E-3</c:v>
                </c:pt>
                <c:pt idx="12468">
                  <c:v>-7.5721722669190783E-3</c:v>
                </c:pt>
                <c:pt idx="12469">
                  <c:v>-7.5721722669190783E-3</c:v>
                </c:pt>
                <c:pt idx="12470">
                  <c:v>-7.5721722669190783E-3</c:v>
                </c:pt>
                <c:pt idx="12471">
                  <c:v>-7.5721722669190783E-3</c:v>
                </c:pt>
                <c:pt idx="12472">
                  <c:v>-7.3355418835778811E-3</c:v>
                </c:pt>
                <c:pt idx="12473">
                  <c:v>-7.3355418835778811E-3</c:v>
                </c:pt>
                <c:pt idx="12474">
                  <c:v>-7.3355418835778811E-3</c:v>
                </c:pt>
                <c:pt idx="12475">
                  <c:v>-7.3355418835778811E-3</c:v>
                </c:pt>
                <c:pt idx="12476">
                  <c:v>-7.3355418835778811E-3</c:v>
                </c:pt>
                <c:pt idx="12477">
                  <c:v>-7.3355418835778811E-3</c:v>
                </c:pt>
                <c:pt idx="12478">
                  <c:v>-7.3355418835778811E-3</c:v>
                </c:pt>
                <c:pt idx="12479">
                  <c:v>-7.3355418835778811E-3</c:v>
                </c:pt>
                <c:pt idx="12480">
                  <c:v>-7.3355418835778811E-3</c:v>
                </c:pt>
                <c:pt idx="12481">
                  <c:v>-7.3355418835778811E-3</c:v>
                </c:pt>
                <c:pt idx="12482">
                  <c:v>-7.3355418835778811E-3</c:v>
                </c:pt>
                <c:pt idx="12483">
                  <c:v>-7.3355418835778811E-3</c:v>
                </c:pt>
                <c:pt idx="12484">
                  <c:v>-7.3355418835778811E-3</c:v>
                </c:pt>
                <c:pt idx="12485">
                  <c:v>-7.3355418835778811E-3</c:v>
                </c:pt>
                <c:pt idx="12486">
                  <c:v>-7.3355418835778811E-3</c:v>
                </c:pt>
                <c:pt idx="12487">
                  <c:v>-7.3355418835778811E-3</c:v>
                </c:pt>
                <c:pt idx="12488">
                  <c:v>-7.3355418835778811E-3</c:v>
                </c:pt>
                <c:pt idx="12489">
                  <c:v>-7.3355418835778811E-3</c:v>
                </c:pt>
                <c:pt idx="12490">
                  <c:v>-7.3355418835778811E-3</c:v>
                </c:pt>
                <c:pt idx="12491">
                  <c:v>-7.3355418835778811E-3</c:v>
                </c:pt>
                <c:pt idx="12492">
                  <c:v>-7.3355418835778811E-3</c:v>
                </c:pt>
                <c:pt idx="12493">
                  <c:v>-7.3355418835778811E-3</c:v>
                </c:pt>
                <c:pt idx="12494">
                  <c:v>-7.0989115002366336E-3</c:v>
                </c:pt>
                <c:pt idx="12495">
                  <c:v>-7.0989115002366336E-3</c:v>
                </c:pt>
                <c:pt idx="12496">
                  <c:v>-6.8622811168954096E-3</c:v>
                </c:pt>
                <c:pt idx="12497">
                  <c:v>-6.8622811168954096E-3</c:v>
                </c:pt>
                <c:pt idx="12498">
                  <c:v>-7.0989115002366336E-3</c:v>
                </c:pt>
                <c:pt idx="12499">
                  <c:v>-7.0989115002366336E-3</c:v>
                </c:pt>
                <c:pt idx="12500">
                  <c:v>-7.0989115002366336E-3</c:v>
                </c:pt>
                <c:pt idx="12501">
                  <c:v>-7.0989115002366336E-3</c:v>
                </c:pt>
                <c:pt idx="12502">
                  <c:v>-7.0989115002366336E-3</c:v>
                </c:pt>
                <c:pt idx="12503">
                  <c:v>-7.0989115002366336E-3</c:v>
                </c:pt>
                <c:pt idx="12504">
                  <c:v>-6.8622811168954096E-3</c:v>
                </c:pt>
                <c:pt idx="12505">
                  <c:v>-6.8622811168954096E-3</c:v>
                </c:pt>
                <c:pt idx="12506">
                  <c:v>-6.8622811168954096E-3</c:v>
                </c:pt>
                <c:pt idx="12507">
                  <c:v>-6.8622811168954096E-3</c:v>
                </c:pt>
                <c:pt idx="12508">
                  <c:v>-6.8622811168954096E-3</c:v>
                </c:pt>
                <c:pt idx="12509">
                  <c:v>-6.8622811168954096E-3</c:v>
                </c:pt>
                <c:pt idx="12510">
                  <c:v>-6.8622811168954096E-3</c:v>
                </c:pt>
                <c:pt idx="12511">
                  <c:v>-6.8622811168954096E-3</c:v>
                </c:pt>
                <c:pt idx="12512">
                  <c:v>-6.8622811168954096E-3</c:v>
                </c:pt>
                <c:pt idx="12513">
                  <c:v>-6.8622811168954096E-3</c:v>
                </c:pt>
                <c:pt idx="12514">
                  <c:v>-6.6256507335542099E-3</c:v>
                </c:pt>
                <c:pt idx="12515">
                  <c:v>-6.6256507335542099E-3</c:v>
                </c:pt>
                <c:pt idx="12516">
                  <c:v>-6.8622811168954096E-3</c:v>
                </c:pt>
                <c:pt idx="12517">
                  <c:v>-6.8622811168954096E-3</c:v>
                </c:pt>
                <c:pt idx="12518">
                  <c:v>-6.3890203502129823E-3</c:v>
                </c:pt>
                <c:pt idx="12519">
                  <c:v>-6.3890203502129823E-3</c:v>
                </c:pt>
                <c:pt idx="12520">
                  <c:v>-6.8622811168954096E-3</c:v>
                </c:pt>
                <c:pt idx="12521">
                  <c:v>-7.0989115002366336E-3</c:v>
                </c:pt>
                <c:pt idx="12522">
                  <c:v>-7.0989115002366336E-3</c:v>
                </c:pt>
                <c:pt idx="12523">
                  <c:v>-6.8622811168954096E-3</c:v>
                </c:pt>
                <c:pt idx="12524">
                  <c:v>-6.8622811168954096E-3</c:v>
                </c:pt>
                <c:pt idx="12525">
                  <c:v>-6.8622811168954096E-3</c:v>
                </c:pt>
                <c:pt idx="12526">
                  <c:v>-6.8622811168954096E-3</c:v>
                </c:pt>
                <c:pt idx="12527">
                  <c:v>-6.8622811168954096E-3</c:v>
                </c:pt>
                <c:pt idx="12528">
                  <c:v>-6.6256507335542099E-3</c:v>
                </c:pt>
                <c:pt idx="12529">
                  <c:v>-6.6256507335542099E-3</c:v>
                </c:pt>
                <c:pt idx="12530">
                  <c:v>-6.6256507335542099E-3</c:v>
                </c:pt>
                <c:pt idx="12531">
                  <c:v>-6.6256507335542099E-3</c:v>
                </c:pt>
                <c:pt idx="12532">
                  <c:v>-6.3890203502129823E-3</c:v>
                </c:pt>
                <c:pt idx="12533">
                  <c:v>-6.3890203502129823E-3</c:v>
                </c:pt>
                <c:pt idx="12534">
                  <c:v>-6.3890203502129823E-3</c:v>
                </c:pt>
                <c:pt idx="12535">
                  <c:v>-6.3890203502129823E-3</c:v>
                </c:pt>
                <c:pt idx="12536">
                  <c:v>-6.6256507335542099E-3</c:v>
                </c:pt>
                <c:pt idx="12537">
                  <c:v>-6.6256507335542099E-3</c:v>
                </c:pt>
                <c:pt idx="12538">
                  <c:v>-6.6256507335542099E-3</c:v>
                </c:pt>
                <c:pt idx="12539">
                  <c:v>-6.6256507335542099E-3</c:v>
                </c:pt>
                <c:pt idx="12540">
                  <c:v>-6.6256507335542099E-3</c:v>
                </c:pt>
                <c:pt idx="12541">
                  <c:v>-6.6256507335542099E-3</c:v>
                </c:pt>
                <c:pt idx="12542">
                  <c:v>-6.6256507335542099E-3</c:v>
                </c:pt>
                <c:pt idx="12543">
                  <c:v>-6.6256507335542099E-3</c:v>
                </c:pt>
                <c:pt idx="12544">
                  <c:v>-6.6256507335542099E-3</c:v>
                </c:pt>
                <c:pt idx="12545">
                  <c:v>-6.6256507335542099E-3</c:v>
                </c:pt>
                <c:pt idx="12546">
                  <c:v>-6.6256507335542099E-3</c:v>
                </c:pt>
                <c:pt idx="12547">
                  <c:v>-6.6256507335542099E-3</c:v>
                </c:pt>
                <c:pt idx="12548">
                  <c:v>-6.8622811168954096E-3</c:v>
                </c:pt>
                <c:pt idx="12549">
                  <c:v>-6.8622811168954096E-3</c:v>
                </c:pt>
                <c:pt idx="12550">
                  <c:v>-6.8622811168954096E-3</c:v>
                </c:pt>
                <c:pt idx="12551">
                  <c:v>-6.8622811168954096E-3</c:v>
                </c:pt>
                <c:pt idx="12552">
                  <c:v>-6.8622811168954096E-3</c:v>
                </c:pt>
                <c:pt idx="12553">
                  <c:v>-6.6256507335542099E-3</c:v>
                </c:pt>
                <c:pt idx="12554">
                  <c:v>-6.6256507335542099E-3</c:v>
                </c:pt>
                <c:pt idx="12555">
                  <c:v>-6.6256507335542099E-3</c:v>
                </c:pt>
                <c:pt idx="12556">
                  <c:v>-6.6256507335542099E-3</c:v>
                </c:pt>
                <c:pt idx="12557">
                  <c:v>-6.6256507335542099E-3</c:v>
                </c:pt>
                <c:pt idx="12558">
                  <c:v>-6.6256507335542099E-3</c:v>
                </c:pt>
                <c:pt idx="12559">
                  <c:v>-6.6256507335542099E-3</c:v>
                </c:pt>
                <c:pt idx="12560">
                  <c:v>-6.3890203502129823E-3</c:v>
                </c:pt>
                <c:pt idx="12561">
                  <c:v>-6.3890203502129823E-3</c:v>
                </c:pt>
                <c:pt idx="12562">
                  <c:v>-6.6256507335542099E-3</c:v>
                </c:pt>
                <c:pt idx="12563">
                  <c:v>-6.6256507335542099E-3</c:v>
                </c:pt>
                <c:pt idx="12564">
                  <c:v>-6.8622811168954096E-3</c:v>
                </c:pt>
                <c:pt idx="12565">
                  <c:v>-6.8622811168954096E-3</c:v>
                </c:pt>
                <c:pt idx="12566">
                  <c:v>-7.5721722669190783E-3</c:v>
                </c:pt>
                <c:pt idx="12567">
                  <c:v>-7.5721722669190783E-3</c:v>
                </c:pt>
                <c:pt idx="12568">
                  <c:v>-7.3355418835778811E-3</c:v>
                </c:pt>
                <c:pt idx="12569">
                  <c:v>-7.3355418835778811E-3</c:v>
                </c:pt>
                <c:pt idx="12570">
                  <c:v>-7.0989115002366336E-3</c:v>
                </c:pt>
                <c:pt idx="12571">
                  <c:v>-7.0989115002366336E-3</c:v>
                </c:pt>
                <c:pt idx="12572">
                  <c:v>-7.3355418835778811E-3</c:v>
                </c:pt>
                <c:pt idx="12573">
                  <c:v>-7.3355418835778811E-3</c:v>
                </c:pt>
                <c:pt idx="12574">
                  <c:v>-7.0989115002366336E-3</c:v>
                </c:pt>
                <c:pt idx="12575">
                  <c:v>-7.5721722669190783E-3</c:v>
                </c:pt>
                <c:pt idx="12576">
                  <c:v>-7.5721722669190783E-3</c:v>
                </c:pt>
                <c:pt idx="12577">
                  <c:v>-7.5721722669190783E-3</c:v>
                </c:pt>
                <c:pt idx="12578">
                  <c:v>-7.5721722669190783E-3</c:v>
                </c:pt>
                <c:pt idx="12579">
                  <c:v>-7.5721722669190783E-3</c:v>
                </c:pt>
                <c:pt idx="12580">
                  <c:v>-7.5721722669190783E-3</c:v>
                </c:pt>
                <c:pt idx="12581">
                  <c:v>-7.5721722669190783E-3</c:v>
                </c:pt>
                <c:pt idx="12582">
                  <c:v>-7.3355418835778811E-3</c:v>
                </c:pt>
                <c:pt idx="12583">
                  <c:v>-7.3355418835778811E-3</c:v>
                </c:pt>
                <c:pt idx="12584">
                  <c:v>-7.0989115002366336E-3</c:v>
                </c:pt>
                <c:pt idx="12585">
                  <c:v>-7.0989115002366336E-3</c:v>
                </c:pt>
                <c:pt idx="12586">
                  <c:v>-7.3355418835778811E-3</c:v>
                </c:pt>
                <c:pt idx="12587">
                  <c:v>-7.3355418835778811E-3</c:v>
                </c:pt>
                <c:pt idx="12588">
                  <c:v>-7.3355418835778811E-3</c:v>
                </c:pt>
                <c:pt idx="12589">
                  <c:v>-7.3355418835778811E-3</c:v>
                </c:pt>
                <c:pt idx="12590">
                  <c:v>-7.5721722669190783E-3</c:v>
                </c:pt>
                <c:pt idx="12591">
                  <c:v>-7.5721722669190783E-3</c:v>
                </c:pt>
                <c:pt idx="12592">
                  <c:v>-7.5721722669190783E-3</c:v>
                </c:pt>
                <c:pt idx="12593">
                  <c:v>-7.5721722669190783E-3</c:v>
                </c:pt>
                <c:pt idx="12594">
                  <c:v>-7.5721722669190783E-3</c:v>
                </c:pt>
                <c:pt idx="12595">
                  <c:v>-7.5721722669190783E-3</c:v>
                </c:pt>
                <c:pt idx="12596">
                  <c:v>-7.5721722669190783E-3</c:v>
                </c:pt>
                <c:pt idx="12597">
                  <c:v>-7.5721722669190783E-3</c:v>
                </c:pt>
                <c:pt idx="12598">
                  <c:v>-7.8088026502603127E-3</c:v>
                </c:pt>
                <c:pt idx="12599">
                  <c:v>-7.8088026502603127E-3</c:v>
                </c:pt>
                <c:pt idx="12600">
                  <c:v>-7.8088026502603127E-3</c:v>
                </c:pt>
                <c:pt idx="12601">
                  <c:v>-7.8088026502603127E-3</c:v>
                </c:pt>
                <c:pt idx="12602">
                  <c:v>-8.0454330336015671E-3</c:v>
                </c:pt>
                <c:pt idx="12603">
                  <c:v>-8.0454330336015671E-3</c:v>
                </c:pt>
                <c:pt idx="12604">
                  <c:v>-8.0454330336015671E-3</c:v>
                </c:pt>
                <c:pt idx="12605">
                  <c:v>-7.8088026502603127E-3</c:v>
                </c:pt>
                <c:pt idx="12606">
                  <c:v>-7.8088026502603127E-3</c:v>
                </c:pt>
                <c:pt idx="12607">
                  <c:v>-7.3355418835778811E-3</c:v>
                </c:pt>
                <c:pt idx="12608">
                  <c:v>-7.3355418835778811E-3</c:v>
                </c:pt>
                <c:pt idx="12609">
                  <c:v>-7.5721722669190783E-3</c:v>
                </c:pt>
                <c:pt idx="12610">
                  <c:v>-7.5721722669190783E-3</c:v>
                </c:pt>
                <c:pt idx="12611">
                  <c:v>-7.5721722669190783E-3</c:v>
                </c:pt>
                <c:pt idx="12612">
                  <c:v>-7.5721722669190783E-3</c:v>
                </c:pt>
                <c:pt idx="12613">
                  <c:v>-7.5721722669190783E-3</c:v>
                </c:pt>
                <c:pt idx="12614">
                  <c:v>-7.5721722669190783E-3</c:v>
                </c:pt>
                <c:pt idx="12615">
                  <c:v>-7.5721722669190783E-3</c:v>
                </c:pt>
                <c:pt idx="12616">
                  <c:v>-7.3355418835778811E-3</c:v>
                </c:pt>
                <c:pt idx="12617">
                  <c:v>-7.0989115002366336E-3</c:v>
                </c:pt>
                <c:pt idx="12618">
                  <c:v>-7.0989115002366336E-3</c:v>
                </c:pt>
                <c:pt idx="12619">
                  <c:v>-7.0989115002366336E-3</c:v>
                </c:pt>
                <c:pt idx="12620">
                  <c:v>-6.8622811168954096E-3</c:v>
                </c:pt>
                <c:pt idx="12621">
                  <c:v>-6.8622811168954096E-3</c:v>
                </c:pt>
                <c:pt idx="12622">
                  <c:v>-6.8622811168954096E-3</c:v>
                </c:pt>
                <c:pt idx="12623">
                  <c:v>-6.8622811168954096E-3</c:v>
                </c:pt>
                <c:pt idx="12624">
                  <c:v>-6.8622811168954096E-3</c:v>
                </c:pt>
                <c:pt idx="12625">
                  <c:v>-6.8622811168954096E-3</c:v>
                </c:pt>
                <c:pt idx="12626">
                  <c:v>-6.6256507335542099E-3</c:v>
                </c:pt>
                <c:pt idx="12627">
                  <c:v>-7.0989115002366336E-3</c:v>
                </c:pt>
                <c:pt idx="12628">
                  <c:v>-7.0989115002366336E-3</c:v>
                </c:pt>
                <c:pt idx="12629">
                  <c:v>-7.0989115002366336E-3</c:v>
                </c:pt>
                <c:pt idx="12630">
                  <c:v>-7.0989115002366336E-3</c:v>
                </c:pt>
                <c:pt idx="12631">
                  <c:v>-7.0989115002366336E-3</c:v>
                </c:pt>
                <c:pt idx="12632">
                  <c:v>-7.0989115002366336E-3</c:v>
                </c:pt>
                <c:pt idx="12633">
                  <c:v>-7.0989115002366336E-3</c:v>
                </c:pt>
                <c:pt idx="12634">
                  <c:v>-7.0989115002366336E-3</c:v>
                </c:pt>
                <c:pt idx="12635">
                  <c:v>-7.0989115002366336E-3</c:v>
                </c:pt>
                <c:pt idx="12636">
                  <c:v>-7.0989115002366336E-3</c:v>
                </c:pt>
                <c:pt idx="12637">
                  <c:v>-7.0989115002366336E-3</c:v>
                </c:pt>
                <c:pt idx="12638">
                  <c:v>-6.8622811168954096E-3</c:v>
                </c:pt>
                <c:pt idx="12639">
                  <c:v>-6.8622811168954096E-3</c:v>
                </c:pt>
                <c:pt idx="12640">
                  <c:v>-6.8622811168954096E-3</c:v>
                </c:pt>
                <c:pt idx="12641">
                  <c:v>-6.1523899668717462E-3</c:v>
                </c:pt>
                <c:pt idx="12642">
                  <c:v>-6.1523899668717462E-3</c:v>
                </c:pt>
                <c:pt idx="12643">
                  <c:v>-6.1523899668717462E-3</c:v>
                </c:pt>
                <c:pt idx="12644">
                  <c:v>-6.1523899668717462E-3</c:v>
                </c:pt>
                <c:pt idx="12645">
                  <c:v>-6.1523899668717462E-3</c:v>
                </c:pt>
                <c:pt idx="12646">
                  <c:v>-6.1523899668717462E-3</c:v>
                </c:pt>
                <c:pt idx="12647">
                  <c:v>-6.1523899668717462E-3</c:v>
                </c:pt>
                <c:pt idx="12648">
                  <c:v>-5.915759583530562E-3</c:v>
                </c:pt>
                <c:pt idx="12649">
                  <c:v>-6.1523899668717462E-3</c:v>
                </c:pt>
                <c:pt idx="12650">
                  <c:v>-6.1523899668717462E-3</c:v>
                </c:pt>
                <c:pt idx="12651">
                  <c:v>-6.1523899668717462E-3</c:v>
                </c:pt>
                <c:pt idx="12652">
                  <c:v>-6.1523899668717462E-3</c:v>
                </c:pt>
                <c:pt idx="12653">
                  <c:v>-6.1523899668717462E-3</c:v>
                </c:pt>
                <c:pt idx="12654">
                  <c:v>-6.1523899668717462E-3</c:v>
                </c:pt>
                <c:pt idx="12655">
                  <c:v>-6.1523899668717462E-3</c:v>
                </c:pt>
                <c:pt idx="12656">
                  <c:v>-6.1523899668717462E-3</c:v>
                </c:pt>
                <c:pt idx="12657">
                  <c:v>-6.1523899668717462E-3</c:v>
                </c:pt>
                <c:pt idx="12658">
                  <c:v>-6.1523899668717462E-3</c:v>
                </c:pt>
                <c:pt idx="12659">
                  <c:v>-5.915759583530562E-3</c:v>
                </c:pt>
                <c:pt idx="12660">
                  <c:v>-5.915759583530562E-3</c:v>
                </c:pt>
                <c:pt idx="12661">
                  <c:v>-6.1523899668717462E-3</c:v>
                </c:pt>
                <c:pt idx="12662">
                  <c:v>-6.1523899668717462E-3</c:v>
                </c:pt>
                <c:pt idx="12663">
                  <c:v>-6.6256507335542099E-3</c:v>
                </c:pt>
                <c:pt idx="12664">
                  <c:v>-6.6256507335542099E-3</c:v>
                </c:pt>
                <c:pt idx="12665">
                  <c:v>-6.3890203502129823E-3</c:v>
                </c:pt>
                <c:pt idx="12666">
                  <c:v>-6.3890203502129823E-3</c:v>
                </c:pt>
                <c:pt idx="12667">
                  <c:v>-6.3890203502129823E-3</c:v>
                </c:pt>
                <c:pt idx="12668">
                  <c:v>-6.3890203502129823E-3</c:v>
                </c:pt>
                <c:pt idx="12669">
                  <c:v>-6.3890203502129823E-3</c:v>
                </c:pt>
                <c:pt idx="12670">
                  <c:v>-6.3890203502129823E-3</c:v>
                </c:pt>
                <c:pt idx="12671">
                  <c:v>-6.6256507335542099E-3</c:v>
                </c:pt>
                <c:pt idx="12672">
                  <c:v>-6.6256507335542099E-3</c:v>
                </c:pt>
                <c:pt idx="12673">
                  <c:v>-6.6256507335542099E-3</c:v>
                </c:pt>
                <c:pt idx="12674">
                  <c:v>-6.6256507335542099E-3</c:v>
                </c:pt>
                <c:pt idx="12675">
                  <c:v>-6.3890203502129823E-3</c:v>
                </c:pt>
                <c:pt idx="12676">
                  <c:v>-6.3890203502129823E-3</c:v>
                </c:pt>
                <c:pt idx="12677">
                  <c:v>-6.3890203502129823E-3</c:v>
                </c:pt>
                <c:pt idx="12678">
                  <c:v>-6.3890203502129823E-3</c:v>
                </c:pt>
                <c:pt idx="12679">
                  <c:v>-6.3890203502129823E-3</c:v>
                </c:pt>
                <c:pt idx="12680">
                  <c:v>-6.3890203502129823E-3</c:v>
                </c:pt>
                <c:pt idx="12681">
                  <c:v>-6.3890203502129823E-3</c:v>
                </c:pt>
                <c:pt idx="12682">
                  <c:v>-6.3890203502129823E-3</c:v>
                </c:pt>
                <c:pt idx="12683">
                  <c:v>-6.3890203502129823E-3</c:v>
                </c:pt>
                <c:pt idx="12684">
                  <c:v>-6.3890203502129823E-3</c:v>
                </c:pt>
                <c:pt idx="12685">
                  <c:v>-6.3890203502129823E-3</c:v>
                </c:pt>
                <c:pt idx="12686">
                  <c:v>-6.3890203502129823E-3</c:v>
                </c:pt>
                <c:pt idx="12687">
                  <c:v>-6.3890203502129823E-3</c:v>
                </c:pt>
                <c:pt idx="12688">
                  <c:v>-6.3890203502129823E-3</c:v>
                </c:pt>
                <c:pt idx="12689">
                  <c:v>-6.6256507335542099E-3</c:v>
                </c:pt>
                <c:pt idx="12690">
                  <c:v>-6.6256507335542099E-3</c:v>
                </c:pt>
                <c:pt idx="12691">
                  <c:v>-6.6256507335542099E-3</c:v>
                </c:pt>
                <c:pt idx="12692">
                  <c:v>-6.6256507335542099E-3</c:v>
                </c:pt>
                <c:pt idx="12693">
                  <c:v>-6.3890203502129823E-3</c:v>
                </c:pt>
                <c:pt idx="12694">
                  <c:v>-6.3890203502129823E-3</c:v>
                </c:pt>
                <c:pt idx="12695">
                  <c:v>-5.915759583530562E-3</c:v>
                </c:pt>
                <c:pt idx="12696">
                  <c:v>-5.915759583530562E-3</c:v>
                </c:pt>
                <c:pt idx="12697">
                  <c:v>-6.1523899668717462E-3</c:v>
                </c:pt>
                <c:pt idx="12698">
                  <c:v>-6.1523899668717462E-3</c:v>
                </c:pt>
                <c:pt idx="12699">
                  <c:v>-6.1523899668717462E-3</c:v>
                </c:pt>
                <c:pt idx="12700">
                  <c:v>-6.1523899668717462E-3</c:v>
                </c:pt>
                <c:pt idx="12701">
                  <c:v>-6.1523899668717462E-3</c:v>
                </c:pt>
                <c:pt idx="12702">
                  <c:v>-6.1523899668717462E-3</c:v>
                </c:pt>
                <c:pt idx="12703">
                  <c:v>-6.1523899668717462E-3</c:v>
                </c:pt>
                <c:pt idx="12704">
                  <c:v>-6.1523899668717462E-3</c:v>
                </c:pt>
                <c:pt idx="12705">
                  <c:v>-6.3890203502129823E-3</c:v>
                </c:pt>
                <c:pt idx="12706">
                  <c:v>-6.3890203502129823E-3</c:v>
                </c:pt>
                <c:pt idx="12707">
                  <c:v>-5.915759583530562E-3</c:v>
                </c:pt>
                <c:pt idx="12708">
                  <c:v>-5.915759583530562E-3</c:v>
                </c:pt>
                <c:pt idx="12709">
                  <c:v>-5.915759583530562E-3</c:v>
                </c:pt>
                <c:pt idx="12710">
                  <c:v>-5.915759583530562E-3</c:v>
                </c:pt>
                <c:pt idx="12711">
                  <c:v>-5.915759583530562E-3</c:v>
                </c:pt>
                <c:pt idx="12712">
                  <c:v>-5.915759583530562E-3</c:v>
                </c:pt>
                <c:pt idx="12713">
                  <c:v>-5.6791292001893276E-3</c:v>
                </c:pt>
                <c:pt idx="12714">
                  <c:v>-5.6791292001893276E-3</c:v>
                </c:pt>
                <c:pt idx="12715">
                  <c:v>-5.6791292001893276E-3</c:v>
                </c:pt>
                <c:pt idx="12716">
                  <c:v>-5.6791292001893276E-3</c:v>
                </c:pt>
                <c:pt idx="12717">
                  <c:v>-5.6791292001893276E-3</c:v>
                </c:pt>
                <c:pt idx="12718">
                  <c:v>-5.6791292001893276E-3</c:v>
                </c:pt>
                <c:pt idx="12719">
                  <c:v>-5.6791292001893276E-3</c:v>
                </c:pt>
                <c:pt idx="12720">
                  <c:v>-5.6791292001893276E-3</c:v>
                </c:pt>
                <c:pt idx="12721">
                  <c:v>-5.915759583530562E-3</c:v>
                </c:pt>
                <c:pt idx="12722">
                  <c:v>-5.915759583530562E-3</c:v>
                </c:pt>
                <c:pt idx="12723">
                  <c:v>-4.7326076668244323E-3</c:v>
                </c:pt>
                <c:pt idx="12724">
                  <c:v>-4.7326076668244323E-3</c:v>
                </c:pt>
                <c:pt idx="12725">
                  <c:v>-4.9692380501656632E-3</c:v>
                </c:pt>
                <c:pt idx="12726">
                  <c:v>-4.9692380501656632E-3</c:v>
                </c:pt>
                <c:pt idx="12727">
                  <c:v>-4.7326076668244323E-3</c:v>
                </c:pt>
                <c:pt idx="12728">
                  <c:v>-4.7326076668244323E-3</c:v>
                </c:pt>
                <c:pt idx="12729">
                  <c:v>-4.7326076668244323E-3</c:v>
                </c:pt>
                <c:pt idx="12730">
                  <c:v>-4.7326076668244323E-3</c:v>
                </c:pt>
                <c:pt idx="12731">
                  <c:v>-4.9692380501656632E-3</c:v>
                </c:pt>
                <c:pt idx="12732">
                  <c:v>-4.9692380501656632E-3</c:v>
                </c:pt>
                <c:pt idx="12733">
                  <c:v>-5.2058684335068977E-3</c:v>
                </c:pt>
                <c:pt idx="12734">
                  <c:v>-5.2058684335068977E-3</c:v>
                </c:pt>
                <c:pt idx="12735">
                  <c:v>-5.2058684335068977E-3</c:v>
                </c:pt>
                <c:pt idx="12736">
                  <c:v>-5.2058684335068977E-3</c:v>
                </c:pt>
                <c:pt idx="12737">
                  <c:v>-5.442498816848087E-3</c:v>
                </c:pt>
                <c:pt idx="12738">
                  <c:v>-5.442498816848087E-3</c:v>
                </c:pt>
                <c:pt idx="12739">
                  <c:v>-5.442498816848087E-3</c:v>
                </c:pt>
                <c:pt idx="12740">
                  <c:v>-5.442498816848087E-3</c:v>
                </c:pt>
                <c:pt idx="12741">
                  <c:v>-5.442498816848087E-3</c:v>
                </c:pt>
                <c:pt idx="12742">
                  <c:v>-5.442498816848087E-3</c:v>
                </c:pt>
                <c:pt idx="12743">
                  <c:v>-4.9692380501656632E-3</c:v>
                </c:pt>
                <c:pt idx="12744">
                  <c:v>-4.9692380501656632E-3</c:v>
                </c:pt>
                <c:pt idx="12745">
                  <c:v>-4.9692380501656632E-3</c:v>
                </c:pt>
                <c:pt idx="12746">
                  <c:v>-4.9692380501656632E-3</c:v>
                </c:pt>
                <c:pt idx="12747">
                  <c:v>-4.4959772834832134E-3</c:v>
                </c:pt>
                <c:pt idx="12748">
                  <c:v>-4.4959772834832134E-3</c:v>
                </c:pt>
                <c:pt idx="12749">
                  <c:v>-4.4959772834832134E-3</c:v>
                </c:pt>
                <c:pt idx="12750">
                  <c:v>-4.4959772834832134E-3</c:v>
                </c:pt>
                <c:pt idx="12751">
                  <c:v>-4.4959772834832134E-3</c:v>
                </c:pt>
                <c:pt idx="12752">
                  <c:v>-4.4959772834832134E-3</c:v>
                </c:pt>
                <c:pt idx="12753">
                  <c:v>-4.4959772834832134E-3</c:v>
                </c:pt>
                <c:pt idx="12754">
                  <c:v>-4.4959772834832134E-3</c:v>
                </c:pt>
                <c:pt idx="12755">
                  <c:v>-5.2058684335068977E-3</c:v>
                </c:pt>
                <c:pt idx="12756">
                  <c:v>-5.2058684335068977E-3</c:v>
                </c:pt>
                <c:pt idx="12757">
                  <c:v>-5.2058684335068977E-3</c:v>
                </c:pt>
                <c:pt idx="12758">
                  <c:v>-5.2058684335068977E-3</c:v>
                </c:pt>
                <c:pt idx="12759">
                  <c:v>-4.9692380501656632E-3</c:v>
                </c:pt>
                <c:pt idx="12760">
                  <c:v>-4.9692380501656632E-3</c:v>
                </c:pt>
                <c:pt idx="12761">
                  <c:v>-4.9692380501656632E-3</c:v>
                </c:pt>
                <c:pt idx="12762">
                  <c:v>-4.9692380501656632E-3</c:v>
                </c:pt>
                <c:pt idx="12763">
                  <c:v>-4.9692380501656632E-3</c:v>
                </c:pt>
                <c:pt idx="12764">
                  <c:v>-4.9692380501656632E-3</c:v>
                </c:pt>
                <c:pt idx="12765">
                  <c:v>-4.9692380501656632E-3</c:v>
                </c:pt>
                <c:pt idx="12766">
                  <c:v>-4.9692380501656632E-3</c:v>
                </c:pt>
                <c:pt idx="12767">
                  <c:v>-4.9692380501656632E-3</c:v>
                </c:pt>
                <c:pt idx="12768">
                  <c:v>-4.9692380501656632E-3</c:v>
                </c:pt>
                <c:pt idx="12769">
                  <c:v>-4.4959772834832134E-3</c:v>
                </c:pt>
                <c:pt idx="12770">
                  <c:v>-4.4959772834832134E-3</c:v>
                </c:pt>
                <c:pt idx="12771">
                  <c:v>-4.4959772834832134E-3</c:v>
                </c:pt>
                <c:pt idx="12772">
                  <c:v>-4.4959772834832134E-3</c:v>
                </c:pt>
                <c:pt idx="12773">
                  <c:v>-4.4959772834832134E-3</c:v>
                </c:pt>
                <c:pt idx="12774">
                  <c:v>-4.4959772834832134E-3</c:v>
                </c:pt>
                <c:pt idx="12775">
                  <c:v>-4.4959772834832134E-3</c:v>
                </c:pt>
                <c:pt idx="12776">
                  <c:v>-4.4959772834832134E-3</c:v>
                </c:pt>
                <c:pt idx="12777">
                  <c:v>-4.4959772834832134E-3</c:v>
                </c:pt>
                <c:pt idx="12778">
                  <c:v>-4.4959772834832134E-3</c:v>
                </c:pt>
                <c:pt idx="12779">
                  <c:v>-4.4959772834832134E-3</c:v>
                </c:pt>
                <c:pt idx="12780">
                  <c:v>-4.4959772834832134E-3</c:v>
                </c:pt>
                <c:pt idx="12781">
                  <c:v>-4.4959772834832134E-3</c:v>
                </c:pt>
                <c:pt idx="12782">
                  <c:v>-4.4959772834832134E-3</c:v>
                </c:pt>
                <c:pt idx="12783">
                  <c:v>-4.4959772834832134E-3</c:v>
                </c:pt>
                <c:pt idx="12784">
                  <c:v>-4.4959772834832134E-3</c:v>
                </c:pt>
                <c:pt idx="12785">
                  <c:v>-4.4959772834832134E-3</c:v>
                </c:pt>
                <c:pt idx="12786">
                  <c:v>-4.4959772834832134E-3</c:v>
                </c:pt>
                <c:pt idx="12787">
                  <c:v>-4.4959772834832134E-3</c:v>
                </c:pt>
                <c:pt idx="12788">
                  <c:v>-4.4959772834832134E-3</c:v>
                </c:pt>
                <c:pt idx="12789">
                  <c:v>-4.4959772834832134E-3</c:v>
                </c:pt>
                <c:pt idx="12790">
                  <c:v>-4.4959772834832134E-3</c:v>
                </c:pt>
                <c:pt idx="12791">
                  <c:v>-4.4959772834832134E-3</c:v>
                </c:pt>
                <c:pt idx="12792">
                  <c:v>-4.4959772834832134E-3</c:v>
                </c:pt>
                <c:pt idx="12793">
                  <c:v>-4.4959772834832134E-3</c:v>
                </c:pt>
                <c:pt idx="12794">
                  <c:v>-4.4959772834832134E-3</c:v>
                </c:pt>
                <c:pt idx="12795">
                  <c:v>-4.4959772834832134E-3</c:v>
                </c:pt>
                <c:pt idx="12796">
                  <c:v>-4.4959772834832134E-3</c:v>
                </c:pt>
                <c:pt idx="12797">
                  <c:v>-4.4959772834832134E-3</c:v>
                </c:pt>
                <c:pt idx="12798">
                  <c:v>-4.4959772834832134E-3</c:v>
                </c:pt>
                <c:pt idx="12799">
                  <c:v>-4.2593469001419989E-3</c:v>
                </c:pt>
                <c:pt idx="12800">
                  <c:v>-4.2593469001419989E-3</c:v>
                </c:pt>
                <c:pt idx="12801">
                  <c:v>-4.4959772834832134E-3</c:v>
                </c:pt>
                <c:pt idx="12802">
                  <c:v>-4.4959772834832134E-3</c:v>
                </c:pt>
                <c:pt idx="12803">
                  <c:v>-4.4959772834832134E-3</c:v>
                </c:pt>
                <c:pt idx="12804">
                  <c:v>-4.4959772834832134E-3</c:v>
                </c:pt>
                <c:pt idx="12805">
                  <c:v>-4.4959772834832134E-3</c:v>
                </c:pt>
                <c:pt idx="12806">
                  <c:v>-4.4959772834832134E-3</c:v>
                </c:pt>
                <c:pt idx="12807">
                  <c:v>-4.4959772834832134E-3</c:v>
                </c:pt>
                <c:pt idx="12808">
                  <c:v>-4.4959772834832134E-3</c:v>
                </c:pt>
                <c:pt idx="12809">
                  <c:v>-4.4959772834832134E-3</c:v>
                </c:pt>
                <c:pt idx="12810">
                  <c:v>-4.4959772834832134E-3</c:v>
                </c:pt>
                <c:pt idx="12811">
                  <c:v>-4.2593469001419989E-3</c:v>
                </c:pt>
                <c:pt idx="12812">
                  <c:v>-4.2593469001419989E-3</c:v>
                </c:pt>
                <c:pt idx="12813">
                  <c:v>-4.2593469001419989E-3</c:v>
                </c:pt>
                <c:pt idx="12814">
                  <c:v>-4.2593469001419989E-3</c:v>
                </c:pt>
                <c:pt idx="12815">
                  <c:v>-4.4959772834832134E-3</c:v>
                </c:pt>
                <c:pt idx="12816">
                  <c:v>-4.4959772834832134E-3</c:v>
                </c:pt>
                <c:pt idx="12817">
                  <c:v>-4.4959772834832134E-3</c:v>
                </c:pt>
                <c:pt idx="12818">
                  <c:v>-4.4959772834832134E-3</c:v>
                </c:pt>
                <c:pt idx="12819">
                  <c:v>-4.4959772834832134E-3</c:v>
                </c:pt>
                <c:pt idx="12820">
                  <c:v>-4.4959772834832134E-3</c:v>
                </c:pt>
                <c:pt idx="12821">
                  <c:v>-4.2593469001419989E-3</c:v>
                </c:pt>
                <c:pt idx="12822">
                  <c:v>-4.2593469001419989E-3</c:v>
                </c:pt>
                <c:pt idx="12823">
                  <c:v>-4.4959772834832134E-3</c:v>
                </c:pt>
                <c:pt idx="12824">
                  <c:v>-4.4959772834832134E-3</c:v>
                </c:pt>
                <c:pt idx="12825">
                  <c:v>-4.4959772834832134E-3</c:v>
                </c:pt>
                <c:pt idx="12826">
                  <c:v>-4.4959772834832134E-3</c:v>
                </c:pt>
                <c:pt idx="12827">
                  <c:v>-4.4959772834832134E-3</c:v>
                </c:pt>
                <c:pt idx="12828">
                  <c:v>-4.4959772834832134E-3</c:v>
                </c:pt>
                <c:pt idx="12829">
                  <c:v>-4.4959772834832134E-3</c:v>
                </c:pt>
                <c:pt idx="12830">
                  <c:v>-4.4959772834832134E-3</c:v>
                </c:pt>
                <c:pt idx="12831">
                  <c:v>-4.4959772834832134E-3</c:v>
                </c:pt>
                <c:pt idx="12832">
                  <c:v>-4.4959772834832134E-3</c:v>
                </c:pt>
                <c:pt idx="12833">
                  <c:v>-4.4959772834832134E-3</c:v>
                </c:pt>
                <c:pt idx="12834">
                  <c:v>-4.4959772834832134E-3</c:v>
                </c:pt>
                <c:pt idx="12835">
                  <c:v>-4.4959772834832134E-3</c:v>
                </c:pt>
                <c:pt idx="12836">
                  <c:v>-4.4959772834832134E-3</c:v>
                </c:pt>
                <c:pt idx="12837">
                  <c:v>-4.4959772834832134E-3</c:v>
                </c:pt>
                <c:pt idx="12838">
                  <c:v>-4.4959772834832134E-3</c:v>
                </c:pt>
                <c:pt idx="12839">
                  <c:v>-4.4959772834832134E-3</c:v>
                </c:pt>
                <c:pt idx="12840">
                  <c:v>-4.4959772834832134E-3</c:v>
                </c:pt>
                <c:pt idx="12841">
                  <c:v>-4.4959772834832134E-3</c:v>
                </c:pt>
                <c:pt idx="12842">
                  <c:v>-4.4959772834832134E-3</c:v>
                </c:pt>
                <c:pt idx="12843">
                  <c:v>-4.4959772834832134E-3</c:v>
                </c:pt>
                <c:pt idx="12844">
                  <c:v>-4.4959772834832134E-3</c:v>
                </c:pt>
                <c:pt idx="12845">
                  <c:v>-4.4959772834832134E-3</c:v>
                </c:pt>
                <c:pt idx="12846">
                  <c:v>-4.4959772834832134E-3</c:v>
                </c:pt>
                <c:pt idx="12847">
                  <c:v>-4.4959772834832134E-3</c:v>
                </c:pt>
                <c:pt idx="12848">
                  <c:v>-4.4959772834832134E-3</c:v>
                </c:pt>
                <c:pt idx="12849">
                  <c:v>-4.4959772834832134E-3</c:v>
                </c:pt>
                <c:pt idx="12850">
                  <c:v>-4.4959772834832134E-3</c:v>
                </c:pt>
                <c:pt idx="12851">
                  <c:v>-4.2593469001419989E-3</c:v>
                </c:pt>
                <c:pt idx="12852">
                  <c:v>-4.2593469001419989E-3</c:v>
                </c:pt>
                <c:pt idx="12853">
                  <c:v>-4.2593469001419989E-3</c:v>
                </c:pt>
                <c:pt idx="12854">
                  <c:v>-4.2593469001419989E-3</c:v>
                </c:pt>
                <c:pt idx="12855">
                  <c:v>-3.78608613345954E-3</c:v>
                </c:pt>
                <c:pt idx="12856">
                  <c:v>-3.78608613345954E-3</c:v>
                </c:pt>
                <c:pt idx="12857">
                  <c:v>-3.5494557501183285E-3</c:v>
                </c:pt>
                <c:pt idx="12858">
                  <c:v>-3.5494557501183285E-3</c:v>
                </c:pt>
                <c:pt idx="12859">
                  <c:v>-3.5494557501183285E-3</c:v>
                </c:pt>
                <c:pt idx="12860">
                  <c:v>-3.5494557501183285E-3</c:v>
                </c:pt>
                <c:pt idx="12861">
                  <c:v>-3.5494557501183285E-3</c:v>
                </c:pt>
                <c:pt idx="12862">
                  <c:v>-3.5494557501183285E-3</c:v>
                </c:pt>
                <c:pt idx="12863">
                  <c:v>-3.5494557501183285E-3</c:v>
                </c:pt>
                <c:pt idx="12864">
                  <c:v>-3.5494557501183285E-3</c:v>
                </c:pt>
                <c:pt idx="12865">
                  <c:v>-2.8395646000946542E-3</c:v>
                </c:pt>
                <c:pt idx="12866">
                  <c:v>-2.8395646000946542E-3</c:v>
                </c:pt>
                <c:pt idx="12867">
                  <c:v>-3.0761949834358752E-3</c:v>
                </c:pt>
                <c:pt idx="12868">
                  <c:v>-3.0761949834358752E-3</c:v>
                </c:pt>
                <c:pt idx="12869">
                  <c:v>-2.8395646000946542E-3</c:v>
                </c:pt>
                <c:pt idx="12870">
                  <c:v>-2.8395646000946542E-3</c:v>
                </c:pt>
                <c:pt idx="12871">
                  <c:v>-3.0761949834358752E-3</c:v>
                </c:pt>
                <c:pt idx="12872">
                  <c:v>-3.0761949834358752E-3</c:v>
                </c:pt>
                <c:pt idx="12873">
                  <c:v>-3.3128253667771002E-3</c:v>
                </c:pt>
                <c:pt idx="12874">
                  <c:v>-3.5494557501183285E-3</c:v>
                </c:pt>
                <c:pt idx="12875">
                  <c:v>-2.1296734500709986E-3</c:v>
                </c:pt>
                <c:pt idx="12876">
                  <c:v>-2.1296734500709986E-3</c:v>
                </c:pt>
                <c:pt idx="12877">
                  <c:v>-1.6564126833885564E-3</c:v>
                </c:pt>
                <c:pt idx="12878">
                  <c:v>-1.6564126833885564E-3</c:v>
                </c:pt>
                <c:pt idx="12879">
                  <c:v>-2.6029342167534497E-3</c:v>
                </c:pt>
                <c:pt idx="12880">
                  <c:v>-2.6029342167534497E-3</c:v>
                </c:pt>
                <c:pt idx="12881">
                  <c:v>-3.3128253667771002E-3</c:v>
                </c:pt>
                <c:pt idx="12882">
                  <c:v>-3.3128253667771002E-3</c:v>
                </c:pt>
                <c:pt idx="12883">
                  <c:v>-2.8395646000946542E-3</c:v>
                </c:pt>
                <c:pt idx="12884">
                  <c:v>-2.8395646000946542E-3</c:v>
                </c:pt>
                <c:pt idx="12885">
                  <c:v>-2.8395646000946542E-3</c:v>
                </c:pt>
                <c:pt idx="12886">
                  <c:v>-2.8395646000946542E-3</c:v>
                </c:pt>
                <c:pt idx="12887">
                  <c:v>-2.8395646000946542E-3</c:v>
                </c:pt>
                <c:pt idx="12888">
                  <c:v>-2.8395646000946542E-3</c:v>
                </c:pt>
                <c:pt idx="12889">
                  <c:v>-2.8395646000946542E-3</c:v>
                </c:pt>
                <c:pt idx="12890">
                  <c:v>-2.8395646000946542E-3</c:v>
                </c:pt>
                <c:pt idx="12891">
                  <c:v>-2.8395646000946542E-3</c:v>
                </c:pt>
                <c:pt idx="12892">
                  <c:v>-2.8395646000946542E-3</c:v>
                </c:pt>
                <c:pt idx="12893">
                  <c:v>-2.8395646000946542E-3</c:v>
                </c:pt>
                <c:pt idx="12894">
                  <c:v>-2.8395646000946542E-3</c:v>
                </c:pt>
                <c:pt idx="12895">
                  <c:v>-2.8395646000946542E-3</c:v>
                </c:pt>
                <c:pt idx="12896">
                  <c:v>-2.8395646000946542E-3</c:v>
                </c:pt>
                <c:pt idx="12897">
                  <c:v>-2.6029342167534497E-3</c:v>
                </c:pt>
                <c:pt idx="12898">
                  <c:v>-2.6029342167534497E-3</c:v>
                </c:pt>
                <c:pt idx="12899">
                  <c:v>-2.6029342167534497E-3</c:v>
                </c:pt>
                <c:pt idx="12900">
                  <c:v>-2.6029342167534497E-3</c:v>
                </c:pt>
                <c:pt idx="12901">
                  <c:v>-2.8395646000946542E-3</c:v>
                </c:pt>
                <c:pt idx="12902">
                  <c:v>-2.8395646000946542E-3</c:v>
                </c:pt>
                <c:pt idx="12903">
                  <c:v>-2.8395646000946542E-3</c:v>
                </c:pt>
                <c:pt idx="12904">
                  <c:v>-2.8395646000946542E-3</c:v>
                </c:pt>
                <c:pt idx="12905">
                  <c:v>-2.8395646000946542E-3</c:v>
                </c:pt>
                <c:pt idx="12906">
                  <c:v>-2.8395646000946542E-3</c:v>
                </c:pt>
                <c:pt idx="12907">
                  <c:v>-2.1296734500709986E-3</c:v>
                </c:pt>
                <c:pt idx="12908">
                  <c:v>-2.1296734500709986E-3</c:v>
                </c:pt>
                <c:pt idx="12909">
                  <c:v>-2.1296734500709986E-3</c:v>
                </c:pt>
                <c:pt idx="12910">
                  <c:v>-2.1296734500709986E-3</c:v>
                </c:pt>
                <c:pt idx="12911">
                  <c:v>-2.1296734500709986E-3</c:v>
                </c:pt>
                <c:pt idx="12912">
                  <c:v>-2.1296734500709986E-3</c:v>
                </c:pt>
                <c:pt idx="12913">
                  <c:v>-2.3663038334122118E-3</c:v>
                </c:pt>
                <c:pt idx="12914">
                  <c:v>-2.3663038334122118E-3</c:v>
                </c:pt>
                <c:pt idx="12915">
                  <c:v>-2.1296734500709986E-3</c:v>
                </c:pt>
                <c:pt idx="12916">
                  <c:v>-2.1296734500709986E-3</c:v>
                </c:pt>
                <c:pt idx="12917">
                  <c:v>-2.3663038334122118E-3</c:v>
                </c:pt>
                <c:pt idx="12918">
                  <c:v>-2.3663038334122118E-3</c:v>
                </c:pt>
                <c:pt idx="12919">
                  <c:v>-2.3663038334122118E-3</c:v>
                </c:pt>
                <c:pt idx="12920">
                  <c:v>-2.3663038334122118E-3</c:v>
                </c:pt>
                <c:pt idx="12921">
                  <c:v>-2.6029342167534497E-3</c:v>
                </c:pt>
                <c:pt idx="12922">
                  <c:v>-2.6029342167534497E-3</c:v>
                </c:pt>
                <c:pt idx="12923">
                  <c:v>-2.6029342167534497E-3</c:v>
                </c:pt>
                <c:pt idx="12924">
                  <c:v>-2.6029342167534497E-3</c:v>
                </c:pt>
                <c:pt idx="12925">
                  <c:v>-2.8395646000946542E-3</c:v>
                </c:pt>
                <c:pt idx="12926">
                  <c:v>-2.8395646000946542E-3</c:v>
                </c:pt>
                <c:pt idx="12927">
                  <c:v>-2.8395646000946542E-3</c:v>
                </c:pt>
                <c:pt idx="12928">
                  <c:v>-2.8395646000946542E-3</c:v>
                </c:pt>
                <c:pt idx="12929">
                  <c:v>-3.0761949834358752E-3</c:v>
                </c:pt>
                <c:pt idx="12930">
                  <c:v>-3.0761949834358752E-3</c:v>
                </c:pt>
                <c:pt idx="12931">
                  <c:v>-3.0761949834358752E-3</c:v>
                </c:pt>
                <c:pt idx="12932">
                  <c:v>-3.0761949834358752E-3</c:v>
                </c:pt>
                <c:pt idx="12933">
                  <c:v>-3.0761949834358752E-3</c:v>
                </c:pt>
                <c:pt idx="12934">
                  <c:v>-3.0761949834358752E-3</c:v>
                </c:pt>
                <c:pt idx="12935">
                  <c:v>-3.0761949834358752E-3</c:v>
                </c:pt>
                <c:pt idx="12936">
                  <c:v>-3.0761949834358752E-3</c:v>
                </c:pt>
                <c:pt idx="12937">
                  <c:v>-3.5494557501183285E-3</c:v>
                </c:pt>
                <c:pt idx="12938">
                  <c:v>-3.5494557501183285E-3</c:v>
                </c:pt>
                <c:pt idx="12939">
                  <c:v>-3.0761949834358752E-3</c:v>
                </c:pt>
                <c:pt idx="12940">
                  <c:v>-3.0761949834358752E-3</c:v>
                </c:pt>
                <c:pt idx="12941">
                  <c:v>-3.0761949834358752E-3</c:v>
                </c:pt>
                <c:pt idx="12942">
                  <c:v>-2.8395646000946542E-3</c:v>
                </c:pt>
                <c:pt idx="12943">
                  <c:v>-2.8395646000946542E-3</c:v>
                </c:pt>
                <c:pt idx="12944">
                  <c:v>-2.8395646000946542E-3</c:v>
                </c:pt>
                <c:pt idx="12945">
                  <c:v>-2.8395646000946542E-3</c:v>
                </c:pt>
                <c:pt idx="12946">
                  <c:v>-2.8395646000946542E-3</c:v>
                </c:pt>
                <c:pt idx="12947">
                  <c:v>-2.8395646000946542E-3</c:v>
                </c:pt>
                <c:pt idx="12948">
                  <c:v>-2.8395646000946542E-3</c:v>
                </c:pt>
                <c:pt idx="12949">
                  <c:v>-2.8395646000946542E-3</c:v>
                </c:pt>
                <c:pt idx="12950">
                  <c:v>-2.8395646000946542E-3</c:v>
                </c:pt>
                <c:pt idx="12951">
                  <c:v>-3.0761949834358752E-3</c:v>
                </c:pt>
                <c:pt idx="12952">
                  <c:v>-3.0761949834358752E-3</c:v>
                </c:pt>
                <c:pt idx="12953">
                  <c:v>-2.6029342167534497E-3</c:v>
                </c:pt>
                <c:pt idx="12954">
                  <c:v>-2.6029342167534497E-3</c:v>
                </c:pt>
                <c:pt idx="12955">
                  <c:v>-2.6029342167534497E-3</c:v>
                </c:pt>
                <c:pt idx="12956">
                  <c:v>-2.6029342167534497E-3</c:v>
                </c:pt>
                <c:pt idx="12957">
                  <c:v>-2.6029342167534497E-3</c:v>
                </c:pt>
                <c:pt idx="12958">
                  <c:v>-2.6029342167534497E-3</c:v>
                </c:pt>
                <c:pt idx="12959">
                  <c:v>-2.6029342167534497E-3</c:v>
                </c:pt>
                <c:pt idx="12960">
                  <c:v>-2.6029342167534497E-3</c:v>
                </c:pt>
                <c:pt idx="12961">
                  <c:v>-2.6029342167534497E-3</c:v>
                </c:pt>
                <c:pt idx="12962">
                  <c:v>-2.6029342167534497E-3</c:v>
                </c:pt>
                <c:pt idx="12963">
                  <c:v>-2.3663038334122118E-3</c:v>
                </c:pt>
                <c:pt idx="12964">
                  <c:v>-2.3663038334122118E-3</c:v>
                </c:pt>
                <c:pt idx="12965">
                  <c:v>-2.8395646000946542E-3</c:v>
                </c:pt>
                <c:pt idx="12966">
                  <c:v>-2.8395646000946542E-3</c:v>
                </c:pt>
                <c:pt idx="12967">
                  <c:v>-2.8395646000946542E-3</c:v>
                </c:pt>
                <c:pt idx="12968">
                  <c:v>-2.8395646000946542E-3</c:v>
                </c:pt>
                <c:pt idx="12969">
                  <c:v>-2.8395646000946542E-3</c:v>
                </c:pt>
                <c:pt idx="12970">
                  <c:v>-2.8395646000946542E-3</c:v>
                </c:pt>
                <c:pt idx="12971">
                  <c:v>-2.8395646000946542E-3</c:v>
                </c:pt>
                <c:pt idx="12972">
                  <c:v>-2.8395646000946542E-3</c:v>
                </c:pt>
                <c:pt idx="12973">
                  <c:v>-2.8395646000946542E-3</c:v>
                </c:pt>
                <c:pt idx="12974">
                  <c:v>-2.8395646000946542E-3</c:v>
                </c:pt>
                <c:pt idx="12975">
                  <c:v>-2.6029342167534497E-3</c:v>
                </c:pt>
                <c:pt idx="12976">
                  <c:v>-2.6029342167534497E-3</c:v>
                </c:pt>
                <c:pt idx="12977">
                  <c:v>-2.6029342167534497E-3</c:v>
                </c:pt>
                <c:pt idx="12978">
                  <c:v>-2.6029342167534497E-3</c:v>
                </c:pt>
                <c:pt idx="12979">
                  <c:v>-2.6029342167534497E-3</c:v>
                </c:pt>
                <c:pt idx="12980">
                  <c:v>-2.6029342167534497E-3</c:v>
                </c:pt>
                <c:pt idx="12981">
                  <c:v>-2.6029342167534497E-3</c:v>
                </c:pt>
                <c:pt idx="12982">
                  <c:v>-2.6029342167534497E-3</c:v>
                </c:pt>
                <c:pt idx="12983">
                  <c:v>-2.6029342167534497E-3</c:v>
                </c:pt>
                <c:pt idx="12984">
                  <c:v>-2.6029342167534497E-3</c:v>
                </c:pt>
                <c:pt idx="12985">
                  <c:v>-2.3663038334122118E-3</c:v>
                </c:pt>
                <c:pt idx="12986">
                  <c:v>-2.3663038334122118E-3</c:v>
                </c:pt>
                <c:pt idx="12987">
                  <c:v>-2.1296734500709986E-3</c:v>
                </c:pt>
                <c:pt idx="12988">
                  <c:v>-2.1296734500709986E-3</c:v>
                </c:pt>
                <c:pt idx="12989">
                  <c:v>-2.3663038334122118E-3</c:v>
                </c:pt>
                <c:pt idx="12990">
                  <c:v>-2.6029342167534497E-3</c:v>
                </c:pt>
                <c:pt idx="12991">
                  <c:v>-1.8930430667297789E-3</c:v>
                </c:pt>
                <c:pt idx="12992">
                  <c:v>-1.8930430667297789E-3</c:v>
                </c:pt>
                <c:pt idx="12993">
                  <c:v>-1.6564126833885564E-3</c:v>
                </c:pt>
                <c:pt idx="12994">
                  <c:v>-1.6564126833885564E-3</c:v>
                </c:pt>
                <c:pt idx="12995">
                  <c:v>-1.6564126833885564E-3</c:v>
                </c:pt>
                <c:pt idx="12996">
                  <c:v>-1.6564126833885564E-3</c:v>
                </c:pt>
                <c:pt idx="12997">
                  <c:v>-1.1831519167061141E-3</c:v>
                </c:pt>
                <c:pt idx="12998">
                  <c:v>-1.1831519167061141E-3</c:v>
                </c:pt>
                <c:pt idx="12999">
                  <c:v>-7.098911500236641E-4</c:v>
                </c:pt>
                <c:pt idx="13000">
                  <c:v>-7.098911500236641E-4</c:v>
                </c:pt>
                <c:pt idx="13001">
                  <c:v>2.3663038334122141E-4</c:v>
                </c:pt>
                <c:pt idx="13002">
                  <c:v>2.3663038334122141E-4</c:v>
                </c:pt>
                <c:pt idx="13003">
                  <c:v>7.098911500236641E-4</c:v>
                </c:pt>
                <c:pt idx="13004">
                  <c:v>7.098911500236641E-4</c:v>
                </c:pt>
                <c:pt idx="13005">
                  <c:v>2.3663038334122141E-4</c:v>
                </c:pt>
                <c:pt idx="13006">
                  <c:v>2.3663038334122141E-4</c:v>
                </c:pt>
                <c:pt idx="13007">
                  <c:v>2.3663038334122141E-4</c:v>
                </c:pt>
                <c:pt idx="13008">
                  <c:v>2.3663038334122141E-4</c:v>
                </c:pt>
                <c:pt idx="13009">
                  <c:v>-2.3663038334122141E-4</c:v>
                </c:pt>
                <c:pt idx="13010">
                  <c:v>-2.3663038334122141E-4</c:v>
                </c:pt>
                <c:pt idx="13011">
                  <c:v>-2.3663038334122141E-4</c:v>
                </c:pt>
                <c:pt idx="13012">
                  <c:v>-2.3663038334122141E-4</c:v>
                </c:pt>
                <c:pt idx="13013">
                  <c:v>-7.098911500236641E-4</c:v>
                </c:pt>
                <c:pt idx="13014">
                  <c:v>-7.098911500236641E-4</c:v>
                </c:pt>
                <c:pt idx="13015">
                  <c:v>-7.098911500236641E-4</c:v>
                </c:pt>
                <c:pt idx="13016">
                  <c:v>-7.098911500236641E-4</c:v>
                </c:pt>
                <c:pt idx="13017">
                  <c:v>-2.3663038334122141E-4</c:v>
                </c:pt>
                <c:pt idx="13018">
                  <c:v>-7.098911500236641E-4</c:v>
                </c:pt>
                <c:pt idx="13019">
                  <c:v>-7.098911500236641E-4</c:v>
                </c:pt>
                <c:pt idx="13020">
                  <c:v>-7.098911500236641E-4</c:v>
                </c:pt>
                <c:pt idx="13021">
                  <c:v>-7.098911500236641E-4</c:v>
                </c:pt>
                <c:pt idx="13022">
                  <c:v>-7.098911500236641E-4</c:v>
                </c:pt>
                <c:pt idx="13023">
                  <c:v>-7.098911500236641E-4</c:v>
                </c:pt>
                <c:pt idx="13024">
                  <c:v>-7.098911500236641E-4</c:v>
                </c:pt>
                <c:pt idx="13025">
                  <c:v>-7.098911500236641E-4</c:v>
                </c:pt>
                <c:pt idx="13026">
                  <c:v>0</c:v>
                </c:pt>
                <c:pt idx="13027">
                  <c:v>-2.3663038334122141E-4</c:v>
                </c:pt>
                <c:pt idx="13028">
                  <c:v>-2.3663038334122141E-4</c:v>
                </c:pt>
                <c:pt idx="13029">
                  <c:v>-2.3663038334122141E-4</c:v>
                </c:pt>
                <c:pt idx="13030">
                  <c:v>-2.3663038334122141E-4</c:v>
                </c:pt>
                <c:pt idx="13031">
                  <c:v>-2.3663038334122141E-4</c:v>
                </c:pt>
                <c:pt idx="13032">
                  <c:v>-7.098911500236641E-4</c:v>
                </c:pt>
                <c:pt idx="13033">
                  <c:v>-7.098911500236641E-4</c:v>
                </c:pt>
                <c:pt idx="13034">
                  <c:v>-7.098911500236641E-4</c:v>
                </c:pt>
                <c:pt idx="13035">
                  <c:v>-7.098911500236641E-4</c:v>
                </c:pt>
                <c:pt idx="13036">
                  <c:v>-7.098911500236641E-4</c:v>
                </c:pt>
                <c:pt idx="13037">
                  <c:v>-7.098911500236641E-4</c:v>
                </c:pt>
                <c:pt idx="13038">
                  <c:v>-7.098911500236641E-4</c:v>
                </c:pt>
                <c:pt idx="13039">
                  <c:v>-7.098911500236641E-4</c:v>
                </c:pt>
                <c:pt idx="13040">
                  <c:v>-7.098911500236641E-4</c:v>
                </c:pt>
                <c:pt idx="13041">
                  <c:v>-7.098911500236641E-4</c:v>
                </c:pt>
                <c:pt idx="13042">
                  <c:v>-7.098911500236641E-4</c:v>
                </c:pt>
                <c:pt idx="13043">
                  <c:v>-7.098911500236641E-4</c:v>
                </c:pt>
                <c:pt idx="13044">
                  <c:v>-7.098911500236641E-4</c:v>
                </c:pt>
                <c:pt idx="13045">
                  <c:v>-7.098911500236641E-4</c:v>
                </c:pt>
                <c:pt idx="13046">
                  <c:v>-7.098911500236641E-4</c:v>
                </c:pt>
                <c:pt idx="13047">
                  <c:v>-7.098911500236641E-4</c:v>
                </c:pt>
                <c:pt idx="13048">
                  <c:v>-7.098911500236641E-4</c:v>
                </c:pt>
                <c:pt idx="13049">
                  <c:v>-9.4652153336489161E-4</c:v>
                </c:pt>
                <c:pt idx="13050">
                  <c:v>-9.4652153336489161E-4</c:v>
                </c:pt>
                <c:pt idx="13051">
                  <c:v>-9.4652153336489161E-4</c:v>
                </c:pt>
                <c:pt idx="13052">
                  <c:v>-1.419782300047326E-3</c:v>
                </c:pt>
                <c:pt idx="13053">
                  <c:v>-1.419782300047326E-3</c:v>
                </c:pt>
                <c:pt idx="13054">
                  <c:v>-1.1831519167061141E-3</c:v>
                </c:pt>
                <c:pt idx="13055">
                  <c:v>-9.4652153336489161E-4</c:v>
                </c:pt>
                <c:pt idx="13056">
                  <c:v>-7.098911500236641E-4</c:v>
                </c:pt>
                <c:pt idx="13057">
                  <c:v>-7.098911500236641E-4</c:v>
                </c:pt>
                <c:pt idx="13058">
                  <c:v>-7.098911500236641E-4</c:v>
                </c:pt>
                <c:pt idx="13059">
                  <c:v>-7.098911500236641E-4</c:v>
                </c:pt>
                <c:pt idx="13060">
                  <c:v>-7.098911500236641E-4</c:v>
                </c:pt>
                <c:pt idx="13061">
                  <c:v>-7.098911500236641E-4</c:v>
                </c:pt>
                <c:pt idx="13062">
                  <c:v>-4.7326076668244434E-4</c:v>
                </c:pt>
                <c:pt idx="13063">
                  <c:v>-4.7326076668244434E-4</c:v>
                </c:pt>
                <c:pt idx="13064">
                  <c:v>-4.7326076668244434E-4</c:v>
                </c:pt>
                <c:pt idx="13065">
                  <c:v>-4.7326076668244434E-4</c:v>
                </c:pt>
                <c:pt idx="13066">
                  <c:v>-2.3663038334122141E-4</c:v>
                </c:pt>
                <c:pt idx="13067">
                  <c:v>-2.3663038334122141E-4</c:v>
                </c:pt>
                <c:pt idx="13068">
                  <c:v>-2.3663038334122141E-4</c:v>
                </c:pt>
                <c:pt idx="13069">
                  <c:v>-2.3663038334122141E-4</c:v>
                </c:pt>
                <c:pt idx="13070">
                  <c:v>-4.7326076668244434E-4</c:v>
                </c:pt>
                <c:pt idx="13071">
                  <c:v>-4.7326076668244434E-4</c:v>
                </c:pt>
                <c:pt idx="13072">
                  <c:v>-7.098911500236641E-4</c:v>
                </c:pt>
                <c:pt idx="13073">
                  <c:v>-9.4652153336489161E-4</c:v>
                </c:pt>
                <c:pt idx="13074">
                  <c:v>-9.4652153336489161E-4</c:v>
                </c:pt>
                <c:pt idx="13075">
                  <c:v>-9.4652153336489161E-4</c:v>
                </c:pt>
                <c:pt idx="13076">
                  <c:v>-7.098911500236641E-4</c:v>
                </c:pt>
                <c:pt idx="13077">
                  <c:v>-7.098911500236641E-4</c:v>
                </c:pt>
                <c:pt idx="13078">
                  <c:v>-9.4652153336489161E-4</c:v>
                </c:pt>
                <c:pt idx="13079">
                  <c:v>-9.4652153336489161E-4</c:v>
                </c:pt>
                <c:pt idx="13080">
                  <c:v>-9.4652153336489161E-4</c:v>
                </c:pt>
                <c:pt idx="13081">
                  <c:v>-9.4652153336489161E-4</c:v>
                </c:pt>
                <c:pt idx="13082">
                  <c:v>-1.1831519167061141E-3</c:v>
                </c:pt>
                <c:pt idx="13083">
                  <c:v>-1.1831519167061141E-3</c:v>
                </c:pt>
                <c:pt idx="13084">
                  <c:v>-1.1831519167061141E-3</c:v>
                </c:pt>
                <c:pt idx="13085">
                  <c:v>-1.1831519167061141E-3</c:v>
                </c:pt>
                <c:pt idx="13086">
                  <c:v>-7.098911500236641E-4</c:v>
                </c:pt>
                <c:pt idx="13087">
                  <c:v>-7.098911500236641E-4</c:v>
                </c:pt>
                <c:pt idx="13088">
                  <c:v>-7.098911500236641E-4</c:v>
                </c:pt>
                <c:pt idx="13089">
                  <c:v>-7.098911500236641E-4</c:v>
                </c:pt>
                <c:pt idx="13090">
                  <c:v>-9.4652153336489161E-4</c:v>
                </c:pt>
                <c:pt idx="13091">
                  <c:v>-9.4652153336489161E-4</c:v>
                </c:pt>
                <c:pt idx="13092">
                  <c:v>-9.4652153336489161E-4</c:v>
                </c:pt>
                <c:pt idx="13093">
                  <c:v>-9.4652153336489161E-4</c:v>
                </c:pt>
                <c:pt idx="13094">
                  <c:v>-9.4652153336489161E-4</c:v>
                </c:pt>
                <c:pt idx="13095">
                  <c:v>-9.4652153336489161E-4</c:v>
                </c:pt>
                <c:pt idx="13096">
                  <c:v>-7.098911500236641E-4</c:v>
                </c:pt>
                <c:pt idx="13097">
                  <c:v>-7.098911500236641E-4</c:v>
                </c:pt>
                <c:pt idx="13098">
                  <c:v>-4.7326076668244434E-4</c:v>
                </c:pt>
                <c:pt idx="13099">
                  <c:v>-4.7326076668244434E-4</c:v>
                </c:pt>
                <c:pt idx="13100">
                  <c:v>-4.7326076668244434E-4</c:v>
                </c:pt>
                <c:pt idx="13101">
                  <c:v>-4.7326076668244434E-4</c:v>
                </c:pt>
                <c:pt idx="13102">
                  <c:v>-4.7326076668244434E-4</c:v>
                </c:pt>
                <c:pt idx="13103">
                  <c:v>-4.7326076668244434E-4</c:v>
                </c:pt>
                <c:pt idx="13104">
                  <c:v>-4.7326076668244434E-4</c:v>
                </c:pt>
                <c:pt idx="13105">
                  <c:v>-4.7326076668244434E-4</c:v>
                </c:pt>
                <c:pt idx="13106">
                  <c:v>-7.098911500236641E-4</c:v>
                </c:pt>
                <c:pt idx="13107">
                  <c:v>-7.098911500236641E-4</c:v>
                </c:pt>
                <c:pt idx="13108">
                  <c:v>-2.3663038334122141E-4</c:v>
                </c:pt>
                <c:pt idx="13109">
                  <c:v>-2.3663038334122141E-4</c:v>
                </c:pt>
                <c:pt idx="13110">
                  <c:v>-2.3663038334122141E-4</c:v>
                </c:pt>
                <c:pt idx="13111">
                  <c:v>-2.3663038334122141E-4</c:v>
                </c:pt>
                <c:pt idx="13112">
                  <c:v>-2.3663038334122141E-4</c:v>
                </c:pt>
                <c:pt idx="13113">
                  <c:v>-2.3663038334122141E-4</c:v>
                </c:pt>
                <c:pt idx="13114">
                  <c:v>-2.3663038334122141E-4</c:v>
                </c:pt>
                <c:pt idx="13115">
                  <c:v>-2.3663038334122141E-4</c:v>
                </c:pt>
                <c:pt idx="13116">
                  <c:v>2.3663038334122141E-4</c:v>
                </c:pt>
                <c:pt idx="13117">
                  <c:v>2.3663038334122141E-4</c:v>
                </c:pt>
                <c:pt idx="13118">
                  <c:v>4.7326076668244434E-4</c:v>
                </c:pt>
                <c:pt idx="13119">
                  <c:v>4.7326076668244434E-4</c:v>
                </c:pt>
                <c:pt idx="13120">
                  <c:v>4.7326076668244434E-4</c:v>
                </c:pt>
                <c:pt idx="13121">
                  <c:v>4.7326076668244434E-4</c:v>
                </c:pt>
                <c:pt idx="13122">
                  <c:v>2.3663038334122141E-4</c:v>
                </c:pt>
                <c:pt idx="13123">
                  <c:v>2.3663038334122141E-4</c:v>
                </c:pt>
                <c:pt idx="13124">
                  <c:v>0</c:v>
                </c:pt>
                <c:pt idx="13125">
                  <c:v>0</c:v>
                </c:pt>
                <c:pt idx="13126">
                  <c:v>0</c:v>
                </c:pt>
                <c:pt idx="13127">
                  <c:v>0</c:v>
                </c:pt>
                <c:pt idx="13128">
                  <c:v>2.3663038334122141E-4</c:v>
                </c:pt>
                <c:pt idx="13129">
                  <c:v>2.3663038334122141E-4</c:v>
                </c:pt>
                <c:pt idx="13130">
                  <c:v>0</c:v>
                </c:pt>
                <c:pt idx="13131">
                  <c:v>0</c:v>
                </c:pt>
                <c:pt idx="13132">
                  <c:v>-2.3663038334122141E-4</c:v>
                </c:pt>
                <c:pt idx="13133">
                  <c:v>-2.3663038334122141E-4</c:v>
                </c:pt>
                <c:pt idx="13134">
                  <c:v>0</c:v>
                </c:pt>
                <c:pt idx="13135">
                  <c:v>0</c:v>
                </c:pt>
                <c:pt idx="13136">
                  <c:v>0</c:v>
                </c:pt>
                <c:pt idx="13137">
                  <c:v>0</c:v>
                </c:pt>
                <c:pt idx="13138">
                  <c:v>0</c:v>
                </c:pt>
                <c:pt idx="13139">
                  <c:v>0</c:v>
                </c:pt>
                <c:pt idx="13140">
                  <c:v>2.3663038334122141E-4</c:v>
                </c:pt>
                <c:pt idx="13141">
                  <c:v>2.3663038334122141E-4</c:v>
                </c:pt>
                <c:pt idx="13142">
                  <c:v>2.3663038334122141E-4</c:v>
                </c:pt>
                <c:pt idx="13143">
                  <c:v>2.3663038334122141E-4</c:v>
                </c:pt>
                <c:pt idx="13144">
                  <c:v>0</c:v>
                </c:pt>
                <c:pt idx="13145">
                  <c:v>0</c:v>
                </c:pt>
                <c:pt idx="13146">
                  <c:v>0</c:v>
                </c:pt>
                <c:pt idx="13147">
                  <c:v>0</c:v>
                </c:pt>
                <c:pt idx="13148">
                  <c:v>0</c:v>
                </c:pt>
                <c:pt idx="13149">
                  <c:v>-7.9812206572770269E-3</c:v>
                </c:pt>
                <c:pt idx="13150">
                  <c:v>-7.9812206572770269E-3</c:v>
                </c:pt>
                <c:pt idx="13151">
                  <c:v>-7.7482977224701136E-3</c:v>
                </c:pt>
                <c:pt idx="13152">
                  <c:v>-7.9830946231509922E-3</c:v>
                </c:pt>
                <c:pt idx="13153">
                  <c:v>-7.9830946231509922E-3</c:v>
                </c:pt>
                <c:pt idx="13154">
                  <c:v>-7.9830946231509922E-3</c:v>
                </c:pt>
                <c:pt idx="13155">
                  <c:v>-7.9830946231509922E-3</c:v>
                </c:pt>
                <c:pt idx="13156">
                  <c:v>-7.9830946231509922E-3</c:v>
                </c:pt>
                <c:pt idx="13157">
                  <c:v>-8.2159624413145459E-3</c:v>
                </c:pt>
                <c:pt idx="13158">
                  <c:v>-7.9812206572770269E-3</c:v>
                </c:pt>
                <c:pt idx="13159">
                  <c:v>-7.7482977224701136E-3</c:v>
                </c:pt>
                <c:pt idx="13160">
                  <c:v>-7.7482977224701136E-3</c:v>
                </c:pt>
                <c:pt idx="13161">
                  <c:v>-7.5152653828088768E-3</c:v>
                </c:pt>
                <c:pt idx="13162">
                  <c:v>-7.7501174260216259E-3</c:v>
                </c:pt>
                <c:pt idx="13163">
                  <c:v>-7.7501174260216259E-3</c:v>
                </c:pt>
                <c:pt idx="13164">
                  <c:v>-7.7501174260216259E-3</c:v>
                </c:pt>
                <c:pt idx="13165">
                  <c:v>-7.7501174260216259E-3</c:v>
                </c:pt>
                <c:pt idx="13166">
                  <c:v>-7.7501174260216259E-3</c:v>
                </c:pt>
                <c:pt idx="13167">
                  <c:v>-7.7501174260216259E-3</c:v>
                </c:pt>
                <c:pt idx="13168">
                  <c:v>-7.5152653828088768E-3</c:v>
                </c:pt>
                <c:pt idx="13169">
                  <c:v>-7.7482977224701136E-3</c:v>
                </c:pt>
                <c:pt idx="13170">
                  <c:v>-7.9830946231509922E-3</c:v>
                </c:pt>
                <c:pt idx="13171">
                  <c:v>-7.7501174260216259E-3</c:v>
                </c:pt>
                <c:pt idx="13172">
                  <c:v>-7.7501174260216259E-3</c:v>
                </c:pt>
                <c:pt idx="13173">
                  <c:v>-7.7501174260216259E-3</c:v>
                </c:pt>
                <c:pt idx="13174">
                  <c:v>-7.9849694692344132E-3</c:v>
                </c:pt>
                <c:pt idx="13175">
                  <c:v>-7.9849694692344132E-3</c:v>
                </c:pt>
                <c:pt idx="13176">
                  <c:v>-7.9849694692344132E-3</c:v>
                </c:pt>
                <c:pt idx="13177">
                  <c:v>-7.9849694692344132E-3</c:v>
                </c:pt>
                <c:pt idx="13178">
                  <c:v>-7.9849694692344132E-3</c:v>
                </c:pt>
                <c:pt idx="13179">
                  <c:v>-7.9849694692344132E-3</c:v>
                </c:pt>
                <c:pt idx="13180">
                  <c:v>-7.7501174260216259E-3</c:v>
                </c:pt>
                <c:pt idx="13181">
                  <c:v>-7.7501174260216259E-3</c:v>
                </c:pt>
                <c:pt idx="13182">
                  <c:v>-7.9849694692344132E-3</c:v>
                </c:pt>
                <c:pt idx="13183">
                  <c:v>-7.9849694692344132E-3</c:v>
                </c:pt>
                <c:pt idx="13184">
                  <c:v>-7.9849694692344132E-3</c:v>
                </c:pt>
                <c:pt idx="13185">
                  <c:v>-7.9849694692344132E-3</c:v>
                </c:pt>
                <c:pt idx="13186">
                  <c:v>-7.9849694692344132E-3</c:v>
                </c:pt>
                <c:pt idx="13187">
                  <c:v>-7.9849694692344132E-3</c:v>
                </c:pt>
                <c:pt idx="13188">
                  <c:v>-7.9849694692344132E-3</c:v>
                </c:pt>
                <c:pt idx="13189">
                  <c:v>-7.9849694692344132E-3</c:v>
                </c:pt>
                <c:pt idx="13190">
                  <c:v>-7.9849694692344132E-3</c:v>
                </c:pt>
                <c:pt idx="13191">
                  <c:v>-7.9849694692344132E-3</c:v>
                </c:pt>
                <c:pt idx="13192">
                  <c:v>-7.9849694692344132E-3</c:v>
                </c:pt>
                <c:pt idx="13193">
                  <c:v>-7.9849694692344132E-3</c:v>
                </c:pt>
                <c:pt idx="13194">
                  <c:v>-8.2198215124471598E-3</c:v>
                </c:pt>
                <c:pt idx="13195">
                  <c:v>-8.2198215124471598E-3</c:v>
                </c:pt>
                <c:pt idx="13196">
                  <c:v>-8.2198215124471598E-3</c:v>
                </c:pt>
                <c:pt idx="13197">
                  <c:v>-8.2198215124471598E-3</c:v>
                </c:pt>
                <c:pt idx="13198">
                  <c:v>-8.2198215124471598E-3</c:v>
                </c:pt>
                <c:pt idx="13199">
                  <c:v>-8.2198215124471598E-3</c:v>
                </c:pt>
                <c:pt idx="13200">
                  <c:v>-8.2198215124471598E-3</c:v>
                </c:pt>
                <c:pt idx="13201">
                  <c:v>-8.2198215124471598E-3</c:v>
                </c:pt>
                <c:pt idx="13202">
                  <c:v>-8.2198215124471598E-3</c:v>
                </c:pt>
                <c:pt idx="13203">
                  <c:v>-7.9868451961475594E-3</c:v>
                </c:pt>
                <c:pt idx="13204">
                  <c:v>-7.9868451961475594E-3</c:v>
                </c:pt>
                <c:pt idx="13205">
                  <c:v>-7.9868451961475594E-3</c:v>
                </c:pt>
                <c:pt idx="13206">
                  <c:v>-7.9868451961475594E-3</c:v>
                </c:pt>
                <c:pt idx="13207">
                  <c:v>-7.9868451961475594E-3</c:v>
                </c:pt>
                <c:pt idx="13208">
                  <c:v>-7.9868451961475594E-3</c:v>
                </c:pt>
                <c:pt idx="13209">
                  <c:v>-7.9868451961475594E-3</c:v>
                </c:pt>
                <c:pt idx="13210">
                  <c:v>-7.9868451961475594E-3</c:v>
                </c:pt>
                <c:pt idx="13211">
                  <c:v>-7.9868451961475594E-3</c:v>
                </c:pt>
                <c:pt idx="13212">
                  <c:v>-7.7519379844961612E-3</c:v>
                </c:pt>
                <c:pt idx="13213">
                  <c:v>-7.9849694692344132E-3</c:v>
                </c:pt>
                <c:pt idx="13214">
                  <c:v>-7.9849694692344132E-3</c:v>
                </c:pt>
                <c:pt idx="13215">
                  <c:v>-7.9849694692344132E-3</c:v>
                </c:pt>
                <c:pt idx="13216">
                  <c:v>-7.9849694692344132E-3</c:v>
                </c:pt>
                <c:pt idx="13217">
                  <c:v>-7.9849694692344132E-3</c:v>
                </c:pt>
                <c:pt idx="13218">
                  <c:v>-7.9849694692344132E-3</c:v>
                </c:pt>
                <c:pt idx="13219">
                  <c:v>-7.9849694692344132E-3</c:v>
                </c:pt>
                <c:pt idx="13220">
                  <c:v>-7.9849694692344132E-3</c:v>
                </c:pt>
                <c:pt idx="13221">
                  <c:v>-7.9849694692344132E-3</c:v>
                </c:pt>
                <c:pt idx="13222">
                  <c:v>-8.2198215124471598E-3</c:v>
                </c:pt>
                <c:pt idx="13223">
                  <c:v>-8.2198215124471598E-3</c:v>
                </c:pt>
                <c:pt idx="13224">
                  <c:v>-8.2198215124471598E-3</c:v>
                </c:pt>
                <c:pt idx="13225">
                  <c:v>-8.2198215124471598E-3</c:v>
                </c:pt>
                <c:pt idx="13226">
                  <c:v>-8.2198215124471598E-3</c:v>
                </c:pt>
                <c:pt idx="13227">
                  <c:v>-8.2198215124471598E-3</c:v>
                </c:pt>
                <c:pt idx="13228">
                  <c:v>-8.2198215124471598E-3</c:v>
                </c:pt>
                <c:pt idx="13229">
                  <c:v>-8.2198215124471598E-3</c:v>
                </c:pt>
                <c:pt idx="13230">
                  <c:v>-8.2198215124471598E-3</c:v>
                </c:pt>
                <c:pt idx="13231">
                  <c:v>-8.2198215124471598E-3</c:v>
                </c:pt>
                <c:pt idx="13232">
                  <c:v>-8.2198215124471598E-3</c:v>
                </c:pt>
                <c:pt idx="13233">
                  <c:v>-8.2198215124471598E-3</c:v>
                </c:pt>
                <c:pt idx="13234">
                  <c:v>-8.2198215124471598E-3</c:v>
                </c:pt>
                <c:pt idx="13235">
                  <c:v>-8.2198215124471598E-3</c:v>
                </c:pt>
                <c:pt idx="13236">
                  <c:v>-8.2198215124471598E-3</c:v>
                </c:pt>
                <c:pt idx="13237">
                  <c:v>-8.2198215124471598E-3</c:v>
                </c:pt>
                <c:pt idx="13238">
                  <c:v>-8.2198215124471598E-3</c:v>
                </c:pt>
                <c:pt idx="13239">
                  <c:v>-8.2198215124471598E-3</c:v>
                </c:pt>
                <c:pt idx="13240">
                  <c:v>-8.2198215124471598E-3</c:v>
                </c:pt>
                <c:pt idx="13241">
                  <c:v>-8.2198215124471598E-3</c:v>
                </c:pt>
                <c:pt idx="13242">
                  <c:v>-8.4546735556599879E-3</c:v>
                </c:pt>
                <c:pt idx="13243">
                  <c:v>-8.4546735556599879E-3</c:v>
                </c:pt>
                <c:pt idx="13244">
                  <c:v>-8.4546735556599879E-3</c:v>
                </c:pt>
                <c:pt idx="13245">
                  <c:v>-8.4546735556599879E-3</c:v>
                </c:pt>
                <c:pt idx="13246">
                  <c:v>-8.4546735556599879E-3</c:v>
                </c:pt>
                <c:pt idx="13247">
                  <c:v>-8.4546735556599879E-3</c:v>
                </c:pt>
                <c:pt idx="13248">
                  <c:v>-9.1592296852982726E-3</c:v>
                </c:pt>
                <c:pt idx="13249">
                  <c:v>-9.1592296852982726E-3</c:v>
                </c:pt>
                <c:pt idx="13250">
                  <c:v>-8.924377642085481E-3</c:v>
                </c:pt>
                <c:pt idx="13251">
                  <c:v>-8.924377642085481E-3</c:v>
                </c:pt>
                <c:pt idx="13252">
                  <c:v>-8.6895255988727552E-3</c:v>
                </c:pt>
                <c:pt idx="13253">
                  <c:v>-8.4546735556599879E-3</c:v>
                </c:pt>
                <c:pt idx="13254">
                  <c:v>-9.1592296852982726E-3</c:v>
                </c:pt>
                <c:pt idx="13255">
                  <c:v>-9.1592296852982726E-3</c:v>
                </c:pt>
                <c:pt idx="13256">
                  <c:v>-9.1592296852982726E-3</c:v>
                </c:pt>
                <c:pt idx="13257">
                  <c:v>-9.1592296852982726E-3</c:v>
                </c:pt>
                <c:pt idx="13258">
                  <c:v>-9.1592296852982726E-3</c:v>
                </c:pt>
                <c:pt idx="13259">
                  <c:v>-9.1592296852982726E-3</c:v>
                </c:pt>
                <c:pt idx="13260">
                  <c:v>-9.6289337717238143E-3</c:v>
                </c:pt>
                <c:pt idx="13261">
                  <c:v>-9.6289337717238143E-3</c:v>
                </c:pt>
                <c:pt idx="13262">
                  <c:v>-9.3940817285110504E-3</c:v>
                </c:pt>
                <c:pt idx="13263">
                  <c:v>-9.3940817285110504E-3</c:v>
                </c:pt>
                <c:pt idx="13264">
                  <c:v>-9.6289337717238143E-3</c:v>
                </c:pt>
                <c:pt idx="13265">
                  <c:v>-9.6289337717238143E-3</c:v>
                </c:pt>
                <c:pt idx="13266">
                  <c:v>-1.0098637858149314E-2</c:v>
                </c:pt>
                <c:pt idx="13267">
                  <c:v>-1.0098637858149314E-2</c:v>
                </c:pt>
                <c:pt idx="13268">
                  <c:v>-1.0098637858149314E-2</c:v>
                </c:pt>
                <c:pt idx="13269">
                  <c:v>-1.0098637858149314E-2</c:v>
                </c:pt>
                <c:pt idx="13270">
                  <c:v>-9.863785814936684E-3</c:v>
                </c:pt>
                <c:pt idx="13271">
                  <c:v>-9.863785814936684E-3</c:v>
                </c:pt>
                <c:pt idx="13272">
                  <c:v>-9.863785814936684E-3</c:v>
                </c:pt>
                <c:pt idx="13273">
                  <c:v>-9.863785814936684E-3</c:v>
                </c:pt>
                <c:pt idx="13274">
                  <c:v>-9.863785814936684E-3</c:v>
                </c:pt>
                <c:pt idx="13275">
                  <c:v>-9.863785814936684E-3</c:v>
                </c:pt>
                <c:pt idx="13276">
                  <c:v>-9.863785814936684E-3</c:v>
                </c:pt>
                <c:pt idx="13277">
                  <c:v>-9.863785814936684E-3</c:v>
                </c:pt>
                <c:pt idx="13278">
                  <c:v>-1.0098637858149314E-2</c:v>
                </c:pt>
                <c:pt idx="13279">
                  <c:v>-1.0098637858149314E-2</c:v>
                </c:pt>
                <c:pt idx="13280">
                  <c:v>-9.6289337717238143E-3</c:v>
                </c:pt>
                <c:pt idx="13281">
                  <c:v>-9.6289337717238143E-3</c:v>
                </c:pt>
                <c:pt idx="13282">
                  <c:v>-9.863785814936684E-3</c:v>
                </c:pt>
                <c:pt idx="13283">
                  <c:v>-9.863785814936684E-3</c:v>
                </c:pt>
                <c:pt idx="13284">
                  <c:v>-9.6289337717238143E-3</c:v>
                </c:pt>
                <c:pt idx="13285">
                  <c:v>-9.6289337717238143E-3</c:v>
                </c:pt>
                <c:pt idx="13286">
                  <c:v>-1.0098637858149314E-2</c:v>
                </c:pt>
                <c:pt idx="13287">
                  <c:v>-1.0098637858149314E-2</c:v>
                </c:pt>
                <c:pt idx="13288">
                  <c:v>-1.0098637858149314E-2</c:v>
                </c:pt>
                <c:pt idx="13289">
                  <c:v>-1.0098637858149314E-2</c:v>
                </c:pt>
                <c:pt idx="13290">
                  <c:v>-1.0098637858149314E-2</c:v>
                </c:pt>
                <c:pt idx="13291">
                  <c:v>-1.0098637858149314E-2</c:v>
                </c:pt>
                <c:pt idx="13292">
                  <c:v>-9.863785814936684E-3</c:v>
                </c:pt>
                <c:pt idx="13293">
                  <c:v>-9.863785814936684E-3</c:v>
                </c:pt>
                <c:pt idx="13294">
                  <c:v>-9.863785814936684E-3</c:v>
                </c:pt>
                <c:pt idx="13295">
                  <c:v>-9.863785814936684E-3</c:v>
                </c:pt>
                <c:pt idx="13296">
                  <c:v>-1.0333489901362186E-2</c:v>
                </c:pt>
                <c:pt idx="13297">
                  <c:v>-1.0333489901362186E-2</c:v>
                </c:pt>
                <c:pt idx="13298">
                  <c:v>-1.0333489901362186E-2</c:v>
                </c:pt>
                <c:pt idx="13299">
                  <c:v>-1.0333489901362186E-2</c:v>
                </c:pt>
                <c:pt idx="13300">
                  <c:v>-1.0333489901362186E-2</c:v>
                </c:pt>
                <c:pt idx="13301">
                  <c:v>-1.0333489901362186E-2</c:v>
                </c:pt>
                <c:pt idx="13302">
                  <c:v>-1.0568341944574918E-2</c:v>
                </c:pt>
                <c:pt idx="13303">
                  <c:v>-1.0568341944574918E-2</c:v>
                </c:pt>
                <c:pt idx="13304">
                  <c:v>-1.0803193987787727E-2</c:v>
                </c:pt>
                <c:pt idx="13305">
                  <c:v>-1.0803193987787727E-2</c:v>
                </c:pt>
                <c:pt idx="13306">
                  <c:v>-1.0803193987787727E-2</c:v>
                </c:pt>
                <c:pt idx="13307">
                  <c:v>-1.0803193987787727E-2</c:v>
                </c:pt>
                <c:pt idx="13308">
                  <c:v>-1.0803193987787727E-2</c:v>
                </c:pt>
                <c:pt idx="13309">
                  <c:v>-1.0803193987787727E-2</c:v>
                </c:pt>
                <c:pt idx="13310">
                  <c:v>-1.0803193987787727E-2</c:v>
                </c:pt>
                <c:pt idx="13311">
                  <c:v>-1.0803193987787727E-2</c:v>
                </c:pt>
                <c:pt idx="13312">
                  <c:v>-1.0333489901362186E-2</c:v>
                </c:pt>
                <c:pt idx="13313">
                  <c:v>-1.0333489901362186E-2</c:v>
                </c:pt>
                <c:pt idx="13314">
                  <c:v>-1.0333489901362186E-2</c:v>
                </c:pt>
                <c:pt idx="13315">
                  <c:v>-1.0333489901362186E-2</c:v>
                </c:pt>
                <c:pt idx="13316">
                  <c:v>-1.0333489901362186E-2</c:v>
                </c:pt>
                <c:pt idx="13317">
                  <c:v>-1.0333489901362186E-2</c:v>
                </c:pt>
                <c:pt idx="13318">
                  <c:v>-1.0333489901362186E-2</c:v>
                </c:pt>
                <c:pt idx="13319">
                  <c:v>-1.0333489901362186E-2</c:v>
                </c:pt>
                <c:pt idx="13320">
                  <c:v>-1.0333489901362186E-2</c:v>
                </c:pt>
                <c:pt idx="13321">
                  <c:v>-1.0333489901362186E-2</c:v>
                </c:pt>
                <c:pt idx="13322">
                  <c:v>-1.0098637858149314E-2</c:v>
                </c:pt>
                <c:pt idx="13323">
                  <c:v>-1.0098637858149314E-2</c:v>
                </c:pt>
                <c:pt idx="13324">
                  <c:v>-1.0333489901362186E-2</c:v>
                </c:pt>
                <c:pt idx="13325">
                  <c:v>-1.0333489901362186E-2</c:v>
                </c:pt>
                <c:pt idx="13326">
                  <c:v>-1.0333489901362186E-2</c:v>
                </c:pt>
                <c:pt idx="13327">
                  <c:v>-1.0333489901362186E-2</c:v>
                </c:pt>
                <c:pt idx="13328">
                  <c:v>-1.0333489901362186E-2</c:v>
                </c:pt>
                <c:pt idx="13329">
                  <c:v>-1.0333489901362186E-2</c:v>
                </c:pt>
                <c:pt idx="13330">
                  <c:v>-1.0333489901362186E-2</c:v>
                </c:pt>
                <c:pt idx="13331">
                  <c:v>-1.0333489901362186E-2</c:v>
                </c:pt>
                <c:pt idx="13332">
                  <c:v>-1.0803193987787727E-2</c:v>
                </c:pt>
                <c:pt idx="13333">
                  <c:v>-1.0803193987787727E-2</c:v>
                </c:pt>
                <c:pt idx="13334">
                  <c:v>-1.0568341944574918E-2</c:v>
                </c:pt>
                <c:pt idx="13335">
                  <c:v>-1.0568341944574918E-2</c:v>
                </c:pt>
                <c:pt idx="13336">
                  <c:v>-1.0568341944574918E-2</c:v>
                </c:pt>
                <c:pt idx="13337">
                  <c:v>-1.0568341944574918E-2</c:v>
                </c:pt>
                <c:pt idx="13338">
                  <c:v>-1.0333489901362186E-2</c:v>
                </c:pt>
                <c:pt idx="13339">
                  <c:v>-1.0333489901362186E-2</c:v>
                </c:pt>
                <c:pt idx="13340">
                  <c:v>-1.0333489901362186E-2</c:v>
                </c:pt>
                <c:pt idx="13341">
                  <c:v>-1.0333489901362186E-2</c:v>
                </c:pt>
                <c:pt idx="13342">
                  <c:v>-1.0568341944574918E-2</c:v>
                </c:pt>
                <c:pt idx="13343">
                  <c:v>-1.0568341944574918E-2</c:v>
                </c:pt>
                <c:pt idx="13344">
                  <c:v>-1.0333489901362186E-2</c:v>
                </c:pt>
                <c:pt idx="13345">
                  <c:v>-1.0333489901362186E-2</c:v>
                </c:pt>
                <c:pt idx="13346">
                  <c:v>-1.0333489901362186E-2</c:v>
                </c:pt>
                <c:pt idx="13347">
                  <c:v>-1.0333489901362186E-2</c:v>
                </c:pt>
                <c:pt idx="13348">
                  <c:v>-1.0333489901362186E-2</c:v>
                </c:pt>
                <c:pt idx="13349">
                  <c:v>-1.0333489901362186E-2</c:v>
                </c:pt>
                <c:pt idx="13350">
                  <c:v>-1.0333489901362186E-2</c:v>
                </c:pt>
                <c:pt idx="13351">
                  <c:v>-1.0333489901362186E-2</c:v>
                </c:pt>
                <c:pt idx="13352">
                  <c:v>-1.0098637858149314E-2</c:v>
                </c:pt>
                <c:pt idx="13353">
                  <c:v>-1.0098637858149314E-2</c:v>
                </c:pt>
                <c:pt idx="13354">
                  <c:v>-1.0333489901362186E-2</c:v>
                </c:pt>
                <c:pt idx="13355">
                  <c:v>-1.0333489901362186E-2</c:v>
                </c:pt>
                <c:pt idx="13356">
                  <c:v>-1.0333489901362186E-2</c:v>
                </c:pt>
                <c:pt idx="13357">
                  <c:v>-1.0333489901362186E-2</c:v>
                </c:pt>
                <c:pt idx="13358">
                  <c:v>-1.0333489901362186E-2</c:v>
                </c:pt>
                <c:pt idx="13359">
                  <c:v>-1.0333489901362186E-2</c:v>
                </c:pt>
                <c:pt idx="13360">
                  <c:v>-1.0098637858149314E-2</c:v>
                </c:pt>
                <c:pt idx="13361">
                  <c:v>-1.0098637858149314E-2</c:v>
                </c:pt>
                <c:pt idx="13362">
                  <c:v>-1.0333489901362186E-2</c:v>
                </c:pt>
                <c:pt idx="13363">
                  <c:v>-1.0333489901362186E-2</c:v>
                </c:pt>
                <c:pt idx="13364">
                  <c:v>-1.0098637858149314E-2</c:v>
                </c:pt>
                <c:pt idx="13365">
                  <c:v>-1.0098637858149314E-2</c:v>
                </c:pt>
                <c:pt idx="13366">
                  <c:v>-1.0098637858149314E-2</c:v>
                </c:pt>
                <c:pt idx="13367">
                  <c:v>-1.0098637858149314E-2</c:v>
                </c:pt>
                <c:pt idx="13368">
                  <c:v>-1.0098637858149314E-2</c:v>
                </c:pt>
                <c:pt idx="13369">
                  <c:v>-1.0098637858149314E-2</c:v>
                </c:pt>
                <c:pt idx="13370">
                  <c:v>-1.0333489901362186E-2</c:v>
                </c:pt>
                <c:pt idx="13371">
                  <c:v>-1.0333489901362186E-2</c:v>
                </c:pt>
                <c:pt idx="13372">
                  <c:v>-1.0333489901362186E-2</c:v>
                </c:pt>
                <c:pt idx="13373">
                  <c:v>-1.0333489901362186E-2</c:v>
                </c:pt>
                <c:pt idx="13374">
                  <c:v>-1.0333489901362186E-2</c:v>
                </c:pt>
                <c:pt idx="13375">
                  <c:v>-1.0333489901362186E-2</c:v>
                </c:pt>
                <c:pt idx="13376">
                  <c:v>-1.0333489901362186E-2</c:v>
                </c:pt>
                <c:pt idx="13377">
                  <c:v>-1.0333489901362186E-2</c:v>
                </c:pt>
                <c:pt idx="13378">
                  <c:v>-1.0568341944574918E-2</c:v>
                </c:pt>
                <c:pt idx="13379">
                  <c:v>-1.0568341944574918E-2</c:v>
                </c:pt>
                <c:pt idx="13380">
                  <c:v>-1.0568341944574918E-2</c:v>
                </c:pt>
                <c:pt idx="13381">
                  <c:v>-1.0568341944574918E-2</c:v>
                </c:pt>
                <c:pt idx="13382">
                  <c:v>-1.0568341944574918E-2</c:v>
                </c:pt>
                <c:pt idx="13383">
                  <c:v>-1.0568341944574918E-2</c:v>
                </c:pt>
                <c:pt idx="13384">
                  <c:v>-1.0568341944574918E-2</c:v>
                </c:pt>
                <c:pt idx="13385">
                  <c:v>-1.0568341944574918E-2</c:v>
                </c:pt>
                <c:pt idx="13386">
                  <c:v>-1.0333489901362186E-2</c:v>
                </c:pt>
                <c:pt idx="13387">
                  <c:v>-1.0333489901362186E-2</c:v>
                </c:pt>
                <c:pt idx="13388">
                  <c:v>-1.0333489901362186E-2</c:v>
                </c:pt>
                <c:pt idx="13389">
                  <c:v>-1.0333489901362186E-2</c:v>
                </c:pt>
                <c:pt idx="13390">
                  <c:v>-1.0333489901362186E-2</c:v>
                </c:pt>
                <c:pt idx="13391">
                  <c:v>-1.0333489901362186E-2</c:v>
                </c:pt>
                <c:pt idx="13392">
                  <c:v>-1.0333489901362186E-2</c:v>
                </c:pt>
                <c:pt idx="13393">
                  <c:v>-1.0333489901362186E-2</c:v>
                </c:pt>
                <c:pt idx="13394">
                  <c:v>-1.0333489901362186E-2</c:v>
                </c:pt>
                <c:pt idx="13395">
                  <c:v>-1.0333489901362186E-2</c:v>
                </c:pt>
                <c:pt idx="13396">
                  <c:v>-1.0098637858149314E-2</c:v>
                </c:pt>
                <c:pt idx="13397">
                  <c:v>-1.0098637858149314E-2</c:v>
                </c:pt>
                <c:pt idx="13398">
                  <c:v>-1.0098637858149314E-2</c:v>
                </c:pt>
                <c:pt idx="13399">
                  <c:v>-1.0098637858149314E-2</c:v>
                </c:pt>
                <c:pt idx="13400">
                  <c:v>-1.0098637858149314E-2</c:v>
                </c:pt>
                <c:pt idx="13401">
                  <c:v>-1.0098637858149314E-2</c:v>
                </c:pt>
                <c:pt idx="13402">
                  <c:v>-1.0098637858149314E-2</c:v>
                </c:pt>
                <c:pt idx="13403">
                  <c:v>-1.0098637858149314E-2</c:v>
                </c:pt>
                <c:pt idx="13404">
                  <c:v>-1.0098637858149314E-2</c:v>
                </c:pt>
                <c:pt idx="13405">
                  <c:v>-1.0098637858149314E-2</c:v>
                </c:pt>
                <c:pt idx="13406">
                  <c:v>-9.863785814936684E-3</c:v>
                </c:pt>
                <c:pt idx="13407">
                  <c:v>-9.863785814936684E-3</c:v>
                </c:pt>
                <c:pt idx="13408">
                  <c:v>-9.863785814936684E-3</c:v>
                </c:pt>
                <c:pt idx="13409">
                  <c:v>-9.863785814936684E-3</c:v>
                </c:pt>
                <c:pt idx="13410">
                  <c:v>-9.863785814936684E-3</c:v>
                </c:pt>
                <c:pt idx="13411">
                  <c:v>-9.863785814936684E-3</c:v>
                </c:pt>
                <c:pt idx="13412">
                  <c:v>-1.0098637858149314E-2</c:v>
                </c:pt>
                <c:pt idx="13413">
                  <c:v>-1.0098637858149314E-2</c:v>
                </c:pt>
                <c:pt idx="13414">
                  <c:v>-1.0098637858149314E-2</c:v>
                </c:pt>
                <c:pt idx="13415">
                  <c:v>-1.0098637858149314E-2</c:v>
                </c:pt>
                <c:pt idx="13416">
                  <c:v>-1.0098637858149314E-2</c:v>
                </c:pt>
                <c:pt idx="13417">
                  <c:v>-1.0098637858149314E-2</c:v>
                </c:pt>
                <c:pt idx="13418">
                  <c:v>-1.0098637858149314E-2</c:v>
                </c:pt>
                <c:pt idx="13419">
                  <c:v>-1.0098637858149314E-2</c:v>
                </c:pt>
                <c:pt idx="13420">
                  <c:v>-1.0098637858149314E-2</c:v>
                </c:pt>
                <c:pt idx="13421">
                  <c:v>-1.0098637858149314E-2</c:v>
                </c:pt>
                <c:pt idx="13422">
                  <c:v>-1.0098637858149314E-2</c:v>
                </c:pt>
                <c:pt idx="13423">
                  <c:v>-1.0098637858149314E-2</c:v>
                </c:pt>
                <c:pt idx="13424">
                  <c:v>-1.0098637858149314E-2</c:v>
                </c:pt>
                <c:pt idx="13425">
                  <c:v>-1.0098637858149314E-2</c:v>
                </c:pt>
                <c:pt idx="13426">
                  <c:v>-1.0098637858149314E-2</c:v>
                </c:pt>
                <c:pt idx="13427">
                  <c:v>-1.0098637858149314E-2</c:v>
                </c:pt>
                <c:pt idx="13428">
                  <c:v>-1.0098637858149314E-2</c:v>
                </c:pt>
                <c:pt idx="13429">
                  <c:v>-1.0098637858149314E-2</c:v>
                </c:pt>
                <c:pt idx="13430">
                  <c:v>-1.0098637858149314E-2</c:v>
                </c:pt>
                <c:pt idx="13431">
                  <c:v>-1.0098637858149314E-2</c:v>
                </c:pt>
                <c:pt idx="13432">
                  <c:v>-1.0098637858149314E-2</c:v>
                </c:pt>
                <c:pt idx="13433">
                  <c:v>-1.0098637858149314E-2</c:v>
                </c:pt>
                <c:pt idx="13434">
                  <c:v>-1.0098637858149314E-2</c:v>
                </c:pt>
                <c:pt idx="13435">
                  <c:v>-1.0098637858149314E-2</c:v>
                </c:pt>
                <c:pt idx="13436">
                  <c:v>-1.0098637858149314E-2</c:v>
                </c:pt>
                <c:pt idx="13437">
                  <c:v>-7.7683615819209399E-3</c:v>
                </c:pt>
                <c:pt idx="13438">
                  <c:v>-7.7683615819209399E-3</c:v>
                </c:pt>
                <c:pt idx="13439">
                  <c:v>-8.0018827959520041E-3</c:v>
                </c:pt>
                <c:pt idx="13440">
                  <c:v>-7.766533301953424E-3</c:v>
                </c:pt>
                <c:pt idx="13441">
                  <c:v>-7.766533301953424E-3</c:v>
                </c:pt>
                <c:pt idx="13442">
                  <c:v>-8.0018827959520041E-3</c:v>
                </c:pt>
                <c:pt idx="13443">
                  <c:v>-8.0018827959520041E-3</c:v>
                </c:pt>
                <c:pt idx="13444">
                  <c:v>-8.0018827959520041E-3</c:v>
                </c:pt>
                <c:pt idx="13445">
                  <c:v>-8.0018827959520041E-3</c:v>
                </c:pt>
                <c:pt idx="13446">
                  <c:v>-8.0018827959520041E-3</c:v>
                </c:pt>
                <c:pt idx="13447">
                  <c:v>-8.0018827959520041E-3</c:v>
                </c:pt>
                <c:pt idx="13448">
                  <c:v>-8.2372322899505711E-3</c:v>
                </c:pt>
                <c:pt idx="13449">
                  <c:v>-8.0037664783427984E-3</c:v>
                </c:pt>
                <c:pt idx="13450">
                  <c:v>-8.0037664783427984E-3</c:v>
                </c:pt>
                <c:pt idx="13451">
                  <c:v>-8.0037664783427984E-3</c:v>
                </c:pt>
                <c:pt idx="13452">
                  <c:v>-8.0037664783427984E-3</c:v>
                </c:pt>
                <c:pt idx="13453">
                  <c:v>-8.0037664783427984E-3</c:v>
                </c:pt>
                <c:pt idx="13454">
                  <c:v>-7.7683615819209399E-3</c:v>
                </c:pt>
                <c:pt idx="13455">
                  <c:v>-7.7683615819209399E-3</c:v>
                </c:pt>
                <c:pt idx="13456">
                  <c:v>-8.0037664783427984E-3</c:v>
                </c:pt>
                <c:pt idx="13457">
                  <c:v>-8.0037664783427984E-3</c:v>
                </c:pt>
                <c:pt idx="13458">
                  <c:v>-8.0037664783427984E-3</c:v>
                </c:pt>
                <c:pt idx="13459">
                  <c:v>-8.0037664783427984E-3</c:v>
                </c:pt>
                <c:pt idx="13460">
                  <c:v>-8.0037664783427984E-3</c:v>
                </c:pt>
                <c:pt idx="13461">
                  <c:v>-8.0037664783427984E-3</c:v>
                </c:pt>
                <c:pt idx="13462">
                  <c:v>-8.0037664783427984E-3</c:v>
                </c:pt>
                <c:pt idx="13463">
                  <c:v>-8.0037664783427984E-3</c:v>
                </c:pt>
                <c:pt idx="13464">
                  <c:v>-8.0037664783427984E-3</c:v>
                </c:pt>
                <c:pt idx="13465">
                  <c:v>-8.0037664783427984E-3</c:v>
                </c:pt>
                <c:pt idx="13466">
                  <c:v>-8.0037664783427984E-3</c:v>
                </c:pt>
                <c:pt idx="13467">
                  <c:v>-8.0037664783427984E-3</c:v>
                </c:pt>
                <c:pt idx="13468">
                  <c:v>-8.0037664783427984E-3</c:v>
                </c:pt>
                <c:pt idx="13469">
                  <c:v>-7.7701907228632421E-3</c:v>
                </c:pt>
                <c:pt idx="13470">
                  <c:v>-8.2411113727336623E-3</c:v>
                </c:pt>
                <c:pt idx="13471">
                  <c:v>-8.2411113727336623E-3</c:v>
                </c:pt>
                <c:pt idx="13472">
                  <c:v>-8.2411113727336623E-3</c:v>
                </c:pt>
                <c:pt idx="13473">
                  <c:v>-8.0075365049458985E-3</c:v>
                </c:pt>
                <c:pt idx="13474">
                  <c:v>-8.0075365049458985E-3</c:v>
                </c:pt>
                <c:pt idx="13475">
                  <c:v>-8.0075365049458985E-3</c:v>
                </c:pt>
                <c:pt idx="13476">
                  <c:v>-8.0075365049458985E-3</c:v>
                </c:pt>
                <c:pt idx="13477">
                  <c:v>-8.0075365049458985E-3</c:v>
                </c:pt>
                <c:pt idx="13478">
                  <c:v>-8.2430522845030711E-3</c:v>
                </c:pt>
                <c:pt idx="13479">
                  <c:v>-8.0094228504122983E-3</c:v>
                </c:pt>
                <c:pt idx="13480">
                  <c:v>-8.0094228504122983E-3</c:v>
                </c:pt>
                <c:pt idx="13481">
                  <c:v>-8.0094228504122983E-3</c:v>
                </c:pt>
                <c:pt idx="13482">
                  <c:v>-8.0094228504122983E-3</c:v>
                </c:pt>
                <c:pt idx="13483">
                  <c:v>-8.0094228504122983E-3</c:v>
                </c:pt>
                <c:pt idx="13484">
                  <c:v>-8.0094228504122983E-3</c:v>
                </c:pt>
                <c:pt idx="13485">
                  <c:v>-8.0094228504122983E-3</c:v>
                </c:pt>
                <c:pt idx="13486">
                  <c:v>-8.0094228504122983E-3</c:v>
                </c:pt>
                <c:pt idx="13487">
                  <c:v>-8.0094228504122983E-3</c:v>
                </c:pt>
                <c:pt idx="13488">
                  <c:v>-8.0094228504122983E-3</c:v>
                </c:pt>
                <c:pt idx="13489">
                  <c:v>-8.0094228504122983E-3</c:v>
                </c:pt>
                <c:pt idx="13490">
                  <c:v>-8.2449941107184937E-3</c:v>
                </c:pt>
                <c:pt idx="13491">
                  <c:v>-8.2449941107184937E-3</c:v>
                </c:pt>
                <c:pt idx="13492">
                  <c:v>-7.7738515901060378E-3</c:v>
                </c:pt>
                <c:pt idx="13493">
                  <c:v>-7.7738515901060378E-3</c:v>
                </c:pt>
                <c:pt idx="13494">
                  <c:v>-7.7738515901060378E-3</c:v>
                </c:pt>
                <c:pt idx="13495">
                  <c:v>-7.7738515901060378E-3</c:v>
                </c:pt>
                <c:pt idx="13496">
                  <c:v>-7.7738515901060378E-3</c:v>
                </c:pt>
                <c:pt idx="13497">
                  <c:v>-7.7738515901060378E-3</c:v>
                </c:pt>
                <c:pt idx="13498">
                  <c:v>-7.5382803297997887E-3</c:v>
                </c:pt>
                <c:pt idx="13499">
                  <c:v>-7.5382803297997887E-3</c:v>
                </c:pt>
                <c:pt idx="13500">
                  <c:v>-7.7738515901060378E-3</c:v>
                </c:pt>
                <c:pt idx="13501">
                  <c:v>-7.7738515901060378E-3</c:v>
                </c:pt>
                <c:pt idx="13502">
                  <c:v>-7.7738515901060378E-3</c:v>
                </c:pt>
                <c:pt idx="13503">
                  <c:v>-7.7738515901060378E-3</c:v>
                </c:pt>
                <c:pt idx="13504">
                  <c:v>-7.7738515901060378E-3</c:v>
                </c:pt>
                <c:pt idx="13505">
                  <c:v>-7.7738515901060378E-3</c:v>
                </c:pt>
                <c:pt idx="13506">
                  <c:v>-7.7738515901060378E-3</c:v>
                </c:pt>
                <c:pt idx="13507">
                  <c:v>-7.7738515901060378E-3</c:v>
                </c:pt>
                <c:pt idx="13508">
                  <c:v>-7.5382803297997887E-3</c:v>
                </c:pt>
                <c:pt idx="13509">
                  <c:v>-7.5382803297997887E-3</c:v>
                </c:pt>
                <c:pt idx="13510">
                  <c:v>-7.3027090694935482E-3</c:v>
                </c:pt>
                <c:pt idx="13511">
                  <c:v>-7.3027090694935482E-3</c:v>
                </c:pt>
                <c:pt idx="13512">
                  <c:v>-7.3027090694935482E-3</c:v>
                </c:pt>
                <c:pt idx="13513">
                  <c:v>-7.3027090694935482E-3</c:v>
                </c:pt>
                <c:pt idx="13514">
                  <c:v>-7.0671378091872765E-3</c:v>
                </c:pt>
                <c:pt idx="13515">
                  <c:v>-7.0671378091872765E-3</c:v>
                </c:pt>
                <c:pt idx="13516">
                  <c:v>-6.8315665488810524E-3</c:v>
                </c:pt>
                <c:pt idx="13517">
                  <c:v>-6.8315665488810524E-3</c:v>
                </c:pt>
                <c:pt idx="13518">
                  <c:v>-7.3027090694935482E-3</c:v>
                </c:pt>
                <c:pt idx="13519">
                  <c:v>-7.3027090694935482E-3</c:v>
                </c:pt>
                <c:pt idx="13520">
                  <c:v>-7.0671378091872765E-3</c:v>
                </c:pt>
                <c:pt idx="13521">
                  <c:v>-7.0671378091872765E-3</c:v>
                </c:pt>
                <c:pt idx="13522">
                  <c:v>-7.0671378091872765E-3</c:v>
                </c:pt>
                <c:pt idx="13523">
                  <c:v>-7.0671378091872765E-3</c:v>
                </c:pt>
                <c:pt idx="13524">
                  <c:v>-7.3027090694935482E-3</c:v>
                </c:pt>
                <c:pt idx="13525">
                  <c:v>-7.3027090694935482E-3</c:v>
                </c:pt>
                <c:pt idx="13526">
                  <c:v>-7.0671378091872765E-3</c:v>
                </c:pt>
                <c:pt idx="13527">
                  <c:v>-7.0671378091872765E-3</c:v>
                </c:pt>
                <c:pt idx="13528">
                  <c:v>-7.0671378091872765E-3</c:v>
                </c:pt>
                <c:pt idx="13529">
                  <c:v>-7.0671378091872765E-3</c:v>
                </c:pt>
                <c:pt idx="13530">
                  <c:v>-7.0671378091872765E-3</c:v>
                </c:pt>
                <c:pt idx="13531">
                  <c:v>-7.0671378091872765E-3</c:v>
                </c:pt>
                <c:pt idx="13532">
                  <c:v>-7.0671378091872765E-3</c:v>
                </c:pt>
                <c:pt idx="13533">
                  <c:v>-7.0671378091872765E-3</c:v>
                </c:pt>
                <c:pt idx="13534">
                  <c:v>-7.0671378091872765E-3</c:v>
                </c:pt>
                <c:pt idx="13535">
                  <c:v>-7.0671378091872765E-3</c:v>
                </c:pt>
                <c:pt idx="13536">
                  <c:v>-7.0671378091872765E-3</c:v>
                </c:pt>
                <c:pt idx="13537">
                  <c:v>-7.0671378091872765E-3</c:v>
                </c:pt>
                <c:pt idx="13538">
                  <c:v>-7.0671378091872765E-3</c:v>
                </c:pt>
                <c:pt idx="13539">
                  <c:v>-7.0671378091872765E-3</c:v>
                </c:pt>
                <c:pt idx="13540">
                  <c:v>-7.0671378091872765E-3</c:v>
                </c:pt>
                <c:pt idx="13541">
                  <c:v>-7.0671378091872765E-3</c:v>
                </c:pt>
                <c:pt idx="13542">
                  <c:v>-7.0671378091872765E-3</c:v>
                </c:pt>
                <c:pt idx="13543">
                  <c:v>-7.0671378091872765E-3</c:v>
                </c:pt>
                <c:pt idx="13544">
                  <c:v>-7.0671378091872765E-3</c:v>
                </c:pt>
                <c:pt idx="13545">
                  <c:v>-7.0671378091872765E-3</c:v>
                </c:pt>
                <c:pt idx="13546">
                  <c:v>-7.0671378091872765E-3</c:v>
                </c:pt>
                <c:pt idx="13547">
                  <c:v>-7.0671378091872765E-3</c:v>
                </c:pt>
                <c:pt idx="13548">
                  <c:v>-7.0671378091872765E-3</c:v>
                </c:pt>
                <c:pt idx="13549">
                  <c:v>-7.0671378091872765E-3</c:v>
                </c:pt>
                <c:pt idx="13550">
                  <c:v>-7.3027090694935482E-3</c:v>
                </c:pt>
                <c:pt idx="13551">
                  <c:v>-7.3027090694935482E-3</c:v>
                </c:pt>
                <c:pt idx="13552">
                  <c:v>-7.3027090694935482E-3</c:v>
                </c:pt>
                <c:pt idx="13553">
                  <c:v>-7.3027090694935482E-3</c:v>
                </c:pt>
                <c:pt idx="13554">
                  <c:v>-7.0671378091872765E-3</c:v>
                </c:pt>
                <c:pt idx="13555">
                  <c:v>-7.0671378091872765E-3</c:v>
                </c:pt>
                <c:pt idx="13556">
                  <c:v>-7.3027090694935482E-3</c:v>
                </c:pt>
                <c:pt idx="13557">
                  <c:v>-7.3027090694935482E-3</c:v>
                </c:pt>
                <c:pt idx="13558">
                  <c:v>-7.0671378091872765E-3</c:v>
                </c:pt>
                <c:pt idx="13559">
                  <c:v>-7.0671378091872765E-3</c:v>
                </c:pt>
                <c:pt idx="13560">
                  <c:v>-7.0671378091872765E-3</c:v>
                </c:pt>
                <c:pt idx="13561">
                  <c:v>-7.0671378091872765E-3</c:v>
                </c:pt>
                <c:pt idx="13562">
                  <c:v>-7.3027090694935482E-3</c:v>
                </c:pt>
                <c:pt idx="13563">
                  <c:v>-7.3027090694935482E-3</c:v>
                </c:pt>
                <c:pt idx="13564">
                  <c:v>-7.5382803297997887E-3</c:v>
                </c:pt>
                <c:pt idx="13565">
                  <c:v>-7.5382803297997887E-3</c:v>
                </c:pt>
                <c:pt idx="13566">
                  <c:v>-7.5382803297997887E-3</c:v>
                </c:pt>
                <c:pt idx="13567">
                  <c:v>-7.5382803297997887E-3</c:v>
                </c:pt>
                <c:pt idx="13568">
                  <c:v>-7.5382803297997887E-3</c:v>
                </c:pt>
                <c:pt idx="13569">
                  <c:v>-7.5382803297997887E-3</c:v>
                </c:pt>
                <c:pt idx="13570">
                  <c:v>-7.5382803297997887E-3</c:v>
                </c:pt>
                <c:pt idx="13571">
                  <c:v>-7.5382803297997887E-3</c:v>
                </c:pt>
                <c:pt idx="13572">
                  <c:v>-7.5382803297997887E-3</c:v>
                </c:pt>
                <c:pt idx="13573">
                  <c:v>-7.5382803297997887E-3</c:v>
                </c:pt>
                <c:pt idx="13574">
                  <c:v>-7.5382803297997887E-3</c:v>
                </c:pt>
                <c:pt idx="13575">
                  <c:v>-7.5382803297997887E-3</c:v>
                </c:pt>
                <c:pt idx="13576">
                  <c:v>-7.5382803297997887E-3</c:v>
                </c:pt>
                <c:pt idx="13577">
                  <c:v>-7.5382803297997887E-3</c:v>
                </c:pt>
                <c:pt idx="13578">
                  <c:v>-7.5382803297997887E-3</c:v>
                </c:pt>
                <c:pt idx="13579">
                  <c:v>-7.5382803297997887E-3</c:v>
                </c:pt>
                <c:pt idx="13580">
                  <c:v>-7.3027090694935482E-3</c:v>
                </c:pt>
                <c:pt idx="13581">
                  <c:v>-7.3027090694935482E-3</c:v>
                </c:pt>
                <c:pt idx="13582">
                  <c:v>-7.3027090694935482E-3</c:v>
                </c:pt>
                <c:pt idx="13583">
                  <c:v>-7.3027090694935482E-3</c:v>
                </c:pt>
                <c:pt idx="13584">
                  <c:v>-7.3027090694935482E-3</c:v>
                </c:pt>
                <c:pt idx="13585">
                  <c:v>-7.3027090694935482E-3</c:v>
                </c:pt>
                <c:pt idx="13586">
                  <c:v>-7.5382803297997887E-3</c:v>
                </c:pt>
                <c:pt idx="13587">
                  <c:v>-7.5382803297997887E-3</c:v>
                </c:pt>
                <c:pt idx="13588">
                  <c:v>-7.5382803297997887E-3</c:v>
                </c:pt>
                <c:pt idx="13589">
                  <c:v>-7.5382803297997887E-3</c:v>
                </c:pt>
                <c:pt idx="13590">
                  <c:v>-7.3027090694935482E-3</c:v>
                </c:pt>
                <c:pt idx="13591">
                  <c:v>-7.3027090694935482E-3</c:v>
                </c:pt>
                <c:pt idx="13592">
                  <c:v>-7.3027090694935482E-3</c:v>
                </c:pt>
                <c:pt idx="13593">
                  <c:v>-7.3027090694935482E-3</c:v>
                </c:pt>
                <c:pt idx="13594">
                  <c:v>-7.3027090694935482E-3</c:v>
                </c:pt>
                <c:pt idx="13595">
                  <c:v>-7.3027090694935482E-3</c:v>
                </c:pt>
                <c:pt idx="13596">
                  <c:v>-7.5382803297997887E-3</c:v>
                </c:pt>
                <c:pt idx="13597">
                  <c:v>-7.5382803297997887E-3</c:v>
                </c:pt>
                <c:pt idx="13598">
                  <c:v>-7.5382803297997887E-3</c:v>
                </c:pt>
                <c:pt idx="13599">
                  <c:v>-7.5382803297997887E-3</c:v>
                </c:pt>
                <c:pt idx="13600">
                  <c:v>-7.3027090694935482E-3</c:v>
                </c:pt>
                <c:pt idx="13601">
                  <c:v>-7.3027090694935482E-3</c:v>
                </c:pt>
                <c:pt idx="13602">
                  <c:v>-7.3027090694935482E-3</c:v>
                </c:pt>
                <c:pt idx="13603">
                  <c:v>-7.3027090694935482E-3</c:v>
                </c:pt>
                <c:pt idx="13604">
                  <c:v>-7.3027090694935482E-3</c:v>
                </c:pt>
                <c:pt idx="13605">
                  <c:v>-7.3027090694935482E-3</c:v>
                </c:pt>
                <c:pt idx="13606">
                  <c:v>-7.5382803297997887E-3</c:v>
                </c:pt>
                <c:pt idx="13607">
                  <c:v>-7.5382803297997887E-3</c:v>
                </c:pt>
                <c:pt idx="13608">
                  <c:v>-7.5382803297997887E-3</c:v>
                </c:pt>
                <c:pt idx="13609">
                  <c:v>-7.5382803297997887E-3</c:v>
                </c:pt>
                <c:pt idx="13610">
                  <c:v>-7.5382803297997887E-3</c:v>
                </c:pt>
                <c:pt idx="13611">
                  <c:v>-7.5382803297997887E-3</c:v>
                </c:pt>
                <c:pt idx="13612">
                  <c:v>-7.3027090694935482E-3</c:v>
                </c:pt>
                <c:pt idx="13613">
                  <c:v>-7.3027090694935482E-3</c:v>
                </c:pt>
                <c:pt idx="13614">
                  <c:v>-7.5382803297997887E-3</c:v>
                </c:pt>
                <c:pt idx="13615">
                  <c:v>-7.5382803297997887E-3</c:v>
                </c:pt>
                <c:pt idx="13616">
                  <c:v>-7.5382803297997887E-3</c:v>
                </c:pt>
                <c:pt idx="13617">
                  <c:v>-7.5382803297997887E-3</c:v>
                </c:pt>
                <c:pt idx="13618">
                  <c:v>-7.5382803297997887E-3</c:v>
                </c:pt>
                <c:pt idx="13619">
                  <c:v>-7.5382803297997887E-3</c:v>
                </c:pt>
                <c:pt idx="13620">
                  <c:v>-7.5382803297997887E-3</c:v>
                </c:pt>
                <c:pt idx="13621">
                  <c:v>-7.5382803297997887E-3</c:v>
                </c:pt>
                <c:pt idx="13622">
                  <c:v>-7.7738515901060378E-3</c:v>
                </c:pt>
                <c:pt idx="13623">
                  <c:v>-7.7738515901060378E-3</c:v>
                </c:pt>
                <c:pt idx="13624">
                  <c:v>-7.7738515901060378E-3</c:v>
                </c:pt>
                <c:pt idx="13625">
                  <c:v>-7.7738515901060378E-3</c:v>
                </c:pt>
                <c:pt idx="13626">
                  <c:v>-7.7738515901060378E-3</c:v>
                </c:pt>
                <c:pt idx="13627">
                  <c:v>-7.7738515901060378E-3</c:v>
                </c:pt>
                <c:pt idx="13628">
                  <c:v>-7.5382803297997887E-3</c:v>
                </c:pt>
                <c:pt idx="13629">
                  <c:v>-7.5382803297997887E-3</c:v>
                </c:pt>
                <c:pt idx="13630">
                  <c:v>-7.5382803297997887E-3</c:v>
                </c:pt>
                <c:pt idx="13631">
                  <c:v>-7.5382803297997887E-3</c:v>
                </c:pt>
                <c:pt idx="13632">
                  <c:v>-7.7738515901060378E-3</c:v>
                </c:pt>
                <c:pt idx="13633">
                  <c:v>-7.7738515901060378E-3</c:v>
                </c:pt>
                <c:pt idx="13634">
                  <c:v>-7.7738515901060378E-3</c:v>
                </c:pt>
                <c:pt idx="13635">
                  <c:v>-7.7738515901060378E-3</c:v>
                </c:pt>
                <c:pt idx="13636">
                  <c:v>-7.7738515901060378E-3</c:v>
                </c:pt>
                <c:pt idx="13637">
                  <c:v>-7.7738515901060378E-3</c:v>
                </c:pt>
                <c:pt idx="13638">
                  <c:v>-7.7738515901060378E-3</c:v>
                </c:pt>
                <c:pt idx="13639">
                  <c:v>-7.7738515901060378E-3</c:v>
                </c:pt>
                <c:pt idx="13640">
                  <c:v>-7.7738515901060378E-3</c:v>
                </c:pt>
                <c:pt idx="13641">
                  <c:v>-7.7738515901060378E-3</c:v>
                </c:pt>
                <c:pt idx="13642">
                  <c:v>-7.5382803297997887E-3</c:v>
                </c:pt>
                <c:pt idx="13643">
                  <c:v>-7.5382803297997887E-3</c:v>
                </c:pt>
                <c:pt idx="13644">
                  <c:v>-7.5382803297997887E-3</c:v>
                </c:pt>
                <c:pt idx="13645">
                  <c:v>-7.5382803297997887E-3</c:v>
                </c:pt>
                <c:pt idx="13646">
                  <c:v>-7.5382803297997887E-3</c:v>
                </c:pt>
                <c:pt idx="13647">
                  <c:v>-7.5382803297997887E-3</c:v>
                </c:pt>
                <c:pt idx="13648">
                  <c:v>-7.7738515901060378E-3</c:v>
                </c:pt>
                <c:pt idx="13649">
                  <c:v>-7.7738515901060378E-3</c:v>
                </c:pt>
                <c:pt idx="13650">
                  <c:v>-7.7738515901060378E-3</c:v>
                </c:pt>
                <c:pt idx="13651">
                  <c:v>-7.7738515901060378E-3</c:v>
                </c:pt>
                <c:pt idx="13652">
                  <c:v>-7.7738515901060378E-3</c:v>
                </c:pt>
                <c:pt idx="13653">
                  <c:v>-7.7738515901060378E-3</c:v>
                </c:pt>
                <c:pt idx="13654">
                  <c:v>-7.7738515901060378E-3</c:v>
                </c:pt>
                <c:pt idx="13655">
                  <c:v>-7.7738515901060378E-3</c:v>
                </c:pt>
                <c:pt idx="13656">
                  <c:v>-7.7738515901060378E-3</c:v>
                </c:pt>
                <c:pt idx="13657">
                  <c:v>-7.7738515901060378E-3</c:v>
                </c:pt>
                <c:pt idx="13658">
                  <c:v>-7.7738515901060378E-3</c:v>
                </c:pt>
                <c:pt idx="13659">
                  <c:v>-7.7738515901060378E-3</c:v>
                </c:pt>
                <c:pt idx="13660">
                  <c:v>-7.7738515901060378E-3</c:v>
                </c:pt>
                <c:pt idx="13661">
                  <c:v>-7.7738515901060378E-3</c:v>
                </c:pt>
                <c:pt idx="13662">
                  <c:v>-7.7738515901060378E-3</c:v>
                </c:pt>
                <c:pt idx="13663">
                  <c:v>-7.7738515901060378E-3</c:v>
                </c:pt>
                <c:pt idx="13664">
                  <c:v>-7.5382803297997887E-3</c:v>
                </c:pt>
                <c:pt idx="13665">
                  <c:v>-7.5382803297997887E-3</c:v>
                </c:pt>
                <c:pt idx="13666">
                  <c:v>-7.5382803297997887E-3</c:v>
                </c:pt>
                <c:pt idx="13667">
                  <c:v>-7.5382803297997887E-3</c:v>
                </c:pt>
                <c:pt idx="13668">
                  <c:v>-7.5382803297997887E-3</c:v>
                </c:pt>
                <c:pt idx="13669">
                  <c:v>-7.5382803297997887E-3</c:v>
                </c:pt>
                <c:pt idx="13670">
                  <c:v>-7.5382803297997887E-3</c:v>
                </c:pt>
                <c:pt idx="13671">
                  <c:v>-7.5382803297997887E-3</c:v>
                </c:pt>
                <c:pt idx="13672">
                  <c:v>-7.5382803297997887E-3</c:v>
                </c:pt>
                <c:pt idx="13673">
                  <c:v>-7.5382803297997887E-3</c:v>
                </c:pt>
                <c:pt idx="13674">
                  <c:v>-7.7738515901060378E-3</c:v>
                </c:pt>
                <c:pt idx="13675">
                  <c:v>-7.7738515901060378E-3</c:v>
                </c:pt>
                <c:pt idx="13676">
                  <c:v>-7.7738515901060378E-3</c:v>
                </c:pt>
                <c:pt idx="13677">
                  <c:v>-7.7738515901060378E-3</c:v>
                </c:pt>
                <c:pt idx="13678">
                  <c:v>-7.7738515901060378E-3</c:v>
                </c:pt>
                <c:pt idx="13679">
                  <c:v>-7.7738515901060378E-3</c:v>
                </c:pt>
                <c:pt idx="13680">
                  <c:v>-7.7738515901060378E-3</c:v>
                </c:pt>
                <c:pt idx="13681">
                  <c:v>-7.7738515901060378E-3</c:v>
                </c:pt>
                <c:pt idx="13682">
                  <c:v>-7.5382803297997887E-3</c:v>
                </c:pt>
                <c:pt idx="13683">
                  <c:v>-7.5382803297997887E-3</c:v>
                </c:pt>
                <c:pt idx="13684">
                  <c:v>-7.7738515901060378E-3</c:v>
                </c:pt>
                <c:pt idx="13685">
                  <c:v>-7.7738515901060378E-3</c:v>
                </c:pt>
                <c:pt idx="13686">
                  <c:v>-7.7738515901060378E-3</c:v>
                </c:pt>
                <c:pt idx="13687">
                  <c:v>-7.7738515901060378E-3</c:v>
                </c:pt>
                <c:pt idx="13688">
                  <c:v>-8.0094228504122983E-3</c:v>
                </c:pt>
                <c:pt idx="13689">
                  <c:v>-8.0094228504122983E-3</c:v>
                </c:pt>
                <c:pt idx="13690">
                  <c:v>-8.0094228504122983E-3</c:v>
                </c:pt>
                <c:pt idx="13691">
                  <c:v>-8.0094228504122983E-3</c:v>
                </c:pt>
                <c:pt idx="13692">
                  <c:v>-8.0094228504122983E-3</c:v>
                </c:pt>
                <c:pt idx="13693">
                  <c:v>-8.0094228504122983E-3</c:v>
                </c:pt>
                <c:pt idx="13694">
                  <c:v>-8.0094228504122983E-3</c:v>
                </c:pt>
                <c:pt idx="13695">
                  <c:v>-8.0094228504122983E-3</c:v>
                </c:pt>
                <c:pt idx="13696">
                  <c:v>-8.0094228504122983E-3</c:v>
                </c:pt>
                <c:pt idx="13697">
                  <c:v>-8.0094228504122983E-3</c:v>
                </c:pt>
                <c:pt idx="13698">
                  <c:v>-7.7738515901060378E-3</c:v>
                </c:pt>
                <c:pt idx="13699">
                  <c:v>-7.7738515901060378E-3</c:v>
                </c:pt>
                <c:pt idx="13700">
                  <c:v>-7.7738515901060378E-3</c:v>
                </c:pt>
                <c:pt idx="13701">
                  <c:v>-7.7738515901060378E-3</c:v>
                </c:pt>
                <c:pt idx="13702">
                  <c:v>-7.7738515901060378E-3</c:v>
                </c:pt>
                <c:pt idx="13703">
                  <c:v>-7.7738515901060378E-3</c:v>
                </c:pt>
                <c:pt idx="13704">
                  <c:v>-7.7738515901060378E-3</c:v>
                </c:pt>
                <c:pt idx="13705">
                  <c:v>-7.7738515901060378E-3</c:v>
                </c:pt>
                <c:pt idx="13706">
                  <c:v>-7.7738515901060378E-3</c:v>
                </c:pt>
                <c:pt idx="13707">
                  <c:v>-7.7738515901060378E-3</c:v>
                </c:pt>
                <c:pt idx="13708">
                  <c:v>-7.7738515901060378E-3</c:v>
                </c:pt>
                <c:pt idx="13709">
                  <c:v>-7.7738515901060378E-3</c:v>
                </c:pt>
                <c:pt idx="13710">
                  <c:v>-7.7738515901060378E-3</c:v>
                </c:pt>
                <c:pt idx="13711">
                  <c:v>-7.7738515901060378E-3</c:v>
                </c:pt>
                <c:pt idx="13712">
                  <c:v>-8.0094228504122983E-3</c:v>
                </c:pt>
                <c:pt idx="13713">
                  <c:v>-8.0094228504122983E-3</c:v>
                </c:pt>
                <c:pt idx="13714">
                  <c:v>-8.0094228504122983E-3</c:v>
                </c:pt>
                <c:pt idx="13715">
                  <c:v>-8.0094228504122983E-3</c:v>
                </c:pt>
                <c:pt idx="13716">
                  <c:v>-8.0094228504122983E-3</c:v>
                </c:pt>
                <c:pt idx="13717">
                  <c:v>-8.0094228504122983E-3</c:v>
                </c:pt>
                <c:pt idx="13718">
                  <c:v>-8.0094228504122983E-3</c:v>
                </c:pt>
                <c:pt idx="13719">
                  <c:v>-8.0094228504122983E-3</c:v>
                </c:pt>
                <c:pt idx="13720">
                  <c:v>-8.0094228504122983E-3</c:v>
                </c:pt>
                <c:pt idx="13721">
                  <c:v>-8.0094228504122983E-3</c:v>
                </c:pt>
                <c:pt idx="13722">
                  <c:v>-8.0094228504122983E-3</c:v>
                </c:pt>
                <c:pt idx="13723">
                  <c:v>-8.0094228504122983E-3</c:v>
                </c:pt>
                <c:pt idx="13724">
                  <c:v>-8.0094228504122983E-3</c:v>
                </c:pt>
                <c:pt idx="13725">
                  <c:v>-8.0094228504122983E-3</c:v>
                </c:pt>
                <c:pt idx="13726">
                  <c:v>-8.0094228504122983E-3</c:v>
                </c:pt>
                <c:pt idx="13727">
                  <c:v>-8.0094228504122983E-3</c:v>
                </c:pt>
                <c:pt idx="13728">
                  <c:v>-8.0094228504122983E-3</c:v>
                </c:pt>
                <c:pt idx="13729">
                  <c:v>-8.0094228504122983E-3</c:v>
                </c:pt>
                <c:pt idx="13730">
                  <c:v>-8.0094228504122983E-3</c:v>
                </c:pt>
                <c:pt idx="13731">
                  <c:v>-8.0094228504122983E-3</c:v>
                </c:pt>
                <c:pt idx="13732">
                  <c:v>-8.2449941107184937E-3</c:v>
                </c:pt>
                <c:pt idx="13733">
                  <c:v>-8.2449941107184937E-3</c:v>
                </c:pt>
                <c:pt idx="13734">
                  <c:v>-8.2449941107184937E-3</c:v>
                </c:pt>
                <c:pt idx="13735">
                  <c:v>-8.2449941107184937E-3</c:v>
                </c:pt>
                <c:pt idx="13736">
                  <c:v>-8.2449941107184937E-3</c:v>
                </c:pt>
                <c:pt idx="13737">
                  <c:v>-8.2449941107184937E-3</c:v>
                </c:pt>
                <c:pt idx="13738">
                  <c:v>-8.2449941107184937E-3</c:v>
                </c:pt>
                <c:pt idx="13739">
                  <c:v>-8.2449941107184937E-3</c:v>
                </c:pt>
                <c:pt idx="13740">
                  <c:v>-8.2449941107184937E-3</c:v>
                </c:pt>
                <c:pt idx="13741">
                  <c:v>-8.2449941107184937E-3</c:v>
                </c:pt>
                <c:pt idx="13742">
                  <c:v>-8.2449941107184937E-3</c:v>
                </c:pt>
                <c:pt idx="13743">
                  <c:v>-8.2449941107184937E-3</c:v>
                </c:pt>
                <c:pt idx="13744">
                  <c:v>-8.2449941107184937E-3</c:v>
                </c:pt>
                <c:pt idx="13745">
                  <c:v>-8.2449941107184937E-3</c:v>
                </c:pt>
                <c:pt idx="13746">
                  <c:v>-8.2449941107184937E-3</c:v>
                </c:pt>
                <c:pt idx="13747">
                  <c:v>-8.2449941107184937E-3</c:v>
                </c:pt>
                <c:pt idx="13748">
                  <c:v>-8.2449941107184937E-3</c:v>
                </c:pt>
                <c:pt idx="13749">
                  <c:v>-8.2449941107184937E-3</c:v>
                </c:pt>
                <c:pt idx="13750">
                  <c:v>-8.2449941107184937E-3</c:v>
                </c:pt>
                <c:pt idx="13751">
                  <c:v>-8.2449941107184937E-3</c:v>
                </c:pt>
                <c:pt idx="13752">
                  <c:v>-8.2449941107184937E-3</c:v>
                </c:pt>
                <c:pt idx="13753">
                  <c:v>-8.2449941107184937E-3</c:v>
                </c:pt>
                <c:pt idx="13754">
                  <c:v>-8.0094228504122983E-3</c:v>
                </c:pt>
                <c:pt idx="13755">
                  <c:v>-8.0094228504122983E-3</c:v>
                </c:pt>
                <c:pt idx="13756">
                  <c:v>-8.0094228504122983E-3</c:v>
                </c:pt>
                <c:pt idx="13757">
                  <c:v>-8.0094228504122983E-3</c:v>
                </c:pt>
                <c:pt idx="13758">
                  <c:v>-8.0094228504122983E-3</c:v>
                </c:pt>
                <c:pt idx="13759">
                  <c:v>-8.0094228504122983E-3</c:v>
                </c:pt>
                <c:pt idx="13760">
                  <c:v>-8.0094228504122983E-3</c:v>
                </c:pt>
                <c:pt idx="13761">
                  <c:v>-8.0094228504122983E-3</c:v>
                </c:pt>
                <c:pt idx="13762">
                  <c:v>-8.0094228504122983E-3</c:v>
                </c:pt>
                <c:pt idx="13763">
                  <c:v>-8.0094228504122983E-3</c:v>
                </c:pt>
                <c:pt idx="13764">
                  <c:v>-8.0094228504122983E-3</c:v>
                </c:pt>
                <c:pt idx="13765">
                  <c:v>-8.0094228504122983E-3</c:v>
                </c:pt>
                <c:pt idx="13766">
                  <c:v>-8.0094228504122983E-3</c:v>
                </c:pt>
                <c:pt idx="13767">
                  <c:v>-8.0094228504122983E-3</c:v>
                </c:pt>
                <c:pt idx="13768">
                  <c:v>-8.0094228504122983E-3</c:v>
                </c:pt>
                <c:pt idx="13769">
                  <c:v>-8.0094228504122983E-3</c:v>
                </c:pt>
                <c:pt idx="13770">
                  <c:v>-8.0094228504122983E-3</c:v>
                </c:pt>
                <c:pt idx="13771">
                  <c:v>-8.0094228504122983E-3</c:v>
                </c:pt>
                <c:pt idx="13772">
                  <c:v>-7.5382803297997887E-3</c:v>
                </c:pt>
                <c:pt idx="13773">
                  <c:v>-7.5382803297997887E-3</c:v>
                </c:pt>
                <c:pt idx="13774">
                  <c:v>-7.5382803297997887E-3</c:v>
                </c:pt>
                <c:pt idx="13775">
                  <c:v>-7.5382803297997887E-3</c:v>
                </c:pt>
                <c:pt idx="13776">
                  <c:v>-7.5382803297997887E-3</c:v>
                </c:pt>
                <c:pt idx="13777">
                  <c:v>-7.5382803297997887E-3</c:v>
                </c:pt>
                <c:pt idx="13778">
                  <c:v>-7.5382803297997887E-3</c:v>
                </c:pt>
                <c:pt idx="13779">
                  <c:v>-7.5382803297997887E-3</c:v>
                </c:pt>
                <c:pt idx="13780">
                  <c:v>-7.3027090694935482E-3</c:v>
                </c:pt>
                <c:pt idx="13781">
                  <c:v>-7.3027090694935482E-3</c:v>
                </c:pt>
                <c:pt idx="13782">
                  <c:v>-7.3027090694935482E-3</c:v>
                </c:pt>
                <c:pt idx="13783">
                  <c:v>-7.5382803297997887E-3</c:v>
                </c:pt>
                <c:pt idx="13784">
                  <c:v>-7.5382803297997887E-3</c:v>
                </c:pt>
                <c:pt idx="13785">
                  <c:v>-7.3027090694935482E-3</c:v>
                </c:pt>
                <c:pt idx="13786">
                  <c:v>-7.3027090694935482E-3</c:v>
                </c:pt>
                <c:pt idx="13787">
                  <c:v>-7.3027090694935482E-3</c:v>
                </c:pt>
                <c:pt idx="13788">
                  <c:v>-7.3027090694935482E-3</c:v>
                </c:pt>
                <c:pt idx="13789">
                  <c:v>-7.3027090694935482E-3</c:v>
                </c:pt>
                <c:pt idx="13790">
                  <c:v>-7.0671378091872765E-3</c:v>
                </c:pt>
                <c:pt idx="13791">
                  <c:v>-7.0671378091872765E-3</c:v>
                </c:pt>
                <c:pt idx="13792">
                  <c:v>-7.0671378091872765E-3</c:v>
                </c:pt>
                <c:pt idx="13793">
                  <c:v>-7.0671378091872765E-3</c:v>
                </c:pt>
                <c:pt idx="13794">
                  <c:v>-7.0671378091872765E-3</c:v>
                </c:pt>
                <c:pt idx="13795">
                  <c:v>-7.0671378091872765E-3</c:v>
                </c:pt>
                <c:pt idx="13796">
                  <c:v>-6.8315665488810524E-3</c:v>
                </c:pt>
                <c:pt idx="13797">
                  <c:v>-6.8315665488810524E-3</c:v>
                </c:pt>
                <c:pt idx="13798">
                  <c:v>-7.0671378091872765E-3</c:v>
                </c:pt>
                <c:pt idx="13799">
                  <c:v>-7.0671378091872765E-3</c:v>
                </c:pt>
                <c:pt idx="13800">
                  <c:v>-7.0671378091872765E-3</c:v>
                </c:pt>
                <c:pt idx="13801">
                  <c:v>-7.0671378091872765E-3</c:v>
                </c:pt>
                <c:pt idx="13802">
                  <c:v>-7.0671378091872765E-3</c:v>
                </c:pt>
                <c:pt idx="13803">
                  <c:v>-7.0671378091872765E-3</c:v>
                </c:pt>
                <c:pt idx="13804">
                  <c:v>-7.0671378091872765E-3</c:v>
                </c:pt>
                <c:pt idx="13805">
                  <c:v>-7.0671378091872765E-3</c:v>
                </c:pt>
                <c:pt idx="13806">
                  <c:v>-7.0671378091872765E-3</c:v>
                </c:pt>
                <c:pt idx="13807">
                  <c:v>-7.0671378091872765E-3</c:v>
                </c:pt>
                <c:pt idx="13808">
                  <c:v>-6.8315665488810524E-3</c:v>
                </c:pt>
                <c:pt idx="13809">
                  <c:v>-6.8315665488810524E-3</c:v>
                </c:pt>
                <c:pt idx="13810">
                  <c:v>-6.8315665488810524E-3</c:v>
                </c:pt>
                <c:pt idx="13811">
                  <c:v>-6.8315665488810524E-3</c:v>
                </c:pt>
                <c:pt idx="13812">
                  <c:v>-6.8315665488810524E-3</c:v>
                </c:pt>
                <c:pt idx="13813">
                  <c:v>-6.8315665488810524E-3</c:v>
                </c:pt>
                <c:pt idx="13814">
                  <c:v>-6.8315665488810524E-3</c:v>
                </c:pt>
                <c:pt idx="13815">
                  <c:v>-6.8315665488810524E-3</c:v>
                </c:pt>
                <c:pt idx="13816">
                  <c:v>-6.8315665488810524E-3</c:v>
                </c:pt>
                <c:pt idx="13817">
                  <c:v>-6.8315665488810524E-3</c:v>
                </c:pt>
                <c:pt idx="13818">
                  <c:v>-6.8315665488810524E-3</c:v>
                </c:pt>
                <c:pt idx="13819">
                  <c:v>-6.8315665488810524E-3</c:v>
                </c:pt>
                <c:pt idx="13820">
                  <c:v>-6.8315665488810524E-3</c:v>
                </c:pt>
                <c:pt idx="13821">
                  <c:v>-6.8315665488810524E-3</c:v>
                </c:pt>
                <c:pt idx="13822">
                  <c:v>-6.8315665488810524E-3</c:v>
                </c:pt>
                <c:pt idx="13823">
                  <c:v>-6.8315665488810524E-3</c:v>
                </c:pt>
                <c:pt idx="13824">
                  <c:v>-6.8315665488810524E-3</c:v>
                </c:pt>
                <c:pt idx="13825">
                  <c:v>-6.8315665488810524E-3</c:v>
                </c:pt>
                <c:pt idx="13826">
                  <c:v>-6.8315665488810524E-3</c:v>
                </c:pt>
                <c:pt idx="13827">
                  <c:v>-7.0671378091872765E-3</c:v>
                </c:pt>
                <c:pt idx="13828">
                  <c:v>-7.0671378091872765E-3</c:v>
                </c:pt>
                <c:pt idx="13829">
                  <c:v>-7.0671378091872765E-3</c:v>
                </c:pt>
                <c:pt idx="13830">
                  <c:v>-7.0671378091872765E-3</c:v>
                </c:pt>
                <c:pt idx="13831">
                  <c:v>-7.0671378091872765E-3</c:v>
                </c:pt>
                <c:pt idx="13832">
                  <c:v>-7.0671378091872765E-3</c:v>
                </c:pt>
                <c:pt idx="13833">
                  <c:v>-7.0671378091872765E-3</c:v>
                </c:pt>
                <c:pt idx="13834">
                  <c:v>-7.0671378091872765E-3</c:v>
                </c:pt>
                <c:pt idx="13835">
                  <c:v>-7.5382803297997887E-3</c:v>
                </c:pt>
                <c:pt idx="13836">
                  <c:v>-7.5382803297997887E-3</c:v>
                </c:pt>
                <c:pt idx="13837">
                  <c:v>-7.5382803297997887E-3</c:v>
                </c:pt>
                <c:pt idx="13838">
                  <c:v>-7.5382803297997887E-3</c:v>
                </c:pt>
                <c:pt idx="13839">
                  <c:v>-7.5382803297997887E-3</c:v>
                </c:pt>
                <c:pt idx="13840">
                  <c:v>-7.5382803297997887E-3</c:v>
                </c:pt>
                <c:pt idx="13841">
                  <c:v>-7.5382803297997887E-3</c:v>
                </c:pt>
                <c:pt idx="13842">
                  <c:v>-7.5382803297997887E-3</c:v>
                </c:pt>
                <c:pt idx="13843">
                  <c:v>-7.5382803297997887E-3</c:v>
                </c:pt>
                <c:pt idx="13844">
                  <c:v>-7.5382803297997887E-3</c:v>
                </c:pt>
                <c:pt idx="13845">
                  <c:v>-7.5382803297997887E-3</c:v>
                </c:pt>
                <c:pt idx="13846">
                  <c:v>-7.3027090694935482E-3</c:v>
                </c:pt>
                <c:pt idx="13847">
                  <c:v>-7.3027090694935482E-3</c:v>
                </c:pt>
                <c:pt idx="13848">
                  <c:v>-7.3027090694935482E-3</c:v>
                </c:pt>
                <c:pt idx="13849">
                  <c:v>-7.3027090694935482E-3</c:v>
                </c:pt>
                <c:pt idx="13850">
                  <c:v>-7.3027090694935482E-3</c:v>
                </c:pt>
                <c:pt idx="13851">
                  <c:v>-7.3027090694935482E-3</c:v>
                </c:pt>
                <c:pt idx="13852">
                  <c:v>-7.3027090694935482E-3</c:v>
                </c:pt>
                <c:pt idx="13853">
                  <c:v>-7.3027090694935482E-3</c:v>
                </c:pt>
                <c:pt idx="13854">
                  <c:v>-7.5382803297997887E-3</c:v>
                </c:pt>
                <c:pt idx="13855">
                  <c:v>-7.5382803297997887E-3</c:v>
                </c:pt>
                <c:pt idx="13856">
                  <c:v>-7.5382803297997887E-3</c:v>
                </c:pt>
                <c:pt idx="13857">
                  <c:v>-7.5382803297997887E-3</c:v>
                </c:pt>
                <c:pt idx="13858">
                  <c:v>-7.3027090694935482E-3</c:v>
                </c:pt>
                <c:pt idx="13859">
                  <c:v>-7.3027090694935482E-3</c:v>
                </c:pt>
                <c:pt idx="13860">
                  <c:v>-7.3027090694935482E-3</c:v>
                </c:pt>
                <c:pt idx="13861">
                  <c:v>-7.3027090694935482E-3</c:v>
                </c:pt>
                <c:pt idx="13862">
                  <c:v>-7.3027090694935482E-3</c:v>
                </c:pt>
                <c:pt idx="13863">
                  <c:v>-7.3027090694935482E-3</c:v>
                </c:pt>
                <c:pt idx="13864">
                  <c:v>-7.5382803297997887E-3</c:v>
                </c:pt>
                <c:pt idx="13865">
                  <c:v>-7.5382803297997887E-3</c:v>
                </c:pt>
                <c:pt idx="13866">
                  <c:v>-7.5382803297997887E-3</c:v>
                </c:pt>
                <c:pt idx="13867">
                  <c:v>-7.5382803297997887E-3</c:v>
                </c:pt>
                <c:pt idx="13868">
                  <c:v>-7.3027090694935482E-3</c:v>
                </c:pt>
                <c:pt idx="13869">
                  <c:v>-7.3027090694935482E-3</c:v>
                </c:pt>
                <c:pt idx="13870">
                  <c:v>-7.3027090694935482E-3</c:v>
                </c:pt>
                <c:pt idx="13871">
                  <c:v>-7.3027090694935482E-3</c:v>
                </c:pt>
                <c:pt idx="13872">
                  <c:v>-7.3027090694935482E-3</c:v>
                </c:pt>
                <c:pt idx="13873">
                  <c:v>-7.3027090694935482E-3</c:v>
                </c:pt>
                <c:pt idx="13874">
                  <c:v>-7.3027090694935482E-3</c:v>
                </c:pt>
                <c:pt idx="13875">
                  <c:v>-7.0671378091872765E-3</c:v>
                </c:pt>
                <c:pt idx="13876">
                  <c:v>-7.0671378091872765E-3</c:v>
                </c:pt>
                <c:pt idx="13877">
                  <c:v>-7.0671378091872765E-3</c:v>
                </c:pt>
                <c:pt idx="13878">
                  <c:v>-7.0671378091872765E-3</c:v>
                </c:pt>
                <c:pt idx="13879">
                  <c:v>-7.0671378091872765E-3</c:v>
                </c:pt>
                <c:pt idx="13880">
                  <c:v>-7.0671378091872765E-3</c:v>
                </c:pt>
                <c:pt idx="13881">
                  <c:v>-7.0671378091872765E-3</c:v>
                </c:pt>
                <c:pt idx="13882">
                  <c:v>-7.0671378091872765E-3</c:v>
                </c:pt>
                <c:pt idx="13883">
                  <c:v>-7.0671378091872765E-3</c:v>
                </c:pt>
                <c:pt idx="13884">
                  <c:v>-7.0671378091872765E-3</c:v>
                </c:pt>
                <c:pt idx="13885">
                  <c:v>-7.0671378091872765E-3</c:v>
                </c:pt>
                <c:pt idx="13886">
                  <c:v>-7.3027090694935482E-3</c:v>
                </c:pt>
                <c:pt idx="13887">
                  <c:v>-7.3027090694935482E-3</c:v>
                </c:pt>
                <c:pt idx="13888">
                  <c:v>-7.3027090694935482E-3</c:v>
                </c:pt>
                <c:pt idx="13889">
                  <c:v>-7.3027090694935482E-3</c:v>
                </c:pt>
                <c:pt idx="13890">
                  <c:v>-7.3027090694935482E-3</c:v>
                </c:pt>
                <c:pt idx="13891">
                  <c:v>-7.3027090694935482E-3</c:v>
                </c:pt>
                <c:pt idx="13892">
                  <c:v>-7.3027090694935482E-3</c:v>
                </c:pt>
                <c:pt idx="13893">
                  <c:v>-7.3027090694935482E-3</c:v>
                </c:pt>
                <c:pt idx="13894">
                  <c:v>-7.3027090694935482E-3</c:v>
                </c:pt>
                <c:pt idx="13895">
                  <c:v>-7.3027090694935482E-3</c:v>
                </c:pt>
                <c:pt idx="13896">
                  <c:v>-7.3027090694935482E-3</c:v>
                </c:pt>
                <c:pt idx="13897">
                  <c:v>-7.3027090694935482E-3</c:v>
                </c:pt>
                <c:pt idx="13898">
                  <c:v>-7.3027090694935482E-3</c:v>
                </c:pt>
                <c:pt idx="13899">
                  <c:v>-7.3027090694935482E-3</c:v>
                </c:pt>
                <c:pt idx="13900">
                  <c:v>-7.0671378091872765E-3</c:v>
                </c:pt>
                <c:pt idx="13901">
                  <c:v>-7.0671378091872765E-3</c:v>
                </c:pt>
                <c:pt idx="13902">
                  <c:v>-7.0671378091872765E-3</c:v>
                </c:pt>
                <c:pt idx="13903">
                  <c:v>-7.3027090694935482E-3</c:v>
                </c:pt>
                <c:pt idx="13904">
                  <c:v>-7.3027090694935482E-3</c:v>
                </c:pt>
                <c:pt idx="13905">
                  <c:v>-7.3027090694935482E-3</c:v>
                </c:pt>
                <c:pt idx="13906">
                  <c:v>-7.3027090694935482E-3</c:v>
                </c:pt>
                <c:pt idx="13907">
                  <c:v>-7.3027090694935482E-3</c:v>
                </c:pt>
                <c:pt idx="13908">
                  <c:v>-7.3027090694935482E-3</c:v>
                </c:pt>
                <c:pt idx="13909">
                  <c:v>-7.3027090694935482E-3</c:v>
                </c:pt>
                <c:pt idx="13910">
                  <c:v>-7.3027090694935482E-3</c:v>
                </c:pt>
                <c:pt idx="13911">
                  <c:v>-7.3027090694935482E-3</c:v>
                </c:pt>
                <c:pt idx="13912">
                  <c:v>-7.3027090694935482E-3</c:v>
                </c:pt>
                <c:pt idx="13913">
                  <c:v>-7.3027090694935482E-3</c:v>
                </c:pt>
                <c:pt idx="13914">
                  <c:v>-7.3027090694935482E-3</c:v>
                </c:pt>
                <c:pt idx="13915">
                  <c:v>-7.3027090694935482E-3</c:v>
                </c:pt>
                <c:pt idx="13916">
                  <c:v>-7.3027090694935482E-3</c:v>
                </c:pt>
                <c:pt idx="13917">
                  <c:v>-7.3027090694935482E-3</c:v>
                </c:pt>
                <c:pt idx="13918">
                  <c:v>-7.3027090694935482E-3</c:v>
                </c:pt>
                <c:pt idx="13919">
                  <c:v>-7.0671378091872765E-3</c:v>
                </c:pt>
                <c:pt idx="13920">
                  <c:v>-7.0671378091872765E-3</c:v>
                </c:pt>
                <c:pt idx="13921">
                  <c:v>-7.0671378091872765E-3</c:v>
                </c:pt>
                <c:pt idx="13922">
                  <c:v>-7.0671378091872765E-3</c:v>
                </c:pt>
                <c:pt idx="13923">
                  <c:v>-7.0671378091872765E-3</c:v>
                </c:pt>
                <c:pt idx="13924">
                  <c:v>-7.0671378091872765E-3</c:v>
                </c:pt>
                <c:pt idx="13925">
                  <c:v>-7.3027090694935482E-3</c:v>
                </c:pt>
                <c:pt idx="13926">
                  <c:v>-7.3027090694935482E-3</c:v>
                </c:pt>
                <c:pt idx="13927">
                  <c:v>-7.3027090694935482E-3</c:v>
                </c:pt>
                <c:pt idx="13928">
                  <c:v>-7.3027090694935482E-3</c:v>
                </c:pt>
                <c:pt idx="13929">
                  <c:v>-7.0671378091872765E-3</c:v>
                </c:pt>
                <c:pt idx="13930">
                  <c:v>-7.0671378091872765E-3</c:v>
                </c:pt>
                <c:pt idx="13931">
                  <c:v>-7.0671378091872765E-3</c:v>
                </c:pt>
                <c:pt idx="13932">
                  <c:v>-7.0671378091872765E-3</c:v>
                </c:pt>
                <c:pt idx="13933">
                  <c:v>-7.0671378091872765E-3</c:v>
                </c:pt>
                <c:pt idx="13934">
                  <c:v>-7.0671378091872765E-3</c:v>
                </c:pt>
                <c:pt idx="13935">
                  <c:v>-7.3027090694935482E-3</c:v>
                </c:pt>
                <c:pt idx="13936">
                  <c:v>-7.3027090694935482E-3</c:v>
                </c:pt>
                <c:pt idx="13937">
                  <c:v>-7.3027090694935482E-3</c:v>
                </c:pt>
                <c:pt idx="13938">
                  <c:v>-7.0671378091872765E-3</c:v>
                </c:pt>
                <c:pt idx="13939">
                  <c:v>-7.0671378091872765E-3</c:v>
                </c:pt>
                <c:pt idx="13940">
                  <c:v>-7.0671378091872765E-3</c:v>
                </c:pt>
                <c:pt idx="13941">
                  <c:v>-7.0671378091872765E-3</c:v>
                </c:pt>
                <c:pt idx="13942">
                  <c:v>-7.3027090694935482E-3</c:v>
                </c:pt>
                <c:pt idx="13943">
                  <c:v>-7.3027090694935482E-3</c:v>
                </c:pt>
                <c:pt idx="13944">
                  <c:v>-7.3027090694935482E-3</c:v>
                </c:pt>
                <c:pt idx="13945">
                  <c:v>-7.3027090694935482E-3</c:v>
                </c:pt>
                <c:pt idx="13946">
                  <c:v>-8.0037664783427984E-3</c:v>
                </c:pt>
                <c:pt idx="13947">
                  <c:v>-8.0037664783427984E-3</c:v>
                </c:pt>
                <c:pt idx="13948">
                  <c:v>-8.0037664783427984E-3</c:v>
                </c:pt>
                <c:pt idx="13949">
                  <c:v>-7.7683615819209399E-3</c:v>
                </c:pt>
                <c:pt idx="13950">
                  <c:v>-7.7683615819209399E-3</c:v>
                </c:pt>
                <c:pt idx="13951">
                  <c:v>-7.7683615819209399E-3</c:v>
                </c:pt>
                <c:pt idx="13952">
                  <c:v>-7.7683615819209399E-3</c:v>
                </c:pt>
                <c:pt idx="13953">
                  <c:v>-7.7683615819209399E-3</c:v>
                </c:pt>
                <c:pt idx="13954">
                  <c:v>-7.7683615819209399E-3</c:v>
                </c:pt>
                <c:pt idx="13955">
                  <c:v>-7.7683615819209399E-3</c:v>
                </c:pt>
                <c:pt idx="13956">
                  <c:v>-8.0018827959520041E-3</c:v>
                </c:pt>
                <c:pt idx="13957">
                  <c:v>-8.0018827959520041E-3</c:v>
                </c:pt>
                <c:pt idx="13958">
                  <c:v>-8.0018827959520041E-3</c:v>
                </c:pt>
                <c:pt idx="13959">
                  <c:v>-7.766533301953424E-3</c:v>
                </c:pt>
                <c:pt idx="13960">
                  <c:v>-7.766533301953424E-3</c:v>
                </c:pt>
                <c:pt idx="13961">
                  <c:v>-8.0018827959520041E-3</c:v>
                </c:pt>
                <c:pt idx="13962">
                  <c:v>-8.0018827959520041E-3</c:v>
                </c:pt>
                <c:pt idx="13963">
                  <c:v>-8.0018827959520041E-3</c:v>
                </c:pt>
                <c:pt idx="13964">
                  <c:v>-8.0018827959520041E-3</c:v>
                </c:pt>
                <c:pt idx="13965">
                  <c:v>-8.0018827959520041E-3</c:v>
                </c:pt>
                <c:pt idx="13966">
                  <c:v>-8.0018827959520041E-3</c:v>
                </c:pt>
                <c:pt idx="13967">
                  <c:v>-8.0018827959520041E-3</c:v>
                </c:pt>
                <c:pt idx="13968">
                  <c:v>-8.0018827959520041E-3</c:v>
                </c:pt>
                <c:pt idx="13969">
                  <c:v>-8.0018827959520041E-3</c:v>
                </c:pt>
                <c:pt idx="13970">
                  <c:v>-7.766533301953424E-3</c:v>
                </c:pt>
                <c:pt idx="13971">
                  <c:v>-7.766533301953424E-3</c:v>
                </c:pt>
                <c:pt idx="13972">
                  <c:v>-7.766533301953424E-3</c:v>
                </c:pt>
                <c:pt idx="13973">
                  <c:v>-7.766533301953424E-3</c:v>
                </c:pt>
                <c:pt idx="13974">
                  <c:v>-7.766533301953424E-3</c:v>
                </c:pt>
                <c:pt idx="13975">
                  <c:v>-7.766533301953424E-3</c:v>
                </c:pt>
                <c:pt idx="13976">
                  <c:v>-8.0000000000000227E-3</c:v>
                </c:pt>
                <c:pt idx="13977">
                  <c:v>-7.7647058823529513E-3</c:v>
                </c:pt>
                <c:pt idx="13978">
                  <c:v>-7.7647058823529513E-3</c:v>
                </c:pt>
                <c:pt idx="13979">
                  <c:v>-7.5294117647058912E-3</c:v>
                </c:pt>
                <c:pt idx="13980">
                  <c:v>-7.7628793225123843E-3</c:v>
                </c:pt>
                <c:pt idx="13981">
                  <c:v>-7.5276405551635041E-3</c:v>
                </c:pt>
                <c:pt idx="13982">
                  <c:v>-7.5276405551635041E-3</c:v>
                </c:pt>
                <c:pt idx="13983">
                  <c:v>-7.5276405551635041E-3</c:v>
                </c:pt>
                <c:pt idx="13984">
                  <c:v>-7.7610536218250519E-3</c:v>
                </c:pt>
                <c:pt idx="13985">
                  <c:v>-7.9962370649106808E-3</c:v>
                </c:pt>
                <c:pt idx="13986">
                  <c:v>-7.9962370649106808E-3</c:v>
                </c:pt>
                <c:pt idx="13987">
                  <c:v>-7.9962370649106808E-3</c:v>
                </c:pt>
                <c:pt idx="13988">
                  <c:v>-7.7628793225123843E-3</c:v>
                </c:pt>
                <c:pt idx="13989">
                  <c:v>-7.9981180898612367E-3</c:v>
                </c:pt>
                <c:pt idx="13990">
                  <c:v>-7.9981180898612367E-3</c:v>
                </c:pt>
                <c:pt idx="13991">
                  <c:v>-7.9981180898612367E-3</c:v>
                </c:pt>
                <c:pt idx="13992">
                  <c:v>-7.9981180898612367E-3</c:v>
                </c:pt>
                <c:pt idx="13993">
                  <c:v>-7.9981180898612367E-3</c:v>
                </c:pt>
                <c:pt idx="13994">
                  <c:v>-7.9981180898612367E-3</c:v>
                </c:pt>
                <c:pt idx="13995">
                  <c:v>-7.9981180898612367E-3</c:v>
                </c:pt>
                <c:pt idx="13996">
                  <c:v>-7.9981180898612367E-3</c:v>
                </c:pt>
                <c:pt idx="13997">
                  <c:v>-7.9981180898612367E-3</c:v>
                </c:pt>
                <c:pt idx="13998">
                  <c:v>-7.9981180898612367E-3</c:v>
                </c:pt>
                <c:pt idx="13999">
                  <c:v>-7.9981180898612367E-3</c:v>
                </c:pt>
                <c:pt idx="14000">
                  <c:v>-7.9981180898612367E-3</c:v>
                </c:pt>
                <c:pt idx="14001">
                  <c:v>-7.7628793225123843E-3</c:v>
                </c:pt>
                <c:pt idx="14002">
                  <c:v>-7.7628793225123843E-3</c:v>
                </c:pt>
                <c:pt idx="14003">
                  <c:v>-7.7628793225123843E-3</c:v>
                </c:pt>
                <c:pt idx="14004">
                  <c:v>-7.7628793225123843E-3</c:v>
                </c:pt>
                <c:pt idx="14005">
                  <c:v>-7.7628793225123843E-3</c:v>
                </c:pt>
                <c:pt idx="14006">
                  <c:v>-7.7628793225123843E-3</c:v>
                </c:pt>
                <c:pt idx="14007">
                  <c:v>-7.7628793225123843E-3</c:v>
                </c:pt>
                <c:pt idx="14008">
                  <c:v>-7.7628793225123843E-3</c:v>
                </c:pt>
                <c:pt idx="14009">
                  <c:v>-7.7628793225123843E-3</c:v>
                </c:pt>
                <c:pt idx="14010">
                  <c:v>-7.7628793225123843E-3</c:v>
                </c:pt>
                <c:pt idx="14011">
                  <c:v>-7.2924017878146794E-3</c:v>
                </c:pt>
                <c:pt idx="14012">
                  <c:v>-7.2924017878146794E-3</c:v>
                </c:pt>
                <c:pt idx="14013">
                  <c:v>-7.2924017878146794E-3</c:v>
                </c:pt>
                <c:pt idx="14014">
                  <c:v>-7.2924017878146794E-3</c:v>
                </c:pt>
                <c:pt idx="14015">
                  <c:v>-7.2924017878146794E-3</c:v>
                </c:pt>
                <c:pt idx="14016">
                  <c:v>-7.2924017878146794E-3</c:v>
                </c:pt>
                <c:pt idx="14017">
                  <c:v>-7.2924017878146794E-3</c:v>
                </c:pt>
                <c:pt idx="14018">
                  <c:v>-7.2924017878146794E-3</c:v>
                </c:pt>
                <c:pt idx="14019">
                  <c:v>-7.7628793225123843E-3</c:v>
                </c:pt>
                <c:pt idx="14020">
                  <c:v>-7.7628793225123843E-3</c:v>
                </c:pt>
                <c:pt idx="14021">
                  <c:v>-7.7628793225123843E-3</c:v>
                </c:pt>
                <c:pt idx="14022">
                  <c:v>-7.7628793225123843E-3</c:v>
                </c:pt>
                <c:pt idx="14023">
                  <c:v>-7.7628793225123843E-3</c:v>
                </c:pt>
                <c:pt idx="14024">
                  <c:v>-7.7628793225123843E-3</c:v>
                </c:pt>
                <c:pt idx="14025">
                  <c:v>-7.7628793225123843E-3</c:v>
                </c:pt>
                <c:pt idx="14026">
                  <c:v>-7.7628793225123843E-3</c:v>
                </c:pt>
                <c:pt idx="14027">
                  <c:v>-7.7628793225123843E-3</c:v>
                </c:pt>
                <c:pt idx="14028">
                  <c:v>-7.7628793225123843E-3</c:v>
                </c:pt>
                <c:pt idx="14029">
                  <c:v>-7.9981180898612367E-3</c:v>
                </c:pt>
                <c:pt idx="14030">
                  <c:v>-7.9981180898612367E-3</c:v>
                </c:pt>
                <c:pt idx="14031">
                  <c:v>-8.4685956245589711E-3</c:v>
                </c:pt>
                <c:pt idx="14032">
                  <c:v>-8.4685956245589711E-3</c:v>
                </c:pt>
                <c:pt idx="14033">
                  <c:v>-8.2333568572100727E-3</c:v>
                </c:pt>
                <c:pt idx="14034">
                  <c:v>-8.2333568572100727E-3</c:v>
                </c:pt>
                <c:pt idx="14035">
                  <c:v>-8.2333568572100727E-3</c:v>
                </c:pt>
                <c:pt idx="14036">
                  <c:v>-8.2333568572100727E-3</c:v>
                </c:pt>
                <c:pt idx="14037">
                  <c:v>-7.7628793225123843E-3</c:v>
                </c:pt>
                <c:pt idx="14038">
                  <c:v>-7.7628793225123843E-3</c:v>
                </c:pt>
                <c:pt idx="14039">
                  <c:v>-7.7628793225123843E-3</c:v>
                </c:pt>
                <c:pt idx="14040">
                  <c:v>-7.7628793225123843E-3</c:v>
                </c:pt>
                <c:pt idx="14041">
                  <c:v>-7.5276405551635041E-3</c:v>
                </c:pt>
                <c:pt idx="14042">
                  <c:v>-7.5276405551635041E-3</c:v>
                </c:pt>
                <c:pt idx="14043">
                  <c:v>-7.5276405551635041E-3</c:v>
                </c:pt>
                <c:pt idx="14044">
                  <c:v>-7.5276405551635041E-3</c:v>
                </c:pt>
                <c:pt idx="14045">
                  <c:v>-7.5276405551635041E-3</c:v>
                </c:pt>
                <c:pt idx="14046">
                  <c:v>-7.5276405551635041E-3</c:v>
                </c:pt>
                <c:pt idx="14047">
                  <c:v>-7.5276405551635041E-3</c:v>
                </c:pt>
                <c:pt idx="14048">
                  <c:v>-7.5276405551635041E-3</c:v>
                </c:pt>
                <c:pt idx="14049">
                  <c:v>-7.5276405551635041E-3</c:v>
                </c:pt>
                <c:pt idx="14050">
                  <c:v>-7.5276405551635041E-3</c:v>
                </c:pt>
                <c:pt idx="14051">
                  <c:v>-7.5276405551635041E-3</c:v>
                </c:pt>
                <c:pt idx="14052">
                  <c:v>-7.5276405551635041E-3</c:v>
                </c:pt>
                <c:pt idx="14053">
                  <c:v>-7.5276405551635041E-3</c:v>
                </c:pt>
                <c:pt idx="14054">
                  <c:v>-7.5276405551635041E-3</c:v>
                </c:pt>
                <c:pt idx="14055">
                  <c:v>-7.7628793225123843E-3</c:v>
                </c:pt>
                <c:pt idx="14056">
                  <c:v>-7.7628793225123843E-3</c:v>
                </c:pt>
                <c:pt idx="14057">
                  <c:v>-7.7628793225123843E-3</c:v>
                </c:pt>
                <c:pt idx="14058">
                  <c:v>-7.7628793225123843E-3</c:v>
                </c:pt>
                <c:pt idx="14059">
                  <c:v>-7.2924017878146794E-3</c:v>
                </c:pt>
                <c:pt idx="14060">
                  <c:v>-7.2924017878146794E-3</c:v>
                </c:pt>
                <c:pt idx="14061">
                  <c:v>-7.5276405551635041E-3</c:v>
                </c:pt>
                <c:pt idx="14062">
                  <c:v>-7.5276405551635041E-3</c:v>
                </c:pt>
                <c:pt idx="14063">
                  <c:v>-7.5276405551635041E-3</c:v>
                </c:pt>
                <c:pt idx="14064">
                  <c:v>-7.5276405551635041E-3</c:v>
                </c:pt>
                <c:pt idx="14065">
                  <c:v>-7.5276405551635041E-3</c:v>
                </c:pt>
                <c:pt idx="14066">
                  <c:v>-7.2924017878146794E-3</c:v>
                </c:pt>
                <c:pt idx="14067">
                  <c:v>-7.0571630204657792E-3</c:v>
                </c:pt>
                <c:pt idx="14068">
                  <c:v>-7.5276405551635041E-3</c:v>
                </c:pt>
                <c:pt idx="14069">
                  <c:v>-7.5276405551635041E-3</c:v>
                </c:pt>
                <c:pt idx="14070">
                  <c:v>-7.5276405551635041E-3</c:v>
                </c:pt>
                <c:pt idx="14071">
                  <c:v>-7.5276405551635041E-3</c:v>
                </c:pt>
                <c:pt idx="14072">
                  <c:v>-7.5276405551635041E-3</c:v>
                </c:pt>
                <c:pt idx="14073">
                  <c:v>-7.2924017878146794E-3</c:v>
                </c:pt>
                <c:pt idx="14074">
                  <c:v>-7.2924017878146794E-3</c:v>
                </c:pt>
                <c:pt idx="14075">
                  <c:v>-7.2924017878146794E-3</c:v>
                </c:pt>
                <c:pt idx="14076">
                  <c:v>-7.0571630204657792E-3</c:v>
                </c:pt>
                <c:pt idx="14077">
                  <c:v>-7.0571630204657792E-3</c:v>
                </c:pt>
                <c:pt idx="14078">
                  <c:v>-7.0571630204657792E-3</c:v>
                </c:pt>
                <c:pt idx="14079">
                  <c:v>-7.0571630204657792E-3</c:v>
                </c:pt>
                <c:pt idx="14080">
                  <c:v>-7.0571630204657792E-3</c:v>
                </c:pt>
                <c:pt idx="14081">
                  <c:v>-7.0571630204657792E-3</c:v>
                </c:pt>
                <c:pt idx="14082">
                  <c:v>-7.0571630204657792E-3</c:v>
                </c:pt>
                <c:pt idx="14083">
                  <c:v>-7.0571630204657792E-3</c:v>
                </c:pt>
                <c:pt idx="14084">
                  <c:v>-7.0571630204657792E-3</c:v>
                </c:pt>
                <c:pt idx="14085">
                  <c:v>-7.0571630204657792E-3</c:v>
                </c:pt>
                <c:pt idx="14086">
                  <c:v>-7.0571630204657792E-3</c:v>
                </c:pt>
                <c:pt idx="14087">
                  <c:v>-7.0571630204657792E-3</c:v>
                </c:pt>
                <c:pt idx="14088">
                  <c:v>-6.8219242531169086E-3</c:v>
                </c:pt>
                <c:pt idx="14089">
                  <c:v>-6.8219242531169086E-3</c:v>
                </c:pt>
                <c:pt idx="14090">
                  <c:v>-7.0571630204657792E-3</c:v>
                </c:pt>
                <c:pt idx="14091">
                  <c:v>-7.0571630204657792E-3</c:v>
                </c:pt>
                <c:pt idx="14092">
                  <c:v>-7.2924017878146794E-3</c:v>
                </c:pt>
                <c:pt idx="14093">
                  <c:v>-7.2924017878146794E-3</c:v>
                </c:pt>
                <c:pt idx="14094">
                  <c:v>-7.2924017878146794E-3</c:v>
                </c:pt>
                <c:pt idx="14095">
                  <c:v>-7.2924017878146794E-3</c:v>
                </c:pt>
                <c:pt idx="14096">
                  <c:v>-7.7628793225123843E-3</c:v>
                </c:pt>
                <c:pt idx="14097">
                  <c:v>-7.7628793225123843E-3</c:v>
                </c:pt>
                <c:pt idx="14098">
                  <c:v>-7.9981180898612367E-3</c:v>
                </c:pt>
                <c:pt idx="14099">
                  <c:v>-7.9981180898612367E-3</c:v>
                </c:pt>
                <c:pt idx="14100">
                  <c:v>-7.9981180898612367E-3</c:v>
                </c:pt>
                <c:pt idx="14101">
                  <c:v>-7.9981180898612367E-3</c:v>
                </c:pt>
                <c:pt idx="14102">
                  <c:v>-7.7628793225123843E-3</c:v>
                </c:pt>
                <c:pt idx="14103">
                  <c:v>-7.7628793225123843E-3</c:v>
                </c:pt>
                <c:pt idx="14104">
                  <c:v>-7.9981180898612367E-3</c:v>
                </c:pt>
                <c:pt idx="14105">
                  <c:v>-7.9981180898612367E-3</c:v>
                </c:pt>
                <c:pt idx="14106">
                  <c:v>-7.9981180898612367E-3</c:v>
                </c:pt>
                <c:pt idx="14107">
                  <c:v>-7.9981180898612367E-3</c:v>
                </c:pt>
                <c:pt idx="14108">
                  <c:v>-7.9981180898612367E-3</c:v>
                </c:pt>
                <c:pt idx="14109">
                  <c:v>-7.9981180898612367E-3</c:v>
                </c:pt>
                <c:pt idx="14110">
                  <c:v>-8.2333568572100727E-3</c:v>
                </c:pt>
                <c:pt idx="14111">
                  <c:v>-8.2333568572100727E-3</c:v>
                </c:pt>
                <c:pt idx="14112">
                  <c:v>-8.7038343919078453E-3</c:v>
                </c:pt>
                <c:pt idx="14113">
                  <c:v>-8.7038343919078453E-3</c:v>
                </c:pt>
                <c:pt idx="14114">
                  <c:v>-8.7038343919078453E-3</c:v>
                </c:pt>
                <c:pt idx="14115">
                  <c:v>-8.7038343919078453E-3</c:v>
                </c:pt>
                <c:pt idx="14116">
                  <c:v>-8.7038343919078453E-3</c:v>
                </c:pt>
                <c:pt idx="14117">
                  <c:v>-8.7038343919078453E-3</c:v>
                </c:pt>
                <c:pt idx="14118">
                  <c:v>-8.7038343919078453E-3</c:v>
                </c:pt>
                <c:pt idx="14119">
                  <c:v>-8.7038343919078453E-3</c:v>
                </c:pt>
                <c:pt idx="14120">
                  <c:v>-8.7038343919078453E-3</c:v>
                </c:pt>
                <c:pt idx="14121">
                  <c:v>-8.7038343919078453E-3</c:v>
                </c:pt>
                <c:pt idx="14122">
                  <c:v>-8.4685956245589711E-3</c:v>
                </c:pt>
                <c:pt idx="14123">
                  <c:v>-8.4685956245589711E-3</c:v>
                </c:pt>
                <c:pt idx="14124">
                  <c:v>-8.4685956245589711E-3</c:v>
                </c:pt>
                <c:pt idx="14125">
                  <c:v>-8.4685956245589711E-3</c:v>
                </c:pt>
                <c:pt idx="14126">
                  <c:v>-8.7038343919078453E-3</c:v>
                </c:pt>
                <c:pt idx="14127">
                  <c:v>-8.7038343919078453E-3</c:v>
                </c:pt>
                <c:pt idx="14128">
                  <c:v>-8.7038343919078453E-3</c:v>
                </c:pt>
                <c:pt idx="14129">
                  <c:v>-8.7038343919078453E-3</c:v>
                </c:pt>
                <c:pt idx="14130">
                  <c:v>-8.4685956245589711E-3</c:v>
                </c:pt>
                <c:pt idx="14131">
                  <c:v>-8.4685956245589711E-3</c:v>
                </c:pt>
                <c:pt idx="14132">
                  <c:v>-8.4685956245589711E-3</c:v>
                </c:pt>
                <c:pt idx="14133">
                  <c:v>-8.4685956245589711E-3</c:v>
                </c:pt>
                <c:pt idx="14134">
                  <c:v>-8.4685956245589711E-3</c:v>
                </c:pt>
                <c:pt idx="14135">
                  <c:v>-8.4685956245589711E-3</c:v>
                </c:pt>
                <c:pt idx="14136">
                  <c:v>-8.4685956245589711E-3</c:v>
                </c:pt>
                <c:pt idx="14137">
                  <c:v>-8.4685956245589711E-3</c:v>
                </c:pt>
                <c:pt idx="14138">
                  <c:v>-8.4685956245589711E-3</c:v>
                </c:pt>
                <c:pt idx="14139">
                  <c:v>-8.4685956245589711E-3</c:v>
                </c:pt>
                <c:pt idx="14140">
                  <c:v>-8.4685956245589711E-3</c:v>
                </c:pt>
                <c:pt idx="14141">
                  <c:v>-8.4685956245589711E-3</c:v>
                </c:pt>
                <c:pt idx="14142">
                  <c:v>-8.4685956245589711E-3</c:v>
                </c:pt>
                <c:pt idx="14143">
                  <c:v>-8.4685956245589711E-3</c:v>
                </c:pt>
                <c:pt idx="14144">
                  <c:v>-8.7038343919078453E-3</c:v>
                </c:pt>
                <c:pt idx="14145">
                  <c:v>-1.1363636363636383E-2</c:v>
                </c:pt>
                <c:pt idx="14146">
                  <c:v>-1.1363636363636383E-2</c:v>
                </c:pt>
                <c:pt idx="14147">
                  <c:v>-1.1363636363636383E-2</c:v>
                </c:pt>
                <c:pt idx="14148">
                  <c:v>-1.1363636363636383E-2</c:v>
                </c:pt>
                <c:pt idx="14149">
                  <c:v>-1.1363636363636383E-2</c:v>
                </c:pt>
                <c:pt idx="14150">
                  <c:v>-1.1363636363636383E-2</c:v>
                </c:pt>
                <c:pt idx="14151">
                  <c:v>-1.1363636363636383E-2</c:v>
                </c:pt>
                <c:pt idx="14152">
                  <c:v>-1.1363636363636383E-2</c:v>
                </c:pt>
                <c:pt idx="14153">
                  <c:v>-1.1363636363636383E-2</c:v>
                </c:pt>
                <c:pt idx="14154">
                  <c:v>-1.1363636363636383E-2</c:v>
                </c:pt>
                <c:pt idx="14155">
                  <c:v>-1.1363636363636383E-2</c:v>
                </c:pt>
                <c:pt idx="14156">
                  <c:v>-1.1363636363636383E-2</c:v>
                </c:pt>
                <c:pt idx="14157">
                  <c:v>-1.1363636363636383E-2</c:v>
                </c:pt>
                <c:pt idx="14158">
                  <c:v>-1.1363636363636383E-2</c:v>
                </c:pt>
                <c:pt idx="14159">
                  <c:v>-1.1363636363636383E-2</c:v>
                </c:pt>
                <c:pt idx="14160">
                  <c:v>-1.1363636363636383E-2</c:v>
                </c:pt>
                <c:pt idx="14161">
                  <c:v>-1.1363636363636383E-2</c:v>
                </c:pt>
                <c:pt idx="14162">
                  <c:v>-1.1363636363636383E-2</c:v>
                </c:pt>
                <c:pt idx="14163">
                  <c:v>-1.1363636363636383E-2</c:v>
                </c:pt>
                <c:pt idx="14164">
                  <c:v>-1.1363636363636383E-2</c:v>
                </c:pt>
                <c:pt idx="14165">
                  <c:v>-1.1363636363636383E-2</c:v>
                </c:pt>
                <c:pt idx="14166">
                  <c:v>-1.1363636363636383E-2</c:v>
                </c:pt>
                <c:pt idx="14167">
                  <c:v>-1.1363636363636383E-2</c:v>
                </c:pt>
                <c:pt idx="14168">
                  <c:v>-1.1363636363636383E-2</c:v>
                </c:pt>
                <c:pt idx="14169">
                  <c:v>-1.1363636363636383E-2</c:v>
                </c:pt>
                <c:pt idx="14170">
                  <c:v>-1.1363636363636383E-2</c:v>
                </c:pt>
                <c:pt idx="14171">
                  <c:v>-1.1363636363636383E-2</c:v>
                </c:pt>
                <c:pt idx="14172">
                  <c:v>-1.1363636363636383E-2</c:v>
                </c:pt>
                <c:pt idx="14173">
                  <c:v>-1.1363636363636383E-2</c:v>
                </c:pt>
                <c:pt idx="14174">
                  <c:v>-1.1363636363636383E-2</c:v>
                </c:pt>
                <c:pt idx="14175">
                  <c:v>-1.1363636363636383E-2</c:v>
                </c:pt>
                <c:pt idx="14176">
                  <c:v>-1.1363636363636383E-2</c:v>
                </c:pt>
                <c:pt idx="14177">
                  <c:v>-1.1363636363636383E-2</c:v>
                </c:pt>
                <c:pt idx="14178">
                  <c:v>-1.1363636363636383E-2</c:v>
                </c:pt>
                <c:pt idx="14179">
                  <c:v>-1.1363636363636383E-2</c:v>
                </c:pt>
                <c:pt idx="14180">
                  <c:v>-1.1363636363636383E-2</c:v>
                </c:pt>
                <c:pt idx="14181">
                  <c:v>-1.1363636363636383E-2</c:v>
                </c:pt>
                <c:pt idx="14182">
                  <c:v>-1.1363636363636383E-2</c:v>
                </c:pt>
                <c:pt idx="14183">
                  <c:v>-1.1363636363636383E-2</c:v>
                </c:pt>
                <c:pt idx="14184">
                  <c:v>-1.1363636363636383E-2</c:v>
                </c:pt>
                <c:pt idx="14185">
                  <c:v>-1.1363636363636383E-2</c:v>
                </c:pt>
                <c:pt idx="14186">
                  <c:v>-1.1363636363636383E-2</c:v>
                </c:pt>
                <c:pt idx="14187">
                  <c:v>-1.1363636363636383E-2</c:v>
                </c:pt>
                <c:pt idx="14188">
                  <c:v>-1.1363636363636383E-2</c:v>
                </c:pt>
                <c:pt idx="14189">
                  <c:v>-1.1363636363636383E-2</c:v>
                </c:pt>
                <c:pt idx="14190">
                  <c:v>-1.1363636363636383E-2</c:v>
                </c:pt>
                <c:pt idx="14191">
                  <c:v>-1.1363636363636383E-2</c:v>
                </c:pt>
                <c:pt idx="14192">
                  <c:v>-1.1363636363636383E-2</c:v>
                </c:pt>
                <c:pt idx="14193">
                  <c:v>-1.1363636363636383E-2</c:v>
                </c:pt>
                <c:pt idx="14194">
                  <c:v>-1.1363636363636383E-2</c:v>
                </c:pt>
                <c:pt idx="14195">
                  <c:v>-1.1363636363636383E-2</c:v>
                </c:pt>
                <c:pt idx="14196">
                  <c:v>-1.1363636363636383E-2</c:v>
                </c:pt>
                <c:pt idx="14197">
                  <c:v>-1.1363636363636383E-2</c:v>
                </c:pt>
                <c:pt idx="14198">
                  <c:v>-1.1363636363636383E-2</c:v>
                </c:pt>
                <c:pt idx="14199">
                  <c:v>-1.1363636363636383E-2</c:v>
                </c:pt>
                <c:pt idx="14200">
                  <c:v>-1.1363636363636383E-2</c:v>
                </c:pt>
                <c:pt idx="14201">
                  <c:v>-1.1363636363636383E-2</c:v>
                </c:pt>
                <c:pt idx="14202">
                  <c:v>-1.1363636363636383E-2</c:v>
                </c:pt>
                <c:pt idx="14203">
                  <c:v>-1.1363636363636383E-2</c:v>
                </c:pt>
                <c:pt idx="14204">
                  <c:v>-1.1363636363636383E-2</c:v>
                </c:pt>
                <c:pt idx="14205">
                  <c:v>-1.1363636363636383E-2</c:v>
                </c:pt>
                <c:pt idx="14206">
                  <c:v>-1.1363636363636383E-2</c:v>
                </c:pt>
                <c:pt idx="14207">
                  <c:v>-1.1363636363636383E-2</c:v>
                </c:pt>
                <c:pt idx="14208">
                  <c:v>-1.1363636363636383E-2</c:v>
                </c:pt>
                <c:pt idx="14209">
                  <c:v>-1.1363636363636383E-2</c:v>
                </c:pt>
                <c:pt idx="14210">
                  <c:v>-1.1363636363636383E-2</c:v>
                </c:pt>
                <c:pt idx="14211">
                  <c:v>-1.1363636363636383E-2</c:v>
                </c:pt>
                <c:pt idx="14212">
                  <c:v>-1.1363636363636383E-2</c:v>
                </c:pt>
                <c:pt idx="14213">
                  <c:v>-1.1363636363636383E-2</c:v>
                </c:pt>
                <c:pt idx="14214">
                  <c:v>-1.1363636363636383E-2</c:v>
                </c:pt>
                <c:pt idx="14215">
                  <c:v>-1.1363636363636383E-2</c:v>
                </c:pt>
                <c:pt idx="14216">
                  <c:v>-1.1363636363636383E-2</c:v>
                </c:pt>
                <c:pt idx="14217">
                  <c:v>-1.1363636363636383E-2</c:v>
                </c:pt>
                <c:pt idx="14218">
                  <c:v>-1.1363636363636383E-2</c:v>
                </c:pt>
                <c:pt idx="14219">
                  <c:v>-1.1363636363636383E-2</c:v>
                </c:pt>
                <c:pt idx="14220">
                  <c:v>-1.1363636363636383E-2</c:v>
                </c:pt>
                <c:pt idx="14221">
                  <c:v>-1.1363636363636383E-2</c:v>
                </c:pt>
                <c:pt idx="14222">
                  <c:v>-1.1363636363636383E-2</c:v>
                </c:pt>
                <c:pt idx="14223">
                  <c:v>-1.1363636363636383E-2</c:v>
                </c:pt>
                <c:pt idx="14224">
                  <c:v>-1.1363636363636383E-2</c:v>
                </c:pt>
                <c:pt idx="14225">
                  <c:v>-1.1363636363636383E-2</c:v>
                </c:pt>
                <c:pt idx="14226">
                  <c:v>-1.1363636363636383E-2</c:v>
                </c:pt>
                <c:pt idx="14227">
                  <c:v>-1.1363636363636383E-2</c:v>
                </c:pt>
                <c:pt idx="14228">
                  <c:v>-1.1363636363636383E-2</c:v>
                </c:pt>
                <c:pt idx="14229">
                  <c:v>-1.1363636363636383E-2</c:v>
                </c:pt>
                <c:pt idx="14230">
                  <c:v>-1.1363636363636383E-2</c:v>
                </c:pt>
                <c:pt idx="14231">
                  <c:v>-1.1363636363636383E-2</c:v>
                </c:pt>
                <c:pt idx="14232">
                  <c:v>-1.1363636363636383E-2</c:v>
                </c:pt>
                <c:pt idx="14233">
                  <c:v>-1.1363636363636383E-2</c:v>
                </c:pt>
                <c:pt idx="14234">
                  <c:v>-1.1363636363636383E-2</c:v>
                </c:pt>
                <c:pt idx="14235">
                  <c:v>-1.1363636363636383E-2</c:v>
                </c:pt>
                <c:pt idx="14236">
                  <c:v>-1.1363636363636383E-2</c:v>
                </c:pt>
                <c:pt idx="14237">
                  <c:v>-1.1363636363636383E-2</c:v>
                </c:pt>
                <c:pt idx="14238">
                  <c:v>-1.1363636363636383E-2</c:v>
                </c:pt>
                <c:pt idx="14239">
                  <c:v>-1.1363636363636383E-2</c:v>
                </c:pt>
                <c:pt idx="14240">
                  <c:v>-1.1363636363636383E-2</c:v>
                </c:pt>
                <c:pt idx="14241">
                  <c:v>-1.1363636363636383E-2</c:v>
                </c:pt>
                <c:pt idx="14242">
                  <c:v>-1.1363636363636383E-2</c:v>
                </c:pt>
                <c:pt idx="14243">
                  <c:v>-1.1363636363636383E-2</c:v>
                </c:pt>
                <c:pt idx="14244">
                  <c:v>-1.1363636363636383E-2</c:v>
                </c:pt>
                <c:pt idx="14245">
                  <c:v>-1.1363636363636383E-2</c:v>
                </c:pt>
                <c:pt idx="14246">
                  <c:v>-1.1363636363636383E-2</c:v>
                </c:pt>
                <c:pt idx="14247">
                  <c:v>-1.1363636363636383E-2</c:v>
                </c:pt>
                <c:pt idx="14248">
                  <c:v>-1.1363636363636383E-2</c:v>
                </c:pt>
                <c:pt idx="14249">
                  <c:v>-1.1363636363636383E-2</c:v>
                </c:pt>
                <c:pt idx="14250">
                  <c:v>-1.1363636363636383E-2</c:v>
                </c:pt>
                <c:pt idx="14251">
                  <c:v>-1.1363636363636383E-2</c:v>
                </c:pt>
                <c:pt idx="14252">
                  <c:v>-1.1363636363636383E-2</c:v>
                </c:pt>
                <c:pt idx="14253">
                  <c:v>-1.1363636363636383E-2</c:v>
                </c:pt>
                <c:pt idx="14254">
                  <c:v>-1.1363636363636383E-2</c:v>
                </c:pt>
                <c:pt idx="14255">
                  <c:v>-1.1363636363636383E-2</c:v>
                </c:pt>
                <c:pt idx="14256">
                  <c:v>-1.1363636363636383E-2</c:v>
                </c:pt>
                <c:pt idx="14257">
                  <c:v>-1.1363636363636383E-2</c:v>
                </c:pt>
                <c:pt idx="14258">
                  <c:v>-1.1363636363636383E-2</c:v>
                </c:pt>
                <c:pt idx="14259">
                  <c:v>-1.1363636363636383E-2</c:v>
                </c:pt>
                <c:pt idx="14260">
                  <c:v>-1.1363636363636383E-2</c:v>
                </c:pt>
                <c:pt idx="14261">
                  <c:v>-1.1363636363636383E-2</c:v>
                </c:pt>
                <c:pt idx="14262">
                  <c:v>-1.1363636363636383E-2</c:v>
                </c:pt>
                <c:pt idx="14263">
                  <c:v>-1.1363636363636383E-2</c:v>
                </c:pt>
                <c:pt idx="14264">
                  <c:v>-1.1363636363636383E-2</c:v>
                </c:pt>
                <c:pt idx="14265">
                  <c:v>-1.1363636363636383E-2</c:v>
                </c:pt>
                <c:pt idx="14266">
                  <c:v>-1.1363636363636383E-2</c:v>
                </c:pt>
                <c:pt idx="14267">
                  <c:v>-1.1363636363636383E-2</c:v>
                </c:pt>
                <c:pt idx="14268">
                  <c:v>-1.1363636363636383E-2</c:v>
                </c:pt>
                <c:pt idx="14269">
                  <c:v>-1.1363636363636383E-2</c:v>
                </c:pt>
                <c:pt idx="14270">
                  <c:v>-1.1363636363636383E-2</c:v>
                </c:pt>
                <c:pt idx="14271">
                  <c:v>-1.1363636363636383E-2</c:v>
                </c:pt>
                <c:pt idx="14272">
                  <c:v>-1.1363636363636383E-2</c:v>
                </c:pt>
                <c:pt idx="14273">
                  <c:v>-1.1363636363636383E-2</c:v>
                </c:pt>
                <c:pt idx="14274">
                  <c:v>-1.1363636363636383E-2</c:v>
                </c:pt>
                <c:pt idx="14275">
                  <c:v>-1.1363636363636383E-2</c:v>
                </c:pt>
                <c:pt idx="14276">
                  <c:v>-1.1363636363636383E-2</c:v>
                </c:pt>
                <c:pt idx="14277">
                  <c:v>-1.1363636363636383E-2</c:v>
                </c:pt>
                <c:pt idx="14278">
                  <c:v>-1.0416666666666671E-2</c:v>
                </c:pt>
                <c:pt idx="14279">
                  <c:v>-1.0416666666666671E-2</c:v>
                </c:pt>
                <c:pt idx="14280">
                  <c:v>-1.0416666666666671E-2</c:v>
                </c:pt>
                <c:pt idx="14281">
                  <c:v>-1.0416666666666671E-2</c:v>
                </c:pt>
                <c:pt idx="14282">
                  <c:v>-1.0416666666666671E-2</c:v>
                </c:pt>
                <c:pt idx="14283">
                  <c:v>-1.0416666666666671E-2</c:v>
                </c:pt>
                <c:pt idx="14284">
                  <c:v>-1.0416666666666671E-2</c:v>
                </c:pt>
                <c:pt idx="14285">
                  <c:v>-1.0416666666666671E-2</c:v>
                </c:pt>
                <c:pt idx="14286">
                  <c:v>-1.0416666666666671E-2</c:v>
                </c:pt>
                <c:pt idx="14287">
                  <c:v>-1.0416666666666671E-2</c:v>
                </c:pt>
                <c:pt idx="14288">
                  <c:v>-1.0416666666666671E-2</c:v>
                </c:pt>
                <c:pt idx="14289">
                  <c:v>-1.0416666666666671E-2</c:v>
                </c:pt>
                <c:pt idx="14290">
                  <c:v>-1.0416666666666671E-2</c:v>
                </c:pt>
                <c:pt idx="14291">
                  <c:v>-1.0416666666666671E-2</c:v>
                </c:pt>
                <c:pt idx="14292">
                  <c:v>-1.0416666666666671E-2</c:v>
                </c:pt>
                <c:pt idx="14293">
                  <c:v>-1.0416666666666671E-2</c:v>
                </c:pt>
                <c:pt idx="14294">
                  <c:v>-1.0416666666666671E-2</c:v>
                </c:pt>
                <c:pt idx="14295">
                  <c:v>-1.0416666666666671E-2</c:v>
                </c:pt>
                <c:pt idx="14296">
                  <c:v>-1.0416666666666671E-2</c:v>
                </c:pt>
                <c:pt idx="14297">
                  <c:v>-1.0416666666666671E-2</c:v>
                </c:pt>
                <c:pt idx="14298">
                  <c:v>-1.0416666666666671E-2</c:v>
                </c:pt>
                <c:pt idx="14299">
                  <c:v>-1.0416666666666671E-2</c:v>
                </c:pt>
                <c:pt idx="14300">
                  <c:v>-1.0416666666666671E-2</c:v>
                </c:pt>
                <c:pt idx="14301">
                  <c:v>-1.0416666666666671E-2</c:v>
                </c:pt>
                <c:pt idx="14302">
                  <c:v>-1.0416666666666671E-2</c:v>
                </c:pt>
                <c:pt idx="14303">
                  <c:v>-1.0416666666666671E-2</c:v>
                </c:pt>
                <c:pt idx="14304">
                  <c:v>-1.0416666666666671E-2</c:v>
                </c:pt>
                <c:pt idx="14305">
                  <c:v>-1.0416666666666671E-2</c:v>
                </c:pt>
                <c:pt idx="14306">
                  <c:v>-1.0416666666666671E-2</c:v>
                </c:pt>
                <c:pt idx="14307">
                  <c:v>-1.0416666666666671E-2</c:v>
                </c:pt>
                <c:pt idx="14308">
                  <c:v>-1.0416666666666671E-2</c:v>
                </c:pt>
                <c:pt idx="14309">
                  <c:v>-1.0416666666666671E-2</c:v>
                </c:pt>
                <c:pt idx="14310">
                  <c:v>-1.0416666666666671E-2</c:v>
                </c:pt>
                <c:pt idx="14311">
                  <c:v>-1.0416666666666671E-2</c:v>
                </c:pt>
                <c:pt idx="14312">
                  <c:v>-1.0416666666666671E-2</c:v>
                </c:pt>
                <c:pt idx="14313">
                  <c:v>-1.0416666666666671E-2</c:v>
                </c:pt>
                <c:pt idx="14314">
                  <c:v>-1.0416666666666671E-2</c:v>
                </c:pt>
                <c:pt idx="14315">
                  <c:v>-1.0416666666666671E-2</c:v>
                </c:pt>
                <c:pt idx="14316">
                  <c:v>-1.0416666666666671E-2</c:v>
                </c:pt>
                <c:pt idx="14317">
                  <c:v>-1.0416666666666671E-2</c:v>
                </c:pt>
                <c:pt idx="14318">
                  <c:v>-1.0416666666666671E-2</c:v>
                </c:pt>
                <c:pt idx="14319">
                  <c:v>-1.0416666666666671E-2</c:v>
                </c:pt>
                <c:pt idx="14320">
                  <c:v>-1.0416666666666671E-2</c:v>
                </c:pt>
                <c:pt idx="14321">
                  <c:v>-1.0416666666666671E-2</c:v>
                </c:pt>
                <c:pt idx="14322">
                  <c:v>-1.0416666666666671E-2</c:v>
                </c:pt>
                <c:pt idx="14323">
                  <c:v>-1.0416666666666671E-2</c:v>
                </c:pt>
                <c:pt idx="14324">
                  <c:v>-1.0416666666666671E-2</c:v>
                </c:pt>
                <c:pt idx="14325">
                  <c:v>-1.0416666666666671E-2</c:v>
                </c:pt>
                <c:pt idx="14326">
                  <c:v>-1.0416666666666671E-2</c:v>
                </c:pt>
                <c:pt idx="14327">
                  <c:v>-1.0416666666666671E-2</c:v>
                </c:pt>
                <c:pt idx="14328">
                  <c:v>-1.0416666666666671E-2</c:v>
                </c:pt>
                <c:pt idx="14329">
                  <c:v>-1.0416666666666671E-2</c:v>
                </c:pt>
                <c:pt idx="14330">
                  <c:v>-1.0416666666666671E-2</c:v>
                </c:pt>
                <c:pt idx="14331">
                  <c:v>-1.0416666666666671E-2</c:v>
                </c:pt>
                <c:pt idx="14332">
                  <c:v>-1.0416666666666671E-2</c:v>
                </c:pt>
                <c:pt idx="14333">
                  <c:v>-1.0416666666666671E-2</c:v>
                </c:pt>
                <c:pt idx="14334">
                  <c:v>-1.0416666666666671E-2</c:v>
                </c:pt>
                <c:pt idx="14335">
                  <c:v>-1.0416666666666671E-2</c:v>
                </c:pt>
                <c:pt idx="14336">
                  <c:v>-1.0416666666666671E-2</c:v>
                </c:pt>
                <c:pt idx="14337">
                  <c:v>-1.0416666666666671E-2</c:v>
                </c:pt>
                <c:pt idx="14338">
                  <c:v>-1.0416666666666671E-2</c:v>
                </c:pt>
                <c:pt idx="14339">
                  <c:v>-1.0416666666666671E-2</c:v>
                </c:pt>
                <c:pt idx="14340">
                  <c:v>-1.0416666666666671E-2</c:v>
                </c:pt>
                <c:pt idx="14341">
                  <c:v>-1.0416666666666671E-2</c:v>
                </c:pt>
                <c:pt idx="14342">
                  <c:v>-1.0416666666666671E-2</c:v>
                </c:pt>
                <c:pt idx="14343">
                  <c:v>-1.0416666666666671E-2</c:v>
                </c:pt>
                <c:pt idx="14344">
                  <c:v>-1.0416666666666671E-2</c:v>
                </c:pt>
                <c:pt idx="14345">
                  <c:v>-1.0416666666666671E-2</c:v>
                </c:pt>
                <c:pt idx="14346">
                  <c:v>-1.0416666666666671E-2</c:v>
                </c:pt>
                <c:pt idx="14347">
                  <c:v>-1.0416666666666671E-2</c:v>
                </c:pt>
                <c:pt idx="14348">
                  <c:v>-1.0416666666666671E-2</c:v>
                </c:pt>
                <c:pt idx="14349">
                  <c:v>-1.0416666666666671E-2</c:v>
                </c:pt>
                <c:pt idx="14350">
                  <c:v>-1.0416666666666671E-2</c:v>
                </c:pt>
                <c:pt idx="14351">
                  <c:v>-1.0416666666666671E-2</c:v>
                </c:pt>
                <c:pt idx="14352">
                  <c:v>-1.0416666666666671E-2</c:v>
                </c:pt>
                <c:pt idx="14353">
                  <c:v>-1.0416666666666671E-2</c:v>
                </c:pt>
                <c:pt idx="14354">
                  <c:v>-1.0416666666666671E-2</c:v>
                </c:pt>
                <c:pt idx="14355">
                  <c:v>-1.0416666666666671E-2</c:v>
                </c:pt>
                <c:pt idx="14356">
                  <c:v>-1.0416666666666671E-2</c:v>
                </c:pt>
                <c:pt idx="14357">
                  <c:v>-1.0416666666666671E-2</c:v>
                </c:pt>
                <c:pt idx="14358">
                  <c:v>-1.0416666666666671E-2</c:v>
                </c:pt>
                <c:pt idx="14359">
                  <c:v>-1.0416666666666671E-2</c:v>
                </c:pt>
                <c:pt idx="14360">
                  <c:v>-1.0416666666666671E-2</c:v>
                </c:pt>
                <c:pt idx="14361">
                  <c:v>-1.0416666666666671E-2</c:v>
                </c:pt>
                <c:pt idx="14362">
                  <c:v>-1.0416666666666671E-2</c:v>
                </c:pt>
                <c:pt idx="14363">
                  <c:v>-1.0416666666666671E-2</c:v>
                </c:pt>
                <c:pt idx="14364">
                  <c:v>-1.0416666666666671E-2</c:v>
                </c:pt>
                <c:pt idx="14365">
                  <c:v>-1.0416666666666671E-2</c:v>
                </c:pt>
                <c:pt idx="14366">
                  <c:v>-1.0416666666666671E-2</c:v>
                </c:pt>
                <c:pt idx="14367">
                  <c:v>-1.0416666666666671E-2</c:v>
                </c:pt>
                <c:pt idx="14368">
                  <c:v>-1.0416666666666671E-2</c:v>
                </c:pt>
                <c:pt idx="14369">
                  <c:v>-1.0416666666666671E-2</c:v>
                </c:pt>
                <c:pt idx="14370">
                  <c:v>-1.0416666666666671E-2</c:v>
                </c:pt>
                <c:pt idx="14371">
                  <c:v>-1.0416666666666671E-2</c:v>
                </c:pt>
                <c:pt idx="14372">
                  <c:v>-1.0416666666666671E-2</c:v>
                </c:pt>
                <c:pt idx="14373">
                  <c:v>-1.0416666666666671E-2</c:v>
                </c:pt>
                <c:pt idx="14374">
                  <c:v>-1.0416666666666671E-2</c:v>
                </c:pt>
                <c:pt idx="14375">
                  <c:v>-1.0416666666666671E-2</c:v>
                </c:pt>
                <c:pt idx="14376">
                  <c:v>-1.0416666666666671E-2</c:v>
                </c:pt>
                <c:pt idx="14377">
                  <c:v>-1.0416666666666671E-2</c:v>
                </c:pt>
                <c:pt idx="14378">
                  <c:v>-1.0416666666666671E-2</c:v>
                </c:pt>
                <c:pt idx="14379">
                  <c:v>-1.0416666666666671E-2</c:v>
                </c:pt>
                <c:pt idx="14380">
                  <c:v>-1.0416666666666671E-2</c:v>
                </c:pt>
                <c:pt idx="14381">
                  <c:v>-1.0416666666666671E-2</c:v>
                </c:pt>
                <c:pt idx="14382">
                  <c:v>-1.0416666666666671E-2</c:v>
                </c:pt>
                <c:pt idx="14383">
                  <c:v>-1.0416666666666671E-2</c:v>
                </c:pt>
                <c:pt idx="14384">
                  <c:v>-1.0416666666666671E-2</c:v>
                </c:pt>
                <c:pt idx="14385">
                  <c:v>-1.0416666666666671E-2</c:v>
                </c:pt>
                <c:pt idx="14386">
                  <c:v>-1.0416666666666671E-2</c:v>
                </c:pt>
                <c:pt idx="14387">
                  <c:v>-1.0416666666666671E-2</c:v>
                </c:pt>
                <c:pt idx="14388">
                  <c:v>-1.0416666666666671E-2</c:v>
                </c:pt>
                <c:pt idx="14389">
                  <c:v>-1.0416666666666671E-2</c:v>
                </c:pt>
                <c:pt idx="14390">
                  <c:v>-1.0416666666666671E-2</c:v>
                </c:pt>
                <c:pt idx="14391">
                  <c:v>-1.0416666666666671E-2</c:v>
                </c:pt>
                <c:pt idx="14392">
                  <c:v>-1.0416666666666671E-2</c:v>
                </c:pt>
                <c:pt idx="14393">
                  <c:v>-1.0416666666666671E-2</c:v>
                </c:pt>
                <c:pt idx="14394">
                  <c:v>-1.0416666666666671E-2</c:v>
                </c:pt>
                <c:pt idx="14395">
                  <c:v>-1.0416666666666671E-2</c:v>
                </c:pt>
                <c:pt idx="14396">
                  <c:v>-1.0416666666666671E-2</c:v>
                </c:pt>
                <c:pt idx="14397">
                  <c:v>-1.0416666666666671E-2</c:v>
                </c:pt>
                <c:pt idx="14398">
                  <c:v>-1.0416666666666671E-2</c:v>
                </c:pt>
                <c:pt idx="14399">
                  <c:v>-1.0416666666666671E-2</c:v>
                </c:pt>
                <c:pt idx="14400">
                  <c:v>-1.0416666666666671E-2</c:v>
                </c:pt>
                <c:pt idx="14401">
                  <c:v>-1.0416666666666671E-2</c:v>
                </c:pt>
                <c:pt idx="14402">
                  <c:v>-1.0416666666666671E-2</c:v>
                </c:pt>
                <c:pt idx="14403">
                  <c:v>-1.0416666666666671E-2</c:v>
                </c:pt>
                <c:pt idx="14404">
                  <c:v>-1.0416666666666671E-2</c:v>
                </c:pt>
                <c:pt idx="14405">
                  <c:v>-1.0416666666666671E-2</c:v>
                </c:pt>
                <c:pt idx="14406">
                  <c:v>-1.0416666666666671E-2</c:v>
                </c:pt>
                <c:pt idx="14407">
                  <c:v>-1.0416666666666671E-2</c:v>
                </c:pt>
                <c:pt idx="14408">
                  <c:v>-1.0416666666666671E-2</c:v>
                </c:pt>
                <c:pt idx="14409">
                  <c:v>-1.0416666666666671E-2</c:v>
                </c:pt>
                <c:pt idx="14410">
                  <c:v>-1.0416666666666671E-2</c:v>
                </c:pt>
                <c:pt idx="14411">
                  <c:v>-1.0416666666666671E-2</c:v>
                </c:pt>
                <c:pt idx="14412">
                  <c:v>-1.0416666666666671E-2</c:v>
                </c:pt>
                <c:pt idx="14413">
                  <c:v>-1.0416666666666671E-2</c:v>
                </c:pt>
                <c:pt idx="14414">
                  <c:v>-1.0416666666666671E-2</c:v>
                </c:pt>
                <c:pt idx="14415">
                  <c:v>-1.0416666666666671E-2</c:v>
                </c:pt>
                <c:pt idx="14416">
                  <c:v>-1.0416666666666671E-2</c:v>
                </c:pt>
                <c:pt idx="14417">
                  <c:v>-1.0416666666666671E-2</c:v>
                </c:pt>
                <c:pt idx="14418">
                  <c:v>-1.0416666666666671E-2</c:v>
                </c:pt>
                <c:pt idx="14419">
                  <c:v>-1.0416666666666671E-2</c:v>
                </c:pt>
                <c:pt idx="14420">
                  <c:v>-1.0416666666666671E-2</c:v>
                </c:pt>
                <c:pt idx="14421">
                  <c:v>-1.0416666666666671E-2</c:v>
                </c:pt>
                <c:pt idx="14422">
                  <c:v>-1.0416666666666671E-2</c:v>
                </c:pt>
                <c:pt idx="14423">
                  <c:v>-1.0416666666666671E-2</c:v>
                </c:pt>
                <c:pt idx="14424">
                  <c:v>-1.0416666666666671E-2</c:v>
                </c:pt>
                <c:pt idx="14425">
                  <c:v>-1.0416666666666671E-2</c:v>
                </c:pt>
                <c:pt idx="14426">
                  <c:v>-1.0416666666666671E-2</c:v>
                </c:pt>
                <c:pt idx="14427">
                  <c:v>-1.0416666666666671E-2</c:v>
                </c:pt>
                <c:pt idx="14428">
                  <c:v>-1.0416666666666671E-2</c:v>
                </c:pt>
                <c:pt idx="14429">
                  <c:v>-1.0416666666666671E-2</c:v>
                </c:pt>
                <c:pt idx="14430">
                  <c:v>-1.0416666666666671E-2</c:v>
                </c:pt>
                <c:pt idx="14431">
                  <c:v>-1.0416666666666671E-2</c:v>
                </c:pt>
                <c:pt idx="14432">
                  <c:v>-1.0416666666666671E-2</c:v>
                </c:pt>
                <c:pt idx="14433">
                  <c:v>-1.0416666666666671E-2</c:v>
                </c:pt>
                <c:pt idx="14434">
                  <c:v>-1.0416666666666671E-2</c:v>
                </c:pt>
                <c:pt idx="14435">
                  <c:v>-1.0416666666666671E-2</c:v>
                </c:pt>
                <c:pt idx="14436">
                  <c:v>-1.0416666666666671E-2</c:v>
                </c:pt>
                <c:pt idx="14437">
                  <c:v>-1.0416666666666671E-2</c:v>
                </c:pt>
                <c:pt idx="14438">
                  <c:v>-1.0416666666666671E-2</c:v>
                </c:pt>
                <c:pt idx="14439">
                  <c:v>-1.0416666666666671E-2</c:v>
                </c:pt>
                <c:pt idx="14440">
                  <c:v>-1.0416666666666671E-2</c:v>
                </c:pt>
                <c:pt idx="14441">
                  <c:v>-1.0416666666666671E-2</c:v>
                </c:pt>
                <c:pt idx="14442">
                  <c:v>-1.0416666666666671E-2</c:v>
                </c:pt>
                <c:pt idx="14443">
                  <c:v>-1.0416666666666671E-2</c:v>
                </c:pt>
                <c:pt idx="14444">
                  <c:v>-1.0416666666666671E-2</c:v>
                </c:pt>
                <c:pt idx="14445">
                  <c:v>-1.0416666666666671E-2</c:v>
                </c:pt>
                <c:pt idx="14446">
                  <c:v>-1.0416666666666671E-2</c:v>
                </c:pt>
                <c:pt idx="14447">
                  <c:v>-1.0416666666666671E-2</c:v>
                </c:pt>
                <c:pt idx="14448">
                  <c:v>-1.0416666666666671E-2</c:v>
                </c:pt>
                <c:pt idx="14449">
                  <c:v>-1.0416666666666671E-2</c:v>
                </c:pt>
                <c:pt idx="14450">
                  <c:v>-1.0416666666666671E-2</c:v>
                </c:pt>
                <c:pt idx="14451">
                  <c:v>-1.0416666666666671E-2</c:v>
                </c:pt>
                <c:pt idx="14452">
                  <c:v>-1.0416666666666671E-2</c:v>
                </c:pt>
                <c:pt idx="14453">
                  <c:v>-1.0416666666666671E-2</c:v>
                </c:pt>
                <c:pt idx="14454">
                  <c:v>-1.0416666666666671E-2</c:v>
                </c:pt>
                <c:pt idx="14455">
                  <c:v>-1.0416666666666671E-2</c:v>
                </c:pt>
                <c:pt idx="14456">
                  <c:v>-1.0416666666666671E-2</c:v>
                </c:pt>
                <c:pt idx="14457">
                  <c:v>-1.0416666666666671E-2</c:v>
                </c:pt>
                <c:pt idx="14458">
                  <c:v>-1.0416666666666671E-2</c:v>
                </c:pt>
                <c:pt idx="14459">
                  <c:v>-1.0416666666666671E-2</c:v>
                </c:pt>
                <c:pt idx="14460">
                  <c:v>-1.0416666666666671E-2</c:v>
                </c:pt>
                <c:pt idx="14461">
                  <c:v>-1.0416666666666671E-2</c:v>
                </c:pt>
                <c:pt idx="14462">
                  <c:v>-1.0416666666666671E-2</c:v>
                </c:pt>
                <c:pt idx="14463">
                  <c:v>-1.0416666666666671E-2</c:v>
                </c:pt>
                <c:pt idx="14464">
                  <c:v>-1.0416666666666671E-2</c:v>
                </c:pt>
                <c:pt idx="14465">
                  <c:v>-1.0416666666666671E-2</c:v>
                </c:pt>
                <c:pt idx="14466">
                  <c:v>-1.0416666666666671E-2</c:v>
                </c:pt>
                <c:pt idx="14467">
                  <c:v>-1.0416666666666671E-2</c:v>
                </c:pt>
                <c:pt idx="14468">
                  <c:v>-1.0416666666666671E-2</c:v>
                </c:pt>
                <c:pt idx="14469">
                  <c:v>-1.0416666666666671E-2</c:v>
                </c:pt>
                <c:pt idx="14470">
                  <c:v>-1.0416666666666671E-2</c:v>
                </c:pt>
                <c:pt idx="14471">
                  <c:v>-1.0416666666666671E-2</c:v>
                </c:pt>
                <c:pt idx="14472">
                  <c:v>-1.0416666666666671E-2</c:v>
                </c:pt>
                <c:pt idx="14473">
                  <c:v>-1.0416666666666671E-2</c:v>
                </c:pt>
                <c:pt idx="14474">
                  <c:v>-1.0416666666666671E-2</c:v>
                </c:pt>
                <c:pt idx="14475">
                  <c:v>-1.0416666666666671E-2</c:v>
                </c:pt>
                <c:pt idx="14476">
                  <c:v>-1.0416666666666671E-2</c:v>
                </c:pt>
                <c:pt idx="14477">
                  <c:v>-1.0416666666666671E-2</c:v>
                </c:pt>
                <c:pt idx="14478">
                  <c:v>-1.0416666666666671E-2</c:v>
                </c:pt>
                <c:pt idx="14479">
                  <c:v>-1.0416666666666671E-2</c:v>
                </c:pt>
                <c:pt idx="14480">
                  <c:v>-1.0416666666666671E-2</c:v>
                </c:pt>
                <c:pt idx="14481">
                  <c:v>-1.0416666666666671E-2</c:v>
                </c:pt>
                <c:pt idx="14482">
                  <c:v>-1.0416666666666671E-2</c:v>
                </c:pt>
                <c:pt idx="14483">
                  <c:v>-1.0416666666666671E-2</c:v>
                </c:pt>
                <c:pt idx="14484">
                  <c:v>-1.0416666666666671E-2</c:v>
                </c:pt>
                <c:pt idx="14485">
                  <c:v>-1.0416666666666671E-2</c:v>
                </c:pt>
                <c:pt idx="14486">
                  <c:v>-1.0416666666666671E-2</c:v>
                </c:pt>
                <c:pt idx="14487">
                  <c:v>-1.0416666666666671E-2</c:v>
                </c:pt>
                <c:pt idx="14488">
                  <c:v>-1.0416666666666671E-2</c:v>
                </c:pt>
                <c:pt idx="14489">
                  <c:v>-1.0416666666666671E-2</c:v>
                </c:pt>
                <c:pt idx="14490">
                  <c:v>-1.0416666666666671E-2</c:v>
                </c:pt>
                <c:pt idx="14491">
                  <c:v>-1.0416666666666671E-2</c:v>
                </c:pt>
                <c:pt idx="14492">
                  <c:v>-1.0416666666666671E-2</c:v>
                </c:pt>
                <c:pt idx="14493">
                  <c:v>-1.0416666666666671E-2</c:v>
                </c:pt>
                <c:pt idx="14494">
                  <c:v>-1.0416666666666671E-2</c:v>
                </c:pt>
                <c:pt idx="14495">
                  <c:v>-1.0416666666666671E-2</c:v>
                </c:pt>
                <c:pt idx="14496">
                  <c:v>-1.0416666666666671E-2</c:v>
                </c:pt>
                <c:pt idx="14497">
                  <c:v>-1.0416666666666671E-2</c:v>
                </c:pt>
                <c:pt idx="14498">
                  <c:v>-1.0416666666666671E-2</c:v>
                </c:pt>
                <c:pt idx="14499">
                  <c:v>-1.0416666666666671E-2</c:v>
                </c:pt>
                <c:pt idx="14500">
                  <c:v>-1.0416666666666671E-2</c:v>
                </c:pt>
                <c:pt idx="14501">
                  <c:v>-1.0416666666666671E-2</c:v>
                </c:pt>
                <c:pt idx="14502">
                  <c:v>-1.0416666666666671E-2</c:v>
                </c:pt>
                <c:pt idx="14503">
                  <c:v>-1.0416666666666671E-2</c:v>
                </c:pt>
                <c:pt idx="14504">
                  <c:v>-1.0416666666666671E-2</c:v>
                </c:pt>
                <c:pt idx="14505">
                  <c:v>-1.0416666666666671E-2</c:v>
                </c:pt>
                <c:pt idx="14506">
                  <c:v>-1.0416666666666671E-2</c:v>
                </c:pt>
                <c:pt idx="14507">
                  <c:v>-1.0416666666666671E-2</c:v>
                </c:pt>
                <c:pt idx="14508">
                  <c:v>-1.0416666666666671E-2</c:v>
                </c:pt>
                <c:pt idx="14509">
                  <c:v>-1.0416666666666671E-2</c:v>
                </c:pt>
                <c:pt idx="14510">
                  <c:v>-1.0416666666666671E-2</c:v>
                </c:pt>
                <c:pt idx="14511">
                  <c:v>-1.0416666666666671E-2</c:v>
                </c:pt>
                <c:pt idx="14512">
                  <c:v>-1.0416666666666671E-2</c:v>
                </c:pt>
                <c:pt idx="14513">
                  <c:v>-1.0416666666666671E-2</c:v>
                </c:pt>
                <c:pt idx="14514">
                  <c:v>-1.0416666666666671E-2</c:v>
                </c:pt>
                <c:pt idx="14515">
                  <c:v>-1.0416666666666671E-2</c:v>
                </c:pt>
                <c:pt idx="14516">
                  <c:v>-1.0416666666666671E-2</c:v>
                </c:pt>
                <c:pt idx="14517">
                  <c:v>-1.0416666666666671E-2</c:v>
                </c:pt>
                <c:pt idx="14518">
                  <c:v>-1.0416666666666671E-2</c:v>
                </c:pt>
                <c:pt idx="14519">
                  <c:v>-1.0416666666666671E-2</c:v>
                </c:pt>
                <c:pt idx="14520">
                  <c:v>-1.0416666666666671E-2</c:v>
                </c:pt>
                <c:pt idx="14521">
                  <c:v>-1.0416666666666671E-2</c:v>
                </c:pt>
                <c:pt idx="14522">
                  <c:v>-1.0416666666666671E-2</c:v>
                </c:pt>
                <c:pt idx="14523">
                  <c:v>-1.0416666666666671E-2</c:v>
                </c:pt>
                <c:pt idx="14524">
                  <c:v>-1.0416666666666671E-2</c:v>
                </c:pt>
                <c:pt idx="14525">
                  <c:v>-1.0416666666666671E-2</c:v>
                </c:pt>
                <c:pt idx="14526">
                  <c:v>-1.0416666666666671E-2</c:v>
                </c:pt>
                <c:pt idx="14527">
                  <c:v>-1.0416666666666671E-2</c:v>
                </c:pt>
                <c:pt idx="14528">
                  <c:v>-1.0416666666666671E-2</c:v>
                </c:pt>
                <c:pt idx="14529">
                  <c:v>-1.0416666666666671E-2</c:v>
                </c:pt>
                <c:pt idx="14530">
                  <c:v>-1.0416666666666671E-2</c:v>
                </c:pt>
                <c:pt idx="14531">
                  <c:v>-1.0416666666666671E-2</c:v>
                </c:pt>
                <c:pt idx="14532">
                  <c:v>-1.0416666666666671E-2</c:v>
                </c:pt>
                <c:pt idx="14533">
                  <c:v>-1.0416666666666671E-2</c:v>
                </c:pt>
                <c:pt idx="14534">
                  <c:v>-1.0416666666666671E-2</c:v>
                </c:pt>
                <c:pt idx="14535">
                  <c:v>-1.0416666666666671E-2</c:v>
                </c:pt>
                <c:pt idx="14536">
                  <c:v>-1.0416666666666671E-2</c:v>
                </c:pt>
                <c:pt idx="14537">
                  <c:v>-1.0416666666666671E-2</c:v>
                </c:pt>
                <c:pt idx="14538">
                  <c:v>-1.0416666666666671E-2</c:v>
                </c:pt>
                <c:pt idx="14539">
                  <c:v>-1.0416666666666671E-2</c:v>
                </c:pt>
                <c:pt idx="14540">
                  <c:v>-1.0416666666666671E-2</c:v>
                </c:pt>
                <c:pt idx="14541">
                  <c:v>-1.0416666666666671E-2</c:v>
                </c:pt>
                <c:pt idx="14542">
                  <c:v>-1.0416666666666671E-2</c:v>
                </c:pt>
                <c:pt idx="14543">
                  <c:v>-1.0416666666666671E-2</c:v>
                </c:pt>
                <c:pt idx="14544">
                  <c:v>-1.0416666666666671E-2</c:v>
                </c:pt>
                <c:pt idx="14545">
                  <c:v>-1.0416666666666671E-2</c:v>
                </c:pt>
                <c:pt idx="14546">
                  <c:v>-1.0416666666666671E-2</c:v>
                </c:pt>
                <c:pt idx="14547">
                  <c:v>-1.0416666666666671E-2</c:v>
                </c:pt>
                <c:pt idx="14548">
                  <c:v>-1.0416666666666671E-2</c:v>
                </c:pt>
                <c:pt idx="14549">
                  <c:v>-1.0416666666666671E-2</c:v>
                </c:pt>
                <c:pt idx="14550">
                  <c:v>-1.0416666666666671E-2</c:v>
                </c:pt>
                <c:pt idx="14551">
                  <c:v>-1.0416666666666671E-2</c:v>
                </c:pt>
                <c:pt idx="14552">
                  <c:v>-1.0416666666666671E-2</c:v>
                </c:pt>
                <c:pt idx="14553">
                  <c:v>-1.0416666666666671E-2</c:v>
                </c:pt>
                <c:pt idx="14554">
                  <c:v>-1.0416666666666671E-2</c:v>
                </c:pt>
                <c:pt idx="14555">
                  <c:v>-1.0416666666666671E-2</c:v>
                </c:pt>
                <c:pt idx="14556">
                  <c:v>-1.0416666666666671E-2</c:v>
                </c:pt>
                <c:pt idx="14557">
                  <c:v>-1.0416666666666671E-2</c:v>
                </c:pt>
                <c:pt idx="14558">
                  <c:v>-1.0416666666666671E-2</c:v>
                </c:pt>
                <c:pt idx="14559">
                  <c:v>-1.0416666666666671E-2</c:v>
                </c:pt>
                <c:pt idx="14560">
                  <c:v>-1.0416666666666671E-2</c:v>
                </c:pt>
                <c:pt idx="14561">
                  <c:v>-1.0416666666666671E-2</c:v>
                </c:pt>
                <c:pt idx="14562">
                  <c:v>-1.0416666666666671E-2</c:v>
                </c:pt>
                <c:pt idx="14563">
                  <c:v>-1.0416666666666671E-2</c:v>
                </c:pt>
                <c:pt idx="14564">
                  <c:v>-1.0416666666666671E-2</c:v>
                </c:pt>
                <c:pt idx="14565">
                  <c:v>-1.0416666666666671E-2</c:v>
                </c:pt>
                <c:pt idx="14566">
                  <c:v>-1.0416666666666671E-2</c:v>
                </c:pt>
                <c:pt idx="14567">
                  <c:v>-1.0416666666666671E-2</c:v>
                </c:pt>
                <c:pt idx="14568">
                  <c:v>-1.0416666666666671E-2</c:v>
                </c:pt>
                <c:pt idx="14569">
                  <c:v>-1.0416666666666671E-2</c:v>
                </c:pt>
                <c:pt idx="14570">
                  <c:v>-1.0416666666666671E-2</c:v>
                </c:pt>
                <c:pt idx="14571">
                  <c:v>-9.7064393939394616E-3</c:v>
                </c:pt>
                <c:pt idx="14572">
                  <c:v>-9.7064393939394616E-3</c:v>
                </c:pt>
                <c:pt idx="14573">
                  <c:v>-9.7064393939394616E-3</c:v>
                </c:pt>
                <c:pt idx="14574">
                  <c:v>-9.7064393939394616E-3</c:v>
                </c:pt>
                <c:pt idx="14575">
                  <c:v>-9.7064393939394616E-3</c:v>
                </c:pt>
                <c:pt idx="14576">
                  <c:v>-9.7064393939394616E-3</c:v>
                </c:pt>
                <c:pt idx="14577">
                  <c:v>-9.7064393939394616E-3</c:v>
                </c:pt>
                <c:pt idx="14578">
                  <c:v>-9.7064393939394616E-3</c:v>
                </c:pt>
                <c:pt idx="14579">
                  <c:v>-9.7064393939394616E-3</c:v>
                </c:pt>
                <c:pt idx="14580">
                  <c:v>-9.7064393939394616E-3</c:v>
                </c:pt>
                <c:pt idx="14581">
                  <c:v>-9.7064393939394616E-3</c:v>
                </c:pt>
                <c:pt idx="14582">
                  <c:v>-9.7064393939394616E-3</c:v>
                </c:pt>
                <c:pt idx="14583">
                  <c:v>-9.7064393939394616E-3</c:v>
                </c:pt>
                <c:pt idx="14584">
                  <c:v>-9.7064393939394616E-3</c:v>
                </c:pt>
                <c:pt idx="14585">
                  <c:v>-9.7064393939394616E-3</c:v>
                </c:pt>
                <c:pt idx="14586">
                  <c:v>-9.7064393939394616E-3</c:v>
                </c:pt>
                <c:pt idx="14587">
                  <c:v>-9.7064393939394616E-3</c:v>
                </c:pt>
                <c:pt idx="14588">
                  <c:v>-9.7064393939394616E-3</c:v>
                </c:pt>
                <c:pt idx="14589">
                  <c:v>-9.7064393939394616E-3</c:v>
                </c:pt>
                <c:pt idx="14590">
                  <c:v>-9.7064393939394616E-3</c:v>
                </c:pt>
                <c:pt idx="14591">
                  <c:v>-9.7064393939394616E-3</c:v>
                </c:pt>
                <c:pt idx="14592">
                  <c:v>-9.7064393939394616E-3</c:v>
                </c:pt>
                <c:pt idx="14593">
                  <c:v>-9.7064393939394616E-3</c:v>
                </c:pt>
                <c:pt idx="14594">
                  <c:v>-9.7064393939394616E-3</c:v>
                </c:pt>
                <c:pt idx="14595">
                  <c:v>-9.7064393939394616E-3</c:v>
                </c:pt>
                <c:pt idx="14596">
                  <c:v>-9.7064393939394616E-3</c:v>
                </c:pt>
                <c:pt idx="14597">
                  <c:v>-9.7064393939394616E-3</c:v>
                </c:pt>
                <c:pt idx="14598">
                  <c:v>-9.7064393939394616E-3</c:v>
                </c:pt>
                <c:pt idx="14599">
                  <c:v>-9.7064393939394616E-3</c:v>
                </c:pt>
                <c:pt idx="14600">
                  <c:v>-9.7064393939394616E-3</c:v>
                </c:pt>
                <c:pt idx="14601">
                  <c:v>-9.7064393939394616E-3</c:v>
                </c:pt>
                <c:pt idx="14602">
                  <c:v>-9.7064393939394616E-3</c:v>
                </c:pt>
                <c:pt idx="14603">
                  <c:v>-9.7064393939394616E-3</c:v>
                </c:pt>
                <c:pt idx="14604">
                  <c:v>-9.7064393939394616E-3</c:v>
                </c:pt>
                <c:pt idx="14605">
                  <c:v>-9.7064393939394616E-3</c:v>
                </c:pt>
                <c:pt idx="14606">
                  <c:v>-9.7064393939394616E-3</c:v>
                </c:pt>
                <c:pt idx="14607">
                  <c:v>-9.7064393939394616E-3</c:v>
                </c:pt>
                <c:pt idx="14608">
                  <c:v>-9.7064393939394616E-3</c:v>
                </c:pt>
                <c:pt idx="14609">
                  <c:v>-9.7064393939394616E-3</c:v>
                </c:pt>
                <c:pt idx="14610">
                  <c:v>-9.7064393939394616E-3</c:v>
                </c:pt>
                <c:pt idx="14611">
                  <c:v>-9.7064393939394616E-3</c:v>
                </c:pt>
                <c:pt idx="14612">
                  <c:v>-9.7064393939394616E-3</c:v>
                </c:pt>
                <c:pt idx="14613">
                  <c:v>-9.7064393939394616E-3</c:v>
                </c:pt>
                <c:pt idx="14614">
                  <c:v>-9.7064393939394616E-3</c:v>
                </c:pt>
                <c:pt idx="14615">
                  <c:v>-9.7064393939394616E-3</c:v>
                </c:pt>
                <c:pt idx="14616">
                  <c:v>-9.7064393939394616E-3</c:v>
                </c:pt>
                <c:pt idx="14617">
                  <c:v>-9.7064393939394616E-3</c:v>
                </c:pt>
                <c:pt idx="14618">
                  <c:v>-9.7064393939394616E-3</c:v>
                </c:pt>
                <c:pt idx="14619">
                  <c:v>-9.7064393939394616E-3</c:v>
                </c:pt>
                <c:pt idx="14620">
                  <c:v>-9.7064393939394616E-3</c:v>
                </c:pt>
                <c:pt idx="14621">
                  <c:v>-9.7064393939394616E-3</c:v>
                </c:pt>
                <c:pt idx="14622">
                  <c:v>-9.7064393939394616E-3</c:v>
                </c:pt>
                <c:pt idx="14623">
                  <c:v>-9.7064393939394616E-3</c:v>
                </c:pt>
                <c:pt idx="14624">
                  <c:v>-9.7064393939394616E-3</c:v>
                </c:pt>
                <c:pt idx="14625">
                  <c:v>-9.7064393939394616E-3</c:v>
                </c:pt>
                <c:pt idx="14626">
                  <c:v>-9.7064393939394616E-3</c:v>
                </c:pt>
                <c:pt idx="14627">
                  <c:v>-9.7064393939394616E-3</c:v>
                </c:pt>
                <c:pt idx="14628">
                  <c:v>-9.7064393939394616E-3</c:v>
                </c:pt>
                <c:pt idx="14629">
                  <c:v>-9.7064393939394616E-3</c:v>
                </c:pt>
                <c:pt idx="14630">
                  <c:v>-9.7064393939394616E-3</c:v>
                </c:pt>
                <c:pt idx="14631">
                  <c:v>-9.7064393939394616E-3</c:v>
                </c:pt>
                <c:pt idx="14632">
                  <c:v>-9.7064393939394616E-3</c:v>
                </c:pt>
                <c:pt idx="14633">
                  <c:v>-9.7064393939394616E-3</c:v>
                </c:pt>
                <c:pt idx="14634">
                  <c:v>-9.7064393939394616E-3</c:v>
                </c:pt>
                <c:pt idx="14635">
                  <c:v>-9.7064393939394616E-3</c:v>
                </c:pt>
                <c:pt idx="14636">
                  <c:v>-9.7064393939394616E-3</c:v>
                </c:pt>
                <c:pt idx="14637">
                  <c:v>-9.7064393939394616E-3</c:v>
                </c:pt>
                <c:pt idx="14638">
                  <c:v>-9.7064393939394616E-3</c:v>
                </c:pt>
                <c:pt idx="14639">
                  <c:v>-9.7064393939394616E-3</c:v>
                </c:pt>
                <c:pt idx="14640">
                  <c:v>-9.7064393939394616E-3</c:v>
                </c:pt>
                <c:pt idx="14641">
                  <c:v>-9.7064393939394616E-3</c:v>
                </c:pt>
                <c:pt idx="14642">
                  <c:v>-9.7064393939394616E-3</c:v>
                </c:pt>
                <c:pt idx="14643">
                  <c:v>-9.7064393939394616E-3</c:v>
                </c:pt>
                <c:pt idx="14644">
                  <c:v>-9.7064393939394616E-3</c:v>
                </c:pt>
                <c:pt idx="14645">
                  <c:v>-9.7064393939394616E-3</c:v>
                </c:pt>
                <c:pt idx="14646">
                  <c:v>-9.7064393939394616E-3</c:v>
                </c:pt>
                <c:pt idx="14647">
                  <c:v>-9.7064393939394616E-3</c:v>
                </c:pt>
                <c:pt idx="14648">
                  <c:v>-9.7064393939394616E-3</c:v>
                </c:pt>
                <c:pt idx="14649">
                  <c:v>-9.7064393939394616E-3</c:v>
                </c:pt>
                <c:pt idx="14650">
                  <c:v>-9.7064393939394616E-3</c:v>
                </c:pt>
                <c:pt idx="14651">
                  <c:v>-9.7064393939394616E-3</c:v>
                </c:pt>
                <c:pt idx="14652">
                  <c:v>-9.7064393939394616E-3</c:v>
                </c:pt>
                <c:pt idx="14653">
                  <c:v>-9.7064393939394616E-3</c:v>
                </c:pt>
                <c:pt idx="14654">
                  <c:v>-9.7064393939394616E-3</c:v>
                </c:pt>
                <c:pt idx="14655">
                  <c:v>-9.7064393939394616E-3</c:v>
                </c:pt>
                <c:pt idx="14656">
                  <c:v>-9.7064393939394616E-3</c:v>
                </c:pt>
                <c:pt idx="14657">
                  <c:v>-9.7064393939394616E-3</c:v>
                </c:pt>
                <c:pt idx="14658">
                  <c:v>-9.7064393939394616E-3</c:v>
                </c:pt>
                <c:pt idx="14659">
                  <c:v>-9.7064393939394616E-3</c:v>
                </c:pt>
                <c:pt idx="14660">
                  <c:v>-9.7064393939394616E-3</c:v>
                </c:pt>
                <c:pt idx="14661">
                  <c:v>-9.7064393939394616E-3</c:v>
                </c:pt>
                <c:pt idx="14662">
                  <c:v>-9.7064393939394616E-3</c:v>
                </c:pt>
                <c:pt idx="14663">
                  <c:v>-9.7064393939394616E-3</c:v>
                </c:pt>
                <c:pt idx="14664">
                  <c:v>-9.7064393939394616E-3</c:v>
                </c:pt>
                <c:pt idx="14665">
                  <c:v>-9.7064393939394616E-3</c:v>
                </c:pt>
                <c:pt idx="14666">
                  <c:v>-9.7064393939394616E-3</c:v>
                </c:pt>
                <c:pt idx="14667">
                  <c:v>-9.7064393939394616E-3</c:v>
                </c:pt>
                <c:pt idx="14668">
                  <c:v>-9.7064393939394616E-3</c:v>
                </c:pt>
                <c:pt idx="14669">
                  <c:v>-9.7064393939394616E-3</c:v>
                </c:pt>
                <c:pt idx="14670">
                  <c:v>-9.7064393939394616E-3</c:v>
                </c:pt>
                <c:pt idx="14671">
                  <c:v>-9.7064393939394616E-3</c:v>
                </c:pt>
                <c:pt idx="14672">
                  <c:v>-9.7064393939394616E-3</c:v>
                </c:pt>
                <c:pt idx="14673">
                  <c:v>-9.7064393939394616E-3</c:v>
                </c:pt>
                <c:pt idx="14674">
                  <c:v>-9.7064393939394616E-3</c:v>
                </c:pt>
                <c:pt idx="14675">
                  <c:v>-9.7064393939394616E-3</c:v>
                </c:pt>
                <c:pt idx="14676">
                  <c:v>-9.7064393939394616E-3</c:v>
                </c:pt>
                <c:pt idx="14677">
                  <c:v>-9.7064393939394616E-3</c:v>
                </c:pt>
                <c:pt idx="14678">
                  <c:v>-9.7064393939394616E-3</c:v>
                </c:pt>
                <c:pt idx="14679">
                  <c:v>-9.7064393939394616E-3</c:v>
                </c:pt>
                <c:pt idx="14680">
                  <c:v>-9.7064393939394616E-3</c:v>
                </c:pt>
                <c:pt idx="14681">
                  <c:v>-9.7064393939394616E-3</c:v>
                </c:pt>
                <c:pt idx="14682">
                  <c:v>-9.7064393939394616E-3</c:v>
                </c:pt>
                <c:pt idx="14683">
                  <c:v>-9.7064393939394616E-3</c:v>
                </c:pt>
                <c:pt idx="14684">
                  <c:v>-9.7064393939394616E-3</c:v>
                </c:pt>
                <c:pt idx="14685">
                  <c:v>-9.7064393939394616E-3</c:v>
                </c:pt>
                <c:pt idx="14686">
                  <c:v>-9.7064393939394616E-3</c:v>
                </c:pt>
                <c:pt idx="14687">
                  <c:v>-9.7064393939394616E-3</c:v>
                </c:pt>
                <c:pt idx="14688">
                  <c:v>-9.7064393939394616E-3</c:v>
                </c:pt>
                <c:pt idx="14689">
                  <c:v>-9.7064393939394616E-3</c:v>
                </c:pt>
                <c:pt idx="14690">
                  <c:v>-9.7064393939394616E-3</c:v>
                </c:pt>
                <c:pt idx="14691">
                  <c:v>-9.7064393939394616E-3</c:v>
                </c:pt>
                <c:pt idx="14692">
                  <c:v>-9.7064393939394616E-3</c:v>
                </c:pt>
                <c:pt idx="14693">
                  <c:v>-9.7064393939394616E-3</c:v>
                </c:pt>
                <c:pt idx="14694">
                  <c:v>-9.7064393939394616E-3</c:v>
                </c:pt>
                <c:pt idx="14695">
                  <c:v>-9.7064393939394616E-3</c:v>
                </c:pt>
                <c:pt idx="14696">
                  <c:v>-9.7064393939394616E-3</c:v>
                </c:pt>
                <c:pt idx="14697">
                  <c:v>-9.7064393939394616E-3</c:v>
                </c:pt>
                <c:pt idx="14698">
                  <c:v>-9.7064393939394616E-3</c:v>
                </c:pt>
                <c:pt idx="14699">
                  <c:v>-9.7064393939394616E-3</c:v>
                </c:pt>
                <c:pt idx="14700">
                  <c:v>-9.7064393939394616E-3</c:v>
                </c:pt>
                <c:pt idx="14701">
                  <c:v>-9.7064393939394616E-3</c:v>
                </c:pt>
                <c:pt idx="14702">
                  <c:v>-9.7064393939394616E-3</c:v>
                </c:pt>
                <c:pt idx="14703">
                  <c:v>-9.7064393939394616E-3</c:v>
                </c:pt>
                <c:pt idx="14704">
                  <c:v>-9.7064393939394616E-3</c:v>
                </c:pt>
                <c:pt idx="14705">
                  <c:v>-9.7064393939394616E-3</c:v>
                </c:pt>
                <c:pt idx="14706">
                  <c:v>-9.7064393939394616E-3</c:v>
                </c:pt>
                <c:pt idx="14707">
                  <c:v>-9.7064393939394616E-3</c:v>
                </c:pt>
                <c:pt idx="14708">
                  <c:v>-9.7064393939394616E-3</c:v>
                </c:pt>
                <c:pt idx="14709">
                  <c:v>-9.7064393939394616E-3</c:v>
                </c:pt>
                <c:pt idx="14710">
                  <c:v>-9.7064393939394616E-3</c:v>
                </c:pt>
                <c:pt idx="14711">
                  <c:v>-9.7064393939394616E-3</c:v>
                </c:pt>
                <c:pt idx="14712">
                  <c:v>-9.7064393939394616E-3</c:v>
                </c:pt>
                <c:pt idx="14713">
                  <c:v>-9.7064393939394616E-3</c:v>
                </c:pt>
                <c:pt idx="14714">
                  <c:v>-9.7064393939394616E-3</c:v>
                </c:pt>
                <c:pt idx="14715">
                  <c:v>-9.7064393939394616E-3</c:v>
                </c:pt>
                <c:pt idx="14716">
                  <c:v>-9.7064393939394616E-3</c:v>
                </c:pt>
                <c:pt idx="14717">
                  <c:v>-9.7064393939394616E-3</c:v>
                </c:pt>
                <c:pt idx="14718">
                  <c:v>-9.7064393939394616E-3</c:v>
                </c:pt>
                <c:pt idx="14719">
                  <c:v>-9.7064393939394616E-3</c:v>
                </c:pt>
                <c:pt idx="14720">
                  <c:v>-9.7064393939394616E-3</c:v>
                </c:pt>
                <c:pt idx="14721">
                  <c:v>-9.7064393939394616E-3</c:v>
                </c:pt>
                <c:pt idx="14722">
                  <c:v>-9.7064393939394616E-3</c:v>
                </c:pt>
                <c:pt idx="14723">
                  <c:v>-9.7064393939394616E-3</c:v>
                </c:pt>
                <c:pt idx="14724">
                  <c:v>-9.7064393939394616E-3</c:v>
                </c:pt>
                <c:pt idx="14725">
                  <c:v>-9.7064393939394616E-3</c:v>
                </c:pt>
                <c:pt idx="14726">
                  <c:v>-9.7064393939394616E-3</c:v>
                </c:pt>
                <c:pt idx="14727">
                  <c:v>-9.7064393939394616E-3</c:v>
                </c:pt>
                <c:pt idx="14728">
                  <c:v>-9.7064393939394616E-3</c:v>
                </c:pt>
                <c:pt idx="14729">
                  <c:v>-9.7064393939394616E-3</c:v>
                </c:pt>
                <c:pt idx="14730">
                  <c:v>-9.7064393939394616E-3</c:v>
                </c:pt>
                <c:pt idx="14731">
                  <c:v>-9.7064393939394616E-3</c:v>
                </c:pt>
                <c:pt idx="14732">
                  <c:v>-9.7064393939394616E-3</c:v>
                </c:pt>
                <c:pt idx="14733">
                  <c:v>-9.7064393939394616E-3</c:v>
                </c:pt>
                <c:pt idx="14734">
                  <c:v>-9.7064393939394616E-3</c:v>
                </c:pt>
                <c:pt idx="14735">
                  <c:v>-9.7064393939394616E-3</c:v>
                </c:pt>
                <c:pt idx="14736">
                  <c:v>-9.7064393939394616E-3</c:v>
                </c:pt>
                <c:pt idx="14737">
                  <c:v>-9.7064393939394616E-3</c:v>
                </c:pt>
                <c:pt idx="14738">
                  <c:v>-9.7064393939394616E-3</c:v>
                </c:pt>
                <c:pt idx="14739">
                  <c:v>-9.7064393939394616E-3</c:v>
                </c:pt>
                <c:pt idx="14740">
                  <c:v>-9.7064393939394616E-3</c:v>
                </c:pt>
                <c:pt idx="14741">
                  <c:v>-9.7064393939394616E-3</c:v>
                </c:pt>
                <c:pt idx="14742">
                  <c:v>-9.7064393939394616E-3</c:v>
                </c:pt>
                <c:pt idx="14743">
                  <c:v>-9.7064393939394616E-3</c:v>
                </c:pt>
                <c:pt idx="14744">
                  <c:v>-9.7064393939394616E-3</c:v>
                </c:pt>
                <c:pt idx="14745">
                  <c:v>-9.7064393939394616E-3</c:v>
                </c:pt>
                <c:pt idx="14746">
                  <c:v>-9.7064393939394616E-3</c:v>
                </c:pt>
                <c:pt idx="14747">
                  <c:v>-9.7064393939394616E-3</c:v>
                </c:pt>
                <c:pt idx="14748">
                  <c:v>-9.7064393939394616E-3</c:v>
                </c:pt>
                <c:pt idx="14749">
                  <c:v>-9.7064393939394616E-3</c:v>
                </c:pt>
                <c:pt idx="14750">
                  <c:v>-9.7064393939394616E-3</c:v>
                </c:pt>
                <c:pt idx="14751">
                  <c:v>-9.7064393939394616E-3</c:v>
                </c:pt>
                <c:pt idx="14752">
                  <c:v>-9.7064393939394616E-3</c:v>
                </c:pt>
                <c:pt idx="14753">
                  <c:v>-9.7064393939394616E-3</c:v>
                </c:pt>
                <c:pt idx="14754">
                  <c:v>-9.7064393939394616E-3</c:v>
                </c:pt>
                <c:pt idx="14755">
                  <c:v>-9.7064393939394616E-3</c:v>
                </c:pt>
                <c:pt idx="14756">
                  <c:v>-9.7064393939394616E-3</c:v>
                </c:pt>
                <c:pt idx="14757">
                  <c:v>-9.7064393939394616E-3</c:v>
                </c:pt>
                <c:pt idx="14758">
                  <c:v>-9.7064393939394616E-3</c:v>
                </c:pt>
                <c:pt idx="14759">
                  <c:v>-9.7064393939394616E-3</c:v>
                </c:pt>
                <c:pt idx="14760">
                  <c:v>-9.7064393939394616E-3</c:v>
                </c:pt>
                <c:pt idx="14761">
                  <c:v>-9.7064393939394616E-3</c:v>
                </c:pt>
                <c:pt idx="14762">
                  <c:v>-9.7064393939394616E-3</c:v>
                </c:pt>
                <c:pt idx="14763">
                  <c:v>-9.7064393939394616E-3</c:v>
                </c:pt>
                <c:pt idx="14764">
                  <c:v>-9.7064393939394616E-3</c:v>
                </c:pt>
                <c:pt idx="14765">
                  <c:v>-9.7064393939394616E-3</c:v>
                </c:pt>
                <c:pt idx="14766">
                  <c:v>-9.7064393939394616E-3</c:v>
                </c:pt>
                <c:pt idx="14767">
                  <c:v>-9.7064393939394616E-3</c:v>
                </c:pt>
                <c:pt idx="14768">
                  <c:v>-9.7064393939394616E-3</c:v>
                </c:pt>
                <c:pt idx="14769">
                  <c:v>-9.7064393939394616E-3</c:v>
                </c:pt>
                <c:pt idx="14770">
                  <c:v>-9.7064393939394616E-3</c:v>
                </c:pt>
                <c:pt idx="14771">
                  <c:v>-9.7064393939394616E-3</c:v>
                </c:pt>
                <c:pt idx="14772">
                  <c:v>-9.7064393939394616E-3</c:v>
                </c:pt>
                <c:pt idx="14773">
                  <c:v>-9.7064393939394616E-3</c:v>
                </c:pt>
                <c:pt idx="14774">
                  <c:v>-9.7064393939394616E-3</c:v>
                </c:pt>
                <c:pt idx="14775">
                  <c:v>-9.7064393939394616E-3</c:v>
                </c:pt>
                <c:pt idx="14776">
                  <c:v>-9.7064393939394616E-3</c:v>
                </c:pt>
                <c:pt idx="14777">
                  <c:v>-9.7064393939394616E-3</c:v>
                </c:pt>
                <c:pt idx="14778">
                  <c:v>-9.7064393939394616E-3</c:v>
                </c:pt>
                <c:pt idx="14779">
                  <c:v>-9.7064393939394616E-3</c:v>
                </c:pt>
                <c:pt idx="14780">
                  <c:v>-9.7064393939394616E-3</c:v>
                </c:pt>
                <c:pt idx="14781">
                  <c:v>-9.7064393939394616E-3</c:v>
                </c:pt>
                <c:pt idx="14782">
                  <c:v>-9.7064393939394616E-3</c:v>
                </c:pt>
                <c:pt idx="14783">
                  <c:v>-9.7064393939394616E-3</c:v>
                </c:pt>
                <c:pt idx="14784">
                  <c:v>-9.7064393939394616E-3</c:v>
                </c:pt>
                <c:pt idx="14785">
                  <c:v>-9.7064393939394616E-3</c:v>
                </c:pt>
                <c:pt idx="14786">
                  <c:v>-9.7064393939394616E-3</c:v>
                </c:pt>
                <c:pt idx="14787">
                  <c:v>-9.7064393939394616E-3</c:v>
                </c:pt>
                <c:pt idx="14788">
                  <c:v>-9.7064393939394616E-3</c:v>
                </c:pt>
                <c:pt idx="14789">
                  <c:v>-9.7064393939394616E-3</c:v>
                </c:pt>
                <c:pt idx="14790">
                  <c:v>-9.7064393939394616E-3</c:v>
                </c:pt>
                <c:pt idx="14791">
                  <c:v>-9.7064393939394616E-3</c:v>
                </c:pt>
                <c:pt idx="14792">
                  <c:v>-9.7064393939394616E-3</c:v>
                </c:pt>
                <c:pt idx="14793">
                  <c:v>-9.7064393939394616E-3</c:v>
                </c:pt>
                <c:pt idx="14794">
                  <c:v>-9.7064393939394616E-3</c:v>
                </c:pt>
                <c:pt idx="14795">
                  <c:v>-9.7064393939394616E-3</c:v>
                </c:pt>
                <c:pt idx="14796">
                  <c:v>-9.7064393939394616E-3</c:v>
                </c:pt>
                <c:pt idx="14797">
                  <c:v>-9.7064393939394616E-3</c:v>
                </c:pt>
                <c:pt idx="14798">
                  <c:v>-9.7064393939394616E-3</c:v>
                </c:pt>
                <c:pt idx="14799">
                  <c:v>-9.7064393939394616E-3</c:v>
                </c:pt>
                <c:pt idx="14800">
                  <c:v>-9.7064393939394616E-3</c:v>
                </c:pt>
                <c:pt idx="14801">
                  <c:v>-9.7064393939394616E-3</c:v>
                </c:pt>
                <c:pt idx="14802">
                  <c:v>-9.7064393939394616E-3</c:v>
                </c:pt>
                <c:pt idx="14803">
                  <c:v>-9.7064393939394616E-3</c:v>
                </c:pt>
                <c:pt idx="14804">
                  <c:v>-9.7064393939394616E-3</c:v>
                </c:pt>
                <c:pt idx="14805">
                  <c:v>-9.7064393939394616E-3</c:v>
                </c:pt>
                <c:pt idx="14806">
                  <c:v>-9.7064393939394616E-3</c:v>
                </c:pt>
                <c:pt idx="14807">
                  <c:v>-9.7064393939394616E-3</c:v>
                </c:pt>
                <c:pt idx="14808">
                  <c:v>-9.7064393939394616E-3</c:v>
                </c:pt>
                <c:pt idx="14809">
                  <c:v>-9.7064393939394616E-3</c:v>
                </c:pt>
                <c:pt idx="14810">
                  <c:v>-9.7064393939394616E-3</c:v>
                </c:pt>
                <c:pt idx="14811">
                  <c:v>-9.7064393939394616E-3</c:v>
                </c:pt>
                <c:pt idx="14812">
                  <c:v>-9.7064393939394616E-3</c:v>
                </c:pt>
                <c:pt idx="14813">
                  <c:v>-9.7064393939394616E-3</c:v>
                </c:pt>
                <c:pt idx="14814">
                  <c:v>-9.7064393939394616E-3</c:v>
                </c:pt>
                <c:pt idx="14815">
                  <c:v>-9.7064393939394616E-3</c:v>
                </c:pt>
                <c:pt idx="14816">
                  <c:v>-9.7064393939394616E-3</c:v>
                </c:pt>
                <c:pt idx="14817">
                  <c:v>-9.7064393939394616E-3</c:v>
                </c:pt>
                <c:pt idx="14818">
                  <c:v>-9.7064393939394616E-3</c:v>
                </c:pt>
                <c:pt idx="14819">
                  <c:v>-9.7064393939394616E-3</c:v>
                </c:pt>
                <c:pt idx="14820">
                  <c:v>-9.7064393939394616E-3</c:v>
                </c:pt>
                <c:pt idx="14821">
                  <c:v>-9.7064393939394616E-3</c:v>
                </c:pt>
                <c:pt idx="14822">
                  <c:v>-9.7064393939394616E-3</c:v>
                </c:pt>
                <c:pt idx="14823">
                  <c:v>-9.7064393939394616E-3</c:v>
                </c:pt>
                <c:pt idx="14824">
                  <c:v>-9.7064393939394616E-3</c:v>
                </c:pt>
                <c:pt idx="14825">
                  <c:v>-9.7064393939394616E-3</c:v>
                </c:pt>
                <c:pt idx="14826">
                  <c:v>-9.7064393939394616E-3</c:v>
                </c:pt>
                <c:pt idx="14827">
                  <c:v>-9.7064393939394616E-3</c:v>
                </c:pt>
                <c:pt idx="14828">
                  <c:v>-9.7064393939394616E-3</c:v>
                </c:pt>
                <c:pt idx="14829">
                  <c:v>-9.7064393939394616E-3</c:v>
                </c:pt>
                <c:pt idx="14830">
                  <c:v>-9.7064393939394616E-3</c:v>
                </c:pt>
                <c:pt idx="14831">
                  <c:v>-9.7064393939394616E-3</c:v>
                </c:pt>
                <c:pt idx="14832">
                  <c:v>-9.7064393939394616E-3</c:v>
                </c:pt>
                <c:pt idx="14833">
                  <c:v>-9.7064393939394616E-3</c:v>
                </c:pt>
                <c:pt idx="14834">
                  <c:v>-9.7064393939394616E-3</c:v>
                </c:pt>
                <c:pt idx="14835">
                  <c:v>-9.7064393939394616E-3</c:v>
                </c:pt>
                <c:pt idx="14836">
                  <c:v>-9.7064393939394616E-3</c:v>
                </c:pt>
                <c:pt idx="14837">
                  <c:v>-9.7064393939394616E-3</c:v>
                </c:pt>
                <c:pt idx="14838">
                  <c:v>-9.7064393939394616E-3</c:v>
                </c:pt>
                <c:pt idx="14839">
                  <c:v>-9.7064393939394616E-3</c:v>
                </c:pt>
                <c:pt idx="14840">
                  <c:v>-9.7064393939394616E-3</c:v>
                </c:pt>
                <c:pt idx="14841">
                  <c:v>-9.7064393939394616E-3</c:v>
                </c:pt>
                <c:pt idx="14842">
                  <c:v>-9.7064393939394616E-3</c:v>
                </c:pt>
                <c:pt idx="14843">
                  <c:v>-9.7064393939394616E-3</c:v>
                </c:pt>
                <c:pt idx="14844">
                  <c:v>-9.7064393939394616E-3</c:v>
                </c:pt>
                <c:pt idx="14845">
                  <c:v>-9.7064393939394616E-3</c:v>
                </c:pt>
                <c:pt idx="14846">
                  <c:v>-9.7064393939394616E-3</c:v>
                </c:pt>
                <c:pt idx="14847">
                  <c:v>-9.7064393939394616E-3</c:v>
                </c:pt>
                <c:pt idx="14848">
                  <c:v>-9.7064393939394616E-3</c:v>
                </c:pt>
                <c:pt idx="14849">
                  <c:v>-9.7064393939394616E-3</c:v>
                </c:pt>
                <c:pt idx="14850">
                  <c:v>-9.7064393939394616E-3</c:v>
                </c:pt>
                <c:pt idx="14851">
                  <c:v>-9.7064393939394616E-3</c:v>
                </c:pt>
                <c:pt idx="14852">
                  <c:v>-9.7064393939394616E-3</c:v>
                </c:pt>
                <c:pt idx="14853">
                  <c:v>-9.7064393939394616E-3</c:v>
                </c:pt>
                <c:pt idx="14854">
                  <c:v>-9.7064393939394616E-3</c:v>
                </c:pt>
                <c:pt idx="14855">
                  <c:v>-9.7064393939394616E-3</c:v>
                </c:pt>
                <c:pt idx="14856">
                  <c:v>-9.7064393939394616E-3</c:v>
                </c:pt>
                <c:pt idx="14857">
                  <c:v>-9.7064393939394616E-3</c:v>
                </c:pt>
                <c:pt idx="14858">
                  <c:v>-9.7064393939394616E-3</c:v>
                </c:pt>
                <c:pt idx="14859">
                  <c:v>-9.7064393939394616E-3</c:v>
                </c:pt>
                <c:pt idx="14860">
                  <c:v>-9.7064393939394616E-3</c:v>
                </c:pt>
                <c:pt idx="14861">
                  <c:v>-9.7064393939394616E-3</c:v>
                </c:pt>
                <c:pt idx="14862">
                  <c:v>-9.7064393939394616E-3</c:v>
                </c:pt>
                <c:pt idx="14863">
                  <c:v>-9.7064393939394616E-3</c:v>
                </c:pt>
                <c:pt idx="14864">
                  <c:v>-9.7064393939394616E-3</c:v>
                </c:pt>
                <c:pt idx="14865">
                  <c:v>-9.7064393939394616E-3</c:v>
                </c:pt>
                <c:pt idx="14866">
                  <c:v>-9.7064393939394616E-3</c:v>
                </c:pt>
                <c:pt idx="14867">
                  <c:v>-9.7064393939394616E-3</c:v>
                </c:pt>
                <c:pt idx="14868">
                  <c:v>-9.7064393939394616E-3</c:v>
                </c:pt>
                <c:pt idx="14869">
                  <c:v>-9.7064393939394616E-3</c:v>
                </c:pt>
                <c:pt idx="14870">
                  <c:v>-9.7064393939394616E-3</c:v>
                </c:pt>
                <c:pt idx="14871">
                  <c:v>-9.7064393939394616E-3</c:v>
                </c:pt>
                <c:pt idx="14872">
                  <c:v>-9.7064393939394616E-3</c:v>
                </c:pt>
                <c:pt idx="14873">
                  <c:v>-9.7064393939394616E-3</c:v>
                </c:pt>
                <c:pt idx="14874">
                  <c:v>-9.7064393939394616E-3</c:v>
                </c:pt>
                <c:pt idx="14875">
                  <c:v>-9.7064393939394616E-3</c:v>
                </c:pt>
                <c:pt idx="14876">
                  <c:v>-9.7064393939394616E-3</c:v>
                </c:pt>
                <c:pt idx="14877">
                  <c:v>-9.7064393939394616E-3</c:v>
                </c:pt>
                <c:pt idx="14878">
                  <c:v>-9.7064393939394616E-3</c:v>
                </c:pt>
                <c:pt idx="14879">
                  <c:v>-9.7064393939394616E-3</c:v>
                </c:pt>
                <c:pt idx="14880">
                  <c:v>-9.7064393939394616E-3</c:v>
                </c:pt>
                <c:pt idx="14881">
                  <c:v>-9.7064393939394616E-3</c:v>
                </c:pt>
                <c:pt idx="14882">
                  <c:v>-9.7064393939394616E-3</c:v>
                </c:pt>
                <c:pt idx="14883">
                  <c:v>-9.7064393939394616E-3</c:v>
                </c:pt>
                <c:pt idx="14884">
                  <c:v>-9.7064393939394616E-3</c:v>
                </c:pt>
                <c:pt idx="14885">
                  <c:v>-9.7064393939394616E-3</c:v>
                </c:pt>
                <c:pt idx="14886">
                  <c:v>-9.7064393939394616E-3</c:v>
                </c:pt>
                <c:pt idx="14887">
                  <c:v>-9.7064393939394616E-3</c:v>
                </c:pt>
                <c:pt idx="14888">
                  <c:v>-9.7064393939394616E-3</c:v>
                </c:pt>
                <c:pt idx="14889">
                  <c:v>-9.7064393939394616E-3</c:v>
                </c:pt>
                <c:pt idx="14890">
                  <c:v>-9.7064393939394616E-3</c:v>
                </c:pt>
                <c:pt idx="14891">
                  <c:v>-9.7064393939394616E-3</c:v>
                </c:pt>
                <c:pt idx="14892">
                  <c:v>-9.7064393939394616E-3</c:v>
                </c:pt>
                <c:pt idx="14893">
                  <c:v>-9.7064393939394616E-3</c:v>
                </c:pt>
                <c:pt idx="14894">
                  <c:v>-9.7064393939394616E-3</c:v>
                </c:pt>
                <c:pt idx="14895">
                  <c:v>-9.7064393939394616E-3</c:v>
                </c:pt>
                <c:pt idx="14896">
                  <c:v>-9.7064393939394616E-3</c:v>
                </c:pt>
                <c:pt idx="14897">
                  <c:v>-9.7064393939394616E-3</c:v>
                </c:pt>
                <c:pt idx="14898">
                  <c:v>-9.7064393939394616E-3</c:v>
                </c:pt>
                <c:pt idx="14899">
                  <c:v>-9.7064393939394616E-3</c:v>
                </c:pt>
                <c:pt idx="14900">
                  <c:v>-9.7064393939394616E-3</c:v>
                </c:pt>
                <c:pt idx="14901">
                  <c:v>-9.7064393939394616E-3</c:v>
                </c:pt>
                <c:pt idx="14902">
                  <c:v>-9.7064393939394616E-3</c:v>
                </c:pt>
                <c:pt idx="14903">
                  <c:v>-9.7064393939394616E-3</c:v>
                </c:pt>
                <c:pt idx="14904">
                  <c:v>-9.7064393939394616E-3</c:v>
                </c:pt>
                <c:pt idx="14905">
                  <c:v>-9.7064393939394616E-3</c:v>
                </c:pt>
                <c:pt idx="14906">
                  <c:v>-9.7064393939394616E-3</c:v>
                </c:pt>
                <c:pt idx="14907">
                  <c:v>-9.7064393939394616E-3</c:v>
                </c:pt>
                <c:pt idx="14908">
                  <c:v>-9.7064393939394616E-3</c:v>
                </c:pt>
                <c:pt idx="14909">
                  <c:v>-9.7064393939394616E-3</c:v>
                </c:pt>
                <c:pt idx="14910">
                  <c:v>-9.7064393939394616E-3</c:v>
                </c:pt>
                <c:pt idx="14911">
                  <c:v>-9.7064393939394616E-3</c:v>
                </c:pt>
                <c:pt idx="14912">
                  <c:v>-9.7064393939394616E-3</c:v>
                </c:pt>
                <c:pt idx="14913">
                  <c:v>-9.7064393939394616E-3</c:v>
                </c:pt>
                <c:pt idx="14914">
                  <c:v>-9.7064393939394616E-3</c:v>
                </c:pt>
                <c:pt idx="14915">
                  <c:v>-9.7064393939394616E-3</c:v>
                </c:pt>
                <c:pt idx="14916">
                  <c:v>-9.7064393939394616E-3</c:v>
                </c:pt>
                <c:pt idx="14917">
                  <c:v>-9.7064393939394616E-3</c:v>
                </c:pt>
                <c:pt idx="14918">
                  <c:v>-9.7064393939394616E-3</c:v>
                </c:pt>
                <c:pt idx="14919">
                  <c:v>-9.7064393939394616E-3</c:v>
                </c:pt>
                <c:pt idx="14920">
                  <c:v>-9.7064393939394616E-3</c:v>
                </c:pt>
                <c:pt idx="14921">
                  <c:v>-9.7064393939394616E-3</c:v>
                </c:pt>
                <c:pt idx="14922">
                  <c:v>-9.7064393939394616E-3</c:v>
                </c:pt>
                <c:pt idx="14923">
                  <c:v>-9.7064393939394616E-3</c:v>
                </c:pt>
                <c:pt idx="14924">
                  <c:v>-9.7064393939394616E-3</c:v>
                </c:pt>
                <c:pt idx="14925">
                  <c:v>-9.7064393939394616E-3</c:v>
                </c:pt>
                <c:pt idx="14926">
                  <c:v>-9.7064393939394616E-3</c:v>
                </c:pt>
                <c:pt idx="14927">
                  <c:v>-9.7064393939394616E-3</c:v>
                </c:pt>
                <c:pt idx="14928">
                  <c:v>-9.7064393939394616E-3</c:v>
                </c:pt>
                <c:pt idx="14929">
                  <c:v>-9.7064393939394616E-3</c:v>
                </c:pt>
                <c:pt idx="14930">
                  <c:v>-9.7064393939394616E-3</c:v>
                </c:pt>
                <c:pt idx="14931">
                  <c:v>-9.7064393939394616E-3</c:v>
                </c:pt>
                <c:pt idx="14932">
                  <c:v>-9.7064393939394616E-3</c:v>
                </c:pt>
                <c:pt idx="14933">
                  <c:v>-9.7064393939394616E-3</c:v>
                </c:pt>
                <c:pt idx="14934">
                  <c:v>-9.7064393939394616E-3</c:v>
                </c:pt>
                <c:pt idx="14935">
                  <c:v>-9.7064393939394616E-3</c:v>
                </c:pt>
                <c:pt idx="14936">
                  <c:v>-9.7064393939394616E-3</c:v>
                </c:pt>
                <c:pt idx="14937">
                  <c:v>-9.7064393939394616E-3</c:v>
                </c:pt>
                <c:pt idx="14938">
                  <c:v>-9.7064393939394616E-3</c:v>
                </c:pt>
                <c:pt idx="14939">
                  <c:v>-9.7064393939394616E-3</c:v>
                </c:pt>
                <c:pt idx="14940">
                  <c:v>-9.7064393939394616E-3</c:v>
                </c:pt>
                <c:pt idx="14941">
                  <c:v>-9.7064393939394616E-3</c:v>
                </c:pt>
                <c:pt idx="14942">
                  <c:v>-9.7064393939394616E-3</c:v>
                </c:pt>
                <c:pt idx="14943">
                  <c:v>-9.7064393939394616E-3</c:v>
                </c:pt>
                <c:pt idx="14944">
                  <c:v>-9.7064393939394616E-3</c:v>
                </c:pt>
                <c:pt idx="14945">
                  <c:v>-9.7064393939394616E-3</c:v>
                </c:pt>
                <c:pt idx="14946">
                  <c:v>-9.7064393939394616E-3</c:v>
                </c:pt>
                <c:pt idx="14947">
                  <c:v>-9.7064393939394616E-3</c:v>
                </c:pt>
                <c:pt idx="14948">
                  <c:v>-9.7064393939394616E-3</c:v>
                </c:pt>
                <c:pt idx="14949">
                  <c:v>-9.4696969696970532E-3</c:v>
                </c:pt>
                <c:pt idx="14950">
                  <c:v>-9.4696969696970532E-3</c:v>
                </c:pt>
                <c:pt idx="14951">
                  <c:v>-8.9962121212121219E-3</c:v>
                </c:pt>
                <c:pt idx="14952">
                  <c:v>-8.9962121212121219E-3</c:v>
                </c:pt>
                <c:pt idx="14953">
                  <c:v>-8.9962121212121219E-3</c:v>
                </c:pt>
                <c:pt idx="14954">
                  <c:v>-8.9962121212121219E-3</c:v>
                </c:pt>
                <c:pt idx="14955">
                  <c:v>-8.9962121212121219E-3</c:v>
                </c:pt>
                <c:pt idx="14956">
                  <c:v>-8.9962121212121219E-3</c:v>
                </c:pt>
                <c:pt idx="14957">
                  <c:v>-8.9962121212121219E-3</c:v>
                </c:pt>
                <c:pt idx="14958">
                  <c:v>-8.9962121212121219E-3</c:v>
                </c:pt>
                <c:pt idx="14959">
                  <c:v>-8.9962121212121219E-3</c:v>
                </c:pt>
                <c:pt idx="14960">
                  <c:v>-8.9962121212121219E-3</c:v>
                </c:pt>
                <c:pt idx="14961">
                  <c:v>-8.9962121212121219E-3</c:v>
                </c:pt>
                <c:pt idx="14962">
                  <c:v>-8.9962121212121219E-3</c:v>
                </c:pt>
                <c:pt idx="14963">
                  <c:v>-8.9962121212121219E-3</c:v>
                </c:pt>
                <c:pt idx="14964">
                  <c:v>-8.9962121212121219E-3</c:v>
                </c:pt>
                <c:pt idx="14965">
                  <c:v>-8.9962121212121219E-3</c:v>
                </c:pt>
                <c:pt idx="14966">
                  <c:v>-8.9962121212121219E-3</c:v>
                </c:pt>
                <c:pt idx="14967">
                  <c:v>-8.9962121212121219E-3</c:v>
                </c:pt>
                <c:pt idx="14968">
                  <c:v>-8.9962121212121219E-3</c:v>
                </c:pt>
                <c:pt idx="14969">
                  <c:v>-8.9962121212121219E-3</c:v>
                </c:pt>
                <c:pt idx="14970">
                  <c:v>-8.9962121212121219E-3</c:v>
                </c:pt>
                <c:pt idx="14971">
                  <c:v>-8.9962121212121219E-3</c:v>
                </c:pt>
                <c:pt idx="14972">
                  <c:v>-8.9962121212121219E-3</c:v>
                </c:pt>
                <c:pt idx="14973">
                  <c:v>-8.9962121212121219E-3</c:v>
                </c:pt>
                <c:pt idx="14974">
                  <c:v>-8.9962121212121219E-3</c:v>
                </c:pt>
                <c:pt idx="14975">
                  <c:v>-8.9962121212121219E-3</c:v>
                </c:pt>
                <c:pt idx="14976">
                  <c:v>-8.9962121212121219E-3</c:v>
                </c:pt>
                <c:pt idx="14977">
                  <c:v>-8.9962121212121219E-3</c:v>
                </c:pt>
                <c:pt idx="14978">
                  <c:v>-8.9962121212121219E-3</c:v>
                </c:pt>
                <c:pt idx="14979">
                  <c:v>-8.9962121212121219E-3</c:v>
                </c:pt>
                <c:pt idx="14980">
                  <c:v>-8.9962121212121219E-3</c:v>
                </c:pt>
                <c:pt idx="14981">
                  <c:v>-8.9962121212121219E-3</c:v>
                </c:pt>
                <c:pt idx="14982">
                  <c:v>-8.9962121212121219E-3</c:v>
                </c:pt>
                <c:pt idx="14983">
                  <c:v>-8.9962121212121219E-3</c:v>
                </c:pt>
                <c:pt idx="14984">
                  <c:v>-8.9962121212121219E-3</c:v>
                </c:pt>
                <c:pt idx="14985">
                  <c:v>-8.9962121212121219E-3</c:v>
                </c:pt>
                <c:pt idx="14986">
                  <c:v>-8.9962121212121219E-3</c:v>
                </c:pt>
                <c:pt idx="14987">
                  <c:v>-8.9962121212121219E-3</c:v>
                </c:pt>
                <c:pt idx="14988">
                  <c:v>-8.9962121212121219E-3</c:v>
                </c:pt>
                <c:pt idx="14989">
                  <c:v>-8.9962121212121219E-3</c:v>
                </c:pt>
                <c:pt idx="14990">
                  <c:v>-8.9962121212121219E-3</c:v>
                </c:pt>
                <c:pt idx="14991">
                  <c:v>-8.9962121212121219E-3</c:v>
                </c:pt>
                <c:pt idx="14992">
                  <c:v>-8.9962121212121219E-3</c:v>
                </c:pt>
                <c:pt idx="14993">
                  <c:v>-8.9962121212121219E-3</c:v>
                </c:pt>
                <c:pt idx="14994">
                  <c:v>-8.9962121212121219E-3</c:v>
                </c:pt>
                <c:pt idx="14995">
                  <c:v>-8.9962121212121219E-3</c:v>
                </c:pt>
                <c:pt idx="14996">
                  <c:v>-8.9962121212121219E-3</c:v>
                </c:pt>
                <c:pt idx="14997">
                  <c:v>-8.9962121212121219E-3</c:v>
                </c:pt>
                <c:pt idx="14998">
                  <c:v>-8.9962121212121219E-3</c:v>
                </c:pt>
                <c:pt idx="14999">
                  <c:v>-8.9962121212121219E-3</c:v>
                </c:pt>
                <c:pt idx="15000">
                  <c:v>-8.9962121212121219E-3</c:v>
                </c:pt>
                <c:pt idx="15001">
                  <c:v>-8.9962121212121219E-3</c:v>
                </c:pt>
                <c:pt idx="15002">
                  <c:v>-8.9962121212121219E-3</c:v>
                </c:pt>
                <c:pt idx="15003">
                  <c:v>-8.9962121212121219E-3</c:v>
                </c:pt>
                <c:pt idx="15004">
                  <c:v>-8.9962121212121219E-3</c:v>
                </c:pt>
                <c:pt idx="15005">
                  <c:v>-8.9962121212121219E-3</c:v>
                </c:pt>
                <c:pt idx="15006">
                  <c:v>-8.9962121212121219E-3</c:v>
                </c:pt>
                <c:pt idx="15007">
                  <c:v>-8.9962121212121219E-3</c:v>
                </c:pt>
                <c:pt idx="15008">
                  <c:v>-8.9962121212121219E-3</c:v>
                </c:pt>
                <c:pt idx="15009">
                  <c:v>-8.9962121212121219E-3</c:v>
                </c:pt>
                <c:pt idx="15010">
                  <c:v>-8.9962121212121219E-3</c:v>
                </c:pt>
                <c:pt idx="15011">
                  <c:v>-8.9962121212121219E-3</c:v>
                </c:pt>
                <c:pt idx="15012">
                  <c:v>-8.9962121212121219E-3</c:v>
                </c:pt>
                <c:pt idx="15013">
                  <c:v>-8.9962121212121219E-3</c:v>
                </c:pt>
                <c:pt idx="15014">
                  <c:v>-8.9962121212121219E-3</c:v>
                </c:pt>
                <c:pt idx="15015">
                  <c:v>-8.9962121212121219E-3</c:v>
                </c:pt>
                <c:pt idx="15016">
                  <c:v>-8.9962121212121219E-3</c:v>
                </c:pt>
                <c:pt idx="15017">
                  <c:v>-8.9962121212121219E-3</c:v>
                </c:pt>
                <c:pt idx="15018">
                  <c:v>-8.9962121212121219E-3</c:v>
                </c:pt>
                <c:pt idx="15019">
                  <c:v>-8.9962121212121219E-3</c:v>
                </c:pt>
                <c:pt idx="15020">
                  <c:v>-8.9962121212121219E-3</c:v>
                </c:pt>
                <c:pt idx="15021">
                  <c:v>-8.9962121212121219E-3</c:v>
                </c:pt>
                <c:pt idx="15022">
                  <c:v>-8.9962121212121219E-3</c:v>
                </c:pt>
                <c:pt idx="15023">
                  <c:v>-8.9962121212121219E-3</c:v>
                </c:pt>
                <c:pt idx="15024">
                  <c:v>-8.9962121212121219E-3</c:v>
                </c:pt>
                <c:pt idx="15025">
                  <c:v>-8.9962121212121219E-3</c:v>
                </c:pt>
                <c:pt idx="15026">
                  <c:v>-8.9962121212121219E-3</c:v>
                </c:pt>
                <c:pt idx="15027">
                  <c:v>-8.9962121212121219E-3</c:v>
                </c:pt>
                <c:pt idx="15028">
                  <c:v>-8.9962121212121219E-3</c:v>
                </c:pt>
                <c:pt idx="15029">
                  <c:v>-8.9962121212121219E-3</c:v>
                </c:pt>
                <c:pt idx="15030">
                  <c:v>-8.9962121212121219E-3</c:v>
                </c:pt>
                <c:pt idx="15031">
                  <c:v>-8.9962121212121219E-3</c:v>
                </c:pt>
                <c:pt idx="15032">
                  <c:v>-8.9962121212121219E-3</c:v>
                </c:pt>
                <c:pt idx="15033">
                  <c:v>-8.9962121212121219E-3</c:v>
                </c:pt>
                <c:pt idx="15034">
                  <c:v>-8.9962121212121219E-3</c:v>
                </c:pt>
                <c:pt idx="15035">
                  <c:v>-8.9962121212121219E-3</c:v>
                </c:pt>
                <c:pt idx="15036">
                  <c:v>-8.9962121212121219E-3</c:v>
                </c:pt>
                <c:pt idx="15037">
                  <c:v>-8.9962121212121219E-3</c:v>
                </c:pt>
                <c:pt idx="15038">
                  <c:v>-8.9962121212121219E-3</c:v>
                </c:pt>
                <c:pt idx="15039">
                  <c:v>-8.9962121212121219E-3</c:v>
                </c:pt>
                <c:pt idx="15040">
                  <c:v>-8.9962121212121219E-3</c:v>
                </c:pt>
                <c:pt idx="15041">
                  <c:v>-8.9962121212121219E-3</c:v>
                </c:pt>
                <c:pt idx="15042">
                  <c:v>-8.9962121212121219E-3</c:v>
                </c:pt>
                <c:pt idx="15043">
                  <c:v>-8.9962121212121219E-3</c:v>
                </c:pt>
                <c:pt idx="15044">
                  <c:v>-8.9962121212121219E-3</c:v>
                </c:pt>
                <c:pt idx="15045">
                  <c:v>-8.9962121212121219E-3</c:v>
                </c:pt>
                <c:pt idx="15046">
                  <c:v>-8.9962121212121219E-3</c:v>
                </c:pt>
                <c:pt idx="15047">
                  <c:v>-8.9962121212121219E-3</c:v>
                </c:pt>
                <c:pt idx="15048">
                  <c:v>-8.9962121212121219E-3</c:v>
                </c:pt>
                <c:pt idx="15049">
                  <c:v>-8.9962121212121219E-3</c:v>
                </c:pt>
                <c:pt idx="15050">
                  <c:v>-8.9962121212121219E-3</c:v>
                </c:pt>
                <c:pt idx="15051">
                  <c:v>-8.9962121212121219E-3</c:v>
                </c:pt>
                <c:pt idx="15052">
                  <c:v>-8.9962121212121219E-3</c:v>
                </c:pt>
                <c:pt idx="15053">
                  <c:v>-8.9962121212121219E-3</c:v>
                </c:pt>
                <c:pt idx="15054">
                  <c:v>-8.9962121212121219E-3</c:v>
                </c:pt>
                <c:pt idx="15055">
                  <c:v>-8.9962121212121219E-3</c:v>
                </c:pt>
                <c:pt idx="15056">
                  <c:v>-8.9962121212121219E-3</c:v>
                </c:pt>
                <c:pt idx="15057">
                  <c:v>-8.9962121212121219E-3</c:v>
                </c:pt>
                <c:pt idx="15058">
                  <c:v>-8.9962121212121219E-3</c:v>
                </c:pt>
                <c:pt idx="15059">
                  <c:v>-8.9962121212121219E-3</c:v>
                </c:pt>
                <c:pt idx="15060">
                  <c:v>-8.9962121212121219E-3</c:v>
                </c:pt>
                <c:pt idx="15061">
                  <c:v>-8.9962121212121219E-3</c:v>
                </c:pt>
                <c:pt idx="15062">
                  <c:v>-8.9962121212121219E-3</c:v>
                </c:pt>
                <c:pt idx="15063">
                  <c:v>-8.9962121212121219E-3</c:v>
                </c:pt>
                <c:pt idx="15064">
                  <c:v>-8.9962121212121219E-3</c:v>
                </c:pt>
                <c:pt idx="15065">
                  <c:v>-8.9962121212121219E-3</c:v>
                </c:pt>
                <c:pt idx="15066">
                  <c:v>-8.9962121212121219E-3</c:v>
                </c:pt>
                <c:pt idx="15067">
                  <c:v>-8.9962121212121219E-3</c:v>
                </c:pt>
                <c:pt idx="15068">
                  <c:v>-8.9962121212121219E-3</c:v>
                </c:pt>
                <c:pt idx="15069">
                  <c:v>-8.9962121212121219E-3</c:v>
                </c:pt>
                <c:pt idx="15070">
                  <c:v>-8.9962121212121219E-3</c:v>
                </c:pt>
                <c:pt idx="15071">
                  <c:v>-8.9962121212121219E-3</c:v>
                </c:pt>
                <c:pt idx="15072">
                  <c:v>-8.9962121212121219E-3</c:v>
                </c:pt>
                <c:pt idx="15073">
                  <c:v>-8.9962121212121219E-3</c:v>
                </c:pt>
                <c:pt idx="15074">
                  <c:v>-8.9962121212121219E-3</c:v>
                </c:pt>
                <c:pt idx="15075">
                  <c:v>-8.9962121212121219E-3</c:v>
                </c:pt>
                <c:pt idx="15076">
                  <c:v>-8.9962121212121219E-3</c:v>
                </c:pt>
                <c:pt idx="15077">
                  <c:v>-8.9962121212121219E-3</c:v>
                </c:pt>
                <c:pt idx="15078">
                  <c:v>-8.9962121212121219E-3</c:v>
                </c:pt>
                <c:pt idx="15079">
                  <c:v>-8.9962121212121219E-3</c:v>
                </c:pt>
                <c:pt idx="15080">
                  <c:v>-8.9962121212121219E-3</c:v>
                </c:pt>
                <c:pt idx="15081">
                  <c:v>-8.9962121212121219E-3</c:v>
                </c:pt>
                <c:pt idx="15082">
                  <c:v>-8.9962121212121219E-3</c:v>
                </c:pt>
                <c:pt idx="15083">
                  <c:v>-8.9962121212121219E-3</c:v>
                </c:pt>
                <c:pt idx="15084">
                  <c:v>-8.9962121212121219E-3</c:v>
                </c:pt>
                <c:pt idx="15085">
                  <c:v>-8.9962121212121219E-3</c:v>
                </c:pt>
                <c:pt idx="15086">
                  <c:v>-8.9962121212121219E-3</c:v>
                </c:pt>
                <c:pt idx="15087">
                  <c:v>-8.9962121212121219E-3</c:v>
                </c:pt>
                <c:pt idx="15088">
                  <c:v>-8.9962121212121219E-3</c:v>
                </c:pt>
                <c:pt idx="15089">
                  <c:v>-8.9962121212121219E-3</c:v>
                </c:pt>
                <c:pt idx="15090">
                  <c:v>-8.9962121212121219E-3</c:v>
                </c:pt>
                <c:pt idx="15091">
                  <c:v>-8.9962121212121219E-3</c:v>
                </c:pt>
                <c:pt idx="15092">
                  <c:v>-8.9962121212121219E-3</c:v>
                </c:pt>
                <c:pt idx="15093">
                  <c:v>-8.9962121212121219E-3</c:v>
                </c:pt>
                <c:pt idx="15094">
                  <c:v>-8.9962121212121219E-3</c:v>
                </c:pt>
                <c:pt idx="15095">
                  <c:v>-8.9962121212121219E-3</c:v>
                </c:pt>
                <c:pt idx="15096">
                  <c:v>-8.9962121212121219E-3</c:v>
                </c:pt>
                <c:pt idx="15097">
                  <c:v>-8.9962121212121219E-3</c:v>
                </c:pt>
                <c:pt idx="15098">
                  <c:v>-8.9962121212121219E-3</c:v>
                </c:pt>
                <c:pt idx="15099">
                  <c:v>-8.9962121212121219E-3</c:v>
                </c:pt>
                <c:pt idx="15100">
                  <c:v>-8.9962121212121219E-3</c:v>
                </c:pt>
                <c:pt idx="15101">
                  <c:v>-8.9962121212121219E-3</c:v>
                </c:pt>
                <c:pt idx="15102">
                  <c:v>-8.9962121212121219E-3</c:v>
                </c:pt>
                <c:pt idx="15103">
                  <c:v>-8.9962121212121219E-3</c:v>
                </c:pt>
                <c:pt idx="15104">
                  <c:v>-8.9962121212121219E-3</c:v>
                </c:pt>
                <c:pt idx="15105">
                  <c:v>-8.9962121212121219E-3</c:v>
                </c:pt>
                <c:pt idx="15106">
                  <c:v>-8.9962121212121219E-3</c:v>
                </c:pt>
                <c:pt idx="15107">
                  <c:v>-8.9962121212121219E-3</c:v>
                </c:pt>
                <c:pt idx="15108">
                  <c:v>-8.9962121212121219E-3</c:v>
                </c:pt>
                <c:pt idx="15109">
                  <c:v>-8.9962121212121219E-3</c:v>
                </c:pt>
                <c:pt idx="15110">
                  <c:v>-8.9962121212121219E-3</c:v>
                </c:pt>
                <c:pt idx="15111">
                  <c:v>-8.9962121212121219E-3</c:v>
                </c:pt>
                <c:pt idx="15112">
                  <c:v>-8.9962121212121219E-3</c:v>
                </c:pt>
                <c:pt idx="15113">
                  <c:v>-8.9962121212121219E-3</c:v>
                </c:pt>
                <c:pt idx="15114">
                  <c:v>-8.9962121212121219E-3</c:v>
                </c:pt>
                <c:pt idx="15115">
                  <c:v>-8.9962121212121219E-3</c:v>
                </c:pt>
                <c:pt idx="15116">
                  <c:v>-8.9962121212121219E-3</c:v>
                </c:pt>
                <c:pt idx="15117">
                  <c:v>-8.9962121212121219E-3</c:v>
                </c:pt>
                <c:pt idx="15118">
                  <c:v>-8.9962121212121219E-3</c:v>
                </c:pt>
                <c:pt idx="15119">
                  <c:v>-8.9962121212121219E-3</c:v>
                </c:pt>
                <c:pt idx="15120">
                  <c:v>-8.9962121212121219E-3</c:v>
                </c:pt>
                <c:pt idx="15121">
                  <c:v>-8.9962121212121219E-3</c:v>
                </c:pt>
                <c:pt idx="15122">
                  <c:v>-8.9962121212121219E-3</c:v>
                </c:pt>
                <c:pt idx="15123">
                  <c:v>-8.9962121212121219E-3</c:v>
                </c:pt>
                <c:pt idx="15124">
                  <c:v>-8.9962121212121219E-3</c:v>
                </c:pt>
                <c:pt idx="15125">
                  <c:v>-8.9962121212121219E-3</c:v>
                </c:pt>
                <c:pt idx="15126">
                  <c:v>-8.9962121212121219E-3</c:v>
                </c:pt>
                <c:pt idx="15127">
                  <c:v>-8.9962121212121219E-3</c:v>
                </c:pt>
                <c:pt idx="15128">
                  <c:v>-8.9962121212121219E-3</c:v>
                </c:pt>
                <c:pt idx="15129">
                  <c:v>-8.9962121212121219E-3</c:v>
                </c:pt>
                <c:pt idx="15130">
                  <c:v>-8.9962121212121219E-3</c:v>
                </c:pt>
                <c:pt idx="15131">
                  <c:v>-8.9962121212121219E-3</c:v>
                </c:pt>
                <c:pt idx="15132">
                  <c:v>-8.9962121212121219E-3</c:v>
                </c:pt>
                <c:pt idx="15133">
                  <c:v>-8.9962121212121219E-3</c:v>
                </c:pt>
                <c:pt idx="15134">
                  <c:v>-8.9962121212121219E-3</c:v>
                </c:pt>
                <c:pt idx="15135">
                  <c:v>-8.9962121212121219E-3</c:v>
                </c:pt>
                <c:pt idx="15136">
                  <c:v>-8.9962121212121219E-3</c:v>
                </c:pt>
                <c:pt idx="15137">
                  <c:v>-8.9962121212121219E-3</c:v>
                </c:pt>
                <c:pt idx="15138">
                  <c:v>-8.9962121212121219E-3</c:v>
                </c:pt>
                <c:pt idx="15139">
                  <c:v>-8.9962121212121219E-3</c:v>
                </c:pt>
                <c:pt idx="15140">
                  <c:v>-8.9962121212121219E-3</c:v>
                </c:pt>
                <c:pt idx="15141">
                  <c:v>-8.9962121212121219E-3</c:v>
                </c:pt>
                <c:pt idx="15142">
                  <c:v>-8.9962121212121219E-3</c:v>
                </c:pt>
                <c:pt idx="15143">
                  <c:v>-8.9962121212121219E-3</c:v>
                </c:pt>
                <c:pt idx="15144">
                  <c:v>-8.9962121212121219E-3</c:v>
                </c:pt>
                <c:pt idx="15145">
                  <c:v>-8.9962121212121219E-3</c:v>
                </c:pt>
                <c:pt idx="15146">
                  <c:v>-8.9962121212121219E-3</c:v>
                </c:pt>
                <c:pt idx="15147">
                  <c:v>-8.9962121212121219E-3</c:v>
                </c:pt>
                <c:pt idx="15148">
                  <c:v>-8.9962121212121219E-3</c:v>
                </c:pt>
                <c:pt idx="15149">
                  <c:v>-8.9962121212121219E-3</c:v>
                </c:pt>
                <c:pt idx="15150">
                  <c:v>-8.9962121212121219E-3</c:v>
                </c:pt>
                <c:pt idx="15151">
                  <c:v>-8.9962121212121219E-3</c:v>
                </c:pt>
                <c:pt idx="15152">
                  <c:v>-8.9962121212121219E-3</c:v>
                </c:pt>
                <c:pt idx="15153">
                  <c:v>-8.9962121212121219E-3</c:v>
                </c:pt>
                <c:pt idx="15154">
                  <c:v>-8.9962121212121219E-3</c:v>
                </c:pt>
                <c:pt idx="15155">
                  <c:v>-8.9962121212121219E-3</c:v>
                </c:pt>
                <c:pt idx="15156">
                  <c:v>-8.9962121212121219E-3</c:v>
                </c:pt>
                <c:pt idx="15157">
                  <c:v>-8.9962121212121219E-3</c:v>
                </c:pt>
                <c:pt idx="15158">
                  <c:v>-8.9962121212121219E-3</c:v>
                </c:pt>
                <c:pt idx="15159">
                  <c:v>-8.9962121212121219E-3</c:v>
                </c:pt>
                <c:pt idx="15160">
                  <c:v>-8.9962121212121219E-3</c:v>
                </c:pt>
                <c:pt idx="15161">
                  <c:v>-8.9962121212121219E-3</c:v>
                </c:pt>
                <c:pt idx="15162">
                  <c:v>-8.9962121212121219E-3</c:v>
                </c:pt>
                <c:pt idx="15163">
                  <c:v>-8.9962121212121219E-3</c:v>
                </c:pt>
                <c:pt idx="15164">
                  <c:v>-8.9962121212121219E-3</c:v>
                </c:pt>
                <c:pt idx="15165">
                  <c:v>-8.9962121212121219E-3</c:v>
                </c:pt>
                <c:pt idx="15166">
                  <c:v>-8.9962121212121219E-3</c:v>
                </c:pt>
                <c:pt idx="15167">
                  <c:v>-8.9962121212121219E-3</c:v>
                </c:pt>
                <c:pt idx="15168">
                  <c:v>-8.9962121212121219E-3</c:v>
                </c:pt>
                <c:pt idx="15169">
                  <c:v>-8.9962121212121219E-3</c:v>
                </c:pt>
                <c:pt idx="15170">
                  <c:v>-8.9962121212121219E-3</c:v>
                </c:pt>
                <c:pt idx="15171">
                  <c:v>-8.9962121212121219E-3</c:v>
                </c:pt>
                <c:pt idx="15172">
                  <c:v>-8.9962121212121219E-3</c:v>
                </c:pt>
                <c:pt idx="15173">
                  <c:v>-8.9962121212121219E-3</c:v>
                </c:pt>
                <c:pt idx="15174">
                  <c:v>-8.9962121212121219E-3</c:v>
                </c:pt>
                <c:pt idx="15175">
                  <c:v>-8.9962121212121219E-3</c:v>
                </c:pt>
                <c:pt idx="15176">
                  <c:v>-8.9962121212121219E-3</c:v>
                </c:pt>
                <c:pt idx="15177">
                  <c:v>-8.9962121212121219E-3</c:v>
                </c:pt>
                <c:pt idx="15178">
                  <c:v>-8.9962121212121219E-3</c:v>
                </c:pt>
                <c:pt idx="15179">
                  <c:v>-8.9962121212121219E-3</c:v>
                </c:pt>
                <c:pt idx="15180">
                  <c:v>-8.9962121212121219E-3</c:v>
                </c:pt>
                <c:pt idx="15181">
                  <c:v>-8.9962121212121219E-3</c:v>
                </c:pt>
                <c:pt idx="15182">
                  <c:v>-8.9962121212121219E-3</c:v>
                </c:pt>
                <c:pt idx="15183">
                  <c:v>-8.9962121212121219E-3</c:v>
                </c:pt>
                <c:pt idx="15184">
                  <c:v>-8.9962121212121219E-3</c:v>
                </c:pt>
                <c:pt idx="15185">
                  <c:v>-8.9962121212121219E-3</c:v>
                </c:pt>
                <c:pt idx="15186">
                  <c:v>-8.9962121212121219E-3</c:v>
                </c:pt>
                <c:pt idx="15187">
                  <c:v>-8.9962121212121219E-3</c:v>
                </c:pt>
                <c:pt idx="15188">
                  <c:v>-8.9962121212121219E-3</c:v>
                </c:pt>
                <c:pt idx="15189">
                  <c:v>-8.9962121212121219E-3</c:v>
                </c:pt>
                <c:pt idx="15190">
                  <c:v>-8.9962121212121219E-3</c:v>
                </c:pt>
                <c:pt idx="15191">
                  <c:v>-8.9962121212121219E-3</c:v>
                </c:pt>
                <c:pt idx="15192">
                  <c:v>-8.9962121212121219E-3</c:v>
                </c:pt>
                <c:pt idx="15193">
                  <c:v>-8.9962121212121219E-3</c:v>
                </c:pt>
                <c:pt idx="15194">
                  <c:v>-8.9962121212121219E-3</c:v>
                </c:pt>
                <c:pt idx="15195">
                  <c:v>-8.9962121212121219E-3</c:v>
                </c:pt>
                <c:pt idx="15196">
                  <c:v>-8.9962121212121219E-3</c:v>
                </c:pt>
                <c:pt idx="15197">
                  <c:v>-8.9962121212121219E-3</c:v>
                </c:pt>
                <c:pt idx="15198">
                  <c:v>-8.9962121212121219E-3</c:v>
                </c:pt>
                <c:pt idx="15199">
                  <c:v>-8.9962121212121219E-3</c:v>
                </c:pt>
                <c:pt idx="15200">
                  <c:v>-8.9962121212121219E-3</c:v>
                </c:pt>
                <c:pt idx="15201">
                  <c:v>-8.9962121212121219E-3</c:v>
                </c:pt>
                <c:pt idx="15202">
                  <c:v>-8.9962121212121219E-3</c:v>
                </c:pt>
                <c:pt idx="15203">
                  <c:v>-8.9962121212121219E-3</c:v>
                </c:pt>
                <c:pt idx="15204">
                  <c:v>-8.9962121212121219E-3</c:v>
                </c:pt>
                <c:pt idx="15205">
                  <c:v>-8.9962121212121219E-3</c:v>
                </c:pt>
                <c:pt idx="15206">
                  <c:v>-8.9962121212121219E-3</c:v>
                </c:pt>
                <c:pt idx="15207">
                  <c:v>-8.9962121212121219E-3</c:v>
                </c:pt>
                <c:pt idx="15208">
                  <c:v>-8.9962121212121219E-3</c:v>
                </c:pt>
                <c:pt idx="15209">
                  <c:v>-8.9962121212121219E-3</c:v>
                </c:pt>
                <c:pt idx="15210">
                  <c:v>-8.9962121212121219E-3</c:v>
                </c:pt>
                <c:pt idx="15211">
                  <c:v>-8.9962121212121219E-3</c:v>
                </c:pt>
                <c:pt idx="15212">
                  <c:v>-8.9962121212121219E-3</c:v>
                </c:pt>
                <c:pt idx="15213">
                  <c:v>-8.9962121212121219E-3</c:v>
                </c:pt>
                <c:pt idx="15214">
                  <c:v>-8.9962121212121219E-3</c:v>
                </c:pt>
                <c:pt idx="15215">
                  <c:v>-8.9962121212121219E-3</c:v>
                </c:pt>
                <c:pt idx="15216">
                  <c:v>-8.9962121212121219E-3</c:v>
                </c:pt>
                <c:pt idx="15217">
                  <c:v>-8.9962121212121219E-3</c:v>
                </c:pt>
                <c:pt idx="15218">
                  <c:v>-8.9962121212121219E-3</c:v>
                </c:pt>
                <c:pt idx="15219">
                  <c:v>-8.9962121212121219E-3</c:v>
                </c:pt>
                <c:pt idx="15220">
                  <c:v>-8.9962121212121219E-3</c:v>
                </c:pt>
                <c:pt idx="15221">
                  <c:v>-8.9962121212121219E-3</c:v>
                </c:pt>
                <c:pt idx="15222">
                  <c:v>-8.9962121212121219E-3</c:v>
                </c:pt>
                <c:pt idx="15223">
                  <c:v>-8.9962121212121219E-3</c:v>
                </c:pt>
                <c:pt idx="15224">
                  <c:v>-8.9962121212121219E-3</c:v>
                </c:pt>
                <c:pt idx="15225">
                  <c:v>-8.9962121212121219E-3</c:v>
                </c:pt>
                <c:pt idx="15226">
                  <c:v>-8.9962121212121219E-3</c:v>
                </c:pt>
                <c:pt idx="15227">
                  <c:v>-8.9962121212121219E-3</c:v>
                </c:pt>
                <c:pt idx="15228">
                  <c:v>-8.9962121212121219E-3</c:v>
                </c:pt>
                <c:pt idx="15229">
                  <c:v>-8.9962121212121219E-3</c:v>
                </c:pt>
                <c:pt idx="15230">
                  <c:v>-8.9962121212121219E-3</c:v>
                </c:pt>
                <c:pt idx="15231">
                  <c:v>-8.9962121212121219E-3</c:v>
                </c:pt>
                <c:pt idx="15232">
                  <c:v>-8.9962121212121219E-3</c:v>
                </c:pt>
                <c:pt idx="15233">
                  <c:v>-8.9962121212121219E-3</c:v>
                </c:pt>
                <c:pt idx="15234">
                  <c:v>-8.9962121212121219E-3</c:v>
                </c:pt>
                <c:pt idx="15235">
                  <c:v>-8.9962121212121219E-3</c:v>
                </c:pt>
                <c:pt idx="15236">
                  <c:v>-8.9962121212121219E-3</c:v>
                </c:pt>
                <c:pt idx="15237">
                  <c:v>-8.9962121212121219E-3</c:v>
                </c:pt>
                <c:pt idx="15238">
                  <c:v>-8.9962121212121219E-3</c:v>
                </c:pt>
                <c:pt idx="15239">
                  <c:v>-8.9962121212121219E-3</c:v>
                </c:pt>
                <c:pt idx="15240">
                  <c:v>-8.9962121212121219E-3</c:v>
                </c:pt>
                <c:pt idx="15241">
                  <c:v>-8.9962121212121219E-3</c:v>
                </c:pt>
                <c:pt idx="15242">
                  <c:v>-8.9962121212121219E-3</c:v>
                </c:pt>
                <c:pt idx="15243">
                  <c:v>-8.9962121212121219E-3</c:v>
                </c:pt>
                <c:pt idx="15244">
                  <c:v>-8.9962121212121219E-3</c:v>
                </c:pt>
                <c:pt idx="15245">
                  <c:v>-8.9962121212121219E-3</c:v>
                </c:pt>
                <c:pt idx="15246">
                  <c:v>-8.9962121212121219E-3</c:v>
                </c:pt>
                <c:pt idx="15247">
                  <c:v>-8.9962121212121219E-3</c:v>
                </c:pt>
                <c:pt idx="15248">
                  <c:v>-8.9962121212121219E-3</c:v>
                </c:pt>
                <c:pt idx="15249">
                  <c:v>-8.9962121212121219E-3</c:v>
                </c:pt>
                <c:pt idx="15250">
                  <c:v>-8.9962121212121219E-3</c:v>
                </c:pt>
                <c:pt idx="15251">
                  <c:v>-8.9962121212121219E-3</c:v>
                </c:pt>
                <c:pt idx="15252">
                  <c:v>-8.9962121212121219E-3</c:v>
                </c:pt>
                <c:pt idx="15253">
                  <c:v>-8.9962121212121219E-3</c:v>
                </c:pt>
                <c:pt idx="15254">
                  <c:v>-8.9962121212121219E-3</c:v>
                </c:pt>
                <c:pt idx="15255">
                  <c:v>-8.9962121212121219E-3</c:v>
                </c:pt>
                <c:pt idx="15256">
                  <c:v>-8.9962121212121219E-3</c:v>
                </c:pt>
                <c:pt idx="15257">
                  <c:v>-8.9962121212121219E-3</c:v>
                </c:pt>
                <c:pt idx="15258">
                  <c:v>-8.9962121212121219E-3</c:v>
                </c:pt>
                <c:pt idx="15259">
                  <c:v>-8.9962121212121219E-3</c:v>
                </c:pt>
                <c:pt idx="15260">
                  <c:v>-8.9962121212121219E-3</c:v>
                </c:pt>
                <c:pt idx="15261">
                  <c:v>-8.9962121212121219E-3</c:v>
                </c:pt>
                <c:pt idx="15262">
                  <c:v>-8.9962121212121219E-3</c:v>
                </c:pt>
                <c:pt idx="15263">
                  <c:v>-8.9962121212121219E-3</c:v>
                </c:pt>
                <c:pt idx="15264">
                  <c:v>-8.9962121212121219E-3</c:v>
                </c:pt>
                <c:pt idx="15265">
                  <c:v>-8.9962121212121219E-3</c:v>
                </c:pt>
                <c:pt idx="15266">
                  <c:v>-8.9962121212121219E-3</c:v>
                </c:pt>
                <c:pt idx="15267">
                  <c:v>-8.9962121212121219E-3</c:v>
                </c:pt>
                <c:pt idx="15268">
                  <c:v>-8.9962121212121219E-3</c:v>
                </c:pt>
                <c:pt idx="15269">
                  <c:v>-8.9962121212121219E-3</c:v>
                </c:pt>
                <c:pt idx="15270">
                  <c:v>-8.9962121212121219E-3</c:v>
                </c:pt>
                <c:pt idx="15271">
                  <c:v>-8.9962121212121219E-3</c:v>
                </c:pt>
                <c:pt idx="15272">
                  <c:v>-8.9962121212121219E-3</c:v>
                </c:pt>
                <c:pt idx="15273">
                  <c:v>-8.9962121212121219E-3</c:v>
                </c:pt>
                <c:pt idx="15274">
                  <c:v>-8.9962121212121219E-3</c:v>
                </c:pt>
                <c:pt idx="15275">
                  <c:v>-8.9962121212121219E-3</c:v>
                </c:pt>
                <c:pt idx="15276">
                  <c:v>-8.9962121212121219E-3</c:v>
                </c:pt>
                <c:pt idx="15277">
                  <c:v>-8.9962121212121219E-3</c:v>
                </c:pt>
                <c:pt idx="15278">
                  <c:v>-8.9962121212121219E-3</c:v>
                </c:pt>
                <c:pt idx="15279">
                  <c:v>-8.9962121212121219E-3</c:v>
                </c:pt>
                <c:pt idx="15280">
                  <c:v>-8.9962121212121219E-3</c:v>
                </c:pt>
                <c:pt idx="15281">
                  <c:v>-8.9962121212121219E-3</c:v>
                </c:pt>
                <c:pt idx="15282">
                  <c:v>-8.9962121212121219E-3</c:v>
                </c:pt>
                <c:pt idx="15283">
                  <c:v>-8.9962121212121219E-3</c:v>
                </c:pt>
                <c:pt idx="15284">
                  <c:v>-8.9962121212121219E-3</c:v>
                </c:pt>
                <c:pt idx="15285">
                  <c:v>-8.9962121212121219E-3</c:v>
                </c:pt>
                <c:pt idx="15286">
                  <c:v>-8.9962121212121219E-3</c:v>
                </c:pt>
                <c:pt idx="15287">
                  <c:v>-8.9962121212121219E-3</c:v>
                </c:pt>
                <c:pt idx="15288">
                  <c:v>-8.9962121212121219E-3</c:v>
                </c:pt>
                <c:pt idx="15289">
                  <c:v>-8.9962121212121219E-3</c:v>
                </c:pt>
                <c:pt idx="15290">
                  <c:v>-8.9962121212121219E-3</c:v>
                </c:pt>
                <c:pt idx="15291">
                  <c:v>-8.9962121212121219E-3</c:v>
                </c:pt>
                <c:pt idx="15292">
                  <c:v>-8.9962121212121219E-3</c:v>
                </c:pt>
                <c:pt idx="15293">
                  <c:v>-8.9962121212121219E-3</c:v>
                </c:pt>
                <c:pt idx="15294">
                  <c:v>-8.9962121212121219E-3</c:v>
                </c:pt>
                <c:pt idx="15295">
                  <c:v>-8.9962121212121219E-3</c:v>
                </c:pt>
                <c:pt idx="15296">
                  <c:v>-8.9962121212121219E-3</c:v>
                </c:pt>
                <c:pt idx="15297">
                  <c:v>-8.9962121212121219E-3</c:v>
                </c:pt>
                <c:pt idx="15298">
                  <c:v>-8.9962121212121219E-3</c:v>
                </c:pt>
                <c:pt idx="15299">
                  <c:v>-8.9962121212121219E-3</c:v>
                </c:pt>
                <c:pt idx="15300">
                  <c:v>-8.9962121212121219E-3</c:v>
                </c:pt>
                <c:pt idx="15301">
                  <c:v>-8.9962121212121219E-3</c:v>
                </c:pt>
                <c:pt idx="15302">
                  <c:v>-8.9962121212121219E-3</c:v>
                </c:pt>
                <c:pt idx="15303">
                  <c:v>-8.9962121212121219E-3</c:v>
                </c:pt>
                <c:pt idx="15304">
                  <c:v>-8.9962121212121219E-3</c:v>
                </c:pt>
                <c:pt idx="15305">
                  <c:v>-8.9962121212121219E-3</c:v>
                </c:pt>
                <c:pt idx="15306">
                  <c:v>-8.9962121212121219E-3</c:v>
                </c:pt>
                <c:pt idx="15307">
                  <c:v>-8.9962121212121219E-3</c:v>
                </c:pt>
                <c:pt idx="15308">
                  <c:v>-8.9962121212121219E-3</c:v>
                </c:pt>
                <c:pt idx="15309">
                  <c:v>-8.9962121212121219E-3</c:v>
                </c:pt>
                <c:pt idx="15310">
                  <c:v>-8.9962121212121219E-3</c:v>
                </c:pt>
                <c:pt idx="15311">
                  <c:v>-8.9962121212121219E-3</c:v>
                </c:pt>
                <c:pt idx="15312">
                  <c:v>-8.9962121212121219E-3</c:v>
                </c:pt>
                <c:pt idx="15313">
                  <c:v>-8.9962121212121219E-3</c:v>
                </c:pt>
                <c:pt idx="15314">
                  <c:v>-8.9962121212121219E-3</c:v>
                </c:pt>
                <c:pt idx="15315">
                  <c:v>-8.9962121212121219E-3</c:v>
                </c:pt>
                <c:pt idx="15316">
                  <c:v>-8.9962121212121219E-3</c:v>
                </c:pt>
                <c:pt idx="15317">
                  <c:v>-8.9962121212121219E-3</c:v>
                </c:pt>
                <c:pt idx="15318">
                  <c:v>-8.9962121212121219E-3</c:v>
                </c:pt>
                <c:pt idx="15319">
                  <c:v>-8.9962121212121219E-3</c:v>
                </c:pt>
                <c:pt idx="15320">
                  <c:v>-8.9962121212121219E-3</c:v>
                </c:pt>
                <c:pt idx="15321">
                  <c:v>-8.9962121212121219E-3</c:v>
                </c:pt>
                <c:pt idx="15322">
                  <c:v>-8.9962121212121219E-3</c:v>
                </c:pt>
                <c:pt idx="15323">
                  <c:v>-8.9962121212121219E-3</c:v>
                </c:pt>
                <c:pt idx="15324">
                  <c:v>-8.9962121212121219E-3</c:v>
                </c:pt>
                <c:pt idx="15325">
                  <c:v>-8.9962121212121219E-3</c:v>
                </c:pt>
                <c:pt idx="15326">
                  <c:v>-8.9962121212121219E-3</c:v>
                </c:pt>
                <c:pt idx="15327">
                  <c:v>-8.9962121212121219E-3</c:v>
                </c:pt>
                <c:pt idx="15328">
                  <c:v>-8.9962121212121219E-3</c:v>
                </c:pt>
                <c:pt idx="15329">
                  <c:v>-8.9962121212121219E-3</c:v>
                </c:pt>
                <c:pt idx="15330">
                  <c:v>-8.9962121212121219E-3</c:v>
                </c:pt>
                <c:pt idx="15331">
                  <c:v>-8.9962121212121219E-3</c:v>
                </c:pt>
                <c:pt idx="15332">
                  <c:v>-8.9962121212121219E-3</c:v>
                </c:pt>
                <c:pt idx="15333">
                  <c:v>-8.9962121212121219E-3</c:v>
                </c:pt>
                <c:pt idx="15334">
                  <c:v>-8.9962121212121219E-3</c:v>
                </c:pt>
                <c:pt idx="15335">
                  <c:v>-8.9962121212121219E-3</c:v>
                </c:pt>
                <c:pt idx="15336">
                  <c:v>-8.9962121212121219E-3</c:v>
                </c:pt>
                <c:pt idx="15337">
                  <c:v>-8.9962121212121219E-3</c:v>
                </c:pt>
                <c:pt idx="15338">
                  <c:v>-8.9962121212121219E-3</c:v>
                </c:pt>
                <c:pt idx="15339">
                  <c:v>-8.9962121212121219E-3</c:v>
                </c:pt>
                <c:pt idx="15340">
                  <c:v>-8.9962121212121219E-3</c:v>
                </c:pt>
                <c:pt idx="15341">
                  <c:v>-8.9962121212121219E-3</c:v>
                </c:pt>
                <c:pt idx="15342">
                  <c:v>-8.9962121212121219E-3</c:v>
                </c:pt>
                <c:pt idx="15343">
                  <c:v>-8.9962121212121219E-3</c:v>
                </c:pt>
                <c:pt idx="15344">
                  <c:v>-8.9962121212121219E-3</c:v>
                </c:pt>
                <c:pt idx="15345">
                  <c:v>-8.9962121212121219E-3</c:v>
                </c:pt>
                <c:pt idx="15346">
                  <c:v>-8.9962121212121219E-3</c:v>
                </c:pt>
                <c:pt idx="15347">
                  <c:v>-8.9962121212121219E-3</c:v>
                </c:pt>
                <c:pt idx="15348">
                  <c:v>-8.9962121212121219E-3</c:v>
                </c:pt>
                <c:pt idx="15349">
                  <c:v>-8.9962121212121219E-3</c:v>
                </c:pt>
                <c:pt idx="15350">
                  <c:v>-8.9962121212121219E-3</c:v>
                </c:pt>
                <c:pt idx="15351">
                  <c:v>-8.9962121212121219E-3</c:v>
                </c:pt>
                <c:pt idx="15352">
                  <c:v>-8.9962121212121219E-3</c:v>
                </c:pt>
                <c:pt idx="15353">
                  <c:v>-8.9962121212121219E-3</c:v>
                </c:pt>
                <c:pt idx="15354">
                  <c:v>-8.9962121212121219E-3</c:v>
                </c:pt>
                <c:pt idx="15355">
                  <c:v>-8.9962121212121219E-3</c:v>
                </c:pt>
                <c:pt idx="15356">
                  <c:v>-8.9962121212121219E-3</c:v>
                </c:pt>
                <c:pt idx="15357">
                  <c:v>-8.9962121212121219E-3</c:v>
                </c:pt>
                <c:pt idx="15358">
                  <c:v>-8.9962121212121219E-3</c:v>
                </c:pt>
                <c:pt idx="15359">
                  <c:v>-8.9962121212121219E-3</c:v>
                </c:pt>
                <c:pt idx="15360">
                  <c:v>-8.9962121212121219E-3</c:v>
                </c:pt>
                <c:pt idx="15361">
                  <c:v>-8.9962121212121219E-3</c:v>
                </c:pt>
                <c:pt idx="15362">
                  <c:v>-8.9962121212121219E-3</c:v>
                </c:pt>
                <c:pt idx="15363">
                  <c:v>-8.9962121212121219E-3</c:v>
                </c:pt>
                <c:pt idx="15364">
                  <c:v>-8.9962121212121219E-3</c:v>
                </c:pt>
                <c:pt idx="15365">
                  <c:v>-8.9962121212121219E-3</c:v>
                </c:pt>
                <c:pt idx="15366">
                  <c:v>-8.9962121212121219E-3</c:v>
                </c:pt>
                <c:pt idx="15367">
                  <c:v>-8.9962121212121219E-3</c:v>
                </c:pt>
                <c:pt idx="15368">
                  <c:v>-8.9962121212121219E-3</c:v>
                </c:pt>
                <c:pt idx="15369">
                  <c:v>-8.9962121212121219E-3</c:v>
                </c:pt>
                <c:pt idx="15370">
                  <c:v>-8.9962121212121219E-3</c:v>
                </c:pt>
                <c:pt idx="15371">
                  <c:v>-8.9962121212121219E-3</c:v>
                </c:pt>
                <c:pt idx="15372">
                  <c:v>-8.9962121212121219E-3</c:v>
                </c:pt>
                <c:pt idx="15373">
                  <c:v>-8.9962121212121219E-3</c:v>
                </c:pt>
                <c:pt idx="15374">
                  <c:v>-8.9962121212121219E-3</c:v>
                </c:pt>
                <c:pt idx="15375">
                  <c:v>-8.9962121212121219E-3</c:v>
                </c:pt>
                <c:pt idx="15376">
                  <c:v>-8.9962121212121219E-3</c:v>
                </c:pt>
                <c:pt idx="15377">
                  <c:v>-8.9962121212121219E-3</c:v>
                </c:pt>
                <c:pt idx="15378">
                  <c:v>-8.9962121212121219E-3</c:v>
                </c:pt>
                <c:pt idx="15379">
                  <c:v>-8.9962121212121219E-3</c:v>
                </c:pt>
                <c:pt idx="15380">
                  <c:v>-8.9962121212121219E-3</c:v>
                </c:pt>
                <c:pt idx="15381">
                  <c:v>-8.9962121212121219E-3</c:v>
                </c:pt>
                <c:pt idx="15382">
                  <c:v>-8.9962121212121219E-3</c:v>
                </c:pt>
                <c:pt idx="15383">
                  <c:v>-8.9962121212121219E-3</c:v>
                </c:pt>
                <c:pt idx="15384">
                  <c:v>-8.9962121212121219E-3</c:v>
                </c:pt>
                <c:pt idx="15385">
                  <c:v>-8.9962121212121219E-3</c:v>
                </c:pt>
                <c:pt idx="15386">
                  <c:v>-8.9962121212121219E-3</c:v>
                </c:pt>
                <c:pt idx="15387">
                  <c:v>-8.9962121212121219E-3</c:v>
                </c:pt>
                <c:pt idx="15388">
                  <c:v>-8.9962121212121219E-3</c:v>
                </c:pt>
                <c:pt idx="15389">
                  <c:v>-8.9962121212121219E-3</c:v>
                </c:pt>
                <c:pt idx="15390">
                  <c:v>-8.9962121212121219E-3</c:v>
                </c:pt>
                <c:pt idx="15391">
                  <c:v>-8.9962121212121219E-3</c:v>
                </c:pt>
                <c:pt idx="15392">
                  <c:v>-8.9962121212121219E-3</c:v>
                </c:pt>
                <c:pt idx="15393">
                  <c:v>-8.9962121212121219E-3</c:v>
                </c:pt>
                <c:pt idx="15394">
                  <c:v>-8.9962121212121219E-3</c:v>
                </c:pt>
                <c:pt idx="15395">
                  <c:v>-8.9962121212121219E-3</c:v>
                </c:pt>
                <c:pt idx="15396">
                  <c:v>-8.9962121212121219E-3</c:v>
                </c:pt>
                <c:pt idx="15397">
                  <c:v>-8.9962121212121219E-3</c:v>
                </c:pt>
                <c:pt idx="15398">
                  <c:v>-8.9962121212121219E-3</c:v>
                </c:pt>
                <c:pt idx="15399">
                  <c:v>-8.9962121212121219E-3</c:v>
                </c:pt>
                <c:pt idx="15400">
                  <c:v>-8.9962121212121219E-3</c:v>
                </c:pt>
                <c:pt idx="15401">
                  <c:v>-8.9962121212121219E-3</c:v>
                </c:pt>
                <c:pt idx="15402">
                  <c:v>-8.9962121212121219E-3</c:v>
                </c:pt>
                <c:pt idx="15403">
                  <c:v>-8.9962121212121219E-3</c:v>
                </c:pt>
                <c:pt idx="15404">
                  <c:v>-8.9962121212121219E-3</c:v>
                </c:pt>
                <c:pt idx="15405">
                  <c:v>-8.9962121212121219E-3</c:v>
                </c:pt>
                <c:pt idx="15406">
                  <c:v>-8.9962121212121219E-3</c:v>
                </c:pt>
                <c:pt idx="15407">
                  <c:v>-8.9962121212121219E-3</c:v>
                </c:pt>
                <c:pt idx="15408">
                  <c:v>-8.9962121212121219E-3</c:v>
                </c:pt>
                <c:pt idx="15409">
                  <c:v>-8.9962121212121219E-3</c:v>
                </c:pt>
                <c:pt idx="15410">
                  <c:v>-8.9962121212121219E-3</c:v>
                </c:pt>
                <c:pt idx="15411">
                  <c:v>-8.9962121212121219E-3</c:v>
                </c:pt>
                <c:pt idx="15412">
                  <c:v>-8.9962121212121219E-3</c:v>
                </c:pt>
                <c:pt idx="15413">
                  <c:v>-8.9962121212121219E-3</c:v>
                </c:pt>
                <c:pt idx="15414">
                  <c:v>-8.9962121212121219E-3</c:v>
                </c:pt>
                <c:pt idx="15415">
                  <c:v>-8.9962121212121219E-3</c:v>
                </c:pt>
                <c:pt idx="15416">
                  <c:v>-8.9962121212121219E-3</c:v>
                </c:pt>
                <c:pt idx="15417">
                  <c:v>-8.9962121212121219E-3</c:v>
                </c:pt>
                <c:pt idx="15418">
                  <c:v>-8.9962121212121219E-3</c:v>
                </c:pt>
                <c:pt idx="15419">
                  <c:v>-8.9962121212121219E-3</c:v>
                </c:pt>
                <c:pt idx="15420">
                  <c:v>-8.9962121212121219E-3</c:v>
                </c:pt>
                <c:pt idx="15421">
                  <c:v>-8.9962121212121219E-3</c:v>
                </c:pt>
                <c:pt idx="15422">
                  <c:v>-8.9962121212121219E-3</c:v>
                </c:pt>
                <c:pt idx="15423">
                  <c:v>-8.9962121212121219E-3</c:v>
                </c:pt>
                <c:pt idx="15424">
                  <c:v>-8.9962121212121219E-3</c:v>
                </c:pt>
                <c:pt idx="15425">
                  <c:v>-8.9962121212121219E-3</c:v>
                </c:pt>
                <c:pt idx="15426">
                  <c:v>-8.9962121212121219E-3</c:v>
                </c:pt>
                <c:pt idx="15427">
                  <c:v>-8.9962121212121219E-3</c:v>
                </c:pt>
                <c:pt idx="15428">
                  <c:v>-8.9962121212121219E-3</c:v>
                </c:pt>
                <c:pt idx="15429">
                  <c:v>-8.9962121212121219E-3</c:v>
                </c:pt>
                <c:pt idx="15430">
                  <c:v>-8.9962121212121219E-3</c:v>
                </c:pt>
                <c:pt idx="15431">
                  <c:v>-8.9962121212121219E-3</c:v>
                </c:pt>
                <c:pt idx="15432">
                  <c:v>-8.9962121212121219E-3</c:v>
                </c:pt>
                <c:pt idx="15433">
                  <c:v>-8.9962121212121219E-3</c:v>
                </c:pt>
                <c:pt idx="15434">
                  <c:v>-8.9962121212121219E-3</c:v>
                </c:pt>
                <c:pt idx="15435">
                  <c:v>-8.9962121212121219E-3</c:v>
                </c:pt>
                <c:pt idx="15436">
                  <c:v>-8.9962121212121219E-3</c:v>
                </c:pt>
                <c:pt idx="15437">
                  <c:v>-8.9962121212121219E-3</c:v>
                </c:pt>
                <c:pt idx="15438">
                  <c:v>-8.9962121212121219E-3</c:v>
                </c:pt>
                <c:pt idx="15439">
                  <c:v>-8.9962121212121219E-3</c:v>
                </c:pt>
                <c:pt idx="15440">
                  <c:v>-8.9962121212121219E-3</c:v>
                </c:pt>
                <c:pt idx="15441">
                  <c:v>-8.9962121212121219E-3</c:v>
                </c:pt>
                <c:pt idx="15442">
                  <c:v>-8.9962121212121219E-3</c:v>
                </c:pt>
                <c:pt idx="15443">
                  <c:v>-8.9962121212121219E-3</c:v>
                </c:pt>
                <c:pt idx="15444">
                  <c:v>-8.9962121212121219E-3</c:v>
                </c:pt>
                <c:pt idx="15445">
                  <c:v>-8.9962121212121219E-3</c:v>
                </c:pt>
                <c:pt idx="15446">
                  <c:v>-8.9962121212121219E-3</c:v>
                </c:pt>
                <c:pt idx="15447">
                  <c:v>-8.9962121212121219E-3</c:v>
                </c:pt>
                <c:pt idx="15448">
                  <c:v>-8.9962121212121219E-3</c:v>
                </c:pt>
                <c:pt idx="15449">
                  <c:v>-8.9962121212121219E-3</c:v>
                </c:pt>
                <c:pt idx="15450">
                  <c:v>-8.9962121212121219E-3</c:v>
                </c:pt>
                <c:pt idx="15451">
                  <c:v>-8.9962121212121219E-3</c:v>
                </c:pt>
                <c:pt idx="15452">
                  <c:v>-8.9962121212121219E-3</c:v>
                </c:pt>
                <c:pt idx="15453">
                  <c:v>-8.9962121212121219E-3</c:v>
                </c:pt>
                <c:pt idx="15454">
                  <c:v>-8.9962121212121219E-3</c:v>
                </c:pt>
                <c:pt idx="15455">
                  <c:v>-8.9962121212121219E-3</c:v>
                </c:pt>
                <c:pt idx="15456">
                  <c:v>-8.9962121212121219E-3</c:v>
                </c:pt>
                <c:pt idx="15457">
                  <c:v>-8.9962121212121219E-3</c:v>
                </c:pt>
                <c:pt idx="15458">
                  <c:v>-8.9962121212121219E-3</c:v>
                </c:pt>
                <c:pt idx="15459">
                  <c:v>-8.9962121212121219E-3</c:v>
                </c:pt>
                <c:pt idx="15460">
                  <c:v>-8.9962121212121219E-3</c:v>
                </c:pt>
                <c:pt idx="15461">
                  <c:v>-8.9962121212121219E-3</c:v>
                </c:pt>
                <c:pt idx="15462">
                  <c:v>-8.9962121212121219E-3</c:v>
                </c:pt>
                <c:pt idx="15463">
                  <c:v>-8.9962121212121219E-3</c:v>
                </c:pt>
                <c:pt idx="15464">
                  <c:v>-8.9962121212121219E-3</c:v>
                </c:pt>
                <c:pt idx="15465">
                  <c:v>-8.9962121212121219E-3</c:v>
                </c:pt>
                <c:pt idx="15466">
                  <c:v>-8.9962121212121219E-3</c:v>
                </c:pt>
                <c:pt idx="15467">
                  <c:v>-8.9962121212121219E-3</c:v>
                </c:pt>
                <c:pt idx="15468">
                  <c:v>-8.9962121212121219E-3</c:v>
                </c:pt>
                <c:pt idx="15469">
                  <c:v>-8.9962121212121219E-3</c:v>
                </c:pt>
                <c:pt idx="15470">
                  <c:v>-8.9962121212121219E-3</c:v>
                </c:pt>
                <c:pt idx="15471">
                  <c:v>-8.9962121212121219E-3</c:v>
                </c:pt>
                <c:pt idx="15472">
                  <c:v>-8.9962121212121219E-3</c:v>
                </c:pt>
                <c:pt idx="15473">
                  <c:v>-8.9962121212121219E-3</c:v>
                </c:pt>
                <c:pt idx="15474">
                  <c:v>-8.9962121212121219E-3</c:v>
                </c:pt>
                <c:pt idx="15475">
                  <c:v>-8.9962121212121219E-3</c:v>
                </c:pt>
                <c:pt idx="15476">
                  <c:v>-8.9962121212121219E-3</c:v>
                </c:pt>
                <c:pt idx="15477">
                  <c:v>-8.9962121212121219E-3</c:v>
                </c:pt>
                <c:pt idx="15478">
                  <c:v>-8.9962121212121219E-3</c:v>
                </c:pt>
                <c:pt idx="15479">
                  <c:v>-8.9962121212121219E-3</c:v>
                </c:pt>
                <c:pt idx="15480">
                  <c:v>-8.9962121212121219E-3</c:v>
                </c:pt>
                <c:pt idx="15481">
                  <c:v>-8.9962121212121219E-3</c:v>
                </c:pt>
                <c:pt idx="15482">
                  <c:v>-8.9962121212121219E-3</c:v>
                </c:pt>
                <c:pt idx="15483">
                  <c:v>-8.9962121212121219E-3</c:v>
                </c:pt>
                <c:pt idx="15484">
                  <c:v>-8.9962121212121219E-3</c:v>
                </c:pt>
                <c:pt idx="15485">
                  <c:v>-8.9962121212121219E-3</c:v>
                </c:pt>
                <c:pt idx="15486">
                  <c:v>-8.9962121212121219E-3</c:v>
                </c:pt>
                <c:pt idx="15487">
                  <c:v>-8.9962121212121219E-3</c:v>
                </c:pt>
                <c:pt idx="15488">
                  <c:v>-8.9962121212121219E-3</c:v>
                </c:pt>
                <c:pt idx="15489">
                  <c:v>-8.9962121212121219E-3</c:v>
                </c:pt>
                <c:pt idx="15490">
                  <c:v>-8.9962121212121219E-3</c:v>
                </c:pt>
                <c:pt idx="15491">
                  <c:v>-8.9962121212121219E-3</c:v>
                </c:pt>
                <c:pt idx="15492">
                  <c:v>-8.9962121212121219E-3</c:v>
                </c:pt>
                <c:pt idx="15493">
                  <c:v>-8.9962121212121219E-3</c:v>
                </c:pt>
                <c:pt idx="15494">
                  <c:v>-8.9962121212121219E-3</c:v>
                </c:pt>
                <c:pt idx="15495">
                  <c:v>-8.9962121212121219E-3</c:v>
                </c:pt>
                <c:pt idx="15496">
                  <c:v>-8.9962121212121219E-3</c:v>
                </c:pt>
                <c:pt idx="15497">
                  <c:v>-8.9962121212121219E-3</c:v>
                </c:pt>
                <c:pt idx="15498">
                  <c:v>-8.9962121212121219E-3</c:v>
                </c:pt>
                <c:pt idx="15499">
                  <c:v>-8.9962121212121219E-3</c:v>
                </c:pt>
                <c:pt idx="15500">
                  <c:v>-8.9962121212121219E-3</c:v>
                </c:pt>
                <c:pt idx="15501">
                  <c:v>-8.9962121212121219E-3</c:v>
                </c:pt>
                <c:pt idx="15502">
                  <c:v>-8.9962121212121219E-3</c:v>
                </c:pt>
                <c:pt idx="15503">
                  <c:v>-8.9962121212121219E-3</c:v>
                </c:pt>
                <c:pt idx="15504">
                  <c:v>-8.9962121212121219E-3</c:v>
                </c:pt>
                <c:pt idx="15505">
                  <c:v>-8.9962121212121219E-3</c:v>
                </c:pt>
                <c:pt idx="15506">
                  <c:v>-8.9962121212121219E-3</c:v>
                </c:pt>
                <c:pt idx="15507">
                  <c:v>-8.9962121212121219E-3</c:v>
                </c:pt>
                <c:pt idx="15508">
                  <c:v>-8.9962121212121219E-3</c:v>
                </c:pt>
                <c:pt idx="15509">
                  <c:v>-8.9962121212121219E-3</c:v>
                </c:pt>
                <c:pt idx="15510">
                  <c:v>-8.9962121212121219E-3</c:v>
                </c:pt>
                <c:pt idx="15511">
                  <c:v>-8.9962121212121219E-3</c:v>
                </c:pt>
                <c:pt idx="15512">
                  <c:v>-8.9962121212121219E-3</c:v>
                </c:pt>
                <c:pt idx="15513">
                  <c:v>-8.9962121212121219E-3</c:v>
                </c:pt>
                <c:pt idx="15514">
                  <c:v>-8.9962121212121219E-3</c:v>
                </c:pt>
                <c:pt idx="15515">
                  <c:v>-8.9962121212121219E-3</c:v>
                </c:pt>
                <c:pt idx="15516">
                  <c:v>-8.9962121212121219E-3</c:v>
                </c:pt>
                <c:pt idx="15517">
                  <c:v>-8.9962121212121219E-3</c:v>
                </c:pt>
                <c:pt idx="15518">
                  <c:v>-8.9962121212121219E-3</c:v>
                </c:pt>
                <c:pt idx="15519">
                  <c:v>-8.9962121212121219E-3</c:v>
                </c:pt>
                <c:pt idx="15520">
                  <c:v>-8.9962121212121219E-3</c:v>
                </c:pt>
                <c:pt idx="15521">
                  <c:v>-8.9962121212121219E-3</c:v>
                </c:pt>
                <c:pt idx="15522">
                  <c:v>-8.9962121212121219E-3</c:v>
                </c:pt>
                <c:pt idx="15523">
                  <c:v>-8.9962121212121219E-3</c:v>
                </c:pt>
                <c:pt idx="15524">
                  <c:v>-8.9962121212121219E-3</c:v>
                </c:pt>
                <c:pt idx="15525">
                  <c:v>-8.9962121212121219E-3</c:v>
                </c:pt>
                <c:pt idx="15526">
                  <c:v>-8.9962121212121219E-3</c:v>
                </c:pt>
                <c:pt idx="15527">
                  <c:v>-8.9962121212121219E-3</c:v>
                </c:pt>
                <c:pt idx="15528">
                  <c:v>-8.9962121212121219E-3</c:v>
                </c:pt>
                <c:pt idx="15529">
                  <c:v>-8.9962121212121219E-3</c:v>
                </c:pt>
                <c:pt idx="15530">
                  <c:v>-8.9962121212121219E-3</c:v>
                </c:pt>
                <c:pt idx="15531">
                  <c:v>-8.9962121212121219E-3</c:v>
                </c:pt>
                <c:pt idx="15532">
                  <c:v>-8.9962121212121219E-3</c:v>
                </c:pt>
                <c:pt idx="15533">
                  <c:v>-8.9962121212121219E-3</c:v>
                </c:pt>
                <c:pt idx="15534">
                  <c:v>-8.9962121212121219E-3</c:v>
                </c:pt>
                <c:pt idx="15535">
                  <c:v>-8.9962121212121219E-3</c:v>
                </c:pt>
                <c:pt idx="15536">
                  <c:v>-8.9962121212121219E-3</c:v>
                </c:pt>
                <c:pt idx="15537">
                  <c:v>-8.9962121212121219E-3</c:v>
                </c:pt>
                <c:pt idx="15538">
                  <c:v>-8.9962121212121219E-3</c:v>
                </c:pt>
                <c:pt idx="15539">
                  <c:v>-8.9962121212121219E-3</c:v>
                </c:pt>
                <c:pt idx="15540">
                  <c:v>-8.9962121212121219E-3</c:v>
                </c:pt>
                <c:pt idx="15541">
                  <c:v>-8.9962121212121219E-3</c:v>
                </c:pt>
                <c:pt idx="15542">
                  <c:v>-8.9962121212121219E-3</c:v>
                </c:pt>
                <c:pt idx="15543">
                  <c:v>-8.9962121212121219E-3</c:v>
                </c:pt>
                <c:pt idx="15544">
                  <c:v>-8.9962121212121219E-3</c:v>
                </c:pt>
                <c:pt idx="15545">
                  <c:v>-8.9962121212121219E-3</c:v>
                </c:pt>
                <c:pt idx="15546">
                  <c:v>-8.9962121212121219E-3</c:v>
                </c:pt>
                <c:pt idx="15547">
                  <c:v>-8.9962121212121219E-3</c:v>
                </c:pt>
                <c:pt idx="15548">
                  <c:v>-8.9962121212121219E-3</c:v>
                </c:pt>
                <c:pt idx="15549">
                  <c:v>-8.9962121212121219E-3</c:v>
                </c:pt>
                <c:pt idx="15550">
                  <c:v>-8.9962121212121219E-3</c:v>
                </c:pt>
                <c:pt idx="15551">
                  <c:v>-8.9962121212121219E-3</c:v>
                </c:pt>
                <c:pt idx="15552">
                  <c:v>-8.9962121212121219E-3</c:v>
                </c:pt>
                <c:pt idx="15553">
                  <c:v>-8.9962121212121219E-3</c:v>
                </c:pt>
                <c:pt idx="15554">
                  <c:v>-8.9962121212121219E-3</c:v>
                </c:pt>
                <c:pt idx="15555">
                  <c:v>-8.9962121212121219E-3</c:v>
                </c:pt>
                <c:pt idx="15556">
                  <c:v>-8.9962121212121219E-3</c:v>
                </c:pt>
                <c:pt idx="15557">
                  <c:v>-8.9962121212121219E-3</c:v>
                </c:pt>
                <c:pt idx="15558">
                  <c:v>-8.9962121212121219E-3</c:v>
                </c:pt>
                <c:pt idx="15559">
                  <c:v>-8.9962121212121219E-3</c:v>
                </c:pt>
                <c:pt idx="15560">
                  <c:v>-8.9962121212121219E-3</c:v>
                </c:pt>
                <c:pt idx="15561">
                  <c:v>-8.9962121212121219E-3</c:v>
                </c:pt>
                <c:pt idx="15562">
                  <c:v>-8.9962121212121219E-3</c:v>
                </c:pt>
                <c:pt idx="15563">
                  <c:v>-8.9962121212121219E-3</c:v>
                </c:pt>
                <c:pt idx="15564">
                  <c:v>-8.9962121212121219E-3</c:v>
                </c:pt>
                <c:pt idx="15565">
                  <c:v>-8.9962121212121219E-3</c:v>
                </c:pt>
                <c:pt idx="15566">
                  <c:v>-8.9962121212121219E-3</c:v>
                </c:pt>
                <c:pt idx="15567">
                  <c:v>-8.9962121212121219E-3</c:v>
                </c:pt>
                <c:pt idx="15568">
                  <c:v>-8.9962121212121219E-3</c:v>
                </c:pt>
                <c:pt idx="15569">
                  <c:v>-8.9962121212121219E-3</c:v>
                </c:pt>
                <c:pt idx="15570">
                  <c:v>-8.9962121212121219E-3</c:v>
                </c:pt>
                <c:pt idx="15571">
                  <c:v>-8.9962121212121219E-3</c:v>
                </c:pt>
                <c:pt idx="15572">
                  <c:v>-8.9962121212121219E-3</c:v>
                </c:pt>
                <c:pt idx="15573">
                  <c:v>-8.9962121212121219E-3</c:v>
                </c:pt>
                <c:pt idx="15574">
                  <c:v>-8.9962121212121219E-3</c:v>
                </c:pt>
                <c:pt idx="15575">
                  <c:v>-8.9962121212121219E-3</c:v>
                </c:pt>
                <c:pt idx="15576">
                  <c:v>-8.9962121212121219E-3</c:v>
                </c:pt>
                <c:pt idx="15577">
                  <c:v>-8.9962121212121219E-3</c:v>
                </c:pt>
                <c:pt idx="15578">
                  <c:v>-8.9962121212121219E-3</c:v>
                </c:pt>
                <c:pt idx="15579">
                  <c:v>-8.9962121212121219E-3</c:v>
                </c:pt>
                <c:pt idx="15580">
                  <c:v>-8.9962121212121219E-3</c:v>
                </c:pt>
                <c:pt idx="15581">
                  <c:v>-8.9962121212121219E-3</c:v>
                </c:pt>
                <c:pt idx="15582">
                  <c:v>-8.9962121212121219E-3</c:v>
                </c:pt>
                <c:pt idx="15583">
                  <c:v>-8.9962121212121219E-3</c:v>
                </c:pt>
                <c:pt idx="15584">
                  <c:v>-8.9962121212121219E-3</c:v>
                </c:pt>
                <c:pt idx="15585">
                  <c:v>-8.9962121212121219E-3</c:v>
                </c:pt>
                <c:pt idx="15586">
                  <c:v>-8.5227272727273363E-3</c:v>
                </c:pt>
                <c:pt idx="15587">
                  <c:v>-8.5227272727273363E-3</c:v>
                </c:pt>
                <c:pt idx="15588">
                  <c:v>-8.5227272727273363E-3</c:v>
                </c:pt>
                <c:pt idx="15589">
                  <c:v>-8.5227272727273363E-3</c:v>
                </c:pt>
                <c:pt idx="15590">
                  <c:v>-8.5227272727273363E-3</c:v>
                </c:pt>
                <c:pt idx="15591">
                  <c:v>-8.5227272727273363E-3</c:v>
                </c:pt>
                <c:pt idx="15592">
                  <c:v>-8.5227272727273363E-3</c:v>
                </c:pt>
                <c:pt idx="15593">
                  <c:v>-8.5227272727273363E-3</c:v>
                </c:pt>
                <c:pt idx="15594">
                  <c:v>-8.5227272727273363E-3</c:v>
                </c:pt>
                <c:pt idx="15595">
                  <c:v>-8.5227272727273363E-3</c:v>
                </c:pt>
                <c:pt idx="15596">
                  <c:v>-8.5227272727273363E-3</c:v>
                </c:pt>
                <c:pt idx="15597">
                  <c:v>-8.5227272727273363E-3</c:v>
                </c:pt>
                <c:pt idx="15598">
                  <c:v>-8.5227272727273363E-3</c:v>
                </c:pt>
                <c:pt idx="15599">
                  <c:v>-8.5227272727273363E-3</c:v>
                </c:pt>
                <c:pt idx="15600">
                  <c:v>-8.5227272727273363E-3</c:v>
                </c:pt>
                <c:pt idx="15601">
                  <c:v>-8.5227272727273363E-3</c:v>
                </c:pt>
                <c:pt idx="15602">
                  <c:v>-8.5227272727273363E-3</c:v>
                </c:pt>
                <c:pt idx="15603">
                  <c:v>-8.5227272727273363E-3</c:v>
                </c:pt>
                <c:pt idx="15604">
                  <c:v>-8.5227272727273363E-3</c:v>
                </c:pt>
                <c:pt idx="15605">
                  <c:v>-8.5227272727273363E-3</c:v>
                </c:pt>
                <c:pt idx="15606">
                  <c:v>-8.5227272727273363E-3</c:v>
                </c:pt>
                <c:pt idx="15607">
                  <c:v>-8.5227272727273363E-3</c:v>
                </c:pt>
                <c:pt idx="15608">
                  <c:v>-8.5227272727273363E-3</c:v>
                </c:pt>
                <c:pt idx="15609">
                  <c:v>-8.5227272727273363E-3</c:v>
                </c:pt>
                <c:pt idx="15610">
                  <c:v>-8.5227272727273363E-3</c:v>
                </c:pt>
                <c:pt idx="15611">
                  <c:v>-8.5227272727273363E-3</c:v>
                </c:pt>
                <c:pt idx="15612">
                  <c:v>-8.5227272727273363E-3</c:v>
                </c:pt>
                <c:pt idx="15613">
                  <c:v>-8.5227272727273363E-3</c:v>
                </c:pt>
                <c:pt idx="15614">
                  <c:v>-8.5227272727273363E-3</c:v>
                </c:pt>
                <c:pt idx="15615">
                  <c:v>-8.5227272727273363E-3</c:v>
                </c:pt>
                <c:pt idx="15616">
                  <c:v>-8.5227272727273363E-3</c:v>
                </c:pt>
                <c:pt idx="15617">
                  <c:v>-8.5227272727273363E-3</c:v>
                </c:pt>
                <c:pt idx="15618">
                  <c:v>-8.5227272727273363E-3</c:v>
                </c:pt>
                <c:pt idx="15619">
                  <c:v>-8.5227272727273363E-3</c:v>
                </c:pt>
                <c:pt idx="15620">
                  <c:v>-8.5227272727273363E-3</c:v>
                </c:pt>
                <c:pt idx="15621">
                  <c:v>-8.5227272727273363E-3</c:v>
                </c:pt>
                <c:pt idx="15622">
                  <c:v>-8.5227272727273363E-3</c:v>
                </c:pt>
                <c:pt idx="15623">
                  <c:v>-8.5227272727273363E-3</c:v>
                </c:pt>
                <c:pt idx="15624">
                  <c:v>-8.5227272727273363E-3</c:v>
                </c:pt>
                <c:pt idx="15625">
                  <c:v>-8.5227272727273363E-3</c:v>
                </c:pt>
                <c:pt idx="15626">
                  <c:v>-8.9962121212121219E-3</c:v>
                </c:pt>
                <c:pt idx="15627">
                  <c:v>-8.9962121212121219E-3</c:v>
                </c:pt>
                <c:pt idx="15628">
                  <c:v>-8.9962121212121219E-3</c:v>
                </c:pt>
                <c:pt idx="15629">
                  <c:v>-8.9962121212121219E-3</c:v>
                </c:pt>
                <c:pt idx="15630">
                  <c:v>-8.9962121212121219E-3</c:v>
                </c:pt>
                <c:pt idx="15631">
                  <c:v>-8.9962121212121219E-3</c:v>
                </c:pt>
                <c:pt idx="15632">
                  <c:v>-8.9962121212121219E-3</c:v>
                </c:pt>
                <c:pt idx="15633">
                  <c:v>-8.9962121212121219E-3</c:v>
                </c:pt>
                <c:pt idx="15634">
                  <c:v>-8.9962121212121219E-3</c:v>
                </c:pt>
                <c:pt idx="15635">
                  <c:v>-8.9962121212121219E-3</c:v>
                </c:pt>
                <c:pt idx="15636">
                  <c:v>-8.9962121212121219E-3</c:v>
                </c:pt>
                <c:pt idx="15637">
                  <c:v>-8.5227272727273363E-3</c:v>
                </c:pt>
                <c:pt idx="15638">
                  <c:v>-8.5227272727273363E-3</c:v>
                </c:pt>
                <c:pt idx="15639">
                  <c:v>-8.5227272727273363E-3</c:v>
                </c:pt>
                <c:pt idx="15640">
                  <c:v>-8.5227272727273363E-3</c:v>
                </c:pt>
                <c:pt idx="15641">
                  <c:v>-8.5227272727273363E-3</c:v>
                </c:pt>
                <c:pt idx="15642">
                  <c:v>-8.5227272727273363E-3</c:v>
                </c:pt>
                <c:pt idx="15643">
                  <c:v>-8.5227272727273363E-3</c:v>
                </c:pt>
                <c:pt idx="15644">
                  <c:v>-8.5227272727273363E-3</c:v>
                </c:pt>
                <c:pt idx="15645">
                  <c:v>-8.5227272727273363E-3</c:v>
                </c:pt>
                <c:pt idx="15646">
                  <c:v>-8.5227272727273363E-3</c:v>
                </c:pt>
                <c:pt idx="15647">
                  <c:v>-8.5227272727273363E-3</c:v>
                </c:pt>
                <c:pt idx="15648">
                  <c:v>-8.5227272727273363E-3</c:v>
                </c:pt>
                <c:pt idx="15649">
                  <c:v>-8.5227272727273363E-3</c:v>
                </c:pt>
                <c:pt idx="15650">
                  <c:v>-8.5227272727273363E-3</c:v>
                </c:pt>
                <c:pt idx="15651">
                  <c:v>-8.2859848484849018E-3</c:v>
                </c:pt>
                <c:pt idx="15652">
                  <c:v>-8.2859848484849018E-3</c:v>
                </c:pt>
                <c:pt idx="15653">
                  <c:v>-8.2859848484849018E-3</c:v>
                </c:pt>
                <c:pt idx="15654">
                  <c:v>-8.2859848484849018E-3</c:v>
                </c:pt>
                <c:pt idx="15655">
                  <c:v>-8.2859848484849018E-3</c:v>
                </c:pt>
                <c:pt idx="15656">
                  <c:v>-8.2859848484849018E-3</c:v>
                </c:pt>
                <c:pt idx="15657">
                  <c:v>-8.2859848484849018E-3</c:v>
                </c:pt>
                <c:pt idx="15658">
                  <c:v>-8.2859848484849018E-3</c:v>
                </c:pt>
                <c:pt idx="15659">
                  <c:v>-8.2859848484849018E-3</c:v>
                </c:pt>
                <c:pt idx="15660">
                  <c:v>-8.2859848484849018E-3</c:v>
                </c:pt>
                <c:pt idx="15661">
                  <c:v>-8.2859848484849018E-3</c:v>
                </c:pt>
                <c:pt idx="15662">
                  <c:v>-8.2859848484849018E-3</c:v>
                </c:pt>
                <c:pt idx="15663">
                  <c:v>-8.2859848484849018E-3</c:v>
                </c:pt>
                <c:pt idx="15664">
                  <c:v>-8.2859848484849018E-3</c:v>
                </c:pt>
                <c:pt idx="15665">
                  <c:v>-8.2859848484849018E-3</c:v>
                </c:pt>
                <c:pt idx="15666">
                  <c:v>-8.2859848484849018E-3</c:v>
                </c:pt>
                <c:pt idx="15667">
                  <c:v>-8.2859848484849018E-3</c:v>
                </c:pt>
                <c:pt idx="15668">
                  <c:v>-8.2859848484849018E-3</c:v>
                </c:pt>
                <c:pt idx="15669">
                  <c:v>-8.2859848484849018E-3</c:v>
                </c:pt>
                <c:pt idx="15670">
                  <c:v>-8.2859848484849018E-3</c:v>
                </c:pt>
                <c:pt idx="15671">
                  <c:v>-8.2859848484849018E-3</c:v>
                </c:pt>
                <c:pt idx="15672">
                  <c:v>-8.2859848484849018E-3</c:v>
                </c:pt>
                <c:pt idx="15673">
                  <c:v>-8.2859848484849018E-3</c:v>
                </c:pt>
                <c:pt idx="15674">
                  <c:v>-8.2859848484849018E-3</c:v>
                </c:pt>
                <c:pt idx="15675">
                  <c:v>-8.2859848484849018E-3</c:v>
                </c:pt>
                <c:pt idx="15676">
                  <c:v>-8.2859848484849018E-3</c:v>
                </c:pt>
                <c:pt idx="15677">
                  <c:v>-8.2859848484849018E-3</c:v>
                </c:pt>
                <c:pt idx="15678">
                  <c:v>-8.2859848484849018E-3</c:v>
                </c:pt>
                <c:pt idx="15679">
                  <c:v>-8.2859848484849018E-3</c:v>
                </c:pt>
                <c:pt idx="15680">
                  <c:v>-8.2859848484849018E-3</c:v>
                </c:pt>
                <c:pt idx="15681">
                  <c:v>-8.2859848484849018E-3</c:v>
                </c:pt>
                <c:pt idx="15682">
                  <c:v>-8.2859848484849018E-3</c:v>
                </c:pt>
                <c:pt idx="15683">
                  <c:v>-8.2859848484849018E-3</c:v>
                </c:pt>
                <c:pt idx="15684">
                  <c:v>-8.2859848484849018E-3</c:v>
                </c:pt>
                <c:pt idx="15685">
                  <c:v>-8.2859848484849018E-3</c:v>
                </c:pt>
                <c:pt idx="15686">
                  <c:v>-8.2859848484849018E-3</c:v>
                </c:pt>
                <c:pt idx="15687">
                  <c:v>-8.2859848484849018E-3</c:v>
                </c:pt>
                <c:pt idx="15688">
                  <c:v>-8.2859848484849018E-3</c:v>
                </c:pt>
                <c:pt idx="15689">
                  <c:v>-8.2859848484849018E-3</c:v>
                </c:pt>
                <c:pt idx="15690">
                  <c:v>-8.2859848484849018E-3</c:v>
                </c:pt>
                <c:pt idx="15691">
                  <c:v>-8.2859848484849018E-3</c:v>
                </c:pt>
                <c:pt idx="15692">
                  <c:v>-8.2859848484849018E-3</c:v>
                </c:pt>
                <c:pt idx="15693">
                  <c:v>-8.2859848484849018E-3</c:v>
                </c:pt>
                <c:pt idx="15694">
                  <c:v>-8.2859848484849018E-3</c:v>
                </c:pt>
                <c:pt idx="15695">
                  <c:v>-8.2859848484849018E-3</c:v>
                </c:pt>
                <c:pt idx="15696">
                  <c:v>-8.2859848484849018E-3</c:v>
                </c:pt>
                <c:pt idx="15697">
                  <c:v>-8.2859848484849018E-3</c:v>
                </c:pt>
                <c:pt idx="15698">
                  <c:v>-8.2859848484849018E-3</c:v>
                </c:pt>
                <c:pt idx="15699">
                  <c:v>-8.2859848484849018E-3</c:v>
                </c:pt>
                <c:pt idx="15700">
                  <c:v>-8.2859848484849018E-3</c:v>
                </c:pt>
                <c:pt idx="15701">
                  <c:v>-8.2859848484849018E-3</c:v>
                </c:pt>
                <c:pt idx="15702">
                  <c:v>-8.2859848484849018E-3</c:v>
                </c:pt>
                <c:pt idx="15703">
                  <c:v>-8.2859848484849018E-3</c:v>
                </c:pt>
                <c:pt idx="15704">
                  <c:v>-8.2859848484849018E-3</c:v>
                </c:pt>
                <c:pt idx="15705">
                  <c:v>-8.2859848484849018E-3</c:v>
                </c:pt>
                <c:pt idx="15706">
                  <c:v>-8.2859848484849018E-3</c:v>
                </c:pt>
                <c:pt idx="15707">
                  <c:v>-8.2859848484849018E-3</c:v>
                </c:pt>
                <c:pt idx="15708">
                  <c:v>-8.2859848484849018E-3</c:v>
                </c:pt>
                <c:pt idx="15709">
                  <c:v>-8.2859848484849018E-3</c:v>
                </c:pt>
                <c:pt idx="15710">
                  <c:v>-8.2859848484849018E-3</c:v>
                </c:pt>
                <c:pt idx="15711">
                  <c:v>-8.2859848484849018E-3</c:v>
                </c:pt>
                <c:pt idx="15712">
                  <c:v>-8.2859848484849018E-3</c:v>
                </c:pt>
                <c:pt idx="15713">
                  <c:v>-8.2859848484849018E-3</c:v>
                </c:pt>
                <c:pt idx="15714">
                  <c:v>-8.2859848484849018E-3</c:v>
                </c:pt>
                <c:pt idx="15715">
                  <c:v>-8.2859848484849018E-3</c:v>
                </c:pt>
                <c:pt idx="15716">
                  <c:v>-8.2859848484849018E-3</c:v>
                </c:pt>
                <c:pt idx="15717">
                  <c:v>-8.2859848484849018E-3</c:v>
                </c:pt>
                <c:pt idx="15718">
                  <c:v>-8.2859848484849018E-3</c:v>
                </c:pt>
                <c:pt idx="15719">
                  <c:v>-8.2859848484849018E-3</c:v>
                </c:pt>
                <c:pt idx="15720">
                  <c:v>-8.2859848484849018E-3</c:v>
                </c:pt>
                <c:pt idx="15721">
                  <c:v>-8.2859848484849018E-3</c:v>
                </c:pt>
                <c:pt idx="15722">
                  <c:v>-8.2859848484849018E-3</c:v>
                </c:pt>
                <c:pt idx="15723">
                  <c:v>-8.2859848484849018E-3</c:v>
                </c:pt>
                <c:pt idx="15724">
                  <c:v>-8.2859848484849018E-3</c:v>
                </c:pt>
                <c:pt idx="15725">
                  <c:v>-8.2859848484849018E-3</c:v>
                </c:pt>
                <c:pt idx="15726">
                  <c:v>-8.2859848484849018E-3</c:v>
                </c:pt>
                <c:pt idx="15727">
                  <c:v>-8.2859848484849018E-3</c:v>
                </c:pt>
                <c:pt idx="15728">
                  <c:v>-8.2859848484849018E-3</c:v>
                </c:pt>
                <c:pt idx="15729">
                  <c:v>-8.2859848484849018E-3</c:v>
                </c:pt>
                <c:pt idx="15730">
                  <c:v>-8.2859848484849018E-3</c:v>
                </c:pt>
                <c:pt idx="15731">
                  <c:v>-8.2859848484849018E-3</c:v>
                </c:pt>
                <c:pt idx="15732">
                  <c:v>-8.2859848484849018E-3</c:v>
                </c:pt>
                <c:pt idx="15733">
                  <c:v>-8.2859848484849018E-3</c:v>
                </c:pt>
                <c:pt idx="15734">
                  <c:v>-8.2859848484849018E-3</c:v>
                </c:pt>
                <c:pt idx="15735">
                  <c:v>-8.2859848484849018E-3</c:v>
                </c:pt>
                <c:pt idx="15736">
                  <c:v>-8.2859848484849018E-3</c:v>
                </c:pt>
                <c:pt idx="15737">
                  <c:v>-8.2859848484849018E-3</c:v>
                </c:pt>
                <c:pt idx="15738">
                  <c:v>-8.2859848484849018E-3</c:v>
                </c:pt>
                <c:pt idx="15739">
                  <c:v>-8.2859848484849018E-3</c:v>
                </c:pt>
                <c:pt idx="15740">
                  <c:v>-8.2859848484849018E-3</c:v>
                </c:pt>
                <c:pt idx="15741">
                  <c:v>-8.2859848484849018E-3</c:v>
                </c:pt>
                <c:pt idx="15742">
                  <c:v>-8.2859848484849018E-3</c:v>
                </c:pt>
                <c:pt idx="15743">
                  <c:v>-8.2859848484849018E-3</c:v>
                </c:pt>
                <c:pt idx="15744">
                  <c:v>-8.2859848484849018E-3</c:v>
                </c:pt>
                <c:pt idx="15745">
                  <c:v>-8.2859848484849018E-3</c:v>
                </c:pt>
                <c:pt idx="15746">
                  <c:v>-8.2859848484849018E-3</c:v>
                </c:pt>
                <c:pt idx="15747">
                  <c:v>-8.2859848484849018E-3</c:v>
                </c:pt>
                <c:pt idx="15748">
                  <c:v>-8.2859848484849018E-3</c:v>
                </c:pt>
                <c:pt idx="15749">
                  <c:v>-8.2859848484849018E-3</c:v>
                </c:pt>
                <c:pt idx="15750">
                  <c:v>-8.2859848484849018E-3</c:v>
                </c:pt>
                <c:pt idx="15751">
                  <c:v>-8.2859848484849018E-3</c:v>
                </c:pt>
                <c:pt idx="15752">
                  <c:v>-8.2859848484849018E-3</c:v>
                </c:pt>
                <c:pt idx="15753">
                  <c:v>-8.2859848484849018E-3</c:v>
                </c:pt>
                <c:pt idx="15754">
                  <c:v>-8.2859848484849018E-3</c:v>
                </c:pt>
                <c:pt idx="15755">
                  <c:v>-8.2859848484849018E-3</c:v>
                </c:pt>
                <c:pt idx="15756">
                  <c:v>-8.2859848484849018E-3</c:v>
                </c:pt>
                <c:pt idx="15757">
                  <c:v>-8.2859848484849018E-3</c:v>
                </c:pt>
                <c:pt idx="15758">
                  <c:v>-8.2859848484849018E-3</c:v>
                </c:pt>
                <c:pt idx="15759">
                  <c:v>-8.2859848484849018E-3</c:v>
                </c:pt>
                <c:pt idx="15760">
                  <c:v>-8.2859848484849018E-3</c:v>
                </c:pt>
                <c:pt idx="15761">
                  <c:v>-8.2859848484849018E-3</c:v>
                </c:pt>
                <c:pt idx="15762">
                  <c:v>-8.2859848484849018E-3</c:v>
                </c:pt>
                <c:pt idx="15763">
                  <c:v>-8.2859848484849018E-3</c:v>
                </c:pt>
                <c:pt idx="15764">
                  <c:v>-8.2859848484849018E-3</c:v>
                </c:pt>
                <c:pt idx="15765">
                  <c:v>-8.2859848484849018E-3</c:v>
                </c:pt>
                <c:pt idx="15766">
                  <c:v>-8.2859848484849018E-3</c:v>
                </c:pt>
                <c:pt idx="15767">
                  <c:v>-8.2859848484849018E-3</c:v>
                </c:pt>
                <c:pt idx="15768">
                  <c:v>-8.2859848484849018E-3</c:v>
                </c:pt>
                <c:pt idx="15769">
                  <c:v>-8.2859848484849018E-3</c:v>
                </c:pt>
                <c:pt idx="15770">
                  <c:v>-8.2859848484849018E-3</c:v>
                </c:pt>
                <c:pt idx="15771">
                  <c:v>-8.9962121212121219E-3</c:v>
                </c:pt>
                <c:pt idx="15772">
                  <c:v>-8.9962121212121219E-3</c:v>
                </c:pt>
                <c:pt idx="15773">
                  <c:v>-8.9962121212121219E-3</c:v>
                </c:pt>
                <c:pt idx="15774">
                  <c:v>-8.9962121212121219E-3</c:v>
                </c:pt>
                <c:pt idx="15775">
                  <c:v>-8.9962121212121219E-3</c:v>
                </c:pt>
                <c:pt idx="15776">
                  <c:v>-8.9962121212121219E-3</c:v>
                </c:pt>
                <c:pt idx="15777">
                  <c:v>-8.9962121212121219E-3</c:v>
                </c:pt>
                <c:pt idx="15778">
                  <c:v>-8.9962121212121219E-3</c:v>
                </c:pt>
                <c:pt idx="15779">
                  <c:v>-8.9962121212121219E-3</c:v>
                </c:pt>
                <c:pt idx="15780">
                  <c:v>-8.9962121212121219E-3</c:v>
                </c:pt>
                <c:pt idx="15781">
                  <c:v>-8.9962121212121219E-3</c:v>
                </c:pt>
                <c:pt idx="15782">
                  <c:v>-8.9962121212121219E-3</c:v>
                </c:pt>
                <c:pt idx="15783">
                  <c:v>-8.9962121212121219E-3</c:v>
                </c:pt>
                <c:pt idx="15784">
                  <c:v>-8.9962121212121219E-3</c:v>
                </c:pt>
                <c:pt idx="15785">
                  <c:v>-8.9962121212121219E-3</c:v>
                </c:pt>
                <c:pt idx="15786">
                  <c:v>-8.9962121212121219E-3</c:v>
                </c:pt>
                <c:pt idx="15787">
                  <c:v>-8.9962121212121219E-3</c:v>
                </c:pt>
                <c:pt idx="15788">
                  <c:v>-8.9962121212121219E-3</c:v>
                </c:pt>
                <c:pt idx="15789">
                  <c:v>-8.9962121212121219E-3</c:v>
                </c:pt>
                <c:pt idx="15790">
                  <c:v>-8.9962121212121219E-3</c:v>
                </c:pt>
                <c:pt idx="15791">
                  <c:v>-8.9962121212121219E-3</c:v>
                </c:pt>
                <c:pt idx="15792">
                  <c:v>-8.9962121212121219E-3</c:v>
                </c:pt>
                <c:pt idx="15793">
                  <c:v>-8.9962121212121219E-3</c:v>
                </c:pt>
                <c:pt idx="15794">
                  <c:v>-8.9962121212121219E-3</c:v>
                </c:pt>
                <c:pt idx="15795">
                  <c:v>-8.9962121212121219E-3</c:v>
                </c:pt>
                <c:pt idx="15796">
                  <c:v>-8.9962121212121219E-3</c:v>
                </c:pt>
                <c:pt idx="15797">
                  <c:v>-8.9962121212121219E-3</c:v>
                </c:pt>
                <c:pt idx="15798">
                  <c:v>-8.9962121212121219E-3</c:v>
                </c:pt>
                <c:pt idx="15799">
                  <c:v>-8.9962121212121219E-3</c:v>
                </c:pt>
                <c:pt idx="15800">
                  <c:v>-8.9962121212121219E-3</c:v>
                </c:pt>
                <c:pt idx="15801">
                  <c:v>-8.9962121212121219E-3</c:v>
                </c:pt>
                <c:pt idx="15802">
                  <c:v>-8.9962121212121219E-3</c:v>
                </c:pt>
                <c:pt idx="15803">
                  <c:v>-8.9962121212121219E-3</c:v>
                </c:pt>
                <c:pt idx="15804">
                  <c:v>-8.9962121212121219E-3</c:v>
                </c:pt>
                <c:pt idx="15805">
                  <c:v>-8.9962121212121219E-3</c:v>
                </c:pt>
                <c:pt idx="15806">
                  <c:v>-8.9962121212121219E-3</c:v>
                </c:pt>
                <c:pt idx="15807">
                  <c:v>-8.9962121212121219E-3</c:v>
                </c:pt>
                <c:pt idx="15808">
                  <c:v>-8.9962121212121219E-3</c:v>
                </c:pt>
                <c:pt idx="15809">
                  <c:v>-8.9962121212121219E-3</c:v>
                </c:pt>
                <c:pt idx="15810">
                  <c:v>-8.9962121212121219E-3</c:v>
                </c:pt>
                <c:pt idx="15811">
                  <c:v>-8.9962121212121219E-3</c:v>
                </c:pt>
                <c:pt idx="15812">
                  <c:v>-8.9962121212121219E-3</c:v>
                </c:pt>
                <c:pt idx="15813">
                  <c:v>-8.9962121212121219E-3</c:v>
                </c:pt>
                <c:pt idx="15814">
                  <c:v>-8.9962121212121219E-3</c:v>
                </c:pt>
                <c:pt idx="15815">
                  <c:v>-8.9962121212121219E-3</c:v>
                </c:pt>
                <c:pt idx="15816">
                  <c:v>-8.9962121212121219E-3</c:v>
                </c:pt>
                <c:pt idx="15817">
                  <c:v>-8.9962121212121219E-3</c:v>
                </c:pt>
                <c:pt idx="15818">
                  <c:v>-8.9962121212121219E-3</c:v>
                </c:pt>
                <c:pt idx="15819">
                  <c:v>-8.9962121212121219E-3</c:v>
                </c:pt>
                <c:pt idx="15820">
                  <c:v>-8.9962121212121219E-3</c:v>
                </c:pt>
                <c:pt idx="15821">
                  <c:v>-8.9962121212121219E-3</c:v>
                </c:pt>
                <c:pt idx="15822">
                  <c:v>-8.9962121212121219E-3</c:v>
                </c:pt>
                <c:pt idx="15823">
                  <c:v>-8.9962121212121219E-3</c:v>
                </c:pt>
                <c:pt idx="15824">
                  <c:v>-8.9962121212121219E-3</c:v>
                </c:pt>
                <c:pt idx="15825">
                  <c:v>-8.9962121212121219E-3</c:v>
                </c:pt>
                <c:pt idx="15826">
                  <c:v>-8.9962121212121219E-3</c:v>
                </c:pt>
                <c:pt idx="15827">
                  <c:v>-8.9962121212121219E-3</c:v>
                </c:pt>
                <c:pt idx="15828">
                  <c:v>-8.9962121212121219E-3</c:v>
                </c:pt>
                <c:pt idx="15829">
                  <c:v>-8.9962121212121219E-3</c:v>
                </c:pt>
                <c:pt idx="15830">
                  <c:v>-8.9962121212121219E-3</c:v>
                </c:pt>
                <c:pt idx="15831">
                  <c:v>-8.9962121212121219E-3</c:v>
                </c:pt>
                <c:pt idx="15832">
                  <c:v>-8.9962121212121219E-3</c:v>
                </c:pt>
                <c:pt idx="15833">
                  <c:v>-8.9962121212121219E-3</c:v>
                </c:pt>
                <c:pt idx="15834">
                  <c:v>-8.9962121212121219E-3</c:v>
                </c:pt>
                <c:pt idx="15835">
                  <c:v>-8.9962121212121219E-3</c:v>
                </c:pt>
                <c:pt idx="15836">
                  <c:v>-8.9962121212121219E-3</c:v>
                </c:pt>
                <c:pt idx="15837">
                  <c:v>-8.9962121212121219E-3</c:v>
                </c:pt>
                <c:pt idx="15838">
                  <c:v>-8.9962121212121219E-3</c:v>
                </c:pt>
                <c:pt idx="15839">
                  <c:v>-8.9962121212121219E-3</c:v>
                </c:pt>
                <c:pt idx="15840">
                  <c:v>-8.9962121212121219E-3</c:v>
                </c:pt>
                <c:pt idx="15841">
                  <c:v>-8.9962121212121219E-3</c:v>
                </c:pt>
                <c:pt idx="15842">
                  <c:v>-8.9962121212121219E-3</c:v>
                </c:pt>
                <c:pt idx="15843">
                  <c:v>-8.9962121212121219E-3</c:v>
                </c:pt>
                <c:pt idx="15844">
                  <c:v>-8.9962121212121219E-3</c:v>
                </c:pt>
                <c:pt idx="15845">
                  <c:v>-8.9962121212121219E-3</c:v>
                </c:pt>
                <c:pt idx="15846">
                  <c:v>-8.9962121212121219E-3</c:v>
                </c:pt>
                <c:pt idx="15847">
                  <c:v>-8.9962121212121219E-3</c:v>
                </c:pt>
                <c:pt idx="15848">
                  <c:v>-8.9962121212121219E-3</c:v>
                </c:pt>
                <c:pt idx="15849">
                  <c:v>-8.9962121212121219E-3</c:v>
                </c:pt>
                <c:pt idx="15850">
                  <c:v>-8.9962121212121219E-3</c:v>
                </c:pt>
                <c:pt idx="15851">
                  <c:v>-8.9962121212121219E-3</c:v>
                </c:pt>
                <c:pt idx="15852">
                  <c:v>-8.9962121212121219E-3</c:v>
                </c:pt>
                <c:pt idx="15853">
                  <c:v>-8.9962121212121219E-3</c:v>
                </c:pt>
                <c:pt idx="15854">
                  <c:v>-8.9962121212121219E-3</c:v>
                </c:pt>
                <c:pt idx="15855">
                  <c:v>-8.9962121212121219E-3</c:v>
                </c:pt>
                <c:pt idx="15856">
                  <c:v>-8.9962121212121219E-3</c:v>
                </c:pt>
                <c:pt idx="15857">
                  <c:v>-8.9962121212121219E-3</c:v>
                </c:pt>
                <c:pt idx="15858">
                  <c:v>-8.9962121212121219E-3</c:v>
                </c:pt>
                <c:pt idx="15859">
                  <c:v>-8.9962121212121219E-3</c:v>
                </c:pt>
                <c:pt idx="15860">
                  <c:v>-8.9962121212121219E-3</c:v>
                </c:pt>
                <c:pt idx="15861">
                  <c:v>-8.9962121212121219E-3</c:v>
                </c:pt>
                <c:pt idx="15862">
                  <c:v>-8.9962121212121219E-3</c:v>
                </c:pt>
                <c:pt idx="15863">
                  <c:v>-8.9962121212121219E-3</c:v>
                </c:pt>
                <c:pt idx="15864">
                  <c:v>-8.9962121212121219E-3</c:v>
                </c:pt>
                <c:pt idx="15865">
                  <c:v>-8.9962121212121219E-3</c:v>
                </c:pt>
                <c:pt idx="15866">
                  <c:v>-8.9962121212121219E-3</c:v>
                </c:pt>
                <c:pt idx="15867">
                  <c:v>-8.9962121212121219E-3</c:v>
                </c:pt>
                <c:pt idx="15868">
                  <c:v>-8.9962121212121219E-3</c:v>
                </c:pt>
                <c:pt idx="15869">
                  <c:v>-8.9962121212121219E-3</c:v>
                </c:pt>
                <c:pt idx="15870">
                  <c:v>-8.9962121212121219E-3</c:v>
                </c:pt>
                <c:pt idx="15871">
                  <c:v>-8.9962121212121219E-3</c:v>
                </c:pt>
                <c:pt idx="15872">
                  <c:v>-8.9962121212121219E-3</c:v>
                </c:pt>
                <c:pt idx="15873">
                  <c:v>-8.9962121212121219E-3</c:v>
                </c:pt>
                <c:pt idx="15874">
                  <c:v>-8.9962121212121219E-3</c:v>
                </c:pt>
                <c:pt idx="15875">
                  <c:v>-8.9962121212121219E-3</c:v>
                </c:pt>
                <c:pt idx="15876">
                  <c:v>-8.9962121212121219E-3</c:v>
                </c:pt>
                <c:pt idx="15877">
                  <c:v>-8.9962121212121219E-3</c:v>
                </c:pt>
                <c:pt idx="15878">
                  <c:v>-8.9962121212121219E-3</c:v>
                </c:pt>
                <c:pt idx="15879">
                  <c:v>-8.9962121212121219E-3</c:v>
                </c:pt>
                <c:pt idx="15880">
                  <c:v>-8.9962121212121219E-3</c:v>
                </c:pt>
                <c:pt idx="15881">
                  <c:v>-8.9962121212121219E-3</c:v>
                </c:pt>
                <c:pt idx="15882">
                  <c:v>-8.9962121212121219E-3</c:v>
                </c:pt>
                <c:pt idx="15883">
                  <c:v>-8.9962121212121219E-3</c:v>
                </c:pt>
                <c:pt idx="15884">
                  <c:v>-8.9962121212121219E-3</c:v>
                </c:pt>
                <c:pt idx="15885">
                  <c:v>-8.9962121212121219E-3</c:v>
                </c:pt>
                <c:pt idx="15886">
                  <c:v>-8.9962121212121219E-3</c:v>
                </c:pt>
                <c:pt idx="15887">
                  <c:v>-8.9962121212121219E-3</c:v>
                </c:pt>
                <c:pt idx="15888">
                  <c:v>-8.7594696969697725E-3</c:v>
                </c:pt>
                <c:pt idx="15889">
                  <c:v>-8.7594696969697725E-3</c:v>
                </c:pt>
                <c:pt idx="15890">
                  <c:v>-7.8125000000000069E-3</c:v>
                </c:pt>
                <c:pt idx="15891">
                  <c:v>-7.8125000000000069E-3</c:v>
                </c:pt>
                <c:pt idx="15892">
                  <c:v>-7.3390151515151745E-3</c:v>
                </c:pt>
                <c:pt idx="15893">
                  <c:v>-7.3390151515151745E-3</c:v>
                </c:pt>
                <c:pt idx="15894">
                  <c:v>-7.1022727272727522E-3</c:v>
                </c:pt>
                <c:pt idx="15895">
                  <c:v>-7.1022727272727522E-3</c:v>
                </c:pt>
                <c:pt idx="15896">
                  <c:v>-6.3920454545454575E-3</c:v>
                </c:pt>
                <c:pt idx="15897">
                  <c:v>-6.3920454545454575E-3</c:v>
                </c:pt>
                <c:pt idx="15898">
                  <c:v>-6.3920454545454575E-3</c:v>
                </c:pt>
                <c:pt idx="15899">
                  <c:v>-6.3920454545454575E-3</c:v>
                </c:pt>
                <c:pt idx="15900">
                  <c:v>-6.3920454545454575E-3</c:v>
                </c:pt>
                <c:pt idx="15901">
                  <c:v>-6.3920454545454575E-3</c:v>
                </c:pt>
                <c:pt idx="15902">
                  <c:v>-6.1553030303030526E-3</c:v>
                </c:pt>
                <c:pt idx="15903">
                  <c:v>-6.1553030303030526E-3</c:v>
                </c:pt>
                <c:pt idx="15904">
                  <c:v>-6.8655303030303082E-3</c:v>
                </c:pt>
                <c:pt idx="15905">
                  <c:v>-6.8655303030303082E-3</c:v>
                </c:pt>
                <c:pt idx="15906">
                  <c:v>-7.5757575757575924E-3</c:v>
                </c:pt>
                <c:pt idx="15907">
                  <c:v>-7.8125000000000069E-3</c:v>
                </c:pt>
                <c:pt idx="15908">
                  <c:v>-7.8125000000000069E-3</c:v>
                </c:pt>
                <c:pt idx="15909">
                  <c:v>-7.8125000000000069E-3</c:v>
                </c:pt>
                <c:pt idx="15910">
                  <c:v>-7.3390151515151745E-3</c:v>
                </c:pt>
                <c:pt idx="15911">
                  <c:v>-7.3390151515151745E-3</c:v>
                </c:pt>
                <c:pt idx="15912">
                  <c:v>-7.3390151515151745E-3</c:v>
                </c:pt>
                <c:pt idx="15913">
                  <c:v>-6.6287878787878755E-3</c:v>
                </c:pt>
                <c:pt idx="15914">
                  <c:v>-6.6287878787878755E-3</c:v>
                </c:pt>
                <c:pt idx="15915">
                  <c:v>-6.3920454545454575E-3</c:v>
                </c:pt>
                <c:pt idx="15916">
                  <c:v>-6.3920454545454575E-3</c:v>
                </c:pt>
                <c:pt idx="15917">
                  <c:v>-6.8655303030303082E-3</c:v>
                </c:pt>
                <c:pt idx="15918">
                  <c:v>-6.8655303030303082E-3</c:v>
                </c:pt>
                <c:pt idx="15919">
                  <c:v>-6.8655303030303082E-3</c:v>
                </c:pt>
                <c:pt idx="15920">
                  <c:v>-6.8655303030303082E-3</c:v>
                </c:pt>
                <c:pt idx="15921">
                  <c:v>-6.8655303030303082E-3</c:v>
                </c:pt>
                <c:pt idx="15922">
                  <c:v>-6.8655303030303082E-3</c:v>
                </c:pt>
                <c:pt idx="15923">
                  <c:v>-7.1022727272727522E-3</c:v>
                </c:pt>
                <c:pt idx="15924">
                  <c:v>-7.1022727272727522E-3</c:v>
                </c:pt>
                <c:pt idx="15925">
                  <c:v>-7.5757575757575924E-3</c:v>
                </c:pt>
                <c:pt idx="15926">
                  <c:v>-7.5757575757575924E-3</c:v>
                </c:pt>
                <c:pt idx="15927">
                  <c:v>-7.8125000000000069E-3</c:v>
                </c:pt>
                <c:pt idx="15928">
                  <c:v>-7.8125000000000069E-3</c:v>
                </c:pt>
                <c:pt idx="15929">
                  <c:v>-7.8125000000000069E-3</c:v>
                </c:pt>
                <c:pt idx="15930">
                  <c:v>-7.8125000000000069E-3</c:v>
                </c:pt>
                <c:pt idx="15931">
                  <c:v>-7.8125000000000069E-3</c:v>
                </c:pt>
                <c:pt idx="15932">
                  <c:v>-7.8125000000000069E-3</c:v>
                </c:pt>
                <c:pt idx="15933">
                  <c:v>-7.1022727272727522E-3</c:v>
                </c:pt>
                <c:pt idx="15934">
                  <c:v>-7.1022727272727522E-3</c:v>
                </c:pt>
                <c:pt idx="15935">
                  <c:v>-6.8655303030303082E-3</c:v>
                </c:pt>
                <c:pt idx="15936">
                  <c:v>-6.8655303030303082E-3</c:v>
                </c:pt>
                <c:pt idx="15937">
                  <c:v>-6.8655303030303082E-3</c:v>
                </c:pt>
                <c:pt idx="15938">
                  <c:v>-6.8655303030303082E-3</c:v>
                </c:pt>
                <c:pt idx="15939">
                  <c:v>-6.8655303030303082E-3</c:v>
                </c:pt>
                <c:pt idx="15940">
                  <c:v>-6.6287878787878755E-3</c:v>
                </c:pt>
                <c:pt idx="15941">
                  <c:v>-6.6287878787878755E-3</c:v>
                </c:pt>
                <c:pt idx="15942">
                  <c:v>-6.6287878787878755E-3</c:v>
                </c:pt>
                <c:pt idx="15943">
                  <c:v>-6.6287878787878755E-3</c:v>
                </c:pt>
                <c:pt idx="15944">
                  <c:v>-5.4450757575757579E-3</c:v>
                </c:pt>
                <c:pt idx="15945">
                  <c:v>-5.4450757575757579E-3</c:v>
                </c:pt>
                <c:pt idx="15946">
                  <c:v>-5.4450757575757579E-3</c:v>
                </c:pt>
                <c:pt idx="15947">
                  <c:v>-5.4450757575757579E-3</c:v>
                </c:pt>
                <c:pt idx="15948">
                  <c:v>-5.4450757575757579E-3</c:v>
                </c:pt>
                <c:pt idx="15949">
                  <c:v>-5.4450757575757579E-3</c:v>
                </c:pt>
                <c:pt idx="15950">
                  <c:v>-5.4450757575757579E-3</c:v>
                </c:pt>
                <c:pt idx="15951">
                  <c:v>-5.4450757575757579E-3</c:v>
                </c:pt>
                <c:pt idx="15952">
                  <c:v>-5.681818181818208E-3</c:v>
                </c:pt>
                <c:pt idx="15953">
                  <c:v>-5.681818181818208E-3</c:v>
                </c:pt>
                <c:pt idx="15954">
                  <c:v>-6.1553030303030526E-3</c:v>
                </c:pt>
                <c:pt idx="15955">
                  <c:v>-6.1553030303030526E-3</c:v>
                </c:pt>
                <c:pt idx="15956">
                  <c:v>-6.1553030303030526E-3</c:v>
                </c:pt>
                <c:pt idx="15957">
                  <c:v>-6.1553030303030526E-3</c:v>
                </c:pt>
                <c:pt idx="15958">
                  <c:v>-6.1553030303030526E-3</c:v>
                </c:pt>
                <c:pt idx="15959">
                  <c:v>-6.1553030303030526E-3</c:v>
                </c:pt>
                <c:pt idx="15960">
                  <c:v>-6.1553030303030526E-3</c:v>
                </c:pt>
                <c:pt idx="15961">
                  <c:v>-5.4450757575757579E-3</c:v>
                </c:pt>
                <c:pt idx="15962">
                  <c:v>-5.4450757575757579E-3</c:v>
                </c:pt>
                <c:pt idx="15963">
                  <c:v>-5.4450757575757579E-3</c:v>
                </c:pt>
                <c:pt idx="15964">
                  <c:v>-5.4450757575757579E-3</c:v>
                </c:pt>
                <c:pt idx="15965">
                  <c:v>-5.2083333333333721E-3</c:v>
                </c:pt>
                <c:pt idx="15966">
                  <c:v>-5.2083333333333721E-3</c:v>
                </c:pt>
                <c:pt idx="15967">
                  <c:v>-5.2083333333333721E-3</c:v>
                </c:pt>
                <c:pt idx="15968">
                  <c:v>-5.2083333333333721E-3</c:v>
                </c:pt>
                <c:pt idx="15969">
                  <c:v>-4.9715909090909333E-3</c:v>
                </c:pt>
                <c:pt idx="15970">
                  <c:v>-4.9715909090909333E-3</c:v>
                </c:pt>
                <c:pt idx="15971">
                  <c:v>-4.9715909090909333E-3</c:v>
                </c:pt>
                <c:pt idx="15972">
                  <c:v>-4.9715909090909333E-3</c:v>
                </c:pt>
                <c:pt idx="15973">
                  <c:v>-4.9715909090909333E-3</c:v>
                </c:pt>
                <c:pt idx="15974">
                  <c:v>-4.9715909090909333E-3</c:v>
                </c:pt>
                <c:pt idx="15975">
                  <c:v>-5.4450757575757579E-3</c:v>
                </c:pt>
                <c:pt idx="15976">
                  <c:v>-5.4450757575757579E-3</c:v>
                </c:pt>
                <c:pt idx="15977">
                  <c:v>-5.9185606060606303E-3</c:v>
                </c:pt>
                <c:pt idx="15978">
                  <c:v>-5.9185606060606303E-3</c:v>
                </c:pt>
                <c:pt idx="15979">
                  <c:v>-5.9185606060606303E-3</c:v>
                </c:pt>
                <c:pt idx="15980">
                  <c:v>-5.9185606060606303E-3</c:v>
                </c:pt>
                <c:pt idx="15981">
                  <c:v>-5.4450757575757579E-3</c:v>
                </c:pt>
                <c:pt idx="15982">
                  <c:v>-5.4450757575757579E-3</c:v>
                </c:pt>
                <c:pt idx="15983">
                  <c:v>-5.4450757575757579E-3</c:v>
                </c:pt>
                <c:pt idx="15984">
                  <c:v>-5.4450757575757579E-3</c:v>
                </c:pt>
                <c:pt idx="15985">
                  <c:v>-5.9185606060606303E-3</c:v>
                </c:pt>
                <c:pt idx="15986">
                  <c:v>-5.681818181818208E-3</c:v>
                </c:pt>
                <c:pt idx="15987">
                  <c:v>-5.681818181818208E-3</c:v>
                </c:pt>
                <c:pt idx="15988">
                  <c:v>-5.4450757575757579E-3</c:v>
                </c:pt>
                <c:pt idx="15989">
                  <c:v>-5.4450757575757579E-3</c:v>
                </c:pt>
                <c:pt idx="15990">
                  <c:v>-6.1553030303030526E-3</c:v>
                </c:pt>
                <c:pt idx="15991">
                  <c:v>-6.1553030303030526E-3</c:v>
                </c:pt>
                <c:pt idx="15992">
                  <c:v>-6.1553030303030526E-3</c:v>
                </c:pt>
                <c:pt idx="15993">
                  <c:v>-6.1553030303030526E-3</c:v>
                </c:pt>
                <c:pt idx="15994">
                  <c:v>-5.681818181818208E-3</c:v>
                </c:pt>
                <c:pt idx="15995">
                  <c:v>-5.681818181818208E-3</c:v>
                </c:pt>
                <c:pt idx="15996">
                  <c:v>-5.681818181818208E-3</c:v>
                </c:pt>
                <c:pt idx="15997">
                  <c:v>-5.681818181818208E-3</c:v>
                </c:pt>
                <c:pt idx="15998">
                  <c:v>-5.681818181818208E-3</c:v>
                </c:pt>
                <c:pt idx="15999">
                  <c:v>-5.681818181818208E-3</c:v>
                </c:pt>
                <c:pt idx="16000">
                  <c:v>-5.681818181818208E-3</c:v>
                </c:pt>
                <c:pt idx="16001">
                  <c:v>-5.681818181818208E-3</c:v>
                </c:pt>
                <c:pt idx="16002">
                  <c:v>-5.9185606060606303E-3</c:v>
                </c:pt>
                <c:pt idx="16003">
                  <c:v>-5.9185606060606303E-3</c:v>
                </c:pt>
                <c:pt idx="16004">
                  <c:v>-6.3920454545454575E-3</c:v>
                </c:pt>
                <c:pt idx="16005">
                  <c:v>-6.3920454545454575E-3</c:v>
                </c:pt>
                <c:pt idx="16006">
                  <c:v>-5.9185606060606303E-3</c:v>
                </c:pt>
                <c:pt idx="16007">
                  <c:v>-5.9185606060606303E-3</c:v>
                </c:pt>
                <c:pt idx="16008">
                  <c:v>-5.681818181818208E-3</c:v>
                </c:pt>
                <c:pt idx="16009">
                  <c:v>-5.681818181818208E-3</c:v>
                </c:pt>
                <c:pt idx="16010">
                  <c:v>-5.681818181818208E-3</c:v>
                </c:pt>
                <c:pt idx="16011">
                  <c:v>-5.681818181818208E-3</c:v>
                </c:pt>
                <c:pt idx="16012">
                  <c:v>-5.2083333333333721E-3</c:v>
                </c:pt>
                <c:pt idx="16013">
                  <c:v>-5.2083333333333721E-3</c:v>
                </c:pt>
                <c:pt idx="16014">
                  <c:v>-5.2083333333333721E-3</c:v>
                </c:pt>
                <c:pt idx="16015">
                  <c:v>-5.2083333333333721E-3</c:v>
                </c:pt>
                <c:pt idx="16016">
                  <c:v>-5.2083333333333721E-3</c:v>
                </c:pt>
                <c:pt idx="16017">
                  <c:v>-5.2083333333333721E-3</c:v>
                </c:pt>
                <c:pt idx="16018">
                  <c:v>-5.2083333333333721E-3</c:v>
                </c:pt>
                <c:pt idx="16019">
                  <c:v>-5.2083333333333721E-3</c:v>
                </c:pt>
                <c:pt idx="16020">
                  <c:v>-5.2083333333333721E-3</c:v>
                </c:pt>
                <c:pt idx="16021">
                  <c:v>-5.2083333333333721E-3</c:v>
                </c:pt>
                <c:pt idx="16022">
                  <c:v>-5.2083333333333721E-3</c:v>
                </c:pt>
                <c:pt idx="16023">
                  <c:v>-4.9715909090909333E-3</c:v>
                </c:pt>
                <c:pt idx="16024">
                  <c:v>-4.9715909090909333E-3</c:v>
                </c:pt>
                <c:pt idx="16025">
                  <c:v>-4.9715909090909333E-3</c:v>
                </c:pt>
                <c:pt idx="16026">
                  <c:v>-4.9715909090909333E-3</c:v>
                </c:pt>
                <c:pt idx="16027">
                  <c:v>-4.9715909090909333E-3</c:v>
                </c:pt>
                <c:pt idx="16028">
                  <c:v>-4.9715909090909333E-3</c:v>
                </c:pt>
                <c:pt idx="16029">
                  <c:v>-4.9715909090909333E-3</c:v>
                </c:pt>
                <c:pt idx="16030">
                  <c:v>-4.9715909090909333E-3</c:v>
                </c:pt>
                <c:pt idx="16031">
                  <c:v>-4.9715909090909333E-3</c:v>
                </c:pt>
                <c:pt idx="16032">
                  <c:v>-4.9715909090909333E-3</c:v>
                </c:pt>
                <c:pt idx="16033">
                  <c:v>-4.9715909090909333E-3</c:v>
                </c:pt>
                <c:pt idx="16034">
                  <c:v>-4.9715909090909333E-3</c:v>
                </c:pt>
                <c:pt idx="16035">
                  <c:v>-4.9715909090909333E-3</c:v>
                </c:pt>
                <c:pt idx="16036">
                  <c:v>-4.9715909090909333E-3</c:v>
                </c:pt>
                <c:pt idx="16037">
                  <c:v>-4.9715909090909333E-3</c:v>
                </c:pt>
                <c:pt idx="16038">
                  <c:v>-4.9715909090909333E-3</c:v>
                </c:pt>
                <c:pt idx="16039">
                  <c:v>-4.9715909090909333E-3</c:v>
                </c:pt>
                <c:pt idx="16040">
                  <c:v>-4.9715909090909333E-3</c:v>
                </c:pt>
                <c:pt idx="16041">
                  <c:v>-4.9715909090909333E-3</c:v>
                </c:pt>
                <c:pt idx="16042">
                  <c:v>-4.9715909090909333E-3</c:v>
                </c:pt>
                <c:pt idx="16043">
                  <c:v>-4.9715909090909333E-3</c:v>
                </c:pt>
                <c:pt idx="16044">
                  <c:v>-4.9715909090909333E-3</c:v>
                </c:pt>
                <c:pt idx="16045">
                  <c:v>-5.2083333333333721E-3</c:v>
                </c:pt>
                <c:pt idx="16046">
                  <c:v>-5.2083333333333721E-3</c:v>
                </c:pt>
                <c:pt idx="16047">
                  <c:v>-5.2083333333333721E-3</c:v>
                </c:pt>
                <c:pt idx="16048">
                  <c:v>-5.2083333333333721E-3</c:v>
                </c:pt>
                <c:pt idx="16049">
                  <c:v>-5.9185606060606303E-3</c:v>
                </c:pt>
                <c:pt idx="16050">
                  <c:v>-5.9185606060606303E-3</c:v>
                </c:pt>
                <c:pt idx="16051">
                  <c:v>-6.1553030303030526E-3</c:v>
                </c:pt>
                <c:pt idx="16052">
                  <c:v>-6.1553030303030526E-3</c:v>
                </c:pt>
                <c:pt idx="16053">
                  <c:v>-6.1553030303030526E-3</c:v>
                </c:pt>
                <c:pt idx="16054">
                  <c:v>-6.1553030303030526E-3</c:v>
                </c:pt>
                <c:pt idx="16055">
                  <c:v>-5.9185606060606303E-3</c:v>
                </c:pt>
                <c:pt idx="16056">
                  <c:v>-5.9185606060606303E-3</c:v>
                </c:pt>
                <c:pt idx="16057">
                  <c:v>-5.9185606060606303E-3</c:v>
                </c:pt>
                <c:pt idx="16058">
                  <c:v>-6.1553030303030526E-3</c:v>
                </c:pt>
                <c:pt idx="16059">
                  <c:v>-6.1553030303030526E-3</c:v>
                </c:pt>
                <c:pt idx="16060">
                  <c:v>-5.9185606060606303E-3</c:v>
                </c:pt>
                <c:pt idx="16061">
                  <c:v>-5.681818181818208E-3</c:v>
                </c:pt>
                <c:pt idx="16062">
                  <c:v>-5.681818181818208E-3</c:v>
                </c:pt>
                <c:pt idx="16063">
                  <c:v>-5.681818181818208E-3</c:v>
                </c:pt>
                <c:pt idx="16064">
                  <c:v>-5.9185606060606303E-3</c:v>
                </c:pt>
                <c:pt idx="16065">
                  <c:v>-5.9185606060606303E-3</c:v>
                </c:pt>
                <c:pt idx="16066">
                  <c:v>-5.9185606060606303E-3</c:v>
                </c:pt>
                <c:pt idx="16067">
                  <c:v>-5.9185606060606303E-3</c:v>
                </c:pt>
                <c:pt idx="16068">
                  <c:v>-6.1553030303030526E-3</c:v>
                </c:pt>
                <c:pt idx="16069">
                  <c:v>-6.1553030303030526E-3</c:v>
                </c:pt>
                <c:pt idx="16070">
                  <c:v>-5.9185606060606303E-3</c:v>
                </c:pt>
                <c:pt idx="16071">
                  <c:v>-5.9185606060606303E-3</c:v>
                </c:pt>
                <c:pt idx="16072">
                  <c:v>-6.1553030303030526E-3</c:v>
                </c:pt>
                <c:pt idx="16073">
                  <c:v>-6.1553030303030526E-3</c:v>
                </c:pt>
                <c:pt idx="16074">
                  <c:v>-6.1553030303030526E-3</c:v>
                </c:pt>
                <c:pt idx="16075">
                  <c:v>-6.1553030303030526E-3</c:v>
                </c:pt>
                <c:pt idx="16076">
                  <c:v>-6.1553030303030526E-3</c:v>
                </c:pt>
                <c:pt idx="16077">
                  <c:v>-6.1553030303030526E-3</c:v>
                </c:pt>
                <c:pt idx="16078">
                  <c:v>-6.1553030303030526E-3</c:v>
                </c:pt>
                <c:pt idx="16079">
                  <c:v>-6.1553030303030526E-3</c:v>
                </c:pt>
                <c:pt idx="16080">
                  <c:v>-6.1553030303030526E-3</c:v>
                </c:pt>
                <c:pt idx="16081">
                  <c:v>-6.1553030303030526E-3</c:v>
                </c:pt>
                <c:pt idx="16082">
                  <c:v>-6.1553030303030526E-3</c:v>
                </c:pt>
                <c:pt idx="16083">
                  <c:v>-6.1553030303030526E-3</c:v>
                </c:pt>
                <c:pt idx="16084">
                  <c:v>-6.1553030303030526E-3</c:v>
                </c:pt>
                <c:pt idx="16085">
                  <c:v>-6.1553030303030526E-3</c:v>
                </c:pt>
                <c:pt idx="16086">
                  <c:v>-6.1553030303030526E-3</c:v>
                </c:pt>
                <c:pt idx="16087">
                  <c:v>-6.1553030303030526E-3</c:v>
                </c:pt>
                <c:pt idx="16088">
                  <c:v>-6.1553030303030526E-3</c:v>
                </c:pt>
                <c:pt idx="16089">
                  <c:v>-6.1553030303030526E-3</c:v>
                </c:pt>
                <c:pt idx="16090">
                  <c:v>-6.1553030303030526E-3</c:v>
                </c:pt>
                <c:pt idx="16091">
                  <c:v>-6.1553030303030526E-3</c:v>
                </c:pt>
                <c:pt idx="16092">
                  <c:v>-6.1553030303030526E-3</c:v>
                </c:pt>
                <c:pt idx="16093">
                  <c:v>-6.1553030303030526E-3</c:v>
                </c:pt>
                <c:pt idx="16094">
                  <c:v>-6.1553030303030526E-3</c:v>
                </c:pt>
                <c:pt idx="16095">
                  <c:v>-6.1553030303030526E-3</c:v>
                </c:pt>
                <c:pt idx="16096">
                  <c:v>-6.1553030303030526E-3</c:v>
                </c:pt>
                <c:pt idx="16097">
                  <c:v>-6.1553030303030526E-3</c:v>
                </c:pt>
                <c:pt idx="16098">
                  <c:v>-6.1553030303030526E-3</c:v>
                </c:pt>
                <c:pt idx="16099">
                  <c:v>-6.1553030303030526E-3</c:v>
                </c:pt>
                <c:pt idx="16100">
                  <c:v>-6.1553030303030526E-3</c:v>
                </c:pt>
                <c:pt idx="16101">
                  <c:v>-6.1553030303030526E-3</c:v>
                </c:pt>
                <c:pt idx="16102">
                  <c:v>-6.1553030303030526E-3</c:v>
                </c:pt>
                <c:pt idx="16103">
                  <c:v>-6.1553030303030526E-3</c:v>
                </c:pt>
                <c:pt idx="16104">
                  <c:v>-6.1553030303030526E-3</c:v>
                </c:pt>
                <c:pt idx="16105">
                  <c:v>-6.1553030303030526E-3</c:v>
                </c:pt>
                <c:pt idx="16106">
                  <c:v>-6.1553030303030526E-3</c:v>
                </c:pt>
                <c:pt idx="16107">
                  <c:v>-6.1553030303030526E-3</c:v>
                </c:pt>
                <c:pt idx="16108">
                  <c:v>-6.1553030303030526E-3</c:v>
                </c:pt>
                <c:pt idx="16109">
                  <c:v>-6.1553030303030526E-3</c:v>
                </c:pt>
                <c:pt idx="16110">
                  <c:v>-6.1553030303030526E-3</c:v>
                </c:pt>
                <c:pt idx="16111">
                  <c:v>-6.1553030303030526E-3</c:v>
                </c:pt>
                <c:pt idx="16112">
                  <c:v>-6.1553030303030526E-3</c:v>
                </c:pt>
                <c:pt idx="16113">
                  <c:v>-6.3920454545454575E-3</c:v>
                </c:pt>
                <c:pt idx="16114">
                  <c:v>-6.8655303030303082E-3</c:v>
                </c:pt>
                <c:pt idx="16115">
                  <c:v>-6.8655303030303082E-3</c:v>
                </c:pt>
                <c:pt idx="16116">
                  <c:v>-6.8655303030303082E-3</c:v>
                </c:pt>
                <c:pt idx="16117">
                  <c:v>-6.8655303030303082E-3</c:v>
                </c:pt>
                <c:pt idx="16118">
                  <c:v>-6.8655303030303082E-3</c:v>
                </c:pt>
                <c:pt idx="16119">
                  <c:v>-6.8655303030303082E-3</c:v>
                </c:pt>
                <c:pt idx="16120">
                  <c:v>-6.6287878787878755E-3</c:v>
                </c:pt>
                <c:pt idx="16121">
                  <c:v>-6.6287878787878755E-3</c:v>
                </c:pt>
                <c:pt idx="16122">
                  <c:v>-6.6287878787878755E-3</c:v>
                </c:pt>
                <c:pt idx="16123">
                  <c:v>-6.6287878787878755E-3</c:v>
                </c:pt>
                <c:pt idx="16124">
                  <c:v>-6.6287878787878755E-3</c:v>
                </c:pt>
                <c:pt idx="16125">
                  <c:v>-6.6287878787878755E-3</c:v>
                </c:pt>
                <c:pt idx="16126">
                  <c:v>-6.6287878787878755E-3</c:v>
                </c:pt>
                <c:pt idx="16127">
                  <c:v>-6.6287878787878755E-3</c:v>
                </c:pt>
                <c:pt idx="16128">
                  <c:v>-6.6287878787878755E-3</c:v>
                </c:pt>
                <c:pt idx="16129">
                  <c:v>-6.6287878787878755E-3</c:v>
                </c:pt>
                <c:pt idx="16130">
                  <c:v>-6.8655303030303082E-3</c:v>
                </c:pt>
                <c:pt idx="16131">
                  <c:v>-6.8655303030303082E-3</c:v>
                </c:pt>
                <c:pt idx="16132">
                  <c:v>-6.8655303030303082E-3</c:v>
                </c:pt>
                <c:pt idx="16133">
                  <c:v>-6.8655303030303082E-3</c:v>
                </c:pt>
                <c:pt idx="16134">
                  <c:v>-6.8655303030303082E-3</c:v>
                </c:pt>
                <c:pt idx="16135">
                  <c:v>-6.8655303030303082E-3</c:v>
                </c:pt>
                <c:pt idx="16136">
                  <c:v>-6.8655303030303082E-3</c:v>
                </c:pt>
                <c:pt idx="16137">
                  <c:v>-6.8655303030303082E-3</c:v>
                </c:pt>
                <c:pt idx="16138">
                  <c:v>-6.8655303030303082E-3</c:v>
                </c:pt>
                <c:pt idx="16139">
                  <c:v>-6.8655303030303082E-3</c:v>
                </c:pt>
                <c:pt idx="16140">
                  <c:v>-6.8655303030303082E-3</c:v>
                </c:pt>
                <c:pt idx="16141">
                  <c:v>-6.8655303030303082E-3</c:v>
                </c:pt>
                <c:pt idx="16142">
                  <c:v>-6.8655303030303082E-3</c:v>
                </c:pt>
                <c:pt idx="16143">
                  <c:v>-6.8655303030303082E-3</c:v>
                </c:pt>
                <c:pt idx="16144">
                  <c:v>-6.8655303030303082E-3</c:v>
                </c:pt>
                <c:pt idx="16145">
                  <c:v>-6.8655303030303082E-3</c:v>
                </c:pt>
                <c:pt idx="16146">
                  <c:v>-6.6287878787878755E-3</c:v>
                </c:pt>
                <c:pt idx="16147">
                  <c:v>-6.6287878787878755E-3</c:v>
                </c:pt>
                <c:pt idx="16148">
                  <c:v>-6.6287878787878755E-3</c:v>
                </c:pt>
                <c:pt idx="16149">
                  <c:v>-6.6287878787878755E-3</c:v>
                </c:pt>
                <c:pt idx="16150">
                  <c:v>-6.6287878787878755E-3</c:v>
                </c:pt>
                <c:pt idx="16151">
                  <c:v>-6.6287878787878755E-3</c:v>
                </c:pt>
                <c:pt idx="16152">
                  <c:v>-6.6287878787878755E-3</c:v>
                </c:pt>
                <c:pt idx="16153">
                  <c:v>-6.6287878787878755E-3</c:v>
                </c:pt>
                <c:pt idx="16154">
                  <c:v>-6.6287878787878755E-3</c:v>
                </c:pt>
                <c:pt idx="16155">
                  <c:v>-6.6287878787878755E-3</c:v>
                </c:pt>
                <c:pt idx="16156">
                  <c:v>-6.6287878787878755E-3</c:v>
                </c:pt>
                <c:pt idx="16157">
                  <c:v>-6.6287878787878755E-3</c:v>
                </c:pt>
                <c:pt idx="16158">
                  <c:v>-6.3920454545454575E-3</c:v>
                </c:pt>
                <c:pt idx="16159">
                  <c:v>-6.3920454545454575E-3</c:v>
                </c:pt>
                <c:pt idx="16160">
                  <c:v>-6.3920454545454575E-3</c:v>
                </c:pt>
                <c:pt idx="16161">
                  <c:v>-6.3920454545454575E-3</c:v>
                </c:pt>
                <c:pt idx="16162">
                  <c:v>-6.3920454545454575E-3</c:v>
                </c:pt>
                <c:pt idx="16163">
                  <c:v>-6.3920454545454575E-3</c:v>
                </c:pt>
                <c:pt idx="16164">
                  <c:v>-6.3920454545454575E-3</c:v>
                </c:pt>
                <c:pt idx="16165">
                  <c:v>-6.3920454545454575E-3</c:v>
                </c:pt>
                <c:pt idx="16166">
                  <c:v>-6.3920454545454575E-3</c:v>
                </c:pt>
                <c:pt idx="16167">
                  <c:v>-6.3920454545454575E-3</c:v>
                </c:pt>
                <c:pt idx="16168">
                  <c:v>-6.3920454545454575E-3</c:v>
                </c:pt>
                <c:pt idx="16169">
                  <c:v>-6.3920454545454575E-3</c:v>
                </c:pt>
                <c:pt idx="16170">
                  <c:v>-6.3920454545454575E-3</c:v>
                </c:pt>
                <c:pt idx="16171">
                  <c:v>-6.3920454545454575E-3</c:v>
                </c:pt>
                <c:pt idx="16172">
                  <c:v>-6.3920454545454575E-3</c:v>
                </c:pt>
                <c:pt idx="16173">
                  <c:v>-6.3920454545454575E-3</c:v>
                </c:pt>
                <c:pt idx="16174">
                  <c:v>-6.3920454545454575E-3</c:v>
                </c:pt>
                <c:pt idx="16175">
                  <c:v>-6.3920454545454575E-3</c:v>
                </c:pt>
                <c:pt idx="16176">
                  <c:v>-6.3920454545454575E-3</c:v>
                </c:pt>
                <c:pt idx="16177">
                  <c:v>-6.8655303030303082E-3</c:v>
                </c:pt>
                <c:pt idx="16178">
                  <c:v>-6.8655303030303082E-3</c:v>
                </c:pt>
                <c:pt idx="16179">
                  <c:v>-7.5757575757575924E-3</c:v>
                </c:pt>
                <c:pt idx="16180">
                  <c:v>-7.5757575757575924E-3</c:v>
                </c:pt>
                <c:pt idx="16181">
                  <c:v>-7.8125000000000069E-3</c:v>
                </c:pt>
                <c:pt idx="16182">
                  <c:v>-7.8125000000000069E-3</c:v>
                </c:pt>
                <c:pt idx="16183">
                  <c:v>-7.3390151515151745E-3</c:v>
                </c:pt>
                <c:pt idx="16184">
                  <c:v>-7.3390151515151745E-3</c:v>
                </c:pt>
                <c:pt idx="16185">
                  <c:v>-7.3390151515151745E-3</c:v>
                </c:pt>
                <c:pt idx="16186">
                  <c:v>-7.3390151515151745E-3</c:v>
                </c:pt>
                <c:pt idx="16187">
                  <c:v>-7.1022727272727522E-3</c:v>
                </c:pt>
                <c:pt idx="16188">
                  <c:v>-7.1022727272727522E-3</c:v>
                </c:pt>
                <c:pt idx="16189">
                  <c:v>-7.3390151515151745E-3</c:v>
                </c:pt>
                <c:pt idx="16190">
                  <c:v>-7.3390151515151745E-3</c:v>
                </c:pt>
                <c:pt idx="16191">
                  <c:v>-7.3390151515151745E-3</c:v>
                </c:pt>
                <c:pt idx="16192">
                  <c:v>-7.3390151515151745E-3</c:v>
                </c:pt>
                <c:pt idx="16193">
                  <c:v>-7.3390151515151745E-3</c:v>
                </c:pt>
                <c:pt idx="16194">
                  <c:v>-7.3390151515151745E-3</c:v>
                </c:pt>
                <c:pt idx="16195">
                  <c:v>-7.3390151515151745E-3</c:v>
                </c:pt>
                <c:pt idx="16196">
                  <c:v>-7.3390151515151745E-3</c:v>
                </c:pt>
                <c:pt idx="16197">
                  <c:v>-7.3390151515151745E-3</c:v>
                </c:pt>
                <c:pt idx="16198">
                  <c:v>-7.3390151515151745E-3</c:v>
                </c:pt>
                <c:pt idx="16199">
                  <c:v>-7.3390151515151745E-3</c:v>
                </c:pt>
                <c:pt idx="16200">
                  <c:v>-7.3390151515151745E-3</c:v>
                </c:pt>
                <c:pt idx="16201">
                  <c:v>-7.1022727272727522E-3</c:v>
                </c:pt>
                <c:pt idx="16202">
                  <c:v>-7.1022727272727522E-3</c:v>
                </c:pt>
                <c:pt idx="16203">
                  <c:v>-7.3390151515151745E-3</c:v>
                </c:pt>
                <c:pt idx="16204">
                  <c:v>-7.3390151515151745E-3</c:v>
                </c:pt>
                <c:pt idx="16205">
                  <c:v>-7.3390151515151745E-3</c:v>
                </c:pt>
                <c:pt idx="16206">
                  <c:v>-7.3390151515151745E-3</c:v>
                </c:pt>
                <c:pt idx="16207">
                  <c:v>-7.3390151515151745E-3</c:v>
                </c:pt>
                <c:pt idx="16208">
                  <c:v>-7.3390151515151745E-3</c:v>
                </c:pt>
                <c:pt idx="16209">
                  <c:v>-7.5757575757575924E-3</c:v>
                </c:pt>
                <c:pt idx="16210">
                  <c:v>-7.5757575757575924E-3</c:v>
                </c:pt>
                <c:pt idx="16211">
                  <c:v>-7.5757575757575924E-3</c:v>
                </c:pt>
                <c:pt idx="16212">
                  <c:v>-7.5757575757575924E-3</c:v>
                </c:pt>
                <c:pt idx="16213">
                  <c:v>-7.5757575757575924E-3</c:v>
                </c:pt>
                <c:pt idx="16214">
                  <c:v>-7.5757575757575924E-3</c:v>
                </c:pt>
                <c:pt idx="16215">
                  <c:v>-7.5757575757575924E-3</c:v>
                </c:pt>
                <c:pt idx="16216">
                  <c:v>-7.5757575757575924E-3</c:v>
                </c:pt>
                <c:pt idx="16217">
                  <c:v>-7.5757575757575924E-3</c:v>
                </c:pt>
                <c:pt idx="16218">
                  <c:v>-7.5757575757575924E-3</c:v>
                </c:pt>
                <c:pt idx="16219">
                  <c:v>-7.5757575757575924E-3</c:v>
                </c:pt>
                <c:pt idx="16220">
                  <c:v>-7.5757575757575924E-3</c:v>
                </c:pt>
                <c:pt idx="16221">
                  <c:v>-7.5757575757575924E-3</c:v>
                </c:pt>
                <c:pt idx="16222">
                  <c:v>-7.5757575757575924E-3</c:v>
                </c:pt>
                <c:pt idx="16223">
                  <c:v>-7.5757575757575924E-3</c:v>
                </c:pt>
                <c:pt idx="16224">
                  <c:v>-7.5757575757575924E-3</c:v>
                </c:pt>
                <c:pt idx="16225">
                  <c:v>-7.5757575757575924E-3</c:v>
                </c:pt>
                <c:pt idx="16226">
                  <c:v>-7.5757575757575924E-3</c:v>
                </c:pt>
                <c:pt idx="16227">
                  <c:v>-7.5757575757575924E-3</c:v>
                </c:pt>
                <c:pt idx="16228">
                  <c:v>-7.5757575757575924E-3</c:v>
                </c:pt>
                <c:pt idx="16229">
                  <c:v>-7.8125000000000069E-3</c:v>
                </c:pt>
                <c:pt idx="16230">
                  <c:v>-7.8125000000000069E-3</c:v>
                </c:pt>
                <c:pt idx="16231">
                  <c:v>-8.049242424242424E-3</c:v>
                </c:pt>
                <c:pt idx="16232">
                  <c:v>-8.049242424242424E-3</c:v>
                </c:pt>
                <c:pt idx="16233">
                  <c:v>-8.049242424242424E-3</c:v>
                </c:pt>
                <c:pt idx="16234">
                  <c:v>-8.2859848484849018E-3</c:v>
                </c:pt>
                <c:pt idx="16235">
                  <c:v>-8.2859848484849018E-3</c:v>
                </c:pt>
                <c:pt idx="16236">
                  <c:v>-8.2859848484849018E-3</c:v>
                </c:pt>
                <c:pt idx="16237">
                  <c:v>-8.2859848484849018E-3</c:v>
                </c:pt>
                <c:pt idx="16238">
                  <c:v>-8.2859848484849018E-3</c:v>
                </c:pt>
                <c:pt idx="16239">
                  <c:v>-8.2859848484849018E-3</c:v>
                </c:pt>
                <c:pt idx="16240">
                  <c:v>-8.2859848484849018E-3</c:v>
                </c:pt>
                <c:pt idx="16241">
                  <c:v>-8.2859848484849018E-3</c:v>
                </c:pt>
                <c:pt idx="16242">
                  <c:v>-8.2859848484849018E-3</c:v>
                </c:pt>
                <c:pt idx="16243">
                  <c:v>-8.2859848484849018E-3</c:v>
                </c:pt>
                <c:pt idx="16244">
                  <c:v>-8.5227272727273363E-3</c:v>
                </c:pt>
                <c:pt idx="16245">
                  <c:v>-8.5227272727273363E-3</c:v>
                </c:pt>
                <c:pt idx="16246">
                  <c:v>-7.5757575757575924E-3</c:v>
                </c:pt>
                <c:pt idx="16247">
                  <c:v>-7.5757575757575924E-3</c:v>
                </c:pt>
                <c:pt idx="16248">
                  <c:v>-7.5757575757575924E-3</c:v>
                </c:pt>
                <c:pt idx="16249">
                  <c:v>-7.5757575757575924E-3</c:v>
                </c:pt>
                <c:pt idx="16250">
                  <c:v>-7.5757575757575924E-3</c:v>
                </c:pt>
                <c:pt idx="16251">
                  <c:v>-7.5757575757575924E-3</c:v>
                </c:pt>
                <c:pt idx="16252">
                  <c:v>-7.5757575757575924E-3</c:v>
                </c:pt>
                <c:pt idx="16253">
                  <c:v>-7.5757575757575924E-3</c:v>
                </c:pt>
                <c:pt idx="16254">
                  <c:v>-7.5757575757575924E-3</c:v>
                </c:pt>
                <c:pt idx="16255">
                  <c:v>-7.5757575757575924E-3</c:v>
                </c:pt>
                <c:pt idx="16256">
                  <c:v>-7.5757575757575924E-3</c:v>
                </c:pt>
                <c:pt idx="16257">
                  <c:v>-7.5757575757575924E-3</c:v>
                </c:pt>
                <c:pt idx="16258">
                  <c:v>-7.5757575757575924E-3</c:v>
                </c:pt>
                <c:pt idx="16259">
                  <c:v>-7.5757575757575924E-3</c:v>
                </c:pt>
                <c:pt idx="16260">
                  <c:v>-7.5757575757575924E-3</c:v>
                </c:pt>
                <c:pt idx="16261">
                  <c:v>-7.5757575757575924E-3</c:v>
                </c:pt>
                <c:pt idx="16262">
                  <c:v>-7.5757575757575924E-3</c:v>
                </c:pt>
                <c:pt idx="16263">
                  <c:v>-7.5757575757575924E-3</c:v>
                </c:pt>
                <c:pt idx="16264">
                  <c:v>-7.3390151515151745E-3</c:v>
                </c:pt>
                <c:pt idx="16265">
                  <c:v>-7.3390151515151745E-3</c:v>
                </c:pt>
                <c:pt idx="16266">
                  <c:v>-7.8125000000000069E-3</c:v>
                </c:pt>
                <c:pt idx="16267">
                  <c:v>-7.8125000000000069E-3</c:v>
                </c:pt>
                <c:pt idx="16268">
                  <c:v>-8.5227272727273363E-3</c:v>
                </c:pt>
                <c:pt idx="16269">
                  <c:v>-8.5227272727273363E-3</c:v>
                </c:pt>
                <c:pt idx="16270">
                  <c:v>-8.5227272727273363E-3</c:v>
                </c:pt>
                <c:pt idx="16271">
                  <c:v>-8.5227272727273363E-3</c:v>
                </c:pt>
                <c:pt idx="16272">
                  <c:v>-8.5227272727273363E-3</c:v>
                </c:pt>
                <c:pt idx="16273">
                  <c:v>-8.5227272727273363E-3</c:v>
                </c:pt>
                <c:pt idx="16274">
                  <c:v>-8.2859848484849018E-3</c:v>
                </c:pt>
                <c:pt idx="16275">
                  <c:v>-8.2859848484849018E-3</c:v>
                </c:pt>
                <c:pt idx="16276">
                  <c:v>-8.2859848484849018E-3</c:v>
                </c:pt>
                <c:pt idx="16277">
                  <c:v>-8.2859848484849018E-3</c:v>
                </c:pt>
                <c:pt idx="16278">
                  <c:v>-8.2859848484849018E-3</c:v>
                </c:pt>
                <c:pt idx="16279">
                  <c:v>-8.2859848484849018E-3</c:v>
                </c:pt>
                <c:pt idx="16280">
                  <c:v>-8.049242424242424E-3</c:v>
                </c:pt>
                <c:pt idx="16281">
                  <c:v>-8.049242424242424E-3</c:v>
                </c:pt>
                <c:pt idx="16282">
                  <c:v>-8.5227272727273363E-3</c:v>
                </c:pt>
                <c:pt idx="16283">
                  <c:v>-8.5227272727273363E-3</c:v>
                </c:pt>
                <c:pt idx="16284">
                  <c:v>-8.5227272727273363E-3</c:v>
                </c:pt>
                <c:pt idx="16285">
                  <c:v>-8.5227272727273363E-3</c:v>
                </c:pt>
                <c:pt idx="16286">
                  <c:v>-8.5227272727273363E-3</c:v>
                </c:pt>
                <c:pt idx="16287">
                  <c:v>-8.5227272727273363E-3</c:v>
                </c:pt>
                <c:pt idx="16288">
                  <c:v>-8.5227272727273363E-3</c:v>
                </c:pt>
                <c:pt idx="16289">
                  <c:v>-8.5227272727273363E-3</c:v>
                </c:pt>
                <c:pt idx="16290">
                  <c:v>-8.5227272727273363E-3</c:v>
                </c:pt>
                <c:pt idx="16291">
                  <c:v>-8.5227272727273363E-3</c:v>
                </c:pt>
                <c:pt idx="16292">
                  <c:v>-8.2859848484849018E-3</c:v>
                </c:pt>
                <c:pt idx="16293">
                  <c:v>-8.2859848484849018E-3</c:v>
                </c:pt>
                <c:pt idx="16294">
                  <c:v>-8.049242424242424E-3</c:v>
                </c:pt>
                <c:pt idx="16295">
                  <c:v>-8.049242424242424E-3</c:v>
                </c:pt>
                <c:pt idx="16296">
                  <c:v>-8.049242424242424E-3</c:v>
                </c:pt>
                <c:pt idx="16297">
                  <c:v>-8.049242424242424E-3</c:v>
                </c:pt>
                <c:pt idx="16298">
                  <c:v>-8.049242424242424E-3</c:v>
                </c:pt>
                <c:pt idx="16299">
                  <c:v>-8.049242424242424E-3</c:v>
                </c:pt>
                <c:pt idx="16300">
                  <c:v>-8.049242424242424E-3</c:v>
                </c:pt>
                <c:pt idx="16301">
                  <c:v>-8.049242424242424E-3</c:v>
                </c:pt>
                <c:pt idx="16302">
                  <c:v>-7.8125000000000069E-3</c:v>
                </c:pt>
                <c:pt idx="16303">
                  <c:v>-7.8125000000000069E-3</c:v>
                </c:pt>
                <c:pt idx="16304">
                  <c:v>-8.049242424242424E-3</c:v>
                </c:pt>
                <c:pt idx="16305">
                  <c:v>-8.049242424242424E-3</c:v>
                </c:pt>
                <c:pt idx="16306">
                  <c:v>-8.049242424242424E-3</c:v>
                </c:pt>
                <c:pt idx="16307">
                  <c:v>-8.049242424242424E-3</c:v>
                </c:pt>
                <c:pt idx="16308">
                  <c:v>-8.049242424242424E-3</c:v>
                </c:pt>
                <c:pt idx="16309">
                  <c:v>-8.049242424242424E-3</c:v>
                </c:pt>
                <c:pt idx="16310">
                  <c:v>-8.049242424242424E-3</c:v>
                </c:pt>
                <c:pt idx="16311">
                  <c:v>-8.049242424242424E-3</c:v>
                </c:pt>
                <c:pt idx="16312">
                  <c:v>-8.049242424242424E-3</c:v>
                </c:pt>
                <c:pt idx="16313">
                  <c:v>-8.049242424242424E-3</c:v>
                </c:pt>
                <c:pt idx="16314">
                  <c:v>-8.049242424242424E-3</c:v>
                </c:pt>
                <c:pt idx="16315">
                  <c:v>-8.049242424242424E-3</c:v>
                </c:pt>
                <c:pt idx="16316">
                  <c:v>-8.049242424242424E-3</c:v>
                </c:pt>
                <c:pt idx="16317">
                  <c:v>-8.049242424242424E-3</c:v>
                </c:pt>
                <c:pt idx="16318">
                  <c:v>-8.049242424242424E-3</c:v>
                </c:pt>
                <c:pt idx="16319">
                  <c:v>-8.049242424242424E-3</c:v>
                </c:pt>
                <c:pt idx="16320">
                  <c:v>-8.049242424242424E-3</c:v>
                </c:pt>
                <c:pt idx="16321">
                  <c:v>-8.049242424242424E-3</c:v>
                </c:pt>
                <c:pt idx="16322">
                  <c:v>-8.049242424242424E-3</c:v>
                </c:pt>
                <c:pt idx="16323">
                  <c:v>-8.049242424242424E-3</c:v>
                </c:pt>
                <c:pt idx="16324">
                  <c:v>-8.049242424242424E-3</c:v>
                </c:pt>
                <c:pt idx="16325">
                  <c:v>-8.049242424242424E-3</c:v>
                </c:pt>
                <c:pt idx="16326">
                  <c:v>-8.049242424242424E-3</c:v>
                </c:pt>
                <c:pt idx="16327">
                  <c:v>-8.049242424242424E-3</c:v>
                </c:pt>
                <c:pt idx="16328">
                  <c:v>-8.049242424242424E-3</c:v>
                </c:pt>
                <c:pt idx="16329">
                  <c:v>-7.3390151515151745E-3</c:v>
                </c:pt>
                <c:pt idx="16330">
                  <c:v>-7.3390151515151745E-3</c:v>
                </c:pt>
                <c:pt idx="16331">
                  <c:v>-7.3390151515151745E-3</c:v>
                </c:pt>
                <c:pt idx="16332">
                  <c:v>-7.3390151515151745E-3</c:v>
                </c:pt>
                <c:pt idx="16333">
                  <c:v>-6.8655303030303082E-3</c:v>
                </c:pt>
                <c:pt idx="16334">
                  <c:v>-6.8655303030303082E-3</c:v>
                </c:pt>
                <c:pt idx="16335">
                  <c:v>-6.8655303030303082E-3</c:v>
                </c:pt>
                <c:pt idx="16336">
                  <c:v>-6.8655303030303082E-3</c:v>
                </c:pt>
                <c:pt idx="16337">
                  <c:v>-7.1022727272727522E-3</c:v>
                </c:pt>
                <c:pt idx="16338">
                  <c:v>-7.1022727272727522E-3</c:v>
                </c:pt>
                <c:pt idx="16339">
                  <c:v>-7.1022727272727522E-3</c:v>
                </c:pt>
                <c:pt idx="16340">
                  <c:v>-7.1022727272727522E-3</c:v>
                </c:pt>
                <c:pt idx="16341">
                  <c:v>-7.1022727272727522E-3</c:v>
                </c:pt>
                <c:pt idx="16342">
                  <c:v>-7.1022727272727522E-3</c:v>
                </c:pt>
                <c:pt idx="16343">
                  <c:v>-7.1022727272727522E-3</c:v>
                </c:pt>
                <c:pt idx="16344">
                  <c:v>-7.1022727272727522E-3</c:v>
                </c:pt>
                <c:pt idx="16345">
                  <c:v>-7.1022727272727522E-3</c:v>
                </c:pt>
                <c:pt idx="16346">
                  <c:v>-7.1022727272727522E-3</c:v>
                </c:pt>
                <c:pt idx="16347">
                  <c:v>-7.1022727272727522E-3</c:v>
                </c:pt>
                <c:pt idx="16348">
                  <c:v>-7.1022727272727522E-3</c:v>
                </c:pt>
                <c:pt idx="16349">
                  <c:v>-7.1022727272727522E-3</c:v>
                </c:pt>
                <c:pt idx="16350">
                  <c:v>-7.1022727272727522E-3</c:v>
                </c:pt>
                <c:pt idx="16351">
                  <c:v>-7.8125000000000069E-3</c:v>
                </c:pt>
                <c:pt idx="16352">
                  <c:v>-7.8125000000000069E-3</c:v>
                </c:pt>
                <c:pt idx="16353">
                  <c:v>-7.8125000000000069E-3</c:v>
                </c:pt>
                <c:pt idx="16354">
                  <c:v>-7.8125000000000069E-3</c:v>
                </c:pt>
                <c:pt idx="16355">
                  <c:v>-7.5757575757575924E-3</c:v>
                </c:pt>
                <c:pt idx="16356">
                  <c:v>-7.5757575757575924E-3</c:v>
                </c:pt>
                <c:pt idx="16357">
                  <c:v>-7.8125000000000069E-3</c:v>
                </c:pt>
                <c:pt idx="16358">
                  <c:v>-7.8125000000000069E-3</c:v>
                </c:pt>
                <c:pt idx="16359">
                  <c:v>-8.049242424242424E-3</c:v>
                </c:pt>
                <c:pt idx="16360">
                  <c:v>-8.049242424242424E-3</c:v>
                </c:pt>
                <c:pt idx="16361">
                  <c:v>-8.049242424242424E-3</c:v>
                </c:pt>
                <c:pt idx="16362">
                  <c:v>-8.049242424242424E-3</c:v>
                </c:pt>
                <c:pt idx="16363">
                  <c:v>-8.2859848484849018E-3</c:v>
                </c:pt>
                <c:pt idx="16364">
                  <c:v>-8.2859848484849018E-3</c:v>
                </c:pt>
                <c:pt idx="16365">
                  <c:v>-8.2859848484849018E-3</c:v>
                </c:pt>
                <c:pt idx="16366">
                  <c:v>-8.2859848484849018E-3</c:v>
                </c:pt>
                <c:pt idx="16367">
                  <c:v>-8.2859848484849018E-3</c:v>
                </c:pt>
                <c:pt idx="16368">
                  <c:v>-8.2859848484849018E-3</c:v>
                </c:pt>
                <c:pt idx="16369">
                  <c:v>-8.2859848484849018E-3</c:v>
                </c:pt>
                <c:pt idx="16370">
                  <c:v>-8.2859848484849018E-3</c:v>
                </c:pt>
                <c:pt idx="16371">
                  <c:v>-8.2859848484849018E-3</c:v>
                </c:pt>
                <c:pt idx="16372">
                  <c:v>-8.2859848484849018E-3</c:v>
                </c:pt>
                <c:pt idx="16373">
                  <c:v>-8.2859848484849018E-3</c:v>
                </c:pt>
                <c:pt idx="16374">
                  <c:v>-8.2859848484849018E-3</c:v>
                </c:pt>
                <c:pt idx="16375">
                  <c:v>-8.2859848484849018E-3</c:v>
                </c:pt>
                <c:pt idx="16376">
                  <c:v>-8.2859848484849018E-3</c:v>
                </c:pt>
                <c:pt idx="16377">
                  <c:v>-8.2859848484849018E-3</c:v>
                </c:pt>
                <c:pt idx="16378">
                  <c:v>-8.2859848484849018E-3</c:v>
                </c:pt>
                <c:pt idx="16379">
                  <c:v>-8.2859848484849018E-3</c:v>
                </c:pt>
                <c:pt idx="16380">
                  <c:v>-8.2859848484849018E-3</c:v>
                </c:pt>
                <c:pt idx="16381">
                  <c:v>-8.2859848484849018E-3</c:v>
                </c:pt>
                <c:pt idx="16382">
                  <c:v>-8.2859848484849018E-3</c:v>
                </c:pt>
                <c:pt idx="16383">
                  <c:v>-8.2859848484849018E-3</c:v>
                </c:pt>
                <c:pt idx="16384">
                  <c:v>-8.2859848484849018E-3</c:v>
                </c:pt>
                <c:pt idx="16385">
                  <c:v>-8.2859848484849018E-3</c:v>
                </c:pt>
                <c:pt idx="16386">
                  <c:v>-8.2859848484849018E-3</c:v>
                </c:pt>
                <c:pt idx="16387">
                  <c:v>-8.2859848484849018E-3</c:v>
                </c:pt>
                <c:pt idx="16388">
                  <c:v>-8.2859848484849018E-3</c:v>
                </c:pt>
                <c:pt idx="16389">
                  <c:v>-8.2859848484849018E-3</c:v>
                </c:pt>
                <c:pt idx="16390">
                  <c:v>-8.2859848484849018E-3</c:v>
                </c:pt>
                <c:pt idx="16391">
                  <c:v>-8.2859848484849018E-3</c:v>
                </c:pt>
                <c:pt idx="16392">
                  <c:v>-8.2859848484849018E-3</c:v>
                </c:pt>
                <c:pt idx="16393">
                  <c:v>-8.2859848484849018E-3</c:v>
                </c:pt>
                <c:pt idx="16394">
                  <c:v>-8.049242424242424E-3</c:v>
                </c:pt>
                <c:pt idx="16395">
                  <c:v>-8.049242424242424E-3</c:v>
                </c:pt>
                <c:pt idx="16396">
                  <c:v>-7.8125000000000069E-3</c:v>
                </c:pt>
                <c:pt idx="16397">
                  <c:v>-7.8125000000000069E-3</c:v>
                </c:pt>
                <c:pt idx="16398">
                  <c:v>-7.8125000000000069E-3</c:v>
                </c:pt>
                <c:pt idx="16399">
                  <c:v>-7.8125000000000069E-3</c:v>
                </c:pt>
                <c:pt idx="16400">
                  <c:v>-7.8125000000000069E-3</c:v>
                </c:pt>
                <c:pt idx="16401">
                  <c:v>-7.8125000000000069E-3</c:v>
                </c:pt>
                <c:pt idx="16402">
                  <c:v>-7.8125000000000069E-3</c:v>
                </c:pt>
                <c:pt idx="16403">
                  <c:v>-7.8125000000000069E-3</c:v>
                </c:pt>
                <c:pt idx="16404">
                  <c:v>-7.8125000000000069E-3</c:v>
                </c:pt>
                <c:pt idx="16405">
                  <c:v>-7.8125000000000069E-3</c:v>
                </c:pt>
                <c:pt idx="16406">
                  <c:v>-7.8125000000000069E-3</c:v>
                </c:pt>
                <c:pt idx="16407">
                  <c:v>-7.8125000000000069E-3</c:v>
                </c:pt>
                <c:pt idx="16408">
                  <c:v>-7.5757575757575924E-3</c:v>
                </c:pt>
                <c:pt idx="16409">
                  <c:v>-7.5757575757575924E-3</c:v>
                </c:pt>
                <c:pt idx="16410">
                  <c:v>-7.5757575757575924E-3</c:v>
                </c:pt>
                <c:pt idx="16411">
                  <c:v>-7.5757575757575924E-3</c:v>
                </c:pt>
                <c:pt idx="16412">
                  <c:v>-7.5757575757575924E-3</c:v>
                </c:pt>
                <c:pt idx="16413">
                  <c:v>-7.5757575757575924E-3</c:v>
                </c:pt>
                <c:pt idx="16414">
                  <c:v>-7.1022727272727522E-3</c:v>
                </c:pt>
                <c:pt idx="16415">
                  <c:v>-7.1022727272727522E-3</c:v>
                </c:pt>
                <c:pt idx="16416">
                  <c:v>-7.1022727272727522E-3</c:v>
                </c:pt>
                <c:pt idx="16417">
                  <c:v>-6.8655303030303082E-3</c:v>
                </c:pt>
                <c:pt idx="16418">
                  <c:v>-6.8655303030303082E-3</c:v>
                </c:pt>
                <c:pt idx="16419">
                  <c:v>-6.8655303030303082E-3</c:v>
                </c:pt>
                <c:pt idx="16420">
                  <c:v>-6.8655303030303082E-3</c:v>
                </c:pt>
                <c:pt idx="16421">
                  <c:v>-6.3920454545454575E-3</c:v>
                </c:pt>
                <c:pt idx="16422">
                  <c:v>-6.3920454545454575E-3</c:v>
                </c:pt>
                <c:pt idx="16423">
                  <c:v>-6.1553030303030526E-3</c:v>
                </c:pt>
                <c:pt idx="16424">
                  <c:v>-6.1553030303030526E-3</c:v>
                </c:pt>
                <c:pt idx="16425">
                  <c:v>-6.1553030303030526E-3</c:v>
                </c:pt>
                <c:pt idx="16426">
                  <c:v>-6.1553030303030526E-3</c:v>
                </c:pt>
                <c:pt idx="16427">
                  <c:v>-5.9185606060606303E-3</c:v>
                </c:pt>
                <c:pt idx="16428">
                  <c:v>-5.681818181818208E-3</c:v>
                </c:pt>
                <c:pt idx="16429">
                  <c:v>-5.681818181818208E-3</c:v>
                </c:pt>
                <c:pt idx="16430">
                  <c:v>-5.681818181818208E-3</c:v>
                </c:pt>
                <c:pt idx="16431">
                  <c:v>-5.681818181818208E-3</c:v>
                </c:pt>
                <c:pt idx="16432">
                  <c:v>-5.681818181818208E-3</c:v>
                </c:pt>
                <c:pt idx="16433">
                  <c:v>-5.681818181818208E-3</c:v>
                </c:pt>
                <c:pt idx="16434">
                  <c:v>-5.681818181818208E-3</c:v>
                </c:pt>
                <c:pt idx="16435">
                  <c:v>-5.4450757575757579E-3</c:v>
                </c:pt>
                <c:pt idx="16436">
                  <c:v>-5.4450757575757579E-3</c:v>
                </c:pt>
                <c:pt idx="16437">
                  <c:v>-5.4450757575757579E-3</c:v>
                </c:pt>
                <c:pt idx="16438">
                  <c:v>-5.4450757575757579E-3</c:v>
                </c:pt>
                <c:pt idx="16439">
                  <c:v>-5.4450757575757579E-3</c:v>
                </c:pt>
                <c:pt idx="16440">
                  <c:v>-5.4450757575757579E-3</c:v>
                </c:pt>
                <c:pt idx="16441">
                  <c:v>-5.4450757575757579E-3</c:v>
                </c:pt>
                <c:pt idx="16442">
                  <c:v>-5.4450757575757579E-3</c:v>
                </c:pt>
                <c:pt idx="16443">
                  <c:v>-6.1553030303030526E-3</c:v>
                </c:pt>
                <c:pt idx="16444">
                  <c:v>-6.1553030303030526E-3</c:v>
                </c:pt>
                <c:pt idx="16445">
                  <c:v>-6.3920454545454575E-3</c:v>
                </c:pt>
                <c:pt idx="16446">
                  <c:v>-6.3920454545454575E-3</c:v>
                </c:pt>
                <c:pt idx="16447">
                  <c:v>-6.3920454545454575E-3</c:v>
                </c:pt>
                <c:pt idx="16448">
                  <c:v>-6.3920454545454575E-3</c:v>
                </c:pt>
                <c:pt idx="16449">
                  <c:v>-6.1553030303030526E-3</c:v>
                </c:pt>
                <c:pt idx="16450">
                  <c:v>-6.1553030303030526E-3</c:v>
                </c:pt>
                <c:pt idx="16451">
                  <c:v>-6.1553030303030526E-3</c:v>
                </c:pt>
                <c:pt idx="16452">
                  <c:v>-6.1553030303030526E-3</c:v>
                </c:pt>
                <c:pt idx="16453">
                  <c:v>-6.1553030303030526E-3</c:v>
                </c:pt>
                <c:pt idx="16454">
                  <c:v>-6.1553030303030526E-3</c:v>
                </c:pt>
                <c:pt idx="16455">
                  <c:v>-6.1553030303030526E-3</c:v>
                </c:pt>
                <c:pt idx="16456">
                  <c:v>-6.1553030303030526E-3</c:v>
                </c:pt>
                <c:pt idx="16457">
                  <c:v>-6.1553030303030526E-3</c:v>
                </c:pt>
                <c:pt idx="16458">
                  <c:v>-6.1553030303030526E-3</c:v>
                </c:pt>
                <c:pt idx="16459">
                  <c:v>-6.3920454545454575E-3</c:v>
                </c:pt>
                <c:pt idx="16460">
                  <c:v>-6.3920454545454575E-3</c:v>
                </c:pt>
                <c:pt idx="16461">
                  <c:v>-6.3920454545454575E-3</c:v>
                </c:pt>
                <c:pt idx="16462">
                  <c:v>-6.3920454545454575E-3</c:v>
                </c:pt>
                <c:pt idx="16463">
                  <c:v>-6.3920454545454575E-3</c:v>
                </c:pt>
                <c:pt idx="16464">
                  <c:v>-6.3920454545454575E-3</c:v>
                </c:pt>
                <c:pt idx="16465">
                  <c:v>-6.3920454545454575E-3</c:v>
                </c:pt>
                <c:pt idx="16466">
                  <c:v>-6.3920454545454575E-3</c:v>
                </c:pt>
                <c:pt idx="16467">
                  <c:v>-6.1553030303030526E-3</c:v>
                </c:pt>
                <c:pt idx="16468">
                  <c:v>-6.1553030303030526E-3</c:v>
                </c:pt>
                <c:pt idx="16469">
                  <c:v>-5.9185606060606303E-3</c:v>
                </c:pt>
                <c:pt idx="16470">
                  <c:v>-5.9185606060606303E-3</c:v>
                </c:pt>
                <c:pt idx="16471">
                  <c:v>-5.681818181818208E-3</c:v>
                </c:pt>
                <c:pt idx="16472">
                  <c:v>-5.681818181818208E-3</c:v>
                </c:pt>
                <c:pt idx="16473">
                  <c:v>-5.2083333333333721E-3</c:v>
                </c:pt>
                <c:pt idx="16474">
                  <c:v>-5.2083333333333721E-3</c:v>
                </c:pt>
                <c:pt idx="16475">
                  <c:v>-5.2083333333333721E-3</c:v>
                </c:pt>
                <c:pt idx="16476">
                  <c:v>-5.2083333333333721E-3</c:v>
                </c:pt>
                <c:pt idx="16477">
                  <c:v>-6.1553030303030526E-3</c:v>
                </c:pt>
                <c:pt idx="16478">
                  <c:v>-6.1553030303030526E-3</c:v>
                </c:pt>
                <c:pt idx="16479">
                  <c:v>-6.3920454545454575E-3</c:v>
                </c:pt>
                <c:pt idx="16480">
                  <c:v>-6.3920454545454575E-3</c:v>
                </c:pt>
                <c:pt idx="16481">
                  <c:v>-6.3920454545454575E-3</c:v>
                </c:pt>
                <c:pt idx="16482">
                  <c:v>-6.3920454545454575E-3</c:v>
                </c:pt>
                <c:pt idx="16483">
                  <c:v>-6.1553030303030526E-3</c:v>
                </c:pt>
                <c:pt idx="16484">
                  <c:v>-6.1553030303030526E-3</c:v>
                </c:pt>
                <c:pt idx="16485">
                  <c:v>-6.1553030303030526E-3</c:v>
                </c:pt>
                <c:pt idx="16486">
                  <c:v>-6.1553030303030526E-3</c:v>
                </c:pt>
                <c:pt idx="16487">
                  <c:v>-6.1553030303030526E-3</c:v>
                </c:pt>
                <c:pt idx="16488">
                  <c:v>-6.1553030303030526E-3</c:v>
                </c:pt>
                <c:pt idx="16489">
                  <c:v>-6.1553030303030526E-3</c:v>
                </c:pt>
                <c:pt idx="16490">
                  <c:v>-5.9185606060606303E-3</c:v>
                </c:pt>
                <c:pt idx="16491">
                  <c:v>-5.681818181818208E-3</c:v>
                </c:pt>
                <c:pt idx="16492">
                  <c:v>-5.681818181818208E-3</c:v>
                </c:pt>
                <c:pt idx="16493">
                  <c:v>-5.681818181818208E-3</c:v>
                </c:pt>
                <c:pt idx="16494">
                  <c:v>-5.4450757575757579E-3</c:v>
                </c:pt>
                <c:pt idx="16495">
                  <c:v>-5.4450757575757579E-3</c:v>
                </c:pt>
                <c:pt idx="16496">
                  <c:v>-5.4450757575757579E-3</c:v>
                </c:pt>
                <c:pt idx="16497">
                  <c:v>-5.4450757575757579E-3</c:v>
                </c:pt>
                <c:pt idx="16498">
                  <c:v>-5.681818181818208E-3</c:v>
                </c:pt>
                <c:pt idx="16499">
                  <c:v>-5.681818181818208E-3</c:v>
                </c:pt>
                <c:pt idx="16500">
                  <c:v>-5.681818181818208E-3</c:v>
                </c:pt>
                <c:pt idx="16501">
                  <c:v>-5.681818181818208E-3</c:v>
                </c:pt>
                <c:pt idx="16502">
                  <c:v>-5.681818181818208E-3</c:v>
                </c:pt>
                <c:pt idx="16503">
                  <c:v>-5.681818181818208E-3</c:v>
                </c:pt>
                <c:pt idx="16504">
                  <c:v>-5.681818181818208E-3</c:v>
                </c:pt>
                <c:pt idx="16505">
                  <c:v>-5.681818181818208E-3</c:v>
                </c:pt>
                <c:pt idx="16506">
                  <c:v>-5.4450757575757579E-3</c:v>
                </c:pt>
                <c:pt idx="16507">
                  <c:v>-5.4450757575757579E-3</c:v>
                </c:pt>
                <c:pt idx="16508">
                  <c:v>-6.1553030303030526E-3</c:v>
                </c:pt>
                <c:pt idx="16509">
                  <c:v>-6.1553030303030526E-3</c:v>
                </c:pt>
                <c:pt idx="16510">
                  <c:v>-5.9185606060606303E-3</c:v>
                </c:pt>
                <c:pt idx="16511">
                  <c:v>-5.9185606060606303E-3</c:v>
                </c:pt>
                <c:pt idx="16512">
                  <c:v>-5.681818181818208E-3</c:v>
                </c:pt>
                <c:pt idx="16513">
                  <c:v>-5.681818181818208E-3</c:v>
                </c:pt>
                <c:pt idx="16514">
                  <c:v>-6.1553030303030526E-3</c:v>
                </c:pt>
                <c:pt idx="16515">
                  <c:v>-6.1553030303030526E-3</c:v>
                </c:pt>
                <c:pt idx="16516">
                  <c:v>-6.1553030303030526E-3</c:v>
                </c:pt>
                <c:pt idx="16517">
                  <c:v>-6.1553030303030526E-3</c:v>
                </c:pt>
                <c:pt idx="16518">
                  <c:v>-6.1553030303030526E-3</c:v>
                </c:pt>
                <c:pt idx="16519">
                  <c:v>-6.1553030303030526E-3</c:v>
                </c:pt>
                <c:pt idx="16520">
                  <c:v>-6.1553030303030526E-3</c:v>
                </c:pt>
                <c:pt idx="16521">
                  <c:v>-6.1553030303030526E-3</c:v>
                </c:pt>
                <c:pt idx="16522">
                  <c:v>-6.1553030303030526E-3</c:v>
                </c:pt>
                <c:pt idx="16523">
                  <c:v>-6.1553030303030526E-3</c:v>
                </c:pt>
                <c:pt idx="16524">
                  <c:v>-6.1553030303030526E-3</c:v>
                </c:pt>
                <c:pt idx="16525">
                  <c:v>-6.1553030303030526E-3</c:v>
                </c:pt>
                <c:pt idx="16526">
                  <c:v>-5.681818181818208E-3</c:v>
                </c:pt>
                <c:pt idx="16527">
                  <c:v>-5.681818181818208E-3</c:v>
                </c:pt>
                <c:pt idx="16528">
                  <c:v>-5.9185606060606303E-3</c:v>
                </c:pt>
                <c:pt idx="16529">
                  <c:v>-5.9185606060606303E-3</c:v>
                </c:pt>
                <c:pt idx="16530">
                  <c:v>-5.9185606060606303E-3</c:v>
                </c:pt>
                <c:pt idx="16531">
                  <c:v>-5.9185606060606303E-3</c:v>
                </c:pt>
                <c:pt idx="16532">
                  <c:v>-5.681818181818208E-3</c:v>
                </c:pt>
                <c:pt idx="16533">
                  <c:v>-5.681818181818208E-3</c:v>
                </c:pt>
                <c:pt idx="16534">
                  <c:v>-5.681818181818208E-3</c:v>
                </c:pt>
                <c:pt idx="16535">
                  <c:v>-5.681818181818208E-3</c:v>
                </c:pt>
                <c:pt idx="16536">
                  <c:v>-5.9185606060606303E-3</c:v>
                </c:pt>
                <c:pt idx="16537">
                  <c:v>-5.9185606060606303E-3</c:v>
                </c:pt>
                <c:pt idx="16538">
                  <c:v>-5.9185606060606303E-3</c:v>
                </c:pt>
                <c:pt idx="16539">
                  <c:v>-5.9185606060606303E-3</c:v>
                </c:pt>
                <c:pt idx="16540">
                  <c:v>-5.9185606060606303E-3</c:v>
                </c:pt>
                <c:pt idx="16541">
                  <c:v>-5.9185606060606303E-3</c:v>
                </c:pt>
                <c:pt idx="16542">
                  <c:v>-5.9185606060606303E-3</c:v>
                </c:pt>
                <c:pt idx="16543">
                  <c:v>-5.9185606060606303E-3</c:v>
                </c:pt>
                <c:pt idx="16544">
                  <c:v>-5.9185606060606303E-3</c:v>
                </c:pt>
                <c:pt idx="16545">
                  <c:v>-5.9185606060606303E-3</c:v>
                </c:pt>
                <c:pt idx="16546">
                  <c:v>-5.9185606060606303E-3</c:v>
                </c:pt>
                <c:pt idx="16547">
                  <c:v>-5.9185606060606303E-3</c:v>
                </c:pt>
                <c:pt idx="16548">
                  <c:v>-5.9185606060606303E-3</c:v>
                </c:pt>
                <c:pt idx="16549">
                  <c:v>-6.1553030303030526E-3</c:v>
                </c:pt>
                <c:pt idx="16550">
                  <c:v>-6.1553030303030526E-3</c:v>
                </c:pt>
                <c:pt idx="16551">
                  <c:v>-5.9185606060606303E-3</c:v>
                </c:pt>
                <c:pt idx="16552">
                  <c:v>-5.9185606060606303E-3</c:v>
                </c:pt>
                <c:pt idx="16553">
                  <c:v>-5.9185606060606303E-3</c:v>
                </c:pt>
                <c:pt idx="16554">
                  <c:v>-5.9185606060606303E-3</c:v>
                </c:pt>
                <c:pt idx="16555">
                  <c:v>-5.9185606060606303E-3</c:v>
                </c:pt>
                <c:pt idx="16556">
                  <c:v>-5.9185606060606303E-3</c:v>
                </c:pt>
                <c:pt idx="16557">
                  <c:v>-5.9185606060606303E-3</c:v>
                </c:pt>
                <c:pt idx="16558">
                  <c:v>-5.9185606060606303E-3</c:v>
                </c:pt>
                <c:pt idx="16559">
                  <c:v>-5.9185606060606303E-3</c:v>
                </c:pt>
                <c:pt idx="16560">
                  <c:v>-5.9185606060606303E-3</c:v>
                </c:pt>
                <c:pt idx="16561">
                  <c:v>-6.3920454545454575E-3</c:v>
                </c:pt>
                <c:pt idx="16562">
                  <c:v>-6.3920454545454575E-3</c:v>
                </c:pt>
                <c:pt idx="16563">
                  <c:v>-6.1553030303030526E-3</c:v>
                </c:pt>
                <c:pt idx="16564">
                  <c:v>-6.1553030303030526E-3</c:v>
                </c:pt>
                <c:pt idx="16565">
                  <c:v>-6.3920454545454575E-3</c:v>
                </c:pt>
                <c:pt idx="16566">
                  <c:v>-6.3920454545454575E-3</c:v>
                </c:pt>
                <c:pt idx="16567">
                  <c:v>-6.3920454545454575E-3</c:v>
                </c:pt>
                <c:pt idx="16568">
                  <c:v>-6.3920454545454575E-3</c:v>
                </c:pt>
                <c:pt idx="16569">
                  <c:v>-6.1553030303030526E-3</c:v>
                </c:pt>
                <c:pt idx="16570">
                  <c:v>-6.1553030303030526E-3</c:v>
                </c:pt>
                <c:pt idx="16571">
                  <c:v>-6.1553030303030526E-3</c:v>
                </c:pt>
                <c:pt idx="16572">
                  <c:v>-6.1553030303030526E-3</c:v>
                </c:pt>
                <c:pt idx="16573">
                  <c:v>-6.3920454545454575E-3</c:v>
                </c:pt>
                <c:pt idx="16574">
                  <c:v>-6.3920454545454575E-3</c:v>
                </c:pt>
                <c:pt idx="16575">
                  <c:v>-6.1553030303030526E-3</c:v>
                </c:pt>
                <c:pt idx="16576">
                  <c:v>-6.1553030303030526E-3</c:v>
                </c:pt>
                <c:pt idx="16577">
                  <c:v>-6.3920454545454575E-3</c:v>
                </c:pt>
                <c:pt idx="16578">
                  <c:v>-6.3920454545454575E-3</c:v>
                </c:pt>
                <c:pt idx="16579">
                  <c:v>-6.1553030303030526E-3</c:v>
                </c:pt>
                <c:pt idx="16580">
                  <c:v>-6.1553030303030526E-3</c:v>
                </c:pt>
                <c:pt idx="16581">
                  <c:v>-6.1553030303030526E-3</c:v>
                </c:pt>
                <c:pt idx="16582">
                  <c:v>-6.1553030303030526E-3</c:v>
                </c:pt>
                <c:pt idx="16583">
                  <c:v>-6.1553030303030526E-3</c:v>
                </c:pt>
                <c:pt idx="16584">
                  <c:v>-6.1553030303030526E-3</c:v>
                </c:pt>
                <c:pt idx="16585">
                  <c:v>-6.1553030303030526E-3</c:v>
                </c:pt>
                <c:pt idx="16586">
                  <c:v>-6.1553030303030526E-3</c:v>
                </c:pt>
                <c:pt idx="16587">
                  <c:v>-6.1553030303030526E-3</c:v>
                </c:pt>
                <c:pt idx="16588">
                  <c:v>-6.1553030303030526E-3</c:v>
                </c:pt>
                <c:pt idx="16589">
                  <c:v>-6.3920454545454575E-3</c:v>
                </c:pt>
                <c:pt idx="16590">
                  <c:v>-6.3920454545454575E-3</c:v>
                </c:pt>
                <c:pt idx="16591">
                  <c:v>-6.8655303030303082E-3</c:v>
                </c:pt>
                <c:pt idx="16592">
                  <c:v>-6.8655303030303082E-3</c:v>
                </c:pt>
                <c:pt idx="16593">
                  <c:v>-6.8655303030303082E-3</c:v>
                </c:pt>
                <c:pt idx="16594">
                  <c:v>-6.8655303030303082E-3</c:v>
                </c:pt>
                <c:pt idx="16595">
                  <c:v>-7.1022727272727522E-3</c:v>
                </c:pt>
                <c:pt idx="16596">
                  <c:v>-7.1022727272727522E-3</c:v>
                </c:pt>
                <c:pt idx="16597">
                  <c:v>-7.8125000000000069E-3</c:v>
                </c:pt>
                <c:pt idx="16598">
                  <c:v>-7.8125000000000069E-3</c:v>
                </c:pt>
                <c:pt idx="16599">
                  <c:v>-7.8125000000000069E-3</c:v>
                </c:pt>
                <c:pt idx="16600">
                  <c:v>-7.8125000000000069E-3</c:v>
                </c:pt>
                <c:pt idx="16601">
                  <c:v>-7.8125000000000069E-3</c:v>
                </c:pt>
                <c:pt idx="16602">
                  <c:v>-7.8125000000000069E-3</c:v>
                </c:pt>
                <c:pt idx="16603">
                  <c:v>-7.8125000000000069E-3</c:v>
                </c:pt>
                <c:pt idx="16604">
                  <c:v>-7.8125000000000069E-3</c:v>
                </c:pt>
                <c:pt idx="16605">
                  <c:v>-7.8125000000000069E-3</c:v>
                </c:pt>
                <c:pt idx="16606">
                  <c:v>-7.8125000000000069E-3</c:v>
                </c:pt>
                <c:pt idx="16607">
                  <c:v>-7.8125000000000069E-3</c:v>
                </c:pt>
                <c:pt idx="16608">
                  <c:v>-7.8125000000000069E-3</c:v>
                </c:pt>
                <c:pt idx="16609">
                  <c:v>-7.8125000000000069E-3</c:v>
                </c:pt>
                <c:pt idx="16610">
                  <c:v>-7.5757575757575924E-3</c:v>
                </c:pt>
                <c:pt idx="16611">
                  <c:v>-7.5757575757575924E-3</c:v>
                </c:pt>
                <c:pt idx="16612">
                  <c:v>-7.8125000000000069E-3</c:v>
                </c:pt>
                <c:pt idx="16613">
                  <c:v>-7.8125000000000069E-3</c:v>
                </c:pt>
                <c:pt idx="16614">
                  <c:v>-7.8125000000000069E-3</c:v>
                </c:pt>
                <c:pt idx="16615">
                  <c:v>-7.8125000000000069E-3</c:v>
                </c:pt>
                <c:pt idx="16616">
                  <c:v>-7.8125000000000069E-3</c:v>
                </c:pt>
                <c:pt idx="16617">
                  <c:v>-7.8125000000000069E-3</c:v>
                </c:pt>
                <c:pt idx="16618">
                  <c:v>-7.8125000000000069E-3</c:v>
                </c:pt>
                <c:pt idx="16619">
                  <c:v>-7.8125000000000069E-3</c:v>
                </c:pt>
                <c:pt idx="16620">
                  <c:v>-7.8125000000000069E-3</c:v>
                </c:pt>
                <c:pt idx="16621">
                  <c:v>-7.8125000000000069E-3</c:v>
                </c:pt>
                <c:pt idx="16622">
                  <c:v>-7.8125000000000069E-3</c:v>
                </c:pt>
                <c:pt idx="16623">
                  <c:v>-7.8125000000000069E-3</c:v>
                </c:pt>
                <c:pt idx="16624">
                  <c:v>-7.8125000000000069E-3</c:v>
                </c:pt>
                <c:pt idx="16625">
                  <c:v>-7.8125000000000069E-3</c:v>
                </c:pt>
                <c:pt idx="16626">
                  <c:v>-7.8125000000000069E-3</c:v>
                </c:pt>
                <c:pt idx="16627">
                  <c:v>-7.8125000000000069E-3</c:v>
                </c:pt>
                <c:pt idx="16628">
                  <c:v>-7.8125000000000069E-3</c:v>
                </c:pt>
                <c:pt idx="16629">
                  <c:v>-7.8125000000000069E-3</c:v>
                </c:pt>
                <c:pt idx="16630">
                  <c:v>-7.5757575757575924E-3</c:v>
                </c:pt>
                <c:pt idx="16631">
                  <c:v>-7.5757575757575924E-3</c:v>
                </c:pt>
                <c:pt idx="16632">
                  <c:v>-7.5757575757575924E-3</c:v>
                </c:pt>
                <c:pt idx="16633">
                  <c:v>-7.5757575757575924E-3</c:v>
                </c:pt>
                <c:pt idx="16634">
                  <c:v>-7.5757575757575924E-3</c:v>
                </c:pt>
                <c:pt idx="16635">
                  <c:v>-7.5757575757575924E-3</c:v>
                </c:pt>
                <c:pt idx="16636">
                  <c:v>-7.5757575757575924E-3</c:v>
                </c:pt>
                <c:pt idx="16637">
                  <c:v>-7.5757575757575924E-3</c:v>
                </c:pt>
                <c:pt idx="16638">
                  <c:v>-7.5757575757575924E-3</c:v>
                </c:pt>
                <c:pt idx="16639">
                  <c:v>-7.5757575757575924E-3</c:v>
                </c:pt>
                <c:pt idx="16640">
                  <c:v>-7.5757575757575924E-3</c:v>
                </c:pt>
                <c:pt idx="16641">
                  <c:v>-7.5757575757575924E-3</c:v>
                </c:pt>
                <c:pt idx="16642">
                  <c:v>-7.5757575757575924E-3</c:v>
                </c:pt>
                <c:pt idx="16643">
                  <c:v>-7.5757575757575924E-3</c:v>
                </c:pt>
                <c:pt idx="16644">
                  <c:v>-8.049242424242424E-3</c:v>
                </c:pt>
                <c:pt idx="16645">
                  <c:v>-8.049242424242424E-3</c:v>
                </c:pt>
                <c:pt idx="16646">
                  <c:v>-8.5227272727273363E-3</c:v>
                </c:pt>
                <c:pt idx="16647">
                  <c:v>-8.2859848484849018E-3</c:v>
                </c:pt>
                <c:pt idx="16648">
                  <c:v>-7.8125000000000069E-3</c:v>
                </c:pt>
                <c:pt idx="16649">
                  <c:v>-7.8125000000000069E-3</c:v>
                </c:pt>
                <c:pt idx="16650">
                  <c:v>-7.8125000000000069E-3</c:v>
                </c:pt>
                <c:pt idx="16651">
                  <c:v>-7.8125000000000069E-3</c:v>
                </c:pt>
                <c:pt idx="16652">
                  <c:v>-8.049242424242424E-3</c:v>
                </c:pt>
                <c:pt idx="16653">
                  <c:v>-8.049242424242424E-3</c:v>
                </c:pt>
                <c:pt idx="16654">
                  <c:v>-8.2859848484849018E-3</c:v>
                </c:pt>
                <c:pt idx="16655">
                  <c:v>-8.2859848484849018E-3</c:v>
                </c:pt>
                <c:pt idx="16656">
                  <c:v>-8.5227272727273363E-3</c:v>
                </c:pt>
                <c:pt idx="16657">
                  <c:v>-8.5227272727273363E-3</c:v>
                </c:pt>
                <c:pt idx="16658">
                  <c:v>-8.5227272727273363E-3</c:v>
                </c:pt>
                <c:pt idx="16659">
                  <c:v>-8.5227272727273363E-3</c:v>
                </c:pt>
                <c:pt idx="16660">
                  <c:v>-8.5227272727273363E-3</c:v>
                </c:pt>
                <c:pt idx="16661">
                  <c:v>-8.5227272727273363E-3</c:v>
                </c:pt>
                <c:pt idx="16662">
                  <c:v>-8.2859848484849018E-3</c:v>
                </c:pt>
                <c:pt idx="16663">
                  <c:v>-8.2859848484849018E-3</c:v>
                </c:pt>
                <c:pt idx="16664">
                  <c:v>-8.2859848484849018E-3</c:v>
                </c:pt>
                <c:pt idx="16665">
                  <c:v>-8.2859848484849018E-3</c:v>
                </c:pt>
                <c:pt idx="16666">
                  <c:v>-8.2859848484849018E-3</c:v>
                </c:pt>
                <c:pt idx="16667">
                  <c:v>-8.2859848484849018E-3</c:v>
                </c:pt>
                <c:pt idx="16668">
                  <c:v>-8.2859848484849018E-3</c:v>
                </c:pt>
                <c:pt idx="16669">
                  <c:v>-8.2859848484849018E-3</c:v>
                </c:pt>
                <c:pt idx="16670">
                  <c:v>-8.2859848484849018E-3</c:v>
                </c:pt>
                <c:pt idx="16671">
                  <c:v>-8.2859848484849018E-3</c:v>
                </c:pt>
                <c:pt idx="16672">
                  <c:v>-8.2859848484849018E-3</c:v>
                </c:pt>
                <c:pt idx="16673">
                  <c:v>-8.2859848484849018E-3</c:v>
                </c:pt>
                <c:pt idx="16674">
                  <c:v>-8.2859848484849018E-3</c:v>
                </c:pt>
                <c:pt idx="16675">
                  <c:v>-8.2859848484849018E-3</c:v>
                </c:pt>
                <c:pt idx="16676">
                  <c:v>-8.2859848484849018E-3</c:v>
                </c:pt>
                <c:pt idx="16677">
                  <c:v>-8.2859848484849018E-3</c:v>
                </c:pt>
                <c:pt idx="16678">
                  <c:v>-8.2859848484849018E-3</c:v>
                </c:pt>
                <c:pt idx="16679">
                  <c:v>-8.049242424242424E-3</c:v>
                </c:pt>
                <c:pt idx="16680">
                  <c:v>-8.049242424242424E-3</c:v>
                </c:pt>
                <c:pt idx="16681">
                  <c:v>-8.2859848484849018E-3</c:v>
                </c:pt>
                <c:pt idx="16682">
                  <c:v>-8.2859848484849018E-3</c:v>
                </c:pt>
                <c:pt idx="16683">
                  <c:v>-8.5227272727273363E-3</c:v>
                </c:pt>
                <c:pt idx="16684">
                  <c:v>-8.5227272727273363E-3</c:v>
                </c:pt>
                <c:pt idx="16685">
                  <c:v>-8.5227272727273363E-3</c:v>
                </c:pt>
                <c:pt idx="16686">
                  <c:v>-8.5227272727273363E-3</c:v>
                </c:pt>
                <c:pt idx="16687">
                  <c:v>-8.5227272727273363E-3</c:v>
                </c:pt>
                <c:pt idx="16688">
                  <c:v>-8.5227272727273363E-3</c:v>
                </c:pt>
                <c:pt idx="16689">
                  <c:v>-8.5227272727273363E-3</c:v>
                </c:pt>
                <c:pt idx="16690">
                  <c:v>-8.2859848484849018E-3</c:v>
                </c:pt>
                <c:pt idx="16691">
                  <c:v>-8.2859848484849018E-3</c:v>
                </c:pt>
                <c:pt idx="16692">
                  <c:v>-8.2859848484849018E-3</c:v>
                </c:pt>
                <c:pt idx="16693">
                  <c:v>-8.2859848484849018E-3</c:v>
                </c:pt>
                <c:pt idx="16694">
                  <c:v>-8.2859848484849018E-3</c:v>
                </c:pt>
                <c:pt idx="16695">
                  <c:v>-8.2859848484849018E-3</c:v>
                </c:pt>
                <c:pt idx="16696">
                  <c:v>-8.2859848484849018E-3</c:v>
                </c:pt>
                <c:pt idx="16697">
                  <c:v>-8.2859848484849018E-3</c:v>
                </c:pt>
                <c:pt idx="16698">
                  <c:v>-8.2859848484849018E-3</c:v>
                </c:pt>
                <c:pt idx="16699">
                  <c:v>-8.2859848484849018E-3</c:v>
                </c:pt>
                <c:pt idx="16700">
                  <c:v>-8.2859848484849018E-3</c:v>
                </c:pt>
                <c:pt idx="16701">
                  <c:v>-8.2859848484849018E-3</c:v>
                </c:pt>
                <c:pt idx="16702">
                  <c:v>-8.2859848484849018E-3</c:v>
                </c:pt>
                <c:pt idx="16703">
                  <c:v>-8.2859848484849018E-3</c:v>
                </c:pt>
                <c:pt idx="16704">
                  <c:v>-8.2859848484849018E-3</c:v>
                </c:pt>
                <c:pt idx="16705">
                  <c:v>-8.2859848484849018E-3</c:v>
                </c:pt>
                <c:pt idx="16706">
                  <c:v>-8.2859848484849018E-3</c:v>
                </c:pt>
                <c:pt idx="16707">
                  <c:v>-8.2859848484849018E-3</c:v>
                </c:pt>
                <c:pt idx="16708">
                  <c:v>-8.2859848484849018E-3</c:v>
                </c:pt>
                <c:pt idx="16709">
                  <c:v>-8.2859848484849018E-3</c:v>
                </c:pt>
                <c:pt idx="16710">
                  <c:v>-8.2859848484849018E-3</c:v>
                </c:pt>
                <c:pt idx="16711">
                  <c:v>-8.2859848484849018E-3</c:v>
                </c:pt>
                <c:pt idx="16712">
                  <c:v>-8.2859848484849018E-3</c:v>
                </c:pt>
                <c:pt idx="16713">
                  <c:v>-8.2859848484849018E-3</c:v>
                </c:pt>
                <c:pt idx="16714">
                  <c:v>-8.2859848484849018E-3</c:v>
                </c:pt>
                <c:pt idx="16715">
                  <c:v>-8.2859848484849018E-3</c:v>
                </c:pt>
                <c:pt idx="16716">
                  <c:v>-8.2859848484849018E-3</c:v>
                </c:pt>
                <c:pt idx="16717">
                  <c:v>-8.2859848484849018E-3</c:v>
                </c:pt>
                <c:pt idx="16718">
                  <c:v>-8.2859848484849018E-3</c:v>
                </c:pt>
                <c:pt idx="16719">
                  <c:v>-8.2859848484849018E-3</c:v>
                </c:pt>
                <c:pt idx="16720">
                  <c:v>-8.2859848484849018E-3</c:v>
                </c:pt>
                <c:pt idx="16721">
                  <c:v>-8.5227272727273363E-3</c:v>
                </c:pt>
                <c:pt idx="16722">
                  <c:v>-8.5227272727273363E-3</c:v>
                </c:pt>
                <c:pt idx="16723">
                  <c:v>-9.2329545454545529E-3</c:v>
                </c:pt>
                <c:pt idx="16724">
                  <c:v>-9.2329545454545529E-3</c:v>
                </c:pt>
                <c:pt idx="16725">
                  <c:v>-9.4696969696970532E-3</c:v>
                </c:pt>
                <c:pt idx="16726">
                  <c:v>-9.4696969696970532E-3</c:v>
                </c:pt>
                <c:pt idx="16727">
                  <c:v>-9.4696969696970532E-3</c:v>
                </c:pt>
                <c:pt idx="16728">
                  <c:v>-9.4696969696970532E-3</c:v>
                </c:pt>
                <c:pt idx="16729">
                  <c:v>-9.4696969696970532E-3</c:v>
                </c:pt>
                <c:pt idx="16730">
                  <c:v>-9.4696969696970532E-3</c:v>
                </c:pt>
                <c:pt idx="16731">
                  <c:v>-9.4696969696970532E-3</c:v>
                </c:pt>
                <c:pt idx="16732">
                  <c:v>-9.4696969696970532E-3</c:v>
                </c:pt>
                <c:pt idx="16733">
                  <c:v>-9.2329545454545529E-3</c:v>
                </c:pt>
                <c:pt idx="16734">
                  <c:v>-9.2329545454545529E-3</c:v>
                </c:pt>
                <c:pt idx="16735">
                  <c:v>-9.2329545454545529E-3</c:v>
                </c:pt>
                <c:pt idx="16736">
                  <c:v>-9.2329545454545529E-3</c:v>
                </c:pt>
                <c:pt idx="16737">
                  <c:v>-9.2329545454545529E-3</c:v>
                </c:pt>
                <c:pt idx="16738">
                  <c:v>-9.2329545454545529E-3</c:v>
                </c:pt>
                <c:pt idx="16739">
                  <c:v>-9.2329545454545529E-3</c:v>
                </c:pt>
                <c:pt idx="16740">
                  <c:v>-9.2329545454545529E-3</c:v>
                </c:pt>
                <c:pt idx="16741">
                  <c:v>-9.2329545454545529E-3</c:v>
                </c:pt>
                <c:pt idx="16742">
                  <c:v>-9.2329545454545529E-3</c:v>
                </c:pt>
                <c:pt idx="16743">
                  <c:v>-9.2329545454545529E-3</c:v>
                </c:pt>
                <c:pt idx="16744">
                  <c:v>-9.2329545454545529E-3</c:v>
                </c:pt>
                <c:pt idx="16745">
                  <c:v>-9.2329545454545529E-3</c:v>
                </c:pt>
                <c:pt idx="16746">
                  <c:v>-9.2329545454545529E-3</c:v>
                </c:pt>
                <c:pt idx="16747">
                  <c:v>-9.2329545454545529E-3</c:v>
                </c:pt>
                <c:pt idx="16748">
                  <c:v>-9.2329545454545529E-3</c:v>
                </c:pt>
                <c:pt idx="16749">
                  <c:v>-9.2329545454545529E-3</c:v>
                </c:pt>
                <c:pt idx="16750">
                  <c:v>-9.2329545454545529E-3</c:v>
                </c:pt>
                <c:pt idx="16751">
                  <c:v>-8.9962121212121219E-3</c:v>
                </c:pt>
                <c:pt idx="16752">
                  <c:v>-8.5227272727273363E-3</c:v>
                </c:pt>
                <c:pt idx="16753">
                  <c:v>-8.5227272727273363E-3</c:v>
                </c:pt>
                <c:pt idx="16754">
                  <c:v>-8.2859848484849018E-3</c:v>
                </c:pt>
                <c:pt idx="16755">
                  <c:v>-8.2859848484849018E-3</c:v>
                </c:pt>
                <c:pt idx="16756">
                  <c:v>-8.2859848484849018E-3</c:v>
                </c:pt>
                <c:pt idx="16757">
                  <c:v>-8.2859848484849018E-3</c:v>
                </c:pt>
                <c:pt idx="16758">
                  <c:v>-8.2859848484849018E-3</c:v>
                </c:pt>
                <c:pt idx="16759">
                  <c:v>-8.2859848484849018E-3</c:v>
                </c:pt>
                <c:pt idx="16760">
                  <c:v>-8.2859848484849018E-3</c:v>
                </c:pt>
                <c:pt idx="16761">
                  <c:v>-8.2859848484849018E-3</c:v>
                </c:pt>
                <c:pt idx="16762">
                  <c:v>-8.049242424242424E-3</c:v>
                </c:pt>
                <c:pt idx="16763">
                  <c:v>-8.049242424242424E-3</c:v>
                </c:pt>
                <c:pt idx="16764">
                  <c:v>-8.049242424242424E-3</c:v>
                </c:pt>
                <c:pt idx="16765">
                  <c:v>-8.2840236686390484E-3</c:v>
                </c:pt>
                <c:pt idx="16766">
                  <c:v>-8.2840236686390484E-3</c:v>
                </c:pt>
                <c:pt idx="16767">
                  <c:v>-8.2840236686390484E-3</c:v>
                </c:pt>
                <c:pt idx="16768">
                  <c:v>-8.2840236686390484E-3</c:v>
                </c:pt>
                <c:pt idx="16769">
                  <c:v>-8.2840236686390484E-3</c:v>
                </c:pt>
                <c:pt idx="16770">
                  <c:v>-8.2840236686390484E-3</c:v>
                </c:pt>
                <c:pt idx="16771">
                  <c:v>-8.2840236686390484E-3</c:v>
                </c:pt>
                <c:pt idx="16772">
                  <c:v>-8.2840236686390484E-3</c:v>
                </c:pt>
                <c:pt idx="16773">
                  <c:v>-8.2840236686390484E-3</c:v>
                </c:pt>
                <c:pt idx="16774">
                  <c:v>-8.2840236686390484E-3</c:v>
                </c:pt>
                <c:pt idx="16775">
                  <c:v>-7.8143499881601058E-3</c:v>
                </c:pt>
                <c:pt idx="16776">
                  <c:v>-8.524745441629171E-3</c:v>
                </c:pt>
                <c:pt idx="16777">
                  <c:v>-8.524745441629171E-3</c:v>
                </c:pt>
                <c:pt idx="16778">
                  <c:v>-8.524745441629171E-3</c:v>
                </c:pt>
                <c:pt idx="16779">
                  <c:v>-8.2899099952629552E-3</c:v>
                </c:pt>
                <c:pt idx="16780">
                  <c:v>-9.0004737091425851E-3</c:v>
                </c:pt>
                <c:pt idx="16781">
                  <c:v>-8.5308056872037928E-3</c:v>
                </c:pt>
                <c:pt idx="16782">
                  <c:v>-8.5308056872037928E-3</c:v>
                </c:pt>
                <c:pt idx="16783">
                  <c:v>-8.7656953328595442E-3</c:v>
                </c:pt>
                <c:pt idx="16784">
                  <c:v>-8.291873963515748E-3</c:v>
                </c:pt>
                <c:pt idx="16785">
                  <c:v>-8.5267645665561501E-3</c:v>
                </c:pt>
                <c:pt idx="16786">
                  <c:v>-8.5267645665561501E-3</c:v>
                </c:pt>
                <c:pt idx="16787">
                  <c:v>-8.291873963515748E-3</c:v>
                </c:pt>
                <c:pt idx="16788">
                  <c:v>-8.5287846481876747E-3</c:v>
                </c:pt>
                <c:pt idx="16789">
                  <c:v>-8.5287846481876747E-3</c:v>
                </c:pt>
                <c:pt idx="16790">
                  <c:v>-8.5287846481876747E-3</c:v>
                </c:pt>
                <c:pt idx="16791">
                  <c:v>-8.5287846481876747E-3</c:v>
                </c:pt>
                <c:pt idx="16792">
                  <c:v>-8.7656953328595442E-3</c:v>
                </c:pt>
                <c:pt idx="16793">
                  <c:v>-8.2958046930552767E-3</c:v>
                </c:pt>
                <c:pt idx="16794">
                  <c:v>-8.2958046930552767E-3</c:v>
                </c:pt>
                <c:pt idx="16795">
                  <c:v>-8.2958046930552767E-3</c:v>
                </c:pt>
                <c:pt idx="16796">
                  <c:v>-8.2958046930552767E-3</c:v>
                </c:pt>
                <c:pt idx="16797">
                  <c:v>-8.2958046930552767E-3</c:v>
                </c:pt>
                <c:pt idx="16798">
                  <c:v>-8.5328276842853764E-3</c:v>
                </c:pt>
                <c:pt idx="16799">
                  <c:v>-8.5328276842853764E-3</c:v>
                </c:pt>
                <c:pt idx="16800">
                  <c:v>-8.2958046930552767E-3</c:v>
                </c:pt>
                <c:pt idx="16801">
                  <c:v>-8.2958046930552767E-3</c:v>
                </c:pt>
                <c:pt idx="16802">
                  <c:v>-8.2958046930552767E-3</c:v>
                </c:pt>
                <c:pt idx="16803">
                  <c:v>-8.2958046930552767E-3</c:v>
                </c:pt>
                <c:pt idx="16804">
                  <c:v>-8.0587817018250765E-3</c:v>
                </c:pt>
                <c:pt idx="16805">
                  <c:v>-8.5287846481876747E-3</c:v>
                </c:pt>
                <c:pt idx="16806">
                  <c:v>-8.5287846481876747E-3</c:v>
                </c:pt>
                <c:pt idx="16807">
                  <c:v>-8.5287846481876747E-3</c:v>
                </c:pt>
                <c:pt idx="16808">
                  <c:v>-8.5287846481876747E-3</c:v>
                </c:pt>
                <c:pt idx="16809">
                  <c:v>-8.5287846481876747E-3</c:v>
                </c:pt>
                <c:pt idx="16810">
                  <c:v>-8.5287846481876747E-3</c:v>
                </c:pt>
                <c:pt idx="16811">
                  <c:v>-8.5287846481876747E-3</c:v>
                </c:pt>
                <c:pt idx="16812">
                  <c:v>-8.5287846481876747E-3</c:v>
                </c:pt>
                <c:pt idx="16813">
                  <c:v>-8.5287846481876747E-3</c:v>
                </c:pt>
                <c:pt idx="16814">
                  <c:v>-8.5287846481876747E-3</c:v>
                </c:pt>
                <c:pt idx="16815">
                  <c:v>-8.054963278843915E-3</c:v>
                </c:pt>
                <c:pt idx="16816">
                  <c:v>-8.054963278843915E-3</c:v>
                </c:pt>
                <c:pt idx="16817">
                  <c:v>-8.054963278843915E-3</c:v>
                </c:pt>
                <c:pt idx="16818">
                  <c:v>-8.054963278843915E-3</c:v>
                </c:pt>
                <c:pt idx="16819">
                  <c:v>-8.054963278843915E-3</c:v>
                </c:pt>
                <c:pt idx="16820">
                  <c:v>-8.054963278843915E-3</c:v>
                </c:pt>
                <c:pt idx="16821">
                  <c:v>-7.8180525941720334E-3</c:v>
                </c:pt>
                <c:pt idx="16822">
                  <c:v>-7.8180525941720334E-3</c:v>
                </c:pt>
                <c:pt idx="16823">
                  <c:v>-7.8180525941720334E-3</c:v>
                </c:pt>
                <c:pt idx="16824">
                  <c:v>-7.8180525941720334E-3</c:v>
                </c:pt>
                <c:pt idx="16825">
                  <c:v>-7.8180525941720334E-3</c:v>
                </c:pt>
                <c:pt idx="16826">
                  <c:v>-7.8180525941720334E-3</c:v>
                </c:pt>
                <c:pt idx="16827">
                  <c:v>-8.291873963515748E-3</c:v>
                </c:pt>
                <c:pt idx="16828">
                  <c:v>-8.291873963515748E-3</c:v>
                </c:pt>
                <c:pt idx="16829">
                  <c:v>-8.291873963515748E-3</c:v>
                </c:pt>
                <c:pt idx="16830">
                  <c:v>-8.291873963515748E-3</c:v>
                </c:pt>
                <c:pt idx="16831">
                  <c:v>-8.291873963515748E-3</c:v>
                </c:pt>
                <c:pt idx="16832">
                  <c:v>-8.291873963515748E-3</c:v>
                </c:pt>
                <c:pt idx="16833">
                  <c:v>-8.291873963515748E-3</c:v>
                </c:pt>
                <c:pt idx="16834">
                  <c:v>-8.291873963515748E-3</c:v>
                </c:pt>
                <c:pt idx="16835">
                  <c:v>-8.5287846481876747E-3</c:v>
                </c:pt>
                <c:pt idx="16836">
                  <c:v>-8.5287846481876747E-3</c:v>
                </c:pt>
                <c:pt idx="16837">
                  <c:v>-8.7656953328595442E-3</c:v>
                </c:pt>
                <c:pt idx="16838">
                  <c:v>-8.7656953328595442E-3</c:v>
                </c:pt>
                <c:pt idx="16839">
                  <c:v>-8.7656953328595442E-3</c:v>
                </c:pt>
                <c:pt idx="16840">
                  <c:v>-8.7656953328595442E-3</c:v>
                </c:pt>
                <c:pt idx="16841">
                  <c:v>-9.0026060175314726E-3</c:v>
                </c:pt>
                <c:pt idx="16842">
                  <c:v>-9.0026060175314726E-3</c:v>
                </c:pt>
                <c:pt idx="16843">
                  <c:v>-9.0026060175314726E-3</c:v>
                </c:pt>
                <c:pt idx="16844">
                  <c:v>-9.0026060175314726E-3</c:v>
                </c:pt>
                <c:pt idx="16845">
                  <c:v>-9.0026060175314726E-3</c:v>
                </c:pt>
                <c:pt idx="16846">
                  <c:v>-9.0026060175314726E-3</c:v>
                </c:pt>
                <c:pt idx="16847">
                  <c:v>-9.0026060175314726E-3</c:v>
                </c:pt>
                <c:pt idx="16848">
                  <c:v>-9.0026060175314726E-3</c:v>
                </c:pt>
                <c:pt idx="16849">
                  <c:v>-9.0026060175314726E-3</c:v>
                </c:pt>
                <c:pt idx="16850">
                  <c:v>-9.0026060175314726E-3</c:v>
                </c:pt>
                <c:pt idx="16851">
                  <c:v>-8.7656953328595442E-3</c:v>
                </c:pt>
                <c:pt idx="16852">
                  <c:v>-8.7656953328595442E-3</c:v>
                </c:pt>
                <c:pt idx="16853">
                  <c:v>-9.0026060175314726E-3</c:v>
                </c:pt>
                <c:pt idx="16854">
                  <c:v>-9.0026060175314726E-3</c:v>
                </c:pt>
                <c:pt idx="16855">
                  <c:v>-9.0026060175314726E-3</c:v>
                </c:pt>
                <c:pt idx="16856">
                  <c:v>-9.0026060175314726E-3</c:v>
                </c:pt>
                <c:pt idx="16857">
                  <c:v>-9.0026060175314726E-3</c:v>
                </c:pt>
                <c:pt idx="16858">
                  <c:v>-9.0026060175314726E-3</c:v>
                </c:pt>
                <c:pt idx="16859">
                  <c:v>-9.0026060175314726E-3</c:v>
                </c:pt>
                <c:pt idx="16860">
                  <c:v>-9.0026060175314726E-3</c:v>
                </c:pt>
                <c:pt idx="16861">
                  <c:v>-9.0026060175314726E-3</c:v>
                </c:pt>
                <c:pt idx="16862">
                  <c:v>-9.0026060175314726E-3</c:v>
                </c:pt>
                <c:pt idx="16863">
                  <c:v>-9.0026060175314726E-3</c:v>
                </c:pt>
                <c:pt idx="16864">
                  <c:v>-9.0026060175314726E-3</c:v>
                </c:pt>
                <c:pt idx="16865">
                  <c:v>-8.291873963515748E-3</c:v>
                </c:pt>
                <c:pt idx="16866">
                  <c:v>-8.291873963515748E-3</c:v>
                </c:pt>
                <c:pt idx="16867">
                  <c:v>-8.291873963515748E-3</c:v>
                </c:pt>
                <c:pt idx="16868">
                  <c:v>-8.7656953328595442E-3</c:v>
                </c:pt>
                <c:pt idx="16869">
                  <c:v>-8.7656953328595442E-3</c:v>
                </c:pt>
                <c:pt idx="16870">
                  <c:v>-8.7656953328595442E-3</c:v>
                </c:pt>
                <c:pt idx="16871">
                  <c:v>-8.7656953328595442E-3</c:v>
                </c:pt>
                <c:pt idx="16872">
                  <c:v>-8.5287846481876747E-3</c:v>
                </c:pt>
                <c:pt idx="16873">
                  <c:v>-8.5287846481876747E-3</c:v>
                </c:pt>
                <c:pt idx="16874">
                  <c:v>-9.0026060175314726E-3</c:v>
                </c:pt>
                <c:pt idx="16875">
                  <c:v>-9.0026060175314726E-3</c:v>
                </c:pt>
                <c:pt idx="16876">
                  <c:v>-8.291873963515748E-3</c:v>
                </c:pt>
                <c:pt idx="16877">
                  <c:v>-8.291873963515748E-3</c:v>
                </c:pt>
                <c:pt idx="16878">
                  <c:v>-8.054963278843915E-3</c:v>
                </c:pt>
                <c:pt idx="16879">
                  <c:v>-8.054963278843915E-3</c:v>
                </c:pt>
                <c:pt idx="16880">
                  <c:v>-8.291873963515748E-3</c:v>
                </c:pt>
                <c:pt idx="16881">
                  <c:v>-8.291873963515748E-3</c:v>
                </c:pt>
                <c:pt idx="16882">
                  <c:v>-7.8180525941720334E-3</c:v>
                </c:pt>
                <c:pt idx="16883">
                  <c:v>-7.8180525941720334E-3</c:v>
                </c:pt>
                <c:pt idx="16884">
                  <c:v>-7.8180525941720334E-3</c:v>
                </c:pt>
                <c:pt idx="16885">
                  <c:v>-7.8180525941720334E-3</c:v>
                </c:pt>
                <c:pt idx="16886">
                  <c:v>-7.8180525941720334E-3</c:v>
                </c:pt>
                <c:pt idx="16887">
                  <c:v>-7.8180525941720334E-3</c:v>
                </c:pt>
                <c:pt idx="16888">
                  <c:v>-7.8180525941720334E-3</c:v>
                </c:pt>
                <c:pt idx="16889">
                  <c:v>-7.8180525941720334E-3</c:v>
                </c:pt>
                <c:pt idx="16890">
                  <c:v>-8.054963278843915E-3</c:v>
                </c:pt>
                <c:pt idx="16891">
                  <c:v>-8.054963278843915E-3</c:v>
                </c:pt>
                <c:pt idx="16892">
                  <c:v>-7.8180525941720334E-3</c:v>
                </c:pt>
                <c:pt idx="16893">
                  <c:v>-7.8180525941720334E-3</c:v>
                </c:pt>
                <c:pt idx="16894">
                  <c:v>-8.054963278843915E-3</c:v>
                </c:pt>
                <c:pt idx="16895">
                  <c:v>-8.054963278843915E-3</c:v>
                </c:pt>
                <c:pt idx="16896">
                  <c:v>-8.054963278843915E-3</c:v>
                </c:pt>
                <c:pt idx="16897">
                  <c:v>-8.054963278843915E-3</c:v>
                </c:pt>
                <c:pt idx="16898">
                  <c:v>-7.8180525941720334E-3</c:v>
                </c:pt>
                <c:pt idx="16899">
                  <c:v>-7.8180525941720334E-3</c:v>
                </c:pt>
                <c:pt idx="16900">
                  <c:v>-7.8180525941720334E-3</c:v>
                </c:pt>
                <c:pt idx="16901">
                  <c:v>-7.8180525941720334E-3</c:v>
                </c:pt>
                <c:pt idx="16902">
                  <c:v>-8.054963278843915E-3</c:v>
                </c:pt>
                <c:pt idx="16903">
                  <c:v>-8.054963278843915E-3</c:v>
                </c:pt>
                <c:pt idx="16904">
                  <c:v>-8.054963278843915E-3</c:v>
                </c:pt>
                <c:pt idx="16905">
                  <c:v>-8.054963278843915E-3</c:v>
                </c:pt>
                <c:pt idx="16906">
                  <c:v>-8.054963278843915E-3</c:v>
                </c:pt>
                <c:pt idx="16907">
                  <c:v>-8.054963278843915E-3</c:v>
                </c:pt>
                <c:pt idx="16908">
                  <c:v>-8.291873963515748E-3</c:v>
                </c:pt>
                <c:pt idx="16909">
                  <c:v>-8.291873963515748E-3</c:v>
                </c:pt>
                <c:pt idx="16910">
                  <c:v>-8.291873963515748E-3</c:v>
                </c:pt>
                <c:pt idx="16911">
                  <c:v>-8.291873963515748E-3</c:v>
                </c:pt>
                <c:pt idx="16912">
                  <c:v>-8.291873963515748E-3</c:v>
                </c:pt>
                <c:pt idx="16913">
                  <c:v>-8.291873963515748E-3</c:v>
                </c:pt>
                <c:pt idx="16914">
                  <c:v>-8.291873963515748E-3</c:v>
                </c:pt>
                <c:pt idx="16915">
                  <c:v>-8.291873963515748E-3</c:v>
                </c:pt>
                <c:pt idx="16916">
                  <c:v>-8.291873963515748E-3</c:v>
                </c:pt>
                <c:pt idx="16917">
                  <c:v>-8.291873963515748E-3</c:v>
                </c:pt>
                <c:pt idx="16918">
                  <c:v>-8.291873963515748E-3</c:v>
                </c:pt>
                <c:pt idx="16919">
                  <c:v>-8.291873963515748E-3</c:v>
                </c:pt>
                <c:pt idx="16920">
                  <c:v>-8.291873963515748E-3</c:v>
                </c:pt>
                <c:pt idx="16921">
                  <c:v>-8.291873963515748E-3</c:v>
                </c:pt>
                <c:pt idx="16922">
                  <c:v>-8.291873963515748E-3</c:v>
                </c:pt>
                <c:pt idx="16923">
                  <c:v>-8.291873963515748E-3</c:v>
                </c:pt>
                <c:pt idx="16924">
                  <c:v>-8.291873963515748E-3</c:v>
                </c:pt>
                <c:pt idx="16925">
                  <c:v>-8.291873963515748E-3</c:v>
                </c:pt>
                <c:pt idx="16926">
                  <c:v>-8.291873963515748E-3</c:v>
                </c:pt>
                <c:pt idx="16927">
                  <c:v>-8.291873963515748E-3</c:v>
                </c:pt>
                <c:pt idx="16928">
                  <c:v>-8.291873963515748E-3</c:v>
                </c:pt>
                <c:pt idx="16929">
                  <c:v>-8.291873963515748E-3</c:v>
                </c:pt>
                <c:pt idx="16930">
                  <c:v>-8.291873963515748E-3</c:v>
                </c:pt>
                <c:pt idx="16931">
                  <c:v>-8.291873963515748E-3</c:v>
                </c:pt>
                <c:pt idx="16932">
                  <c:v>-8.291873963515748E-3</c:v>
                </c:pt>
                <c:pt idx="16933">
                  <c:v>-8.291873963515748E-3</c:v>
                </c:pt>
                <c:pt idx="16934">
                  <c:v>-8.291873963515748E-3</c:v>
                </c:pt>
                <c:pt idx="16935">
                  <c:v>-8.291873963515748E-3</c:v>
                </c:pt>
                <c:pt idx="16936">
                  <c:v>-8.291873963515748E-3</c:v>
                </c:pt>
                <c:pt idx="16937">
                  <c:v>-8.291873963515748E-3</c:v>
                </c:pt>
                <c:pt idx="16938">
                  <c:v>-8.7656953328595442E-3</c:v>
                </c:pt>
                <c:pt idx="16939">
                  <c:v>-8.5287846481876747E-3</c:v>
                </c:pt>
                <c:pt idx="16940">
                  <c:v>-8.5287846481876747E-3</c:v>
                </c:pt>
                <c:pt idx="16941">
                  <c:v>-8.5287846481876747E-3</c:v>
                </c:pt>
                <c:pt idx="16942">
                  <c:v>-8.2938388625592527E-3</c:v>
                </c:pt>
                <c:pt idx="16943">
                  <c:v>-8.2938388625592527E-3</c:v>
                </c:pt>
                <c:pt idx="16944">
                  <c:v>-8.2938388625592527E-3</c:v>
                </c:pt>
                <c:pt idx="16945">
                  <c:v>-8.2938388625592527E-3</c:v>
                </c:pt>
                <c:pt idx="16946">
                  <c:v>-8.2938388625592527E-3</c:v>
                </c:pt>
                <c:pt idx="16947">
                  <c:v>-8.0568720379147248E-3</c:v>
                </c:pt>
                <c:pt idx="16948">
                  <c:v>-8.291873963515748E-3</c:v>
                </c:pt>
                <c:pt idx="16949">
                  <c:v>-8.291873963515748E-3</c:v>
                </c:pt>
                <c:pt idx="16950">
                  <c:v>-8.291873963515748E-3</c:v>
                </c:pt>
                <c:pt idx="16951">
                  <c:v>-8.291873963515748E-3</c:v>
                </c:pt>
                <c:pt idx="16952">
                  <c:v>-8.291873963515748E-3</c:v>
                </c:pt>
                <c:pt idx="16953">
                  <c:v>-8.291873963515748E-3</c:v>
                </c:pt>
                <c:pt idx="16954">
                  <c:v>-8.291873963515748E-3</c:v>
                </c:pt>
                <c:pt idx="16955">
                  <c:v>-8.291873963515748E-3</c:v>
                </c:pt>
                <c:pt idx="16956">
                  <c:v>-8.291873963515748E-3</c:v>
                </c:pt>
                <c:pt idx="16957">
                  <c:v>-8.291873963515748E-3</c:v>
                </c:pt>
                <c:pt idx="16958">
                  <c:v>-8.291873963515748E-3</c:v>
                </c:pt>
                <c:pt idx="16959">
                  <c:v>-8.291873963515748E-3</c:v>
                </c:pt>
                <c:pt idx="16960">
                  <c:v>-8.291873963515748E-3</c:v>
                </c:pt>
                <c:pt idx="16961">
                  <c:v>-8.291873963515748E-3</c:v>
                </c:pt>
                <c:pt idx="16962">
                  <c:v>-8.5267645665561501E-3</c:v>
                </c:pt>
                <c:pt idx="16963">
                  <c:v>-8.5267645665561501E-3</c:v>
                </c:pt>
                <c:pt idx="16964">
                  <c:v>-8.5267645665561501E-3</c:v>
                </c:pt>
                <c:pt idx="16965">
                  <c:v>-8.5267645665561501E-3</c:v>
                </c:pt>
                <c:pt idx="16966">
                  <c:v>-8.5267645665561501E-3</c:v>
                </c:pt>
                <c:pt idx="16967">
                  <c:v>-8.5267645665561501E-3</c:v>
                </c:pt>
                <c:pt idx="16968">
                  <c:v>-8.5267645665561501E-3</c:v>
                </c:pt>
                <c:pt idx="16969">
                  <c:v>-8.2899099952629552E-3</c:v>
                </c:pt>
                <c:pt idx="16970">
                  <c:v>-8.524745441629171E-3</c:v>
                </c:pt>
                <c:pt idx="16971">
                  <c:v>-8.7615439261188709E-3</c:v>
                </c:pt>
                <c:pt idx="16972">
                  <c:v>-8.7615439261188709E-3</c:v>
                </c:pt>
                <c:pt idx="16973">
                  <c:v>-8.7615439261188709E-3</c:v>
                </c:pt>
                <c:pt idx="16974">
                  <c:v>-8.5267645665561501E-3</c:v>
                </c:pt>
                <c:pt idx="16975">
                  <c:v>-8.5267645665561501E-3</c:v>
                </c:pt>
                <c:pt idx="16976">
                  <c:v>-8.5267645665561501E-3</c:v>
                </c:pt>
                <c:pt idx="16977">
                  <c:v>-8.2899099952629552E-3</c:v>
                </c:pt>
                <c:pt idx="16978">
                  <c:v>-8.524745441629171E-3</c:v>
                </c:pt>
                <c:pt idx="16979">
                  <c:v>-8.524745441629171E-3</c:v>
                </c:pt>
                <c:pt idx="16980">
                  <c:v>-8.524745441629171E-3</c:v>
                </c:pt>
                <c:pt idx="16981">
                  <c:v>-8.524745441629171E-3</c:v>
                </c:pt>
                <c:pt idx="16982">
                  <c:v>-8.524745441629171E-3</c:v>
                </c:pt>
                <c:pt idx="16983">
                  <c:v>-8.2879469571394745E-3</c:v>
                </c:pt>
                <c:pt idx="16984">
                  <c:v>-8.2879469571394745E-3</c:v>
                </c:pt>
                <c:pt idx="16985">
                  <c:v>-8.2879469571394745E-3</c:v>
                </c:pt>
                <c:pt idx="16986">
                  <c:v>-8.2879469571394745E-3</c:v>
                </c:pt>
                <c:pt idx="16987">
                  <c:v>-8.2879469571394745E-3</c:v>
                </c:pt>
                <c:pt idx="16988">
                  <c:v>-8.2879469571394745E-3</c:v>
                </c:pt>
                <c:pt idx="16989">
                  <c:v>-8.2879469571394745E-3</c:v>
                </c:pt>
                <c:pt idx="16990">
                  <c:v>-8.2879469571394745E-3</c:v>
                </c:pt>
                <c:pt idx="16991">
                  <c:v>-8.0511484726497745E-3</c:v>
                </c:pt>
                <c:pt idx="16992">
                  <c:v>-8.0511484726497745E-3</c:v>
                </c:pt>
                <c:pt idx="16993">
                  <c:v>-8.0511484726497745E-3</c:v>
                </c:pt>
                <c:pt idx="16994">
                  <c:v>-8.0511484726497745E-3</c:v>
                </c:pt>
                <c:pt idx="16995">
                  <c:v>-8.0511484726497745E-3</c:v>
                </c:pt>
                <c:pt idx="16996">
                  <c:v>-8.0511484726497745E-3</c:v>
                </c:pt>
                <c:pt idx="16997">
                  <c:v>-8.0511484726497745E-3</c:v>
                </c:pt>
                <c:pt idx="16998">
                  <c:v>-8.0511484726497745E-3</c:v>
                </c:pt>
                <c:pt idx="16999">
                  <c:v>-8.0511484726497745E-3</c:v>
                </c:pt>
                <c:pt idx="17000">
                  <c:v>-8.0511484726497745E-3</c:v>
                </c:pt>
                <c:pt idx="17001">
                  <c:v>-8.0511484726497745E-3</c:v>
                </c:pt>
                <c:pt idx="17002">
                  <c:v>-8.0511484726497745E-3</c:v>
                </c:pt>
                <c:pt idx="17003">
                  <c:v>-8.0511484726497745E-3</c:v>
                </c:pt>
                <c:pt idx="17004">
                  <c:v>-8.0511484726497745E-3</c:v>
                </c:pt>
                <c:pt idx="17005">
                  <c:v>-8.0511484726497745E-3</c:v>
                </c:pt>
                <c:pt idx="17006">
                  <c:v>-8.0511484726497745E-3</c:v>
                </c:pt>
                <c:pt idx="17007">
                  <c:v>-8.0511484726497745E-3</c:v>
                </c:pt>
                <c:pt idx="17008">
                  <c:v>-8.0511484726497745E-3</c:v>
                </c:pt>
                <c:pt idx="17009">
                  <c:v>-8.0511484726497745E-3</c:v>
                </c:pt>
                <c:pt idx="17010">
                  <c:v>-8.2879469571394745E-3</c:v>
                </c:pt>
                <c:pt idx="17011">
                  <c:v>-8.2879469571394745E-3</c:v>
                </c:pt>
                <c:pt idx="17012">
                  <c:v>-8.2879469571394745E-3</c:v>
                </c:pt>
                <c:pt idx="17013">
                  <c:v>-8.2879469571394745E-3</c:v>
                </c:pt>
                <c:pt idx="17014">
                  <c:v>-8.2879469571394745E-3</c:v>
                </c:pt>
                <c:pt idx="17015">
                  <c:v>-8.2879469571394745E-3</c:v>
                </c:pt>
                <c:pt idx="17016">
                  <c:v>-8.2879469571394745E-3</c:v>
                </c:pt>
                <c:pt idx="17017">
                  <c:v>-8.2879469571394745E-3</c:v>
                </c:pt>
                <c:pt idx="17018">
                  <c:v>-8.7615439261188709E-3</c:v>
                </c:pt>
                <c:pt idx="17019">
                  <c:v>-8.7615439261188709E-3</c:v>
                </c:pt>
                <c:pt idx="17020">
                  <c:v>-8.2879469571394745E-3</c:v>
                </c:pt>
                <c:pt idx="17021">
                  <c:v>-8.2879469571394745E-3</c:v>
                </c:pt>
                <c:pt idx="17022">
                  <c:v>-8.2879469571394745E-3</c:v>
                </c:pt>
                <c:pt idx="17023">
                  <c:v>-8.524745441629171E-3</c:v>
                </c:pt>
                <c:pt idx="17024">
                  <c:v>-8.524745441629171E-3</c:v>
                </c:pt>
                <c:pt idx="17025">
                  <c:v>-8.524745441629171E-3</c:v>
                </c:pt>
                <c:pt idx="17026">
                  <c:v>-8.524745441629171E-3</c:v>
                </c:pt>
                <c:pt idx="17027">
                  <c:v>-8.524745441629171E-3</c:v>
                </c:pt>
                <c:pt idx="17028">
                  <c:v>-8.524745441629171E-3</c:v>
                </c:pt>
                <c:pt idx="17029">
                  <c:v>-8.524745441629171E-3</c:v>
                </c:pt>
                <c:pt idx="17030">
                  <c:v>-8.524745441629171E-3</c:v>
                </c:pt>
                <c:pt idx="17031">
                  <c:v>-8.524745441629171E-3</c:v>
                </c:pt>
                <c:pt idx="17032">
                  <c:v>-8.2879469571394745E-3</c:v>
                </c:pt>
                <c:pt idx="17033">
                  <c:v>-8.2879469571394745E-3</c:v>
                </c:pt>
                <c:pt idx="17034">
                  <c:v>-8.0511484726497745E-3</c:v>
                </c:pt>
                <c:pt idx="17035">
                  <c:v>-8.0511484726497745E-3</c:v>
                </c:pt>
                <c:pt idx="17036">
                  <c:v>-8.0511484726497745E-3</c:v>
                </c:pt>
                <c:pt idx="17037">
                  <c:v>-8.0511484726497745E-3</c:v>
                </c:pt>
                <c:pt idx="17038">
                  <c:v>-8.0511484726497745E-3</c:v>
                </c:pt>
                <c:pt idx="17039">
                  <c:v>-8.0511484726497745E-3</c:v>
                </c:pt>
                <c:pt idx="17040">
                  <c:v>-8.2879469571394745E-3</c:v>
                </c:pt>
                <c:pt idx="17041">
                  <c:v>-8.2879469571394745E-3</c:v>
                </c:pt>
                <c:pt idx="17042">
                  <c:v>-8.7615439261188709E-3</c:v>
                </c:pt>
                <c:pt idx="17043">
                  <c:v>-8.7615439261188709E-3</c:v>
                </c:pt>
                <c:pt idx="17044">
                  <c:v>-8.7615439261188709E-3</c:v>
                </c:pt>
                <c:pt idx="17045">
                  <c:v>-8.7615439261188709E-3</c:v>
                </c:pt>
                <c:pt idx="17046">
                  <c:v>-8.7615439261188709E-3</c:v>
                </c:pt>
                <c:pt idx="17047">
                  <c:v>-8.7615439261188709E-3</c:v>
                </c:pt>
                <c:pt idx="17048">
                  <c:v>-8.7615439261188709E-3</c:v>
                </c:pt>
                <c:pt idx="17049">
                  <c:v>-8.7615439261188709E-3</c:v>
                </c:pt>
                <c:pt idx="17050">
                  <c:v>-8.524745441629171E-3</c:v>
                </c:pt>
                <c:pt idx="17051">
                  <c:v>-8.524745441629171E-3</c:v>
                </c:pt>
                <c:pt idx="17052">
                  <c:v>-8.524745441629171E-3</c:v>
                </c:pt>
                <c:pt idx="17053">
                  <c:v>-8.524745441629171E-3</c:v>
                </c:pt>
                <c:pt idx="17054">
                  <c:v>-8.9983424106085726E-3</c:v>
                </c:pt>
                <c:pt idx="17055">
                  <c:v>-8.9983424106085726E-3</c:v>
                </c:pt>
                <c:pt idx="17056">
                  <c:v>-9.2351408950983142E-3</c:v>
                </c:pt>
                <c:pt idx="17057">
                  <c:v>-9.2351408950983142E-3</c:v>
                </c:pt>
                <c:pt idx="17058">
                  <c:v>-9.4719393795880593E-3</c:v>
                </c:pt>
                <c:pt idx="17059">
                  <c:v>-9.4719393795880593E-3</c:v>
                </c:pt>
                <c:pt idx="17060">
                  <c:v>-9.4719393795880593E-3</c:v>
                </c:pt>
                <c:pt idx="17061">
                  <c:v>-9.4719393795880593E-3</c:v>
                </c:pt>
                <c:pt idx="17062">
                  <c:v>-9.4719393795880593E-3</c:v>
                </c:pt>
                <c:pt idx="17063">
                  <c:v>-9.4719393795880593E-3</c:v>
                </c:pt>
                <c:pt idx="17064">
                  <c:v>-9.4719393795880593E-3</c:v>
                </c:pt>
                <c:pt idx="17065">
                  <c:v>-9.4719393795880593E-3</c:v>
                </c:pt>
                <c:pt idx="17066">
                  <c:v>-9.2351408950983142E-3</c:v>
                </c:pt>
                <c:pt idx="17067">
                  <c:v>-9.2351408950983142E-3</c:v>
                </c:pt>
                <c:pt idx="17068">
                  <c:v>-9.2351408950983142E-3</c:v>
                </c:pt>
                <c:pt idx="17069">
                  <c:v>-9.2351408950983142E-3</c:v>
                </c:pt>
                <c:pt idx="17070">
                  <c:v>-9.2351408950983142E-3</c:v>
                </c:pt>
                <c:pt idx="17071">
                  <c:v>-9.2351408950983142E-3</c:v>
                </c:pt>
                <c:pt idx="17072">
                  <c:v>-9.4719393795880593E-3</c:v>
                </c:pt>
                <c:pt idx="17073">
                  <c:v>-9.4719393795880593E-3</c:v>
                </c:pt>
                <c:pt idx="17074">
                  <c:v>-9.4719393795880593E-3</c:v>
                </c:pt>
                <c:pt idx="17075">
                  <c:v>-9.4719393795880593E-3</c:v>
                </c:pt>
                <c:pt idx="17076">
                  <c:v>-9.4719393795880593E-3</c:v>
                </c:pt>
                <c:pt idx="17077">
                  <c:v>-9.4719393795880593E-3</c:v>
                </c:pt>
                <c:pt idx="17078">
                  <c:v>-9.4719393795880593E-3</c:v>
                </c:pt>
                <c:pt idx="17079">
                  <c:v>-9.945536348567461E-3</c:v>
                </c:pt>
                <c:pt idx="17080">
                  <c:v>-9.945536348567461E-3</c:v>
                </c:pt>
                <c:pt idx="17081">
                  <c:v>-1.0182334833057105E-2</c:v>
                </c:pt>
                <c:pt idx="17082">
                  <c:v>-1.0182334833057105E-2</c:v>
                </c:pt>
                <c:pt idx="17083">
                  <c:v>-1.0419133317546764E-2</c:v>
                </c:pt>
                <c:pt idx="17084">
                  <c:v>-1.0419133317546764E-2</c:v>
                </c:pt>
                <c:pt idx="17085">
                  <c:v>-9.7087378640776708E-3</c:v>
                </c:pt>
                <c:pt idx="17086">
                  <c:v>-9.7087378640776708E-3</c:v>
                </c:pt>
                <c:pt idx="17087">
                  <c:v>-9.7087378640776708E-3</c:v>
                </c:pt>
                <c:pt idx="17088">
                  <c:v>-9.7087378640776708E-3</c:v>
                </c:pt>
                <c:pt idx="17089">
                  <c:v>-9.4719393795880593E-3</c:v>
                </c:pt>
                <c:pt idx="17090">
                  <c:v>-9.4719393795880593E-3</c:v>
                </c:pt>
                <c:pt idx="17091">
                  <c:v>-9.945536348567461E-3</c:v>
                </c:pt>
                <c:pt idx="17092">
                  <c:v>-9.945536348567461E-3</c:v>
                </c:pt>
                <c:pt idx="17093">
                  <c:v>-9.945536348567461E-3</c:v>
                </c:pt>
                <c:pt idx="17094">
                  <c:v>-9.945536348567461E-3</c:v>
                </c:pt>
                <c:pt idx="17095">
                  <c:v>-9.4719393795880593E-3</c:v>
                </c:pt>
                <c:pt idx="17096">
                  <c:v>-9.4719393795880593E-3</c:v>
                </c:pt>
                <c:pt idx="17097">
                  <c:v>-9.4719393795880593E-3</c:v>
                </c:pt>
                <c:pt idx="17098">
                  <c:v>-9.4719393795880593E-3</c:v>
                </c:pt>
                <c:pt idx="17099">
                  <c:v>-8.9983424106085726E-3</c:v>
                </c:pt>
                <c:pt idx="17100">
                  <c:v>-8.9983424106085726E-3</c:v>
                </c:pt>
                <c:pt idx="17101">
                  <c:v>-8.9983424106085726E-3</c:v>
                </c:pt>
                <c:pt idx="17102">
                  <c:v>-8.9983424106085726E-3</c:v>
                </c:pt>
                <c:pt idx="17103">
                  <c:v>-8.9983424106085726E-3</c:v>
                </c:pt>
                <c:pt idx="17104">
                  <c:v>-8.9983424106085726E-3</c:v>
                </c:pt>
                <c:pt idx="17105">
                  <c:v>-8.9983424106085726E-3</c:v>
                </c:pt>
                <c:pt idx="17106">
                  <c:v>-8.9983424106085726E-3</c:v>
                </c:pt>
                <c:pt idx="17107">
                  <c:v>-9.2351408950983142E-3</c:v>
                </c:pt>
                <c:pt idx="17108">
                  <c:v>-9.2351408950983142E-3</c:v>
                </c:pt>
                <c:pt idx="17109">
                  <c:v>-9.2351408950983142E-3</c:v>
                </c:pt>
                <c:pt idx="17110">
                  <c:v>-9.2351408950983142E-3</c:v>
                </c:pt>
                <c:pt idx="17111">
                  <c:v>-9.2351408950983142E-3</c:v>
                </c:pt>
                <c:pt idx="17112">
                  <c:v>-9.2351408950983142E-3</c:v>
                </c:pt>
                <c:pt idx="17113">
                  <c:v>-9.2351408950983142E-3</c:v>
                </c:pt>
                <c:pt idx="17114">
                  <c:v>-9.2351408950983142E-3</c:v>
                </c:pt>
                <c:pt idx="17115">
                  <c:v>-9.4719393795880593E-3</c:v>
                </c:pt>
                <c:pt idx="17116">
                  <c:v>-9.4719393795880593E-3</c:v>
                </c:pt>
                <c:pt idx="17117">
                  <c:v>-9.4719393795880593E-3</c:v>
                </c:pt>
                <c:pt idx="17118">
                  <c:v>-9.4719393795880593E-3</c:v>
                </c:pt>
                <c:pt idx="17119">
                  <c:v>-9.945536348567461E-3</c:v>
                </c:pt>
                <c:pt idx="17120">
                  <c:v>-9.945536348567461E-3</c:v>
                </c:pt>
                <c:pt idx="17121">
                  <c:v>-9.945536348567461E-3</c:v>
                </c:pt>
                <c:pt idx="17122">
                  <c:v>-9.945536348567461E-3</c:v>
                </c:pt>
                <c:pt idx="17123">
                  <c:v>-9.945536348567461E-3</c:v>
                </c:pt>
                <c:pt idx="17124">
                  <c:v>-9.945536348567461E-3</c:v>
                </c:pt>
                <c:pt idx="17125">
                  <c:v>-9.945536348567461E-3</c:v>
                </c:pt>
                <c:pt idx="17126">
                  <c:v>-9.945536348567461E-3</c:v>
                </c:pt>
                <c:pt idx="17127">
                  <c:v>-1.0419133317546764E-2</c:v>
                </c:pt>
                <c:pt idx="17128">
                  <c:v>-1.0182334833057105E-2</c:v>
                </c:pt>
                <c:pt idx="17129">
                  <c:v>-1.0182334833057105E-2</c:v>
                </c:pt>
                <c:pt idx="17130">
                  <c:v>-1.0182334833057105E-2</c:v>
                </c:pt>
                <c:pt idx="17131">
                  <c:v>-1.0182334833057105E-2</c:v>
                </c:pt>
                <c:pt idx="17132">
                  <c:v>-1.0182334833057105E-2</c:v>
                </c:pt>
                <c:pt idx="17133">
                  <c:v>-1.0182334833057105E-2</c:v>
                </c:pt>
                <c:pt idx="17134">
                  <c:v>-1.0182334833057105E-2</c:v>
                </c:pt>
                <c:pt idx="17135">
                  <c:v>-1.0182334833057105E-2</c:v>
                </c:pt>
                <c:pt idx="17136">
                  <c:v>-1.0182334833057105E-2</c:v>
                </c:pt>
                <c:pt idx="17137">
                  <c:v>-1.0182334833057105E-2</c:v>
                </c:pt>
                <c:pt idx="17138">
                  <c:v>-1.0182334833057105E-2</c:v>
                </c:pt>
                <c:pt idx="17139">
                  <c:v>-1.0182334833057105E-2</c:v>
                </c:pt>
                <c:pt idx="17140">
                  <c:v>-1.0182334833057105E-2</c:v>
                </c:pt>
                <c:pt idx="17141">
                  <c:v>-1.0182334833057105E-2</c:v>
                </c:pt>
                <c:pt idx="17142">
                  <c:v>-1.0182334833057105E-2</c:v>
                </c:pt>
                <c:pt idx="17143">
                  <c:v>-1.0182334833057105E-2</c:v>
                </c:pt>
                <c:pt idx="17144">
                  <c:v>-1.0182334833057105E-2</c:v>
                </c:pt>
                <c:pt idx="17145">
                  <c:v>-1.0182334833057105E-2</c:v>
                </c:pt>
                <c:pt idx="17146">
                  <c:v>-9.7087378640776708E-3</c:v>
                </c:pt>
                <c:pt idx="17147">
                  <c:v>-9.7087378640776708E-3</c:v>
                </c:pt>
                <c:pt idx="17148">
                  <c:v>-9.7087378640776708E-3</c:v>
                </c:pt>
                <c:pt idx="17149">
                  <c:v>-9.7087378640776708E-3</c:v>
                </c:pt>
                <c:pt idx="17150">
                  <c:v>-9.7087378640776708E-3</c:v>
                </c:pt>
                <c:pt idx="17151">
                  <c:v>-9.7087378640776708E-3</c:v>
                </c:pt>
                <c:pt idx="17152">
                  <c:v>-9.7087378640776708E-3</c:v>
                </c:pt>
                <c:pt idx="17153">
                  <c:v>-9.4719393795880593E-3</c:v>
                </c:pt>
                <c:pt idx="17154">
                  <c:v>-9.4719393795880593E-3</c:v>
                </c:pt>
                <c:pt idx="17155">
                  <c:v>-9.4719393795880593E-3</c:v>
                </c:pt>
                <c:pt idx="17156">
                  <c:v>-9.2351408950983142E-3</c:v>
                </c:pt>
                <c:pt idx="17157">
                  <c:v>-9.4719393795880593E-3</c:v>
                </c:pt>
                <c:pt idx="17158">
                  <c:v>-9.4719393795880593E-3</c:v>
                </c:pt>
                <c:pt idx="17159">
                  <c:v>-9.4719393795880593E-3</c:v>
                </c:pt>
                <c:pt idx="17160">
                  <c:v>-9.4719393795880593E-3</c:v>
                </c:pt>
                <c:pt idx="17161">
                  <c:v>-9.4719393795880593E-3</c:v>
                </c:pt>
                <c:pt idx="17162">
                  <c:v>-9.4719393795880593E-3</c:v>
                </c:pt>
                <c:pt idx="17163">
                  <c:v>-9.4719393795880593E-3</c:v>
                </c:pt>
                <c:pt idx="17164">
                  <c:v>-9.4719393795880593E-3</c:v>
                </c:pt>
                <c:pt idx="17165">
                  <c:v>-9.4719393795880593E-3</c:v>
                </c:pt>
                <c:pt idx="17166">
                  <c:v>-9.4719393795880593E-3</c:v>
                </c:pt>
                <c:pt idx="17167">
                  <c:v>-9.4719393795880593E-3</c:v>
                </c:pt>
                <c:pt idx="17168">
                  <c:v>-9.4719393795880593E-3</c:v>
                </c:pt>
                <c:pt idx="17169">
                  <c:v>-9.4719393795880593E-3</c:v>
                </c:pt>
                <c:pt idx="17170">
                  <c:v>-9.4719393795880593E-3</c:v>
                </c:pt>
                <c:pt idx="17171">
                  <c:v>-9.4719393795880593E-3</c:v>
                </c:pt>
                <c:pt idx="17172">
                  <c:v>-9.4719393795880593E-3</c:v>
                </c:pt>
                <c:pt idx="17173">
                  <c:v>-9.4719393795880593E-3</c:v>
                </c:pt>
                <c:pt idx="17174">
                  <c:v>-9.4719393795880593E-3</c:v>
                </c:pt>
                <c:pt idx="17175">
                  <c:v>-9.4719393795880593E-3</c:v>
                </c:pt>
                <c:pt idx="17176">
                  <c:v>-9.4719393795880593E-3</c:v>
                </c:pt>
                <c:pt idx="17177">
                  <c:v>-9.4719393795880593E-3</c:v>
                </c:pt>
                <c:pt idx="17178">
                  <c:v>-9.4719393795880593E-3</c:v>
                </c:pt>
                <c:pt idx="17179">
                  <c:v>-9.4719393795880593E-3</c:v>
                </c:pt>
                <c:pt idx="17180">
                  <c:v>-9.4719393795880593E-3</c:v>
                </c:pt>
                <c:pt idx="17181">
                  <c:v>-9.4719393795880593E-3</c:v>
                </c:pt>
                <c:pt idx="17182">
                  <c:v>-9.4719393795880593E-3</c:v>
                </c:pt>
                <c:pt idx="17183">
                  <c:v>-9.4719393795880593E-3</c:v>
                </c:pt>
                <c:pt idx="17184">
                  <c:v>-9.4719393795880593E-3</c:v>
                </c:pt>
                <c:pt idx="17185">
                  <c:v>-9.7087378640776708E-3</c:v>
                </c:pt>
                <c:pt idx="17186">
                  <c:v>-9.7087378640776708E-3</c:v>
                </c:pt>
                <c:pt idx="17187">
                  <c:v>-9.7087378640776708E-3</c:v>
                </c:pt>
                <c:pt idx="17188">
                  <c:v>-9.7087378640776708E-3</c:v>
                </c:pt>
                <c:pt idx="17189">
                  <c:v>-9.7087378640776708E-3</c:v>
                </c:pt>
                <c:pt idx="17190">
                  <c:v>-8.7615439261188709E-3</c:v>
                </c:pt>
                <c:pt idx="17191">
                  <c:v>-8.7615439261188709E-3</c:v>
                </c:pt>
                <c:pt idx="17192">
                  <c:v>-8.9983424106085726E-3</c:v>
                </c:pt>
                <c:pt idx="17193">
                  <c:v>-8.9983424106085726E-3</c:v>
                </c:pt>
                <c:pt idx="17194">
                  <c:v>-8.9983424106085726E-3</c:v>
                </c:pt>
                <c:pt idx="17195">
                  <c:v>-8.9983424106085726E-3</c:v>
                </c:pt>
                <c:pt idx="17196">
                  <c:v>-8.9983424106085726E-3</c:v>
                </c:pt>
                <c:pt idx="17197">
                  <c:v>-8.9983424106085726E-3</c:v>
                </c:pt>
                <c:pt idx="17198">
                  <c:v>-9.2351408950983142E-3</c:v>
                </c:pt>
                <c:pt idx="17199">
                  <c:v>-9.2351408950983142E-3</c:v>
                </c:pt>
                <c:pt idx="17200">
                  <c:v>-9.2351408950983142E-3</c:v>
                </c:pt>
                <c:pt idx="17201">
                  <c:v>-9.2351408950983142E-3</c:v>
                </c:pt>
                <c:pt idx="17202">
                  <c:v>-9.2351408950983142E-3</c:v>
                </c:pt>
                <c:pt idx="17203">
                  <c:v>-9.2351408950983142E-3</c:v>
                </c:pt>
                <c:pt idx="17204">
                  <c:v>-9.2351408950983142E-3</c:v>
                </c:pt>
                <c:pt idx="17205">
                  <c:v>-9.2351408950983142E-3</c:v>
                </c:pt>
                <c:pt idx="17206">
                  <c:v>-9.2351408950983142E-3</c:v>
                </c:pt>
                <c:pt idx="17207">
                  <c:v>-9.2351408950983142E-3</c:v>
                </c:pt>
                <c:pt idx="17208">
                  <c:v>-9.2351408950983142E-3</c:v>
                </c:pt>
                <c:pt idx="17209">
                  <c:v>-9.2351408950983142E-3</c:v>
                </c:pt>
                <c:pt idx="17210">
                  <c:v>-9.2351408950983142E-3</c:v>
                </c:pt>
                <c:pt idx="17211">
                  <c:v>-9.2351408950983142E-3</c:v>
                </c:pt>
                <c:pt idx="17212">
                  <c:v>-9.2351408950983142E-3</c:v>
                </c:pt>
                <c:pt idx="17213">
                  <c:v>-9.2351408950983142E-3</c:v>
                </c:pt>
                <c:pt idx="17214">
                  <c:v>-9.2351408950983142E-3</c:v>
                </c:pt>
                <c:pt idx="17215">
                  <c:v>-9.2351408950983142E-3</c:v>
                </c:pt>
                <c:pt idx="17216">
                  <c:v>-9.2351408950983142E-3</c:v>
                </c:pt>
                <c:pt idx="17217">
                  <c:v>-9.2351408950983142E-3</c:v>
                </c:pt>
                <c:pt idx="17218">
                  <c:v>-9.2351408950983142E-3</c:v>
                </c:pt>
                <c:pt idx="17219">
                  <c:v>-9.2351408950983142E-3</c:v>
                </c:pt>
                <c:pt idx="17220">
                  <c:v>-9.2351408950983142E-3</c:v>
                </c:pt>
                <c:pt idx="17221">
                  <c:v>-9.2351408950983142E-3</c:v>
                </c:pt>
                <c:pt idx="17222">
                  <c:v>-9.2351408950983142E-3</c:v>
                </c:pt>
                <c:pt idx="17223">
                  <c:v>-9.2351408950983142E-3</c:v>
                </c:pt>
                <c:pt idx="17224">
                  <c:v>-9.2351408950983142E-3</c:v>
                </c:pt>
                <c:pt idx="17225">
                  <c:v>-9.2351408950983142E-3</c:v>
                </c:pt>
                <c:pt idx="17226">
                  <c:v>-9.2351408950983142E-3</c:v>
                </c:pt>
                <c:pt idx="17227">
                  <c:v>-9.2351408950983142E-3</c:v>
                </c:pt>
                <c:pt idx="17228">
                  <c:v>-9.2351408950983142E-3</c:v>
                </c:pt>
                <c:pt idx="17229">
                  <c:v>-9.2351408950983142E-3</c:v>
                </c:pt>
                <c:pt idx="17230">
                  <c:v>-9.2351408950983142E-3</c:v>
                </c:pt>
                <c:pt idx="17231">
                  <c:v>-9.2351408950983142E-3</c:v>
                </c:pt>
                <c:pt idx="17232">
                  <c:v>-9.2351408950983142E-3</c:v>
                </c:pt>
                <c:pt idx="17233">
                  <c:v>-9.2351408950983142E-3</c:v>
                </c:pt>
                <c:pt idx="17234">
                  <c:v>-9.2351408950983142E-3</c:v>
                </c:pt>
                <c:pt idx="17235">
                  <c:v>-9.2351408950983142E-3</c:v>
                </c:pt>
                <c:pt idx="17236">
                  <c:v>-9.2351408950983142E-3</c:v>
                </c:pt>
                <c:pt idx="17237">
                  <c:v>-9.2351408950983142E-3</c:v>
                </c:pt>
                <c:pt idx="17238">
                  <c:v>-9.2351408950983142E-3</c:v>
                </c:pt>
                <c:pt idx="17239">
                  <c:v>-9.2351408950983142E-3</c:v>
                </c:pt>
                <c:pt idx="17240">
                  <c:v>-9.2351408950983142E-3</c:v>
                </c:pt>
                <c:pt idx="17241">
                  <c:v>-9.2351408950983142E-3</c:v>
                </c:pt>
                <c:pt idx="17242">
                  <c:v>-9.2351408950983142E-3</c:v>
                </c:pt>
                <c:pt idx="17243">
                  <c:v>-9.2351408950983142E-3</c:v>
                </c:pt>
                <c:pt idx="17244">
                  <c:v>-9.2351408950983142E-3</c:v>
                </c:pt>
                <c:pt idx="17245">
                  <c:v>-9.2351408950983142E-3</c:v>
                </c:pt>
                <c:pt idx="17246">
                  <c:v>-9.2351408950983142E-3</c:v>
                </c:pt>
                <c:pt idx="17247">
                  <c:v>-9.2351408950983142E-3</c:v>
                </c:pt>
                <c:pt idx="17248">
                  <c:v>-9.2351408950983142E-3</c:v>
                </c:pt>
                <c:pt idx="17249">
                  <c:v>-9.2351408950983142E-3</c:v>
                </c:pt>
                <c:pt idx="17250">
                  <c:v>-9.2351408950983142E-3</c:v>
                </c:pt>
                <c:pt idx="17251">
                  <c:v>-9.2351408950983142E-3</c:v>
                </c:pt>
                <c:pt idx="17252">
                  <c:v>-9.2351408950983142E-3</c:v>
                </c:pt>
                <c:pt idx="17253">
                  <c:v>-9.2351408950983142E-3</c:v>
                </c:pt>
                <c:pt idx="17254">
                  <c:v>-9.2351408950983142E-3</c:v>
                </c:pt>
                <c:pt idx="17255">
                  <c:v>-9.2351408950983142E-3</c:v>
                </c:pt>
                <c:pt idx="17256">
                  <c:v>-9.2351408950983142E-3</c:v>
                </c:pt>
                <c:pt idx="17257">
                  <c:v>-9.2351408950983142E-3</c:v>
                </c:pt>
                <c:pt idx="17258">
                  <c:v>-9.2351408950983142E-3</c:v>
                </c:pt>
                <c:pt idx="17259">
                  <c:v>-8.9983424106085726E-3</c:v>
                </c:pt>
                <c:pt idx="17260">
                  <c:v>-8.9983424106085726E-3</c:v>
                </c:pt>
                <c:pt idx="17261">
                  <c:v>-8.9983424106085726E-3</c:v>
                </c:pt>
                <c:pt idx="17262">
                  <c:v>-8.9983424106085726E-3</c:v>
                </c:pt>
                <c:pt idx="17263">
                  <c:v>-8.9983424106085726E-3</c:v>
                </c:pt>
                <c:pt idx="17264">
                  <c:v>-8.9983424106085726E-3</c:v>
                </c:pt>
                <c:pt idx="17265">
                  <c:v>-8.7615439261188709E-3</c:v>
                </c:pt>
                <c:pt idx="17266">
                  <c:v>-8.7615439261188709E-3</c:v>
                </c:pt>
                <c:pt idx="17267">
                  <c:v>-8.7615439261188709E-3</c:v>
                </c:pt>
                <c:pt idx="17268">
                  <c:v>-8.7615439261188709E-3</c:v>
                </c:pt>
                <c:pt idx="17269">
                  <c:v>-8.7615439261188709E-3</c:v>
                </c:pt>
                <c:pt idx="17270">
                  <c:v>-8.7615439261188709E-3</c:v>
                </c:pt>
                <c:pt idx="17271">
                  <c:v>-8.524745441629171E-3</c:v>
                </c:pt>
                <c:pt idx="17272">
                  <c:v>-8.524745441629171E-3</c:v>
                </c:pt>
                <c:pt idx="17273">
                  <c:v>-8.524745441629171E-3</c:v>
                </c:pt>
                <c:pt idx="17274">
                  <c:v>-8.524745441629171E-3</c:v>
                </c:pt>
                <c:pt idx="17275">
                  <c:v>-8.524745441629171E-3</c:v>
                </c:pt>
                <c:pt idx="17276">
                  <c:v>-8.524745441629171E-3</c:v>
                </c:pt>
                <c:pt idx="17277">
                  <c:v>-8.524745441629171E-3</c:v>
                </c:pt>
                <c:pt idx="17278">
                  <c:v>-8.524745441629171E-3</c:v>
                </c:pt>
                <c:pt idx="17279">
                  <c:v>-8.524745441629171E-3</c:v>
                </c:pt>
                <c:pt idx="17280">
                  <c:v>-8.524745441629171E-3</c:v>
                </c:pt>
                <c:pt idx="17281">
                  <c:v>-8.524745441629171E-3</c:v>
                </c:pt>
                <c:pt idx="17282">
                  <c:v>-8.524745441629171E-3</c:v>
                </c:pt>
                <c:pt idx="17283">
                  <c:v>-8.524745441629171E-3</c:v>
                </c:pt>
                <c:pt idx="17284">
                  <c:v>-8.524745441629171E-3</c:v>
                </c:pt>
                <c:pt idx="17285">
                  <c:v>-8.524745441629171E-3</c:v>
                </c:pt>
                <c:pt idx="17286">
                  <c:v>-8.524745441629171E-3</c:v>
                </c:pt>
                <c:pt idx="17287">
                  <c:v>-8.524745441629171E-3</c:v>
                </c:pt>
                <c:pt idx="17288">
                  <c:v>-8.524745441629171E-3</c:v>
                </c:pt>
                <c:pt idx="17289">
                  <c:v>-8.524745441629171E-3</c:v>
                </c:pt>
                <c:pt idx="17290">
                  <c:v>-8.524745441629171E-3</c:v>
                </c:pt>
                <c:pt idx="17291">
                  <c:v>-8.524745441629171E-3</c:v>
                </c:pt>
                <c:pt idx="17292">
                  <c:v>-8.524745441629171E-3</c:v>
                </c:pt>
                <c:pt idx="17293">
                  <c:v>-8.524745441629171E-3</c:v>
                </c:pt>
                <c:pt idx="17294">
                  <c:v>-8.9983424106085726E-3</c:v>
                </c:pt>
                <c:pt idx="17295">
                  <c:v>-8.9983424106085726E-3</c:v>
                </c:pt>
                <c:pt idx="17296">
                  <c:v>-8.9983424106085726E-3</c:v>
                </c:pt>
                <c:pt idx="17297">
                  <c:v>-8.9983424106085726E-3</c:v>
                </c:pt>
                <c:pt idx="17298">
                  <c:v>-8.9983424106085726E-3</c:v>
                </c:pt>
                <c:pt idx="17299">
                  <c:v>-8.9983424106085726E-3</c:v>
                </c:pt>
                <c:pt idx="17300">
                  <c:v>-9.2351408950983142E-3</c:v>
                </c:pt>
                <c:pt idx="17301">
                  <c:v>-9.2351408950983142E-3</c:v>
                </c:pt>
                <c:pt idx="17302">
                  <c:v>-9.4719393795880593E-3</c:v>
                </c:pt>
                <c:pt idx="17303">
                  <c:v>-9.4719393795880593E-3</c:v>
                </c:pt>
                <c:pt idx="17304">
                  <c:v>-9.4719393795880593E-3</c:v>
                </c:pt>
                <c:pt idx="17305">
                  <c:v>-9.4719393795880593E-3</c:v>
                </c:pt>
                <c:pt idx="17306">
                  <c:v>-9.4719393795880593E-3</c:v>
                </c:pt>
                <c:pt idx="17307">
                  <c:v>-9.4719393795880593E-3</c:v>
                </c:pt>
                <c:pt idx="17308">
                  <c:v>-9.4719393795880593E-3</c:v>
                </c:pt>
                <c:pt idx="17309">
                  <c:v>-9.4719393795880593E-3</c:v>
                </c:pt>
                <c:pt idx="17310">
                  <c:v>-9.4719393795880593E-3</c:v>
                </c:pt>
                <c:pt idx="17311">
                  <c:v>-9.4719393795880593E-3</c:v>
                </c:pt>
                <c:pt idx="17312">
                  <c:v>-9.4719393795880593E-3</c:v>
                </c:pt>
                <c:pt idx="17313">
                  <c:v>-9.4719393795880593E-3</c:v>
                </c:pt>
                <c:pt idx="17314">
                  <c:v>-9.4719393795880593E-3</c:v>
                </c:pt>
                <c:pt idx="17315">
                  <c:v>-9.2351408950983142E-3</c:v>
                </c:pt>
                <c:pt idx="17316">
                  <c:v>-9.2351408950983142E-3</c:v>
                </c:pt>
                <c:pt idx="17317">
                  <c:v>-9.2351408950983142E-3</c:v>
                </c:pt>
                <c:pt idx="17318">
                  <c:v>-9.2351408950983142E-3</c:v>
                </c:pt>
                <c:pt idx="17319">
                  <c:v>-9.2351408950983142E-3</c:v>
                </c:pt>
                <c:pt idx="17320">
                  <c:v>-9.2351408950983142E-3</c:v>
                </c:pt>
                <c:pt idx="17321">
                  <c:v>-9.2351408950983142E-3</c:v>
                </c:pt>
                <c:pt idx="17322">
                  <c:v>-9.7087378640776708E-3</c:v>
                </c:pt>
                <c:pt idx="17323">
                  <c:v>-9.7087378640776708E-3</c:v>
                </c:pt>
                <c:pt idx="17324">
                  <c:v>-9.7087378640776708E-3</c:v>
                </c:pt>
                <c:pt idx="17325">
                  <c:v>-9.7087378640776708E-3</c:v>
                </c:pt>
                <c:pt idx="17326">
                  <c:v>-9.7087378640776708E-3</c:v>
                </c:pt>
                <c:pt idx="17327">
                  <c:v>-9.7087378640776708E-3</c:v>
                </c:pt>
                <c:pt idx="17328">
                  <c:v>-9.7087378640776708E-3</c:v>
                </c:pt>
                <c:pt idx="17329">
                  <c:v>-9.7087378640776708E-3</c:v>
                </c:pt>
                <c:pt idx="17330">
                  <c:v>-9.2351408950983142E-3</c:v>
                </c:pt>
                <c:pt idx="17331">
                  <c:v>-9.2351408950983142E-3</c:v>
                </c:pt>
                <c:pt idx="17332">
                  <c:v>-9.2351408950983142E-3</c:v>
                </c:pt>
                <c:pt idx="17333">
                  <c:v>-9.2351408950983142E-3</c:v>
                </c:pt>
                <c:pt idx="17334">
                  <c:v>-9.2351408950983142E-3</c:v>
                </c:pt>
                <c:pt idx="17335">
                  <c:v>-9.2351408950983142E-3</c:v>
                </c:pt>
                <c:pt idx="17336">
                  <c:v>-8.7615439261188709E-3</c:v>
                </c:pt>
                <c:pt idx="17337">
                  <c:v>-8.7615439261188709E-3</c:v>
                </c:pt>
                <c:pt idx="17338">
                  <c:v>-8.7615439261188709E-3</c:v>
                </c:pt>
                <c:pt idx="17339">
                  <c:v>-8.7615439261188709E-3</c:v>
                </c:pt>
                <c:pt idx="17340">
                  <c:v>-8.7615439261188709E-3</c:v>
                </c:pt>
                <c:pt idx="17341">
                  <c:v>-8.7615439261188709E-3</c:v>
                </c:pt>
                <c:pt idx="17342">
                  <c:v>-8.7615439261188709E-3</c:v>
                </c:pt>
                <c:pt idx="17343">
                  <c:v>-8.7615439261188709E-3</c:v>
                </c:pt>
                <c:pt idx="17344">
                  <c:v>-8.524745441629171E-3</c:v>
                </c:pt>
                <c:pt idx="17345">
                  <c:v>-8.524745441629171E-3</c:v>
                </c:pt>
                <c:pt idx="17346">
                  <c:v>-8.524745441629171E-3</c:v>
                </c:pt>
                <c:pt idx="17347">
                  <c:v>-9.2351408950983142E-3</c:v>
                </c:pt>
                <c:pt idx="17348">
                  <c:v>-9.2351408950983142E-3</c:v>
                </c:pt>
                <c:pt idx="17349">
                  <c:v>-9.2351408950983142E-3</c:v>
                </c:pt>
                <c:pt idx="17350">
                  <c:v>-9.2351408950983142E-3</c:v>
                </c:pt>
                <c:pt idx="17351">
                  <c:v>-9.945536348567461E-3</c:v>
                </c:pt>
                <c:pt idx="17352">
                  <c:v>-9.945536348567461E-3</c:v>
                </c:pt>
                <c:pt idx="17353">
                  <c:v>-9.945536348567461E-3</c:v>
                </c:pt>
                <c:pt idx="17354">
                  <c:v>-9.945536348567461E-3</c:v>
                </c:pt>
                <c:pt idx="17355">
                  <c:v>-9.945536348567461E-3</c:v>
                </c:pt>
                <c:pt idx="17356">
                  <c:v>-9.945536348567461E-3</c:v>
                </c:pt>
                <c:pt idx="17357">
                  <c:v>-9.945536348567461E-3</c:v>
                </c:pt>
                <c:pt idx="17358">
                  <c:v>-1.0182334833057105E-2</c:v>
                </c:pt>
                <c:pt idx="17359">
                  <c:v>-1.0182334833057105E-2</c:v>
                </c:pt>
                <c:pt idx="17360">
                  <c:v>-1.0182334833057105E-2</c:v>
                </c:pt>
                <c:pt idx="17361">
                  <c:v>-1.0182334833057105E-2</c:v>
                </c:pt>
                <c:pt idx="17362">
                  <c:v>-1.0182334833057105E-2</c:v>
                </c:pt>
                <c:pt idx="17363">
                  <c:v>-1.0419133317546764E-2</c:v>
                </c:pt>
                <c:pt idx="17364">
                  <c:v>-1.0419133317546764E-2</c:v>
                </c:pt>
                <c:pt idx="17365">
                  <c:v>-1.0419133317546764E-2</c:v>
                </c:pt>
                <c:pt idx="17366">
                  <c:v>-1.0419133317546764E-2</c:v>
                </c:pt>
                <c:pt idx="17367">
                  <c:v>-1.0419133317546764E-2</c:v>
                </c:pt>
                <c:pt idx="17368">
                  <c:v>-1.0419133317546764E-2</c:v>
                </c:pt>
                <c:pt idx="17369">
                  <c:v>-1.0419133317546764E-2</c:v>
                </c:pt>
                <c:pt idx="17370">
                  <c:v>-1.0419133317546764E-2</c:v>
                </c:pt>
                <c:pt idx="17371">
                  <c:v>-1.0419133317546764E-2</c:v>
                </c:pt>
                <c:pt idx="17372">
                  <c:v>-1.0419133317546764E-2</c:v>
                </c:pt>
                <c:pt idx="17373">
                  <c:v>-1.0419133317546764E-2</c:v>
                </c:pt>
                <c:pt idx="17374">
                  <c:v>-1.0419133317546764E-2</c:v>
                </c:pt>
                <c:pt idx="17375">
                  <c:v>-1.0655931802036464E-2</c:v>
                </c:pt>
                <c:pt idx="17376">
                  <c:v>-1.0655931802036464E-2</c:v>
                </c:pt>
                <c:pt idx="17377">
                  <c:v>-1.0655931802036464E-2</c:v>
                </c:pt>
                <c:pt idx="17378">
                  <c:v>-1.0655931802036464E-2</c:v>
                </c:pt>
                <c:pt idx="17379">
                  <c:v>-1.0419133317546764E-2</c:v>
                </c:pt>
                <c:pt idx="17380">
                  <c:v>-1.0419133317546764E-2</c:v>
                </c:pt>
                <c:pt idx="17381">
                  <c:v>-1.0419133317546764E-2</c:v>
                </c:pt>
                <c:pt idx="17382">
                  <c:v>-1.0419133317546764E-2</c:v>
                </c:pt>
                <c:pt idx="17383">
                  <c:v>-1.0182334833057105E-2</c:v>
                </c:pt>
                <c:pt idx="17384">
                  <c:v>-1.0182334833057105E-2</c:v>
                </c:pt>
                <c:pt idx="17385">
                  <c:v>-1.0182334833057105E-2</c:v>
                </c:pt>
                <c:pt idx="17386">
                  <c:v>-9.7087378640776708E-3</c:v>
                </c:pt>
                <c:pt idx="17387">
                  <c:v>-9.7087378640776708E-3</c:v>
                </c:pt>
                <c:pt idx="17388">
                  <c:v>-9.945536348567461E-3</c:v>
                </c:pt>
                <c:pt idx="17389">
                  <c:v>-9.945536348567461E-3</c:v>
                </c:pt>
                <c:pt idx="17390">
                  <c:v>-9.4719393795880593E-3</c:v>
                </c:pt>
                <c:pt idx="17391">
                  <c:v>-9.4719393795880593E-3</c:v>
                </c:pt>
                <c:pt idx="17392">
                  <c:v>-9.4719393795880593E-3</c:v>
                </c:pt>
                <c:pt idx="17393">
                  <c:v>-9.4719393795880593E-3</c:v>
                </c:pt>
                <c:pt idx="17394">
                  <c:v>-9.4719393795880593E-3</c:v>
                </c:pt>
                <c:pt idx="17395">
                  <c:v>-9.4719393795880593E-3</c:v>
                </c:pt>
                <c:pt idx="17396">
                  <c:v>-9.4719393795880593E-3</c:v>
                </c:pt>
                <c:pt idx="17397">
                  <c:v>-9.4719393795880593E-3</c:v>
                </c:pt>
                <c:pt idx="17398">
                  <c:v>-9.4719393795880593E-3</c:v>
                </c:pt>
                <c:pt idx="17399">
                  <c:v>-9.4719393795880593E-3</c:v>
                </c:pt>
                <c:pt idx="17400">
                  <c:v>-9.4719393795880593E-3</c:v>
                </c:pt>
                <c:pt idx="17401">
                  <c:v>-9.4719393795880593E-3</c:v>
                </c:pt>
                <c:pt idx="17402">
                  <c:v>-9.4719393795880593E-3</c:v>
                </c:pt>
                <c:pt idx="17403">
                  <c:v>-9.4719393795880593E-3</c:v>
                </c:pt>
                <c:pt idx="17404">
                  <c:v>-9.4719393795880593E-3</c:v>
                </c:pt>
                <c:pt idx="17405">
                  <c:v>-9.4719393795880593E-3</c:v>
                </c:pt>
                <c:pt idx="17406">
                  <c:v>-9.4719393795880593E-3</c:v>
                </c:pt>
                <c:pt idx="17407">
                  <c:v>-9.4719393795880593E-3</c:v>
                </c:pt>
                <c:pt idx="17408">
                  <c:v>-9.4719393795880593E-3</c:v>
                </c:pt>
                <c:pt idx="17409">
                  <c:v>-9.4719393795880593E-3</c:v>
                </c:pt>
                <c:pt idx="17410">
                  <c:v>-9.4719393795880593E-3</c:v>
                </c:pt>
                <c:pt idx="17411">
                  <c:v>-9.4719393795880593E-3</c:v>
                </c:pt>
                <c:pt idx="17412">
                  <c:v>-9.945536348567461E-3</c:v>
                </c:pt>
                <c:pt idx="17413">
                  <c:v>-9.945536348567461E-3</c:v>
                </c:pt>
                <c:pt idx="17414">
                  <c:v>-9.945536348567461E-3</c:v>
                </c:pt>
                <c:pt idx="17415">
                  <c:v>-9.945536348567461E-3</c:v>
                </c:pt>
                <c:pt idx="17416">
                  <c:v>-9.945536348567461E-3</c:v>
                </c:pt>
                <c:pt idx="17417">
                  <c:v>-9.945536348567461E-3</c:v>
                </c:pt>
                <c:pt idx="17418">
                  <c:v>-9.945536348567461E-3</c:v>
                </c:pt>
                <c:pt idx="17419">
                  <c:v>-9.945536348567461E-3</c:v>
                </c:pt>
                <c:pt idx="17420">
                  <c:v>-1.0182334833057105E-2</c:v>
                </c:pt>
                <c:pt idx="17421">
                  <c:v>-1.0182334833057105E-2</c:v>
                </c:pt>
                <c:pt idx="17422">
                  <c:v>-1.0182334833057105E-2</c:v>
                </c:pt>
                <c:pt idx="17423">
                  <c:v>-1.0182334833057105E-2</c:v>
                </c:pt>
                <c:pt idx="17424">
                  <c:v>-1.0182334833057105E-2</c:v>
                </c:pt>
                <c:pt idx="17425">
                  <c:v>-1.0182334833057105E-2</c:v>
                </c:pt>
                <c:pt idx="17426">
                  <c:v>-1.0182334833057105E-2</c:v>
                </c:pt>
                <c:pt idx="17427">
                  <c:v>-1.0182334833057105E-2</c:v>
                </c:pt>
                <c:pt idx="17428">
                  <c:v>-1.0182334833057105E-2</c:v>
                </c:pt>
                <c:pt idx="17429">
                  <c:v>-1.0182334833057105E-2</c:v>
                </c:pt>
                <c:pt idx="17430">
                  <c:v>-9.945536348567461E-3</c:v>
                </c:pt>
                <c:pt idx="17431">
                  <c:v>-9.945536348567461E-3</c:v>
                </c:pt>
                <c:pt idx="17432">
                  <c:v>-9.945536348567461E-3</c:v>
                </c:pt>
                <c:pt idx="17433">
                  <c:v>-9.945536348567461E-3</c:v>
                </c:pt>
                <c:pt idx="17434">
                  <c:v>-9.945536348567461E-3</c:v>
                </c:pt>
                <c:pt idx="17435">
                  <c:v>-9.945536348567461E-3</c:v>
                </c:pt>
                <c:pt idx="17436">
                  <c:v>-9.945536348567461E-3</c:v>
                </c:pt>
                <c:pt idx="17437">
                  <c:v>-9.945536348567461E-3</c:v>
                </c:pt>
                <c:pt idx="17438">
                  <c:v>-9.945536348567461E-3</c:v>
                </c:pt>
                <c:pt idx="17439">
                  <c:v>-9.945536348567461E-3</c:v>
                </c:pt>
                <c:pt idx="17440">
                  <c:v>-9.945536348567461E-3</c:v>
                </c:pt>
                <c:pt idx="17441">
                  <c:v>-9.7087378640776708E-3</c:v>
                </c:pt>
                <c:pt idx="17442">
                  <c:v>-9.7087378640776708E-3</c:v>
                </c:pt>
                <c:pt idx="17443">
                  <c:v>-9.7087378640776708E-3</c:v>
                </c:pt>
                <c:pt idx="17444">
                  <c:v>-9.7087378640776708E-3</c:v>
                </c:pt>
                <c:pt idx="17445">
                  <c:v>-9.7087378640776708E-3</c:v>
                </c:pt>
                <c:pt idx="17446">
                  <c:v>-9.7087378640776708E-3</c:v>
                </c:pt>
                <c:pt idx="17447">
                  <c:v>-1.0182334833057105E-2</c:v>
                </c:pt>
                <c:pt idx="17448">
                  <c:v>-1.0182334833057105E-2</c:v>
                </c:pt>
                <c:pt idx="17449">
                  <c:v>-1.0182334833057105E-2</c:v>
                </c:pt>
                <c:pt idx="17450">
                  <c:v>-1.0182334833057105E-2</c:v>
                </c:pt>
                <c:pt idx="17451">
                  <c:v>-9.945536348567461E-3</c:v>
                </c:pt>
                <c:pt idx="17452">
                  <c:v>-9.945536348567461E-3</c:v>
                </c:pt>
                <c:pt idx="17453">
                  <c:v>-9.945536348567461E-3</c:v>
                </c:pt>
                <c:pt idx="17454">
                  <c:v>-9.945536348567461E-3</c:v>
                </c:pt>
                <c:pt idx="17455">
                  <c:v>-9.945536348567461E-3</c:v>
                </c:pt>
                <c:pt idx="17456">
                  <c:v>-9.945536348567461E-3</c:v>
                </c:pt>
                <c:pt idx="17457">
                  <c:v>-9.945536348567461E-3</c:v>
                </c:pt>
                <c:pt idx="17458">
                  <c:v>-9.945536348567461E-3</c:v>
                </c:pt>
                <c:pt idx="17459">
                  <c:v>-9.945536348567461E-3</c:v>
                </c:pt>
                <c:pt idx="17460">
                  <c:v>-9.945536348567461E-3</c:v>
                </c:pt>
                <c:pt idx="17461">
                  <c:v>-9.7087378640776708E-3</c:v>
                </c:pt>
                <c:pt idx="17462">
                  <c:v>-9.7087378640776708E-3</c:v>
                </c:pt>
                <c:pt idx="17463">
                  <c:v>-9.7087378640776708E-3</c:v>
                </c:pt>
                <c:pt idx="17464">
                  <c:v>-9.7087378640776708E-3</c:v>
                </c:pt>
                <c:pt idx="17465">
                  <c:v>-9.7087378640776708E-3</c:v>
                </c:pt>
                <c:pt idx="17466">
                  <c:v>-9.7087378640776708E-3</c:v>
                </c:pt>
                <c:pt idx="17467">
                  <c:v>-9.7087378640776708E-3</c:v>
                </c:pt>
                <c:pt idx="17468">
                  <c:v>-9.7087378640776708E-3</c:v>
                </c:pt>
                <c:pt idx="17469">
                  <c:v>-9.7087378640776708E-3</c:v>
                </c:pt>
                <c:pt idx="17470">
                  <c:v>-9.7087378640776708E-3</c:v>
                </c:pt>
                <c:pt idx="17471">
                  <c:v>-9.7087378640776708E-3</c:v>
                </c:pt>
                <c:pt idx="17472">
                  <c:v>-9.7087378640776708E-3</c:v>
                </c:pt>
                <c:pt idx="17473">
                  <c:v>-9.7087378640776708E-3</c:v>
                </c:pt>
                <c:pt idx="17474">
                  <c:v>-9.7087378640776708E-3</c:v>
                </c:pt>
                <c:pt idx="17475">
                  <c:v>-9.945536348567461E-3</c:v>
                </c:pt>
                <c:pt idx="17476">
                  <c:v>-9.945536348567461E-3</c:v>
                </c:pt>
                <c:pt idx="17477">
                  <c:v>-9.945536348567461E-3</c:v>
                </c:pt>
                <c:pt idx="17478">
                  <c:v>-9.945536348567461E-3</c:v>
                </c:pt>
                <c:pt idx="17479">
                  <c:v>-9.945536348567461E-3</c:v>
                </c:pt>
                <c:pt idx="17480">
                  <c:v>-9.945536348567461E-3</c:v>
                </c:pt>
                <c:pt idx="17481">
                  <c:v>-1.0182334833057105E-2</c:v>
                </c:pt>
                <c:pt idx="17482">
                  <c:v>-1.0182334833057105E-2</c:v>
                </c:pt>
                <c:pt idx="17483">
                  <c:v>-1.0182334833057105E-2</c:v>
                </c:pt>
                <c:pt idx="17484">
                  <c:v>-1.0182334833057105E-2</c:v>
                </c:pt>
                <c:pt idx="17485">
                  <c:v>-1.0182334833057105E-2</c:v>
                </c:pt>
                <c:pt idx="17486">
                  <c:v>-1.0182334833057105E-2</c:v>
                </c:pt>
                <c:pt idx="17487">
                  <c:v>-1.0182334833057105E-2</c:v>
                </c:pt>
                <c:pt idx="17488">
                  <c:v>-1.0182334833057105E-2</c:v>
                </c:pt>
                <c:pt idx="17489">
                  <c:v>-1.0182334833057105E-2</c:v>
                </c:pt>
                <c:pt idx="17490">
                  <c:v>-9.945536348567461E-3</c:v>
                </c:pt>
                <c:pt idx="17491">
                  <c:v>-9.945536348567461E-3</c:v>
                </c:pt>
                <c:pt idx="17492">
                  <c:v>-9.945536348567461E-3</c:v>
                </c:pt>
                <c:pt idx="17493">
                  <c:v>-9.945536348567461E-3</c:v>
                </c:pt>
                <c:pt idx="17494">
                  <c:v>-9.945536348567461E-3</c:v>
                </c:pt>
                <c:pt idx="17495">
                  <c:v>-9.945536348567461E-3</c:v>
                </c:pt>
                <c:pt idx="17496">
                  <c:v>-9.945536348567461E-3</c:v>
                </c:pt>
                <c:pt idx="17497">
                  <c:v>-9.945536348567461E-3</c:v>
                </c:pt>
                <c:pt idx="17498">
                  <c:v>-9.4719393795880593E-3</c:v>
                </c:pt>
                <c:pt idx="17499">
                  <c:v>-9.4719393795880593E-3</c:v>
                </c:pt>
                <c:pt idx="17500">
                  <c:v>-9.4719393795880593E-3</c:v>
                </c:pt>
                <c:pt idx="17501">
                  <c:v>-9.4719393795880593E-3</c:v>
                </c:pt>
                <c:pt idx="17502">
                  <c:v>-9.4719393795880593E-3</c:v>
                </c:pt>
                <c:pt idx="17503">
                  <c:v>-9.4719393795880593E-3</c:v>
                </c:pt>
                <c:pt idx="17504">
                  <c:v>-9.4719393795880593E-3</c:v>
                </c:pt>
                <c:pt idx="17505">
                  <c:v>-9.4719393795880593E-3</c:v>
                </c:pt>
                <c:pt idx="17506">
                  <c:v>-9.4719393795880593E-3</c:v>
                </c:pt>
                <c:pt idx="17507">
                  <c:v>-9.4719393795880593E-3</c:v>
                </c:pt>
                <c:pt idx="17508">
                  <c:v>-9.4719393795880593E-3</c:v>
                </c:pt>
                <c:pt idx="17509">
                  <c:v>-9.4719393795880593E-3</c:v>
                </c:pt>
                <c:pt idx="17510">
                  <c:v>-9.7087378640776708E-3</c:v>
                </c:pt>
                <c:pt idx="17511">
                  <c:v>-9.7087378640776708E-3</c:v>
                </c:pt>
                <c:pt idx="17512">
                  <c:v>-9.4719393795880593E-3</c:v>
                </c:pt>
                <c:pt idx="17513">
                  <c:v>-9.7087378640776708E-3</c:v>
                </c:pt>
                <c:pt idx="17514">
                  <c:v>-9.7087378640776708E-3</c:v>
                </c:pt>
                <c:pt idx="17515">
                  <c:v>-9.7087378640776708E-3</c:v>
                </c:pt>
                <c:pt idx="17516">
                  <c:v>-9.7087378640776708E-3</c:v>
                </c:pt>
                <c:pt idx="17517">
                  <c:v>-9.7087378640776708E-3</c:v>
                </c:pt>
                <c:pt idx="17518">
                  <c:v>-9.7087378640776708E-3</c:v>
                </c:pt>
                <c:pt idx="17519">
                  <c:v>-9.7087378640776708E-3</c:v>
                </c:pt>
                <c:pt idx="17520">
                  <c:v>-9.7087378640776708E-3</c:v>
                </c:pt>
                <c:pt idx="17521">
                  <c:v>-9.7087378640776708E-3</c:v>
                </c:pt>
                <c:pt idx="17522">
                  <c:v>-9.7087378640776708E-3</c:v>
                </c:pt>
                <c:pt idx="17523">
                  <c:v>-9.7087378640776708E-3</c:v>
                </c:pt>
                <c:pt idx="17524">
                  <c:v>-9.7087378640776708E-3</c:v>
                </c:pt>
                <c:pt idx="17525">
                  <c:v>-9.7087378640776708E-3</c:v>
                </c:pt>
                <c:pt idx="17526">
                  <c:v>-9.7087378640776708E-3</c:v>
                </c:pt>
                <c:pt idx="17527">
                  <c:v>-9.7087378640776708E-3</c:v>
                </c:pt>
                <c:pt idx="17528">
                  <c:v>-9.7087378640776708E-3</c:v>
                </c:pt>
                <c:pt idx="17529">
                  <c:v>-9.7087378640776708E-3</c:v>
                </c:pt>
                <c:pt idx="17530">
                  <c:v>-9.7087378640776708E-3</c:v>
                </c:pt>
                <c:pt idx="17531">
                  <c:v>-9.945536348567461E-3</c:v>
                </c:pt>
                <c:pt idx="17532">
                  <c:v>-9.945536348567461E-3</c:v>
                </c:pt>
                <c:pt idx="17533">
                  <c:v>-9.945536348567461E-3</c:v>
                </c:pt>
                <c:pt idx="17534">
                  <c:v>-9.945536348567461E-3</c:v>
                </c:pt>
                <c:pt idx="17535">
                  <c:v>-9.945536348567461E-3</c:v>
                </c:pt>
                <c:pt idx="17536">
                  <c:v>-9.945536348567461E-3</c:v>
                </c:pt>
                <c:pt idx="17537">
                  <c:v>-9.7087378640776708E-3</c:v>
                </c:pt>
                <c:pt idx="17538">
                  <c:v>-9.7087378640776708E-3</c:v>
                </c:pt>
                <c:pt idx="17539">
                  <c:v>-9.7087378640776708E-3</c:v>
                </c:pt>
                <c:pt idx="17540">
                  <c:v>-9.7087378640776708E-3</c:v>
                </c:pt>
                <c:pt idx="17541">
                  <c:v>-9.7087378640776708E-3</c:v>
                </c:pt>
                <c:pt idx="17542">
                  <c:v>-9.7087378640776708E-3</c:v>
                </c:pt>
                <c:pt idx="17543">
                  <c:v>-9.7087378640776708E-3</c:v>
                </c:pt>
                <c:pt idx="17544">
                  <c:v>-9.7087378640776708E-3</c:v>
                </c:pt>
                <c:pt idx="17545">
                  <c:v>-9.7087378640776708E-3</c:v>
                </c:pt>
                <c:pt idx="17546">
                  <c:v>-9.7087378640776708E-3</c:v>
                </c:pt>
                <c:pt idx="17547">
                  <c:v>-9.7087378640776708E-3</c:v>
                </c:pt>
                <c:pt idx="17548">
                  <c:v>-9.7087378640776708E-3</c:v>
                </c:pt>
                <c:pt idx="17549">
                  <c:v>-9.7087378640776708E-3</c:v>
                </c:pt>
                <c:pt idx="17550">
                  <c:v>-9.7087378640776708E-3</c:v>
                </c:pt>
                <c:pt idx="17551">
                  <c:v>-9.2351408950983142E-3</c:v>
                </c:pt>
                <c:pt idx="17552">
                  <c:v>-9.2351408950983142E-3</c:v>
                </c:pt>
                <c:pt idx="17553">
                  <c:v>-9.2351408950983142E-3</c:v>
                </c:pt>
                <c:pt idx="17554">
                  <c:v>-9.2351408950983142E-3</c:v>
                </c:pt>
                <c:pt idx="17555">
                  <c:v>-9.2351408950983142E-3</c:v>
                </c:pt>
                <c:pt idx="17556">
                  <c:v>-9.2351408950983142E-3</c:v>
                </c:pt>
                <c:pt idx="17557">
                  <c:v>-9.2351408950983142E-3</c:v>
                </c:pt>
                <c:pt idx="17558">
                  <c:v>-9.4719393795880593E-3</c:v>
                </c:pt>
                <c:pt idx="17559">
                  <c:v>-9.4719393795880593E-3</c:v>
                </c:pt>
                <c:pt idx="17560">
                  <c:v>-9.7087378640776708E-3</c:v>
                </c:pt>
                <c:pt idx="17561">
                  <c:v>-9.7087378640776708E-3</c:v>
                </c:pt>
                <c:pt idx="17562">
                  <c:v>-9.7087378640776708E-3</c:v>
                </c:pt>
                <c:pt idx="17563">
                  <c:v>-9.7087378640776708E-3</c:v>
                </c:pt>
                <c:pt idx="17564">
                  <c:v>-9.7087378640776708E-3</c:v>
                </c:pt>
                <c:pt idx="17565">
                  <c:v>-9.7087378640776708E-3</c:v>
                </c:pt>
                <c:pt idx="17566">
                  <c:v>-9.4719393795880593E-3</c:v>
                </c:pt>
                <c:pt idx="17567">
                  <c:v>-9.4719393795880593E-3</c:v>
                </c:pt>
                <c:pt idx="17568">
                  <c:v>-9.2351408950983142E-3</c:v>
                </c:pt>
                <c:pt idx="17569">
                  <c:v>-9.2351408950983142E-3</c:v>
                </c:pt>
                <c:pt idx="17570">
                  <c:v>-9.2351408950983142E-3</c:v>
                </c:pt>
                <c:pt idx="17571">
                  <c:v>-9.2351408950983142E-3</c:v>
                </c:pt>
                <c:pt idx="17572">
                  <c:v>-9.2351408950983142E-3</c:v>
                </c:pt>
                <c:pt idx="17573">
                  <c:v>-9.4719393795880593E-3</c:v>
                </c:pt>
                <c:pt idx="17574">
                  <c:v>-8.9983424106085726E-3</c:v>
                </c:pt>
                <c:pt idx="17575">
                  <c:v>-8.9983424106085726E-3</c:v>
                </c:pt>
                <c:pt idx="17576">
                  <c:v>-8.9983424106085726E-3</c:v>
                </c:pt>
                <c:pt idx="17577">
                  <c:v>-8.9983424106085726E-3</c:v>
                </c:pt>
                <c:pt idx="17578">
                  <c:v>-8.9983424106085726E-3</c:v>
                </c:pt>
                <c:pt idx="17579">
                  <c:v>-8.9983424106085726E-3</c:v>
                </c:pt>
                <c:pt idx="17580">
                  <c:v>-8.9983424106085726E-3</c:v>
                </c:pt>
                <c:pt idx="17581">
                  <c:v>-8.9983424106085726E-3</c:v>
                </c:pt>
                <c:pt idx="17582">
                  <c:v>-8.9983424106085726E-3</c:v>
                </c:pt>
                <c:pt idx="17583">
                  <c:v>-8.9983424106085726E-3</c:v>
                </c:pt>
                <c:pt idx="17584">
                  <c:v>-8.9983424106085726E-3</c:v>
                </c:pt>
                <c:pt idx="17585">
                  <c:v>-8.9983424106085726E-3</c:v>
                </c:pt>
                <c:pt idx="17586">
                  <c:v>-8.9983424106085726E-3</c:v>
                </c:pt>
                <c:pt idx="17587">
                  <c:v>-8.9983424106085726E-3</c:v>
                </c:pt>
                <c:pt idx="17588">
                  <c:v>-8.9983424106085726E-3</c:v>
                </c:pt>
                <c:pt idx="17589">
                  <c:v>-8.9983424106085726E-3</c:v>
                </c:pt>
                <c:pt idx="17590">
                  <c:v>-8.9983424106085726E-3</c:v>
                </c:pt>
                <c:pt idx="17591">
                  <c:v>-8.9983424106085726E-3</c:v>
                </c:pt>
                <c:pt idx="17592">
                  <c:v>-8.9983424106085726E-3</c:v>
                </c:pt>
                <c:pt idx="17593">
                  <c:v>-8.9983424106085726E-3</c:v>
                </c:pt>
                <c:pt idx="17594">
                  <c:v>-8.9983424106085726E-3</c:v>
                </c:pt>
                <c:pt idx="17595">
                  <c:v>-8.9983424106085726E-3</c:v>
                </c:pt>
                <c:pt idx="17596">
                  <c:v>-8.9983424106085726E-3</c:v>
                </c:pt>
                <c:pt idx="17597">
                  <c:v>-8.9983424106085726E-3</c:v>
                </c:pt>
                <c:pt idx="17598">
                  <c:v>-8.9983424106085726E-3</c:v>
                </c:pt>
                <c:pt idx="17599">
                  <c:v>-8.9983424106085726E-3</c:v>
                </c:pt>
                <c:pt idx="17600">
                  <c:v>-9.4719393795880593E-3</c:v>
                </c:pt>
                <c:pt idx="17601">
                  <c:v>-9.2351408950983142E-3</c:v>
                </c:pt>
                <c:pt idx="17602">
                  <c:v>-9.2351408950983142E-3</c:v>
                </c:pt>
                <c:pt idx="17603">
                  <c:v>-9.2351408950983142E-3</c:v>
                </c:pt>
                <c:pt idx="17604">
                  <c:v>-8.9983424106085726E-3</c:v>
                </c:pt>
                <c:pt idx="17605">
                  <c:v>-8.9983424106085726E-3</c:v>
                </c:pt>
                <c:pt idx="17606">
                  <c:v>-8.7615439261188709E-3</c:v>
                </c:pt>
                <c:pt idx="17607">
                  <c:v>-8.9983424106085726E-3</c:v>
                </c:pt>
                <c:pt idx="17608">
                  <c:v>-8.7615439261188709E-3</c:v>
                </c:pt>
                <c:pt idx="17609">
                  <c:v>-8.7615439261188709E-3</c:v>
                </c:pt>
                <c:pt idx="17610">
                  <c:v>-8.9983424106085726E-3</c:v>
                </c:pt>
                <c:pt idx="17611">
                  <c:v>-8.9983424106085726E-3</c:v>
                </c:pt>
                <c:pt idx="17612">
                  <c:v>-8.9983424106085726E-3</c:v>
                </c:pt>
                <c:pt idx="17613">
                  <c:v>-8.9983424106085726E-3</c:v>
                </c:pt>
                <c:pt idx="17614">
                  <c:v>-8.524745441629171E-3</c:v>
                </c:pt>
                <c:pt idx="17615">
                  <c:v>-8.524745441629171E-3</c:v>
                </c:pt>
                <c:pt idx="17616">
                  <c:v>-8.7615439261188709E-3</c:v>
                </c:pt>
                <c:pt idx="17617">
                  <c:v>-8.7615439261188709E-3</c:v>
                </c:pt>
                <c:pt idx="17618">
                  <c:v>-8.7615439261188709E-3</c:v>
                </c:pt>
                <c:pt idx="17619">
                  <c:v>-8.524745441629171E-3</c:v>
                </c:pt>
                <c:pt idx="17620">
                  <c:v>-8.524745441629171E-3</c:v>
                </c:pt>
                <c:pt idx="17621">
                  <c:v>-8.524745441629171E-3</c:v>
                </c:pt>
                <c:pt idx="17622">
                  <c:v>-8.524745441629171E-3</c:v>
                </c:pt>
                <c:pt idx="17623">
                  <c:v>-8.0511484726497745E-3</c:v>
                </c:pt>
                <c:pt idx="17624">
                  <c:v>-8.0511484726497745E-3</c:v>
                </c:pt>
                <c:pt idx="17625">
                  <c:v>-8.0511484726497745E-3</c:v>
                </c:pt>
                <c:pt idx="17626">
                  <c:v>-8.0511484726497745E-3</c:v>
                </c:pt>
                <c:pt idx="17627">
                  <c:v>-8.0511484726497745E-3</c:v>
                </c:pt>
                <c:pt idx="17628">
                  <c:v>-8.0511484726497745E-3</c:v>
                </c:pt>
                <c:pt idx="17629">
                  <c:v>-8.0511484726497745E-3</c:v>
                </c:pt>
                <c:pt idx="17630">
                  <c:v>-8.0511484726497745E-3</c:v>
                </c:pt>
                <c:pt idx="17631">
                  <c:v>-8.7615439261188709E-3</c:v>
                </c:pt>
                <c:pt idx="17632">
                  <c:v>-8.7615439261188709E-3</c:v>
                </c:pt>
                <c:pt idx="17633">
                  <c:v>-8.7615439261188709E-3</c:v>
                </c:pt>
                <c:pt idx="17634">
                  <c:v>-8.7615439261188709E-3</c:v>
                </c:pt>
                <c:pt idx="17635">
                  <c:v>-9.2351408950983142E-3</c:v>
                </c:pt>
                <c:pt idx="17636">
                  <c:v>-9.2351408950983142E-3</c:v>
                </c:pt>
                <c:pt idx="17637">
                  <c:v>-9.2351408950983142E-3</c:v>
                </c:pt>
                <c:pt idx="17638">
                  <c:v>-9.2351408950983142E-3</c:v>
                </c:pt>
                <c:pt idx="17639">
                  <c:v>-9.2351408950983142E-3</c:v>
                </c:pt>
                <c:pt idx="17640">
                  <c:v>-8.524745441629171E-3</c:v>
                </c:pt>
                <c:pt idx="17641">
                  <c:v>-8.524745441629171E-3</c:v>
                </c:pt>
                <c:pt idx="17642">
                  <c:v>-8.7615439261188709E-3</c:v>
                </c:pt>
                <c:pt idx="17643">
                  <c:v>-8.7615439261188709E-3</c:v>
                </c:pt>
                <c:pt idx="17644">
                  <c:v>-8.7615439261188709E-3</c:v>
                </c:pt>
                <c:pt idx="17645">
                  <c:v>-8.7615439261188709E-3</c:v>
                </c:pt>
                <c:pt idx="17646">
                  <c:v>-8.0511484726497745E-3</c:v>
                </c:pt>
                <c:pt idx="17647">
                  <c:v>-8.0511484726497745E-3</c:v>
                </c:pt>
                <c:pt idx="17648">
                  <c:v>-8.2879469571394745E-3</c:v>
                </c:pt>
                <c:pt idx="17649">
                  <c:v>-8.2879469571394745E-3</c:v>
                </c:pt>
                <c:pt idx="17650">
                  <c:v>-8.2879469571394745E-3</c:v>
                </c:pt>
                <c:pt idx="17651">
                  <c:v>-8.2879469571394745E-3</c:v>
                </c:pt>
                <c:pt idx="17652">
                  <c:v>-8.524745441629171E-3</c:v>
                </c:pt>
                <c:pt idx="17653">
                  <c:v>-8.7615439261188709E-3</c:v>
                </c:pt>
                <c:pt idx="17654">
                  <c:v>-8.7615439261188709E-3</c:v>
                </c:pt>
                <c:pt idx="17655">
                  <c:v>-8.7615439261188709E-3</c:v>
                </c:pt>
                <c:pt idx="17656">
                  <c:v>-8.524745441629171E-3</c:v>
                </c:pt>
                <c:pt idx="17657">
                  <c:v>-8.524745441629171E-3</c:v>
                </c:pt>
                <c:pt idx="17658">
                  <c:v>-8.524745441629171E-3</c:v>
                </c:pt>
                <c:pt idx="17659">
                  <c:v>-8.524745441629171E-3</c:v>
                </c:pt>
                <c:pt idx="17660">
                  <c:v>-8.524745441629171E-3</c:v>
                </c:pt>
                <c:pt idx="17661">
                  <c:v>-8.524745441629171E-3</c:v>
                </c:pt>
                <c:pt idx="17662">
                  <c:v>-8.0511484726497745E-3</c:v>
                </c:pt>
                <c:pt idx="17663">
                  <c:v>-8.0511484726497745E-3</c:v>
                </c:pt>
                <c:pt idx="17664">
                  <c:v>-8.0511484726497745E-3</c:v>
                </c:pt>
                <c:pt idx="17665">
                  <c:v>-8.0511484726497745E-3</c:v>
                </c:pt>
                <c:pt idx="17666">
                  <c:v>-8.2879469571394745E-3</c:v>
                </c:pt>
                <c:pt idx="17667">
                  <c:v>-8.2879469571394745E-3</c:v>
                </c:pt>
                <c:pt idx="17668">
                  <c:v>-8.2879469571394745E-3</c:v>
                </c:pt>
                <c:pt idx="17669">
                  <c:v>-8.2879469571394745E-3</c:v>
                </c:pt>
                <c:pt idx="17670">
                  <c:v>-8.2879469571394745E-3</c:v>
                </c:pt>
                <c:pt idx="17671">
                  <c:v>-8.2879469571394745E-3</c:v>
                </c:pt>
                <c:pt idx="17672">
                  <c:v>-8.2879469571394745E-3</c:v>
                </c:pt>
                <c:pt idx="17673">
                  <c:v>-8.2879469571394745E-3</c:v>
                </c:pt>
                <c:pt idx="17674">
                  <c:v>-8.2879469571394745E-3</c:v>
                </c:pt>
                <c:pt idx="17675">
                  <c:v>-8.2879469571394745E-3</c:v>
                </c:pt>
                <c:pt idx="17676">
                  <c:v>-8.2879469571394745E-3</c:v>
                </c:pt>
                <c:pt idx="17677">
                  <c:v>-8.2879469571394745E-3</c:v>
                </c:pt>
                <c:pt idx="17678">
                  <c:v>-8.2879469571394745E-3</c:v>
                </c:pt>
                <c:pt idx="17679">
                  <c:v>-8.2879469571394745E-3</c:v>
                </c:pt>
                <c:pt idx="17680">
                  <c:v>-8.9983424106085726E-3</c:v>
                </c:pt>
                <c:pt idx="17681">
                  <c:v>-8.7615439261188709E-3</c:v>
                </c:pt>
                <c:pt idx="17682">
                  <c:v>-8.2879469571394745E-3</c:v>
                </c:pt>
                <c:pt idx="17683">
                  <c:v>-8.2879469571394745E-3</c:v>
                </c:pt>
                <c:pt idx="17684">
                  <c:v>-8.2879469571394745E-3</c:v>
                </c:pt>
                <c:pt idx="17685">
                  <c:v>-8.2879469571394745E-3</c:v>
                </c:pt>
                <c:pt idx="17686">
                  <c:v>-8.0511484726497745E-3</c:v>
                </c:pt>
                <c:pt idx="17687">
                  <c:v>-8.0511484726497745E-3</c:v>
                </c:pt>
                <c:pt idx="17688">
                  <c:v>-8.0511484726497745E-3</c:v>
                </c:pt>
                <c:pt idx="17689">
                  <c:v>-8.0511484726497745E-3</c:v>
                </c:pt>
                <c:pt idx="17690">
                  <c:v>-8.0511484726497745E-3</c:v>
                </c:pt>
                <c:pt idx="17691">
                  <c:v>-8.0511484726497745E-3</c:v>
                </c:pt>
                <c:pt idx="17692">
                  <c:v>-7.3407530191807076E-3</c:v>
                </c:pt>
                <c:pt idx="17693">
                  <c:v>-7.3407530191807076E-3</c:v>
                </c:pt>
                <c:pt idx="17694">
                  <c:v>-7.3407530191807076E-3</c:v>
                </c:pt>
                <c:pt idx="17695">
                  <c:v>-7.3407530191807076E-3</c:v>
                </c:pt>
                <c:pt idx="17696">
                  <c:v>-7.1039545346909781E-3</c:v>
                </c:pt>
                <c:pt idx="17697">
                  <c:v>-7.1039545346909781E-3</c:v>
                </c:pt>
                <c:pt idx="17698">
                  <c:v>-7.1039545346909781E-3</c:v>
                </c:pt>
                <c:pt idx="17699">
                  <c:v>-7.1039545346909781E-3</c:v>
                </c:pt>
                <c:pt idx="17700">
                  <c:v>-7.577551503670398E-3</c:v>
                </c:pt>
                <c:pt idx="17701">
                  <c:v>-7.577551503670398E-3</c:v>
                </c:pt>
                <c:pt idx="17702">
                  <c:v>-7.8143499881601058E-3</c:v>
                </c:pt>
                <c:pt idx="17703">
                  <c:v>-7.8143499881601058E-3</c:v>
                </c:pt>
                <c:pt idx="17704">
                  <c:v>-7.8143499881601058E-3</c:v>
                </c:pt>
                <c:pt idx="17705">
                  <c:v>-7.8143499881601058E-3</c:v>
                </c:pt>
                <c:pt idx="17706">
                  <c:v>-7.8143499881601058E-3</c:v>
                </c:pt>
                <c:pt idx="17707">
                  <c:v>-7.8143499881601058E-3</c:v>
                </c:pt>
                <c:pt idx="17708">
                  <c:v>-7.8143499881601058E-3</c:v>
                </c:pt>
                <c:pt idx="17709">
                  <c:v>-7.8143499881601058E-3</c:v>
                </c:pt>
                <c:pt idx="17710">
                  <c:v>-7.8143499881601058E-3</c:v>
                </c:pt>
                <c:pt idx="17711">
                  <c:v>-7.8143499881601058E-3</c:v>
                </c:pt>
                <c:pt idx="17712">
                  <c:v>-7.8143499881601058E-3</c:v>
                </c:pt>
                <c:pt idx="17713">
                  <c:v>-8.0511484726497745E-3</c:v>
                </c:pt>
                <c:pt idx="17714">
                  <c:v>-8.0511484726497745E-3</c:v>
                </c:pt>
                <c:pt idx="17715">
                  <c:v>-8.0511484726497745E-3</c:v>
                </c:pt>
                <c:pt idx="17716">
                  <c:v>-8.0511484726497745E-3</c:v>
                </c:pt>
                <c:pt idx="17717">
                  <c:v>-8.0511484726497745E-3</c:v>
                </c:pt>
                <c:pt idx="17718">
                  <c:v>-8.0511484726497745E-3</c:v>
                </c:pt>
                <c:pt idx="17719">
                  <c:v>-8.0511484726497745E-3</c:v>
                </c:pt>
                <c:pt idx="17720">
                  <c:v>-8.0511484726497745E-3</c:v>
                </c:pt>
                <c:pt idx="17721">
                  <c:v>-8.0511484726497745E-3</c:v>
                </c:pt>
                <c:pt idx="17722">
                  <c:v>-8.0511484726497745E-3</c:v>
                </c:pt>
                <c:pt idx="17723">
                  <c:v>-8.524745441629171E-3</c:v>
                </c:pt>
                <c:pt idx="17724">
                  <c:v>-8.524745441629171E-3</c:v>
                </c:pt>
                <c:pt idx="17725">
                  <c:v>-8.524745441629171E-3</c:v>
                </c:pt>
                <c:pt idx="17726">
                  <c:v>-8.524745441629171E-3</c:v>
                </c:pt>
                <c:pt idx="17727">
                  <c:v>-8.2879469571394745E-3</c:v>
                </c:pt>
                <c:pt idx="17728">
                  <c:v>-8.2879469571394745E-3</c:v>
                </c:pt>
                <c:pt idx="17729">
                  <c:v>-8.2879469571394745E-3</c:v>
                </c:pt>
                <c:pt idx="17730">
                  <c:v>-8.2879469571394745E-3</c:v>
                </c:pt>
                <c:pt idx="17731">
                  <c:v>-8.524745441629171E-3</c:v>
                </c:pt>
                <c:pt idx="17732">
                  <c:v>-8.524745441629171E-3</c:v>
                </c:pt>
                <c:pt idx="17733">
                  <c:v>-8.7615439261188709E-3</c:v>
                </c:pt>
                <c:pt idx="17734">
                  <c:v>-8.7615439261188709E-3</c:v>
                </c:pt>
                <c:pt idx="17735">
                  <c:v>-8.7615439261188709E-3</c:v>
                </c:pt>
                <c:pt idx="17736">
                  <c:v>-8.7615439261188709E-3</c:v>
                </c:pt>
                <c:pt idx="17737">
                  <c:v>-8.7615439261188709E-3</c:v>
                </c:pt>
                <c:pt idx="17738">
                  <c:v>-8.7615439261188709E-3</c:v>
                </c:pt>
                <c:pt idx="17739">
                  <c:v>-8.7615439261188709E-3</c:v>
                </c:pt>
                <c:pt idx="17740">
                  <c:v>-8.9983424106085726E-3</c:v>
                </c:pt>
                <c:pt idx="17741">
                  <c:v>-8.9983424106085726E-3</c:v>
                </c:pt>
                <c:pt idx="17742">
                  <c:v>-8.9983424106085726E-3</c:v>
                </c:pt>
                <c:pt idx="17743">
                  <c:v>-8.9983424106085726E-3</c:v>
                </c:pt>
                <c:pt idx="17744">
                  <c:v>-8.9983424106085726E-3</c:v>
                </c:pt>
                <c:pt idx="17745">
                  <c:v>-8.9983424106085726E-3</c:v>
                </c:pt>
                <c:pt idx="17746">
                  <c:v>-8.9983424106085726E-3</c:v>
                </c:pt>
                <c:pt idx="17747">
                  <c:v>-8.9983424106085726E-3</c:v>
                </c:pt>
                <c:pt idx="17748">
                  <c:v>-8.9983424106085726E-3</c:v>
                </c:pt>
                <c:pt idx="17749">
                  <c:v>-8.9983424106085726E-3</c:v>
                </c:pt>
                <c:pt idx="17750">
                  <c:v>-8.9983424106085726E-3</c:v>
                </c:pt>
                <c:pt idx="17751">
                  <c:v>-8.9983424106085726E-3</c:v>
                </c:pt>
                <c:pt idx="17752">
                  <c:v>-8.2879469571394745E-3</c:v>
                </c:pt>
                <c:pt idx="17753">
                  <c:v>-8.2879469571394745E-3</c:v>
                </c:pt>
                <c:pt idx="17754">
                  <c:v>-8.2879469571394745E-3</c:v>
                </c:pt>
                <c:pt idx="17755">
                  <c:v>-8.2879469571394745E-3</c:v>
                </c:pt>
                <c:pt idx="17756">
                  <c:v>-8.2879469571394745E-3</c:v>
                </c:pt>
                <c:pt idx="17757">
                  <c:v>-8.2879469571394745E-3</c:v>
                </c:pt>
                <c:pt idx="17758">
                  <c:v>-8.2879469571394745E-3</c:v>
                </c:pt>
                <c:pt idx="17759">
                  <c:v>-8.2879469571394745E-3</c:v>
                </c:pt>
                <c:pt idx="17760">
                  <c:v>-8.0511484726497745E-3</c:v>
                </c:pt>
                <c:pt idx="17761">
                  <c:v>-8.0511484726497745E-3</c:v>
                </c:pt>
                <c:pt idx="17762">
                  <c:v>-8.0511484726497745E-3</c:v>
                </c:pt>
                <c:pt idx="17763">
                  <c:v>-8.0511484726497745E-3</c:v>
                </c:pt>
                <c:pt idx="17764">
                  <c:v>-8.0511484726497745E-3</c:v>
                </c:pt>
                <c:pt idx="17765">
                  <c:v>-8.0511484726497745E-3</c:v>
                </c:pt>
                <c:pt idx="17766">
                  <c:v>-8.0511484726497745E-3</c:v>
                </c:pt>
                <c:pt idx="17767">
                  <c:v>-7.8143499881601058E-3</c:v>
                </c:pt>
                <c:pt idx="17768">
                  <c:v>-7.8143499881601058E-3</c:v>
                </c:pt>
                <c:pt idx="17769">
                  <c:v>-7.8143499881601058E-3</c:v>
                </c:pt>
                <c:pt idx="17770">
                  <c:v>-7.8143499881601058E-3</c:v>
                </c:pt>
                <c:pt idx="17771">
                  <c:v>-7.8143499881601058E-3</c:v>
                </c:pt>
                <c:pt idx="17772">
                  <c:v>-7.8143499881601058E-3</c:v>
                </c:pt>
                <c:pt idx="17773">
                  <c:v>-7.8143499881601058E-3</c:v>
                </c:pt>
                <c:pt idx="17774">
                  <c:v>-7.8143499881601058E-3</c:v>
                </c:pt>
                <c:pt idx="17775">
                  <c:v>-7.8143499881601058E-3</c:v>
                </c:pt>
                <c:pt idx="17776">
                  <c:v>-7.8143499881601058E-3</c:v>
                </c:pt>
                <c:pt idx="17777">
                  <c:v>-7.8143499881601058E-3</c:v>
                </c:pt>
                <c:pt idx="17778">
                  <c:v>-7.8143499881601058E-3</c:v>
                </c:pt>
                <c:pt idx="17779">
                  <c:v>-7.8143499881601058E-3</c:v>
                </c:pt>
                <c:pt idx="17780">
                  <c:v>-7.8143499881601058E-3</c:v>
                </c:pt>
                <c:pt idx="17781">
                  <c:v>-7.8143499881601058E-3</c:v>
                </c:pt>
                <c:pt idx="17782">
                  <c:v>-7.8143499881601058E-3</c:v>
                </c:pt>
                <c:pt idx="17783">
                  <c:v>-7.8143499881601058E-3</c:v>
                </c:pt>
                <c:pt idx="17784">
                  <c:v>-8.0511484726497745E-3</c:v>
                </c:pt>
                <c:pt idx="17785">
                  <c:v>-8.0511484726497745E-3</c:v>
                </c:pt>
                <c:pt idx="17786">
                  <c:v>-8.0511484726497745E-3</c:v>
                </c:pt>
                <c:pt idx="17787">
                  <c:v>-8.0511484726497745E-3</c:v>
                </c:pt>
                <c:pt idx="17788">
                  <c:v>-8.0511484726497745E-3</c:v>
                </c:pt>
                <c:pt idx="17789">
                  <c:v>-8.0511484726497745E-3</c:v>
                </c:pt>
                <c:pt idx="17790">
                  <c:v>-8.0511484726497745E-3</c:v>
                </c:pt>
                <c:pt idx="17791">
                  <c:v>-8.0511484726497745E-3</c:v>
                </c:pt>
                <c:pt idx="17792">
                  <c:v>-8.0511484726497745E-3</c:v>
                </c:pt>
                <c:pt idx="17793">
                  <c:v>-8.0511484726497745E-3</c:v>
                </c:pt>
                <c:pt idx="17794">
                  <c:v>-8.0511484726497745E-3</c:v>
                </c:pt>
                <c:pt idx="17795">
                  <c:v>-8.2879469571394745E-3</c:v>
                </c:pt>
                <c:pt idx="17796">
                  <c:v>-8.0511484726497745E-3</c:v>
                </c:pt>
                <c:pt idx="17797">
                  <c:v>-7.8143499881601058E-3</c:v>
                </c:pt>
                <c:pt idx="17798">
                  <c:v>-7.8143499881601058E-3</c:v>
                </c:pt>
                <c:pt idx="17799">
                  <c:v>-7.1039545346909781E-3</c:v>
                </c:pt>
                <c:pt idx="17800">
                  <c:v>-7.1039545346909781E-3</c:v>
                </c:pt>
                <c:pt idx="17801">
                  <c:v>-7.1039545346909781E-3</c:v>
                </c:pt>
                <c:pt idx="17802">
                  <c:v>-7.8143499881601058E-3</c:v>
                </c:pt>
                <c:pt idx="17803">
                  <c:v>-8.0511484726497745E-3</c:v>
                </c:pt>
                <c:pt idx="17804">
                  <c:v>-8.0511484726497745E-3</c:v>
                </c:pt>
                <c:pt idx="17805">
                  <c:v>-8.0511484726497745E-3</c:v>
                </c:pt>
                <c:pt idx="17806">
                  <c:v>-8.0511484726497745E-3</c:v>
                </c:pt>
                <c:pt idx="17807">
                  <c:v>-8.0511484726497745E-3</c:v>
                </c:pt>
                <c:pt idx="17808">
                  <c:v>-8.0511484726497745E-3</c:v>
                </c:pt>
                <c:pt idx="17809">
                  <c:v>-7.8143499881601058E-3</c:v>
                </c:pt>
                <c:pt idx="17810">
                  <c:v>-7.8143499881601058E-3</c:v>
                </c:pt>
                <c:pt idx="17811">
                  <c:v>-7.8143499881601058E-3</c:v>
                </c:pt>
                <c:pt idx="17812">
                  <c:v>-7.8143499881601058E-3</c:v>
                </c:pt>
                <c:pt idx="17813">
                  <c:v>-7.8143499881601058E-3</c:v>
                </c:pt>
                <c:pt idx="17814">
                  <c:v>-7.8143499881601058E-3</c:v>
                </c:pt>
                <c:pt idx="17815">
                  <c:v>-8.0511484726497745E-3</c:v>
                </c:pt>
                <c:pt idx="17816">
                  <c:v>-8.0511484726497745E-3</c:v>
                </c:pt>
                <c:pt idx="17817">
                  <c:v>-8.0511484726497745E-3</c:v>
                </c:pt>
                <c:pt idx="17818">
                  <c:v>-8.0511484726497745E-3</c:v>
                </c:pt>
                <c:pt idx="17819">
                  <c:v>-8.0511484726497745E-3</c:v>
                </c:pt>
                <c:pt idx="17820">
                  <c:v>-8.0511484726497745E-3</c:v>
                </c:pt>
                <c:pt idx="17821">
                  <c:v>-8.0511484726497745E-3</c:v>
                </c:pt>
                <c:pt idx="17822">
                  <c:v>-8.0511484726497745E-3</c:v>
                </c:pt>
                <c:pt idx="17823">
                  <c:v>-7.3407530191807076E-3</c:v>
                </c:pt>
                <c:pt idx="17824">
                  <c:v>-7.3407530191807076E-3</c:v>
                </c:pt>
                <c:pt idx="17825">
                  <c:v>-7.3407530191807076E-3</c:v>
                </c:pt>
                <c:pt idx="17826">
                  <c:v>-7.3407530191807076E-3</c:v>
                </c:pt>
                <c:pt idx="17827">
                  <c:v>-7.3407530191807076E-3</c:v>
                </c:pt>
                <c:pt idx="17828">
                  <c:v>-7.3407530191807076E-3</c:v>
                </c:pt>
                <c:pt idx="17829">
                  <c:v>-7.3407530191807076E-3</c:v>
                </c:pt>
                <c:pt idx="17830">
                  <c:v>-7.3407530191807076E-3</c:v>
                </c:pt>
                <c:pt idx="17831">
                  <c:v>-7.3407530191807076E-3</c:v>
                </c:pt>
                <c:pt idx="17832">
                  <c:v>-7.3407530191807076E-3</c:v>
                </c:pt>
                <c:pt idx="17833">
                  <c:v>-7.3407530191807076E-3</c:v>
                </c:pt>
                <c:pt idx="17834">
                  <c:v>-7.3407530191807076E-3</c:v>
                </c:pt>
                <c:pt idx="17835">
                  <c:v>-7.8143499881601058E-3</c:v>
                </c:pt>
                <c:pt idx="17836">
                  <c:v>-7.8143499881601058E-3</c:v>
                </c:pt>
                <c:pt idx="17837">
                  <c:v>-7.8143499881601058E-3</c:v>
                </c:pt>
                <c:pt idx="17838">
                  <c:v>-7.8143499881601058E-3</c:v>
                </c:pt>
                <c:pt idx="17839">
                  <c:v>-7.8143499881601058E-3</c:v>
                </c:pt>
                <c:pt idx="17840">
                  <c:v>-7.8143499881601058E-3</c:v>
                </c:pt>
                <c:pt idx="17841">
                  <c:v>-7.8143499881601058E-3</c:v>
                </c:pt>
                <c:pt idx="17842">
                  <c:v>-7.8143499881601058E-3</c:v>
                </c:pt>
                <c:pt idx="17843">
                  <c:v>-7.8143499881601058E-3</c:v>
                </c:pt>
                <c:pt idx="17844">
                  <c:v>-8.2879469571394745E-3</c:v>
                </c:pt>
                <c:pt idx="17845">
                  <c:v>-8.524745441629171E-3</c:v>
                </c:pt>
                <c:pt idx="17846">
                  <c:v>-8.524745441629171E-3</c:v>
                </c:pt>
                <c:pt idx="17847">
                  <c:v>-8.524745441629171E-3</c:v>
                </c:pt>
                <c:pt idx="17848">
                  <c:v>-8.2879469571394745E-3</c:v>
                </c:pt>
                <c:pt idx="17849">
                  <c:v>-8.2879469571394745E-3</c:v>
                </c:pt>
                <c:pt idx="17850">
                  <c:v>-8.2879469571394745E-3</c:v>
                </c:pt>
                <c:pt idx="17851">
                  <c:v>-8.2879469571394745E-3</c:v>
                </c:pt>
                <c:pt idx="17852">
                  <c:v>-8.2879469571394745E-3</c:v>
                </c:pt>
                <c:pt idx="17853">
                  <c:v>-8.2879469571394745E-3</c:v>
                </c:pt>
                <c:pt idx="17854">
                  <c:v>-8.2879469571394745E-3</c:v>
                </c:pt>
                <c:pt idx="17855">
                  <c:v>-8.2879469571394745E-3</c:v>
                </c:pt>
                <c:pt idx="17856">
                  <c:v>-8.2879469571394745E-3</c:v>
                </c:pt>
                <c:pt idx="17857">
                  <c:v>-8.2879469571394745E-3</c:v>
                </c:pt>
                <c:pt idx="17858">
                  <c:v>-8.2879469571394745E-3</c:v>
                </c:pt>
                <c:pt idx="17859">
                  <c:v>-8.2879469571394745E-3</c:v>
                </c:pt>
                <c:pt idx="17860">
                  <c:v>-8.2879469571394745E-3</c:v>
                </c:pt>
                <c:pt idx="17861">
                  <c:v>-8.2879469571394745E-3</c:v>
                </c:pt>
                <c:pt idx="17862">
                  <c:v>-8.2879469571394745E-3</c:v>
                </c:pt>
                <c:pt idx="17863">
                  <c:v>-8.2879469571394745E-3</c:v>
                </c:pt>
                <c:pt idx="17864">
                  <c:v>-8.524745441629171E-3</c:v>
                </c:pt>
                <c:pt idx="17865">
                  <c:v>-8.7615439261188709E-3</c:v>
                </c:pt>
                <c:pt idx="17866">
                  <c:v>-8.9983424106085726E-3</c:v>
                </c:pt>
                <c:pt idx="17867">
                  <c:v>-8.9983424106085726E-3</c:v>
                </c:pt>
                <c:pt idx="17868">
                  <c:v>-8.9983424106085726E-3</c:v>
                </c:pt>
                <c:pt idx="17869">
                  <c:v>-8.9983424106085726E-3</c:v>
                </c:pt>
                <c:pt idx="17870">
                  <c:v>-8.7615439261188709E-3</c:v>
                </c:pt>
                <c:pt idx="17871">
                  <c:v>-8.7615439261188709E-3</c:v>
                </c:pt>
                <c:pt idx="17872">
                  <c:v>-8.7615439261188709E-3</c:v>
                </c:pt>
                <c:pt idx="17873">
                  <c:v>-8.7615439261188709E-3</c:v>
                </c:pt>
                <c:pt idx="17874">
                  <c:v>-8.524745441629171E-3</c:v>
                </c:pt>
                <c:pt idx="17875">
                  <c:v>-8.524745441629171E-3</c:v>
                </c:pt>
                <c:pt idx="17876">
                  <c:v>-8.2879469571394745E-3</c:v>
                </c:pt>
                <c:pt idx="17877">
                  <c:v>-8.2879469571394745E-3</c:v>
                </c:pt>
                <c:pt idx="17878">
                  <c:v>-8.2879469571394745E-3</c:v>
                </c:pt>
                <c:pt idx="17879">
                  <c:v>-8.2879469571394745E-3</c:v>
                </c:pt>
                <c:pt idx="17880">
                  <c:v>-8.2879469571394745E-3</c:v>
                </c:pt>
                <c:pt idx="17881">
                  <c:v>-8.2879469571394745E-3</c:v>
                </c:pt>
                <c:pt idx="17882">
                  <c:v>-8.2879469571394745E-3</c:v>
                </c:pt>
                <c:pt idx="17883">
                  <c:v>-8.2879469571394745E-3</c:v>
                </c:pt>
                <c:pt idx="17884">
                  <c:v>-8.2879469571394745E-3</c:v>
                </c:pt>
                <c:pt idx="17885">
                  <c:v>-8.2879469571394745E-3</c:v>
                </c:pt>
                <c:pt idx="17886">
                  <c:v>-8.2879469571394745E-3</c:v>
                </c:pt>
                <c:pt idx="17887">
                  <c:v>-8.2879469571394745E-3</c:v>
                </c:pt>
                <c:pt idx="17888">
                  <c:v>-8.2879469571394745E-3</c:v>
                </c:pt>
                <c:pt idx="17889">
                  <c:v>-8.2879469571394745E-3</c:v>
                </c:pt>
                <c:pt idx="17890">
                  <c:v>-8.2879469571394745E-3</c:v>
                </c:pt>
                <c:pt idx="17891">
                  <c:v>-8.2879469571394745E-3</c:v>
                </c:pt>
                <c:pt idx="17892">
                  <c:v>-8.2879469571394745E-3</c:v>
                </c:pt>
                <c:pt idx="17893">
                  <c:v>-8.2879469571394745E-3</c:v>
                </c:pt>
                <c:pt idx="17894">
                  <c:v>-8.0511484726497745E-3</c:v>
                </c:pt>
                <c:pt idx="17895">
                  <c:v>-8.0511484726497745E-3</c:v>
                </c:pt>
                <c:pt idx="17896">
                  <c:v>-8.0511484726497745E-3</c:v>
                </c:pt>
                <c:pt idx="17897">
                  <c:v>-8.0511484726497745E-3</c:v>
                </c:pt>
                <c:pt idx="17898">
                  <c:v>-7.8143499881601058E-3</c:v>
                </c:pt>
                <c:pt idx="17899">
                  <c:v>-7.8143499881601058E-3</c:v>
                </c:pt>
                <c:pt idx="17900">
                  <c:v>-7.8143499881601058E-3</c:v>
                </c:pt>
                <c:pt idx="17901">
                  <c:v>-7.8143499881601058E-3</c:v>
                </c:pt>
                <c:pt idx="17902">
                  <c:v>-7.8143499881601058E-3</c:v>
                </c:pt>
                <c:pt idx="17903">
                  <c:v>-7.8143499881601058E-3</c:v>
                </c:pt>
                <c:pt idx="17904">
                  <c:v>-7.8143499881601058E-3</c:v>
                </c:pt>
                <c:pt idx="17905">
                  <c:v>-7.8143499881601058E-3</c:v>
                </c:pt>
                <c:pt idx="17906">
                  <c:v>-7.8143499881601058E-3</c:v>
                </c:pt>
                <c:pt idx="17907">
                  <c:v>-7.8143499881601058E-3</c:v>
                </c:pt>
                <c:pt idx="17908">
                  <c:v>-7.8143499881601058E-3</c:v>
                </c:pt>
                <c:pt idx="17909">
                  <c:v>-7.8143499881601058E-3</c:v>
                </c:pt>
                <c:pt idx="17910">
                  <c:v>-7.8143499881601058E-3</c:v>
                </c:pt>
                <c:pt idx="17911">
                  <c:v>-7.8143499881601058E-3</c:v>
                </c:pt>
                <c:pt idx="17912">
                  <c:v>-7.8143499881601058E-3</c:v>
                </c:pt>
                <c:pt idx="17913">
                  <c:v>-7.8143499881601058E-3</c:v>
                </c:pt>
                <c:pt idx="17914">
                  <c:v>-7.8143499881601058E-3</c:v>
                </c:pt>
                <c:pt idx="17915">
                  <c:v>-7.8143499881601058E-3</c:v>
                </c:pt>
                <c:pt idx="17916">
                  <c:v>-7.8143499881601058E-3</c:v>
                </c:pt>
                <c:pt idx="17917">
                  <c:v>-7.8143499881601058E-3</c:v>
                </c:pt>
                <c:pt idx="17918">
                  <c:v>-7.8143499881601058E-3</c:v>
                </c:pt>
                <c:pt idx="17919">
                  <c:v>-7.8143499881601058E-3</c:v>
                </c:pt>
                <c:pt idx="17920">
                  <c:v>-7.8143499881601058E-3</c:v>
                </c:pt>
                <c:pt idx="17921">
                  <c:v>-7.8143499881601058E-3</c:v>
                </c:pt>
                <c:pt idx="17922">
                  <c:v>-7.8143499881601058E-3</c:v>
                </c:pt>
                <c:pt idx="17923">
                  <c:v>-7.577551503670398E-3</c:v>
                </c:pt>
                <c:pt idx="17924">
                  <c:v>-6.8671560502012756E-3</c:v>
                </c:pt>
                <c:pt idx="17925">
                  <c:v>-6.8671560502012756E-3</c:v>
                </c:pt>
                <c:pt idx="17926">
                  <c:v>-7.1039545346909781E-3</c:v>
                </c:pt>
                <c:pt idx="17927">
                  <c:v>-7.1039545346909781E-3</c:v>
                </c:pt>
                <c:pt idx="17928">
                  <c:v>-7.1039545346909781E-3</c:v>
                </c:pt>
                <c:pt idx="17929">
                  <c:v>-7.1039545346909781E-3</c:v>
                </c:pt>
                <c:pt idx="17930">
                  <c:v>-7.1039545346909781E-3</c:v>
                </c:pt>
                <c:pt idx="17931">
                  <c:v>-7.1039545346909781E-3</c:v>
                </c:pt>
                <c:pt idx="17932">
                  <c:v>-7.1039545346909781E-3</c:v>
                </c:pt>
                <c:pt idx="17933">
                  <c:v>-7.1039545346909781E-3</c:v>
                </c:pt>
                <c:pt idx="17934">
                  <c:v>-7.1039545346909781E-3</c:v>
                </c:pt>
                <c:pt idx="17935">
                  <c:v>-7.1039545346909781E-3</c:v>
                </c:pt>
                <c:pt idx="17936">
                  <c:v>-7.1039545346909781E-3</c:v>
                </c:pt>
                <c:pt idx="17937">
                  <c:v>-7.1039545346909781E-3</c:v>
                </c:pt>
                <c:pt idx="17938">
                  <c:v>-7.1039545346909781E-3</c:v>
                </c:pt>
                <c:pt idx="17939">
                  <c:v>-7.1039545346909781E-3</c:v>
                </c:pt>
                <c:pt idx="17940">
                  <c:v>-7.1039545346909781E-3</c:v>
                </c:pt>
                <c:pt idx="17941">
                  <c:v>-7.1039545346909781E-3</c:v>
                </c:pt>
                <c:pt idx="17942">
                  <c:v>-7.1039545346909781E-3</c:v>
                </c:pt>
                <c:pt idx="17943">
                  <c:v>-7.8143499881601058E-3</c:v>
                </c:pt>
                <c:pt idx="17944">
                  <c:v>-7.8143499881601058E-3</c:v>
                </c:pt>
                <c:pt idx="17945">
                  <c:v>-7.577551503670398E-3</c:v>
                </c:pt>
                <c:pt idx="17946">
                  <c:v>-7.577551503670398E-3</c:v>
                </c:pt>
                <c:pt idx="17947">
                  <c:v>-7.8143499881601058E-3</c:v>
                </c:pt>
                <c:pt idx="17948">
                  <c:v>-7.8143499881601058E-3</c:v>
                </c:pt>
                <c:pt idx="17949">
                  <c:v>-7.8143499881601058E-3</c:v>
                </c:pt>
                <c:pt idx="17950">
                  <c:v>-7.8143499881601058E-3</c:v>
                </c:pt>
                <c:pt idx="17951">
                  <c:v>-7.8143499881601058E-3</c:v>
                </c:pt>
                <c:pt idx="17952">
                  <c:v>-7.8143499881601058E-3</c:v>
                </c:pt>
                <c:pt idx="17953">
                  <c:v>-7.8143499881601058E-3</c:v>
                </c:pt>
                <c:pt idx="17954">
                  <c:v>-7.8143499881601058E-3</c:v>
                </c:pt>
                <c:pt idx="17955">
                  <c:v>-7.8143499881601058E-3</c:v>
                </c:pt>
                <c:pt idx="17956">
                  <c:v>-7.8143499881601058E-3</c:v>
                </c:pt>
                <c:pt idx="17957">
                  <c:v>-7.8143499881601058E-3</c:v>
                </c:pt>
                <c:pt idx="17958">
                  <c:v>-7.8143499881601058E-3</c:v>
                </c:pt>
                <c:pt idx="17959">
                  <c:v>-7.8143499881601058E-3</c:v>
                </c:pt>
                <c:pt idx="17960">
                  <c:v>-7.8143499881601058E-3</c:v>
                </c:pt>
                <c:pt idx="17961">
                  <c:v>-7.8143499881601058E-3</c:v>
                </c:pt>
                <c:pt idx="17962">
                  <c:v>-7.8143499881601058E-3</c:v>
                </c:pt>
                <c:pt idx="17963">
                  <c:v>-7.8143499881601058E-3</c:v>
                </c:pt>
                <c:pt idx="17964">
                  <c:v>-7.8143499881601058E-3</c:v>
                </c:pt>
                <c:pt idx="17965">
                  <c:v>-7.8143499881601058E-3</c:v>
                </c:pt>
                <c:pt idx="17966">
                  <c:v>-7.8143499881601058E-3</c:v>
                </c:pt>
                <c:pt idx="17967">
                  <c:v>-7.8143499881601058E-3</c:v>
                </c:pt>
                <c:pt idx="17968">
                  <c:v>-7.8143499881601058E-3</c:v>
                </c:pt>
                <c:pt idx="17969">
                  <c:v>-7.8143499881601058E-3</c:v>
                </c:pt>
                <c:pt idx="17970">
                  <c:v>-7.8143499881601058E-3</c:v>
                </c:pt>
                <c:pt idx="17971">
                  <c:v>-7.8143499881601058E-3</c:v>
                </c:pt>
                <c:pt idx="17972">
                  <c:v>-7.8143499881601058E-3</c:v>
                </c:pt>
                <c:pt idx="17973">
                  <c:v>-7.8143499881601058E-3</c:v>
                </c:pt>
                <c:pt idx="17974">
                  <c:v>-7.8143499881601058E-3</c:v>
                </c:pt>
                <c:pt idx="17975">
                  <c:v>-7.8143499881601058E-3</c:v>
                </c:pt>
                <c:pt idx="17976">
                  <c:v>-7.8143499881601058E-3</c:v>
                </c:pt>
                <c:pt idx="17977">
                  <c:v>-7.8143499881601058E-3</c:v>
                </c:pt>
                <c:pt idx="17978">
                  <c:v>-7.8143499881601058E-3</c:v>
                </c:pt>
                <c:pt idx="17979">
                  <c:v>-7.8143499881601058E-3</c:v>
                </c:pt>
                <c:pt idx="17980">
                  <c:v>-7.8143499881601058E-3</c:v>
                </c:pt>
                <c:pt idx="17981">
                  <c:v>-7.8143499881601058E-3</c:v>
                </c:pt>
                <c:pt idx="17982">
                  <c:v>-7.8143499881601058E-3</c:v>
                </c:pt>
                <c:pt idx="17983">
                  <c:v>-7.8143499881601058E-3</c:v>
                </c:pt>
                <c:pt idx="17984">
                  <c:v>-7.8143499881601058E-3</c:v>
                </c:pt>
                <c:pt idx="17985">
                  <c:v>-7.8143499881601058E-3</c:v>
                </c:pt>
                <c:pt idx="17986">
                  <c:v>-7.8143499881601058E-3</c:v>
                </c:pt>
                <c:pt idx="17987">
                  <c:v>-7.8143499881601058E-3</c:v>
                </c:pt>
                <c:pt idx="17988">
                  <c:v>-7.8143499881601058E-3</c:v>
                </c:pt>
                <c:pt idx="17989">
                  <c:v>-7.8143499881601058E-3</c:v>
                </c:pt>
                <c:pt idx="17990">
                  <c:v>-7.8143499881601058E-3</c:v>
                </c:pt>
                <c:pt idx="17991">
                  <c:v>-7.8143499881601058E-3</c:v>
                </c:pt>
                <c:pt idx="17992">
                  <c:v>-7.8143499881601058E-3</c:v>
                </c:pt>
                <c:pt idx="17993">
                  <c:v>-7.8143499881601058E-3</c:v>
                </c:pt>
                <c:pt idx="17994">
                  <c:v>-7.8143499881601058E-3</c:v>
                </c:pt>
                <c:pt idx="17995">
                  <c:v>-7.8143499881601058E-3</c:v>
                </c:pt>
                <c:pt idx="17996">
                  <c:v>-7.8143499881601058E-3</c:v>
                </c:pt>
                <c:pt idx="17997">
                  <c:v>-7.8143499881601058E-3</c:v>
                </c:pt>
                <c:pt idx="17998">
                  <c:v>-7.8143499881601058E-3</c:v>
                </c:pt>
                <c:pt idx="17999">
                  <c:v>-7.8143499881601058E-3</c:v>
                </c:pt>
                <c:pt idx="18000">
                  <c:v>-7.8143499881601058E-3</c:v>
                </c:pt>
                <c:pt idx="18001">
                  <c:v>-8.0511484726497745E-3</c:v>
                </c:pt>
                <c:pt idx="18002">
                  <c:v>-8.0511484726497745E-3</c:v>
                </c:pt>
                <c:pt idx="18003">
                  <c:v>-8.0511484726497745E-3</c:v>
                </c:pt>
                <c:pt idx="18004">
                  <c:v>-8.0511484726497745E-3</c:v>
                </c:pt>
                <c:pt idx="18005">
                  <c:v>-8.0511484726497745E-3</c:v>
                </c:pt>
                <c:pt idx="18006">
                  <c:v>-8.0511484726497745E-3</c:v>
                </c:pt>
                <c:pt idx="18007">
                  <c:v>-8.2879469571394745E-3</c:v>
                </c:pt>
                <c:pt idx="18008">
                  <c:v>-8.2879469571394745E-3</c:v>
                </c:pt>
                <c:pt idx="18009">
                  <c:v>-8.2879469571394745E-3</c:v>
                </c:pt>
                <c:pt idx="18010">
                  <c:v>-8.2879469571394745E-3</c:v>
                </c:pt>
                <c:pt idx="18011">
                  <c:v>-8.2879469571394745E-3</c:v>
                </c:pt>
                <c:pt idx="18012">
                  <c:v>-8.2879469571394745E-3</c:v>
                </c:pt>
                <c:pt idx="18013">
                  <c:v>-8.2879469571394745E-3</c:v>
                </c:pt>
                <c:pt idx="18014">
                  <c:v>-8.2879469571394745E-3</c:v>
                </c:pt>
                <c:pt idx="18015">
                  <c:v>-8.2879469571394745E-3</c:v>
                </c:pt>
                <c:pt idx="18016">
                  <c:v>-8.2879469571394745E-3</c:v>
                </c:pt>
                <c:pt idx="18017">
                  <c:v>-8.2879469571394745E-3</c:v>
                </c:pt>
                <c:pt idx="18018">
                  <c:v>-8.2879469571394745E-3</c:v>
                </c:pt>
                <c:pt idx="18019">
                  <c:v>-8.2879469571394745E-3</c:v>
                </c:pt>
                <c:pt idx="18020">
                  <c:v>-8.2879469571394745E-3</c:v>
                </c:pt>
                <c:pt idx="18021">
                  <c:v>-8.2879469571394745E-3</c:v>
                </c:pt>
                <c:pt idx="18022">
                  <c:v>-8.2879469571394745E-3</c:v>
                </c:pt>
                <c:pt idx="18023">
                  <c:v>-8.524745441629171E-3</c:v>
                </c:pt>
                <c:pt idx="18024">
                  <c:v>-8.524745441629171E-3</c:v>
                </c:pt>
                <c:pt idx="18025">
                  <c:v>-8.524745441629171E-3</c:v>
                </c:pt>
                <c:pt idx="18026">
                  <c:v>-8.524745441629171E-3</c:v>
                </c:pt>
                <c:pt idx="18027">
                  <c:v>-8.524745441629171E-3</c:v>
                </c:pt>
                <c:pt idx="18028">
                  <c:v>-8.524745441629171E-3</c:v>
                </c:pt>
                <c:pt idx="18029">
                  <c:v>-8.7615439261188709E-3</c:v>
                </c:pt>
                <c:pt idx="18030">
                  <c:v>-8.7615439261188709E-3</c:v>
                </c:pt>
                <c:pt idx="18031">
                  <c:v>-8.9983424106085726E-3</c:v>
                </c:pt>
                <c:pt idx="18032">
                  <c:v>-8.9983424106085726E-3</c:v>
                </c:pt>
                <c:pt idx="18033">
                  <c:v>-8.2879469571394745E-3</c:v>
                </c:pt>
                <c:pt idx="18034">
                  <c:v>-8.2879469571394745E-3</c:v>
                </c:pt>
                <c:pt idx="18035">
                  <c:v>-8.2879469571394745E-3</c:v>
                </c:pt>
                <c:pt idx="18036">
                  <c:v>-8.2879469571394745E-3</c:v>
                </c:pt>
                <c:pt idx="18037">
                  <c:v>-8.2879469571394745E-3</c:v>
                </c:pt>
                <c:pt idx="18038">
                  <c:v>-8.2879469571394745E-3</c:v>
                </c:pt>
                <c:pt idx="18039">
                  <c:v>-8.7615439261188709E-3</c:v>
                </c:pt>
                <c:pt idx="18040">
                  <c:v>-8.7615439261188709E-3</c:v>
                </c:pt>
                <c:pt idx="18041">
                  <c:v>-8.7615439261188709E-3</c:v>
                </c:pt>
                <c:pt idx="18042">
                  <c:v>-8.7615439261188709E-3</c:v>
                </c:pt>
                <c:pt idx="18043">
                  <c:v>-8.7615439261188709E-3</c:v>
                </c:pt>
                <c:pt idx="18044">
                  <c:v>-8.7615439261188709E-3</c:v>
                </c:pt>
                <c:pt idx="18045">
                  <c:v>-8.7615439261188709E-3</c:v>
                </c:pt>
                <c:pt idx="18046">
                  <c:v>-8.7615439261188709E-3</c:v>
                </c:pt>
                <c:pt idx="18047">
                  <c:v>-8.9983424106085726E-3</c:v>
                </c:pt>
                <c:pt idx="18048">
                  <c:v>-8.9983424106085726E-3</c:v>
                </c:pt>
                <c:pt idx="18049">
                  <c:v>-8.9983424106085726E-3</c:v>
                </c:pt>
                <c:pt idx="18050">
                  <c:v>-9.2351408950983142E-3</c:v>
                </c:pt>
                <c:pt idx="18051">
                  <c:v>-9.2351408950983142E-3</c:v>
                </c:pt>
                <c:pt idx="18052">
                  <c:v>-8.524745441629171E-3</c:v>
                </c:pt>
                <c:pt idx="18053">
                  <c:v>-8.524745441629171E-3</c:v>
                </c:pt>
                <c:pt idx="18054">
                  <c:v>-8.524745441629171E-3</c:v>
                </c:pt>
                <c:pt idx="18055">
                  <c:v>-8.524745441629171E-3</c:v>
                </c:pt>
                <c:pt idx="18056">
                  <c:v>-8.2879469571394745E-3</c:v>
                </c:pt>
                <c:pt idx="18057">
                  <c:v>-8.2879469571394745E-3</c:v>
                </c:pt>
                <c:pt idx="18058">
                  <c:v>-8.2879469571394745E-3</c:v>
                </c:pt>
                <c:pt idx="18059">
                  <c:v>-8.2879469571394745E-3</c:v>
                </c:pt>
                <c:pt idx="18060">
                  <c:v>-8.2879469571394745E-3</c:v>
                </c:pt>
                <c:pt idx="18061">
                  <c:v>-8.2879469571394745E-3</c:v>
                </c:pt>
                <c:pt idx="18062">
                  <c:v>-8.2879469571394745E-3</c:v>
                </c:pt>
                <c:pt idx="18063">
                  <c:v>-8.2879469571394745E-3</c:v>
                </c:pt>
                <c:pt idx="18064">
                  <c:v>-8.524745441629171E-3</c:v>
                </c:pt>
                <c:pt idx="18065">
                  <c:v>-8.524745441629171E-3</c:v>
                </c:pt>
                <c:pt idx="18066">
                  <c:v>-8.524745441629171E-3</c:v>
                </c:pt>
                <c:pt idx="18067">
                  <c:v>-8.524745441629171E-3</c:v>
                </c:pt>
                <c:pt idx="18068">
                  <c:v>-8.524745441629171E-3</c:v>
                </c:pt>
                <c:pt idx="18069">
                  <c:v>-8.524745441629171E-3</c:v>
                </c:pt>
                <c:pt idx="18070">
                  <c:v>-8.524745441629171E-3</c:v>
                </c:pt>
                <c:pt idx="18071">
                  <c:v>-8.524745441629171E-3</c:v>
                </c:pt>
                <c:pt idx="18072">
                  <c:v>-8.524745441629171E-3</c:v>
                </c:pt>
                <c:pt idx="18073">
                  <c:v>-8.524745441629171E-3</c:v>
                </c:pt>
                <c:pt idx="18074">
                  <c:v>-8.524745441629171E-3</c:v>
                </c:pt>
                <c:pt idx="18075">
                  <c:v>-8.524745441629171E-3</c:v>
                </c:pt>
                <c:pt idx="18076">
                  <c:v>-8.524745441629171E-3</c:v>
                </c:pt>
                <c:pt idx="18077">
                  <c:v>-8.524745441629171E-3</c:v>
                </c:pt>
                <c:pt idx="18078">
                  <c:v>-8.524745441629171E-3</c:v>
                </c:pt>
                <c:pt idx="18079">
                  <c:v>-8.524745441629171E-3</c:v>
                </c:pt>
                <c:pt idx="18080">
                  <c:v>-8.524745441629171E-3</c:v>
                </c:pt>
                <c:pt idx="18081">
                  <c:v>-8.524745441629171E-3</c:v>
                </c:pt>
                <c:pt idx="18082">
                  <c:v>-8.524745441629171E-3</c:v>
                </c:pt>
                <c:pt idx="18083">
                  <c:v>-8.524745441629171E-3</c:v>
                </c:pt>
                <c:pt idx="18084">
                  <c:v>-8.7615439261188709E-3</c:v>
                </c:pt>
                <c:pt idx="18085">
                  <c:v>-8.7615439261188709E-3</c:v>
                </c:pt>
                <c:pt idx="18086">
                  <c:v>-8.524745441629171E-3</c:v>
                </c:pt>
                <c:pt idx="18087">
                  <c:v>-8.524745441629171E-3</c:v>
                </c:pt>
                <c:pt idx="18088">
                  <c:v>-8.524745441629171E-3</c:v>
                </c:pt>
                <c:pt idx="18089">
                  <c:v>-8.2879469571394745E-3</c:v>
                </c:pt>
                <c:pt idx="18090">
                  <c:v>-8.2879469571394745E-3</c:v>
                </c:pt>
                <c:pt idx="18091">
                  <c:v>-8.2879469571394745E-3</c:v>
                </c:pt>
                <c:pt idx="18092">
                  <c:v>-8.2879469571394745E-3</c:v>
                </c:pt>
                <c:pt idx="18093">
                  <c:v>-8.2879469571394745E-3</c:v>
                </c:pt>
                <c:pt idx="18094">
                  <c:v>-8.2879469571394745E-3</c:v>
                </c:pt>
                <c:pt idx="18095">
                  <c:v>-8.2879469571394745E-3</c:v>
                </c:pt>
                <c:pt idx="18096">
                  <c:v>-8.2879469571394745E-3</c:v>
                </c:pt>
                <c:pt idx="18097">
                  <c:v>-8.0511484726497745E-3</c:v>
                </c:pt>
                <c:pt idx="18098">
                  <c:v>-8.0511484726497745E-3</c:v>
                </c:pt>
                <c:pt idx="18099">
                  <c:v>-8.7615439261188709E-3</c:v>
                </c:pt>
                <c:pt idx="18100">
                  <c:v>-8.9983424106085726E-3</c:v>
                </c:pt>
                <c:pt idx="18101">
                  <c:v>-8.2879469571394745E-3</c:v>
                </c:pt>
                <c:pt idx="18102">
                  <c:v>-8.2879469571394745E-3</c:v>
                </c:pt>
                <c:pt idx="18103">
                  <c:v>-8.2879469571394745E-3</c:v>
                </c:pt>
                <c:pt idx="18104">
                  <c:v>-8.2879469571394745E-3</c:v>
                </c:pt>
                <c:pt idx="18105">
                  <c:v>-8.2879469571394745E-3</c:v>
                </c:pt>
                <c:pt idx="18106">
                  <c:v>-8.2879469571394745E-3</c:v>
                </c:pt>
                <c:pt idx="18107">
                  <c:v>-8.2879469571394745E-3</c:v>
                </c:pt>
                <c:pt idx="18108">
                  <c:v>-8.2879469571394745E-3</c:v>
                </c:pt>
                <c:pt idx="18109">
                  <c:v>-8.2879469571394745E-3</c:v>
                </c:pt>
                <c:pt idx="18110">
                  <c:v>-8.2879469571394745E-3</c:v>
                </c:pt>
                <c:pt idx="18111">
                  <c:v>-8.2879469571394745E-3</c:v>
                </c:pt>
                <c:pt idx="18112">
                  <c:v>-8.2879469571394745E-3</c:v>
                </c:pt>
                <c:pt idx="18113">
                  <c:v>-8.2879469571394745E-3</c:v>
                </c:pt>
                <c:pt idx="18114">
                  <c:v>-8.2879469571394745E-3</c:v>
                </c:pt>
                <c:pt idx="18115">
                  <c:v>-8.0511484726497745E-3</c:v>
                </c:pt>
                <c:pt idx="18116">
                  <c:v>-8.0511484726497745E-3</c:v>
                </c:pt>
                <c:pt idx="18117">
                  <c:v>-8.0511484726497745E-3</c:v>
                </c:pt>
                <c:pt idx="18118">
                  <c:v>-8.0511484726497745E-3</c:v>
                </c:pt>
                <c:pt idx="18119">
                  <c:v>-7.8143499881601058E-3</c:v>
                </c:pt>
                <c:pt idx="18120">
                  <c:v>-7.8143499881601058E-3</c:v>
                </c:pt>
                <c:pt idx="18121">
                  <c:v>-7.8143499881601058E-3</c:v>
                </c:pt>
                <c:pt idx="18122">
                  <c:v>-7.8143499881601058E-3</c:v>
                </c:pt>
                <c:pt idx="18123">
                  <c:v>-7.8143499881601058E-3</c:v>
                </c:pt>
                <c:pt idx="18124">
                  <c:v>-7.8143499881601058E-3</c:v>
                </c:pt>
                <c:pt idx="18125">
                  <c:v>-7.8143499881601058E-3</c:v>
                </c:pt>
                <c:pt idx="18126">
                  <c:v>-7.8143499881601058E-3</c:v>
                </c:pt>
                <c:pt idx="18127">
                  <c:v>-7.8143499881601058E-3</c:v>
                </c:pt>
                <c:pt idx="18128">
                  <c:v>-7.8143499881601058E-3</c:v>
                </c:pt>
                <c:pt idx="18129">
                  <c:v>-7.8143499881601058E-3</c:v>
                </c:pt>
                <c:pt idx="18130">
                  <c:v>-7.8143499881601058E-3</c:v>
                </c:pt>
                <c:pt idx="18131">
                  <c:v>-7.8143499881601058E-3</c:v>
                </c:pt>
                <c:pt idx="18132">
                  <c:v>-7.8143499881601058E-3</c:v>
                </c:pt>
                <c:pt idx="18133">
                  <c:v>-7.8143499881601058E-3</c:v>
                </c:pt>
                <c:pt idx="18134">
                  <c:v>-7.8143499881601058E-3</c:v>
                </c:pt>
                <c:pt idx="18135">
                  <c:v>-7.8143499881601058E-3</c:v>
                </c:pt>
                <c:pt idx="18136">
                  <c:v>-7.8143499881601058E-3</c:v>
                </c:pt>
                <c:pt idx="18137">
                  <c:v>-7.8143499881601058E-3</c:v>
                </c:pt>
                <c:pt idx="18138">
                  <c:v>-7.8143499881601058E-3</c:v>
                </c:pt>
                <c:pt idx="18139">
                  <c:v>-7.8143499881601058E-3</c:v>
                </c:pt>
                <c:pt idx="18140">
                  <c:v>-7.8143499881601058E-3</c:v>
                </c:pt>
                <c:pt idx="18141">
                  <c:v>-7.3407530191807076E-3</c:v>
                </c:pt>
                <c:pt idx="18142">
                  <c:v>-7.3407530191807076E-3</c:v>
                </c:pt>
                <c:pt idx="18143">
                  <c:v>-7.577551503670398E-3</c:v>
                </c:pt>
                <c:pt idx="18144">
                  <c:v>-7.577551503670398E-3</c:v>
                </c:pt>
                <c:pt idx="18145">
                  <c:v>-7.577551503670398E-3</c:v>
                </c:pt>
                <c:pt idx="18146">
                  <c:v>-7.577551503670398E-3</c:v>
                </c:pt>
                <c:pt idx="18147">
                  <c:v>-7.577551503670398E-3</c:v>
                </c:pt>
                <c:pt idx="18148">
                  <c:v>-7.577551503670398E-3</c:v>
                </c:pt>
                <c:pt idx="18149">
                  <c:v>-7.3407530191807076E-3</c:v>
                </c:pt>
                <c:pt idx="18150">
                  <c:v>-7.3407530191807076E-3</c:v>
                </c:pt>
                <c:pt idx="18151">
                  <c:v>-7.3407530191807076E-3</c:v>
                </c:pt>
                <c:pt idx="18152">
                  <c:v>-7.3407530191807076E-3</c:v>
                </c:pt>
                <c:pt idx="18153">
                  <c:v>-7.3407530191807076E-3</c:v>
                </c:pt>
                <c:pt idx="18154">
                  <c:v>-7.3407530191807076E-3</c:v>
                </c:pt>
                <c:pt idx="18155">
                  <c:v>-7.3407530191807076E-3</c:v>
                </c:pt>
                <c:pt idx="18156">
                  <c:v>-7.3407530191807076E-3</c:v>
                </c:pt>
                <c:pt idx="18157">
                  <c:v>-7.3407530191807076E-3</c:v>
                </c:pt>
                <c:pt idx="18158">
                  <c:v>-7.577551503670398E-3</c:v>
                </c:pt>
                <c:pt idx="18159">
                  <c:v>-7.577551503670398E-3</c:v>
                </c:pt>
                <c:pt idx="18160">
                  <c:v>-7.577551503670398E-3</c:v>
                </c:pt>
                <c:pt idx="18161">
                  <c:v>-7.577551503670398E-3</c:v>
                </c:pt>
                <c:pt idx="18162">
                  <c:v>-7.1039545346909781E-3</c:v>
                </c:pt>
                <c:pt idx="18163">
                  <c:v>-7.1039545346909781E-3</c:v>
                </c:pt>
                <c:pt idx="18164">
                  <c:v>-6.8671560502012756E-3</c:v>
                </c:pt>
                <c:pt idx="18165">
                  <c:v>-7.1039545346909781E-3</c:v>
                </c:pt>
                <c:pt idx="18166">
                  <c:v>-7.1039545346909781E-3</c:v>
                </c:pt>
                <c:pt idx="18167">
                  <c:v>-7.1039545346909781E-3</c:v>
                </c:pt>
                <c:pt idx="18168">
                  <c:v>-7.1039545346909781E-3</c:v>
                </c:pt>
                <c:pt idx="18169">
                  <c:v>-7.1039545346909781E-3</c:v>
                </c:pt>
                <c:pt idx="18170">
                  <c:v>-6.3935590812219034E-3</c:v>
                </c:pt>
                <c:pt idx="18171">
                  <c:v>-6.3935590812219034E-3</c:v>
                </c:pt>
                <c:pt idx="18172">
                  <c:v>-6.6303575657115912E-3</c:v>
                </c:pt>
                <c:pt idx="18173">
                  <c:v>-6.6303575657115912E-3</c:v>
                </c:pt>
                <c:pt idx="18174">
                  <c:v>-6.6303575657115912E-3</c:v>
                </c:pt>
                <c:pt idx="18175">
                  <c:v>-6.6303575657115912E-3</c:v>
                </c:pt>
                <c:pt idx="18176">
                  <c:v>-6.6303575657115912E-3</c:v>
                </c:pt>
                <c:pt idx="18177">
                  <c:v>-6.6303575657115912E-3</c:v>
                </c:pt>
                <c:pt idx="18178">
                  <c:v>-6.1567605967322034E-3</c:v>
                </c:pt>
                <c:pt idx="18179">
                  <c:v>-6.1567605967322034E-3</c:v>
                </c:pt>
                <c:pt idx="18180">
                  <c:v>-6.6303575657115912E-3</c:v>
                </c:pt>
                <c:pt idx="18181">
                  <c:v>-6.6303575657115912E-3</c:v>
                </c:pt>
                <c:pt idx="18182">
                  <c:v>-6.6303575657115912E-3</c:v>
                </c:pt>
                <c:pt idx="18183">
                  <c:v>-6.6303575657115912E-3</c:v>
                </c:pt>
                <c:pt idx="18184">
                  <c:v>-6.3935590812219034E-3</c:v>
                </c:pt>
                <c:pt idx="18185">
                  <c:v>-6.3935590812219034E-3</c:v>
                </c:pt>
                <c:pt idx="18186">
                  <c:v>-6.6303575657115912E-3</c:v>
                </c:pt>
                <c:pt idx="18187">
                  <c:v>-6.6303575657115912E-3</c:v>
                </c:pt>
                <c:pt idx="18188">
                  <c:v>-6.6303575657115912E-3</c:v>
                </c:pt>
                <c:pt idx="18189">
                  <c:v>-6.6303575657115912E-3</c:v>
                </c:pt>
                <c:pt idx="18190">
                  <c:v>-6.6303575657115912E-3</c:v>
                </c:pt>
                <c:pt idx="18191">
                  <c:v>-6.6303575657115912E-3</c:v>
                </c:pt>
                <c:pt idx="18192">
                  <c:v>-6.6303575657115912E-3</c:v>
                </c:pt>
                <c:pt idx="18193">
                  <c:v>-6.6303575657115912E-3</c:v>
                </c:pt>
                <c:pt idx="18194">
                  <c:v>-6.3935590812219034E-3</c:v>
                </c:pt>
                <c:pt idx="18195">
                  <c:v>-6.3935590812219034E-3</c:v>
                </c:pt>
                <c:pt idx="18196">
                  <c:v>-6.3935590812219034E-3</c:v>
                </c:pt>
                <c:pt idx="18197">
                  <c:v>-6.3935590812219034E-3</c:v>
                </c:pt>
                <c:pt idx="18198">
                  <c:v>-6.3935590812219034E-3</c:v>
                </c:pt>
                <c:pt idx="18199">
                  <c:v>-6.3935590812219034E-3</c:v>
                </c:pt>
                <c:pt idx="18200">
                  <c:v>-6.3935590812219034E-3</c:v>
                </c:pt>
                <c:pt idx="18201">
                  <c:v>-6.3935590812219034E-3</c:v>
                </c:pt>
                <c:pt idx="18202">
                  <c:v>-5.9199621122425217E-3</c:v>
                </c:pt>
                <c:pt idx="18203">
                  <c:v>-5.9199621122425217E-3</c:v>
                </c:pt>
                <c:pt idx="18204">
                  <c:v>-5.9199621122425217E-3</c:v>
                </c:pt>
                <c:pt idx="18205">
                  <c:v>-5.9199621122425217E-3</c:v>
                </c:pt>
                <c:pt idx="18206">
                  <c:v>-5.9199621122425217E-3</c:v>
                </c:pt>
                <c:pt idx="18207">
                  <c:v>-5.9199621122425217E-3</c:v>
                </c:pt>
                <c:pt idx="18208">
                  <c:v>-5.6831636277527922E-3</c:v>
                </c:pt>
                <c:pt idx="18209">
                  <c:v>-5.6831636277527922E-3</c:v>
                </c:pt>
                <c:pt idx="18210">
                  <c:v>-5.4463651432631356E-3</c:v>
                </c:pt>
                <c:pt idx="18211">
                  <c:v>-5.4463651432631356E-3</c:v>
                </c:pt>
                <c:pt idx="18212">
                  <c:v>-5.4463651432631356E-3</c:v>
                </c:pt>
                <c:pt idx="18213">
                  <c:v>-5.4463651432631356E-3</c:v>
                </c:pt>
                <c:pt idx="18214">
                  <c:v>-5.4463651432631356E-3</c:v>
                </c:pt>
                <c:pt idx="18215">
                  <c:v>-5.4463651432631356E-3</c:v>
                </c:pt>
                <c:pt idx="18216">
                  <c:v>-5.4463651432631356E-3</c:v>
                </c:pt>
                <c:pt idx="18217">
                  <c:v>-5.6831636277527922E-3</c:v>
                </c:pt>
                <c:pt idx="18218">
                  <c:v>-5.6831636277527922E-3</c:v>
                </c:pt>
                <c:pt idx="18219">
                  <c:v>-5.6831636277527922E-3</c:v>
                </c:pt>
                <c:pt idx="18220">
                  <c:v>-5.6831636277527922E-3</c:v>
                </c:pt>
                <c:pt idx="18221">
                  <c:v>-5.6831636277527922E-3</c:v>
                </c:pt>
                <c:pt idx="18222">
                  <c:v>-5.6831636277527922E-3</c:v>
                </c:pt>
                <c:pt idx="18223">
                  <c:v>-5.6831636277527922E-3</c:v>
                </c:pt>
                <c:pt idx="18224">
                  <c:v>-5.6831636277527922E-3</c:v>
                </c:pt>
                <c:pt idx="18225">
                  <c:v>-5.4463651432631356E-3</c:v>
                </c:pt>
                <c:pt idx="18226">
                  <c:v>-5.4463651432631356E-3</c:v>
                </c:pt>
                <c:pt idx="18227">
                  <c:v>-5.6831636277527922E-3</c:v>
                </c:pt>
                <c:pt idx="18228">
                  <c:v>-5.6831636277527922E-3</c:v>
                </c:pt>
                <c:pt idx="18229">
                  <c:v>-5.6831636277527922E-3</c:v>
                </c:pt>
                <c:pt idx="18230">
                  <c:v>-5.9199621122425217E-3</c:v>
                </c:pt>
                <c:pt idx="18231">
                  <c:v>-5.9199621122425217E-3</c:v>
                </c:pt>
                <c:pt idx="18232">
                  <c:v>-5.9199621122425217E-3</c:v>
                </c:pt>
                <c:pt idx="18233">
                  <c:v>-6.1567605967322034E-3</c:v>
                </c:pt>
                <c:pt idx="18234">
                  <c:v>-6.1567605967322034E-3</c:v>
                </c:pt>
                <c:pt idx="18235">
                  <c:v>-6.1567605967322034E-3</c:v>
                </c:pt>
                <c:pt idx="18236">
                  <c:v>-6.1567605967322034E-3</c:v>
                </c:pt>
                <c:pt idx="18237">
                  <c:v>-6.1567605967322034E-3</c:v>
                </c:pt>
                <c:pt idx="18238">
                  <c:v>-6.1567605967322034E-3</c:v>
                </c:pt>
                <c:pt idx="18239">
                  <c:v>-6.1567605967322034E-3</c:v>
                </c:pt>
                <c:pt idx="18240">
                  <c:v>-6.1567605967322034E-3</c:v>
                </c:pt>
                <c:pt idx="18241">
                  <c:v>-6.1567605967322034E-3</c:v>
                </c:pt>
                <c:pt idx="18242">
                  <c:v>-6.1567605967322034E-3</c:v>
                </c:pt>
                <c:pt idx="18243">
                  <c:v>-6.3935590812219034E-3</c:v>
                </c:pt>
                <c:pt idx="18244">
                  <c:v>-6.1567605967322034E-3</c:v>
                </c:pt>
                <c:pt idx="18245">
                  <c:v>-6.6303575657115912E-3</c:v>
                </c:pt>
                <c:pt idx="18246">
                  <c:v>-6.6303575657115912E-3</c:v>
                </c:pt>
                <c:pt idx="18247">
                  <c:v>-6.8671560502012756E-3</c:v>
                </c:pt>
                <c:pt idx="18248">
                  <c:v>-6.8671560502012756E-3</c:v>
                </c:pt>
                <c:pt idx="18249">
                  <c:v>-6.8671560502012756E-3</c:v>
                </c:pt>
                <c:pt idx="18250">
                  <c:v>-6.8671560502012756E-3</c:v>
                </c:pt>
                <c:pt idx="18251">
                  <c:v>-6.8671560502012756E-3</c:v>
                </c:pt>
                <c:pt idx="18252">
                  <c:v>-6.8671560502012756E-3</c:v>
                </c:pt>
                <c:pt idx="18253">
                  <c:v>-7.1039545346909781E-3</c:v>
                </c:pt>
                <c:pt idx="18254">
                  <c:v>-7.1039545346909781E-3</c:v>
                </c:pt>
                <c:pt idx="18255">
                  <c:v>-7.1039545346909781E-3</c:v>
                </c:pt>
                <c:pt idx="18256">
                  <c:v>-7.1039545346909781E-3</c:v>
                </c:pt>
                <c:pt idx="18257">
                  <c:v>-7.1039545346909781E-3</c:v>
                </c:pt>
                <c:pt idx="18258">
                  <c:v>-7.1039545346909781E-3</c:v>
                </c:pt>
                <c:pt idx="18259">
                  <c:v>-7.1039545346909781E-3</c:v>
                </c:pt>
                <c:pt idx="18260">
                  <c:v>-7.1039545346909781E-3</c:v>
                </c:pt>
                <c:pt idx="18261">
                  <c:v>-7.1039545346909781E-3</c:v>
                </c:pt>
                <c:pt idx="18262">
                  <c:v>-7.1039545346909781E-3</c:v>
                </c:pt>
                <c:pt idx="18263">
                  <c:v>-7.1039545346909781E-3</c:v>
                </c:pt>
                <c:pt idx="18264">
                  <c:v>-7.1039545346909781E-3</c:v>
                </c:pt>
                <c:pt idx="18265">
                  <c:v>-6.8671560502012756E-3</c:v>
                </c:pt>
                <c:pt idx="18266">
                  <c:v>-6.8671560502012756E-3</c:v>
                </c:pt>
                <c:pt idx="18267">
                  <c:v>-7.1039545346909781E-3</c:v>
                </c:pt>
                <c:pt idx="18268">
                  <c:v>-7.1039545346909781E-3</c:v>
                </c:pt>
                <c:pt idx="18269">
                  <c:v>-7.1039545346909781E-3</c:v>
                </c:pt>
                <c:pt idx="18270">
                  <c:v>-7.1039545346909781E-3</c:v>
                </c:pt>
                <c:pt idx="18271">
                  <c:v>-7.8143499881601058E-3</c:v>
                </c:pt>
                <c:pt idx="18272">
                  <c:v>-7.8143499881601058E-3</c:v>
                </c:pt>
                <c:pt idx="18273">
                  <c:v>-7.577551503670398E-3</c:v>
                </c:pt>
                <c:pt idx="18274">
                  <c:v>-7.577551503670398E-3</c:v>
                </c:pt>
                <c:pt idx="18275">
                  <c:v>-7.577551503670398E-3</c:v>
                </c:pt>
                <c:pt idx="18276">
                  <c:v>-7.577551503670398E-3</c:v>
                </c:pt>
                <c:pt idx="18277">
                  <c:v>-7.577551503670398E-3</c:v>
                </c:pt>
                <c:pt idx="18278">
                  <c:v>-7.577551503670398E-3</c:v>
                </c:pt>
                <c:pt idx="18279">
                  <c:v>-7.577551503670398E-3</c:v>
                </c:pt>
                <c:pt idx="18280">
                  <c:v>-7.577551503670398E-3</c:v>
                </c:pt>
                <c:pt idx="18281">
                  <c:v>-7.577551503670398E-3</c:v>
                </c:pt>
                <c:pt idx="18282">
                  <c:v>-7.577551503670398E-3</c:v>
                </c:pt>
                <c:pt idx="18283">
                  <c:v>-7.577551503670398E-3</c:v>
                </c:pt>
                <c:pt idx="18284">
                  <c:v>-7.577551503670398E-3</c:v>
                </c:pt>
                <c:pt idx="18285">
                  <c:v>-7.577551503670398E-3</c:v>
                </c:pt>
                <c:pt idx="18286">
                  <c:v>-7.577551503670398E-3</c:v>
                </c:pt>
                <c:pt idx="18287">
                  <c:v>-7.577551503670398E-3</c:v>
                </c:pt>
                <c:pt idx="18288">
                  <c:v>-7.1039545346909781E-3</c:v>
                </c:pt>
                <c:pt idx="18289">
                  <c:v>-7.1039545346909781E-3</c:v>
                </c:pt>
                <c:pt idx="18290">
                  <c:v>-7.1039545346909781E-3</c:v>
                </c:pt>
                <c:pt idx="18291">
                  <c:v>-7.1039545346909781E-3</c:v>
                </c:pt>
                <c:pt idx="18292">
                  <c:v>-7.1039545346909781E-3</c:v>
                </c:pt>
                <c:pt idx="18293">
                  <c:v>-7.1039545346909781E-3</c:v>
                </c:pt>
                <c:pt idx="18294">
                  <c:v>-7.1039545346909781E-3</c:v>
                </c:pt>
                <c:pt idx="18295">
                  <c:v>-7.1039545346909781E-3</c:v>
                </c:pt>
                <c:pt idx="18296">
                  <c:v>-7.1039545346909781E-3</c:v>
                </c:pt>
                <c:pt idx="18297">
                  <c:v>-7.1039545346909781E-3</c:v>
                </c:pt>
                <c:pt idx="18298">
                  <c:v>-7.1039545346909781E-3</c:v>
                </c:pt>
                <c:pt idx="18299">
                  <c:v>-7.1039545346909781E-3</c:v>
                </c:pt>
                <c:pt idx="18300">
                  <c:v>-7.1039545346909781E-3</c:v>
                </c:pt>
                <c:pt idx="18301">
                  <c:v>-7.1039545346909781E-3</c:v>
                </c:pt>
                <c:pt idx="18302">
                  <c:v>-7.1039545346909781E-3</c:v>
                </c:pt>
                <c:pt idx="18303">
                  <c:v>-7.1039545346909781E-3</c:v>
                </c:pt>
                <c:pt idx="18304">
                  <c:v>-7.1039545346909781E-3</c:v>
                </c:pt>
                <c:pt idx="18305">
                  <c:v>-7.1039545346909781E-3</c:v>
                </c:pt>
                <c:pt idx="18306">
                  <c:v>-7.1039545346909781E-3</c:v>
                </c:pt>
                <c:pt idx="18307">
                  <c:v>-7.1039545346909781E-3</c:v>
                </c:pt>
                <c:pt idx="18308">
                  <c:v>-7.1039545346909781E-3</c:v>
                </c:pt>
                <c:pt idx="18309">
                  <c:v>-7.1039545346909781E-3</c:v>
                </c:pt>
                <c:pt idx="18310">
                  <c:v>-7.1039545346909781E-3</c:v>
                </c:pt>
                <c:pt idx="18311">
                  <c:v>-7.1039545346909781E-3</c:v>
                </c:pt>
                <c:pt idx="18312">
                  <c:v>-7.1039545346909781E-3</c:v>
                </c:pt>
                <c:pt idx="18313">
                  <c:v>-7.1039545346909781E-3</c:v>
                </c:pt>
                <c:pt idx="18314">
                  <c:v>-6.8671560502012756E-3</c:v>
                </c:pt>
                <c:pt idx="18315">
                  <c:v>-6.8671560502012756E-3</c:v>
                </c:pt>
                <c:pt idx="18316">
                  <c:v>-6.8671560502012756E-3</c:v>
                </c:pt>
                <c:pt idx="18317">
                  <c:v>-6.8671560502012756E-3</c:v>
                </c:pt>
                <c:pt idx="18318">
                  <c:v>-6.8671560502012756E-3</c:v>
                </c:pt>
                <c:pt idx="18319">
                  <c:v>-7.3407530191807076E-3</c:v>
                </c:pt>
                <c:pt idx="18320">
                  <c:v>-7.3407530191807076E-3</c:v>
                </c:pt>
                <c:pt idx="18321">
                  <c:v>-7.3407530191807076E-3</c:v>
                </c:pt>
                <c:pt idx="18322">
                  <c:v>-7.3407530191807076E-3</c:v>
                </c:pt>
                <c:pt idx="18323">
                  <c:v>-7.3407530191807076E-3</c:v>
                </c:pt>
                <c:pt idx="18324">
                  <c:v>-7.3407530191807076E-3</c:v>
                </c:pt>
                <c:pt idx="18325">
                  <c:v>-7.577551503670398E-3</c:v>
                </c:pt>
                <c:pt idx="18326">
                  <c:v>-7.577551503670398E-3</c:v>
                </c:pt>
                <c:pt idx="18327">
                  <c:v>-7.577551503670398E-3</c:v>
                </c:pt>
                <c:pt idx="18328">
                  <c:v>-7.577551503670398E-3</c:v>
                </c:pt>
                <c:pt idx="18329">
                  <c:v>-7.577551503670398E-3</c:v>
                </c:pt>
                <c:pt idx="18330">
                  <c:v>-7.577551503670398E-3</c:v>
                </c:pt>
                <c:pt idx="18331">
                  <c:v>-7.577551503670398E-3</c:v>
                </c:pt>
                <c:pt idx="18332">
                  <c:v>-7.577551503670398E-3</c:v>
                </c:pt>
                <c:pt idx="18333">
                  <c:v>-7.577551503670398E-3</c:v>
                </c:pt>
                <c:pt idx="18334">
                  <c:v>-7.577551503670398E-3</c:v>
                </c:pt>
                <c:pt idx="18335">
                  <c:v>-7.577551503670398E-3</c:v>
                </c:pt>
                <c:pt idx="18336">
                  <c:v>-8.2820634169427348E-3</c:v>
                </c:pt>
                <c:pt idx="18337">
                  <c:v>-8.0454330336015671E-3</c:v>
                </c:pt>
                <c:pt idx="18338">
                  <c:v>-8.2801040927371668E-3</c:v>
                </c:pt>
                <c:pt idx="18339">
                  <c:v>-8.0435296900875346E-3</c:v>
                </c:pt>
                <c:pt idx="18340">
                  <c:v>-8.2781456953642564E-3</c:v>
                </c:pt>
                <c:pt idx="18341">
                  <c:v>-8.2781456953642564E-3</c:v>
                </c:pt>
                <c:pt idx="18342">
                  <c:v>-7.1039545346909781E-3</c:v>
                </c:pt>
                <c:pt idx="18343">
                  <c:v>-8.0511484726497745E-3</c:v>
                </c:pt>
                <c:pt idx="18344">
                  <c:v>-8.0530554239697325E-3</c:v>
                </c:pt>
                <c:pt idx="18345">
                  <c:v>-8.0530554239697325E-3</c:v>
                </c:pt>
                <c:pt idx="18346">
                  <c:v>-8.5267645665561501E-3</c:v>
                </c:pt>
                <c:pt idx="18347">
                  <c:v>-8.5267645665561501E-3</c:v>
                </c:pt>
                <c:pt idx="18348">
                  <c:v>-8.054963278843915E-3</c:v>
                </c:pt>
                <c:pt idx="18349">
                  <c:v>-8.291873963515748E-3</c:v>
                </c:pt>
                <c:pt idx="18350">
                  <c:v>-8.291873963515748E-3</c:v>
                </c:pt>
                <c:pt idx="18351">
                  <c:v>-8.291873963515748E-3</c:v>
                </c:pt>
                <c:pt idx="18352">
                  <c:v>-8.291873963515748E-3</c:v>
                </c:pt>
                <c:pt idx="18353">
                  <c:v>-8.291873963515748E-3</c:v>
                </c:pt>
                <c:pt idx="18354">
                  <c:v>-8.291873963515748E-3</c:v>
                </c:pt>
                <c:pt idx="18355">
                  <c:v>-8.291873963515748E-3</c:v>
                </c:pt>
                <c:pt idx="18356">
                  <c:v>-8.291873963515748E-3</c:v>
                </c:pt>
                <c:pt idx="18357">
                  <c:v>-8.291873963515748E-3</c:v>
                </c:pt>
                <c:pt idx="18358">
                  <c:v>-8.291873963515748E-3</c:v>
                </c:pt>
                <c:pt idx="18359">
                  <c:v>-8.291873963515748E-3</c:v>
                </c:pt>
                <c:pt idx="18360">
                  <c:v>-8.291873963515748E-3</c:v>
                </c:pt>
                <c:pt idx="18361">
                  <c:v>-8.291873963515748E-3</c:v>
                </c:pt>
                <c:pt idx="18362">
                  <c:v>-8.291873963515748E-3</c:v>
                </c:pt>
                <c:pt idx="18363">
                  <c:v>-8.291873963515748E-3</c:v>
                </c:pt>
                <c:pt idx="18364">
                  <c:v>-8.291873963515748E-3</c:v>
                </c:pt>
                <c:pt idx="18365">
                  <c:v>-8.291873963515748E-3</c:v>
                </c:pt>
                <c:pt idx="18366">
                  <c:v>-8.0568720379147248E-3</c:v>
                </c:pt>
                <c:pt idx="18367">
                  <c:v>-8.0568720379147248E-3</c:v>
                </c:pt>
                <c:pt idx="18368">
                  <c:v>-8.291873963515748E-3</c:v>
                </c:pt>
                <c:pt idx="18369">
                  <c:v>-8.054963278843915E-3</c:v>
                </c:pt>
                <c:pt idx="18370">
                  <c:v>-8.054963278843915E-3</c:v>
                </c:pt>
                <c:pt idx="18371">
                  <c:v>-8.291873963515748E-3</c:v>
                </c:pt>
                <c:pt idx="18372">
                  <c:v>-8.291873963515748E-3</c:v>
                </c:pt>
                <c:pt idx="18373">
                  <c:v>-8.291873963515748E-3</c:v>
                </c:pt>
                <c:pt idx="18374">
                  <c:v>-8.0568720379147248E-3</c:v>
                </c:pt>
                <c:pt idx="18375">
                  <c:v>-8.0568720379147248E-3</c:v>
                </c:pt>
                <c:pt idx="18376">
                  <c:v>-8.0568720379147248E-3</c:v>
                </c:pt>
                <c:pt idx="18377">
                  <c:v>-8.0568720379147248E-3</c:v>
                </c:pt>
                <c:pt idx="18378">
                  <c:v>-8.0568720379147248E-3</c:v>
                </c:pt>
                <c:pt idx="18379">
                  <c:v>-8.0568720379147248E-3</c:v>
                </c:pt>
                <c:pt idx="18380">
                  <c:v>-8.0568720379147248E-3</c:v>
                </c:pt>
                <c:pt idx="18381">
                  <c:v>-8.0568720379147248E-3</c:v>
                </c:pt>
                <c:pt idx="18382">
                  <c:v>-8.0568720379147248E-3</c:v>
                </c:pt>
                <c:pt idx="18383">
                  <c:v>-8.0568720379147248E-3</c:v>
                </c:pt>
                <c:pt idx="18384">
                  <c:v>-8.0568720379147248E-3</c:v>
                </c:pt>
                <c:pt idx="18385">
                  <c:v>-8.0568720379147248E-3</c:v>
                </c:pt>
                <c:pt idx="18386">
                  <c:v>-7.8199052132701501E-3</c:v>
                </c:pt>
                <c:pt idx="18387">
                  <c:v>-7.8199052132701501E-3</c:v>
                </c:pt>
                <c:pt idx="18388">
                  <c:v>-7.8199052132701501E-3</c:v>
                </c:pt>
                <c:pt idx="18389">
                  <c:v>-7.5829383886255961E-3</c:v>
                </c:pt>
                <c:pt idx="18390">
                  <c:v>-7.5829383886255961E-3</c:v>
                </c:pt>
                <c:pt idx="18391">
                  <c:v>-7.5829383886255961E-3</c:v>
                </c:pt>
                <c:pt idx="18392">
                  <c:v>-7.5829383886255961E-3</c:v>
                </c:pt>
                <c:pt idx="18393">
                  <c:v>-7.5829383886255961E-3</c:v>
                </c:pt>
                <c:pt idx="18394">
                  <c:v>-7.8199052132701501E-3</c:v>
                </c:pt>
                <c:pt idx="18395">
                  <c:v>-7.8199052132701501E-3</c:v>
                </c:pt>
                <c:pt idx="18396">
                  <c:v>-7.8199052132701501E-3</c:v>
                </c:pt>
                <c:pt idx="18397">
                  <c:v>-7.8199052132701501E-3</c:v>
                </c:pt>
                <c:pt idx="18398">
                  <c:v>-7.8199052132701501E-3</c:v>
                </c:pt>
                <c:pt idx="18399">
                  <c:v>-7.8199052132701501E-3</c:v>
                </c:pt>
                <c:pt idx="18400">
                  <c:v>-7.8199052132701501E-3</c:v>
                </c:pt>
                <c:pt idx="18401">
                  <c:v>-7.8199052132701501E-3</c:v>
                </c:pt>
                <c:pt idx="18402">
                  <c:v>-7.8199052132701501E-3</c:v>
                </c:pt>
                <c:pt idx="18403">
                  <c:v>-7.8199052132701501E-3</c:v>
                </c:pt>
                <c:pt idx="18404">
                  <c:v>-7.8199052132701501E-3</c:v>
                </c:pt>
                <c:pt idx="18405">
                  <c:v>-7.8199052132701501E-3</c:v>
                </c:pt>
                <c:pt idx="18406">
                  <c:v>-7.8199052132701501E-3</c:v>
                </c:pt>
                <c:pt idx="18407">
                  <c:v>-7.8199052132701501E-3</c:v>
                </c:pt>
                <c:pt idx="18408">
                  <c:v>-7.8199052132701501E-3</c:v>
                </c:pt>
                <c:pt idx="18409">
                  <c:v>-7.8199052132701501E-3</c:v>
                </c:pt>
                <c:pt idx="18410">
                  <c:v>-7.5829383886255961E-3</c:v>
                </c:pt>
                <c:pt idx="18411">
                  <c:v>-7.5829383886255961E-3</c:v>
                </c:pt>
                <c:pt idx="18412">
                  <c:v>-8.0568720379147248E-3</c:v>
                </c:pt>
                <c:pt idx="18413">
                  <c:v>-8.0568720379147248E-3</c:v>
                </c:pt>
                <c:pt idx="18414">
                  <c:v>-8.0568720379147248E-3</c:v>
                </c:pt>
                <c:pt idx="18415">
                  <c:v>-8.291873963515748E-3</c:v>
                </c:pt>
                <c:pt idx="18416">
                  <c:v>-8.5287846481876747E-3</c:v>
                </c:pt>
                <c:pt idx="18417">
                  <c:v>-8.0587817018250765E-3</c:v>
                </c:pt>
                <c:pt idx="18418">
                  <c:v>-8.0587817018250765E-3</c:v>
                </c:pt>
                <c:pt idx="18419">
                  <c:v>-8.0587817018250765E-3</c:v>
                </c:pt>
                <c:pt idx="18420">
                  <c:v>-8.0587817018250765E-3</c:v>
                </c:pt>
                <c:pt idx="18421">
                  <c:v>-8.0587817018250765E-3</c:v>
                </c:pt>
                <c:pt idx="18422">
                  <c:v>-8.0587817018250765E-3</c:v>
                </c:pt>
                <c:pt idx="18423">
                  <c:v>-8.0587817018250765E-3</c:v>
                </c:pt>
                <c:pt idx="18424">
                  <c:v>-8.0587817018250765E-3</c:v>
                </c:pt>
                <c:pt idx="18425">
                  <c:v>-8.0587817018250765E-3</c:v>
                </c:pt>
                <c:pt idx="18426">
                  <c:v>-8.0587817018250765E-3</c:v>
                </c:pt>
                <c:pt idx="18427">
                  <c:v>-8.2958046930552767E-3</c:v>
                </c:pt>
                <c:pt idx="18428">
                  <c:v>-8.2958046930552767E-3</c:v>
                </c:pt>
                <c:pt idx="18429">
                  <c:v>-8.2958046930552767E-3</c:v>
                </c:pt>
                <c:pt idx="18430">
                  <c:v>-8.0606922712186634E-3</c:v>
                </c:pt>
                <c:pt idx="18431">
                  <c:v>-8.2977714556661929E-3</c:v>
                </c:pt>
                <c:pt idx="18432">
                  <c:v>-8.2977714556661929E-3</c:v>
                </c:pt>
                <c:pt idx="18433">
                  <c:v>-8.2977714556661929E-3</c:v>
                </c:pt>
                <c:pt idx="18434">
                  <c:v>-8.2977714556661929E-3</c:v>
                </c:pt>
                <c:pt idx="18435">
                  <c:v>-8.2977714556661929E-3</c:v>
                </c:pt>
                <c:pt idx="18436">
                  <c:v>-8.2977714556661929E-3</c:v>
                </c:pt>
                <c:pt idx="18437">
                  <c:v>-8.2977714556661929E-3</c:v>
                </c:pt>
                <c:pt idx="18438">
                  <c:v>-8.2977714556661929E-3</c:v>
                </c:pt>
                <c:pt idx="18439">
                  <c:v>-8.2977714556661929E-3</c:v>
                </c:pt>
                <c:pt idx="18440">
                  <c:v>-8.2977714556661929E-3</c:v>
                </c:pt>
                <c:pt idx="18441">
                  <c:v>-8.2977714556661929E-3</c:v>
                </c:pt>
                <c:pt idx="18442">
                  <c:v>-8.2977714556661929E-3</c:v>
                </c:pt>
                <c:pt idx="18443">
                  <c:v>-8.2977714556661929E-3</c:v>
                </c:pt>
                <c:pt idx="18444">
                  <c:v>-8.2977714556661929E-3</c:v>
                </c:pt>
                <c:pt idx="18445">
                  <c:v>-8.5348506401137988E-3</c:v>
                </c:pt>
                <c:pt idx="18446">
                  <c:v>-8.064516129032296E-3</c:v>
                </c:pt>
                <c:pt idx="18447">
                  <c:v>-8.3017077798861767E-3</c:v>
                </c:pt>
                <c:pt idx="18448">
                  <c:v>-8.3017077798861767E-3</c:v>
                </c:pt>
                <c:pt idx="18449">
                  <c:v>-8.3017077798861767E-3</c:v>
                </c:pt>
                <c:pt idx="18450">
                  <c:v>-8.3017077798861767E-3</c:v>
                </c:pt>
                <c:pt idx="18451">
                  <c:v>-8.3017077798861767E-3</c:v>
                </c:pt>
                <c:pt idx="18452">
                  <c:v>-8.3017077798861767E-3</c:v>
                </c:pt>
                <c:pt idx="18453">
                  <c:v>-8.3017077798861767E-3</c:v>
                </c:pt>
                <c:pt idx="18454">
                  <c:v>-8.3017077798861767E-3</c:v>
                </c:pt>
                <c:pt idx="18455">
                  <c:v>-8.3017077798861767E-3</c:v>
                </c:pt>
                <c:pt idx="18456">
                  <c:v>-8.3017077798861767E-3</c:v>
                </c:pt>
                <c:pt idx="18457">
                  <c:v>-8.3017077798861767E-3</c:v>
                </c:pt>
                <c:pt idx="18458">
                  <c:v>-8.3017077798861767E-3</c:v>
                </c:pt>
                <c:pt idx="18459">
                  <c:v>-8.3017077798861767E-3</c:v>
                </c:pt>
                <c:pt idx="18460">
                  <c:v>-8.3017077798861767E-3</c:v>
                </c:pt>
                <c:pt idx="18461">
                  <c:v>-8.3017077798861767E-3</c:v>
                </c:pt>
                <c:pt idx="18462">
                  <c:v>-8.3017077798861767E-3</c:v>
                </c:pt>
                <c:pt idx="18463">
                  <c:v>-8.3017077798861767E-3</c:v>
                </c:pt>
                <c:pt idx="18464">
                  <c:v>-8.3017077798861767E-3</c:v>
                </c:pt>
                <c:pt idx="18465">
                  <c:v>-8.064516129032296E-3</c:v>
                </c:pt>
                <c:pt idx="18466">
                  <c:v>-8.064516129032296E-3</c:v>
                </c:pt>
                <c:pt idx="18467">
                  <c:v>-8.064516129032296E-3</c:v>
                </c:pt>
                <c:pt idx="18468">
                  <c:v>-8.064516129032296E-3</c:v>
                </c:pt>
                <c:pt idx="18469">
                  <c:v>-7.5901328273244818E-3</c:v>
                </c:pt>
                <c:pt idx="18470">
                  <c:v>-7.5901328273244818E-3</c:v>
                </c:pt>
                <c:pt idx="18471">
                  <c:v>-7.5901328273244818E-3</c:v>
                </c:pt>
                <c:pt idx="18472">
                  <c:v>-7.5901328273244818E-3</c:v>
                </c:pt>
                <c:pt idx="18473">
                  <c:v>-7.5901328273244818E-3</c:v>
                </c:pt>
                <c:pt idx="18474">
                  <c:v>-7.5901328273244818E-3</c:v>
                </c:pt>
                <c:pt idx="18475">
                  <c:v>-7.5901328273244818E-3</c:v>
                </c:pt>
                <c:pt idx="18476">
                  <c:v>-7.5901328273244818E-3</c:v>
                </c:pt>
                <c:pt idx="18477">
                  <c:v>-7.5901328273244818E-3</c:v>
                </c:pt>
                <c:pt idx="18478">
                  <c:v>-7.5901328273244818E-3</c:v>
                </c:pt>
                <c:pt idx="18479">
                  <c:v>-7.5901328273244818E-3</c:v>
                </c:pt>
                <c:pt idx="18480">
                  <c:v>-7.5901328273244818E-3</c:v>
                </c:pt>
                <c:pt idx="18481">
                  <c:v>-7.5901328273244818E-3</c:v>
                </c:pt>
                <c:pt idx="18482">
                  <c:v>-7.5901328273244818E-3</c:v>
                </c:pt>
                <c:pt idx="18483">
                  <c:v>-7.5901328273244818E-3</c:v>
                </c:pt>
                <c:pt idx="18484">
                  <c:v>-7.5901328273244818E-3</c:v>
                </c:pt>
                <c:pt idx="18485">
                  <c:v>-7.5901328273244818E-3</c:v>
                </c:pt>
                <c:pt idx="18486">
                  <c:v>-7.5901328273244818E-3</c:v>
                </c:pt>
                <c:pt idx="18487">
                  <c:v>-7.5901328273244818E-3</c:v>
                </c:pt>
                <c:pt idx="18488">
                  <c:v>-7.5901328273244818E-3</c:v>
                </c:pt>
                <c:pt idx="18489">
                  <c:v>-7.5901328273244818E-3</c:v>
                </c:pt>
                <c:pt idx="18490">
                  <c:v>-7.5901328273244818E-3</c:v>
                </c:pt>
                <c:pt idx="18491">
                  <c:v>-7.5901328273244818E-3</c:v>
                </c:pt>
                <c:pt idx="18492">
                  <c:v>-7.5901328273244818E-3</c:v>
                </c:pt>
                <c:pt idx="18493">
                  <c:v>-7.3529411764705916E-3</c:v>
                </c:pt>
                <c:pt idx="18494">
                  <c:v>-7.3529411764705916E-3</c:v>
                </c:pt>
                <c:pt idx="18495">
                  <c:v>-7.5901328273244818E-3</c:v>
                </c:pt>
                <c:pt idx="18496">
                  <c:v>-7.5901328273244818E-3</c:v>
                </c:pt>
                <c:pt idx="18497">
                  <c:v>-8.064516129032296E-3</c:v>
                </c:pt>
                <c:pt idx="18498">
                  <c:v>-8.064516129032296E-3</c:v>
                </c:pt>
                <c:pt idx="18499">
                  <c:v>-8.064516129032296E-3</c:v>
                </c:pt>
                <c:pt idx="18500">
                  <c:v>-8.064516129032296E-3</c:v>
                </c:pt>
                <c:pt idx="18501">
                  <c:v>-8.064516129032296E-3</c:v>
                </c:pt>
                <c:pt idx="18502">
                  <c:v>-8.064516129032296E-3</c:v>
                </c:pt>
                <c:pt idx="18503">
                  <c:v>-8.064516129032296E-3</c:v>
                </c:pt>
                <c:pt idx="18504">
                  <c:v>-8.064516129032296E-3</c:v>
                </c:pt>
                <c:pt idx="18505">
                  <c:v>-8.064516129032296E-3</c:v>
                </c:pt>
                <c:pt idx="18506">
                  <c:v>-8.064516129032296E-3</c:v>
                </c:pt>
                <c:pt idx="18507">
                  <c:v>-8.3017077798861767E-3</c:v>
                </c:pt>
                <c:pt idx="18508">
                  <c:v>-8.3017077798861767E-3</c:v>
                </c:pt>
                <c:pt idx="18509">
                  <c:v>-8.3017077798861767E-3</c:v>
                </c:pt>
                <c:pt idx="18510">
                  <c:v>-8.0664294187426568E-3</c:v>
                </c:pt>
                <c:pt idx="18511">
                  <c:v>-8.0664294187426568E-3</c:v>
                </c:pt>
                <c:pt idx="18512">
                  <c:v>-8.0664294187426568E-3</c:v>
                </c:pt>
                <c:pt idx="18513">
                  <c:v>-8.0664294187426568E-3</c:v>
                </c:pt>
                <c:pt idx="18514">
                  <c:v>-8.0664294187426568E-3</c:v>
                </c:pt>
                <c:pt idx="18515">
                  <c:v>-8.0664294187426568E-3</c:v>
                </c:pt>
                <c:pt idx="18516">
                  <c:v>-8.0664294187426568E-3</c:v>
                </c:pt>
                <c:pt idx="18517">
                  <c:v>-8.0664294187426568E-3</c:v>
                </c:pt>
                <c:pt idx="18518">
                  <c:v>-8.0664294187426568E-3</c:v>
                </c:pt>
                <c:pt idx="18519">
                  <c:v>-8.0664294187426568E-3</c:v>
                </c:pt>
                <c:pt idx="18520">
                  <c:v>-8.0664294187426568E-3</c:v>
                </c:pt>
                <c:pt idx="18521">
                  <c:v>-8.3036773428232964E-3</c:v>
                </c:pt>
                <c:pt idx="18522">
                  <c:v>-8.3036773428232964E-3</c:v>
                </c:pt>
                <c:pt idx="18523">
                  <c:v>-8.3036773428232964E-3</c:v>
                </c:pt>
                <c:pt idx="18524">
                  <c:v>-8.3036773428232964E-3</c:v>
                </c:pt>
                <c:pt idx="18525">
                  <c:v>-8.3036773428232964E-3</c:v>
                </c:pt>
                <c:pt idx="18526">
                  <c:v>-8.3036773428232964E-3</c:v>
                </c:pt>
                <c:pt idx="18527">
                  <c:v>-8.3036773428232964E-3</c:v>
                </c:pt>
                <c:pt idx="18528">
                  <c:v>-8.3036773428232964E-3</c:v>
                </c:pt>
                <c:pt idx="18529">
                  <c:v>-9.0154211150653019E-3</c:v>
                </c:pt>
                <c:pt idx="18530">
                  <c:v>-8.3095916429250325E-3</c:v>
                </c:pt>
                <c:pt idx="18531">
                  <c:v>-8.784425451092117E-3</c:v>
                </c:pt>
                <c:pt idx="18532">
                  <c:v>-8.3135391923991071E-3</c:v>
                </c:pt>
                <c:pt idx="18533">
                  <c:v>-8.3135391923991071E-3</c:v>
                </c:pt>
                <c:pt idx="18534">
                  <c:v>-8.3135391923991071E-3</c:v>
                </c:pt>
                <c:pt idx="18535">
                  <c:v>-8.3135391923991071E-3</c:v>
                </c:pt>
                <c:pt idx="18536">
                  <c:v>-8.3135391923991071E-3</c:v>
                </c:pt>
                <c:pt idx="18537">
                  <c:v>-8.5510688836104489E-3</c:v>
                </c:pt>
                <c:pt idx="18538">
                  <c:v>-8.3135391923991071E-3</c:v>
                </c:pt>
                <c:pt idx="18539">
                  <c:v>-8.3135391923991071E-3</c:v>
                </c:pt>
                <c:pt idx="18540">
                  <c:v>-8.5510688836104489E-3</c:v>
                </c:pt>
                <c:pt idx="18541">
                  <c:v>-8.5510688836104489E-3</c:v>
                </c:pt>
                <c:pt idx="18542">
                  <c:v>-8.5510688836104489E-3</c:v>
                </c:pt>
                <c:pt idx="18543">
                  <c:v>-8.5510688836104489E-3</c:v>
                </c:pt>
                <c:pt idx="18544">
                  <c:v>-8.5510688836104489E-3</c:v>
                </c:pt>
                <c:pt idx="18545">
                  <c:v>-8.3155143739606311E-3</c:v>
                </c:pt>
                <c:pt idx="18546">
                  <c:v>-8.0779282489902588E-3</c:v>
                </c:pt>
                <c:pt idx="18547">
                  <c:v>-8.3135391923991071E-3</c:v>
                </c:pt>
                <c:pt idx="18548">
                  <c:v>-7.8384798099762534E-3</c:v>
                </c:pt>
                <c:pt idx="18549">
                  <c:v>-8.3095916429250325E-3</c:v>
                </c:pt>
                <c:pt idx="18550">
                  <c:v>-8.3095916429250325E-3</c:v>
                </c:pt>
                <c:pt idx="18551">
                  <c:v>-8.3095916429250325E-3</c:v>
                </c:pt>
                <c:pt idx="18552">
                  <c:v>-8.3095916429250325E-3</c:v>
                </c:pt>
                <c:pt idx="18553">
                  <c:v>-8.3095916429250325E-3</c:v>
                </c:pt>
                <c:pt idx="18554">
                  <c:v>-8.3095916429250325E-3</c:v>
                </c:pt>
                <c:pt idx="18555">
                  <c:v>-8.3095916429250325E-3</c:v>
                </c:pt>
                <c:pt idx="18556">
                  <c:v>-8.3095916429250325E-3</c:v>
                </c:pt>
                <c:pt idx="18557">
                  <c:v>-8.3095916429250325E-3</c:v>
                </c:pt>
                <c:pt idx="18558">
                  <c:v>-8.3095916429250325E-3</c:v>
                </c:pt>
                <c:pt idx="18559">
                  <c:v>-8.3095916429250325E-3</c:v>
                </c:pt>
                <c:pt idx="18560">
                  <c:v>-8.3095916429250325E-3</c:v>
                </c:pt>
                <c:pt idx="18561">
                  <c:v>-8.3095916429250325E-3</c:v>
                </c:pt>
                <c:pt idx="18562">
                  <c:v>-8.3095916429250325E-3</c:v>
                </c:pt>
                <c:pt idx="18563">
                  <c:v>-8.3095916429250325E-3</c:v>
                </c:pt>
                <c:pt idx="18564">
                  <c:v>-8.072174738841446E-3</c:v>
                </c:pt>
                <c:pt idx="18565">
                  <c:v>-8.072174738841446E-3</c:v>
                </c:pt>
                <c:pt idx="18566">
                  <c:v>-8.072174738841446E-3</c:v>
                </c:pt>
                <c:pt idx="18567">
                  <c:v>-8.072174738841446E-3</c:v>
                </c:pt>
                <c:pt idx="18568">
                  <c:v>-7.8347578347578474E-3</c:v>
                </c:pt>
                <c:pt idx="18569">
                  <c:v>-7.8347578347578474E-3</c:v>
                </c:pt>
                <c:pt idx="18570">
                  <c:v>-7.3599240265907013E-3</c:v>
                </c:pt>
                <c:pt idx="18571">
                  <c:v>-7.3599240265907013E-3</c:v>
                </c:pt>
                <c:pt idx="18572">
                  <c:v>-7.8347578347578474E-3</c:v>
                </c:pt>
                <c:pt idx="18573">
                  <c:v>-7.8347578347578474E-3</c:v>
                </c:pt>
                <c:pt idx="18574">
                  <c:v>-8.072174738841446E-3</c:v>
                </c:pt>
                <c:pt idx="18575">
                  <c:v>-8.072174738841446E-3</c:v>
                </c:pt>
                <c:pt idx="18576">
                  <c:v>-7.8347578347578474E-3</c:v>
                </c:pt>
                <c:pt idx="18577">
                  <c:v>-7.8347578347578474E-3</c:v>
                </c:pt>
                <c:pt idx="18578">
                  <c:v>-8.3095916429250325E-3</c:v>
                </c:pt>
                <c:pt idx="18579">
                  <c:v>-8.3095916429250325E-3</c:v>
                </c:pt>
                <c:pt idx="18580">
                  <c:v>-8.784425451092117E-3</c:v>
                </c:pt>
                <c:pt idx="18581">
                  <c:v>-8.784425451092117E-3</c:v>
                </c:pt>
                <c:pt idx="18582">
                  <c:v>-8.784425451092117E-3</c:v>
                </c:pt>
                <c:pt idx="18583">
                  <c:v>-8.784425451092117E-3</c:v>
                </c:pt>
                <c:pt idx="18584">
                  <c:v>-8.5470085470085531E-3</c:v>
                </c:pt>
                <c:pt idx="18585">
                  <c:v>-8.5470085470085531E-3</c:v>
                </c:pt>
                <c:pt idx="18586">
                  <c:v>-8.5470085470085531E-3</c:v>
                </c:pt>
                <c:pt idx="18587">
                  <c:v>-8.5470085470085531E-3</c:v>
                </c:pt>
                <c:pt idx="18588">
                  <c:v>-8.784425451092117E-3</c:v>
                </c:pt>
                <c:pt idx="18589">
                  <c:v>-8.784425451092117E-3</c:v>
                </c:pt>
                <c:pt idx="18590">
                  <c:v>-9.2592592592593316E-3</c:v>
                </c:pt>
                <c:pt idx="18591">
                  <c:v>-9.2592592592593316E-3</c:v>
                </c:pt>
                <c:pt idx="18592">
                  <c:v>-9.9715099715100251E-3</c:v>
                </c:pt>
                <c:pt idx="18593">
                  <c:v>-0.10821214713430292</c:v>
                </c:pt>
                <c:pt idx="18594">
                  <c:v>-0.10885372112917023</c:v>
                </c:pt>
                <c:pt idx="18595">
                  <c:v>-0.10885372112917023</c:v>
                </c:pt>
                <c:pt idx="18596">
                  <c:v>-0.10885372112917023</c:v>
                </c:pt>
                <c:pt idx="18597">
                  <c:v>-0.10885372112917023</c:v>
                </c:pt>
                <c:pt idx="18598">
                  <c:v>-0.10885372112917023</c:v>
                </c:pt>
                <c:pt idx="18599">
                  <c:v>-0.10885372112917023</c:v>
                </c:pt>
                <c:pt idx="18600">
                  <c:v>-0.10885372112917023</c:v>
                </c:pt>
                <c:pt idx="18601">
                  <c:v>-0.10885372112917023</c:v>
                </c:pt>
                <c:pt idx="18602">
                  <c:v>-0.10885372112917023</c:v>
                </c:pt>
                <c:pt idx="18603">
                  <c:v>-8.3293669681104229E-3</c:v>
                </c:pt>
                <c:pt idx="18604">
                  <c:v>-8.3293669681104229E-3</c:v>
                </c:pt>
                <c:pt idx="18605">
                  <c:v>-8.5653104925053746E-3</c:v>
                </c:pt>
                <c:pt idx="18606">
                  <c:v>-8.5653104925053746E-3</c:v>
                </c:pt>
                <c:pt idx="18607">
                  <c:v>-8.5653104925053746E-3</c:v>
                </c:pt>
                <c:pt idx="18608">
                  <c:v>-8.8032357839638465E-3</c:v>
                </c:pt>
                <c:pt idx="18609">
                  <c:v>-8.8032357839638465E-3</c:v>
                </c:pt>
                <c:pt idx="18610">
                  <c:v>-8.5653104925053746E-3</c:v>
                </c:pt>
                <c:pt idx="18611">
                  <c:v>-8.8011417697431028E-3</c:v>
                </c:pt>
                <c:pt idx="18612">
                  <c:v>-8.5632730732635668E-3</c:v>
                </c:pt>
                <c:pt idx="18613">
                  <c:v>-8.5632730732635668E-3</c:v>
                </c:pt>
                <c:pt idx="18614">
                  <c:v>-8.3254043767841106E-3</c:v>
                </c:pt>
                <c:pt idx="18615">
                  <c:v>-8.5612366230678211E-3</c:v>
                </c:pt>
                <c:pt idx="18616">
                  <c:v>-8.5612366230678211E-3</c:v>
                </c:pt>
                <c:pt idx="18617">
                  <c:v>-8.5612366230678211E-3</c:v>
                </c:pt>
                <c:pt idx="18618">
                  <c:v>-8.5612366230678211E-3</c:v>
                </c:pt>
                <c:pt idx="18619">
                  <c:v>-8.5612366230678211E-3</c:v>
                </c:pt>
                <c:pt idx="18620">
                  <c:v>-8.5612366230678211E-3</c:v>
                </c:pt>
                <c:pt idx="18621">
                  <c:v>-8.5612366230678211E-3</c:v>
                </c:pt>
                <c:pt idx="18622">
                  <c:v>-8.5612366230678211E-3</c:v>
                </c:pt>
                <c:pt idx="18623">
                  <c:v>-8.5612366230678211E-3</c:v>
                </c:pt>
                <c:pt idx="18624">
                  <c:v>-8.5612366230678211E-3</c:v>
                </c:pt>
                <c:pt idx="18625">
                  <c:v>-8.5612366230678211E-3</c:v>
                </c:pt>
                <c:pt idx="18626">
                  <c:v>-8.5612366230678211E-3</c:v>
                </c:pt>
                <c:pt idx="18627">
                  <c:v>-8.5612366230678211E-3</c:v>
                </c:pt>
                <c:pt idx="18628">
                  <c:v>-8.5612366230678211E-3</c:v>
                </c:pt>
                <c:pt idx="18629">
                  <c:v>-8.5612366230678211E-3</c:v>
                </c:pt>
                <c:pt idx="18630">
                  <c:v>-8.5612366230678211E-3</c:v>
                </c:pt>
                <c:pt idx="18631">
                  <c:v>-8.5612366230678211E-3</c:v>
                </c:pt>
                <c:pt idx="18632">
                  <c:v>-8.5612366230678211E-3</c:v>
                </c:pt>
                <c:pt idx="18633">
                  <c:v>-8.5612366230678211E-3</c:v>
                </c:pt>
                <c:pt idx="18634">
                  <c:v>-8.5612366230678211E-3</c:v>
                </c:pt>
                <c:pt idx="18635">
                  <c:v>-8.7990487514863266E-3</c:v>
                </c:pt>
                <c:pt idx="18636">
                  <c:v>-8.5632730732635668E-3</c:v>
                </c:pt>
                <c:pt idx="18637">
                  <c:v>-8.5632730732635668E-3</c:v>
                </c:pt>
                <c:pt idx="18638">
                  <c:v>-8.5632730732635668E-3</c:v>
                </c:pt>
                <c:pt idx="18639">
                  <c:v>-8.3254043767841106E-3</c:v>
                </c:pt>
                <c:pt idx="18640">
                  <c:v>-8.5612366230678211E-3</c:v>
                </c:pt>
                <c:pt idx="18641">
                  <c:v>-8.5612366230678211E-3</c:v>
                </c:pt>
                <c:pt idx="18642">
                  <c:v>-8.7969567284831227E-3</c:v>
                </c:pt>
                <c:pt idx="18643">
                  <c:v>-8.0836899667142744E-3</c:v>
                </c:pt>
                <c:pt idx="18644">
                  <c:v>-8.0836899667142744E-3</c:v>
                </c:pt>
                <c:pt idx="18645">
                  <c:v>-8.0836899667142744E-3</c:v>
                </c:pt>
                <c:pt idx="18646">
                  <c:v>-0.10778443113772455</c:v>
                </c:pt>
                <c:pt idx="18647">
                  <c:v>-0.10778443113772455</c:v>
                </c:pt>
                <c:pt idx="18648">
                  <c:v>-0.10778443113772455</c:v>
                </c:pt>
                <c:pt idx="18649">
                  <c:v>-0.10778443113772455</c:v>
                </c:pt>
                <c:pt idx="18650">
                  <c:v>-0.10778443113772455</c:v>
                </c:pt>
                <c:pt idx="18651">
                  <c:v>-0.10821214713430292</c:v>
                </c:pt>
                <c:pt idx="18652">
                  <c:v>-0.10821214713430292</c:v>
                </c:pt>
                <c:pt idx="18653">
                  <c:v>-0.10821214713430292</c:v>
                </c:pt>
                <c:pt idx="18654">
                  <c:v>-0.10821214713430292</c:v>
                </c:pt>
                <c:pt idx="18655">
                  <c:v>-0.10842600513259212</c:v>
                </c:pt>
                <c:pt idx="18656">
                  <c:v>-0.10842600513259212</c:v>
                </c:pt>
                <c:pt idx="18657">
                  <c:v>-0.10842600513259212</c:v>
                </c:pt>
                <c:pt idx="18658">
                  <c:v>-0.10842600513259212</c:v>
                </c:pt>
                <c:pt idx="18659">
                  <c:v>-0.1086398631308811</c:v>
                </c:pt>
                <c:pt idx="18660">
                  <c:v>-0.10842600513259212</c:v>
                </c:pt>
                <c:pt idx="18661">
                  <c:v>-0.10842600513259212</c:v>
                </c:pt>
                <c:pt idx="18662">
                  <c:v>-0.10842600513259212</c:v>
                </c:pt>
                <c:pt idx="18663">
                  <c:v>-0.1086398631308811</c:v>
                </c:pt>
                <c:pt idx="18664">
                  <c:v>-0.1086398631308811</c:v>
                </c:pt>
                <c:pt idx="18665">
                  <c:v>-0.10799828913601379</c:v>
                </c:pt>
                <c:pt idx="18666">
                  <c:v>-0.10799828913601379</c:v>
                </c:pt>
                <c:pt idx="18667">
                  <c:v>-0.10778443113772455</c:v>
                </c:pt>
                <c:pt idx="18668">
                  <c:v>-0.10778443113772455</c:v>
                </c:pt>
                <c:pt idx="18669">
                  <c:v>-0.10799828913601379</c:v>
                </c:pt>
                <c:pt idx="18670">
                  <c:v>-0.10799828913601379</c:v>
                </c:pt>
                <c:pt idx="18671">
                  <c:v>-0.10799828913601379</c:v>
                </c:pt>
                <c:pt idx="18672">
                  <c:v>-0.10799828913601379</c:v>
                </c:pt>
                <c:pt idx="18673">
                  <c:v>-0.10778443113772455</c:v>
                </c:pt>
                <c:pt idx="18674">
                  <c:v>-0.10778443113772455</c:v>
                </c:pt>
                <c:pt idx="18675">
                  <c:v>-0.10778443113772455</c:v>
                </c:pt>
                <c:pt idx="18676">
                  <c:v>-0.10778443113772455</c:v>
                </c:pt>
                <c:pt idx="18677">
                  <c:v>-0.10714285714285714</c:v>
                </c:pt>
                <c:pt idx="18678">
                  <c:v>-0.10735671514114628</c:v>
                </c:pt>
                <c:pt idx="18679">
                  <c:v>-0.10778443113772455</c:v>
                </c:pt>
                <c:pt idx="18680">
                  <c:v>-0.10778443113772455</c:v>
                </c:pt>
                <c:pt idx="18681">
                  <c:v>-0.10799828913601379</c:v>
                </c:pt>
                <c:pt idx="18682">
                  <c:v>-0.10799828913601379</c:v>
                </c:pt>
                <c:pt idx="18683">
                  <c:v>-0.10821214713430292</c:v>
                </c:pt>
                <c:pt idx="18684">
                  <c:v>-0.10821214713430292</c:v>
                </c:pt>
                <c:pt idx="18685">
                  <c:v>-0.10799828913601379</c:v>
                </c:pt>
                <c:pt idx="18686">
                  <c:v>-0.10799828913601379</c:v>
                </c:pt>
                <c:pt idx="18687">
                  <c:v>-0.10799828913601379</c:v>
                </c:pt>
                <c:pt idx="18688">
                  <c:v>-0.10778443113772455</c:v>
                </c:pt>
                <c:pt idx="18689">
                  <c:v>-0.10778443113772455</c:v>
                </c:pt>
                <c:pt idx="18690">
                  <c:v>-0.10778443113772455</c:v>
                </c:pt>
                <c:pt idx="18691">
                  <c:v>-0.10778443113772455</c:v>
                </c:pt>
                <c:pt idx="18692">
                  <c:v>-0.10778443113772455</c:v>
                </c:pt>
                <c:pt idx="18693">
                  <c:v>-0.10778443113772455</c:v>
                </c:pt>
                <c:pt idx="18694">
                  <c:v>-0.10778443113772455</c:v>
                </c:pt>
                <c:pt idx="18695">
                  <c:v>-0.10778443113772455</c:v>
                </c:pt>
                <c:pt idx="18696">
                  <c:v>-0.10799828913601379</c:v>
                </c:pt>
                <c:pt idx="18697">
                  <c:v>-0.10799828913601379</c:v>
                </c:pt>
                <c:pt idx="18698">
                  <c:v>-0.10799828913601379</c:v>
                </c:pt>
                <c:pt idx="18699">
                  <c:v>-0.10799828913601379</c:v>
                </c:pt>
                <c:pt idx="18700">
                  <c:v>-0.10799828913601379</c:v>
                </c:pt>
                <c:pt idx="18701">
                  <c:v>-0.10799828913601379</c:v>
                </c:pt>
                <c:pt idx="18702">
                  <c:v>-0.10799828913601379</c:v>
                </c:pt>
                <c:pt idx="18703">
                  <c:v>-0.10799828913601379</c:v>
                </c:pt>
                <c:pt idx="18704">
                  <c:v>-0.10799828913601379</c:v>
                </c:pt>
                <c:pt idx="18705">
                  <c:v>-0.10799828913601379</c:v>
                </c:pt>
                <c:pt idx="18706">
                  <c:v>-0.10757057313943542</c:v>
                </c:pt>
                <c:pt idx="18707">
                  <c:v>-0.10757057313943542</c:v>
                </c:pt>
                <c:pt idx="18708">
                  <c:v>-0.10757057313943542</c:v>
                </c:pt>
                <c:pt idx="18709">
                  <c:v>-0.10757057313943542</c:v>
                </c:pt>
                <c:pt idx="18710">
                  <c:v>-0.10757057313943542</c:v>
                </c:pt>
                <c:pt idx="18711">
                  <c:v>-0.10757057313943542</c:v>
                </c:pt>
                <c:pt idx="18712">
                  <c:v>-0.10735671514114628</c:v>
                </c:pt>
                <c:pt idx="18713">
                  <c:v>-0.10735671514114628</c:v>
                </c:pt>
                <c:pt idx="18714">
                  <c:v>-0.10714285714285714</c:v>
                </c:pt>
                <c:pt idx="18715">
                  <c:v>-0.10714285714285714</c:v>
                </c:pt>
                <c:pt idx="18716">
                  <c:v>-0.10714285714285714</c:v>
                </c:pt>
                <c:pt idx="18717">
                  <c:v>-0.10714285714285714</c:v>
                </c:pt>
                <c:pt idx="18718">
                  <c:v>-0.10714285714285714</c:v>
                </c:pt>
                <c:pt idx="18719">
                  <c:v>-0.10714285714285714</c:v>
                </c:pt>
                <c:pt idx="18720">
                  <c:v>-0.10714285714285714</c:v>
                </c:pt>
                <c:pt idx="18721">
                  <c:v>-0.10714285714285714</c:v>
                </c:pt>
                <c:pt idx="18722">
                  <c:v>-0.10714285714285714</c:v>
                </c:pt>
                <c:pt idx="18723">
                  <c:v>-0.10714285714285714</c:v>
                </c:pt>
                <c:pt idx="18724">
                  <c:v>-0.10714285714285714</c:v>
                </c:pt>
                <c:pt idx="18725">
                  <c:v>-0.10714285714285714</c:v>
                </c:pt>
                <c:pt idx="18726">
                  <c:v>-0.10714285714285714</c:v>
                </c:pt>
                <c:pt idx="18727">
                  <c:v>-0.10714285714285714</c:v>
                </c:pt>
                <c:pt idx="18728">
                  <c:v>-0.10714285714285714</c:v>
                </c:pt>
                <c:pt idx="18729">
                  <c:v>-0.10714285714285714</c:v>
                </c:pt>
                <c:pt idx="18730">
                  <c:v>-0.10735671514114628</c:v>
                </c:pt>
                <c:pt idx="18731">
                  <c:v>-0.10735671514114628</c:v>
                </c:pt>
                <c:pt idx="18732">
                  <c:v>-0.10735671514114628</c:v>
                </c:pt>
                <c:pt idx="18733">
                  <c:v>-0.10735671514114628</c:v>
                </c:pt>
                <c:pt idx="18734">
                  <c:v>-0.10735671514114628</c:v>
                </c:pt>
                <c:pt idx="18735">
                  <c:v>-0.10735671514114628</c:v>
                </c:pt>
                <c:pt idx="18736">
                  <c:v>-0.10735671514114628</c:v>
                </c:pt>
                <c:pt idx="18737">
                  <c:v>-0.10735671514114628</c:v>
                </c:pt>
                <c:pt idx="18738">
                  <c:v>-0.10735671514114628</c:v>
                </c:pt>
                <c:pt idx="18739">
                  <c:v>-0.10735671514114628</c:v>
                </c:pt>
                <c:pt idx="18740">
                  <c:v>-0.10714285714285714</c:v>
                </c:pt>
                <c:pt idx="18741">
                  <c:v>-0.10714285714285714</c:v>
                </c:pt>
                <c:pt idx="18742">
                  <c:v>-0.10714285714285714</c:v>
                </c:pt>
                <c:pt idx="18743">
                  <c:v>-0.10714285714285714</c:v>
                </c:pt>
                <c:pt idx="18744">
                  <c:v>-0.10799828913601379</c:v>
                </c:pt>
                <c:pt idx="18745">
                  <c:v>-0.10799828913601379</c:v>
                </c:pt>
                <c:pt idx="18746">
                  <c:v>-0.10799828913601379</c:v>
                </c:pt>
                <c:pt idx="18747">
                  <c:v>-0.10799828913601379</c:v>
                </c:pt>
                <c:pt idx="18748">
                  <c:v>-0.10799828913601379</c:v>
                </c:pt>
                <c:pt idx="18749">
                  <c:v>-0.10799828913601379</c:v>
                </c:pt>
                <c:pt idx="18750">
                  <c:v>-0.10799828913601379</c:v>
                </c:pt>
                <c:pt idx="18751">
                  <c:v>-0.10799828913601379</c:v>
                </c:pt>
                <c:pt idx="18752">
                  <c:v>-0.10799828913601379</c:v>
                </c:pt>
                <c:pt idx="18753">
                  <c:v>-8.5571666270501546E-3</c:v>
                </c:pt>
                <c:pt idx="18754">
                  <c:v>-8.5571666270501546E-3</c:v>
                </c:pt>
                <c:pt idx="18755">
                  <c:v>-8.5571666270501546E-3</c:v>
                </c:pt>
                <c:pt idx="18756">
                  <c:v>-8.5571666270501546E-3</c:v>
                </c:pt>
                <c:pt idx="18757">
                  <c:v>-8.5571666270501546E-3</c:v>
                </c:pt>
                <c:pt idx="18758">
                  <c:v>-8.3214455539705294E-3</c:v>
                </c:pt>
                <c:pt idx="18759">
                  <c:v>-8.5592011412268191E-3</c:v>
                </c:pt>
                <c:pt idx="18760">
                  <c:v>-8.5592011412268191E-3</c:v>
                </c:pt>
                <c:pt idx="18761">
                  <c:v>-8.323424494649307E-3</c:v>
                </c:pt>
                <c:pt idx="18762">
                  <c:v>-8.323424494649307E-3</c:v>
                </c:pt>
                <c:pt idx="18763">
                  <c:v>-8.323424494649307E-3</c:v>
                </c:pt>
                <c:pt idx="18764">
                  <c:v>-8.5592011412268191E-3</c:v>
                </c:pt>
                <c:pt idx="18765">
                  <c:v>-8.5592011412268191E-3</c:v>
                </c:pt>
                <c:pt idx="18766">
                  <c:v>-8.5592011412268191E-3</c:v>
                </c:pt>
                <c:pt idx="18767">
                  <c:v>-8.3214455539705294E-3</c:v>
                </c:pt>
                <c:pt idx="18768">
                  <c:v>-8.5571666270501546E-3</c:v>
                </c:pt>
                <c:pt idx="18769">
                  <c:v>-8.7948657000237688E-3</c:v>
                </c:pt>
                <c:pt idx="18770">
                  <c:v>-8.5592011412268191E-3</c:v>
                </c:pt>
                <c:pt idx="18771">
                  <c:v>-8.5592011412268191E-3</c:v>
                </c:pt>
                <c:pt idx="18772">
                  <c:v>-8.5592011412268191E-3</c:v>
                </c:pt>
                <c:pt idx="18773">
                  <c:v>-8.5592011412268191E-3</c:v>
                </c:pt>
                <c:pt idx="18774">
                  <c:v>-8.5592011412268191E-3</c:v>
                </c:pt>
                <c:pt idx="18775">
                  <c:v>-8.7969567284831227E-3</c:v>
                </c:pt>
                <c:pt idx="18776">
                  <c:v>-8.7969567284831227E-3</c:v>
                </c:pt>
                <c:pt idx="18777">
                  <c:v>-8.7969567284831227E-3</c:v>
                </c:pt>
                <c:pt idx="18778">
                  <c:v>-8.5612366230678211E-3</c:v>
                </c:pt>
                <c:pt idx="18779">
                  <c:v>-8.5612366230678211E-3</c:v>
                </c:pt>
                <c:pt idx="18780">
                  <c:v>-8.5612366230678211E-3</c:v>
                </c:pt>
                <c:pt idx="18781">
                  <c:v>-8.5612366230678211E-3</c:v>
                </c:pt>
                <c:pt idx="18782">
                  <c:v>-8.3254043767841106E-3</c:v>
                </c:pt>
                <c:pt idx="18783">
                  <c:v>-8.3254043767841106E-3</c:v>
                </c:pt>
                <c:pt idx="18784">
                  <c:v>-8.3254043767841106E-3</c:v>
                </c:pt>
                <c:pt idx="18785">
                  <c:v>-8.3254043767841106E-3</c:v>
                </c:pt>
                <c:pt idx="18786">
                  <c:v>-8.3254043767841106E-3</c:v>
                </c:pt>
                <c:pt idx="18787">
                  <c:v>-8.5632730732635668E-3</c:v>
                </c:pt>
                <c:pt idx="18788">
                  <c:v>-8.5632730732635668E-3</c:v>
                </c:pt>
                <c:pt idx="18789">
                  <c:v>-8.3254043767841106E-3</c:v>
                </c:pt>
                <c:pt idx="18790">
                  <c:v>-8.5612366230678211E-3</c:v>
                </c:pt>
                <c:pt idx="18791">
                  <c:v>-8.7990487514863266E-3</c:v>
                </c:pt>
                <c:pt idx="18792">
                  <c:v>-8.7990487514863266E-3</c:v>
                </c:pt>
                <c:pt idx="18793">
                  <c:v>-0.1086398631308811</c:v>
                </c:pt>
                <c:pt idx="18794">
                  <c:v>-0.1086398631308811</c:v>
                </c:pt>
                <c:pt idx="18795">
                  <c:v>-0.1086398631308811</c:v>
                </c:pt>
                <c:pt idx="18796">
                  <c:v>-0.1086398631308811</c:v>
                </c:pt>
                <c:pt idx="18797">
                  <c:v>-0.1086398631308811</c:v>
                </c:pt>
                <c:pt idx="18798">
                  <c:v>-0.1086398631308811</c:v>
                </c:pt>
                <c:pt idx="18799">
                  <c:v>-0.1086398631308811</c:v>
                </c:pt>
                <c:pt idx="18800">
                  <c:v>-0.1086398631308811</c:v>
                </c:pt>
                <c:pt idx="18801">
                  <c:v>-0.1086398631308811</c:v>
                </c:pt>
                <c:pt idx="18802">
                  <c:v>-0.1086398631308811</c:v>
                </c:pt>
                <c:pt idx="18803">
                  <c:v>-0.1086398631308811</c:v>
                </c:pt>
                <c:pt idx="18804">
                  <c:v>-0.10842600513259212</c:v>
                </c:pt>
                <c:pt idx="18805">
                  <c:v>-0.10842600513259212</c:v>
                </c:pt>
                <c:pt idx="18806">
                  <c:v>-0.10842600513259212</c:v>
                </c:pt>
                <c:pt idx="18807">
                  <c:v>-0.10842600513259212</c:v>
                </c:pt>
                <c:pt idx="18808">
                  <c:v>-0.1086398631308811</c:v>
                </c:pt>
                <c:pt idx="18809">
                  <c:v>-0.10842600513259212</c:v>
                </c:pt>
                <c:pt idx="18810">
                  <c:v>-0.10842600513259212</c:v>
                </c:pt>
                <c:pt idx="18811">
                  <c:v>-0.10842600513259212</c:v>
                </c:pt>
                <c:pt idx="18812">
                  <c:v>-0.10821214713430292</c:v>
                </c:pt>
                <c:pt idx="18813">
                  <c:v>-0.10821214713430292</c:v>
                </c:pt>
                <c:pt idx="18814">
                  <c:v>-0.10821214713430292</c:v>
                </c:pt>
                <c:pt idx="18815">
                  <c:v>-0.10821214713430292</c:v>
                </c:pt>
                <c:pt idx="18816">
                  <c:v>-0.10821214713430292</c:v>
                </c:pt>
                <c:pt idx="18817">
                  <c:v>-0.10821214713430292</c:v>
                </c:pt>
                <c:pt idx="18818">
                  <c:v>-0.10842600513259212</c:v>
                </c:pt>
                <c:pt idx="18819">
                  <c:v>-0.10842600513259212</c:v>
                </c:pt>
                <c:pt idx="18820">
                  <c:v>-0.1086398631308811</c:v>
                </c:pt>
                <c:pt idx="18821">
                  <c:v>-0.1086398631308811</c:v>
                </c:pt>
                <c:pt idx="18822">
                  <c:v>-0.1086398631308811</c:v>
                </c:pt>
                <c:pt idx="18823">
                  <c:v>-0.10842600513259212</c:v>
                </c:pt>
                <c:pt idx="18824">
                  <c:v>-0.10842600513259212</c:v>
                </c:pt>
                <c:pt idx="18825">
                  <c:v>-0.10842600513259212</c:v>
                </c:pt>
                <c:pt idx="18826">
                  <c:v>-0.10842600513259212</c:v>
                </c:pt>
                <c:pt idx="18827">
                  <c:v>-0.10842600513259212</c:v>
                </c:pt>
                <c:pt idx="18828">
                  <c:v>-0.10842600513259212</c:v>
                </c:pt>
                <c:pt idx="18829">
                  <c:v>-0.10842600513259212</c:v>
                </c:pt>
                <c:pt idx="18830">
                  <c:v>-0.10842600513259212</c:v>
                </c:pt>
                <c:pt idx="18831">
                  <c:v>-0.10842600513259212</c:v>
                </c:pt>
                <c:pt idx="18832">
                  <c:v>-0.10842600513259212</c:v>
                </c:pt>
                <c:pt idx="18833">
                  <c:v>-0.10842600513259212</c:v>
                </c:pt>
                <c:pt idx="18834">
                  <c:v>-0.10842600513259212</c:v>
                </c:pt>
                <c:pt idx="18835">
                  <c:v>-0.10842600513259212</c:v>
                </c:pt>
                <c:pt idx="18836">
                  <c:v>-0.10821214713430292</c:v>
                </c:pt>
                <c:pt idx="18837">
                  <c:v>-0.10821214713430292</c:v>
                </c:pt>
                <c:pt idx="18838">
                  <c:v>-0.10821214713430292</c:v>
                </c:pt>
                <c:pt idx="18839">
                  <c:v>-0.10821214713430292</c:v>
                </c:pt>
                <c:pt idx="18840">
                  <c:v>-0.10799828913601379</c:v>
                </c:pt>
                <c:pt idx="18841">
                  <c:v>-0.10799828913601379</c:v>
                </c:pt>
                <c:pt idx="18842">
                  <c:v>-0.10799828913601379</c:v>
                </c:pt>
                <c:pt idx="18843">
                  <c:v>-0.10799828913601379</c:v>
                </c:pt>
                <c:pt idx="18844">
                  <c:v>-0.10799828913601379</c:v>
                </c:pt>
                <c:pt idx="18845">
                  <c:v>-0.10799828913601379</c:v>
                </c:pt>
                <c:pt idx="18846">
                  <c:v>-0.10799828913601379</c:v>
                </c:pt>
                <c:pt idx="18847">
                  <c:v>-0.10799828913601379</c:v>
                </c:pt>
                <c:pt idx="18848">
                  <c:v>-0.10799828913601379</c:v>
                </c:pt>
                <c:pt idx="18849">
                  <c:v>-0.10778443113772455</c:v>
                </c:pt>
                <c:pt idx="18850">
                  <c:v>-0.10778443113772455</c:v>
                </c:pt>
                <c:pt idx="18851">
                  <c:v>-0.10778443113772455</c:v>
                </c:pt>
                <c:pt idx="18852">
                  <c:v>-0.10778443113772455</c:v>
                </c:pt>
                <c:pt idx="18853">
                  <c:v>-0.10778443113772455</c:v>
                </c:pt>
                <c:pt idx="18854">
                  <c:v>-0.10778443113772455</c:v>
                </c:pt>
                <c:pt idx="18855">
                  <c:v>-0.10778443113772455</c:v>
                </c:pt>
                <c:pt idx="18856">
                  <c:v>-0.10778443113772455</c:v>
                </c:pt>
                <c:pt idx="18857">
                  <c:v>-0.10757057313943542</c:v>
                </c:pt>
                <c:pt idx="18858">
                  <c:v>-0.10757057313943542</c:v>
                </c:pt>
                <c:pt idx="18859">
                  <c:v>-0.10757057313943542</c:v>
                </c:pt>
                <c:pt idx="18860">
                  <c:v>-0.10757057313943542</c:v>
                </c:pt>
                <c:pt idx="18861">
                  <c:v>-0.10757057313943542</c:v>
                </c:pt>
                <c:pt idx="18862">
                  <c:v>-0.10757057313943542</c:v>
                </c:pt>
                <c:pt idx="18863">
                  <c:v>-0.10735671514114628</c:v>
                </c:pt>
                <c:pt idx="18864">
                  <c:v>-0.10735671514114628</c:v>
                </c:pt>
                <c:pt idx="18865">
                  <c:v>-0.10735671514114628</c:v>
                </c:pt>
                <c:pt idx="18866">
                  <c:v>-0.10735671514114628</c:v>
                </c:pt>
                <c:pt idx="18867">
                  <c:v>-0.10735671514114628</c:v>
                </c:pt>
                <c:pt idx="18868">
                  <c:v>-0.10735671514114628</c:v>
                </c:pt>
                <c:pt idx="18869">
                  <c:v>-0.10735671514114628</c:v>
                </c:pt>
                <c:pt idx="18870">
                  <c:v>-0.10735671514114628</c:v>
                </c:pt>
                <c:pt idx="18871">
                  <c:v>-0.10714285714285714</c:v>
                </c:pt>
                <c:pt idx="18872">
                  <c:v>-0.10714285714285714</c:v>
                </c:pt>
                <c:pt idx="18873">
                  <c:v>-0.10735671514114628</c:v>
                </c:pt>
                <c:pt idx="18874">
                  <c:v>-0.10735671514114628</c:v>
                </c:pt>
                <c:pt idx="18875">
                  <c:v>-0.10735671514114628</c:v>
                </c:pt>
                <c:pt idx="18876">
                  <c:v>-0.10735671514114628</c:v>
                </c:pt>
                <c:pt idx="18877">
                  <c:v>-0.10735671514114628</c:v>
                </c:pt>
                <c:pt idx="18878">
                  <c:v>-0.10735671514114628</c:v>
                </c:pt>
                <c:pt idx="18879">
                  <c:v>-0.10735671514114628</c:v>
                </c:pt>
                <c:pt idx="18880">
                  <c:v>-0.10735671514114628</c:v>
                </c:pt>
                <c:pt idx="18881">
                  <c:v>-0.10757057313943542</c:v>
                </c:pt>
                <c:pt idx="18882">
                  <c:v>-0.10757057313943542</c:v>
                </c:pt>
                <c:pt idx="18883">
                  <c:v>-0.10757057313943542</c:v>
                </c:pt>
                <c:pt idx="18884">
                  <c:v>-0.10757057313943542</c:v>
                </c:pt>
                <c:pt idx="18885">
                  <c:v>-0.10757057313943542</c:v>
                </c:pt>
                <c:pt idx="18886">
                  <c:v>-0.10757057313943542</c:v>
                </c:pt>
                <c:pt idx="18887">
                  <c:v>-0.10757057313943542</c:v>
                </c:pt>
                <c:pt idx="18888">
                  <c:v>-0.10757057313943542</c:v>
                </c:pt>
                <c:pt idx="18889">
                  <c:v>-0.10757057313943542</c:v>
                </c:pt>
                <c:pt idx="18890">
                  <c:v>-0.10757057313943542</c:v>
                </c:pt>
                <c:pt idx="18891">
                  <c:v>-0.10757057313943542</c:v>
                </c:pt>
                <c:pt idx="18892">
                  <c:v>-0.10757057313943542</c:v>
                </c:pt>
                <c:pt idx="18893">
                  <c:v>-0.10757057313943542</c:v>
                </c:pt>
                <c:pt idx="18894">
                  <c:v>-0.10757057313943542</c:v>
                </c:pt>
                <c:pt idx="18895">
                  <c:v>-0.10757057313943542</c:v>
                </c:pt>
                <c:pt idx="18896">
                  <c:v>-0.10757057313943542</c:v>
                </c:pt>
                <c:pt idx="18897">
                  <c:v>-0.10757057313943542</c:v>
                </c:pt>
                <c:pt idx="18898">
                  <c:v>-0.10757057313943542</c:v>
                </c:pt>
                <c:pt idx="18899">
                  <c:v>-0.10757057313943542</c:v>
                </c:pt>
                <c:pt idx="18900">
                  <c:v>-0.10735671514114628</c:v>
                </c:pt>
                <c:pt idx="18901">
                  <c:v>-0.10735671514114628</c:v>
                </c:pt>
                <c:pt idx="18902">
                  <c:v>-0.10735671514114628</c:v>
                </c:pt>
                <c:pt idx="18903">
                  <c:v>-0.10735671514114628</c:v>
                </c:pt>
                <c:pt idx="18904">
                  <c:v>-0.10735671514114628</c:v>
                </c:pt>
                <c:pt idx="18905">
                  <c:v>-0.10735671514114628</c:v>
                </c:pt>
                <c:pt idx="18906">
                  <c:v>-0.10735671514114628</c:v>
                </c:pt>
                <c:pt idx="18907">
                  <c:v>-0.10735671514114628</c:v>
                </c:pt>
                <c:pt idx="18908">
                  <c:v>-0.10735671514114628</c:v>
                </c:pt>
                <c:pt idx="18909">
                  <c:v>-0.10735671514114628</c:v>
                </c:pt>
                <c:pt idx="18910">
                  <c:v>-0.10799828913601379</c:v>
                </c:pt>
                <c:pt idx="18911">
                  <c:v>-0.10799828913601379</c:v>
                </c:pt>
                <c:pt idx="18912">
                  <c:v>-0.10778443113772455</c:v>
                </c:pt>
                <c:pt idx="18913">
                  <c:v>-0.10778443113772455</c:v>
                </c:pt>
                <c:pt idx="18914">
                  <c:v>-0.10778443113772455</c:v>
                </c:pt>
                <c:pt idx="18915">
                  <c:v>-0.10778443113772455</c:v>
                </c:pt>
                <c:pt idx="18916">
                  <c:v>-0.10778443113772455</c:v>
                </c:pt>
                <c:pt idx="18917">
                  <c:v>-0.10778443113772455</c:v>
                </c:pt>
                <c:pt idx="18918">
                  <c:v>-0.10778443113772455</c:v>
                </c:pt>
                <c:pt idx="18919">
                  <c:v>-0.10778443113772455</c:v>
                </c:pt>
                <c:pt idx="18920">
                  <c:v>-0.10778443113772455</c:v>
                </c:pt>
                <c:pt idx="18921">
                  <c:v>-0.10778443113772455</c:v>
                </c:pt>
                <c:pt idx="18922">
                  <c:v>-0.10778443113772455</c:v>
                </c:pt>
                <c:pt idx="18923">
                  <c:v>-0.10778443113772455</c:v>
                </c:pt>
                <c:pt idx="18924">
                  <c:v>-0.10778443113772455</c:v>
                </c:pt>
                <c:pt idx="18925">
                  <c:v>-0.10778443113772455</c:v>
                </c:pt>
                <c:pt idx="18926">
                  <c:v>-0.10778443113772455</c:v>
                </c:pt>
                <c:pt idx="18927">
                  <c:v>-0.10778443113772455</c:v>
                </c:pt>
                <c:pt idx="18928">
                  <c:v>-0.10778443113772455</c:v>
                </c:pt>
                <c:pt idx="18929">
                  <c:v>-0.10778443113772455</c:v>
                </c:pt>
                <c:pt idx="18930">
                  <c:v>-0.10778443113772455</c:v>
                </c:pt>
                <c:pt idx="18931">
                  <c:v>-0.10778443113772455</c:v>
                </c:pt>
                <c:pt idx="18932">
                  <c:v>-0.10735671514114628</c:v>
                </c:pt>
                <c:pt idx="18933">
                  <c:v>-0.10735671514114628</c:v>
                </c:pt>
                <c:pt idx="18934">
                  <c:v>-0.10735671514114628</c:v>
                </c:pt>
                <c:pt idx="18935">
                  <c:v>-0.10735671514114628</c:v>
                </c:pt>
                <c:pt idx="18936">
                  <c:v>-0.10735671514114628</c:v>
                </c:pt>
                <c:pt idx="18937">
                  <c:v>-0.10735671514114628</c:v>
                </c:pt>
                <c:pt idx="18938">
                  <c:v>-0.10735671514114628</c:v>
                </c:pt>
                <c:pt idx="18939">
                  <c:v>-0.10735671514114628</c:v>
                </c:pt>
                <c:pt idx="18940">
                  <c:v>-0.10714285714285714</c:v>
                </c:pt>
                <c:pt idx="18941">
                  <c:v>-0.10671514114627963</c:v>
                </c:pt>
                <c:pt idx="18942">
                  <c:v>-0.10671514114627963</c:v>
                </c:pt>
                <c:pt idx="18943">
                  <c:v>-0.10671514114627963</c:v>
                </c:pt>
                <c:pt idx="18944">
                  <c:v>-0.10671514114627963</c:v>
                </c:pt>
                <c:pt idx="18945">
                  <c:v>-0.10735671514114628</c:v>
                </c:pt>
                <c:pt idx="18946">
                  <c:v>-0.10735671514114628</c:v>
                </c:pt>
                <c:pt idx="18947">
                  <c:v>-0.10757057313943542</c:v>
                </c:pt>
                <c:pt idx="18948">
                  <c:v>-0.10757057313943542</c:v>
                </c:pt>
                <c:pt idx="18949">
                  <c:v>-0.10735671514114628</c:v>
                </c:pt>
                <c:pt idx="18950">
                  <c:v>-0.10735671514114628</c:v>
                </c:pt>
                <c:pt idx="18951">
                  <c:v>-0.10735671514114628</c:v>
                </c:pt>
                <c:pt idx="18952">
                  <c:v>-0.10735671514114628</c:v>
                </c:pt>
                <c:pt idx="18953">
                  <c:v>-0.10735671514114628</c:v>
                </c:pt>
                <c:pt idx="18954">
                  <c:v>-0.10735671514114628</c:v>
                </c:pt>
                <c:pt idx="18955">
                  <c:v>-0.10714285714285714</c:v>
                </c:pt>
                <c:pt idx="18956">
                  <c:v>-0.10714285714285714</c:v>
                </c:pt>
                <c:pt idx="18957">
                  <c:v>-0.10735671514114628</c:v>
                </c:pt>
                <c:pt idx="18958">
                  <c:v>-0.10735671514114628</c:v>
                </c:pt>
                <c:pt idx="18959">
                  <c:v>-0.10735671514114628</c:v>
                </c:pt>
                <c:pt idx="18960">
                  <c:v>-0.10757057313943542</c:v>
                </c:pt>
                <c:pt idx="18961">
                  <c:v>-0.10757057313943542</c:v>
                </c:pt>
                <c:pt idx="18962">
                  <c:v>-0.10735671514114628</c:v>
                </c:pt>
                <c:pt idx="18963">
                  <c:v>-0.10735671514114628</c:v>
                </c:pt>
                <c:pt idx="18964">
                  <c:v>-0.10735671514114628</c:v>
                </c:pt>
                <c:pt idx="18965">
                  <c:v>-0.10714285714285714</c:v>
                </c:pt>
                <c:pt idx="18966">
                  <c:v>-0.10714285714285714</c:v>
                </c:pt>
                <c:pt idx="18967">
                  <c:v>-0.10714285714285714</c:v>
                </c:pt>
                <c:pt idx="18968">
                  <c:v>-0.10714285714285714</c:v>
                </c:pt>
                <c:pt idx="18969">
                  <c:v>-0.10714285714285714</c:v>
                </c:pt>
                <c:pt idx="18970">
                  <c:v>-0.10714285714285714</c:v>
                </c:pt>
                <c:pt idx="18971">
                  <c:v>-0.10714285714285714</c:v>
                </c:pt>
                <c:pt idx="18972">
                  <c:v>-0.10714285714285714</c:v>
                </c:pt>
                <c:pt idx="18973">
                  <c:v>-0.10714285714285714</c:v>
                </c:pt>
                <c:pt idx="18974">
                  <c:v>-0.10714285714285714</c:v>
                </c:pt>
                <c:pt idx="18975">
                  <c:v>-0.10692899914456765</c:v>
                </c:pt>
                <c:pt idx="18976">
                  <c:v>-0.10692899914456765</c:v>
                </c:pt>
                <c:pt idx="18977">
                  <c:v>-0.10714285714285714</c:v>
                </c:pt>
                <c:pt idx="18978">
                  <c:v>-0.10714285714285714</c:v>
                </c:pt>
                <c:pt idx="18979">
                  <c:v>-0.10714285714285714</c:v>
                </c:pt>
                <c:pt idx="18980">
                  <c:v>-0.10714285714285714</c:v>
                </c:pt>
                <c:pt idx="18981">
                  <c:v>-0.10714285714285714</c:v>
                </c:pt>
                <c:pt idx="18982">
                  <c:v>-0.10714285714285714</c:v>
                </c:pt>
                <c:pt idx="18983">
                  <c:v>-0.10735671514114628</c:v>
                </c:pt>
                <c:pt idx="18984">
                  <c:v>-0.10735671514114628</c:v>
                </c:pt>
                <c:pt idx="18985">
                  <c:v>-0.10735671514114628</c:v>
                </c:pt>
                <c:pt idx="18986">
                  <c:v>-0.10735671514114628</c:v>
                </c:pt>
                <c:pt idx="18987">
                  <c:v>-0.10778443113772455</c:v>
                </c:pt>
                <c:pt idx="18988">
                  <c:v>-0.10778443113772455</c:v>
                </c:pt>
                <c:pt idx="18989">
                  <c:v>-0.10778443113772455</c:v>
                </c:pt>
                <c:pt idx="18990">
                  <c:v>-0.10778443113772455</c:v>
                </c:pt>
                <c:pt idx="18991">
                  <c:v>-0.10778443113772455</c:v>
                </c:pt>
                <c:pt idx="18992">
                  <c:v>-0.10778443113772455</c:v>
                </c:pt>
                <c:pt idx="18993">
                  <c:v>-0.10799828913601379</c:v>
                </c:pt>
                <c:pt idx="18994">
                  <c:v>-0.10799828913601379</c:v>
                </c:pt>
                <c:pt idx="18995">
                  <c:v>-0.10799828913601379</c:v>
                </c:pt>
                <c:pt idx="18996">
                  <c:v>-0.10799828913601379</c:v>
                </c:pt>
                <c:pt idx="18997">
                  <c:v>-0.10799828913601379</c:v>
                </c:pt>
                <c:pt idx="18998">
                  <c:v>-0.10799828913601379</c:v>
                </c:pt>
                <c:pt idx="18999">
                  <c:v>-0.10821214713430292</c:v>
                </c:pt>
                <c:pt idx="19000">
                  <c:v>-0.10821214713430292</c:v>
                </c:pt>
                <c:pt idx="19001">
                  <c:v>-0.10821214713430292</c:v>
                </c:pt>
                <c:pt idx="19002">
                  <c:v>-0.10821214713430292</c:v>
                </c:pt>
                <c:pt idx="19003">
                  <c:v>-0.10799828913601379</c:v>
                </c:pt>
                <c:pt idx="19004">
                  <c:v>-0.10799828913601379</c:v>
                </c:pt>
                <c:pt idx="19005">
                  <c:v>-0.10778443113772455</c:v>
                </c:pt>
                <c:pt idx="19006">
                  <c:v>-0.10778443113772455</c:v>
                </c:pt>
                <c:pt idx="19007">
                  <c:v>-0.10778443113772455</c:v>
                </c:pt>
                <c:pt idx="19008">
                  <c:v>-0.10778443113772455</c:v>
                </c:pt>
                <c:pt idx="19009">
                  <c:v>-0.10778443113772455</c:v>
                </c:pt>
                <c:pt idx="19010">
                  <c:v>-0.10778443113772455</c:v>
                </c:pt>
                <c:pt idx="19011">
                  <c:v>-0.10799828913601379</c:v>
                </c:pt>
                <c:pt idx="19012">
                  <c:v>-0.10799828913601379</c:v>
                </c:pt>
                <c:pt idx="19013">
                  <c:v>-0.10778443113772455</c:v>
                </c:pt>
                <c:pt idx="19014">
                  <c:v>-0.10778443113772455</c:v>
                </c:pt>
                <c:pt idx="19015">
                  <c:v>-0.10821214713430292</c:v>
                </c:pt>
                <c:pt idx="19016">
                  <c:v>-0.10821214713430292</c:v>
                </c:pt>
                <c:pt idx="19017">
                  <c:v>-0.10821214713430292</c:v>
                </c:pt>
                <c:pt idx="19018">
                  <c:v>-0.10821214713430292</c:v>
                </c:pt>
                <c:pt idx="19019">
                  <c:v>-0.10778443113772455</c:v>
                </c:pt>
                <c:pt idx="19020">
                  <c:v>-0.10757057313943542</c:v>
                </c:pt>
                <c:pt idx="19021">
                  <c:v>-0.10757057313943542</c:v>
                </c:pt>
                <c:pt idx="19022">
                  <c:v>-0.10757057313943542</c:v>
                </c:pt>
                <c:pt idx="19023">
                  <c:v>-0.10757057313943542</c:v>
                </c:pt>
                <c:pt idx="19024">
                  <c:v>-0.10778443113772455</c:v>
                </c:pt>
                <c:pt idx="19025">
                  <c:v>-0.10778443113772455</c:v>
                </c:pt>
                <c:pt idx="19026">
                  <c:v>-0.10799828913601379</c:v>
                </c:pt>
                <c:pt idx="19027">
                  <c:v>-0.10799828913601379</c:v>
                </c:pt>
                <c:pt idx="19028">
                  <c:v>-0.10799828913601379</c:v>
                </c:pt>
                <c:pt idx="19029">
                  <c:v>-0.10799828913601379</c:v>
                </c:pt>
                <c:pt idx="19030">
                  <c:v>-0.10799828913601379</c:v>
                </c:pt>
                <c:pt idx="19031">
                  <c:v>-0.10799828913601379</c:v>
                </c:pt>
                <c:pt idx="19032">
                  <c:v>-0.10799828913601379</c:v>
                </c:pt>
                <c:pt idx="19033">
                  <c:v>-0.10799828913601379</c:v>
                </c:pt>
                <c:pt idx="19034">
                  <c:v>-0.10735671514114628</c:v>
                </c:pt>
                <c:pt idx="19035">
                  <c:v>-0.10735671514114628</c:v>
                </c:pt>
                <c:pt idx="19036">
                  <c:v>-0.10735671514114628</c:v>
                </c:pt>
                <c:pt idx="19037">
                  <c:v>-0.10735671514114628</c:v>
                </c:pt>
                <c:pt idx="19038">
                  <c:v>-0.10735671514114628</c:v>
                </c:pt>
                <c:pt idx="19039">
                  <c:v>-0.10735671514114628</c:v>
                </c:pt>
                <c:pt idx="19040">
                  <c:v>-0.10821214713430292</c:v>
                </c:pt>
                <c:pt idx="19041">
                  <c:v>-0.10821214713430292</c:v>
                </c:pt>
                <c:pt idx="19042">
                  <c:v>-0.10778443113772455</c:v>
                </c:pt>
                <c:pt idx="19043">
                  <c:v>-0.10778443113772455</c:v>
                </c:pt>
                <c:pt idx="19044">
                  <c:v>-0.10799828913601379</c:v>
                </c:pt>
                <c:pt idx="19045">
                  <c:v>-0.10799828913601379</c:v>
                </c:pt>
                <c:pt idx="19046">
                  <c:v>-0.10799828913601379</c:v>
                </c:pt>
                <c:pt idx="19047">
                  <c:v>-0.10799828913601379</c:v>
                </c:pt>
                <c:pt idx="19048">
                  <c:v>-0.10778443113772455</c:v>
                </c:pt>
                <c:pt idx="19049">
                  <c:v>-0.10778443113772455</c:v>
                </c:pt>
                <c:pt idx="19050">
                  <c:v>-0.10778443113772455</c:v>
                </c:pt>
                <c:pt idx="19051">
                  <c:v>-0.10778443113772455</c:v>
                </c:pt>
                <c:pt idx="19052">
                  <c:v>-0.10778443113772455</c:v>
                </c:pt>
                <c:pt idx="19053">
                  <c:v>-0.10778443113772455</c:v>
                </c:pt>
                <c:pt idx="19054">
                  <c:v>-0.10778443113772455</c:v>
                </c:pt>
                <c:pt idx="19055">
                  <c:v>-0.10778443113772455</c:v>
                </c:pt>
                <c:pt idx="19056">
                  <c:v>-0.10778443113772455</c:v>
                </c:pt>
                <c:pt idx="19057">
                  <c:v>-0.10778443113772455</c:v>
                </c:pt>
                <c:pt idx="19058">
                  <c:v>-0.10778443113772455</c:v>
                </c:pt>
                <c:pt idx="19059">
                  <c:v>-0.10778443113772455</c:v>
                </c:pt>
                <c:pt idx="19060">
                  <c:v>-0.10778443113772455</c:v>
                </c:pt>
                <c:pt idx="19061">
                  <c:v>-0.10778443113772455</c:v>
                </c:pt>
                <c:pt idx="19062">
                  <c:v>-0.10778443113772455</c:v>
                </c:pt>
                <c:pt idx="19063">
                  <c:v>-0.10778443113772455</c:v>
                </c:pt>
                <c:pt idx="19064">
                  <c:v>-0.10735671514114628</c:v>
                </c:pt>
                <c:pt idx="19065">
                  <c:v>-0.10735671514114628</c:v>
                </c:pt>
                <c:pt idx="19066">
                  <c:v>-0.10735671514114628</c:v>
                </c:pt>
                <c:pt idx="19067">
                  <c:v>-0.10735671514114628</c:v>
                </c:pt>
                <c:pt idx="19068">
                  <c:v>-0.10735671514114628</c:v>
                </c:pt>
                <c:pt idx="19069">
                  <c:v>-0.10735671514114628</c:v>
                </c:pt>
                <c:pt idx="19070">
                  <c:v>-0.10735671514114628</c:v>
                </c:pt>
                <c:pt idx="19071">
                  <c:v>-0.10735671514114628</c:v>
                </c:pt>
                <c:pt idx="19072">
                  <c:v>-0.10735671514114628</c:v>
                </c:pt>
                <c:pt idx="19073">
                  <c:v>-0.10735671514114628</c:v>
                </c:pt>
                <c:pt idx="19074">
                  <c:v>-0.10735671514114628</c:v>
                </c:pt>
                <c:pt idx="19075">
                  <c:v>-0.10735671514114628</c:v>
                </c:pt>
                <c:pt idx="19076">
                  <c:v>-0.10735671514114628</c:v>
                </c:pt>
                <c:pt idx="19077">
                  <c:v>-0.10757057313943542</c:v>
                </c:pt>
                <c:pt idx="19078">
                  <c:v>-0.10757057313943542</c:v>
                </c:pt>
                <c:pt idx="19079">
                  <c:v>-0.10799828913601379</c:v>
                </c:pt>
                <c:pt idx="19080">
                  <c:v>-0.10799828913601379</c:v>
                </c:pt>
                <c:pt idx="19081">
                  <c:v>-0.10799828913601379</c:v>
                </c:pt>
                <c:pt idx="19082">
                  <c:v>-0.10799828913601379</c:v>
                </c:pt>
                <c:pt idx="19083">
                  <c:v>-0.10778443113772455</c:v>
                </c:pt>
                <c:pt idx="19084">
                  <c:v>-0.10778443113772455</c:v>
                </c:pt>
                <c:pt idx="19085">
                  <c:v>-0.10778443113772455</c:v>
                </c:pt>
                <c:pt idx="19086">
                  <c:v>-0.10778443113772455</c:v>
                </c:pt>
                <c:pt idx="19087">
                  <c:v>-0.10778443113772455</c:v>
                </c:pt>
                <c:pt idx="19088">
                  <c:v>-0.10778443113772455</c:v>
                </c:pt>
                <c:pt idx="19089">
                  <c:v>-0.10757057313943542</c:v>
                </c:pt>
                <c:pt idx="19090">
                  <c:v>-0.10757057313943542</c:v>
                </c:pt>
                <c:pt idx="19091">
                  <c:v>-0.10757057313943542</c:v>
                </c:pt>
                <c:pt idx="19092">
                  <c:v>-0.10757057313943542</c:v>
                </c:pt>
                <c:pt idx="19093">
                  <c:v>-0.10757057313943542</c:v>
                </c:pt>
                <c:pt idx="19094">
                  <c:v>-0.10757057313943542</c:v>
                </c:pt>
                <c:pt idx="19095">
                  <c:v>-0.10757057313943542</c:v>
                </c:pt>
                <c:pt idx="19096">
                  <c:v>-0.10778443113772455</c:v>
                </c:pt>
                <c:pt idx="19097">
                  <c:v>-0.10778443113772455</c:v>
                </c:pt>
                <c:pt idx="19098">
                  <c:v>-0.10842600513259212</c:v>
                </c:pt>
                <c:pt idx="19099">
                  <c:v>-0.10842600513259212</c:v>
                </c:pt>
                <c:pt idx="19100">
                  <c:v>-0.10799828913601379</c:v>
                </c:pt>
                <c:pt idx="19101">
                  <c:v>-0.10799828913601379</c:v>
                </c:pt>
                <c:pt idx="19102">
                  <c:v>-0.10778443113772455</c:v>
                </c:pt>
                <c:pt idx="19103">
                  <c:v>-0.10778443113772455</c:v>
                </c:pt>
                <c:pt idx="19104">
                  <c:v>-0.10778443113772455</c:v>
                </c:pt>
                <c:pt idx="19105">
                  <c:v>-0.10778443113772455</c:v>
                </c:pt>
                <c:pt idx="19106">
                  <c:v>-0.10778443113772455</c:v>
                </c:pt>
                <c:pt idx="19107">
                  <c:v>-0.10778443113772455</c:v>
                </c:pt>
                <c:pt idx="19108">
                  <c:v>-0.10778443113772455</c:v>
                </c:pt>
                <c:pt idx="19109">
                  <c:v>-0.10778443113772455</c:v>
                </c:pt>
                <c:pt idx="19110">
                  <c:v>-0.10778443113772455</c:v>
                </c:pt>
                <c:pt idx="19111">
                  <c:v>-0.10778443113772455</c:v>
                </c:pt>
                <c:pt idx="19112">
                  <c:v>-0.10778443113772455</c:v>
                </c:pt>
                <c:pt idx="19113">
                  <c:v>-0.10778443113772455</c:v>
                </c:pt>
                <c:pt idx="19114">
                  <c:v>-0.10778443113772455</c:v>
                </c:pt>
                <c:pt idx="19115">
                  <c:v>-0.10778443113772455</c:v>
                </c:pt>
                <c:pt idx="19116">
                  <c:v>-0.10799828913601379</c:v>
                </c:pt>
                <c:pt idx="19117">
                  <c:v>-0.10799828913601379</c:v>
                </c:pt>
                <c:pt idx="19118">
                  <c:v>-0.10778443113772455</c:v>
                </c:pt>
                <c:pt idx="19119">
                  <c:v>-0.10778443113772455</c:v>
                </c:pt>
                <c:pt idx="19120">
                  <c:v>-0.10778443113772455</c:v>
                </c:pt>
                <c:pt idx="19121">
                  <c:v>-0.10778443113772455</c:v>
                </c:pt>
                <c:pt idx="19122">
                  <c:v>-0.10778443113772455</c:v>
                </c:pt>
                <c:pt idx="19123">
                  <c:v>-0.10778443113772455</c:v>
                </c:pt>
                <c:pt idx="19124">
                  <c:v>-0.10778443113772455</c:v>
                </c:pt>
                <c:pt idx="19125">
                  <c:v>-0.10778443113772455</c:v>
                </c:pt>
                <c:pt idx="19126">
                  <c:v>-0.10778443113772455</c:v>
                </c:pt>
                <c:pt idx="19127">
                  <c:v>-0.10778443113772455</c:v>
                </c:pt>
                <c:pt idx="19128">
                  <c:v>-0.10821214713430292</c:v>
                </c:pt>
                <c:pt idx="19129">
                  <c:v>-0.10821214713430292</c:v>
                </c:pt>
                <c:pt idx="19130">
                  <c:v>-0.10821214713430292</c:v>
                </c:pt>
                <c:pt idx="19131">
                  <c:v>-0.10821214713430292</c:v>
                </c:pt>
                <c:pt idx="19132">
                  <c:v>-0.10821214713430292</c:v>
                </c:pt>
                <c:pt idx="19133">
                  <c:v>-0.10821214713430292</c:v>
                </c:pt>
                <c:pt idx="19134">
                  <c:v>-0.10799828913601379</c:v>
                </c:pt>
                <c:pt idx="19135">
                  <c:v>-0.10799828913601379</c:v>
                </c:pt>
                <c:pt idx="19136">
                  <c:v>-0.10799828913601379</c:v>
                </c:pt>
                <c:pt idx="19137">
                  <c:v>-0.10821214713430292</c:v>
                </c:pt>
                <c:pt idx="19138">
                  <c:v>-0.10821214713430292</c:v>
                </c:pt>
                <c:pt idx="19139">
                  <c:v>-0.10821214713430292</c:v>
                </c:pt>
                <c:pt idx="19140">
                  <c:v>-0.10821214713430292</c:v>
                </c:pt>
                <c:pt idx="19141">
                  <c:v>-0.10821214713430292</c:v>
                </c:pt>
                <c:pt idx="19142">
                  <c:v>-0.10821214713430292</c:v>
                </c:pt>
                <c:pt idx="19143">
                  <c:v>-0.10821214713430292</c:v>
                </c:pt>
                <c:pt idx="19144">
                  <c:v>-0.10821214713430292</c:v>
                </c:pt>
                <c:pt idx="19145">
                  <c:v>-0.10821214713430292</c:v>
                </c:pt>
                <c:pt idx="19146">
                  <c:v>-0.10821214713430292</c:v>
                </c:pt>
                <c:pt idx="19147">
                  <c:v>-0.10821214713430292</c:v>
                </c:pt>
                <c:pt idx="19148">
                  <c:v>-0.10821214713430292</c:v>
                </c:pt>
                <c:pt idx="19149">
                  <c:v>-0.10821214713430292</c:v>
                </c:pt>
                <c:pt idx="19150">
                  <c:v>-0.10821214713430292</c:v>
                </c:pt>
                <c:pt idx="19151">
                  <c:v>-0.10821214713430292</c:v>
                </c:pt>
                <c:pt idx="19152">
                  <c:v>-0.10821214713430292</c:v>
                </c:pt>
                <c:pt idx="19153">
                  <c:v>-0.10821214713430292</c:v>
                </c:pt>
                <c:pt idx="19154">
                  <c:v>-0.10821214713430292</c:v>
                </c:pt>
                <c:pt idx="19155">
                  <c:v>-0.10799828913601379</c:v>
                </c:pt>
                <c:pt idx="19156">
                  <c:v>-0.10799828913601379</c:v>
                </c:pt>
                <c:pt idx="19157">
                  <c:v>-0.10799828913601379</c:v>
                </c:pt>
                <c:pt idx="19158">
                  <c:v>-0.10799828913601379</c:v>
                </c:pt>
                <c:pt idx="19159">
                  <c:v>-0.10799828913601379</c:v>
                </c:pt>
                <c:pt idx="19160">
                  <c:v>-0.10799828913601379</c:v>
                </c:pt>
                <c:pt idx="19161">
                  <c:v>-0.10799828913601379</c:v>
                </c:pt>
                <c:pt idx="19162">
                  <c:v>-0.10778443113772455</c:v>
                </c:pt>
                <c:pt idx="19163">
                  <c:v>-0.10778443113772455</c:v>
                </c:pt>
                <c:pt idx="19164">
                  <c:v>-0.10778443113772455</c:v>
                </c:pt>
                <c:pt idx="19165">
                  <c:v>-0.10778443113772455</c:v>
                </c:pt>
                <c:pt idx="19166">
                  <c:v>-0.10778443113772455</c:v>
                </c:pt>
                <c:pt idx="19167">
                  <c:v>-0.10778443113772455</c:v>
                </c:pt>
                <c:pt idx="19168">
                  <c:v>-0.10757057313943542</c:v>
                </c:pt>
                <c:pt idx="19169">
                  <c:v>-0.10757057313943542</c:v>
                </c:pt>
                <c:pt idx="19170">
                  <c:v>-0.10757057313943542</c:v>
                </c:pt>
                <c:pt idx="19171">
                  <c:v>-0.10757057313943542</c:v>
                </c:pt>
                <c:pt idx="19172">
                  <c:v>-0.10757057313943542</c:v>
                </c:pt>
                <c:pt idx="19173">
                  <c:v>-0.10757057313943542</c:v>
                </c:pt>
                <c:pt idx="19174">
                  <c:v>-0.10757057313943542</c:v>
                </c:pt>
                <c:pt idx="19175">
                  <c:v>-0.10757057313943542</c:v>
                </c:pt>
                <c:pt idx="19176">
                  <c:v>-0.10757057313943542</c:v>
                </c:pt>
                <c:pt idx="19177">
                  <c:v>-0.10757057313943542</c:v>
                </c:pt>
                <c:pt idx="19178">
                  <c:v>-0.10757057313943542</c:v>
                </c:pt>
                <c:pt idx="19179">
                  <c:v>-0.10757057313943542</c:v>
                </c:pt>
                <c:pt idx="19180">
                  <c:v>-0.10757057313943542</c:v>
                </c:pt>
                <c:pt idx="19181">
                  <c:v>-0.10757057313943542</c:v>
                </c:pt>
                <c:pt idx="19182">
                  <c:v>-0.10757057313943542</c:v>
                </c:pt>
                <c:pt idx="19183">
                  <c:v>-0.10757057313943542</c:v>
                </c:pt>
                <c:pt idx="19184">
                  <c:v>-0.10757057313943542</c:v>
                </c:pt>
                <c:pt idx="19185">
                  <c:v>-0.10757057313943542</c:v>
                </c:pt>
                <c:pt idx="19186">
                  <c:v>-0.10757057313943542</c:v>
                </c:pt>
                <c:pt idx="19187">
                  <c:v>-0.10757057313943542</c:v>
                </c:pt>
                <c:pt idx="19188">
                  <c:v>-0.10757057313943542</c:v>
                </c:pt>
                <c:pt idx="19189">
                  <c:v>-0.10757057313943542</c:v>
                </c:pt>
                <c:pt idx="19190">
                  <c:v>-0.10757057313943542</c:v>
                </c:pt>
                <c:pt idx="19191">
                  <c:v>-0.10757057313943542</c:v>
                </c:pt>
                <c:pt idx="19192">
                  <c:v>-0.10757057313943542</c:v>
                </c:pt>
                <c:pt idx="19193">
                  <c:v>-0.10757057313943542</c:v>
                </c:pt>
                <c:pt idx="19194">
                  <c:v>-0.10757057313943542</c:v>
                </c:pt>
                <c:pt idx="19195">
                  <c:v>-0.10757057313943542</c:v>
                </c:pt>
                <c:pt idx="19196">
                  <c:v>-0.10735671514114628</c:v>
                </c:pt>
                <c:pt idx="19197">
                  <c:v>-0.10735671514114628</c:v>
                </c:pt>
                <c:pt idx="19198">
                  <c:v>-0.10735671514114628</c:v>
                </c:pt>
                <c:pt idx="19199">
                  <c:v>-0.10735671514114628</c:v>
                </c:pt>
                <c:pt idx="19200">
                  <c:v>-0.10735671514114628</c:v>
                </c:pt>
                <c:pt idx="19201">
                  <c:v>-0.10735671514114628</c:v>
                </c:pt>
                <c:pt idx="19202">
                  <c:v>-0.10735671514114628</c:v>
                </c:pt>
                <c:pt idx="19203">
                  <c:v>-0.10735671514114628</c:v>
                </c:pt>
                <c:pt idx="19204">
                  <c:v>-0.10735671514114628</c:v>
                </c:pt>
                <c:pt idx="19205">
                  <c:v>-0.10735671514114628</c:v>
                </c:pt>
                <c:pt idx="19206">
                  <c:v>-0.10735671514114628</c:v>
                </c:pt>
                <c:pt idx="19207">
                  <c:v>-0.10757057313943542</c:v>
                </c:pt>
                <c:pt idx="19208">
                  <c:v>-0.10757057313943542</c:v>
                </c:pt>
                <c:pt idx="19209">
                  <c:v>-0.10757057313943542</c:v>
                </c:pt>
                <c:pt idx="19210">
                  <c:v>-0.10757057313943542</c:v>
                </c:pt>
                <c:pt idx="19211">
                  <c:v>-0.10757057313943542</c:v>
                </c:pt>
                <c:pt idx="19212">
                  <c:v>-0.10757057313943542</c:v>
                </c:pt>
                <c:pt idx="19213">
                  <c:v>-0.10757057313943542</c:v>
                </c:pt>
                <c:pt idx="19214">
                  <c:v>-0.10757057313943542</c:v>
                </c:pt>
                <c:pt idx="19215">
                  <c:v>-0.10757057313943542</c:v>
                </c:pt>
                <c:pt idx="19216">
                  <c:v>-0.10799828913601379</c:v>
                </c:pt>
                <c:pt idx="19217">
                  <c:v>-0.10799828913601379</c:v>
                </c:pt>
                <c:pt idx="19218">
                  <c:v>-0.10799828913601379</c:v>
                </c:pt>
                <c:pt idx="19219">
                  <c:v>-0.10799828913601379</c:v>
                </c:pt>
                <c:pt idx="19220">
                  <c:v>-0.10799828913601379</c:v>
                </c:pt>
                <c:pt idx="19221">
                  <c:v>-0.10799828913601379</c:v>
                </c:pt>
                <c:pt idx="19222">
                  <c:v>-0.10799828913601379</c:v>
                </c:pt>
                <c:pt idx="19223">
                  <c:v>-0.10799828913601379</c:v>
                </c:pt>
                <c:pt idx="19224">
                  <c:v>-0.10799828913601379</c:v>
                </c:pt>
                <c:pt idx="19225">
                  <c:v>-0.10799828913601379</c:v>
                </c:pt>
                <c:pt idx="19226">
                  <c:v>-0.10799828913601379</c:v>
                </c:pt>
                <c:pt idx="19227">
                  <c:v>-0.10778443113772455</c:v>
                </c:pt>
                <c:pt idx="19228">
                  <c:v>-0.10778443113772455</c:v>
                </c:pt>
                <c:pt idx="19229">
                  <c:v>-0.10799828913601379</c:v>
                </c:pt>
                <c:pt idx="19230">
                  <c:v>-0.10778443113772455</c:v>
                </c:pt>
                <c:pt idx="19231">
                  <c:v>-0.10778443113772455</c:v>
                </c:pt>
                <c:pt idx="19232">
                  <c:v>-0.10778443113772455</c:v>
                </c:pt>
                <c:pt idx="19233">
                  <c:v>-0.10778443113772455</c:v>
                </c:pt>
                <c:pt idx="19234">
                  <c:v>-0.10778443113772455</c:v>
                </c:pt>
                <c:pt idx="19235">
                  <c:v>-0.10778443113772455</c:v>
                </c:pt>
                <c:pt idx="19236">
                  <c:v>-0.10778443113772455</c:v>
                </c:pt>
                <c:pt idx="19237">
                  <c:v>-0.10778443113772455</c:v>
                </c:pt>
                <c:pt idx="19238">
                  <c:v>-0.10778443113772455</c:v>
                </c:pt>
                <c:pt idx="19239">
                  <c:v>-0.10778443113772455</c:v>
                </c:pt>
                <c:pt idx="19240">
                  <c:v>-0.10757057313943542</c:v>
                </c:pt>
                <c:pt idx="19241">
                  <c:v>-0.10778443113772455</c:v>
                </c:pt>
                <c:pt idx="19242">
                  <c:v>-0.10778443113772455</c:v>
                </c:pt>
                <c:pt idx="19243">
                  <c:v>-0.10778443113772455</c:v>
                </c:pt>
                <c:pt idx="19244">
                  <c:v>-0.10778443113772455</c:v>
                </c:pt>
                <c:pt idx="19245">
                  <c:v>-0.10778443113772455</c:v>
                </c:pt>
                <c:pt idx="19246">
                  <c:v>-0.10778443113772455</c:v>
                </c:pt>
                <c:pt idx="19247">
                  <c:v>-0.10778443113772455</c:v>
                </c:pt>
                <c:pt idx="19248">
                  <c:v>-0.10778443113772455</c:v>
                </c:pt>
                <c:pt idx="19249">
                  <c:v>-0.10778443113772455</c:v>
                </c:pt>
                <c:pt idx="19250">
                  <c:v>-0.10778443113772455</c:v>
                </c:pt>
                <c:pt idx="19251">
                  <c:v>-0.10778443113772455</c:v>
                </c:pt>
                <c:pt idx="19252">
                  <c:v>-0.10778443113772455</c:v>
                </c:pt>
                <c:pt idx="19253">
                  <c:v>-0.10778443113772455</c:v>
                </c:pt>
                <c:pt idx="19254">
                  <c:v>-0.10778443113772455</c:v>
                </c:pt>
                <c:pt idx="19255">
                  <c:v>-0.10778443113772455</c:v>
                </c:pt>
                <c:pt idx="19256">
                  <c:v>-0.10778443113772455</c:v>
                </c:pt>
                <c:pt idx="19257">
                  <c:v>-0.10778443113772455</c:v>
                </c:pt>
                <c:pt idx="19258">
                  <c:v>-0.10778443113772455</c:v>
                </c:pt>
                <c:pt idx="19259">
                  <c:v>-0.10778443113772455</c:v>
                </c:pt>
                <c:pt idx="19260">
                  <c:v>-0.10778443113772455</c:v>
                </c:pt>
                <c:pt idx="19261">
                  <c:v>-0.10778443113772455</c:v>
                </c:pt>
                <c:pt idx="19262">
                  <c:v>-0.10735671514114628</c:v>
                </c:pt>
                <c:pt idx="19263">
                  <c:v>-0.10735671514114628</c:v>
                </c:pt>
                <c:pt idx="19264">
                  <c:v>-0.10735671514114628</c:v>
                </c:pt>
                <c:pt idx="19265">
                  <c:v>-0.10735671514114628</c:v>
                </c:pt>
                <c:pt idx="19266">
                  <c:v>-0.10735671514114628</c:v>
                </c:pt>
                <c:pt idx="19267">
                  <c:v>-0.10735671514114628</c:v>
                </c:pt>
                <c:pt idx="19268">
                  <c:v>-0.10735671514114628</c:v>
                </c:pt>
                <c:pt idx="19269">
                  <c:v>-0.10735671514114628</c:v>
                </c:pt>
                <c:pt idx="19270">
                  <c:v>-0.10735671514114628</c:v>
                </c:pt>
                <c:pt idx="19271">
                  <c:v>-0.10735671514114628</c:v>
                </c:pt>
                <c:pt idx="19272">
                  <c:v>-0.10735671514114628</c:v>
                </c:pt>
                <c:pt idx="19273">
                  <c:v>-0.10735671514114628</c:v>
                </c:pt>
                <c:pt idx="19274">
                  <c:v>-0.10735671514114628</c:v>
                </c:pt>
                <c:pt idx="19275">
                  <c:v>-0.10735671514114628</c:v>
                </c:pt>
                <c:pt idx="19276">
                  <c:v>-0.10735671514114628</c:v>
                </c:pt>
                <c:pt idx="19277">
                  <c:v>-0.10735671514114628</c:v>
                </c:pt>
                <c:pt idx="19278">
                  <c:v>-0.10735671514114628</c:v>
                </c:pt>
                <c:pt idx="19279">
                  <c:v>-0.10735671514114628</c:v>
                </c:pt>
                <c:pt idx="19280">
                  <c:v>-0.10735671514114628</c:v>
                </c:pt>
                <c:pt idx="19281">
                  <c:v>-0.10735671514114628</c:v>
                </c:pt>
                <c:pt idx="19282">
                  <c:v>-0.10735671514114628</c:v>
                </c:pt>
                <c:pt idx="19283">
                  <c:v>-0.10735671514114628</c:v>
                </c:pt>
                <c:pt idx="19284">
                  <c:v>-0.10735671514114628</c:v>
                </c:pt>
                <c:pt idx="19285">
                  <c:v>-0.10735671514114628</c:v>
                </c:pt>
                <c:pt idx="19286">
                  <c:v>-0.10714285714285714</c:v>
                </c:pt>
                <c:pt idx="19287">
                  <c:v>-0.10714285714285714</c:v>
                </c:pt>
                <c:pt idx="19288">
                  <c:v>-0.10714285714285714</c:v>
                </c:pt>
                <c:pt idx="19289">
                  <c:v>-0.10735671514114628</c:v>
                </c:pt>
                <c:pt idx="19290">
                  <c:v>-0.10735671514114628</c:v>
                </c:pt>
                <c:pt idx="19291">
                  <c:v>-0.10735671514114628</c:v>
                </c:pt>
                <c:pt idx="19292">
                  <c:v>-0.10735671514114628</c:v>
                </c:pt>
                <c:pt idx="19293">
                  <c:v>-0.10735671514114628</c:v>
                </c:pt>
                <c:pt idx="19294">
                  <c:v>-0.10735671514114628</c:v>
                </c:pt>
                <c:pt idx="19295">
                  <c:v>-0.10735671514114628</c:v>
                </c:pt>
                <c:pt idx="19296">
                  <c:v>-0.10735671514114628</c:v>
                </c:pt>
                <c:pt idx="19297">
                  <c:v>-0.10735671514114628</c:v>
                </c:pt>
                <c:pt idx="19298">
                  <c:v>-0.10735671514114628</c:v>
                </c:pt>
                <c:pt idx="19299">
                  <c:v>-0.10735671514114628</c:v>
                </c:pt>
                <c:pt idx="19300">
                  <c:v>-0.10735671514114628</c:v>
                </c:pt>
                <c:pt idx="19301">
                  <c:v>-0.10735671514114628</c:v>
                </c:pt>
                <c:pt idx="19302">
                  <c:v>-0.10735671514114628</c:v>
                </c:pt>
                <c:pt idx="19303">
                  <c:v>-0.10735671514114628</c:v>
                </c:pt>
                <c:pt idx="19304">
                  <c:v>-0.10735671514114628</c:v>
                </c:pt>
                <c:pt idx="19305">
                  <c:v>-0.10735671514114628</c:v>
                </c:pt>
                <c:pt idx="19306">
                  <c:v>-0.10735671514114628</c:v>
                </c:pt>
                <c:pt idx="19307">
                  <c:v>-0.10735671514114628</c:v>
                </c:pt>
                <c:pt idx="19308">
                  <c:v>-0.10735671514114628</c:v>
                </c:pt>
                <c:pt idx="19309">
                  <c:v>-0.10714285714285714</c:v>
                </c:pt>
                <c:pt idx="19310">
                  <c:v>-0.10714285714285714</c:v>
                </c:pt>
                <c:pt idx="19311">
                  <c:v>-0.10714285714285714</c:v>
                </c:pt>
                <c:pt idx="19312">
                  <c:v>-0.10714285714285714</c:v>
                </c:pt>
                <c:pt idx="19313">
                  <c:v>-0.10714285714285714</c:v>
                </c:pt>
                <c:pt idx="19314">
                  <c:v>-0.10714285714285714</c:v>
                </c:pt>
                <c:pt idx="19315">
                  <c:v>-0.10714285714285714</c:v>
                </c:pt>
                <c:pt idx="19316">
                  <c:v>-0.10714285714285714</c:v>
                </c:pt>
                <c:pt idx="19317">
                  <c:v>-0.10714285714285714</c:v>
                </c:pt>
                <c:pt idx="19318">
                  <c:v>-0.10714285714285714</c:v>
                </c:pt>
                <c:pt idx="19319">
                  <c:v>-0.10714285714285714</c:v>
                </c:pt>
                <c:pt idx="19320">
                  <c:v>-0.10714285714285714</c:v>
                </c:pt>
                <c:pt idx="19321">
                  <c:v>-0.10714285714285714</c:v>
                </c:pt>
                <c:pt idx="19322">
                  <c:v>-0.10714285714285714</c:v>
                </c:pt>
                <c:pt idx="19323">
                  <c:v>-0.10714285714285714</c:v>
                </c:pt>
                <c:pt idx="19324">
                  <c:v>-0.10714285714285714</c:v>
                </c:pt>
                <c:pt idx="19325">
                  <c:v>-0.10714285714285714</c:v>
                </c:pt>
                <c:pt idx="19326">
                  <c:v>-0.10714285714285714</c:v>
                </c:pt>
                <c:pt idx="19327">
                  <c:v>-0.10714285714285714</c:v>
                </c:pt>
                <c:pt idx="19328">
                  <c:v>-0.10714285714285714</c:v>
                </c:pt>
                <c:pt idx="19329">
                  <c:v>-0.10714285714285714</c:v>
                </c:pt>
                <c:pt idx="19330">
                  <c:v>-0.10714285714285714</c:v>
                </c:pt>
                <c:pt idx="19331">
                  <c:v>-0.10735671514114628</c:v>
                </c:pt>
                <c:pt idx="19332">
                  <c:v>-0.10735671514114628</c:v>
                </c:pt>
                <c:pt idx="19333">
                  <c:v>-0.10735671514114628</c:v>
                </c:pt>
                <c:pt idx="19334">
                  <c:v>-0.10735671514114628</c:v>
                </c:pt>
                <c:pt idx="19335">
                  <c:v>-0.10735671514114628</c:v>
                </c:pt>
                <c:pt idx="19336">
                  <c:v>-0.10735671514114628</c:v>
                </c:pt>
                <c:pt idx="19337">
                  <c:v>-0.10735671514114628</c:v>
                </c:pt>
                <c:pt idx="19338">
                  <c:v>-0.10735671514114628</c:v>
                </c:pt>
                <c:pt idx="19339">
                  <c:v>-0.10757057313943542</c:v>
                </c:pt>
                <c:pt idx="19340">
                  <c:v>-0.10757057313943542</c:v>
                </c:pt>
                <c:pt idx="19341">
                  <c:v>-0.10757057313943542</c:v>
                </c:pt>
                <c:pt idx="19342">
                  <c:v>-0.10778443113772455</c:v>
                </c:pt>
                <c:pt idx="19343">
                  <c:v>-0.10778443113772455</c:v>
                </c:pt>
                <c:pt idx="19344">
                  <c:v>-0.10778443113772455</c:v>
                </c:pt>
                <c:pt idx="19345">
                  <c:v>-0.10778443113772455</c:v>
                </c:pt>
                <c:pt idx="19346">
                  <c:v>-0.10778443113772455</c:v>
                </c:pt>
                <c:pt idx="19347">
                  <c:v>-0.10778443113772455</c:v>
                </c:pt>
                <c:pt idx="19348">
                  <c:v>-0.10778443113772455</c:v>
                </c:pt>
                <c:pt idx="19349">
                  <c:v>-0.10778443113772455</c:v>
                </c:pt>
                <c:pt idx="19350">
                  <c:v>-0.10778443113772455</c:v>
                </c:pt>
                <c:pt idx="19351">
                  <c:v>-0.10778443113772455</c:v>
                </c:pt>
                <c:pt idx="19352">
                  <c:v>-0.10778443113772455</c:v>
                </c:pt>
                <c:pt idx="19353">
                  <c:v>-0.10778443113772455</c:v>
                </c:pt>
                <c:pt idx="19354">
                  <c:v>-0.10778443113772455</c:v>
                </c:pt>
                <c:pt idx="19355">
                  <c:v>-0.10778443113772455</c:v>
                </c:pt>
                <c:pt idx="19356">
                  <c:v>-0.10778443113772455</c:v>
                </c:pt>
                <c:pt idx="19357">
                  <c:v>-0.10778443113772455</c:v>
                </c:pt>
                <c:pt idx="19358">
                  <c:v>-0.10778443113772455</c:v>
                </c:pt>
                <c:pt idx="19359">
                  <c:v>-0.10778443113772455</c:v>
                </c:pt>
                <c:pt idx="19360">
                  <c:v>-0.10778443113772455</c:v>
                </c:pt>
                <c:pt idx="19361">
                  <c:v>-0.10778443113772455</c:v>
                </c:pt>
                <c:pt idx="19362">
                  <c:v>-0.10821214713430292</c:v>
                </c:pt>
                <c:pt idx="19363">
                  <c:v>-0.10821214713430292</c:v>
                </c:pt>
                <c:pt idx="19364">
                  <c:v>-0.10928143712574848</c:v>
                </c:pt>
                <c:pt idx="19365">
                  <c:v>-0.10906757912745962</c:v>
                </c:pt>
                <c:pt idx="19366">
                  <c:v>-0.10928143712574848</c:v>
                </c:pt>
                <c:pt idx="19367">
                  <c:v>-0.10928143712574848</c:v>
                </c:pt>
                <c:pt idx="19368">
                  <c:v>-0.10928143712574848</c:v>
                </c:pt>
                <c:pt idx="19369">
                  <c:v>-0.10928143712574848</c:v>
                </c:pt>
                <c:pt idx="19370">
                  <c:v>-0.1086398631308811</c:v>
                </c:pt>
                <c:pt idx="19371">
                  <c:v>-0.1086398631308811</c:v>
                </c:pt>
                <c:pt idx="19372">
                  <c:v>-0.1086398631308811</c:v>
                </c:pt>
                <c:pt idx="19373">
                  <c:v>-0.1086398631308811</c:v>
                </c:pt>
                <c:pt idx="19374">
                  <c:v>-0.1086398631308811</c:v>
                </c:pt>
                <c:pt idx="19375">
                  <c:v>-0.1086398631308811</c:v>
                </c:pt>
                <c:pt idx="19376">
                  <c:v>-0.1086398631308811</c:v>
                </c:pt>
                <c:pt idx="19377">
                  <c:v>-0.1086398631308811</c:v>
                </c:pt>
                <c:pt idx="19378">
                  <c:v>-0.10842600513259212</c:v>
                </c:pt>
                <c:pt idx="19379">
                  <c:v>-0.10842600513259212</c:v>
                </c:pt>
                <c:pt idx="19380">
                  <c:v>-0.10842600513259212</c:v>
                </c:pt>
                <c:pt idx="19381">
                  <c:v>-0.10842600513259212</c:v>
                </c:pt>
                <c:pt idx="19382">
                  <c:v>-0.10842600513259212</c:v>
                </c:pt>
                <c:pt idx="19383">
                  <c:v>-0.10842600513259212</c:v>
                </c:pt>
                <c:pt idx="19384">
                  <c:v>-0.1086398631308811</c:v>
                </c:pt>
                <c:pt idx="19385">
                  <c:v>-0.1086398631308811</c:v>
                </c:pt>
                <c:pt idx="19386">
                  <c:v>-0.1086398631308811</c:v>
                </c:pt>
                <c:pt idx="19387">
                  <c:v>-0.1086398631308811</c:v>
                </c:pt>
                <c:pt idx="19388">
                  <c:v>-0.10949529512403763</c:v>
                </c:pt>
                <c:pt idx="19389">
                  <c:v>-0.10949529512403763</c:v>
                </c:pt>
                <c:pt idx="19390">
                  <c:v>-0.10949529512403763</c:v>
                </c:pt>
                <c:pt idx="19391">
                  <c:v>-0.10949529512403763</c:v>
                </c:pt>
                <c:pt idx="19392">
                  <c:v>-0.10928143712574848</c:v>
                </c:pt>
                <c:pt idx="19393">
                  <c:v>-0.10906757912745962</c:v>
                </c:pt>
                <c:pt idx="19394">
                  <c:v>-0.10906757912745962</c:v>
                </c:pt>
                <c:pt idx="19395">
                  <c:v>-0.10906757912745962</c:v>
                </c:pt>
                <c:pt idx="19396">
                  <c:v>-0.10906757912745962</c:v>
                </c:pt>
                <c:pt idx="19397">
                  <c:v>-0.10928143712574848</c:v>
                </c:pt>
                <c:pt idx="19398">
                  <c:v>-0.10928143712574848</c:v>
                </c:pt>
                <c:pt idx="19399">
                  <c:v>-0.10949529512403763</c:v>
                </c:pt>
                <c:pt idx="19400">
                  <c:v>-0.10949529512403763</c:v>
                </c:pt>
                <c:pt idx="19401">
                  <c:v>-0.10928143712574848</c:v>
                </c:pt>
                <c:pt idx="19402">
                  <c:v>-0.10928143712574848</c:v>
                </c:pt>
                <c:pt idx="19403">
                  <c:v>-0.10928143712574848</c:v>
                </c:pt>
                <c:pt idx="19404">
                  <c:v>-0.10928143712574848</c:v>
                </c:pt>
                <c:pt idx="19405">
                  <c:v>-0.10928143712574848</c:v>
                </c:pt>
                <c:pt idx="19406">
                  <c:v>-0.10928143712574848</c:v>
                </c:pt>
                <c:pt idx="19407">
                  <c:v>-0.10928143712574848</c:v>
                </c:pt>
                <c:pt idx="19408">
                  <c:v>-0.10928143712574848</c:v>
                </c:pt>
                <c:pt idx="19409">
                  <c:v>-0.10928143712574848</c:v>
                </c:pt>
                <c:pt idx="19410">
                  <c:v>-0.10928143712574848</c:v>
                </c:pt>
                <c:pt idx="19411">
                  <c:v>-0.10949529512403763</c:v>
                </c:pt>
                <c:pt idx="19412">
                  <c:v>-0.10949529512403763</c:v>
                </c:pt>
                <c:pt idx="19413">
                  <c:v>-0.10949529512403763</c:v>
                </c:pt>
                <c:pt idx="19414">
                  <c:v>-0.10928143712574848</c:v>
                </c:pt>
                <c:pt idx="19415">
                  <c:v>-0.10928143712574848</c:v>
                </c:pt>
                <c:pt idx="19416">
                  <c:v>-0.10949529512403763</c:v>
                </c:pt>
                <c:pt idx="19417">
                  <c:v>-0.10949529512403763</c:v>
                </c:pt>
                <c:pt idx="19418">
                  <c:v>-0.10949529512403763</c:v>
                </c:pt>
                <c:pt idx="19419">
                  <c:v>-0.10949529512403763</c:v>
                </c:pt>
                <c:pt idx="19420">
                  <c:v>-0.10906757912745962</c:v>
                </c:pt>
                <c:pt idx="19421">
                  <c:v>-0.10906757912745962</c:v>
                </c:pt>
                <c:pt idx="19422">
                  <c:v>-0.10928143712574848</c:v>
                </c:pt>
                <c:pt idx="19423">
                  <c:v>-0.10928143712574848</c:v>
                </c:pt>
                <c:pt idx="19424">
                  <c:v>-0.10949529512403763</c:v>
                </c:pt>
                <c:pt idx="19425">
                  <c:v>-0.10949529512403763</c:v>
                </c:pt>
                <c:pt idx="19426">
                  <c:v>-0.10949529512403763</c:v>
                </c:pt>
                <c:pt idx="19427">
                  <c:v>-0.10949529512403763</c:v>
                </c:pt>
                <c:pt idx="19428">
                  <c:v>-0.10970915312232678</c:v>
                </c:pt>
                <c:pt idx="19429">
                  <c:v>-0.10970915312232678</c:v>
                </c:pt>
                <c:pt idx="19430">
                  <c:v>-0.10970915312232678</c:v>
                </c:pt>
                <c:pt idx="19431">
                  <c:v>-0.10970915312232678</c:v>
                </c:pt>
                <c:pt idx="19432">
                  <c:v>-0.10970915312232678</c:v>
                </c:pt>
                <c:pt idx="19433">
                  <c:v>-0.10970915312232678</c:v>
                </c:pt>
                <c:pt idx="19434">
                  <c:v>-0.10970915312232678</c:v>
                </c:pt>
                <c:pt idx="19435">
                  <c:v>-0.10970915312232678</c:v>
                </c:pt>
                <c:pt idx="19436">
                  <c:v>-0.10970915312232678</c:v>
                </c:pt>
                <c:pt idx="19437">
                  <c:v>-0.10970915312232678</c:v>
                </c:pt>
                <c:pt idx="19438">
                  <c:v>-0.10970915312232678</c:v>
                </c:pt>
                <c:pt idx="19439">
                  <c:v>-0.10970915312232678</c:v>
                </c:pt>
                <c:pt idx="19440">
                  <c:v>-0.10970915312232678</c:v>
                </c:pt>
                <c:pt idx="19441">
                  <c:v>-0.10970915312232678</c:v>
                </c:pt>
                <c:pt idx="19442">
                  <c:v>-0.10970915312232678</c:v>
                </c:pt>
                <c:pt idx="19443">
                  <c:v>-0.10970915312232678</c:v>
                </c:pt>
                <c:pt idx="19444">
                  <c:v>-0.10970915312232678</c:v>
                </c:pt>
                <c:pt idx="19445">
                  <c:v>-0.10970915312232678</c:v>
                </c:pt>
                <c:pt idx="19446">
                  <c:v>-0.10970915312232678</c:v>
                </c:pt>
                <c:pt idx="19447">
                  <c:v>-0.10970915312232678</c:v>
                </c:pt>
                <c:pt idx="19448">
                  <c:v>-0.10949529512403763</c:v>
                </c:pt>
                <c:pt idx="19449">
                  <c:v>-0.10949529512403763</c:v>
                </c:pt>
                <c:pt idx="19450">
                  <c:v>-0.10928143712574848</c:v>
                </c:pt>
                <c:pt idx="19451">
                  <c:v>-0.10928143712574848</c:v>
                </c:pt>
                <c:pt idx="19452">
                  <c:v>-0.10949529512403763</c:v>
                </c:pt>
                <c:pt idx="19453">
                  <c:v>-0.10949529512403763</c:v>
                </c:pt>
                <c:pt idx="19454">
                  <c:v>-0.10928143712574848</c:v>
                </c:pt>
                <c:pt idx="19455">
                  <c:v>-0.10928143712574848</c:v>
                </c:pt>
                <c:pt idx="19456">
                  <c:v>-0.10928143712574848</c:v>
                </c:pt>
                <c:pt idx="19457">
                  <c:v>-0.10928143712574848</c:v>
                </c:pt>
                <c:pt idx="19458">
                  <c:v>-0.10928143712574848</c:v>
                </c:pt>
                <c:pt idx="19459">
                  <c:v>-0.10928143712574848</c:v>
                </c:pt>
                <c:pt idx="19460">
                  <c:v>-0.10928143712574848</c:v>
                </c:pt>
                <c:pt idx="19461">
                  <c:v>-0.10928143712574848</c:v>
                </c:pt>
                <c:pt idx="19462">
                  <c:v>-0.10928143712574848</c:v>
                </c:pt>
                <c:pt idx="19463">
                  <c:v>-0.10928143712574848</c:v>
                </c:pt>
                <c:pt idx="19464">
                  <c:v>-0.10928143712574848</c:v>
                </c:pt>
                <c:pt idx="19465">
                  <c:v>-0.10928143712574848</c:v>
                </c:pt>
                <c:pt idx="19466">
                  <c:v>-0.10885372112917023</c:v>
                </c:pt>
                <c:pt idx="19467">
                  <c:v>-0.10885372112917023</c:v>
                </c:pt>
                <c:pt idx="19468">
                  <c:v>-0.10885372112917023</c:v>
                </c:pt>
                <c:pt idx="19469">
                  <c:v>-0.10885372112917023</c:v>
                </c:pt>
                <c:pt idx="19470">
                  <c:v>-0.10906757912745962</c:v>
                </c:pt>
                <c:pt idx="19471">
                  <c:v>-0.10885372112917023</c:v>
                </c:pt>
                <c:pt idx="19472">
                  <c:v>-0.10885372112917023</c:v>
                </c:pt>
                <c:pt idx="19473">
                  <c:v>-0.10885372112917023</c:v>
                </c:pt>
                <c:pt idx="19474">
                  <c:v>-0.10885372112917023</c:v>
                </c:pt>
                <c:pt idx="19475">
                  <c:v>-0.10885372112917023</c:v>
                </c:pt>
                <c:pt idx="19476">
                  <c:v>-0.10885372112917023</c:v>
                </c:pt>
                <c:pt idx="19477">
                  <c:v>-0.10906757912745962</c:v>
                </c:pt>
                <c:pt idx="19478">
                  <c:v>-0.10906757912745962</c:v>
                </c:pt>
                <c:pt idx="19479">
                  <c:v>-0.10906757912745962</c:v>
                </c:pt>
                <c:pt idx="19480">
                  <c:v>-0.10906757912745962</c:v>
                </c:pt>
                <c:pt idx="19481">
                  <c:v>-0.10885372112917023</c:v>
                </c:pt>
                <c:pt idx="19482">
                  <c:v>-0.10885372112917023</c:v>
                </c:pt>
                <c:pt idx="19483">
                  <c:v>-0.10885372112917023</c:v>
                </c:pt>
                <c:pt idx="19484">
                  <c:v>-0.10885372112917023</c:v>
                </c:pt>
                <c:pt idx="19485">
                  <c:v>-0.10885372112917023</c:v>
                </c:pt>
                <c:pt idx="19486">
                  <c:v>-0.10885372112917023</c:v>
                </c:pt>
                <c:pt idx="19487">
                  <c:v>-0.10842600513259212</c:v>
                </c:pt>
                <c:pt idx="19488">
                  <c:v>-0.10842600513259212</c:v>
                </c:pt>
                <c:pt idx="19489">
                  <c:v>-0.10885372112917023</c:v>
                </c:pt>
                <c:pt idx="19490">
                  <c:v>-0.10885372112917023</c:v>
                </c:pt>
                <c:pt idx="19491">
                  <c:v>-0.10906757912745962</c:v>
                </c:pt>
                <c:pt idx="19492">
                  <c:v>-0.10906757912745962</c:v>
                </c:pt>
                <c:pt idx="19493">
                  <c:v>-0.10906757912745962</c:v>
                </c:pt>
                <c:pt idx="19494">
                  <c:v>-0.10906757912745962</c:v>
                </c:pt>
                <c:pt idx="19495">
                  <c:v>-0.10928143712574848</c:v>
                </c:pt>
                <c:pt idx="19496">
                  <c:v>-0.10928143712574848</c:v>
                </c:pt>
                <c:pt idx="19497">
                  <c:v>-0.10928143712574848</c:v>
                </c:pt>
                <c:pt idx="19498">
                  <c:v>-0.10928143712574848</c:v>
                </c:pt>
                <c:pt idx="19499">
                  <c:v>-0.10928143712574848</c:v>
                </c:pt>
                <c:pt idx="19500">
                  <c:v>-0.10928143712574848</c:v>
                </c:pt>
                <c:pt idx="19501">
                  <c:v>-0.10928143712574848</c:v>
                </c:pt>
                <c:pt idx="19502">
                  <c:v>-0.10928143712574848</c:v>
                </c:pt>
                <c:pt idx="19503">
                  <c:v>-0.10906757912745962</c:v>
                </c:pt>
                <c:pt idx="19504">
                  <c:v>-0.10906757912745962</c:v>
                </c:pt>
                <c:pt idx="19505">
                  <c:v>-0.10906757912745962</c:v>
                </c:pt>
                <c:pt idx="19506">
                  <c:v>-0.10906757912745962</c:v>
                </c:pt>
                <c:pt idx="19507">
                  <c:v>-0.10906757912745962</c:v>
                </c:pt>
                <c:pt idx="19508">
                  <c:v>-0.10906757912745962</c:v>
                </c:pt>
                <c:pt idx="19509">
                  <c:v>-0.10906757912745962</c:v>
                </c:pt>
                <c:pt idx="19510">
                  <c:v>-0.10906757912745962</c:v>
                </c:pt>
                <c:pt idx="19511">
                  <c:v>-0.10885372112917023</c:v>
                </c:pt>
                <c:pt idx="19512">
                  <c:v>-0.10885372112917023</c:v>
                </c:pt>
                <c:pt idx="19513">
                  <c:v>-0.1086398631308811</c:v>
                </c:pt>
                <c:pt idx="19514">
                  <c:v>-0.1086398631308811</c:v>
                </c:pt>
                <c:pt idx="19515">
                  <c:v>-0.1086398631308811</c:v>
                </c:pt>
                <c:pt idx="19516">
                  <c:v>-0.1086398631308811</c:v>
                </c:pt>
                <c:pt idx="19517">
                  <c:v>-0.10885372112917023</c:v>
                </c:pt>
                <c:pt idx="19518">
                  <c:v>-0.10885372112917023</c:v>
                </c:pt>
                <c:pt idx="19519">
                  <c:v>-0.10885372112917023</c:v>
                </c:pt>
                <c:pt idx="19520">
                  <c:v>-0.10885372112917023</c:v>
                </c:pt>
                <c:pt idx="19521">
                  <c:v>-0.10885372112917023</c:v>
                </c:pt>
                <c:pt idx="19522">
                  <c:v>-0.10885372112917023</c:v>
                </c:pt>
                <c:pt idx="19523">
                  <c:v>-0.10885372112917023</c:v>
                </c:pt>
                <c:pt idx="19524">
                  <c:v>-0.10906757912745962</c:v>
                </c:pt>
                <c:pt idx="19525">
                  <c:v>-0.10906757912745962</c:v>
                </c:pt>
                <c:pt idx="19526">
                  <c:v>-0.10906757912745962</c:v>
                </c:pt>
                <c:pt idx="19527">
                  <c:v>-0.10906757912745962</c:v>
                </c:pt>
                <c:pt idx="19528">
                  <c:v>-0.10906757912745962</c:v>
                </c:pt>
                <c:pt idx="19529">
                  <c:v>-0.10906757912745962</c:v>
                </c:pt>
                <c:pt idx="19530">
                  <c:v>-0.10906757912745962</c:v>
                </c:pt>
                <c:pt idx="19531">
                  <c:v>-0.10906757912745962</c:v>
                </c:pt>
                <c:pt idx="19532">
                  <c:v>-0.10906757912745962</c:v>
                </c:pt>
                <c:pt idx="19533">
                  <c:v>-0.10906757912745962</c:v>
                </c:pt>
                <c:pt idx="19534">
                  <c:v>-0.10906757912745962</c:v>
                </c:pt>
                <c:pt idx="19535">
                  <c:v>-0.10906757912745962</c:v>
                </c:pt>
                <c:pt idx="19536">
                  <c:v>-0.10906757912745962</c:v>
                </c:pt>
                <c:pt idx="19537">
                  <c:v>-0.10885372112917023</c:v>
                </c:pt>
                <c:pt idx="19538">
                  <c:v>-0.10885372112917023</c:v>
                </c:pt>
                <c:pt idx="19539">
                  <c:v>-0.10949529512403763</c:v>
                </c:pt>
                <c:pt idx="19540">
                  <c:v>-0.10928143712574848</c:v>
                </c:pt>
                <c:pt idx="19541">
                  <c:v>-0.10928143712574848</c:v>
                </c:pt>
                <c:pt idx="19542">
                  <c:v>-0.10949529512403763</c:v>
                </c:pt>
                <c:pt idx="19543">
                  <c:v>-0.10970915312232678</c:v>
                </c:pt>
                <c:pt idx="19544">
                  <c:v>-0.10970915312232678</c:v>
                </c:pt>
                <c:pt idx="19545">
                  <c:v>-0.10970915312232678</c:v>
                </c:pt>
                <c:pt idx="19546">
                  <c:v>-0.10970915312232678</c:v>
                </c:pt>
                <c:pt idx="19547">
                  <c:v>-0.10949529512403763</c:v>
                </c:pt>
                <c:pt idx="19548">
                  <c:v>-0.10949529512403763</c:v>
                </c:pt>
                <c:pt idx="19549">
                  <c:v>-0.10949529512403763</c:v>
                </c:pt>
                <c:pt idx="19550">
                  <c:v>-0.10949529512403763</c:v>
                </c:pt>
                <c:pt idx="19551">
                  <c:v>-0.10949529512403763</c:v>
                </c:pt>
                <c:pt idx="19552">
                  <c:v>-0.10949529512403763</c:v>
                </c:pt>
                <c:pt idx="19553">
                  <c:v>-0.10949529512403763</c:v>
                </c:pt>
                <c:pt idx="19554">
                  <c:v>-0.10949529512403763</c:v>
                </c:pt>
                <c:pt idx="19555">
                  <c:v>-0.10949529512403763</c:v>
                </c:pt>
                <c:pt idx="19556">
                  <c:v>-0.10949529512403763</c:v>
                </c:pt>
                <c:pt idx="19557">
                  <c:v>-0.10949529512403763</c:v>
                </c:pt>
                <c:pt idx="19558">
                  <c:v>-0.10949529512403763</c:v>
                </c:pt>
                <c:pt idx="19559">
                  <c:v>-0.10949529512403763</c:v>
                </c:pt>
                <c:pt idx="19560">
                  <c:v>-0.10949529512403763</c:v>
                </c:pt>
                <c:pt idx="19561">
                  <c:v>-0.10928143712574848</c:v>
                </c:pt>
                <c:pt idx="19562">
                  <c:v>-0.10949529512403763</c:v>
                </c:pt>
                <c:pt idx="19563">
                  <c:v>-0.10949529512403763</c:v>
                </c:pt>
                <c:pt idx="19564">
                  <c:v>-0.10970915312232678</c:v>
                </c:pt>
                <c:pt idx="19565">
                  <c:v>-0.10970915312232678</c:v>
                </c:pt>
                <c:pt idx="19566">
                  <c:v>-0.10970915312232678</c:v>
                </c:pt>
                <c:pt idx="19567">
                  <c:v>-0.10970915312232678</c:v>
                </c:pt>
                <c:pt idx="19568">
                  <c:v>-0.10970915312232678</c:v>
                </c:pt>
                <c:pt idx="19569">
                  <c:v>-0.10970915312232678</c:v>
                </c:pt>
                <c:pt idx="19570">
                  <c:v>-0.10970915312232678</c:v>
                </c:pt>
                <c:pt idx="19571">
                  <c:v>-0.10970915312232678</c:v>
                </c:pt>
                <c:pt idx="19572">
                  <c:v>-0.10970915312232678</c:v>
                </c:pt>
                <c:pt idx="19573">
                  <c:v>-0.11013686911890505</c:v>
                </c:pt>
                <c:pt idx="19574">
                  <c:v>-0.11013686911890505</c:v>
                </c:pt>
                <c:pt idx="19575">
                  <c:v>-0.11013686911890505</c:v>
                </c:pt>
                <c:pt idx="19576">
                  <c:v>-0.11013686911890505</c:v>
                </c:pt>
                <c:pt idx="19577">
                  <c:v>-0.11013686911890505</c:v>
                </c:pt>
                <c:pt idx="19578">
                  <c:v>-0.11013686911890505</c:v>
                </c:pt>
                <c:pt idx="19579">
                  <c:v>-0.11013686911890505</c:v>
                </c:pt>
                <c:pt idx="19580">
                  <c:v>-0.11013686911890505</c:v>
                </c:pt>
                <c:pt idx="19581">
                  <c:v>-0.11013686911890505</c:v>
                </c:pt>
                <c:pt idx="19582">
                  <c:v>-0.11013686911890505</c:v>
                </c:pt>
                <c:pt idx="19583">
                  <c:v>-0.11013686911890505</c:v>
                </c:pt>
                <c:pt idx="19584">
                  <c:v>-0.10970915312232678</c:v>
                </c:pt>
                <c:pt idx="19585">
                  <c:v>-0.10970915312232678</c:v>
                </c:pt>
                <c:pt idx="19586">
                  <c:v>-0.10970915312232678</c:v>
                </c:pt>
                <c:pt idx="19587">
                  <c:v>-0.10970915312232678</c:v>
                </c:pt>
                <c:pt idx="19588">
                  <c:v>-0.10970915312232678</c:v>
                </c:pt>
                <c:pt idx="19589">
                  <c:v>-0.10970915312232678</c:v>
                </c:pt>
                <c:pt idx="19590">
                  <c:v>-0.10970915312232678</c:v>
                </c:pt>
                <c:pt idx="19591">
                  <c:v>-0.10970915312232678</c:v>
                </c:pt>
                <c:pt idx="19592">
                  <c:v>-0.10970915312232678</c:v>
                </c:pt>
                <c:pt idx="19593">
                  <c:v>-0.10970915312232678</c:v>
                </c:pt>
                <c:pt idx="19594">
                  <c:v>-0.11013686911890505</c:v>
                </c:pt>
                <c:pt idx="19595">
                  <c:v>-0.11013686911890505</c:v>
                </c:pt>
                <c:pt idx="19596">
                  <c:v>-0.10992301112061623</c:v>
                </c:pt>
                <c:pt idx="19597">
                  <c:v>-0.10992301112061623</c:v>
                </c:pt>
                <c:pt idx="19598">
                  <c:v>-0.11013686911890505</c:v>
                </c:pt>
                <c:pt idx="19599">
                  <c:v>-0.11013686911890505</c:v>
                </c:pt>
                <c:pt idx="19600">
                  <c:v>-0.10992301112061623</c:v>
                </c:pt>
                <c:pt idx="19601">
                  <c:v>-0.10992301112061623</c:v>
                </c:pt>
                <c:pt idx="19602">
                  <c:v>-0.10992301112061623</c:v>
                </c:pt>
                <c:pt idx="19603">
                  <c:v>-0.10992301112061623</c:v>
                </c:pt>
                <c:pt idx="19604">
                  <c:v>-0.10992301112061623</c:v>
                </c:pt>
                <c:pt idx="19605">
                  <c:v>-0.10992301112061623</c:v>
                </c:pt>
                <c:pt idx="19606">
                  <c:v>-0.10992301112061623</c:v>
                </c:pt>
                <c:pt idx="19607">
                  <c:v>-0.10992301112061623</c:v>
                </c:pt>
                <c:pt idx="19608">
                  <c:v>-0.10992301112061623</c:v>
                </c:pt>
                <c:pt idx="19609">
                  <c:v>-0.10992301112061623</c:v>
                </c:pt>
                <c:pt idx="19610">
                  <c:v>-0.10992301112061623</c:v>
                </c:pt>
                <c:pt idx="19611">
                  <c:v>-0.10992301112061623</c:v>
                </c:pt>
                <c:pt idx="19612">
                  <c:v>-0.10992301112061623</c:v>
                </c:pt>
                <c:pt idx="19613">
                  <c:v>-0.10992301112061623</c:v>
                </c:pt>
                <c:pt idx="19614">
                  <c:v>-0.10992301112061623</c:v>
                </c:pt>
                <c:pt idx="19615">
                  <c:v>-0.11013686911890505</c:v>
                </c:pt>
                <c:pt idx="19616">
                  <c:v>-0.11013686911890505</c:v>
                </c:pt>
                <c:pt idx="19617">
                  <c:v>-0.11035072711719397</c:v>
                </c:pt>
                <c:pt idx="19618">
                  <c:v>-0.11035072711719397</c:v>
                </c:pt>
                <c:pt idx="19619">
                  <c:v>-0.11035072711719397</c:v>
                </c:pt>
                <c:pt idx="19620">
                  <c:v>-0.11035072711719397</c:v>
                </c:pt>
                <c:pt idx="19621">
                  <c:v>-0.11035072711719397</c:v>
                </c:pt>
                <c:pt idx="19622">
                  <c:v>-0.11035072711719397</c:v>
                </c:pt>
                <c:pt idx="19623">
                  <c:v>-0.11035072711719397</c:v>
                </c:pt>
                <c:pt idx="19624">
                  <c:v>-0.11035072711719397</c:v>
                </c:pt>
                <c:pt idx="19625">
                  <c:v>-0.11013686911890505</c:v>
                </c:pt>
                <c:pt idx="19626">
                  <c:v>-8.1048867699642767E-3</c:v>
                </c:pt>
                <c:pt idx="19627">
                  <c:v>-8.1048867699642767E-3</c:v>
                </c:pt>
                <c:pt idx="19628">
                  <c:v>-8.3412774070543289E-3</c:v>
                </c:pt>
                <c:pt idx="19629">
                  <c:v>-8.5795996186845431E-3</c:v>
                </c:pt>
                <c:pt idx="19630">
                  <c:v>-8.343265792610249E-3</c:v>
                </c:pt>
                <c:pt idx="19631">
                  <c:v>-8.343265792610249E-3</c:v>
                </c:pt>
                <c:pt idx="19632">
                  <c:v>-8.343265792610249E-3</c:v>
                </c:pt>
                <c:pt idx="19633">
                  <c:v>-8.5816448152563375E-3</c:v>
                </c:pt>
                <c:pt idx="19634">
                  <c:v>-8.345255126371005E-3</c:v>
                </c:pt>
                <c:pt idx="19635">
                  <c:v>-7.8683834048641349E-3</c:v>
                </c:pt>
                <c:pt idx="19636">
                  <c:v>-7.8683834048641349E-3</c:v>
                </c:pt>
                <c:pt idx="19637">
                  <c:v>-8.3412774070543289E-3</c:v>
                </c:pt>
                <c:pt idx="19638">
                  <c:v>-7.6263107721639793E-3</c:v>
                </c:pt>
                <c:pt idx="19639">
                  <c:v>-8.0990948070510296E-3</c:v>
                </c:pt>
                <c:pt idx="19640">
                  <c:v>-8.3373034778465947E-3</c:v>
                </c:pt>
                <c:pt idx="19641">
                  <c:v>-8.3373034778465947E-3</c:v>
                </c:pt>
                <c:pt idx="19642">
                  <c:v>-8.5755121486422777E-3</c:v>
                </c:pt>
                <c:pt idx="19643">
                  <c:v>-8.3392899690255227E-3</c:v>
                </c:pt>
                <c:pt idx="19644">
                  <c:v>-8.3392899690255227E-3</c:v>
                </c:pt>
                <c:pt idx="19645">
                  <c:v>-8.3392899690255227E-3</c:v>
                </c:pt>
                <c:pt idx="19646">
                  <c:v>-8.3392899690255227E-3</c:v>
                </c:pt>
                <c:pt idx="19647">
                  <c:v>-8.3392899690255227E-3</c:v>
                </c:pt>
                <c:pt idx="19648">
                  <c:v>-8.3392899690255227E-3</c:v>
                </c:pt>
                <c:pt idx="19649">
                  <c:v>-8.1029551954242551E-3</c:v>
                </c:pt>
                <c:pt idx="19650">
                  <c:v>-8.1029551954242551E-3</c:v>
                </c:pt>
                <c:pt idx="19651">
                  <c:v>-8.1029551954242551E-3</c:v>
                </c:pt>
                <c:pt idx="19652">
                  <c:v>-7.8646329837941276E-3</c:v>
                </c:pt>
                <c:pt idx="19653">
                  <c:v>-7.8646329837941276E-3</c:v>
                </c:pt>
                <c:pt idx="19654">
                  <c:v>-7.8646329837941276E-3</c:v>
                </c:pt>
                <c:pt idx="19655">
                  <c:v>-8.3373034778465947E-3</c:v>
                </c:pt>
                <c:pt idx="19656">
                  <c:v>-8.3373034778465947E-3</c:v>
                </c:pt>
                <c:pt idx="19657">
                  <c:v>-8.3373034778465947E-3</c:v>
                </c:pt>
                <c:pt idx="19658">
                  <c:v>-8.3373034778465947E-3</c:v>
                </c:pt>
                <c:pt idx="19659">
                  <c:v>-8.3373034778465947E-3</c:v>
                </c:pt>
                <c:pt idx="19660">
                  <c:v>-8.0990948070510296E-3</c:v>
                </c:pt>
                <c:pt idx="19661">
                  <c:v>-8.0990948070510296E-3</c:v>
                </c:pt>
                <c:pt idx="19662">
                  <c:v>-8.0990948070510296E-3</c:v>
                </c:pt>
                <c:pt idx="19663">
                  <c:v>-8.0990948070510296E-3</c:v>
                </c:pt>
                <c:pt idx="19664">
                  <c:v>-8.0990948070510296E-3</c:v>
                </c:pt>
                <c:pt idx="19665">
                  <c:v>-8.0990948070510296E-3</c:v>
                </c:pt>
                <c:pt idx="19666">
                  <c:v>-8.0990948070510296E-3</c:v>
                </c:pt>
                <c:pt idx="19667">
                  <c:v>-8.0990948070510296E-3</c:v>
                </c:pt>
                <c:pt idx="19668">
                  <c:v>-8.0990948070510296E-3</c:v>
                </c:pt>
                <c:pt idx="19669">
                  <c:v>-8.0990948070510296E-3</c:v>
                </c:pt>
                <c:pt idx="19670">
                  <c:v>-8.0990948070510296E-3</c:v>
                </c:pt>
                <c:pt idx="19671">
                  <c:v>-8.0990948070510296E-3</c:v>
                </c:pt>
                <c:pt idx="19672">
                  <c:v>-8.0990948070510296E-3</c:v>
                </c:pt>
                <c:pt idx="19673">
                  <c:v>-8.0990948070510296E-3</c:v>
                </c:pt>
                <c:pt idx="19674">
                  <c:v>-8.0990948070510296E-3</c:v>
                </c:pt>
                <c:pt idx="19675">
                  <c:v>-8.0990948070510296E-3</c:v>
                </c:pt>
                <c:pt idx="19676">
                  <c:v>-8.0990948070510296E-3</c:v>
                </c:pt>
                <c:pt idx="19677">
                  <c:v>-8.0990948070510296E-3</c:v>
                </c:pt>
                <c:pt idx="19678">
                  <c:v>-8.0990948070510296E-3</c:v>
                </c:pt>
                <c:pt idx="19679">
                  <c:v>-8.0990948070510296E-3</c:v>
                </c:pt>
                <c:pt idx="19680">
                  <c:v>-8.0990948070510296E-3</c:v>
                </c:pt>
                <c:pt idx="19681">
                  <c:v>-8.0990948070510296E-3</c:v>
                </c:pt>
                <c:pt idx="19682">
                  <c:v>-7.8608861362553604E-3</c:v>
                </c:pt>
                <c:pt idx="19683">
                  <c:v>-7.8608861362553604E-3</c:v>
                </c:pt>
                <c:pt idx="19684">
                  <c:v>-7.8608861362553604E-3</c:v>
                </c:pt>
                <c:pt idx="19685">
                  <c:v>-7.8608861362553604E-3</c:v>
                </c:pt>
                <c:pt idx="19686">
                  <c:v>-7.3844687946641851E-3</c:v>
                </c:pt>
                <c:pt idx="19687">
                  <c:v>-7.3844687946641851E-3</c:v>
                </c:pt>
                <c:pt idx="19688">
                  <c:v>-7.6226774654597493E-3</c:v>
                </c:pt>
                <c:pt idx="19689">
                  <c:v>-7.6226774654597493E-3</c:v>
                </c:pt>
                <c:pt idx="19690">
                  <c:v>-7.6226774654597493E-3</c:v>
                </c:pt>
                <c:pt idx="19691">
                  <c:v>-7.6226774654597493E-3</c:v>
                </c:pt>
                <c:pt idx="19692">
                  <c:v>-7.3844687946641851E-3</c:v>
                </c:pt>
                <c:pt idx="19693">
                  <c:v>-7.6226774654597493E-3</c:v>
                </c:pt>
                <c:pt idx="19694">
                  <c:v>-7.1462601238685541E-3</c:v>
                </c:pt>
                <c:pt idx="19695">
                  <c:v>-7.1462601238685541E-3</c:v>
                </c:pt>
                <c:pt idx="19696">
                  <c:v>-7.1462601238685541E-3</c:v>
                </c:pt>
                <c:pt idx="19697">
                  <c:v>-7.1462601238685541E-3</c:v>
                </c:pt>
                <c:pt idx="19698">
                  <c:v>-7.1462601238685541E-3</c:v>
                </c:pt>
                <c:pt idx="19699">
                  <c:v>-7.3844687946641851E-3</c:v>
                </c:pt>
                <c:pt idx="19700">
                  <c:v>-7.1462601238685541E-3</c:v>
                </c:pt>
                <c:pt idx="19701">
                  <c:v>-7.6226774654597493E-3</c:v>
                </c:pt>
                <c:pt idx="19702">
                  <c:v>-7.6226774654597493E-3</c:v>
                </c:pt>
                <c:pt idx="19703">
                  <c:v>-7.6226774654597493E-3</c:v>
                </c:pt>
                <c:pt idx="19704">
                  <c:v>-7.6226774654597493E-3</c:v>
                </c:pt>
                <c:pt idx="19705">
                  <c:v>-7.6226774654597493E-3</c:v>
                </c:pt>
                <c:pt idx="19706">
                  <c:v>-7.6226774654597493E-3</c:v>
                </c:pt>
                <c:pt idx="19707">
                  <c:v>-7.6226774654597493E-3</c:v>
                </c:pt>
                <c:pt idx="19708">
                  <c:v>-7.6226774654597493E-3</c:v>
                </c:pt>
                <c:pt idx="19709">
                  <c:v>-7.6226774654597493E-3</c:v>
                </c:pt>
                <c:pt idx="19710">
                  <c:v>-7.6226774654597493E-3</c:v>
                </c:pt>
                <c:pt idx="19711">
                  <c:v>-7.8608861362553604E-3</c:v>
                </c:pt>
                <c:pt idx="19712">
                  <c:v>-7.8608861362553604E-3</c:v>
                </c:pt>
                <c:pt idx="19713">
                  <c:v>-7.8608861362553604E-3</c:v>
                </c:pt>
                <c:pt idx="19714">
                  <c:v>-7.8608861362553604E-3</c:v>
                </c:pt>
                <c:pt idx="19715">
                  <c:v>-8.0990948070510296E-3</c:v>
                </c:pt>
                <c:pt idx="19716">
                  <c:v>-8.0990948070510296E-3</c:v>
                </c:pt>
                <c:pt idx="19717">
                  <c:v>-8.0990948070510296E-3</c:v>
                </c:pt>
                <c:pt idx="19718">
                  <c:v>-8.0990948070510296E-3</c:v>
                </c:pt>
                <c:pt idx="19719">
                  <c:v>-8.0990948070510296E-3</c:v>
                </c:pt>
                <c:pt idx="19720">
                  <c:v>-8.0990948070510296E-3</c:v>
                </c:pt>
                <c:pt idx="19721">
                  <c:v>-8.0990948070510296E-3</c:v>
                </c:pt>
                <c:pt idx="19722">
                  <c:v>-8.0990948070510296E-3</c:v>
                </c:pt>
                <c:pt idx="19723">
                  <c:v>-8.5755121486422777E-3</c:v>
                </c:pt>
                <c:pt idx="19724">
                  <c:v>-8.5755121486422777E-3</c:v>
                </c:pt>
                <c:pt idx="19725">
                  <c:v>-8.8137208194378844E-3</c:v>
                </c:pt>
                <c:pt idx="19726">
                  <c:v>-8.8137208194378844E-3</c:v>
                </c:pt>
                <c:pt idx="19727">
                  <c:v>-8.8137208194378844E-3</c:v>
                </c:pt>
                <c:pt idx="19728">
                  <c:v>-8.8137208194378844E-3</c:v>
                </c:pt>
                <c:pt idx="19729">
                  <c:v>-8.8137208194378844E-3</c:v>
                </c:pt>
                <c:pt idx="19730">
                  <c:v>-8.8137208194378844E-3</c:v>
                </c:pt>
                <c:pt idx="19731">
                  <c:v>-8.8137208194378844E-3</c:v>
                </c:pt>
                <c:pt idx="19732">
                  <c:v>-8.8137208194378844E-3</c:v>
                </c:pt>
                <c:pt idx="19733">
                  <c:v>-9.2901381610290667E-3</c:v>
                </c:pt>
                <c:pt idx="19734">
                  <c:v>-9.2901381610290667E-3</c:v>
                </c:pt>
                <c:pt idx="19735">
                  <c:v>-9.0519294902334443E-3</c:v>
                </c:pt>
                <c:pt idx="19736">
                  <c:v>-9.0519294902334443E-3</c:v>
                </c:pt>
                <c:pt idx="19737">
                  <c:v>-9.0519294902334443E-3</c:v>
                </c:pt>
                <c:pt idx="19738">
                  <c:v>-9.0519294902334443E-3</c:v>
                </c:pt>
                <c:pt idx="19739">
                  <c:v>-9.0519294902334443E-3</c:v>
                </c:pt>
                <c:pt idx="19740">
                  <c:v>-9.0519294902334443E-3</c:v>
                </c:pt>
                <c:pt idx="19741">
                  <c:v>-8.5755121486422777E-3</c:v>
                </c:pt>
                <c:pt idx="19742">
                  <c:v>-8.5755121486422777E-3</c:v>
                </c:pt>
                <c:pt idx="19743">
                  <c:v>-8.5755121486422777E-3</c:v>
                </c:pt>
                <c:pt idx="19744">
                  <c:v>-8.5755121486422777E-3</c:v>
                </c:pt>
                <c:pt idx="19745">
                  <c:v>-8.5755121486422777E-3</c:v>
                </c:pt>
                <c:pt idx="19746">
                  <c:v>-8.5755121486422777E-3</c:v>
                </c:pt>
                <c:pt idx="19747">
                  <c:v>-8.5755121486422777E-3</c:v>
                </c:pt>
                <c:pt idx="19748">
                  <c:v>-8.5755121486422777E-3</c:v>
                </c:pt>
                <c:pt idx="19749">
                  <c:v>-8.5755121486422777E-3</c:v>
                </c:pt>
                <c:pt idx="19750">
                  <c:v>-8.5755121486422777E-3</c:v>
                </c:pt>
                <c:pt idx="19751">
                  <c:v>-8.3373034778465947E-3</c:v>
                </c:pt>
                <c:pt idx="19752">
                  <c:v>-8.3373034778465947E-3</c:v>
                </c:pt>
                <c:pt idx="19753">
                  <c:v>-8.3373034778465947E-3</c:v>
                </c:pt>
                <c:pt idx="19754">
                  <c:v>-8.3373034778465947E-3</c:v>
                </c:pt>
                <c:pt idx="19755">
                  <c:v>-8.0990948070510296E-3</c:v>
                </c:pt>
                <c:pt idx="19756">
                  <c:v>-8.0990948070510296E-3</c:v>
                </c:pt>
                <c:pt idx="19757">
                  <c:v>-8.0990948070510296E-3</c:v>
                </c:pt>
                <c:pt idx="19758">
                  <c:v>-8.0990948070510296E-3</c:v>
                </c:pt>
                <c:pt idx="19759">
                  <c:v>-8.0990948070510296E-3</c:v>
                </c:pt>
                <c:pt idx="19760">
                  <c:v>-8.0990948070510296E-3</c:v>
                </c:pt>
                <c:pt idx="19761">
                  <c:v>-8.0990948070510296E-3</c:v>
                </c:pt>
                <c:pt idx="19762">
                  <c:v>-8.0990948070510296E-3</c:v>
                </c:pt>
                <c:pt idx="19763">
                  <c:v>-8.0990948070510296E-3</c:v>
                </c:pt>
                <c:pt idx="19764">
                  <c:v>-8.0990948070510296E-3</c:v>
                </c:pt>
                <c:pt idx="19765">
                  <c:v>-8.0990948070510296E-3</c:v>
                </c:pt>
                <c:pt idx="19766">
                  <c:v>-8.0990948070510296E-3</c:v>
                </c:pt>
                <c:pt idx="19767">
                  <c:v>-8.0990948070510296E-3</c:v>
                </c:pt>
                <c:pt idx="19768">
                  <c:v>-8.0990948070510296E-3</c:v>
                </c:pt>
                <c:pt idx="19769">
                  <c:v>-8.0990948070510296E-3</c:v>
                </c:pt>
                <c:pt idx="19770">
                  <c:v>-8.0990948070510296E-3</c:v>
                </c:pt>
                <c:pt idx="19771">
                  <c:v>-8.0990948070510296E-3</c:v>
                </c:pt>
                <c:pt idx="19772">
                  <c:v>-7.8608861362553604E-3</c:v>
                </c:pt>
                <c:pt idx="19773">
                  <c:v>-7.8608861362553604E-3</c:v>
                </c:pt>
                <c:pt idx="19774">
                  <c:v>-7.8608861362553604E-3</c:v>
                </c:pt>
                <c:pt idx="19775">
                  <c:v>-7.8608861362553604E-3</c:v>
                </c:pt>
                <c:pt idx="19776">
                  <c:v>-7.6226774654597493E-3</c:v>
                </c:pt>
                <c:pt idx="19777">
                  <c:v>-8.3373034778465947E-3</c:v>
                </c:pt>
                <c:pt idx="19778">
                  <c:v>-8.3373034778465947E-3</c:v>
                </c:pt>
                <c:pt idx="19779">
                  <c:v>-8.3373034778465947E-3</c:v>
                </c:pt>
                <c:pt idx="19780">
                  <c:v>-8.3373034778465947E-3</c:v>
                </c:pt>
                <c:pt idx="19781">
                  <c:v>-8.0990948070510296E-3</c:v>
                </c:pt>
                <c:pt idx="19782">
                  <c:v>-8.0990948070510296E-3</c:v>
                </c:pt>
                <c:pt idx="19783">
                  <c:v>-8.0990948070510296E-3</c:v>
                </c:pt>
                <c:pt idx="19784">
                  <c:v>-8.0990948070510296E-3</c:v>
                </c:pt>
                <c:pt idx="19785">
                  <c:v>-8.0990948070510296E-3</c:v>
                </c:pt>
                <c:pt idx="19786">
                  <c:v>-8.0990948070510296E-3</c:v>
                </c:pt>
                <c:pt idx="19787">
                  <c:v>-7.8608861362553604E-3</c:v>
                </c:pt>
                <c:pt idx="19788">
                  <c:v>-7.8608861362553604E-3</c:v>
                </c:pt>
                <c:pt idx="19789">
                  <c:v>-7.6226774654597493E-3</c:v>
                </c:pt>
                <c:pt idx="19790">
                  <c:v>-7.6226774654597493E-3</c:v>
                </c:pt>
                <c:pt idx="19791">
                  <c:v>-7.3844687946641851E-3</c:v>
                </c:pt>
                <c:pt idx="19792">
                  <c:v>-7.6226774654597493E-3</c:v>
                </c:pt>
                <c:pt idx="19793">
                  <c:v>-7.6226774654597493E-3</c:v>
                </c:pt>
                <c:pt idx="19794">
                  <c:v>-7.6226774654597493E-3</c:v>
                </c:pt>
                <c:pt idx="19795">
                  <c:v>-7.6226774654597493E-3</c:v>
                </c:pt>
                <c:pt idx="19796">
                  <c:v>-7.6226774654597493E-3</c:v>
                </c:pt>
                <c:pt idx="19797">
                  <c:v>-7.3844687946641851E-3</c:v>
                </c:pt>
                <c:pt idx="19798">
                  <c:v>-7.3844687946641851E-3</c:v>
                </c:pt>
                <c:pt idx="19799">
                  <c:v>-7.3844687946641851E-3</c:v>
                </c:pt>
                <c:pt idx="19800">
                  <c:v>-7.3844687946641851E-3</c:v>
                </c:pt>
                <c:pt idx="19801">
                  <c:v>-6.9080514530729257E-3</c:v>
                </c:pt>
                <c:pt idx="19802">
                  <c:v>-6.9080514530729257E-3</c:v>
                </c:pt>
                <c:pt idx="19803">
                  <c:v>-7.3844687946641851E-3</c:v>
                </c:pt>
                <c:pt idx="19804">
                  <c:v>-7.3844687946641851E-3</c:v>
                </c:pt>
                <c:pt idx="19805">
                  <c:v>-7.1462601238685541E-3</c:v>
                </c:pt>
                <c:pt idx="19806">
                  <c:v>-7.1462601238685541E-3</c:v>
                </c:pt>
                <c:pt idx="19807">
                  <c:v>-6.9080514530729257E-3</c:v>
                </c:pt>
                <c:pt idx="19808">
                  <c:v>-6.9080514530729257E-3</c:v>
                </c:pt>
                <c:pt idx="19809">
                  <c:v>-6.9080514530729257E-3</c:v>
                </c:pt>
                <c:pt idx="19810">
                  <c:v>-6.9080514530729257E-3</c:v>
                </c:pt>
                <c:pt idx="19811">
                  <c:v>-6.9080514530729257E-3</c:v>
                </c:pt>
                <c:pt idx="19812">
                  <c:v>-6.9080514530729257E-3</c:v>
                </c:pt>
                <c:pt idx="19813">
                  <c:v>-6.9080514530729257E-3</c:v>
                </c:pt>
                <c:pt idx="19814">
                  <c:v>-6.9080514530729257E-3</c:v>
                </c:pt>
                <c:pt idx="19815">
                  <c:v>-6.9080514530729257E-3</c:v>
                </c:pt>
                <c:pt idx="19816">
                  <c:v>-6.9080514530729257E-3</c:v>
                </c:pt>
                <c:pt idx="19817">
                  <c:v>-6.9080514530729257E-3</c:v>
                </c:pt>
                <c:pt idx="19818">
                  <c:v>-6.9080514530729257E-3</c:v>
                </c:pt>
                <c:pt idx="19819">
                  <c:v>-6.9080514530729257E-3</c:v>
                </c:pt>
                <c:pt idx="19820">
                  <c:v>-6.9080514530729257E-3</c:v>
                </c:pt>
                <c:pt idx="19821">
                  <c:v>-6.9080514530729257E-3</c:v>
                </c:pt>
                <c:pt idx="19822">
                  <c:v>-6.9080514530729257E-3</c:v>
                </c:pt>
                <c:pt idx="19823">
                  <c:v>-7.3844687946641851E-3</c:v>
                </c:pt>
                <c:pt idx="19824">
                  <c:v>-7.3844687946641851E-3</c:v>
                </c:pt>
                <c:pt idx="19825">
                  <c:v>-7.3844687946641851E-3</c:v>
                </c:pt>
                <c:pt idx="19826">
                  <c:v>-7.3844687946641851E-3</c:v>
                </c:pt>
                <c:pt idx="19827">
                  <c:v>-7.6226774654597493E-3</c:v>
                </c:pt>
                <c:pt idx="19828">
                  <c:v>-7.6226774654597493E-3</c:v>
                </c:pt>
                <c:pt idx="19829">
                  <c:v>-7.3844687946641851E-3</c:v>
                </c:pt>
                <c:pt idx="19830">
                  <c:v>-7.1462601238685541E-3</c:v>
                </c:pt>
                <c:pt idx="19831">
                  <c:v>-7.1462601238685541E-3</c:v>
                </c:pt>
                <c:pt idx="19832">
                  <c:v>-7.1462601238685541E-3</c:v>
                </c:pt>
                <c:pt idx="19833">
                  <c:v>-7.1462601238685541E-3</c:v>
                </c:pt>
                <c:pt idx="19834">
                  <c:v>-7.1462601238685541E-3</c:v>
                </c:pt>
                <c:pt idx="19835">
                  <c:v>-7.1462601238685541E-3</c:v>
                </c:pt>
                <c:pt idx="19836">
                  <c:v>-7.3844687946641851E-3</c:v>
                </c:pt>
                <c:pt idx="19837">
                  <c:v>-7.3844687946641851E-3</c:v>
                </c:pt>
                <c:pt idx="19838">
                  <c:v>-7.3844687946641851E-3</c:v>
                </c:pt>
                <c:pt idx="19839">
                  <c:v>-7.3844687946641851E-3</c:v>
                </c:pt>
                <c:pt idx="19840">
                  <c:v>-7.3844687946641851E-3</c:v>
                </c:pt>
                <c:pt idx="19841">
                  <c:v>-7.3844687946641851E-3</c:v>
                </c:pt>
                <c:pt idx="19842">
                  <c:v>-7.1462601238685541E-3</c:v>
                </c:pt>
                <c:pt idx="19843">
                  <c:v>-7.1462601238685541E-3</c:v>
                </c:pt>
                <c:pt idx="19844">
                  <c:v>-6.9080514530729257E-3</c:v>
                </c:pt>
                <c:pt idx="19845">
                  <c:v>-6.9080514530729257E-3</c:v>
                </c:pt>
                <c:pt idx="19846">
                  <c:v>-6.9080514530729257E-3</c:v>
                </c:pt>
                <c:pt idx="19847">
                  <c:v>-6.9080514530729257E-3</c:v>
                </c:pt>
                <c:pt idx="19848">
                  <c:v>-6.9080514530729257E-3</c:v>
                </c:pt>
                <c:pt idx="19849">
                  <c:v>-6.9080514530729257E-3</c:v>
                </c:pt>
                <c:pt idx="19850">
                  <c:v>-6.9080514530729257E-3</c:v>
                </c:pt>
                <c:pt idx="19851">
                  <c:v>-6.9080514530729257E-3</c:v>
                </c:pt>
                <c:pt idx="19852">
                  <c:v>-6.9080514530729257E-3</c:v>
                </c:pt>
                <c:pt idx="19853">
                  <c:v>-6.9080514530729257E-3</c:v>
                </c:pt>
                <c:pt idx="19854">
                  <c:v>-6.431634111481707E-3</c:v>
                </c:pt>
                <c:pt idx="19855">
                  <c:v>-6.431634111481707E-3</c:v>
                </c:pt>
                <c:pt idx="19856">
                  <c:v>-6.9080514530729257E-3</c:v>
                </c:pt>
                <c:pt idx="19857">
                  <c:v>-6.9080514530729257E-3</c:v>
                </c:pt>
                <c:pt idx="19858">
                  <c:v>-7.1462601238685541E-3</c:v>
                </c:pt>
                <c:pt idx="19859">
                  <c:v>-7.1462601238685541E-3</c:v>
                </c:pt>
                <c:pt idx="19860">
                  <c:v>-6.9080514530729257E-3</c:v>
                </c:pt>
                <c:pt idx="19861">
                  <c:v>-6.9080514530729257E-3</c:v>
                </c:pt>
                <c:pt idx="19862">
                  <c:v>-6.6698427822773007E-3</c:v>
                </c:pt>
                <c:pt idx="19863">
                  <c:v>-6.6698427822773007E-3</c:v>
                </c:pt>
                <c:pt idx="19864">
                  <c:v>-6.6698427822773007E-3</c:v>
                </c:pt>
                <c:pt idx="19865">
                  <c:v>-6.6698427822773007E-3</c:v>
                </c:pt>
                <c:pt idx="19866">
                  <c:v>-7.3844687946641851E-3</c:v>
                </c:pt>
                <c:pt idx="19867">
                  <c:v>-7.3844687946641851E-3</c:v>
                </c:pt>
                <c:pt idx="19868">
                  <c:v>-7.3844687946641851E-3</c:v>
                </c:pt>
                <c:pt idx="19869">
                  <c:v>-7.3844687946641851E-3</c:v>
                </c:pt>
                <c:pt idx="19870">
                  <c:v>-7.1462601238685541E-3</c:v>
                </c:pt>
                <c:pt idx="19871">
                  <c:v>-7.1462601238685541E-3</c:v>
                </c:pt>
                <c:pt idx="19872">
                  <c:v>-7.1462601238685541E-3</c:v>
                </c:pt>
                <c:pt idx="19873">
                  <c:v>-7.1462601238685541E-3</c:v>
                </c:pt>
                <c:pt idx="19874">
                  <c:v>-7.3844687946641851E-3</c:v>
                </c:pt>
                <c:pt idx="19875">
                  <c:v>-7.3844687946641851E-3</c:v>
                </c:pt>
                <c:pt idx="19876">
                  <c:v>-7.1462601238685541E-3</c:v>
                </c:pt>
                <c:pt idx="19877">
                  <c:v>-7.1462601238685541E-3</c:v>
                </c:pt>
                <c:pt idx="19878">
                  <c:v>-7.1462601238685541E-3</c:v>
                </c:pt>
                <c:pt idx="19879">
                  <c:v>-7.1462601238685541E-3</c:v>
                </c:pt>
                <c:pt idx="19880">
                  <c:v>-7.3844687946641851E-3</c:v>
                </c:pt>
                <c:pt idx="19881">
                  <c:v>-7.3844687946641851E-3</c:v>
                </c:pt>
                <c:pt idx="19882">
                  <c:v>-7.6226774654597493E-3</c:v>
                </c:pt>
                <c:pt idx="19883">
                  <c:v>-7.6226774654597493E-3</c:v>
                </c:pt>
                <c:pt idx="19884">
                  <c:v>-7.8608861362553604E-3</c:v>
                </c:pt>
                <c:pt idx="19885">
                  <c:v>-7.8608861362553604E-3</c:v>
                </c:pt>
                <c:pt idx="19886">
                  <c:v>-7.6226774654597493E-3</c:v>
                </c:pt>
                <c:pt idx="19887">
                  <c:v>-7.6226774654597493E-3</c:v>
                </c:pt>
                <c:pt idx="19888">
                  <c:v>-7.6226774654597493E-3</c:v>
                </c:pt>
                <c:pt idx="19889">
                  <c:v>-7.6226774654597493E-3</c:v>
                </c:pt>
                <c:pt idx="19890">
                  <c:v>-7.6226774654597493E-3</c:v>
                </c:pt>
                <c:pt idx="19891">
                  <c:v>-7.6226774654597493E-3</c:v>
                </c:pt>
                <c:pt idx="19892">
                  <c:v>-7.6226774654597493E-3</c:v>
                </c:pt>
                <c:pt idx="19893">
                  <c:v>-7.6226774654597493E-3</c:v>
                </c:pt>
                <c:pt idx="19894">
                  <c:v>-7.6226774654597493E-3</c:v>
                </c:pt>
                <c:pt idx="19895">
                  <c:v>-7.6226774654597493E-3</c:v>
                </c:pt>
                <c:pt idx="19896">
                  <c:v>-7.6226774654597493E-3</c:v>
                </c:pt>
                <c:pt idx="19897">
                  <c:v>-7.6226774654597493E-3</c:v>
                </c:pt>
                <c:pt idx="19898">
                  <c:v>-7.6226774654597493E-3</c:v>
                </c:pt>
                <c:pt idx="19899">
                  <c:v>-7.6226774654597493E-3</c:v>
                </c:pt>
                <c:pt idx="19900">
                  <c:v>-7.6226774654597493E-3</c:v>
                </c:pt>
                <c:pt idx="19901">
                  <c:v>-7.6226774654597493E-3</c:v>
                </c:pt>
                <c:pt idx="19902">
                  <c:v>-7.6226774654597493E-3</c:v>
                </c:pt>
                <c:pt idx="19903">
                  <c:v>-7.6226774654597493E-3</c:v>
                </c:pt>
                <c:pt idx="19904">
                  <c:v>-8.0990948070510296E-3</c:v>
                </c:pt>
                <c:pt idx="19905">
                  <c:v>-8.0990948070510296E-3</c:v>
                </c:pt>
                <c:pt idx="19906">
                  <c:v>-8.0990948070510296E-3</c:v>
                </c:pt>
                <c:pt idx="19907">
                  <c:v>-8.0990948070510296E-3</c:v>
                </c:pt>
                <c:pt idx="19908">
                  <c:v>-8.0990948070510296E-3</c:v>
                </c:pt>
                <c:pt idx="19909">
                  <c:v>-8.0990948070510296E-3</c:v>
                </c:pt>
                <c:pt idx="19910">
                  <c:v>-7.8608861362553604E-3</c:v>
                </c:pt>
                <c:pt idx="19911">
                  <c:v>-7.8608861362553604E-3</c:v>
                </c:pt>
                <c:pt idx="19912">
                  <c:v>-7.8608861362553604E-3</c:v>
                </c:pt>
                <c:pt idx="19913">
                  <c:v>-7.8608861362553604E-3</c:v>
                </c:pt>
                <c:pt idx="19914">
                  <c:v>-8.0990948070510296E-3</c:v>
                </c:pt>
                <c:pt idx="19915">
                  <c:v>-8.0990948070510296E-3</c:v>
                </c:pt>
                <c:pt idx="19916">
                  <c:v>-8.0990948070510296E-3</c:v>
                </c:pt>
                <c:pt idx="19917">
                  <c:v>-8.0990948070510296E-3</c:v>
                </c:pt>
                <c:pt idx="19918">
                  <c:v>-8.0990948070510296E-3</c:v>
                </c:pt>
                <c:pt idx="19919">
                  <c:v>-8.0990948070510296E-3</c:v>
                </c:pt>
                <c:pt idx="19920">
                  <c:v>-7.6226774654597493E-3</c:v>
                </c:pt>
                <c:pt idx="19921">
                  <c:v>-7.6226774654597493E-3</c:v>
                </c:pt>
                <c:pt idx="19922">
                  <c:v>-7.6226774654597493E-3</c:v>
                </c:pt>
                <c:pt idx="19923">
                  <c:v>-7.6226774654597493E-3</c:v>
                </c:pt>
                <c:pt idx="19924">
                  <c:v>-7.6226774654597493E-3</c:v>
                </c:pt>
                <c:pt idx="19925">
                  <c:v>-7.6226774654597493E-3</c:v>
                </c:pt>
                <c:pt idx="19926">
                  <c:v>-7.6226774654597493E-3</c:v>
                </c:pt>
                <c:pt idx="19927">
                  <c:v>-7.6226774654597493E-3</c:v>
                </c:pt>
                <c:pt idx="19928">
                  <c:v>-7.6226774654597493E-3</c:v>
                </c:pt>
                <c:pt idx="19929">
                  <c:v>-7.6226774654597493E-3</c:v>
                </c:pt>
                <c:pt idx="19930">
                  <c:v>-7.6226774654597493E-3</c:v>
                </c:pt>
                <c:pt idx="19931">
                  <c:v>-7.6226774654597493E-3</c:v>
                </c:pt>
                <c:pt idx="19932">
                  <c:v>-8.0990948070510296E-3</c:v>
                </c:pt>
                <c:pt idx="19933">
                  <c:v>-8.0990948070510296E-3</c:v>
                </c:pt>
                <c:pt idx="19934">
                  <c:v>-8.0990948070510296E-3</c:v>
                </c:pt>
                <c:pt idx="19935">
                  <c:v>-8.0990948070510296E-3</c:v>
                </c:pt>
                <c:pt idx="19936">
                  <c:v>-8.0990948070510296E-3</c:v>
                </c:pt>
                <c:pt idx="19937">
                  <c:v>-8.0990948070510296E-3</c:v>
                </c:pt>
                <c:pt idx="19938">
                  <c:v>-7.8608861362553604E-3</c:v>
                </c:pt>
                <c:pt idx="19939">
                  <c:v>-7.8608861362553604E-3</c:v>
                </c:pt>
                <c:pt idx="19940">
                  <c:v>-7.8608861362553604E-3</c:v>
                </c:pt>
                <c:pt idx="19941">
                  <c:v>-7.8608861362553604E-3</c:v>
                </c:pt>
                <c:pt idx="19942">
                  <c:v>-7.3844687946641851E-3</c:v>
                </c:pt>
                <c:pt idx="19943">
                  <c:v>-7.3844687946641851E-3</c:v>
                </c:pt>
                <c:pt idx="19944">
                  <c:v>-7.3844687946641851E-3</c:v>
                </c:pt>
                <c:pt idx="19945">
                  <c:v>-7.3844687946641851E-3</c:v>
                </c:pt>
                <c:pt idx="19946">
                  <c:v>-7.3844687946641851E-3</c:v>
                </c:pt>
                <c:pt idx="19947">
                  <c:v>-7.3844687946641851E-3</c:v>
                </c:pt>
                <c:pt idx="19948">
                  <c:v>-7.1462601238685541E-3</c:v>
                </c:pt>
                <c:pt idx="19949">
                  <c:v>-7.1462601238685541E-3</c:v>
                </c:pt>
                <c:pt idx="19950">
                  <c:v>-7.1462601238685541E-3</c:v>
                </c:pt>
                <c:pt idx="19951">
                  <c:v>-7.1462601238685541E-3</c:v>
                </c:pt>
                <c:pt idx="19952">
                  <c:v>-6.9080514530729257E-3</c:v>
                </c:pt>
                <c:pt idx="19953">
                  <c:v>-6.9080514530729257E-3</c:v>
                </c:pt>
                <c:pt idx="19954">
                  <c:v>-6.9080514530729257E-3</c:v>
                </c:pt>
                <c:pt idx="19955">
                  <c:v>-6.9080514530729257E-3</c:v>
                </c:pt>
                <c:pt idx="19956">
                  <c:v>-7.3844687946641851E-3</c:v>
                </c:pt>
                <c:pt idx="19957">
                  <c:v>-7.3844687946641851E-3</c:v>
                </c:pt>
                <c:pt idx="19958">
                  <c:v>-7.1462601238685541E-3</c:v>
                </c:pt>
                <c:pt idx="19959">
                  <c:v>-7.1462601238685541E-3</c:v>
                </c:pt>
                <c:pt idx="19960">
                  <c:v>-6.9080514530729257E-3</c:v>
                </c:pt>
                <c:pt idx="19961">
                  <c:v>-6.9080514530729257E-3</c:v>
                </c:pt>
                <c:pt idx="19962">
                  <c:v>-6.9080514530729257E-3</c:v>
                </c:pt>
                <c:pt idx="19963">
                  <c:v>-6.9080514530729257E-3</c:v>
                </c:pt>
                <c:pt idx="19964">
                  <c:v>-6.6698427822773007E-3</c:v>
                </c:pt>
                <c:pt idx="19965">
                  <c:v>-6.6698427822773007E-3</c:v>
                </c:pt>
                <c:pt idx="19966">
                  <c:v>-6.9080514530729257E-3</c:v>
                </c:pt>
                <c:pt idx="19967">
                  <c:v>-6.9080514530729257E-3</c:v>
                </c:pt>
                <c:pt idx="19968">
                  <c:v>-6.9080514530729257E-3</c:v>
                </c:pt>
                <c:pt idx="19969">
                  <c:v>-6.9080514530729257E-3</c:v>
                </c:pt>
                <c:pt idx="19970">
                  <c:v>-6.9080514530729257E-3</c:v>
                </c:pt>
                <c:pt idx="19971">
                  <c:v>-6.9080514530729257E-3</c:v>
                </c:pt>
                <c:pt idx="19972">
                  <c:v>-6.9080514530729257E-3</c:v>
                </c:pt>
                <c:pt idx="19973">
                  <c:v>-7.1462601238685541E-3</c:v>
                </c:pt>
                <c:pt idx="19974">
                  <c:v>-7.1462601238685541E-3</c:v>
                </c:pt>
                <c:pt idx="19975">
                  <c:v>-7.1462601238685541E-3</c:v>
                </c:pt>
                <c:pt idx="19976">
                  <c:v>-7.1462601238685541E-3</c:v>
                </c:pt>
                <c:pt idx="19977">
                  <c:v>-7.1462601238685541E-3</c:v>
                </c:pt>
                <c:pt idx="19978">
                  <c:v>-7.1462601238685541E-3</c:v>
                </c:pt>
                <c:pt idx="19979">
                  <c:v>-7.1462601238685541E-3</c:v>
                </c:pt>
                <c:pt idx="19980">
                  <c:v>-7.1462601238685541E-3</c:v>
                </c:pt>
                <c:pt idx="19981">
                  <c:v>-8.3273852010468767E-3</c:v>
                </c:pt>
                <c:pt idx="19982">
                  <c:v>-8.3273852010468767E-3</c:v>
                </c:pt>
                <c:pt idx="19983">
                  <c:v>-8.3273852010468767E-3</c:v>
                </c:pt>
                <c:pt idx="19984">
                  <c:v>-8.3273852010468767E-3</c:v>
                </c:pt>
                <c:pt idx="19985">
                  <c:v>-8.3273852010468767E-3</c:v>
                </c:pt>
                <c:pt idx="19986">
                  <c:v>-8.3273852010468767E-3</c:v>
                </c:pt>
                <c:pt idx="19987">
                  <c:v>-8.3273852010468767E-3</c:v>
                </c:pt>
                <c:pt idx="19988">
                  <c:v>-8.3273852010468767E-3</c:v>
                </c:pt>
                <c:pt idx="19989">
                  <c:v>-8.3273852010468767E-3</c:v>
                </c:pt>
                <c:pt idx="19990">
                  <c:v>-8.3273852010468767E-3</c:v>
                </c:pt>
                <c:pt idx="19991">
                  <c:v>-8.3273852010468767E-3</c:v>
                </c:pt>
                <c:pt idx="19992">
                  <c:v>-8.3273852010468767E-3</c:v>
                </c:pt>
                <c:pt idx="19993">
                  <c:v>-8.3273852010468767E-3</c:v>
                </c:pt>
                <c:pt idx="19994">
                  <c:v>-8.3273852010468767E-3</c:v>
                </c:pt>
                <c:pt idx="19995">
                  <c:v>-8.3273852010468767E-3</c:v>
                </c:pt>
                <c:pt idx="19996">
                  <c:v>-8.0894599095884673E-3</c:v>
                </c:pt>
                <c:pt idx="19997">
                  <c:v>-8.3254043767841106E-3</c:v>
                </c:pt>
                <c:pt idx="19998">
                  <c:v>-8.0875356803044793E-3</c:v>
                </c:pt>
                <c:pt idx="19999">
                  <c:v>-8.0875356803044793E-3</c:v>
                </c:pt>
                <c:pt idx="20000">
                  <c:v>-8.0875356803044793E-3</c:v>
                </c:pt>
                <c:pt idx="20001">
                  <c:v>-8.323424494649307E-3</c:v>
                </c:pt>
                <c:pt idx="20002">
                  <c:v>-8.323424494649307E-3</c:v>
                </c:pt>
                <c:pt idx="20003">
                  <c:v>-8.323424494649307E-3</c:v>
                </c:pt>
                <c:pt idx="20004">
                  <c:v>-8.323424494649307E-3</c:v>
                </c:pt>
                <c:pt idx="20005">
                  <c:v>-8.323424494649307E-3</c:v>
                </c:pt>
                <c:pt idx="20006">
                  <c:v>-8.323424494649307E-3</c:v>
                </c:pt>
                <c:pt idx="20007">
                  <c:v>-8.323424494649307E-3</c:v>
                </c:pt>
                <c:pt idx="20008">
                  <c:v>-8.323424494649307E-3</c:v>
                </c:pt>
                <c:pt idx="20009">
                  <c:v>-8.323424494649307E-3</c:v>
                </c:pt>
                <c:pt idx="20010">
                  <c:v>-8.323424494649307E-3</c:v>
                </c:pt>
                <c:pt idx="20011">
                  <c:v>-8.323424494649307E-3</c:v>
                </c:pt>
                <c:pt idx="20012">
                  <c:v>-8.323424494649307E-3</c:v>
                </c:pt>
                <c:pt idx="20013">
                  <c:v>-8.323424494649307E-3</c:v>
                </c:pt>
                <c:pt idx="20014">
                  <c:v>-8.323424494649307E-3</c:v>
                </c:pt>
                <c:pt idx="20015">
                  <c:v>-8.323424494649307E-3</c:v>
                </c:pt>
                <c:pt idx="20016">
                  <c:v>-8.323424494649307E-3</c:v>
                </c:pt>
                <c:pt idx="20017">
                  <c:v>-8.323424494649307E-3</c:v>
                </c:pt>
                <c:pt idx="20018">
                  <c:v>-8.323424494649307E-3</c:v>
                </c:pt>
                <c:pt idx="20019">
                  <c:v>-8.323424494649307E-3</c:v>
                </c:pt>
                <c:pt idx="20020">
                  <c:v>-8.323424494649307E-3</c:v>
                </c:pt>
                <c:pt idx="20021">
                  <c:v>-8.323424494649307E-3</c:v>
                </c:pt>
                <c:pt idx="20022">
                  <c:v>-8.323424494649307E-3</c:v>
                </c:pt>
                <c:pt idx="20023">
                  <c:v>-8.323424494649307E-3</c:v>
                </c:pt>
                <c:pt idx="20024">
                  <c:v>-8.323424494649307E-3</c:v>
                </c:pt>
                <c:pt idx="20025">
                  <c:v>-8.323424494649307E-3</c:v>
                </c:pt>
                <c:pt idx="20026">
                  <c:v>-8.323424494649307E-3</c:v>
                </c:pt>
                <c:pt idx="20027">
                  <c:v>-8.323424494649307E-3</c:v>
                </c:pt>
                <c:pt idx="20028">
                  <c:v>-8.323424494649307E-3</c:v>
                </c:pt>
                <c:pt idx="20029">
                  <c:v>-8.323424494649307E-3</c:v>
                </c:pt>
                <c:pt idx="20030">
                  <c:v>-8.323424494649307E-3</c:v>
                </c:pt>
                <c:pt idx="20031">
                  <c:v>-8.323424494649307E-3</c:v>
                </c:pt>
                <c:pt idx="20032">
                  <c:v>-8.323424494649307E-3</c:v>
                </c:pt>
                <c:pt idx="20033">
                  <c:v>-8.323424494649307E-3</c:v>
                </c:pt>
                <c:pt idx="20034">
                  <c:v>-8.323424494649307E-3</c:v>
                </c:pt>
                <c:pt idx="20035">
                  <c:v>-8.323424494649307E-3</c:v>
                </c:pt>
                <c:pt idx="20036">
                  <c:v>-8.323424494649307E-3</c:v>
                </c:pt>
                <c:pt idx="20037">
                  <c:v>-8.323424494649307E-3</c:v>
                </c:pt>
                <c:pt idx="20038">
                  <c:v>-8.323424494649307E-3</c:v>
                </c:pt>
                <c:pt idx="20039">
                  <c:v>-8.323424494649307E-3</c:v>
                </c:pt>
                <c:pt idx="20040">
                  <c:v>-8.0856123662307027E-3</c:v>
                </c:pt>
                <c:pt idx="20041">
                  <c:v>-8.0856123662307027E-3</c:v>
                </c:pt>
                <c:pt idx="20042">
                  <c:v>-8.0856123662307027E-3</c:v>
                </c:pt>
                <c:pt idx="20043">
                  <c:v>-8.0856123662307027E-3</c:v>
                </c:pt>
                <c:pt idx="20044">
                  <c:v>-8.0856123662307027E-3</c:v>
                </c:pt>
                <c:pt idx="20045">
                  <c:v>-8.0856123662307027E-3</c:v>
                </c:pt>
                <c:pt idx="20046">
                  <c:v>-8.323424494649307E-3</c:v>
                </c:pt>
                <c:pt idx="20047">
                  <c:v>-8.323424494649307E-3</c:v>
                </c:pt>
                <c:pt idx="20048">
                  <c:v>-8.323424494649307E-3</c:v>
                </c:pt>
                <c:pt idx="20049">
                  <c:v>-8.323424494649307E-3</c:v>
                </c:pt>
                <c:pt idx="20050">
                  <c:v>-8.323424494649307E-3</c:v>
                </c:pt>
                <c:pt idx="20051">
                  <c:v>-8.323424494649307E-3</c:v>
                </c:pt>
                <c:pt idx="20052">
                  <c:v>-8.323424494649307E-3</c:v>
                </c:pt>
                <c:pt idx="20053">
                  <c:v>-9.2746730083234242E-3</c:v>
                </c:pt>
                <c:pt idx="20054">
                  <c:v>-9.2746730083234242E-3</c:v>
                </c:pt>
                <c:pt idx="20055">
                  <c:v>-9.036860879904924E-3</c:v>
                </c:pt>
                <c:pt idx="20056">
                  <c:v>-9.036860879904924E-3</c:v>
                </c:pt>
                <c:pt idx="20057">
                  <c:v>-9.036860879904924E-3</c:v>
                </c:pt>
                <c:pt idx="20058">
                  <c:v>-9.036860879904924E-3</c:v>
                </c:pt>
                <c:pt idx="20059">
                  <c:v>-9.2746730083234242E-3</c:v>
                </c:pt>
                <c:pt idx="20060">
                  <c:v>-9.2746730083234242E-3</c:v>
                </c:pt>
                <c:pt idx="20061">
                  <c:v>-9.2746730083234242E-3</c:v>
                </c:pt>
                <c:pt idx="20062">
                  <c:v>-9.2746730083234242E-3</c:v>
                </c:pt>
                <c:pt idx="20063">
                  <c:v>-9.2746730083234242E-3</c:v>
                </c:pt>
                <c:pt idx="20064">
                  <c:v>-9.2746730083234242E-3</c:v>
                </c:pt>
                <c:pt idx="20065">
                  <c:v>-9.2746730083234242E-3</c:v>
                </c:pt>
                <c:pt idx="20066">
                  <c:v>-9.2746730083234242E-3</c:v>
                </c:pt>
                <c:pt idx="20067">
                  <c:v>-9.2746730083234242E-3</c:v>
                </c:pt>
                <c:pt idx="20068">
                  <c:v>-9.2746730083234242E-3</c:v>
                </c:pt>
                <c:pt idx="20069">
                  <c:v>-9.2746730083234242E-3</c:v>
                </c:pt>
                <c:pt idx="20070">
                  <c:v>-9.2746730083234242E-3</c:v>
                </c:pt>
                <c:pt idx="20071">
                  <c:v>-9.2746730083234242E-3</c:v>
                </c:pt>
                <c:pt idx="20072">
                  <c:v>-9.2746730083234242E-3</c:v>
                </c:pt>
                <c:pt idx="20073">
                  <c:v>-9.2746730083234242E-3</c:v>
                </c:pt>
                <c:pt idx="20074">
                  <c:v>-9.2746730083234242E-3</c:v>
                </c:pt>
                <c:pt idx="20075">
                  <c:v>-9.2746730083234242E-3</c:v>
                </c:pt>
                <c:pt idx="20076">
                  <c:v>-9.2746730083234242E-3</c:v>
                </c:pt>
                <c:pt idx="20077">
                  <c:v>-9.2746730083234242E-3</c:v>
                </c:pt>
                <c:pt idx="20078">
                  <c:v>-9.2746730083234242E-3</c:v>
                </c:pt>
                <c:pt idx="20079">
                  <c:v>-9.2746730083234242E-3</c:v>
                </c:pt>
                <c:pt idx="20080">
                  <c:v>-9.2746730083234242E-3</c:v>
                </c:pt>
                <c:pt idx="20081">
                  <c:v>-9.2746730083234242E-3</c:v>
                </c:pt>
                <c:pt idx="20082">
                  <c:v>-9.2746730083234242E-3</c:v>
                </c:pt>
                <c:pt idx="20083">
                  <c:v>-9.2746730083234242E-3</c:v>
                </c:pt>
                <c:pt idx="20084">
                  <c:v>-9.2746730083234242E-3</c:v>
                </c:pt>
                <c:pt idx="20085">
                  <c:v>-9.036860879904924E-3</c:v>
                </c:pt>
                <c:pt idx="20086">
                  <c:v>-9.036860879904924E-3</c:v>
                </c:pt>
                <c:pt idx="20087">
                  <c:v>-9.036860879904924E-3</c:v>
                </c:pt>
                <c:pt idx="20088">
                  <c:v>-9.036860879904924E-3</c:v>
                </c:pt>
                <c:pt idx="20089">
                  <c:v>-9.036860879904924E-3</c:v>
                </c:pt>
                <c:pt idx="20090">
                  <c:v>-9.036860879904924E-3</c:v>
                </c:pt>
                <c:pt idx="20091">
                  <c:v>-9.036860879904924E-3</c:v>
                </c:pt>
                <c:pt idx="20092">
                  <c:v>-9.036860879904924E-3</c:v>
                </c:pt>
                <c:pt idx="20093">
                  <c:v>-9.036860879904924E-3</c:v>
                </c:pt>
                <c:pt idx="20094">
                  <c:v>-9.036860879904924E-3</c:v>
                </c:pt>
                <c:pt idx="20095">
                  <c:v>-9.036860879904924E-3</c:v>
                </c:pt>
                <c:pt idx="20096">
                  <c:v>-9.036860879904924E-3</c:v>
                </c:pt>
                <c:pt idx="20097">
                  <c:v>-9.036860879904924E-3</c:v>
                </c:pt>
                <c:pt idx="20098">
                  <c:v>-9.036860879904924E-3</c:v>
                </c:pt>
                <c:pt idx="20099">
                  <c:v>-9.2746730083234242E-3</c:v>
                </c:pt>
                <c:pt idx="20100">
                  <c:v>-9.2746730083234242E-3</c:v>
                </c:pt>
                <c:pt idx="20101">
                  <c:v>-9.036860879904924E-3</c:v>
                </c:pt>
                <c:pt idx="20102">
                  <c:v>-9.036860879904924E-3</c:v>
                </c:pt>
                <c:pt idx="20103">
                  <c:v>-9.036860879904924E-3</c:v>
                </c:pt>
                <c:pt idx="20104">
                  <c:v>-9.036860879904924E-3</c:v>
                </c:pt>
                <c:pt idx="20105">
                  <c:v>-9.036860879904924E-3</c:v>
                </c:pt>
                <c:pt idx="20106">
                  <c:v>-9.036860879904924E-3</c:v>
                </c:pt>
                <c:pt idx="20107">
                  <c:v>-9.036860879904924E-3</c:v>
                </c:pt>
                <c:pt idx="20108">
                  <c:v>-9.036860879904924E-3</c:v>
                </c:pt>
                <c:pt idx="20109">
                  <c:v>-9.036860879904924E-3</c:v>
                </c:pt>
                <c:pt idx="20110">
                  <c:v>-9.036860879904924E-3</c:v>
                </c:pt>
                <c:pt idx="20111">
                  <c:v>-9.036860879904924E-3</c:v>
                </c:pt>
                <c:pt idx="20112">
                  <c:v>-9.036860879904924E-3</c:v>
                </c:pt>
                <c:pt idx="20113">
                  <c:v>-9.036860879904924E-3</c:v>
                </c:pt>
                <c:pt idx="20114">
                  <c:v>-9.036860879904924E-3</c:v>
                </c:pt>
                <c:pt idx="20115">
                  <c:v>-9.036860879904924E-3</c:v>
                </c:pt>
                <c:pt idx="20116">
                  <c:v>-9.036860879904924E-3</c:v>
                </c:pt>
                <c:pt idx="20117">
                  <c:v>-9.036860879904924E-3</c:v>
                </c:pt>
                <c:pt idx="20118">
                  <c:v>-9.2746730083234242E-3</c:v>
                </c:pt>
                <c:pt idx="20119">
                  <c:v>-9.2746730083234242E-3</c:v>
                </c:pt>
                <c:pt idx="20120">
                  <c:v>-9.2746730083234242E-3</c:v>
                </c:pt>
                <c:pt idx="20121">
                  <c:v>-9.2746730083234242E-3</c:v>
                </c:pt>
                <c:pt idx="20122">
                  <c:v>-9.2746730083234242E-3</c:v>
                </c:pt>
                <c:pt idx="20123">
                  <c:v>-9.2746730083234242E-3</c:v>
                </c:pt>
                <c:pt idx="20124">
                  <c:v>-9.2746730083234242E-3</c:v>
                </c:pt>
                <c:pt idx="20125">
                  <c:v>-9.2746730083234242E-3</c:v>
                </c:pt>
                <c:pt idx="20126">
                  <c:v>-9.2746730083234242E-3</c:v>
                </c:pt>
                <c:pt idx="20127">
                  <c:v>-9.2746730083234242E-3</c:v>
                </c:pt>
                <c:pt idx="20128">
                  <c:v>-9.2746730083234242E-3</c:v>
                </c:pt>
                <c:pt idx="20129">
                  <c:v>-9.2746730083234242E-3</c:v>
                </c:pt>
                <c:pt idx="20130">
                  <c:v>-9.036860879904924E-3</c:v>
                </c:pt>
                <c:pt idx="20131">
                  <c:v>-9.036860879904924E-3</c:v>
                </c:pt>
                <c:pt idx="20132">
                  <c:v>-9.036860879904924E-3</c:v>
                </c:pt>
                <c:pt idx="20133">
                  <c:v>-9.036860879904924E-3</c:v>
                </c:pt>
                <c:pt idx="20134">
                  <c:v>-9.036860879904924E-3</c:v>
                </c:pt>
                <c:pt idx="20135">
                  <c:v>-9.036860879904924E-3</c:v>
                </c:pt>
                <c:pt idx="20136">
                  <c:v>-9.036860879904924E-3</c:v>
                </c:pt>
                <c:pt idx="20137">
                  <c:v>-9.036860879904924E-3</c:v>
                </c:pt>
                <c:pt idx="20138">
                  <c:v>-9.036860879904924E-3</c:v>
                </c:pt>
                <c:pt idx="20139">
                  <c:v>-9.036860879904924E-3</c:v>
                </c:pt>
                <c:pt idx="20140">
                  <c:v>-8.7990487514863266E-3</c:v>
                </c:pt>
                <c:pt idx="20141">
                  <c:v>-8.7990487514863266E-3</c:v>
                </c:pt>
                <c:pt idx="20142">
                  <c:v>-8.7990487514863266E-3</c:v>
                </c:pt>
                <c:pt idx="20143">
                  <c:v>-8.7990487514863266E-3</c:v>
                </c:pt>
                <c:pt idx="20144">
                  <c:v>-9.036860879904924E-3</c:v>
                </c:pt>
                <c:pt idx="20145">
                  <c:v>-9.036860879904924E-3</c:v>
                </c:pt>
                <c:pt idx="20146">
                  <c:v>-9.036860879904924E-3</c:v>
                </c:pt>
                <c:pt idx="20147">
                  <c:v>-9.036860879904924E-3</c:v>
                </c:pt>
                <c:pt idx="20148">
                  <c:v>-9.036860879904924E-3</c:v>
                </c:pt>
                <c:pt idx="20149">
                  <c:v>-9.036860879904924E-3</c:v>
                </c:pt>
                <c:pt idx="20150">
                  <c:v>-8.7990487514863266E-3</c:v>
                </c:pt>
                <c:pt idx="20151">
                  <c:v>-8.7990487514863266E-3</c:v>
                </c:pt>
                <c:pt idx="20152">
                  <c:v>-8.5612366230678211E-3</c:v>
                </c:pt>
                <c:pt idx="20153">
                  <c:v>-8.5612366230678211E-3</c:v>
                </c:pt>
                <c:pt idx="20154">
                  <c:v>-8.323424494649307E-3</c:v>
                </c:pt>
                <c:pt idx="20155">
                  <c:v>-8.323424494649307E-3</c:v>
                </c:pt>
                <c:pt idx="20156">
                  <c:v>-8.5612366230678211E-3</c:v>
                </c:pt>
                <c:pt idx="20157">
                  <c:v>-8.5612366230678211E-3</c:v>
                </c:pt>
                <c:pt idx="20158">
                  <c:v>-8.323424494649307E-3</c:v>
                </c:pt>
                <c:pt idx="20159">
                  <c:v>-8.323424494649307E-3</c:v>
                </c:pt>
                <c:pt idx="20160">
                  <c:v>-8.323424494649307E-3</c:v>
                </c:pt>
                <c:pt idx="20161">
                  <c:v>-8.323424494649307E-3</c:v>
                </c:pt>
                <c:pt idx="20162">
                  <c:v>-8.323424494649307E-3</c:v>
                </c:pt>
                <c:pt idx="20163">
                  <c:v>-8.323424494649307E-3</c:v>
                </c:pt>
                <c:pt idx="20164">
                  <c:v>-8.323424494649307E-3</c:v>
                </c:pt>
                <c:pt idx="20165">
                  <c:v>-8.323424494649307E-3</c:v>
                </c:pt>
                <c:pt idx="20166">
                  <c:v>-8.323424494649307E-3</c:v>
                </c:pt>
                <c:pt idx="20167">
                  <c:v>-8.323424494649307E-3</c:v>
                </c:pt>
                <c:pt idx="20168">
                  <c:v>-8.323424494649307E-3</c:v>
                </c:pt>
                <c:pt idx="20169">
                  <c:v>-8.323424494649307E-3</c:v>
                </c:pt>
                <c:pt idx="20170">
                  <c:v>-8.323424494649307E-3</c:v>
                </c:pt>
                <c:pt idx="20171">
                  <c:v>-8.323424494649307E-3</c:v>
                </c:pt>
                <c:pt idx="20172">
                  <c:v>-8.323424494649307E-3</c:v>
                </c:pt>
                <c:pt idx="20173">
                  <c:v>-8.5612366230678211E-3</c:v>
                </c:pt>
                <c:pt idx="20174">
                  <c:v>-8.5612366230678211E-3</c:v>
                </c:pt>
                <c:pt idx="20175">
                  <c:v>-8.5612366230678211E-3</c:v>
                </c:pt>
                <c:pt idx="20176">
                  <c:v>-8.5612366230678211E-3</c:v>
                </c:pt>
                <c:pt idx="20177">
                  <c:v>-8.5612366230678211E-3</c:v>
                </c:pt>
                <c:pt idx="20178">
                  <c:v>-8.5612366230678211E-3</c:v>
                </c:pt>
                <c:pt idx="20179">
                  <c:v>-9.036860879904924E-3</c:v>
                </c:pt>
                <c:pt idx="20180">
                  <c:v>-9.036860879904924E-3</c:v>
                </c:pt>
                <c:pt idx="20181">
                  <c:v>-9.036860879904924E-3</c:v>
                </c:pt>
                <c:pt idx="20182">
                  <c:v>-9.036860879904924E-3</c:v>
                </c:pt>
                <c:pt idx="20183">
                  <c:v>-9.036860879904924E-3</c:v>
                </c:pt>
                <c:pt idx="20184">
                  <c:v>-9.036860879904924E-3</c:v>
                </c:pt>
                <c:pt idx="20185">
                  <c:v>-9.036860879904924E-3</c:v>
                </c:pt>
                <c:pt idx="20186">
                  <c:v>-9.036860879904924E-3</c:v>
                </c:pt>
                <c:pt idx="20187">
                  <c:v>-9.2746730083234242E-3</c:v>
                </c:pt>
                <c:pt idx="20188">
                  <c:v>-9.2746730083234242E-3</c:v>
                </c:pt>
                <c:pt idx="20189">
                  <c:v>-9.2746730083234242E-3</c:v>
                </c:pt>
                <c:pt idx="20190">
                  <c:v>-9.2746730083234242E-3</c:v>
                </c:pt>
                <c:pt idx="20191">
                  <c:v>-9.2746730083234242E-3</c:v>
                </c:pt>
                <c:pt idx="20192">
                  <c:v>-9.2746730083234242E-3</c:v>
                </c:pt>
                <c:pt idx="20193">
                  <c:v>-8.7990487514863266E-3</c:v>
                </c:pt>
                <c:pt idx="20194">
                  <c:v>-8.7990487514863266E-3</c:v>
                </c:pt>
                <c:pt idx="20195">
                  <c:v>-8.7990487514863266E-3</c:v>
                </c:pt>
                <c:pt idx="20196">
                  <c:v>-8.7990487514863266E-3</c:v>
                </c:pt>
                <c:pt idx="20197">
                  <c:v>-8.7990487514863266E-3</c:v>
                </c:pt>
                <c:pt idx="20198">
                  <c:v>-8.7990487514863266E-3</c:v>
                </c:pt>
                <c:pt idx="20199">
                  <c:v>-8.7990487514863266E-3</c:v>
                </c:pt>
                <c:pt idx="20200">
                  <c:v>-8.7990487514863266E-3</c:v>
                </c:pt>
                <c:pt idx="20201">
                  <c:v>-8.7990487514863266E-3</c:v>
                </c:pt>
                <c:pt idx="20202">
                  <c:v>-8.7990487514863266E-3</c:v>
                </c:pt>
                <c:pt idx="20203">
                  <c:v>-8.7990487514863266E-3</c:v>
                </c:pt>
                <c:pt idx="20204">
                  <c:v>-8.7990487514863266E-3</c:v>
                </c:pt>
                <c:pt idx="20205">
                  <c:v>-8.7990487514863266E-3</c:v>
                </c:pt>
                <c:pt idx="20206">
                  <c:v>-8.7990487514863266E-3</c:v>
                </c:pt>
                <c:pt idx="20207">
                  <c:v>-9.036860879904924E-3</c:v>
                </c:pt>
                <c:pt idx="20208">
                  <c:v>-9.036860879904924E-3</c:v>
                </c:pt>
                <c:pt idx="20209">
                  <c:v>-9.036860879904924E-3</c:v>
                </c:pt>
                <c:pt idx="20210">
                  <c:v>-9.036860879904924E-3</c:v>
                </c:pt>
                <c:pt idx="20211">
                  <c:v>-9.036860879904924E-3</c:v>
                </c:pt>
                <c:pt idx="20212">
                  <c:v>-9.036860879904924E-3</c:v>
                </c:pt>
                <c:pt idx="20213">
                  <c:v>-9.036860879904924E-3</c:v>
                </c:pt>
                <c:pt idx="20214">
                  <c:v>-9.036860879904924E-3</c:v>
                </c:pt>
                <c:pt idx="20215">
                  <c:v>-9.036860879904924E-3</c:v>
                </c:pt>
                <c:pt idx="20216">
                  <c:v>-9.036860879904924E-3</c:v>
                </c:pt>
                <c:pt idx="20217">
                  <c:v>-9.036860879904924E-3</c:v>
                </c:pt>
                <c:pt idx="20218">
                  <c:v>-9.036860879904924E-3</c:v>
                </c:pt>
                <c:pt idx="20219">
                  <c:v>-9.036860879904924E-3</c:v>
                </c:pt>
                <c:pt idx="20220">
                  <c:v>-9.036860879904924E-3</c:v>
                </c:pt>
                <c:pt idx="20221">
                  <c:v>-9.036860879904924E-3</c:v>
                </c:pt>
                <c:pt idx="20222">
                  <c:v>-9.036860879904924E-3</c:v>
                </c:pt>
                <c:pt idx="20223">
                  <c:v>-9.036860879904924E-3</c:v>
                </c:pt>
                <c:pt idx="20224">
                  <c:v>-9.036860879904924E-3</c:v>
                </c:pt>
                <c:pt idx="20225">
                  <c:v>-9.036860879904924E-3</c:v>
                </c:pt>
                <c:pt idx="20226">
                  <c:v>-9.036860879904924E-3</c:v>
                </c:pt>
                <c:pt idx="20227">
                  <c:v>-9.036860879904924E-3</c:v>
                </c:pt>
                <c:pt idx="20228">
                  <c:v>-9.2746730083234242E-3</c:v>
                </c:pt>
                <c:pt idx="20229">
                  <c:v>-9.2746730083234242E-3</c:v>
                </c:pt>
                <c:pt idx="20230">
                  <c:v>-9.512485136742058E-3</c:v>
                </c:pt>
                <c:pt idx="20231">
                  <c:v>-9.512485136742058E-3</c:v>
                </c:pt>
                <c:pt idx="20232">
                  <c:v>-9.2746730083234242E-3</c:v>
                </c:pt>
                <c:pt idx="20233">
                  <c:v>-9.2746730083234242E-3</c:v>
                </c:pt>
                <c:pt idx="20234">
                  <c:v>-9.2746730083234242E-3</c:v>
                </c:pt>
                <c:pt idx="20235">
                  <c:v>-9.2746730083234242E-3</c:v>
                </c:pt>
                <c:pt idx="20236">
                  <c:v>-9.512485136742058E-3</c:v>
                </c:pt>
                <c:pt idx="20237">
                  <c:v>-9.512485136742058E-3</c:v>
                </c:pt>
                <c:pt idx="20238">
                  <c:v>-9.512485136742058E-3</c:v>
                </c:pt>
                <c:pt idx="20239">
                  <c:v>-9.512485136742058E-3</c:v>
                </c:pt>
                <c:pt idx="20240">
                  <c:v>-9.2746730083234242E-3</c:v>
                </c:pt>
                <c:pt idx="20241">
                  <c:v>-9.2746730083234242E-3</c:v>
                </c:pt>
                <c:pt idx="20242">
                  <c:v>-9.2746730083234242E-3</c:v>
                </c:pt>
                <c:pt idx="20243">
                  <c:v>-9.2746730083234242E-3</c:v>
                </c:pt>
                <c:pt idx="20244">
                  <c:v>-9.2746730083234242E-3</c:v>
                </c:pt>
                <c:pt idx="20245">
                  <c:v>-9.2746730083234242E-3</c:v>
                </c:pt>
                <c:pt idx="20246">
                  <c:v>-9.7502972651605496E-3</c:v>
                </c:pt>
                <c:pt idx="20247">
                  <c:v>-9.7502972651605496E-3</c:v>
                </c:pt>
                <c:pt idx="20248">
                  <c:v>-9.7502972651605496E-3</c:v>
                </c:pt>
                <c:pt idx="20249">
                  <c:v>-9.7502972651605496E-3</c:v>
                </c:pt>
                <c:pt idx="20250">
                  <c:v>-9.7502972651605496E-3</c:v>
                </c:pt>
                <c:pt idx="20251">
                  <c:v>-9.7502972651605496E-3</c:v>
                </c:pt>
                <c:pt idx="20252">
                  <c:v>-9.7502972651605496E-3</c:v>
                </c:pt>
                <c:pt idx="20253">
                  <c:v>-9.7502972651605496E-3</c:v>
                </c:pt>
                <c:pt idx="20254">
                  <c:v>-9.7502972651605496E-3</c:v>
                </c:pt>
                <c:pt idx="20255">
                  <c:v>-9.7502972651605496E-3</c:v>
                </c:pt>
                <c:pt idx="20256">
                  <c:v>-9.7502972651605496E-3</c:v>
                </c:pt>
                <c:pt idx="20257">
                  <c:v>-9.7502972651605496E-3</c:v>
                </c:pt>
                <c:pt idx="20258">
                  <c:v>-9.7502972651605496E-3</c:v>
                </c:pt>
                <c:pt idx="20259">
                  <c:v>-9.7502972651605496E-3</c:v>
                </c:pt>
                <c:pt idx="20260">
                  <c:v>-9.7502972651605496E-3</c:v>
                </c:pt>
                <c:pt idx="20261">
                  <c:v>-9.7502972651605496E-3</c:v>
                </c:pt>
                <c:pt idx="20262">
                  <c:v>-9.7502972651605496E-3</c:v>
                </c:pt>
                <c:pt idx="20263">
                  <c:v>-9.7502972651605496E-3</c:v>
                </c:pt>
                <c:pt idx="20264">
                  <c:v>-9.7502972651605496E-3</c:v>
                </c:pt>
                <c:pt idx="20265">
                  <c:v>-9.7502972651605496E-3</c:v>
                </c:pt>
                <c:pt idx="20266">
                  <c:v>-1.0225921521997619E-2</c:v>
                </c:pt>
                <c:pt idx="20267">
                  <c:v>-1.0225921521997619E-2</c:v>
                </c:pt>
                <c:pt idx="20268">
                  <c:v>-1.0225921521997619E-2</c:v>
                </c:pt>
                <c:pt idx="20269">
                  <c:v>-1.0225921521997619E-2</c:v>
                </c:pt>
                <c:pt idx="20270">
                  <c:v>-1.0225921521997619E-2</c:v>
                </c:pt>
                <c:pt idx="20271">
                  <c:v>-1.0225921521997619E-2</c:v>
                </c:pt>
                <c:pt idx="20272">
                  <c:v>-1.0225921521997619E-2</c:v>
                </c:pt>
                <c:pt idx="20273">
                  <c:v>-1.0225921521997619E-2</c:v>
                </c:pt>
                <c:pt idx="20274">
                  <c:v>-9.9881093935790793E-3</c:v>
                </c:pt>
                <c:pt idx="20275">
                  <c:v>-9.9881093935790793E-3</c:v>
                </c:pt>
                <c:pt idx="20276">
                  <c:v>-9.9881093935790793E-3</c:v>
                </c:pt>
                <c:pt idx="20277">
                  <c:v>-9.9881093935790793E-3</c:v>
                </c:pt>
                <c:pt idx="20278">
                  <c:v>-9.9881093935790793E-3</c:v>
                </c:pt>
                <c:pt idx="20279">
                  <c:v>-9.9881093935790793E-3</c:v>
                </c:pt>
                <c:pt idx="20280">
                  <c:v>-9.9881093935790793E-3</c:v>
                </c:pt>
                <c:pt idx="20281">
                  <c:v>-9.9881093935790793E-3</c:v>
                </c:pt>
                <c:pt idx="20282">
                  <c:v>-9.9881093935790793E-3</c:v>
                </c:pt>
                <c:pt idx="20283">
                  <c:v>-9.9881093935790793E-3</c:v>
                </c:pt>
                <c:pt idx="20284">
                  <c:v>-9.9881093935790793E-3</c:v>
                </c:pt>
                <c:pt idx="20285">
                  <c:v>-9.9881093935790793E-3</c:v>
                </c:pt>
                <c:pt idx="20286">
                  <c:v>-9.9881093935790793E-3</c:v>
                </c:pt>
                <c:pt idx="20287">
                  <c:v>-9.9881093935790793E-3</c:v>
                </c:pt>
                <c:pt idx="20288">
                  <c:v>-8.3373034778465947E-3</c:v>
                </c:pt>
                <c:pt idx="20289">
                  <c:v>-8.3373034778465947E-3</c:v>
                </c:pt>
                <c:pt idx="20290">
                  <c:v>-8.3373034778465947E-3</c:v>
                </c:pt>
                <c:pt idx="20291">
                  <c:v>-8.3373034778465947E-3</c:v>
                </c:pt>
                <c:pt idx="20292">
                  <c:v>-8.3373034778465947E-3</c:v>
                </c:pt>
                <c:pt idx="20293">
                  <c:v>-8.5755121486422777E-3</c:v>
                </c:pt>
                <c:pt idx="20294">
                  <c:v>-8.5755121486422777E-3</c:v>
                </c:pt>
                <c:pt idx="20295">
                  <c:v>-8.5755121486422777E-3</c:v>
                </c:pt>
                <c:pt idx="20296">
                  <c:v>-8.5755121486422777E-3</c:v>
                </c:pt>
                <c:pt idx="20297">
                  <c:v>-8.5755121486422777E-3</c:v>
                </c:pt>
                <c:pt idx="20298">
                  <c:v>-8.5755121486422777E-3</c:v>
                </c:pt>
                <c:pt idx="20299">
                  <c:v>-8.5755121486422777E-3</c:v>
                </c:pt>
                <c:pt idx="20300">
                  <c:v>-8.5755121486422777E-3</c:v>
                </c:pt>
                <c:pt idx="20301">
                  <c:v>-8.5755121486422777E-3</c:v>
                </c:pt>
                <c:pt idx="20302">
                  <c:v>-8.5755121486422777E-3</c:v>
                </c:pt>
                <c:pt idx="20303">
                  <c:v>-8.5755121486422777E-3</c:v>
                </c:pt>
                <c:pt idx="20304">
                  <c:v>-8.5755121486422777E-3</c:v>
                </c:pt>
                <c:pt idx="20305">
                  <c:v>-8.5755121486422777E-3</c:v>
                </c:pt>
                <c:pt idx="20306">
                  <c:v>-8.5755121486422777E-3</c:v>
                </c:pt>
                <c:pt idx="20307">
                  <c:v>-8.5755121486422777E-3</c:v>
                </c:pt>
                <c:pt idx="20308">
                  <c:v>-8.5755121486422777E-3</c:v>
                </c:pt>
                <c:pt idx="20309">
                  <c:v>-8.5755121486422777E-3</c:v>
                </c:pt>
                <c:pt idx="20310">
                  <c:v>-8.5755121486422777E-3</c:v>
                </c:pt>
                <c:pt idx="20311">
                  <c:v>-8.3373034778465947E-3</c:v>
                </c:pt>
                <c:pt idx="20312">
                  <c:v>-8.3373034778465947E-3</c:v>
                </c:pt>
                <c:pt idx="20313">
                  <c:v>-8.3373034778465947E-3</c:v>
                </c:pt>
                <c:pt idx="20314">
                  <c:v>-8.3373034778465947E-3</c:v>
                </c:pt>
                <c:pt idx="20315">
                  <c:v>-8.5755121486422777E-3</c:v>
                </c:pt>
                <c:pt idx="20316">
                  <c:v>-8.3392899690255227E-3</c:v>
                </c:pt>
                <c:pt idx="20317">
                  <c:v>-8.3392899690255227E-3</c:v>
                </c:pt>
                <c:pt idx="20318">
                  <c:v>-8.3392899690255227E-3</c:v>
                </c:pt>
                <c:pt idx="20319">
                  <c:v>-8.3392899690255227E-3</c:v>
                </c:pt>
                <c:pt idx="20320">
                  <c:v>-8.3392899690255227E-3</c:v>
                </c:pt>
                <c:pt idx="20321">
                  <c:v>-8.3392899690255227E-3</c:v>
                </c:pt>
                <c:pt idx="20322">
                  <c:v>-8.3392899690255227E-3</c:v>
                </c:pt>
                <c:pt idx="20323">
                  <c:v>-8.3392899690255227E-3</c:v>
                </c:pt>
                <c:pt idx="20324">
                  <c:v>-8.3392899690255227E-3</c:v>
                </c:pt>
                <c:pt idx="20325">
                  <c:v>-8.3392899690255227E-3</c:v>
                </c:pt>
                <c:pt idx="20326">
                  <c:v>-8.3392899690255227E-3</c:v>
                </c:pt>
                <c:pt idx="20327">
                  <c:v>-8.3392899690255227E-3</c:v>
                </c:pt>
                <c:pt idx="20328">
                  <c:v>-8.3392899690255227E-3</c:v>
                </c:pt>
                <c:pt idx="20329">
                  <c:v>-8.3392899690255227E-3</c:v>
                </c:pt>
                <c:pt idx="20330">
                  <c:v>-8.3392899690255227E-3</c:v>
                </c:pt>
                <c:pt idx="20331">
                  <c:v>-8.3392899690255227E-3</c:v>
                </c:pt>
                <c:pt idx="20332">
                  <c:v>-8.3392899690255227E-3</c:v>
                </c:pt>
                <c:pt idx="20333">
                  <c:v>-8.3392899690255227E-3</c:v>
                </c:pt>
                <c:pt idx="20334">
                  <c:v>-8.3392899690255227E-3</c:v>
                </c:pt>
                <c:pt idx="20335">
                  <c:v>-8.1010245413390518E-3</c:v>
                </c:pt>
                <c:pt idx="20336">
                  <c:v>-8.1010245413390518E-3</c:v>
                </c:pt>
                <c:pt idx="20337">
                  <c:v>-7.8627591136526485E-3</c:v>
                </c:pt>
                <c:pt idx="20338">
                  <c:v>-7.8627591136526485E-3</c:v>
                </c:pt>
                <c:pt idx="20339">
                  <c:v>-7.8627591136526485E-3</c:v>
                </c:pt>
                <c:pt idx="20340">
                  <c:v>-7.8627591136526485E-3</c:v>
                </c:pt>
                <c:pt idx="20341">
                  <c:v>-7.8627591136526485E-3</c:v>
                </c:pt>
                <c:pt idx="20342">
                  <c:v>-7.8627591136526485E-3</c:v>
                </c:pt>
                <c:pt idx="20343">
                  <c:v>-7.8627591136526485E-3</c:v>
                </c:pt>
                <c:pt idx="20344">
                  <c:v>-7.8627591136526485E-3</c:v>
                </c:pt>
                <c:pt idx="20345">
                  <c:v>-7.8627591136526485E-3</c:v>
                </c:pt>
                <c:pt idx="20346">
                  <c:v>-7.8627591136526485E-3</c:v>
                </c:pt>
                <c:pt idx="20347">
                  <c:v>-7.8627591136526485E-3</c:v>
                </c:pt>
                <c:pt idx="20348">
                  <c:v>-8.1010245413390518E-3</c:v>
                </c:pt>
                <c:pt idx="20349">
                  <c:v>-8.1010245413390518E-3</c:v>
                </c:pt>
                <c:pt idx="20350">
                  <c:v>-7.8627591136526485E-3</c:v>
                </c:pt>
                <c:pt idx="20351">
                  <c:v>-7.8627591136526485E-3</c:v>
                </c:pt>
                <c:pt idx="20352">
                  <c:v>-7.8627591136526485E-3</c:v>
                </c:pt>
                <c:pt idx="20353">
                  <c:v>-7.8627591136526485E-3</c:v>
                </c:pt>
                <c:pt idx="20354">
                  <c:v>-7.8627591136526485E-3</c:v>
                </c:pt>
                <c:pt idx="20355">
                  <c:v>-7.8627591136526485E-3</c:v>
                </c:pt>
                <c:pt idx="20356">
                  <c:v>-7.624493685966194E-3</c:v>
                </c:pt>
                <c:pt idx="20357">
                  <c:v>-7.624493685966194E-3</c:v>
                </c:pt>
                <c:pt idx="20358">
                  <c:v>-7.624493685966194E-3</c:v>
                </c:pt>
                <c:pt idx="20359">
                  <c:v>-7.624493685966194E-3</c:v>
                </c:pt>
                <c:pt idx="20360">
                  <c:v>-7.624493685966194E-3</c:v>
                </c:pt>
                <c:pt idx="20361">
                  <c:v>-7.624493685966194E-3</c:v>
                </c:pt>
                <c:pt idx="20362">
                  <c:v>-7.624493685966194E-3</c:v>
                </c:pt>
                <c:pt idx="20363">
                  <c:v>-7.624493685966194E-3</c:v>
                </c:pt>
                <c:pt idx="20364">
                  <c:v>-7.8627591136526485E-3</c:v>
                </c:pt>
                <c:pt idx="20365">
                  <c:v>-7.8627591136526485E-3</c:v>
                </c:pt>
                <c:pt idx="20366">
                  <c:v>-7.8627591136526485E-3</c:v>
                </c:pt>
                <c:pt idx="20367">
                  <c:v>-7.8627591136526485E-3</c:v>
                </c:pt>
                <c:pt idx="20368">
                  <c:v>-7.8627591136526485E-3</c:v>
                </c:pt>
                <c:pt idx="20369">
                  <c:v>-7.8627591136526485E-3</c:v>
                </c:pt>
                <c:pt idx="20370">
                  <c:v>-7.8627591136526485E-3</c:v>
                </c:pt>
                <c:pt idx="20371">
                  <c:v>-7.8627591136526485E-3</c:v>
                </c:pt>
                <c:pt idx="20372">
                  <c:v>-7.8627591136526485E-3</c:v>
                </c:pt>
                <c:pt idx="20373">
                  <c:v>-7.8627591136526485E-3</c:v>
                </c:pt>
                <c:pt idx="20374">
                  <c:v>-7.8627591136526485E-3</c:v>
                </c:pt>
                <c:pt idx="20375">
                  <c:v>-7.8627591136526485E-3</c:v>
                </c:pt>
                <c:pt idx="20376">
                  <c:v>-7.8627591136526485E-3</c:v>
                </c:pt>
                <c:pt idx="20377">
                  <c:v>-7.8627591136526485E-3</c:v>
                </c:pt>
                <c:pt idx="20378">
                  <c:v>-7.8627591136526485E-3</c:v>
                </c:pt>
                <c:pt idx="20379">
                  <c:v>-7.8627591136526485E-3</c:v>
                </c:pt>
                <c:pt idx="20380">
                  <c:v>-7.8627591136526485E-3</c:v>
                </c:pt>
                <c:pt idx="20381">
                  <c:v>-7.8627591136526485E-3</c:v>
                </c:pt>
                <c:pt idx="20382">
                  <c:v>-7.8627591136526485E-3</c:v>
                </c:pt>
                <c:pt idx="20383">
                  <c:v>-7.8627591136526485E-3</c:v>
                </c:pt>
                <c:pt idx="20384">
                  <c:v>-7.8627591136526485E-3</c:v>
                </c:pt>
                <c:pt idx="20385">
                  <c:v>-7.8627591136526485E-3</c:v>
                </c:pt>
                <c:pt idx="20386">
                  <c:v>-7.8627591136526485E-3</c:v>
                </c:pt>
                <c:pt idx="20387">
                  <c:v>-7.8627591136526485E-3</c:v>
                </c:pt>
                <c:pt idx="20388">
                  <c:v>-7.8627591136526485E-3</c:v>
                </c:pt>
                <c:pt idx="20389">
                  <c:v>-7.8627591136526485E-3</c:v>
                </c:pt>
                <c:pt idx="20390">
                  <c:v>-7.8627591136526485E-3</c:v>
                </c:pt>
                <c:pt idx="20391">
                  <c:v>-7.8627591136526485E-3</c:v>
                </c:pt>
                <c:pt idx="20392">
                  <c:v>-7.8627591136526485E-3</c:v>
                </c:pt>
                <c:pt idx="20393">
                  <c:v>-7.8627591136526485E-3</c:v>
                </c:pt>
                <c:pt idx="20394">
                  <c:v>-7.8627591136526485E-3</c:v>
                </c:pt>
                <c:pt idx="20395">
                  <c:v>-7.8627591136526485E-3</c:v>
                </c:pt>
                <c:pt idx="20396">
                  <c:v>-7.8627591136526485E-3</c:v>
                </c:pt>
                <c:pt idx="20397">
                  <c:v>-7.8627591136526485E-3</c:v>
                </c:pt>
                <c:pt idx="20398">
                  <c:v>-7.8627591136526485E-3</c:v>
                </c:pt>
                <c:pt idx="20399">
                  <c:v>-7.8627591136526485E-3</c:v>
                </c:pt>
                <c:pt idx="20400">
                  <c:v>-7.8627591136526485E-3</c:v>
                </c:pt>
                <c:pt idx="20401">
                  <c:v>-7.8627591136526485E-3</c:v>
                </c:pt>
                <c:pt idx="20402">
                  <c:v>-7.8627591136526485E-3</c:v>
                </c:pt>
                <c:pt idx="20403">
                  <c:v>-7.8627591136526485E-3</c:v>
                </c:pt>
                <c:pt idx="20404">
                  <c:v>-7.8627591136526485E-3</c:v>
                </c:pt>
                <c:pt idx="20405">
                  <c:v>-7.8627591136526485E-3</c:v>
                </c:pt>
                <c:pt idx="20406">
                  <c:v>-7.8627591136526485E-3</c:v>
                </c:pt>
                <c:pt idx="20407">
                  <c:v>-7.8627591136526485E-3</c:v>
                </c:pt>
                <c:pt idx="20408">
                  <c:v>-7.8627591136526485E-3</c:v>
                </c:pt>
                <c:pt idx="20409">
                  <c:v>-7.8627591136526485E-3</c:v>
                </c:pt>
                <c:pt idx="20410">
                  <c:v>-7.8627591136526485E-3</c:v>
                </c:pt>
                <c:pt idx="20411">
                  <c:v>-7.8627591136526485E-3</c:v>
                </c:pt>
                <c:pt idx="20412">
                  <c:v>-7.8627591136526485E-3</c:v>
                </c:pt>
                <c:pt idx="20413">
                  <c:v>-7.8627591136526485E-3</c:v>
                </c:pt>
                <c:pt idx="20414">
                  <c:v>-7.8627591136526485E-3</c:v>
                </c:pt>
                <c:pt idx="20415">
                  <c:v>-7.8627591136526485E-3</c:v>
                </c:pt>
                <c:pt idx="20416">
                  <c:v>-7.8627591136526485E-3</c:v>
                </c:pt>
                <c:pt idx="20417">
                  <c:v>-7.8627591136526485E-3</c:v>
                </c:pt>
                <c:pt idx="20418">
                  <c:v>-7.8627591136526485E-3</c:v>
                </c:pt>
                <c:pt idx="20419">
                  <c:v>-7.8627591136526485E-3</c:v>
                </c:pt>
                <c:pt idx="20420">
                  <c:v>-7.8627591136526485E-3</c:v>
                </c:pt>
                <c:pt idx="20421">
                  <c:v>-7.8627591136526485E-3</c:v>
                </c:pt>
                <c:pt idx="20422">
                  <c:v>-7.624493685966194E-3</c:v>
                </c:pt>
                <c:pt idx="20423">
                  <c:v>-7.624493685966194E-3</c:v>
                </c:pt>
                <c:pt idx="20424">
                  <c:v>-7.624493685966194E-3</c:v>
                </c:pt>
                <c:pt idx="20425">
                  <c:v>-7.624493685966194E-3</c:v>
                </c:pt>
                <c:pt idx="20426">
                  <c:v>-7.624493685966194E-3</c:v>
                </c:pt>
                <c:pt idx="20427">
                  <c:v>-7.624493685966194E-3</c:v>
                </c:pt>
                <c:pt idx="20428">
                  <c:v>-7.624493685966194E-3</c:v>
                </c:pt>
                <c:pt idx="20429">
                  <c:v>-7.624493685966194E-3</c:v>
                </c:pt>
                <c:pt idx="20430">
                  <c:v>-7.624493685966194E-3</c:v>
                </c:pt>
                <c:pt idx="20431">
                  <c:v>-7.624493685966194E-3</c:v>
                </c:pt>
                <c:pt idx="20432">
                  <c:v>-7.624493685966194E-3</c:v>
                </c:pt>
                <c:pt idx="20433">
                  <c:v>-7.624493685966194E-3</c:v>
                </c:pt>
                <c:pt idx="20434">
                  <c:v>-7.624493685966194E-3</c:v>
                </c:pt>
                <c:pt idx="20435">
                  <c:v>-7.624493685966194E-3</c:v>
                </c:pt>
                <c:pt idx="20436">
                  <c:v>-7.624493685966194E-3</c:v>
                </c:pt>
                <c:pt idx="20437">
                  <c:v>-7.624493685966194E-3</c:v>
                </c:pt>
                <c:pt idx="20438">
                  <c:v>-7.624493685966194E-3</c:v>
                </c:pt>
                <c:pt idx="20439">
                  <c:v>-7.8627591136526485E-3</c:v>
                </c:pt>
                <c:pt idx="20440">
                  <c:v>-7.8627591136526485E-3</c:v>
                </c:pt>
                <c:pt idx="20441">
                  <c:v>-7.8627591136526485E-3</c:v>
                </c:pt>
                <c:pt idx="20442">
                  <c:v>-7.8627591136526485E-3</c:v>
                </c:pt>
                <c:pt idx="20443">
                  <c:v>-7.8627591136526485E-3</c:v>
                </c:pt>
                <c:pt idx="20444">
                  <c:v>-7.8627591136526485E-3</c:v>
                </c:pt>
                <c:pt idx="20445">
                  <c:v>-7.8627591136526485E-3</c:v>
                </c:pt>
                <c:pt idx="20446">
                  <c:v>-7.8627591136526485E-3</c:v>
                </c:pt>
                <c:pt idx="20447">
                  <c:v>-7.8627591136526485E-3</c:v>
                </c:pt>
                <c:pt idx="20448">
                  <c:v>-7.8627591136526485E-3</c:v>
                </c:pt>
                <c:pt idx="20449">
                  <c:v>-7.8627591136526485E-3</c:v>
                </c:pt>
                <c:pt idx="20450">
                  <c:v>-7.8627591136526485E-3</c:v>
                </c:pt>
                <c:pt idx="20451">
                  <c:v>-7.8627591136526485E-3</c:v>
                </c:pt>
                <c:pt idx="20452">
                  <c:v>-7.8627591136526485E-3</c:v>
                </c:pt>
                <c:pt idx="20453">
                  <c:v>-7.8627591136526485E-3</c:v>
                </c:pt>
                <c:pt idx="20454">
                  <c:v>-7.8627591136526485E-3</c:v>
                </c:pt>
                <c:pt idx="20455">
                  <c:v>-8.1010245413390518E-3</c:v>
                </c:pt>
                <c:pt idx="20456">
                  <c:v>-8.1010245413390518E-3</c:v>
                </c:pt>
                <c:pt idx="20457">
                  <c:v>-8.1010245413390518E-3</c:v>
                </c:pt>
                <c:pt idx="20458">
                  <c:v>-8.1010245413390518E-3</c:v>
                </c:pt>
                <c:pt idx="20459">
                  <c:v>-8.1010245413390518E-3</c:v>
                </c:pt>
                <c:pt idx="20460">
                  <c:v>-8.1010245413390518E-3</c:v>
                </c:pt>
                <c:pt idx="20461">
                  <c:v>-8.1010245413390518E-3</c:v>
                </c:pt>
                <c:pt idx="20462">
                  <c:v>-8.1010245413390518E-3</c:v>
                </c:pt>
                <c:pt idx="20463">
                  <c:v>-8.1010245413390518E-3</c:v>
                </c:pt>
                <c:pt idx="20464">
                  <c:v>-8.1010245413390518E-3</c:v>
                </c:pt>
                <c:pt idx="20465">
                  <c:v>-8.1010245413390518E-3</c:v>
                </c:pt>
                <c:pt idx="20466">
                  <c:v>-8.1010245413390518E-3</c:v>
                </c:pt>
                <c:pt idx="20467">
                  <c:v>-8.1010245413390518E-3</c:v>
                </c:pt>
                <c:pt idx="20468">
                  <c:v>-8.1010245413390518E-3</c:v>
                </c:pt>
                <c:pt idx="20469">
                  <c:v>-8.3392899690255227E-3</c:v>
                </c:pt>
                <c:pt idx="20470">
                  <c:v>-8.3392899690255227E-3</c:v>
                </c:pt>
                <c:pt idx="20471">
                  <c:v>-8.3392899690255227E-3</c:v>
                </c:pt>
                <c:pt idx="20472">
                  <c:v>-8.3392899690255227E-3</c:v>
                </c:pt>
                <c:pt idx="20473">
                  <c:v>-8.3392899690255227E-3</c:v>
                </c:pt>
                <c:pt idx="20474">
                  <c:v>-8.3392899690255227E-3</c:v>
                </c:pt>
                <c:pt idx="20475">
                  <c:v>-8.5775553967119746E-3</c:v>
                </c:pt>
                <c:pt idx="20476">
                  <c:v>-8.5775553967119746E-3</c:v>
                </c:pt>
                <c:pt idx="20477">
                  <c:v>-8.5775553967119746E-3</c:v>
                </c:pt>
                <c:pt idx="20478">
                  <c:v>-8.5775553967119746E-3</c:v>
                </c:pt>
                <c:pt idx="20479">
                  <c:v>-8.5775553967119746E-3</c:v>
                </c:pt>
                <c:pt idx="20480">
                  <c:v>-8.5775553967119746E-3</c:v>
                </c:pt>
                <c:pt idx="20481">
                  <c:v>-8.5775553967119746E-3</c:v>
                </c:pt>
                <c:pt idx="20482">
                  <c:v>-8.5775553967119746E-3</c:v>
                </c:pt>
                <c:pt idx="20483">
                  <c:v>-8.5775553967119746E-3</c:v>
                </c:pt>
                <c:pt idx="20484">
                  <c:v>-8.5775553967119746E-3</c:v>
                </c:pt>
                <c:pt idx="20485">
                  <c:v>-8.5775553967119746E-3</c:v>
                </c:pt>
                <c:pt idx="20486">
                  <c:v>-8.5775553967119746E-3</c:v>
                </c:pt>
                <c:pt idx="20487">
                  <c:v>-8.5775553967119746E-3</c:v>
                </c:pt>
                <c:pt idx="20488">
                  <c:v>-8.5775553967119746E-3</c:v>
                </c:pt>
                <c:pt idx="20489">
                  <c:v>-8.1010245413390518E-3</c:v>
                </c:pt>
                <c:pt idx="20490">
                  <c:v>-8.1010245413390518E-3</c:v>
                </c:pt>
                <c:pt idx="20491">
                  <c:v>-8.1010245413390518E-3</c:v>
                </c:pt>
                <c:pt idx="20492">
                  <c:v>-8.1010245413390518E-3</c:v>
                </c:pt>
                <c:pt idx="20493">
                  <c:v>-8.3392899690255227E-3</c:v>
                </c:pt>
                <c:pt idx="20494">
                  <c:v>-8.3392899690255227E-3</c:v>
                </c:pt>
                <c:pt idx="20495">
                  <c:v>-8.3392899690255227E-3</c:v>
                </c:pt>
                <c:pt idx="20496">
                  <c:v>-8.3392899690255227E-3</c:v>
                </c:pt>
                <c:pt idx="20497">
                  <c:v>-8.3392899690255227E-3</c:v>
                </c:pt>
                <c:pt idx="20498">
                  <c:v>-8.3392899690255227E-3</c:v>
                </c:pt>
                <c:pt idx="20499">
                  <c:v>-8.3392899690255227E-3</c:v>
                </c:pt>
                <c:pt idx="20500">
                  <c:v>-8.3392899690255227E-3</c:v>
                </c:pt>
                <c:pt idx="20501">
                  <c:v>-8.3392899690255227E-3</c:v>
                </c:pt>
                <c:pt idx="20502">
                  <c:v>-8.3392899690255227E-3</c:v>
                </c:pt>
                <c:pt idx="20503">
                  <c:v>-8.1010245413390518E-3</c:v>
                </c:pt>
                <c:pt idx="20504">
                  <c:v>-8.1010245413390518E-3</c:v>
                </c:pt>
                <c:pt idx="20505">
                  <c:v>-8.1010245413390518E-3</c:v>
                </c:pt>
                <c:pt idx="20506">
                  <c:v>-8.1010245413390518E-3</c:v>
                </c:pt>
                <c:pt idx="20507">
                  <c:v>-8.1010245413390518E-3</c:v>
                </c:pt>
                <c:pt idx="20508">
                  <c:v>-8.1010245413390518E-3</c:v>
                </c:pt>
                <c:pt idx="20509">
                  <c:v>-8.1010245413390518E-3</c:v>
                </c:pt>
                <c:pt idx="20510">
                  <c:v>-8.1010245413390518E-3</c:v>
                </c:pt>
                <c:pt idx="20511">
                  <c:v>-8.1010245413390518E-3</c:v>
                </c:pt>
                <c:pt idx="20512">
                  <c:v>-8.1010245413390518E-3</c:v>
                </c:pt>
                <c:pt idx="20513">
                  <c:v>-8.1010245413390518E-3</c:v>
                </c:pt>
                <c:pt idx="20514">
                  <c:v>-8.1010245413390518E-3</c:v>
                </c:pt>
                <c:pt idx="20515">
                  <c:v>-8.1010245413390518E-3</c:v>
                </c:pt>
                <c:pt idx="20516">
                  <c:v>-8.1010245413390518E-3</c:v>
                </c:pt>
                <c:pt idx="20517">
                  <c:v>-8.1010245413390518E-3</c:v>
                </c:pt>
                <c:pt idx="20518">
                  <c:v>-8.3392899690255227E-3</c:v>
                </c:pt>
                <c:pt idx="20519">
                  <c:v>-8.3392899690255227E-3</c:v>
                </c:pt>
                <c:pt idx="20520">
                  <c:v>-8.3392899690255227E-3</c:v>
                </c:pt>
                <c:pt idx="20521">
                  <c:v>-8.3392899690255227E-3</c:v>
                </c:pt>
                <c:pt idx="20522">
                  <c:v>-8.3392899690255227E-3</c:v>
                </c:pt>
                <c:pt idx="20523">
                  <c:v>-8.3392899690255227E-3</c:v>
                </c:pt>
                <c:pt idx="20524">
                  <c:v>-8.3392899690255227E-3</c:v>
                </c:pt>
                <c:pt idx="20525">
                  <c:v>-8.3392899690255227E-3</c:v>
                </c:pt>
                <c:pt idx="20526">
                  <c:v>-8.3392899690255227E-3</c:v>
                </c:pt>
                <c:pt idx="20527">
                  <c:v>-8.3392899690255227E-3</c:v>
                </c:pt>
                <c:pt idx="20528">
                  <c:v>-8.3392899690255227E-3</c:v>
                </c:pt>
                <c:pt idx="20529">
                  <c:v>-8.3392899690255227E-3</c:v>
                </c:pt>
                <c:pt idx="20530">
                  <c:v>-8.5775553967119746E-3</c:v>
                </c:pt>
                <c:pt idx="20531">
                  <c:v>-8.5775553967119746E-3</c:v>
                </c:pt>
                <c:pt idx="20532">
                  <c:v>-8.5775553967119746E-3</c:v>
                </c:pt>
                <c:pt idx="20533">
                  <c:v>-8.5775553967119746E-3</c:v>
                </c:pt>
                <c:pt idx="20534">
                  <c:v>-8.5775553967119746E-3</c:v>
                </c:pt>
                <c:pt idx="20535">
                  <c:v>-8.5775553967119746E-3</c:v>
                </c:pt>
                <c:pt idx="20536">
                  <c:v>-8.3392899690255227E-3</c:v>
                </c:pt>
                <c:pt idx="20537">
                  <c:v>-8.3392899690255227E-3</c:v>
                </c:pt>
                <c:pt idx="20538">
                  <c:v>-8.3392899690255227E-3</c:v>
                </c:pt>
                <c:pt idx="20539">
                  <c:v>-8.3392899690255227E-3</c:v>
                </c:pt>
                <c:pt idx="20540">
                  <c:v>-8.3392899690255227E-3</c:v>
                </c:pt>
                <c:pt idx="20541">
                  <c:v>-8.3392899690255227E-3</c:v>
                </c:pt>
                <c:pt idx="20542">
                  <c:v>-8.5775553967119746E-3</c:v>
                </c:pt>
                <c:pt idx="20543">
                  <c:v>-8.5775553967119746E-3</c:v>
                </c:pt>
                <c:pt idx="20544">
                  <c:v>-9.0540862520849027E-3</c:v>
                </c:pt>
                <c:pt idx="20545">
                  <c:v>-9.0540862520849027E-3</c:v>
                </c:pt>
                <c:pt idx="20546">
                  <c:v>-9.7688825351441768E-3</c:v>
                </c:pt>
                <c:pt idx="20547">
                  <c:v>-9.7688825351441768E-3</c:v>
                </c:pt>
                <c:pt idx="20548">
                  <c:v>-1.0245413390517103E-2</c:v>
                </c:pt>
                <c:pt idx="20549">
                  <c:v>-1.0245413390517103E-2</c:v>
                </c:pt>
                <c:pt idx="20550">
                  <c:v>-1.0483678818203534E-2</c:v>
                </c:pt>
                <c:pt idx="20551">
                  <c:v>-1.0483678818203534E-2</c:v>
                </c:pt>
                <c:pt idx="20552">
                  <c:v>-1.0483678818203534E-2</c:v>
                </c:pt>
                <c:pt idx="20553">
                  <c:v>-1.0483678818203534E-2</c:v>
                </c:pt>
                <c:pt idx="20554">
                  <c:v>-1.0483678818203534E-2</c:v>
                </c:pt>
                <c:pt idx="20555">
                  <c:v>-1.0483678818203534E-2</c:v>
                </c:pt>
                <c:pt idx="20556">
                  <c:v>-1.0245413390517103E-2</c:v>
                </c:pt>
                <c:pt idx="20557">
                  <c:v>-1.0245413390517103E-2</c:v>
                </c:pt>
                <c:pt idx="20558">
                  <c:v>-1.0483678818203534E-2</c:v>
                </c:pt>
                <c:pt idx="20559">
                  <c:v>-1.0483678818203534E-2</c:v>
                </c:pt>
                <c:pt idx="20560">
                  <c:v>-1.0483678818203534E-2</c:v>
                </c:pt>
                <c:pt idx="20561">
                  <c:v>-1.0483678818203534E-2</c:v>
                </c:pt>
                <c:pt idx="20562">
                  <c:v>-1.0483678818203534E-2</c:v>
                </c:pt>
                <c:pt idx="20563">
                  <c:v>-1.0483678818203534E-2</c:v>
                </c:pt>
                <c:pt idx="20564">
                  <c:v>-1.0245413390517103E-2</c:v>
                </c:pt>
                <c:pt idx="20565">
                  <c:v>-1.0245413390517103E-2</c:v>
                </c:pt>
                <c:pt idx="20566">
                  <c:v>-1.0483678818203534E-2</c:v>
                </c:pt>
                <c:pt idx="20567">
                  <c:v>-1.0483678818203534E-2</c:v>
                </c:pt>
                <c:pt idx="20568">
                  <c:v>-1.0483678818203534E-2</c:v>
                </c:pt>
                <c:pt idx="20569">
                  <c:v>-1.0483678818203534E-2</c:v>
                </c:pt>
                <c:pt idx="20570">
                  <c:v>-1.0245413390517103E-2</c:v>
                </c:pt>
                <c:pt idx="20571">
                  <c:v>-1.0245413390517103E-2</c:v>
                </c:pt>
                <c:pt idx="20572">
                  <c:v>-9.2923516797712713E-3</c:v>
                </c:pt>
                <c:pt idx="20573">
                  <c:v>-9.2923516797712713E-3</c:v>
                </c:pt>
                <c:pt idx="20574">
                  <c:v>-9.2923516797712713E-3</c:v>
                </c:pt>
                <c:pt idx="20575">
                  <c:v>-9.2923516797712713E-3</c:v>
                </c:pt>
                <c:pt idx="20576">
                  <c:v>-9.2923516797712713E-3</c:v>
                </c:pt>
                <c:pt idx="20577">
                  <c:v>-9.2923516797712713E-3</c:v>
                </c:pt>
                <c:pt idx="20578">
                  <c:v>-9.2923516797712713E-3</c:v>
                </c:pt>
                <c:pt idx="20579">
                  <c:v>-9.2923516797712713E-3</c:v>
                </c:pt>
                <c:pt idx="20580">
                  <c:v>-9.2923516797712713E-3</c:v>
                </c:pt>
                <c:pt idx="20581">
                  <c:v>-9.2923516797712713E-3</c:v>
                </c:pt>
                <c:pt idx="20582">
                  <c:v>-9.2923516797712713E-3</c:v>
                </c:pt>
                <c:pt idx="20583">
                  <c:v>-9.2923516797712713E-3</c:v>
                </c:pt>
                <c:pt idx="20584">
                  <c:v>-9.2923516797712713E-3</c:v>
                </c:pt>
                <c:pt idx="20585">
                  <c:v>-9.2923516797712713E-3</c:v>
                </c:pt>
                <c:pt idx="20586">
                  <c:v>-9.2923516797712713E-3</c:v>
                </c:pt>
                <c:pt idx="20587">
                  <c:v>-9.2923516797712713E-3</c:v>
                </c:pt>
                <c:pt idx="20588">
                  <c:v>-9.2923516797712713E-3</c:v>
                </c:pt>
                <c:pt idx="20589">
                  <c:v>-9.2923516797712713E-3</c:v>
                </c:pt>
                <c:pt idx="20590">
                  <c:v>-9.5306171074577162E-3</c:v>
                </c:pt>
                <c:pt idx="20591">
                  <c:v>-9.5306171074577162E-3</c:v>
                </c:pt>
                <c:pt idx="20592">
                  <c:v>-8.8158208243984248E-3</c:v>
                </c:pt>
                <c:pt idx="20593">
                  <c:v>-8.8158208243984248E-3</c:v>
                </c:pt>
                <c:pt idx="20594">
                  <c:v>-9.0540862520849027E-3</c:v>
                </c:pt>
                <c:pt idx="20595">
                  <c:v>-9.0540862520849027E-3</c:v>
                </c:pt>
                <c:pt idx="20596">
                  <c:v>-9.0540862520849027E-3</c:v>
                </c:pt>
                <c:pt idx="20597">
                  <c:v>-9.0540862520849027E-3</c:v>
                </c:pt>
                <c:pt idx="20598">
                  <c:v>-9.2923516797712713E-3</c:v>
                </c:pt>
                <c:pt idx="20599">
                  <c:v>-9.2923516797712713E-3</c:v>
                </c:pt>
                <c:pt idx="20600">
                  <c:v>-9.2923516797712713E-3</c:v>
                </c:pt>
                <c:pt idx="20601">
                  <c:v>-9.2923516797712713E-3</c:v>
                </c:pt>
                <c:pt idx="20602">
                  <c:v>-9.2923516797712713E-3</c:v>
                </c:pt>
                <c:pt idx="20603">
                  <c:v>-9.2923516797712713E-3</c:v>
                </c:pt>
                <c:pt idx="20604">
                  <c:v>-9.2923516797712713E-3</c:v>
                </c:pt>
                <c:pt idx="20605">
                  <c:v>-9.2923516797712713E-3</c:v>
                </c:pt>
                <c:pt idx="20606">
                  <c:v>-9.2923516797712713E-3</c:v>
                </c:pt>
                <c:pt idx="20607">
                  <c:v>-9.2923516797712713E-3</c:v>
                </c:pt>
                <c:pt idx="20608">
                  <c:v>-9.2923516797712713E-3</c:v>
                </c:pt>
                <c:pt idx="20609">
                  <c:v>-9.2923516797712713E-3</c:v>
                </c:pt>
                <c:pt idx="20610">
                  <c:v>-9.2923516797712713E-3</c:v>
                </c:pt>
                <c:pt idx="20611">
                  <c:v>-9.2923516797712713E-3</c:v>
                </c:pt>
                <c:pt idx="20612">
                  <c:v>-9.2923516797712713E-3</c:v>
                </c:pt>
                <c:pt idx="20613">
                  <c:v>-9.2923516797712713E-3</c:v>
                </c:pt>
                <c:pt idx="20614">
                  <c:v>-9.2923516797712713E-3</c:v>
                </c:pt>
                <c:pt idx="20615">
                  <c:v>-9.2923516797712713E-3</c:v>
                </c:pt>
                <c:pt idx="20616">
                  <c:v>-9.2923516797712713E-3</c:v>
                </c:pt>
                <c:pt idx="20617">
                  <c:v>-9.2923516797712713E-3</c:v>
                </c:pt>
                <c:pt idx="20618">
                  <c:v>-9.5306171074577162E-3</c:v>
                </c:pt>
                <c:pt idx="20619">
                  <c:v>-9.5306171074577162E-3</c:v>
                </c:pt>
                <c:pt idx="20620">
                  <c:v>-1.0007147962830597E-2</c:v>
                </c:pt>
                <c:pt idx="20621">
                  <c:v>-1.0007147962830597E-2</c:v>
                </c:pt>
                <c:pt idx="20622">
                  <c:v>-1.0007147962830597E-2</c:v>
                </c:pt>
                <c:pt idx="20623">
                  <c:v>-1.0007147962830597E-2</c:v>
                </c:pt>
                <c:pt idx="20624">
                  <c:v>-1.0007147962830597E-2</c:v>
                </c:pt>
                <c:pt idx="20625">
                  <c:v>-1.0007147962830597E-2</c:v>
                </c:pt>
                <c:pt idx="20626">
                  <c:v>-9.0540862520849027E-3</c:v>
                </c:pt>
                <c:pt idx="20627">
                  <c:v>-9.0540862520849027E-3</c:v>
                </c:pt>
                <c:pt idx="20628">
                  <c:v>-8.8158208243984248E-3</c:v>
                </c:pt>
                <c:pt idx="20629">
                  <c:v>-8.8158208243984248E-3</c:v>
                </c:pt>
                <c:pt idx="20630">
                  <c:v>-9.2923516797712713E-3</c:v>
                </c:pt>
                <c:pt idx="20631">
                  <c:v>-9.2923516797712713E-3</c:v>
                </c:pt>
                <c:pt idx="20632">
                  <c:v>-9.2923516797712713E-3</c:v>
                </c:pt>
                <c:pt idx="20633">
                  <c:v>-8.3472454090150229E-3</c:v>
                </c:pt>
                <c:pt idx="20634">
                  <c:v>-8.3472454090150229E-3</c:v>
                </c:pt>
                <c:pt idx="20635">
                  <c:v>-8.3472454090150229E-3</c:v>
                </c:pt>
                <c:pt idx="20636">
                  <c:v>-8.3472454090150229E-3</c:v>
                </c:pt>
                <c:pt idx="20637">
                  <c:v>-8.3472454090150229E-3</c:v>
                </c:pt>
                <c:pt idx="20638">
                  <c:v>-8.3472454090150229E-3</c:v>
                </c:pt>
                <c:pt idx="20639">
                  <c:v>-8.3472454090150229E-3</c:v>
                </c:pt>
                <c:pt idx="20640">
                  <c:v>-8.3472454090150229E-3</c:v>
                </c:pt>
                <c:pt idx="20641">
                  <c:v>-8.3472454090150229E-3</c:v>
                </c:pt>
                <c:pt idx="20642">
                  <c:v>-8.3472454090150229E-3</c:v>
                </c:pt>
                <c:pt idx="20643">
                  <c:v>-8.3472454090150229E-3</c:v>
                </c:pt>
                <c:pt idx="20644">
                  <c:v>-8.3472454090150229E-3</c:v>
                </c:pt>
                <c:pt idx="20645">
                  <c:v>-8.3472454090150229E-3</c:v>
                </c:pt>
                <c:pt idx="20646">
                  <c:v>-8.8242308609587528E-3</c:v>
                </c:pt>
                <c:pt idx="20647">
                  <c:v>-8.8242308609587528E-3</c:v>
                </c:pt>
                <c:pt idx="20648">
                  <c:v>-8.8242308609587528E-3</c:v>
                </c:pt>
                <c:pt idx="20649">
                  <c:v>-8.3512288236698047E-3</c:v>
                </c:pt>
                <c:pt idx="20650">
                  <c:v>-8.8284418993081083E-3</c:v>
                </c:pt>
                <c:pt idx="20651">
                  <c:v>-8.5918854415274505E-3</c:v>
                </c:pt>
                <c:pt idx="20652">
                  <c:v>-8.5918854415274505E-3</c:v>
                </c:pt>
                <c:pt idx="20653">
                  <c:v>-8.5918854415274505E-3</c:v>
                </c:pt>
                <c:pt idx="20654">
                  <c:v>-8.5918854415274505E-3</c:v>
                </c:pt>
                <c:pt idx="20655">
                  <c:v>-8.5918854415274505E-3</c:v>
                </c:pt>
                <c:pt idx="20656">
                  <c:v>-8.5918854415274505E-3</c:v>
                </c:pt>
                <c:pt idx="20657">
                  <c:v>-8.5918854415274505E-3</c:v>
                </c:pt>
                <c:pt idx="20658">
                  <c:v>-8.5918854415274505E-3</c:v>
                </c:pt>
                <c:pt idx="20659">
                  <c:v>-8.3552160420148486E-3</c:v>
                </c:pt>
                <c:pt idx="20660">
                  <c:v>-8.3552160420148486E-3</c:v>
                </c:pt>
                <c:pt idx="20661">
                  <c:v>-8.3552160420148486E-3</c:v>
                </c:pt>
                <c:pt idx="20662">
                  <c:v>-8.3552160420148486E-3</c:v>
                </c:pt>
                <c:pt idx="20663">
                  <c:v>-8.3552160420148486E-3</c:v>
                </c:pt>
                <c:pt idx="20664">
                  <c:v>-8.3552160420148486E-3</c:v>
                </c:pt>
                <c:pt idx="20665">
                  <c:v>-8.3552160420148486E-3</c:v>
                </c:pt>
                <c:pt idx="20666">
                  <c:v>-8.3552160420148486E-3</c:v>
                </c:pt>
                <c:pt idx="20667">
                  <c:v>-8.3552160420148486E-3</c:v>
                </c:pt>
                <c:pt idx="20668">
                  <c:v>-8.3552160420148486E-3</c:v>
                </c:pt>
                <c:pt idx="20669">
                  <c:v>-8.3552160420148486E-3</c:v>
                </c:pt>
                <c:pt idx="20670">
                  <c:v>-8.3552160420148486E-3</c:v>
                </c:pt>
                <c:pt idx="20671">
                  <c:v>-8.3552160420148486E-3</c:v>
                </c:pt>
                <c:pt idx="20672">
                  <c:v>-8.1164955836715205E-3</c:v>
                </c:pt>
                <c:pt idx="20673">
                  <c:v>-8.3532219570405727E-3</c:v>
                </c:pt>
                <c:pt idx="20674">
                  <c:v>-8.1145584725537002E-3</c:v>
                </c:pt>
                <c:pt idx="20675">
                  <c:v>-8.3512288236698047E-3</c:v>
                </c:pt>
                <c:pt idx="20676">
                  <c:v>-8.3512288236698047E-3</c:v>
                </c:pt>
                <c:pt idx="20677">
                  <c:v>-8.3512288236698047E-3</c:v>
                </c:pt>
                <c:pt idx="20678">
                  <c:v>-8.3512288236698047E-3</c:v>
                </c:pt>
                <c:pt idx="20679">
                  <c:v>-8.3512288236698047E-3</c:v>
                </c:pt>
                <c:pt idx="20680">
                  <c:v>-8.589835361488966E-3</c:v>
                </c:pt>
                <c:pt idx="20681">
                  <c:v>-8.589835361488966E-3</c:v>
                </c:pt>
                <c:pt idx="20682">
                  <c:v>-8.8284418993081083E-3</c:v>
                </c:pt>
                <c:pt idx="20683">
                  <c:v>-8.8284418993081083E-3</c:v>
                </c:pt>
                <c:pt idx="20684">
                  <c:v>-8.8284418993081083E-3</c:v>
                </c:pt>
                <c:pt idx="20685">
                  <c:v>-8.8284418993081083E-3</c:v>
                </c:pt>
                <c:pt idx="20686">
                  <c:v>-8.8284418993081083E-3</c:v>
                </c:pt>
                <c:pt idx="20687">
                  <c:v>-8.8284418993081083E-3</c:v>
                </c:pt>
                <c:pt idx="20688">
                  <c:v>-8.589835361488966E-3</c:v>
                </c:pt>
                <c:pt idx="20689">
                  <c:v>-8.589835361488966E-3</c:v>
                </c:pt>
                <c:pt idx="20690">
                  <c:v>-8.3512288236698047E-3</c:v>
                </c:pt>
                <c:pt idx="20691">
                  <c:v>-8.3512288236698047E-3</c:v>
                </c:pt>
                <c:pt idx="20692">
                  <c:v>-8.1126222858506694E-3</c:v>
                </c:pt>
                <c:pt idx="20693">
                  <c:v>-8.1126222858506694E-3</c:v>
                </c:pt>
                <c:pt idx="20694">
                  <c:v>-8.1126222858506694E-3</c:v>
                </c:pt>
                <c:pt idx="20695">
                  <c:v>-8.1126222858506694E-3</c:v>
                </c:pt>
                <c:pt idx="20696">
                  <c:v>-7.874015748031496E-3</c:v>
                </c:pt>
                <c:pt idx="20697">
                  <c:v>-7.874015748031496E-3</c:v>
                </c:pt>
                <c:pt idx="20698">
                  <c:v>-7.874015748031496E-3</c:v>
                </c:pt>
                <c:pt idx="20699">
                  <c:v>-7.874015748031496E-3</c:v>
                </c:pt>
                <c:pt idx="20700">
                  <c:v>-7.874015748031496E-3</c:v>
                </c:pt>
                <c:pt idx="20701">
                  <c:v>-7.874015748031496E-3</c:v>
                </c:pt>
                <c:pt idx="20702">
                  <c:v>-7.874015748031496E-3</c:v>
                </c:pt>
                <c:pt idx="20703">
                  <c:v>-7.874015748031496E-3</c:v>
                </c:pt>
                <c:pt idx="20704">
                  <c:v>-7.874015748031496E-3</c:v>
                </c:pt>
                <c:pt idx="20705">
                  <c:v>-7.874015748031496E-3</c:v>
                </c:pt>
                <c:pt idx="20706">
                  <c:v>-7.874015748031496E-3</c:v>
                </c:pt>
                <c:pt idx="20707">
                  <c:v>-7.874015748031496E-3</c:v>
                </c:pt>
                <c:pt idx="20708">
                  <c:v>-7.874015748031496E-3</c:v>
                </c:pt>
                <c:pt idx="20709">
                  <c:v>-7.635409210212391E-3</c:v>
                </c:pt>
                <c:pt idx="20710">
                  <c:v>-7.635409210212391E-3</c:v>
                </c:pt>
                <c:pt idx="20711">
                  <c:v>-7.635409210212391E-3</c:v>
                </c:pt>
                <c:pt idx="20712">
                  <c:v>-7.635409210212391E-3</c:v>
                </c:pt>
                <c:pt idx="20713">
                  <c:v>-7.635409210212391E-3</c:v>
                </c:pt>
                <c:pt idx="20714">
                  <c:v>-7.635409210212391E-3</c:v>
                </c:pt>
                <c:pt idx="20715">
                  <c:v>-7.635409210212391E-3</c:v>
                </c:pt>
                <c:pt idx="20716">
                  <c:v>-7.635409210212391E-3</c:v>
                </c:pt>
                <c:pt idx="20717">
                  <c:v>-7.635409210212391E-3</c:v>
                </c:pt>
                <c:pt idx="20718">
                  <c:v>-7.635409210212391E-3</c:v>
                </c:pt>
                <c:pt idx="20719">
                  <c:v>-7.1581961345741161E-3</c:v>
                </c:pt>
                <c:pt idx="20720">
                  <c:v>-7.1581961345741161E-3</c:v>
                </c:pt>
                <c:pt idx="20721">
                  <c:v>-7.1581961345741161E-3</c:v>
                </c:pt>
                <c:pt idx="20722">
                  <c:v>-7.1581961345741161E-3</c:v>
                </c:pt>
                <c:pt idx="20723">
                  <c:v>-7.1581961345741161E-3</c:v>
                </c:pt>
                <c:pt idx="20724">
                  <c:v>-7.1581961345741161E-3</c:v>
                </c:pt>
                <c:pt idx="20725">
                  <c:v>-7.1581961345741161E-3</c:v>
                </c:pt>
                <c:pt idx="20726">
                  <c:v>-7.1581961345741161E-3</c:v>
                </c:pt>
                <c:pt idx="20727">
                  <c:v>-7.1581961345741161E-3</c:v>
                </c:pt>
                <c:pt idx="20728">
                  <c:v>-7.1581961345741161E-3</c:v>
                </c:pt>
                <c:pt idx="20729">
                  <c:v>-7.1581961345741161E-3</c:v>
                </c:pt>
                <c:pt idx="20730">
                  <c:v>-7.1581961345741161E-3</c:v>
                </c:pt>
                <c:pt idx="20731">
                  <c:v>-7.1581961345741161E-3</c:v>
                </c:pt>
                <c:pt idx="20732">
                  <c:v>-7.1581961345741161E-3</c:v>
                </c:pt>
                <c:pt idx="20733">
                  <c:v>-7.1581961345741161E-3</c:v>
                </c:pt>
                <c:pt idx="20734">
                  <c:v>-7.1581961345741161E-3</c:v>
                </c:pt>
                <c:pt idx="20735">
                  <c:v>-7.1581961345741161E-3</c:v>
                </c:pt>
                <c:pt idx="20736">
                  <c:v>-7.1581961345741161E-3</c:v>
                </c:pt>
                <c:pt idx="20737">
                  <c:v>-7.3968026723932488E-3</c:v>
                </c:pt>
                <c:pt idx="20738">
                  <c:v>-7.3968026723932488E-3</c:v>
                </c:pt>
                <c:pt idx="20739">
                  <c:v>-7.3968026723932488E-3</c:v>
                </c:pt>
                <c:pt idx="20740">
                  <c:v>-7.3968026723932488E-3</c:v>
                </c:pt>
                <c:pt idx="20741">
                  <c:v>-7.635409210212391E-3</c:v>
                </c:pt>
                <c:pt idx="20742">
                  <c:v>-7.635409210212391E-3</c:v>
                </c:pt>
                <c:pt idx="20743">
                  <c:v>-7.3968026723932488E-3</c:v>
                </c:pt>
                <c:pt idx="20744">
                  <c:v>-7.3968026723932488E-3</c:v>
                </c:pt>
                <c:pt idx="20745">
                  <c:v>-7.3968026723932488E-3</c:v>
                </c:pt>
                <c:pt idx="20746">
                  <c:v>-7.3968026723932488E-3</c:v>
                </c:pt>
                <c:pt idx="20747">
                  <c:v>-7.3968026723932488E-3</c:v>
                </c:pt>
                <c:pt idx="20748">
                  <c:v>-7.3968026723932488E-3</c:v>
                </c:pt>
                <c:pt idx="20749">
                  <c:v>-7.3968026723932488E-3</c:v>
                </c:pt>
                <c:pt idx="20750">
                  <c:v>-7.3968026723932488E-3</c:v>
                </c:pt>
                <c:pt idx="20751">
                  <c:v>-7.3968026723932488E-3</c:v>
                </c:pt>
                <c:pt idx="20752">
                  <c:v>-6.6809830589358151E-3</c:v>
                </c:pt>
                <c:pt idx="20753">
                  <c:v>-6.6809830589358151E-3</c:v>
                </c:pt>
                <c:pt idx="20754">
                  <c:v>-7.1581961345741161E-3</c:v>
                </c:pt>
                <c:pt idx="20755">
                  <c:v>-7.1581961345741161E-3</c:v>
                </c:pt>
                <c:pt idx="20756">
                  <c:v>-7.1581961345741161E-3</c:v>
                </c:pt>
                <c:pt idx="20757">
                  <c:v>-7.1581961345741161E-3</c:v>
                </c:pt>
                <c:pt idx="20758">
                  <c:v>-7.3968026723932488E-3</c:v>
                </c:pt>
                <c:pt idx="20759">
                  <c:v>-7.3968026723932488E-3</c:v>
                </c:pt>
                <c:pt idx="20760">
                  <c:v>-7.1581961345741161E-3</c:v>
                </c:pt>
                <c:pt idx="20761">
                  <c:v>-7.1581961345741161E-3</c:v>
                </c:pt>
                <c:pt idx="20762">
                  <c:v>-7.1581961345741161E-3</c:v>
                </c:pt>
                <c:pt idx="20763">
                  <c:v>-7.1581961345741161E-3</c:v>
                </c:pt>
                <c:pt idx="20764">
                  <c:v>-7.1581961345741161E-3</c:v>
                </c:pt>
                <c:pt idx="20765">
                  <c:v>-7.1581961345741161E-3</c:v>
                </c:pt>
                <c:pt idx="20766">
                  <c:v>-7.1581961345741161E-3</c:v>
                </c:pt>
                <c:pt idx="20767">
                  <c:v>-7.1581961345741161E-3</c:v>
                </c:pt>
                <c:pt idx="20768">
                  <c:v>-7.1581961345741161E-3</c:v>
                </c:pt>
                <c:pt idx="20769">
                  <c:v>-7.1581961345741161E-3</c:v>
                </c:pt>
                <c:pt idx="20770">
                  <c:v>-7.1581961345741161E-3</c:v>
                </c:pt>
                <c:pt idx="20771">
                  <c:v>-6.919589596754973E-3</c:v>
                </c:pt>
                <c:pt idx="20772">
                  <c:v>-6.919589596754973E-3</c:v>
                </c:pt>
                <c:pt idx="20773">
                  <c:v>-6.919589596754973E-3</c:v>
                </c:pt>
                <c:pt idx="20774">
                  <c:v>-6.919589596754973E-3</c:v>
                </c:pt>
                <c:pt idx="20775">
                  <c:v>-6.919589596754973E-3</c:v>
                </c:pt>
                <c:pt idx="20776">
                  <c:v>-6.919589596754973E-3</c:v>
                </c:pt>
                <c:pt idx="20777">
                  <c:v>-6.919589596754973E-3</c:v>
                </c:pt>
                <c:pt idx="20778">
                  <c:v>-6.919589596754973E-3</c:v>
                </c:pt>
                <c:pt idx="20779">
                  <c:v>-6.6809830589358151E-3</c:v>
                </c:pt>
                <c:pt idx="20780">
                  <c:v>-6.6809830589358151E-3</c:v>
                </c:pt>
                <c:pt idx="20781">
                  <c:v>-6.6809830589358151E-3</c:v>
                </c:pt>
                <c:pt idx="20782">
                  <c:v>-6.6809830589358151E-3</c:v>
                </c:pt>
                <c:pt idx="20783">
                  <c:v>-6.6809830589358151E-3</c:v>
                </c:pt>
                <c:pt idx="20784">
                  <c:v>-6.6809830589358151E-3</c:v>
                </c:pt>
                <c:pt idx="20785">
                  <c:v>-6.6809830589358151E-3</c:v>
                </c:pt>
                <c:pt idx="20786">
                  <c:v>-6.6809830589358151E-3</c:v>
                </c:pt>
                <c:pt idx="20787">
                  <c:v>-6.6809830589358151E-3</c:v>
                </c:pt>
                <c:pt idx="20788">
                  <c:v>-6.6809830589358151E-3</c:v>
                </c:pt>
                <c:pt idx="20789">
                  <c:v>-6.6809830589358151E-3</c:v>
                </c:pt>
                <c:pt idx="20790">
                  <c:v>-6.6809830589358151E-3</c:v>
                </c:pt>
                <c:pt idx="20791">
                  <c:v>-6.6809830589358151E-3</c:v>
                </c:pt>
                <c:pt idx="20792">
                  <c:v>-6.6809830589358151E-3</c:v>
                </c:pt>
                <c:pt idx="20793">
                  <c:v>-6.2037699832975931E-3</c:v>
                </c:pt>
                <c:pt idx="20794">
                  <c:v>-6.2037699832975931E-3</c:v>
                </c:pt>
                <c:pt idx="20795">
                  <c:v>-6.2037699832975931E-3</c:v>
                </c:pt>
                <c:pt idx="20796">
                  <c:v>-6.2037699832975931E-3</c:v>
                </c:pt>
                <c:pt idx="20797">
                  <c:v>-5.9651634454784361E-3</c:v>
                </c:pt>
                <c:pt idx="20798">
                  <c:v>-5.9651634454784361E-3</c:v>
                </c:pt>
                <c:pt idx="20799">
                  <c:v>-5.9651634454784361E-3</c:v>
                </c:pt>
                <c:pt idx="20800">
                  <c:v>-5.9651634454784361E-3</c:v>
                </c:pt>
                <c:pt idx="20801">
                  <c:v>-5.9651634454784361E-3</c:v>
                </c:pt>
                <c:pt idx="20802">
                  <c:v>-5.9651634454784361E-3</c:v>
                </c:pt>
                <c:pt idx="20803">
                  <c:v>-5.9651634454784361E-3</c:v>
                </c:pt>
                <c:pt idx="20804">
                  <c:v>-5.9651634454784361E-3</c:v>
                </c:pt>
                <c:pt idx="20805">
                  <c:v>-6.2037699832975931E-3</c:v>
                </c:pt>
                <c:pt idx="20806">
                  <c:v>-6.2037699832975931E-3</c:v>
                </c:pt>
                <c:pt idx="20807">
                  <c:v>-6.2037699832975931E-3</c:v>
                </c:pt>
                <c:pt idx="20808">
                  <c:v>-6.2037699832975931E-3</c:v>
                </c:pt>
                <c:pt idx="20809">
                  <c:v>-6.2037699832975931E-3</c:v>
                </c:pt>
                <c:pt idx="20810">
                  <c:v>-6.2037699832975931E-3</c:v>
                </c:pt>
                <c:pt idx="20811">
                  <c:v>-6.2037699832975931E-3</c:v>
                </c:pt>
                <c:pt idx="20812">
                  <c:v>-6.2037699832975931E-3</c:v>
                </c:pt>
                <c:pt idx="20813">
                  <c:v>-6.2037699832975931E-3</c:v>
                </c:pt>
                <c:pt idx="20814">
                  <c:v>-6.2037699832975931E-3</c:v>
                </c:pt>
                <c:pt idx="20815">
                  <c:v>-6.6809830589358151E-3</c:v>
                </c:pt>
                <c:pt idx="20816">
                  <c:v>-6.6809830589358151E-3</c:v>
                </c:pt>
                <c:pt idx="20817">
                  <c:v>-6.6809830589358151E-3</c:v>
                </c:pt>
                <c:pt idx="20818">
                  <c:v>-6.6809830589358151E-3</c:v>
                </c:pt>
                <c:pt idx="20819">
                  <c:v>-6.6809830589358151E-3</c:v>
                </c:pt>
                <c:pt idx="20820">
                  <c:v>-6.6809830589358151E-3</c:v>
                </c:pt>
                <c:pt idx="20821">
                  <c:v>-6.6809830589358151E-3</c:v>
                </c:pt>
                <c:pt idx="20822">
                  <c:v>-6.6809830589358151E-3</c:v>
                </c:pt>
                <c:pt idx="20823">
                  <c:v>-6.4423765211167007E-3</c:v>
                </c:pt>
                <c:pt idx="20824">
                  <c:v>-6.4423765211167007E-3</c:v>
                </c:pt>
                <c:pt idx="20825">
                  <c:v>-6.4423765211167007E-3</c:v>
                </c:pt>
                <c:pt idx="20826">
                  <c:v>-6.4423765211167007E-3</c:v>
                </c:pt>
                <c:pt idx="20827">
                  <c:v>-6.6809830589358151E-3</c:v>
                </c:pt>
                <c:pt idx="20828">
                  <c:v>-6.6809830589358151E-3</c:v>
                </c:pt>
                <c:pt idx="20829">
                  <c:v>-6.2037699832975931E-3</c:v>
                </c:pt>
                <c:pt idx="20830">
                  <c:v>-6.2037699832975931E-3</c:v>
                </c:pt>
                <c:pt idx="20831">
                  <c:v>-6.2037699832975931E-3</c:v>
                </c:pt>
                <c:pt idx="20832">
                  <c:v>-6.2037699832975931E-3</c:v>
                </c:pt>
                <c:pt idx="20833">
                  <c:v>-6.4423765211167007E-3</c:v>
                </c:pt>
                <c:pt idx="20834">
                  <c:v>-6.4423765211167007E-3</c:v>
                </c:pt>
                <c:pt idx="20835">
                  <c:v>-6.4423765211167007E-3</c:v>
                </c:pt>
                <c:pt idx="20836">
                  <c:v>-6.4423765211167007E-3</c:v>
                </c:pt>
                <c:pt idx="20837">
                  <c:v>-6.6809830589358151E-3</c:v>
                </c:pt>
                <c:pt idx="20838">
                  <c:v>-6.6809830589358151E-3</c:v>
                </c:pt>
                <c:pt idx="20839">
                  <c:v>-7.3968026723932488E-3</c:v>
                </c:pt>
                <c:pt idx="20840">
                  <c:v>-7.3968026723932488E-3</c:v>
                </c:pt>
                <c:pt idx="20841">
                  <c:v>-7.1581961345741161E-3</c:v>
                </c:pt>
                <c:pt idx="20842">
                  <c:v>-7.1581961345741161E-3</c:v>
                </c:pt>
                <c:pt idx="20843">
                  <c:v>-7.1581961345741161E-3</c:v>
                </c:pt>
                <c:pt idx="20844">
                  <c:v>-7.1581961345741161E-3</c:v>
                </c:pt>
                <c:pt idx="20845">
                  <c:v>-7.1581961345741161E-3</c:v>
                </c:pt>
                <c:pt idx="20846">
                  <c:v>-7.1581961345741161E-3</c:v>
                </c:pt>
                <c:pt idx="20847">
                  <c:v>-7.1581961345741161E-3</c:v>
                </c:pt>
                <c:pt idx="20848">
                  <c:v>-7.1581961345741161E-3</c:v>
                </c:pt>
                <c:pt idx="20849">
                  <c:v>-7.1581961345741161E-3</c:v>
                </c:pt>
                <c:pt idx="20850">
                  <c:v>-7.1581961345741161E-3</c:v>
                </c:pt>
                <c:pt idx="20851">
                  <c:v>-7.1581961345741161E-3</c:v>
                </c:pt>
                <c:pt idx="20852">
                  <c:v>-7.1581961345741161E-3</c:v>
                </c:pt>
                <c:pt idx="20853">
                  <c:v>-7.1581961345741161E-3</c:v>
                </c:pt>
                <c:pt idx="20854">
                  <c:v>-7.1581961345741161E-3</c:v>
                </c:pt>
                <c:pt idx="20855">
                  <c:v>-7.1581961345741161E-3</c:v>
                </c:pt>
                <c:pt idx="20856">
                  <c:v>-7.1581961345741161E-3</c:v>
                </c:pt>
                <c:pt idx="20857">
                  <c:v>-6.6809830589358151E-3</c:v>
                </c:pt>
                <c:pt idx="20858">
                  <c:v>-6.6809830589358151E-3</c:v>
                </c:pt>
                <c:pt idx="20859">
                  <c:v>-6.6809830589358151E-3</c:v>
                </c:pt>
                <c:pt idx="20860">
                  <c:v>-6.6809830589358151E-3</c:v>
                </c:pt>
                <c:pt idx="20861">
                  <c:v>-6.6809830589358151E-3</c:v>
                </c:pt>
                <c:pt idx="20862">
                  <c:v>-6.6809830589358151E-3</c:v>
                </c:pt>
                <c:pt idx="20863">
                  <c:v>-6.6809830589358151E-3</c:v>
                </c:pt>
                <c:pt idx="20864">
                  <c:v>-6.6809830589358151E-3</c:v>
                </c:pt>
                <c:pt idx="20865">
                  <c:v>-6.6809830589358151E-3</c:v>
                </c:pt>
                <c:pt idx="20866">
                  <c:v>-6.6809830589358151E-3</c:v>
                </c:pt>
                <c:pt idx="20867">
                  <c:v>-6.6809830589358151E-3</c:v>
                </c:pt>
                <c:pt idx="20868">
                  <c:v>-6.6809830589358151E-3</c:v>
                </c:pt>
                <c:pt idx="20869">
                  <c:v>-6.6809830589358151E-3</c:v>
                </c:pt>
                <c:pt idx="20870">
                  <c:v>-6.6809830589358151E-3</c:v>
                </c:pt>
                <c:pt idx="20871">
                  <c:v>-6.6809830589358151E-3</c:v>
                </c:pt>
                <c:pt idx="20872">
                  <c:v>-6.6809830589358151E-3</c:v>
                </c:pt>
                <c:pt idx="20873">
                  <c:v>-6.6809830589358151E-3</c:v>
                </c:pt>
                <c:pt idx="20874">
                  <c:v>-6.6809830589358151E-3</c:v>
                </c:pt>
                <c:pt idx="20875">
                  <c:v>-6.6809830589358151E-3</c:v>
                </c:pt>
                <c:pt idx="20876">
                  <c:v>-6.4423765211167007E-3</c:v>
                </c:pt>
                <c:pt idx="20877">
                  <c:v>-6.4423765211167007E-3</c:v>
                </c:pt>
                <c:pt idx="20878">
                  <c:v>-6.4423765211167007E-3</c:v>
                </c:pt>
                <c:pt idx="20879">
                  <c:v>-6.4423765211167007E-3</c:v>
                </c:pt>
                <c:pt idx="20880">
                  <c:v>-6.4423765211167007E-3</c:v>
                </c:pt>
                <c:pt idx="20881">
                  <c:v>-6.4423765211167007E-3</c:v>
                </c:pt>
                <c:pt idx="20882">
                  <c:v>-5.9651634454784361E-3</c:v>
                </c:pt>
                <c:pt idx="20883">
                  <c:v>-5.9651634454784361E-3</c:v>
                </c:pt>
                <c:pt idx="20884">
                  <c:v>-6.2037699832975931E-3</c:v>
                </c:pt>
                <c:pt idx="20885">
                  <c:v>-6.2037699832975931E-3</c:v>
                </c:pt>
                <c:pt idx="20886">
                  <c:v>-5.9651634454784361E-3</c:v>
                </c:pt>
                <c:pt idx="20887">
                  <c:v>-5.9651634454784361E-3</c:v>
                </c:pt>
                <c:pt idx="20888">
                  <c:v>-5.9651634454784361E-3</c:v>
                </c:pt>
                <c:pt idx="20889">
                  <c:v>-5.9651634454784361E-3</c:v>
                </c:pt>
                <c:pt idx="20890">
                  <c:v>-5.9651634454784361E-3</c:v>
                </c:pt>
                <c:pt idx="20891">
                  <c:v>-5.9651634454784361E-3</c:v>
                </c:pt>
                <c:pt idx="20892">
                  <c:v>-5.9651634454784361E-3</c:v>
                </c:pt>
                <c:pt idx="20893">
                  <c:v>-5.9651634454784361E-3</c:v>
                </c:pt>
                <c:pt idx="20894">
                  <c:v>-5.9651634454784361E-3</c:v>
                </c:pt>
                <c:pt idx="20895">
                  <c:v>-5.9651634454784361E-3</c:v>
                </c:pt>
                <c:pt idx="20896">
                  <c:v>-5.4879503698401404E-3</c:v>
                </c:pt>
                <c:pt idx="20897">
                  <c:v>-5.4879503698401404E-3</c:v>
                </c:pt>
                <c:pt idx="20898">
                  <c:v>-5.4879503698401404E-3</c:v>
                </c:pt>
                <c:pt idx="20899">
                  <c:v>-5.4879503698401404E-3</c:v>
                </c:pt>
                <c:pt idx="20900">
                  <c:v>-5.7265569076592705E-3</c:v>
                </c:pt>
                <c:pt idx="20901">
                  <c:v>-5.7265569076592705E-3</c:v>
                </c:pt>
                <c:pt idx="20902">
                  <c:v>-5.7265569076592705E-3</c:v>
                </c:pt>
                <c:pt idx="20903">
                  <c:v>-5.7265569076592705E-3</c:v>
                </c:pt>
                <c:pt idx="20904">
                  <c:v>-5.7265569076592705E-3</c:v>
                </c:pt>
                <c:pt idx="20905">
                  <c:v>-5.7265569076592705E-3</c:v>
                </c:pt>
                <c:pt idx="20906">
                  <c:v>-5.7265569076592705E-3</c:v>
                </c:pt>
                <c:pt idx="20907">
                  <c:v>-5.7265569076592705E-3</c:v>
                </c:pt>
                <c:pt idx="20908">
                  <c:v>-6.2037699832975931E-3</c:v>
                </c:pt>
                <c:pt idx="20909">
                  <c:v>-6.2037699832975931E-3</c:v>
                </c:pt>
                <c:pt idx="20910">
                  <c:v>-6.2037699832975931E-3</c:v>
                </c:pt>
                <c:pt idx="20911">
                  <c:v>-5.9651634454784361E-3</c:v>
                </c:pt>
                <c:pt idx="20912">
                  <c:v>-5.9651634454784361E-3</c:v>
                </c:pt>
                <c:pt idx="20913">
                  <c:v>-5.9651634454784361E-3</c:v>
                </c:pt>
                <c:pt idx="20914">
                  <c:v>-5.9651634454784361E-3</c:v>
                </c:pt>
                <c:pt idx="20915">
                  <c:v>-5.9651634454784361E-3</c:v>
                </c:pt>
                <c:pt idx="20916">
                  <c:v>-5.9651634454784361E-3</c:v>
                </c:pt>
                <c:pt idx="20917">
                  <c:v>-5.9651634454784361E-3</c:v>
                </c:pt>
                <c:pt idx="20918">
                  <c:v>-5.9651634454784361E-3</c:v>
                </c:pt>
                <c:pt idx="20919">
                  <c:v>-5.9651634454784361E-3</c:v>
                </c:pt>
                <c:pt idx="20920">
                  <c:v>-5.9651634454784361E-3</c:v>
                </c:pt>
                <c:pt idx="20921">
                  <c:v>-5.9651634454784361E-3</c:v>
                </c:pt>
                <c:pt idx="20922">
                  <c:v>-5.9651634454784361E-3</c:v>
                </c:pt>
                <c:pt idx="20923">
                  <c:v>-5.9651634454784361E-3</c:v>
                </c:pt>
                <c:pt idx="20924">
                  <c:v>-5.9651634454784361E-3</c:v>
                </c:pt>
                <c:pt idx="20925">
                  <c:v>-6.2037699832975931E-3</c:v>
                </c:pt>
                <c:pt idx="20926">
                  <c:v>-6.2037699832975931E-3</c:v>
                </c:pt>
                <c:pt idx="20927">
                  <c:v>-6.4423765211167007E-3</c:v>
                </c:pt>
                <c:pt idx="20928">
                  <c:v>-6.4423765211167007E-3</c:v>
                </c:pt>
                <c:pt idx="20929">
                  <c:v>-6.6809830589358151E-3</c:v>
                </c:pt>
                <c:pt idx="20930">
                  <c:v>-6.6809830589358151E-3</c:v>
                </c:pt>
                <c:pt idx="20931">
                  <c:v>-6.919589596754973E-3</c:v>
                </c:pt>
                <c:pt idx="20932">
                  <c:v>-6.6809830589358151E-3</c:v>
                </c:pt>
                <c:pt idx="20933">
                  <c:v>-6.6809830589358151E-3</c:v>
                </c:pt>
                <c:pt idx="20934">
                  <c:v>-6.6809830589358151E-3</c:v>
                </c:pt>
                <c:pt idx="20935">
                  <c:v>-6.919589596754973E-3</c:v>
                </c:pt>
                <c:pt idx="20936">
                  <c:v>-6.6809830589358151E-3</c:v>
                </c:pt>
                <c:pt idx="20937">
                  <c:v>-6.919589596754973E-3</c:v>
                </c:pt>
                <c:pt idx="20938">
                  <c:v>-6.919589596754973E-3</c:v>
                </c:pt>
                <c:pt idx="20939">
                  <c:v>-6.919589596754973E-3</c:v>
                </c:pt>
                <c:pt idx="20940">
                  <c:v>-6.919589596754973E-3</c:v>
                </c:pt>
                <c:pt idx="20941">
                  <c:v>-7.1581961345741161E-3</c:v>
                </c:pt>
                <c:pt idx="20942">
                  <c:v>-7.1581961345741161E-3</c:v>
                </c:pt>
                <c:pt idx="20943">
                  <c:v>-7.1581961345741161E-3</c:v>
                </c:pt>
                <c:pt idx="20944">
                  <c:v>-7.1581961345741161E-3</c:v>
                </c:pt>
                <c:pt idx="20945">
                  <c:v>-7.1581961345741161E-3</c:v>
                </c:pt>
                <c:pt idx="20946">
                  <c:v>-7.1581961345741161E-3</c:v>
                </c:pt>
                <c:pt idx="20947">
                  <c:v>-6.6809830589358151E-3</c:v>
                </c:pt>
                <c:pt idx="20948">
                  <c:v>-6.6809830589358151E-3</c:v>
                </c:pt>
                <c:pt idx="20949">
                  <c:v>-6.6809830589358151E-3</c:v>
                </c:pt>
                <c:pt idx="20950">
                  <c:v>-6.6809830589358151E-3</c:v>
                </c:pt>
                <c:pt idx="20951">
                  <c:v>-6.6809830589358151E-3</c:v>
                </c:pt>
                <c:pt idx="20952">
                  <c:v>-6.6809830589358151E-3</c:v>
                </c:pt>
                <c:pt idx="20953">
                  <c:v>-6.6809830589358151E-3</c:v>
                </c:pt>
                <c:pt idx="20954">
                  <c:v>-6.6809830589358151E-3</c:v>
                </c:pt>
                <c:pt idx="20955">
                  <c:v>-6.6809830589358151E-3</c:v>
                </c:pt>
                <c:pt idx="20956">
                  <c:v>-6.6809830589358151E-3</c:v>
                </c:pt>
                <c:pt idx="20957">
                  <c:v>-6.4423765211167007E-3</c:v>
                </c:pt>
                <c:pt idx="20958">
                  <c:v>-6.4423765211167007E-3</c:v>
                </c:pt>
                <c:pt idx="20959">
                  <c:v>-6.6809830589358151E-3</c:v>
                </c:pt>
                <c:pt idx="20960">
                  <c:v>-6.6809830589358151E-3</c:v>
                </c:pt>
                <c:pt idx="20961">
                  <c:v>-6.919589596754973E-3</c:v>
                </c:pt>
                <c:pt idx="20962">
                  <c:v>-6.919589596754973E-3</c:v>
                </c:pt>
                <c:pt idx="20963">
                  <c:v>-6.919589596754973E-3</c:v>
                </c:pt>
                <c:pt idx="20964">
                  <c:v>-6.919589596754973E-3</c:v>
                </c:pt>
                <c:pt idx="20965">
                  <c:v>-6.6809830589358151E-3</c:v>
                </c:pt>
                <c:pt idx="20966">
                  <c:v>-6.6809830589358151E-3</c:v>
                </c:pt>
                <c:pt idx="20967">
                  <c:v>-7.1581961345741161E-3</c:v>
                </c:pt>
                <c:pt idx="20968">
                  <c:v>-7.1581961345741161E-3</c:v>
                </c:pt>
                <c:pt idx="20969">
                  <c:v>-6.2037699832975931E-3</c:v>
                </c:pt>
                <c:pt idx="20970">
                  <c:v>-6.2037699832975931E-3</c:v>
                </c:pt>
                <c:pt idx="20971">
                  <c:v>-5.9651634454784361E-3</c:v>
                </c:pt>
                <c:pt idx="20972">
                  <c:v>-5.9651634454784361E-3</c:v>
                </c:pt>
                <c:pt idx="20973">
                  <c:v>-5.9651634454784361E-3</c:v>
                </c:pt>
                <c:pt idx="20974">
                  <c:v>-5.9651634454784361E-3</c:v>
                </c:pt>
                <c:pt idx="20975">
                  <c:v>-5.9651634454784361E-3</c:v>
                </c:pt>
                <c:pt idx="20976">
                  <c:v>-5.9651634454784361E-3</c:v>
                </c:pt>
                <c:pt idx="20977">
                  <c:v>-5.7265569076592705E-3</c:v>
                </c:pt>
                <c:pt idx="20978">
                  <c:v>-5.9651634454784361E-3</c:v>
                </c:pt>
                <c:pt idx="20979">
                  <c:v>-5.9651634454784361E-3</c:v>
                </c:pt>
                <c:pt idx="20980">
                  <c:v>-6.2037699832975931E-3</c:v>
                </c:pt>
                <c:pt idx="20981">
                  <c:v>-6.2037699832975931E-3</c:v>
                </c:pt>
                <c:pt idx="20982">
                  <c:v>-6.2037699832975931E-3</c:v>
                </c:pt>
                <c:pt idx="20983">
                  <c:v>-5.9651634454784361E-3</c:v>
                </c:pt>
                <c:pt idx="20984">
                  <c:v>-5.9651634454784361E-3</c:v>
                </c:pt>
                <c:pt idx="20985">
                  <c:v>-5.9651634454784361E-3</c:v>
                </c:pt>
                <c:pt idx="20986">
                  <c:v>-5.9651634454784361E-3</c:v>
                </c:pt>
                <c:pt idx="20987">
                  <c:v>-5.9651634454784361E-3</c:v>
                </c:pt>
                <c:pt idx="20988">
                  <c:v>-5.9651634454784361E-3</c:v>
                </c:pt>
                <c:pt idx="20989">
                  <c:v>-6.2037699832975931E-3</c:v>
                </c:pt>
                <c:pt idx="20990">
                  <c:v>-6.2037699832975931E-3</c:v>
                </c:pt>
                <c:pt idx="20991">
                  <c:v>-6.2037699832975931E-3</c:v>
                </c:pt>
                <c:pt idx="20992">
                  <c:v>-6.2037699832975931E-3</c:v>
                </c:pt>
                <c:pt idx="20993">
                  <c:v>-6.2037699832975931E-3</c:v>
                </c:pt>
                <c:pt idx="20994">
                  <c:v>-5.9651634454784361E-3</c:v>
                </c:pt>
                <c:pt idx="20995">
                  <c:v>-5.9651634454784361E-3</c:v>
                </c:pt>
                <c:pt idx="20996">
                  <c:v>-5.9651634454784361E-3</c:v>
                </c:pt>
                <c:pt idx="20997">
                  <c:v>-5.9651634454784361E-3</c:v>
                </c:pt>
                <c:pt idx="20998">
                  <c:v>-5.9651634454784361E-3</c:v>
                </c:pt>
                <c:pt idx="20999">
                  <c:v>-5.7265569076592705E-3</c:v>
                </c:pt>
                <c:pt idx="21000">
                  <c:v>-5.7265569076592705E-3</c:v>
                </c:pt>
                <c:pt idx="21001">
                  <c:v>-5.7265569076592705E-3</c:v>
                </c:pt>
                <c:pt idx="21002">
                  <c:v>-5.9651634454784361E-3</c:v>
                </c:pt>
                <c:pt idx="21003">
                  <c:v>-5.9651634454784361E-3</c:v>
                </c:pt>
                <c:pt idx="21004">
                  <c:v>-6.4423765211167007E-3</c:v>
                </c:pt>
                <c:pt idx="21005">
                  <c:v>-6.4423765211167007E-3</c:v>
                </c:pt>
                <c:pt idx="21006">
                  <c:v>-7.3968026723932488E-3</c:v>
                </c:pt>
                <c:pt idx="21007">
                  <c:v>-7.3968026723932488E-3</c:v>
                </c:pt>
                <c:pt idx="21008">
                  <c:v>-7.3968026723932488E-3</c:v>
                </c:pt>
                <c:pt idx="21009">
                  <c:v>-7.3968026723932488E-3</c:v>
                </c:pt>
                <c:pt idx="21010">
                  <c:v>-7.3968026723932488E-3</c:v>
                </c:pt>
                <c:pt idx="21011">
                  <c:v>-7.3968026723932488E-3</c:v>
                </c:pt>
                <c:pt idx="21012">
                  <c:v>-7.3968026723932488E-3</c:v>
                </c:pt>
                <c:pt idx="21013">
                  <c:v>-7.3968026723932488E-3</c:v>
                </c:pt>
                <c:pt idx="21014">
                  <c:v>-7.1581961345741161E-3</c:v>
                </c:pt>
                <c:pt idx="21015">
                  <c:v>-7.1581961345741161E-3</c:v>
                </c:pt>
                <c:pt idx="21016">
                  <c:v>-6.919589596754973E-3</c:v>
                </c:pt>
                <c:pt idx="21017">
                  <c:v>-6.919589596754973E-3</c:v>
                </c:pt>
                <c:pt idx="21018">
                  <c:v>-6.919589596754973E-3</c:v>
                </c:pt>
                <c:pt idx="21019">
                  <c:v>-7.3968026723932488E-3</c:v>
                </c:pt>
                <c:pt idx="21020">
                  <c:v>-7.3968026723932488E-3</c:v>
                </c:pt>
                <c:pt idx="21021">
                  <c:v>-6.919589596754973E-3</c:v>
                </c:pt>
                <c:pt idx="21022">
                  <c:v>-6.919589596754973E-3</c:v>
                </c:pt>
                <c:pt idx="21023">
                  <c:v>-6.919589596754973E-3</c:v>
                </c:pt>
                <c:pt idx="21024">
                  <c:v>-6.919589596754973E-3</c:v>
                </c:pt>
                <c:pt idx="21025">
                  <c:v>-6.919589596754973E-3</c:v>
                </c:pt>
                <c:pt idx="21026">
                  <c:v>-6.919589596754973E-3</c:v>
                </c:pt>
                <c:pt idx="21027">
                  <c:v>-6.919589596754973E-3</c:v>
                </c:pt>
                <c:pt idx="21028">
                  <c:v>-6.919589596754973E-3</c:v>
                </c:pt>
                <c:pt idx="21029">
                  <c:v>-6.919589596754973E-3</c:v>
                </c:pt>
                <c:pt idx="21030">
                  <c:v>-6.919589596754973E-3</c:v>
                </c:pt>
                <c:pt idx="21031">
                  <c:v>-6.919589596754973E-3</c:v>
                </c:pt>
                <c:pt idx="21032">
                  <c:v>-6.919589596754973E-3</c:v>
                </c:pt>
                <c:pt idx="21033">
                  <c:v>-6.919589596754973E-3</c:v>
                </c:pt>
                <c:pt idx="21034">
                  <c:v>-6.919589596754973E-3</c:v>
                </c:pt>
                <c:pt idx="21035">
                  <c:v>-7.1581961345741161E-3</c:v>
                </c:pt>
                <c:pt idx="21036">
                  <c:v>-7.1581961345741161E-3</c:v>
                </c:pt>
                <c:pt idx="21037">
                  <c:v>-7.1581961345741161E-3</c:v>
                </c:pt>
                <c:pt idx="21038">
                  <c:v>-7.1581961345741161E-3</c:v>
                </c:pt>
                <c:pt idx="21039">
                  <c:v>-6.6809830589358151E-3</c:v>
                </c:pt>
                <c:pt idx="21040">
                  <c:v>-6.6809830589358151E-3</c:v>
                </c:pt>
                <c:pt idx="21041">
                  <c:v>-6.6809830589358151E-3</c:v>
                </c:pt>
                <c:pt idx="21042">
                  <c:v>-6.6809830589358151E-3</c:v>
                </c:pt>
                <c:pt idx="21043">
                  <c:v>-7.1581961345741161E-3</c:v>
                </c:pt>
                <c:pt idx="21044">
                  <c:v>-7.1581961345741161E-3</c:v>
                </c:pt>
                <c:pt idx="21045">
                  <c:v>-7.1581961345741161E-3</c:v>
                </c:pt>
                <c:pt idx="21046">
                  <c:v>-7.1581961345741161E-3</c:v>
                </c:pt>
                <c:pt idx="21047">
                  <c:v>-7.874015748031496E-3</c:v>
                </c:pt>
                <c:pt idx="21048">
                  <c:v>-7.874015748031496E-3</c:v>
                </c:pt>
                <c:pt idx="21049">
                  <c:v>-7.874015748031496E-3</c:v>
                </c:pt>
                <c:pt idx="21050">
                  <c:v>-7.874015748031496E-3</c:v>
                </c:pt>
                <c:pt idx="21051">
                  <c:v>-8.1126222858506694E-3</c:v>
                </c:pt>
                <c:pt idx="21052">
                  <c:v>-8.1126222858506694E-3</c:v>
                </c:pt>
                <c:pt idx="21053">
                  <c:v>-7.635409210212391E-3</c:v>
                </c:pt>
                <c:pt idx="21054">
                  <c:v>-7.635409210212391E-3</c:v>
                </c:pt>
                <c:pt idx="21055">
                  <c:v>-7.3968026723932488E-3</c:v>
                </c:pt>
                <c:pt idx="21056">
                  <c:v>-7.3968026723932488E-3</c:v>
                </c:pt>
                <c:pt idx="21057">
                  <c:v>-7.3968026723932488E-3</c:v>
                </c:pt>
                <c:pt idx="21058">
                  <c:v>-7.3968026723932488E-3</c:v>
                </c:pt>
                <c:pt idx="21059">
                  <c:v>-6.919589596754973E-3</c:v>
                </c:pt>
                <c:pt idx="21060">
                  <c:v>-6.919589596754973E-3</c:v>
                </c:pt>
                <c:pt idx="21061">
                  <c:v>-6.919589596754973E-3</c:v>
                </c:pt>
                <c:pt idx="21062">
                  <c:v>-6.919589596754973E-3</c:v>
                </c:pt>
                <c:pt idx="21063">
                  <c:v>-6.919589596754973E-3</c:v>
                </c:pt>
                <c:pt idx="21064">
                  <c:v>-6.919589596754973E-3</c:v>
                </c:pt>
                <c:pt idx="21065">
                  <c:v>-6.919589596754973E-3</c:v>
                </c:pt>
                <c:pt idx="21066">
                  <c:v>-6.919589596754973E-3</c:v>
                </c:pt>
                <c:pt idx="21067">
                  <c:v>-6.919589596754973E-3</c:v>
                </c:pt>
                <c:pt idx="21068">
                  <c:v>-6.919589596754973E-3</c:v>
                </c:pt>
                <c:pt idx="21069">
                  <c:v>-6.919589596754973E-3</c:v>
                </c:pt>
                <c:pt idx="21070">
                  <c:v>-6.919589596754973E-3</c:v>
                </c:pt>
                <c:pt idx="21071">
                  <c:v>-7.1581961345741161E-3</c:v>
                </c:pt>
                <c:pt idx="21072">
                  <c:v>-7.1581961345741161E-3</c:v>
                </c:pt>
                <c:pt idx="21073">
                  <c:v>-7.1581961345741161E-3</c:v>
                </c:pt>
                <c:pt idx="21074">
                  <c:v>-7.1581961345741161E-3</c:v>
                </c:pt>
                <c:pt idx="21075">
                  <c:v>-7.1581961345741161E-3</c:v>
                </c:pt>
                <c:pt idx="21076">
                  <c:v>-7.1581961345741161E-3</c:v>
                </c:pt>
                <c:pt idx="21077">
                  <c:v>-7.1581961345741161E-3</c:v>
                </c:pt>
                <c:pt idx="21078">
                  <c:v>-7.1581961345741161E-3</c:v>
                </c:pt>
                <c:pt idx="21079">
                  <c:v>-7.1581961345741161E-3</c:v>
                </c:pt>
                <c:pt idx="21080">
                  <c:v>-7.1581961345741161E-3</c:v>
                </c:pt>
                <c:pt idx="21081">
                  <c:v>-6.919589596754973E-3</c:v>
                </c:pt>
                <c:pt idx="21082">
                  <c:v>-6.919589596754973E-3</c:v>
                </c:pt>
                <c:pt idx="21083">
                  <c:v>-6.919589596754973E-3</c:v>
                </c:pt>
                <c:pt idx="21084">
                  <c:v>-6.919589596754973E-3</c:v>
                </c:pt>
                <c:pt idx="21085">
                  <c:v>-6.919589596754973E-3</c:v>
                </c:pt>
                <c:pt idx="21086">
                  <c:v>-6.919589596754973E-3</c:v>
                </c:pt>
                <c:pt idx="21087">
                  <c:v>-6.919589596754973E-3</c:v>
                </c:pt>
                <c:pt idx="21088">
                  <c:v>-6.919589596754973E-3</c:v>
                </c:pt>
                <c:pt idx="21089">
                  <c:v>-6.919589596754973E-3</c:v>
                </c:pt>
                <c:pt idx="21090">
                  <c:v>-6.919589596754973E-3</c:v>
                </c:pt>
                <c:pt idx="21091">
                  <c:v>-6.919589596754973E-3</c:v>
                </c:pt>
                <c:pt idx="21092">
                  <c:v>-6.919589596754973E-3</c:v>
                </c:pt>
                <c:pt idx="21093">
                  <c:v>-6.919589596754973E-3</c:v>
                </c:pt>
                <c:pt idx="21094">
                  <c:v>-6.919589596754973E-3</c:v>
                </c:pt>
                <c:pt idx="21095">
                  <c:v>-6.919589596754973E-3</c:v>
                </c:pt>
                <c:pt idx="21096">
                  <c:v>-6.919589596754973E-3</c:v>
                </c:pt>
                <c:pt idx="21097">
                  <c:v>-6.919589596754973E-3</c:v>
                </c:pt>
                <c:pt idx="21098">
                  <c:v>-6.919589596754973E-3</c:v>
                </c:pt>
                <c:pt idx="21099">
                  <c:v>-6.919589596754973E-3</c:v>
                </c:pt>
                <c:pt idx="21100">
                  <c:v>-6.919589596754973E-3</c:v>
                </c:pt>
                <c:pt idx="21101">
                  <c:v>-6.919589596754973E-3</c:v>
                </c:pt>
                <c:pt idx="21102">
                  <c:v>-6.919589596754973E-3</c:v>
                </c:pt>
                <c:pt idx="21103">
                  <c:v>-6.919589596754973E-3</c:v>
                </c:pt>
                <c:pt idx="21104">
                  <c:v>-6.919589596754973E-3</c:v>
                </c:pt>
                <c:pt idx="21105">
                  <c:v>-6.919589596754973E-3</c:v>
                </c:pt>
                <c:pt idx="21106">
                  <c:v>-6.919589596754973E-3</c:v>
                </c:pt>
                <c:pt idx="21107">
                  <c:v>-6.919589596754973E-3</c:v>
                </c:pt>
                <c:pt idx="21108">
                  <c:v>-6.6809830589358151E-3</c:v>
                </c:pt>
                <c:pt idx="21109">
                  <c:v>-6.6809830589358151E-3</c:v>
                </c:pt>
                <c:pt idx="21110">
                  <c:v>-6.6809830589358151E-3</c:v>
                </c:pt>
                <c:pt idx="21111">
                  <c:v>-6.6809830589358151E-3</c:v>
                </c:pt>
                <c:pt idx="21112">
                  <c:v>-6.6809830589358151E-3</c:v>
                </c:pt>
                <c:pt idx="21113">
                  <c:v>-6.6809830589358151E-3</c:v>
                </c:pt>
                <c:pt idx="21114">
                  <c:v>-6.6809830589358151E-3</c:v>
                </c:pt>
                <c:pt idx="21115">
                  <c:v>-6.6809830589358151E-3</c:v>
                </c:pt>
                <c:pt idx="21116">
                  <c:v>-6.6809830589358151E-3</c:v>
                </c:pt>
                <c:pt idx="21117">
                  <c:v>-6.6809830589358151E-3</c:v>
                </c:pt>
                <c:pt idx="21118">
                  <c:v>-6.6809830589358151E-3</c:v>
                </c:pt>
                <c:pt idx="21119">
                  <c:v>-6.6809830589358151E-3</c:v>
                </c:pt>
                <c:pt idx="21120">
                  <c:v>-6.6809830589358151E-3</c:v>
                </c:pt>
                <c:pt idx="21121">
                  <c:v>-6.6809830589358151E-3</c:v>
                </c:pt>
                <c:pt idx="21122">
                  <c:v>-6.6809830589358151E-3</c:v>
                </c:pt>
                <c:pt idx="21123">
                  <c:v>-6.6809830589358151E-3</c:v>
                </c:pt>
                <c:pt idx="21124">
                  <c:v>-6.6809830589358151E-3</c:v>
                </c:pt>
                <c:pt idx="21125">
                  <c:v>-6.6809830589358151E-3</c:v>
                </c:pt>
                <c:pt idx="21126">
                  <c:v>-6.6809830589358151E-3</c:v>
                </c:pt>
                <c:pt idx="21127">
                  <c:v>-6.6809830589358151E-3</c:v>
                </c:pt>
                <c:pt idx="21128">
                  <c:v>-6.6809830589358151E-3</c:v>
                </c:pt>
                <c:pt idx="21129">
                  <c:v>-6.6809830589358151E-3</c:v>
                </c:pt>
                <c:pt idx="21130">
                  <c:v>-6.6809830589358151E-3</c:v>
                </c:pt>
                <c:pt idx="21131">
                  <c:v>-6.6809830589358151E-3</c:v>
                </c:pt>
                <c:pt idx="21132">
                  <c:v>-6.4423765211167007E-3</c:v>
                </c:pt>
                <c:pt idx="21133">
                  <c:v>-6.4423765211167007E-3</c:v>
                </c:pt>
                <c:pt idx="21134">
                  <c:v>-6.6809830589358151E-3</c:v>
                </c:pt>
                <c:pt idx="21135">
                  <c:v>-6.6809830589358151E-3</c:v>
                </c:pt>
                <c:pt idx="21136">
                  <c:v>-7.635409210212391E-3</c:v>
                </c:pt>
                <c:pt idx="21137">
                  <c:v>-7.635409210212391E-3</c:v>
                </c:pt>
                <c:pt idx="21138">
                  <c:v>-8.3512288236698047E-3</c:v>
                </c:pt>
                <c:pt idx="21139">
                  <c:v>-8.3512288236698047E-3</c:v>
                </c:pt>
                <c:pt idx="21140">
                  <c:v>-8.3512288236698047E-3</c:v>
                </c:pt>
                <c:pt idx="21141">
                  <c:v>-8.3512288236698047E-3</c:v>
                </c:pt>
                <c:pt idx="21142">
                  <c:v>-8.3512288236698047E-3</c:v>
                </c:pt>
                <c:pt idx="21143">
                  <c:v>-8.3512288236698047E-3</c:v>
                </c:pt>
                <c:pt idx="21144">
                  <c:v>-7.874015748031496E-3</c:v>
                </c:pt>
                <c:pt idx="21145">
                  <c:v>-7.874015748031496E-3</c:v>
                </c:pt>
                <c:pt idx="21146">
                  <c:v>-7.874015748031496E-3</c:v>
                </c:pt>
                <c:pt idx="21147">
                  <c:v>-7.874015748031496E-3</c:v>
                </c:pt>
                <c:pt idx="21148">
                  <c:v>-7.874015748031496E-3</c:v>
                </c:pt>
                <c:pt idx="21149">
                  <c:v>-7.874015748031496E-3</c:v>
                </c:pt>
                <c:pt idx="21150">
                  <c:v>-7.874015748031496E-3</c:v>
                </c:pt>
                <c:pt idx="21151">
                  <c:v>-7.874015748031496E-3</c:v>
                </c:pt>
                <c:pt idx="21152">
                  <c:v>-7.874015748031496E-3</c:v>
                </c:pt>
                <c:pt idx="21153">
                  <c:v>-7.874015748031496E-3</c:v>
                </c:pt>
                <c:pt idx="21154">
                  <c:v>-7.874015748031496E-3</c:v>
                </c:pt>
                <c:pt idx="21155">
                  <c:v>-7.874015748031496E-3</c:v>
                </c:pt>
                <c:pt idx="21156">
                  <c:v>-7.635409210212391E-3</c:v>
                </c:pt>
                <c:pt idx="21157">
                  <c:v>-7.635409210212391E-3</c:v>
                </c:pt>
                <c:pt idx="21158">
                  <c:v>-7.635409210212391E-3</c:v>
                </c:pt>
                <c:pt idx="21159">
                  <c:v>-7.635409210212391E-3</c:v>
                </c:pt>
                <c:pt idx="21160">
                  <c:v>-7.874015748031496E-3</c:v>
                </c:pt>
                <c:pt idx="21161">
                  <c:v>-7.874015748031496E-3</c:v>
                </c:pt>
                <c:pt idx="21162">
                  <c:v>-7.874015748031496E-3</c:v>
                </c:pt>
                <c:pt idx="21163">
                  <c:v>-7.874015748031496E-3</c:v>
                </c:pt>
                <c:pt idx="21164">
                  <c:v>-7.874015748031496E-3</c:v>
                </c:pt>
                <c:pt idx="21165">
                  <c:v>-7.874015748031496E-3</c:v>
                </c:pt>
                <c:pt idx="21166">
                  <c:v>-7.635409210212391E-3</c:v>
                </c:pt>
                <c:pt idx="21167">
                  <c:v>-7.635409210212391E-3</c:v>
                </c:pt>
                <c:pt idx="21168">
                  <c:v>-7.635409210212391E-3</c:v>
                </c:pt>
                <c:pt idx="21169">
                  <c:v>-7.635409210212391E-3</c:v>
                </c:pt>
                <c:pt idx="21170">
                  <c:v>-7.635409210212391E-3</c:v>
                </c:pt>
                <c:pt idx="21171">
                  <c:v>-7.635409210212391E-3</c:v>
                </c:pt>
                <c:pt idx="21172">
                  <c:v>-7.1581961345741161E-3</c:v>
                </c:pt>
                <c:pt idx="21173">
                  <c:v>-7.1581961345741161E-3</c:v>
                </c:pt>
                <c:pt idx="21174">
                  <c:v>-6.6809830589358151E-3</c:v>
                </c:pt>
                <c:pt idx="21175">
                  <c:v>-6.6809830589358151E-3</c:v>
                </c:pt>
                <c:pt idx="21176">
                  <c:v>-6.6809830589358151E-3</c:v>
                </c:pt>
                <c:pt idx="21177">
                  <c:v>-6.919589596754973E-3</c:v>
                </c:pt>
                <c:pt idx="21178">
                  <c:v>-6.919589596754973E-3</c:v>
                </c:pt>
                <c:pt idx="21179">
                  <c:v>-6.919589596754973E-3</c:v>
                </c:pt>
                <c:pt idx="21180">
                  <c:v>-6.919589596754973E-3</c:v>
                </c:pt>
                <c:pt idx="21181">
                  <c:v>-6.919589596754973E-3</c:v>
                </c:pt>
                <c:pt idx="21182">
                  <c:v>-6.919589596754973E-3</c:v>
                </c:pt>
                <c:pt idx="21183">
                  <c:v>-6.919589596754973E-3</c:v>
                </c:pt>
                <c:pt idx="21184">
                  <c:v>-6.919589596754973E-3</c:v>
                </c:pt>
                <c:pt idx="21185">
                  <c:v>-6.919589596754973E-3</c:v>
                </c:pt>
                <c:pt idx="21186">
                  <c:v>-6.919589596754973E-3</c:v>
                </c:pt>
                <c:pt idx="21187">
                  <c:v>-6.919589596754973E-3</c:v>
                </c:pt>
                <c:pt idx="21188">
                  <c:v>-6.919589596754973E-3</c:v>
                </c:pt>
                <c:pt idx="21189">
                  <c:v>-6.919589596754973E-3</c:v>
                </c:pt>
                <c:pt idx="21190">
                  <c:v>-6.919589596754973E-3</c:v>
                </c:pt>
                <c:pt idx="21191">
                  <c:v>-7.1581961345741161E-3</c:v>
                </c:pt>
                <c:pt idx="21192">
                  <c:v>-7.1581961345741161E-3</c:v>
                </c:pt>
                <c:pt idx="21193">
                  <c:v>-6.919589596754973E-3</c:v>
                </c:pt>
                <c:pt idx="21194">
                  <c:v>-6.919589596754973E-3</c:v>
                </c:pt>
                <c:pt idx="21195">
                  <c:v>-6.919589596754973E-3</c:v>
                </c:pt>
                <c:pt idx="21196">
                  <c:v>-6.919589596754973E-3</c:v>
                </c:pt>
                <c:pt idx="21197">
                  <c:v>-6.919589596754973E-3</c:v>
                </c:pt>
                <c:pt idx="21198">
                  <c:v>-6.919589596754973E-3</c:v>
                </c:pt>
                <c:pt idx="21199">
                  <c:v>-6.919589596754973E-3</c:v>
                </c:pt>
                <c:pt idx="21200">
                  <c:v>-6.919589596754973E-3</c:v>
                </c:pt>
                <c:pt idx="21201">
                  <c:v>-6.919589596754973E-3</c:v>
                </c:pt>
                <c:pt idx="21202">
                  <c:v>-6.919589596754973E-3</c:v>
                </c:pt>
                <c:pt idx="21203">
                  <c:v>-6.919589596754973E-3</c:v>
                </c:pt>
                <c:pt idx="21204">
                  <c:v>-6.919589596754973E-3</c:v>
                </c:pt>
                <c:pt idx="21205">
                  <c:v>-6.919589596754973E-3</c:v>
                </c:pt>
                <c:pt idx="21206">
                  <c:v>-6.919589596754973E-3</c:v>
                </c:pt>
                <c:pt idx="21207">
                  <c:v>-6.919589596754973E-3</c:v>
                </c:pt>
                <c:pt idx="21208">
                  <c:v>-6.919589596754973E-3</c:v>
                </c:pt>
                <c:pt idx="21209">
                  <c:v>-6.919589596754973E-3</c:v>
                </c:pt>
                <c:pt idx="21210">
                  <c:v>-6.919589596754973E-3</c:v>
                </c:pt>
                <c:pt idx="21211">
                  <c:v>-6.919589596754973E-3</c:v>
                </c:pt>
                <c:pt idx="21212">
                  <c:v>-6.919589596754973E-3</c:v>
                </c:pt>
                <c:pt idx="21213">
                  <c:v>-6.919589596754973E-3</c:v>
                </c:pt>
                <c:pt idx="21214">
                  <c:v>-6.919589596754973E-3</c:v>
                </c:pt>
                <c:pt idx="21215">
                  <c:v>-6.919589596754973E-3</c:v>
                </c:pt>
                <c:pt idx="21216">
                  <c:v>-6.919589596754973E-3</c:v>
                </c:pt>
                <c:pt idx="21217">
                  <c:v>-6.919589596754973E-3</c:v>
                </c:pt>
                <c:pt idx="21218">
                  <c:v>-6.919589596754973E-3</c:v>
                </c:pt>
                <c:pt idx="21219">
                  <c:v>-6.919589596754973E-3</c:v>
                </c:pt>
                <c:pt idx="21220">
                  <c:v>-6.919589596754973E-3</c:v>
                </c:pt>
                <c:pt idx="21221">
                  <c:v>-6.919589596754973E-3</c:v>
                </c:pt>
                <c:pt idx="21222">
                  <c:v>-6.919589596754973E-3</c:v>
                </c:pt>
                <c:pt idx="21223">
                  <c:v>-6.919589596754973E-3</c:v>
                </c:pt>
                <c:pt idx="21224">
                  <c:v>-6.919589596754973E-3</c:v>
                </c:pt>
                <c:pt idx="21225">
                  <c:v>-6.919589596754973E-3</c:v>
                </c:pt>
                <c:pt idx="21226">
                  <c:v>-6.919589596754973E-3</c:v>
                </c:pt>
                <c:pt idx="21227">
                  <c:v>-6.919589596754973E-3</c:v>
                </c:pt>
                <c:pt idx="21228">
                  <c:v>-6.919589596754973E-3</c:v>
                </c:pt>
                <c:pt idx="21229">
                  <c:v>-6.6809830589358151E-3</c:v>
                </c:pt>
                <c:pt idx="21230">
                  <c:v>-8.1010245413390518E-3</c:v>
                </c:pt>
                <c:pt idx="21231">
                  <c:v>-8.1010245413390518E-3</c:v>
                </c:pt>
                <c:pt idx="21232">
                  <c:v>-8.1010245413390518E-3</c:v>
                </c:pt>
                <c:pt idx="21233">
                  <c:v>-8.1010245413390518E-3</c:v>
                </c:pt>
                <c:pt idx="21234">
                  <c:v>-8.1010245413390518E-3</c:v>
                </c:pt>
                <c:pt idx="21235">
                  <c:v>-8.1010245413390518E-3</c:v>
                </c:pt>
                <c:pt idx="21236">
                  <c:v>-7.8646329837941276E-3</c:v>
                </c:pt>
                <c:pt idx="21237">
                  <c:v>-8.1029551954242551E-3</c:v>
                </c:pt>
                <c:pt idx="21238">
                  <c:v>-8.1029551954242551E-3</c:v>
                </c:pt>
                <c:pt idx="21239">
                  <c:v>-8.1029551954242551E-3</c:v>
                </c:pt>
                <c:pt idx="21240">
                  <c:v>-8.1029551954242551E-3</c:v>
                </c:pt>
                <c:pt idx="21241">
                  <c:v>-8.1029551954242551E-3</c:v>
                </c:pt>
                <c:pt idx="21242">
                  <c:v>-7.8665077473182403E-3</c:v>
                </c:pt>
                <c:pt idx="21243">
                  <c:v>-7.8665077473182403E-3</c:v>
                </c:pt>
                <c:pt idx="21244">
                  <c:v>-8.1029551954242551E-3</c:v>
                </c:pt>
                <c:pt idx="21245">
                  <c:v>-8.1029551954242551E-3</c:v>
                </c:pt>
                <c:pt idx="21246">
                  <c:v>-8.3392899690255227E-3</c:v>
                </c:pt>
                <c:pt idx="21247">
                  <c:v>-8.1010245413390518E-3</c:v>
                </c:pt>
                <c:pt idx="21248">
                  <c:v>-8.1010245413390518E-3</c:v>
                </c:pt>
                <c:pt idx="21249">
                  <c:v>-8.1010245413390518E-3</c:v>
                </c:pt>
                <c:pt idx="21250">
                  <c:v>-8.1010245413390518E-3</c:v>
                </c:pt>
                <c:pt idx="21251">
                  <c:v>-8.1010245413390518E-3</c:v>
                </c:pt>
                <c:pt idx="21252">
                  <c:v>-8.1010245413390518E-3</c:v>
                </c:pt>
                <c:pt idx="21253">
                  <c:v>-8.1010245413390518E-3</c:v>
                </c:pt>
                <c:pt idx="21254">
                  <c:v>-8.1010245413390518E-3</c:v>
                </c:pt>
                <c:pt idx="21255">
                  <c:v>-8.1010245413390518E-3</c:v>
                </c:pt>
                <c:pt idx="21256">
                  <c:v>-8.1010245413390518E-3</c:v>
                </c:pt>
                <c:pt idx="21257">
                  <c:v>-8.1010245413390518E-3</c:v>
                </c:pt>
                <c:pt idx="21258">
                  <c:v>-8.1010245413390518E-3</c:v>
                </c:pt>
                <c:pt idx="21259">
                  <c:v>-8.1010245413390518E-3</c:v>
                </c:pt>
                <c:pt idx="21260">
                  <c:v>-8.1010245413390518E-3</c:v>
                </c:pt>
                <c:pt idx="21261">
                  <c:v>-8.1010245413390518E-3</c:v>
                </c:pt>
                <c:pt idx="21262">
                  <c:v>-8.1010245413390518E-3</c:v>
                </c:pt>
                <c:pt idx="21263">
                  <c:v>-8.1010245413390518E-3</c:v>
                </c:pt>
                <c:pt idx="21264">
                  <c:v>-8.1010245413390518E-3</c:v>
                </c:pt>
                <c:pt idx="21265">
                  <c:v>-8.1010245413390518E-3</c:v>
                </c:pt>
                <c:pt idx="21266">
                  <c:v>-8.1010245413390518E-3</c:v>
                </c:pt>
                <c:pt idx="21267">
                  <c:v>-8.1010245413390518E-3</c:v>
                </c:pt>
                <c:pt idx="21268">
                  <c:v>-8.1010245413390518E-3</c:v>
                </c:pt>
                <c:pt idx="21269">
                  <c:v>-8.1010245413390518E-3</c:v>
                </c:pt>
                <c:pt idx="21270">
                  <c:v>-8.1010245413390518E-3</c:v>
                </c:pt>
                <c:pt idx="21271">
                  <c:v>-8.1010245413390518E-3</c:v>
                </c:pt>
                <c:pt idx="21272">
                  <c:v>-8.1010245413390518E-3</c:v>
                </c:pt>
                <c:pt idx="21273">
                  <c:v>-8.1010245413390518E-3</c:v>
                </c:pt>
                <c:pt idx="21274">
                  <c:v>-8.1010245413390518E-3</c:v>
                </c:pt>
                <c:pt idx="21275">
                  <c:v>-8.1010245413390518E-3</c:v>
                </c:pt>
                <c:pt idx="21276">
                  <c:v>-8.1010245413390518E-3</c:v>
                </c:pt>
                <c:pt idx="21277">
                  <c:v>-8.1010245413390518E-3</c:v>
                </c:pt>
                <c:pt idx="21278">
                  <c:v>-8.3392899690255227E-3</c:v>
                </c:pt>
                <c:pt idx="21279">
                  <c:v>-8.3392899690255227E-3</c:v>
                </c:pt>
                <c:pt idx="21280">
                  <c:v>-8.1010245413390518E-3</c:v>
                </c:pt>
                <c:pt idx="21281">
                  <c:v>-8.1010245413390518E-3</c:v>
                </c:pt>
                <c:pt idx="21282">
                  <c:v>-8.1010245413390518E-3</c:v>
                </c:pt>
                <c:pt idx="21283">
                  <c:v>-8.1010245413390518E-3</c:v>
                </c:pt>
                <c:pt idx="21284">
                  <c:v>-8.1010245413390518E-3</c:v>
                </c:pt>
                <c:pt idx="21285">
                  <c:v>-8.1010245413390518E-3</c:v>
                </c:pt>
                <c:pt idx="21286">
                  <c:v>-8.1010245413390518E-3</c:v>
                </c:pt>
                <c:pt idx="21287">
                  <c:v>-8.1010245413390518E-3</c:v>
                </c:pt>
                <c:pt idx="21288">
                  <c:v>-7.8627591136526485E-3</c:v>
                </c:pt>
                <c:pt idx="21289">
                  <c:v>-7.8627591136526485E-3</c:v>
                </c:pt>
                <c:pt idx="21290">
                  <c:v>-7.8627591136526485E-3</c:v>
                </c:pt>
                <c:pt idx="21291">
                  <c:v>-7.8627591136526485E-3</c:v>
                </c:pt>
                <c:pt idx="21292">
                  <c:v>-7.624493685966194E-3</c:v>
                </c:pt>
                <c:pt idx="21293">
                  <c:v>-7.624493685966194E-3</c:v>
                </c:pt>
                <c:pt idx="21294">
                  <c:v>-7.624493685966194E-3</c:v>
                </c:pt>
                <c:pt idx="21295">
                  <c:v>-7.624493685966194E-3</c:v>
                </c:pt>
                <c:pt idx="21296">
                  <c:v>-7.8627591136526485E-3</c:v>
                </c:pt>
                <c:pt idx="21297">
                  <c:v>-7.8627591136526485E-3</c:v>
                </c:pt>
                <c:pt idx="21298">
                  <c:v>-7.8627591136526485E-3</c:v>
                </c:pt>
                <c:pt idx="21299">
                  <c:v>-7.8627591136526485E-3</c:v>
                </c:pt>
                <c:pt idx="21300">
                  <c:v>-9.0540862520849027E-3</c:v>
                </c:pt>
                <c:pt idx="21301">
                  <c:v>-9.0540862520849027E-3</c:v>
                </c:pt>
                <c:pt idx="21302">
                  <c:v>-8.8158208243984248E-3</c:v>
                </c:pt>
                <c:pt idx="21303">
                  <c:v>-8.8158208243984248E-3</c:v>
                </c:pt>
                <c:pt idx="21304">
                  <c:v>-8.8158208243984248E-3</c:v>
                </c:pt>
                <c:pt idx="21305">
                  <c:v>-8.8158208243984248E-3</c:v>
                </c:pt>
                <c:pt idx="21306">
                  <c:v>-8.8158208243984248E-3</c:v>
                </c:pt>
                <c:pt idx="21307">
                  <c:v>-8.8158208243984248E-3</c:v>
                </c:pt>
                <c:pt idx="21308">
                  <c:v>-8.8158208243984248E-3</c:v>
                </c:pt>
                <c:pt idx="21309">
                  <c:v>-8.8158208243984248E-3</c:v>
                </c:pt>
                <c:pt idx="21310">
                  <c:v>-8.8158208243984248E-3</c:v>
                </c:pt>
                <c:pt idx="21311">
                  <c:v>-8.8158208243984248E-3</c:v>
                </c:pt>
                <c:pt idx="21312">
                  <c:v>-9.0540862520849027E-3</c:v>
                </c:pt>
                <c:pt idx="21313">
                  <c:v>-9.0540862520849027E-3</c:v>
                </c:pt>
                <c:pt idx="21314">
                  <c:v>-9.0540862520849027E-3</c:v>
                </c:pt>
                <c:pt idx="21315">
                  <c:v>-9.0540862520849027E-3</c:v>
                </c:pt>
                <c:pt idx="21316">
                  <c:v>-9.0540862520849027E-3</c:v>
                </c:pt>
                <c:pt idx="21317">
                  <c:v>-9.0540862520849027E-3</c:v>
                </c:pt>
                <c:pt idx="21318">
                  <c:v>-9.0540862520849027E-3</c:v>
                </c:pt>
                <c:pt idx="21319">
                  <c:v>-9.0540862520849027E-3</c:v>
                </c:pt>
                <c:pt idx="21320">
                  <c:v>-9.0540862520849027E-3</c:v>
                </c:pt>
                <c:pt idx="21321">
                  <c:v>-8.8158208243984248E-3</c:v>
                </c:pt>
                <c:pt idx="21322">
                  <c:v>-8.8158208243984248E-3</c:v>
                </c:pt>
                <c:pt idx="21323">
                  <c:v>-8.8158208243984248E-3</c:v>
                </c:pt>
                <c:pt idx="21324">
                  <c:v>-8.8158208243984248E-3</c:v>
                </c:pt>
                <c:pt idx="21325">
                  <c:v>-8.8158208243984248E-3</c:v>
                </c:pt>
                <c:pt idx="21326">
                  <c:v>-8.8158208243984248E-3</c:v>
                </c:pt>
                <c:pt idx="21327">
                  <c:v>-8.8158208243984248E-3</c:v>
                </c:pt>
                <c:pt idx="21328">
                  <c:v>-8.8158208243984248E-3</c:v>
                </c:pt>
                <c:pt idx="21329">
                  <c:v>-7.8627591136526485E-3</c:v>
                </c:pt>
                <c:pt idx="21330">
                  <c:v>-7.8627591136526485E-3</c:v>
                </c:pt>
                <c:pt idx="21331">
                  <c:v>-7.8627591136526485E-3</c:v>
                </c:pt>
                <c:pt idx="21332">
                  <c:v>-7.8627591136526485E-3</c:v>
                </c:pt>
                <c:pt idx="21333">
                  <c:v>-7.8627591136526485E-3</c:v>
                </c:pt>
                <c:pt idx="21334">
                  <c:v>-7.8627591136526485E-3</c:v>
                </c:pt>
                <c:pt idx="21335">
                  <c:v>-7.8627591136526485E-3</c:v>
                </c:pt>
                <c:pt idx="21336">
                  <c:v>-7.8627591136526485E-3</c:v>
                </c:pt>
                <c:pt idx="21337">
                  <c:v>-7.8627591136526485E-3</c:v>
                </c:pt>
                <c:pt idx="21338">
                  <c:v>-7.8627591136526485E-3</c:v>
                </c:pt>
                <c:pt idx="21339">
                  <c:v>-7.8627591136526485E-3</c:v>
                </c:pt>
                <c:pt idx="21340">
                  <c:v>-7.8627591136526485E-3</c:v>
                </c:pt>
                <c:pt idx="21341">
                  <c:v>-7.8627591136526485E-3</c:v>
                </c:pt>
                <c:pt idx="21342">
                  <c:v>-7.8627591136526485E-3</c:v>
                </c:pt>
                <c:pt idx="21343">
                  <c:v>-7.8627591136526485E-3</c:v>
                </c:pt>
                <c:pt idx="21344">
                  <c:v>-7.8627591136526485E-3</c:v>
                </c:pt>
                <c:pt idx="21345">
                  <c:v>-7.8627591136526485E-3</c:v>
                </c:pt>
                <c:pt idx="21346">
                  <c:v>-7.8627591136526485E-3</c:v>
                </c:pt>
                <c:pt idx="21347">
                  <c:v>-7.8627591136526485E-3</c:v>
                </c:pt>
                <c:pt idx="21348">
                  <c:v>-7.8627591136526485E-3</c:v>
                </c:pt>
                <c:pt idx="21349">
                  <c:v>-8.1010245413390518E-3</c:v>
                </c:pt>
                <c:pt idx="21350">
                  <c:v>-8.1010245413390518E-3</c:v>
                </c:pt>
                <c:pt idx="21351">
                  <c:v>-8.1010245413390518E-3</c:v>
                </c:pt>
                <c:pt idx="21352">
                  <c:v>-8.1010245413390518E-3</c:v>
                </c:pt>
                <c:pt idx="21353">
                  <c:v>-8.5775553967119746E-3</c:v>
                </c:pt>
                <c:pt idx="21354">
                  <c:v>-8.5775553967119746E-3</c:v>
                </c:pt>
                <c:pt idx="21355">
                  <c:v>-8.5775553967119746E-3</c:v>
                </c:pt>
                <c:pt idx="21356">
                  <c:v>-8.5775553967119746E-3</c:v>
                </c:pt>
                <c:pt idx="21357">
                  <c:v>-8.8158208243984248E-3</c:v>
                </c:pt>
                <c:pt idx="21358">
                  <c:v>-8.8158208243984248E-3</c:v>
                </c:pt>
                <c:pt idx="21359">
                  <c:v>-8.8158208243984248E-3</c:v>
                </c:pt>
                <c:pt idx="21360">
                  <c:v>-8.8158208243984248E-3</c:v>
                </c:pt>
                <c:pt idx="21361">
                  <c:v>-8.8158208243984248E-3</c:v>
                </c:pt>
                <c:pt idx="21362">
                  <c:v>-8.8158208243984248E-3</c:v>
                </c:pt>
                <c:pt idx="21363">
                  <c:v>-9.2923516797712713E-3</c:v>
                </c:pt>
                <c:pt idx="21364">
                  <c:v>-9.2923516797712713E-3</c:v>
                </c:pt>
                <c:pt idx="21365">
                  <c:v>-9.2923516797712713E-3</c:v>
                </c:pt>
                <c:pt idx="21366">
                  <c:v>-9.2923516797712713E-3</c:v>
                </c:pt>
                <c:pt idx="21367">
                  <c:v>-9.5306171074577162E-3</c:v>
                </c:pt>
                <c:pt idx="21368">
                  <c:v>-9.5306171074577162E-3</c:v>
                </c:pt>
                <c:pt idx="21369">
                  <c:v>-9.5306171074577162E-3</c:v>
                </c:pt>
                <c:pt idx="21370">
                  <c:v>-9.5306171074577162E-3</c:v>
                </c:pt>
                <c:pt idx="21371">
                  <c:v>-9.2923516797712713E-3</c:v>
                </c:pt>
                <c:pt idx="21372">
                  <c:v>-9.2923516797712713E-3</c:v>
                </c:pt>
                <c:pt idx="21373">
                  <c:v>-9.2923516797712713E-3</c:v>
                </c:pt>
                <c:pt idx="21374">
                  <c:v>-8.3392899690255227E-3</c:v>
                </c:pt>
                <c:pt idx="21375">
                  <c:v>-9.0540862520849027E-3</c:v>
                </c:pt>
                <c:pt idx="21376">
                  <c:v>-1.0245413390517103E-2</c:v>
                </c:pt>
                <c:pt idx="21377">
                  <c:v>-1.0245413390517103E-2</c:v>
                </c:pt>
                <c:pt idx="21378">
                  <c:v>-1.0007147962830597E-2</c:v>
                </c:pt>
                <c:pt idx="21379">
                  <c:v>-1.0007147962830597E-2</c:v>
                </c:pt>
                <c:pt idx="21380">
                  <c:v>-9.7688825351441768E-3</c:v>
                </c:pt>
                <c:pt idx="21381">
                  <c:v>-9.7688825351441768E-3</c:v>
                </c:pt>
                <c:pt idx="21382">
                  <c:v>-9.7688825351441768E-3</c:v>
                </c:pt>
                <c:pt idx="21383">
                  <c:v>-9.7688825351441768E-3</c:v>
                </c:pt>
                <c:pt idx="21384">
                  <c:v>-9.5306171074577162E-3</c:v>
                </c:pt>
                <c:pt idx="21385">
                  <c:v>-9.5306171074577162E-3</c:v>
                </c:pt>
                <c:pt idx="21386">
                  <c:v>-9.5306171074577162E-3</c:v>
                </c:pt>
                <c:pt idx="21387">
                  <c:v>-9.5306171074577162E-3</c:v>
                </c:pt>
                <c:pt idx="21388">
                  <c:v>-9.5306171074577162E-3</c:v>
                </c:pt>
                <c:pt idx="21389">
                  <c:v>-9.5306171074577162E-3</c:v>
                </c:pt>
                <c:pt idx="21390">
                  <c:v>-9.5306171074577162E-3</c:v>
                </c:pt>
                <c:pt idx="21391">
                  <c:v>-9.5306171074577162E-3</c:v>
                </c:pt>
                <c:pt idx="21392">
                  <c:v>-9.5306171074577162E-3</c:v>
                </c:pt>
                <c:pt idx="21393">
                  <c:v>-9.5306171074577162E-3</c:v>
                </c:pt>
                <c:pt idx="21394">
                  <c:v>-9.5306171074577162E-3</c:v>
                </c:pt>
                <c:pt idx="21395">
                  <c:v>-9.5306171074577162E-3</c:v>
                </c:pt>
                <c:pt idx="21396">
                  <c:v>-9.2923516797712713E-3</c:v>
                </c:pt>
                <c:pt idx="21397">
                  <c:v>-9.2923516797712713E-3</c:v>
                </c:pt>
                <c:pt idx="21398">
                  <c:v>-9.2923516797712713E-3</c:v>
                </c:pt>
                <c:pt idx="21399">
                  <c:v>-9.2923516797712713E-3</c:v>
                </c:pt>
                <c:pt idx="21400">
                  <c:v>-9.5306171074577162E-3</c:v>
                </c:pt>
                <c:pt idx="21401">
                  <c:v>-9.5306171074577162E-3</c:v>
                </c:pt>
                <c:pt idx="21402">
                  <c:v>-9.5306171074577162E-3</c:v>
                </c:pt>
                <c:pt idx="21403">
                  <c:v>-9.5306171074577162E-3</c:v>
                </c:pt>
                <c:pt idx="21404">
                  <c:v>-8.5775553967119746E-3</c:v>
                </c:pt>
                <c:pt idx="21405">
                  <c:v>-8.5775553967119746E-3</c:v>
                </c:pt>
                <c:pt idx="21406">
                  <c:v>-8.8158208243984248E-3</c:v>
                </c:pt>
                <c:pt idx="21407">
                  <c:v>-8.8158208243984248E-3</c:v>
                </c:pt>
                <c:pt idx="21408">
                  <c:v>-9.0540862520849027E-3</c:v>
                </c:pt>
                <c:pt idx="21409">
                  <c:v>-9.0540862520849027E-3</c:v>
                </c:pt>
                <c:pt idx="21410">
                  <c:v>-9.0540862520849027E-3</c:v>
                </c:pt>
                <c:pt idx="21411">
                  <c:v>-9.0540862520849027E-3</c:v>
                </c:pt>
                <c:pt idx="21412">
                  <c:v>-9.0540862520849027E-3</c:v>
                </c:pt>
                <c:pt idx="21413">
                  <c:v>-9.0540862520849027E-3</c:v>
                </c:pt>
                <c:pt idx="21414">
                  <c:v>-9.0540862520849027E-3</c:v>
                </c:pt>
                <c:pt idx="21415">
                  <c:v>-9.0540862520849027E-3</c:v>
                </c:pt>
                <c:pt idx="21416">
                  <c:v>-9.0540862520849027E-3</c:v>
                </c:pt>
                <c:pt idx="21417">
                  <c:v>-9.0540862520849027E-3</c:v>
                </c:pt>
                <c:pt idx="21418">
                  <c:v>-9.0540862520849027E-3</c:v>
                </c:pt>
                <c:pt idx="21419">
                  <c:v>-9.0540862520849027E-3</c:v>
                </c:pt>
                <c:pt idx="21420">
                  <c:v>-9.0540862520849027E-3</c:v>
                </c:pt>
                <c:pt idx="21421">
                  <c:v>-9.0540862520849027E-3</c:v>
                </c:pt>
                <c:pt idx="21422">
                  <c:v>-9.0540862520849027E-3</c:v>
                </c:pt>
                <c:pt idx="21423">
                  <c:v>-8.8158208243984248E-3</c:v>
                </c:pt>
                <c:pt idx="21424">
                  <c:v>-8.8158208243984248E-3</c:v>
                </c:pt>
                <c:pt idx="21425">
                  <c:v>-8.8158208243984248E-3</c:v>
                </c:pt>
                <c:pt idx="21426">
                  <c:v>-9.0540862520849027E-3</c:v>
                </c:pt>
                <c:pt idx="21427">
                  <c:v>-9.0540862520849027E-3</c:v>
                </c:pt>
                <c:pt idx="21428">
                  <c:v>-9.0540862520849027E-3</c:v>
                </c:pt>
                <c:pt idx="21429">
                  <c:v>-9.0540862520849027E-3</c:v>
                </c:pt>
                <c:pt idx="21430">
                  <c:v>-9.0540862520849027E-3</c:v>
                </c:pt>
                <c:pt idx="21431">
                  <c:v>-9.0540862520849027E-3</c:v>
                </c:pt>
                <c:pt idx="21432">
                  <c:v>-9.0540862520849027E-3</c:v>
                </c:pt>
                <c:pt idx="21433">
                  <c:v>-8.8158208243984248E-3</c:v>
                </c:pt>
                <c:pt idx="21434">
                  <c:v>-8.8158208243984248E-3</c:v>
                </c:pt>
                <c:pt idx="21435">
                  <c:v>-8.8158208243984248E-3</c:v>
                </c:pt>
                <c:pt idx="21436">
                  <c:v>-8.8158208243984248E-3</c:v>
                </c:pt>
                <c:pt idx="21437">
                  <c:v>-9.0540862520849027E-3</c:v>
                </c:pt>
                <c:pt idx="21438">
                  <c:v>-9.0540862520849027E-3</c:v>
                </c:pt>
                <c:pt idx="21439">
                  <c:v>-8.8158208243984248E-3</c:v>
                </c:pt>
                <c:pt idx="21440">
                  <c:v>-8.8158208243984248E-3</c:v>
                </c:pt>
                <c:pt idx="21441">
                  <c:v>-8.8158208243984248E-3</c:v>
                </c:pt>
                <c:pt idx="21442">
                  <c:v>-8.8158208243984248E-3</c:v>
                </c:pt>
                <c:pt idx="21443">
                  <c:v>-9.0540862520849027E-3</c:v>
                </c:pt>
                <c:pt idx="21444">
                  <c:v>-9.0540862520849027E-3</c:v>
                </c:pt>
                <c:pt idx="21445">
                  <c:v>-8.8158208243984248E-3</c:v>
                </c:pt>
                <c:pt idx="21446">
                  <c:v>-8.8158208243984248E-3</c:v>
                </c:pt>
                <c:pt idx="21447">
                  <c:v>-8.8158208243984248E-3</c:v>
                </c:pt>
                <c:pt idx="21448">
                  <c:v>-8.8158208243984248E-3</c:v>
                </c:pt>
                <c:pt idx="21449">
                  <c:v>-8.8158208243984248E-3</c:v>
                </c:pt>
                <c:pt idx="21450">
                  <c:v>-8.8158208243984248E-3</c:v>
                </c:pt>
                <c:pt idx="21451">
                  <c:v>-8.5775553967119746E-3</c:v>
                </c:pt>
                <c:pt idx="21452">
                  <c:v>-8.5775553967119746E-3</c:v>
                </c:pt>
                <c:pt idx="21453">
                  <c:v>-8.8158208243984248E-3</c:v>
                </c:pt>
                <c:pt idx="21454">
                  <c:v>-8.8158208243984248E-3</c:v>
                </c:pt>
                <c:pt idx="21455">
                  <c:v>-8.8158208243984248E-3</c:v>
                </c:pt>
                <c:pt idx="21456">
                  <c:v>-8.8158208243984248E-3</c:v>
                </c:pt>
                <c:pt idx="21457">
                  <c:v>-8.8158208243984248E-3</c:v>
                </c:pt>
                <c:pt idx="21458">
                  <c:v>-8.8158208243984248E-3</c:v>
                </c:pt>
                <c:pt idx="21459">
                  <c:v>-8.8158208243984248E-3</c:v>
                </c:pt>
                <c:pt idx="21460">
                  <c:v>-8.8158208243984248E-3</c:v>
                </c:pt>
                <c:pt idx="21461">
                  <c:v>-8.8158208243984248E-3</c:v>
                </c:pt>
                <c:pt idx="21462">
                  <c:v>-8.8158208243984248E-3</c:v>
                </c:pt>
                <c:pt idx="21463">
                  <c:v>-8.8158208243984248E-3</c:v>
                </c:pt>
                <c:pt idx="21464">
                  <c:v>-8.8158208243984248E-3</c:v>
                </c:pt>
                <c:pt idx="21465">
                  <c:v>-8.8158208243984248E-3</c:v>
                </c:pt>
                <c:pt idx="21466">
                  <c:v>-8.8158208243984248E-3</c:v>
                </c:pt>
                <c:pt idx="21467">
                  <c:v>-8.8158208243984248E-3</c:v>
                </c:pt>
                <c:pt idx="21468">
                  <c:v>-8.8158208243984248E-3</c:v>
                </c:pt>
                <c:pt idx="21469">
                  <c:v>-8.8158208243984248E-3</c:v>
                </c:pt>
                <c:pt idx="21470">
                  <c:v>-8.8158208243984248E-3</c:v>
                </c:pt>
                <c:pt idx="21471">
                  <c:v>-8.8158208243984248E-3</c:v>
                </c:pt>
                <c:pt idx="21472">
                  <c:v>-8.8158208243984248E-3</c:v>
                </c:pt>
                <c:pt idx="21473">
                  <c:v>-8.8158208243984248E-3</c:v>
                </c:pt>
                <c:pt idx="21474">
                  <c:v>-8.8158208243984248E-3</c:v>
                </c:pt>
                <c:pt idx="21475">
                  <c:v>-8.8158208243984248E-3</c:v>
                </c:pt>
                <c:pt idx="21476">
                  <c:v>-8.8158208243984248E-3</c:v>
                </c:pt>
                <c:pt idx="21477">
                  <c:v>-8.8158208243984248E-3</c:v>
                </c:pt>
                <c:pt idx="21478">
                  <c:v>-8.8158208243984248E-3</c:v>
                </c:pt>
                <c:pt idx="21479">
                  <c:v>-8.5775553967119746E-3</c:v>
                </c:pt>
                <c:pt idx="21480">
                  <c:v>-8.5775553967119746E-3</c:v>
                </c:pt>
                <c:pt idx="21481">
                  <c:v>-8.5775553967119746E-3</c:v>
                </c:pt>
                <c:pt idx="21482">
                  <c:v>-8.5775553967119746E-3</c:v>
                </c:pt>
                <c:pt idx="21483">
                  <c:v>-8.5775553967119746E-3</c:v>
                </c:pt>
                <c:pt idx="21484">
                  <c:v>-8.5775553967119746E-3</c:v>
                </c:pt>
                <c:pt idx="21485">
                  <c:v>-8.5775553967119746E-3</c:v>
                </c:pt>
                <c:pt idx="21486">
                  <c:v>-8.5775553967119746E-3</c:v>
                </c:pt>
                <c:pt idx="21487">
                  <c:v>-8.3392899690255227E-3</c:v>
                </c:pt>
                <c:pt idx="21488">
                  <c:v>-8.3392899690255227E-3</c:v>
                </c:pt>
                <c:pt idx="21489">
                  <c:v>-8.3392899690255227E-3</c:v>
                </c:pt>
                <c:pt idx="21490">
                  <c:v>-8.3392899690255227E-3</c:v>
                </c:pt>
                <c:pt idx="21491">
                  <c:v>-8.3392899690255227E-3</c:v>
                </c:pt>
                <c:pt idx="21492">
                  <c:v>-8.5775553967119746E-3</c:v>
                </c:pt>
                <c:pt idx="21493">
                  <c:v>-8.5775553967119746E-3</c:v>
                </c:pt>
                <c:pt idx="21494">
                  <c:v>-8.5775553967119746E-3</c:v>
                </c:pt>
                <c:pt idx="21495">
                  <c:v>-8.5775553967119746E-3</c:v>
                </c:pt>
                <c:pt idx="21496">
                  <c:v>-8.5775553967119746E-3</c:v>
                </c:pt>
                <c:pt idx="21497">
                  <c:v>-8.5775553967119746E-3</c:v>
                </c:pt>
                <c:pt idx="21498">
                  <c:v>-8.5775553967119746E-3</c:v>
                </c:pt>
                <c:pt idx="21499">
                  <c:v>-8.5775553967119746E-3</c:v>
                </c:pt>
                <c:pt idx="21500">
                  <c:v>-8.5775553967119746E-3</c:v>
                </c:pt>
                <c:pt idx="21501">
                  <c:v>-8.5775553967119746E-3</c:v>
                </c:pt>
                <c:pt idx="21502">
                  <c:v>-8.8158208243984248E-3</c:v>
                </c:pt>
                <c:pt idx="21503">
                  <c:v>-8.8158208243984248E-3</c:v>
                </c:pt>
                <c:pt idx="21504">
                  <c:v>-8.8158208243984248E-3</c:v>
                </c:pt>
                <c:pt idx="21505">
                  <c:v>-8.8158208243984248E-3</c:v>
                </c:pt>
                <c:pt idx="21506">
                  <c:v>-8.8158208243984248E-3</c:v>
                </c:pt>
                <c:pt idx="21507">
                  <c:v>-8.8158208243984248E-3</c:v>
                </c:pt>
                <c:pt idx="21508">
                  <c:v>-8.8158208243984248E-3</c:v>
                </c:pt>
                <c:pt idx="21509">
                  <c:v>-9.0540862520849027E-3</c:v>
                </c:pt>
                <c:pt idx="21510">
                  <c:v>-9.0540862520849027E-3</c:v>
                </c:pt>
                <c:pt idx="21511">
                  <c:v>-9.0540862520849027E-3</c:v>
                </c:pt>
                <c:pt idx="21512">
                  <c:v>-9.0540862520849027E-3</c:v>
                </c:pt>
                <c:pt idx="21513">
                  <c:v>-8.8158208243984248E-3</c:v>
                </c:pt>
                <c:pt idx="21514">
                  <c:v>-8.8158208243984248E-3</c:v>
                </c:pt>
                <c:pt idx="21515">
                  <c:v>-8.8158208243984248E-3</c:v>
                </c:pt>
                <c:pt idx="21516">
                  <c:v>-8.8158208243984248E-3</c:v>
                </c:pt>
                <c:pt idx="21517">
                  <c:v>-8.8158208243984248E-3</c:v>
                </c:pt>
                <c:pt idx="21518">
                  <c:v>-8.8158208243984248E-3</c:v>
                </c:pt>
                <c:pt idx="21519">
                  <c:v>-8.5775553967119746E-3</c:v>
                </c:pt>
                <c:pt idx="21520">
                  <c:v>-8.5775553967119746E-3</c:v>
                </c:pt>
                <c:pt idx="21521">
                  <c:v>-8.5775553967119746E-3</c:v>
                </c:pt>
                <c:pt idx="21522">
                  <c:v>-8.5775553967119746E-3</c:v>
                </c:pt>
                <c:pt idx="21523">
                  <c:v>-8.5775553967119746E-3</c:v>
                </c:pt>
                <c:pt idx="21524">
                  <c:v>-8.5775553967119746E-3</c:v>
                </c:pt>
                <c:pt idx="21525">
                  <c:v>-8.5775553967119746E-3</c:v>
                </c:pt>
                <c:pt idx="21526">
                  <c:v>-8.5775553967119746E-3</c:v>
                </c:pt>
                <c:pt idx="21527">
                  <c:v>-8.5775553967119746E-3</c:v>
                </c:pt>
                <c:pt idx="21528">
                  <c:v>-8.5775553967119746E-3</c:v>
                </c:pt>
                <c:pt idx="21529">
                  <c:v>-8.5775553967119746E-3</c:v>
                </c:pt>
                <c:pt idx="21530">
                  <c:v>-8.5775553967119746E-3</c:v>
                </c:pt>
                <c:pt idx="21531">
                  <c:v>-8.5775553967119746E-3</c:v>
                </c:pt>
                <c:pt idx="21532">
                  <c:v>-8.5775553967119746E-3</c:v>
                </c:pt>
                <c:pt idx="21533">
                  <c:v>-8.3392899690255227E-3</c:v>
                </c:pt>
                <c:pt idx="21534">
                  <c:v>-8.3392899690255227E-3</c:v>
                </c:pt>
                <c:pt idx="21535">
                  <c:v>-8.5775553967119746E-3</c:v>
                </c:pt>
                <c:pt idx="21536">
                  <c:v>-8.5775553967119746E-3</c:v>
                </c:pt>
                <c:pt idx="21537">
                  <c:v>-8.5775553967119746E-3</c:v>
                </c:pt>
                <c:pt idx="21538">
                  <c:v>-8.5775553967119746E-3</c:v>
                </c:pt>
                <c:pt idx="21539">
                  <c:v>-8.5775553967119746E-3</c:v>
                </c:pt>
                <c:pt idx="21540">
                  <c:v>-8.5775553967119746E-3</c:v>
                </c:pt>
                <c:pt idx="21541">
                  <c:v>-8.5775553967119746E-3</c:v>
                </c:pt>
                <c:pt idx="21542">
                  <c:v>-8.5775553967119746E-3</c:v>
                </c:pt>
                <c:pt idx="21543">
                  <c:v>-8.3392899690255227E-3</c:v>
                </c:pt>
                <c:pt idx="21544">
                  <c:v>-8.3392899690255227E-3</c:v>
                </c:pt>
                <c:pt idx="21545">
                  <c:v>-8.3392899690255227E-3</c:v>
                </c:pt>
                <c:pt idx="21546">
                  <c:v>-8.3392899690255227E-3</c:v>
                </c:pt>
                <c:pt idx="21547">
                  <c:v>-8.1010245413390518E-3</c:v>
                </c:pt>
                <c:pt idx="21548">
                  <c:v>-8.1010245413390518E-3</c:v>
                </c:pt>
                <c:pt idx="21549">
                  <c:v>-7.8627591136526485E-3</c:v>
                </c:pt>
                <c:pt idx="21550">
                  <c:v>-7.8627591136526485E-3</c:v>
                </c:pt>
                <c:pt idx="21551">
                  <c:v>-7.8627591136526485E-3</c:v>
                </c:pt>
                <c:pt idx="21552">
                  <c:v>-7.8627591136526485E-3</c:v>
                </c:pt>
                <c:pt idx="21553">
                  <c:v>-7.8627591136526485E-3</c:v>
                </c:pt>
                <c:pt idx="21554">
                  <c:v>-7.8627591136526485E-3</c:v>
                </c:pt>
                <c:pt idx="21555">
                  <c:v>-7.624493685966194E-3</c:v>
                </c:pt>
                <c:pt idx="21556">
                  <c:v>-7.624493685966194E-3</c:v>
                </c:pt>
                <c:pt idx="21557">
                  <c:v>-7.624493685966194E-3</c:v>
                </c:pt>
                <c:pt idx="21558">
                  <c:v>-7.624493685966194E-3</c:v>
                </c:pt>
                <c:pt idx="21559">
                  <c:v>-7.3862282582797499E-3</c:v>
                </c:pt>
                <c:pt idx="21560">
                  <c:v>-7.3862282582797499E-3</c:v>
                </c:pt>
                <c:pt idx="21561">
                  <c:v>-7.3862282582797499E-3</c:v>
                </c:pt>
                <c:pt idx="21562">
                  <c:v>-7.3862282582797499E-3</c:v>
                </c:pt>
                <c:pt idx="21563">
                  <c:v>-7.624493685966194E-3</c:v>
                </c:pt>
                <c:pt idx="21564">
                  <c:v>-7.3862282582797499E-3</c:v>
                </c:pt>
                <c:pt idx="21565">
                  <c:v>-7.3862282582797499E-3</c:v>
                </c:pt>
                <c:pt idx="21566">
                  <c:v>-7.624493685966194E-3</c:v>
                </c:pt>
                <c:pt idx="21567">
                  <c:v>-7.3862282582797499E-3</c:v>
                </c:pt>
                <c:pt idx="21568">
                  <c:v>-7.1479628305932824E-3</c:v>
                </c:pt>
                <c:pt idx="21569">
                  <c:v>-7.1479628305932824E-3</c:v>
                </c:pt>
                <c:pt idx="21570">
                  <c:v>-7.1479628305932824E-3</c:v>
                </c:pt>
                <c:pt idx="21571">
                  <c:v>-7.1479628305932824E-3</c:v>
                </c:pt>
                <c:pt idx="21572">
                  <c:v>-7.3862282582797499E-3</c:v>
                </c:pt>
                <c:pt idx="21573">
                  <c:v>-7.3862282582797499E-3</c:v>
                </c:pt>
                <c:pt idx="21574">
                  <c:v>-7.3862282582797499E-3</c:v>
                </c:pt>
                <c:pt idx="21575">
                  <c:v>-7.3862282582797499E-3</c:v>
                </c:pt>
                <c:pt idx="21576">
                  <c:v>-7.3862282582797499E-3</c:v>
                </c:pt>
                <c:pt idx="21577">
                  <c:v>-7.3862282582797499E-3</c:v>
                </c:pt>
                <c:pt idx="21578">
                  <c:v>-7.3862282582797499E-3</c:v>
                </c:pt>
                <c:pt idx="21579">
                  <c:v>-7.3862282582797499E-3</c:v>
                </c:pt>
                <c:pt idx="21580">
                  <c:v>-7.3862282582797499E-3</c:v>
                </c:pt>
                <c:pt idx="21581">
                  <c:v>-7.3862282582797499E-3</c:v>
                </c:pt>
                <c:pt idx="21582">
                  <c:v>-7.3862282582797499E-3</c:v>
                </c:pt>
                <c:pt idx="21583">
                  <c:v>-7.3862282582797499E-3</c:v>
                </c:pt>
                <c:pt idx="21584">
                  <c:v>-7.3862282582797499E-3</c:v>
                </c:pt>
                <c:pt idx="21585">
                  <c:v>-7.3862282582797499E-3</c:v>
                </c:pt>
                <c:pt idx="21586">
                  <c:v>-7.3862282582797499E-3</c:v>
                </c:pt>
                <c:pt idx="21587">
                  <c:v>-7.3862282582797499E-3</c:v>
                </c:pt>
                <c:pt idx="21588">
                  <c:v>-7.3862282582797499E-3</c:v>
                </c:pt>
                <c:pt idx="21589">
                  <c:v>-7.3862282582797499E-3</c:v>
                </c:pt>
                <c:pt idx="21590">
                  <c:v>-7.3862282582797499E-3</c:v>
                </c:pt>
                <c:pt idx="21591">
                  <c:v>-7.3862282582797499E-3</c:v>
                </c:pt>
                <c:pt idx="21592">
                  <c:v>-7.3862282582797499E-3</c:v>
                </c:pt>
                <c:pt idx="21593">
                  <c:v>-7.3862282582797499E-3</c:v>
                </c:pt>
                <c:pt idx="21594">
                  <c:v>-7.3862282582797499E-3</c:v>
                </c:pt>
                <c:pt idx="21595">
                  <c:v>-7.3862282582797499E-3</c:v>
                </c:pt>
                <c:pt idx="21596">
                  <c:v>-7.3862282582797499E-3</c:v>
                </c:pt>
                <c:pt idx="21597">
                  <c:v>-7.3862282582797499E-3</c:v>
                </c:pt>
                <c:pt idx="21598">
                  <c:v>-7.3862282582797499E-3</c:v>
                </c:pt>
                <c:pt idx="21599">
                  <c:v>-7.3862282582797499E-3</c:v>
                </c:pt>
                <c:pt idx="21600">
                  <c:v>-7.624493685966194E-3</c:v>
                </c:pt>
                <c:pt idx="21601">
                  <c:v>-7.624493685966194E-3</c:v>
                </c:pt>
                <c:pt idx="21602">
                  <c:v>-7.624493685966194E-3</c:v>
                </c:pt>
                <c:pt idx="21603">
                  <c:v>-7.624493685966194E-3</c:v>
                </c:pt>
                <c:pt idx="21604">
                  <c:v>-7.624493685966194E-3</c:v>
                </c:pt>
                <c:pt idx="21605">
                  <c:v>-7.624493685966194E-3</c:v>
                </c:pt>
                <c:pt idx="21606">
                  <c:v>-7.624493685966194E-3</c:v>
                </c:pt>
                <c:pt idx="21607">
                  <c:v>-7.624493685966194E-3</c:v>
                </c:pt>
                <c:pt idx="21608">
                  <c:v>-7.8627591136526485E-3</c:v>
                </c:pt>
                <c:pt idx="21609">
                  <c:v>-7.8627591136526485E-3</c:v>
                </c:pt>
                <c:pt idx="21610">
                  <c:v>-7.8627591136526485E-3</c:v>
                </c:pt>
                <c:pt idx="21611">
                  <c:v>-7.8627591136526485E-3</c:v>
                </c:pt>
                <c:pt idx="21612">
                  <c:v>-7.8627591136526485E-3</c:v>
                </c:pt>
                <c:pt idx="21613">
                  <c:v>-7.8627591136526485E-3</c:v>
                </c:pt>
                <c:pt idx="21614">
                  <c:v>-7.8627591136526485E-3</c:v>
                </c:pt>
                <c:pt idx="21615">
                  <c:v>-7.8627591136526485E-3</c:v>
                </c:pt>
                <c:pt idx="21616">
                  <c:v>-8.1010245413390518E-3</c:v>
                </c:pt>
                <c:pt idx="21617">
                  <c:v>-8.1010245413390518E-3</c:v>
                </c:pt>
                <c:pt idx="21618">
                  <c:v>-8.1010245413390518E-3</c:v>
                </c:pt>
                <c:pt idx="21619">
                  <c:v>-8.1010245413390518E-3</c:v>
                </c:pt>
                <c:pt idx="21620">
                  <c:v>-8.1010245413390518E-3</c:v>
                </c:pt>
                <c:pt idx="21621">
                  <c:v>-8.1010245413390518E-3</c:v>
                </c:pt>
                <c:pt idx="21622">
                  <c:v>-8.1010245413390518E-3</c:v>
                </c:pt>
                <c:pt idx="21623">
                  <c:v>-8.1010245413390518E-3</c:v>
                </c:pt>
                <c:pt idx="21624">
                  <c:v>-8.5775553967119746E-3</c:v>
                </c:pt>
                <c:pt idx="21625">
                  <c:v>-8.5775553967119746E-3</c:v>
                </c:pt>
                <c:pt idx="21626">
                  <c:v>-8.8158208243984248E-3</c:v>
                </c:pt>
                <c:pt idx="21627">
                  <c:v>-8.8158208243984248E-3</c:v>
                </c:pt>
                <c:pt idx="21628">
                  <c:v>-8.8158208243984248E-3</c:v>
                </c:pt>
                <c:pt idx="21629">
                  <c:v>-8.8158208243984248E-3</c:v>
                </c:pt>
                <c:pt idx="21630">
                  <c:v>-8.8158208243984248E-3</c:v>
                </c:pt>
                <c:pt idx="21631">
                  <c:v>-8.8158208243984248E-3</c:v>
                </c:pt>
                <c:pt idx="21632">
                  <c:v>-8.1010245413390518E-3</c:v>
                </c:pt>
                <c:pt idx="21633">
                  <c:v>-8.1010245413390518E-3</c:v>
                </c:pt>
                <c:pt idx="21634">
                  <c:v>-8.3392899690255227E-3</c:v>
                </c:pt>
                <c:pt idx="21635">
                  <c:v>-8.3392899690255227E-3</c:v>
                </c:pt>
                <c:pt idx="21636">
                  <c:v>-8.3392899690255227E-3</c:v>
                </c:pt>
                <c:pt idx="21637">
                  <c:v>-8.3392899690255227E-3</c:v>
                </c:pt>
                <c:pt idx="21638">
                  <c:v>-8.3392899690255227E-3</c:v>
                </c:pt>
                <c:pt idx="21639">
                  <c:v>-8.3392899690255227E-3</c:v>
                </c:pt>
                <c:pt idx="21640">
                  <c:v>-8.3392899690255227E-3</c:v>
                </c:pt>
                <c:pt idx="21641">
                  <c:v>-8.3392899690255227E-3</c:v>
                </c:pt>
                <c:pt idx="21642">
                  <c:v>-8.3392899690255227E-3</c:v>
                </c:pt>
                <c:pt idx="21643">
                  <c:v>-8.3392899690255227E-3</c:v>
                </c:pt>
                <c:pt idx="21644">
                  <c:v>-8.3392899690255227E-3</c:v>
                </c:pt>
                <c:pt idx="21645">
                  <c:v>-8.3392899690255227E-3</c:v>
                </c:pt>
                <c:pt idx="21646">
                  <c:v>-8.3392899690255227E-3</c:v>
                </c:pt>
                <c:pt idx="21647">
                  <c:v>-8.3392899690255227E-3</c:v>
                </c:pt>
                <c:pt idx="21648">
                  <c:v>-8.3392899690255227E-3</c:v>
                </c:pt>
                <c:pt idx="21649">
                  <c:v>-8.1010245413390518E-3</c:v>
                </c:pt>
                <c:pt idx="21650">
                  <c:v>-8.1010245413390518E-3</c:v>
                </c:pt>
                <c:pt idx="21651">
                  <c:v>-8.3392899690255227E-3</c:v>
                </c:pt>
                <c:pt idx="21652">
                  <c:v>-8.3392899690255227E-3</c:v>
                </c:pt>
                <c:pt idx="21653">
                  <c:v>-8.3392899690255227E-3</c:v>
                </c:pt>
                <c:pt idx="21654">
                  <c:v>-8.3392899690255227E-3</c:v>
                </c:pt>
                <c:pt idx="21655">
                  <c:v>-8.3392899690255227E-3</c:v>
                </c:pt>
                <c:pt idx="21656">
                  <c:v>-8.3392899690255227E-3</c:v>
                </c:pt>
                <c:pt idx="21657">
                  <c:v>-8.1010245413390518E-3</c:v>
                </c:pt>
                <c:pt idx="21658">
                  <c:v>-8.1010245413390518E-3</c:v>
                </c:pt>
                <c:pt idx="21659">
                  <c:v>-8.1010245413390518E-3</c:v>
                </c:pt>
                <c:pt idx="21660">
                  <c:v>-8.1010245413390518E-3</c:v>
                </c:pt>
                <c:pt idx="21661">
                  <c:v>-8.1010245413390518E-3</c:v>
                </c:pt>
                <c:pt idx="21662">
                  <c:v>-8.1010245413390518E-3</c:v>
                </c:pt>
                <c:pt idx="21663">
                  <c:v>-8.1010245413390518E-3</c:v>
                </c:pt>
                <c:pt idx="21664">
                  <c:v>-8.1010245413390518E-3</c:v>
                </c:pt>
                <c:pt idx="21665">
                  <c:v>-8.1010245413390518E-3</c:v>
                </c:pt>
                <c:pt idx="21666">
                  <c:v>-8.1010245413390518E-3</c:v>
                </c:pt>
                <c:pt idx="21667">
                  <c:v>-8.1010245413390518E-3</c:v>
                </c:pt>
                <c:pt idx="21668">
                  <c:v>-8.1010245413390518E-3</c:v>
                </c:pt>
                <c:pt idx="21669">
                  <c:v>-8.1010245413390518E-3</c:v>
                </c:pt>
                <c:pt idx="21670">
                  <c:v>-8.1010245413390518E-3</c:v>
                </c:pt>
                <c:pt idx="21671">
                  <c:v>-8.1010245413390518E-3</c:v>
                </c:pt>
                <c:pt idx="21672">
                  <c:v>-8.1010245413390518E-3</c:v>
                </c:pt>
                <c:pt idx="21673">
                  <c:v>-8.1010245413390518E-3</c:v>
                </c:pt>
                <c:pt idx="21674">
                  <c:v>-8.1010245413390518E-3</c:v>
                </c:pt>
                <c:pt idx="21675">
                  <c:v>-8.1010245413390518E-3</c:v>
                </c:pt>
                <c:pt idx="21676">
                  <c:v>-8.1010245413390518E-3</c:v>
                </c:pt>
                <c:pt idx="21677">
                  <c:v>-8.1010245413390518E-3</c:v>
                </c:pt>
                <c:pt idx="21678">
                  <c:v>-8.1010245413390518E-3</c:v>
                </c:pt>
                <c:pt idx="21679">
                  <c:v>-8.1010245413390518E-3</c:v>
                </c:pt>
                <c:pt idx="21680">
                  <c:v>-8.1010245413390518E-3</c:v>
                </c:pt>
                <c:pt idx="21681">
                  <c:v>-8.1010245413390518E-3</c:v>
                </c:pt>
                <c:pt idx="21682">
                  <c:v>-8.1010245413390518E-3</c:v>
                </c:pt>
                <c:pt idx="21683">
                  <c:v>-8.1010245413390518E-3</c:v>
                </c:pt>
                <c:pt idx="21684">
                  <c:v>-8.1010245413390518E-3</c:v>
                </c:pt>
                <c:pt idx="21685">
                  <c:v>-8.1010245413390518E-3</c:v>
                </c:pt>
                <c:pt idx="21686">
                  <c:v>-8.1010245413390518E-3</c:v>
                </c:pt>
                <c:pt idx="21687">
                  <c:v>-8.1010245413390518E-3</c:v>
                </c:pt>
                <c:pt idx="21688">
                  <c:v>-8.1010245413390518E-3</c:v>
                </c:pt>
                <c:pt idx="21689">
                  <c:v>-8.8158208243984248E-3</c:v>
                </c:pt>
                <c:pt idx="21690">
                  <c:v>-8.8158208243984248E-3</c:v>
                </c:pt>
                <c:pt idx="21691">
                  <c:v>-8.8158208243984248E-3</c:v>
                </c:pt>
                <c:pt idx="21692">
                  <c:v>-8.8158208243984248E-3</c:v>
                </c:pt>
                <c:pt idx="21693">
                  <c:v>-8.8158208243984248E-3</c:v>
                </c:pt>
                <c:pt idx="21694">
                  <c:v>-8.8158208243984248E-3</c:v>
                </c:pt>
                <c:pt idx="21695">
                  <c:v>-9.2923516797712713E-3</c:v>
                </c:pt>
                <c:pt idx="21696">
                  <c:v>-9.2923516797712713E-3</c:v>
                </c:pt>
                <c:pt idx="21697">
                  <c:v>-9.0540862520849027E-3</c:v>
                </c:pt>
                <c:pt idx="21698">
                  <c:v>-9.0540862520849027E-3</c:v>
                </c:pt>
                <c:pt idx="21699">
                  <c:v>-9.2923516797712713E-3</c:v>
                </c:pt>
                <c:pt idx="21700">
                  <c:v>-9.2923516797712713E-3</c:v>
                </c:pt>
                <c:pt idx="21701">
                  <c:v>-9.2923516797712713E-3</c:v>
                </c:pt>
                <c:pt idx="21702">
                  <c:v>-9.2923516797712713E-3</c:v>
                </c:pt>
                <c:pt idx="21703">
                  <c:v>-9.2923516797712713E-3</c:v>
                </c:pt>
                <c:pt idx="21704">
                  <c:v>-9.2923516797712713E-3</c:v>
                </c:pt>
                <c:pt idx="21705">
                  <c:v>-9.2923516797712713E-3</c:v>
                </c:pt>
                <c:pt idx="21706">
                  <c:v>-9.2923516797712713E-3</c:v>
                </c:pt>
                <c:pt idx="21707">
                  <c:v>-9.2923516797712713E-3</c:v>
                </c:pt>
                <c:pt idx="21708">
                  <c:v>-9.2923516797712713E-3</c:v>
                </c:pt>
                <c:pt idx="21709">
                  <c:v>-9.2923516797712713E-3</c:v>
                </c:pt>
                <c:pt idx="21710">
                  <c:v>-9.2923516797712713E-3</c:v>
                </c:pt>
                <c:pt idx="21711">
                  <c:v>-9.2923516797712713E-3</c:v>
                </c:pt>
                <c:pt idx="21712">
                  <c:v>-9.2923516797712713E-3</c:v>
                </c:pt>
                <c:pt idx="21713">
                  <c:v>-9.2923516797712713E-3</c:v>
                </c:pt>
                <c:pt idx="21714">
                  <c:v>-9.2923516797712713E-3</c:v>
                </c:pt>
                <c:pt idx="21715">
                  <c:v>-9.5306171074577162E-3</c:v>
                </c:pt>
                <c:pt idx="21716">
                  <c:v>-9.5306171074577162E-3</c:v>
                </c:pt>
                <c:pt idx="21717">
                  <c:v>-9.0540862520849027E-3</c:v>
                </c:pt>
                <c:pt idx="21718">
                  <c:v>-9.0540862520849027E-3</c:v>
                </c:pt>
                <c:pt idx="21719">
                  <c:v>-9.0540862520849027E-3</c:v>
                </c:pt>
                <c:pt idx="21720">
                  <c:v>-9.0540862520849027E-3</c:v>
                </c:pt>
                <c:pt idx="21721">
                  <c:v>-9.0540862520849027E-3</c:v>
                </c:pt>
                <c:pt idx="21722">
                  <c:v>-9.0540862520849027E-3</c:v>
                </c:pt>
                <c:pt idx="21723">
                  <c:v>-9.0540862520849027E-3</c:v>
                </c:pt>
                <c:pt idx="21724">
                  <c:v>-9.0540862520849027E-3</c:v>
                </c:pt>
                <c:pt idx="21725">
                  <c:v>-8.8158208243984248E-3</c:v>
                </c:pt>
                <c:pt idx="21726">
                  <c:v>-8.8158208243984248E-3</c:v>
                </c:pt>
                <c:pt idx="21727">
                  <c:v>-8.8158208243984248E-3</c:v>
                </c:pt>
                <c:pt idx="21728">
                  <c:v>-8.8158208243984248E-3</c:v>
                </c:pt>
                <c:pt idx="21729">
                  <c:v>-8.8158208243984248E-3</c:v>
                </c:pt>
                <c:pt idx="21730">
                  <c:v>-8.8158208243984248E-3</c:v>
                </c:pt>
                <c:pt idx="21731">
                  <c:v>-8.8158208243984248E-3</c:v>
                </c:pt>
                <c:pt idx="21732">
                  <c:v>-8.8158208243984248E-3</c:v>
                </c:pt>
                <c:pt idx="21733">
                  <c:v>-8.8158208243984248E-3</c:v>
                </c:pt>
                <c:pt idx="21734">
                  <c:v>-9.2923516797712713E-3</c:v>
                </c:pt>
                <c:pt idx="21735">
                  <c:v>-9.2923516797712713E-3</c:v>
                </c:pt>
                <c:pt idx="21736">
                  <c:v>-9.5306171074577162E-3</c:v>
                </c:pt>
                <c:pt idx="21737">
                  <c:v>-9.5306171074577162E-3</c:v>
                </c:pt>
                <c:pt idx="21738">
                  <c:v>-9.5306171074577162E-3</c:v>
                </c:pt>
                <c:pt idx="21739">
                  <c:v>-9.7688825351441768E-3</c:v>
                </c:pt>
                <c:pt idx="21740">
                  <c:v>-9.7688825351441768E-3</c:v>
                </c:pt>
                <c:pt idx="21741">
                  <c:v>-9.7688825351441768E-3</c:v>
                </c:pt>
                <c:pt idx="21742">
                  <c:v>-9.5306171074577162E-3</c:v>
                </c:pt>
                <c:pt idx="21743">
                  <c:v>-9.5306171074577162E-3</c:v>
                </c:pt>
                <c:pt idx="21744">
                  <c:v>-9.5306171074577162E-3</c:v>
                </c:pt>
                <c:pt idx="21745">
                  <c:v>-9.5306171074577162E-3</c:v>
                </c:pt>
                <c:pt idx="21746">
                  <c:v>-9.7688825351441768E-3</c:v>
                </c:pt>
                <c:pt idx="21747">
                  <c:v>-9.7688825351441768E-3</c:v>
                </c:pt>
                <c:pt idx="21748">
                  <c:v>-9.7688825351441768E-3</c:v>
                </c:pt>
                <c:pt idx="21749">
                  <c:v>-9.7688825351441768E-3</c:v>
                </c:pt>
                <c:pt idx="21750">
                  <c:v>-9.7688825351441768E-3</c:v>
                </c:pt>
                <c:pt idx="21751">
                  <c:v>-9.7688825351441768E-3</c:v>
                </c:pt>
                <c:pt idx="21752">
                  <c:v>-9.7688825351441768E-3</c:v>
                </c:pt>
                <c:pt idx="21753">
                  <c:v>-9.7688825351441768E-3</c:v>
                </c:pt>
                <c:pt idx="21754">
                  <c:v>-9.2923516797712713E-3</c:v>
                </c:pt>
                <c:pt idx="21755">
                  <c:v>-9.2923516797712713E-3</c:v>
                </c:pt>
                <c:pt idx="21756">
                  <c:v>-9.2923516797712713E-3</c:v>
                </c:pt>
                <c:pt idx="21757">
                  <c:v>-8.1106870229008012E-3</c:v>
                </c:pt>
                <c:pt idx="21758">
                  <c:v>-7.8721374045801901E-3</c:v>
                </c:pt>
                <c:pt idx="21759">
                  <c:v>-8.1087526830431675E-3</c:v>
                </c:pt>
                <c:pt idx="21760">
                  <c:v>-8.1087526830431675E-3</c:v>
                </c:pt>
                <c:pt idx="21761">
                  <c:v>-7.8721374045801901E-3</c:v>
                </c:pt>
                <c:pt idx="21762">
                  <c:v>-8.1106870229008012E-3</c:v>
                </c:pt>
                <c:pt idx="21763">
                  <c:v>-8.1106870229008012E-3</c:v>
                </c:pt>
                <c:pt idx="21764">
                  <c:v>-8.1106870229008012E-3</c:v>
                </c:pt>
                <c:pt idx="21765">
                  <c:v>-8.1106870229008012E-3</c:v>
                </c:pt>
                <c:pt idx="21766">
                  <c:v>-7.8721374045801901E-3</c:v>
                </c:pt>
                <c:pt idx="21767">
                  <c:v>-8.1087526830431675E-3</c:v>
                </c:pt>
                <c:pt idx="21768">
                  <c:v>-8.1087526830431675E-3</c:v>
                </c:pt>
                <c:pt idx="21769">
                  <c:v>-8.1087526830431675E-3</c:v>
                </c:pt>
                <c:pt idx="21770">
                  <c:v>-8.3472454090150229E-3</c:v>
                </c:pt>
                <c:pt idx="21771">
                  <c:v>-8.1106870229008012E-3</c:v>
                </c:pt>
                <c:pt idx="21772">
                  <c:v>-7.8721374045801901E-3</c:v>
                </c:pt>
                <c:pt idx="21773">
                  <c:v>-7.8721374045801901E-3</c:v>
                </c:pt>
                <c:pt idx="21774">
                  <c:v>-8.1106870229008012E-3</c:v>
                </c:pt>
                <c:pt idx="21775">
                  <c:v>-8.1106870229008012E-3</c:v>
                </c:pt>
                <c:pt idx="21776">
                  <c:v>-8.1106870229008012E-3</c:v>
                </c:pt>
                <c:pt idx="21777">
                  <c:v>-8.1106870229008012E-3</c:v>
                </c:pt>
                <c:pt idx="21778">
                  <c:v>-8.1106870229008012E-3</c:v>
                </c:pt>
                <c:pt idx="21779">
                  <c:v>-8.1106870229008012E-3</c:v>
                </c:pt>
                <c:pt idx="21780">
                  <c:v>-8.1106870229008012E-3</c:v>
                </c:pt>
                <c:pt idx="21781">
                  <c:v>-8.1106870229008012E-3</c:v>
                </c:pt>
                <c:pt idx="21782">
                  <c:v>-7.8721374045801901E-3</c:v>
                </c:pt>
                <c:pt idx="21783">
                  <c:v>-7.8721374045801901E-3</c:v>
                </c:pt>
                <c:pt idx="21784">
                  <c:v>-7.8721374045801901E-3</c:v>
                </c:pt>
                <c:pt idx="21785">
                  <c:v>-7.8721374045801901E-3</c:v>
                </c:pt>
                <c:pt idx="21786">
                  <c:v>-7.8721374045801901E-3</c:v>
                </c:pt>
                <c:pt idx="21787">
                  <c:v>-7.8721374045801901E-3</c:v>
                </c:pt>
                <c:pt idx="21788">
                  <c:v>-7.8721374045801901E-3</c:v>
                </c:pt>
                <c:pt idx="21789">
                  <c:v>-7.8721374045801901E-3</c:v>
                </c:pt>
                <c:pt idx="21790">
                  <c:v>-7.8721374045801901E-3</c:v>
                </c:pt>
                <c:pt idx="21791">
                  <c:v>-7.8721374045801901E-3</c:v>
                </c:pt>
                <c:pt idx="21792">
                  <c:v>-7.8721374045801901E-3</c:v>
                </c:pt>
                <c:pt idx="21793">
                  <c:v>-7.8721374045801901E-3</c:v>
                </c:pt>
                <c:pt idx="21794">
                  <c:v>-7.8721374045801901E-3</c:v>
                </c:pt>
                <c:pt idx="21795">
                  <c:v>-7.8721374045801901E-3</c:v>
                </c:pt>
                <c:pt idx="21796">
                  <c:v>-7.8721374045801901E-3</c:v>
                </c:pt>
                <c:pt idx="21797">
                  <c:v>-7.8721374045801901E-3</c:v>
                </c:pt>
                <c:pt idx="21798">
                  <c:v>-7.8721374045801901E-3</c:v>
                </c:pt>
                <c:pt idx="21799">
                  <c:v>-7.8721374045801901E-3</c:v>
                </c:pt>
                <c:pt idx="21800">
                  <c:v>-7.8721374045801901E-3</c:v>
                </c:pt>
                <c:pt idx="21801">
                  <c:v>-7.8721374045801901E-3</c:v>
                </c:pt>
                <c:pt idx="21802">
                  <c:v>-7.6335877862595512E-3</c:v>
                </c:pt>
                <c:pt idx="21803">
                  <c:v>-7.6335877862595512E-3</c:v>
                </c:pt>
                <c:pt idx="21804">
                  <c:v>-7.6335877862595512E-3</c:v>
                </c:pt>
                <c:pt idx="21805">
                  <c:v>-7.6335877862595512E-3</c:v>
                </c:pt>
                <c:pt idx="21806">
                  <c:v>-7.6335877862595512E-3</c:v>
                </c:pt>
                <c:pt idx="21807">
                  <c:v>-7.6335877862595512E-3</c:v>
                </c:pt>
                <c:pt idx="21808">
                  <c:v>-7.6335877862595512E-3</c:v>
                </c:pt>
                <c:pt idx="21809">
                  <c:v>-7.6335877862595512E-3</c:v>
                </c:pt>
                <c:pt idx="21810">
                  <c:v>-7.6335877862595512E-3</c:v>
                </c:pt>
                <c:pt idx="21811">
                  <c:v>-7.6335877862595512E-3</c:v>
                </c:pt>
                <c:pt idx="21812">
                  <c:v>-7.6335877862595512E-3</c:v>
                </c:pt>
                <c:pt idx="21813">
                  <c:v>-7.6335877862595512E-3</c:v>
                </c:pt>
                <c:pt idx="21814">
                  <c:v>-7.6335877862595512E-3</c:v>
                </c:pt>
                <c:pt idx="21815">
                  <c:v>-7.6335877862595512E-3</c:v>
                </c:pt>
                <c:pt idx="21816">
                  <c:v>-7.6335877862595512E-3</c:v>
                </c:pt>
                <c:pt idx="21817">
                  <c:v>-7.6335877862595512E-3</c:v>
                </c:pt>
                <c:pt idx="21818">
                  <c:v>-7.6335877862595512E-3</c:v>
                </c:pt>
                <c:pt idx="21819">
                  <c:v>-7.1564885496183239E-3</c:v>
                </c:pt>
                <c:pt idx="21820">
                  <c:v>-7.1564885496183239E-3</c:v>
                </c:pt>
                <c:pt idx="21821">
                  <c:v>-7.3950381679389323E-3</c:v>
                </c:pt>
                <c:pt idx="21822">
                  <c:v>-7.3950381679389323E-3</c:v>
                </c:pt>
                <c:pt idx="21823">
                  <c:v>-7.3950381679389323E-3</c:v>
                </c:pt>
                <c:pt idx="21824">
                  <c:v>-7.3950381679389323E-3</c:v>
                </c:pt>
                <c:pt idx="21825">
                  <c:v>-7.3950381679389323E-3</c:v>
                </c:pt>
                <c:pt idx="21826">
                  <c:v>-7.3950381679389323E-3</c:v>
                </c:pt>
                <c:pt idx="21827">
                  <c:v>-7.1564885496183239E-3</c:v>
                </c:pt>
                <c:pt idx="21828">
                  <c:v>-7.1564885496183239E-3</c:v>
                </c:pt>
                <c:pt idx="21829">
                  <c:v>-7.1564885496183239E-3</c:v>
                </c:pt>
                <c:pt idx="21830">
                  <c:v>-7.1564885496183239E-3</c:v>
                </c:pt>
                <c:pt idx="21831">
                  <c:v>-7.1564885496183239E-3</c:v>
                </c:pt>
                <c:pt idx="21832">
                  <c:v>-7.1564885496183239E-3</c:v>
                </c:pt>
                <c:pt idx="21833">
                  <c:v>-7.1564885496183239E-3</c:v>
                </c:pt>
                <c:pt idx="21834">
                  <c:v>-7.1564885496183239E-3</c:v>
                </c:pt>
                <c:pt idx="21835">
                  <c:v>-7.1564885496183239E-3</c:v>
                </c:pt>
                <c:pt idx="21836">
                  <c:v>-7.1564885496183239E-3</c:v>
                </c:pt>
                <c:pt idx="21837">
                  <c:v>-7.1564885496183239E-3</c:v>
                </c:pt>
                <c:pt idx="21838">
                  <c:v>-7.1564885496183239E-3</c:v>
                </c:pt>
                <c:pt idx="21839">
                  <c:v>-7.1564885496183239E-3</c:v>
                </c:pt>
                <c:pt idx="21840">
                  <c:v>-7.1564885496183239E-3</c:v>
                </c:pt>
                <c:pt idx="21841">
                  <c:v>-6.9179389312977102E-3</c:v>
                </c:pt>
                <c:pt idx="21842">
                  <c:v>-6.9179389312977102E-3</c:v>
                </c:pt>
                <c:pt idx="21843">
                  <c:v>-6.9179389312977102E-3</c:v>
                </c:pt>
                <c:pt idx="21844">
                  <c:v>-6.9179389312977102E-3</c:v>
                </c:pt>
                <c:pt idx="21845">
                  <c:v>-6.9179389312977102E-3</c:v>
                </c:pt>
                <c:pt idx="21846">
                  <c:v>-6.9179389312977102E-3</c:v>
                </c:pt>
                <c:pt idx="21847">
                  <c:v>-6.9179389312977102E-3</c:v>
                </c:pt>
                <c:pt idx="21848">
                  <c:v>-6.9179389312977102E-3</c:v>
                </c:pt>
                <c:pt idx="21849">
                  <c:v>-6.9179389312977102E-3</c:v>
                </c:pt>
                <c:pt idx="21850">
                  <c:v>-6.9179389312977102E-3</c:v>
                </c:pt>
                <c:pt idx="21851">
                  <c:v>-6.9179389312977102E-3</c:v>
                </c:pt>
                <c:pt idx="21852">
                  <c:v>-7.1564885496183239E-3</c:v>
                </c:pt>
                <c:pt idx="21853">
                  <c:v>-6.6793893129771346E-3</c:v>
                </c:pt>
                <c:pt idx="21854">
                  <c:v>-6.6793893129771346E-3</c:v>
                </c:pt>
                <c:pt idx="21855">
                  <c:v>-6.9179389312977102E-3</c:v>
                </c:pt>
                <c:pt idx="21856">
                  <c:v>-6.9179389312977102E-3</c:v>
                </c:pt>
                <c:pt idx="21857">
                  <c:v>-6.9179389312977102E-3</c:v>
                </c:pt>
                <c:pt idx="21858">
                  <c:v>-6.9179389312977102E-3</c:v>
                </c:pt>
                <c:pt idx="21859">
                  <c:v>-7.1564885496183239E-3</c:v>
                </c:pt>
                <c:pt idx="21860">
                  <c:v>-7.1564885496183239E-3</c:v>
                </c:pt>
                <c:pt idx="21861">
                  <c:v>-7.1564885496183239E-3</c:v>
                </c:pt>
                <c:pt idx="21862">
                  <c:v>-7.1564885496183239E-3</c:v>
                </c:pt>
                <c:pt idx="21863">
                  <c:v>-7.1564885496183239E-3</c:v>
                </c:pt>
                <c:pt idx="21864">
                  <c:v>-7.1564885496183239E-3</c:v>
                </c:pt>
                <c:pt idx="21865">
                  <c:v>-7.1564885496183239E-3</c:v>
                </c:pt>
                <c:pt idx="21866">
                  <c:v>-7.1564885496183239E-3</c:v>
                </c:pt>
                <c:pt idx="21867">
                  <c:v>-7.1564885496183239E-3</c:v>
                </c:pt>
                <c:pt idx="21868">
                  <c:v>-7.1564885496183239E-3</c:v>
                </c:pt>
                <c:pt idx="21869">
                  <c:v>-7.6335877862595512E-3</c:v>
                </c:pt>
                <c:pt idx="21870">
                  <c:v>-7.6335877862595512E-3</c:v>
                </c:pt>
                <c:pt idx="21871">
                  <c:v>-7.6335877862595512E-3</c:v>
                </c:pt>
                <c:pt idx="21872">
                  <c:v>-7.8721374045801901E-3</c:v>
                </c:pt>
                <c:pt idx="21873">
                  <c:v>-7.8721374045801901E-3</c:v>
                </c:pt>
                <c:pt idx="21874">
                  <c:v>-7.8721374045801901E-3</c:v>
                </c:pt>
                <c:pt idx="21875">
                  <c:v>-7.8721374045801901E-3</c:v>
                </c:pt>
                <c:pt idx="21876">
                  <c:v>-8.1106870229008012E-3</c:v>
                </c:pt>
                <c:pt idx="21877">
                  <c:v>-8.1106870229008012E-3</c:v>
                </c:pt>
                <c:pt idx="21878">
                  <c:v>-7.8721374045801901E-3</c:v>
                </c:pt>
                <c:pt idx="21879">
                  <c:v>-7.8721374045801901E-3</c:v>
                </c:pt>
                <c:pt idx="21880">
                  <c:v>-7.6335877862595512E-3</c:v>
                </c:pt>
                <c:pt idx="21881">
                  <c:v>-7.6335877862595512E-3</c:v>
                </c:pt>
                <c:pt idx="21882">
                  <c:v>-7.6335877862595512E-3</c:v>
                </c:pt>
                <c:pt idx="21883">
                  <c:v>-7.6335877862595512E-3</c:v>
                </c:pt>
                <c:pt idx="21884">
                  <c:v>-7.6335877862595512E-3</c:v>
                </c:pt>
                <c:pt idx="21885">
                  <c:v>-7.6335877862595512E-3</c:v>
                </c:pt>
                <c:pt idx="21886">
                  <c:v>-6.9179389312977102E-3</c:v>
                </c:pt>
                <c:pt idx="21887">
                  <c:v>-6.9179389312977102E-3</c:v>
                </c:pt>
                <c:pt idx="21888">
                  <c:v>-7.1564885496183239E-3</c:v>
                </c:pt>
                <c:pt idx="21889">
                  <c:v>-7.1564885496183239E-3</c:v>
                </c:pt>
                <c:pt idx="21890">
                  <c:v>-6.9179389312977102E-3</c:v>
                </c:pt>
                <c:pt idx="21891">
                  <c:v>-6.9179389312977102E-3</c:v>
                </c:pt>
                <c:pt idx="21892">
                  <c:v>-6.9179389312977102E-3</c:v>
                </c:pt>
                <c:pt idx="21893">
                  <c:v>-6.9179389312977102E-3</c:v>
                </c:pt>
                <c:pt idx="21894">
                  <c:v>-6.9179389312977102E-3</c:v>
                </c:pt>
                <c:pt idx="21895">
                  <c:v>-6.9179389312977102E-3</c:v>
                </c:pt>
                <c:pt idx="21896">
                  <c:v>-6.6793893129771346E-3</c:v>
                </c:pt>
                <c:pt idx="21897">
                  <c:v>-6.6793893129771346E-3</c:v>
                </c:pt>
                <c:pt idx="21898">
                  <c:v>-6.9179389312977102E-3</c:v>
                </c:pt>
                <c:pt idx="21899">
                  <c:v>-6.9179389312977102E-3</c:v>
                </c:pt>
                <c:pt idx="21900">
                  <c:v>-6.9179389312977102E-3</c:v>
                </c:pt>
                <c:pt idx="21901">
                  <c:v>-6.9179389312977102E-3</c:v>
                </c:pt>
                <c:pt idx="21902">
                  <c:v>-6.9179389312977102E-3</c:v>
                </c:pt>
                <c:pt idx="21903">
                  <c:v>-6.9179389312977102E-3</c:v>
                </c:pt>
                <c:pt idx="21904">
                  <c:v>-6.9179389312977102E-3</c:v>
                </c:pt>
                <c:pt idx="21905">
                  <c:v>-6.9179389312977102E-3</c:v>
                </c:pt>
                <c:pt idx="21906">
                  <c:v>-6.9179389312977102E-3</c:v>
                </c:pt>
                <c:pt idx="21907">
                  <c:v>-6.9179389312977102E-3</c:v>
                </c:pt>
                <c:pt idx="21908">
                  <c:v>-6.9179389312977102E-3</c:v>
                </c:pt>
                <c:pt idx="21909">
                  <c:v>-6.9179389312977102E-3</c:v>
                </c:pt>
                <c:pt idx="21910">
                  <c:v>-6.9179389312977102E-3</c:v>
                </c:pt>
                <c:pt idx="21911">
                  <c:v>-6.9179389312977102E-3</c:v>
                </c:pt>
                <c:pt idx="21912">
                  <c:v>-6.9179389312977102E-3</c:v>
                </c:pt>
                <c:pt idx="21913">
                  <c:v>-6.9179389312977102E-3</c:v>
                </c:pt>
                <c:pt idx="21914">
                  <c:v>-6.9179389312977102E-3</c:v>
                </c:pt>
                <c:pt idx="21915">
                  <c:v>-6.9179389312977102E-3</c:v>
                </c:pt>
                <c:pt idx="21916">
                  <c:v>-6.9179389312977102E-3</c:v>
                </c:pt>
                <c:pt idx="21917">
                  <c:v>-6.9179389312977102E-3</c:v>
                </c:pt>
                <c:pt idx="21918">
                  <c:v>-7.1564885496183239E-3</c:v>
                </c:pt>
                <c:pt idx="21919">
                  <c:v>-7.1564885496183239E-3</c:v>
                </c:pt>
                <c:pt idx="21920">
                  <c:v>-7.1564885496183239E-3</c:v>
                </c:pt>
                <c:pt idx="21921">
                  <c:v>-7.1564885496183239E-3</c:v>
                </c:pt>
                <c:pt idx="21922">
                  <c:v>-7.3950381679389323E-3</c:v>
                </c:pt>
                <c:pt idx="21923">
                  <c:v>-7.3950381679389323E-3</c:v>
                </c:pt>
                <c:pt idx="21924">
                  <c:v>-7.8721374045801901E-3</c:v>
                </c:pt>
                <c:pt idx="21925">
                  <c:v>-7.8721374045801901E-3</c:v>
                </c:pt>
                <c:pt idx="21926">
                  <c:v>-7.8721374045801901E-3</c:v>
                </c:pt>
                <c:pt idx="21927">
                  <c:v>-7.8721374045801901E-3</c:v>
                </c:pt>
                <c:pt idx="21928">
                  <c:v>-7.8721374045801901E-3</c:v>
                </c:pt>
                <c:pt idx="21929">
                  <c:v>-7.6335877862595512E-3</c:v>
                </c:pt>
                <c:pt idx="21930">
                  <c:v>-7.6335877862595512E-3</c:v>
                </c:pt>
                <c:pt idx="21931">
                  <c:v>-7.6335877862595512E-3</c:v>
                </c:pt>
                <c:pt idx="21932">
                  <c:v>-7.6335877862595512E-3</c:v>
                </c:pt>
                <c:pt idx="21933">
                  <c:v>-7.6335877862595512E-3</c:v>
                </c:pt>
                <c:pt idx="21934">
                  <c:v>-7.6335877862595512E-3</c:v>
                </c:pt>
                <c:pt idx="21935">
                  <c:v>-7.6335877862595512E-3</c:v>
                </c:pt>
                <c:pt idx="21936">
                  <c:v>-7.6335877862595512E-3</c:v>
                </c:pt>
                <c:pt idx="21937">
                  <c:v>-7.6335877862595512E-3</c:v>
                </c:pt>
                <c:pt idx="21938">
                  <c:v>-7.6335877862595512E-3</c:v>
                </c:pt>
                <c:pt idx="21939">
                  <c:v>-7.1564885496183239E-3</c:v>
                </c:pt>
                <c:pt idx="21940">
                  <c:v>-6.9179389312977102E-3</c:v>
                </c:pt>
                <c:pt idx="21941">
                  <c:v>-6.9179389312977102E-3</c:v>
                </c:pt>
                <c:pt idx="21942">
                  <c:v>-7.1564885496183239E-3</c:v>
                </c:pt>
                <c:pt idx="21943">
                  <c:v>-7.1564885496183239E-3</c:v>
                </c:pt>
                <c:pt idx="21944">
                  <c:v>-7.1564885496183239E-3</c:v>
                </c:pt>
                <c:pt idx="21945">
                  <c:v>-7.1564885496183239E-3</c:v>
                </c:pt>
                <c:pt idx="21946">
                  <c:v>-7.1564885496183239E-3</c:v>
                </c:pt>
                <c:pt idx="21947">
                  <c:v>-7.1564885496183239E-3</c:v>
                </c:pt>
                <c:pt idx="21948">
                  <c:v>-7.1564885496183239E-3</c:v>
                </c:pt>
                <c:pt idx="21949">
                  <c:v>-7.1564885496183239E-3</c:v>
                </c:pt>
                <c:pt idx="21950">
                  <c:v>-7.1564885496183239E-3</c:v>
                </c:pt>
                <c:pt idx="21951">
                  <c:v>-7.1564885496183239E-3</c:v>
                </c:pt>
                <c:pt idx="21952">
                  <c:v>-7.1564885496183239E-3</c:v>
                </c:pt>
                <c:pt idx="21953">
                  <c:v>-7.1564885496183239E-3</c:v>
                </c:pt>
                <c:pt idx="21954">
                  <c:v>-7.1564885496183239E-3</c:v>
                </c:pt>
                <c:pt idx="21955">
                  <c:v>-7.1564885496183239E-3</c:v>
                </c:pt>
                <c:pt idx="21956">
                  <c:v>-7.1564885496183239E-3</c:v>
                </c:pt>
                <c:pt idx="21957">
                  <c:v>-7.1564885496183239E-3</c:v>
                </c:pt>
                <c:pt idx="21958">
                  <c:v>-7.1564885496183239E-3</c:v>
                </c:pt>
                <c:pt idx="21959">
                  <c:v>-7.1564885496183239E-3</c:v>
                </c:pt>
                <c:pt idx="21960">
                  <c:v>-7.1564885496183239E-3</c:v>
                </c:pt>
                <c:pt idx="21961">
                  <c:v>-7.1564885496183239E-3</c:v>
                </c:pt>
                <c:pt idx="21962">
                  <c:v>-7.1564885496183239E-3</c:v>
                </c:pt>
                <c:pt idx="21963">
                  <c:v>-7.1564885496183239E-3</c:v>
                </c:pt>
                <c:pt idx="21964">
                  <c:v>-7.1564885496183239E-3</c:v>
                </c:pt>
                <c:pt idx="21965">
                  <c:v>-6.6793893129771346E-3</c:v>
                </c:pt>
                <c:pt idx="21966">
                  <c:v>-6.6793893129771346E-3</c:v>
                </c:pt>
                <c:pt idx="21967">
                  <c:v>-6.6793893129771346E-3</c:v>
                </c:pt>
                <c:pt idx="21968">
                  <c:v>-6.6793893129771346E-3</c:v>
                </c:pt>
                <c:pt idx="21969">
                  <c:v>-6.6793893129771346E-3</c:v>
                </c:pt>
                <c:pt idx="21970">
                  <c:v>-6.6793893129771346E-3</c:v>
                </c:pt>
                <c:pt idx="21971">
                  <c:v>-6.6793893129771346E-3</c:v>
                </c:pt>
                <c:pt idx="21972">
                  <c:v>-6.6793893129771346E-3</c:v>
                </c:pt>
                <c:pt idx="21973">
                  <c:v>-6.6793893129771346E-3</c:v>
                </c:pt>
                <c:pt idx="21974">
                  <c:v>-6.6793893129771346E-3</c:v>
                </c:pt>
                <c:pt idx="21975">
                  <c:v>-6.6793893129771346E-3</c:v>
                </c:pt>
                <c:pt idx="21976">
                  <c:v>-6.6793893129771346E-3</c:v>
                </c:pt>
                <c:pt idx="21977">
                  <c:v>-7.1564885496183239E-3</c:v>
                </c:pt>
                <c:pt idx="21978">
                  <c:v>-7.1564885496183239E-3</c:v>
                </c:pt>
                <c:pt idx="21979">
                  <c:v>-6.9179389312977102E-3</c:v>
                </c:pt>
                <c:pt idx="21980">
                  <c:v>-6.9179389312977102E-3</c:v>
                </c:pt>
                <c:pt idx="21981">
                  <c:v>-6.9179389312977102E-3</c:v>
                </c:pt>
                <c:pt idx="21982">
                  <c:v>-6.9179389312977102E-3</c:v>
                </c:pt>
                <c:pt idx="21983">
                  <c:v>-7.1564885496183239E-3</c:v>
                </c:pt>
                <c:pt idx="21984">
                  <c:v>-7.1564885496183239E-3</c:v>
                </c:pt>
                <c:pt idx="21985">
                  <c:v>-7.1564885496183239E-3</c:v>
                </c:pt>
                <c:pt idx="21986">
                  <c:v>-7.1564885496183239E-3</c:v>
                </c:pt>
                <c:pt idx="21987">
                  <c:v>-7.1564885496183239E-3</c:v>
                </c:pt>
                <c:pt idx="21988">
                  <c:v>-7.1564885496183239E-3</c:v>
                </c:pt>
                <c:pt idx="21989">
                  <c:v>-7.1564885496183239E-3</c:v>
                </c:pt>
                <c:pt idx="21990">
                  <c:v>-7.1564885496183239E-3</c:v>
                </c:pt>
                <c:pt idx="21991">
                  <c:v>-7.1564885496183239E-3</c:v>
                </c:pt>
                <c:pt idx="21992">
                  <c:v>-7.1564885496183239E-3</c:v>
                </c:pt>
                <c:pt idx="21993">
                  <c:v>-7.1564885496183239E-3</c:v>
                </c:pt>
                <c:pt idx="21994">
                  <c:v>-7.6335877862595512E-3</c:v>
                </c:pt>
                <c:pt idx="21995">
                  <c:v>-7.6335877862595512E-3</c:v>
                </c:pt>
                <c:pt idx="21996">
                  <c:v>-7.6335877862595512E-3</c:v>
                </c:pt>
                <c:pt idx="21997">
                  <c:v>-7.6335877862595512E-3</c:v>
                </c:pt>
                <c:pt idx="21998">
                  <c:v>-7.6335877862595512E-3</c:v>
                </c:pt>
                <c:pt idx="21999">
                  <c:v>-7.6335877862595512E-3</c:v>
                </c:pt>
                <c:pt idx="22000">
                  <c:v>-7.6335877862595512E-3</c:v>
                </c:pt>
                <c:pt idx="22001">
                  <c:v>-7.6335877862595512E-3</c:v>
                </c:pt>
                <c:pt idx="22002">
                  <c:v>-7.1564885496183239E-3</c:v>
                </c:pt>
                <c:pt idx="22003">
                  <c:v>-7.1564885496183239E-3</c:v>
                </c:pt>
                <c:pt idx="22004">
                  <c:v>-7.3950381679389323E-3</c:v>
                </c:pt>
                <c:pt idx="22005">
                  <c:v>-7.3950381679389323E-3</c:v>
                </c:pt>
                <c:pt idx="22006">
                  <c:v>-7.3950381679389323E-3</c:v>
                </c:pt>
                <c:pt idx="22007">
                  <c:v>-7.3950381679389323E-3</c:v>
                </c:pt>
                <c:pt idx="22008">
                  <c:v>-7.3950381679389323E-3</c:v>
                </c:pt>
                <c:pt idx="22009">
                  <c:v>-7.3950381679389323E-3</c:v>
                </c:pt>
                <c:pt idx="22010">
                  <c:v>-7.3950381679389323E-3</c:v>
                </c:pt>
                <c:pt idx="22011">
                  <c:v>-7.3950381679389323E-3</c:v>
                </c:pt>
                <c:pt idx="22012">
                  <c:v>-7.3950381679389323E-3</c:v>
                </c:pt>
                <c:pt idx="22013">
                  <c:v>-7.3950381679389323E-3</c:v>
                </c:pt>
                <c:pt idx="22014">
                  <c:v>-7.3950381679389323E-3</c:v>
                </c:pt>
                <c:pt idx="22015">
                  <c:v>-7.3950381679389323E-3</c:v>
                </c:pt>
                <c:pt idx="22016">
                  <c:v>-7.3950381679389323E-3</c:v>
                </c:pt>
                <c:pt idx="22017">
                  <c:v>-7.3950381679389323E-3</c:v>
                </c:pt>
                <c:pt idx="22018">
                  <c:v>-7.3950381679389323E-3</c:v>
                </c:pt>
                <c:pt idx="22019">
                  <c:v>-7.3950381679389323E-3</c:v>
                </c:pt>
                <c:pt idx="22020">
                  <c:v>-7.3950381679389323E-3</c:v>
                </c:pt>
                <c:pt idx="22021">
                  <c:v>-7.3950381679389323E-3</c:v>
                </c:pt>
                <c:pt idx="22022">
                  <c:v>-7.3950381679389323E-3</c:v>
                </c:pt>
                <c:pt idx="22023">
                  <c:v>-7.3950381679389323E-3</c:v>
                </c:pt>
                <c:pt idx="22024">
                  <c:v>-7.3950381679389323E-3</c:v>
                </c:pt>
                <c:pt idx="22025">
                  <c:v>-7.3950381679389323E-3</c:v>
                </c:pt>
                <c:pt idx="22026">
                  <c:v>-7.3950381679389323E-3</c:v>
                </c:pt>
                <c:pt idx="22027">
                  <c:v>-7.3950381679389323E-3</c:v>
                </c:pt>
                <c:pt idx="22028">
                  <c:v>-7.3950381679389323E-3</c:v>
                </c:pt>
                <c:pt idx="22029">
                  <c:v>-7.3950381679389323E-3</c:v>
                </c:pt>
                <c:pt idx="22030">
                  <c:v>-7.6335877862595512E-3</c:v>
                </c:pt>
                <c:pt idx="22031">
                  <c:v>-7.6335877862595512E-3</c:v>
                </c:pt>
                <c:pt idx="22032">
                  <c:v>-7.6335877862595512E-3</c:v>
                </c:pt>
                <c:pt idx="22033">
                  <c:v>-7.6335877862595512E-3</c:v>
                </c:pt>
                <c:pt idx="22034">
                  <c:v>-7.6335877862595512E-3</c:v>
                </c:pt>
                <c:pt idx="22035">
                  <c:v>-7.6335877862595512E-3</c:v>
                </c:pt>
                <c:pt idx="22036">
                  <c:v>-7.1564885496183239E-3</c:v>
                </c:pt>
                <c:pt idx="22037">
                  <c:v>-7.1564885496183239E-3</c:v>
                </c:pt>
                <c:pt idx="22038">
                  <c:v>-7.6335877862595512E-3</c:v>
                </c:pt>
                <c:pt idx="22039">
                  <c:v>-7.6335877862595512E-3</c:v>
                </c:pt>
                <c:pt idx="22040">
                  <c:v>-7.6335877862595512E-3</c:v>
                </c:pt>
                <c:pt idx="22041">
                  <c:v>-7.6335877862595512E-3</c:v>
                </c:pt>
                <c:pt idx="22042">
                  <c:v>-7.3950381679389323E-3</c:v>
                </c:pt>
                <c:pt idx="22043">
                  <c:v>-7.3950381679389323E-3</c:v>
                </c:pt>
                <c:pt idx="22044">
                  <c:v>-7.3950381679389323E-3</c:v>
                </c:pt>
                <c:pt idx="22045">
                  <c:v>-7.3950381679389323E-3</c:v>
                </c:pt>
                <c:pt idx="22046">
                  <c:v>-7.3950381679389323E-3</c:v>
                </c:pt>
                <c:pt idx="22047">
                  <c:v>-7.3950381679389323E-3</c:v>
                </c:pt>
                <c:pt idx="22048">
                  <c:v>-7.3950381679389323E-3</c:v>
                </c:pt>
                <c:pt idx="22049">
                  <c:v>-7.3950381679389323E-3</c:v>
                </c:pt>
                <c:pt idx="22050">
                  <c:v>-7.3950381679389323E-3</c:v>
                </c:pt>
                <c:pt idx="22051">
                  <c:v>-7.3950381679389323E-3</c:v>
                </c:pt>
                <c:pt idx="22052">
                  <c:v>-7.3950381679389323E-3</c:v>
                </c:pt>
                <c:pt idx="22053">
                  <c:v>-7.3950381679389323E-3</c:v>
                </c:pt>
                <c:pt idx="22054">
                  <c:v>-7.3950381679389323E-3</c:v>
                </c:pt>
                <c:pt idx="22055">
                  <c:v>-7.6335877862595512E-3</c:v>
                </c:pt>
                <c:pt idx="22056">
                  <c:v>-7.6335877862595512E-3</c:v>
                </c:pt>
                <c:pt idx="22057">
                  <c:v>-7.6335877862595512E-3</c:v>
                </c:pt>
                <c:pt idx="22058">
                  <c:v>-7.6335877862595512E-3</c:v>
                </c:pt>
                <c:pt idx="22059">
                  <c:v>-7.6335877862595512E-3</c:v>
                </c:pt>
                <c:pt idx="22060">
                  <c:v>-7.6335877862595512E-3</c:v>
                </c:pt>
                <c:pt idx="22061">
                  <c:v>-7.6335877862595512E-3</c:v>
                </c:pt>
                <c:pt idx="22062">
                  <c:v>-7.3950381679389323E-3</c:v>
                </c:pt>
                <c:pt idx="22063">
                  <c:v>-7.3950381679389323E-3</c:v>
                </c:pt>
                <c:pt idx="22064">
                  <c:v>-7.3950381679389323E-3</c:v>
                </c:pt>
                <c:pt idx="22065">
                  <c:v>-7.3950381679389323E-3</c:v>
                </c:pt>
                <c:pt idx="22066">
                  <c:v>-7.3950381679389323E-3</c:v>
                </c:pt>
                <c:pt idx="22067">
                  <c:v>-7.3950381679389323E-3</c:v>
                </c:pt>
                <c:pt idx="22068">
                  <c:v>-7.3950381679389323E-3</c:v>
                </c:pt>
                <c:pt idx="22069">
                  <c:v>-7.3950381679389323E-3</c:v>
                </c:pt>
                <c:pt idx="22070">
                  <c:v>-7.3950381679389323E-3</c:v>
                </c:pt>
                <c:pt idx="22071">
                  <c:v>-7.3950381679389323E-3</c:v>
                </c:pt>
                <c:pt idx="22072">
                  <c:v>-7.3950381679389323E-3</c:v>
                </c:pt>
                <c:pt idx="22073">
                  <c:v>-7.6335877862595512E-3</c:v>
                </c:pt>
                <c:pt idx="22074">
                  <c:v>-7.6335877862595512E-3</c:v>
                </c:pt>
                <c:pt idx="22075">
                  <c:v>-7.6335877862595512E-3</c:v>
                </c:pt>
                <c:pt idx="22076">
                  <c:v>-7.6335877862595512E-3</c:v>
                </c:pt>
                <c:pt idx="22077">
                  <c:v>-7.6335877862595512E-3</c:v>
                </c:pt>
                <c:pt idx="22078">
                  <c:v>-7.6335877862595512E-3</c:v>
                </c:pt>
                <c:pt idx="22079">
                  <c:v>-7.6335877862595512E-3</c:v>
                </c:pt>
                <c:pt idx="22080">
                  <c:v>-7.6335877862595512E-3</c:v>
                </c:pt>
                <c:pt idx="22081">
                  <c:v>-7.6335877862595512E-3</c:v>
                </c:pt>
                <c:pt idx="22082">
                  <c:v>-7.6335877862595512E-3</c:v>
                </c:pt>
                <c:pt idx="22083">
                  <c:v>-7.6335877862595512E-3</c:v>
                </c:pt>
                <c:pt idx="22084">
                  <c:v>-7.6335877862595512E-3</c:v>
                </c:pt>
                <c:pt idx="22085">
                  <c:v>-7.6335877862595512E-3</c:v>
                </c:pt>
                <c:pt idx="22086">
                  <c:v>-7.6335877862595512E-3</c:v>
                </c:pt>
                <c:pt idx="22087">
                  <c:v>-7.6335877862595512E-3</c:v>
                </c:pt>
                <c:pt idx="22088">
                  <c:v>-7.6335877862595512E-3</c:v>
                </c:pt>
                <c:pt idx="22089">
                  <c:v>-7.6335877862595512E-3</c:v>
                </c:pt>
                <c:pt idx="22090">
                  <c:v>-7.6335877862595512E-3</c:v>
                </c:pt>
                <c:pt idx="22091">
                  <c:v>-7.6335877862595512E-3</c:v>
                </c:pt>
                <c:pt idx="22092">
                  <c:v>-7.6335877862595512E-3</c:v>
                </c:pt>
                <c:pt idx="22093">
                  <c:v>-7.6335877862595512E-3</c:v>
                </c:pt>
                <c:pt idx="22094">
                  <c:v>-7.6335877862595512E-3</c:v>
                </c:pt>
                <c:pt idx="22095">
                  <c:v>-8.1106870229008012E-3</c:v>
                </c:pt>
                <c:pt idx="22096">
                  <c:v>-8.1106870229008012E-3</c:v>
                </c:pt>
                <c:pt idx="22097">
                  <c:v>-8.1106870229008012E-3</c:v>
                </c:pt>
                <c:pt idx="22098">
                  <c:v>-8.1106870229008012E-3</c:v>
                </c:pt>
                <c:pt idx="22099">
                  <c:v>-7.8721374045801901E-3</c:v>
                </c:pt>
                <c:pt idx="22100">
                  <c:v>-7.8721374045801901E-3</c:v>
                </c:pt>
                <c:pt idx="22101">
                  <c:v>-7.8721374045801901E-3</c:v>
                </c:pt>
                <c:pt idx="22102">
                  <c:v>-7.8721374045801901E-3</c:v>
                </c:pt>
                <c:pt idx="22103">
                  <c:v>-7.8721374045801901E-3</c:v>
                </c:pt>
                <c:pt idx="22104">
                  <c:v>-7.8721374045801901E-3</c:v>
                </c:pt>
                <c:pt idx="22105">
                  <c:v>-7.6335877862595512E-3</c:v>
                </c:pt>
                <c:pt idx="22106">
                  <c:v>-7.6335877862595512E-3</c:v>
                </c:pt>
                <c:pt idx="22107">
                  <c:v>-7.6335877862595512E-3</c:v>
                </c:pt>
                <c:pt idx="22108">
                  <c:v>-7.6335877862595512E-3</c:v>
                </c:pt>
                <c:pt idx="22109">
                  <c:v>-7.6335877862595512E-3</c:v>
                </c:pt>
                <c:pt idx="22110">
                  <c:v>-7.6335877862595512E-3</c:v>
                </c:pt>
                <c:pt idx="22111">
                  <c:v>-7.6335877862595512E-3</c:v>
                </c:pt>
                <c:pt idx="22112">
                  <c:v>-7.6335877862595512E-3</c:v>
                </c:pt>
                <c:pt idx="22113">
                  <c:v>-7.6335877862595512E-3</c:v>
                </c:pt>
                <c:pt idx="22114">
                  <c:v>-7.6335877862595512E-3</c:v>
                </c:pt>
                <c:pt idx="22115">
                  <c:v>-7.6335877862595512E-3</c:v>
                </c:pt>
                <c:pt idx="22116">
                  <c:v>-7.6335877862595512E-3</c:v>
                </c:pt>
                <c:pt idx="22117">
                  <c:v>-7.6335877862595512E-3</c:v>
                </c:pt>
                <c:pt idx="22118">
                  <c:v>-7.6335877862595512E-3</c:v>
                </c:pt>
                <c:pt idx="22119">
                  <c:v>-7.6335877862595512E-3</c:v>
                </c:pt>
                <c:pt idx="22120">
                  <c:v>-7.6335877862595512E-3</c:v>
                </c:pt>
                <c:pt idx="22121">
                  <c:v>-7.6335877862595512E-3</c:v>
                </c:pt>
                <c:pt idx="22122">
                  <c:v>-7.8721374045801901E-3</c:v>
                </c:pt>
                <c:pt idx="22123">
                  <c:v>-7.8721374045801901E-3</c:v>
                </c:pt>
                <c:pt idx="22124">
                  <c:v>-8.1106870229008012E-3</c:v>
                </c:pt>
                <c:pt idx="22125">
                  <c:v>-8.1106870229008012E-3</c:v>
                </c:pt>
                <c:pt idx="22126">
                  <c:v>-8.1106870229008012E-3</c:v>
                </c:pt>
                <c:pt idx="22127">
                  <c:v>-8.1106870229008012E-3</c:v>
                </c:pt>
                <c:pt idx="22128">
                  <c:v>-8.1106870229008012E-3</c:v>
                </c:pt>
                <c:pt idx="22129">
                  <c:v>-8.1106870229008012E-3</c:v>
                </c:pt>
                <c:pt idx="22130">
                  <c:v>-8.1106870229008012E-3</c:v>
                </c:pt>
                <c:pt idx="22131">
                  <c:v>-8.1106870229008012E-3</c:v>
                </c:pt>
                <c:pt idx="22132">
                  <c:v>-8.1106870229008012E-3</c:v>
                </c:pt>
                <c:pt idx="22133">
                  <c:v>-8.1106870229008012E-3</c:v>
                </c:pt>
                <c:pt idx="22134">
                  <c:v>-8.8263358778626726E-3</c:v>
                </c:pt>
                <c:pt idx="22135">
                  <c:v>-8.8263358778626726E-3</c:v>
                </c:pt>
                <c:pt idx="22136">
                  <c:v>-9.0648854961832646E-3</c:v>
                </c:pt>
                <c:pt idx="22137">
                  <c:v>-9.0648854961832646E-3</c:v>
                </c:pt>
                <c:pt idx="22138">
                  <c:v>-8.8263358778626726E-3</c:v>
                </c:pt>
                <c:pt idx="22139">
                  <c:v>-8.8263358778626726E-3</c:v>
                </c:pt>
                <c:pt idx="22140">
                  <c:v>-8.8263358778626726E-3</c:v>
                </c:pt>
                <c:pt idx="22141">
                  <c:v>-8.8263358778626726E-3</c:v>
                </c:pt>
                <c:pt idx="22142">
                  <c:v>-9.0648854961832646E-3</c:v>
                </c:pt>
                <c:pt idx="22143">
                  <c:v>-9.0648854961832646E-3</c:v>
                </c:pt>
                <c:pt idx="22144">
                  <c:v>-9.0648854961832646E-3</c:v>
                </c:pt>
                <c:pt idx="22145">
                  <c:v>-9.0648854961832646E-3</c:v>
                </c:pt>
                <c:pt idx="22146">
                  <c:v>-9.0648854961832646E-3</c:v>
                </c:pt>
                <c:pt idx="22147">
                  <c:v>-9.0648854961832646E-3</c:v>
                </c:pt>
                <c:pt idx="22148">
                  <c:v>-9.3034351145038861E-3</c:v>
                </c:pt>
                <c:pt idx="22149">
                  <c:v>-9.3034351145038861E-3</c:v>
                </c:pt>
                <c:pt idx="22150">
                  <c:v>-9.5419847328244278E-3</c:v>
                </c:pt>
                <c:pt idx="22151">
                  <c:v>-9.5419847328244278E-3</c:v>
                </c:pt>
                <c:pt idx="22152">
                  <c:v>-1.0019083969465653E-2</c:v>
                </c:pt>
                <c:pt idx="22153">
                  <c:v>-1.0019083969465653E-2</c:v>
                </c:pt>
                <c:pt idx="22154">
                  <c:v>-1.0019083969465653E-2</c:v>
                </c:pt>
                <c:pt idx="22155">
                  <c:v>-1.0019083969465653E-2</c:v>
                </c:pt>
                <c:pt idx="22156">
                  <c:v>-1.0019083969465653E-2</c:v>
                </c:pt>
                <c:pt idx="22157">
                  <c:v>-1.0019083969465653E-2</c:v>
                </c:pt>
                <c:pt idx="22158">
                  <c:v>-1.0019083969465653E-2</c:v>
                </c:pt>
                <c:pt idx="22159">
                  <c:v>-1.0019083969465653E-2</c:v>
                </c:pt>
                <c:pt idx="22160">
                  <c:v>-1.0019083969465653E-2</c:v>
                </c:pt>
                <c:pt idx="22161">
                  <c:v>-1.0019083969465653E-2</c:v>
                </c:pt>
                <c:pt idx="22162">
                  <c:v>-1.0257633587786258E-2</c:v>
                </c:pt>
                <c:pt idx="22163">
                  <c:v>-1.0257633587786258E-2</c:v>
                </c:pt>
                <c:pt idx="22164">
                  <c:v>-1.0019083969465653E-2</c:v>
                </c:pt>
                <c:pt idx="22165">
                  <c:v>-1.0019083969465653E-2</c:v>
                </c:pt>
                <c:pt idx="22166">
                  <c:v>-1.0019083969465653E-2</c:v>
                </c:pt>
                <c:pt idx="22167">
                  <c:v>-9.5419847328244278E-3</c:v>
                </c:pt>
                <c:pt idx="22168">
                  <c:v>-9.5419847328244278E-3</c:v>
                </c:pt>
                <c:pt idx="22169">
                  <c:v>-9.3034351145038861E-3</c:v>
                </c:pt>
                <c:pt idx="22170">
                  <c:v>-9.3034351145038861E-3</c:v>
                </c:pt>
                <c:pt idx="22171">
                  <c:v>-9.5419847328244278E-3</c:v>
                </c:pt>
                <c:pt idx="22172">
                  <c:v>-5.9851568111084505E-3</c:v>
                </c:pt>
                <c:pt idx="22173">
                  <c:v>-5.7457505386641333E-3</c:v>
                </c:pt>
                <c:pt idx="22174">
                  <c:v>-5.7457505386641333E-3</c:v>
                </c:pt>
                <c:pt idx="22175">
                  <c:v>-5.7457505386641333E-3</c:v>
                </c:pt>
                <c:pt idx="22176">
                  <c:v>-5.7457505386641333E-3</c:v>
                </c:pt>
                <c:pt idx="22177">
                  <c:v>-5.7457505386641333E-3</c:v>
                </c:pt>
                <c:pt idx="22178">
                  <c:v>-5.7457505386641333E-3</c:v>
                </c:pt>
                <c:pt idx="22179">
                  <c:v>-5.7457505386641333E-3</c:v>
                </c:pt>
                <c:pt idx="22180">
                  <c:v>-5.7457505386641333E-3</c:v>
                </c:pt>
                <c:pt idx="22181">
                  <c:v>-5.7457505386641333E-3</c:v>
                </c:pt>
                <c:pt idx="22182">
                  <c:v>-5.7457505386641333E-3</c:v>
                </c:pt>
                <c:pt idx="22183">
                  <c:v>-5.7457505386641333E-3</c:v>
                </c:pt>
                <c:pt idx="22184">
                  <c:v>-5.7457505386641333E-3</c:v>
                </c:pt>
                <c:pt idx="22185">
                  <c:v>-5.7457505386641333E-3</c:v>
                </c:pt>
                <c:pt idx="22186">
                  <c:v>-5.7457505386641333E-3</c:v>
                </c:pt>
                <c:pt idx="22187">
                  <c:v>-5.7457505386641333E-3</c:v>
                </c:pt>
                <c:pt idx="22188">
                  <c:v>-5.7457505386641333E-3</c:v>
                </c:pt>
                <c:pt idx="22189">
                  <c:v>-5.7457505386641333E-3</c:v>
                </c:pt>
                <c:pt idx="22190">
                  <c:v>-5.7457505386641333E-3</c:v>
                </c:pt>
                <c:pt idx="22191">
                  <c:v>-5.7457505386641333E-3</c:v>
                </c:pt>
                <c:pt idx="22192">
                  <c:v>-5.7457505386641333E-3</c:v>
                </c:pt>
                <c:pt idx="22193">
                  <c:v>-5.5063442662197787E-3</c:v>
                </c:pt>
                <c:pt idx="22194">
                  <c:v>-5.5063442662197787E-3</c:v>
                </c:pt>
                <c:pt idx="22195">
                  <c:v>-5.5063442662197787E-3</c:v>
                </c:pt>
                <c:pt idx="22196">
                  <c:v>-5.5063442662197787E-3</c:v>
                </c:pt>
                <c:pt idx="22197">
                  <c:v>-5.5063442662197787E-3</c:v>
                </c:pt>
                <c:pt idx="22198">
                  <c:v>-5.5063442662197787E-3</c:v>
                </c:pt>
                <c:pt idx="22199">
                  <c:v>-5.5063442662197787E-3</c:v>
                </c:pt>
                <c:pt idx="22200">
                  <c:v>-5.5063442662197787E-3</c:v>
                </c:pt>
                <c:pt idx="22201">
                  <c:v>-5.5063442662197787E-3</c:v>
                </c:pt>
                <c:pt idx="22202">
                  <c:v>-5.5063442662197787E-3</c:v>
                </c:pt>
                <c:pt idx="22203">
                  <c:v>-5.5063442662197787E-3</c:v>
                </c:pt>
                <c:pt idx="22204">
                  <c:v>-5.5063442662197787E-3</c:v>
                </c:pt>
                <c:pt idx="22205">
                  <c:v>-5.5063442662197787E-3</c:v>
                </c:pt>
                <c:pt idx="22206">
                  <c:v>-5.5063442662197787E-3</c:v>
                </c:pt>
                <c:pt idx="22207">
                  <c:v>-5.5063442662197787E-3</c:v>
                </c:pt>
                <c:pt idx="22208">
                  <c:v>-5.5063442662197787E-3</c:v>
                </c:pt>
                <c:pt idx="22209">
                  <c:v>-5.5063442662197787E-3</c:v>
                </c:pt>
                <c:pt idx="22210">
                  <c:v>-5.5063442662197787E-3</c:v>
                </c:pt>
                <c:pt idx="22211">
                  <c:v>-5.5063442662197787E-3</c:v>
                </c:pt>
                <c:pt idx="22212">
                  <c:v>-5.5063442662197787E-3</c:v>
                </c:pt>
                <c:pt idx="22213">
                  <c:v>-5.5063442662197787E-3</c:v>
                </c:pt>
                <c:pt idx="22214">
                  <c:v>-5.5063442662197787E-3</c:v>
                </c:pt>
                <c:pt idx="22215">
                  <c:v>-5.5063442662197787E-3</c:v>
                </c:pt>
                <c:pt idx="22216">
                  <c:v>-5.5063442662197787E-3</c:v>
                </c:pt>
                <c:pt idx="22217">
                  <c:v>-5.5063442662197787E-3</c:v>
                </c:pt>
                <c:pt idx="22218">
                  <c:v>-5.5063442662197787E-3</c:v>
                </c:pt>
                <c:pt idx="22219">
                  <c:v>-5.5063442662197787E-3</c:v>
                </c:pt>
                <c:pt idx="22220">
                  <c:v>-5.5063442662197787E-3</c:v>
                </c:pt>
                <c:pt idx="22221">
                  <c:v>-5.7457505386641333E-3</c:v>
                </c:pt>
                <c:pt idx="22222">
                  <c:v>-5.7457505386641333E-3</c:v>
                </c:pt>
                <c:pt idx="22223">
                  <c:v>-5.9851568111084505E-3</c:v>
                </c:pt>
                <c:pt idx="22224">
                  <c:v>-5.9851568111084505E-3</c:v>
                </c:pt>
                <c:pt idx="22225">
                  <c:v>-5.9851568111084505E-3</c:v>
                </c:pt>
                <c:pt idx="22226">
                  <c:v>-5.2669379937754406E-3</c:v>
                </c:pt>
                <c:pt idx="22227">
                  <c:v>-5.2669379937754406E-3</c:v>
                </c:pt>
                <c:pt idx="22228">
                  <c:v>-5.2669379937754406E-3</c:v>
                </c:pt>
                <c:pt idx="22229">
                  <c:v>-5.2669379937754406E-3</c:v>
                </c:pt>
                <c:pt idx="22230">
                  <c:v>-5.0275317213310956E-3</c:v>
                </c:pt>
                <c:pt idx="22231">
                  <c:v>-5.0275317213310956E-3</c:v>
                </c:pt>
                <c:pt idx="22232">
                  <c:v>-4.7881254488867714E-3</c:v>
                </c:pt>
                <c:pt idx="22233">
                  <c:v>-4.7881254488867714E-3</c:v>
                </c:pt>
                <c:pt idx="22234">
                  <c:v>-5.0275317213310956E-3</c:v>
                </c:pt>
                <c:pt idx="22235">
                  <c:v>-5.0275317213310956E-3</c:v>
                </c:pt>
                <c:pt idx="22236">
                  <c:v>-5.0275317213310956E-3</c:v>
                </c:pt>
                <c:pt idx="22237">
                  <c:v>-5.0275317213310956E-3</c:v>
                </c:pt>
                <c:pt idx="22238">
                  <c:v>-5.0275317213310956E-3</c:v>
                </c:pt>
                <c:pt idx="22239">
                  <c:v>-5.0275317213310956E-3</c:v>
                </c:pt>
                <c:pt idx="22240">
                  <c:v>-5.0275317213310956E-3</c:v>
                </c:pt>
                <c:pt idx="22241">
                  <c:v>-5.0275317213310956E-3</c:v>
                </c:pt>
                <c:pt idx="22242">
                  <c:v>-5.5063442662197787E-3</c:v>
                </c:pt>
                <c:pt idx="22243">
                  <c:v>-5.5063442662197787E-3</c:v>
                </c:pt>
                <c:pt idx="22244">
                  <c:v>-5.5063442662197787E-3</c:v>
                </c:pt>
                <c:pt idx="22245">
                  <c:v>-5.5063442662197787E-3</c:v>
                </c:pt>
                <c:pt idx="22246">
                  <c:v>-5.7457505386641333E-3</c:v>
                </c:pt>
                <c:pt idx="22247">
                  <c:v>-5.7457505386641333E-3</c:v>
                </c:pt>
                <c:pt idx="22248">
                  <c:v>-5.7457505386641333E-3</c:v>
                </c:pt>
                <c:pt idx="22249">
                  <c:v>-5.7457505386641333E-3</c:v>
                </c:pt>
                <c:pt idx="22250">
                  <c:v>-5.7457505386641333E-3</c:v>
                </c:pt>
                <c:pt idx="22251">
                  <c:v>-5.7457505386641333E-3</c:v>
                </c:pt>
                <c:pt idx="22252">
                  <c:v>-5.7457505386641333E-3</c:v>
                </c:pt>
                <c:pt idx="22253">
                  <c:v>-8.1203725818008114E-3</c:v>
                </c:pt>
                <c:pt idx="22254">
                  <c:v>-8.1203725818008114E-3</c:v>
                </c:pt>
                <c:pt idx="22255">
                  <c:v>-8.1203725818008114E-3</c:v>
                </c:pt>
                <c:pt idx="22256">
                  <c:v>-8.1203725818008114E-3</c:v>
                </c:pt>
                <c:pt idx="22257">
                  <c:v>-8.1203725818008114E-3</c:v>
                </c:pt>
                <c:pt idx="22258">
                  <c:v>-8.1203725818008114E-3</c:v>
                </c:pt>
                <c:pt idx="22259">
                  <c:v>-8.1203725818008114E-3</c:v>
                </c:pt>
                <c:pt idx="22260">
                  <c:v>-8.1203725818008114E-3</c:v>
                </c:pt>
                <c:pt idx="22261">
                  <c:v>-8.1203725818008114E-3</c:v>
                </c:pt>
                <c:pt idx="22262">
                  <c:v>-8.1203725818008114E-3</c:v>
                </c:pt>
                <c:pt idx="22263">
                  <c:v>-8.1203725818008114E-3</c:v>
                </c:pt>
                <c:pt idx="22264">
                  <c:v>-8.1203725818008114E-3</c:v>
                </c:pt>
                <c:pt idx="22265">
                  <c:v>-8.1203725818008114E-3</c:v>
                </c:pt>
                <c:pt idx="22266">
                  <c:v>-8.1203725818008114E-3</c:v>
                </c:pt>
                <c:pt idx="22267">
                  <c:v>-8.1203725818008114E-3</c:v>
                </c:pt>
                <c:pt idx="22268">
                  <c:v>-8.1203725818008114E-3</c:v>
                </c:pt>
                <c:pt idx="22269">
                  <c:v>-8.1203725818008114E-3</c:v>
                </c:pt>
                <c:pt idx="22270">
                  <c:v>-8.1203725818008114E-3</c:v>
                </c:pt>
                <c:pt idx="22271">
                  <c:v>-8.1203725818008114E-3</c:v>
                </c:pt>
                <c:pt idx="22272">
                  <c:v>-8.1203725818008114E-3</c:v>
                </c:pt>
                <c:pt idx="22273">
                  <c:v>-7.8815380941008231E-3</c:v>
                </c:pt>
                <c:pt idx="22274">
                  <c:v>-7.8815380941008231E-3</c:v>
                </c:pt>
                <c:pt idx="22275">
                  <c:v>-7.8815380941008231E-3</c:v>
                </c:pt>
                <c:pt idx="22276">
                  <c:v>-8.1184336198663522E-3</c:v>
                </c:pt>
                <c:pt idx="22277">
                  <c:v>-8.1184336198663522E-3</c:v>
                </c:pt>
                <c:pt idx="22278">
                  <c:v>-8.1184336198663522E-3</c:v>
                </c:pt>
                <c:pt idx="22279">
                  <c:v>-8.1184336198663522E-3</c:v>
                </c:pt>
                <c:pt idx="22280">
                  <c:v>-7.8796561604584734E-3</c:v>
                </c:pt>
                <c:pt idx="22281">
                  <c:v>-7.8796561604584734E-3</c:v>
                </c:pt>
                <c:pt idx="22282">
                  <c:v>-8.1184336198663522E-3</c:v>
                </c:pt>
                <c:pt idx="22283">
                  <c:v>-8.1184336198663522E-3</c:v>
                </c:pt>
                <c:pt idx="22284">
                  <c:v>-8.1184336198663522E-3</c:v>
                </c:pt>
                <c:pt idx="22285">
                  <c:v>-8.1184336198663522E-3</c:v>
                </c:pt>
                <c:pt idx="22286">
                  <c:v>-8.1184336198663522E-3</c:v>
                </c:pt>
                <c:pt idx="22287">
                  <c:v>-8.1184336198663522E-3</c:v>
                </c:pt>
                <c:pt idx="22288">
                  <c:v>-8.1184336198663522E-3</c:v>
                </c:pt>
                <c:pt idx="22289">
                  <c:v>-8.1184336198663522E-3</c:v>
                </c:pt>
                <c:pt idx="22290">
                  <c:v>-8.1184336198663522E-3</c:v>
                </c:pt>
                <c:pt idx="22291">
                  <c:v>-8.1184336198663522E-3</c:v>
                </c:pt>
                <c:pt idx="22292">
                  <c:v>-8.1184336198663522E-3</c:v>
                </c:pt>
                <c:pt idx="22293">
                  <c:v>-8.3572110792741253E-3</c:v>
                </c:pt>
                <c:pt idx="22294">
                  <c:v>-8.3572110792741253E-3</c:v>
                </c:pt>
                <c:pt idx="22295">
                  <c:v>-8.1184336198663522E-3</c:v>
                </c:pt>
                <c:pt idx="22296">
                  <c:v>-8.1184336198663522E-3</c:v>
                </c:pt>
                <c:pt idx="22297">
                  <c:v>-8.1184336198663522E-3</c:v>
                </c:pt>
                <c:pt idx="22298">
                  <c:v>-8.1184336198663522E-3</c:v>
                </c:pt>
                <c:pt idx="22299">
                  <c:v>-8.1184336198663522E-3</c:v>
                </c:pt>
                <c:pt idx="22300">
                  <c:v>-8.1184336198663522E-3</c:v>
                </c:pt>
                <c:pt idx="22301">
                  <c:v>-7.8796561604584734E-3</c:v>
                </c:pt>
                <c:pt idx="22302">
                  <c:v>-7.8796561604584734E-3</c:v>
                </c:pt>
                <c:pt idx="22303">
                  <c:v>-7.8796561604584734E-3</c:v>
                </c:pt>
                <c:pt idx="22304">
                  <c:v>-7.8796561604584734E-3</c:v>
                </c:pt>
                <c:pt idx="22305">
                  <c:v>-7.8796561604584734E-3</c:v>
                </c:pt>
                <c:pt idx="22306">
                  <c:v>-7.8796561604584734E-3</c:v>
                </c:pt>
                <c:pt idx="22307">
                  <c:v>-7.8796561604584734E-3</c:v>
                </c:pt>
                <c:pt idx="22308">
                  <c:v>-7.8796561604584734E-3</c:v>
                </c:pt>
                <c:pt idx="22309">
                  <c:v>-7.8796561604584734E-3</c:v>
                </c:pt>
                <c:pt idx="22310">
                  <c:v>-7.8796561604584734E-3</c:v>
                </c:pt>
                <c:pt idx="22311">
                  <c:v>-8.1184336198663522E-3</c:v>
                </c:pt>
                <c:pt idx="22312">
                  <c:v>-8.1184336198663522E-3</c:v>
                </c:pt>
                <c:pt idx="22313">
                  <c:v>-7.8796561604584734E-3</c:v>
                </c:pt>
                <c:pt idx="22314">
                  <c:v>-7.8796561604584734E-3</c:v>
                </c:pt>
                <c:pt idx="22315">
                  <c:v>-7.8796561604584734E-3</c:v>
                </c:pt>
                <c:pt idx="22316">
                  <c:v>-7.8796561604584734E-3</c:v>
                </c:pt>
                <c:pt idx="22317">
                  <c:v>-7.1633237822350026E-3</c:v>
                </c:pt>
                <c:pt idx="22318">
                  <c:v>-7.4021012416427938E-3</c:v>
                </c:pt>
                <c:pt idx="22319">
                  <c:v>-7.6408787010506596E-3</c:v>
                </c:pt>
                <c:pt idx="22320">
                  <c:v>-7.6408787010506596E-3</c:v>
                </c:pt>
                <c:pt idx="22321">
                  <c:v>-7.8796561604584734E-3</c:v>
                </c:pt>
                <c:pt idx="22322">
                  <c:v>-7.8796561604584734E-3</c:v>
                </c:pt>
                <c:pt idx="22323">
                  <c:v>-7.8796561604584734E-3</c:v>
                </c:pt>
                <c:pt idx="22324">
                  <c:v>-7.8796561604584734E-3</c:v>
                </c:pt>
                <c:pt idx="22325">
                  <c:v>-7.8796561604584734E-3</c:v>
                </c:pt>
                <c:pt idx="22326">
                  <c:v>-7.8796561604584734E-3</c:v>
                </c:pt>
                <c:pt idx="22327">
                  <c:v>-7.4021012416427938E-3</c:v>
                </c:pt>
                <c:pt idx="22328">
                  <c:v>-7.4021012416427938E-3</c:v>
                </c:pt>
                <c:pt idx="22329">
                  <c:v>-7.6408787010506596E-3</c:v>
                </c:pt>
                <c:pt idx="22330">
                  <c:v>-7.6408787010506596E-3</c:v>
                </c:pt>
                <c:pt idx="22331">
                  <c:v>-7.8796561604584734E-3</c:v>
                </c:pt>
                <c:pt idx="22332">
                  <c:v>-7.8796561604584734E-3</c:v>
                </c:pt>
                <c:pt idx="22333">
                  <c:v>-7.8796561604584734E-3</c:v>
                </c:pt>
                <c:pt idx="22334">
                  <c:v>-7.8796561604584734E-3</c:v>
                </c:pt>
                <c:pt idx="22335">
                  <c:v>-7.8796561604584734E-3</c:v>
                </c:pt>
                <c:pt idx="22336">
                  <c:v>-7.6408787010506596E-3</c:v>
                </c:pt>
                <c:pt idx="22337">
                  <c:v>-7.8796561604584734E-3</c:v>
                </c:pt>
                <c:pt idx="22338">
                  <c:v>-7.8796561604584734E-3</c:v>
                </c:pt>
                <c:pt idx="22339">
                  <c:v>-7.8796561604584734E-3</c:v>
                </c:pt>
                <c:pt idx="22340">
                  <c:v>-7.8796561604584734E-3</c:v>
                </c:pt>
                <c:pt idx="22341">
                  <c:v>-7.8796561604584734E-3</c:v>
                </c:pt>
                <c:pt idx="22342">
                  <c:v>-7.6408787010506596E-3</c:v>
                </c:pt>
                <c:pt idx="22343">
                  <c:v>-7.6408787010506596E-3</c:v>
                </c:pt>
                <c:pt idx="22344">
                  <c:v>-7.6408787010506596E-3</c:v>
                </c:pt>
                <c:pt idx="22345">
                  <c:v>-7.6408787010506596E-3</c:v>
                </c:pt>
                <c:pt idx="22346">
                  <c:v>-7.6408787010506596E-3</c:v>
                </c:pt>
                <c:pt idx="22347">
                  <c:v>-7.6408787010506596E-3</c:v>
                </c:pt>
                <c:pt idx="22348">
                  <c:v>-7.6408787010506596E-3</c:v>
                </c:pt>
                <c:pt idx="22349">
                  <c:v>-7.6408787010506596E-3</c:v>
                </c:pt>
                <c:pt idx="22350">
                  <c:v>-7.6408787010506596E-3</c:v>
                </c:pt>
                <c:pt idx="22351">
                  <c:v>-7.6408787010506596E-3</c:v>
                </c:pt>
                <c:pt idx="22352">
                  <c:v>-7.4021012416427938E-3</c:v>
                </c:pt>
                <c:pt idx="22353">
                  <c:v>-7.4021012416427938E-3</c:v>
                </c:pt>
                <c:pt idx="22354">
                  <c:v>-7.4021012416427938E-3</c:v>
                </c:pt>
                <c:pt idx="22355">
                  <c:v>-7.4021012416427938E-3</c:v>
                </c:pt>
                <c:pt idx="22356">
                  <c:v>-7.4021012416427938E-3</c:v>
                </c:pt>
                <c:pt idx="22357">
                  <c:v>-7.4021012416427938E-3</c:v>
                </c:pt>
                <c:pt idx="22358">
                  <c:v>-7.4021012416427938E-3</c:v>
                </c:pt>
                <c:pt idx="22359">
                  <c:v>-7.4021012416427938E-3</c:v>
                </c:pt>
                <c:pt idx="22360">
                  <c:v>-7.4021012416427938E-3</c:v>
                </c:pt>
                <c:pt idx="22361">
                  <c:v>-7.4021012416427938E-3</c:v>
                </c:pt>
                <c:pt idx="22362">
                  <c:v>-7.4021012416427938E-3</c:v>
                </c:pt>
                <c:pt idx="22363">
                  <c:v>-7.4021012416427938E-3</c:v>
                </c:pt>
                <c:pt idx="22364">
                  <c:v>-6.9245463228271437E-3</c:v>
                </c:pt>
                <c:pt idx="22365">
                  <c:v>-6.9245463228271437E-3</c:v>
                </c:pt>
                <c:pt idx="22366">
                  <c:v>-7.4021012416427938E-3</c:v>
                </c:pt>
                <c:pt idx="22367">
                  <c:v>-7.4021012416427938E-3</c:v>
                </c:pt>
                <c:pt idx="22368">
                  <c:v>-7.4021012416427938E-3</c:v>
                </c:pt>
                <c:pt idx="22369">
                  <c:v>-7.4021012416427938E-3</c:v>
                </c:pt>
                <c:pt idx="22370">
                  <c:v>-7.4021012416427938E-3</c:v>
                </c:pt>
                <c:pt idx="22371">
                  <c:v>-7.4021012416427938E-3</c:v>
                </c:pt>
                <c:pt idx="22372">
                  <c:v>-7.4021012416427938E-3</c:v>
                </c:pt>
                <c:pt idx="22373">
                  <c:v>-7.4021012416427938E-3</c:v>
                </c:pt>
                <c:pt idx="22374">
                  <c:v>-7.4021012416427938E-3</c:v>
                </c:pt>
                <c:pt idx="22375">
                  <c:v>-7.4021012416427938E-3</c:v>
                </c:pt>
                <c:pt idx="22376">
                  <c:v>-7.4021012416427938E-3</c:v>
                </c:pt>
                <c:pt idx="22377">
                  <c:v>-7.4021012416427938E-3</c:v>
                </c:pt>
                <c:pt idx="22378">
                  <c:v>-7.1633237822350026E-3</c:v>
                </c:pt>
                <c:pt idx="22379">
                  <c:v>-7.1633237822350026E-3</c:v>
                </c:pt>
                <c:pt idx="22380">
                  <c:v>-7.1633237822350026E-3</c:v>
                </c:pt>
                <c:pt idx="22381">
                  <c:v>-7.1633237822350026E-3</c:v>
                </c:pt>
                <c:pt idx="22382">
                  <c:v>-7.1633237822350026E-3</c:v>
                </c:pt>
                <c:pt idx="22383">
                  <c:v>-8.3472454090150229E-3</c:v>
                </c:pt>
                <c:pt idx="22384">
                  <c:v>-8.3472454090150229E-3</c:v>
                </c:pt>
                <c:pt idx="22385">
                  <c:v>-8.1106870229008012E-3</c:v>
                </c:pt>
                <c:pt idx="22386">
                  <c:v>-8.1106870229008012E-3</c:v>
                </c:pt>
                <c:pt idx="22387">
                  <c:v>-8.1106870229008012E-3</c:v>
                </c:pt>
                <c:pt idx="22388">
                  <c:v>-8.1106870229008012E-3</c:v>
                </c:pt>
                <c:pt idx="22389">
                  <c:v>-8.1106870229008012E-3</c:v>
                </c:pt>
                <c:pt idx="22390">
                  <c:v>-7.8721374045801901E-3</c:v>
                </c:pt>
                <c:pt idx="22391">
                  <c:v>-8.1087526830431675E-3</c:v>
                </c:pt>
                <c:pt idx="22392">
                  <c:v>-8.1087526830431675E-3</c:v>
                </c:pt>
                <c:pt idx="22393">
                  <c:v>-8.1087526830431675E-3</c:v>
                </c:pt>
                <c:pt idx="22394">
                  <c:v>-8.1087526830431675E-3</c:v>
                </c:pt>
                <c:pt idx="22395">
                  <c:v>-8.1087526830431675E-3</c:v>
                </c:pt>
                <c:pt idx="22396">
                  <c:v>-8.1087526830431675E-3</c:v>
                </c:pt>
                <c:pt idx="22397">
                  <c:v>-8.1087526830431675E-3</c:v>
                </c:pt>
                <c:pt idx="22398">
                  <c:v>-8.1087526830431675E-3</c:v>
                </c:pt>
                <c:pt idx="22399">
                  <c:v>-8.1087526830431675E-3</c:v>
                </c:pt>
                <c:pt idx="22400">
                  <c:v>-8.1087526830431675E-3</c:v>
                </c:pt>
                <c:pt idx="22401">
                  <c:v>-8.1087526830431675E-3</c:v>
                </c:pt>
                <c:pt idx="22402">
                  <c:v>-8.1087526830431675E-3</c:v>
                </c:pt>
                <c:pt idx="22403">
                  <c:v>-8.1087526830431675E-3</c:v>
                </c:pt>
                <c:pt idx="22404">
                  <c:v>-8.1087526830431675E-3</c:v>
                </c:pt>
                <c:pt idx="22405">
                  <c:v>-8.1087526830431675E-3</c:v>
                </c:pt>
                <c:pt idx="22406">
                  <c:v>-8.1087526830431675E-3</c:v>
                </c:pt>
                <c:pt idx="22407">
                  <c:v>-8.1087526830431675E-3</c:v>
                </c:pt>
                <c:pt idx="22408">
                  <c:v>-8.1087526830431675E-3</c:v>
                </c:pt>
                <c:pt idx="22409">
                  <c:v>-8.1087526830431675E-3</c:v>
                </c:pt>
                <c:pt idx="22410">
                  <c:v>-8.1087526830431675E-3</c:v>
                </c:pt>
                <c:pt idx="22411">
                  <c:v>-8.1087526830431675E-3</c:v>
                </c:pt>
                <c:pt idx="22412">
                  <c:v>-8.1087526830431675E-3</c:v>
                </c:pt>
                <c:pt idx="22413">
                  <c:v>-8.1087526830431675E-3</c:v>
                </c:pt>
                <c:pt idx="22414">
                  <c:v>-8.1087526830431675E-3</c:v>
                </c:pt>
                <c:pt idx="22415">
                  <c:v>-8.1087526830431675E-3</c:v>
                </c:pt>
                <c:pt idx="22416">
                  <c:v>-8.1087526830431675E-3</c:v>
                </c:pt>
                <c:pt idx="22417">
                  <c:v>-8.1087526830431675E-3</c:v>
                </c:pt>
                <c:pt idx="22418">
                  <c:v>-8.1087526830431675E-3</c:v>
                </c:pt>
                <c:pt idx="22419">
                  <c:v>-8.1087526830431675E-3</c:v>
                </c:pt>
                <c:pt idx="22420">
                  <c:v>-8.1087526830431675E-3</c:v>
                </c:pt>
                <c:pt idx="22421">
                  <c:v>-8.1087526830431675E-3</c:v>
                </c:pt>
                <c:pt idx="22422">
                  <c:v>-8.1087526830431675E-3</c:v>
                </c:pt>
                <c:pt idx="22423">
                  <c:v>-8.1087526830431675E-3</c:v>
                </c:pt>
                <c:pt idx="22424">
                  <c:v>-8.1087526830431675E-3</c:v>
                </c:pt>
                <c:pt idx="22425">
                  <c:v>-8.1087526830431675E-3</c:v>
                </c:pt>
                <c:pt idx="22426">
                  <c:v>-8.1087526830431675E-3</c:v>
                </c:pt>
                <c:pt idx="22427">
                  <c:v>-8.1087526830431675E-3</c:v>
                </c:pt>
                <c:pt idx="22428">
                  <c:v>-8.1087526830431675E-3</c:v>
                </c:pt>
                <c:pt idx="22429">
                  <c:v>-8.1087526830431675E-3</c:v>
                </c:pt>
                <c:pt idx="22430">
                  <c:v>-8.1087526830431675E-3</c:v>
                </c:pt>
                <c:pt idx="22431">
                  <c:v>-8.1087526830431675E-3</c:v>
                </c:pt>
                <c:pt idx="22432">
                  <c:v>-8.1087526830431675E-3</c:v>
                </c:pt>
                <c:pt idx="22433">
                  <c:v>-8.3472454090150229E-3</c:v>
                </c:pt>
                <c:pt idx="22434">
                  <c:v>-8.3472454090150229E-3</c:v>
                </c:pt>
                <c:pt idx="22435">
                  <c:v>-8.3472454090150229E-3</c:v>
                </c:pt>
                <c:pt idx="22436">
                  <c:v>-8.3472454090150229E-3</c:v>
                </c:pt>
                <c:pt idx="22437">
                  <c:v>-8.5857381349869564E-3</c:v>
                </c:pt>
                <c:pt idx="22438">
                  <c:v>-8.5857381349869564E-3</c:v>
                </c:pt>
                <c:pt idx="22439">
                  <c:v>-8.5857381349869564E-3</c:v>
                </c:pt>
                <c:pt idx="22440">
                  <c:v>-8.5857381349869564E-3</c:v>
                </c:pt>
                <c:pt idx="22441">
                  <c:v>-8.5857381349869564E-3</c:v>
                </c:pt>
                <c:pt idx="22442">
                  <c:v>-8.5857381349869564E-3</c:v>
                </c:pt>
                <c:pt idx="22443">
                  <c:v>-8.5857381349869564E-3</c:v>
                </c:pt>
                <c:pt idx="22444">
                  <c:v>-8.5857381349869564E-3</c:v>
                </c:pt>
                <c:pt idx="22445">
                  <c:v>-8.5857381349869564E-3</c:v>
                </c:pt>
                <c:pt idx="22446">
                  <c:v>-8.5857381349869564E-3</c:v>
                </c:pt>
                <c:pt idx="22447">
                  <c:v>-8.5857381349869564E-3</c:v>
                </c:pt>
                <c:pt idx="22448">
                  <c:v>-8.1126222858506694E-3</c:v>
                </c:pt>
                <c:pt idx="22449">
                  <c:v>-8.1126222858506694E-3</c:v>
                </c:pt>
                <c:pt idx="22450">
                  <c:v>-8.1126222858506694E-3</c:v>
                </c:pt>
                <c:pt idx="22451">
                  <c:v>-8.1126222858506694E-3</c:v>
                </c:pt>
                <c:pt idx="22452">
                  <c:v>-8.1126222858506694E-3</c:v>
                </c:pt>
                <c:pt idx="22453">
                  <c:v>-8.1126222858506694E-3</c:v>
                </c:pt>
                <c:pt idx="22454">
                  <c:v>-8.1126222858506694E-3</c:v>
                </c:pt>
                <c:pt idx="22455">
                  <c:v>-8.1126222858506694E-3</c:v>
                </c:pt>
                <c:pt idx="22456">
                  <c:v>-8.1126222858506694E-3</c:v>
                </c:pt>
                <c:pt idx="22457">
                  <c:v>-8.1126222858506694E-3</c:v>
                </c:pt>
                <c:pt idx="22458">
                  <c:v>-8.1126222858506694E-3</c:v>
                </c:pt>
                <c:pt idx="22459">
                  <c:v>-8.1126222858506694E-3</c:v>
                </c:pt>
                <c:pt idx="22460">
                  <c:v>-8.1126222858506694E-3</c:v>
                </c:pt>
                <c:pt idx="22461">
                  <c:v>-8.1126222858506694E-3</c:v>
                </c:pt>
                <c:pt idx="22462">
                  <c:v>-8.1126222858506694E-3</c:v>
                </c:pt>
                <c:pt idx="22463">
                  <c:v>-8.1126222858506694E-3</c:v>
                </c:pt>
                <c:pt idx="22464">
                  <c:v>-8.1126222858506694E-3</c:v>
                </c:pt>
                <c:pt idx="22465">
                  <c:v>-8.1126222858506694E-3</c:v>
                </c:pt>
                <c:pt idx="22466">
                  <c:v>-8.1126222858506694E-3</c:v>
                </c:pt>
                <c:pt idx="22467">
                  <c:v>-8.1126222858506694E-3</c:v>
                </c:pt>
                <c:pt idx="22468">
                  <c:v>-8.1126222858506694E-3</c:v>
                </c:pt>
                <c:pt idx="22469">
                  <c:v>-8.1126222858506694E-3</c:v>
                </c:pt>
                <c:pt idx="22470">
                  <c:v>-8.1126222858506694E-3</c:v>
                </c:pt>
                <c:pt idx="22471">
                  <c:v>-8.1126222858506694E-3</c:v>
                </c:pt>
                <c:pt idx="22472">
                  <c:v>-8.1126222858506694E-3</c:v>
                </c:pt>
                <c:pt idx="22473">
                  <c:v>-8.1126222858506694E-3</c:v>
                </c:pt>
                <c:pt idx="22474">
                  <c:v>-8.1126222858506694E-3</c:v>
                </c:pt>
                <c:pt idx="22475">
                  <c:v>-8.1126222858506694E-3</c:v>
                </c:pt>
                <c:pt idx="22476">
                  <c:v>-8.1126222858506694E-3</c:v>
                </c:pt>
                <c:pt idx="22477">
                  <c:v>-8.1126222858506694E-3</c:v>
                </c:pt>
                <c:pt idx="22478">
                  <c:v>-7.874015748031496E-3</c:v>
                </c:pt>
                <c:pt idx="22479">
                  <c:v>-8.3472454090150229E-3</c:v>
                </c:pt>
                <c:pt idx="22480">
                  <c:v>-8.1087526830431675E-3</c:v>
                </c:pt>
                <c:pt idx="22481">
                  <c:v>-8.1087526830431675E-3</c:v>
                </c:pt>
                <c:pt idx="22482">
                  <c:v>-8.1087526830431675E-3</c:v>
                </c:pt>
                <c:pt idx="22483">
                  <c:v>-8.1087526830431675E-3</c:v>
                </c:pt>
                <c:pt idx="22484">
                  <c:v>-8.3472454090150229E-3</c:v>
                </c:pt>
                <c:pt idx="22485">
                  <c:v>-8.3472454090150229E-3</c:v>
                </c:pt>
                <c:pt idx="22486">
                  <c:v>-8.3472454090150229E-3</c:v>
                </c:pt>
                <c:pt idx="22487">
                  <c:v>-8.3472454090150229E-3</c:v>
                </c:pt>
                <c:pt idx="22488">
                  <c:v>-8.3472454090150229E-3</c:v>
                </c:pt>
                <c:pt idx="22489">
                  <c:v>-8.3472454090150229E-3</c:v>
                </c:pt>
                <c:pt idx="22490">
                  <c:v>-8.3472454090150229E-3</c:v>
                </c:pt>
                <c:pt idx="22491">
                  <c:v>-8.3472454090150229E-3</c:v>
                </c:pt>
                <c:pt idx="22492">
                  <c:v>-8.3472454090150229E-3</c:v>
                </c:pt>
                <c:pt idx="22493">
                  <c:v>-8.3472454090150229E-3</c:v>
                </c:pt>
                <c:pt idx="22494">
                  <c:v>-8.3472454090150229E-3</c:v>
                </c:pt>
                <c:pt idx="22495">
                  <c:v>-8.3472454090150229E-3</c:v>
                </c:pt>
                <c:pt idx="22496">
                  <c:v>-8.3472454090150229E-3</c:v>
                </c:pt>
                <c:pt idx="22497">
                  <c:v>-8.3472454090150229E-3</c:v>
                </c:pt>
                <c:pt idx="22498">
                  <c:v>-8.3472454090150229E-3</c:v>
                </c:pt>
                <c:pt idx="22499">
                  <c:v>-8.3472454090150229E-3</c:v>
                </c:pt>
                <c:pt idx="22500">
                  <c:v>-8.3472454090150229E-3</c:v>
                </c:pt>
                <c:pt idx="22501">
                  <c:v>-8.3472454090150229E-3</c:v>
                </c:pt>
                <c:pt idx="22502">
                  <c:v>-8.3472454090150229E-3</c:v>
                </c:pt>
                <c:pt idx="22503">
                  <c:v>-8.3472454090150229E-3</c:v>
                </c:pt>
                <c:pt idx="22504">
                  <c:v>-8.8242308609587528E-3</c:v>
                </c:pt>
                <c:pt idx="22505">
                  <c:v>-8.8242308609587528E-3</c:v>
                </c:pt>
                <c:pt idx="22506">
                  <c:v>-8.8242308609587528E-3</c:v>
                </c:pt>
                <c:pt idx="22507">
                  <c:v>-9.3012163129025053E-3</c:v>
                </c:pt>
                <c:pt idx="22508">
                  <c:v>-9.3012163129025053E-3</c:v>
                </c:pt>
                <c:pt idx="22509">
                  <c:v>-8.8242308609587528E-3</c:v>
                </c:pt>
                <c:pt idx="22510">
                  <c:v>-8.8242308609587528E-3</c:v>
                </c:pt>
                <c:pt idx="22511">
                  <c:v>-8.8242308609587528E-3</c:v>
                </c:pt>
                <c:pt idx="22512">
                  <c:v>-9.0627235869306273E-3</c:v>
                </c:pt>
                <c:pt idx="22513">
                  <c:v>-9.3012163129025053E-3</c:v>
                </c:pt>
                <c:pt idx="22514">
                  <c:v>-9.3012163129025053E-3</c:v>
                </c:pt>
                <c:pt idx="22515">
                  <c:v>-9.3012163129025053E-3</c:v>
                </c:pt>
                <c:pt idx="22516">
                  <c:v>-9.3012163129025053E-3</c:v>
                </c:pt>
                <c:pt idx="22517">
                  <c:v>-9.3012163129025053E-3</c:v>
                </c:pt>
                <c:pt idx="22518">
                  <c:v>-9.3012163129025053E-3</c:v>
                </c:pt>
                <c:pt idx="22519">
                  <c:v>-9.3012163129025053E-3</c:v>
                </c:pt>
                <c:pt idx="22520">
                  <c:v>-9.3012163129025053E-3</c:v>
                </c:pt>
                <c:pt idx="22521">
                  <c:v>-9.3012163129025053E-3</c:v>
                </c:pt>
                <c:pt idx="22522">
                  <c:v>-9.3012163129025053E-3</c:v>
                </c:pt>
                <c:pt idx="22523">
                  <c:v>-9.3012163129025053E-3</c:v>
                </c:pt>
                <c:pt idx="22524">
                  <c:v>-9.3012163129025053E-3</c:v>
                </c:pt>
                <c:pt idx="22525">
                  <c:v>-9.3012163129025053E-3</c:v>
                </c:pt>
                <c:pt idx="22526">
                  <c:v>-9.3012163129025053E-3</c:v>
                </c:pt>
                <c:pt idx="22527">
                  <c:v>-9.3012163129025053E-3</c:v>
                </c:pt>
                <c:pt idx="22528">
                  <c:v>-9.3012163129025053E-3</c:v>
                </c:pt>
                <c:pt idx="22529">
                  <c:v>-9.3012163129025053E-3</c:v>
                </c:pt>
                <c:pt idx="22530">
                  <c:v>-9.3012163129025053E-3</c:v>
                </c:pt>
                <c:pt idx="22531">
                  <c:v>-9.3012163129025053E-3</c:v>
                </c:pt>
                <c:pt idx="22532">
                  <c:v>-9.3012163129025053E-3</c:v>
                </c:pt>
                <c:pt idx="22533">
                  <c:v>-9.3012163129025053E-3</c:v>
                </c:pt>
                <c:pt idx="22534">
                  <c:v>-9.0627235869306273E-3</c:v>
                </c:pt>
                <c:pt idx="22535">
                  <c:v>-9.0627235869306273E-3</c:v>
                </c:pt>
                <c:pt idx="22536">
                  <c:v>-9.0627235869306273E-3</c:v>
                </c:pt>
                <c:pt idx="22537">
                  <c:v>-9.0627235869306273E-3</c:v>
                </c:pt>
                <c:pt idx="22538">
                  <c:v>-9.0627235869306273E-3</c:v>
                </c:pt>
                <c:pt idx="22539">
                  <c:v>-9.0627235869306273E-3</c:v>
                </c:pt>
                <c:pt idx="22540">
                  <c:v>-9.0627235869306273E-3</c:v>
                </c:pt>
                <c:pt idx="22541">
                  <c:v>-9.0627235869306273E-3</c:v>
                </c:pt>
                <c:pt idx="22542">
                  <c:v>-9.0627235869306273E-3</c:v>
                </c:pt>
                <c:pt idx="22543">
                  <c:v>-9.0627235869306273E-3</c:v>
                </c:pt>
                <c:pt idx="22544">
                  <c:v>-9.0627235869306273E-3</c:v>
                </c:pt>
                <c:pt idx="22545">
                  <c:v>-9.0627235869306273E-3</c:v>
                </c:pt>
                <c:pt idx="22546">
                  <c:v>-9.0627235869306273E-3</c:v>
                </c:pt>
                <c:pt idx="22547">
                  <c:v>-9.0627235869306273E-3</c:v>
                </c:pt>
                <c:pt idx="22548">
                  <c:v>-8.5857381349869564E-3</c:v>
                </c:pt>
                <c:pt idx="22549">
                  <c:v>-8.5857381349869564E-3</c:v>
                </c:pt>
                <c:pt idx="22550">
                  <c:v>-8.5857381349869564E-3</c:v>
                </c:pt>
                <c:pt idx="22551">
                  <c:v>-8.5857381349869564E-3</c:v>
                </c:pt>
                <c:pt idx="22552">
                  <c:v>-8.3472454090150229E-3</c:v>
                </c:pt>
                <c:pt idx="22553">
                  <c:v>-8.3472454090150229E-3</c:v>
                </c:pt>
                <c:pt idx="22554">
                  <c:v>-8.3472454090150229E-3</c:v>
                </c:pt>
                <c:pt idx="22555">
                  <c:v>-8.3472454090150229E-3</c:v>
                </c:pt>
                <c:pt idx="22556">
                  <c:v>-8.3472454090150229E-3</c:v>
                </c:pt>
                <c:pt idx="22557">
                  <c:v>-8.3472454090150229E-3</c:v>
                </c:pt>
                <c:pt idx="22558">
                  <c:v>-8.3472454090150229E-3</c:v>
                </c:pt>
                <c:pt idx="22559">
                  <c:v>-8.3472454090150229E-3</c:v>
                </c:pt>
                <c:pt idx="22560">
                  <c:v>-8.3472454090150229E-3</c:v>
                </c:pt>
                <c:pt idx="22561">
                  <c:v>-8.3472454090150229E-3</c:v>
                </c:pt>
                <c:pt idx="22562">
                  <c:v>-8.3472454090150229E-3</c:v>
                </c:pt>
                <c:pt idx="22563">
                  <c:v>-8.5857381349869564E-3</c:v>
                </c:pt>
                <c:pt idx="22564">
                  <c:v>-8.5857381349869564E-3</c:v>
                </c:pt>
                <c:pt idx="22565">
                  <c:v>-8.5857381349869564E-3</c:v>
                </c:pt>
                <c:pt idx="22566">
                  <c:v>-8.5857381349869564E-3</c:v>
                </c:pt>
                <c:pt idx="22567">
                  <c:v>-9.3012163129025053E-3</c:v>
                </c:pt>
                <c:pt idx="22568">
                  <c:v>-9.0627235869306273E-3</c:v>
                </c:pt>
                <c:pt idx="22569">
                  <c:v>-9.3012163129025053E-3</c:v>
                </c:pt>
                <c:pt idx="22570">
                  <c:v>-9.3012163129025053E-3</c:v>
                </c:pt>
                <c:pt idx="22571">
                  <c:v>-9.3012163129025053E-3</c:v>
                </c:pt>
                <c:pt idx="22572">
                  <c:v>-9.3012163129025053E-3</c:v>
                </c:pt>
                <c:pt idx="22573">
                  <c:v>-9.3012163129025053E-3</c:v>
                </c:pt>
                <c:pt idx="22574">
                  <c:v>-9.3012163129025053E-3</c:v>
                </c:pt>
                <c:pt idx="22575">
                  <c:v>-9.3012163129025053E-3</c:v>
                </c:pt>
                <c:pt idx="22576">
                  <c:v>-9.3012163129025053E-3</c:v>
                </c:pt>
                <c:pt idx="22577">
                  <c:v>-9.5397090388743607E-3</c:v>
                </c:pt>
                <c:pt idx="22578">
                  <c:v>-9.5397090388743607E-3</c:v>
                </c:pt>
                <c:pt idx="22579">
                  <c:v>-9.5397090388743607E-3</c:v>
                </c:pt>
                <c:pt idx="22580">
                  <c:v>-9.5397090388743607E-3</c:v>
                </c:pt>
                <c:pt idx="22581">
                  <c:v>-9.5397090388743607E-3</c:v>
                </c:pt>
                <c:pt idx="22582">
                  <c:v>-9.5397090388743607E-3</c:v>
                </c:pt>
                <c:pt idx="22583">
                  <c:v>-9.7782017648461589E-3</c:v>
                </c:pt>
                <c:pt idx="22584">
                  <c:v>-9.7782017648461589E-3</c:v>
                </c:pt>
                <c:pt idx="22585">
                  <c:v>-9.5397090388743607E-3</c:v>
                </c:pt>
                <c:pt idx="22586">
                  <c:v>-9.5397090388743607E-3</c:v>
                </c:pt>
                <c:pt idx="22587">
                  <c:v>-9.5397090388743607E-3</c:v>
                </c:pt>
                <c:pt idx="22588">
                  <c:v>-9.5397090388743607E-3</c:v>
                </c:pt>
                <c:pt idx="22589">
                  <c:v>-9.5397090388743607E-3</c:v>
                </c:pt>
                <c:pt idx="22590">
                  <c:v>-9.5397090388743607E-3</c:v>
                </c:pt>
                <c:pt idx="22591">
                  <c:v>-9.7782017648461589E-3</c:v>
                </c:pt>
                <c:pt idx="22592">
                  <c:v>-9.7782017648461589E-3</c:v>
                </c:pt>
                <c:pt idx="22593">
                  <c:v>-9.7782017648461589E-3</c:v>
                </c:pt>
                <c:pt idx="22594">
                  <c:v>-9.7782017648461589E-3</c:v>
                </c:pt>
                <c:pt idx="22595">
                  <c:v>-9.7782017648461589E-3</c:v>
                </c:pt>
                <c:pt idx="22596">
                  <c:v>-9.7782017648461589E-3</c:v>
                </c:pt>
                <c:pt idx="22597">
                  <c:v>-9.7782017648461589E-3</c:v>
                </c:pt>
                <c:pt idx="22598">
                  <c:v>-9.7782017648461589E-3</c:v>
                </c:pt>
                <c:pt idx="22599">
                  <c:v>-9.7782017648461589E-3</c:v>
                </c:pt>
                <c:pt idx="22600">
                  <c:v>-9.7782017648461589E-3</c:v>
                </c:pt>
                <c:pt idx="22601">
                  <c:v>-9.7782017648461589E-3</c:v>
                </c:pt>
                <c:pt idx="22602">
                  <c:v>-9.7782017648461589E-3</c:v>
                </c:pt>
                <c:pt idx="22603">
                  <c:v>-1.0016694490818033E-2</c:v>
                </c:pt>
                <c:pt idx="22604">
                  <c:v>-1.0016694490818033E-2</c:v>
                </c:pt>
                <c:pt idx="22605">
                  <c:v>-1.0016694490818033E-2</c:v>
                </c:pt>
                <c:pt idx="22606">
                  <c:v>-1.0016694490818033E-2</c:v>
                </c:pt>
                <c:pt idx="22607">
                  <c:v>-1.0016694490818033E-2</c:v>
                </c:pt>
                <c:pt idx="22608">
                  <c:v>-1.0016694490818033E-2</c:v>
                </c:pt>
                <c:pt idx="22609">
                  <c:v>-1.0016694490818033E-2</c:v>
                </c:pt>
                <c:pt idx="22610">
                  <c:v>-1.0016694490818033E-2</c:v>
                </c:pt>
                <c:pt idx="22611">
                  <c:v>-1.0016694490818033E-2</c:v>
                </c:pt>
                <c:pt idx="22612">
                  <c:v>-1.0016694490818033E-2</c:v>
                </c:pt>
                <c:pt idx="22613">
                  <c:v>-1.0016694490818033E-2</c:v>
                </c:pt>
                <c:pt idx="22614">
                  <c:v>-1.0016694490818033E-2</c:v>
                </c:pt>
                <c:pt idx="22615">
                  <c:v>-1.0016694490818033E-2</c:v>
                </c:pt>
                <c:pt idx="22616">
                  <c:v>-1.0016694490818033E-2</c:v>
                </c:pt>
                <c:pt idx="22617">
                  <c:v>-9.7782017648461589E-3</c:v>
                </c:pt>
                <c:pt idx="22618">
                  <c:v>-9.7782017648461589E-3</c:v>
                </c:pt>
                <c:pt idx="22619">
                  <c:v>-9.7782017648461589E-3</c:v>
                </c:pt>
                <c:pt idx="22620">
                  <c:v>-9.7782017648461589E-3</c:v>
                </c:pt>
                <c:pt idx="22621">
                  <c:v>-1.0016694490818033E-2</c:v>
                </c:pt>
                <c:pt idx="22622">
                  <c:v>-1.0016694490818033E-2</c:v>
                </c:pt>
                <c:pt idx="22623">
                  <c:v>-1.0016694490818033E-2</c:v>
                </c:pt>
                <c:pt idx="22624">
                  <c:v>-1.0016694490818033E-2</c:v>
                </c:pt>
                <c:pt idx="22625">
                  <c:v>-9.7782017648461589E-3</c:v>
                </c:pt>
                <c:pt idx="22626">
                  <c:v>-9.7782017648461589E-3</c:v>
                </c:pt>
                <c:pt idx="22627">
                  <c:v>-9.7782017648461589E-3</c:v>
                </c:pt>
                <c:pt idx="22628">
                  <c:v>-9.5397090388743607E-3</c:v>
                </c:pt>
                <c:pt idx="22629">
                  <c:v>-9.5397090388743607E-3</c:v>
                </c:pt>
                <c:pt idx="22630">
                  <c:v>-9.5397090388743607E-3</c:v>
                </c:pt>
                <c:pt idx="22631">
                  <c:v>-9.5397090388743607E-3</c:v>
                </c:pt>
                <c:pt idx="22632">
                  <c:v>-9.5397090388743607E-3</c:v>
                </c:pt>
                <c:pt idx="22633">
                  <c:v>-9.5397090388743607E-3</c:v>
                </c:pt>
                <c:pt idx="22634">
                  <c:v>-9.5397090388743607E-3</c:v>
                </c:pt>
                <c:pt idx="22635">
                  <c:v>-9.5397090388743607E-3</c:v>
                </c:pt>
                <c:pt idx="22636">
                  <c:v>-9.5397090388743607E-3</c:v>
                </c:pt>
                <c:pt idx="22637">
                  <c:v>-9.5397090388743607E-3</c:v>
                </c:pt>
                <c:pt idx="22638">
                  <c:v>-9.7782017648461589E-3</c:v>
                </c:pt>
                <c:pt idx="22639">
                  <c:v>-9.7782017648461589E-3</c:v>
                </c:pt>
                <c:pt idx="22640">
                  <c:v>-1.0255187216789923E-2</c:v>
                </c:pt>
                <c:pt idx="22641">
                  <c:v>-1.0255187216789923E-2</c:v>
                </c:pt>
                <c:pt idx="22642">
                  <c:v>-1.0255187216789923E-2</c:v>
                </c:pt>
                <c:pt idx="22643">
                  <c:v>-1.0255187216789923E-2</c:v>
                </c:pt>
                <c:pt idx="22644">
                  <c:v>-1.0016694490818033E-2</c:v>
                </c:pt>
                <c:pt idx="22645">
                  <c:v>-1.0016694490818033E-2</c:v>
                </c:pt>
                <c:pt idx="22646">
                  <c:v>-1.0016694490818033E-2</c:v>
                </c:pt>
                <c:pt idx="22647">
                  <c:v>-1.0016694490818033E-2</c:v>
                </c:pt>
                <c:pt idx="22648">
                  <c:v>-9.7782017648461589E-3</c:v>
                </c:pt>
                <c:pt idx="22649">
                  <c:v>-9.7782017648461589E-3</c:v>
                </c:pt>
                <c:pt idx="22650">
                  <c:v>-9.7782017648461589E-3</c:v>
                </c:pt>
                <c:pt idx="22651">
                  <c:v>-9.7782017648461589E-3</c:v>
                </c:pt>
                <c:pt idx="22652">
                  <c:v>-1.0016694490818033E-2</c:v>
                </c:pt>
                <c:pt idx="22653">
                  <c:v>-1.0016694490818033E-2</c:v>
                </c:pt>
                <c:pt idx="22654">
                  <c:v>-9.7782017648461589E-3</c:v>
                </c:pt>
                <c:pt idx="22655">
                  <c:v>-9.7782017648461589E-3</c:v>
                </c:pt>
                <c:pt idx="22656">
                  <c:v>-9.7782017648461589E-3</c:v>
                </c:pt>
                <c:pt idx="22657">
                  <c:v>-9.7782017648461589E-3</c:v>
                </c:pt>
                <c:pt idx="22658">
                  <c:v>-9.7782017648461589E-3</c:v>
                </c:pt>
                <c:pt idx="22659">
                  <c:v>-9.7782017648461589E-3</c:v>
                </c:pt>
                <c:pt idx="22660">
                  <c:v>-9.7782017648461589E-3</c:v>
                </c:pt>
                <c:pt idx="22661">
                  <c:v>-9.7782017648461589E-3</c:v>
                </c:pt>
                <c:pt idx="22662">
                  <c:v>-9.7782017648461589E-3</c:v>
                </c:pt>
                <c:pt idx="22663">
                  <c:v>-9.7782017648461589E-3</c:v>
                </c:pt>
                <c:pt idx="22664">
                  <c:v>-9.7782017648461589E-3</c:v>
                </c:pt>
                <c:pt idx="22665">
                  <c:v>-9.7782017648461589E-3</c:v>
                </c:pt>
                <c:pt idx="22666">
                  <c:v>-1.0016694490818033E-2</c:v>
                </c:pt>
                <c:pt idx="22667">
                  <c:v>-1.0016694490818033E-2</c:v>
                </c:pt>
                <c:pt idx="22668">
                  <c:v>-1.0016694490818033E-2</c:v>
                </c:pt>
                <c:pt idx="22669">
                  <c:v>-1.0016694490818033E-2</c:v>
                </c:pt>
                <c:pt idx="22670">
                  <c:v>-1.0016694490818033E-2</c:v>
                </c:pt>
                <c:pt idx="22671">
                  <c:v>-1.0016694490818033E-2</c:v>
                </c:pt>
                <c:pt idx="22672">
                  <c:v>-1.0016694490818033E-2</c:v>
                </c:pt>
                <c:pt idx="22673">
                  <c:v>-1.0016694490818033E-2</c:v>
                </c:pt>
                <c:pt idx="22674">
                  <c:v>-1.0016694490818033E-2</c:v>
                </c:pt>
                <c:pt idx="22675">
                  <c:v>-1.0016694490818033E-2</c:v>
                </c:pt>
                <c:pt idx="22676">
                  <c:v>-1.0016694490818033E-2</c:v>
                </c:pt>
                <c:pt idx="22677">
                  <c:v>-1.0016694490818033E-2</c:v>
                </c:pt>
                <c:pt idx="22678">
                  <c:v>-1.0016694490818033E-2</c:v>
                </c:pt>
                <c:pt idx="22679">
                  <c:v>-1.0016694490818033E-2</c:v>
                </c:pt>
                <c:pt idx="22680">
                  <c:v>-1.0016694490818033E-2</c:v>
                </c:pt>
                <c:pt idx="22681">
                  <c:v>-9.5397090388743607E-3</c:v>
                </c:pt>
                <c:pt idx="22682">
                  <c:v>-9.5397090388743607E-3</c:v>
                </c:pt>
                <c:pt idx="22683">
                  <c:v>-9.5397090388743607E-3</c:v>
                </c:pt>
                <c:pt idx="22684">
                  <c:v>-9.5397090388743607E-3</c:v>
                </c:pt>
                <c:pt idx="22685">
                  <c:v>-9.5397090388743607E-3</c:v>
                </c:pt>
                <c:pt idx="22686">
                  <c:v>-9.5397090388743607E-3</c:v>
                </c:pt>
                <c:pt idx="22687">
                  <c:v>-9.5397090388743607E-3</c:v>
                </c:pt>
                <c:pt idx="22688">
                  <c:v>-9.5397090388743607E-3</c:v>
                </c:pt>
                <c:pt idx="22689">
                  <c:v>-9.5397090388743607E-3</c:v>
                </c:pt>
                <c:pt idx="22690">
                  <c:v>-9.5397090388743607E-3</c:v>
                </c:pt>
                <c:pt idx="22691">
                  <c:v>-9.0627235869306273E-3</c:v>
                </c:pt>
                <c:pt idx="22692">
                  <c:v>-9.0627235869306273E-3</c:v>
                </c:pt>
                <c:pt idx="22693">
                  <c:v>-9.0627235869306273E-3</c:v>
                </c:pt>
                <c:pt idx="22694">
                  <c:v>-9.0627235869306273E-3</c:v>
                </c:pt>
                <c:pt idx="22695">
                  <c:v>-9.0627235869306273E-3</c:v>
                </c:pt>
                <c:pt idx="22696">
                  <c:v>-9.3012163129025053E-3</c:v>
                </c:pt>
                <c:pt idx="22697">
                  <c:v>-8.5857381349869564E-3</c:v>
                </c:pt>
                <c:pt idx="22698">
                  <c:v>-8.5857381349869564E-3</c:v>
                </c:pt>
                <c:pt idx="22699">
                  <c:v>-9.0627235869306273E-3</c:v>
                </c:pt>
                <c:pt idx="22700">
                  <c:v>-8.8242308609587528E-3</c:v>
                </c:pt>
                <c:pt idx="22701">
                  <c:v>-8.8242308609587528E-3</c:v>
                </c:pt>
                <c:pt idx="22702">
                  <c:v>-8.8242308609587528E-3</c:v>
                </c:pt>
                <c:pt idx="22703">
                  <c:v>-8.5857381349869564E-3</c:v>
                </c:pt>
                <c:pt idx="22704">
                  <c:v>-8.5857381349869564E-3</c:v>
                </c:pt>
                <c:pt idx="22705">
                  <c:v>-8.5857381349869564E-3</c:v>
                </c:pt>
                <c:pt idx="22706">
                  <c:v>-8.8242308609587528E-3</c:v>
                </c:pt>
                <c:pt idx="22707">
                  <c:v>-8.5857381349869564E-3</c:v>
                </c:pt>
                <c:pt idx="22708">
                  <c:v>-8.5857381349869564E-3</c:v>
                </c:pt>
                <c:pt idx="22709">
                  <c:v>-8.3472454090150229E-3</c:v>
                </c:pt>
                <c:pt idx="22710">
                  <c:v>-8.3472454090150229E-3</c:v>
                </c:pt>
                <c:pt idx="22711">
                  <c:v>-8.1087526830431675E-3</c:v>
                </c:pt>
                <c:pt idx="22712">
                  <c:v>-8.1087526830431675E-3</c:v>
                </c:pt>
                <c:pt idx="22713">
                  <c:v>-7.6317672310994792E-3</c:v>
                </c:pt>
                <c:pt idx="22714">
                  <c:v>-7.6317672310994792E-3</c:v>
                </c:pt>
                <c:pt idx="22715">
                  <c:v>-7.3932745051275934E-3</c:v>
                </c:pt>
                <c:pt idx="22716">
                  <c:v>-7.3932745051275934E-3</c:v>
                </c:pt>
                <c:pt idx="22717">
                  <c:v>-8.1087526830431675E-3</c:v>
                </c:pt>
                <c:pt idx="22718">
                  <c:v>-8.1087526830431675E-3</c:v>
                </c:pt>
                <c:pt idx="22719">
                  <c:v>-8.1087526830431675E-3</c:v>
                </c:pt>
                <c:pt idx="22720">
                  <c:v>-8.1087526830431675E-3</c:v>
                </c:pt>
                <c:pt idx="22721">
                  <c:v>-8.1087526830431675E-3</c:v>
                </c:pt>
                <c:pt idx="22722">
                  <c:v>-8.1087526830431675E-3</c:v>
                </c:pt>
                <c:pt idx="22723">
                  <c:v>-8.5857381349869564E-3</c:v>
                </c:pt>
                <c:pt idx="22724">
                  <c:v>-8.5857381349869564E-3</c:v>
                </c:pt>
                <c:pt idx="22725">
                  <c:v>-8.5857381349869564E-3</c:v>
                </c:pt>
                <c:pt idx="22726">
                  <c:v>-8.5857381349869564E-3</c:v>
                </c:pt>
                <c:pt idx="22727">
                  <c:v>-9.5397090388743607E-3</c:v>
                </c:pt>
                <c:pt idx="22728">
                  <c:v>-9.3012163129025053E-3</c:v>
                </c:pt>
                <c:pt idx="22729">
                  <c:v>-9.3012163129025053E-3</c:v>
                </c:pt>
                <c:pt idx="22730">
                  <c:v>-9.5397090388743607E-3</c:v>
                </c:pt>
                <c:pt idx="22731">
                  <c:v>-9.0627235869306273E-3</c:v>
                </c:pt>
                <c:pt idx="22732">
                  <c:v>-9.0627235869306273E-3</c:v>
                </c:pt>
                <c:pt idx="22733">
                  <c:v>-8.8242308609587528E-3</c:v>
                </c:pt>
                <c:pt idx="22734">
                  <c:v>-8.8242308609587528E-3</c:v>
                </c:pt>
                <c:pt idx="22735">
                  <c:v>-8.8242308609587528E-3</c:v>
                </c:pt>
                <c:pt idx="22736">
                  <c:v>-8.5857381349869564E-3</c:v>
                </c:pt>
                <c:pt idx="22737">
                  <c:v>-8.5857381349869564E-3</c:v>
                </c:pt>
                <c:pt idx="22738">
                  <c:v>-8.5857381349869564E-3</c:v>
                </c:pt>
                <c:pt idx="22739">
                  <c:v>-8.5857381349869564E-3</c:v>
                </c:pt>
                <c:pt idx="22740">
                  <c:v>-8.5857381349869564E-3</c:v>
                </c:pt>
                <c:pt idx="22741">
                  <c:v>-8.5857381349869564E-3</c:v>
                </c:pt>
                <c:pt idx="22742">
                  <c:v>-8.5857381349869564E-3</c:v>
                </c:pt>
                <c:pt idx="22743">
                  <c:v>-8.5857381349869564E-3</c:v>
                </c:pt>
                <c:pt idx="22744">
                  <c:v>-8.5857381349869564E-3</c:v>
                </c:pt>
                <c:pt idx="22745">
                  <c:v>-8.5857381349869564E-3</c:v>
                </c:pt>
                <c:pt idx="22746">
                  <c:v>-8.5857381349869564E-3</c:v>
                </c:pt>
                <c:pt idx="22747">
                  <c:v>-8.3472454090150229E-3</c:v>
                </c:pt>
                <c:pt idx="22748">
                  <c:v>-8.3472454090150229E-3</c:v>
                </c:pt>
                <c:pt idx="22749">
                  <c:v>-8.3472454090150229E-3</c:v>
                </c:pt>
                <c:pt idx="22750">
                  <c:v>-8.3472454090150229E-3</c:v>
                </c:pt>
                <c:pt idx="22751">
                  <c:v>-8.3472454090150229E-3</c:v>
                </c:pt>
                <c:pt idx="22752">
                  <c:v>-8.3472454090150229E-3</c:v>
                </c:pt>
                <c:pt idx="22753">
                  <c:v>-8.3472454090150229E-3</c:v>
                </c:pt>
                <c:pt idx="22754">
                  <c:v>-8.3472454090150229E-3</c:v>
                </c:pt>
                <c:pt idx="22755">
                  <c:v>-8.1087526830431675E-3</c:v>
                </c:pt>
                <c:pt idx="22756">
                  <c:v>-8.1087526830431675E-3</c:v>
                </c:pt>
                <c:pt idx="22757">
                  <c:v>-8.1087526830431675E-3</c:v>
                </c:pt>
                <c:pt idx="22758">
                  <c:v>-8.1087526830431675E-3</c:v>
                </c:pt>
                <c:pt idx="22759">
                  <c:v>-8.1087526830431675E-3</c:v>
                </c:pt>
                <c:pt idx="22760">
                  <c:v>-8.1087526830431675E-3</c:v>
                </c:pt>
                <c:pt idx="22761">
                  <c:v>-8.1087526830431675E-3</c:v>
                </c:pt>
                <c:pt idx="22762">
                  <c:v>-8.1087526830431675E-3</c:v>
                </c:pt>
                <c:pt idx="22763">
                  <c:v>-8.1087526830431675E-3</c:v>
                </c:pt>
                <c:pt idx="22764">
                  <c:v>-7.6317672310994792E-3</c:v>
                </c:pt>
                <c:pt idx="22765">
                  <c:v>-7.8702599570713433E-3</c:v>
                </c:pt>
                <c:pt idx="22766">
                  <c:v>-7.8702599570713433E-3</c:v>
                </c:pt>
                <c:pt idx="22767">
                  <c:v>-7.8702599570713433E-3</c:v>
                </c:pt>
                <c:pt idx="22768">
                  <c:v>-7.8702599570713433E-3</c:v>
                </c:pt>
                <c:pt idx="22769">
                  <c:v>-7.8702599570713433E-3</c:v>
                </c:pt>
                <c:pt idx="22770">
                  <c:v>-8.3472454090150229E-3</c:v>
                </c:pt>
                <c:pt idx="22771">
                  <c:v>-8.3472454090150229E-3</c:v>
                </c:pt>
                <c:pt idx="22772">
                  <c:v>-8.3472454090150229E-3</c:v>
                </c:pt>
                <c:pt idx="22773">
                  <c:v>-8.3472454090150229E-3</c:v>
                </c:pt>
                <c:pt idx="22774">
                  <c:v>-8.3472454090150229E-3</c:v>
                </c:pt>
                <c:pt idx="22775">
                  <c:v>-8.3472454090150229E-3</c:v>
                </c:pt>
                <c:pt idx="22776">
                  <c:v>-8.3472454090150229E-3</c:v>
                </c:pt>
                <c:pt idx="22777">
                  <c:v>-8.3472454090150229E-3</c:v>
                </c:pt>
                <c:pt idx="22778">
                  <c:v>-8.3472454090150229E-3</c:v>
                </c:pt>
                <c:pt idx="22779">
                  <c:v>-8.3472454090150229E-3</c:v>
                </c:pt>
                <c:pt idx="22780">
                  <c:v>-8.3472454090150229E-3</c:v>
                </c:pt>
                <c:pt idx="22781">
                  <c:v>-8.3472454090150229E-3</c:v>
                </c:pt>
                <c:pt idx="22782">
                  <c:v>-7.6317672310994792E-3</c:v>
                </c:pt>
                <c:pt idx="22783">
                  <c:v>-7.6317672310994792E-3</c:v>
                </c:pt>
                <c:pt idx="22784">
                  <c:v>-7.6317672310994792E-3</c:v>
                </c:pt>
                <c:pt idx="22785">
                  <c:v>-7.6317672310994792E-3</c:v>
                </c:pt>
                <c:pt idx="22786">
                  <c:v>-7.6317672310994792E-3</c:v>
                </c:pt>
                <c:pt idx="22787">
                  <c:v>-7.6317672310994792E-3</c:v>
                </c:pt>
                <c:pt idx="22788">
                  <c:v>-7.3932745051275934E-3</c:v>
                </c:pt>
                <c:pt idx="22789">
                  <c:v>-7.3932745051275934E-3</c:v>
                </c:pt>
                <c:pt idx="22790">
                  <c:v>-7.3932745051275934E-3</c:v>
                </c:pt>
                <c:pt idx="22791">
                  <c:v>-7.3932745051275934E-3</c:v>
                </c:pt>
                <c:pt idx="22792">
                  <c:v>-6.9162890531839199E-3</c:v>
                </c:pt>
                <c:pt idx="22793">
                  <c:v>-6.9162890531839199E-3</c:v>
                </c:pt>
                <c:pt idx="22794">
                  <c:v>-7.1547817791557345E-3</c:v>
                </c:pt>
                <c:pt idx="22795">
                  <c:v>-7.1547817791557345E-3</c:v>
                </c:pt>
                <c:pt idx="22796">
                  <c:v>-7.1547817791557345E-3</c:v>
                </c:pt>
                <c:pt idx="22797">
                  <c:v>-7.1547817791557345E-3</c:v>
                </c:pt>
                <c:pt idx="22798">
                  <c:v>-6.9162890531839199E-3</c:v>
                </c:pt>
                <c:pt idx="22799">
                  <c:v>-6.9162890531839199E-3</c:v>
                </c:pt>
                <c:pt idx="22800">
                  <c:v>-6.9162890531839199E-3</c:v>
                </c:pt>
                <c:pt idx="22801">
                  <c:v>-6.9162890531839199E-3</c:v>
                </c:pt>
                <c:pt idx="22802">
                  <c:v>-6.6777963272120324E-3</c:v>
                </c:pt>
                <c:pt idx="22803">
                  <c:v>-6.6777963272120324E-3</c:v>
                </c:pt>
                <c:pt idx="22804">
                  <c:v>-6.6777963272120324E-3</c:v>
                </c:pt>
                <c:pt idx="22805">
                  <c:v>-6.6777963272120324E-3</c:v>
                </c:pt>
                <c:pt idx="22806">
                  <c:v>-6.6777963272120324E-3</c:v>
                </c:pt>
                <c:pt idx="22807">
                  <c:v>-6.6777963272120324E-3</c:v>
                </c:pt>
                <c:pt idx="22808">
                  <c:v>-6.6777963272120324E-3</c:v>
                </c:pt>
                <c:pt idx="22809">
                  <c:v>-6.6777963272120324E-3</c:v>
                </c:pt>
                <c:pt idx="22810">
                  <c:v>-6.6777963272120324E-3</c:v>
                </c:pt>
                <c:pt idx="22811">
                  <c:v>-6.6777963272120324E-3</c:v>
                </c:pt>
                <c:pt idx="22812">
                  <c:v>-6.6777963272120324E-3</c:v>
                </c:pt>
                <c:pt idx="22813">
                  <c:v>-6.6777963272120324E-3</c:v>
                </c:pt>
                <c:pt idx="22814">
                  <c:v>-6.6777963272120324E-3</c:v>
                </c:pt>
                <c:pt idx="22815">
                  <c:v>-6.6777963272120324E-3</c:v>
                </c:pt>
                <c:pt idx="22816">
                  <c:v>-6.6777963272120324E-3</c:v>
                </c:pt>
                <c:pt idx="22817">
                  <c:v>-6.6777963272120324E-3</c:v>
                </c:pt>
                <c:pt idx="22818">
                  <c:v>-6.6777963272120324E-3</c:v>
                </c:pt>
                <c:pt idx="22819">
                  <c:v>-6.6777963272120324E-3</c:v>
                </c:pt>
                <c:pt idx="22820">
                  <c:v>-6.9162890531839199E-3</c:v>
                </c:pt>
                <c:pt idx="22821">
                  <c:v>-6.9162890531839199E-3</c:v>
                </c:pt>
                <c:pt idx="22822">
                  <c:v>-6.6777963272120324E-3</c:v>
                </c:pt>
                <c:pt idx="22823">
                  <c:v>-6.6777963272120324E-3</c:v>
                </c:pt>
                <c:pt idx="22824">
                  <c:v>-6.6777963272120324E-3</c:v>
                </c:pt>
                <c:pt idx="22825">
                  <c:v>-6.4393036012402169E-3</c:v>
                </c:pt>
                <c:pt idx="22826">
                  <c:v>-6.4393036012402169E-3</c:v>
                </c:pt>
                <c:pt idx="22827">
                  <c:v>-6.4393036012402169E-3</c:v>
                </c:pt>
                <c:pt idx="22828">
                  <c:v>-6.6777963272120324E-3</c:v>
                </c:pt>
                <c:pt idx="22829">
                  <c:v>-6.6777963272120324E-3</c:v>
                </c:pt>
                <c:pt idx="22830">
                  <c:v>-6.6777963272120324E-3</c:v>
                </c:pt>
                <c:pt idx="22831">
                  <c:v>-6.4393036012402169E-3</c:v>
                </c:pt>
                <c:pt idx="22832">
                  <c:v>-6.4393036012402169E-3</c:v>
                </c:pt>
                <c:pt idx="22833">
                  <c:v>-6.4393036012402169E-3</c:v>
                </c:pt>
                <c:pt idx="22834">
                  <c:v>-6.4393036012402169E-3</c:v>
                </c:pt>
                <c:pt idx="22835">
                  <c:v>-6.4393036012402169E-3</c:v>
                </c:pt>
                <c:pt idx="22836">
                  <c:v>-6.4393036012402169E-3</c:v>
                </c:pt>
                <c:pt idx="22837">
                  <c:v>-6.2008108752683094E-3</c:v>
                </c:pt>
                <c:pt idx="22838">
                  <c:v>-6.2008108752683094E-3</c:v>
                </c:pt>
                <c:pt idx="22839">
                  <c:v>-6.2008108752683094E-3</c:v>
                </c:pt>
                <c:pt idx="22840">
                  <c:v>-6.2008108752683094E-3</c:v>
                </c:pt>
                <c:pt idx="22841">
                  <c:v>-6.2008108752683094E-3</c:v>
                </c:pt>
                <c:pt idx="22842">
                  <c:v>-6.2008108752683094E-3</c:v>
                </c:pt>
                <c:pt idx="22843">
                  <c:v>-6.6777963272120324E-3</c:v>
                </c:pt>
                <c:pt idx="22844">
                  <c:v>-6.6777963272120324E-3</c:v>
                </c:pt>
                <c:pt idx="22845">
                  <c:v>-6.6777963272120324E-3</c:v>
                </c:pt>
                <c:pt idx="22846">
                  <c:v>-6.6777963272120324E-3</c:v>
                </c:pt>
                <c:pt idx="22847">
                  <c:v>-6.4393036012402169E-3</c:v>
                </c:pt>
                <c:pt idx="22848">
                  <c:v>-6.4393036012402169E-3</c:v>
                </c:pt>
                <c:pt idx="22849">
                  <c:v>-6.4393036012402169E-3</c:v>
                </c:pt>
                <c:pt idx="22850">
                  <c:v>-6.4393036012402169E-3</c:v>
                </c:pt>
                <c:pt idx="22851">
                  <c:v>-6.4393036012402169E-3</c:v>
                </c:pt>
                <c:pt idx="22852">
                  <c:v>-6.4393036012402169E-3</c:v>
                </c:pt>
                <c:pt idx="22853">
                  <c:v>-6.4393036012402169E-3</c:v>
                </c:pt>
                <c:pt idx="22854">
                  <c:v>-6.4393036012402169E-3</c:v>
                </c:pt>
                <c:pt idx="22855">
                  <c:v>-6.4393036012402169E-3</c:v>
                </c:pt>
                <c:pt idx="22856">
                  <c:v>-6.4393036012402169E-3</c:v>
                </c:pt>
                <c:pt idx="22857">
                  <c:v>-6.4393036012402169E-3</c:v>
                </c:pt>
                <c:pt idx="22858">
                  <c:v>-6.4393036012402169E-3</c:v>
                </c:pt>
                <c:pt idx="22859">
                  <c:v>-6.4393036012402169E-3</c:v>
                </c:pt>
                <c:pt idx="22860">
                  <c:v>-6.4393036012402169E-3</c:v>
                </c:pt>
                <c:pt idx="22861">
                  <c:v>-6.4393036012402169E-3</c:v>
                </c:pt>
                <c:pt idx="22862">
                  <c:v>-6.4393036012402169E-3</c:v>
                </c:pt>
                <c:pt idx="22863">
                  <c:v>-6.4393036012402169E-3</c:v>
                </c:pt>
                <c:pt idx="22864">
                  <c:v>-6.4393036012402169E-3</c:v>
                </c:pt>
                <c:pt idx="22865">
                  <c:v>-6.4393036012402169E-3</c:v>
                </c:pt>
                <c:pt idx="22866">
                  <c:v>-6.4393036012402169E-3</c:v>
                </c:pt>
                <c:pt idx="22867">
                  <c:v>-6.4393036012402169E-3</c:v>
                </c:pt>
                <c:pt idx="22868">
                  <c:v>-6.4393036012402169E-3</c:v>
                </c:pt>
                <c:pt idx="22869">
                  <c:v>-6.4393036012402169E-3</c:v>
                </c:pt>
                <c:pt idx="22870">
                  <c:v>-6.4393036012402169E-3</c:v>
                </c:pt>
                <c:pt idx="22871">
                  <c:v>-6.4393036012402169E-3</c:v>
                </c:pt>
                <c:pt idx="22872">
                  <c:v>-6.4393036012402169E-3</c:v>
                </c:pt>
                <c:pt idx="22873">
                  <c:v>-6.4393036012402169E-3</c:v>
                </c:pt>
                <c:pt idx="22874">
                  <c:v>-6.4393036012402169E-3</c:v>
                </c:pt>
                <c:pt idx="22875">
                  <c:v>-6.6777963272120324E-3</c:v>
                </c:pt>
                <c:pt idx="22876">
                  <c:v>-6.4393036012402169E-3</c:v>
                </c:pt>
                <c:pt idx="22877">
                  <c:v>-6.4393036012402169E-3</c:v>
                </c:pt>
                <c:pt idx="22878">
                  <c:v>-6.4393036012402169E-3</c:v>
                </c:pt>
                <c:pt idx="22879">
                  <c:v>-6.4393036012402169E-3</c:v>
                </c:pt>
                <c:pt idx="22880">
                  <c:v>-5.9623181492964496E-3</c:v>
                </c:pt>
                <c:pt idx="22881">
                  <c:v>-5.9623181492964496E-3</c:v>
                </c:pt>
                <c:pt idx="22882">
                  <c:v>-6.2008108752683094E-3</c:v>
                </c:pt>
                <c:pt idx="22883">
                  <c:v>-6.2008108752683094E-3</c:v>
                </c:pt>
                <c:pt idx="22884">
                  <c:v>-6.4393036012402169E-3</c:v>
                </c:pt>
                <c:pt idx="22885">
                  <c:v>-6.4393036012402169E-3</c:v>
                </c:pt>
                <c:pt idx="22886">
                  <c:v>-6.4393036012402169E-3</c:v>
                </c:pt>
                <c:pt idx="22887">
                  <c:v>-6.4393036012402169E-3</c:v>
                </c:pt>
                <c:pt idx="22888">
                  <c:v>-6.4393036012402169E-3</c:v>
                </c:pt>
                <c:pt idx="22889">
                  <c:v>-6.4393036012402169E-3</c:v>
                </c:pt>
                <c:pt idx="22890">
                  <c:v>-6.4393036012402169E-3</c:v>
                </c:pt>
                <c:pt idx="22891">
                  <c:v>-6.4393036012402169E-3</c:v>
                </c:pt>
                <c:pt idx="22892">
                  <c:v>-6.4393036012402169E-3</c:v>
                </c:pt>
                <c:pt idx="22893">
                  <c:v>-6.2008108752683094E-3</c:v>
                </c:pt>
                <c:pt idx="22894">
                  <c:v>-6.4393036012402169E-3</c:v>
                </c:pt>
                <c:pt idx="22895">
                  <c:v>-6.4393036012402169E-3</c:v>
                </c:pt>
                <c:pt idx="22896">
                  <c:v>-6.2008108752683094E-3</c:v>
                </c:pt>
                <c:pt idx="22897">
                  <c:v>-6.2008108752683094E-3</c:v>
                </c:pt>
                <c:pt idx="22898">
                  <c:v>-6.2008108752683094E-3</c:v>
                </c:pt>
                <c:pt idx="22899">
                  <c:v>-6.2008108752683094E-3</c:v>
                </c:pt>
                <c:pt idx="22900">
                  <c:v>-6.6777963272120324E-3</c:v>
                </c:pt>
                <c:pt idx="22901">
                  <c:v>-6.6777963272120324E-3</c:v>
                </c:pt>
                <c:pt idx="22902">
                  <c:v>-6.6777963272120324E-3</c:v>
                </c:pt>
                <c:pt idx="22903">
                  <c:v>-6.6777963272120324E-3</c:v>
                </c:pt>
                <c:pt idx="22904">
                  <c:v>-6.6777963272120324E-3</c:v>
                </c:pt>
                <c:pt idx="22905">
                  <c:v>-6.6777963272120324E-3</c:v>
                </c:pt>
                <c:pt idx="22906">
                  <c:v>-6.6777963272120324E-3</c:v>
                </c:pt>
                <c:pt idx="22907">
                  <c:v>-6.6777963272120324E-3</c:v>
                </c:pt>
                <c:pt idx="22908">
                  <c:v>-6.6777963272120324E-3</c:v>
                </c:pt>
                <c:pt idx="22909">
                  <c:v>-6.6777963272120324E-3</c:v>
                </c:pt>
                <c:pt idx="22910">
                  <c:v>-6.6777963272120324E-3</c:v>
                </c:pt>
                <c:pt idx="22911">
                  <c:v>-6.6777963272120324E-3</c:v>
                </c:pt>
                <c:pt idx="22912">
                  <c:v>-6.4393036012402169E-3</c:v>
                </c:pt>
                <c:pt idx="22913">
                  <c:v>-6.4393036012402169E-3</c:v>
                </c:pt>
                <c:pt idx="22914">
                  <c:v>-6.6777963272120324E-3</c:v>
                </c:pt>
                <c:pt idx="22915">
                  <c:v>-6.6777963272120324E-3</c:v>
                </c:pt>
                <c:pt idx="22916">
                  <c:v>-6.6777963272120324E-3</c:v>
                </c:pt>
                <c:pt idx="22917">
                  <c:v>-6.6777963272120324E-3</c:v>
                </c:pt>
                <c:pt idx="22918">
                  <c:v>-6.6777963272120324E-3</c:v>
                </c:pt>
                <c:pt idx="22919">
                  <c:v>-6.6777963272120324E-3</c:v>
                </c:pt>
                <c:pt idx="22920">
                  <c:v>-6.6777963272120324E-3</c:v>
                </c:pt>
                <c:pt idx="22921">
                  <c:v>-6.6777963272120324E-3</c:v>
                </c:pt>
                <c:pt idx="22922">
                  <c:v>-6.2008108752683094E-3</c:v>
                </c:pt>
                <c:pt idx="22923">
                  <c:v>-6.2008108752683094E-3</c:v>
                </c:pt>
                <c:pt idx="22924">
                  <c:v>-6.2008108752683094E-3</c:v>
                </c:pt>
                <c:pt idx="22925">
                  <c:v>-6.6777963272120324E-3</c:v>
                </c:pt>
                <c:pt idx="22926">
                  <c:v>-6.6777963272120324E-3</c:v>
                </c:pt>
                <c:pt idx="22927">
                  <c:v>-6.4393036012402169E-3</c:v>
                </c:pt>
                <c:pt idx="22928">
                  <c:v>-6.4393036012402169E-3</c:v>
                </c:pt>
                <c:pt idx="22929">
                  <c:v>-6.4393036012402169E-3</c:v>
                </c:pt>
                <c:pt idx="22930">
                  <c:v>-6.4393036012402169E-3</c:v>
                </c:pt>
                <c:pt idx="22931">
                  <c:v>-6.2008108752683094E-3</c:v>
                </c:pt>
                <c:pt idx="22932">
                  <c:v>-6.2008108752683094E-3</c:v>
                </c:pt>
                <c:pt idx="22933">
                  <c:v>-6.4393036012402169E-3</c:v>
                </c:pt>
                <c:pt idx="22934">
                  <c:v>-6.4393036012402169E-3</c:v>
                </c:pt>
                <c:pt idx="22935">
                  <c:v>-6.4393036012402169E-3</c:v>
                </c:pt>
                <c:pt idx="22936">
                  <c:v>-6.4393036012402169E-3</c:v>
                </c:pt>
                <c:pt idx="22937">
                  <c:v>-6.4393036012402169E-3</c:v>
                </c:pt>
                <c:pt idx="22938">
                  <c:v>-6.4393036012402169E-3</c:v>
                </c:pt>
                <c:pt idx="22939">
                  <c:v>-6.4393036012402169E-3</c:v>
                </c:pt>
                <c:pt idx="22940">
                  <c:v>-6.4393036012402169E-3</c:v>
                </c:pt>
                <c:pt idx="22941">
                  <c:v>-6.4393036012402169E-3</c:v>
                </c:pt>
                <c:pt idx="22942">
                  <c:v>-6.4393036012402169E-3</c:v>
                </c:pt>
                <c:pt idx="22943">
                  <c:v>-6.4393036012402169E-3</c:v>
                </c:pt>
                <c:pt idx="22944">
                  <c:v>-6.4393036012402169E-3</c:v>
                </c:pt>
                <c:pt idx="22945">
                  <c:v>-6.4393036012402169E-3</c:v>
                </c:pt>
                <c:pt idx="22946">
                  <c:v>-6.4393036012402169E-3</c:v>
                </c:pt>
                <c:pt idx="22947">
                  <c:v>-6.4393036012402169E-3</c:v>
                </c:pt>
                <c:pt idx="22948">
                  <c:v>-6.4393036012402169E-3</c:v>
                </c:pt>
                <c:pt idx="22949">
                  <c:v>-6.2008108752683094E-3</c:v>
                </c:pt>
                <c:pt idx="22950">
                  <c:v>-6.2008108752683094E-3</c:v>
                </c:pt>
                <c:pt idx="22951">
                  <c:v>-6.4393036012402169E-3</c:v>
                </c:pt>
                <c:pt idx="22952">
                  <c:v>-6.4393036012402169E-3</c:v>
                </c:pt>
                <c:pt idx="22953">
                  <c:v>-6.4393036012402169E-3</c:v>
                </c:pt>
                <c:pt idx="22954">
                  <c:v>-6.4393036012402169E-3</c:v>
                </c:pt>
                <c:pt idx="22955">
                  <c:v>-6.2008108752683094E-3</c:v>
                </c:pt>
                <c:pt idx="22956">
                  <c:v>-6.2008108752683094E-3</c:v>
                </c:pt>
                <c:pt idx="22957">
                  <c:v>-6.2008108752683094E-3</c:v>
                </c:pt>
                <c:pt idx="22958">
                  <c:v>-6.2008108752683094E-3</c:v>
                </c:pt>
                <c:pt idx="22959">
                  <c:v>-6.4393036012402169E-3</c:v>
                </c:pt>
                <c:pt idx="22960">
                  <c:v>-6.4393036012402169E-3</c:v>
                </c:pt>
                <c:pt idx="22961">
                  <c:v>-6.4393036012402169E-3</c:v>
                </c:pt>
                <c:pt idx="22962">
                  <c:v>-6.4393036012402169E-3</c:v>
                </c:pt>
                <c:pt idx="22963">
                  <c:v>-6.6777963272120324E-3</c:v>
                </c:pt>
                <c:pt idx="22964">
                  <c:v>-6.6777963272120324E-3</c:v>
                </c:pt>
                <c:pt idx="22965">
                  <c:v>-6.6777963272120324E-3</c:v>
                </c:pt>
                <c:pt idx="22966">
                  <c:v>-6.6777963272120324E-3</c:v>
                </c:pt>
                <c:pt idx="22967">
                  <c:v>-6.4393036012402169E-3</c:v>
                </c:pt>
                <c:pt idx="22968">
                  <c:v>-6.4393036012402169E-3</c:v>
                </c:pt>
                <c:pt idx="22969">
                  <c:v>-6.4393036012402169E-3</c:v>
                </c:pt>
                <c:pt idx="22970">
                  <c:v>-6.4393036012402169E-3</c:v>
                </c:pt>
                <c:pt idx="22971">
                  <c:v>-6.4393036012402169E-3</c:v>
                </c:pt>
                <c:pt idx="22972">
                  <c:v>-6.4393036012402169E-3</c:v>
                </c:pt>
                <c:pt idx="22973">
                  <c:v>-6.4393036012402169E-3</c:v>
                </c:pt>
                <c:pt idx="22974">
                  <c:v>-6.4393036012402169E-3</c:v>
                </c:pt>
                <c:pt idx="22975">
                  <c:v>-6.4393036012402169E-3</c:v>
                </c:pt>
                <c:pt idx="22976">
                  <c:v>-6.4393036012402169E-3</c:v>
                </c:pt>
                <c:pt idx="22977">
                  <c:v>-6.4393036012402169E-3</c:v>
                </c:pt>
                <c:pt idx="22978">
                  <c:v>-6.4393036012402169E-3</c:v>
                </c:pt>
                <c:pt idx="22979">
                  <c:v>-6.4393036012402169E-3</c:v>
                </c:pt>
                <c:pt idx="22980">
                  <c:v>-6.4393036012402169E-3</c:v>
                </c:pt>
                <c:pt idx="22981">
                  <c:v>-6.4393036012402169E-3</c:v>
                </c:pt>
                <c:pt idx="22982">
                  <c:v>-6.4393036012402169E-3</c:v>
                </c:pt>
                <c:pt idx="22983">
                  <c:v>-6.4393036012402169E-3</c:v>
                </c:pt>
                <c:pt idx="22984">
                  <c:v>-6.4393036012402169E-3</c:v>
                </c:pt>
                <c:pt idx="22985">
                  <c:v>-6.4393036012402169E-3</c:v>
                </c:pt>
                <c:pt idx="22986">
                  <c:v>-6.2008108752683094E-3</c:v>
                </c:pt>
                <c:pt idx="22987">
                  <c:v>-6.2008108752683094E-3</c:v>
                </c:pt>
                <c:pt idx="22988">
                  <c:v>-6.2008108752683094E-3</c:v>
                </c:pt>
                <c:pt idx="22989">
                  <c:v>-6.2008108752683094E-3</c:v>
                </c:pt>
                <c:pt idx="22990">
                  <c:v>-6.2008108752683094E-3</c:v>
                </c:pt>
                <c:pt idx="22991">
                  <c:v>-6.2008108752683094E-3</c:v>
                </c:pt>
                <c:pt idx="22992">
                  <c:v>-6.2008108752683094E-3</c:v>
                </c:pt>
                <c:pt idx="22993">
                  <c:v>-6.2008108752683094E-3</c:v>
                </c:pt>
                <c:pt idx="22994">
                  <c:v>-6.2008108752683094E-3</c:v>
                </c:pt>
                <c:pt idx="22995">
                  <c:v>-6.4393036012402169E-3</c:v>
                </c:pt>
                <c:pt idx="22996">
                  <c:v>-6.4393036012402169E-3</c:v>
                </c:pt>
                <c:pt idx="22997">
                  <c:v>-6.4393036012402169E-3</c:v>
                </c:pt>
                <c:pt idx="22998">
                  <c:v>-6.2008108752683094E-3</c:v>
                </c:pt>
                <c:pt idx="22999">
                  <c:v>-6.2008108752683094E-3</c:v>
                </c:pt>
                <c:pt idx="23000">
                  <c:v>-6.2008108752683094E-3</c:v>
                </c:pt>
                <c:pt idx="23001">
                  <c:v>-6.2008108752683094E-3</c:v>
                </c:pt>
                <c:pt idx="23002">
                  <c:v>-6.2008108752683094E-3</c:v>
                </c:pt>
                <c:pt idx="23003">
                  <c:v>-6.2008108752683094E-3</c:v>
                </c:pt>
                <c:pt idx="23004">
                  <c:v>-6.2008108752683094E-3</c:v>
                </c:pt>
                <c:pt idx="23005">
                  <c:v>-6.2008108752683094E-3</c:v>
                </c:pt>
                <c:pt idx="23006">
                  <c:v>-6.2008108752683094E-3</c:v>
                </c:pt>
                <c:pt idx="23007">
                  <c:v>-6.2008108752683094E-3</c:v>
                </c:pt>
                <c:pt idx="23008">
                  <c:v>-6.2008108752683094E-3</c:v>
                </c:pt>
                <c:pt idx="23009">
                  <c:v>-6.2008108752683094E-3</c:v>
                </c:pt>
                <c:pt idx="23010">
                  <c:v>-6.2008108752683094E-3</c:v>
                </c:pt>
                <c:pt idx="23011">
                  <c:v>-6.2008108752683094E-3</c:v>
                </c:pt>
                <c:pt idx="23012">
                  <c:v>-6.2008108752683094E-3</c:v>
                </c:pt>
                <c:pt idx="23013">
                  <c:v>-6.2008108752683094E-3</c:v>
                </c:pt>
                <c:pt idx="23014">
                  <c:v>-6.2008108752683094E-3</c:v>
                </c:pt>
                <c:pt idx="23015">
                  <c:v>-6.2008108752683094E-3</c:v>
                </c:pt>
                <c:pt idx="23016">
                  <c:v>-6.4393036012402169E-3</c:v>
                </c:pt>
                <c:pt idx="23017">
                  <c:v>-6.4393036012402169E-3</c:v>
                </c:pt>
                <c:pt idx="23018">
                  <c:v>-6.4393036012402169E-3</c:v>
                </c:pt>
                <c:pt idx="23019">
                  <c:v>-6.4393036012402169E-3</c:v>
                </c:pt>
                <c:pt idx="23020">
                  <c:v>-6.2008108752683094E-3</c:v>
                </c:pt>
                <c:pt idx="23021">
                  <c:v>-6.2008108752683094E-3</c:v>
                </c:pt>
                <c:pt idx="23022">
                  <c:v>-6.4393036012402169E-3</c:v>
                </c:pt>
                <c:pt idx="23023">
                  <c:v>-6.4393036012402169E-3</c:v>
                </c:pt>
                <c:pt idx="23024">
                  <c:v>-6.4393036012402169E-3</c:v>
                </c:pt>
                <c:pt idx="23025">
                  <c:v>-6.4393036012402169E-3</c:v>
                </c:pt>
                <c:pt idx="23026">
                  <c:v>-6.4393036012402169E-3</c:v>
                </c:pt>
                <c:pt idx="23027">
                  <c:v>-6.2008108752683094E-3</c:v>
                </c:pt>
                <c:pt idx="23028">
                  <c:v>-6.4393036012402169E-3</c:v>
                </c:pt>
                <c:pt idx="23029">
                  <c:v>-6.4393036012402169E-3</c:v>
                </c:pt>
                <c:pt idx="23030">
                  <c:v>-6.4393036012402169E-3</c:v>
                </c:pt>
                <c:pt idx="23031">
                  <c:v>-6.4393036012402169E-3</c:v>
                </c:pt>
                <c:pt idx="23032">
                  <c:v>-6.2008108752683094E-3</c:v>
                </c:pt>
                <c:pt idx="23033">
                  <c:v>-6.2008108752683094E-3</c:v>
                </c:pt>
                <c:pt idx="23034">
                  <c:v>-6.2008108752683094E-3</c:v>
                </c:pt>
                <c:pt idx="23035">
                  <c:v>-6.2008108752683094E-3</c:v>
                </c:pt>
                <c:pt idx="23036">
                  <c:v>-6.2008108752683094E-3</c:v>
                </c:pt>
                <c:pt idx="23037">
                  <c:v>-6.2008108752683094E-3</c:v>
                </c:pt>
                <c:pt idx="23038">
                  <c:v>-6.2008108752683094E-3</c:v>
                </c:pt>
                <c:pt idx="23039">
                  <c:v>-6.2008108752683094E-3</c:v>
                </c:pt>
                <c:pt idx="23040">
                  <c:v>-6.2008108752683094E-3</c:v>
                </c:pt>
                <c:pt idx="23041">
                  <c:v>-6.2008108752683094E-3</c:v>
                </c:pt>
                <c:pt idx="23042">
                  <c:v>-6.2008108752683094E-3</c:v>
                </c:pt>
                <c:pt idx="23043">
                  <c:v>-6.2008108752683094E-3</c:v>
                </c:pt>
                <c:pt idx="23044">
                  <c:v>-6.2008108752683094E-3</c:v>
                </c:pt>
                <c:pt idx="23045">
                  <c:v>-6.2008108752683094E-3</c:v>
                </c:pt>
                <c:pt idx="23046">
                  <c:v>-6.2008108752683094E-3</c:v>
                </c:pt>
                <c:pt idx="23047">
                  <c:v>-6.2008108752683094E-3</c:v>
                </c:pt>
                <c:pt idx="23048">
                  <c:v>-6.2008108752683094E-3</c:v>
                </c:pt>
                <c:pt idx="23049">
                  <c:v>-6.2008108752683094E-3</c:v>
                </c:pt>
                <c:pt idx="23050">
                  <c:v>-6.2008108752683094E-3</c:v>
                </c:pt>
                <c:pt idx="23051">
                  <c:v>-6.2008108752683094E-3</c:v>
                </c:pt>
                <c:pt idx="23052">
                  <c:v>-6.2008108752683094E-3</c:v>
                </c:pt>
                <c:pt idx="23053">
                  <c:v>-6.2008108752683094E-3</c:v>
                </c:pt>
                <c:pt idx="23054">
                  <c:v>-6.2008108752683094E-3</c:v>
                </c:pt>
                <c:pt idx="23055">
                  <c:v>-6.4393036012402169E-3</c:v>
                </c:pt>
                <c:pt idx="23056">
                  <c:v>-6.4393036012402169E-3</c:v>
                </c:pt>
                <c:pt idx="23057">
                  <c:v>-6.4393036012402169E-3</c:v>
                </c:pt>
                <c:pt idx="23058">
                  <c:v>-6.4393036012402169E-3</c:v>
                </c:pt>
                <c:pt idx="23059">
                  <c:v>-6.4393036012402169E-3</c:v>
                </c:pt>
                <c:pt idx="23060">
                  <c:v>-6.4393036012402169E-3</c:v>
                </c:pt>
                <c:pt idx="23061">
                  <c:v>-6.4393036012402169E-3</c:v>
                </c:pt>
                <c:pt idx="23062">
                  <c:v>-6.4393036012402169E-3</c:v>
                </c:pt>
                <c:pt idx="23063">
                  <c:v>-6.4393036012402169E-3</c:v>
                </c:pt>
                <c:pt idx="23064">
                  <c:v>-6.4393036012402169E-3</c:v>
                </c:pt>
                <c:pt idx="23065">
                  <c:v>-6.4393036012402169E-3</c:v>
                </c:pt>
                <c:pt idx="23066">
                  <c:v>-6.4393036012402169E-3</c:v>
                </c:pt>
                <c:pt idx="23067">
                  <c:v>-6.4393036012402169E-3</c:v>
                </c:pt>
                <c:pt idx="23068">
                  <c:v>-6.4393036012402169E-3</c:v>
                </c:pt>
                <c:pt idx="23069">
                  <c:v>-6.4393036012402169E-3</c:v>
                </c:pt>
                <c:pt idx="23070">
                  <c:v>-6.4393036012402169E-3</c:v>
                </c:pt>
                <c:pt idx="23071">
                  <c:v>-6.4393036012402169E-3</c:v>
                </c:pt>
                <c:pt idx="23072">
                  <c:v>-6.4393036012402169E-3</c:v>
                </c:pt>
                <c:pt idx="23073">
                  <c:v>-6.4393036012402169E-3</c:v>
                </c:pt>
                <c:pt idx="23074">
                  <c:v>-6.4393036012402169E-3</c:v>
                </c:pt>
                <c:pt idx="23075">
                  <c:v>-6.4393036012402169E-3</c:v>
                </c:pt>
                <c:pt idx="23076">
                  <c:v>-6.4393036012402169E-3</c:v>
                </c:pt>
                <c:pt idx="23077">
                  <c:v>-6.4393036012402169E-3</c:v>
                </c:pt>
                <c:pt idx="23078">
                  <c:v>-6.4393036012402169E-3</c:v>
                </c:pt>
                <c:pt idx="23079">
                  <c:v>-6.4393036012402169E-3</c:v>
                </c:pt>
                <c:pt idx="23080">
                  <c:v>-6.4393036012402169E-3</c:v>
                </c:pt>
                <c:pt idx="23081">
                  <c:v>-6.4393036012402169E-3</c:v>
                </c:pt>
                <c:pt idx="23082">
                  <c:v>-6.4393036012402169E-3</c:v>
                </c:pt>
                <c:pt idx="23083">
                  <c:v>-6.9162890531839199E-3</c:v>
                </c:pt>
                <c:pt idx="23084">
                  <c:v>-6.9162890531839199E-3</c:v>
                </c:pt>
                <c:pt idx="23085">
                  <c:v>-6.9162890531839199E-3</c:v>
                </c:pt>
                <c:pt idx="23086">
                  <c:v>-6.9162890531839199E-3</c:v>
                </c:pt>
                <c:pt idx="23087">
                  <c:v>-6.9162890531839199E-3</c:v>
                </c:pt>
                <c:pt idx="23088">
                  <c:v>-6.9162890531839199E-3</c:v>
                </c:pt>
                <c:pt idx="23089">
                  <c:v>-6.9162890531839199E-3</c:v>
                </c:pt>
                <c:pt idx="23090">
                  <c:v>-6.9162890531839199E-3</c:v>
                </c:pt>
                <c:pt idx="23091">
                  <c:v>-6.9162890531839199E-3</c:v>
                </c:pt>
                <c:pt idx="23092">
                  <c:v>-6.9162890531839199E-3</c:v>
                </c:pt>
                <c:pt idx="23093">
                  <c:v>-6.9162890531839199E-3</c:v>
                </c:pt>
                <c:pt idx="23094">
                  <c:v>-6.9162890531839199E-3</c:v>
                </c:pt>
                <c:pt idx="23095">
                  <c:v>-6.9162890531839199E-3</c:v>
                </c:pt>
                <c:pt idx="23096">
                  <c:v>-6.9162890531839199E-3</c:v>
                </c:pt>
                <c:pt idx="23097">
                  <c:v>-6.9162890531839199E-3</c:v>
                </c:pt>
                <c:pt idx="23098">
                  <c:v>-6.9162890531839199E-3</c:v>
                </c:pt>
                <c:pt idx="23099">
                  <c:v>-6.9162890531839199E-3</c:v>
                </c:pt>
                <c:pt idx="23100">
                  <c:v>-6.9162890531839199E-3</c:v>
                </c:pt>
                <c:pt idx="23101">
                  <c:v>-7.3932745051275934E-3</c:v>
                </c:pt>
                <c:pt idx="23102">
                  <c:v>-7.3932745051275934E-3</c:v>
                </c:pt>
                <c:pt idx="23103">
                  <c:v>-7.3932745051275934E-3</c:v>
                </c:pt>
                <c:pt idx="23104">
                  <c:v>-7.3932745051275934E-3</c:v>
                </c:pt>
                <c:pt idx="23105">
                  <c:v>-7.3932745051275934E-3</c:v>
                </c:pt>
                <c:pt idx="23106">
                  <c:v>-7.3932745051275934E-3</c:v>
                </c:pt>
                <c:pt idx="23107">
                  <c:v>-7.6317672310994792E-3</c:v>
                </c:pt>
                <c:pt idx="23108">
                  <c:v>-7.6317672310994792E-3</c:v>
                </c:pt>
                <c:pt idx="23109">
                  <c:v>-7.6317672310994792E-3</c:v>
                </c:pt>
                <c:pt idx="23110">
                  <c:v>-7.6317672310994792E-3</c:v>
                </c:pt>
                <c:pt idx="23111">
                  <c:v>-7.6317672310994792E-3</c:v>
                </c:pt>
                <c:pt idx="23112">
                  <c:v>-7.6317672310994792E-3</c:v>
                </c:pt>
                <c:pt idx="23113">
                  <c:v>-7.8702599570713433E-3</c:v>
                </c:pt>
                <c:pt idx="23114">
                  <c:v>-7.8702599570713433E-3</c:v>
                </c:pt>
                <c:pt idx="23115">
                  <c:v>-7.8702599570713433E-3</c:v>
                </c:pt>
                <c:pt idx="23116">
                  <c:v>-7.8702599570713433E-3</c:v>
                </c:pt>
                <c:pt idx="23117">
                  <c:v>-7.8702599570713433E-3</c:v>
                </c:pt>
                <c:pt idx="23118">
                  <c:v>-7.8702599570713433E-3</c:v>
                </c:pt>
                <c:pt idx="23119">
                  <c:v>-8.1087526830431675E-3</c:v>
                </c:pt>
                <c:pt idx="23120">
                  <c:v>-7.8702599570713433E-3</c:v>
                </c:pt>
                <c:pt idx="23121">
                  <c:v>-7.8702599570713433E-3</c:v>
                </c:pt>
                <c:pt idx="23122">
                  <c:v>-7.8702599570713433E-3</c:v>
                </c:pt>
                <c:pt idx="23123">
                  <c:v>-7.8702599570713433E-3</c:v>
                </c:pt>
                <c:pt idx="23124">
                  <c:v>-7.8702599570713433E-3</c:v>
                </c:pt>
                <c:pt idx="23125">
                  <c:v>-7.6317672310994792E-3</c:v>
                </c:pt>
                <c:pt idx="23126">
                  <c:v>-7.6317672310994792E-3</c:v>
                </c:pt>
                <c:pt idx="23127">
                  <c:v>-7.6317672310994792E-3</c:v>
                </c:pt>
                <c:pt idx="23128">
                  <c:v>-8.1087526830431675E-3</c:v>
                </c:pt>
                <c:pt idx="23129">
                  <c:v>-8.345255126371005E-3</c:v>
                </c:pt>
                <c:pt idx="23130">
                  <c:v>-8.345255126371005E-3</c:v>
                </c:pt>
                <c:pt idx="23131">
                  <c:v>-8.345255126371005E-3</c:v>
                </c:pt>
                <c:pt idx="23132">
                  <c:v>-8.345255126371005E-3</c:v>
                </c:pt>
                <c:pt idx="23133">
                  <c:v>-8.345255126371005E-3</c:v>
                </c:pt>
                <c:pt idx="23134">
                  <c:v>-8.345255126371005E-3</c:v>
                </c:pt>
                <c:pt idx="23135">
                  <c:v>-7.8721374045801901E-3</c:v>
                </c:pt>
                <c:pt idx="23136">
                  <c:v>-8.1106870229008012E-3</c:v>
                </c:pt>
                <c:pt idx="23137">
                  <c:v>-8.3472454090150229E-3</c:v>
                </c:pt>
                <c:pt idx="23138">
                  <c:v>-8.3472454090150229E-3</c:v>
                </c:pt>
                <c:pt idx="23139">
                  <c:v>-8.1106870229008012E-3</c:v>
                </c:pt>
                <c:pt idx="23140">
                  <c:v>-8.1106870229008012E-3</c:v>
                </c:pt>
                <c:pt idx="23141">
                  <c:v>-8.1106870229008012E-3</c:v>
                </c:pt>
                <c:pt idx="23142">
                  <c:v>-9.0648854961832646E-3</c:v>
                </c:pt>
                <c:pt idx="23143">
                  <c:v>-8.589835361488966E-3</c:v>
                </c:pt>
                <c:pt idx="23144">
                  <c:v>-8.589835361488966E-3</c:v>
                </c:pt>
                <c:pt idx="23145">
                  <c:v>-8.1164955836715205E-3</c:v>
                </c:pt>
                <c:pt idx="23146">
                  <c:v>-8.1164955836715205E-3</c:v>
                </c:pt>
                <c:pt idx="23147">
                  <c:v>-8.1164955836715205E-3</c:v>
                </c:pt>
                <c:pt idx="23148">
                  <c:v>-8.1164955836715205E-3</c:v>
                </c:pt>
                <c:pt idx="23149">
                  <c:v>-8.1164955836715205E-3</c:v>
                </c:pt>
                <c:pt idx="23150">
                  <c:v>-8.1164955836715205E-3</c:v>
                </c:pt>
                <c:pt idx="23151">
                  <c:v>-8.1164955836715205E-3</c:v>
                </c:pt>
                <c:pt idx="23152">
                  <c:v>-8.1164955836715205E-3</c:v>
                </c:pt>
                <c:pt idx="23153">
                  <c:v>-8.1164955836715205E-3</c:v>
                </c:pt>
                <c:pt idx="23154">
                  <c:v>-8.1164955836715205E-3</c:v>
                </c:pt>
                <c:pt idx="23155">
                  <c:v>-8.1164955836715205E-3</c:v>
                </c:pt>
                <c:pt idx="23156">
                  <c:v>-8.1164955836715205E-3</c:v>
                </c:pt>
                <c:pt idx="23157">
                  <c:v>-8.1164955836715205E-3</c:v>
                </c:pt>
                <c:pt idx="23158">
                  <c:v>-8.1164955836715205E-3</c:v>
                </c:pt>
                <c:pt idx="23159">
                  <c:v>-8.1164955836715205E-3</c:v>
                </c:pt>
                <c:pt idx="23160">
                  <c:v>-8.1164955836715205E-3</c:v>
                </c:pt>
                <c:pt idx="23161">
                  <c:v>-8.1164955836715205E-3</c:v>
                </c:pt>
                <c:pt idx="23162">
                  <c:v>-8.3552160420148486E-3</c:v>
                </c:pt>
                <c:pt idx="23163">
                  <c:v>-8.3552160420148486E-3</c:v>
                </c:pt>
                <c:pt idx="23164">
                  <c:v>-8.3552160420148486E-3</c:v>
                </c:pt>
                <c:pt idx="23165">
                  <c:v>-7.8815380941008231E-3</c:v>
                </c:pt>
                <c:pt idx="23166">
                  <c:v>-8.836876044900922E-3</c:v>
                </c:pt>
                <c:pt idx="23167">
                  <c:v>-8.363201911589074E-3</c:v>
                </c:pt>
                <c:pt idx="23168">
                  <c:v>-9.5579450418160228E-3</c:v>
                </c:pt>
                <c:pt idx="23169">
                  <c:v>-8.3732057416268067E-3</c:v>
                </c:pt>
                <c:pt idx="23170">
                  <c:v>-8.3732057416268067E-3</c:v>
                </c:pt>
                <c:pt idx="23171">
                  <c:v>-8.3732057416268067E-3</c:v>
                </c:pt>
                <c:pt idx="23172">
                  <c:v>-8.1339712918660351E-3</c:v>
                </c:pt>
                <c:pt idx="23173">
                  <c:v>-8.1339712918660351E-3</c:v>
                </c:pt>
                <c:pt idx="23174">
                  <c:v>-7.8947368421052617E-3</c:v>
                </c:pt>
                <c:pt idx="23175">
                  <c:v>-7.8947368421052617E-3</c:v>
                </c:pt>
                <c:pt idx="23176">
                  <c:v>-8.3732057416268067E-3</c:v>
                </c:pt>
                <c:pt idx="23177">
                  <c:v>-8.3732057416268067E-3</c:v>
                </c:pt>
                <c:pt idx="23178">
                  <c:v>-8.6124401913875766E-3</c:v>
                </c:pt>
                <c:pt idx="23179">
                  <c:v>-8.3732057416268067E-3</c:v>
                </c:pt>
                <c:pt idx="23180">
                  <c:v>-8.6124401913875766E-3</c:v>
                </c:pt>
                <c:pt idx="23181">
                  <c:v>-8.6124401913875766E-3</c:v>
                </c:pt>
                <c:pt idx="23182">
                  <c:v>-8.6124401913875766E-3</c:v>
                </c:pt>
                <c:pt idx="23183">
                  <c:v>-8.6124401913875766E-3</c:v>
                </c:pt>
                <c:pt idx="23184">
                  <c:v>-8.6124401913875766E-3</c:v>
                </c:pt>
                <c:pt idx="23185">
                  <c:v>-8.6124401913875766E-3</c:v>
                </c:pt>
                <c:pt idx="23186">
                  <c:v>-8.6124401913875766E-3</c:v>
                </c:pt>
                <c:pt idx="23187">
                  <c:v>-9.3301435406698708E-3</c:v>
                </c:pt>
                <c:pt idx="23188">
                  <c:v>-9.3301435406698708E-3</c:v>
                </c:pt>
                <c:pt idx="23189">
                  <c:v>-9.3301435406698708E-3</c:v>
                </c:pt>
                <c:pt idx="23190">
                  <c:v>-9.3301435406698708E-3</c:v>
                </c:pt>
                <c:pt idx="23191">
                  <c:v>-8.6124401913875766E-3</c:v>
                </c:pt>
                <c:pt idx="23192">
                  <c:v>-8.6124401913875766E-3</c:v>
                </c:pt>
                <c:pt idx="23193">
                  <c:v>-9.3301435406698708E-3</c:v>
                </c:pt>
                <c:pt idx="23194">
                  <c:v>-9.3301435406698708E-3</c:v>
                </c:pt>
                <c:pt idx="23195">
                  <c:v>-9.5693779904306251E-3</c:v>
                </c:pt>
                <c:pt idx="23196">
                  <c:v>-9.5693779904306251E-3</c:v>
                </c:pt>
                <c:pt idx="23197">
                  <c:v>-9.5693779904306251E-3</c:v>
                </c:pt>
                <c:pt idx="23198">
                  <c:v>-9.5693779904306251E-3</c:v>
                </c:pt>
                <c:pt idx="23199">
                  <c:v>-9.5693779904306251E-3</c:v>
                </c:pt>
                <c:pt idx="23200">
                  <c:v>-9.5693779904306251E-3</c:v>
                </c:pt>
                <c:pt idx="23201">
                  <c:v>-1.0287081339712997E-2</c:v>
                </c:pt>
                <c:pt idx="23202">
                  <c:v>-1.0287081339712997E-2</c:v>
                </c:pt>
                <c:pt idx="23203">
                  <c:v>-1.0287081339712997E-2</c:v>
                </c:pt>
                <c:pt idx="23204">
                  <c:v>-1.0287081339712997E-2</c:v>
                </c:pt>
                <c:pt idx="23205">
                  <c:v>-1.0287081339712997E-2</c:v>
                </c:pt>
                <c:pt idx="23206">
                  <c:v>-1.0287081339712997E-2</c:v>
                </c:pt>
                <c:pt idx="23207">
                  <c:v>-1.0287081339712997E-2</c:v>
                </c:pt>
                <c:pt idx="23208">
                  <c:v>-1.0287081339712997E-2</c:v>
                </c:pt>
                <c:pt idx="23209">
                  <c:v>-1.0287081339712997E-2</c:v>
                </c:pt>
                <c:pt idx="23210">
                  <c:v>-1.0287081339712997E-2</c:v>
                </c:pt>
                <c:pt idx="23211">
                  <c:v>-1.004784688995216E-2</c:v>
                </c:pt>
                <c:pt idx="23212">
                  <c:v>-1.004784688995216E-2</c:v>
                </c:pt>
                <c:pt idx="23213">
                  <c:v>-1.004784688995216E-2</c:v>
                </c:pt>
                <c:pt idx="23214">
                  <c:v>-1.004784688995216E-2</c:v>
                </c:pt>
                <c:pt idx="23215">
                  <c:v>-1.0287081339712997E-2</c:v>
                </c:pt>
                <c:pt idx="23216">
                  <c:v>-1.0287081339712997E-2</c:v>
                </c:pt>
                <c:pt idx="23217">
                  <c:v>-1.0287081339712997E-2</c:v>
                </c:pt>
                <c:pt idx="23218">
                  <c:v>-1.0287081339712997E-2</c:v>
                </c:pt>
                <c:pt idx="23219">
                  <c:v>-1.004784688995216E-2</c:v>
                </c:pt>
                <c:pt idx="23220">
                  <c:v>-1.004784688995216E-2</c:v>
                </c:pt>
                <c:pt idx="23221">
                  <c:v>-1.004784688995216E-2</c:v>
                </c:pt>
                <c:pt idx="23222">
                  <c:v>-1.004784688995216E-2</c:v>
                </c:pt>
                <c:pt idx="23223">
                  <c:v>-1.004784688995216E-2</c:v>
                </c:pt>
                <c:pt idx="23224">
                  <c:v>-1.004784688995216E-2</c:v>
                </c:pt>
                <c:pt idx="23225">
                  <c:v>-1.004784688995216E-2</c:v>
                </c:pt>
                <c:pt idx="23226">
                  <c:v>-1.004784688995216E-2</c:v>
                </c:pt>
                <c:pt idx="23227">
                  <c:v>-9.8086124401913898E-3</c:v>
                </c:pt>
                <c:pt idx="23228">
                  <c:v>-9.8086124401913898E-3</c:v>
                </c:pt>
                <c:pt idx="23229">
                  <c:v>-9.3301435406698708E-3</c:v>
                </c:pt>
                <c:pt idx="23230">
                  <c:v>-9.3301435406698708E-3</c:v>
                </c:pt>
                <c:pt idx="23231">
                  <c:v>-9.5693779904306251E-3</c:v>
                </c:pt>
                <c:pt idx="23232">
                  <c:v>-9.5693779904306251E-3</c:v>
                </c:pt>
                <c:pt idx="23233">
                  <c:v>-9.3301435406698708E-3</c:v>
                </c:pt>
                <c:pt idx="23234">
                  <c:v>-9.3301435406698708E-3</c:v>
                </c:pt>
                <c:pt idx="23235">
                  <c:v>-9.3301435406698708E-3</c:v>
                </c:pt>
                <c:pt idx="23236">
                  <c:v>-9.3301435406698708E-3</c:v>
                </c:pt>
                <c:pt idx="23237">
                  <c:v>-9.3301435406698708E-3</c:v>
                </c:pt>
                <c:pt idx="23238">
                  <c:v>-9.3301435406698708E-3</c:v>
                </c:pt>
                <c:pt idx="23239">
                  <c:v>-9.3301435406698708E-3</c:v>
                </c:pt>
                <c:pt idx="23240">
                  <c:v>-9.3301435406698708E-3</c:v>
                </c:pt>
                <c:pt idx="23241">
                  <c:v>-9.0909090909091338E-3</c:v>
                </c:pt>
                <c:pt idx="23242">
                  <c:v>-9.0909090909091338E-3</c:v>
                </c:pt>
                <c:pt idx="23243">
                  <c:v>-8.8516746411483847E-3</c:v>
                </c:pt>
                <c:pt idx="23244">
                  <c:v>-8.8516746411483847E-3</c:v>
                </c:pt>
                <c:pt idx="23245">
                  <c:v>-8.8516746411483847E-3</c:v>
                </c:pt>
                <c:pt idx="23246">
                  <c:v>-8.8516746411483847E-3</c:v>
                </c:pt>
                <c:pt idx="23247">
                  <c:v>-8.3732057416268067E-3</c:v>
                </c:pt>
                <c:pt idx="23248">
                  <c:v>-8.3732057416268067E-3</c:v>
                </c:pt>
                <c:pt idx="23249">
                  <c:v>-8.3732057416268067E-3</c:v>
                </c:pt>
                <c:pt idx="23250">
                  <c:v>-8.6124401913875766E-3</c:v>
                </c:pt>
                <c:pt idx="23251">
                  <c:v>-8.6124401913875766E-3</c:v>
                </c:pt>
                <c:pt idx="23252">
                  <c:v>-8.6124401913875766E-3</c:v>
                </c:pt>
                <c:pt idx="23253">
                  <c:v>-8.1339712918660351E-3</c:v>
                </c:pt>
                <c:pt idx="23254">
                  <c:v>-8.1339712918660351E-3</c:v>
                </c:pt>
                <c:pt idx="23255">
                  <c:v>-8.1339712918660351E-3</c:v>
                </c:pt>
                <c:pt idx="23256">
                  <c:v>-8.1339712918660351E-3</c:v>
                </c:pt>
                <c:pt idx="23257">
                  <c:v>-8.1339712918660351E-3</c:v>
                </c:pt>
                <c:pt idx="23258">
                  <c:v>-8.1339712918660351E-3</c:v>
                </c:pt>
                <c:pt idx="23259">
                  <c:v>-8.3732057416268067E-3</c:v>
                </c:pt>
                <c:pt idx="23260">
                  <c:v>-8.3732057416268067E-3</c:v>
                </c:pt>
                <c:pt idx="23261">
                  <c:v>-8.1339712918660351E-3</c:v>
                </c:pt>
                <c:pt idx="23262">
                  <c:v>-8.1339712918660351E-3</c:v>
                </c:pt>
                <c:pt idx="23263">
                  <c:v>-7.8985160363810435E-3</c:v>
                </c:pt>
                <c:pt idx="23264">
                  <c:v>-8.1378650071804691E-3</c:v>
                </c:pt>
                <c:pt idx="23265">
                  <c:v>-8.1378650071804691E-3</c:v>
                </c:pt>
                <c:pt idx="23266">
                  <c:v>-8.1378650071804691E-3</c:v>
                </c:pt>
                <c:pt idx="23267">
                  <c:v>-8.1378650071804691E-3</c:v>
                </c:pt>
                <c:pt idx="23268">
                  <c:v>-8.1378650071804691E-3</c:v>
                </c:pt>
                <c:pt idx="23269">
                  <c:v>-8.1378650071804691E-3</c:v>
                </c:pt>
                <c:pt idx="23270">
                  <c:v>-8.1378650071804691E-3</c:v>
                </c:pt>
                <c:pt idx="23271">
                  <c:v>-8.1378650071804691E-3</c:v>
                </c:pt>
                <c:pt idx="23272">
                  <c:v>-8.1378650071804691E-3</c:v>
                </c:pt>
                <c:pt idx="23273">
                  <c:v>-8.1378650071804691E-3</c:v>
                </c:pt>
                <c:pt idx="23274">
                  <c:v>-8.1378650071804691E-3</c:v>
                </c:pt>
                <c:pt idx="23275">
                  <c:v>-8.1378650071804691E-3</c:v>
                </c:pt>
                <c:pt idx="23276">
                  <c:v>-8.1378650071804691E-3</c:v>
                </c:pt>
                <c:pt idx="23277">
                  <c:v>-8.1378650071804691E-3</c:v>
                </c:pt>
                <c:pt idx="23278">
                  <c:v>-7.4198180947822401E-3</c:v>
                </c:pt>
                <c:pt idx="23279">
                  <c:v>-8.3712030614685549E-3</c:v>
                </c:pt>
                <c:pt idx="23280">
                  <c:v>-8.3712030614685549E-3</c:v>
                </c:pt>
                <c:pt idx="23281">
                  <c:v>-8.3712030614685549E-3</c:v>
                </c:pt>
                <c:pt idx="23282">
                  <c:v>-8.3712030614685549E-3</c:v>
                </c:pt>
                <c:pt idx="23283">
                  <c:v>-8.3712030614685549E-3</c:v>
                </c:pt>
                <c:pt idx="23284">
                  <c:v>-8.3712030614685549E-3</c:v>
                </c:pt>
                <c:pt idx="23285">
                  <c:v>-8.3712030614685549E-3</c:v>
                </c:pt>
                <c:pt idx="23286">
                  <c:v>-8.6103802917962546E-3</c:v>
                </c:pt>
                <c:pt idx="23287">
                  <c:v>-8.3732057416268067E-3</c:v>
                </c:pt>
                <c:pt idx="23288">
                  <c:v>-8.3732057416268067E-3</c:v>
                </c:pt>
                <c:pt idx="23289">
                  <c:v>-8.3732057416268067E-3</c:v>
                </c:pt>
                <c:pt idx="23290">
                  <c:v>-8.3732057416268067E-3</c:v>
                </c:pt>
                <c:pt idx="23291">
                  <c:v>-8.3732057416268067E-3</c:v>
                </c:pt>
                <c:pt idx="23292">
                  <c:v>-8.3732057416268067E-3</c:v>
                </c:pt>
                <c:pt idx="23293">
                  <c:v>-8.3732057416268067E-3</c:v>
                </c:pt>
                <c:pt idx="23294">
                  <c:v>-8.6124401913875766E-3</c:v>
                </c:pt>
                <c:pt idx="23295">
                  <c:v>-8.1359176836563688E-3</c:v>
                </c:pt>
                <c:pt idx="23296">
                  <c:v>-8.1359176836563688E-3</c:v>
                </c:pt>
                <c:pt idx="23297">
                  <c:v>-8.1359176836563688E-3</c:v>
                </c:pt>
                <c:pt idx="23298">
                  <c:v>-7.8966259870782533E-3</c:v>
                </c:pt>
                <c:pt idx="23299">
                  <c:v>-7.8966259870782533E-3</c:v>
                </c:pt>
                <c:pt idx="23300">
                  <c:v>-7.6573342905001361E-3</c:v>
                </c:pt>
                <c:pt idx="23301">
                  <c:v>-8.1320258311408777E-3</c:v>
                </c:pt>
                <c:pt idx="23302">
                  <c:v>-8.1320258311408777E-3</c:v>
                </c:pt>
                <c:pt idx="23303">
                  <c:v>-8.3712030614685549E-3</c:v>
                </c:pt>
                <c:pt idx="23304">
                  <c:v>-8.3712030614685549E-3</c:v>
                </c:pt>
                <c:pt idx="23305">
                  <c:v>-8.3712030614685549E-3</c:v>
                </c:pt>
                <c:pt idx="23306">
                  <c:v>-7.6536713704855423E-3</c:v>
                </c:pt>
                <c:pt idx="23307">
                  <c:v>-8.1320258311408777E-3</c:v>
                </c:pt>
                <c:pt idx="23308">
                  <c:v>-8.1320258311408777E-3</c:v>
                </c:pt>
                <c:pt idx="23309">
                  <c:v>-8.1320258311408777E-3</c:v>
                </c:pt>
                <c:pt idx="23310">
                  <c:v>-8.1320258311408777E-3</c:v>
                </c:pt>
                <c:pt idx="23311">
                  <c:v>-8.6103802917962546E-3</c:v>
                </c:pt>
                <c:pt idx="23312">
                  <c:v>-8.6103802917962546E-3</c:v>
                </c:pt>
                <c:pt idx="23313">
                  <c:v>-8.1320258311408777E-3</c:v>
                </c:pt>
                <c:pt idx="23314">
                  <c:v>-8.1320258311408777E-3</c:v>
                </c:pt>
                <c:pt idx="23315">
                  <c:v>-8.1320258311408777E-3</c:v>
                </c:pt>
                <c:pt idx="23316">
                  <c:v>-8.1320258311408777E-3</c:v>
                </c:pt>
                <c:pt idx="23317">
                  <c:v>-7.8928486008132317E-3</c:v>
                </c:pt>
                <c:pt idx="23318">
                  <c:v>-8.1320258311408777E-3</c:v>
                </c:pt>
                <c:pt idx="23319">
                  <c:v>-7.8928486008132317E-3</c:v>
                </c:pt>
                <c:pt idx="23320">
                  <c:v>-7.8928486008132317E-3</c:v>
                </c:pt>
                <c:pt idx="23321">
                  <c:v>-7.8928486008132317E-3</c:v>
                </c:pt>
                <c:pt idx="23322">
                  <c:v>-7.8928486008132317E-3</c:v>
                </c:pt>
                <c:pt idx="23323">
                  <c:v>-7.8928486008132317E-3</c:v>
                </c:pt>
                <c:pt idx="23324">
                  <c:v>-7.8928486008132317E-3</c:v>
                </c:pt>
                <c:pt idx="23325">
                  <c:v>-7.8928486008132317E-3</c:v>
                </c:pt>
                <c:pt idx="23326">
                  <c:v>-7.8928486008132317E-3</c:v>
                </c:pt>
                <c:pt idx="23327">
                  <c:v>-8.1320258311408777E-3</c:v>
                </c:pt>
                <c:pt idx="23328">
                  <c:v>-8.1320258311408777E-3</c:v>
                </c:pt>
                <c:pt idx="23329">
                  <c:v>-8.1320258311408777E-3</c:v>
                </c:pt>
                <c:pt idx="23330">
                  <c:v>-8.1320258311408777E-3</c:v>
                </c:pt>
                <c:pt idx="23331">
                  <c:v>-8.3712030614685549E-3</c:v>
                </c:pt>
                <c:pt idx="23332">
                  <c:v>-8.3712030614685549E-3</c:v>
                </c:pt>
                <c:pt idx="23333">
                  <c:v>-8.3712030614685549E-3</c:v>
                </c:pt>
                <c:pt idx="23334">
                  <c:v>-8.3712030614685549E-3</c:v>
                </c:pt>
                <c:pt idx="23335">
                  <c:v>-8.3712030614685549E-3</c:v>
                </c:pt>
                <c:pt idx="23336">
                  <c:v>-8.3712030614685549E-3</c:v>
                </c:pt>
                <c:pt idx="23337">
                  <c:v>-8.3712030614685549E-3</c:v>
                </c:pt>
                <c:pt idx="23338">
                  <c:v>-8.3712030614685549E-3</c:v>
                </c:pt>
                <c:pt idx="23339">
                  <c:v>-8.3712030614685549E-3</c:v>
                </c:pt>
                <c:pt idx="23340">
                  <c:v>-8.3712030614685549E-3</c:v>
                </c:pt>
                <c:pt idx="23341">
                  <c:v>-8.1320258311408777E-3</c:v>
                </c:pt>
                <c:pt idx="23342">
                  <c:v>-8.1320258311408777E-3</c:v>
                </c:pt>
                <c:pt idx="23343">
                  <c:v>-8.1320258311408777E-3</c:v>
                </c:pt>
                <c:pt idx="23344">
                  <c:v>-8.1320258311408777E-3</c:v>
                </c:pt>
                <c:pt idx="23345">
                  <c:v>-8.3712030614685549E-3</c:v>
                </c:pt>
                <c:pt idx="23346">
                  <c:v>-8.1320258311408777E-3</c:v>
                </c:pt>
                <c:pt idx="23347">
                  <c:v>-8.8495575221239561E-3</c:v>
                </c:pt>
                <c:pt idx="23348">
                  <c:v>-8.8495575221239561E-3</c:v>
                </c:pt>
                <c:pt idx="23349">
                  <c:v>-8.8495575221239561E-3</c:v>
                </c:pt>
                <c:pt idx="23350">
                  <c:v>-8.8495575221239561E-3</c:v>
                </c:pt>
                <c:pt idx="23351">
                  <c:v>-9.0887347524515709E-3</c:v>
                </c:pt>
                <c:pt idx="23352">
                  <c:v>-9.0887347524515709E-3</c:v>
                </c:pt>
                <c:pt idx="23353">
                  <c:v>-9.0887347524515709E-3</c:v>
                </c:pt>
                <c:pt idx="23354">
                  <c:v>-9.0887347524515709E-3</c:v>
                </c:pt>
                <c:pt idx="23355">
                  <c:v>-9.3279119827792394E-3</c:v>
                </c:pt>
                <c:pt idx="23356">
                  <c:v>-9.3279119827792394E-3</c:v>
                </c:pt>
                <c:pt idx="23357">
                  <c:v>-9.5670892131070207E-3</c:v>
                </c:pt>
                <c:pt idx="23358">
                  <c:v>-9.5670892131070207E-3</c:v>
                </c:pt>
                <c:pt idx="23359">
                  <c:v>-9.8062664434345921E-3</c:v>
                </c:pt>
                <c:pt idx="23360">
                  <c:v>-9.8062664434345921E-3</c:v>
                </c:pt>
                <c:pt idx="23361">
                  <c:v>-9.8062664434345921E-3</c:v>
                </c:pt>
                <c:pt idx="23362">
                  <c:v>-9.8062664434345921E-3</c:v>
                </c:pt>
                <c:pt idx="23363">
                  <c:v>-1.0045443673762281E-2</c:v>
                </c:pt>
                <c:pt idx="23364">
                  <c:v>-1.0045443673762281E-2</c:v>
                </c:pt>
                <c:pt idx="23365">
                  <c:v>-1.0045443673762281E-2</c:v>
                </c:pt>
                <c:pt idx="23366">
                  <c:v>-1.0045443673762281E-2</c:v>
                </c:pt>
                <c:pt idx="23367">
                  <c:v>-9.8062664434345921E-3</c:v>
                </c:pt>
                <c:pt idx="23368">
                  <c:v>-9.8062664434345921E-3</c:v>
                </c:pt>
                <c:pt idx="23369">
                  <c:v>-1.0523798134417662E-2</c:v>
                </c:pt>
                <c:pt idx="23370">
                  <c:v>-1.0523798134417662E-2</c:v>
                </c:pt>
                <c:pt idx="23371">
                  <c:v>-1.0523798134417662E-2</c:v>
                </c:pt>
                <c:pt idx="23372">
                  <c:v>-1.0523798134417662E-2</c:v>
                </c:pt>
                <c:pt idx="23373">
                  <c:v>-1.0284620904089931E-2</c:v>
                </c:pt>
                <c:pt idx="23374">
                  <c:v>-1.0284620904089931E-2</c:v>
                </c:pt>
                <c:pt idx="23375">
                  <c:v>-1.0284620904089931E-2</c:v>
                </c:pt>
                <c:pt idx="23376">
                  <c:v>-1.0284620904089931E-2</c:v>
                </c:pt>
                <c:pt idx="23377">
                  <c:v>-1.0284620904089931E-2</c:v>
                </c:pt>
                <c:pt idx="23378">
                  <c:v>-9.3279119827792394E-3</c:v>
                </c:pt>
                <c:pt idx="23379">
                  <c:v>-9.3279119827792394E-3</c:v>
                </c:pt>
                <c:pt idx="23380">
                  <c:v>-9.5670892131070207E-3</c:v>
                </c:pt>
                <c:pt idx="23381">
                  <c:v>-9.5670892131070207E-3</c:v>
                </c:pt>
                <c:pt idx="23382">
                  <c:v>-9.5670892131070207E-3</c:v>
                </c:pt>
                <c:pt idx="23383">
                  <c:v>-9.8062664434345921E-3</c:v>
                </c:pt>
                <c:pt idx="23384">
                  <c:v>-9.5670892131070207E-3</c:v>
                </c:pt>
                <c:pt idx="23385">
                  <c:v>-9.8062664434345921E-3</c:v>
                </c:pt>
                <c:pt idx="23386">
                  <c:v>-9.8062664434345921E-3</c:v>
                </c:pt>
                <c:pt idx="23387">
                  <c:v>-9.8062664434345921E-3</c:v>
                </c:pt>
                <c:pt idx="23388">
                  <c:v>-1.0045443673762281E-2</c:v>
                </c:pt>
                <c:pt idx="23389">
                  <c:v>-1.0045443673762281E-2</c:v>
                </c:pt>
                <c:pt idx="23390">
                  <c:v>-1.0045443673762281E-2</c:v>
                </c:pt>
                <c:pt idx="23391">
                  <c:v>-1.0045443673762281E-2</c:v>
                </c:pt>
                <c:pt idx="23392">
                  <c:v>-1.0045443673762281E-2</c:v>
                </c:pt>
                <c:pt idx="23393">
                  <c:v>-1.0045443673762281E-2</c:v>
                </c:pt>
                <c:pt idx="23394">
                  <c:v>-1.0284620904089931E-2</c:v>
                </c:pt>
                <c:pt idx="23395">
                  <c:v>-1.0284620904089931E-2</c:v>
                </c:pt>
                <c:pt idx="23396">
                  <c:v>-1.0284620904089931E-2</c:v>
                </c:pt>
                <c:pt idx="23397">
                  <c:v>-1.0284620904089931E-2</c:v>
                </c:pt>
                <c:pt idx="23398">
                  <c:v>-1.0284620904089931E-2</c:v>
                </c:pt>
                <c:pt idx="23399">
                  <c:v>-1.0284620904089931E-2</c:v>
                </c:pt>
                <c:pt idx="23400">
                  <c:v>-1.0045443673762281E-2</c:v>
                </c:pt>
                <c:pt idx="23401">
                  <c:v>-1.0045443673762281E-2</c:v>
                </c:pt>
                <c:pt idx="23402">
                  <c:v>-9.8062664434345921E-3</c:v>
                </c:pt>
                <c:pt idx="23403">
                  <c:v>-9.8062664434345921E-3</c:v>
                </c:pt>
                <c:pt idx="23404">
                  <c:v>-1.0045443673762281E-2</c:v>
                </c:pt>
                <c:pt idx="23405">
                  <c:v>-1.0045443673762281E-2</c:v>
                </c:pt>
                <c:pt idx="23406">
                  <c:v>-1.0045443673762281E-2</c:v>
                </c:pt>
                <c:pt idx="23407">
                  <c:v>-1.0045443673762281E-2</c:v>
                </c:pt>
                <c:pt idx="23408">
                  <c:v>-9.8062664434345921E-3</c:v>
                </c:pt>
                <c:pt idx="23409">
                  <c:v>-9.8062664434345921E-3</c:v>
                </c:pt>
                <c:pt idx="23410">
                  <c:v>-9.8062664434345921E-3</c:v>
                </c:pt>
                <c:pt idx="23411">
                  <c:v>-9.8062664434345921E-3</c:v>
                </c:pt>
                <c:pt idx="23412">
                  <c:v>-9.5670892131070207E-3</c:v>
                </c:pt>
                <c:pt idx="23413">
                  <c:v>-9.5670892131070207E-3</c:v>
                </c:pt>
                <c:pt idx="23414">
                  <c:v>-8.8495575221239561E-3</c:v>
                </c:pt>
                <c:pt idx="23415">
                  <c:v>-8.8495575221239561E-3</c:v>
                </c:pt>
                <c:pt idx="23416">
                  <c:v>-9.3279119827792394E-3</c:v>
                </c:pt>
                <c:pt idx="23417">
                  <c:v>-9.3279119827792394E-3</c:v>
                </c:pt>
                <c:pt idx="23418">
                  <c:v>-9.3279119827792394E-3</c:v>
                </c:pt>
                <c:pt idx="23419">
                  <c:v>-9.3279119827792394E-3</c:v>
                </c:pt>
                <c:pt idx="23420">
                  <c:v>-9.3279119827792394E-3</c:v>
                </c:pt>
                <c:pt idx="23421">
                  <c:v>-9.3279119827792394E-3</c:v>
                </c:pt>
                <c:pt idx="23422">
                  <c:v>-9.3279119827792394E-3</c:v>
                </c:pt>
                <c:pt idx="23423">
                  <c:v>-9.3279119827792394E-3</c:v>
                </c:pt>
                <c:pt idx="23424">
                  <c:v>-9.5670892131070207E-3</c:v>
                </c:pt>
                <c:pt idx="23425">
                  <c:v>-9.5670892131070207E-3</c:v>
                </c:pt>
                <c:pt idx="23426">
                  <c:v>-9.0887347524515709E-3</c:v>
                </c:pt>
                <c:pt idx="23427">
                  <c:v>-9.0887347524515709E-3</c:v>
                </c:pt>
                <c:pt idx="23428">
                  <c:v>-9.0887347524515709E-3</c:v>
                </c:pt>
                <c:pt idx="23429">
                  <c:v>-9.0887347524515709E-3</c:v>
                </c:pt>
                <c:pt idx="23430">
                  <c:v>-8.3712030614685549E-3</c:v>
                </c:pt>
                <c:pt idx="23431">
                  <c:v>-8.3712030614685549E-3</c:v>
                </c:pt>
                <c:pt idx="23432">
                  <c:v>-8.3712030614685549E-3</c:v>
                </c:pt>
                <c:pt idx="23433">
                  <c:v>-8.3712030614685549E-3</c:v>
                </c:pt>
                <c:pt idx="23434">
                  <c:v>-8.3712030614685549E-3</c:v>
                </c:pt>
                <c:pt idx="23435">
                  <c:v>-8.3712030614685549E-3</c:v>
                </c:pt>
                <c:pt idx="23436">
                  <c:v>-8.8495575221239561E-3</c:v>
                </c:pt>
                <c:pt idx="23437">
                  <c:v>-8.8495575221239561E-3</c:v>
                </c:pt>
                <c:pt idx="23438">
                  <c:v>-8.8495575221239561E-3</c:v>
                </c:pt>
                <c:pt idx="23439">
                  <c:v>-8.8495575221239561E-3</c:v>
                </c:pt>
                <c:pt idx="23440">
                  <c:v>-8.8495575221239561E-3</c:v>
                </c:pt>
                <c:pt idx="23441">
                  <c:v>-8.8495575221239561E-3</c:v>
                </c:pt>
                <c:pt idx="23442">
                  <c:v>-8.8495575221239561E-3</c:v>
                </c:pt>
                <c:pt idx="23443">
                  <c:v>-8.8495575221239561E-3</c:v>
                </c:pt>
                <c:pt idx="23444">
                  <c:v>-8.8495575221239561E-3</c:v>
                </c:pt>
                <c:pt idx="23445">
                  <c:v>-8.8495575221239561E-3</c:v>
                </c:pt>
                <c:pt idx="23446">
                  <c:v>-8.8495575221239561E-3</c:v>
                </c:pt>
                <c:pt idx="23447">
                  <c:v>-8.8495575221239561E-3</c:v>
                </c:pt>
                <c:pt idx="23448">
                  <c:v>-8.8495575221239561E-3</c:v>
                </c:pt>
                <c:pt idx="23449">
                  <c:v>-8.8495575221239561E-3</c:v>
                </c:pt>
                <c:pt idx="23450">
                  <c:v>-8.8495575221239561E-3</c:v>
                </c:pt>
                <c:pt idx="23451">
                  <c:v>-8.8495575221239561E-3</c:v>
                </c:pt>
                <c:pt idx="23452">
                  <c:v>-8.8495575221239561E-3</c:v>
                </c:pt>
                <c:pt idx="23453">
                  <c:v>-8.8495575221239561E-3</c:v>
                </c:pt>
                <c:pt idx="23454">
                  <c:v>-8.8495575221239561E-3</c:v>
                </c:pt>
                <c:pt idx="23455">
                  <c:v>-8.8495575221239561E-3</c:v>
                </c:pt>
                <c:pt idx="23456">
                  <c:v>-8.8495575221239561E-3</c:v>
                </c:pt>
                <c:pt idx="23457">
                  <c:v>-8.8495575221239561E-3</c:v>
                </c:pt>
                <c:pt idx="23458">
                  <c:v>-8.8495575221239561E-3</c:v>
                </c:pt>
                <c:pt idx="23459">
                  <c:v>-8.8495575221239561E-3</c:v>
                </c:pt>
                <c:pt idx="23460">
                  <c:v>-8.8495575221239561E-3</c:v>
                </c:pt>
                <c:pt idx="23461">
                  <c:v>-8.8495575221239561E-3</c:v>
                </c:pt>
                <c:pt idx="23462">
                  <c:v>-8.6103802917962546E-3</c:v>
                </c:pt>
                <c:pt idx="23463">
                  <c:v>-8.6103802917962546E-3</c:v>
                </c:pt>
                <c:pt idx="23464">
                  <c:v>-8.1320258311408777E-3</c:v>
                </c:pt>
                <c:pt idx="23465">
                  <c:v>-8.1320258311408777E-3</c:v>
                </c:pt>
                <c:pt idx="23466">
                  <c:v>-8.1320258311408777E-3</c:v>
                </c:pt>
                <c:pt idx="23467">
                  <c:v>-8.1320258311408777E-3</c:v>
                </c:pt>
                <c:pt idx="23468">
                  <c:v>-7.8928486008132317E-3</c:v>
                </c:pt>
                <c:pt idx="23469">
                  <c:v>-7.8928486008132317E-3</c:v>
                </c:pt>
                <c:pt idx="23470">
                  <c:v>-7.8928486008132317E-3</c:v>
                </c:pt>
                <c:pt idx="23471">
                  <c:v>-7.8928486008132317E-3</c:v>
                </c:pt>
                <c:pt idx="23472">
                  <c:v>-7.8928486008132317E-3</c:v>
                </c:pt>
                <c:pt idx="23473">
                  <c:v>-7.8928486008132317E-3</c:v>
                </c:pt>
                <c:pt idx="23474">
                  <c:v>-7.8928486008132317E-3</c:v>
                </c:pt>
                <c:pt idx="23475">
                  <c:v>-7.8928486008132317E-3</c:v>
                </c:pt>
                <c:pt idx="23476">
                  <c:v>-7.8928486008132317E-3</c:v>
                </c:pt>
                <c:pt idx="23477">
                  <c:v>-7.8928486008132317E-3</c:v>
                </c:pt>
                <c:pt idx="23478">
                  <c:v>-8.1320258311408777E-3</c:v>
                </c:pt>
                <c:pt idx="23479">
                  <c:v>-8.1320258311408777E-3</c:v>
                </c:pt>
                <c:pt idx="23480">
                  <c:v>-8.1320258311408777E-3</c:v>
                </c:pt>
                <c:pt idx="23481">
                  <c:v>-8.1320258311408777E-3</c:v>
                </c:pt>
                <c:pt idx="23482">
                  <c:v>-8.1320258311408777E-3</c:v>
                </c:pt>
                <c:pt idx="23483">
                  <c:v>-8.1320258311408777E-3</c:v>
                </c:pt>
                <c:pt idx="23484">
                  <c:v>-8.1320258311408777E-3</c:v>
                </c:pt>
                <c:pt idx="23485">
                  <c:v>-8.1320258311408777E-3</c:v>
                </c:pt>
                <c:pt idx="23486">
                  <c:v>-8.1320258311408777E-3</c:v>
                </c:pt>
                <c:pt idx="23487">
                  <c:v>-8.1320258311408777E-3</c:v>
                </c:pt>
                <c:pt idx="23488">
                  <c:v>-8.1320258311408777E-3</c:v>
                </c:pt>
                <c:pt idx="23489">
                  <c:v>-8.1320258311408777E-3</c:v>
                </c:pt>
                <c:pt idx="23490">
                  <c:v>-8.1320258311408777E-3</c:v>
                </c:pt>
                <c:pt idx="23491">
                  <c:v>-8.1320258311408777E-3</c:v>
                </c:pt>
                <c:pt idx="23492">
                  <c:v>-8.1320258311408777E-3</c:v>
                </c:pt>
                <c:pt idx="23493">
                  <c:v>-8.3712030614685549E-3</c:v>
                </c:pt>
                <c:pt idx="23494">
                  <c:v>-8.3712030614685549E-3</c:v>
                </c:pt>
                <c:pt idx="23495">
                  <c:v>-8.3712030614685549E-3</c:v>
                </c:pt>
                <c:pt idx="23496">
                  <c:v>-7.8928486008132317E-3</c:v>
                </c:pt>
                <c:pt idx="23497">
                  <c:v>-7.6536713704855423E-3</c:v>
                </c:pt>
                <c:pt idx="23498">
                  <c:v>-8.1320258311408777E-3</c:v>
                </c:pt>
                <c:pt idx="23499">
                  <c:v>-8.1320258311408777E-3</c:v>
                </c:pt>
                <c:pt idx="23500">
                  <c:v>-7.6536713704855423E-3</c:v>
                </c:pt>
                <c:pt idx="23501">
                  <c:v>-7.6536713704855423E-3</c:v>
                </c:pt>
                <c:pt idx="23502">
                  <c:v>-7.6536713704855423E-3</c:v>
                </c:pt>
                <c:pt idx="23503">
                  <c:v>-7.6536713704855423E-3</c:v>
                </c:pt>
                <c:pt idx="23504">
                  <c:v>-7.6536713704855423E-3</c:v>
                </c:pt>
                <c:pt idx="23505">
                  <c:v>-7.6536713704855423E-3</c:v>
                </c:pt>
                <c:pt idx="23506">
                  <c:v>-7.6536713704855423E-3</c:v>
                </c:pt>
                <c:pt idx="23507">
                  <c:v>-7.6536713704855423E-3</c:v>
                </c:pt>
                <c:pt idx="23508">
                  <c:v>-7.4144941401578634E-3</c:v>
                </c:pt>
                <c:pt idx="23509">
                  <c:v>-7.4144941401578634E-3</c:v>
                </c:pt>
                <c:pt idx="23510">
                  <c:v>-7.4144941401578634E-3</c:v>
                </c:pt>
                <c:pt idx="23511">
                  <c:v>-7.6536713704855423E-3</c:v>
                </c:pt>
                <c:pt idx="23512">
                  <c:v>-7.6536713704855423E-3</c:v>
                </c:pt>
                <c:pt idx="23513">
                  <c:v>-7.6536713704855423E-3</c:v>
                </c:pt>
                <c:pt idx="23514">
                  <c:v>-7.6536713704855423E-3</c:v>
                </c:pt>
                <c:pt idx="23515">
                  <c:v>-7.6536713704855423E-3</c:v>
                </c:pt>
                <c:pt idx="23516">
                  <c:v>-7.6536713704855423E-3</c:v>
                </c:pt>
                <c:pt idx="23517">
                  <c:v>-7.6536713704855423E-3</c:v>
                </c:pt>
                <c:pt idx="23518">
                  <c:v>-7.6536713704855423E-3</c:v>
                </c:pt>
                <c:pt idx="23519">
                  <c:v>-7.6536713704855423E-3</c:v>
                </c:pt>
                <c:pt idx="23520">
                  <c:v>-7.6536713704855423E-3</c:v>
                </c:pt>
                <c:pt idx="23521">
                  <c:v>-7.6536713704855423E-3</c:v>
                </c:pt>
                <c:pt idx="23522">
                  <c:v>-7.6536713704855423E-3</c:v>
                </c:pt>
                <c:pt idx="23523">
                  <c:v>-7.6536713704855423E-3</c:v>
                </c:pt>
                <c:pt idx="23524">
                  <c:v>-7.6536713704855423E-3</c:v>
                </c:pt>
                <c:pt idx="23525">
                  <c:v>-7.6536713704855423E-3</c:v>
                </c:pt>
                <c:pt idx="23526">
                  <c:v>-7.4144941401578634E-3</c:v>
                </c:pt>
                <c:pt idx="23527">
                  <c:v>-7.4144941401578634E-3</c:v>
                </c:pt>
                <c:pt idx="23528">
                  <c:v>-6.9361396795025411E-3</c:v>
                </c:pt>
                <c:pt idx="23529">
                  <c:v>-6.9361396795025411E-3</c:v>
                </c:pt>
                <c:pt idx="23530">
                  <c:v>-6.9361396795025411E-3</c:v>
                </c:pt>
                <c:pt idx="23531">
                  <c:v>-6.9361396795025411E-3</c:v>
                </c:pt>
                <c:pt idx="23532">
                  <c:v>-6.9361396795025411E-3</c:v>
                </c:pt>
                <c:pt idx="23533">
                  <c:v>-6.9361396795025411E-3</c:v>
                </c:pt>
                <c:pt idx="23534">
                  <c:v>-7.1753169098301931E-3</c:v>
                </c:pt>
                <c:pt idx="23535">
                  <c:v>-7.8928486008132317E-3</c:v>
                </c:pt>
                <c:pt idx="23536">
                  <c:v>-7.8928486008132317E-3</c:v>
                </c:pt>
                <c:pt idx="23537">
                  <c:v>-7.8928486008132317E-3</c:v>
                </c:pt>
                <c:pt idx="23538">
                  <c:v>-7.8928486008132317E-3</c:v>
                </c:pt>
                <c:pt idx="23539">
                  <c:v>-7.8928486008132317E-3</c:v>
                </c:pt>
                <c:pt idx="23540">
                  <c:v>-7.8928486008132317E-3</c:v>
                </c:pt>
                <c:pt idx="23541">
                  <c:v>-7.8928486008132317E-3</c:v>
                </c:pt>
                <c:pt idx="23542">
                  <c:v>-7.8928486008132317E-3</c:v>
                </c:pt>
                <c:pt idx="23543">
                  <c:v>-7.8928486008132317E-3</c:v>
                </c:pt>
                <c:pt idx="23544">
                  <c:v>-7.8928486008132317E-3</c:v>
                </c:pt>
                <c:pt idx="23545">
                  <c:v>-7.8928486008132317E-3</c:v>
                </c:pt>
                <c:pt idx="23546">
                  <c:v>-7.8928486008132317E-3</c:v>
                </c:pt>
                <c:pt idx="23547">
                  <c:v>-7.8928486008132317E-3</c:v>
                </c:pt>
                <c:pt idx="23548">
                  <c:v>-7.8928486008132317E-3</c:v>
                </c:pt>
                <c:pt idx="23549">
                  <c:v>-7.8928486008132317E-3</c:v>
                </c:pt>
                <c:pt idx="23550">
                  <c:v>-7.8928486008132317E-3</c:v>
                </c:pt>
                <c:pt idx="23551">
                  <c:v>-7.6536713704855423E-3</c:v>
                </c:pt>
                <c:pt idx="23552">
                  <c:v>-7.6536713704855423E-3</c:v>
                </c:pt>
                <c:pt idx="23553">
                  <c:v>-7.6536713704855423E-3</c:v>
                </c:pt>
                <c:pt idx="23554">
                  <c:v>-7.6536713704855423E-3</c:v>
                </c:pt>
                <c:pt idx="23555">
                  <c:v>-7.6536713704855423E-3</c:v>
                </c:pt>
                <c:pt idx="23556">
                  <c:v>-7.6536713704855423E-3</c:v>
                </c:pt>
                <c:pt idx="23557">
                  <c:v>-7.6536713704855423E-3</c:v>
                </c:pt>
                <c:pt idx="23558">
                  <c:v>-7.6536713704855423E-3</c:v>
                </c:pt>
                <c:pt idx="23559">
                  <c:v>-7.6536713704855423E-3</c:v>
                </c:pt>
                <c:pt idx="23560">
                  <c:v>-7.6536713704855423E-3</c:v>
                </c:pt>
                <c:pt idx="23561">
                  <c:v>-7.6536713704855423E-3</c:v>
                </c:pt>
                <c:pt idx="23562">
                  <c:v>-7.6536713704855423E-3</c:v>
                </c:pt>
                <c:pt idx="23563">
                  <c:v>-7.6536713704855423E-3</c:v>
                </c:pt>
                <c:pt idx="23564">
                  <c:v>-7.6536713704855423E-3</c:v>
                </c:pt>
                <c:pt idx="23565">
                  <c:v>-7.6536713704855423E-3</c:v>
                </c:pt>
                <c:pt idx="23566">
                  <c:v>-7.4144941401578634E-3</c:v>
                </c:pt>
                <c:pt idx="23567">
                  <c:v>-7.4144941401578634E-3</c:v>
                </c:pt>
                <c:pt idx="23568">
                  <c:v>-7.6536713704855423E-3</c:v>
                </c:pt>
                <c:pt idx="23569">
                  <c:v>-7.6536713704855423E-3</c:v>
                </c:pt>
                <c:pt idx="23570">
                  <c:v>-7.6536713704855423E-3</c:v>
                </c:pt>
                <c:pt idx="23571">
                  <c:v>-7.6536713704855423E-3</c:v>
                </c:pt>
                <c:pt idx="23572">
                  <c:v>-7.6536713704855423E-3</c:v>
                </c:pt>
                <c:pt idx="23573">
                  <c:v>-7.6536713704855423E-3</c:v>
                </c:pt>
                <c:pt idx="23574">
                  <c:v>-7.4144941401578634E-3</c:v>
                </c:pt>
                <c:pt idx="23575">
                  <c:v>-7.4144941401578634E-3</c:v>
                </c:pt>
                <c:pt idx="23576">
                  <c:v>-7.4144941401578634E-3</c:v>
                </c:pt>
                <c:pt idx="23577">
                  <c:v>-7.4144941401578634E-3</c:v>
                </c:pt>
                <c:pt idx="23578">
                  <c:v>-7.4144941401578634E-3</c:v>
                </c:pt>
                <c:pt idx="23579">
                  <c:v>-7.4144941401578634E-3</c:v>
                </c:pt>
                <c:pt idx="23580">
                  <c:v>-7.4144941401578634E-3</c:v>
                </c:pt>
                <c:pt idx="23581">
                  <c:v>-7.4144941401578634E-3</c:v>
                </c:pt>
                <c:pt idx="23582">
                  <c:v>-7.6536713704855423E-3</c:v>
                </c:pt>
                <c:pt idx="23583">
                  <c:v>-7.6536713704855423E-3</c:v>
                </c:pt>
                <c:pt idx="23584">
                  <c:v>-7.8928486008132317E-3</c:v>
                </c:pt>
                <c:pt idx="23585">
                  <c:v>-7.8928486008132317E-3</c:v>
                </c:pt>
                <c:pt idx="23586">
                  <c:v>-7.8928486008132317E-3</c:v>
                </c:pt>
                <c:pt idx="23587">
                  <c:v>-7.8928486008132317E-3</c:v>
                </c:pt>
                <c:pt idx="23588">
                  <c:v>-7.6536713704855423E-3</c:v>
                </c:pt>
                <c:pt idx="23589">
                  <c:v>-7.6536713704855423E-3</c:v>
                </c:pt>
                <c:pt idx="23590">
                  <c:v>-7.6536713704855423E-3</c:v>
                </c:pt>
                <c:pt idx="23591">
                  <c:v>-7.6536713704855423E-3</c:v>
                </c:pt>
                <c:pt idx="23592">
                  <c:v>-7.6536713704855423E-3</c:v>
                </c:pt>
                <c:pt idx="23593">
                  <c:v>-7.6536713704855423E-3</c:v>
                </c:pt>
                <c:pt idx="23594">
                  <c:v>-7.6536713704855423E-3</c:v>
                </c:pt>
                <c:pt idx="23595">
                  <c:v>-7.6536713704855423E-3</c:v>
                </c:pt>
                <c:pt idx="23596">
                  <c:v>-7.6536713704855423E-3</c:v>
                </c:pt>
                <c:pt idx="23597">
                  <c:v>-7.6536713704855423E-3</c:v>
                </c:pt>
                <c:pt idx="23598">
                  <c:v>-7.6536713704855423E-3</c:v>
                </c:pt>
                <c:pt idx="23599">
                  <c:v>-7.6536713704855423E-3</c:v>
                </c:pt>
                <c:pt idx="23600">
                  <c:v>-7.6536713704855423E-3</c:v>
                </c:pt>
                <c:pt idx="23601">
                  <c:v>-7.6536713704855423E-3</c:v>
                </c:pt>
                <c:pt idx="23602">
                  <c:v>-7.6536713704855423E-3</c:v>
                </c:pt>
                <c:pt idx="23603">
                  <c:v>-7.4144941401578634E-3</c:v>
                </c:pt>
                <c:pt idx="23604">
                  <c:v>-8.363201911589074E-3</c:v>
                </c:pt>
                <c:pt idx="23605">
                  <c:v>-8.363201911589074E-3</c:v>
                </c:pt>
                <c:pt idx="23606">
                  <c:v>-8.363201911589074E-3</c:v>
                </c:pt>
                <c:pt idx="23607">
                  <c:v>-8.363201911589074E-3</c:v>
                </c:pt>
                <c:pt idx="23608">
                  <c:v>-8.363201911589074E-3</c:v>
                </c:pt>
                <c:pt idx="23609">
                  <c:v>-8.363201911589074E-3</c:v>
                </c:pt>
                <c:pt idx="23610">
                  <c:v>-8.363201911589074E-3</c:v>
                </c:pt>
                <c:pt idx="23611">
                  <c:v>-8.363201911589074E-3</c:v>
                </c:pt>
                <c:pt idx="23612">
                  <c:v>-8.363201911589074E-3</c:v>
                </c:pt>
                <c:pt idx="23613">
                  <c:v>-8.363201911589074E-3</c:v>
                </c:pt>
                <c:pt idx="23614">
                  <c:v>-8.363201911589074E-3</c:v>
                </c:pt>
                <c:pt idx="23615">
                  <c:v>-8.363201911589074E-3</c:v>
                </c:pt>
                <c:pt idx="23616">
                  <c:v>-8.363201911589074E-3</c:v>
                </c:pt>
                <c:pt idx="23617">
                  <c:v>-8.363201911589074E-3</c:v>
                </c:pt>
                <c:pt idx="23618">
                  <c:v>-8.363201911589074E-3</c:v>
                </c:pt>
                <c:pt idx="23619">
                  <c:v>-8.363201911589074E-3</c:v>
                </c:pt>
                <c:pt idx="23620">
                  <c:v>-8.363201911589074E-3</c:v>
                </c:pt>
                <c:pt idx="23621">
                  <c:v>-8.363201911589074E-3</c:v>
                </c:pt>
                <c:pt idx="23622">
                  <c:v>-8.363201911589074E-3</c:v>
                </c:pt>
                <c:pt idx="23623">
                  <c:v>-8.363201911589074E-3</c:v>
                </c:pt>
                <c:pt idx="23624">
                  <c:v>-7.889074826679417E-3</c:v>
                </c:pt>
                <c:pt idx="23625">
                  <c:v>-8.1281377002151486E-3</c:v>
                </c:pt>
                <c:pt idx="23626">
                  <c:v>-8.1281377002151486E-3</c:v>
                </c:pt>
                <c:pt idx="23627">
                  <c:v>-8.1281377002151486E-3</c:v>
                </c:pt>
                <c:pt idx="23628">
                  <c:v>-8.1281377002151486E-3</c:v>
                </c:pt>
                <c:pt idx="23629">
                  <c:v>-8.1281377002151486E-3</c:v>
                </c:pt>
                <c:pt idx="23630">
                  <c:v>-8.1281377002151486E-3</c:v>
                </c:pt>
                <c:pt idx="23631">
                  <c:v>-7.889074826679417E-3</c:v>
                </c:pt>
                <c:pt idx="23632">
                  <c:v>-8.363201911589074E-3</c:v>
                </c:pt>
                <c:pt idx="23633">
                  <c:v>-8.363201911589074E-3</c:v>
                </c:pt>
                <c:pt idx="23634">
                  <c:v>-8.363201911589074E-3</c:v>
                </c:pt>
                <c:pt idx="23635">
                  <c:v>-8.363201911589074E-3</c:v>
                </c:pt>
                <c:pt idx="23636">
                  <c:v>-8.1261950286807046E-3</c:v>
                </c:pt>
                <c:pt idx="23637">
                  <c:v>-8.1261950286807046E-3</c:v>
                </c:pt>
                <c:pt idx="23638">
                  <c:v>-8.1261950286807046E-3</c:v>
                </c:pt>
                <c:pt idx="23639">
                  <c:v>-7.8871892925430412E-3</c:v>
                </c:pt>
                <c:pt idx="23640">
                  <c:v>-7.8871892925430412E-3</c:v>
                </c:pt>
                <c:pt idx="23641">
                  <c:v>-7.8871892925430412E-3</c:v>
                </c:pt>
                <c:pt idx="23642">
                  <c:v>-8.1242532855436075E-3</c:v>
                </c:pt>
                <c:pt idx="23643">
                  <c:v>-8.1242532855436075E-3</c:v>
                </c:pt>
                <c:pt idx="23644">
                  <c:v>-8.1242532855436075E-3</c:v>
                </c:pt>
                <c:pt idx="23645">
                  <c:v>-8.1242532855436075E-3</c:v>
                </c:pt>
                <c:pt idx="23646">
                  <c:v>-8.1242532855436075E-3</c:v>
                </c:pt>
                <c:pt idx="23647">
                  <c:v>-8.1242532855436075E-3</c:v>
                </c:pt>
                <c:pt idx="23648">
                  <c:v>-8.1242532855436075E-3</c:v>
                </c:pt>
                <c:pt idx="23649">
                  <c:v>-8.1242532855436075E-3</c:v>
                </c:pt>
                <c:pt idx="23650">
                  <c:v>-8.1242532855436075E-3</c:v>
                </c:pt>
                <c:pt idx="23651">
                  <c:v>-8.1242532855436075E-3</c:v>
                </c:pt>
                <c:pt idx="23652">
                  <c:v>-8.1242532855436075E-3</c:v>
                </c:pt>
                <c:pt idx="23653">
                  <c:v>-8.1242532855436075E-3</c:v>
                </c:pt>
                <c:pt idx="23654">
                  <c:v>-8.1242532855436075E-3</c:v>
                </c:pt>
                <c:pt idx="23655">
                  <c:v>-8.1242532855436075E-3</c:v>
                </c:pt>
                <c:pt idx="23656">
                  <c:v>-8.1242532855436075E-3</c:v>
                </c:pt>
                <c:pt idx="23657">
                  <c:v>-8.1242532855436075E-3</c:v>
                </c:pt>
                <c:pt idx="23658">
                  <c:v>-8.1242532855436075E-3</c:v>
                </c:pt>
                <c:pt idx="23659">
                  <c:v>-8.1242532855436075E-3</c:v>
                </c:pt>
                <c:pt idx="23660">
                  <c:v>-8.1242532855436075E-3</c:v>
                </c:pt>
                <c:pt idx="23661">
                  <c:v>-8.363201911589074E-3</c:v>
                </c:pt>
                <c:pt idx="23662">
                  <c:v>-8.363201911589074E-3</c:v>
                </c:pt>
                <c:pt idx="23663">
                  <c:v>-8.363201911589074E-3</c:v>
                </c:pt>
                <c:pt idx="23664">
                  <c:v>-8.363201911589074E-3</c:v>
                </c:pt>
                <c:pt idx="23665">
                  <c:v>-8.363201911589074E-3</c:v>
                </c:pt>
                <c:pt idx="23666">
                  <c:v>-8.363201911589074E-3</c:v>
                </c:pt>
                <c:pt idx="23667">
                  <c:v>-8.363201911589074E-3</c:v>
                </c:pt>
                <c:pt idx="23668">
                  <c:v>-8.363201911589074E-3</c:v>
                </c:pt>
                <c:pt idx="23669">
                  <c:v>-8.363201911589074E-3</c:v>
                </c:pt>
                <c:pt idx="23670">
                  <c:v>-8.363201911589074E-3</c:v>
                </c:pt>
                <c:pt idx="23671">
                  <c:v>-8.8410991636798091E-3</c:v>
                </c:pt>
                <c:pt idx="23672">
                  <c:v>-8.8410991636798091E-3</c:v>
                </c:pt>
                <c:pt idx="23673">
                  <c:v>-1.0274790919952221E-2</c:v>
                </c:pt>
                <c:pt idx="23674">
                  <c:v>-1.0274790919952221E-2</c:v>
                </c:pt>
                <c:pt idx="23675">
                  <c:v>-1.0274790919952221E-2</c:v>
                </c:pt>
                <c:pt idx="23676">
                  <c:v>-1.0274790919952221E-2</c:v>
                </c:pt>
                <c:pt idx="23677">
                  <c:v>-1.0035842293906812E-2</c:v>
                </c:pt>
                <c:pt idx="23678">
                  <c:v>-1.0035842293906812E-2</c:v>
                </c:pt>
                <c:pt idx="23679">
                  <c:v>-9.7968936678614095E-3</c:v>
                </c:pt>
                <c:pt idx="23680">
                  <c:v>-9.7968936678614095E-3</c:v>
                </c:pt>
                <c:pt idx="23681">
                  <c:v>-1.0035842293906812E-2</c:v>
                </c:pt>
                <c:pt idx="23682">
                  <c:v>-1.0035842293906812E-2</c:v>
                </c:pt>
                <c:pt idx="23683">
                  <c:v>-1.0274790919952221E-2</c:v>
                </c:pt>
                <c:pt idx="23684">
                  <c:v>-1.0035842293906812E-2</c:v>
                </c:pt>
                <c:pt idx="23685">
                  <c:v>-1.0035842293906812E-2</c:v>
                </c:pt>
                <c:pt idx="23686">
                  <c:v>-1.0035842293906812E-2</c:v>
                </c:pt>
                <c:pt idx="23687">
                  <c:v>-1.0035842293906812E-2</c:v>
                </c:pt>
                <c:pt idx="23688">
                  <c:v>-1.0035842293906812E-2</c:v>
                </c:pt>
                <c:pt idx="23689">
                  <c:v>-1.0035842293906812E-2</c:v>
                </c:pt>
                <c:pt idx="23690">
                  <c:v>-1.0035842293906812E-2</c:v>
                </c:pt>
                <c:pt idx="23691">
                  <c:v>-1.0035842293906812E-2</c:v>
                </c:pt>
                <c:pt idx="23692">
                  <c:v>-1.0035842293906812E-2</c:v>
                </c:pt>
                <c:pt idx="23693">
                  <c:v>-1.0035842293906812E-2</c:v>
                </c:pt>
                <c:pt idx="23694">
                  <c:v>-1.0035842293906812E-2</c:v>
                </c:pt>
                <c:pt idx="23695">
                  <c:v>-9.7968936678614095E-3</c:v>
                </c:pt>
                <c:pt idx="23696">
                  <c:v>-9.7968936678614095E-3</c:v>
                </c:pt>
                <c:pt idx="23697">
                  <c:v>-9.7968936678614095E-3</c:v>
                </c:pt>
                <c:pt idx="23698">
                  <c:v>-9.7968936678614095E-3</c:v>
                </c:pt>
                <c:pt idx="23699">
                  <c:v>-9.7968936678614095E-3</c:v>
                </c:pt>
                <c:pt idx="23700">
                  <c:v>-9.7968936678614095E-3</c:v>
                </c:pt>
                <c:pt idx="23701">
                  <c:v>-9.7968936678614095E-3</c:v>
                </c:pt>
                <c:pt idx="23702">
                  <c:v>-9.7968936678614095E-3</c:v>
                </c:pt>
                <c:pt idx="23703">
                  <c:v>-9.7968936678614095E-3</c:v>
                </c:pt>
                <c:pt idx="23704">
                  <c:v>-9.7968936678614095E-3</c:v>
                </c:pt>
                <c:pt idx="23705">
                  <c:v>-9.7968936678614095E-3</c:v>
                </c:pt>
                <c:pt idx="23706">
                  <c:v>-9.7968936678614095E-3</c:v>
                </c:pt>
                <c:pt idx="23707">
                  <c:v>-9.7968936678614095E-3</c:v>
                </c:pt>
                <c:pt idx="23708">
                  <c:v>-9.7968936678614095E-3</c:v>
                </c:pt>
                <c:pt idx="23709">
                  <c:v>-9.7968936678614095E-3</c:v>
                </c:pt>
                <c:pt idx="23710">
                  <c:v>-9.7968936678614095E-3</c:v>
                </c:pt>
                <c:pt idx="23711">
                  <c:v>-9.7968936678614095E-3</c:v>
                </c:pt>
                <c:pt idx="23712">
                  <c:v>-9.7968936678614095E-3</c:v>
                </c:pt>
                <c:pt idx="23713">
                  <c:v>-9.7968936678614095E-3</c:v>
                </c:pt>
                <c:pt idx="23714">
                  <c:v>-9.7968936678614095E-3</c:v>
                </c:pt>
                <c:pt idx="23715">
                  <c:v>-9.7968936678614095E-3</c:v>
                </c:pt>
                <c:pt idx="23716">
                  <c:v>-9.7968936678614095E-3</c:v>
                </c:pt>
                <c:pt idx="23717">
                  <c:v>-9.7968936678614095E-3</c:v>
                </c:pt>
                <c:pt idx="23718">
                  <c:v>-9.7968936678614095E-3</c:v>
                </c:pt>
                <c:pt idx="23719">
                  <c:v>-9.7968936678614095E-3</c:v>
                </c:pt>
                <c:pt idx="23720">
                  <c:v>-9.7968936678614095E-3</c:v>
                </c:pt>
                <c:pt idx="23721">
                  <c:v>-9.7968936678614095E-3</c:v>
                </c:pt>
                <c:pt idx="23722">
                  <c:v>-1.0035842293906812E-2</c:v>
                </c:pt>
                <c:pt idx="23723">
                  <c:v>-9.3189964157706588E-3</c:v>
                </c:pt>
                <c:pt idx="23724">
                  <c:v>-9.3189964157706588E-3</c:v>
                </c:pt>
                <c:pt idx="23725">
                  <c:v>-9.3189964157706588E-3</c:v>
                </c:pt>
                <c:pt idx="23726">
                  <c:v>-9.3189964157706588E-3</c:v>
                </c:pt>
                <c:pt idx="23727">
                  <c:v>-9.3189964157706588E-3</c:v>
                </c:pt>
                <c:pt idx="23728">
                  <c:v>-9.3189964157706588E-3</c:v>
                </c:pt>
                <c:pt idx="23729">
                  <c:v>-9.3189964157706588E-3</c:v>
                </c:pt>
                <c:pt idx="23730">
                  <c:v>-9.3189964157706588E-3</c:v>
                </c:pt>
                <c:pt idx="23731">
                  <c:v>-8.8410991636798091E-3</c:v>
                </c:pt>
                <c:pt idx="23732">
                  <c:v>-8.8410991636798091E-3</c:v>
                </c:pt>
                <c:pt idx="23733">
                  <c:v>-8.8410991636798091E-3</c:v>
                </c:pt>
                <c:pt idx="23734">
                  <c:v>-8.8410991636798091E-3</c:v>
                </c:pt>
                <c:pt idx="23735">
                  <c:v>-8.8410991636798091E-3</c:v>
                </c:pt>
                <c:pt idx="23736">
                  <c:v>-8.8410991636798091E-3</c:v>
                </c:pt>
                <c:pt idx="23737">
                  <c:v>-8.8410991636798091E-3</c:v>
                </c:pt>
                <c:pt idx="23738">
                  <c:v>-8.8410991636798091E-3</c:v>
                </c:pt>
                <c:pt idx="23739">
                  <c:v>-8.8410991636798091E-3</c:v>
                </c:pt>
                <c:pt idx="23740">
                  <c:v>-8.8410991636798091E-3</c:v>
                </c:pt>
                <c:pt idx="23741">
                  <c:v>-8.8410991636798091E-3</c:v>
                </c:pt>
                <c:pt idx="23742">
                  <c:v>-8.8410991636798091E-3</c:v>
                </c:pt>
                <c:pt idx="23743">
                  <c:v>-8.8410991636798091E-3</c:v>
                </c:pt>
                <c:pt idx="23744">
                  <c:v>-8.8410991636798091E-3</c:v>
                </c:pt>
                <c:pt idx="23745">
                  <c:v>-8.8410991636798091E-3</c:v>
                </c:pt>
                <c:pt idx="23746">
                  <c:v>-8.8410991636798091E-3</c:v>
                </c:pt>
                <c:pt idx="23747">
                  <c:v>-8.8410991636798091E-3</c:v>
                </c:pt>
                <c:pt idx="23748">
                  <c:v>-8.8410991636798091E-3</c:v>
                </c:pt>
                <c:pt idx="23749">
                  <c:v>-8.8410991636798091E-3</c:v>
                </c:pt>
                <c:pt idx="23750">
                  <c:v>-8.8410991636798091E-3</c:v>
                </c:pt>
                <c:pt idx="23751">
                  <c:v>-8.8410991636798091E-3</c:v>
                </c:pt>
                <c:pt idx="23752">
                  <c:v>-8.8410991636798091E-3</c:v>
                </c:pt>
                <c:pt idx="23753">
                  <c:v>-8.8410991636798091E-3</c:v>
                </c:pt>
                <c:pt idx="23754">
                  <c:v>-8.8410991636798091E-3</c:v>
                </c:pt>
                <c:pt idx="23755">
                  <c:v>-8.8410991636798091E-3</c:v>
                </c:pt>
                <c:pt idx="23756">
                  <c:v>-8.8410991636798091E-3</c:v>
                </c:pt>
                <c:pt idx="23757">
                  <c:v>-8.8410991636798091E-3</c:v>
                </c:pt>
                <c:pt idx="23758">
                  <c:v>-8.8410991636798091E-3</c:v>
                </c:pt>
                <c:pt idx="23759">
                  <c:v>-8.8410991636798091E-3</c:v>
                </c:pt>
                <c:pt idx="23760">
                  <c:v>-8.8410991636798091E-3</c:v>
                </c:pt>
                <c:pt idx="23761">
                  <c:v>-8.6021505376344589E-3</c:v>
                </c:pt>
                <c:pt idx="23762">
                  <c:v>-8.6021505376344589E-3</c:v>
                </c:pt>
                <c:pt idx="23763">
                  <c:v>-8.363201911589074E-3</c:v>
                </c:pt>
                <c:pt idx="23764">
                  <c:v>-8.363201911589074E-3</c:v>
                </c:pt>
                <c:pt idx="23765">
                  <c:v>-8.363201911589074E-3</c:v>
                </c:pt>
                <c:pt idx="23766">
                  <c:v>-8.6021505376344589E-3</c:v>
                </c:pt>
                <c:pt idx="23767">
                  <c:v>-8.6021505376344589E-3</c:v>
                </c:pt>
                <c:pt idx="23768">
                  <c:v>-8.6021505376344589E-3</c:v>
                </c:pt>
                <c:pt idx="23769">
                  <c:v>-8.6021505376344589E-3</c:v>
                </c:pt>
                <c:pt idx="23770">
                  <c:v>-8.363201911589074E-3</c:v>
                </c:pt>
                <c:pt idx="23771">
                  <c:v>-8.363201911589074E-3</c:v>
                </c:pt>
                <c:pt idx="23772">
                  <c:v>-8.363201911589074E-3</c:v>
                </c:pt>
                <c:pt idx="23773">
                  <c:v>-8.363201911589074E-3</c:v>
                </c:pt>
                <c:pt idx="23774">
                  <c:v>-8.363201911589074E-3</c:v>
                </c:pt>
                <c:pt idx="23775">
                  <c:v>-8.363201911589074E-3</c:v>
                </c:pt>
                <c:pt idx="23776">
                  <c:v>-8.1242532855436075E-3</c:v>
                </c:pt>
                <c:pt idx="23777">
                  <c:v>-8.1242532855436075E-3</c:v>
                </c:pt>
                <c:pt idx="23778">
                  <c:v>-7.8853046594982087E-3</c:v>
                </c:pt>
                <c:pt idx="23779">
                  <c:v>-7.8853046594982087E-3</c:v>
                </c:pt>
                <c:pt idx="23780">
                  <c:v>-7.8853046594982087E-3</c:v>
                </c:pt>
                <c:pt idx="23781">
                  <c:v>-7.8853046594982087E-3</c:v>
                </c:pt>
                <c:pt idx="23782">
                  <c:v>-8.1242532855436075E-3</c:v>
                </c:pt>
                <c:pt idx="23783">
                  <c:v>-8.1242532855436075E-3</c:v>
                </c:pt>
                <c:pt idx="23784">
                  <c:v>-8.1242532855436075E-3</c:v>
                </c:pt>
                <c:pt idx="23785">
                  <c:v>-8.1242532855436075E-3</c:v>
                </c:pt>
                <c:pt idx="23786">
                  <c:v>-8.1242532855436075E-3</c:v>
                </c:pt>
                <c:pt idx="23787">
                  <c:v>-8.1242532855436075E-3</c:v>
                </c:pt>
                <c:pt idx="23788">
                  <c:v>-7.6463560334528429E-3</c:v>
                </c:pt>
                <c:pt idx="23789">
                  <c:v>-7.6463560334528429E-3</c:v>
                </c:pt>
                <c:pt idx="23790">
                  <c:v>-7.1684587813620375E-3</c:v>
                </c:pt>
                <c:pt idx="23791">
                  <c:v>-7.1684587813620375E-3</c:v>
                </c:pt>
                <c:pt idx="23792">
                  <c:v>-6.9295101553166335E-3</c:v>
                </c:pt>
                <c:pt idx="23793">
                  <c:v>-7.1684587813620375E-3</c:v>
                </c:pt>
                <c:pt idx="23794">
                  <c:v>-7.1684587813620375E-3</c:v>
                </c:pt>
                <c:pt idx="23795">
                  <c:v>-7.1684587813620375E-3</c:v>
                </c:pt>
                <c:pt idx="23796">
                  <c:v>-7.1684587813620375E-3</c:v>
                </c:pt>
                <c:pt idx="23797">
                  <c:v>-7.1684587813620375E-3</c:v>
                </c:pt>
                <c:pt idx="23798">
                  <c:v>-7.1684587813620375E-3</c:v>
                </c:pt>
                <c:pt idx="23799">
                  <c:v>-7.1684587813620375E-3</c:v>
                </c:pt>
                <c:pt idx="23800">
                  <c:v>-7.1684587813620375E-3</c:v>
                </c:pt>
                <c:pt idx="23801">
                  <c:v>-7.1684587813620375E-3</c:v>
                </c:pt>
                <c:pt idx="23802">
                  <c:v>-7.1684587813620375E-3</c:v>
                </c:pt>
                <c:pt idx="23803">
                  <c:v>-7.1684587813620375E-3</c:v>
                </c:pt>
                <c:pt idx="23804">
                  <c:v>-7.1684587813620375E-3</c:v>
                </c:pt>
                <c:pt idx="23805">
                  <c:v>-7.1684587813620375E-3</c:v>
                </c:pt>
                <c:pt idx="23806">
                  <c:v>-7.1684587813620375E-3</c:v>
                </c:pt>
                <c:pt idx="23807">
                  <c:v>-7.1684587813620375E-3</c:v>
                </c:pt>
                <c:pt idx="23808">
                  <c:v>-7.1684587813620375E-3</c:v>
                </c:pt>
                <c:pt idx="23809">
                  <c:v>-7.1684587813620375E-3</c:v>
                </c:pt>
                <c:pt idx="23810">
                  <c:v>-7.1684587813620375E-3</c:v>
                </c:pt>
                <c:pt idx="23811">
                  <c:v>-7.1684587813620375E-3</c:v>
                </c:pt>
                <c:pt idx="23812">
                  <c:v>-7.1684587813620375E-3</c:v>
                </c:pt>
                <c:pt idx="23813">
                  <c:v>-7.1684587813620375E-3</c:v>
                </c:pt>
                <c:pt idx="23814">
                  <c:v>-7.1684587813620375E-3</c:v>
                </c:pt>
                <c:pt idx="23815">
                  <c:v>-7.1684587813620375E-3</c:v>
                </c:pt>
                <c:pt idx="23816">
                  <c:v>-7.1684587813620375E-3</c:v>
                </c:pt>
                <c:pt idx="23817">
                  <c:v>-7.1684587813620375E-3</c:v>
                </c:pt>
                <c:pt idx="23818">
                  <c:v>-7.1684587813620375E-3</c:v>
                </c:pt>
                <c:pt idx="23819">
                  <c:v>-7.1684587813620375E-3</c:v>
                </c:pt>
                <c:pt idx="23820">
                  <c:v>-7.1684587813620375E-3</c:v>
                </c:pt>
                <c:pt idx="23821">
                  <c:v>-7.1684587813620375E-3</c:v>
                </c:pt>
                <c:pt idx="23822">
                  <c:v>-7.1684587813620375E-3</c:v>
                </c:pt>
                <c:pt idx="23823">
                  <c:v>-7.1684587813620375E-3</c:v>
                </c:pt>
                <c:pt idx="23824">
                  <c:v>-7.1684587813620375E-3</c:v>
                </c:pt>
                <c:pt idx="23825">
                  <c:v>-7.1684587813620375E-3</c:v>
                </c:pt>
                <c:pt idx="23826">
                  <c:v>-7.1684587813620375E-3</c:v>
                </c:pt>
                <c:pt idx="23827">
                  <c:v>-7.1684587813620375E-3</c:v>
                </c:pt>
                <c:pt idx="23828">
                  <c:v>-7.1684587813620375E-3</c:v>
                </c:pt>
                <c:pt idx="23829">
                  <c:v>-7.1684587813620375E-3</c:v>
                </c:pt>
                <c:pt idx="23830">
                  <c:v>-7.1684587813620375E-3</c:v>
                </c:pt>
                <c:pt idx="23831">
                  <c:v>-7.1684587813620375E-3</c:v>
                </c:pt>
                <c:pt idx="23832">
                  <c:v>-7.1684587813620375E-3</c:v>
                </c:pt>
                <c:pt idx="23833">
                  <c:v>-7.1684587813620375E-3</c:v>
                </c:pt>
                <c:pt idx="23834">
                  <c:v>-7.1684587813620375E-3</c:v>
                </c:pt>
                <c:pt idx="23835">
                  <c:v>-6.9295101553166335E-3</c:v>
                </c:pt>
                <c:pt idx="23836">
                  <c:v>-6.9295101553166335E-3</c:v>
                </c:pt>
                <c:pt idx="23837">
                  <c:v>-6.9295101553166335E-3</c:v>
                </c:pt>
                <c:pt idx="23838">
                  <c:v>-6.9295101553166335E-3</c:v>
                </c:pt>
                <c:pt idx="23839">
                  <c:v>-6.9295101553166335E-3</c:v>
                </c:pt>
                <c:pt idx="23840">
                  <c:v>-6.9295101553166335E-3</c:v>
                </c:pt>
                <c:pt idx="23841">
                  <c:v>-6.9295101553166335E-3</c:v>
                </c:pt>
                <c:pt idx="23842">
                  <c:v>-6.9295101553166335E-3</c:v>
                </c:pt>
                <c:pt idx="23843">
                  <c:v>-6.9295101553166335E-3</c:v>
                </c:pt>
                <c:pt idx="23844">
                  <c:v>-6.9295101553166335E-3</c:v>
                </c:pt>
                <c:pt idx="23845">
                  <c:v>-6.9295101553166335E-3</c:v>
                </c:pt>
                <c:pt idx="23846">
                  <c:v>-6.9295101553166335E-3</c:v>
                </c:pt>
                <c:pt idx="23847">
                  <c:v>-6.9295101553166335E-3</c:v>
                </c:pt>
                <c:pt idx="23848">
                  <c:v>-6.9295101553166335E-3</c:v>
                </c:pt>
                <c:pt idx="23849">
                  <c:v>-6.9295101553166335E-3</c:v>
                </c:pt>
                <c:pt idx="23850">
                  <c:v>-6.9295101553166335E-3</c:v>
                </c:pt>
                <c:pt idx="23851">
                  <c:v>-6.4516129032258437E-3</c:v>
                </c:pt>
                <c:pt idx="23852">
                  <c:v>-6.4516129032258437E-3</c:v>
                </c:pt>
                <c:pt idx="23853">
                  <c:v>-6.4516129032258437E-3</c:v>
                </c:pt>
                <c:pt idx="23854">
                  <c:v>-6.4516129032258437E-3</c:v>
                </c:pt>
                <c:pt idx="23855">
                  <c:v>-6.4516129032258437E-3</c:v>
                </c:pt>
                <c:pt idx="23856">
                  <c:v>-8.1106870229008012E-3</c:v>
                </c:pt>
                <c:pt idx="23857">
                  <c:v>-8.1106870229008012E-3</c:v>
                </c:pt>
                <c:pt idx="23858">
                  <c:v>-8.3472454090150229E-3</c:v>
                </c:pt>
                <c:pt idx="23859">
                  <c:v>-8.3472454090150229E-3</c:v>
                </c:pt>
                <c:pt idx="23860">
                  <c:v>-8.3472454090150229E-3</c:v>
                </c:pt>
                <c:pt idx="23861">
                  <c:v>-8.3472454090150229E-3</c:v>
                </c:pt>
                <c:pt idx="23862">
                  <c:v>-8.5836909871245051E-3</c:v>
                </c:pt>
                <c:pt idx="23863">
                  <c:v>-8.345255126371005E-3</c:v>
                </c:pt>
                <c:pt idx="23864">
                  <c:v>-8.1087526830431675E-3</c:v>
                </c:pt>
                <c:pt idx="23865">
                  <c:v>-8.1087526830431675E-3</c:v>
                </c:pt>
                <c:pt idx="23866">
                  <c:v>-8.1087526830431675E-3</c:v>
                </c:pt>
                <c:pt idx="23867">
                  <c:v>-8.1087526830431675E-3</c:v>
                </c:pt>
                <c:pt idx="23868">
                  <c:v>-8.1087526830431675E-3</c:v>
                </c:pt>
                <c:pt idx="23869">
                  <c:v>-8.1087526830431675E-3</c:v>
                </c:pt>
                <c:pt idx="23870">
                  <c:v>-8.1087526830431675E-3</c:v>
                </c:pt>
                <c:pt idx="23871">
                  <c:v>-8.1087526830431675E-3</c:v>
                </c:pt>
                <c:pt idx="23872">
                  <c:v>-8.1087526830431675E-3</c:v>
                </c:pt>
                <c:pt idx="23873">
                  <c:v>-8.1087526830431675E-3</c:v>
                </c:pt>
                <c:pt idx="23874">
                  <c:v>-8.1087526830431675E-3</c:v>
                </c:pt>
                <c:pt idx="23875">
                  <c:v>-8.1087526830431675E-3</c:v>
                </c:pt>
                <c:pt idx="23876">
                  <c:v>-8.1087526830431675E-3</c:v>
                </c:pt>
                <c:pt idx="23877">
                  <c:v>-8.1087526830431675E-3</c:v>
                </c:pt>
                <c:pt idx="23878">
                  <c:v>-8.1087526830431675E-3</c:v>
                </c:pt>
                <c:pt idx="23879">
                  <c:v>-8.1087526830431675E-3</c:v>
                </c:pt>
                <c:pt idx="23880">
                  <c:v>-8.1087526830431675E-3</c:v>
                </c:pt>
                <c:pt idx="23881">
                  <c:v>-8.1087526830431675E-3</c:v>
                </c:pt>
                <c:pt idx="23882">
                  <c:v>-8.1087526830431675E-3</c:v>
                </c:pt>
                <c:pt idx="23883">
                  <c:v>-8.5857381349869564E-3</c:v>
                </c:pt>
                <c:pt idx="23884">
                  <c:v>-8.1126222858506694E-3</c:v>
                </c:pt>
                <c:pt idx="23885">
                  <c:v>-8.1126222858506694E-3</c:v>
                </c:pt>
                <c:pt idx="23886">
                  <c:v>-8.1126222858506694E-3</c:v>
                </c:pt>
                <c:pt idx="23887">
                  <c:v>-8.1126222858506694E-3</c:v>
                </c:pt>
                <c:pt idx="23888">
                  <c:v>-8.1126222858506694E-3</c:v>
                </c:pt>
                <c:pt idx="23889">
                  <c:v>-8.1126222858506694E-3</c:v>
                </c:pt>
                <c:pt idx="23890">
                  <c:v>-8.1126222858506694E-3</c:v>
                </c:pt>
                <c:pt idx="23891">
                  <c:v>-8.1126222858506694E-3</c:v>
                </c:pt>
                <c:pt idx="23892">
                  <c:v>-8.1126222858506694E-3</c:v>
                </c:pt>
                <c:pt idx="23893">
                  <c:v>-8.1126222858506694E-3</c:v>
                </c:pt>
                <c:pt idx="23894">
                  <c:v>-8.1126222858506694E-3</c:v>
                </c:pt>
                <c:pt idx="23895">
                  <c:v>-7.635409210212391E-3</c:v>
                </c:pt>
                <c:pt idx="23896">
                  <c:v>-8.1087526830431675E-3</c:v>
                </c:pt>
                <c:pt idx="23897">
                  <c:v>-8.1087526830431675E-3</c:v>
                </c:pt>
                <c:pt idx="23898">
                  <c:v>-8.1087526830431675E-3</c:v>
                </c:pt>
                <c:pt idx="23899">
                  <c:v>-8.1087526830431675E-3</c:v>
                </c:pt>
                <c:pt idx="23900">
                  <c:v>-8.1087526830431675E-3</c:v>
                </c:pt>
                <c:pt idx="23901">
                  <c:v>-8.1087526830431675E-3</c:v>
                </c:pt>
                <c:pt idx="23902">
                  <c:v>-8.1087526830431675E-3</c:v>
                </c:pt>
                <c:pt idx="23903">
                  <c:v>-8.1087526830431675E-3</c:v>
                </c:pt>
                <c:pt idx="23904">
                  <c:v>-8.1087526830431675E-3</c:v>
                </c:pt>
                <c:pt idx="23905">
                  <c:v>-7.6317672310994792E-3</c:v>
                </c:pt>
                <c:pt idx="23906">
                  <c:v>-7.6317672310994792E-3</c:v>
                </c:pt>
                <c:pt idx="23907">
                  <c:v>-6.9162890531839199E-3</c:v>
                </c:pt>
                <c:pt idx="23908">
                  <c:v>-6.9162890531839199E-3</c:v>
                </c:pt>
                <c:pt idx="23909">
                  <c:v>-7.1547817791557345E-3</c:v>
                </c:pt>
                <c:pt idx="23910">
                  <c:v>-7.1547817791557345E-3</c:v>
                </c:pt>
                <c:pt idx="23911">
                  <c:v>-7.1547817791557345E-3</c:v>
                </c:pt>
                <c:pt idx="23912">
                  <c:v>-7.1547817791557345E-3</c:v>
                </c:pt>
                <c:pt idx="23913">
                  <c:v>-6.9162890531839199E-3</c:v>
                </c:pt>
                <c:pt idx="23914">
                  <c:v>-6.9162890531839199E-3</c:v>
                </c:pt>
                <c:pt idx="23915">
                  <c:v>-6.9162890531839199E-3</c:v>
                </c:pt>
                <c:pt idx="23916">
                  <c:v>-6.9162890531839199E-3</c:v>
                </c:pt>
                <c:pt idx="23917">
                  <c:v>-6.9162890531839199E-3</c:v>
                </c:pt>
                <c:pt idx="23918">
                  <c:v>-8.0990948070510296E-3</c:v>
                </c:pt>
                <c:pt idx="23919">
                  <c:v>-8.0990948070510296E-3</c:v>
                </c:pt>
                <c:pt idx="23920">
                  <c:v>-8.0990948070510296E-3</c:v>
                </c:pt>
                <c:pt idx="23921">
                  <c:v>-8.0990948070510296E-3</c:v>
                </c:pt>
                <c:pt idx="23922">
                  <c:v>-8.0990948070510296E-3</c:v>
                </c:pt>
                <c:pt idx="23923">
                  <c:v>-8.3373034778465947E-3</c:v>
                </c:pt>
                <c:pt idx="23924">
                  <c:v>-8.3373034778465947E-3</c:v>
                </c:pt>
                <c:pt idx="23925">
                  <c:v>-9.2901381610290667E-3</c:v>
                </c:pt>
                <c:pt idx="23926">
                  <c:v>-8.345255126371005E-3</c:v>
                </c:pt>
                <c:pt idx="23927">
                  <c:v>-8.1087526830431675E-3</c:v>
                </c:pt>
                <c:pt idx="23928">
                  <c:v>-8.1087526830431675E-3</c:v>
                </c:pt>
                <c:pt idx="23929">
                  <c:v>-8.1087526830431675E-3</c:v>
                </c:pt>
                <c:pt idx="23930">
                  <c:v>-8.1087526830431675E-3</c:v>
                </c:pt>
                <c:pt idx="23931">
                  <c:v>-8.1087526830431675E-3</c:v>
                </c:pt>
                <c:pt idx="23932">
                  <c:v>-8.1087526830431675E-3</c:v>
                </c:pt>
                <c:pt idx="23933">
                  <c:v>-8.345255126371005E-3</c:v>
                </c:pt>
                <c:pt idx="23934">
                  <c:v>-8.5836909871245051E-3</c:v>
                </c:pt>
                <c:pt idx="23935">
                  <c:v>-8.3472454090150229E-3</c:v>
                </c:pt>
                <c:pt idx="23936">
                  <c:v>-8.3472454090150229E-3</c:v>
                </c:pt>
                <c:pt idx="23937">
                  <c:v>-8.3472454090150229E-3</c:v>
                </c:pt>
                <c:pt idx="23938">
                  <c:v>-8.5857381349869564E-3</c:v>
                </c:pt>
                <c:pt idx="23939">
                  <c:v>-8.3492366412214157E-3</c:v>
                </c:pt>
                <c:pt idx="23940">
                  <c:v>-8.3492366412214157E-3</c:v>
                </c:pt>
                <c:pt idx="23941">
                  <c:v>-8.3492366412214157E-3</c:v>
                </c:pt>
                <c:pt idx="23942">
                  <c:v>-8.3492366412214157E-3</c:v>
                </c:pt>
                <c:pt idx="23943">
                  <c:v>-8.3492366412214157E-3</c:v>
                </c:pt>
                <c:pt idx="23944">
                  <c:v>-8.3492366412214157E-3</c:v>
                </c:pt>
                <c:pt idx="23945">
                  <c:v>-8.3492366412214157E-3</c:v>
                </c:pt>
                <c:pt idx="23946">
                  <c:v>-8.3492366412214157E-3</c:v>
                </c:pt>
                <c:pt idx="23947">
                  <c:v>-8.3492366412214157E-3</c:v>
                </c:pt>
                <c:pt idx="23948">
                  <c:v>-8.3492366412214157E-3</c:v>
                </c:pt>
                <c:pt idx="23949">
                  <c:v>-8.1126222858506694E-3</c:v>
                </c:pt>
                <c:pt idx="23950">
                  <c:v>-7.874015748031496E-3</c:v>
                </c:pt>
                <c:pt idx="23951">
                  <c:v>-8.1106870229008012E-3</c:v>
                </c:pt>
                <c:pt idx="23952">
                  <c:v>-8.3492366412214157E-3</c:v>
                </c:pt>
                <c:pt idx="23953">
                  <c:v>-8.3492366412214157E-3</c:v>
                </c:pt>
                <c:pt idx="23954">
                  <c:v>-8.3492366412214157E-3</c:v>
                </c:pt>
                <c:pt idx="23955">
                  <c:v>-8.3492366412214157E-3</c:v>
                </c:pt>
                <c:pt idx="23956">
                  <c:v>-8.3492366412214157E-3</c:v>
                </c:pt>
                <c:pt idx="23957">
                  <c:v>-8.1126222858506694E-3</c:v>
                </c:pt>
                <c:pt idx="23958">
                  <c:v>-8.1126222858506694E-3</c:v>
                </c:pt>
                <c:pt idx="23959">
                  <c:v>-8.1126222858506694E-3</c:v>
                </c:pt>
                <c:pt idx="23960">
                  <c:v>-8.1126222858506694E-3</c:v>
                </c:pt>
                <c:pt idx="23961">
                  <c:v>-8.1126222858506694E-3</c:v>
                </c:pt>
                <c:pt idx="23962">
                  <c:v>-8.1126222858506694E-3</c:v>
                </c:pt>
                <c:pt idx="23963">
                  <c:v>-8.1126222858506694E-3</c:v>
                </c:pt>
                <c:pt idx="23964">
                  <c:v>-8.1126222858506694E-3</c:v>
                </c:pt>
                <c:pt idx="23965">
                  <c:v>-8.1126222858506694E-3</c:v>
                </c:pt>
                <c:pt idx="23966">
                  <c:v>-8.1126222858506694E-3</c:v>
                </c:pt>
                <c:pt idx="23967">
                  <c:v>-8.1126222858506694E-3</c:v>
                </c:pt>
                <c:pt idx="23968">
                  <c:v>-8.1126222858506694E-3</c:v>
                </c:pt>
                <c:pt idx="23969">
                  <c:v>-8.1126222858506694E-3</c:v>
                </c:pt>
                <c:pt idx="23970">
                  <c:v>-8.1126222858506694E-3</c:v>
                </c:pt>
                <c:pt idx="23971">
                  <c:v>-8.1126222858506694E-3</c:v>
                </c:pt>
                <c:pt idx="23972">
                  <c:v>-8.1126222858506694E-3</c:v>
                </c:pt>
                <c:pt idx="23973">
                  <c:v>-8.1126222858506694E-3</c:v>
                </c:pt>
                <c:pt idx="23974">
                  <c:v>-7.874015748031496E-3</c:v>
                </c:pt>
                <c:pt idx="23975">
                  <c:v>-7.874015748031496E-3</c:v>
                </c:pt>
                <c:pt idx="23976">
                  <c:v>-7.874015748031496E-3</c:v>
                </c:pt>
                <c:pt idx="23977">
                  <c:v>-7.874015748031496E-3</c:v>
                </c:pt>
                <c:pt idx="23978">
                  <c:v>-7.874015748031496E-3</c:v>
                </c:pt>
                <c:pt idx="23979">
                  <c:v>-7.874015748031496E-3</c:v>
                </c:pt>
                <c:pt idx="23980">
                  <c:v>-8.1126222858506694E-3</c:v>
                </c:pt>
                <c:pt idx="23981">
                  <c:v>-8.1126222858506694E-3</c:v>
                </c:pt>
                <c:pt idx="23982">
                  <c:v>-8.1126222858506694E-3</c:v>
                </c:pt>
                <c:pt idx="23983">
                  <c:v>-8.1126222858506694E-3</c:v>
                </c:pt>
                <c:pt idx="23984">
                  <c:v>-8.3512288236698047E-3</c:v>
                </c:pt>
                <c:pt idx="23985">
                  <c:v>-8.1145584725537002E-3</c:v>
                </c:pt>
                <c:pt idx="23986">
                  <c:v>-8.1145584725537002E-3</c:v>
                </c:pt>
                <c:pt idx="23987">
                  <c:v>-8.1145584725537002E-3</c:v>
                </c:pt>
                <c:pt idx="23988">
                  <c:v>-8.1145584725537002E-3</c:v>
                </c:pt>
                <c:pt idx="23989">
                  <c:v>-7.877775125328253E-3</c:v>
                </c:pt>
                <c:pt idx="23990">
                  <c:v>-8.1164955836715205E-3</c:v>
                </c:pt>
                <c:pt idx="23991">
                  <c:v>-8.1164955836715205E-3</c:v>
                </c:pt>
                <c:pt idx="23992">
                  <c:v>-8.1164955836715205E-3</c:v>
                </c:pt>
                <c:pt idx="23993">
                  <c:v>-8.1164955836715205E-3</c:v>
                </c:pt>
                <c:pt idx="23994">
                  <c:v>-8.1164955836715205E-3</c:v>
                </c:pt>
                <c:pt idx="23995">
                  <c:v>-8.1164955836715205E-3</c:v>
                </c:pt>
                <c:pt idx="23996">
                  <c:v>-8.1164955836715205E-3</c:v>
                </c:pt>
                <c:pt idx="23997">
                  <c:v>-8.1164955836715205E-3</c:v>
                </c:pt>
                <c:pt idx="23998">
                  <c:v>-7.8796561604584734E-3</c:v>
                </c:pt>
                <c:pt idx="23999">
                  <c:v>-8.3572110792741253E-3</c:v>
                </c:pt>
                <c:pt idx="24000">
                  <c:v>-8.5939365003581247E-3</c:v>
                </c:pt>
                <c:pt idx="24001">
                  <c:v>-8.3552160420148486E-3</c:v>
                </c:pt>
                <c:pt idx="24002">
                  <c:v>-8.3552160420148486E-3</c:v>
                </c:pt>
                <c:pt idx="24003">
                  <c:v>-8.1164955836715205E-3</c:v>
                </c:pt>
                <c:pt idx="24004">
                  <c:v>-8.3532219570405727E-3</c:v>
                </c:pt>
                <c:pt idx="24005">
                  <c:v>-8.3532219570405727E-3</c:v>
                </c:pt>
                <c:pt idx="24006">
                  <c:v>-8.3532219570405727E-3</c:v>
                </c:pt>
                <c:pt idx="24007">
                  <c:v>-8.3532219570405727E-3</c:v>
                </c:pt>
                <c:pt idx="24008">
                  <c:v>-8.3532219570405727E-3</c:v>
                </c:pt>
                <c:pt idx="24009">
                  <c:v>-8.3532219570405727E-3</c:v>
                </c:pt>
                <c:pt idx="24010">
                  <c:v>-8.3532219570405727E-3</c:v>
                </c:pt>
                <c:pt idx="24011">
                  <c:v>-8.1145584725537002E-3</c:v>
                </c:pt>
                <c:pt idx="24012">
                  <c:v>-8.3512288236698047E-3</c:v>
                </c:pt>
                <c:pt idx="24013">
                  <c:v>-8.3512288236698047E-3</c:v>
                </c:pt>
                <c:pt idx="24014">
                  <c:v>-8.3512288236698047E-3</c:v>
                </c:pt>
                <c:pt idx="24015">
                  <c:v>-8.3512288236698047E-3</c:v>
                </c:pt>
                <c:pt idx="24016">
                  <c:v>-8.3512288236698047E-3</c:v>
                </c:pt>
                <c:pt idx="24017">
                  <c:v>-8.3512288236698047E-3</c:v>
                </c:pt>
                <c:pt idx="24018">
                  <c:v>-8.3512288236698047E-3</c:v>
                </c:pt>
                <c:pt idx="24019">
                  <c:v>-8.3512288236698047E-3</c:v>
                </c:pt>
                <c:pt idx="24020">
                  <c:v>-8.3512288236698047E-3</c:v>
                </c:pt>
                <c:pt idx="24021">
                  <c:v>-8.3512288236698047E-3</c:v>
                </c:pt>
                <c:pt idx="24022">
                  <c:v>-8.3512288236698047E-3</c:v>
                </c:pt>
                <c:pt idx="24023">
                  <c:v>-8.3512288236698047E-3</c:v>
                </c:pt>
                <c:pt idx="24024">
                  <c:v>-8.3512288236698047E-3</c:v>
                </c:pt>
                <c:pt idx="24025">
                  <c:v>-8.3512288236698047E-3</c:v>
                </c:pt>
                <c:pt idx="24026">
                  <c:v>-8.3512288236698047E-3</c:v>
                </c:pt>
                <c:pt idx="24027">
                  <c:v>-8.3512288236698047E-3</c:v>
                </c:pt>
                <c:pt idx="24028">
                  <c:v>-8.3512288236698047E-3</c:v>
                </c:pt>
                <c:pt idx="24029">
                  <c:v>-8.3512288236698047E-3</c:v>
                </c:pt>
                <c:pt idx="24030">
                  <c:v>-8.3512288236698047E-3</c:v>
                </c:pt>
                <c:pt idx="24031">
                  <c:v>-8.3512288236698047E-3</c:v>
                </c:pt>
                <c:pt idx="24032">
                  <c:v>-8.3512288236698047E-3</c:v>
                </c:pt>
                <c:pt idx="24033">
                  <c:v>-8.3512288236698047E-3</c:v>
                </c:pt>
                <c:pt idx="24034">
                  <c:v>-8.3512288236698047E-3</c:v>
                </c:pt>
                <c:pt idx="24035">
                  <c:v>-8.3512288236698047E-3</c:v>
                </c:pt>
                <c:pt idx="24036">
                  <c:v>-8.3512288236698047E-3</c:v>
                </c:pt>
                <c:pt idx="24037">
                  <c:v>-8.3512288236698047E-3</c:v>
                </c:pt>
                <c:pt idx="24038">
                  <c:v>-8.3512288236698047E-3</c:v>
                </c:pt>
                <c:pt idx="24039">
                  <c:v>-8.3512288236698047E-3</c:v>
                </c:pt>
                <c:pt idx="24040">
                  <c:v>-8.3512288236698047E-3</c:v>
                </c:pt>
                <c:pt idx="24041">
                  <c:v>-8.3512288236698047E-3</c:v>
                </c:pt>
                <c:pt idx="24042">
                  <c:v>-8.3512288236698047E-3</c:v>
                </c:pt>
                <c:pt idx="24043">
                  <c:v>-8.3512288236698047E-3</c:v>
                </c:pt>
                <c:pt idx="24044">
                  <c:v>-8.3512288236698047E-3</c:v>
                </c:pt>
                <c:pt idx="24045">
                  <c:v>-8.3512288236698047E-3</c:v>
                </c:pt>
                <c:pt idx="24046">
                  <c:v>-8.3512288236698047E-3</c:v>
                </c:pt>
                <c:pt idx="24047">
                  <c:v>-8.3512288236698047E-3</c:v>
                </c:pt>
                <c:pt idx="24048">
                  <c:v>-8.3512288236698047E-3</c:v>
                </c:pt>
                <c:pt idx="24049">
                  <c:v>-8.3512288236698047E-3</c:v>
                </c:pt>
                <c:pt idx="24050">
                  <c:v>-8.3512288236698047E-3</c:v>
                </c:pt>
                <c:pt idx="24051">
                  <c:v>-8.3512288236698047E-3</c:v>
                </c:pt>
                <c:pt idx="24052">
                  <c:v>-8.3512288236698047E-3</c:v>
                </c:pt>
                <c:pt idx="24053">
                  <c:v>-8.3512288236698047E-3</c:v>
                </c:pt>
                <c:pt idx="24054">
                  <c:v>-8.3512288236698047E-3</c:v>
                </c:pt>
                <c:pt idx="24055">
                  <c:v>-8.3512288236698047E-3</c:v>
                </c:pt>
                <c:pt idx="24056">
                  <c:v>-8.3512288236698047E-3</c:v>
                </c:pt>
                <c:pt idx="24057">
                  <c:v>-8.3512288236698047E-3</c:v>
                </c:pt>
                <c:pt idx="24058">
                  <c:v>-8.3512288236698047E-3</c:v>
                </c:pt>
                <c:pt idx="24059">
                  <c:v>-8.1126222858506694E-3</c:v>
                </c:pt>
                <c:pt idx="24060">
                  <c:v>-8.1126222858506694E-3</c:v>
                </c:pt>
                <c:pt idx="24061">
                  <c:v>-7.874015748031496E-3</c:v>
                </c:pt>
                <c:pt idx="24062">
                  <c:v>-7.3968026723932488E-3</c:v>
                </c:pt>
                <c:pt idx="24063">
                  <c:v>-7.3968026723932488E-3</c:v>
                </c:pt>
                <c:pt idx="24064">
                  <c:v>-7.3968026723932488E-3</c:v>
                </c:pt>
                <c:pt idx="24065">
                  <c:v>-7.3968026723932488E-3</c:v>
                </c:pt>
                <c:pt idx="24066">
                  <c:v>-7.3968026723932488E-3</c:v>
                </c:pt>
                <c:pt idx="24067">
                  <c:v>-7.3968026723932488E-3</c:v>
                </c:pt>
                <c:pt idx="24068">
                  <c:v>-7.3968026723932488E-3</c:v>
                </c:pt>
                <c:pt idx="24069">
                  <c:v>-7.3968026723932488E-3</c:v>
                </c:pt>
                <c:pt idx="24070">
                  <c:v>-7.1581961345741161E-3</c:v>
                </c:pt>
                <c:pt idx="24071">
                  <c:v>-7.1581961345741161E-3</c:v>
                </c:pt>
                <c:pt idx="24072">
                  <c:v>-7.1581961345741161E-3</c:v>
                </c:pt>
                <c:pt idx="24073">
                  <c:v>-8.1029551954242551E-3</c:v>
                </c:pt>
                <c:pt idx="24074">
                  <c:v>-8.1029551954242551E-3</c:v>
                </c:pt>
                <c:pt idx="24075">
                  <c:v>-8.1029551954242551E-3</c:v>
                </c:pt>
                <c:pt idx="24076">
                  <c:v>-8.1029551954242551E-3</c:v>
                </c:pt>
                <c:pt idx="24077">
                  <c:v>-8.3373034778465947E-3</c:v>
                </c:pt>
                <c:pt idx="24078">
                  <c:v>-8.0990948070510296E-3</c:v>
                </c:pt>
                <c:pt idx="24079">
                  <c:v>-8.0990948070510296E-3</c:v>
                </c:pt>
                <c:pt idx="24080">
                  <c:v>-8.0990948070510296E-3</c:v>
                </c:pt>
                <c:pt idx="24081">
                  <c:v>-8.0990948070510296E-3</c:v>
                </c:pt>
                <c:pt idx="24082">
                  <c:v>-8.0990948070510296E-3</c:v>
                </c:pt>
                <c:pt idx="24083">
                  <c:v>-8.0990948070510296E-3</c:v>
                </c:pt>
                <c:pt idx="24084">
                  <c:v>-8.0990948070510296E-3</c:v>
                </c:pt>
                <c:pt idx="24085">
                  <c:v>-8.0990948070510296E-3</c:v>
                </c:pt>
                <c:pt idx="24086">
                  <c:v>-8.0990948070510296E-3</c:v>
                </c:pt>
                <c:pt idx="24087">
                  <c:v>-8.0990948070510296E-3</c:v>
                </c:pt>
                <c:pt idx="24088">
                  <c:v>-7.8608861362553604E-3</c:v>
                </c:pt>
                <c:pt idx="24089">
                  <c:v>-8.0971659919028341E-3</c:v>
                </c:pt>
                <c:pt idx="24090">
                  <c:v>-8.3353179328411568E-3</c:v>
                </c:pt>
                <c:pt idx="24091">
                  <c:v>-8.0990948070510296E-3</c:v>
                </c:pt>
                <c:pt idx="24092">
                  <c:v>-8.0990948070510296E-3</c:v>
                </c:pt>
                <c:pt idx="24093">
                  <c:v>-8.0990948070510296E-3</c:v>
                </c:pt>
                <c:pt idx="24094">
                  <c:v>-8.0990948070510296E-3</c:v>
                </c:pt>
                <c:pt idx="24095">
                  <c:v>-8.0990948070510296E-3</c:v>
                </c:pt>
                <c:pt idx="24096">
                  <c:v>-8.0990948070510296E-3</c:v>
                </c:pt>
                <c:pt idx="24097">
                  <c:v>-8.0990948070510296E-3</c:v>
                </c:pt>
                <c:pt idx="24098">
                  <c:v>-8.0990948070510296E-3</c:v>
                </c:pt>
                <c:pt idx="24099">
                  <c:v>-8.3353179328411568E-3</c:v>
                </c:pt>
                <c:pt idx="24100">
                  <c:v>-8.0971659919028341E-3</c:v>
                </c:pt>
                <c:pt idx="24101">
                  <c:v>-7.8608861362553604E-3</c:v>
                </c:pt>
                <c:pt idx="24102">
                  <c:v>-8.0990948070510296E-3</c:v>
                </c:pt>
                <c:pt idx="24103">
                  <c:v>-7.6263107721639793E-3</c:v>
                </c:pt>
                <c:pt idx="24104">
                  <c:v>-8.3412774070543289E-3</c:v>
                </c:pt>
                <c:pt idx="24105">
                  <c:v>-8.3412774070543289E-3</c:v>
                </c:pt>
                <c:pt idx="24106">
                  <c:v>-8.3412774070543289E-3</c:v>
                </c:pt>
                <c:pt idx="24107">
                  <c:v>-8.3412774070543289E-3</c:v>
                </c:pt>
                <c:pt idx="24108">
                  <c:v>-8.3412774070543289E-3</c:v>
                </c:pt>
                <c:pt idx="24109">
                  <c:v>-8.3412774070543289E-3</c:v>
                </c:pt>
                <c:pt idx="24110">
                  <c:v>-8.3412774070543289E-3</c:v>
                </c:pt>
                <c:pt idx="24111">
                  <c:v>-8.3412774070543289E-3</c:v>
                </c:pt>
                <c:pt idx="24112">
                  <c:v>-8.3412774070543289E-3</c:v>
                </c:pt>
                <c:pt idx="24113">
                  <c:v>-8.1048867699642767E-3</c:v>
                </c:pt>
                <c:pt idx="24114">
                  <c:v>-8.1048867699642767E-3</c:v>
                </c:pt>
                <c:pt idx="24115">
                  <c:v>-8.1048867699642767E-3</c:v>
                </c:pt>
                <c:pt idx="24116">
                  <c:v>-8.1048867699642767E-3</c:v>
                </c:pt>
                <c:pt idx="24117">
                  <c:v>-8.1048867699642767E-3</c:v>
                </c:pt>
                <c:pt idx="24118">
                  <c:v>-8.1048867699642767E-3</c:v>
                </c:pt>
                <c:pt idx="24119">
                  <c:v>-8.1048867699642767E-3</c:v>
                </c:pt>
                <c:pt idx="24120">
                  <c:v>-8.1048867699642767E-3</c:v>
                </c:pt>
                <c:pt idx="24121">
                  <c:v>-8.1048867699642767E-3</c:v>
                </c:pt>
                <c:pt idx="24122">
                  <c:v>-8.1048867699642767E-3</c:v>
                </c:pt>
                <c:pt idx="24123">
                  <c:v>-8.1048867699642767E-3</c:v>
                </c:pt>
                <c:pt idx="24124">
                  <c:v>-8.1048867699642767E-3</c:v>
                </c:pt>
                <c:pt idx="24125">
                  <c:v>-8.1048867699642767E-3</c:v>
                </c:pt>
                <c:pt idx="24126">
                  <c:v>-8.1048867699642767E-3</c:v>
                </c:pt>
                <c:pt idx="24127">
                  <c:v>-8.1048867699642767E-3</c:v>
                </c:pt>
                <c:pt idx="24128">
                  <c:v>-8.1048867699642767E-3</c:v>
                </c:pt>
                <c:pt idx="24129">
                  <c:v>-8.1048867699642767E-3</c:v>
                </c:pt>
                <c:pt idx="24130">
                  <c:v>-8.343265792610249E-3</c:v>
                </c:pt>
                <c:pt idx="24131">
                  <c:v>-8.343265792610249E-3</c:v>
                </c:pt>
                <c:pt idx="24132">
                  <c:v>-8.5816448152563375E-3</c:v>
                </c:pt>
                <c:pt idx="24133">
                  <c:v>-8.5816448152563375E-3</c:v>
                </c:pt>
                <c:pt idx="24134">
                  <c:v>-8.343265792610249E-3</c:v>
                </c:pt>
                <c:pt idx="24135">
                  <c:v>-8.343265792610249E-3</c:v>
                </c:pt>
                <c:pt idx="24136">
                  <c:v>-8.343265792610249E-3</c:v>
                </c:pt>
                <c:pt idx="24137">
                  <c:v>-8.343265792610249E-3</c:v>
                </c:pt>
                <c:pt idx="24138">
                  <c:v>-8.343265792610249E-3</c:v>
                </c:pt>
                <c:pt idx="24139">
                  <c:v>-8.343265792610249E-3</c:v>
                </c:pt>
                <c:pt idx="24140">
                  <c:v>-8.5816448152563375E-3</c:v>
                </c:pt>
                <c:pt idx="24141">
                  <c:v>-8.343265792610249E-3</c:v>
                </c:pt>
                <c:pt idx="24142">
                  <c:v>-8.343265792610249E-3</c:v>
                </c:pt>
                <c:pt idx="24143">
                  <c:v>-8.1048867699642767E-3</c:v>
                </c:pt>
                <c:pt idx="24144">
                  <c:v>-8.1048867699642767E-3</c:v>
                </c:pt>
                <c:pt idx="24145">
                  <c:v>-8.343265792610249E-3</c:v>
                </c:pt>
                <c:pt idx="24146">
                  <c:v>-8.343265792610249E-3</c:v>
                </c:pt>
                <c:pt idx="24147">
                  <c:v>-8.343265792610249E-3</c:v>
                </c:pt>
                <c:pt idx="24148">
                  <c:v>-8.343265792610249E-3</c:v>
                </c:pt>
                <c:pt idx="24149">
                  <c:v>-8.343265792610249E-3</c:v>
                </c:pt>
                <c:pt idx="24150">
                  <c:v>-8.343265792610249E-3</c:v>
                </c:pt>
                <c:pt idx="24151">
                  <c:v>-8.343265792610249E-3</c:v>
                </c:pt>
                <c:pt idx="24152">
                  <c:v>-8.343265792610249E-3</c:v>
                </c:pt>
                <c:pt idx="24153">
                  <c:v>-8.5816448152563375E-3</c:v>
                </c:pt>
                <c:pt idx="24154">
                  <c:v>-8.5816448152563375E-3</c:v>
                </c:pt>
                <c:pt idx="24155">
                  <c:v>-8.5816448152563375E-3</c:v>
                </c:pt>
                <c:pt idx="24156">
                  <c:v>-8.5816448152563375E-3</c:v>
                </c:pt>
                <c:pt idx="24157">
                  <c:v>-8.343265792610249E-3</c:v>
                </c:pt>
                <c:pt idx="24158">
                  <c:v>-8.343265792610249E-3</c:v>
                </c:pt>
                <c:pt idx="24159">
                  <c:v>-8.343265792610249E-3</c:v>
                </c:pt>
                <c:pt idx="24160">
                  <c:v>-8.343265792610249E-3</c:v>
                </c:pt>
                <c:pt idx="24161">
                  <c:v>-8.343265792610249E-3</c:v>
                </c:pt>
                <c:pt idx="24162">
                  <c:v>-8.343265792610249E-3</c:v>
                </c:pt>
                <c:pt idx="24163">
                  <c:v>-8.1048867699642767E-3</c:v>
                </c:pt>
                <c:pt idx="24164">
                  <c:v>-8.1048867699642767E-3</c:v>
                </c:pt>
                <c:pt idx="24165">
                  <c:v>-8.1048867699642767E-3</c:v>
                </c:pt>
                <c:pt idx="24166">
                  <c:v>-8.1048867699642767E-3</c:v>
                </c:pt>
                <c:pt idx="24167">
                  <c:v>-8.1048867699642767E-3</c:v>
                </c:pt>
                <c:pt idx="24168">
                  <c:v>-8.1048867699642767E-3</c:v>
                </c:pt>
                <c:pt idx="24169">
                  <c:v>-8.1048867699642767E-3</c:v>
                </c:pt>
                <c:pt idx="24170">
                  <c:v>-8.1048867699642767E-3</c:v>
                </c:pt>
                <c:pt idx="24171">
                  <c:v>-8.1048867699642767E-3</c:v>
                </c:pt>
                <c:pt idx="24172">
                  <c:v>-8.1048867699642767E-3</c:v>
                </c:pt>
                <c:pt idx="24173">
                  <c:v>-8.1048867699642767E-3</c:v>
                </c:pt>
                <c:pt idx="24174">
                  <c:v>-8.1048867699642767E-3</c:v>
                </c:pt>
                <c:pt idx="24175">
                  <c:v>-8.1048867699642767E-3</c:v>
                </c:pt>
                <c:pt idx="24176">
                  <c:v>-8.1048867699642767E-3</c:v>
                </c:pt>
                <c:pt idx="24177">
                  <c:v>-8.1048867699642767E-3</c:v>
                </c:pt>
                <c:pt idx="24178">
                  <c:v>-8.1048867699642767E-3</c:v>
                </c:pt>
                <c:pt idx="24179">
                  <c:v>-8.1048867699642767E-3</c:v>
                </c:pt>
                <c:pt idx="24180">
                  <c:v>-8.1048867699642767E-3</c:v>
                </c:pt>
                <c:pt idx="24181">
                  <c:v>-8.1048867699642767E-3</c:v>
                </c:pt>
                <c:pt idx="24182">
                  <c:v>-8.1048867699642767E-3</c:v>
                </c:pt>
                <c:pt idx="24183">
                  <c:v>-8.1048867699642767E-3</c:v>
                </c:pt>
                <c:pt idx="24184">
                  <c:v>-8.1048867699642767E-3</c:v>
                </c:pt>
                <c:pt idx="24185">
                  <c:v>-8.1048867699642767E-3</c:v>
                </c:pt>
                <c:pt idx="24186">
                  <c:v>-8.1048867699642767E-3</c:v>
                </c:pt>
                <c:pt idx="24187">
                  <c:v>-8.1048867699642767E-3</c:v>
                </c:pt>
                <c:pt idx="24188">
                  <c:v>-8.1048867699642767E-3</c:v>
                </c:pt>
                <c:pt idx="24189">
                  <c:v>-8.1048867699642767E-3</c:v>
                </c:pt>
                <c:pt idx="24190">
                  <c:v>-8.1048867699642767E-3</c:v>
                </c:pt>
                <c:pt idx="24191">
                  <c:v>-8.1048867699642767E-3</c:v>
                </c:pt>
                <c:pt idx="24192">
                  <c:v>-8.1048867699642767E-3</c:v>
                </c:pt>
                <c:pt idx="24193">
                  <c:v>-8.1048867699642767E-3</c:v>
                </c:pt>
                <c:pt idx="24194">
                  <c:v>-8.343265792610249E-3</c:v>
                </c:pt>
                <c:pt idx="24195">
                  <c:v>-8.343265792610249E-3</c:v>
                </c:pt>
                <c:pt idx="24196">
                  <c:v>-8.343265792610249E-3</c:v>
                </c:pt>
                <c:pt idx="24197">
                  <c:v>-8.343265792610249E-3</c:v>
                </c:pt>
                <c:pt idx="24198">
                  <c:v>-8.343265792610249E-3</c:v>
                </c:pt>
                <c:pt idx="24199">
                  <c:v>-8.343265792610249E-3</c:v>
                </c:pt>
                <c:pt idx="24200">
                  <c:v>-8.343265792610249E-3</c:v>
                </c:pt>
                <c:pt idx="24201">
                  <c:v>-8.343265792610249E-3</c:v>
                </c:pt>
                <c:pt idx="24202">
                  <c:v>-8.343265792610249E-3</c:v>
                </c:pt>
                <c:pt idx="24203">
                  <c:v>-8.343265792610249E-3</c:v>
                </c:pt>
                <c:pt idx="24204">
                  <c:v>-8.343265792610249E-3</c:v>
                </c:pt>
                <c:pt idx="24205">
                  <c:v>-8.5816448152563375E-3</c:v>
                </c:pt>
                <c:pt idx="24206">
                  <c:v>-8.5816448152563375E-3</c:v>
                </c:pt>
                <c:pt idx="24207">
                  <c:v>-8.5816448152563375E-3</c:v>
                </c:pt>
                <c:pt idx="24208">
                  <c:v>-8.5816448152563375E-3</c:v>
                </c:pt>
                <c:pt idx="24209">
                  <c:v>-8.5816448152563375E-3</c:v>
                </c:pt>
                <c:pt idx="24210">
                  <c:v>-8.5816448152563375E-3</c:v>
                </c:pt>
                <c:pt idx="24211">
                  <c:v>-8.5816448152563375E-3</c:v>
                </c:pt>
                <c:pt idx="24212">
                  <c:v>-8.5816448152563375E-3</c:v>
                </c:pt>
                <c:pt idx="24213">
                  <c:v>-8.5816448152563375E-3</c:v>
                </c:pt>
                <c:pt idx="24214">
                  <c:v>-8.5816448152563375E-3</c:v>
                </c:pt>
                <c:pt idx="24215">
                  <c:v>-8.5816448152563375E-3</c:v>
                </c:pt>
                <c:pt idx="24216">
                  <c:v>-8.5816448152563375E-3</c:v>
                </c:pt>
                <c:pt idx="24217">
                  <c:v>-8.5816448152563375E-3</c:v>
                </c:pt>
                <c:pt idx="24218">
                  <c:v>-8.5816448152563375E-3</c:v>
                </c:pt>
                <c:pt idx="24219">
                  <c:v>-8.5816448152563375E-3</c:v>
                </c:pt>
                <c:pt idx="24220">
                  <c:v>-8.5816448152563375E-3</c:v>
                </c:pt>
                <c:pt idx="24221">
                  <c:v>-8.5816448152563375E-3</c:v>
                </c:pt>
                <c:pt idx="24222">
                  <c:v>-8.5816448152563375E-3</c:v>
                </c:pt>
                <c:pt idx="24223">
                  <c:v>-8.5816448152563375E-3</c:v>
                </c:pt>
                <c:pt idx="24224">
                  <c:v>-8.5816448152563375E-3</c:v>
                </c:pt>
                <c:pt idx="24225">
                  <c:v>-8.5816448152563375E-3</c:v>
                </c:pt>
                <c:pt idx="24226">
                  <c:v>-8.5816448152563375E-3</c:v>
                </c:pt>
                <c:pt idx="24227">
                  <c:v>-8.5816448152563375E-3</c:v>
                </c:pt>
                <c:pt idx="24228">
                  <c:v>-8.5816448152563375E-3</c:v>
                </c:pt>
                <c:pt idx="24229">
                  <c:v>-8.5816448152563375E-3</c:v>
                </c:pt>
                <c:pt idx="24230">
                  <c:v>-8.5816448152563375E-3</c:v>
                </c:pt>
                <c:pt idx="24231">
                  <c:v>-8.5816448152563375E-3</c:v>
                </c:pt>
                <c:pt idx="24232">
                  <c:v>-8.5816448152563375E-3</c:v>
                </c:pt>
                <c:pt idx="24233">
                  <c:v>-8.5816448152563375E-3</c:v>
                </c:pt>
                <c:pt idx="24234">
                  <c:v>-8.5816448152563375E-3</c:v>
                </c:pt>
                <c:pt idx="24235">
                  <c:v>-8.5816448152563375E-3</c:v>
                </c:pt>
                <c:pt idx="24236">
                  <c:v>-8.5816448152563375E-3</c:v>
                </c:pt>
                <c:pt idx="24237">
                  <c:v>-8.5816448152563375E-3</c:v>
                </c:pt>
                <c:pt idx="24238">
                  <c:v>-8.5816448152563375E-3</c:v>
                </c:pt>
                <c:pt idx="24239">
                  <c:v>-8.5816448152563375E-3</c:v>
                </c:pt>
                <c:pt idx="24240">
                  <c:v>-8.5816448152563375E-3</c:v>
                </c:pt>
                <c:pt idx="24241">
                  <c:v>-8.5816448152563375E-3</c:v>
                </c:pt>
                <c:pt idx="24242">
                  <c:v>-8.5816448152563375E-3</c:v>
                </c:pt>
                <c:pt idx="24243">
                  <c:v>-8.5816448152563375E-3</c:v>
                </c:pt>
                <c:pt idx="24244">
                  <c:v>-8.5816448152563375E-3</c:v>
                </c:pt>
                <c:pt idx="24245">
                  <c:v>-8.5816448152563375E-3</c:v>
                </c:pt>
                <c:pt idx="24246">
                  <c:v>-8.5816448152563375E-3</c:v>
                </c:pt>
                <c:pt idx="24247">
                  <c:v>-8.5816448152563375E-3</c:v>
                </c:pt>
                <c:pt idx="24248">
                  <c:v>-8.5816448152563375E-3</c:v>
                </c:pt>
                <c:pt idx="24249">
                  <c:v>-8.5816448152563375E-3</c:v>
                </c:pt>
                <c:pt idx="24250">
                  <c:v>-8.5816448152563375E-3</c:v>
                </c:pt>
                <c:pt idx="24251">
                  <c:v>-8.5816448152563375E-3</c:v>
                </c:pt>
                <c:pt idx="24252">
                  <c:v>-8.5816448152563375E-3</c:v>
                </c:pt>
                <c:pt idx="24253">
                  <c:v>-8.5816448152563375E-3</c:v>
                </c:pt>
                <c:pt idx="24254">
                  <c:v>-8.5816448152563375E-3</c:v>
                </c:pt>
                <c:pt idx="24255">
                  <c:v>-8.5816448152563375E-3</c:v>
                </c:pt>
                <c:pt idx="24256">
                  <c:v>-8.5816448152563375E-3</c:v>
                </c:pt>
                <c:pt idx="24257">
                  <c:v>-8.5816448152563375E-3</c:v>
                </c:pt>
                <c:pt idx="24258">
                  <c:v>-8.5816448152563375E-3</c:v>
                </c:pt>
                <c:pt idx="24259">
                  <c:v>-8.5816448152563375E-3</c:v>
                </c:pt>
                <c:pt idx="24260">
                  <c:v>-8.5816448152563375E-3</c:v>
                </c:pt>
                <c:pt idx="24261">
                  <c:v>-8.5816448152563375E-3</c:v>
                </c:pt>
                <c:pt idx="24262">
                  <c:v>-8.5816448152563375E-3</c:v>
                </c:pt>
                <c:pt idx="24263">
                  <c:v>-8.5816448152563375E-3</c:v>
                </c:pt>
                <c:pt idx="24264">
                  <c:v>-8.5816448152563375E-3</c:v>
                </c:pt>
                <c:pt idx="24265">
                  <c:v>-8.5816448152563375E-3</c:v>
                </c:pt>
                <c:pt idx="24266">
                  <c:v>-8.5816448152563375E-3</c:v>
                </c:pt>
                <c:pt idx="24267">
                  <c:v>-8.5816448152563375E-3</c:v>
                </c:pt>
                <c:pt idx="24268">
                  <c:v>-8.5816448152563375E-3</c:v>
                </c:pt>
                <c:pt idx="24269">
                  <c:v>-8.5816448152563375E-3</c:v>
                </c:pt>
                <c:pt idx="24270">
                  <c:v>-8.8200238379023254E-3</c:v>
                </c:pt>
                <c:pt idx="24271">
                  <c:v>-8.8200238379023254E-3</c:v>
                </c:pt>
                <c:pt idx="24272">
                  <c:v>-8.8200238379023254E-3</c:v>
                </c:pt>
                <c:pt idx="24273">
                  <c:v>-8.8200238379023254E-3</c:v>
                </c:pt>
                <c:pt idx="24274">
                  <c:v>-8.8200238379023254E-3</c:v>
                </c:pt>
                <c:pt idx="24275">
                  <c:v>-8.8200238379023254E-3</c:v>
                </c:pt>
                <c:pt idx="24276">
                  <c:v>-8.8200238379023254E-3</c:v>
                </c:pt>
                <c:pt idx="24277">
                  <c:v>-8.8200238379023254E-3</c:v>
                </c:pt>
                <c:pt idx="24278">
                  <c:v>-8.8200238379023254E-3</c:v>
                </c:pt>
                <c:pt idx="24279">
                  <c:v>-8.8200238379023254E-3</c:v>
                </c:pt>
                <c:pt idx="24280">
                  <c:v>-8.8200238379023254E-3</c:v>
                </c:pt>
                <c:pt idx="24281">
                  <c:v>-8.8200238379023254E-3</c:v>
                </c:pt>
                <c:pt idx="24282">
                  <c:v>-8.8200238379023254E-3</c:v>
                </c:pt>
                <c:pt idx="24283">
                  <c:v>-8.8200238379023254E-3</c:v>
                </c:pt>
                <c:pt idx="24284">
                  <c:v>-8.8200238379023254E-3</c:v>
                </c:pt>
                <c:pt idx="24285">
                  <c:v>-8.8200238379023254E-3</c:v>
                </c:pt>
                <c:pt idx="24286">
                  <c:v>-8.8200238379023254E-3</c:v>
                </c:pt>
                <c:pt idx="24287">
                  <c:v>-8.8200238379023254E-3</c:v>
                </c:pt>
                <c:pt idx="24288">
                  <c:v>-8.8200238379023254E-3</c:v>
                </c:pt>
                <c:pt idx="24289">
                  <c:v>-9.058402860548341E-3</c:v>
                </c:pt>
                <c:pt idx="24290">
                  <c:v>-9.058402860548341E-3</c:v>
                </c:pt>
                <c:pt idx="24291">
                  <c:v>-9.2967818831943046E-3</c:v>
                </c:pt>
                <c:pt idx="24292">
                  <c:v>-9.2967818831943046E-3</c:v>
                </c:pt>
                <c:pt idx="24293">
                  <c:v>-9.2967818831943046E-3</c:v>
                </c:pt>
                <c:pt idx="24294">
                  <c:v>-9.2967818831943046E-3</c:v>
                </c:pt>
                <c:pt idx="24295">
                  <c:v>-9.2967818831943046E-3</c:v>
                </c:pt>
                <c:pt idx="24296">
                  <c:v>-9.058402860548341E-3</c:v>
                </c:pt>
                <c:pt idx="24297">
                  <c:v>-9.058402860548341E-3</c:v>
                </c:pt>
                <c:pt idx="24298">
                  <c:v>-9.058402860548341E-3</c:v>
                </c:pt>
                <c:pt idx="24299">
                  <c:v>-8.8200238379023254E-3</c:v>
                </c:pt>
                <c:pt idx="24300">
                  <c:v>-8.8200238379023254E-3</c:v>
                </c:pt>
                <c:pt idx="24301">
                  <c:v>-8.8200238379023254E-3</c:v>
                </c:pt>
                <c:pt idx="24302">
                  <c:v>-8.8200238379023254E-3</c:v>
                </c:pt>
                <c:pt idx="24303">
                  <c:v>-8.8200238379023254E-3</c:v>
                </c:pt>
                <c:pt idx="24304">
                  <c:v>-8.8200238379023254E-3</c:v>
                </c:pt>
                <c:pt idx="24305">
                  <c:v>-8.8200238379023254E-3</c:v>
                </c:pt>
                <c:pt idx="24306">
                  <c:v>-8.8200238379023254E-3</c:v>
                </c:pt>
                <c:pt idx="24307">
                  <c:v>-8.8200238379023254E-3</c:v>
                </c:pt>
                <c:pt idx="24308">
                  <c:v>-8.8200238379023254E-3</c:v>
                </c:pt>
                <c:pt idx="24309">
                  <c:v>-8.8200238379023254E-3</c:v>
                </c:pt>
                <c:pt idx="24310">
                  <c:v>-8.8200238379023254E-3</c:v>
                </c:pt>
                <c:pt idx="24311">
                  <c:v>-8.8200238379023254E-3</c:v>
                </c:pt>
                <c:pt idx="24312">
                  <c:v>-8.8200238379023254E-3</c:v>
                </c:pt>
                <c:pt idx="24313">
                  <c:v>-8.8200238379023254E-3</c:v>
                </c:pt>
                <c:pt idx="24314">
                  <c:v>-8.8200238379023254E-3</c:v>
                </c:pt>
                <c:pt idx="24315">
                  <c:v>-8.8200238379023254E-3</c:v>
                </c:pt>
                <c:pt idx="24316">
                  <c:v>-8.343265792610249E-3</c:v>
                </c:pt>
                <c:pt idx="24317">
                  <c:v>-8.343265792610249E-3</c:v>
                </c:pt>
                <c:pt idx="24318">
                  <c:v>-8.5816448152563375E-3</c:v>
                </c:pt>
                <c:pt idx="24319">
                  <c:v>-8.5816448152563375E-3</c:v>
                </c:pt>
                <c:pt idx="24320">
                  <c:v>-8.8200238379023254E-3</c:v>
                </c:pt>
                <c:pt idx="24321">
                  <c:v>-8.8200238379023254E-3</c:v>
                </c:pt>
                <c:pt idx="24322">
                  <c:v>-8.8200238379023254E-3</c:v>
                </c:pt>
                <c:pt idx="24323">
                  <c:v>-8.8200238379023254E-3</c:v>
                </c:pt>
                <c:pt idx="24324">
                  <c:v>-8.8200238379023254E-3</c:v>
                </c:pt>
                <c:pt idx="24325">
                  <c:v>-8.8200238379023254E-3</c:v>
                </c:pt>
                <c:pt idx="24326">
                  <c:v>-8.8200238379023254E-3</c:v>
                </c:pt>
                <c:pt idx="24327">
                  <c:v>-8.8200238379023254E-3</c:v>
                </c:pt>
                <c:pt idx="24328">
                  <c:v>-8.8200238379023254E-3</c:v>
                </c:pt>
                <c:pt idx="24329">
                  <c:v>-8.8200238379023254E-3</c:v>
                </c:pt>
                <c:pt idx="24330">
                  <c:v>-8.8200238379023254E-3</c:v>
                </c:pt>
                <c:pt idx="24331">
                  <c:v>-8.8200238379023254E-3</c:v>
                </c:pt>
                <c:pt idx="24332">
                  <c:v>-8.8200238379023254E-3</c:v>
                </c:pt>
                <c:pt idx="24333">
                  <c:v>-8.8200238379023254E-3</c:v>
                </c:pt>
                <c:pt idx="24334">
                  <c:v>-8.8200238379023254E-3</c:v>
                </c:pt>
                <c:pt idx="24335">
                  <c:v>-8.8200238379023254E-3</c:v>
                </c:pt>
                <c:pt idx="24336">
                  <c:v>-8.8200238379023254E-3</c:v>
                </c:pt>
                <c:pt idx="24337">
                  <c:v>-8.8200238379023254E-3</c:v>
                </c:pt>
                <c:pt idx="24338">
                  <c:v>-8.8200238379023254E-3</c:v>
                </c:pt>
                <c:pt idx="24339">
                  <c:v>-8.8200238379023254E-3</c:v>
                </c:pt>
                <c:pt idx="24340">
                  <c:v>-8.8200238379023254E-3</c:v>
                </c:pt>
                <c:pt idx="24341">
                  <c:v>-8.8200238379023254E-3</c:v>
                </c:pt>
                <c:pt idx="24342">
                  <c:v>-9.2967818831943046E-3</c:v>
                </c:pt>
                <c:pt idx="24343">
                  <c:v>-9.2967818831943046E-3</c:v>
                </c:pt>
                <c:pt idx="24344">
                  <c:v>-9.2967818831943046E-3</c:v>
                </c:pt>
                <c:pt idx="24345">
                  <c:v>-9.2967818831943046E-3</c:v>
                </c:pt>
                <c:pt idx="24346">
                  <c:v>-8.8200238379023254E-3</c:v>
                </c:pt>
                <c:pt idx="24347">
                  <c:v>-8.8200238379023254E-3</c:v>
                </c:pt>
                <c:pt idx="24348">
                  <c:v>-8.8200238379023254E-3</c:v>
                </c:pt>
                <c:pt idx="24349">
                  <c:v>-8.8200238379023254E-3</c:v>
                </c:pt>
                <c:pt idx="24350">
                  <c:v>-8.8200238379023254E-3</c:v>
                </c:pt>
                <c:pt idx="24351">
                  <c:v>-8.8200238379023254E-3</c:v>
                </c:pt>
                <c:pt idx="24352">
                  <c:v>-8.8200238379023254E-3</c:v>
                </c:pt>
                <c:pt idx="24353">
                  <c:v>-8.8200238379023254E-3</c:v>
                </c:pt>
                <c:pt idx="24354">
                  <c:v>-8.8200238379023254E-3</c:v>
                </c:pt>
                <c:pt idx="24355">
                  <c:v>-8.8200238379023254E-3</c:v>
                </c:pt>
                <c:pt idx="24356">
                  <c:v>-8.8200238379023254E-3</c:v>
                </c:pt>
                <c:pt idx="24357">
                  <c:v>-8.8200238379023254E-3</c:v>
                </c:pt>
                <c:pt idx="24358">
                  <c:v>-8.8200238379023254E-3</c:v>
                </c:pt>
                <c:pt idx="24359">
                  <c:v>-8.8200238379023254E-3</c:v>
                </c:pt>
                <c:pt idx="24360">
                  <c:v>-8.8200238379023254E-3</c:v>
                </c:pt>
                <c:pt idx="24361">
                  <c:v>-8.8200238379023254E-3</c:v>
                </c:pt>
                <c:pt idx="24362">
                  <c:v>-8.8200238379023254E-3</c:v>
                </c:pt>
                <c:pt idx="24363">
                  <c:v>-8.8200238379023254E-3</c:v>
                </c:pt>
                <c:pt idx="24364">
                  <c:v>-8.8200238379023254E-3</c:v>
                </c:pt>
                <c:pt idx="24365">
                  <c:v>-8.8200238379023254E-3</c:v>
                </c:pt>
                <c:pt idx="24366">
                  <c:v>-8.8200238379023254E-3</c:v>
                </c:pt>
                <c:pt idx="24367">
                  <c:v>-8.8200238379023254E-3</c:v>
                </c:pt>
                <c:pt idx="24368">
                  <c:v>-8.8200238379023254E-3</c:v>
                </c:pt>
                <c:pt idx="24369">
                  <c:v>-8.8200238379023254E-3</c:v>
                </c:pt>
                <c:pt idx="24370">
                  <c:v>-9.058402860548341E-3</c:v>
                </c:pt>
                <c:pt idx="24371">
                  <c:v>-9.058402860548341E-3</c:v>
                </c:pt>
                <c:pt idx="24372">
                  <c:v>-9.2967818831943046E-3</c:v>
                </c:pt>
                <c:pt idx="24373">
                  <c:v>-9.2967818831943046E-3</c:v>
                </c:pt>
                <c:pt idx="24374">
                  <c:v>-9.2967818831943046E-3</c:v>
                </c:pt>
                <c:pt idx="24375">
                  <c:v>-9.2967818831943046E-3</c:v>
                </c:pt>
                <c:pt idx="24376">
                  <c:v>-9.2967818831943046E-3</c:v>
                </c:pt>
                <c:pt idx="24377">
                  <c:v>-9.2967818831943046E-3</c:v>
                </c:pt>
                <c:pt idx="24378">
                  <c:v>-9.2967818831943046E-3</c:v>
                </c:pt>
                <c:pt idx="24379">
                  <c:v>-9.058402860548341E-3</c:v>
                </c:pt>
                <c:pt idx="24380">
                  <c:v>-9.2967818831943046E-3</c:v>
                </c:pt>
                <c:pt idx="24381">
                  <c:v>-9.2967818831943046E-3</c:v>
                </c:pt>
                <c:pt idx="24382">
                  <c:v>-9.2967818831943046E-3</c:v>
                </c:pt>
                <c:pt idx="24383">
                  <c:v>-9.2967818831943046E-3</c:v>
                </c:pt>
                <c:pt idx="24384">
                  <c:v>-9.058402860548341E-3</c:v>
                </c:pt>
                <c:pt idx="24385">
                  <c:v>-9.058402860548341E-3</c:v>
                </c:pt>
                <c:pt idx="24386">
                  <c:v>-9.058402860548341E-3</c:v>
                </c:pt>
                <c:pt idx="24387">
                  <c:v>-9.058402860548341E-3</c:v>
                </c:pt>
                <c:pt idx="24388">
                  <c:v>-9.058402860548341E-3</c:v>
                </c:pt>
                <c:pt idx="24389">
                  <c:v>-9.058402860548341E-3</c:v>
                </c:pt>
                <c:pt idx="24390">
                  <c:v>-9.058402860548341E-3</c:v>
                </c:pt>
                <c:pt idx="24391">
                  <c:v>-9.058402860548341E-3</c:v>
                </c:pt>
                <c:pt idx="24392">
                  <c:v>-9.058402860548341E-3</c:v>
                </c:pt>
                <c:pt idx="24393">
                  <c:v>-9.058402860548341E-3</c:v>
                </c:pt>
                <c:pt idx="24394">
                  <c:v>-9.058402860548341E-3</c:v>
                </c:pt>
                <c:pt idx="24395">
                  <c:v>-9.058402860548341E-3</c:v>
                </c:pt>
                <c:pt idx="24396">
                  <c:v>-9.2967818831943046E-3</c:v>
                </c:pt>
                <c:pt idx="24397">
                  <c:v>-9.2967818831943046E-3</c:v>
                </c:pt>
                <c:pt idx="24398">
                  <c:v>-9.2967818831943046E-3</c:v>
                </c:pt>
                <c:pt idx="24399">
                  <c:v>-9.2967818831943046E-3</c:v>
                </c:pt>
                <c:pt idx="24400">
                  <c:v>-9.2967818831943046E-3</c:v>
                </c:pt>
                <c:pt idx="24401">
                  <c:v>-9.2967818831943046E-3</c:v>
                </c:pt>
                <c:pt idx="24402">
                  <c:v>-9.2967818831943046E-3</c:v>
                </c:pt>
                <c:pt idx="24403">
                  <c:v>-9.2967818831943046E-3</c:v>
                </c:pt>
                <c:pt idx="24404">
                  <c:v>-9.058402860548341E-3</c:v>
                </c:pt>
                <c:pt idx="24405">
                  <c:v>-9.058402860548341E-3</c:v>
                </c:pt>
                <c:pt idx="24406">
                  <c:v>-9.058402860548341E-3</c:v>
                </c:pt>
                <c:pt idx="24407">
                  <c:v>-9.058402860548341E-3</c:v>
                </c:pt>
                <c:pt idx="24408">
                  <c:v>-9.2967818831943046E-3</c:v>
                </c:pt>
                <c:pt idx="24409">
                  <c:v>-9.2967818831943046E-3</c:v>
                </c:pt>
                <c:pt idx="24410">
                  <c:v>-9.2967818831943046E-3</c:v>
                </c:pt>
                <c:pt idx="24411">
                  <c:v>-9.2967818831943046E-3</c:v>
                </c:pt>
                <c:pt idx="24412">
                  <c:v>-9.2967818831943046E-3</c:v>
                </c:pt>
                <c:pt idx="24413">
                  <c:v>-9.2967818831943046E-3</c:v>
                </c:pt>
                <c:pt idx="24414">
                  <c:v>-9.2967818831943046E-3</c:v>
                </c:pt>
                <c:pt idx="24415">
                  <c:v>-9.2967818831943046E-3</c:v>
                </c:pt>
                <c:pt idx="24416">
                  <c:v>-9.2967818831943046E-3</c:v>
                </c:pt>
                <c:pt idx="24417">
                  <c:v>-9.2967818831943046E-3</c:v>
                </c:pt>
                <c:pt idx="24418">
                  <c:v>-9.2967818831943046E-3</c:v>
                </c:pt>
                <c:pt idx="24419">
                  <c:v>-9.2967818831943046E-3</c:v>
                </c:pt>
                <c:pt idx="24420">
                  <c:v>-9.2967818831943046E-3</c:v>
                </c:pt>
                <c:pt idx="24421">
                  <c:v>-9.2967818831943046E-3</c:v>
                </c:pt>
                <c:pt idx="24422">
                  <c:v>-9.058402860548341E-3</c:v>
                </c:pt>
                <c:pt idx="24423">
                  <c:v>-9.058402860548341E-3</c:v>
                </c:pt>
                <c:pt idx="24424">
                  <c:v>-9.058402860548341E-3</c:v>
                </c:pt>
                <c:pt idx="24425">
                  <c:v>-9.058402860548341E-3</c:v>
                </c:pt>
                <c:pt idx="24426">
                  <c:v>-9.058402860548341E-3</c:v>
                </c:pt>
                <c:pt idx="24427">
                  <c:v>-9.058402860548341E-3</c:v>
                </c:pt>
                <c:pt idx="24428">
                  <c:v>-9.2967818831943046E-3</c:v>
                </c:pt>
                <c:pt idx="24429">
                  <c:v>-9.2967818831943046E-3</c:v>
                </c:pt>
                <c:pt idx="24430">
                  <c:v>-9.2967818831943046E-3</c:v>
                </c:pt>
                <c:pt idx="24431">
                  <c:v>-9.2967818831943046E-3</c:v>
                </c:pt>
                <c:pt idx="24432">
                  <c:v>-9.2967818831943046E-3</c:v>
                </c:pt>
                <c:pt idx="24433">
                  <c:v>-9.2967818831943046E-3</c:v>
                </c:pt>
                <c:pt idx="24434">
                  <c:v>-9.2967818831943046E-3</c:v>
                </c:pt>
                <c:pt idx="24435">
                  <c:v>-9.2967818831943046E-3</c:v>
                </c:pt>
                <c:pt idx="24436">
                  <c:v>-9.2967818831943046E-3</c:v>
                </c:pt>
                <c:pt idx="24437">
                  <c:v>-9.2967818831943046E-3</c:v>
                </c:pt>
                <c:pt idx="24438">
                  <c:v>-9.2967818831943046E-3</c:v>
                </c:pt>
                <c:pt idx="24439">
                  <c:v>-9.2967818831943046E-3</c:v>
                </c:pt>
                <c:pt idx="24440">
                  <c:v>-9.2967818831943046E-3</c:v>
                </c:pt>
                <c:pt idx="24441">
                  <c:v>-9.2967818831943046E-3</c:v>
                </c:pt>
                <c:pt idx="24442">
                  <c:v>-9.2967818831943046E-3</c:v>
                </c:pt>
                <c:pt idx="24443">
                  <c:v>-9.2967818831943046E-3</c:v>
                </c:pt>
                <c:pt idx="24444">
                  <c:v>-9.058402860548341E-3</c:v>
                </c:pt>
                <c:pt idx="24445">
                  <c:v>-9.058402860548341E-3</c:v>
                </c:pt>
                <c:pt idx="24446">
                  <c:v>-9.2967818831943046E-3</c:v>
                </c:pt>
                <c:pt idx="24447">
                  <c:v>-9.2967818831943046E-3</c:v>
                </c:pt>
                <c:pt idx="24448">
                  <c:v>-9.2967818831943046E-3</c:v>
                </c:pt>
                <c:pt idx="24449">
                  <c:v>-9.2967818831943046E-3</c:v>
                </c:pt>
                <c:pt idx="24450">
                  <c:v>-9.2967818831943046E-3</c:v>
                </c:pt>
                <c:pt idx="24451">
                  <c:v>-9.2967818831943046E-3</c:v>
                </c:pt>
                <c:pt idx="24452">
                  <c:v>-9.2967818831943046E-3</c:v>
                </c:pt>
                <c:pt idx="24453">
                  <c:v>-9.2967818831943046E-3</c:v>
                </c:pt>
                <c:pt idx="24454">
                  <c:v>-9.2967818831943046E-3</c:v>
                </c:pt>
                <c:pt idx="24455">
                  <c:v>-9.2967818831943046E-3</c:v>
                </c:pt>
                <c:pt idx="24456">
                  <c:v>-9.7735399284863793E-3</c:v>
                </c:pt>
                <c:pt idx="24457">
                  <c:v>-9.7735399284863793E-3</c:v>
                </c:pt>
                <c:pt idx="24458">
                  <c:v>-9.7735399284863793E-3</c:v>
                </c:pt>
                <c:pt idx="24459">
                  <c:v>-9.7735399284863793E-3</c:v>
                </c:pt>
                <c:pt idx="24460">
                  <c:v>-9.7735399284863793E-3</c:v>
                </c:pt>
                <c:pt idx="24461">
                  <c:v>-9.7735399284863793E-3</c:v>
                </c:pt>
                <c:pt idx="24462">
                  <c:v>-9.7735399284863793E-3</c:v>
                </c:pt>
                <c:pt idx="24463">
                  <c:v>-9.7735399284863793E-3</c:v>
                </c:pt>
                <c:pt idx="24464">
                  <c:v>-9.2967818831943046E-3</c:v>
                </c:pt>
                <c:pt idx="24465">
                  <c:v>-9.2967818831943046E-3</c:v>
                </c:pt>
                <c:pt idx="24466">
                  <c:v>-8.8200238379023254E-3</c:v>
                </c:pt>
                <c:pt idx="24467">
                  <c:v>-8.8200238379023254E-3</c:v>
                </c:pt>
                <c:pt idx="24468">
                  <c:v>-9.058402860548341E-3</c:v>
                </c:pt>
                <c:pt idx="24469">
                  <c:v>-9.058402860548341E-3</c:v>
                </c:pt>
                <c:pt idx="24470">
                  <c:v>-9.058402860548341E-3</c:v>
                </c:pt>
                <c:pt idx="24471">
                  <c:v>-9.058402860548341E-3</c:v>
                </c:pt>
                <c:pt idx="24472">
                  <c:v>-9.058402860548341E-3</c:v>
                </c:pt>
                <c:pt idx="24473">
                  <c:v>-9.058402860548341E-3</c:v>
                </c:pt>
                <c:pt idx="24474">
                  <c:v>-9.058402860548341E-3</c:v>
                </c:pt>
                <c:pt idx="24475">
                  <c:v>-9.2967818831943046E-3</c:v>
                </c:pt>
                <c:pt idx="24476">
                  <c:v>-9.2967818831943046E-3</c:v>
                </c:pt>
                <c:pt idx="24477">
                  <c:v>-9.2967818831943046E-3</c:v>
                </c:pt>
                <c:pt idx="24478">
                  <c:v>-9.2967818831943046E-3</c:v>
                </c:pt>
                <c:pt idx="24479">
                  <c:v>-9.2967818831943046E-3</c:v>
                </c:pt>
                <c:pt idx="24480">
                  <c:v>-9.2967818831943046E-3</c:v>
                </c:pt>
                <c:pt idx="24481">
                  <c:v>-9.5351609058403064E-3</c:v>
                </c:pt>
                <c:pt idx="24482">
                  <c:v>-9.5351609058403064E-3</c:v>
                </c:pt>
                <c:pt idx="24483">
                  <c:v>-9.5351609058403064E-3</c:v>
                </c:pt>
                <c:pt idx="24484">
                  <c:v>-9.5351609058403064E-3</c:v>
                </c:pt>
                <c:pt idx="24485">
                  <c:v>-9.5351609058403064E-3</c:v>
                </c:pt>
                <c:pt idx="24486">
                  <c:v>-9.5351609058403064E-3</c:v>
                </c:pt>
                <c:pt idx="24487">
                  <c:v>-9.5351609058403064E-3</c:v>
                </c:pt>
                <c:pt idx="24488">
                  <c:v>-9.5351609058403064E-3</c:v>
                </c:pt>
                <c:pt idx="24489">
                  <c:v>-9.5351609058403064E-3</c:v>
                </c:pt>
                <c:pt idx="24490">
                  <c:v>-9.5351609058403064E-3</c:v>
                </c:pt>
                <c:pt idx="24491">
                  <c:v>-9.5351609058403064E-3</c:v>
                </c:pt>
                <c:pt idx="24492">
                  <c:v>-9.5351609058403064E-3</c:v>
                </c:pt>
                <c:pt idx="24493">
                  <c:v>-9.5351609058403064E-3</c:v>
                </c:pt>
                <c:pt idx="24494">
                  <c:v>-9.5351609058403064E-3</c:v>
                </c:pt>
                <c:pt idx="24495">
                  <c:v>-9.5351609058403064E-3</c:v>
                </c:pt>
                <c:pt idx="24496">
                  <c:v>-9.5351609058403064E-3</c:v>
                </c:pt>
                <c:pt idx="24497">
                  <c:v>-9.5351609058403064E-3</c:v>
                </c:pt>
                <c:pt idx="24498">
                  <c:v>-9.5351609058403064E-3</c:v>
                </c:pt>
                <c:pt idx="24499">
                  <c:v>-9.5351609058403064E-3</c:v>
                </c:pt>
                <c:pt idx="24500">
                  <c:v>-9.5351609058403064E-3</c:v>
                </c:pt>
                <c:pt idx="24501">
                  <c:v>-9.5351609058403064E-3</c:v>
                </c:pt>
                <c:pt idx="24502">
                  <c:v>-9.5351609058403064E-3</c:v>
                </c:pt>
                <c:pt idx="24503">
                  <c:v>-9.5351609058403064E-3</c:v>
                </c:pt>
                <c:pt idx="24504">
                  <c:v>-9.5351609058403064E-3</c:v>
                </c:pt>
                <c:pt idx="24505">
                  <c:v>-9.5351609058403064E-3</c:v>
                </c:pt>
                <c:pt idx="24506">
                  <c:v>-9.5351609058403064E-3</c:v>
                </c:pt>
                <c:pt idx="24507">
                  <c:v>-9.5351609058403064E-3</c:v>
                </c:pt>
                <c:pt idx="24508">
                  <c:v>-9.2967818831943046E-3</c:v>
                </c:pt>
                <c:pt idx="24509">
                  <c:v>-9.2967818831943046E-3</c:v>
                </c:pt>
                <c:pt idx="24510">
                  <c:v>-9.2967818831943046E-3</c:v>
                </c:pt>
                <c:pt idx="24511">
                  <c:v>-9.2967818831943046E-3</c:v>
                </c:pt>
                <c:pt idx="24512">
                  <c:v>-9.7735399284863793E-3</c:v>
                </c:pt>
                <c:pt idx="24513">
                  <c:v>-9.7735399284863793E-3</c:v>
                </c:pt>
                <c:pt idx="24514">
                  <c:v>-9.7735399284863793E-3</c:v>
                </c:pt>
                <c:pt idx="24515">
                  <c:v>-9.7735399284863793E-3</c:v>
                </c:pt>
                <c:pt idx="24516">
                  <c:v>-9.7735399284863793E-3</c:v>
                </c:pt>
                <c:pt idx="24517">
                  <c:v>-9.7735399284863793E-3</c:v>
                </c:pt>
                <c:pt idx="24518">
                  <c:v>-1.0011918951132298E-2</c:v>
                </c:pt>
                <c:pt idx="24519">
                  <c:v>-1.0011918951132298E-2</c:v>
                </c:pt>
                <c:pt idx="24520">
                  <c:v>-9.7735399284863793E-3</c:v>
                </c:pt>
                <c:pt idx="24521">
                  <c:v>-9.7735399284863793E-3</c:v>
                </c:pt>
                <c:pt idx="24522">
                  <c:v>-9.7735399284863793E-3</c:v>
                </c:pt>
                <c:pt idx="24523">
                  <c:v>-9.7735399284863793E-3</c:v>
                </c:pt>
                <c:pt idx="24524">
                  <c:v>-9.2967818831943046E-3</c:v>
                </c:pt>
                <c:pt idx="24525">
                  <c:v>-9.2967818831943046E-3</c:v>
                </c:pt>
                <c:pt idx="24526">
                  <c:v>-9.2967818831943046E-3</c:v>
                </c:pt>
                <c:pt idx="24527">
                  <c:v>-9.2967818831943046E-3</c:v>
                </c:pt>
                <c:pt idx="24528">
                  <c:v>-9.2967818831943046E-3</c:v>
                </c:pt>
                <c:pt idx="24529">
                  <c:v>-9.2967818831943046E-3</c:v>
                </c:pt>
                <c:pt idx="24530">
                  <c:v>-9.2967818831943046E-3</c:v>
                </c:pt>
                <c:pt idx="24531">
                  <c:v>-9.2967818831943046E-3</c:v>
                </c:pt>
                <c:pt idx="24532">
                  <c:v>-9.5351609058403064E-3</c:v>
                </c:pt>
                <c:pt idx="24533">
                  <c:v>-9.5351609058403064E-3</c:v>
                </c:pt>
                <c:pt idx="24534">
                  <c:v>-9.5351609058403064E-3</c:v>
                </c:pt>
                <c:pt idx="24535">
                  <c:v>-9.5351609058403064E-3</c:v>
                </c:pt>
                <c:pt idx="24536">
                  <c:v>-8.5816448152563375E-3</c:v>
                </c:pt>
                <c:pt idx="24537">
                  <c:v>-8.5816448152563375E-3</c:v>
                </c:pt>
                <c:pt idx="24538">
                  <c:v>-8.5816448152563375E-3</c:v>
                </c:pt>
                <c:pt idx="24539">
                  <c:v>-8.5816448152563375E-3</c:v>
                </c:pt>
                <c:pt idx="24540">
                  <c:v>-8.5816448152563375E-3</c:v>
                </c:pt>
                <c:pt idx="24541">
                  <c:v>-8.5816448152563375E-3</c:v>
                </c:pt>
                <c:pt idx="24542">
                  <c:v>-8.5816448152563375E-3</c:v>
                </c:pt>
                <c:pt idx="24543">
                  <c:v>-8.5816448152563375E-3</c:v>
                </c:pt>
                <c:pt idx="24544">
                  <c:v>-8.5816448152563375E-3</c:v>
                </c:pt>
                <c:pt idx="24545">
                  <c:v>-8.5816448152563375E-3</c:v>
                </c:pt>
                <c:pt idx="24546">
                  <c:v>-8.5816448152563375E-3</c:v>
                </c:pt>
                <c:pt idx="24547">
                  <c:v>-8.5816448152563375E-3</c:v>
                </c:pt>
                <c:pt idx="24548">
                  <c:v>-8.1048867699642767E-3</c:v>
                </c:pt>
                <c:pt idx="24549">
                  <c:v>-8.1048867699642767E-3</c:v>
                </c:pt>
                <c:pt idx="24550">
                  <c:v>-8.1048867699642767E-3</c:v>
                </c:pt>
                <c:pt idx="24551">
                  <c:v>-8.1048867699642767E-3</c:v>
                </c:pt>
                <c:pt idx="24552">
                  <c:v>-8.5816448152563375E-3</c:v>
                </c:pt>
                <c:pt idx="24553">
                  <c:v>-8.5816448152563375E-3</c:v>
                </c:pt>
                <c:pt idx="24554">
                  <c:v>-8.343265792610249E-3</c:v>
                </c:pt>
                <c:pt idx="24555">
                  <c:v>-8.343265792610249E-3</c:v>
                </c:pt>
                <c:pt idx="24556">
                  <c:v>-8.343265792610249E-3</c:v>
                </c:pt>
                <c:pt idx="24557">
                  <c:v>-8.343265792610249E-3</c:v>
                </c:pt>
                <c:pt idx="24558">
                  <c:v>-8.343265792610249E-3</c:v>
                </c:pt>
                <c:pt idx="24559">
                  <c:v>-8.343265792610249E-3</c:v>
                </c:pt>
                <c:pt idx="24560">
                  <c:v>-8.1048867699642767E-3</c:v>
                </c:pt>
                <c:pt idx="24561">
                  <c:v>-8.1048867699642767E-3</c:v>
                </c:pt>
                <c:pt idx="24562">
                  <c:v>-7.8665077473182403E-3</c:v>
                </c:pt>
                <c:pt idx="24563">
                  <c:v>-7.8665077473182403E-3</c:v>
                </c:pt>
                <c:pt idx="24564">
                  <c:v>-7.8665077473182403E-3</c:v>
                </c:pt>
                <c:pt idx="24565">
                  <c:v>-8.1029551954242551E-3</c:v>
                </c:pt>
                <c:pt idx="24566">
                  <c:v>-8.1029551954242551E-3</c:v>
                </c:pt>
                <c:pt idx="24567">
                  <c:v>-8.1029551954242551E-3</c:v>
                </c:pt>
                <c:pt idx="24568">
                  <c:v>-8.1029551954242551E-3</c:v>
                </c:pt>
                <c:pt idx="24569">
                  <c:v>-8.1029551954242551E-3</c:v>
                </c:pt>
                <c:pt idx="24570">
                  <c:v>-8.1029551954242551E-3</c:v>
                </c:pt>
                <c:pt idx="24571">
                  <c:v>-8.1029551954242551E-3</c:v>
                </c:pt>
                <c:pt idx="24572">
                  <c:v>-8.1029551954242551E-3</c:v>
                </c:pt>
                <c:pt idx="24573">
                  <c:v>-8.1029551954242551E-3</c:v>
                </c:pt>
                <c:pt idx="24574">
                  <c:v>-8.1029551954242551E-3</c:v>
                </c:pt>
                <c:pt idx="24575">
                  <c:v>-8.1029551954242551E-3</c:v>
                </c:pt>
                <c:pt idx="24576">
                  <c:v>-8.1029551954242551E-3</c:v>
                </c:pt>
                <c:pt idx="24577">
                  <c:v>-8.1029551954242551E-3</c:v>
                </c:pt>
                <c:pt idx="24578">
                  <c:v>-8.1029551954242551E-3</c:v>
                </c:pt>
                <c:pt idx="24579">
                  <c:v>-8.1029551954242551E-3</c:v>
                </c:pt>
                <c:pt idx="24580">
                  <c:v>-8.1029551954242551E-3</c:v>
                </c:pt>
                <c:pt idx="24581">
                  <c:v>-8.1029551954242551E-3</c:v>
                </c:pt>
                <c:pt idx="24582">
                  <c:v>-8.1029551954242551E-3</c:v>
                </c:pt>
                <c:pt idx="24583">
                  <c:v>-8.1029551954242551E-3</c:v>
                </c:pt>
                <c:pt idx="24584">
                  <c:v>-8.1029551954242551E-3</c:v>
                </c:pt>
                <c:pt idx="24585">
                  <c:v>-8.1029551954242551E-3</c:v>
                </c:pt>
                <c:pt idx="24586">
                  <c:v>-8.1029551954242551E-3</c:v>
                </c:pt>
                <c:pt idx="24587">
                  <c:v>-8.1029551954242551E-3</c:v>
                </c:pt>
                <c:pt idx="24588">
                  <c:v>-8.1029551954242551E-3</c:v>
                </c:pt>
                <c:pt idx="24589">
                  <c:v>-8.1029551954242551E-3</c:v>
                </c:pt>
                <c:pt idx="24590">
                  <c:v>-8.1029551954242551E-3</c:v>
                </c:pt>
                <c:pt idx="24591">
                  <c:v>-8.1029551954242551E-3</c:v>
                </c:pt>
                <c:pt idx="24592">
                  <c:v>-8.8137208194378844E-3</c:v>
                </c:pt>
                <c:pt idx="24593">
                  <c:v>-8.3373034778465947E-3</c:v>
                </c:pt>
                <c:pt idx="24594">
                  <c:v>-8.3373034778465947E-3</c:v>
                </c:pt>
                <c:pt idx="24595">
                  <c:v>-8.3373034778465947E-3</c:v>
                </c:pt>
                <c:pt idx="24596">
                  <c:v>-8.3373034778465947E-3</c:v>
                </c:pt>
                <c:pt idx="24597">
                  <c:v>-8.3373034778465947E-3</c:v>
                </c:pt>
                <c:pt idx="24598">
                  <c:v>-8.3373034778465947E-3</c:v>
                </c:pt>
                <c:pt idx="24599">
                  <c:v>-8.3373034778465947E-3</c:v>
                </c:pt>
                <c:pt idx="24600">
                  <c:v>-9.0454653653892544E-3</c:v>
                </c:pt>
                <c:pt idx="24601">
                  <c:v>-8.0933111164008531E-3</c:v>
                </c:pt>
                <c:pt idx="24602">
                  <c:v>-8.0933111164008531E-3</c:v>
                </c:pt>
                <c:pt idx="24603">
                  <c:v>-8.0933111164008531E-3</c:v>
                </c:pt>
                <c:pt idx="24604">
                  <c:v>-8.0933111164008531E-3</c:v>
                </c:pt>
                <c:pt idx="24605">
                  <c:v>-8.0933111164008531E-3</c:v>
                </c:pt>
                <c:pt idx="24606">
                  <c:v>-8.0933111164008531E-3</c:v>
                </c:pt>
                <c:pt idx="24607">
                  <c:v>-8.0933111164008531E-3</c:v>
                </c:pt>
                <c:pt idx="24608">
                  <c:v>-8.0933111164008531E-3</c:v>
                </c:pt>
                <c:pt idx="24609">
                  <c:v>-8.0933111164008531E-3</c:v>
                </c:pt>
                <c:pt idx="24610">
                  <c:v>-8.0933111164008531E-3</c:v>
                </c:pt>
                <c:pt idx="24611">
                  <c:v>-8.0933111164008531E-3</c:v>
                </c:pt>
                <c:pt idx="24612">
                  <c:v>-8.0933111164008531E-3</c:v>
                </c:pt>
                <c:pt idx="24613">
                  <c:v>-8.0933111164008531E-3</c:v>
                </c:pt>
                <c:pt idx="24614">
                  <c:v>-8.0933111164008531E-3</c:v>
                </c:pt>
                <c:pt idx="24615">
                  <c:v>-8.0933111164008531E-3</c:v>
                </c:pt>
                <c:pt idx="24616">
                  <c:v>-8.0933111164008531E-3</c:v>
                </c:pt>
                <c:pt idx="24617">
                  <c:v>-8.0933111164008531E-3</c:v>
                </c:pt>
                <c:pt idx="24618">
                  <c:v>-8.0933111164008531E-3</c:v>
                </c:pt>
                <c:pt idx="24619">
                  <c:v>-8.0933111164008531E-3</c:v>
                </c:pt>
                <c:pt idx="24620">
                  <c:v>-8.0933111164008531E-3</c:v>
                </c:pt>
                <c:pt idx="24621">
                  <c:v>-8.0933111164008531E-3</c:v>
                </c:pt>
                <c:pt idx="24622">
                  <c:v>-8.0933111164008531E-3</c:v>
                </c:pt>
                <c:pt idx="24623">
                  <c:v>-7.8552725541537922E-3</c:v>
                </c:pt>
                <c:pt idx="24624">
                  <c:v>-7.8552725541537922E-3</c:v>
                </c:pt>
                <c:pt idx="24625">
                  <c:v>-7.8552725541537922E-3</c:v>
                </c:pt>
                <c:pt idx="24626">
                  <c:v>-7.8552725541537922E-3</c:v>
                </c:pt>
                <c:pt idx="24627">
                  <c:v>-8.0933111164008531E-3</c:v>
                </c:pt>
                <c:pt idx="24628">
                  <c:v>-8.0933111164008531E-3</c:v>
                </c:pt>
                <c:pt idx="24629">
                  <c:v>-8.0933111164008531E-3</c:v>
                </c:pt>
                <c:pt idx="24630">
                  <c:v>-8.0933111164008531E-3</c:v>
                </c:pt>
                <c:pt idx="24631">
                  <c:v>-8.0933111164008531E-3</c:v>
                </c:pt>
                <c:pt idx="24632">
                  <c:v>-8.0933111164008531E-3</c:v>
                </c:pt>
                <c:pt idx="24633">
                  <c:v>-8.0933111164008531E-3</c:v>
                </c:pt>
                <c:pt idx="24634">
                  <c:v>-7.8552725541537922E-3</c:v>
                </c:pt>
                <c:pt idx="24635">
                  <c:v>-7.8552725541537922E-3</c:v>
                </c:pt>
                <c:pt idx="24636">
                  <c:v>-8.0933111164008531E-3</c:v>
                </c:pt>
                <c:pt idx="24637">
                  <c:v>-8.0933111164008531E-3</c:v>
                </c:pt>
                <c:pt idx="24638">
                  <c:v>-8.0933111164008531E-3</c:v>
                </c:pt>
                <c:pt idx="24639">
                  <c:v>-8.0933111164008531E-3</c:v>
                </c:pt>
                <c:pt idx="24640">
                  <c:v>-7.8552725541537922E-3</c:v>
                </c:pt>
                <c:pt idx="24641">
                  <c:v>-7.8552725541537922E-3</c:v>
                </c:pt>
                <c:pt idx="24642">
                  <c:v>-8.0933111164008531E-3</c:v>
                </c:pt>
                <c:pt idx="24643">
                  <c:v>-8.0933111164008531E-3</c:v>
                </c:pt>
                <c:pt idx="24644">
                  <c:v>-8.0933111164008531E-3</c:v>
                </c:pt>
                <c:pt idx="24645">
                  <c:v>-8.0933111164008531E-3</c:v>
                </c:pt>
                <c:pt idx="24646">
                  <c:v>-8.0933111164008531E-3</c:v>
                </c:pt>
                <c:pt idx="24647">
                  <c:v>-8.0933111164008531E-3</c:v>
                </c:pt>
                <c:pt idx="24648">
                  <c:v>-9.0454653653892544E-3</c:v>
                </c:pt>
                <c:pt idx="24649">
                  <c:v>-9.0454653653892544E-3</c:v>
                </c:pt>
                <c:pt idx="24650">
                  <c:v>-9.0454653653892544E-3</c:v>
                </c:pt>
                <c:pt idx="24651">
                  <c:v>-9.0454653653892544E-3</c:v>
                </c:pt>
                <c:pt idx="24652">
                  <c:v>-9.0454653653892544E-3</c:v>
                </c:pt>
                <c:pt idx="24653">
                  <c:v>-9.0454653653892544E-3</c:v>
                </c:pt>
                <c:pt idx="24654">
                  <c:v>-9.0454653653892544E-3</c:v>
                </c:pt>
                <c:pt idx="24655">
                  <c:v>-9.0454653653892544E-3</c:v>
                </c:pt>
                <c:pt idx="24656">
                  <c:v>-8.8074268031421762E-3</c:v>
                </c:pt>
                <c:pt idx="24657">
                  <c:v>-8.8074268031421762E-3</c:v>
                </c:pt>
                <c:pt idx="24658">
                  <c:v>-8.8074268031421762E-3</c:v>
                </c:pt>
                <c:pt idx="24659">
                  <c:v>-8.8074268031421762E-3</c:v>
                </c:pt>
                <c:pt idx="24660">
                  <c:v>-8.8074268031421762E-3</c:v>
                </c:pt>
                <c:pt idx="24661">
                  <c:v>-8.8074268031421762E-3</c:v>
                </c:pt>
                <c:pt idx="24662">
                  <c:v>-8.8074268031421762E-3</c:v>
                </c:pt>
                <c:pt idx="24663">
                  <c:v>-8.8074268031421762E-3</c:v>
                </c:pt>
                <c:pt idx="24664">
                  <c:v>-8.8074268031421762E-3</c:v>
                </c:pt>
                <c:pt idx="24665">
                  <c:v>-8.8074268031421762E-3</c:v>
                </c:pt>
                <c:pt idx="24666">
                  <c:v>-8.8074268031421762E-3</c:v>
                </c:pt>
                <c:pt idx="24667">
                  <c:v>-8.8074268031421762E-3</c:v>
                </c:pt>
                <c:pt idx="24668">
                  <c:v>-8.5693882408950268E-3</c:v>
                </c:pt>
                <c:pt idx="24669">
                  <c:v>-8.5693882408950268E-3</c:v>
                </c:pt>
                <c:pt idx="24670">
                  <c:v>-8.5693882408950268E-3</c:v>
                </c:pt>
                <c:pt idx="24671">
                  <c:v>-8.5693882408950268E-3</c:v>
                </c:pt>
                <c:pt idx="24672">
                  <c:v>-8.5693882408950268E-3</c:v>
                </c:pt>
                <c:pt idx="24673">
                  <c:v>-8.5693882408950268E-3</c:v>
                </c:pt>
                <c:pt idx="24674">
                  <c:v>-8.5693882408950268E-3</c:v>
                </c:pt>
                <c:pt idx="24675">
                  <c:v>-8.5693882408950268E-3</c:v>
                </c:pt>
                <c:pt idx="24676">
                  <c:v>-8.5693882408950268E-3</c:v>
                </c:pt>
                <c:pt idx="24677">
                  <c:v>-8.5693882408950268E-3</c:v>
                </c:pt>
                <c:pt idx="24678">
                  <c:v>-8.5693882408950268E-3</c:v>
                </c:pt>
                <c:pt idx="24679">
                  <c:v>-8.5693882408950268E-3</c:v>
                </c:pt>
                <c:pt idx="24680">
                  <c:v>-8.5693882408950268E-3</c:v>
                </c:pt>
                <c:pt idx="24681">
                  <c:v>-8.5693882408950268E-3</c:v>
                </c:pt>
                <c:pt idx="24682">
                  <c:v>-8.5693882408950268E-3</c:v>
                </c:pt>
                <c:pt idx="24683">
                  <c:v>-8.5693882408950268E-3</c:v>
                </c:pt>
                <c:pt idx="24684">
                  <c:v>-8.5693882408950268E-3</c:v>
                </c:pt>
                <c:pt idx="24685">
                  <c:v>-8.5693882408950268E-3</c:v>
                </c:pt>
                <c:pt idx="24686">
                  <c:v>-8.5693882408950268E-3</c:v>
                </c:pt>
                <c:pt idx="24687">
                  <c:v>-8.5693882408950268E-3</c:v>
                </c:pt>
                <c:pt idx="24688">
                  <c:v>-8.5693882408950268E-3</c:v>
                </c:pt>
                <c:pt idx="24689">
                  <c:v>-8.5693882408950268E-3</c:v>
                </c:pt>
                <c:pt idx="24690">
                  <c:v>-8.5693882408950268E-3</c:v>
                </c:pt>
                <c:pt idx="24691">
                  <c:v>-8.5693882408950268E-3</c:v>
                </c:pt>
                <c:pt idx="24692">
                  <c:v>-8.5693882408950268E-3</c:v>
                </c:pt>
                <c:pt idx="24693">
                  <c:v>-8.5693882408950268E-3</c:v>
                </c:pt>
                <c:pt idx="24694">
                  <c:v>-8.5693882408950268E-3</c:v>
                </c:pt>
                <c:pt idx="24695">
                  <c:v>-8.5693882408950268E-3</c:v>
                </c:pt>
                <c:pt idx="24696">
                  <c:v>-8.5693882408950268E-3</c:v>
                </c:pt>
                <c:pt idx="24697">
                  <c:v>-9.0454653653892544E-3</c:v>
                </c:pt>
                <c:pt idx="24698">
                  <c:v>-9.0454653653892544E-3</c:v>
                </c:pt>
                <c:pt idx="24699">
                  <c:v>-9.0454653653892544E-3</c:v>
                </c:pt>
                <c:pt idx="24700">
                  <c:v>-9.0454653653892544E-3</c:v>
                </c:pt>
                <c:pt idx="24701">
                  <c:v>-9.0454653653892544E-3</c:v>
                </c:pt>
                <c:pt idx="24702">
                  <c:v>-9.0454653653892544E-3</c:v>
                </c:pt>
                <c:pt idx="24703">
                  <c:v>-9.0454653653892544E-3</c:v>
                </c:pt>
                <c:pt idx="24704">
                  <c:v>-9.0454653653892544E-3</c:v>
                </c:pt>
                <c:pt idx="24705">
                  <c:v>-9.0454653653892544E-3</c:v>
                </c:pt>
                <c:pt idx="24706">
                  <c:v>-9.0454653653892544E-3</c:v>
                </c:pt>
                <c:pt idx="24707">
                  <c:v>-9.0454653653892544E-3</c:v>
                </c:pt>
                <c:pt idx="24708">
                  <c:v>-9.0454653653892544E-3</c:v>
                </c:pt>
                <c:pt idx="24709">
                  <c:v>-9.0454653653892544E-3</c:v>
                </c:pt>
                <c:pt idx="24710">
                  <c:v>-9.0454653653892544E-3</c:v>
                </c:pt>
                <c:pt idx="24711">
                  <c:v>-9.0454653653892544E-3</c:v>
                </c:pt>
                <c:pt idx="24712">
                  <c:v>-9.0454653653892544E-3</c:v>
                </c:pt>
                <c:pt idx="24713">
                  <c:v>-9.0454653653892544E-3</c:v>
                </c:pt>
                <c:pt idx="24714">
                  <c:v>-9.0454653653892544E-3</c:v>
                </c:pt>
                <c:pt idx="24715">
                  <c:v>-9.0454653653892544E-3</c:v>
                </c:pt>
                <c:pt idx="24716">
                  <c:v>-9.0454653653892544E-3</c:v>
                </c:pt>
                <c:pt idx="24717">
                  <c:v>-9.0454653653892544E-3</c:v>
                </c:pt>
                <c:pt idx="24718">
                  <c:v>-9.0454653653892544E-3</c:v>
                </c:pt>
                <c:pt idx="24719">
                  <c:v>-9.0454653653892544E-3</c:v>
                </c:pt>
                <c:pt idx="24720">
                  <c:v>-9.0454653653892544E-3</c:v>
                </c:pt>
                <c:pt idx="24721">
                  <c:v>-9.0454653653892544E-3</c:v>
                </c:pt>
                <c:pt idx="24722">
                  <c:v>-9.0454653653892544E-3</c:v>
                </c:pt>
                <c:pt idx="24723">
                  <c:v>-9.0454653653892544E-3</c:v>
                </c:pt>
                <c:pt idx="24724">
                  <c:v>-9.0454653653892544E-3</c:v>
                </c:pt>
                <c:pt idx="24725">
                  <c:v>-9.0454653653892544E-3</c:v>
                </c:pt>
                <c:pt idx="24726">
                  <c:v>-9.0454653653892544E-3</c:v>
                </c:pt>
                <c:pt idx="24727">
                  <c:v>-9.2835039276363048E-3</c:v>
                </c:pt>
                <c:pt idx="24728">
                  <c:v>-9.2835039276363048E-3</c:v>
                </c:pt>
                <c:pt idx="24729">
                  <c:v>-9.2835039276363048E-3</c:v>
                </c:pt>
                <c:pt idx="24730">
                  <c:v>-9.2835039276363048E-3</c:v>
                </c:pt>
                <c:pt idx="24731">
                  <c:v>-9.2835039276363048E-3</c:v>
                </c:pt>
                <c:pt idx="24732">
                  <c:v>-9.2835039276363048E-3</c:v>
                </c:pt>
                <c:pt idx="24733">
                  <c:v>-9.2835039276363048E-3</c:v>
                </c:pt>
                <c:pt idx="24734">
                  <c:v>-9.2835039276363048E-3</c:v>
                </c:pt>
                <c:pt idx="24735">
                  <c:v>-9.0454653653892544E-3</c:v>
                </c:pt>
                <c:pt idx="24736">
                  <c:v>-9.0454653653892544E-3</c:v>
                </c:pt>
                <c:pt idx="24737">
                  <c:v>-9.2835039276363048E-3</c:v>
                </c:pt>
                <c:pt idx="24738">
                  <c:v>-9.2835039276363048E-3</c:v>
                </c:pt>
                <c:pt idx="24739">
                  <c:v>-9.2835039276363048E-3</c:v>
                </c:pt>
                <c:pt idx="24740">
                  <c:v>-9.2835039276363048E-3</c:v>
                </c:pt>
                <c:pt idx="24741">
                  <c:v>-9.7595810521304768E-3</c:v>
                </c:pt>
                <c:pt idx="24742">
                  <c:v>-9.7595810521304768E-3</c:v>
                </c:pt>
                <c:pt idx="24743">
                  <c:v>-9.7595810521304768E-3</c:v>
                </c:pt>
                <c:pt idx="24744">
                  <c:v>-9.5215424898833761E-3</c:v>
                </c:pt>
                <c:pt idx="24745">
                  <c:v>-9.5215424898833761E-3</c:v>
                </c:pt>
                <c:pt idx="24746">
                  <c:v>-9.5215424898833761E-3</c:v>
                </c:pt>
                <c:pt idx="24747">
                  <c:v>-9.7595810521304768E-3</c:v>
                </c:pt>
                <c:pt idx="24748">
                  <c:v>-9.7595810521304768E-3</c:v>
                </c:pt>
                <c:pt idx="24749">
                  <c:v>-9.7595810521304768E-3</c:v>
                </c:pt>
                <c:pt idx="24750">
                  <c:v>-9.5215424898833761E-3</c:v>
                </c:pt>
                <c:pt idx="24751">
                  <c:v>-9.7595810521304768E-3</c:v>
                </c:pt>
                <c:pt idx="24752">
                  <c:v>-9.9976196143775568E-3</c:v>
                </c:pt>
                <c:pt idx="24753">
                  <c:v>-1.0235658176624578E-2</c:v>
                </c:pt>
                <c:pt idx="24754">
                  <c:v>-1.0235658176624578E-2</c:v>
                </c:pt>
                <c:pt idx="24755">
                  <c:v>-1.0235658176624578E-2</c:v>
                </c:pt>
                <c:pt idx="24756">
                  <c:v>-1.0235658176624578E-2</c:v>
                </c:pt>
                <c:pt idx="24757">
                  <c:v>-1.0235658176624578E-2</c:v>
                </c:pt>
                <c:pt idx="24758">
                  <c:v>-9.5215424898833761E-3</c:v>
                </c:pt>
                <c:pt idx="24759">
                  <c:v>-9.5215424898833761E-3</c:v>
                </c:pt>
                <c:pt idx="24760">
                  <c:v>-9.5215424898833761E-3</c:v>
                </c:pt>
                <c:pt idx="24761">
                  <c:v>-9.5215424898833761E-3</c:v>
                </c:pt>
                <c:pt idx="24762">
                  <c:v>-9.5215424898833761E-3</c:v>
                </c:pt>
                <c:pt idx="24763">
                  <c:v>-9.5215424898833761E-3</c:v>
                </c:pt>
                <c:pt idx="24764">
                  <c:v>-9.5215424898833761E-3</c:v>
                </c:pt>
                <c:pt idx="24765">
                  <c:v>-9.5215424898833761E-3</c:v>
                </c:pt>
                <c:pt idx="24766">
                  <c:v>-9.5215424898833761E-3</c:v>
                </c:pt>
                <c:pt idx="24767">
                  <c:v>-9.5215424898833761E-3</c:v>
                </c:pt>
                <c:pt idx="24768">
                  <c:v>-9.5215424898833761E-3</c:v>
                </c:pt>
                <c:pt idx="24769">
                  <c:v>-9.5215424898833761E-3</c:v>
                </c:pt>
                <c:pt idx="24770">
                  <c:v>-9.9976196143775568E-3</c:v>
                </c:pt>
                <c:pt idx="24771">
                  <c:v>-9.9976196143775568E-3</c:v>
                </c:pt>
                <c:pt idx="24772">
                  <c:v>-1.0235658176624578E-2</c:v>
                </c:pt>
                <c:pt idx="24773">
                  <c:v>-1.0235658176624578E-2</c:v>
                </c:pt>
                <c:pt idx="24774">
                  <c:v>-1.0235658176624578E-2</c:v>
                </c:pt>
                <c:pt idx="24775">
                  <c:v>-1.0235658176624578E-2</c:v>
                </c:pt>
                <c:pt idx="24776">
                  <c:v>-1.0235658176624578E-2</c:v>
                </c:pt>
                <c:pt idx="24777">
                  <c:v>-1.0235658176624578E-2</c:v>
                </c:pt>
                <c:pt idx="24778">
                  <c:v>-1.0235658176624578E-2</c:v>
                </c:pt>
                <c:pt idx="24779">
                  <c:v>-1.0235658176624578E-2</c:v>
                </c:pt>
                <c:pt idx="24780">
                  <c:v>-1.0235658176624578E-2</c:v>
                </c:pt>
                <c:pt idx="24781">
                  <c:v>-1.0235658176624578E-2</c:v>
                </c:pt>
                <c:pt idx="24782">
                  <c:v>-1.0235658176624578E-2</c:v>
                </c:pt>
                <c:pt idx="24783">
                  <c:v>-1.0235658176624578E-2</c:v>
                </c:pt>
                <c:pt idx="24784">
                  <c:v>-1.071173530111883E-2</c:v>
                </c:pt>
                <c:pt idx="24785">
                  <c:v>-1.071173530111883E-2</c:v>
                </c:pt>
                <c:pt idx="24786">
                  <c:v>-1.0949773863365929E-2</c:v>
                </c:pt>
                <c:pt idx="24787">
                  <c:v>-1.0949773863365929E-2</c:v>
                </c:pt>
                <c:pt idx="24788">
                  <c:v>-1.0949773863365929E-2</c:v>
                </c:pt>
                <c:pt idx="24789">
                  <c:v>-1.0949773863365929E-2</c:v>
                </c:pt>
                <c:pt idx="24790">
                  <c:v>-1.071173530111883E-2</c:v>
                </c:pt>
                <c:pt idx="24791">
                  <c:v>-1.071173530111883E-2</c:v>
                </c:pt>
                <c:pt idx="24792">
                  <c:v>-1.0473696738871698E-2</c:v>
                </c:pt>
                <c:pt idx="24793">
                  <c:v>-1.0473696738871698E-2</c:v>
                </c:pt>
                <c:pt idx="24794">
                  <c:v>-1.0473696738871698E-2</c:v>
                </c:pt>
                <c:pt idx="24795">
                  <c:v>-1.0473696738871698E-2</c:v>
                </c:pt>
                <c:pt idx="24796">
                  <c:v>-1.071173530111883E-2</c:v>
                </c:pt>
                <c:pt idx="24797">
                  <c:v>-1.071173530111883E-2</c:v>
                </c:pt>
                <c:pt idx="24798">
                  <c:v>-1.071173530111883E-2</c:v>
                </c:pt>
                <c:pt idx="24799">
                  <c:v>-1.071173530111883E-2</c:v>
                </c:pt>
                <c:pt idx="24800">
                  <c:v>-1.071173530111883E-2</c:v>
                </c:pt>
                <c:pt idx="24801">
                  <c:v>-1.071173530111883E-2</c:v>
                </c:pt>
                <c:pt idx="24802">
                  <c:v>-1.071173530111883E-2</c:v>
                </c:pt>
                <c:pt idx="24803">
                  <c:v>-1.071173530111883E-2</c:v>
                </c:pt>
                <c:pt idx="24804">
                  <c:v>-1.071173530111883E-2</c:v>
                </c:pt>
                <c:pt idx="24805">
                  <c:v>-1.071173530111883E-2</c:v>
                </c:pt>
                <c:pt idx="24806">
                  <c:v>-1.0949773863365929E-2</c:v>
                </c:pt>
                <c:pt idx="24807">
                  <c:v>-1.0949773863365929E-2</c:v>
                </c:pt>
                <c:pt idx="24808">
                  <c:v>-1.0949773863365929E-2</c:v>
                </c:pt>
                <c:pt idx="24809">
                  <c:v>-1.0949773863365929E-2</c:v>
                </c:pt>
                <c:pt idx="24810">
                  <c:v>-1.1187812425612963E-2</c:v>
                </c:pt>
                <c:pt idx="24811">
                  <c:v>-1.1187812425612963E-2</c:v>
                </c:pt>
                <c:pt idx="24812">
                  <c:v>-1.0949773863365929E-2</c:v>
                </c:pt>
                <c:pt idx="24813">
                  <c:v>-1.0949773863365929E-2</c:v>
                </c:pt>
                <c:pt idx="24814">
                  <c:v>-1.1425850987860111E-2</c:v>
                </c:pt>
                <c:pt idx="24815">
                  <c:v>-1.1425850987860111E-2</c:v>
                </c:pt>
                <c:pt idx="24816">
                  <c:v>-1.1425850987860111E-2</c:v>
                </c:pt>
                <c:pt idx="24817">
                  <c:v>-1.1425850987860111E-2</c:v>
                </c:pt>
                <c:pt idx="24818">
                  <c:v>-1.1901928112354241E-2</c:v>
                </c:pt>
                <c:pt idx="24819">
                  <c:v>-1.1901928112354241E-2</c:v>
                </c:pt>
                <c:pt idx="24820">
                  <c:v>-1.1663889550107208E-2</c:v>
                </c:pt>
                <c:pt idx="24821">
                  <c:v>-1.1663889550107208E-2</c:v>
                </c:pt>
                <c:pt idx="24822">
                  <c:v>-1.1901928112354241E-2</c:v>
                </c:pt>
                <c:pt idx="24823">
                  <c:v>-1.1901928112354241E-2</c:v>
                </c:pt>
                <c:pt idx="24824">
                  <c:v>-1.1901928112354241E-2</c:v>
                </c:pt>
                <c:pt idx="24825">
                  <c:v>-1.1901928112354241E-2</c:v>
                </c:pt>
                <c:pt idx="24826">
                  <c:v>-1.1663889550107208E-2</c:v>
                </c:pt>
                <c:pt idx="24827">
                  <c:v>-1.1663889550107208E-2</c:v>
                </c:pt>
                <c:pt idx="24828">
                  <c:v>-1.1663889550107208E-2</c:v>
                </c:pt>
                <c:pt idx="24829">
                  <c:v>-1.1663889550107208E-2</c:v>
                </c:pt>
                <c:pt idx="24830">
                  <c:v>-1.1425850987860111E-2</c:v>
                </c:pt>
                <c:pt idx="24831">
                  <c:v>-1.1425850987860111E-2</c:v>
                </c:pt>
                <c:pt idx="24832">
                  <c:v>-1.1425850987860111E-2</c:v>
                </c:pt>
                <c:pt idx="24833">
                  <c:v>-1.1425850987860111E-2</c:v>
                </c:pt>
                <c:pt idx="24834">
                  <c:v>-1.1425850987860111E-2</c:v>
                </c:pt>
                <c:pt idx="24835">
                  <c:v>-1.1425850987860111E-2</c:v>
                </c:pt>
                <c:pt idx="24836">
                  <c:v>-1.1425850987860111E-2</c:v>
                </c:pt>
                <c:pt idx="24837">
                  <c:v>-1.1425850987860111E-2</c:v>
                </c:pt>
                <c:pt idx="24838">
                  <c:v>-1.1425850987860111E-2</c:v>
                </c:pt>
                <c:pt idx="24839">
                  <c:v>-1.1425850987860111E-2</c:v>
                </c:pt>
                <c:pt idx="24840">
                  <c:v>-1.1425850987860111E-2</c:v>
                </c:pt>
                <c:pt idx="24841">
                  <c:v>-1.1425850987860111E-2</c:v>
                </c:pt>
                <c:pt idx="24842">
                  <c:v>-1.1425850987860111E-2</c:v>
                </c:pt>
                <c:pt idx="24843">
                  <c:v>-1.1425850987860111E-2</c:v>
                </c:pt>
                <c:pt idx="24844">
                  <c:v>-1.1425850987860111E-2</c:v>
                </c:pt>
                <c:pt idx="24845">
                  <c:v>-1.1425850987860111E-2</c:v>
                </c:pt>
                <c:pt idx="24846">
                  <c:v>-1.1425850987860111E-2</c:v>
                </c:pt>
                <c:pt idx="24847">
                  <c:v>-1.1425850987860111E-2</c:v>
                </c:pt>
                <c:pt idx="24848">
                  <c:v>-1.1425850987860111E-2</c:v>
                </c:pt>
                <c:pt idx="24849">
                  <c:v>-1.1425850987860111E-2</c:v>
                </c:pt>
                <c:pt idx="24850">
                  <c:v>-1.1425850987860111E-2</c:v>
                </c:pt>
                <c:pt idx="24851">
                  <c:v>-1.1425850987860111E-2</c:v>
                </c:pt>
                <c:pt idx="24852">
                  <c:v>-1.1663889550107208E-2</c:v>
                </c:pt>
                <c:pt idx="24853">
                  <c:v>-1.1663889550107208E-2</c:v>
                </c:pt>
                <c:pt idx="24854">
                  <c:v>-1.1425850987860111E-2</c:v>
                </c:pt>
                <c:pt idx="24855">
                  <c:v>-1.1425850987860111E-2</c:v>
                </c:pt>
                <c:pt idx="24856">
                  <c:v>-1.1425850987860111E-2</c:v>
                </c:pt>
                <c:pt idx="24857">
                  <c:v>-1.1425850987860111E-2</c:v>
                </c:pt>
                <c:pt idx="24858">
                  <c:v>-1.1425850987860111E-2</c:v>
                </c:pt>
                <c:pt idx="24859">
                  <c:v>-1.1425850987860111E-2</c:v>
                </c:pt>
                <c:pt idx="24860">
                  <c:v>-1.1187812425612963E-2</c:v>
                </c:pt>
                <c:pt idx="24861">
                  <c:v>-1.1187812425612963E-2</c:v>
                </c:pt>
                <c:pt idx="24862">
                  <c:v>-1.1187812425612963E-2</c:v>
                </c:pt>
                <c:pt idx="24863">
                  <c:v>-1.1187812425612963E-2</c:v>
                </c:pt>
                <c:pt idx="24864">
                  <c:v>-1.1187812425612963E-2</c:v>
                </c:pt>
                <c:pt idx="24865">
                  <c:v>-1.1187812425612963E-2</c:v>
                </c:pt>
                <c:pt idx="24866">
                  <c:v>-1.0949773863365929E-2</c:v>
                </c:pt>
                <c:pt idx="24867">
                  <c:v>-1.0949773863365929E-2</c:v>
                </c:pt>
                <c:pt idx="24868">
                  <c:v>-1.0949773863365929E-2</c:v>
                </c:pt>
                <c:pt idx="24869">
                  <c:v>-1.0949773863365929E-2</c:v>
                </c:pt>
                <c:pt idx="24870">
                  <c:v>-1.0949773863365929E-2</c:v>
                </c:pt>
                <c:pt idx="24871">
                  <c:v>-1.0949773863365929E-2</c:v>
                </c:pt>
                <c:pt idx="24872">
                  <c:v>-1.0949773863365929E-2</c:v>
                </c:pt>
                <c:pt idx="24873">
                  <c:v>-1.0949773863365929E-2</c:v>
                </c:pt>
                <c:pt idx="24874">
                  <c:v>-1.0949773863365929E-2</c:v>
                </c:pt>
                <c:pt idx="24875">
                  <c:v>-1.0949773863365929E-2</c:v>
                </c:pt>
                <c:pt idx="24876">
                  <c:v>-1.0949773863365929E-2</c:v>
                </c:pt>
                <c:pt idx="24877">
                  <c:v>-1.0949773863365929E-2</c:v>
                </c:pt>
                <c:pt idx="24878">
                  <c:v>-1.0949773863365929E-2</c:v>
                </c:pt>
                <c:pt idx="24879">
                  <c:v>-1.0949773863365929E-2</c:v>
                </c:pt>
                <c:pt idx="24880">
                  <c:v>-1.0949773863365929E-2</c:v>
                </c:pt>
                <c:pt idx="24881">
                  <c:v>-1.0949773863365929E-2</c:v>
                </c:pt>
                <c:pt idx="24882">
                  <c:v>-1.0949773863365929E-2</c:v>
                </c:pt>
                <c:pt idx="24883">
                  <c:v>-1.0949773863365929E-2</c:v>
                </c:pt>
                <c:pt idx="24884">
                  <c:v>-1.0949773863365929E-2</c:v>
                </c:pt>
                <c:pt idx="24885">
                  <c:v>-1.0949773863365929E-2</c:v>
                </c:pt>
                <c:pt idx="24886">
                  <c:v>-1.0949773863365929E-2</c:v>
                </c:pt>
                <c:pt idx="24887">
                  <c:v>-1.0949773863365929E-2</c:v>
                </c:pt>
                <c:pt idx="24888">
                  <c:v>-1.0949773863365929E-2</c:v>
                </c:pt>
                <c:pt idx="24889">
                  <c:v>-1.0949773863365929E-2</c:v>
                </c:pt>
                <c:pt idx="24890">
                  <c:v>-1.0949773863365929E-2</c:v>
                </c:pt>
                <c:pt idx="24891">
                  <c:v>-1.0949773863365929E-2</c:v>
                </c:pt>
                <c:pt idx="24892">
                  <c:v>-1.0949773863365929E-2</c:v>
                </c:pt>
                <c:pt idx="24893">
                  <c:v>-1.0949773863365929E-2</c:v>
                </c:pt>
                <c:pt idx="24894">
                  <c:v>-1.0949773863365929E-2</c:v>
                </c:pt>
                <c:pt idx="24895">
                  <c:v>-1.0949773863365929E-2</c:v>
                </c:pt>
                <c:pt idx="24896">
                  <c:v>-1.0949773863365929E-2</c:v>
                </c:pt>
                <c:pt idx="24897">
                  <c:v>-1.071173530111883E-2</c:v>
                </c:pt>
                <c:pt idx="24898">
                  <c:v>-1.071173530111883E-2</c:v>
                </c:pt>
                <c:pt idx="24899">
                  <c:v>-1.071173530111883E-2</c:v>
                </c:pt>
                <c:pt idx="24900">
                  <c:v>-1.071173530111883E-2</c:v>
                </c:pt>
                <c:pt idx="24901">
                  <c:v>-1.071173530111883E-2</c:v>
                </c:pt>
                <c:pt idx="24902">
                  <c:v>-1.071173530111883E-2</c:v>
                </c:pt>
                <c:pt idx="24903">
                  <c:v>-1.071173530111883E-2</c:v>
                </c:pt>
                <c:pt idx="24904">
                  <c:v>-1.071173530111883E-2</c:v>
                </c:pt>
                <c:pt idx="24905">
                  <c:v>-1.071173530111883E-2</c:v>
                </c:pt>
                <c:pt idx="24906">
                  <c:v>-1.071173530111883E-2</c:v>
                </c:pt>
                <c:pt idx="24907">
                  <c:v>-1.071173530111883E-2</c:v>
                </c:pt>
                <c:pt idx="24908">
                  <c:v>-1.071173530111883E-2</c:v>
                </c:pt>
                <c:pt idx="24909">
                  <c:v>-1.071173530111883E-2</c:v>
                </c:pt>
                <c:pt idx="24910">
                  <c:v>-1.071173530111883E-2</c:v>
                </c:pt>
                <c:pt idx="24911">
                  <c:v>-1.071173530111883E-2</c:v>
                </c:pt>
                <c:pt idx="24912">
                  <c:v>-1.071173530111883E-2</c:v>
                </c:pt>
                <c:pt idx="24913">
                  <c:v>-1.071173530111883E-2</c:v>
                </c:pt>
                <c:pt idx="24914">
                  <c:v>-1.071173530111883E-2</c:v>
                </c:pt>
                <c:pt idx="24915">
                  <c:v>-1.071173530111883E-2</c:v>
                </c:pt>
                <c:pt idx="24916">
                  <c:v>-1.071173530111883E-2</c:v>
                </c:pt>
                <c:pt idx="24917">
                  <c:v>-1.071173530111883E-2</c:v>
                </c:pt>
                <c:pt idx="24918">
                  <c:v>-1.071173530111883E-2</c:v>
                </c:pt>
                <c:pt idx="24919">
                  <c:v>-1.071173530111883E-2</c:v>
                </c:pt>
                <c:pt idx="24920">
                  <c:v>-1.071173530111883E-2</c:v>
                </c:pt>
                <c:pt idx="24921">
                  <c:v>-1.071173530111883E-2</c:v>
                </c:pt>
                <c:pt idx="24922">
                  <c:v>-1.071173530111883E-2</c:v>
                </c:pt>
                <c:pt idx="24923">
                  <c:v>-1.071173530111883E-2</c:v>
                </c:pt>
                <c:pt idx="24924">
                  <c:v>-1.0235658176624578E-2</c:v>
                </c:pt>
                <c:pt idx="24925">
                  <c:v>-1.0235658176624578E-2</c:v>
                </c:pt>
                <c:pt idx="24926">
                  <c:v>-1.0235658176624578E-2</c:v>
                </c:pt>
                <c:pt idx="24927">
                  <c:v>-1.0235658176624578E-2</c:v>
                </c:pt>
                <c:pt idx="24928">
                  <c:v>-1.0235658176624578E-2</c:v>
                </c:pt>
                <c:pt idx="24929">
                  <c:v>-1.0235658176624578E-2</c:v>
                </c:pt>
                <c:pt idx="24930">
                  <c:v>-1.0235658176624578E-2</c:v>
                </c:pt>
                <c:pt idx="24931">
                  <c:v>-1.0235658176624578E-2</c:v>
                </c:pt>
                <c:pt idx="24932">
                  <c:v>-1.0235658176624578E-2</c:v>
                </c:pt>
                <c:pt idx="24933">
                  <c:v>-1.0235658176624578E-2</c:v>
                </c:pt>
                <c:pt idx="24934">
                  <c:v>-1.0235658176624578E-2</c:v>
                </c:pt>
                <c:pt idx="24935">
                  <c:v>-1.0235658176624578E-2</c:v>
                </c:pt>
                <c:pt idx="24936">
                  <c:v>-1.0235658176624578E-2</c:v>
                </c:pt>
                <c:pt idx="24937">
                  <c:v>-1.0235658176624578E-2</c:v>
                </c:pt>
                <c:pt idx="24938">
                  <c:v>-1.0235658176624578E-2</c:v>
                </c:pt>
                <c:pt idx="24939">
                  <c:v>-1.0235658176624578E-2</c:v>
                </c:pt>
                <c:pt idx="24940">
                  <c:v>-1.0235658176624578E-2</c:v>
                </c:pt>
                <c:pt idx="24941">
                  <c:v>-1.0235658176624578E-2</c:v>
                </c:pt>
                <c:pt idx="24942">
                  <c:v>-1.0235658176624578E-2</c:v>
                </c:pt>
                <c:pt idx="24943">
                  <c:v>-1.0235658176624578E-2</c:v>
                </c:pt>
                <c:pt idx="24944">
                  <c:v>-1.0235658176624578E-2</c:v>
                </c:pt>
                <c:pt idx="24945">
                  <c:v>-1.0235658176624578E-2</c:v>
                </c:pt>
                <c:pt idx="24946">
                  <c:v>-1.0235658176624578E-2</c:v>
                </c:pt>
                <c:pt idx="24947">
                  <c:v>-1.0235658176624578E-2</c:v>
                </c:pt>
                <c:pt idx="24948">
                  <c:v>-1.0235658176624578E-2</c:v>
                </c:pt>
                <c:pt idx="24949">
                  <c:v>-1.0235658176624578E-2</c:v>
                </c:pt>
                <c:pt idx="24950">
                  <c:v>-1.0235658176624578E-2</c:v>
                </c:pt>
                <c:pt idx="24951">
                  <c:v>-1.0235658176624578E-2</c:v>
                </c:pt>
                <c:pt idx="24952">
                  <c:v>-1.0235658176624578E-2</c:v>
                </c:pt>
                <c:pt idx="24953">
                  <c:v>-1.0235658176624578E-2</c:v>
                </c:pt>
                <c:pt idx="24954">
                  <c:v>-1.0235658176624578E-2</c:v>
                </c:pt>
                <c:pt idx="24955">
                  <c:v>-1.0235658176624578E-2</c:v>
                </c:pt>
                <c:pt idx="24956">
                  <c:v>-1.0235658176624578E-2</c:v>
                </c:pt>
                <c:pt idx="24957">
                  <c:v>-1.0235658176624578E-2</c:v>
                </c:pt>
                <c:pt idx="24958">
                  <c:v>-1.0235658176624578E-2</c:v>
                </c:pt>
                <c:pt idx="24959">
                  <c:v>-1.0235658176624578E-2</c:v>
                </c:pt>
                <c:pt idx="24960">
                  <c:v>-1.0235658176624578E-2</c:v>
                </c:pt>
                <c:pt idx="24961">
                  <c:v>-1.0235658176624578E-2</c:v>
                </c:pt>
                <c:pt idx="24962">
                  <c:v>-1.0235658176624578E-2</c:v>
                </c:pt>
                <c:pt idx="24963">
                  <c:v>-1.0235658176624578E-2</c:v>
                </c:pt>
                <c:pt idx="24964">
                  <c:v>-1.0235658176624578E-2</c:v>
                </c:pt>
                <c:pt idx="24965">
                  <c:v>-1.0235658176624578E-2</c:v>
                </c:pt>
                <c:pt idx="24966">
                  <c:v>-1.0235658176624578E-2</c:v>
                </c:pt>
                <c:pt idx="24967">
                  <c:v>-1.0235658176624578E-2</c:v>
                </c:pt>
                <c:pt idx="24968">
                  <c:v>-1.0235658176624578E-2</c:v>
                </c:pt>
                <c:pt idx="24969">
                  <c:v>-9.9976196143775568E-3</c:v>
                </c:pt>
                <c:pt idx="24970">
                  <c:v>-9.9976196143775568E-3</c:v>
                </c:pt>
                <c:pt idx="24971">
                  <c:v>-9.7595810521304768E-3</c:v>
                </c:pt>
                <c:pt idx="24972">
                  <c:v>-9.7595810521304768E-3</c:v>
                </c:pt>
                <c:pt idx="24973">
                  <c:v>-9.7595810521304768E-3</c:v>
                </c:pt>
                <c:pt idx="24974">
                  <c:v>-9.7595810521304768E-3</c:v>
                </c:pt>
                <c:pt idx="24975">
                  <c:v>-9.7595810521304768E-3</c:v>
                </c:pt>
                <c:pt idx="24976">
                  <c:v>-9.7595810521304768E-3</c:v>
                </c:pt>
                <c:pt idx="24977">
                  <c:v>-9.7595810521304768E-3</c:v>
                </c:pt>
                <c:pt idx="24978">
                  <c:v>-9.7595810521304768E-3</c:v>
                </c:pt>
                <c:pt idx="24979">
                  <c:v>-9.7595810521304768E-3</c:v>
                </c:pt>
                <c:pt idx="24980">
                  <c:v>-9.7595810521304768E-3</c:v>
                </c:pt>
                <c:pt idx="24981">
                  <c:v>-9.7595810521304768E-3</c:v>
                </c:pt>
                <c:pt idx="24982">
                  <c:v>-9.7595810521304768E-3</c:v>
                </c:pt>
                <c:pt idx="24983">
                  <c:v>-9.7595810521304768E-3</c:v>
                </c:pt>
                <c:pt idx="24984">
                  <c:v>-9.7595810521304768E-3</c:v>
                </c:pt>
                <c:pt idx="24985">
                  <c:v>-9.7595810521304768E-3</c:v>
                </c:pt>
                <c:pt idx="24986">
                  <c:v>-9.7595810521304768E-3</c:v>
                </c:pt>
                <c:pt idx="24987">
                  <c:v>-9.7595810521304768E-3</c:v>
                </c:pt>
                <c:pt idx="24988">
                  <c:v>-9.7595810521304768E-3</c:v>
                </c:pt>
                <c:pt idx="24989">
                  <c:v>-1.0473696738871698E-2</c:v>
                </c:pt>
                <c:pt idx="24990">
                  <c:v>-1.0473696738871698E-2</c:v>
                </c:pt>
                <c:pt idx="24991">
                  <c:v>-1.0473696738871698E-2</c:v>
                </c:pt>
                <c:pt idx="24992">
                  <c:v>-1.0473696738871698E-2</c:v>
                </c:pt>
                <c:pt idx="24993">
                  <c:v>-1.1425850987860111E-2</c:v>
                </c:pt>
                <c:pt idx="24994">
                  <c:v>-1.1425850987860111E-2</c:v>
                </c:pt>
                <c:pt idx="24995">
                  <c:v>-1.1425850987860111E-2</c:v>
                </c:pt>
                <c:pt idx="24996">
                  <c:v>-1.1425850987860111E-2</c:v>
                </c:pt>
                <c:pt idx="24997">
                  <c:v>-1.1425850987860111E-2</c:v>
                </c:pt>
                <c:pt idx="24998">
                  <c:v>-1.1425850987860111E-2</c:v>
                </c:pt>
                <c:pt idx="24999">
                  <c:v>-1.1425850987860111E-2</c:v>
                </c:pt>
                <c:pt idx="25000">
                  <c:v>-1.1425850987860111E-2</c:v>
                </c:pt>
                <c:pt idx="25001">
                  <c:v>-1.1425850987860111E-2</c:v>
                </c:pt>
                <c:pt idx="25002">
                  <c:v>-1.1425850987860111E-2</c:v>
                </c:pt>
                <c:pt idx="25003">
                  <c:v>-1.1425850987860111E-2</c:v>
                </c:pt>
                <c:pt idx="25004">
                  <c:v>-1.1425850987860111E-2</c:v>
                </c:pt>
                <c:pt idx="25005">
                  <c:v>-1.1425850987860111E-2</c:v>
                </c:pt>
                <c:pt idx="25006">
                  <c:v>-1.1425850987860111E-2</c:v>
                </c:pt>
                <c:pt idx="25007">
                  <c:v>-1.1425850987860111E-2</c:v>
                </c:pt>
                <c:pt idx="25008">
                  <c:v>-1.1425850987860111E-2</c:v>
                </c:pt>
                <c:pt idx="25009">
                  <c:v>-1.1425850987860111E-2</c:v>
                </c:pt>
                <c:pt idx="25010">
                  <c:v>-1.1425850987860111E-2</c:v>
                </c:pt>
                <c:pt idx="25011">
                  <c:v>-1.1187812425612963E-2</c:v>
                </c:pt>
                <c:pt idx="25012">
                  <c:v>-1.1187812425612963E-2</c:v>
                </c:pt>
                <c:pt idx="25013">
                  <c:v>-1.1187812425612963E-2</c:v>
                </c:pt>
                <c:pt idx="25014">
                  <c:v>-1.1187812425612963E-2</c:v>
                </c:pt>
                <c:pt idx="25015">
                  <c:v>-1.1187812425612963E-2</c:v>
                </c:pt>
                <c:pt idx="25016">
                  <c:v>-1.1187812425612963E-2</c:v>
                </c:pt>
                <c:pt idx="25017">
                  <c:v>-1.1187812425612963E-2</c:v>
                </c:pt>
                <c:pt idx="25018">
                  <c:v>-1.1187812425612963E-2</c:v>
                </c:pt>
                <c:pt idx="25019">
                  <c:v>-1.1187812425612963E-2</c:v>
                </c:pt>
                <c:pt idx="25020">
                  <c:v>-1.1187812425612963E-2</c:v>
                </c:pt>
                <c:pt idx="25021">
                  <c:v>-1.0949773863365929E-2</c:v>
                </c:pt>
                <c:pt idx="25022">
                  <c:v>-1.0949773863365929E-2</c:v>
                </c:pt>
                <c:pt idx="25023">
                  <c:v>-1.0949773863365929E-2</c:v>
                </c:pt>
                <c:pt idx="25024">
                  <c:v>-1.0949773863365929E-2</c:v>
                </c:pt>
                <c:pt idx="25025">
                  <c:v>-1.071173530111883E-2</c:v>
                </c:pt>
                <c:pt idx="25026">
                  <c:v>-1.071173530111883E-2</c:v>
                </c:pt>
                <c:pt idx="25027">
                  <c:v>-1.071173530111883E-2</c:v>
                </c:pt>
                <c:pt idx="25028">
                  <c:v>-1.071173530111883E-2</c:v>
                </c:pt>
                <c:pt idx="25029">
                  <c:v>-1.071173530111883E-2</c:v>
                </c:pt>
                <c:pt idx="25030">
                  <c:v>-1.071173530111883E-2</c:v>
                </c:pt>
                <c:pt idx="25031">
                  <c:v>-1.071173530111883E-2</c:v>
                </c:pt>
                <c:pt idx="25032">
                  <c:v>-1.071173530111883E-2</c:v>
                </c:pt>
                <c:pt idx="25033">
                  <c:v>-1.071173530111883E-2</c:v>
                </c:pt>
                <c:pt idx="25034">
                  <c:v>-1.071173530111883E-2</c:v>
                </c:pt>
                <c:pt idx="25035">
                  <c:v>-1.071173530111883E-2</c:v>
                </c:pt>
                <c:pt idx="25036">
                  <c:v>-1.071173530111883E-2</c:v>
                </c:pt>
                <c:pt idx="25037">
                  <c:v>-1.071173530111883E-2</c:v>
                </c:pt>
                <c:pt idx="25038">
                  <c:v>-1.071173530111883E-2</c:v>
                </c:pt>
                <c:pt idx="25039">
                  <c:v>-1.071173530111883E-2</c:v>
                </c:pt>
                <c:pt idx="25040">
                  <c:v>-1.071173530111883E-2</c:v>
                </c:pt>
                <c:pt idx="25041">
                  <c:v>-1.071173530111883E-2</c:v>
                </c:pt>
                <c:pt idx="25042">
                  <c:v>-1.071173530111883E-2</c:v>
                </c:pt>
                <c:pt idx="25043">
                  <c:v>-1.071173530111883E-2</c:v>
                </c:pt>
                <c:pt idx="25044">
                  <c:v>-1.071173530111883E-2</c:v>
                </c:pt>
                <c:pt idx="25045">
                  <c:v>-1.071173530111883E-2</c:v>
                </c:pt>
                <c:pt idx="25046">
                  <c:v>-1.071173530111883E-2</c:v>
                </c:pt>
                <c:pt idx="25047">
                  <c:v>-1.071173530111883E-2</c:v>
                </c:pt>
                <c:pt idx="25048">
                  <c:v>-1.071173530111883E-2</c:v>
                </c:pt>
                <c:pt idx="25049">
                  <c:v>-1.071173530111883E-2</c:v>
                </c:pt>
                <c:pt idx="25050">
                  <c:v>-1.071173530111883E-2</c:v>
                </c:pt>
                <c:pt idx="25051">
                  <c:v>-1.071173530111883E-2</c:v>
                </c:pt>
                <c:pt idx="25052">
                  <c:v>-1.071173530111883E-2</c:v>
                </c:pt>
                <c:pt idx="25053">
                  <c:v>-1.071173530111883E-2</c:v>
                </c:pt>
                <c:pt idx="25054">
                  <c:v>-9.9976196143775568E-3</c:v>
                </c:pt>
                <c:pt idx="25055">
                  <c:v>-9.9976196143775568E-3</c:v>
                </c:pt>
                <c:pt idx="25056">
                  <c:v>-9.9976196143775568E-3</c:v>
                </c:pt>
                <c:pt idx="25057">
                  <c:v>-9.9976196143775568E-3</c:v>
                </c:pt>
                <c:pt idx="25058">
                  <c:v>-9.9976196143775568E-3</c:v>
                </c:pt>
                <c:pt idx="25059">
                  <c:v>-9.9976196143775568E-3</c:v>
                </c:pt>
                <c:pt idx="25060">
                  <c:v>-9.9976196143775568E-3</c:v>
                </c:pt>
                <c:pt idx="25061">
                  <c:v>-9.9976196143775568E-3</c:v>
                </c:pt>
                <c:pt idx="25062">
                  <c:v>-9.9976196143775568E-3</c:v>
                </c:pt>
                <c:pt idx="25063">
                  <c:v>-9.9976196143775568E-3</c:v>
                </c:pt>
                <c:pt idx="25064">
                  <c:v>-9.9976196143775568E-3</c:v>
                </c:pt>
                <c:pt idx="25065">
                  <c:v>-9.9976196143775568E-3</c:v>
                </c:pt>
                <c:pt idx="25066">
                  <c:v>-9.9976196143775568E-3</c:v>
                </c:pt>
                <c:pt idx="25067">
                  <c:v>-9.9976196143775568E-3</c:v>
                </c:pt>
                <c:pt idx="25068">
                  <c:v>-9.9976196143775568E-3</c:v>
                </c:pt>
                <c:pt idx="25069">
                  <c:v>-9.9976196143775568E-3</c:v>
                </c:pt>
                <c:pt idx="25070">
                  <c:v>-9.9976196143775568E-3</c:v>
                </c:pt>
                <c:pt idx="25071">
                  <c:v>-9.9976196143775568E-3</c:v>
                </c:pt>
                <c:pt idx="25072">
                  <c:v>-9.9976196143775568E-3</c:v>
                </c:pt>
                <c:pt idx="25073">
                  <c:v>-9.9976196143775568E-3</c:v>
                </c:pt>
                <c:pt idx="25074">
                  <c:v>-9.9976196143775568E-3</c:v>
                </c:pt>
                <c:pt idx="25075">
                  <c:v>-9.9976196143775568E-3</c:v>
                </c:pt>
                <c:pt idx="25076">
                  <c:v>-9.9976196143775568E-3</c:v>
                </c:pt>
                <c:pt idx="25077">
                  <c:v>-9.9976196143775568E-3</c:v>
                </c:pt>
                <c:pt idx="25078">
                  <c:v>-9.9976196143775568E-3</c:v>
                </c:pt>
                <c:pt idx="25079">
                  <c:v>-9.9976196143775568E-3</c:v>
                </c:pt>
                <c:pt idx="25080">
                  <c:v>-9.9976196143775568E-3</c:v>
                </c:pt>
                <c:pt idx="25081">
                  <c:v>-9.9976196143775568E-3</c:v>
                </c:pt>
                <c:pt idx="25082">
                  <c:v>-9.9976196143775568E-3</c:v>
                </c:pt>
                <c:pt idx="25083">
                  <c:v>-9.9976196143775568E-3</c:v>
                </c:pt>
                <c:pt idx="25084">
                  <c:v>-9.9976196143775568E-3</c:v>
                </c:pt>
                <c:pt idx="25085">
                  <c:v>-9.9976196143775568E-3</c:v>
                </c:pt>
                <c:pt idx="25086">
                  <c:v>-1.0235658176624578E-2</c:v>
                </c:pt>
                <c:pt idx="25087">
                  <c:v>-1.0235658176624578E-2</c:v>
                </c:pt>
                <c:pt idx="25088">
                  <c:v>-1.0473696738871698E-2</c:v>
                </c:pt>
                <c:pt idx="25089">
                  <c:v>-1.0473696738871698E-2</c:v>
                </c:pt>
                <c:pt idx="25090">
                  <c:v>-1.071173530111883E-2</c:v>
                </c:pt>
                <c:pt idx="25091">
                  <c:v>-1.071173530111883E-2</c:v>
                </c:pt>
                <c:pt idx="25092">
                  <c:v>-1.071173530111883E-2</c:v>
                </c:pt>
                <c:pt idx="25093">
                  <c:v>-1.071173530111883E-2</c:v>
                </c:pt>
                <c:pt idx="25094">
                  <c:v>-1.0473696738871698E-2</c:v>
                </c:pt>
                <c:pt idx="25095">
                  <c:v>-1.0473696738871698E-2</c:v>
                </c:pt>
                <c:pt idx="25096">
                  <c:v>-1.0473696738871698E-2</c:v>
                </c:pt>
                <c:pt idx="25097">
                  <c:v>-1.0473696738871698E-2</c:v>
                </c:pt>
                <c:pt idx="25098">
                  <c:v>-1.0473696738871698E-2</c:v>
                </c:pt>
                <c:pt idx="25099">
                  <c:v>-1.0473696738871698E-2</c:v>
                </c:pt>
                <c:pt idx="25100">
                  <c:v>-1.0473696738871698E-2</c:v>
                </c:pt>
                <c:pt idx="25101">
                  <c:v>-1.0473696738871698E-2</c:v>
                </c:pt>
                <c:pt idx="25102">
                  <c:v>-1.0473696738871698E-2</c:v>
                </c:pt>
                <c:pt idx="25103">
                  <c:v>-1.0473696738871698E-2</c:v>
                </c:pt>
                <c:pt idx="25104">
                  <c:v>-1.0473696738871698E-2</c:v>
                </c:pt>
                <c:pt idx="25105">
                  <c:v>-1.0473696738871698E-2</c:v>
                </c:pt>
                <c:pt idx="25106">
                  <c:v>-1.0473696738871698E-2</c:v>
                </c:pt>
                <c:pt idx="25107">
                  <c:v>-1.0473696738871698E-2</c:v>
                </c:pt>
                <c:pt idx="25108">
                  <c:v>-1.0473696738871698E-2</c:v>
                </c:pt>
                <c:pt idx="25109">
                  <c:v>-1.0473696738871698E-2</c:v>
                </c:pt>
                <c:pt idx="25110">
                  <c:v>-1.0473696738871698E-2</c:v>
                </c:pt>
                <c:pt idx="25111">
                  <c:v>-1.0473696738871698E-2</c:v>
                </c:pt>
                <c:pt idx="25112">
                  <c:v>-1.0473696738871698E-2</c:v>
                </c:pt>
                <c:pt idx="25113">
                  <c:v>-1.0473696738871698E-2</c:v>
                </c:pt>
                <c:pt idx="25114">
                  <c:v>-1.0473696738871698E-2</c:v>
                </c:pt>
                <c:pt idx="25115">
                  <c:v>-1.0473696738871698E-2</c:v>
                </c:pt>
                <c:pt idx="25116">
                  <c:v>-1.0473696738871698E-2</c:v>
                </c:pt>
                <c:pt idx="25117">
                  <c:v>-1.0473696738871698E-2</c:v>
                </c:pt>
                <c:pt idx="25118">
                  <c:v>-1.0473696738871698E-2</c:v>
                </c:pt>
                <c:pt idx="25119">
                  <c:v>-1.0473696738871698E-2</c:v>
                </c:pt>
                <c:pt idx="25120">
                  <c:v>-1.0473696738871698E-2</c:v>
                </c:pt>
                <c:pt idx="25121">
                  <c:v>-1.0473696738871698E-2</c:v>
                </c:pt>
                <c:pt idx="25122">
                  <c:v>-1.0473696738871698E-2</c:v>
                </c:pt>
                <c:pt idx="25123">
                  <c:v>-1.0473696738871698E-2</c:v>
                </c:pt>
                <c:pt idx="25124">
                  <c:v>-1.0473696738871698E-2</c:v>
                </c:pt>
                <c:pt idx="25125">
                  <c:v>-1.0473696738871698E-2</c:v>
                </c:pt>
                <c:pt idx="25126">
                  <c:v>-1.0473696738871698E-2</c:v>
                </c:pt>
                <c:pt idx="25127">
                  <c:v>-1.0473696738871698E-2</c:v>
                </c:pt>
                <c:pt idx="25128">
                  <c:v>-1.0473696738871698E-2</c:v>
                </c:pt>
                <c:pt idx="25129">
                  <c:v>-1.0473696738871698E-2</c:v>
                </c:pt>
                <c:pt idx="25130">
                  <c:v>-1.0473696738871698E-2</c:v>
                </c:pt>
                <c:pt idx="25131">
                  <c:v>-1.0473696738871698E-2</c:v>
                </c:pt>
                <c:pt idx="25132">
                  <c:v>-1.0473696738871698E-2</c:v>
                </c:pt>
                <c:pt idx="25133">
                  <c:v>-1.0473696738871698E-2</c:v>
                </c:pt>
                <c:pt idx="25134">
                  <c:v>-1.0473696738871698E-2</c:v>
                </c:pt>
                <c:pt idx="25135">
                  <c:v>-9.9976196143775568E-3</c:v>
                </c:pt>
                <c:pt idx="25136">
                  <c:v>-9.9976196143775568E-3</c:v>
                </c:pt>
                <c:pt idx="25137">
                  <c:v>-9.9976196143775568E-3</c:v>
                </c:pt>
                <c:pt idx="25138">
                  <c:v>-9.9976196143775568E-3</c:v>
                </c:pt>
                <c:pt idx="25139">
                  <c:v>-9.9976196143775568E-3</c:v>
                </c:pt>
                <c:pt idx="25140">
                  <c:v>-9.7595810521304768E-3</c:v>
                </c:pt>
                <c:pt idx="25141">
                  <c:v>-9.7595810521304768E-3</c:v>
                </c:pt>
                <c:pt idx="25142">
                  <c:v>-9.7595810521304768E-3</c:v>
                </c:pt>
                <c:pt idx="25143">
                  <c:v>-9.7595810521304768E-3</c:v>
                </c:pt>
                <c:pt idx="25144">
                  <c:v>-9.7595810521304768E-3</c:v>
                </c:pt>
                <c:pt idx="25145">
                  <c:v>-9.7595810521304768E-3</c:v>
                </c:pt>
                <c:pt idx="25146">
                  <c:v>-9.7595810521304768E-3</c:v>
                </c:pt>
                <c:pt idx="25147">
                  <c:v>-9.7595810521304768E-3</c:v>
                </c:pt>
                <c:pt idx="25148">
                  <c:v>-9.7595810521304768E-3</c:v>
                </c:pt>
                <c:pt idx="25149">
                  <c:v>-9.7595810521304768E-3</c:v>
                </c:pt>
                <c:pt idx="25150">
                  <c:v>-9.7595810521304768E-3</c:v>
                </c:pt>
                <c:pt idx="25151">
                  <c:v>-9.7595810521304768E-3</c:v>
                </c:pt>
                <c:pt idx="25152">
                  <c:v>-9.7595810521304768E-3</c:v>
                </c:pt>
                <c:pt idx="25153">
                  <c:v>-9.7595810521304768E-3</c:v>
                </c:pt>
                <c:pt idx="25154">
                  <c:v>-9.5215424898833761E-3</c:v>
                </c:pt>
                <c:pt idx="25155">
                  <c:v>-9.5215424898833761E-3</c:v>
                </c:pt>
                <c:pt idx="25156">
                  <c:v>-9.5215424898833761E-3</c:v>
                </c:pt>
                <c:pt idx="25157">
                  <c:v>-9.5215424898833761E-3</c:v>
                </c:pt>
                <c:pt idx="25158">
                  <c:v>-1.0235658176624578E-2</c:v>
                </c:pt>
                <c:pt idx="25159">
                  <c:v>-1.0235658176624578E-2</c:v>
                </c:pt>
                <c:pt idx="25160">
                  <c:v>-1.0473696738871698E-2</c:v>
                </c:pt>
                <c:pt idx="25161">
                  <c:v>-1.0473696738871698E-2</c:v>
                </c:pt>
                <c:pt idx="25162">
                  <c:v>-1.0473696738871698E-2</c:v>
                </c:pt>
                <c:pt idx="25163">
                  <c:v>-1.0473696738871698E-2</c:v>
                </c:pt>
                <c:pt idx="25164">
                  <c:v>-9.7595810521304768E-3</c:v>
                </c:pt>
                <c:pt idx="25165">
                  <c:v>-9.7595810521304768E-3</c:v>
                </c:pt>
                <c:pt idx="25166">
                  <c:v>-1.0235658176624578E-2</c:v>
                </c:pt>
                <c:pt idx="25167">
                  <c:v>-1.0235658176624578E-2</c:v>
                </c:pt>
                <c:pt idx="25168">
                  <c:v>-1.0235658176624578E-2</c:v>
                </c:pt>
                <c:pt idx="25169">
                  <c:v>-1.0235658176624578E-2</c:v>
                </c:pt>
                <c:pt idx="25170">
                  <c:v>-1.0473696738871698E-2</c:v>
                </c:pt>
                <c:pt idx="25171">
                  <c:v>-1.0473696738871698E-2</c:v>
                </c:pt>
                <c:pt idx="25172">
                  <c:v>-1.0473696738871698E-2</c:v>
                </c:pt>
                <c:pt idx="25173">
                  <c:v>-1.0473696738871698E-2</c:v>
                </c:pt>
                <c:pt idx="25174">
                  <c:v>-9.9976196143775568E-3</c:v>
                </c:pt>
                <c:pt idx="25175">
                  <c:v>-9.9976196143775568E-3</c:v>
                </c:pt>
                <c:pt idx="25176">
                  <c:v>-9.9976196143775568E-3</c:v>
                </c:pt>
                <c:pt idx="25177">
                  <c:v>-9.9976196143775568E-3</c:v>
                </c:pt>
                <c:pt idx="25178">
                  <c:v>-9.9976196143775568E-3</c:v>
                </c:pt>
                <c:pt idx="25179">
                  <c:v>-9.9976196143775568E-3</c:v>
                </c:pt>
                <c:pt idx="25180">
                  <c:v>-1.0235658176624578E-2</c:v>
                </c:pt>
                <c:pt idx="25181">
                  <c:v>-1.0235658176624578E-2</c:v>
                </c:pt>
                <c:pt idx="25182">
                  <c:v>-1.0235658176624578E-2</c:v>
                </c:pt>
                <c:pt idx="25183">
                  <c:v>-1.0235658176624578E-2</c:v>
                </c:pt>
                <c:pt idx="25184">
                  <c:v>-9.9976196143775568E-3</c:v>
                </c:pt>
                <c:pt idx="25185">
                  <c:v>-9.9976196143775568E-3</c:v>
                </c:pt>
                <c:pt idx="25186">
                  <c:v>-1.0235658176624578E-2</c:v>
                </c:pt>
                <c:pt idx="25187">
                  <c:v>-1.0235658176624578E-2</c:v>
                </c:pt>
                <c:pt idx="25188">
                  <c:v>-1.0235658176624578E-2</c:v>
                </c:pt>
                <c:pt idx="25189">
                  <c:v>-1.0235658176624578E-2</c:v>
                </c:pt>
                <c:pt idx="25190">
                  <c:v>-1.0235658176624578E-2</c:v>
                </c:pt>
                <c:pt idx="25191">
                  <c:v>-1.0235658176624578E-2</c:v>
                </c:pt>
                <c:pt idx="25192">
                  <c:v>-1.0235658176624578E-2</c:v>
                </c:pt>
                <c:pt idx="25193">
                  <c:v>-1.0235658176624578E-2</c:v>
                </c:pt>
                <c:pt idx="25194">
                  <c:v>-1.0235658176624578E-2</c:v>
                </c:pt>
                <c:pt idx="25195">
                  <c:v>-1.0235658176624578E-2</c:v>
                </c:pt>
                <c:pt idx="25196">
                  <c:v>-1.0235658176624578E-2</c:v>
                </c:pt>
                <c:pt idx="25197">
                  <c:v>-1.0235658176624578E-2</c:v>
                </c:pt>
                <c:pt idx="25198">
                  <c:v>-1.0235658176624578E-2</c:v>
                </c:pt>
                <c:pt idx="25199">
                  <c:v>-1.0235658176624578E-2</c:v>
                </c:pt>
                <c:pt idx="25200">
                  <c:v>-1.0235658176624578E-2</c:v>
                </c:pt>
                <c:pt idx="25201">
                  <c:v>-1.0235658176624578E-2</c:v>
                </c:pt>
                <c:pt idx="25202">
                  <c:v>-1.0235658176624578E-2</c:v>
                </c:pt>
                <c:pt idx="25203">
                  <c:v>-1.0235658176624578E-2</c:v>
                </c:pt>
                <c:pt idx="25204">
                  <c:v>-1.0235658176624578E-2</c:v>
                </c:pt>
                <c:pt idx="25205">
                  <c:v>-1.0235658176624578E-2</c:v>
                </c:pt>
                <c:pt idx="25206">
                  <c:v>-1.0235658176624578E-2</c:v>
                </c:pt>
                <c:pt idx="25207">
                  <c:v>-1.0235658176624578E-2</c:v>
                </c:pt>
                <c:pt idx="25208">
                  <c:v>-1.0235658176624578E-2</c:v>
                </c:pt>
                <c:pt idx="25209">
                  <c:v>-1.0235658176624578E-2</c:v>
                </c:pt>
                <c:pt idx="25210">
                  <c:v>-1.0235658176624578E-2</c:v>
                </c:pt>
                <c:pt idx="25211">
                  <c:v>-1.0235658176624578E-2</c:v>
                </c:pt>
                <c:pt idx="25212">
                  <c:v>-1.0235658176624578E-2</c:v>
                </c:pt>
                <c:pt idx="25213">
                  <c:v>-1.0235658176624578E-2</c:v>
                </c:pt>
                <c:pt idx="25214">
                  <c:v>-1.0473696738871698E-2</c:v>
                </c:pt>
                <c:pt idx="25215">
                  <c:v>-1.0473696738871698E-2</c:v>
                </c:pt>
                <c:pt idx="25216">
                  <c:v>-1.0473696738871698E-2</c:v>
                </c:pt>
                <c:pt idx="25217">
                  <c:v>-1.0473696738871698E-2</c:v>
                </c:pt>
                <c:pt idx="25218">
                  <c:v>-1.0473696738871698E-2</c:v>
                </c:pt>
                <c:pt idx="25219">
                  <c:v>-1.0473696738871698E-2</c:v>
                </c:pt>
                <c:pt idx="25220">
                  <c:v>-1.0473696738871698E-2</c:v>
                </c:pt>
                <c:pt idx="25221">
                  <c:v>-1.0473696738871698E-2</c:v>
                </c:pt>
                <c:pt idx="25222">
                  <c:v>-1.0473696738871698E-2</c:v>
                </c:pt>
                <c:pt idx="25223">
                  <c:v>-1.0473696738871698E-2</c:v>
                </c:pt>
                <c:pt idx="25224">
                  <c:v>-9.7595810521304768E-3</c:v>
                </c:pt>
                <c:pt idx="25225">
                  <c:v>-9.7595810521304768E-3</c:v>
                </c:pt>
                <c:pt idx="25226">
                  <c:v>-1.0235658176624578E-2</c:v>
                </c:pt>
                <c:pt idx="25227">
                  <c:v>-1.0235658176624578E-2</c:v>
                </c:pt>
                <c:pt idx="25228">
                  <c:v>-9.9976196143775568E-3</c:v>
                </c:pt>
                <c:pt idx="25229">
                  <c:v>-9.9976196143775568E-3</c:v>
                </c:pt>
                <c:pt idx="25230">
                  <c:v>-1.0473696738871698E-2</c:v>
                </c:pt>
                <c:pt idx="25231">
                  <c:v>-1.0473696738871698E-2</c:v>
                </c:pt>
                <c:pt idx="25232">
                  <c:v>-1.0473696738871698E-2</c:v>
                </c:pt>
                <c:pt idx="25233">
                  <c:v>-1.0473696738871698E-2</c:v>
                </c:pt>
                <c:pt idx="25234">
                  <c:v>-1.0473696738871698E-2</c:v>
                </c:pt>
                <c:pt idx="25235">
                  <c:v>-1.0473696738871698E-2</c:v>
                </c:pt>
                <c:pt idx="25236">
                  <c:v>-1.0473696738871698E-2</c:v>
                </c:pt>
                <c:pt idx="25237">
                  <c:v>-1.0473696738871698E-2</c:v>
                </c:pt>
                <c:pt idx="25238">
                  <c:v>-1.0473696738871698E-2</c:v>
                </c:pt>
                <c:pt idx="25239">
                  <c:v>-1.0235658176624578E-2</c:v>
                </c:pt>
                <c:pt idx="25240">
                  <c:v>-1.0235658176624578E-2</c:v>
                </c:pt>
                <c:pt idx="25241">
                  <c:v>-9.9976196143775568E-3</c:v>
                </c:pt>
                <c:pt idx="25242">
                  <c:v>-9.9976196143775568E-3</c:v>
                </c:pt>
                <c:pt idx="25243">
                  <c:v>-9.9976196143775568E-3</c:v>
                </c:pt>
                <c:pt idx="25244">
                  <c:v>-9.9976196143775568E-3</c:v>
                </c:pt>
                <c:pt idx="25245">
                  <c:v>-9.9976196143775568E-3</c:v>
                </c:pt>
                <c:pt idx="25246">
                  <c:v>-9.9976196143775568E-3</c:v>
                </c:pt>
                <c:pt idx="25247">
                  <c:v>-9.9976196143775568E-3</c:v>
                </c:pt>
                <c:pt idx="25248">
                  <c:v>-9.9976196143775568E-3</c:v>
                </c:pt>
                <c:pt idx="25249">
                  <c:v>-9.9976196143775568E-3</c:v>
                </c:pt>
                <c:pt idx="25250">
                  <c:v>-9.9976196143775568E-3</c:v>
                </c:pt>
                <c:pt idx="25251">
                  <c:v>-9.9976196143775568E-3</c:v>
                </c:pt>
                <c:pt idx="25252">
                  <c:v>-9.9976196143775568E-3</c:v>
                </c:pt>
                <c:pt idx="25253">
                  <c:v>-9.9976196143775568E-3</c:v>
                </c:pt>
                <c:pt idx="25254">
                  <c:v>-9.9976196143775568E-3</c:v>
                </c:pt>
                <c:pt idx="25255">
                  <c:v>-1.0235658176624578E-2</c:v>
                </c:pt>
                <c:pt idx="25256">
                  <c:v>-1.0235658176624578E-2</c:v>
                </c:pt>
                <c:pt idx="25257">
                  <c:v>-1.0235658176624578E-2</c:v>
                </c:pt>
                <c:pt idx="25258">
                  <c:v>-1.0235658176624578E-2</c:v>
                </c:pt>
                <c:pt idx="25259">
                  <c:v>-1.0473696738871698E-2</c:v>
                </c:pt>
                <c:pt idx="25260">
                  <c:v>-1.0473696738871698E-2</c:v>
                </c:pt>
                <c:pt idx="25261">
                  <c:v>-1.0473696738871698E-2</c:v>
                </c:pt>
                <c:pt idx="25262">
                  <c:v>-1.0473696738871698E-2</c:v>
                </c:pt>
                <c:pt idx="25263">
                  <c:v>-1.0473696738871698E-2</c:v>
                </c:pt>
                <c:pt idx="25264">
                  <c:v>-1.0473696738871698E-2</c:v>
                </c:pt>
                <c:pt idx="25265">
                  <c:v>-1.0473696738871698E-2</c:v>
                </c:pt>
                <c:pt idx="25266">
                  <c:v>-1.0473696738871698E-2</c:v>
                </c:pt>
                <c:pt idx="25267">
                  <c:v>-1.0473696738871698E-2</c:v>
                </c:pt>
                <c:pt idx="25268">
                  <c:v>-1.0473696738871698E-2</c:v>
                </c:pt>
                <c:pt idx="25269">
                  <c:v>-1.0473696738871698E-2</c:v>
                </c:pt>
                <c:pt idx="25270">
                  <c:v>-1.0473696738871698E-2</c:v>
                </c:pt>
                <c:pt idx="25271">
                  <c:v>-1.0473696738871698E-2</c:v>
                </c:pt>
                <c:pt idx="25272">
                  <c:v>-1.0473696738871698E-2</c:v>
                </c:pt>
                <c:pt idx="25273">
                  <c:v>-1.0473696738871698E-2</c:v>
                </c:pt>
                <c:pt idx="25274">
                  <c:v>-1.0473696738871698E-2</c:v>
                </c:pt>
                <c:pt idx="25275">
                  <c:v>-1.0473696738871698E-2</c:v>
                </c:pt>
                <c:pt idx="25276">
                  <c:v>-1.0473696738871698E-2</c:v>
                </c:pt>
                <c:pt idx="25277">
                  <c:v>-1.0473696738871698E-2</c:v>
                </c:pt>
                <c:pt idx="25278">
                  <c:v>-1.0473696738871698E-2</c:v>
                </c:pt>
                <c:pt idx="25279">
                  <c:v>-1.0473696738871698E-2</c:v>
                </c:pt>
                <c:pt idx="25280">
                  <c:v>-1.0473696738871698E-2</c:v>
                </c:pt>
                <c:pt idx="25281">
                  <c:v>-9.9976196143775568E-3</c:v>
                </c:pt>
                <c:pt idx="25282">
                  <c:v>-9.9976196143775568E-3</c:v>
                </c:pt>
                <c:pt idx="25283">
                  <c:v>-1.0473696738871698E-2</c:v>
                </c:pt>
                <c:pt idx="25284">
                  <c:v>-1.0473696738871698E-2</c:v>
                </c:pt>
                <c:pt idx="25285">
                  <c:v>-1.0235658176624578E-2</c:v>
                </c:pt>
                <c:pt idx="25286">
                  <c:v>-1.0235658176624578E-2</c:v>
                </c:pt>
                <c:pt idx="25287">
                  <c:v>-1.0473696738871698E-2</c:v>
                </c:pt>
                <c:pt idx="25288">
                  <c:v>-1.0473696738871698E-2</c:v>
                </c:pt>
                <c:pt idx="25289">
                  <c:v>-1.0473696738871698E-2</c:v>
                </c:pt>
                <c:pt idx="25290">
                  <c:v>-1.0473696738871698E-2</c:v>
                </c:pt>
                <c:pt idx="25291">
                  <c:v>-1.0473696738871698E-2</c:v>
                </c:pt>
                <c:pt idx="25292">
                  <c:v>-1.0473696738871698E-2</c:v>
                </c:pt>
                <c:pt idx="25293">
                  <c:v>-1.0473696738871698E-2</c:v>
                </c:pt>
                <c:pt idx="25294">
                  <c:v>-1.0473696738871698E-2</c:v>
                </c:pt>
                <c:pt idx="25295">
                  <c:v>-1.0473696738871698E-2</c:v>
                </c:pt>
                <c:pt idx="25296">
                  <c:v>-1.0473696738871698E-2</c:v>
                </c:pt>
                <c:pt idx="25297">
                  <c:v>-1.0473696738871698E-2</c:v>
                </c:pt>
                <c:pt idx="25298">
                  <c:v>-1.0473696738871698E-2</c:v>
                </c:pt>
                <c:pt idx="25299">
                  <c:v>-1.0473696738871698E-2</c:v>
                </c:pt>
                <c:pt idx="25300">
                  <c:v>-1.0473696738871698E-2</c:v>
                </c:pt>
                <c:pt idx="25301">
                  <c:v>-1.0473696738871698E-2</c:v>
                </c:pt>
                <c:pt idx="25302">
                  <c:v>-1.0473696738871698E-2</c:v>
                </c:pt>
                <c:pt idx="25303">
                  <c:v>-1.0235658176624578E-2</c:v>
                </c:pt>
                <c:pt idx="25304">
                  <c:v>-1.0235658176624578E-2</c:v>
                </c:pt>
                <c:pt idx="25305">
                  <c:v>-1.0235658176624578E-2</c:v>
                </c:pt>
                <c:pt idx="25306">
                  <c:v>-1.0235658176624578E-2</c:v>
                </c:pt>
                <c:pt idx="25307">
                  <c:v>-9.9976196143775568E-3</c:v>
                </c:pt>
                <c:pt idx="25308">
                  <c:v>-9.9976196143775568E-3</c:v>
                </c:pt>
                <c:pt idx="25309">
                  <c:v>-9.5215424898833761E-3</c:v>
                </c:pt>
                <c:pt idx="25310">
                  <c:v>-9.5215424898833761E-3</c:v>
                </c:pt>
                <c:pt idx="25311">
                  <c:v>-9.7595810521304768E-3</c:v>
                </c:pt>
                <c:pt idx="25312">
                  <c:v>-9.7595810521304768E-3</c:v>
                </c:pt>
                <c:pt idx="25313">
                  <c:v>-9.7595810521304768E-3</c:v>
                </c:pt>
                <c:pt idx="25314">
                  <c:v>-9.7595810521304768E-3</c:v>
                </c:pt>
                <c:pt idx="25315">
                  <c:v>-9.7595810521304768E-3</c:v>
                </c:pt>
                <c:pt idx="25316">
                  <c:v>-9.5215424898833761E-3</c:v>
                </c:pt>
                <c:pt idx="25317">
                  <c:v>-9.5215424898833761E-3</c:v>
                </c:pt>
                <c:pt idx="25318">
                  <c:v>-9.5215424898833761E-3</c:v>
                </c:pt>
                <c:pt idx="25319">
                  <c:v>-9.5215424898833761E-3</c:v>
                </c:pt>
                <c:pt idx="25320">
                  <c:v>-9.5215424898833761E-3</c:v>
                </c:pt>
                <c:pt idx="25321">
                  <c:v>-9.5215424898833761E-3</c:v>
                </c:pt>
                <c:pt idx="25322">
                  <c:v>-9.5215424898833761E-3</c:v>
                </c:pt>
                <c:pt idx="25323">
                  <c:v>-9.5215424898833761E-3</c:v>
                </c:pt>
                <c:pt idx="25324">
                  <c:v>-9.5215424898833761E-3</c:v>
                </c:pt>
                <c:pt idx="25325">
                  <c:v>-9.5215424898833761E-3</c:v>
                </c:pt>
                <c:pt idx="25326">
                  <c:v>-9.5215424898833761E-3</c:v>
                </c:pt>
                <c:pt idx="25327">
                  <c:v>-9.9976196143775568E-3</c:v>
                </c:pt>
                <c:pt idx="25328">
                  <c:v>-9.9976196143775568E-3</c:v>
                </c:pt>
                <c:pt idx="25329">
                  <c:v>-9.9976196143775568E-3</c:v>
                </c:pt>
                <c:pt idx="25330">
                  <c:v>-9.9976196143775568E-3</c:v>
                </c:pt>
                <c:pt idx="25331">
                  <c:v>-9.9976196143775568E-3</c:v>
                </c:pt>
                <c:pt idx="25332">
                  <c:v>-9.9976196143775568E-3</c:v>
                </c:pt>
                <c:pt idx="25333">
                  <c:v>-9.9976196143775568E-3</c:v>
                </c:pt>
                <c:pt idx="25334">
                  <c:v>-1.0235658176624578E-2</c:v>
                </c:pt>
                <c:pt idx="25335">
                  <c:v>-1.0235658176624578E-2</c:v>
                </c:pt>
                <c:pt idx="25336">
                  <c:v>-1.0235658176624578E-2</c:v>
                </c:pt>
                <c:pt idx="25337">
                  <c:v>-1.0235658176624578E-2</c:v>
                </c:pt>
                <c:pt idx="25338">
                  <c:v>-1.0235658176624578E-2</c:v>
                </c:pt>
                <c:pt idx="25339">
                  <c:v>-1.0235658176624578E-2</c:v>
                </c:pt>
                <c:pt idx="25340">
                  <c:v>-1.0235658176624578E-2</c:v>
                </c:pt>
                <c:pt idx="25341">
                  <c:v>-1.0235658176624578E-2</c:v>
                </c:pt>
                <c:pt idx="25342">
                  <c:v>-1.0235658176624578E-2</c:v>
                </c:pt>
                <c:pt idx="25343">
                  <c:v>-1.0235658176624578E-2</c:v>
                </c:pt>
                <c:pt idx="25344">
                  <c:v>-1.0235658176624578E-2</c:v>
                </c:pt>
                <c:pt idx="25345">
                  <c:v>-1.0235658176624578E-2</c:v>
                </c:pt>
                <c:pt idx="25346">
                  <c:v>-1.0235658176624578E-2</c:v>
                </c:pt>
                <c:pt idx="25347">
                  <c:v>-1.0235658176624578E-2</c:v>
                </c:pt>
                <c:pt idx="25348">
                  <c:v>-1.0235658176624578E-2</c:v>
                </c:pt>
                <c:pt idx="25349">
                  <c:v>-1.0235658176624578E-2</c:v>
                </c:pt>
                <c:pt idx="25350">
                  <c:v>-1.0235658176624578E-2</c:v>
                </c:pt>
                <c:pt idx="25351">
                  <c:v>-1.0235658176624578E-2</c:v>
                </c:pt>
                <c:pt idx="25352">
                  <c:v>-1.0473696738871698E-2</c:v>
                </c:pt>
                <c:pt idx="25353">
                  <c:v>-1.0473696738871698E-2</c:v>
                </c:pt>
                <c:pt idx="25354">
                  <c:v>-1.0473696738871698E-2</c:v>
                </c:pt>
                <c:pt idx="25355">
                  <c:v>-1.0473696738871698E-2</c:v>
                </c:pt>
                <c:pt idx="25356">
                  <c:v>-1.0473696738871698E-2</c:v>
                </c:pt>
                <c:pt idx="25357">
                  <c:v>-1.0473696738871698E-2</c:v>
                </c:pt>
                <c:pt idx="25358">
                  <c:v>-1.0473696738871698E-2</c:v>
                </c:pt>
                <c:pt idx="25359">
                  <c:v>-1.0473696738871698E-2</c:v>
                </c:pt>
                <c:pt idx="25360">
                  <c:v>-1.0473696738871698E-2</c:v>
                </c:pt>
                <c:pt idx="25361">
                  <c:v>-1.0473696738871698E-2</c:v>
                </c:pt>
                <c:pt idx="25362">
                  <c:v>-1.0473696738871698E-2</c:v>
                </c:pt>
                <c:pt idx="25363">
                  <c:v>-1.0473696738871698E-2</c:v>
                </c:pt>
                <c:pt idx="25364">
                  <c:v>-1.0473696738871698E-2</c:v>
                </c:pt>
                <c:pt idx="25365">
                  <c:v>-1.0473696738871698E-2</c:v>
                </c:pt>
                <c:pt idx="25366">
                  <c:v>-1.0473696738871698E-2</c:v>
                </c:pt>
                <c:pt idx="25367">
                  <c:v>-1.0473696738871698E-2</c:v>
                </c:pt>
                <c:pt idx="25368">
                  <c:v>-1.0473696738871698E-2</c:v>
                </c:pt>
                <c:pt idx="25369">
                  <c:v>-1.0473696738871698E-2</c:v>
                </c:pt>
                <c:pt idx="25370">
                  <c:v>-1.0473696738871698E-2</c:v>
                </c:pt>
                <c:pt idx="25371">
                  <c:v>-1.0473696738871698E-2</c:v>
                </c:pt>
                <c:pt idx="25372">
                  <c:v>-1.0473696738871698E-2</c:v>
                </c:pt>
                <c:pt idx="25373">
                  <c:v>-1.0473696738871698E-2</c:v>
                </c:pt>
                <c:pt idx="25374">
                  <c:v>-1.0235658176624578E-2</c:v>
                </c:pt>
                <c:pt idx="25375">
                  <c:v>-1.0235658176624578E-2</c:v>
                </c:pt>
                <c:pt idx="25376">
                  <c:v>-1.0235658176624578E-2</c:v>
                </c:pt>
                <c:pt idx="25377">
                  <c:v>-1.0235658176624578E-2</c:v>
                </c:pt>
                <c:pt idx="25378">
                  <c:v>-1.0235658176624578E-2</c:v>
                </c:pt>
                <c:pt idx="25379">
                  <c:v>-1.0235658176624578E-2</c:v>
                </c:pt>
                <c:pt idx="25380">
                  <c:v>-1.0235658176624578E-2</c:v>
                </c:pt>
                <c:pt idx="25381">
                  <c:v>-1.0235658176624578E-2</c:v>
                </c:pt>
                <c:pt idx="25382">
                  <c:v>-1.0473696738871698E-2</c:v>
                </c:pt>
                <c:pt idx="25383">
                  <c:v>-1.0473696738871698E-2</c:v>
                </c:pt>
                <c:pt idx="25384">
                  <c:v>-1.0473696738871698E-2</c:v>
                </c:pt>
                <c:pt idx="25385">
                  <c:v>-1.0473696738871698E-2</c:v>
                </c:pt>
                <c:pt idx="25386">
                  <c:v>-1.0473696738871698E-2</c:v>
                </c:pt>
                <c:pt idx="25387">
                  <c:v>-1.0473696738871698E-2</c:v>
                </c:pt>
                <c:pt idx="25388">
                  <c:v>-1.0473696738871698E-2</c:v>
                </c:pt>
                <c:pt idx="25389">
                  <c:v>-1.0473696738871698E-2</c:v>
                </c:pt>
                <c:pt idx="25390">
                  <c:v>-1.0473696738871698E-2</c:v>
                </c:pt>
                <c:pt idx="25391">
                  <c:v>-1.0473696738871698E-2</c:v>
                </c:pt>
                <c:pt idx="25392">
                  <c:v>-1.0473696738871698E-2</c:v>
                </c:pt>
                <c:pt idx="25393">
                  <c:v>-1.0473696738871698E-2</c:v>
                </c:pt>
                <c:pt idx="25394">
                  <c:v>-1.0473696738871698E-2</c:v>
                </c:pt>
                <c:pt idx="25395">
                  <c:v>-1.0473696738871698E-2</c:v>
                </c:pt>
                <c:pt idx="25396">
                  <c:v>-1.0473696738871698E-2</c:v>
                </c:pt>
                <c:pt idx="25397">
                  <c:v>-1.0473696738871698E-2</c:v>
                </c:pt>
                <c:pt idx="25398">
                  <c:v>-1.0473696738871698E-2</c:v>
                </c:pt>
                <c:pt idx="25399">
                  <c:v>-1.0473696738871698E-2</c:v>
                </c:pt>
                <c:pt idx="25400">
                  <c:v>-1.0473696738871698E-2</c:v>
                </c:pt>
                <c:pt idx="25401">
                  <c:v>-1.0473696738871698E-2</c:v>
                </c:pt>
                <c:pt idx="25402">
                  <c:v>-1.0473696738871698E-2</c:v>
                </c:pt>
                <c:pt idx="25403">
                  <c:v>-1.0473696738871698E-2</c:v>
                </c:pt>
                <c:pt idx="25404">
                  <c:v>-1.0473696738871698E-2</c:v>
                </c:pt>
                <c:pt idx="25405">
                  <c:v>-1.0473696738871698E-2</c:v>
                </c:pt>
                <c:pt idx="25406">
                  <c:v>-1.0473696738871698E-2</c:v>
                </c:pt>
                <c:pt idx="25407">
                  <c:v>-1.0473696738871698E-2</c:v>
                </c:pt>
                <c:pt idx="25408">
                  <c:v>-1.0235658176624578E-2</c:v>
                </c:pt>
                <c:pt idx="25409">
                  <c:v>-1.0473696738871698E-2</c:v>
                </c:pt>
                <c:pt idx="25410">
                  <c:v>-1.0473696738871698E-2</c:v>
                </c:pt>
                <c:pt idx="25411">
                  <c:v>-1.0473696738871698E-2</c:v>
                </c:pt>
                <c:pt idx="25412">
                  <c:v>-1.0473696738871698E-2</c:v>
                </c:pt>
                <c:pt idx="25413">
                  <c:v>-1.0473696738871698E-2</c:v>
                </c:pt>
                <c:pt idx="25414">
                  <c:v>-1.0473696738871698E-2</c:v>
                </c:pt>
                <c:pt idx="25415">
                  <c:v>-1.0473696738871698E-2</c:v>
                </c:pt>
                <c:pt idx="25416">
                  <c:v>-1.0473696738871698E-2</c:v>
                </c:pt>
                <c:pt idx="25417">
                  <c:v>-1.0473696738871698E-2</c:v>
                </c:pt>
                <c:pt idx="25418">
                  <c:v>-1.0473696738871698E-2</c:v>
                </c:pt>
                <c:pt idx="25419">
                  <c:v>-1.0473696738871698E-2</c:v>
                </c:pt>
                <c:pt idx="25420">
                  <c:v>-1.071173530111883E-2</c:v>
                </c:pt>
                <c:pt idx="25421">
                  <c:v>-1.071173530111883E-2</c:v>
                </c:pt>
                <c:pt idx="25422">
                  <c:v>-1.0473696738871698E-2</c:v>
                </c:pt>
                <c:pt idx="25423">
                  <c:v>-1.0473696738871698E-2</c:v>
                </c:pt>
                <c:pt idx="25424">
                  <c:v>-1.0473696738871698E-2</c:v>
                </c:pt>
                <c:pt idx="25425">
                  <c:v>-1.0473696738871698E-2</c:v>
                </c:pt>
                <c:pt idx="25426">
                  <c:v>-1.0473696738871698E-2</c:v>
                </c:pt>
                <c:pt idx="25427">
                  <c:v>-1.0473696738871698E-2</c:v>
                </c:pt>
                <c:pt idx="25428">
                  <c:v>-1.0473696738871698E-2</c:v>
                </c:pt>
                <c:pt idx="25429">
                  <c:v>-1.0473696738871698E-2</c:v>
                </c:pt>
                <c:pt idx="25430">
                  <c:v>-1.0473696738871698E-2</c:v>
                </c:pt>
                <c:pt idx="25431">
                  <c:v>-1.0473696738871698E-2</c:v>
                </c:pt>
                <c:pt idx="25432">
                  <c:v>-1.0473696738871698E-2</c:v>
                </c:pt>
                <c:pt idx="25433">
                  <c:v>-1.0473696738871698E-2</c:v>
                </c:pt>
                <c:pt idx="25434">
                  <c:v>-1.0473696738871698E-2</c:v>
                </c:pt>
                <c:pt idx="25435">
                  <c:v>-1.0473696738871698E-2</c:v>
                </c:pt>
                <c:pt idx="25436">
                  <c:v>-1.0473696738871698E-2</c:v>
                </c:pt>
                <c:pt idx="25437">
                  <c:v>-1.0473696738871698E-2</c:v>
                </c:pt>
                <c:pt idx="25438">
                  <c:v>-1.0473696738871698E-2</c:v>
                </c:pt>
                <c:pt idx="25439">
                  <c:v>-1.0473696738871698E-2</c:v>
                </c:pt>
                <c:pt idx="25440">
                  <c:v>-1.0473696738871698E-2</c:v>
                </c:pt>
                <c:pt idx="25441">
                  <c:v>-1.0473696738871698E-2</c:v>
                </c:pt>
                <c:pt idx="25442">
                  <c:v>-1.0473696738871698E-2</c:v>
                </c:pt>
                <c:pt idx="25443">
                  <c:v>-1.0473696738871698E-2</c:v>
                </c:pt>
                <c:pt idx="25444">
                  <c:v>-1.0473696738871698E-2</c:v>
                </c:pt>
                <c:pt idx="25445">
                  <c:v>-1.0473696738871698E-2</c:v>
                </c:pt>
                <c:pt idx="25446">
                  <c:v>-1.0473696738871698E-2</c:v>
                </c:pt>
                <c:pt idx="25447">
                  <c:v>-1.0473696738871698E-2</c:v>
                </c:pt>
                <c:pt idx="25448">
                  <c:v>-1.0473696738871698E-2</c:v>
                </c:pt>
                <c:pt idx="25449">
                  <c:v>-1.0473696738871698E-2</c:v>
                </c:pt>
                <c:pt idx="25450">
                  <c:v>-1.0473696738871698E-2</c:v>
                </c:pt>
                <c:pt idx="25451">
                  <c:v>-1.0235658176624578E-2</c:v>
                </c:pt>
                <c:pt idx="25452">
                  <c:v>-1.0235658176624578E-2</c:v>
                </c:pt>
                <c:pt idx="25453">
                  <c:v>-9.9976196143775568E-3</c:v>
                </c:pt>
                <c:pt idx="25454">
                  <c:v>-9.9976196143775568E-3</c:v>
                </c:pt>
                <c:pt idx="25455">
                  <c:v>-9.9976196143775568E-3</c:v>
                </c:pt>
                <c:pt idx="25456">
                  <c:v>-9.9976196143775568E-3</c:v>
                </c:pt>
                <c:pt idx="25457">
                  <c:v>-9.9976196143775568E-3</c:v>
                </c:pt>
                <c:pt idx="25458">
                  <c:v>-9.9976196143775568E-3</c:v>
                </c:pt>
                <c:pt idx="25459">
                  <c:v>-1.0473696738871698E-2</c:v>
                </c:pt>
                <c:pt idx="25460">
                  <c:v>-1.0473696738871698E-2</c:v>
                </c:pt>
                <c:pt idx="25461">
                  <c:v>-1.0473696738871698E-2</c:v>
                </c:pt>
                <c:pt idx="25462">
                  <c:v>-1.0473696738871698E-2</c:v>
                </c:pt>
                <c:pt idx="25463">
                  <c:v>-9.9976196143775568E-3</c:v>
                </c:pt>
                <c:pt idx="25464">
                  <c:v>-9.9976196143775568E-3</c:v>
                </c:pt>
                <c:pt idx="25465">
                  <c:v>-1.0235658176624578E-2</c:v>
                </c:pt>
                <c:pt idx="25466">
                  <c:v>-1.0235658176624578E-2</c:v>
                </c:pt>
                <c:pt idx="25467">
                  <c:v>-1.0235658176624578E-2</c:v>
                </c:pt>
                <c:pt idx="25468">
                  <c:v>-1.0235658176624578E-2</c:v>
                </c:pt>
                <c:pt idx="25469">
                  <c:v>-1.0235658176624578E-2</c:v>
                </c:pt>
                <c:pt idx="25470">
                  <c:v>-1.0235658176624578E-2</c:v>
                </c:pt>
                <c:pt idx="25471">
                  <c:v>-1.0235658176624578E-2</c:v>
                </c:pt>
                <c:pt idx="25472">
                  <c:v>-1.0235658176624578E-2</c:v>
                </c:pt>
                <c:pt idx="25473">
                  <c:v>-1.0235658176624578E-2</c:v>
                </c:pt>
                <c:pt idx="25474">
                  <c:v>-1.0235658176624578E-2</c:v>
                </c:pt>
                <c:pt idx="25475">
                  <c:v>-1.0235658176624578E-2</c:v>
                </c:pt>
                <c:pt idx="25476">
                  <c:v>-1.0235658176624578E-2</c:v>
                </c:pt>
                <c:pt idx="25477">
                  <c:v>-1.0235658176624578E-2</c:v>
                </c:pt>
                <c:pt idx="25478">
                  <c:v>-1.0235658176624578E-2</c:v>
                </c:pt>
                <c:pt idx="25479">
                  <c:v>-9.9976196143775568E-3</c:v>
                </c:pt>
                <c:pt idx="25480">
                  <c:v>-1.0235658176624578E-2</c:v>
                </c:pt>
                <c:pt idx="25481">
                  <c:v>-1.0235658176624578E-2</c:v>
                </c:pt>
                <c:pt idx="25482">
                  <c:v>-1.0235658176624578E-2</c:v>
                </c:pt>
                <c:pt idx="25483">
                  <c:v>-9.7595810521304768E-3</c:v>
                </c:pt>
                <c:pt idx="25484">
                  <c:v>-9.7595810521304768E-3</c:v>
                </c:pt>
                <c:pt idx="25485">
                  <c:v>-9.7595810521304768E-3</c:v>
                </c:pt>
                <c:pt idx="25486">
                  <c:v>-9.7595810521304768E-3</c:v>
                </c:pt>
                <c:pt idx="25487">
                  <c:v>-9.7595810521304768E-3</c:v>
                </c:pt>
                <c:pt idx="25488">
                  <c:v>-9.7595810521304768E-3</c:v>
                </c:pt>
                <c:pt idx="25489">
                  <c:v>-9.7595810521304768E-3</c:v>
                </c:pt>
                <c:pt idx="25490">
                  <c:v>-9.7595810521304768E-3</c:v>
                </c:pt>
                <c:pt idx="25491">
                  <c:v>-9.7595810521304768E-3</c:v>
                </c:pt>
                <c:pt idx="25492">
                  <c:v>-9.7595810521304768E-3</c:v>
                </c:pt>
                <c:pt idx="25493">
                  <c:v>-9.7595810521304768E-3</c:v>
                </c:pt>
                <c:pt idx="25494">
                  <c:v>-9.7595810521304768E-3</c:v>
                </c:pt>
                <c:pt idx="25495">
                  <c:v>-9.7595810521304768E-3</c:v>
                </c:pt>
                <c:pt idx="25496">
                  <c:v>-9.7595810521304768E-3</c:v>
                </c:pt>
                <c:pt idx="25497">
                  <c:v>-9.7595810521304768E-3</c:v>
                </c:pt>
                <c:pt idx="25498">
                  <c:v>-9.7595810521304768E-3</c:v>
                </c:pt>
                <c:pt idx="25499">
                  <c:v>-9.7595810521304768E-3</c:v>
                </c:pt>
                <c:pt idx="25500">
                  <c:v>-9.7595810521304768E-3</c:v>
                </c:pt>
                <c:pt idx="25501">
                  <c:v>-9.2835039276363048E-3</c:v>
                </c:pt>
                <c:pt idx="25502">
                  <c:v>-9.2835039276363048E-3</c:v>
                </c:pt>
                <c:pt idx="25503">
                  <c:v>-9.2835039276363048E-3</c:v>
                </c:pt>
                <c:pt idx="25504">
                  <c:v>-9.2835039276363048E-3</c:v>
                </c:pt>
                <c:pt idx="25505">
                  <c:v>-9.2835039276363048E-3</c:v>
                </c:pt>
                <c:pt idx="25506">
                  <c:v>-9.2835039276363048E-3</c:v>
                </c:pt>
                <c:pt idx="25507">
                  <c:v>-9.2835039276363048E-3</c:v>
                </c:pt>
                <c:pt idx="25508">
                  <c:v>-9.2835039276363048E-3</c:v>
                </c:pt>
                <c:pt idx="25509">
                  <c:v>-9.2835039276363048E-3</c:v>
                </c:pt>
                <c:pt idx="25510">
                  <c:v>-9.2835039276363048E-3</c:v>
                </c:pt>
                <c:pt idx="25511">
                  <c:v>-9.2835039276363048E-3</c:v>
                </c:pt>
                <c:pt idx="25512">
                  <c:v>-9.2835039276363048E-3</c:v>
                </c:pt>
                <c:pt idx="25513">
                  <c:v>-9.0454653653892544E-3</c:v>
                </c:pt>
                <c:pt idx="25514">
                  <c:v>-9.0454653653892544E-3</c:v>
                </c:pt>
                <c:pt idx="25515">
                  <c:v>-9.0454653653892544E-3</c:v>
                </c:pt>
                <c:pt idx="25516">
                  <c:v>-9.0454653653892544E-3</c:v>
                </c:pt>
                <c:pt idx="25517">
                  <c:v>-9.0454653653892544E-3</c:v>
                </c:pt>
                <c:pt idx="25518">
                  <c:v>-9.0454653653892544E-3</c:v>
                </c:pt>
                <c:pt idx="25519">
                  <c:v>-9.0454653653892544E-3</c:v>
                </c:pt>
                <c:pt idx="25520">
                  <c:v>-9.0454653653892544E-3</c:v>
                </c:pt>
                <c:pt idx="25521">
                  <c:v>-9.0454653653892544E-3</c:v>
                </c:pt>
                <c:pt idx="25522">
                  <c:v>-9.0454653653892544E-3</c:v>
                </c:pt>
                <c:pt idx="25523">
                  <c:v>-9.0454653653892544E-3</c:v>
                </c:pt>
                <c:pt idx="25524">
                  <c:v>-9.0454653653892544E-3</c:v>
                </c:pt>
                <c:pt idx="25525">
                  <c:v>-9.0454653653892544E-3</c:v>
                </c:pt>
                <c:pt idx="25526">
                  <c:v>-9.0454653653892544E-3</c:v>
                </c:pt>
                <c:pt idx="25527">
                  <c:v>-9.0454653653892544E-3</c:v>
                </c:pt>
                <c:pt idx="25528">
                  <c:v>-9.0454653653892544E-3</c:v>
                </c:pt>
                <c:pt idx="25529">
                  <c:v>-9.0454653653892544E-3</c:v>
                </c:pt>
                <c:pt idx="25530">
                  <c:v>-9.0454653653892544E-3</c:v>
                </c:pt>
                <c:pt idx="25531">
                  <c:v>-9.0454653653892544E-3</c:v>
                </c:pt>
                <c:pt idx="25532">
                  <c:v>-9.0454653653892544E-3</c:v>
                </c:pt>
                <c:pt idx="25533">
                  <c:v>-9.0454653653892544E-3</c:v>
                </c:pt>
                <c:pt idx="25534">
                  <c:v>-9.0454653653892544E-3</c:v>
                </c:pt>
                <c:pt idx="25535">
                  <c:v>-9.0454653653892544E-3</c:v>
                </c:pt>
                <c:pt idx="25536">
                  <c:v>-9.0454653653892544E-3</c:v>
                </c:pt>
                <c:pt idx="25537">
                  <c:v>-9.0454653653892544E-3</c:v>
                </c:pt>
                <c:pt idx="25538">
                  <c:v>-9.0454653653892544E-3</c:v>
                </c:pt>
                <c:pt idx="25539">
                  <c:v>-9.0454653653892544E-3</c:v>
                </c:pt>
                <c:pt idx="25540">
                  <c:v>-9.0454653653892544E-3</c:v>
                </c:pt>
                <c:pt idx="25541">
                  <c:v>-9.0454653653892544E-3</c:v>
                </c:pt>
                <c:pt idx="25542">
                  <c:v>-8.8074268031421762E-3</c:v>
                </c:pt>
                <c:pt idx="25543">
                  <c:v>-8.8074268031421762E-3</c:v>
                </c:pt>
                <c:pt idx="25544">
                  <c:v>-8.8074268031421762E-3</c:v>
                </c:pt>
                <c:pt idx="25545">
                  <c:v>-8.8074268031421762E-3</c:v>
                </c:pt>
                <c:pt idx="25546">
                  <c:v>-8.3313496786480059E-3</c:v>
                </c:pt>
                <c:pt idx="25547">
                  <c:v>-8.3313496786480059E-3</c:v>
                </c:pt>
                <c:pt idx="25548">
                  <c:v>-8.3313496786480059E-3</c:v>
                </c:pt>
                <c:pt idx="25549">
                  <c:v>-8.3313496786480059E-3</c:v>
                </c:pt>
                <c:pt idx="25550">
                  <c:v>-8.0933111164008531E-3</c:v>
                </c:pt>
                <c:pt idx="25551">
                  <c:v>-8.0933111164008531E-3</c:v>
                </c:pt>
                <c:pt idx="25552">
                  <c:v>-7.8552725541537922E-3</c:v>
                </c:pt>
                <c:pt idx="25553">
                  <c:v>-8.0933111164008531E-3</c:v>
                </c:pt>
                <c:pt idx="25554">
                  <c:v>-7.8552725541537922E-3</c:v>
                </c:pt>
                <c:pt idx="25555">
                  <c:v>-7.8552725541537922E-3</c:v>
                </c:pt>
                <c:pt idx="25556">
                  <c:v>-7.3791954296596445E-3</c:v>
                </c:pt>
                <c:pt idx="25557">
                  <c:v>-7.3791954296596445E-3</c:v>
                </c:pt>
                <c:pt idx="25558">
                  <c:v>-7.3791954296596445E-3</c:v>
                </c:pt>
                <c:pt idx="25559">
                  <c:v>-7.3791954296596445E-3</c:v>
                </c:pt>
                <c:pt idx="25560">
                  <c:v>-7.3791954296596445E-3</c:v>
                </c:pt>
                <c:pt idx="25561">
                  <c:v>-7.3791954296596445E-3</c:v>
                </c:pt>
                <c:pt idx="25562">
                  <c:v>-7.3791954296596445E-3</c:v>
                </c:pt>
                <c:pt idx="25563">
                  <c:v>-7.3791954296596445E-3</c:v>
                </c:pt>
                <c:pt idx="25564">
                  <c:v>-7.3791954296596445E-3</c:v>
                </c:pt>
                <c:pt idx="25565">
                  <c:v>-7.3791954296596445E-3</c:v>
                </c:pt>
                <c:pt idx="25566">
                  <c:v>-7.3791954296596445E-3</c:v>
                </c:pt>
                <c:pt idx="25567">
                  <c:v>-7.3791954296596445E-3</c:v>
                </c:pt>
                <c:pt idx="25568">
                  <c:v>-7.3791954296596445E-3</c:v>
                </c:pt>
                <c:pt idx="25569">
                  <c:v>-7.3791954296596445E-3</c:v>
                </c:pt>
                <c:pt idx="25570">
                  <c:v>-6.9031183051654534E-3</c:v>
                </c:pt>
                <c:pt idx="25571">
                  <c:v>-6.9031183051654534E-3</c:v>
                </c:pt>
                <c:pt idx="25572">
                  <c:v>-7.1411568674125264E-3</c:v>
                </c:pt>
                <c:pt idx="25573">
                  <c:v>-7.1411568674125264E-3</c:v>
                </c:pt>
                <c:pt idx="25574">
                  <c:v>-7.3791954296596445E-3</c:v>
                </c:pt>
                <c:pt idx="25575">
                  <c:v>-7.3791954296596445E-3</c:v>
                </c:pt>
                <c:pt idx="25576">
                  <c:v>-6.6650797429183718E-3</c:v>
                </c:pt>
                <c:pt idx="25577">
                  <c:v>-6.6650797429183718E-3</c:v>
                </c:pt>
                <c:pt idx="25578">
                  <c:v>-7.1411568674125264E-3</c:v>
                </c:pt>
                <c:pt idx="25579">
                  <c:v>-7.1411568674125264E-3</c:v>
                </c:pt>
                <c:pt idx="25580">
                  <c:v>-6.9031183051654534E-3</c:v>
                </c:pt>
                <c:pt idx="25581">
                  <c:v>-6.9031183051654534E-3</c:v>
                </c:pt>
                <c:pt idx="25582">
                  <c:v>-6.9031183051654534E-3</c:v>
                </c:pt>
                <c:pt idx="25583">
                  <c:v>-6.9031183051654534E-3</c:v>
                </c:pt>
                <c:pt idx="25584">
                  <c:v>-6.9031183051654534E-3</c:v>
                </c:pt>
                <c:pt idx="25585">
                  <c:v>-6.9031183051654534E-3</c:v>
                </c:pt>
                <c:pt idx="25586">
                  <c:v>-7.1411568674125264E-3</c:v>
                </c:pt>
                <c:pt idx="25587">
                  <c:v>-7.1411568674125264E-3</c:v>
                </c:pt>
                <c:pt idx="25588">
                  <c:v>-7.1411568674125264E-3</c:v>
                </c:pt>
                <c:pt idx="25589">
                  <c:v>-7.1411568674125264E-3</c:v>
                </c:pt>
                <c:pt idx="25590">
                  <c:v>-7.1411568674125264E-3</c:v>
                </c:pt>
                <c:pt idx="25591">
                  <c:v>-7.1411568674125264E-3</c:v>
                </c:pt>
                <c:pt idx="25592">
                  <c:v>-7.1411568674125264E-3</c:v>
                </c:pt>
                <c:pt idx="25593">
                  <c:v>-7.1411568674125264E-3</c:v>
                </c:pt>
                <c:pt idx="25594">
                  <c:v>-7.1411568674125264E-3</c:v>
                </c:pt>
                <c:pt idx="25595">
                  <c:v>-7.1411568674125264E-3</c:v>
                </c:pt>
                <c:pt idx="25596">
                  <c:v>-7.1411568674125264E-3</c:v>
                </c:pt>
                <c:pt idx="25597">
                  <c:v>-7.1411568674125264E-3</c:v>
                </c:pt>
                <c:pt idx="25598">
                  <c:v>-6.9031183051654534E-3</c:v>
                </c:pt>
                <c:pt idx="25599">
                  <c:v>-6.9031183051654534E-3</c:v>
                </c:pt>
                <c:pt idx="25600">
                  <c:v>-6.9031183051654534E-3</c:v>
                </c:pt>
                <c:pt idx="25601">
                  <c:v>-6.9031183051654534E-3</c:v>
                </c:pt>
                <c:pt idx="25602">
                  <c:v>-6.9031183051654534E-3</c:v>
                </c:pt>
                <c:pt idx="25603">
                  <c:v>-6.9031183051654534E-3</c:v>
                </c:pt>
                <c:pt idx="25604">
                  <c:v>-6.9031183051654534E-3</c:v>
                </c:pt>
                <c:pt idx="25605">
                  <c:v>-6.9031183051654534E-3</c:v>
                </c:pt>
                <c:pt idx="25606">
                  <c:v>-6.9031183051654534E-3</c:v>
                </c:pt>
                <c:pt idx="25607">
                  <c:v>-6.9031183051654534E-3</c:v>
                </c:pt>
                <c:pt idx="25608">
                  <c:v>-6.9031183051654534E-3</c:v>
                </c:pt>
                <c:pt idx="25609">
                  <c:v>-6.9031183051654534E-3</c:v>
                </c:pt>
                <c:pt idx="25610">
                  <c:v>-6.9031183051654534E-3</c:v>
                </c:pt>
                <c:pt idx="25611">
                  <c:v>-6.9031183051654534E-3</c:v>
                </c:pt>
                <c:pt idx="25612">
                  <c:v>-7.1411568674125264E-3</c:v>
                </c:pt>
                <c:pt idx="25613">
                  <c:v>-7.1411568674125264E-3</c:v>
                </c:pt>
                <c:pt idx="25614">
                  <c:v>-7.1411568674125264E-3</c:v>
                </c:pt>
                <c:pt idx="25615">
                  <c:v>-7.1411568674125264E-3</c:v>
                </c:pt>
                <c:pt idx="25616">
                  <c:v>-7.1411568674125264E-3</c:v>
                </c:pt>
                <c:pt idx="25617">
                  <c:v>-7.1411568674125264E-3</c:v>
                </c:pt>
                <c:pt idx="25618">
                  <c:v>-7.1411568674125264E-3</c:v>
                </c:pt>
                <c:pt idx="25619">
                  <c:v>-7.1411568674125264E-3</c:v>
                </c:pt>
                <c:pt idx="25620">
                  <c:v>-7.1411568674125264E-3</c:v>
                </c:pt>
                <c:pt idx="25621">
                  <c:v>-7.1411568674125264E-3</c:v>
                </c:pt>
                <c:pt idx="25622">
                  <c:v>-6.6650797429183718E-3</c:v>
                </c:pt>
                <c:pt idx="25623">
                  <c:v>-6.6650797429183718E-3</c:v>
                </c:pt>
                <c:pt idx="25624">
                  <c:v>-6.6650797429183718E-3</c:v>
                </c:pt>
                <c:pt idx="25625">
                  <c:v>-6.6650797429183718E-3</c:v>
                </c:pt>
                <c:pt idx="25626">
                  <c:v>-6.4270411806713048E-3</c:v>
                </c:pt>
                <c:pt idx="25627">
                  <c:v>-6.4270411806713048E-3</c:v>
                </c:pt>
                <c:pt idx="25628">
                  <c:v>-6.4270411806713048E-3</c:v>
                </c:pt>
                <c:pt idx="25629">
                  <c:v>-6.4270411806713048E-3</c:v>
                </c:pt>
                <c:pt idx="25630">
                  <c:v>-6.4270411806713048E-3</c:v>
                </c:pt>
                <c:pt idx="25631">
                  <c:v>-6.4270411806713048E-3</c:v>
                </c:pt>
                <c:pt idx="25632">
                  <c:v>-6.4270411806713048E-3</c:v>
                </c:pt>
                <c:pt idx="25633">
                  <c:v>-6.4270411806713048E-3</c:v>
                </c:pt>
                <c:pt idx="25634">
                  <c:v>-6.4270411806713048E-3</c:v>
                </c:pt>
                <c:pt idx="25635">
                  <c:v>-6.4270411806713048E-3</c:v>
                </c:pt>
                <c:pt idx="25636">
                  <c:v>-6.4270411806713048E-3</c:v>
                </c:pt>
                <c:pt idx="25637">
                  <c:v>-6.4270411806713048E-3</c:v>
                </c:pt>
                <c:pt idx="25638">
                  <c:v>-6.1890026184242136E-3</c:v>
                </c:pt>
                <c:pt idx="25639">
                  <c:v>-6.1890026184242136E-3</c:v>
                </c:pt>
                <c:pt idx="25640">
                  <c:v>-6.1890026184242136E-3</c:v>
                </c:pt>
                <c:pt idx="25641">
                  <c:v>-6.4270411806713048E-3</c:v>
                </c:pt>
                <c:pt idx="25642">
                  <c:v>-6.4270411806713048E-3</c:v>
                </c:pt>
                <c:pt idx="25643">
                  <c:v>-6.4270411806713048E-3</c:v>
                </c:pt>
                <c:pt idx="25644">
                  <c:v>-6.4270411806713048E-3</c:v>
                </c:pt>
                <c:pt idx="25645">
                  <c:v>-6.4270411806713048E-3</c:v>
                </c:pt>
                <c:pt idx="25646">
                  <c:v>-6.4270411806713048E-3</c:v>
                </c:pt>
                <c:pt idx="25647">
                  <c:v>-6.4270411806713048E-3</c:v>
                </c:pt>
                <c:pt idx="25648">
                  <c:v>-6.4270411806713048E-3</c:v>
                </c:pt>
                <c:pt idx="25649">
                  <c:v>-6.4270411806713048E-3</c:v>
                </c:pt>
                <c:pt idx="25650">
                  <c:v>-6.4270411806713048E-3</c:v>
                </c:pt>
                <c:pt idx="25651">
                  <c:v>-6.4270411806713048E-3</c:v>
                </c:pt>
                <c:pt idx="25652">
                  <c:v>-6.4270411806713048E-3</c:v>
                </c:pt>
                <c:pt idx="25653">
                  <c:v>-6.4270411806713048E-3</c:v>
                </c:pt>
                <c:pt idx="25654">
                  <c:v>-6.4270411806713048E-3</c:v>
                </c:pt>
                <c:pt idx="25655">
                  <c:v>-6.4270411806713048E-3</c:v>
                </c:pt>
                <c:pt idx="25656">
                  <c:v>-6.4270411806713048E-3</c:v>
                </c:pt>
                <c:pt idx="25657">
                  <c:v>-6.4270411806713048E-3</c:v>
                </c:pt>
                <c:pt idx="25658">
                  <c:v>-8.0798479087453162E-3</c:v>
                </c:pt>
                <c:pt idx="25659">
                  <c:v>-8.0798479087453162E-3</c:v>
                </c:pt>
                <c:pt idx="25660">
                  <c:v>-8.3155143739606311E-3</c:v>
                </c:pt>
                <c:pt idx="25661">
                  <c:v>-8.3155143739606311E-3</c:v>
                </c:pt>
                <c:pt idx="25662">
                  <c:v>-8.0798479087453162E-3</c:v>
                </c:pt>
                <c:pt idx="25663">
                  <c:v>-8.3174904942965797E-3</c:v>
                </c:pt>
                <c:pt idx="25664">
                  <c:v>-8.081768481102921E-3</c:v>
                </c:pt>
                <c:pt idx="25665">
                  <c:v>-7.6063703351557134E-3</c:v>
                </c:pt>
                <c:pt idx="25666">
                  <c:v>-8.0779282489902588E-3</c:v>
                </c:pt>
                <c:pt idx="25667">
                  <c:v>-8.0779282489902588E-3</c:v>
                </c:pt>
                <c:pt idx="25668">
                  <c:v>-8.3135391923991071E-3</c:v>
                </c:pt>
                <c:pt idx="25669">
                  <c:v>-9.2636579572447243E-3</c:v>
                </c:pt>
                <c:pt idx="25670">
                  <c:v>-8.7927756653992505E-3</c:v>
                </c:pt>
                <c:pt idx="25671">
                  <c:v>-8.0798479087453162E-3</c:v>
                </c:pt>
                <c:pt idx="25672">
                  <c:v>-8.0798479087453162E-3</c:v>
                </c:pt>
                <c:pt idx="25673">
                  <c:v>-8.0798479087453162E-3</c:v>
                </c:pt>
                <c:pt idx="25674">
                  <c:v>-8.0798479087453162E-3</c:v>
                </c:pt>
                <c:pt idx="25675">
                  <c:v>-8.3174904942965797E-3</c:v>
                </c:pt>
                <c:pt idx="25676">
                  <c:v>-8.3174904942965797E-3</c:v>
                </c:pt>
                <c:pt idx="25677">
                  <c:v>-8.5551330798480096E-3</c:v>
                </c:pt>
                <c:pt idx="25678">
                  <c:v>-8.3194675540765768E-3</c:v>
                </c:pt>
                <c:pt idx="25679">
                  <c:v>-8.3194675540765768E-3</c:v>
                </c:pt>
                <c:pt idx="25680">
                  <c:v>-8.3194675540765768E-3</c:v>
                </c:pt>
                <c:pt idx="25681">
                  <c:v>-8.3194675540765768E-3</c:v>
                </c:pt>
                <c:pt idx="25682">
                  <c:v>-8.3194675540765768E-3</c:v>
                </c:pt>
                <c:pt idx="25683">
                  <c:v>-8.3194675540765768E-3</c:v>
                </c:pt>
                <c:pt idx="25684">
                  <c:v>-8.3194675540765768E-3</c:v>
                </c:pt>
                <c:pt idx="25685">
                  <c:v>-8.3194675540765768E-3</c:v>
                </c:pt>
                <c:pt idx="25686">
                  <c:v>-8.3194675540765768E-3</c:v>
                </c:pt>
                <c:pt idx="25687">
                  <c:v>-8.3194675540765768E-3</c:v>
                </c:pt>
                <c:pt idx="25688">
                  <c:v>-8.3194675540765768E-3</c:v>
                </c:pt>
                <c:pt idx="25689">
                  <c:v>-8.3194675540765768E-3</c:v>
                </c:pt>
                <c:pt idx="25690">
                  <c:v>-8.3194675540765768E-3</c:v>
                </c:pt>
                <c:pt idx="25691">
                  <c:v>-8.3194675540765768E-3</c:v>
                </c:pt>
                <c:pt idx="25692">
                  <c:v>-8.3194675540765768E-3</c:v>
                </c:pt>
                <c:pt idx="25693">
                  <c:v>-8.3194675540765768E-3</c:v>
                </c:pt>
                <c:pt idx="25694">
                  <c:v>-8.3194675540765768E-3</c:v>
                </c:pt>
                <c:pt idx="25695">
                  <c:v>-8.3194675540765768E-3</c:v>
                </c:pt>
                <c:pt idx="25696">
                  <c:v>-8.3194675540765768E-3</c:v>
                </c:pt>
                <c:pt idx="25697">
                  <c:v>-8.3194675540765768E-3</c:v>
                </c:pt>
                <c:pt idx="25698">
                  <c:v>-8.3194675540765768E-3</c:v>
                </c:pt>
                <c:pt idx="25699">
                  <c:v>-8.3194675540765768E-3</c:v>
                </c:pt>
                <c:pt idx="25700">
                  <c:v>-8.3194675540765768E-3</c:v>
                </c:pt>
                <c:pt idx="25701">
                  <c:v>-8.3194675540765768E-3</c:v>
                </c:pt>
                <c:pt idx="25702">
                  <c:v>-8.3194675540765768E-3</c:v>
                </c:pt>
                <c:pt idx="25703">
                  <c:v>-8.5571666270501546E-3</c:v>
                </c:pt>
                <c:pt idx="25704">
                  <c:v>-8.081768481102921E-3</c:v>
                </c:pt>
                <c:pt idx="25705">
                  <c:v>-8.081768481102921E-3</c:v>
                </c:pt>
                <c:pt idx="25706">
                  <c:v>-8.081768481102921E-3</c:v>
                </c:pt>
                <c:pt idx="25707">
                  <c:v>-8.081768481102921E-3</c:v>
                </c:pt>
                <c:pt idx="25708">
                  <c:v>-8.081768481102921E-3</c:v>
                </c:pt>
                <c:pt idx="25709">
                  <c:v>-8.081768481102921E-3</c:v>
                </c:pt>
                <c:pt idx="25710">
                  <c:v>-8.081768481102921E-3</c:v>
                </c:pt>
                <c:pt idx="25711">
                  <c:v>-8.081768481102921E-3</c:v>
                </c:pt>
                <c:pt idx="25712">
                  <c:v>-8.081768481102921E-3</c:v>
                </c:pt>
                <c:pt idx="25713">
                  <c:v>-8.081768481102921E-3</c:v>
                </c:pt>
                <c:pt idx="25714">
                  <c:v>-8.081768481102921E-3</c:v>
                </c:pt>
                <c:pt idx="25715">
                  <c:v>-8.081768481102921E-3</c:v>
                </c:pt>
                <c:pt idx="25716">
                  <c:v>-8.081768481102921E-3</c:v>
                </c:pt>
                <c:pt idx="25717">
                  <c:v>-8.081768481102921E-3</c:v>
                </c:pt>
                <c:pt idx="25718">
                  <c:v>-7.8440694081293449E-3</c:v>
                </c:pt>
                <c:pt idx="25719">
                  <c:v>-7.8440694081293449E-3</c:v>
                </c:pt>
                <c:pt idx="25720">
                  <c:v>-7.8440694081293449E-3</c:v>
                </c:pt>
                <c:pt idx="25721">
                  <c:v>-7.8440694081293449E-3</c:v>
                </c:pt>
                <c:pt idx="25722">
                  <c:v>-7.8440694081293449E-3</c:v>
                </c:pt>
                <c:pt idx="25723">
                  <c:v>-7.8440694081293449E-3</c:v>
                </c:pt>
                <c:pt idx="25724">
                  <c:v>-8.081768481102921E-3</c:v>
                </c:pt>
                <c:pt idx="25725">
                  <c:v>-8.081768481102921E-3</c:v>
                </c:pt>
                <c:pt idx="25726">
                  <c:v>-8.081768481102921E-3</c:v>
                </c:pt>
                <c:pt idx="25727">
                  <c:v>-8.081768481102921E-3</c:v>
                </c:pt>
                <c:pt idx="25728">
                  <c:v>-8.081768481102921E-3</c:v>
                </c:pt>
                <c:pt idx="25729">
                  <c:v>-8.081768481102921E-3</c:v>
                </c:pt>
                <c:pt idx="25730">
                  <c:v>-8.081768481102921E-3</c:v>
                </c:pt>
                <c:pt idx="25731">
                  <c:v>-8.081768481102921E-3</c:v>
                </c:pt>
                <c:pt idx="25732">
                  <c:v>-8.081768481102921E-3</c:v>
                </c:pt>
                <c:pt idx="25733">
                  <c:v>-8.081768481102921E-3</c:v>
                </c:pt>
                <c:pt idx="25734">
                  <c:v>-8.081768481102921E-3</c:v>
                </c:pt>
                <c:pt idx="25735">
                  <c:v>-8.081768481102921E-3</c:v>
                </c:pt>
                <c:pt idx="25736">
                  <c:v>-8.081768481102921E-3</c:v>
                </c:pt>
                <c:pt idx="25737">
                  <c:v>-8.081768481102921E-3</c:v>
                </c:pt>
                <c:pt idx="25738">
                  <c:v>-8.081768481102921E-3</c:v>
                </c:pt>
                <c:pt idx="25739">
                  <c:v>-8.081768481102921E-3</c:v>
                </c:pt>
                <c:pt idx="25740">
                  <c:v>-8.081768481102921E-3</c:v>
                </c:pt>
                <c:pt idx="25741">
                  <c:v>-8.3174904942965797E-3</c:v>
                </c:pt>
                <c:pt idx="25742">
                  <c:v>-8.3174904942965797E-3</c:v>
                </c:pt>
                <c:pt idx="25743">
                  <c:v>-8.3174904942965797E-3</c:v>
                </c:pt>
                <c:pt idx="25744">
                  <c:v>-8.3174904942965797E-3</c:v>
                </c:pt>
                <c:pt idx="25745">
                  <c:v>-8.3174904942965797E-3</c:v>
                </c:pt>
                <c:pt idx="25746">
                  <c:v>-8.3174904942965797E-3</c:v>
                </c:pt>
                <c:pt idx="25747">
                  <c:v>-8.3174904942965797E-3</c:v>
                </c:pt>
                <c:pt idx="25748">
                  <c:v>-8.3174904942965797E-3</c:v>
                </c:pt>
                <c:pt idx="25749">
                  <c:v>-8.3174904942965797E-3</c:v>
                </c:pt>
                <c:pt idx="25750">
                  <c:v>-8.3174904942965797E-3</c:v>
                </c:pt>
                <c:pt idx="25751">
                  <c:v>-8.3174904942965797E-3</c:v>
                </c:pt>
                <c:pt idx="25752">
                  <c:v>-8.0798479087453162E-3</c:v>
                </c:pt>
                <c:pt idx="25753">
                  <c:v>-8.0798479087453162E-3</c:v>
                </c:pt>
                <c:pt idx="25754">
                  <c:v>-8.0798479087453162E-3</c:v>
                </c:pt>
                <c:pt idx="25755">
                  <c:v>-8.3155143739606311E-3</c:v>
                </c:pt>
                <c:pt idx="25756">
                  <c:v>-8.0779282489902588E-3</c:v>
                </c:pt>
                <c:pt idx="25757">
                  <c:v>-8.0779282489902588E-3</c:v>
                </c:pt>
                <c:pt idx="25758">
                  <c:v>-8.0779282489902588E-3</c:v>
                </c:pt>
                <c:pt idx="25759">
                  <c:v>-8.0779282489902588E-3</c:v>
                </c:pt>
                <c:pt idx="25760">
                  <c:v>-8.0779282489902588E-3</c:v>
                </c:pt>
                <c:pt idx="25761">
                  <c:v>-8.0779282489902588E-3</c:v>
                </c:pt>
                <c:pt idx="25762">
                  <c:v>-8.0779282489902588E-3</c:v>
                </c:pt>
                <c:pt idx="25763">
                  <c:v>-7.8422053231939487E-3</c:v>
                </c:pt>
                <c:pt idx="25764">
                  <c:v>-8.0798479087453162E-3</c:v>
                </c:pt>
                <c:pt idx="25765">
                  <c:v>-8.0798479087453162E-3</c:v>
                </c:pt>
                <c:pt idx="25766">
                  <c:v>-8.0798479087453162E-3</c:v>
                </c:pt>
                <c:pt idx="25767">
                  <c:v>-8.0798479087453162E-3</c:v>
                </c:pt>
                <c:pt idx="25768">
                  <c:v>-8.0798479087453162E-3</c:v>
                </c:pt>
                <c:pt idx="25769">
                  <c:v>-8.0798479087453162E-3</c:v>
                </c:pt>
                <c:pt idx="25770">
                  <c:v>-8.0798479087453162E-3</c:v>
                </c:pt>
                <c:pt idx="25771">
                  <c:v>-8.0798479087453162E-3</c:v>
                </c:pt>
                <c:pt idx="25772">
                  <c:v>-8.0798479087453162E-3</c:v>
                </c:pt>
                <c:pt idx="25773">
                  <c:v>-8.0798479087453162E-3</c:v>
                </c:pt>
                <c:pt idx="25774">
                  <c:v>-8.0798479087453162E-3</c:v>
                </c:pt>
                <c:pt idx="25775">
                  <c:v>-8.0798479087453162E-3</c:v>
                </c:pt>
                <c:pt idx="25776">
                  <c:v>-8.0798479087453162E-3</c:v>
                </c:pt>
                <c:pt idx="25777">
                  <c:v>-8.3174904942965797E-3</c:v>
                </c:pt>
                <c:pt idx="25778">
                  <c:v>-8.3174904942965797E-3</c:v>
                </c:pt>
                <c:pt idx="25779">
                  <c:v>-8.3174904942965797E-3</c:v>
                </c:pt>
                <c:pt idx="25780">
                  <c:v>-8.3174904942965797E-3</c:v>
                </c:pt>
                <c:pt idx="25781">
                  <c:v>-8.3174904942965797E-3</c:v>
                </c:pt>
                <c:pt idx="25782">
                  <c:v>-8.3174904942965797E-3</c:v>
                </c:pt>
                <c:pt idx="25783">
                  <c:v>-8.3174904942965797E-3</c:v>
                </c:pt>
                <c:pt idx="25784">
                  <c:v>-8.3174904942965797E-3</c:v>
                </c:pt>
                <c:pt idx="25785">
                  <c:v>-8.3174904942965797E-3</c:v>
                </c:pt>
                <c:pt idx="25786">
                  <c:v>-8.3174904942965797E-3</c:v>
                </c:pt>
                <c:pt idx="25787">
                  <c:v>-8.3174904942965797E-3</c:v>
                </c:pt>
                <c:pt idx="25788">
                  <c:v>-8.3174904942965797E-3</c:v>
                </c:pt>
                <c:pt idx="25789">
                  <c:v>-8.3174904942965797E-3</c:v>
                </c:pt>
                <c:pt idx="25790">
                  <c:v>-8.3174904942965797E-3</c:v>
                </c:pt>
                <c:pt idx="25791">
                  <c:v>-8.3174904942965797E-3</c:v>
                </c:pt>
                <c:pt idx="25792">
                  <c:v>-8.3174904942965797E-3</c:v>
                </c:pt>
                <c:pt idx="25793">
                  <c:v>-8.3174904942965797E-3</c:v>
                </c:pt>
                <c:pt idx="25794">
                  <c:v>-8.3174904942965797E-3</c:v>
                </c:pt>
                <c:pt idx="25795">
                  <c:v>-8.0798479087453162E-3</c:v>
                </c:pt>
                <c:pt idx="25796">
                  <c:v>-8.0798479087453162E-3</c:v>
                </c:pt>
                <c:pt idx="25797">
                  <c:v>-8.0798479087453162E-3</c:v>
                </c:pt>
                <c:pt idx="25798">
                  <c:v>-8.0798479087453162E-3</c:v>
                </c:pt>
                <c:pt idx="25799">
                  <c:v>-8.0798479087453162E-3</c:v>
                </c:pt>
                <c:pt idx="25800">
                  <c:v>-8.0798479087453162E-3</c:v>
                </c:pt>
                <c:pt idx="25801">
                  <c:v>-8.0798479087453162E-3</c:v>
                </c:pt>
                <c:pt idx="25802">
                  <c:v>-8.0798479087453162E-3</c:v>
                </c:pt>
                <c:pt idx="25803">
                  <c:v>-8.0798479087453162E-3</c:v>
                </c:pt>
                <c:pt idx="25804">
                  <c:v>-8.0798479087453162E-3</c:v>
                </c:pt>
                <c:pt idx="25805">
                  <c:v>-8.0798479087453162E-3</c:v>
                </c:pt>
                <c:pt idx="25806">
                  <c:v>-8.0798479087453162E-3</c:v>
                </c:pt>
                <c:pt idx="25807">
                  <c:v>-8.0798479087453162E-3</c:v>
                </c:pt>
                <c:pt idx="25808">
                  <c:v>-8.0798479087453162E-3</c:v>
                </c:pt>
                <c:pt idx="25809">
                  <c:v>-8.0798479087453162E-3</c:v>
                </c:pt>
                <c:pt idx="25810">
                  <c:v>-8.0798479087453162E-3</c:v>
                </c:pt>
                <c:pt idx="25811">
                  <c:v>-8.0798479087453162E-3</c:v>
                </c:pt>
                <c:pt idx="25812">
                  <c:v>-8.0798479087453162E-3</c:v>
                </c:pt>
                <c:pt idx="25813">
                  <c:v>-8.0798479087453162E-3</c:v>
                </c:pt>
                <c:pt idx="25814">
                  <c:v>-8.0798479087453162E-3</c:v>
                </c:pt>
                <c:pt idx="25815">
                  <c:v>-8.0798479087453162E-3</c:v>
                </c:pt>
                <c:pt idx="25816">
                  <c:v>-8.0798479087453162E-3</c:v>
                </c:pt>
                <c:pt idx="25817">
                  <c:v>-8.0798479087453162E-3</c:v>
                </c:pt>
                <c:pt idx="25818">
                  <c:v>-8.0798479087453162E-3</c:v>
                </c:pt>
                <c:pt idx="25819">
                  <c:v>-8.0798479087453162E-3</c:v>
                </c:pt>
                <c:pt idx="25820">
                  <c:v>-8.0798479087453162E-3</c:v>
                </c:pt>
                <c:pt idx="25821">
                  <c:v>-8.0798479087453162E-3</c:v>
                </c:pt>
                <c:pt idx="25822">
                  <c:v>-8.0798479087453162E-3</c:v>
                </c:pt>
                <c:pt idx="25823">
                  <c:v>-8.0798479087453162E-3</c:v>
                </c:pt>
                <c:pt idx="25824">
                  <c:v>-8.0798479087453162E-3</c:v>
                </c:pt>
                <c:pt idx="25825">
                  <c:v>-8.0798479087453162E-3</c:v>
                </c:pt>
                <c:pt idx="25826">
                  <c:v>-8.0798479087453162E-3</c:v>
                </c:pt>
                <c:pt idx="25827">
                  <c:v>-8.0798479087453162E-3</c:v>
                </c:pt>
                <c:pt idx="25828">
                  <c:v>-8.0798479087453162E-3</c:v>
                </c:pt>
                <c:pt idx="25829">
                  <c:v>-8.0798479087453162E-3</c:v>
                </c:pt>
                <c:pt idx="25830">
                  <c:v>-8.0798479087453162E-3</c:v>
                </c:pt>
                <c:pt idx="25831">
                  <c:v>-8.0798479087453162E-3</c:v>
                </c:pt>
                <c:pt idx="25832">
                  <c:v>-8.0798479087453162E-3</c:v>
                </c:pt>
                <c:pt idx="25833">
                  <c:v>-8.0798479087453162E-3</c:v>
                </c:pt>
                <c:pt idx="25834">
                  <c:v>-8.0798479087453162E-3</c:v>
                </c:pt>
                <c:pt idx="25835">
                  <c:v>-8.0798479087453162E-3</c:v>
                </c:pt>
                <c:pt idx="25836">
                  <c:v>-8.0798479087453162E-3</c:v>
                </c:pt>
                <c:pt idx="25837">
                  <c:v>-8.0798479087453162E-3</c:v>
                </c:pt>
                <c:pt idx="25838">
                  <c:v>-8.0798479087453162E-3</c:v>
                </c:pt>
                <c:pt idx="25839">
                  <c:v>-8.0798479087453162E-3</c:v>
                </c:pt>
                <c:pt idx="25840">
                  <c:v>-8.0798479087453162E-3</c:v>
                </c:pt>
                <c:pt idx="25841">
                  <c:v>-8.0798479087453162E-3</c:v>
                </c:pt>
                <c:pt idx="25842">
                  <c:v>-8.0798479087453162E-3</c:v>
                </c:pt>
                <c:pt idx="25843">
                  <c:v>-8.0798479087453162E-3</c:v>
                </c:pt>
                <c:pt idx="25844">
                  <c:v>-8.0798479087453162E-3</c:v>
                </c:pt>
                <c:pt idx="25845">
                  <c:v>-8.5551330798480096E-3</c:v>
                </c:pt>
                <c:pt idx="25846">
                  <c:v>-8.5551330798480096E-3</c:v>
                </c:pt>
                <c:pt idx="25847">
                  <c:v>-8.5551330798480096E-3</c:v>
                </c:pt>
                <c:pt idx="25848">
                  <c:v>-8.5551330798480096E-3</c:v>
                </c:pt>
                <c:pt idx="25849">
                  <c:v>-8.3174904942965797E-3</c:v>
                </c:pt>
                <c:pt idx="25850">
                  <c:v>-8.3174904942965797E-3</c:v>
                </c:pt>
                <c:pt idx="25851">
                  <c:v>-8.3174904942965797E-3</c:v>
                </c:pt>
                <c:pt idx="25852">
                  <c:v>-8.3174904942965797E-3</c:v>
                </c:pt>
                <c:pt idx="25853">
                  <c:v>-8.3174904942965797E-3</c:v>
                </c:pt>
                <c:pt idx="25854">
                  <c:v>-8.3174904942965797E-3</c:v>
                </c:pt>
                <c:pt idx="25855">
                  <c:v>-8.081768481102921E-3</c:v>
                </c:pt>
                <c:pt idx="25856">
                  <c:v>-8.081768481102921E-3</c:v>
                </c:pt>
                <c:pt idx="25857">
                  <c:v>-8.081768481102921E-3</c:v>
                </c:pt>
                <c:pt idx="25858">
                  <c:v>-8.081768481102921E-3</c:v>
                </c:pt>
                <c:pt idx="25859">
                  <c:v>-8.081768481102921E-3</c:v>
                </c:pt>
                <c:pt idx="25860">
                  <c:v>-7.8440694081293449E-3</c:v>
                </c:pt>
                <c:pt idx="25861">
                  <c:v>-8.0798479087453162E-3</c:v>
                </c:pt>
                <c:pt idx="25862">
                  <c:v>-8.0798479087453162E-3</c:v>
                </c:pt>
                <c:pt idx="25863">
                  <c:v>-8.0798479087453162E-3</c:v>
                </c:pt>
                <c:pt idx="25864">
                  <c:v>-8.0798479087453162E-3</c:v>
                </c:pt>
                <c:pt idx="25865">
                  <c:v>-8.0798479087453162E-3</c:v>
                </c:pt>
                <c:pt idx="25866">
                  <c:v>-8.0798479087453162E-3</c:v>
                </c:pt>
                <c:pt idx="25867">
                  <c:v>-8.3155143739606311E-3</c:v>
                </c:pt>
                <c:pt idx="25868">
                  <c:v>-8.3155143739606311E-3</c:v>
                </c:pt>
                <c:pt idx="25869">
                  <c:v>-8.3155143739606311E-3</c:v>
                </c:pt>
                <c:pt idx="25870">
                  <c:v>-8.3155143739606311E-3</c:v>
                </c:pt>
                <c:pt idx="25871">
                  <c:v>-8.3155143739606311E-3</c:v>
                </c:pt>
                <c:pt idx="25872">
                  <c:v>-8.3155143739606311E-3</c:v>
                </c:pt>
                <c:pt idx="25873">
                  <c:v>-8.3155143739606311E-3</c:v>
                </c:pt>
                <c:pt idx="25874">
                  <c:v>-8.3155143739606311E-3</c:v>
                </c:pt>
                <c:pt idx="25875">
                  <c:v>-8.3155143739606311E-3</c:v>
                </c:pt>
                <c:pt idx="25876">
                  <c:v>-8.3155143739606311E-3</c:v>
                </c:pt>
                <c:pt idx="25877">
                  <c:v>-8.3155143739606311E-3</c:v>
                </c:pt>
                <c:pt idx="25878">
                  <c:v>-8.3155143739606311E-3</c:v>
                </c:pt>
                <c:pt idx="25879">
                  <c:v>-8.3155143739606311E-3</c:v>
                </c:pt>
                <c:pt idx="25880">
                  <c:v>-8.3155143739606311E-3</c:v>
                </c:pt>
                <c:pt idx="25881">
                  <c:v>-8.3155143739606311E-3</c:v>
                </c:pt>
                <c:pt idx="25882">
                  <c:v>-8.3155143739606311E-3</c:v>
                </c:pt>
                <c:pt idx="25883">
                  <c:v>-8.3155143739606311E-3</c:v>
                </c:pt>
                <c:pt idx="25884">
                  <c:v>-8.3155143739606311E-3</c:v>
                </c:pt>
                <c:pt idx="25885">
                  <c:v>-8.3155143739606311E-3</c:v>
                </c:pt>
                <c:pt idx="25886">
                  <c:v>-8.3155143739606311E-3</c:v>
                </c:pt>
                <c:pt idx="25887">
                  <c:v>-8.0779282489902588E-3</c:v>
                </c:pt>
                <c:pt idx="25888">
                  <c:v>-8.0779282489902588E-3</c:v>
                </c:pt>
                <c:pt idx="25889">
                  <c:v>-8.0779282489902588E-3</c:v>
                </c:pt>
                <c:pt idx="25890">
                  <c:v>-8.0779282489902588E-3</c:v>
                </c:pt>
                <c:pt idx="25891">
                  <c:v>-8.0779282489902588E-3</c:v>
                </c:pt>
                <c:pt idx="25892">
                  <c:v>-8.0779282489902588E-3</c:v>
                </c:pt>
                <c:pt idx="25893">
                  <c:v>-8.0779282489902588E-3</c:v>
                </c:pt>
                <c:pt idx="25894">
                  <c:v>-8.0779282489902588E-3</c:v>
                </c:pt>
                <c:pt idx="25895">
                  <c:v>-8.0779282489902588E-3</c:v>
                </c:pt>
                <c:pt idx="25896">
                  <c:v>-8.0779282489902588E-3</c:v>
                </c:pt>
                <c:pt idx="25897">
                  <c:v>-8.0779282489902588E-3</c:v>
                </c:pt>
                <c:pt idx="25898">
                  <c:v>-8.0779282489902588E-3</c:v>
                </c:pt>
                <c:pt idx="25899">
                  <c:v>-8.0779282489902588E-3</c:v>
                </c:pt>
                <c:pt idx="25900">
                  <c:v>-8.0779282489902588E-3</c:v>
                </c:pt>
                <c:pt idx="25901">
                  <c:v>-8.0779282489902588E-3</c:v>
                </c:pt>
                <c:pt idx="25902">
                  <c:v>-8.0779282489902588E-3</c:v>
                </c:pt>
                <c:pt idx="25903">
                  <c:v>-8.0779282489902588E-3</c:v>
                </c:pt>
                <c:pt idx="25904">
                  <c:v>-8.0779282489902588E-3</c:v>
                </c:pt>
                <c:pt idx="25905">
                  <c:v>-7.8403421240199975E-3</c:v>
                </c:pt>
                <c:pt idx="25906">
                  <c:v>-7.8403421240199975E-3</c:v>
                </c:pt>
                <c:pt idx="25907">
                  <c:v>-7.8403421240199975E-3</c:v>
                </c:pt>
                <c:pt idx="25908">
                  <c:v>-7.8403421240199975E-3</c:v>
                </c:pt>
                <c:pt idx="25909">
                  <c:v>-8.0779282489902588E-3</c:v>
                </c:pt>
                <c:pt idx="25910">
                  <c:v>-8.0779282489902588E-3</c:v>
                </c:pt>
                <c:pt idx="25911">
                  <c:v>-8.0779282489902588E-3</c:v>
                </c:pt>
                <c:pt idx="25912">
                  <c:v>-8.0779282489902588E-3</c:v>
                </c:pt>
                <c:pt idx="25913">
                  <c:v>-8.0779282489902588E-3</c:v>
                </c:pt>
                <c:pt idx="25914">
                  <c:v>-8.0779282489902588E-3</c:v>
                </c:pt>
                <c:pt idx="25915">
                  <c:v>-8.0779282489902588E-3</c:v>
                </c:pt>
                <c:pt idx="25916">
                  <c:v>-8.0779282489902588E-3</c:v>
                </c:pt>
                <c:pt idx="25917">
                  <c:v>-8.0779282489902588E-3</c:v>
                </c:pt>
                <c:pt idx="25918">
                  <c:v>-8.3155143739606311E-3</c:v>
                </c:pt>
                <c:pt idx="25919">
                  <c:v>-8.3155143739606311E-3</c:v>
                </c:pt>
                <c:pt idx="25920">
                  <c:v>-8.3155143739606311E-3</c:v>
                </c:pt>
                <c:pt idx="25921">
                  <c:v>-8.3155143739606311E-3</c:v>
                </c:pt>
                <c:pt idx="25922">
                  <c:v>-8.3155143739606311E-3</c:v>
                </c:pt>
                <c:pt idx="25923">
                  <c:v>-8.3155143739606311E-3</c:v>
                </c:pt>
                <c:pt idx="25924">
                  <c:v>-8.3155143739606311E-3</c:v>
                </c:pt>
                <c:pt idx="25925">
                  <c:v>-8.3155143739606311E-3</c:v>
                </c:pt>
                <c:pt idx="25926">
                  <c:v>-8.3155143739606311E-3</c:v>
                </c:pt>
                <c:pt idx="25927">
                  <c:v>-8.3155143739606311E-3</c:v>
                </c:pt>
                <c:pt idx="25928">
                  <c:v>-8.3155143739606311E-3</c:v>
                </c:pt>
                <c:pt idx="25929">
                  <c:v>-8.3155143739606311E-3</c:v>
                </c:pt>
                <c:pt idx="25930">
                  <c:v>-8.3155143739606311E-3</c:v>
                </c:pt>
                <c:pt idx="25931">
                  <c:v>-8.3155143739606311E-3</c:v>
                </c:pt>
                <c:pt idx="25932">
                  <c:v>-8.3155143739606311E-3</c:v>
                </c:pt>
                <c:pt idx="25933">
                  <c:v>-8.3155143739606311E-3</c:v>
                </c:pt>
                <c:pt idx="25934">
                  <c:v>-8.3155143739606311E-3</c:v>
                </c:pt>
                <c:pt idx="25935">
                  <c:v>-8.3155143739606311E-3</c:v>
                </c:pt>
                <c:pt idx="25936">
                  <c:v>-8.3155143739606311E-3</c:v>
                </c:pt>
                <c:pt idx="25937">
                  <c:v>-8.3155143739606311E-3</c:v>
                </c:pt>
                <c:pt idx="25938">
                  <c:v>-8.3155143739606311E-3</c:v>
                </c:pt>
                <c:pt idx="25939">
                  <c:v>-8.3155143739606311E-3</c:v>
                </c:pt>
                <c:pt idx="25940">
                  <c:v>-8.0779282489902588E-3</c:v>
                </c:pt>
                <c:pt idx="25941">
                  <c:v>-8.0779282489902588E-3</c:v>
                </c:pt>
                <c:pt idx="25942">
                  <c:v>-8.0779282489902588E-3</c:v>
                </c:pt>
                <c:pt idx="25943">
                  <c:v>-8.0779282489902588E-3</c:v>
                </c:pt>
                <c:pt idx="25944">
                  <c:v>-8.0779282489902588E-3</c:v>
                </c:pt>
                <c:pt idx="25945">
                  <c:v>-8.0779282489902588E-3</c:v>
                </c:pt>
                <c:pt idx="25946">
                  <c:v>-8.0779282489902588E-3</c:v>
                </c:pt>
                <c:pt idx="25947">
                  <c:v>-8.0779282489902588E-3</c:v>
                </c:pt>
                <c:pt idx="25948">
                  <c:v>-8.0779282489902588E-3</c:v>
                </c:pt>
                <c:pt idx="25949">
                  <c:v>-8.0779282489902588E-3</c:v>
                </c:pt>
                <c:pt idx="25950">
                  <c:v>-8.0779282489902588E-3</c:v>
                </c:pt>
                <c:pt idx="25951">
                  <c:v>-8.0779282489902588E-3</c:v>
                </c:pt>
                <c:pt idx="25952">
                  <c:v>-8.0779282489902588E-3</c:v>
                </c:pt>
                <c:pt idx="25953">
                  <c:v>-8.0779282489902588E-3</c:v>
                </c:pt>
                <c:pt idx="25954">
                  <c:v>-8.0779282489902588E-3</c:v>
                </c:pt>
                <c:pt idx="25955">
                  <c:v>-8.0779282489902588E-3</c:v>
                </c:pt>
                <c:pt idx="25956">
                  <c:v>-8.0779282489902588E-3</c:v>
                </c:pt>
                <c:pt idx="25957">
                  <c:v>-8.0779282489902588E-3</c:v>
                </c:pt>
                <c:pt idx="25958">
                  <c:v>-8.0779282489902588E-3</c:v>
                </c:pt>
                <c:pt idx="25959">
                  <c:v>-8.0779282489902588E-3</c:v>
                </c:pt>
                <c:pt idx="25960">
                  <c:v>-8.0779282489902588E-3</c:v>
                </c:pt>
                <c:pt idx="25961">
                  <c:v>-8.0779282489902588E-3</c:v>
                </c:pt>
                <c:pt idx="25962">
                  <c:v>-8.0779282489902588E-3</c:v>
                </c:pt>
                <c:pt idx="25963">
                  <c:v>-8.0779282489902588E-3</c:v>
                </c:pt>
                <c:pt idx="25964">
                  <c:v>-8.0779282489902588E-3</c:v>
                </c:pt>
                <c:pt idx="25965">
                  <c:v>-8.0779282489902588E-3</c:v>
                </c:pt>
                <c:pt idx="25966">
                  <c:v>-8.0779282489902588E-3</c:v>
                </c:pt>
                <c:pt idx="25967">
                  <c:v>-8.0779282489902588E-3</c:v>
                </c:pt>
                <c:pt idx="25968">
                  <c:v>-8.0779282489902588E-3</c:v>
                </c:pt>
                <c:pt idx="25969">
                  <c:v>-8.0779282489902588E-3</c:v>
                </c:pt>
                <c:pt idx="25970">
                  <c:v>-8.0779282489902588E-3</c:v>
                </c:pt>
                <c:pt idx="25971">
                  <c:v>-8.0779282489902588E-3</c:v>
                </c:pt>
                <c:pt idx="25972">
                  <c:v>-8.0779282489902588E-3</c:v>
                </c:pt>
                <c:pt idx="25973">
                  <c:v>-8.0779282489902588E-3</c:v>
                </c:pt>
                <c:pt idx="25974">
                  <c:v>-8.0779282489902588E-3</c:v>
                </c:pt>
                <c:pt idx="25975">
                  <c:v>-8.0779282489902588E-3</c:v>
                </c:pt>
                <c:pt idx="25976">
                  <c:v>-8.0779282489902588E-3</c:v>
                </c:pt>
                <c:pt idx="25977">
                  <c:v>-8.0779282489902588E-3</c:v>
                </c:pt>
                <c:pt idx="25978">
                  <c:v>-8.3155143739606311E-3</c:v>
                </c:pt>
                <c:pt idx="25979">
                  <c:v>-8.0798479087453162E-3</c:v>
                </c:pt>
                <c:pt idx="25980">
                  <c:v>-8.0798479087453162E-3</c:v>
                </c:pt>
                <c:pt idx="25981">
                  <c:v>-8.0798479087453162E-3</c:v>
                </c:pt>
                <c:pt idx="25982">
                  <c:v>-8.0798479087453162E-3</c:v>
                </c:pt>
                <c:pt idx="25983">
                  <c:v>-8.0798479087453162E-3</c:v>
                </c:pt>
                <c:pt idx="25984">
                  <c:v>-8.0798479087453162E-3</c:v>
                </c:pt>
                <c:pt idx="25985">
                  <c:v>-8.0798479087453162E-3</c:v>
                </c:pt>
                <c:pt idx="25986">
                  <c:v>-8.0798479087453162E-3</c:v>
                </c:pt>
                <c:pt idx="25987">
                  <c:v>-8.0798479087453162E-3</c:v>
                </c:pt>
                <c:pt idx="25988">
                  <c:v>-8.0798479087453162E-3</c:v>
                </c:pt>
                <c:pt idx="25989">
                  <c:v>-8.0798479087453162E-3</c:v>
                </c:pt>
                <c:pt idx="25990">
                  <c:v>-8.0798479087453162E-3</c:v>
                </c:pt>
                <c:pt idx="25991">
                  <c:v>-8.0779282489902588E-3</c:v>
                </c:pt>
                <c:pt idx="25992">
                  <c:v>-8.0779282489902588E-3</c:v>
                </c:pt>
                <c:pt idx="25993">
                  <c:v>-8.0779282489902588E-3</c:v>
                </c:pt>
                <c:pt idx="25994">
                  <c:v>-8.0779282489902588E-3</c:v>
                </c:pt>
                <c:pt idx="25995">
                  <c:v>-8.0779282489902588E-3</c:v>
                </c:pt>
                <c:pt idx="25996">
                  <c:v>-8.0779282489902588E-3</c:v>
                </c:pt>
                <c:pt idx="25997">
                  <c:v>-8.0779282489902588E-3</c:v>
                </c:pt>
                <c:pt idx="25998">
                  <c:v>-8.0779282489902588E-3</c:v>
                </c:pt>
                <c:pt idx="25999">
                  <c:v>-8.0779282489902588E-3</c:v>
                </c:pt>
                <c:pt idx="26000">
                  <c:v>-8.0779282489902588E-3</c:v>
                </c:pt>
                <c:pt idx="26001">
                  <c:v>-8.0779282489902588E-3</c:v>
                </c:pt>
                <c:pt idx="26002">
                  <c:v>-8.0779282489902588E-3</c:v>
                </c:pt>
                <c:pt idx="26003">
                  <c:v>-8.0779282489902588E-3</c:v>
                </c:pt>
                <c:pt idx="26004">
                  <c:v>-8.0779282489902588E-3</c:v>
                </c:pt>
                <c:pt idx="26005">
                  <c:v>-8.0779282489902588E-3</c:v>
                </c:pt>
                <c:pt idx="26006">
                  <c:v>-8.0779282489902588E-3</c:v>
                </c:pt>
                <c:pt idx="26007">
                  <c:v>-8.0779282489902588E-3</c:v>
                </c:pt>
                <c:pt idx="26008">
                  <c:v>-8.0779282489902588E-3</c:v>
                </c:pt>
                <c:pt idx="26009">
                  <c:v>-8.0779282489902588E-3</c:v>
                </c:pt>
                <c:pt idx="26010">
                  <c:v>-8.0779282489902588E-3</c:v>
                </c:pt>
                <c:pt idx="26011">
                  <c:v>-8.0779282489902588E-3</c:v>
                </c:pt>
                <c:pt idx="26012">
                  <c:v>-8.0779282489902588E-3</c:v>
                </c:pt>
                <c:pt idx="26013">
                  <c:v>-8.3155143739606311E-3</c:v>
                </c:pt>
                <c:pt idx="26014">
                  <c:v>-8.3155143739606311E-3</c:v>
                </c:pt>
                <c:pt idx="26015">
                  <c:v>-8.3155143739606311E-3</c:v>
                </c:pt>
                <c:pt idx="26016">
                  <c:v>-8.3155143739606311E-3</c:v>
                </c:pt>
                <c:pt idx="26017">
                  <c:v>-8.3155143739606311E-3</c:v>
                </c:pt>
                <c:pt idx="26018">
                  <c:v>-8.3155143739606311E-3</c:v>
                </c:pt>
                <c:pt idx="26019">
                  <c:v>-8.3155143739606311E-3</c:v>
                </c:pt>
                <c:pt idx="26020">
                  <c:v>-8.3155143739606311E-3</c:v>
                </c:pt>
                <c:pt idx="26021">
                  <c:v>-8.3155143739606311E-3</c:v>
                </c:pt>
                <c:pt idx="26022">
                  <c:v>-8.3155143739606311E-3</c:v>
                </c:pt>
                <c:pt idx="26023">
                  <c:v>-8.3155143739606311E-3</c:v>
                </c:pt>
                <c:pt idx="26024">
                  <c:v>-8.3155143739606311E-3</c:v>
                </c:pt>
                <c:pt idx="26025">
                  <c:v>-8.3155143739606311E-3</c:v>
                </c:pt>
                <c:pt idx="26026">
                  <c:v>-8.3155143739606311E-3</c:v>
                </c:pt>
                <c:pt idx="26027">
                  <c:v>-8.3155143739606311E-3</c:v>
                </c:pt>
                <c:pt idx="26028">
                  <c:v>-8.3155143739606311E-3</c:v>
                </c:pt>
                <c:pt idx="26029">
                  <c:v>-8.3155143739606311E-3</c:v>
                </c:pt>
                <c:pt idx="26030">
                  <c:v>-8.3155143739606311E-3</c:v>
                </c:pt>
                <c:pt idx="26031">
                  <c:v>-8.3155143739606311E-3</c:v>
                </c:pt>
                <c:pt idx="26032">
                  <c:v>-8.3155143739606311E-3</c:v>
                </c:pt>
                <c:pt idx="26033">
                  <c:v>-8.3155143739606311E-3</c:v>
                </c:pt>
                <c:pt idx="26034">
                  <c:v>-8.3155143739606311E-3</c:v>
                </c:pt>
                <c:pt idx="26035">
                  <c:v>-8.3155143739606311E-3</c:v>
                </c:pt>
                <c:pt idx="26036">
                  <c:v>-8.3155143739606311E-3</c:v>
                </c:pt>
                <c:pt idx="26037">
                  <c:v>-8.3155143739606311E-3</c:v>
                </c:pt>
                <c:pt idx="26038">
                  <c:v>-8.3155143739606311E-3</c:v>
                </c:pt>
                <c:pt idx="26039">
                  <c:v>-8.3155143739606311E-3</c:v>
                </c:pt>
                <c:pt idx="26040">
                  <c:v>-8.3155143739606311E-3</c:v>
                </c:pt>
                <c:pt idx="26041">
                  <c:v>-8.3155143739606311E-3</c:v>
                </c:pt>
                <c:pt idx="26042">
                  <c:v>-8.3155143739606311E-3</c:v>
                </c:pt>
                <c:pt idx="26043">
                  <c:v>-8.3155143739606311E-3</c:v>
                </c:pt>
                <c:pt idx="26044">
                  <c:v>-8.3155143739606311E-3</c:v>
                </c:pt>
                <c:pt idx="26045">
                  <c:v>-8.3155143739606311E-3</c:v>
                </c:pt>
                <c:pt idx="26046">
                  <c:v>-8.3155143739606311E-3</c:v>
                </c:pt>
                <c:pt idx="26047">
                  <c:v>-8.3155143739606311E-3</c:v>
                </c:pt>
                <c:pt idx="26048">
                  <c:v>-8.3155143739606311E-3</c:v>
                </c:pt>
                <c:pt idx="26049">
                  <c:v>-8.0779282489902588E-3</c:v>
                </c:pt>
                <c:pt idx="26050">
                  <c:v>-8.0779282489902588E-3</c:v>
                </c:pt>
                <c:pt idx="26051">
                  <c:v>-8.0779282489902588E-3</c:v>
                </c:pt>
                <c:pt idx="26052">
                  <c:v>-8.3155143739606311E-3</c:v>
                </c:pt>
                <c:pt idx="26053">
                  <c:v>-8.3155143739606311E-3</c:v>
                </c:pt>
                <c:pt idx="26054">
                  <c:v>-8.3155143739606311E-3</c:v>
                </c:pt>
                <c:pt idx="26055">
                  <c:v>-8.3155143739606311E-3</c:v>
                </c:pt>
                <c:pt idx="26056">
                  <c:v>-8.3155143739606311E-3</c:v>
                </c:pt>
                <c:pt idx="26057">
                  <c:v>-8.3155143739606311E-3</c:v>
                </c:pt>
                <c:pt idx="26058">
                  <c:v>-8.3155143739606311E-3</c:v>
                </c:pt>
                <c:pt idx="26059">
                  <c:v>-8.5531004989308646E-3</c:v>
                </c:pt>
                <c:pt idx="26060">
                  <c:v>-8.5531004989308646E-3</c:v>
                </c:pt>
                <c:pt idx="26061">
                  <c:v>-8.5531004989308646E-3</c:v>
                </c:pt>
                <c:pt idx="26062">
                  <c:v>-8.5531004989308646E-3</c:v>
                </c:pt>
                <c:pt idx="26063">
                  <c:v>-8.5531004989308646E-3</c:v>
                </c:pt>
                <c:pt idx="26064">
                  <c:v>-8.5531004989308646E-3</c:v>
                </c:pt>
                <c:pt idx="26065">
                  <c:v>-8.5531004989308646E-3</c:v>
                </c:pt>
                <c:pt idx="26066">
                  <c:v>-8.5531004989308646E-3</c:v>
                </c:pt>
                <c:pt idx="26067">
                  <c:v>-8.5531004989308646E-3</c:v>
                </c:pt>
                <c:pt idx="26068">
                  <c:v>-8.3155143739606311E-3</c:v>
                </c:pt>
                <c:pt idx="26069">
                  <c:v>-8.3155143739606311E-3</c:v>
                </c:pt>
                <c:pt idx="26070">
                  <c:v>-8.0779282489902588E-3</c:v>
                </c:pt>
                <c:pt idx="26071">
                  <c:v>-8.0779282489902588E-3</c:v>
                </c:pt>
                <c:pt idx="26072">
                  <c:v>-8.0779282489902588E-3</c:v>
                </c:pt>
                <c:pt idx="26073">
                  <c:v>-8.0779282489902588E-3</c:v>
                </c:pt>
                <c:pt idx="26074">
                  <c:v>-8.0779282489902588E-3</c:v>
                </c:pt>
                <c:pt idx="26075">
                  <c:v>-8.0779282489902588E-3</c:v>
                </c:pt>
                <c:pt idx="26076">
                  <c:v>-8.0779282489902588E-3</c:v>
                </c:pt>
                <c:pt idx="26077">
                  <c:v>-8.0779282489902588E-3</c:v>
                </c:pt>
                <c:pt idx="26078">
                  <c:v>-8.0779282489902588E-3</c:v>
                </c:pt>
                <c:pt idx="26079">
                  <c:v>-8.0779282489902588E-3</c:v>
                </c:pt>
                <c:pt idx="26080">
                  <c:v>-7.8403421240199975E-3</c:v>
                </c:pt>
                <c:pt idx="26081">
                  <c:v>-7.8403421240199975E-3</c:v>
                </c:pt>
                <c:pt idx="26082">
                  <c:v>-7.8403421240199975E-3</c:v>
                </c:pt>
                <c:pt idx="26083">
                  <c:v>-7.8403421240199975E-3</c:v>
                </c:pt>
                <c:pt idx="26084">
                  <c:v>-7.6027559990496782E-3</c:v>
                </c:pt>
                <c:pt idx="26085">
                  <c:v>-7.6027559990496782E-3</c:v>
                </c:pt>
                <c:pt idx="26086">
                  <c:v>-7.6027559990496782E-3</c:v>
                </c:pt>
                <c:pt idx="26087">
                  <c:v>-7.6027559990496782E-3</c:v>
                </c:pt>
                <c:pt idx="26088">
                  <c:v>-7.6027559990496782E-3</c:v>
                </c:pt>
                <c:pt idx="26089">
                  <c:v>-7.6027559990496782E-3</c:v>
                </c:pt>
                <c:pt idx="26090">
                  <c:v>-7.6027559990496782E-3</c:v>
                </c:pt>
                <c:pt idx="26091">
                  <c:v>-7.6027559990496782E-3</c:v>
                </c:pt>
                <c:pt idx="26092">
                  <c:v>-7.6027559990496782E-3</c:v>
                </c:pt>
                <c:pt idx="26093">
                  <c:v>-7.6027559990496782E-3</c:v>
                </c:pt>
                <c:pt idx="26094">
                  <c:v>-7.6027559990496782E-3</c:v>
                </c:pt>
                <c:pt idx="26095">
                  <c:v>-8.3115649489433115E-3</c:v>
                </c:pt>
                <c:pt idx="26096">
                  <c:v>-8.3115649489433115E-3</c:v>
                </c:pt>
                <c:pt idx="26097">
                  <c:v>-8.3115649489433115E-3</c:v>
                </c:pt>
                <c:pt idx="26098">
                  <c:v>-8.3115649489433115E-3</c:v>
                </c:pt>
                <c:pt idx="26099">
                  <c:v>-8.3115649489433115E-3</c:v>
                </c:pt>
                <c:pt idx="26100">
                  <c:v>-8.3115649489433115E-3</c:v>
                </c:pt>
                <c:pt idx="26101">
                  <c:v>-8.0740916646877287E-3</c:v>
                </c:pt>
                <c:pt idx="26102">
                  <c:v>-8.3115649489433115E-3</c:v>
                </c:pt>
                <c:pt idx="26103">
                  <c:v>-8.0760095011877166E-3</c:v>
                </c:pt>
                <c:pt idx="26104">
                  <c:v>-8.0760095011877166E-3</c:v>
                </c:pt>
                <c:pt idx="26105">
                  <c:v>-8.0760095011877166E-3</c:v>
                </c:pt>
                <c:pt idx="26106">
                  <c:v>-8.0760095011877166E-3</c:v>
                </c:pt>
                <c:pt idx="26107">
                  <c:v>-8.0760095011877166E-3</c:v>
                </c:pt>
                <c:pt idx="26108">
                  <c:v>-8.3135391923991071E-3</c:v>
                </c:pt>
                <c:pt idx="26109">
                  <c:v>-8.3135391923991071E-3</c:v>
                </c:pt>
                <c:pt idx="26110">
                  <c:v>-8.3135391923991071E-3</c:v>
                </c:pt>
                <c:pt idx="26111">
                  <c:v>-8.3135391923991071E-3</c:v>
                </c:pt>
                <c:pt idx="26112">
                  <c:v>-8.3135391923991071E-3</c:v>
                </c:pt>
                <c:pt idx="26113">
                  <c:v>-8.3135391923991071E-3</c:v>
                </c:pt>
                <c:pt idx="26114">
                  <c:v>-8.3135391923991071E-3</c:v>
                </c:pt>
                <c:pt idx="26115">
                  <c:v>-8.3135391923991071E-3</c:v>
                </c:pt>
                <c:pt idx="26116">
                  <c:v>-8.3135391923991071E-3</c:v>
                </c:pt>
                <c:pt idx="26117">
                  <c:v>-8.3135391923991071E-3</c:v>
                </c:pt>
                <c:pt idx="26118">
                  <c:v>-8.3135391923991071E-3</c:v>
                </c:pt>
                <c:pt idx="26119">
                  <c:v>-8.3135391923991071E-3</c:v>
                </c:pt>
                <c:pt idx="26120">
                  <c:v>-8.0760095011877166E-3</c:v>
                </c:pt>
                <c:pt idx="26121">
                  <c:v>-8.0760095011877166E-3</c:v>
                </c:pt>
                <c:pt idx="26122">
                  <c:v>-8.0760095011877166E-3</c:v>
                </c:pt>
                <c:pt idx="26123">
                  <c:v>-8.0760095011877166E-3</c:v>
                </c:pt>
                <c:pt idx="26124">
                  <c:v>-8.0760095011877166E-3</c:v>
                </c:pt>
                <c:pt idx="26125">
                  <c:v>-8.0760095011877166E-3</c:v>
                </c:pt>
                <c:pt idx="26126">
                  <c:v>-8.0760095011877166E-3</c:v>
                </c:pt>
                <c:pt idx="26127">
                  <c:v>-8.0760095011877166E-3</c:v>
                </c:pt>
                <c:pt idx="26128">
                  <c:v>-8.0760095011877166E-3</c:v>
                </c:pt>
                <c:pt idx="26129">
                  <c:v>-8.0760095011877166E-3</c:v>
                </c:pt>
                <c:pt idx="26130">
                  <c:v>-8.3115649489433115E-3</c:v>
                </c:pt>
                <c:pt idx="26131">
                  <c:v>-8.0740916646877287E-3</c:v>
                </c:pt>
                <c:pt idx="26132">
                  <c:v>-8.3095916429250325E-3</c:v>
                </c:pt>
                <c:pt idx="26133">
                  <c:v>-8.3095916429250325E-3</c:v>
                </c:pt>
                <c:pt idx="26134">
                  <c:v>-8.0740916646877287E-3</c:v>
                </c:pt>
                <c:pt idx="26135">
                  <c:v>-8.0740916646877287E-3</c:v>
                </c:pt>
                <c:pt idx="26136">
                  <c:v>-8.3095916429250325E-3</c:v>
                </c:pt>
                <c:pt idx="26137">
                  <c:v>-8.3095916429250325E-3</c:v>
                </c:pt>
                <c:pt idx="26138">
                  <c:v>-8.3095916429250325E-3</c:v>
                </c:pt>
                <c:pt idx="26139">
                  <c:v>-7.8347578347578474E-3</c:v>
                </c:pt>
                <c:pt idx="26140">
                  <c:v>-7.8347578347578474E-3</c:v>
                </c:pt>
                <c:pt idx="26141">
                  <c:v>-7.8347578347578474E-3</c:v>
                </c:pt>
                <c:pt idx="26142">
                  <c:v>-7.8347578347578474E-3</c:v>
                </c:pt>
                <c:pt idx="26143">
                  <c:v>-8.072174738841446E-3</c:v>
                </c:pt>
                <c:pt idx="26144">
                  <c:v>-8.072174738841446E-3</c:v>
                </c:pt>
                <c:pt idx="26145">
                  <c:v>-8.072174738841446E-3</c:v>
                </c:pt>
                <c:pt idx="26146">
                  <c:v>-8.3095916429250325E-3</c:v>
                </c:pt>
                <c:pt idx="26147">
                  <c:v>-8.072174738841446E-3</c:v>
                </c:pt>
                <c:pt idx="26148">
                  <c:v>-8.072174738841446E-3</c:v>
                </c:pt>
                <c:pt idx="26149">
                  <c:v>-7.8347578347578474E-3</c:v>
                </c:pt>
                <c:pt idx="26150">
                  <c:v>-7.8347578347578474E-3</c:v>
                </c:pt>
                <c:pt idx="26151">
                  <c:v>-7.8347578347578474E-3</c:v>
                </c:pt>
                <c:pt idx="26152">
                  <c:v>-7.8347578347578474E-3</c:v>
                </c:pt>
                <c:pt idx="26153">
                  <c:v>-7.8347578347578474E-3</c:v>
                </c:pt>
                <c:pt idx="26154">
                  <c:v>-7.8347578347578474E-3</c:v>
                </c:pt>
                <c:pt idx="26155">
                  <c:v>-7.5973409306742887E-3</c:v>
                </c:pt>
                <c:pt idx="26156">
                  <c:v>-7.5973409306742887E-3</c:v>
                </c:pt>
                <c:pt idx="26157">
                  <c:v>-6.88509021842357E-3</c:v>
                </c:pt>
                <c:pt idx="26158">
                  <c:v>-6.88509021842357E-3</c:v>
                </c:pt>
                <c:pt idx="26159">
                  <c:v>-6.88509021842357E-3</c:v>
                </c:pt>
                <c:pt idx="26160">
                  <c:v>-6.88509021842357E-3</c:v>
                </c:pt>
                <c:pt idx="26161">
                  <c:v>-7.1225071225071322E-3</c:v>
                </c:pt>
                <c:pt idx="26162">
                  <c:v>-7.1225071225071322E-3</c:v>
                </c:pt>
                <c:pt idx="26163">
                  <c:v>-7.1225071225071322E-3</c:v>
                </c:pt>
                <c:pt idx="26164">
                  <c:v>-7.1225071225071322E-3</c:v>
                </c:pt>
                <c:pt idx="26165">
                  <c:v>-7.1225071225071322E-3</c:v>
                </c:pt>
                <c:pt idx="26166">
                  <c:v>-7.1225071225071322E-3</c:v>
                </c:pt>
                <c:pt idx="26167">
                  <c:v>-6.6476733143400017E-3</c:v>
                </c:pt>
                <c:pt idx="26168">
                  <c:v>-6.6476733143400017E-3</c:v>
                </c:pt>
                <c:pt idx="26169">
                  <c:v>-7.3599240265907013E-3</c:v>
                </c:pt>
                <c:pt idx="26170">
                  <c:v>-7.3599240265907013E-3</c:v>
                </c:pt>
                <c:pt idx="26171">
                  <c:v>-7.1225071225071322E-3</c:v>
                </c:pt>
                <c:pt idx="26172">
                  <c:v>-7.1225071225071322E-3</c:v>
                </c:pt>
                <c:pt idx="26173">
                  <c:v>-7.3599240265907013E-3</c:v>
                </c:pt>
                <c:pt idx="26174">
                  <c:v>-7.3599240265907013E-3</c:v>
                </c:pt>
                <c:pt idx="26175">
                  <c:v>-7.8347578347578474E-3</c:v>
                </c:pt>
                <c:pt idx="26176">
                  <c:v>-7.8347578347578474E-3</c:v>
                </c:pt>
                <c:pt idx="26177">
                  <c:v>-7.8347578347578474E-3</c:v>
                </c:pt>
                <c:pt idx="26178">
                  <c:v>-7.8347578347578474E-3</c:v>
                </c:pt>
                <c:pt idx="26179">
                  <c:v>-7.5973409306742887E-3</c:v>
                </c:pt>
                <c:pt idx="26180">
                  <c:v>-7.5973409306742887E-3</c:v>
                </c:pt>
                <c:pt idx="26181">
                  <c:v>-7.5973409306742887E-3</c:v>
                </c:pt>
                <c:pt idx="26182">
                  <c:v>-7.5973409306742887E-3</c:v>
                </c:pt>
                <c:pt idx="26183">
                  <c:v>-7.1225071225071322E-3</c:v>
                </c:pt>
                <c:pt idx="26184">
                  <c:v>-7.1225071225071322E-3</c:v>
                </c:pt>
                <c:pt idx="26185">
                  <c:v>-6.88509021842357E-3</c:v>
                </c:pt>
                <c:pt idx="26186">
                  <c:v>-6.88509021842357E-3</c:v>
                </c:pt>
                <c:pt idx="26187">
                  <c:v>-7.1225071225071322E-3</c:v>
                </c:pt>
                <c:pt idx="26188">
                  <c:v>-7.1225071225071322E-3</c:v>
                </c:pt>
                <c:pt idx="26189">
                  <c:v>-7.1225071225071322E-3</c:v>
                </c:pt>
                <c:pt idx="26190">
                  <c:v>-7.1225071225071322E-3</c:v>
                </c:pt>
                <c:pt idx="26191">
                  <c:v>-7.1225071225071322E-3</c:v>
                </c:pt>
                <c:pt idx="26192">
                  <c:v>-7.1225071225071322E-3</c:v>
                </c:pt>
                <c:pt idx="26193">
                  <c:v>-7.1225071225071322E-3</c:v>
                </c:pt>
                <c:pt idx="26194">
                  <c:v>-7.1225071225071322E-3</c:v>
                </c:pt>
                <c:pt idx="26195">
                  <c:v>-7.1225071225071322E-3</c:v>
                </c:pt>
                <c:pt idx="26196">
                  <c:v>-7.3599240265907013E-3</c:v>
                </c:pt>
                <c:pt idx="26197">
                  <c:v>-7.3599240265907013E-3</c:v>
                </c:pt>
                <c:pt idx="26198">
                  <c:v>-7.3599240265907013E-3</c:v>
                </c:pt>
                <c:pt idx="26199">
                  <c:v>-7.3599240265907013E-3</c:v>
                </c:pt>
                <c:pt idx="26200">
                  <c:v>-7.8347578347578474E-3</c:v>
                </c:pt>
                <c:pt idx="26201">
                  <c:v>-7.8347578347578474E-3</c:v>
                </c:pt>
                <c:pt idx="26202">
                  <c:v>-7.8347578347578474E-3</c:v>
                </c:pt>
                <c:pt idx="26203">
                  <c:v>-7.8347578347578474E-3</c:v>
                </c:pt>
                <c:pt idx="26204">
                  <c:v>-7.5973409306742887E-3</c:v>
                </c:pt>
                <c:pt idx="26205">
                  <c:v>-7.5973409306742887E-3</c:v>
                </c:pt>
                <c:pt idx="26206">
                  <c:v>-7.5973409306742887E-3</c:v>
                </c:pt>
                <c:pt idx="26207">
                  <c:v>-7.5973409306742887E-3</c:v>
                </c:pt>
                <c:pt idx="26208">
                  <c:v>-7.5973409306742887E-3</c:v>
                </c:pt>
                <c:pt idx="26209">
                  <c:v>-8.3036773428232964E-3</c:v>
                </c:pt>
                <c:pt idx="26210">
                  <c:v>-8.3036773428232964E-3</c:v>
                </c:pt>
                <c:pt idx="26211">
                  <c:v>-8.3036773428232964E-3</c:v>
                </c:pt>
                <c:pt idx="26212">
                  <c:v>-8.3036773428232964E-3</c:v>
                </c:pt>
                <c:pt idx="26213">
                  <c:v>-8.3036773428232964E-3</c:v>
                </c:pt>
                <c:pt idx="26214">
                  <c:v>-8.3036773428232964E-3</c:v>
                </c:pt>
                <c:pt idx="26215">
                  <c:v>-8.3036773428232964E-3</c:v>
                </c:pt>
                <c:pt idx="26216">
                  <c:v>-9.0154211150653019E-3</c:v>
                </c:pt>
                <c:pt idx="26217">
                  <c:v>-8.544979824353191E-3</c:v>
                </c:pt>
                <c:pt idx="26218">
                  <c:v>-8.544979824353191E-3</c:v>
                </c:pt>
                <c:pt idx="26219">
                  <c:v>-8.544979824353191E-3</c:v>
                </c:pt>
                <c:pt idx="26220">
                  <c:v>-8.3076192736767779E-3</c:v>
                </c:pt>
                <c:pt idx="26221">
                  <c:v>-8.3076192736767779E-3</c:v>
                </c:pt>
                <c:pt idx="26222">
                  <c:v>-8.0702587230002398E-3</c:v>
                </c:pt>
                <c:pt idx="26223">
                  <c:v>-8.3056478405315985E-3</c:v>
                </c:pt>
                <c:pt idx="26224">
                  <c:v>-8.3056478405315985E-3</c:v>
                </c:pt>
                <c:pt idx="26225">
                  <c:v>-8.3056478405315985E-3</c:v>
                </c:pt>
                <c:pt idx="26226">
                  <c:v>-8.3056478405315985E-3</c:v>
                </c:pt>
                <c:pt idx="26227">
                  <c:v>-8.3056478405315985E-3</c:v>
                </c:pt>
                <c:pt idx="26228">
                  <c:v>-8.3056478405315985E-3</c:v>
                </c:pt>
                <c:pt idx="26229">
                  <c:v>-8.3056478405315985E-3</c:v>
                </c:pt>
                <c:pt idx="26230">
                  <c:v>-8.3056478405315985E-3</c:v>
                </c:pt>
                <c:pt idx="26231">
                  <c:v>-8.3056478405315985E-3</c:v>
                </c:pt>
                <c:pt idx="26232">
                  <c:v>-8.3056478405315985E-3</c:v>
                </c:pt>
                <c:pt idx="26233">
                  <c:v>-8.3056478405315985E-3</c:v>
                </c:pt>
                <c:pt idx="26234">
                  <c:v>-8.3056478405315985E-3</c:v>
                </c:pt>
                <c:pt idx="26235">
                  <c:v>-8.3056478405315985E-3</c:v>
                </c:pt>
                <c:pt idx="26236">
                  <c:v>-8.3056478405315985E-3</c:v>
                </c:pt>
                <c:pt idx="26237">
                  <c:v>-8.3056478405315985E-3</c:v>
                </c:pt>
                <c:pt idx="26238">
                  <c:v>-8.3056478405315985E-3</c:v>
                </c:pt>
                <c:pt idx="26239">
                  <c:v>-8.3056478405315985E-3</c:v>
                </c:pt>
                <c:pt idx="26240">
                  <c:v>-8.3056478405315985E-3</c:v>
                </c:pt>
                <c:pt idx="26241">
                  <c:v>-8.3056478405315985E-3</c:v>
                </c:pt>
                <c:pt idx="26242">
                  <c:v>-8.3056478405315985E-3</c:v>
                </c:pt>
                <c:pt idx="26243">
                  <c:v>-8.3056478405315985E-3</c:v>
                </c:pt>
                <c:pt idx="26244">
                  <c:v>-8.0702587230002398E-3</c:v>
                </c:pt>
                <c:pt idx="26245">
                  <c:v>-8.3076192736767779E-3</c:v>
                </c:pt>
                <c:pt idx="26246">
                  <c:v>-8.3076192736767779E-3</c:v>
                </c:pt>
                <c:pt idx="26247">
                  <c:v>-8.3076192736767779E-3</c:v>
                </c:pt>
                <c:pt idx="26248">
                  <c:v>-8.3076192736767779E-3</c:v>
                </c:pt>
                <c:pt idx="26249">
                  <c:v>-8.3076192736767779E-3</c:v>
                </c:pt>
                <c:pt idx="26250">
                  <c:v>-8.3076192736767779E-3</c:v>
                </c:pt>
                <c:pt idx="26251">
                  <c:v>-8.3076192736767779E-3</c:v>
                </c:pt>
                <c:pt idx="26252">
                  <c:v>-8.3076192736767779E-3</c:v>
                </c:pt>
                <c:pt idx="26253">
                  <c:v>-8.3076192736767779E-3</c:v>
                </c:pt>
                <c:pt idx="26254">
                  <c:v>-8.3076192736767779E-3</c:v>
                </c:pt>
                <c:pt idx="26255">
                  <c:v>-8.544979824353191E-3</c:v>
                </c:pt>
                <c:pt idx="26256">
                  <c:v>-8.544979824353191E-3</c:v>
                </c:pt>
                <c:pt idx="26257">
                  <c:v>-8.7823403750297274E-3</c:v>
                </c:pt>
                <c:pt idx="26258">
                  <c:v>-8.7823403750297274E-3</c:v>
                </c:pt>
                <c:pt idx="26259">
                  <c:v>-8.7823403750297274E-3</c:v>
                </c:pt>
                <c:pt idx="26260">
                  <c:v>-8.7823403750297274E-3</c:v>
                </c:pt>
                <c:pt idx="26261">
                  <c:v>-8.7823403750297274E-3</c:v>
                </c:pt>
                <c:pt idx="26262">
                  <c:v>-8.7823403750297274E-3</c:v>
                </c:pt>
                <c:pt idx="26263">
                  <c:v>-8.7823403750297274E-3</c:v>
                </c:pt>
                <c:pt idx="26264">
                  <c:v>-8.7823403750297274E-3</c:v>
                </c:pt>
                <c:pt idx="26265">
                  <c:v>-8.7823403750297274E-3</c:v>
                </c:pt>
                <c:pt idx="26266">
                  <c:v>-8.7823403750297274E-3</c:v>
                </c:pt>
                <c:pt idx="26267">
                  <c:v>-8.544979824353191E-3</c:v>
                </c:pt>
                <c:pt idx="26268">
                  <c:v>-8.544979824353191E-3</c:v>
                </c:pt>
                <c:pt idx="26269">
                  <c:v>-8.544979824353191E-3</c:v>
                </c:pt>
                <c:pt idx="26270">
                  <c:v>-8.544979824353191E-3</c:v>
                </c:pt>
                <c:pt idx="26271">
                  <c:v>-8.544979824353191E-3</c:v>
                </c:pt>
                <c:pt idx="26272">
                  <c:v>-8.544979824353191E-3</c:v>
                </c:pt>
                <c:pt idx="26273">
                  <c:v>-8.3076192736767779E-3</c:v>
                </c:pt>
                <c:pt idx="26274">
                  <c:v>-8.3076192736767779E-3</c:v>
                </c:pt>
                <c:pt idx="26275">
                  <c:v>-8.3076192736767779E-3</c:v>
                </c:pt>
                <c:pt idx="26276">
                  <c:v>-8.3076192736767779E-3</c:v>
                </c:pt>
                <c:pt idx="26277">
                  <c:v>-8.3076192736767779E-3</c:v>
                </c:pt>
                <c:pt idx="26278">
                  <c:v>-8.3076192736767779E-3</c:v>
                </c:pt>
                <c:pt idx="26279">
                  <c:v>-8.3076192736767779E-3</c:v>
                </c:pt>
                <c:pt idx="26280">
                  <c:v>-8.3076192736767779E-3</c:v>
                </c:pt>
                <c:pt idx="26281">
                  <c:v>-8.3076192736767779E-3</c:v>
                </c:pt>
                <c:pt idx="26282">
                  <c:v>-8.3076192736767779E-3</c:v>
                </c:pt>
                <c:pt idx="26283">
                  <c:v>-8.3076192736767779E-3</c:v>
                </c:pt>
                <c:pt idx="26284">
                  <c:v>-8.3076192736767779E-3</c:v>
                </c:pt>
                <c:pt idx="26285">
                  <c:v>-8.3076192736767779E-3</c:v>
                </c:pt>
                <c:pt idx="26286">
                  <c:v>-8.3076192736767779E-3</c:v>
                </c:pt>
                <c:pt idx="26287">
                  <c:v>-8.3076192736767779E-3</c:v>
                </c:pt>
                <c:pt idx="26288">
                  <c:v>-8.3076192736767779E-3</c:v>
                </c:pt>
                <c:pt idx="26289">
                  <c:v>-8.3076192736767779E-3</c:v>
                </c:pt>
                <c:pt idx="26290">
                  <c:v>-8.3076192736767779E-3</c:v>
                </c:pt>
                <c:pt idx="26291">
                  <c:v>-8.3076192736767779E-3</c:v>
                </c:pt>
                <c:pt idx="26292">
                  <c:v>-8.3076192736767779E-3</c:v>
                </c:pt>
                <c:pt idx="26293">
                  <c:v>-8.3076192736767779E-3</c:v>
                </c:pt>
                <c:pt idx="26294">
                  <c:v>-8.3076192736767779E-3</c:v>
                </c:pt>
                <c:pt idx="26295">
                  <c:v>-8.3076192736767779E-3</c:v>
                </c:pt>
                <c:pt idx="26296">
                  <c:v>-8.3076192736767779E-3</c:v>
                </c:pt>
                <c:pt idx="26297">
                  <c:v>-8.3076192736767779E-3</c:v>
                </c:pt>
                <c:pt idx="26298">
                  <c:v>-8.3076192736767779E-3</c:v>
                </c:pt>
                <c:pt idx="26299">
                  <c:v>-8.3076192736767779E-3</c:v>
                </c:pt>
                <c:pt idx="26300">
                  <c:v>-8.3076192736767779E-3</c:v>
                </c:pt>
                <c:pt idx="26301">
                  <c:v>-8.3076192736767779E-3</c:v>
                </c:pt>
                <c:pt idx="26302">
                  <c:v>-8.3076192736767779E-3</c:v>
                </c:pt>
                <c:pt idx="26303">
                  <c:v>-8.3076192736767779E-3</c:v>
                </c:pt>
                <c:pt idx="26304">
                  <c:v>-8.0702587230002398E-3</c:v>
                </c:pt>
                <c:pt idx="26305">
                  <c:v>-8.3056478405315985E-3</c:v>
                </c:pt>
                <c:pt idx="26306">
                  <c:v>-8.3056478405315985E-3</c:v>
                </c:pt>
                <c:pt idx="26307">
                  <c:v>-8.3056478405315985E-3</c:v>
                </c:pt>
                <c:pt idx="26308">
                  <c:v>-8.3056478405315985E-3</c:v>
                </c:pt>
                <c:pt idx="26309">
                  <c:v>-8.3056478405315985E-3</c:v>
                </c:pt>
                <c:pt idx="26310">
                  <c:v>-8.3056478405315985E-3</c:v>
                </c:pt>
                <c:pt idx="26311">
                  <c:v>-8.3056478405315985E-3</c:v>
                </c:pt>
                <c:pt idx="26312">
                  <c:v>-8.3056478405315985E-3</c:v>
                </c:pt>
                <c:pt idx="26313">
                  <c:v>-8.3056478405315985E-3</c:v>
                </c:pt>
                <c:pt idx="26314">
                  <c:v>-8.0683436165163748E-3</c:v>
                </c:pt>
                <c:pt idx="26315">
                  <c:v>-8.0683436165163748E-3</c:v>
                </c:pt>
                <c:pt idx="26316">
                  <c:v>-8.0683436165163748E-3</c:v>
                </c:pt>
                <c:pt idx="26317">
                  <c:v>-8.3036773428232964E-3</c:v>
                </c:pt>
                <c:pt idx="26318">
                  <c:v>-8.0664294187426568E-3</c:v>
                </c:pt>
                <c:pt idx="26319">
                  <c:v>-8.0664294187426568E-3</c:v>
                </c:pt>
                <c:pt idx="26320">
                  <c:v>-8.3036773428232964E-3</c:v>
                </c:pt>
                <c:pt idx="26321">
                  <c:v>-8.3036773428232964E-3</c:v>
                </c:pt>
                <c:pt idx="26322">
                  <c:v>-8.0664294187426568E-3</c:v>
                </c:pt>
                <c:pt idx="26323">
                  <c:v>-8.0664294187426568E-3</c:v>
                </c:pt>
                <c:pt idx="26324">
                  <c:v>-8.0664294187426568E-3</c:v>
                </c:pt>
                <c:pt idx="26325">
                  <c:v>-8.0664294187426568E-3</c:v>
                </c:pt>
                <c:pt idx="26326">
                  <c:v>-8.0664294187426568E-3</c:v>
                </c:pt>
                <c:pt idx="26327">
                  <c:v>-8.0664294187426568E-3</c:v>
                </c:pt>
                <c:pt idx="26328">
                  <c:v>-8.0664294187426568E-3</c:v>
                </c:pt>
                <c:pt idx="26329">
                  <c:v>-8.0664294187426568E-3</c:v>
                </c:pt>
                <c:pt idx="26330">
                  <c:v>-8.0664294187426568E-3</c:v>
                </c:pt>
                <c:pt idx="26331">
                  <c:v>-8.0664294187426568E-3</c:v>
                </c:pt>
                <c:pt idx="26332">
                  <c:v>-8.0664294187426568E-3</c:v>
                </c:pt>
                <c:pt idx="26333">
                  <c:v>-8.0664294187426568E-3</c:v>
                </c:pt>
                <c:pt idx="26334">
                  <c:v>-8.0664294187426568E-3</c:v>
                </c:pt>
                <c:pt idx="26335">
                  <c:v>-8.0664294187426568E-3</c:v>
                </c:pt>
                <c:pt idx="26336">
                  <c:v>-7.5919335705812614E-3</c:v>
                </c:pt>
                <c:pt idx="26337">
                  <c:v>-7.5919335705812614E-3</c:v>
                </c:pt>
                <c:pt idx="26338">
                  <c:v>-7.5919335705812614E-3</c:v>
                </c:pt>
                <c:pt idx="26339">
                  <c:v>-8.0626037467394062E-3</c:v>
                </c:pt>
                <c:pt idx="26340">
                  <c:v>-8.0626037467394062E-3</c:v>
                </c:pt>
                <c:pt idx="26341">
                  <c:v>-8.0626037467394062E-3</c:v>
                </c:pt>
                <c:pt idx="26342">
                  <c:v>-8.0626037467394062E-3</c:v>
                </c:pt>
                <c:pt idx="26343">
                  <c:v>-8.0626037467394062E-3</c:v>
                </c:pt>
                <c:pt idx="26344">
                  <c:v>-8.0626037467394062E-3</c:v>
                </c:pt>
                <c:pt idx="26345">
                  <c:v>-8.0626037467394062E-3</c:v>
                </c:pt>
                <c:pt idx="26346">
                  <c:v>-8.0626037467394062E-3</c:v>
                </c:pt>
                <c:pt idx="26347">
                  <c:v>-8.0626037467394062E-3</c:v>
                </c:pt>
                <c:pt idx="26348">
                  <c:v>-8.2997391510552746E-3</c:v>
                </c:pt>
                <c:pt idx="26349">
                  <c:v>-8.2997391510552746E-3</c:v>
                </c:pt>
                <c:pt idx="26350">
                  <c:v>-8.0626037467394062E-3</c:v>
                </c:pt>
                <c:pt idx="26351">
                  <c:v>-8.0626037467394062E-3</c:v>
                </c:pt>
                <c:pt idx="26352">
                  <c:v>-7.8254683424235534E-3</c:v>
                </c:pt>
                <c:pt idx="26353">
                  <c:v>-8.2958046930552767E-3</c:v>
                </c:pt>
                <c:pt idx="26354">
                  <c:v>-8.2958046930552767E-3</c:v>
                </c:pt>
                <c:pt idx="26355">
                  <c:v>-8.5308056872037928E-3</c:v>
                </c:pt>
                <c:pt idx="26356">
                  <c:v>-8.2938388625592527E-3</c:v>
                </c:pt>
                <c:pt idx="26357">
                  <c:v>-8.0568720379147248E-3</c:v>
                </c:pt>
                <c:pt idx="26358">
                  <c:v>-7.8217587105949594E-3</c:v>
                </c:pt>
                <c:pt idx="26359">
                  <c:v>-8.2938388625592527E-3</c:v>
                </c:pt>
                <c:pt idx="26360">
                  <c:v>-8.0587817018250765E-3</c:v>
                </c:pt>
                <c:pt idx="26361">
                  <c:v>-8.0587817018250765E-3</c:v>
                </c:pt>
                <c:pt idx="26362">
                  <c:v>-8.0587817018250765E-3</c:v>
                </c:pt>
                <c:pt idx="26363">
                  <c:v>-8.0587817018250765E-3</c:v>
                </c:pt>
                <c:pt idx="26364">
                  <c:v>-8.0587817018250765E-3</c:v>
                </c:pt>
                <c:pt idx="26365">
                  <c:v>-8.0587817018250765E-3</c:v>
                </c:pt>
                <c:pt idx="26366">
                  <c:v>-8.0587817018250765E-3</c:v>
                </c:pt>
                <c:pt idx="26367">
                  <c:v>-8.0587817018250765E-3</c:v>
                </c:pt>
                <c:pt idx="26368">
                  <c:v>-8.0587817018250765E-3</c:v>
                </c:pt>
                <c:pt idx="26369">
                  <c:v>-8.0587817018250765E-3</c:v>
                </c:pt>
                <c:pt idx="26370">
                  <c:v>-8.0587817018250765E-3</c:v>
                </c:pt>
                <c:pt idx="26371">
                  <c:v>-8.0587817018250765E-3</c:v>
                </c:pt>
                <c:pt idx="26372">
                  <c:v>-8.0587817018250765E-3</c:v>
                </c:pt>
                <c:pt idx="26373">
                  <c:v>-8.0587817018250765E-3</c:v>
                </c:pt>
                <c:pt idx="26374">
                  <c:v>-8.0587817018250765E-3</c:v>
                </c:pt>
                <c:pt idx="26375">
                  <c:v>-8.0587817018250765E-3</c:v>
                </c:pt>
                <c:pt idx="26376">
                  <c:v>-8.0587817018250765E-3</c:v>
                </c:pt>
                <c:pt idx="26377">
                  <c:v>-8.0587817018250765E-3</c:v>
                </c:pt>
                <c:pt idx="26378">
                  <c:v>-8.0587817018250765E-3</c:v>
                </c:pt>
                <c:pt idx="26379">
                  <c:v>-8.0587817018250765E-3</c:v>
                </c:pt>
                <c:pt idx="26380">
                  <c:v>-8.0587817018250765E-3</c:v>
                </c:pt>
                <c:pt idx="26381">
                  <c:v>-8.0587817018250765E-3</c:v>
                </c:pt>
                <c:pt idx="26382">
                  <c:v>-8.0587817018250765E-3</c:v>
                </c:pt>
                <c:pt idx="26383">
                  <c:v>-8.0587817018250765E-3</c:v>
                </c:pt>
                <c:pt idx="26384">
                  <c:v>-8.0587817018250765E-3</c:v>
                </c:pt>
                <c:pt idx="26385">
                  <c:v>-8.0587817018250765E-3</c:v>
                </c:pt>
                <c:pt idx="26386">
                  <c:v>-8.0587817018250765E-3</c:v>
                </c:pt>
                <c:pt idx="26387">
                  <c:v>-8.0587817018250765E-3</c:v>
                </c:pt>
                <c:pt idx="26388">
                  <c:v>-8.0587817018250765E-3</c:v>
                </c:pt>
                <c:pt idx="26389">
                  <c:v>-8.0587817018250765E-3</c:v>
                </c:pt>
                <c:pt idx="26390">
                  <c:v>-8.0587817018250765E-3</c:v>
                </c:pt>
                <c:pt idx="26391">
                  <c:v>-8.0587817018250765E-3</c:v>
                </c:pt>
                <c:pt idx="26392">
                  <c:v>-8.0587817018250765E-3</c:v>
                </c:pt>
                <c:pt idx="26393">
                  <c:v>-9.2438966579758228E-3</c:v>
                </c:pt>
                <c:pt idx="26394">
                  <c:v>-9.2438966579758228E-3</c:v>
                </c:pt>
                <c:pt idx="26395">
                  <c:v>-9.2438966579758228E-3</c:v>
                </c:pt>
                <c:pt idx="26396">
                  <c:v>-9.2438966579758228E-3</c:v>
                </c:pt>
                <c:pt idx="26397">
                  <c:v>-9.2438966579758228E-3</c:v>
                </c:pt>
                <c:pt idx="26398">
                  <c:v>-9.2438966579758228E-3</c:v>
                </c:pt>
                <c:pt idx="26399">
                  <c:v>-9.2438966579758228E-3</c:v>
                </c:pt>
                <c:pt idx="26400">
                  <c:v>-9.2438966579758228E-3</c:v>
                </c:pt>
                <c:pt idx="26401">
                  <c:v>-9.2438966579758228E-3</c:v>
                </c:pt>
                <c:pt idx="26402">
                  <c:v>-9.2438966579758228E-3</c:v>
                </c:pt>
                <c:pt idx="26403">
                  <c:v>-9.0068736667456746E-3</c:v>
                </c:pt>
                <c:pt idx="26404">
                  <c:v>-9.0068736667456746E-3</c:v>
                </c:pt>
                <c:pt idx="26405">
                  <c:v>-9.4809196492060231E-3</c:v>
                </c:pt>
                <c:pt idx="26406">
                  <c:v>-9.4809196492060231E-3</c:v>
                </c:pt>
                <c:pt idx="26407">
                  <c:v>-9.2438966579758228E-3</c:v>
                </c:pt>
                <c:pt idx="26408">
                  <c:v>-9.2438966579758228E-3</c:v>
                </c:pt>
                <c:pt idx="26409">
                  <c:v>-9.2438966579758228E-3</c:v>
                </c:pt>
                <c:pt idx="26410">
                  <c:v>-9.2438966579758228E-3</c:v>
                </c:pt>
                <c:pt idx="26411">
                  <c:v>-9.2438966579758228E-3</c:v>
                </c:pt>
                <c:pt idx="26412">
                  <c:v>-9.2438966579758228E-3</c:v>
                </c:pt>
                <c:pt idx="26413">
                  <c:v>-9.2438966579758228E-3</c:v>
                </c:pt>
                <c:pt idx="26414">
                  <c:v>-9.2438966579758228E-3</c:v>
                </c:pt>
                <c:pt idx="26415">
                  <c:v>-9.2438966579758228E-3</c:v>
                </c:pt>
                <c:pt idx="26416">
                  <c:v>-9.2438966579758228E-3</c:v>
                </c:pt>
                <c:pt idx="26417">
                  <c:v>-9.2438966579758228E-3</c:v>
                </c:pt>
                <c:pt idx="26418">
                  <c:v>-9.2438966579758228E-3</c:v>
                </c:pt>
                <c:pt idx="26419">
                  <c:v>-9.2438966579758228E-3</c:v>
                </c:pt>
                <c:pt idx="26420">
                  <c:v>-9.2438966579758228E-3</c:v>
                </c:pt>
                <c:pt idx="26421">
                  <c:v>-9.2438966579758228E-3</c:v>
                </c:pt>
                <c:pt idx="26422">
                  <c:v>-9.2438966579758228E-3</c:v>
                </c:pt>
                <c:pt idx="26423">
                  <c:v>-9.2438966579758228E-3</c:v>
                </c:pt>
                <c:pt idx="26424">
                  <c:v>-9.2438966579758228E-3</c:v>
                </c:pt>
                <c:pt idx="26425">
                  <c:v>-9.2438966579758228E-3</c:v>
                </c:pt>
                <c:pt idx="26426">
                  <c:v>-9.4809196492060231E-3</c:v>
                </c:pt>
                <c:pt idx="26427">
                  <c:v>-9.4809196492060231E-3</c:v>
                </c:pt>
                <c:pt idx="26428">
                  <c:v>-9.717942640436121E-3</c:v>
                </c:pt>
                <c:pt idx="26429">
                  <c:v>-9.717942640436121E-3</c:v>
                </c:pt>
                <c:pt idx="26430">
                  <c:v>-9.717942640436121E-3</c:v>
                </c:pt>
                <c:pt idx="26431">
                  <c:v>-9.717942640436121E-3</c:v>
                </c:pt>
                <c:pt idx="26432">
                  <c:v>-9.717942640436121E-3</c:v>
                </c:pt>
                <c:pt idx="26433">
                  <c:v>-9.717942640436121E-3</c:v>
                </c:pt>
                <c:pt idx="26434">
                  <c:v>-9.717942640436121E-3</c:v>
                </c:pt>
                <c:pt idx="26435">
                  <c:v>-9.717942640436121E-3</c:v>
                </c:pt>
                <c:pt idx="26436">
                  <c:v>-9.717942640436121E-3</c:v>
                </c:pt>
                <c:pt idx="26437">
                  <c:v>-9.717942640436121E-3</c:v>
                </c:pt>
                <c:pt idx="26438">
                  <c:v>-9.717942640436121E-3</c:v>
                </c:pt>
                <c:pt idx="26439">
                  <c:v>-9.717942640436121E-3</c:v>
                </c:pt>
                <c:pt idx="26440">
                  <c:v>-9.717942640436121E-3</c:v>
                </c:pt>
                <c:pt idx="26441">
                  <c:v>-9.717942640436121E-3</c:v>
                </c:pt>
                <c:pt idx="26442">
                  <c:v>-9.717942640436121E-3</c:v>
                </c:pt>
                <c:pt idx="26443">
                  <c:v>-9.717942640436121E-3</c:v>
                </c:pt>
                <c:pt idx="26444">
                  <c:v>-9.717942640436121E-3</c:v>
                </c:pt>
                <c:pt idx="26445">
                  <c:v>-9.717942640436121E-3</c:v>
                </c:pt>
                <c:pt idx="26446">
                  <c:v>-9.717942640436121E-3</c:v>
                </c:pt>
                <c:pt idx="26447">
                  <c:v>-9.9549656316663265E-3</c:v>
                </c:pt>
                <c:pt idx="26448">
                  <c:v>-9.9549656316663265E-3</c:v>
                </c:pt>
                <c:pt idx="26449">
                  <c:v>-9.9549656316663265E-3</c:v>
                </c:pt>
                <c:pt idx="26450">
                  <c:v>-9.9549656316663265E-3</c:v>
                </c:pt>
                <c:pt idx="26451">
                  <c:v>-1.0429011614126581E-2</c:v>
                </c:pt>
                <c:pt idx="26452">
                  <c:v>-1.0429011614126581E-2</c:v>
                </c:pt>
                <c:pt idx="26453">
                  <c:v>-1.0429011614126581E-2</c:v>
                </c:pt>
                <c:pt idx="26454">
                  <c:v>-1.0429011614126581E-2</c:v>
                </c:pt>
                <c:pt idx="26455">
                  <c:v>-1.0191988622896419E-2</c:v>
                </c:pt>
                <c:pt idx="26456">
                  <c:v>-1.0191988622896419E-2</c:v>
                </c:pt>
                <c:pt idx="26457">
                  <c:v>-9.9549656316663265E-3</c:v>
                </c:pt>
                <c:pt idx="26458">
                  <c:v>-9.9549656316663265E-3</c:v>
                </c:pt>
                <c:pt idx="26459">
                  <c:v>-9.9549656316663265E-3</c:v>
                </c:pt>
                <c:pt idx="26460">
                  <c:v>-8.3095916429250325E-3</c:v>
                </c:pt>
                <c:pt idx="26461">
                  <c:v>-8.3095916429250325E-3</c:v>
                </c:pt>
                <c:pt idx="26462">
                  <c:v>-8.3095916429250325E-3</c:v>
                </c:pt>
                <c:pt idx="26463">
                  <c:v>-8.3095916429250325E-3</c:v>
                </c:pt>
                <c:pt idx="26464">
                  <c:v>-8.3095916429250325E-3</c:v>
                </c:pt>
                <c:pt idx="26465">
                  <c:v>-8.3095916429250325E-3</c:v>
                </c:pt>
                <c:pt idx="26466">
                  <c:v>-8.3095916429250325E-3</c:v>
                </c:pt>
                <c:pt idx="26467">
                  <c:v>-8.3095916429250325E-3</c:v>
                </c:pt>
                <c:pt idx="26468">
                  <c:v>-8.3095916429250325E-3</c:v>
                </c:pt>
                <c:pt idx="26469">
                  <c:v>-8.3095916429250325E-3</c:v>
                </c:pt>
                <c:pt idx="26470">
                  <c:v>-8.3095916429250325E-3</c:v>
                </c:pt>
                <c:pt idx="26471">
                  <c:v>-8.3095916429250325E-3</c:v>
                </c:pt>
                <c:pt idx="26472">
                  <c:v>-8.3095916429250325E-3</c:v>
                </c:pt>
                <c:pt idx="26473">
                  <c:v>-8.3095916429250325E-3</c:v>
                </c:pt>
                <c:pt idx="26474">
                  <c:v>-8.3095916429250325E-3</c:v>
                </c:pt>
                <c:pt idx="26475">
                  <c:v>-8.3095916429250325E-3</c:v>
                </c:pt>
                <c:pt idx="26476">
                  <c:v>-8.3095916429250325E-3</c:v>
                </c:pt>
                <c:pt idx="26477">
                  <c:v>-8.3095916429250325E-3</c:v>
                </c:pt>
                <c:pt idx="26478">
                  <c:v>-8.0740916646877287E-3</c:v>
                </c:pt>
                <c:pt idx="26479">
                  <c:v>-8.3115649489433115E-3</c:v>
                </c:pt>
                <c:pt idx="26480">
                  <c:v>-8.3115649489433115E-3</c:v>
                </c:pt>
                <c:pt idx="26481">
                  <c:v>-8.3115649489433115E-3</c:v>
                </c:pt>
                <c:pt idx="26482">
                  <c:v>-8.3115649489433115E-3</c:v>
                </c:pt>
                <c:pt idx="26483">
                  <c:v>-8.3115649489433115E-3</c:v>
                </c:pt>
                <c:pt idx="26484">
                  <c:v>-8.3115649489433115E-3</c:v>
                </c:pt>
                <c:pt idx="26485">
                  <c:v>-8.3115649489433115E-3</c:v>
                </c:pt>
                <c:pt idx="26486">
                  <c:v>-8.3115649489433115E-3</c:v>
                </c:pt>
                <c:pt idx="26487">
                  <c:v>-8.3115649489433115E-3</c:v>
                </c:pt>
                <c:pt idx="26488">
                  <c:v>-8.0760095011877166E-3</c:v>
                </c:pt>
                <c:pt idx="26489">
                  <c:v>-8.0760095011877166E-3</c:v>
                </c:pt>
                <c:pt idx="26490">
                  <c:v>-8.3135391923991071E-3</c:v>
                </c:pt>
                <c:pt idx="26491">
                  <c:v>-8.0779282489902588E-3</c:v>
                </c:pt>
                <c:pt idx="26492">
                  <c:v>-7.8403421240199975E-3</c:v>
                </c:pt>
                <c:pt idx="26493">
                  <c:v>-8.0760095011877166E-3</c:v>
                </c:pt>
                <c:pt idx="26494">
                  <c:v>-8.0760095011877166E-3</c:v>
                </c:pt>
                <c:pt idx="26495">
                  <c:v>-7.8403421240199975E-3</c:v>
                </c:pt>
                <c:pt idx="26496">
                  <c:v>-8.3155143739606311E-3</c:v>
                </c:pt>
                <c:pt idx="26497">
                  <c:v>-8.0798479087453162E-3</c:v>
                </c:pt>
                <c:pt idx="26498">
                  <c:v>-8.0798479087453162E-3</c:v>
                </c:pt>
                <c:pt idx="26499">
                  <c:v>-8.0798479087453162E-3</c:v>
                </c:pt>
                <c:pt idx="26500">
                  <c:v>-7.6045627376425924E-3</c:v>
                </c:pt>
                <c:pt idx="26501">
                  <c:v>-7.6045627376425924E-3</c:v>
                </c:pt>
                <c:pt idx="26502">
                  <c:v>-7.6045627376425924E-3</c:v>
                </c:pt>
                <c:pt idx="26503">
                  <c:v>-7.6045627376425924E-3</c:v>
                </c:pt>
                <c:pt idx="26504">
                  <c:v>-8.0798479087453162E-3</c:v>
                </c:pt>
                <c:pt idx="26505">
                  <c:v>-8.0798479087453162E-3</c:v>
                </c:pt>
                <c:pt idx="26506">
                  <c:v>-7.8422053231939487E-3</c:v>
                </c:pt>
                <c:pt idx="26507">
                  <c:v>-7.8422053231939487E-3</c:v>
                </c:pt>
                <c:pt idx="26508">
                  <c:v>-7.8422053231939487E-3</c:v>
                </c:pt>
                <c:pt idx="26509">
                  <c:v>-7.8422053231939487E-3</c:v>
                </c:pt>
                <c:pt idx="26510">
                  <c:v>-7.8422053231939487E-3</c:v>
                </c:pt>
                <c:pt idx="26511">
                  <c:v>-7.8422053231939487E-3</c:v>
                </c:pt>
                <c:pt idx="26512">
                  <c:v>-7.6045627376425924E-3</c:v>
                </c:pt>
                <c:pt idx="26513">
                  <c:v>-7.6045627376425924E-3</c:v>
                </c:pt>
                <c:pt idx="26514">
                  <c:v>-7.6045627376425924E-3</c:v>
                </c:pt>
                <c:pt idx="26515">
                  <c:v>-8.0760095011877166E-3</c:v>
                </c:pt>
                <c:pt idx="26516">
                  <c:v>-8.3135391923991071E-3</c:v>
                </c:pt>
                <c:pt idx="26517">
                  <c:v>-8.0779282489902588E-3</c:v>
                </c:pt>
                <c:pt idx="26518">
                  <c:v>-8.0779282489902588E-3</c:v>
                </c:pt>
                <c:pt idx="26519">
                  <c:v>-8.0779282489902588E-3</c:v>
                </c:pt>
                <c:pt idx="26520">
                  <c:v>-8.0779282489902588E-3</c:v>
                </c:pt>
                <c:pt idx="26521">
                  <c:v>-8.5490382331987868E-3</c:v>
                </c:pt>
                <c:pt idx="26522">
                  <c:v>-8.0740916646877287E-3</c:v>
                </c:pt>
                <c:pt idx="26523">
                  <c:v>-8.0740916646877287E-3</c:v>
                </c:pt>
                <c:pt idx="26524">
                  <c:v>-8.0740916646877287E-3</c:v>
                </c:pt>
                <c:pt idx="26525">
                  <c:v>-8.0740916646877287E-3</c:v>
                </c:pt>
                <c:pt idx="26526">
                  <c:v>-8.0740916646877287E-3</c:v>
                </c:pt>
                <c:pt idx="26527">
                  <c:v>-8.0740916646877287E-3</c:v>
                </c:pt>
                <c:pt idx="26528">
                  <c:v>-8.0740916646877287E-3</c:v>
                </c:pt>
                <c:pt idx="26529">
                  <c:v>-8.0740916646877287E-3</c:v>
                </c:pt>
                <c:pt idx="26530">
                  <c:v>-8.0740916646877287E-3</c:v>
                </c:pt>
                <c:pt idx="26531">
                  <c:v>-8.0740916646877287E-3</c:v>
                </c:pt>
                <c:pt idx="26532">
                  <c:v>-8.0740916646877287E-3</c:v>
                </c:pt>
                <c:pt idx="26533">
                  <c:v>-8.0740916646877287E-3</c:v>
                </c:pt>
                <c:pt idx="26534">
                  <c:v>-8.0740916646877287E-3</c:v>
                </c:pt>
                <c:pt idx="26535">
                  <c:v>-8.544979824353191E-3</c:v>
                </c:pt>
                <c:pt idx="26536">
                  <c:v>-8.3076192736767779E-3</c:v>
                </c:pt>
                <c:pt idx="26537">
                  <c:v>-8.3076192736767779E-3</c:v>
                </c:pt>
                <c:pt idx="26538">
                  <c:v>-8.0702587230002398E-3</c:v>
                </c:pt>
                <c:pt idx="26539">
                  <c:v>-8.0740916646877287E-3</c:v>
                </c:pt>
                <c:pt idx="26540">
                  <c:v>-8.5490382331987868E-3</c:v>
                </c:pt>
                <c:pt idx="26541">
                  <c:v>-8.784425451092117E-3</c:v>
                </c:pt>
                <c:pt idx="26542">
                  <c:v>-8.784425451092117E-3</c:v>
                </c:pt>
                <c:pt idx="26543">
                  <c:v>-8.0760095011877166E-3</c:v>
                </c:pt>
                <c:pt idx="26544">
                  <c:v>-8.3115649489433115E-3</c:v>
                </c:pt>
                <c:pt idx="26545">
                  <c:v>-8.3115649489433115E-3</c:v>
                </c:pt>
                <c:pt idx="26546">
                  <c:v>-8.3115649489433115E-3</c:v>
                </c:pt>
                <c:pt idx="26547">
                  <c:v>-8.3115649489433115E-3</c:v>
                </c:pt>
                <c:pt idx="26548">
                  <c:v>-8.3115649489433115E-3</c:v>
                </c:pt>
                <c:pt idx="26549">
                  <c:v>-8.3115649489433115E-3</c:v>
                </c:pt>
                <c:pt idx="26550">
                  <c:v>-8.3115649489433115E-3</c:v>
                </c:pt>
                <c:pt idx="26551">
                  <c:v>-8.0740916646877287E-3</c:v>
                </c:pt>
                <c:pt idx="26552">
                  <c:v>-8.0740916646877287E-3</c:v>
                </c:pt>
                <c:pt idx="26553">
                  <c:v>-8.3115649489433115E-3</c:v>
                </c:pt>
                <c:pt idx="26554">
                  <c:v>-8.3115649489433115E-3</c:v>
                </c:pt>
                <c:pt idx="26555">
                  <c:v>-8.0740916646877287E-3</c:v>
                </c:pt>
                <c:pt idx="26556">
                  <c:v>-8.0740916646877287E-3</c:v>
                </c:pt>
                <c:pt idx="26557">
                  <c:v>-8.0740916646877287E-3</c:v>
                </c:pt>
                <c:pt idx="26558">
                  <c:v>-8.0740916646877287E-3</c:v>
                </c:pt>
                <c:pt idx="26559">
                  <c:v>-8.0740916646877287E-3</c:v>
                </c:pt>
                <c:pt idx="26560">
                  <c:v>-8.0740916646877287E-3</c:v>
                </c:pt>
                <c:pt idx="26561">
                  <c:v>-8.0740916646877287E-3</c:v>
                </c:pt>
                <c:pt idx="26562">
                  <c:v>-8.0740916646877287E-3</c:v>
                </c:pt>
                <c:pt idx="26563">
                  <c:v>-8.0740916646877287E-3</c:v>
                </c:pt>
                <c:pt idx="26564">
                  <c:v>-8.0740916646877287E-3</c:v>
                </c:pt>
                <c:pt idx="26565">
                  <c:v>-8.0740916646877287E-3</c:v>
                </c:pt>
                <c:pt idx="26566">
                  <c:v>-8.0740916646877287E-3</c:v>
                </c:pt>
                <c:pt idx="26567">
                  <c:v>-8.0740916646877287E-3</c:v>
                </c:pt>
                <c:pt idx="26568">
                  <c:v>-8.0740916646877287E-3</c:v>
                </c:pt>
                <c:pt idx="26569">
                  <c:v>-8.0740916646877287E-3</c:v>
                </c:pt>
                <c:pt idx="26570">
                  <c:v>-8.0740916646877287E-3</c:v>
                </c:pt>
                <c:pt idx="26571">
                  <c:v>-8.0740916646877287E-3</c:v>
                </c:pt>
                <c:pt idx="26572">
                  <c:v>-8.0740916646877287E-3</c:v>
                </c:pt>
                <c:pt idx="26573">
                  <c:v>-7.8366183804322396E-3</c:v>
                </c:pt>
                <c:pt idx="26574">
                  <c:v>-7.8366183804322396E-3</c:v>
                </c:pt>
                <c:pt idx="26575">
                  <c:v>-7.8366183804322396E-3</c:v>
                </c:pt>
                <c:pt idx="26576">
                  <c:v>-7.8366183804322396E-3</c:v>
                </c:pt>
                <c:pt idx="26577">
                  <c:v>-7.8366183804322396E-3</c:v>
                </c:pt>
                <c:pt idx="26578">
                  <c:v>-7.8366183804322396E-3</c:v>
                </c:pt>
                <c:pt idx="26579">
                  <c:v>-7.5991450961767027E-3</c:v>
                </c:pt>
                <c:pt idx="26580">
                  <c:v>-7.5991450961767027E-3</c:v>
                </c:pt>
                <c:pt idx="26581">
                  <c:v>-7.5991450961767027E-3</c:v>
                </c:pt>
                <c:pt idx="26582">
                  <c:v>-7.5991450961767027E-3</c:v>
                </c:pt>
                <c:pt idx="26583">
                  <c:v>-7.5991450961767027E-3</c:v>
                </c:pt>
                <c:pt idx="26584">
                  <c:v>-7.5991450961767027E-3</c:v>
                </c:pt>
                <c:pt idx="26585">
                  <c:v>-7.5991450961767027E-3</c:v>
                </c:pt>
                <c:pt idx="26586">
                  <c:v>-7.5991450961767027E-3</c:v>
                </c:pt>
                <c:pt idx="26587">
                  <c:v>-7.5991450961767027E-3</c:v>
                </c:pt>
                <c:pt idx="26588">
                  <c:v>-7.5991450961767027E-3</c:v>
                </c:pt>
                <c:pt idx="26589">
                  <c:v>-7.5991450961767027E-3</c:v>
                </c:pt>
                <c:pt idx="26590">
                  <c:v>-7.5991450961767027E-3</c:v>
                </c:pt>
                <c:pt idx="26591">
                  <c:v>-7.5991450961767027E-3</c:v>
                </c:pt>
                <c:pt idx="26592">
                  <c:v>-8.0702587230002398E-3</c:v>
                </c:pt>
                <c:pt idx="26593">
                  <c:v>-8.0702587230002398E-3</c:v>
                </c:pt>
                <c:pt idx="26594">
                  <c:v>-8.0702587230002398E-3</c:v>
                </c:pt>
                <c:pt idx="26595">
                  <c:v>-8.0702587230002398E-3</c:v>
                </c:pt>
                <c:pt idx="26596">
                  <c:v>-8.0702587230002398E-3</c:v>
                </c:pt>
                <c:pt idx="26597">
                  <c:v>-8.0702587230002398E-3</c:v>
                </c:pt>
                <c:pt idx="26598">
                  <c:v>-8.0702587230002398E-3</c:v>
                </c:pt>
                <c:pt idx="26599">
                  <c:v>-8.0702587230002398E-3</c:v>
                </c:pt>
                <c:pt idx="26600">
                  <c:v>-8.0702587230002398E-3</c:v>
                </c:pt>
                <c:pt idx="26601">
                  <c:v>-8.0702587230002398E-3</c:v>
                </c:pt>
                <c:pt idx="26602">
                  <c:v>-8.0702587230002398E-3</c:v>
                </c:pt>
                <c:pt idx="26603">
                  <c:v>-8.0702587230002398E-3</c:v>
                </c:pt>
                <c:pt idx="26604">
                  <c:v>-8.0702587230002398E-3</c:v>
                </c:pt>
                <c:pt idx="26605">
                  <c:v>-8.0702587230002398E-3</c:v>
                </c:pt>
                <c:pt idx="26606">
                  <c:v>-8.0702587230002398E-3</c:v>
                </c:pt>
                <c:pt idx="26607">
                  <c:v>-7.8347578347578474E-3</c:v>
                </c:pt>
                <c:pt idx="26608">
                  <c:v>-8.3095916429250325E-3</c:v>
                </c:pt>
                <c:pt idx="26609">
                  <c:v>-8.3095916429250325E-3</c:v>
                </c:pt>
                <c:pt idx="26610">
                  <c:v>-8.3095916429250325E-3</c:v>
                </c:pt>
                <c:pt idx="26611">
                  <c:v>-8.0740916646877287E-3</c:v>
                </c:pt>
                <c:pt idx="26612">
                  <c:v>-8.0740916646877287E-3</c:v>
                </c:pt>
                <c:pt idx="26613">
                  <c:v>-8.3115649489433115E-3</c:v>
                </c:pt>
                <c:pt idx="26614">
                  <c:v>-8.3115649489433115E-3</c:v>
                </c:pt>
                <c:pt idx="26615">
                  <c:v>-8.3115649489433115E-3</c:v>
                </c:pt>
                <c:pt idx="26616">
                  <c:v>-8.3115649489433115E-3</c:v>
                </c:pt>
                <c:pt idx="26617">
                  <c:v>-8.0740916646877287E-3</c:v>
                </c:pt>
                <c:pt idx="26618">
                  <c:v>-8.0740916646877287E-3</c:v>
                </c:pt>
                <c:pt idx="26619">
                  <c:v>-8.0740916646877287E-3</c:v>
                </c:pt>
                <c:pt idx="26620">
                  <c:v>-8.0740916646877287E-3</c:v>
                </c:pt>
                <c:pt idx="26621">
                  <c:v>-8.0740916646877287E-3</c:v>
                </c:pt>
                <c:pt idx="26622">
                  <c:v>-7.8366183804322396E-3</c:v>
                </c:pt>
                <c:pt idx="26623">
                  <c:v>-8.3076192736767779E-3</c:v>
                </c:pt>
                <c:pt idx="26624">
                  <c:v>-8.0702587230002398E-3</c:v>
                </c:pt>
                <c:pt idx="26625">
                  <c:v>-7.8347578347578474E-3</c:v>
                </c:pt>
                <c:pt idx="26626">
                  <c:v>-8.072174738841446E-3</c:v>
                </c:pt>
                <c:pt idx="26627">
                  <c:v>-8.072174738841446E-3</c:v>
                </c:pt>
                <c:pt idx="26628">
                  <c:v>-8.072174738841446E-3</c:v>
                </c:pt>
                <c:pt idx="26629">
                  <c:v>-8.072174738841446E-3</c:v>
                </c:pt>
                <c:pt idx="26630">
                  <c:v>-8.072174738841446E-3</c:v>
                </c:pt>
                <c:pt idx="26631">
                  <c:v>-8.072174738841446E-3</c:v>
                </c:pt>
                <c:pt idx="26632">
                  <c:v>-8.072174738841446E-3</c:v>
                </c:pt>
                <c:pt idx="26633">
                  <c:v>-8.072174738841446E-3</c:v>
                </c:pt>
                <c:pt idx="26634">
                  <c:v>-8.072174738841446E-3</c:v>
                </c:pt>
                <c:pt idx="26635">
                  <c:v>-8.072174738841446E-3</c:v>
                </c:pt>
                <c:pt idx="26636">
                  <c:v>-8.072174738841446E-3</c:v>
                </c:pt>
                <c:pt idx="26637">
                  <c:v>-8.072174738841446E-3</c:v>
                </c:pt>
                <c:pt idx="26638">
                  <c:v>-8.072174738841446E-3</c:v>
                </c:pt>
                <c:pt idx="26639">
                  <c:v>-8.072174738841446E-3</c:v>
                </c:pt>
                <c:pt idx="26640">
                  <c:v>-8.072174738841446E-3</c:v>
                </c:pt>
                <c:pt idx="26641">
                  <c:v>-8.072174738841446E-3</c:v>
                </c:pt>
                <c:pt idx="26642">
                  <c:v>-8.072174738841446E-3</c:v>
                </c:pt>
                <c:pt idx="26643">
                  <c:v>-8.072174738841446E-3</c:v>
                </c:pt>
                <c:pt idx="26644">
                  <c:v>-8.072174738841446E-3</c:v>
                </c:pt>
                <c:pt idx="26645">
                  <c:v>-8.072174738841446E-3</c:v>
                </c:pt>
                <c:pt idx="26646">
                  <c:v>-8.072174738841446E-3</c:v>
                </c:pt>
                <c:pt idx="26647">
                  <c:v>-8.072174738841446E-3</c:v>
                </c:pt>
                <c:pt idx="26648">
                  <c:v>-8.072174738841446E-3</c:v>
                </c:pt>
                <c:pt idx="26649">
                  <c:v>-8.072174738841446E-3</c:v>
                </c:pt>
                <c:pt idx="26650">
                  <c:v>-8.072174738841446E-3</c:v>
                </c:pt>
                <c:pt idx="26651">
                  <c:v>-8.072174738841446E-3</c:v>
                </c:pt>
                <c:pt idx="26652">
                  <c:v>-8.072174738841446E-3</c:v>
                </c:pt>
                <c:pt idx="26653">
                  <c:v>-8.072174738841446E-3</c:v>
                </c:pt>
                <c:pt idx="26654">
                  <c:v>-8.072174738841446E-3</c:v>
                </c:pt>
                <c:pt idx="26655">
                  <c:v>-8.072174738841446E-3</c:v>
                </c:pt>
                <c:pt idx="26656">
                  <c:v>-8.072174738841446E-3</c:v>
                </c:pt>
                <c:pt idx="26657">
                  <c:v>-8.072174738841446E-3</c:v>
                </c:pt>
                <c:pt idx="26658">
                  <c:v>-8.3095916429250325E-3</c:v>
                </c:pt>
                <c:pt idx="26659">
                  <c:v>-8.3095916429250325E-3</c:v>
                </c:pt>
                <c:pt idx="26660">
                  <c:v>-8.3095916429250325E-3</c:v>
                </c:pt>
                <c:pt idx="26661">
                  <c:v>-8.3095916429250325E-3</c:v>
                </c:pt>
                <c:pt idx="26662">
                  <c:v>-8.3095916429250325E-3</c:v>
                </c:pt>
                <c:pt idx="26663">
                  <c:v>-8.3095916429250325E-3</c:v>
                </c:pt>
                <c:pt idx="26664">
                  <c:v>-8.3095916429250325E-3</c:v>
                </c:pt>
                <c:pt idx="26665">
                  <c:v>-8.3095916429250325E-3</c:v>
                </c:pt>
                <c:pt idx="26666">
                  <c:v>-8.3095916429250325E-3</c:v>
                </c:pt>
                <c:pt idx="26667">
                  <c:v>-8.3095916429250325E-3</c:v>
                </c:pt>
                <c:pt idx="26668">
                  <c:v>-8.3095916429250325E-3</c:v>
                </c:pt>
                <c:pt idx="26669">
                  <c:v>-8.3095916429250325E-3</c:v>
                </c:pt>
                <c:pt idx="26670">
                  <c:v>-8.3095916429250325E-3</c:v>
                </c:pt>
                <c:pt idx="26671">
                  <c:v>-8.3095916429250325E-3</c:v>
                </c:pt>
                <c:pt idx="26672">
                  <c:v>-8.3095916429250325E-3</c:v>
                </c:pt>
                <c:pt idx="26673">
                  <c:v>-8.3095916429250325E-3</c:v>
                </c:pt>
                <c:pt idx="26674">
                  <c:v>-8.3095916429250325E-3</c:v>
                </c:pt>
                <c:pt idx="26675">
                  <c:v>-8.3095916429250325E-3</c:v>
                </c:pt>
                <c:pt idx="26676">
                  <c:v>-8.3095916429250325E-3</c:v>
                </c:pt>
                <c:pt idx="26677">
                  <c:v>-8.3095916429250325E-3</c:v>
                </c:pt>
                <c:pt idx="26678">
                  <c:v>-8.3095916429250325E-3</c:v>
                </c:pt>
                <c:pt idx="26679">
                  <c:v>-8.072174738841446E-3</c:v>
                </c:pt>
                <c:pt idx="26680">
                  <c:v>-8.072174738841446E-3</c:v>
                </c:pt>
                <c:pt idx="26681">
                  <c:v>-8.072174738841446E-3</c:v>
                </c:pt>
                <c:pt idx="26682">
                  <c:v>-8.072174738841446E-3</c:v>
                </c:pt>
                <c:pt idx="26683">
                  <c:v>-8.072174738841446E-3</c:v>
                </c:pt>
                <c:pt idx="26684">
                  <c:v>-8.072174738841446E-3</c:v>
                </c:pt>
                <c:pt idx="26685">
                  <c:v>-8.072174738841446E-3</c:v>
                </c:pt>
                <c:pt idx="26686">
                  <c:v>-8.072174738841446E-3</c:v>
                </c:pt>
                <c:pt idx="26687">
                  <c:v>-8.072174738841446E-3</c:v>
                </c:pt>
                <c:pt idx="26688">
                  <c:v>-8.072174738841446E-3</c:v>
                </c:pt>
                <c:pt idx="26689">
                  <c:v>-8.072174738841446E-3</c:v>
                </c:pt>
                <c:pt idx="26690">
                  <c:v>-8.072174738841446E-3</c:v>
                </c:pt>
                <c:pt idx="26691">
                  <c:v>-8.072174738841446E-3</c:v>
                </c:pt>
                <c:pt idx="26692">
                  <c:v>-8.072174738841446E-3</c:v>
                </c:pt>
                <c:pt idx="26693">
                  <c:v>-8.072174738841446E-3</c:v>
                </c:pt>
                <c:pt idx="26694">
                  <c:v>-8.072174738841446E-3</c:v>
                </c:pt>
                <c:pt idx="26695">
                  <c:v>-8.072174738841446E-3</c:v>
                </c:pt>
                <c:pt idx="26696">
                  <c:v>-8.072174738841446E-3</c:v>
                </c:pt>
                <c:pt idx="26697">
                  <c:v>-8.072174738841446E-3</c:v>
                </c:pt>
                <c:pt idx="26698">
                  <c:v>-8.072174738841446E-3</c:v>
                </c:pt>
                <c:pt idx="26699">
                  <c:v>-7.8347578347578474E-3</c:v>
                </c:pt>
                <c:pt idx="26700">
                  <c:v>-7.8347578347578474E-3</c:v>
                </c:pt>
                <c:pt idx="26701">
                  <c:v>-7.8347578347578474E-3</c:v>
                </c:pt>
                <c:pt idx="26702">
                  <c:v>-7.8347578347578474E-3</c:v>
                </c:pt>
                <c:pt idx="26703">
                  <c:v>-7.8347578347578474E-3</c:v>
                </c:pt>
                <c:pt idx="26704">
                  <c:v>-7.8347578347578474E-3</c:v>
                </c:pt>
                <c:pt idx="26705">
                  <c:v>-7.8347578347578474E-3</c:v>
                </c:pt>
                <c:pt idx="26706">
                  <c:v>-7.8347578347578474E-3</c:v>
                </c:pt>
                <c:pt idx="26707">
                  <c:v>-7.3599240265907013E-3</c:v>
                </c:pt>
                <c:pt idx="26708">
                  <c:v>-7.3599240265907013E-3</c:v>
                </c:pt>
                <c:pt idx="26709">
                  <c:v>-7.3599240265907013E-3</c:v>
                </c:pt>
                <c:pt idx="26710">
                  <c:v>-7.3599240265907013E-3</c:v>
                </c:pt>
                <c:pt idx="26711">
                  <c:v>-7.8347578347578474E-3</c:v>
                </c:pt>
                <c:pt idx="26712">
                  <c:v>-7.8347578347578474E-3</c:v>
                </c:pt>
                <c:pt idx="26713">
                  <c:v>-7.8347578347578474E-3</c:v>
                </c:pt>
                <c:pt idx="26714">
                  <c:v>-7.8347578347578474E-3</c:v>
                </c:pt>
                <c:pt idx="26715">
                  <c:v>-7.8347578347578474E-3</c:v>
                </c:pt>
                <c:pt idx="26716">
                  <c:v>-7.8347578347578474E-3</c:v>
                </c:pt>
                <c:pt idx="26717">
                  <c:v>-7.8347578347578474E-3</c:v>
                </c:pt>
                <c:pt idx="26718">
                  <c:v>-7.8347578347578474E-3</c:v>
                </c:pt>
                <c:pt idx="26719">
                  <c:v>-7.8347578347578474E-3</c:v>
                </c:pt>
                <c:pt idx="26720">
                  <c:v>-7.8347578347578474E-3</c:v>
                </c:pt>
                <c:pt idx="26721">
                  <c:v>-7.8347578347578474E-3</c:v>
                </c:pt>
                <c:pt idx="26722">
                  <c:v>-7.5973409306742887E-3</c:v>
                </c:pt>
                <c:pt idx="26723">
                  <c:v>-7.5973409306742887E-3</c:v>
                </c:pt>
                <c:pt idx="26724">
                  <c:v>-7.5973409306742887E-3</c:v>
                </c:pt>
                <c:pt idx="26725">
                  <c:v>-7.5973409306742887E-3</c:v>
                </c:pt>
                <c:pt idx="26726">
                  <c:v>-7.5973409306742887E-3</c:v>
                </c:pt>
                <c:pt idx="26727">
                  <c:v>-7.5973409306742887E-3</c:v>
                </c:pt>
                <c:pt idx="26728">
                  <c:v>-7.5973409306742887E-3</c:v>
                </c:pt>
                <c:pt idx="26729">
                  <c:v>-7.5973409306742887E-3</c:v>
                </c:pt>
                <c:pt idx="26730">
                  <c:v>-7.3599240265907013E-3</c:v>
                </c:pt>
                <c:pt idx="26731">
                  <c:v>-7.3599240265907013E-3</c:v>
                </c:pt>
                <c:pt idx="26732">
                  <c:v>-7.3599240265907013E-3</c:v>
                </c:pt>
                <c:pt idx="26733">
                  <c:v>-7.3599240265907013E-3</c:v>
                </c:pt>
                <c:pt idx="26734">
                  <c:v>-7.5973409306742887E-3</c:v>
                </c:pt>
                <c:pt idx="26735">
                  <c:v>-7.5973409306742887E-3</c:v>
                </c:pt>
                <c:pt idx="26736">
                  <c:v>-7.5973409306742887E-3</c:v>
                </c:pt>
                <c:pt idx="26737">
                  <c:v>-7.5973409306742887E-3</c:v>
                </c:pt>
                <c:pt idx="26738">
                  <c:v>-7.5973409306742887E-3</c:v>
                </c:pt>
                <c:pt idx="26739">
                  <c:v>-7.5973409306742887E-3</c:v>
                </c:pt>
                <c:pt idx="26740">
                  <c:v>-7.5973409306742887E-3</c:v>
                </c:pt>
                <c:pt idx="26741">
                  <c:v>-7.5973409306742887E-3</c:v>
                </c:pt>
                <c:pt idx="26742">
                  <c:v>-7.5973409306742887E-3</c:v>
                </c:pt>
                <c:pt idx="26743">
                  <c:v>-7.5973409306742887E-3</c:v>
                </c:pt>
                <c:pt idx="26744">
                  <c:v>-7.5973409306742887E-3</c:v>
                </c:pt>
                <c:pt idx="26745">
                  <c:v>-7.5973409306742887E-3</c:v>
                </c:pt>
                <c:pt idx="26746">
                  <c:v>-7.5973409306742887E-3</c:v>
                </c:pt>
                <c:pt idx="26747">
                  <c:v>-7.5973409306742887E-3</c:v>
                </c:pt>
                <c:pt idx="26748">
                  <c:v>-7.5973409306742887E-3</c:v>
                </c:pt>
                <c:pt idx="26749">
                  <c:v>-7.5973409306742887E-3</c:v>
                </c:pt>
                <c:pt idx="26750">
                  <c:v>-7.3599240265907013E-3</c:v>
                </c:pt>
                <c:pt idx="26751">
                  <c:v>-7.3599240265907013E-3</c:v>
                </c:pt>
                <c:pt idx="26752">
                  <c:v>-7.3599240265907013E-3</c:v>
                </c:pt>
                <c:pt idx="26753">
                  <c:v>-7.3599240265907013E-3</c:v>
                </c:pt>
                <c:pt idx="26754">
                  <c:v>-7.3599240265907013E-3</c:v>
                </c:pt>
                <c:pt idx="26755">
                  <c:v>-7.3599240265907013E-3</c:v>
                </c:pt>
                <c:pt idx="26756">
                  <c:v>-7.3599240265907013E-3</c:v>
                </c:pt>
                <c:pt idx="26757">
                  <c:v>-7.3599240265907013E-3</c:v>
                </c:pt>
                <c:pt idx="26758">
                  <c:v>-7.3599240265907013E-3</c:v>
                </c:pt>
                <c:pt idx="26759">
                  <c:v>-7.3599240265907013E-3</c:v>
                </c:pt>
                <c:pt idx="26760">
                  <c:v>-7.3599240265907013E-3</c:v>
                </c:pt>
                <c:pt idx="26761">
                  <c:v>-7.3599240265907013E-3</c:v>
                </c:pt>
                <c:pt idx="26762">
                  <c:v>-7.3599240265907013E-3</c:v>
                </c:pt>
                <c:pt idx="26763">
                  <c:v>-7.3599240265907013E-3</c:v>
                </c:pt>
                <c:pt idx="26764">
                  <c:v>-7.5973409306742887E-3</c:v>
                </c:pt>
                <c:pt idx="26765">
                  <c:v>-7.5973409306742887E-3</c:v>
                </c:pt>
                <c:pt idx="26766">
                  <c:v>-7.5973409306742887E-3</c:v>
                </c:pt>
                <c:pt idx="26767">
                  <c:v>-7.5973409306742887E-3</c:v>
                </c:pt>
                <c:pt idx="26768">
                  <c:v>-7.5973409306742887E-3</c:v>
                </c:pt>
                <c:pt idx="26769">
                  <c:v>-7.5973409306742887E-3</c:v>
                </c:pt>
                <c:pt idx="26770">
                  <c:v>-7.5973409306742887E-3</c:v>
                </c:pt>
                <c:pt idx="26771">
                  <c:v>-7.5973409306742887E-3</c:v>
                </c:pt>
                <c:pt idx="26772">
                  <c:v>-7.5973409306742887E-3</c:v>
                </c:pt>
                <c:pt idx="26773">
                  <c:v>-7.5973409306742887E-3</c:v>
                </c:pt>
                <c:pt idx="26774">
                  <c:v>-7.1225071225071322E-3</c:v>
                </c:pt>
                <c:pt idx="26775">
                  <c:v>-7.1225071225071322E-3</c:v>
                </c:pt>
                <c:pt idx="26776">
                  <c:v>-7.3599240265907013E-3</c:v>
                </c:pt>
                <c:pt idx="26777">
                  <c:v>-7.3599240265907013E-3</c:v>
                </c:pt>
                <c:pt idx="26778">
                  <c:v>-7.5973409306742887E-3</c:v>
                </c:pt>
                <c:pt idx="26779">
                  <c:v>-7.5973409306742887E-3</c:v>
                </c:pt>
                <c:pt idx="26780">
                  <c:v>-7.5973409306742887E-3</c:v>
                </c:pt>
                <c:pt idx="26781">
                  <c:v>-7.5973409306742887E-3</c:v>
                </c:pt>
                <c:pt idx="26782">
                  <c:v>-7.5973409306742887E-3</c:v>
                </c:pt>
                <c:pt idx="26783">
                  <c:v>-7.5973409306742887E-3</c:v>
                </c:pt>
                <c:pt idx="26784">
                  <c:v>-7.5973409306742887E-3</c:v>
                </c:pt>
                <c:pt idx="26785">
                  <c:v>-7.5973409306742887E-3</c:v>
                </c:pt>
                <c:pt idx="26786">
                  <c:v>-7.5973409306742887E-3</c:v>
                </c:pt>
                <c:pt idx="26787">
                  <c:v>-7.5973409306742887E-3</c:v>
                </c:pt>
                <c:pt idx="26788">
                  <c:v>-7.5973409306742887E-3</c:v>
                </c:pt>
                <c:pt idx="26789">
                  <c:v>-7.5973409306742887E-3</c:v>
                </c:pt>
                <c:pt idx="26790">
                  <c:v>-7.5973409306742887E-3</c:v>
                </c:pt>
                <c:pt idx="26791">
                  <c:v>-7.5973409306742887E-3</c:v>
                </c:pt>
                <c:pt idx="26792">
                  <c:v>-7.5973409306742887E-3</c:v>
                </c:pt>
                <c:pt idx="26793">
                  <c:v>-7.5973409306742887E-3</c:v>
                </c:pt>
                <c:pt idx="26794">
                  <c:v>-7.5973409306742887E-3</c:v>
                </c:pt>
                <c:pt idx="26795">
                  <c:v>-7.5973409306742887E-3</c:v>
                </c:pt>
                <c:pt idx="26796">
                  <c:v>-7.5973409306742887E-3</c:v>
                </c:pt>
                <c:pt idx="26797">
                  <c:v>-7.5973409306742887E-3</c:v>
                </c:pt>
                <c:pt idx="26798">
                  <c:v>-7.5973409306742887E-3</c:v>
                </c:pt>
                <c:pt idx="26799">
                  <c:v>-7.5973409306742887E-3</c:v>
                </c:pt>
                <c:pt idx="26800">
                  <c:v>-7.8347578347578474E-3</c:v>
                </c:pt>
                <c:pt idx="26801">
                  <c:v>-7.8347578347578474E-3</c:v>
                </c:pt>
                <c:pt idx="26802">
                  <c:v>-7.8347578347578474E-3</c:v>
                </c:pt>
                <c:pt idx="26803">
                  <c:v>-7.8347578347578474E-3</c:v>
                </c:pt>
                <c:pt idx="26804">
                  <c:v>-7.8347578347578474E-3</c:v>
                </c:pt>
                <c:pt idx="26805">
                  <c:v>-7.8347578347578474E-3</c:v>
                </c:pt>
                <c:pt idx="26806">
                  <c:v>-7.8347578347578474E-3</c:v>
                </c:pt>
                <c:pt idx="26807">
                  <c:v>-7.8347578347578474E-3</c:v>
                </c:pt>
                <c:pt idx="26808">
                  <c:v>-7.8347578347578474E-3</c:v>
                </c:pt>
                <c:pt idx="26809">
                  <c:v>-7.8347578347578474E-3</c:v>
                </c:pt>
                <c:pt idx="26810">
                  <c:v>-7.8347578347578474E-3</c:v>
                </c:pt>
                <c:pt idx="26811">
                  <c:v>-7.8347578347578474E-3</c:v>
                </c:pt>
                <c:pt idx="26812">
                  <c:v>-7.8347578347578474E-3</c:v>
                </c:pt>
                <c:pt idx="26813">
                  <c:v>-7.5973409306742887E-3</c:v>
                </c:pt>
                <c:pt idx="26814">
                  <c:v>-7.5973409306742887E-3</c:v>
                </c:pt>
                <c:pt idx="26815">
                  <c:v>-7.5973409306742887E-3</c:v>
                </c:pt>
                <c:pt idx="26816">
                  <c:v>-7.5973409306742887E-3</c:v>
                </c:pt>
                <c:pt idx="26817">
                  <c:v>-7.5973409306742887E-3</c:v>
                </c:pt>
                <c:pt idx="26818">
                  <c:v>-7.3599240265907013E-3</c:v>
                </c:pt>
                <c:pt idx="26819">
                  <c:v>-7.3599240265907013E-3</c:v>
                </c:pt>
                <c:pt idx="26820">
                  <c:v>-7.3599240265907013E-3</c:v>
                </c:pt>
                <c:pt idx="26821">
                  <c:v>-7.3599240265907013E-3</c:v>
                </c:pt>
                <c:pt idx="26822">
                  <c:v>-7.5973409306742887E-3</c:v>
                </c:pt>
                <c:pt idx="26823">
                  <c:v>-7.5973409306742887E-3</c:v>
                </c:pt>
                <c:pt idx="26824">
                  <c:v>-7.5973409306742887E-3</c:v>
                </c:pt>
                <c:pt idx="26825">
                  <c:v>-7.5973409306742887E-3</c:v>
                </c:pt>
                <c:pt idx="26826">
                  <c:v>-7.5973409306742887E-3</c:v>
                </c:pt>
                <c:pt idx="26827">
                  <c:v>-7.5973409306742887E-3</c:v>
                </c:pt>
                <c:pt idx="26828">
                  <c:v>-7.5973409306742887E-3</c:v>
                </c:pt>
                <c:pt idx="26829">
                  <c:v>-7.5973409306742887E-3</c:v>
                </c:pt>
                <c:pt idx="26830">
                  <c:v>-7.8347578347578474E-3</c:v>
                </c:pt>
                <c:pt idx="26831">
                  <c:v>-7.8347578347578474E-3</c:v>
                </c:pt>
                <c:pt idx="26832">
                  <c:v>-7.8347578347578474E-3</c:v>
                </c:pt>
                <c:pt idx="26833">
                  <c:v>-7.8347578347578474E-3</c:v>
                </c:pt>
                <c:pt idx="26834">
                  <c:v>-7.5973409306742887E-3</c:v>
                </c:pt>
                <c:pt idx="26835">
                  <c:v>-7.5973409306742887E-3</c:v>
                </c:pt>
                <c:pt idx="26836">
                  <c:v>-7.5973409306742887E-3</c:v>
                </c:pt>
                <c:pt idx="26837">
                  <c:v>-7.5973409306742887E-3</c:v>
                </c:pt>
                <c:pt idx="26838">
                  <c:v>-7.8347578347578474E-3</c:v>
                </c:pt>
                <c:pt idx="26839">
                  <c:v>-7.8347578347578474E-3</c:v>
                </c:pt>
                <c:pt idx="26840">
                  <c:v>-7.8347578347578474E-3</c:v>
                </c:pt>
                <c:pt idx="26841">
                  <c:v>-7.8347578347578474E-3</c:v>
                </c:pt>
                <c:pt idx="26842">
                  <c:v>-7.8347578347578474E-3</c:v>
                </c:pt>
                <c:pt idx="26843">
                  <c:v>-8.3095916429250325E-3</c:v>
                </c:pt>
                <c:pt idx="26844">
                  <c:v>-8.072174738841446E-3</c:v>
                </c:pt>
                <c:pt idx="26845">
                  <c:v>-8.072174738841446E-3</c:v>
                </c:pt>
                <c:pt idx="26846">
                  <c:v>-8.3095916429250325E-3</c:v>
                </c:pt>
                <c:pt idx="26847">
                  <c:v>-8.3095916429250325E-3</c:v>
                </c:pt>
                <c:pt idx="26848">
                  <c:v>-8.3095916429250325E-3</c:v>
                </c:pt>
                <c:pt idx="26849">
                  <c:v>-7.5973409306742887E-3</c:v>
                </c:pt>
                <c:pt idx="26850">
                  <c:v>-7.8347578347578474E-3</c:v>
                </c:pt>
                <c:pt idx="26851">
                  <c:v>-8.3095916429250325E-3</c:v>
                </c:pt>
                <c:pt idx="26852">
                  <c:v>-8.3095916429250325E-3</c:v>
                </c:pt>
                <c:pt idx="26853">
                  <c:v>-8.072174738841446E-3</c:v>
                </c:pt>
                <c:pt idx="26854">
                  <c:v>-8.072174738841446E-3</c:v>
                </c:pt>
                <c:pt idx="26855">
                  <c:v>-7.8347578347578474E-3</c:v>
                </c:pt>
                <c:pt idx="26856">
                  <c:v>-7.8347578347578474E-3</c:v>
                </c:pt>
                <c:pt idx="26857">
                  <c:v>-7.3599240265907013E-3</c:v>
                </c:pt>
                <c:pt idx="26858">
                  <c:v>-7.3599240265907013E-3</c:v>
                </c:pt>
                <c:pt idx="26859">
                  <c:v>-7.3599240265907013E-3</c:v>
                </c:pt>
                <c:pt idx="26860">
                  <c:v>-7.3599240265907013E-3</c:v>
                </c:pt>
                <c:pt idx="26861">
                  <c:v>-7.3599240265907013E-3</c:v>
                </c:pt>
                <c:pt idx="26862">
                  <c:v>-7.3599240265907013E-3</c:v>
                </c:pt>
                <c:pt idx="26863">
                  <c:v>-7.5973409306742887E-3</c:v>
                </c:pt>
                <c:pt idx="26864">
                  <c:v>-7.5973409306742887E-3</c:v>
                </c:pt>
                <c:pt idx="26865">
                  <c:v>-7.5973409306742887E-3</c:v>
                </c:pt>
                <c:pt idx="26866">
                  <c:v>-7.5973409306742887E-3</c:v>
                </c:pt>
                <c:pt idx="26867">
                  <c:v>-7.5973409306742887E-3</c:v>
                </c:pt>
                <c:pt idx="26868">
                  <c:v>-7.5973409306742887E-3</c:v>
                </c:pt>
                <c:pt idx="26869">
                  <c:v>-7.5973409306742887E-3</c:v>
                </c:pt>
                <c:pt idx="26870">
                  <c:v>-7.5973409306742887E-3</c:v>
                </c:pt>
                <c:pt idx="26871">
                  <c:v>-7.5973409306742887E-3</c:v>
                </c:pt>
                <c:pt idx="26872">
                  <c:v>-7.5973409306742887E-3</c:v>
                </c:pt>
                <c:pt idx="26873">
                  <c:v>-8.072174738841446E-3</c:v>
                </c:pt>
                <c:pt idx="26874">
                  <c:v>-8.072174738841446E-3</c:v>
                </c:pt>
                <c:pt idx="26875">
                  <c:v>-7.8347578347578474E-3</c:v>
                </c:pt>
                <c:pt idx="26876">
                  <c:v>-7.8347578347578474E-3</c:v>
                </c:pt>
                <c:pt idx="26877">
                  <c:v>-8.072174738841446E-3</c:v>
                </c:pt>
                <c:pt idx="26878">
                  <c:v>-8.072174738841446E-3</c:v>
                </c:pt>
                <c:pt idx="26879">
                  <c:v>-7.8347578347578474E-3</c:v>
                </c:pt>
                <c:pt idx="26880">
                  <c:v>-7.8347578347578474E-3</c:v>
                </c:pt>
                <c:pt idx="26881">
                  <c:v>-7.8347578347578474E-3</c:v>
                </c:pt>
                <c:pt idx="26882">
                  <c:v>-7.8347578347578474E-3</c:v>
                </c:pt>
                <c:pt idx="26883">
                  <c:v>-7.5973409306742887E-3</c:v>
                </c:pt>
                <c:pt idx="26884">
                  <c:v>-7.5973409306742887E-3</c:v>
                </c:pt>
                <c:pt idx="26885">
                  <c:v>-7.1225071225071322E-3</c:v>
                </c:pt>
                <c:pt idx="26886">
                  <c:v>-7.1225071225071322E-3</c:v>
                </c:pt>
                <c:pt idx="26887">
                  <c:v>-7.1225071225071322E-3</c:v>
                </c:pt>
                <c:pt idx="26888">
                  <c:v>-7.1225071225071322E-3</c:v>
                </c:pt>
                <c:pt idx="26889">
                  <c:v>-7.1225071225071322E-3</c:v>
                </c:pt>
                <c:pt idx="26890">
                  <c:v>-7.1225071225071322E-3</c:v>
                </c:pt>
                <c:pt idx="26891">
                  <c:v>-7.1225071225071322E-3</c:v>
                </c:pt>
                <c:pt idx="26892">
                  <c:v>-7.1225071225071322E-3</c:v>
                </c:pt>
                <c:pt idx="26893">
                  <c:v>-7.1225071225071322E-3</c:v>
                </c:pt>
                <c:pt idx="26894">
                  <c:v>-7.1225071225071322E-3</c:v>
                </c:pt>
                <c:pt idx="26895">
                  <c:v>-7.1225071225071322E-3</c:v>
                </c:pt>
                <c:pt idx="26896">
                  <c:v>-7.3599240265907013E-3</c:v>
                </c:pt>
                <c:pt idx="26897">
                  <c:v>-7.3599240265907013E-3</c:v>
                </c:pt>
                <c:pt idx="26898">
                  <c:v>-6.88509021842357E-3</c:v>
                </c:pt>
                <c:pt idx="26899">
                  <c:v>-6.88509021842357E-3</c:v>
                </c:pt>
                <c:pt idx="26900">
                  <c:v>-6.88509021842357E-3</c:v>
                </c:pt>
                <c:pt idx="26901">
                  <c:v>-6.88509021842357E-3</c:v>
                </c:pt>
                <c:pt idx="26902">
                  <c:v>-6.88509021842357E-3</c:v>
                </c:pt>
                <c:pt idx="26903">
                  <c:v>-6.88509021842357E-3</c:v>
                </c:pt>
                <c:pt idx="26904">
                  <c:v>-6.88509021842357E-3</c:v>
                </c:pt>
                <c:pt idx="26905">
                  <c:v>-6.88509021842357E-3</c:v>
                </c:pt>
                <c:pt idx="26906">
                  <c:v>-6.88509021842357E-3</c:v>
                </c:pt>
                <c:pt idx="26907">
                  <c:v>-6.88509021842357E-3</c:v>
                </c:pt>
                <c:pt idx="26908">
                  <c:v>-6.88509021842357E-3</c:v>
                </c:pt>
                <c:pt idx="26909">
                  <c:v>-6.88509021842357E-3</c:v>
                </c:pt>
                <c:pt idx="26910">
                  <c:v>-6.6476733143400017E-3</c:v>
                </c:pt>
                <c:pt idx="26911">
                  <c:v>-6.6476733143400017E-3</c:v>
                </c:pt>
                <c:pt idx="26912">
                  <c:v>-6.6476733143400017E-3</c:v>
                </c:pt>
                <c:pt idx="26913">
                  <c:v>-6.6476733143400017E-3</c:v>
                </c:pt>
                <c:pt idx="26914">
                  <c:v>-6.4102564102564291E-3</c:v>
                </c:pt>
                <c:pt idx="26915">
                  <c:v>-6.4102564102564291E-3</c:v>
                </c:pt>
                <c:pt idx="26916">
                  <c:v>-6.6476733143400017E-3</c:v>
                </c:pt>
                <c:pt idx="26917">
                  <c:v>-6.6476733143400017E-3</c:v>
                </c:pt>
                <c:pt idx="26918">
                  <c:v>-5.935422602089303E-3</c:v>
                </c:pt>
                <c:pt idx="26919">
                  <c:v>-5.935422602089303E-3</c:v>
                </c:pt>
                <c:pt idx="26920">
                  <c:v>-5.935422602089303E-3</c:v>
                </c:pt>
                <c:pt idx="26921">
                  <c:v>-5.935422602089303E-3</c:v>
                </c:pt>
                <c:pt idx="26922">
                  <c:v>-6.1728395061728504E-3</c:v>
                </c:pt>
                <c:pt idx="26923">
                  <c:v>-6.1728395061728504E-3</c:v>
                </c:pt>
                <c:pt idx="26924">
                  <c:v>-6.1728395061728504E-3</c:v>
                </c:pt>
                <c:pt idx="26925">
                  <c:v>-6.1728395061728504E-3</c:v>
                </c:pt>
                <c:pt idx="26926">
                  <c:v>-6.1728395061728504E-3</c:v>
                </c:pt>
                <c:pt idx="26927">
                  <c:v>-6.1728395061728504E-3</c:v>
                </c:pt>
                <c:pt idx="26928">
                  <c:v>-6.4102564102564291E-3</c:v>
                </c:pt>
                <c:pt idx="26929">
                  <c:v>-6.4102564102564291E-3</c:v>
                </c:pt>
                <c:pt idx="26930">
                  <c:v>-6.4102564102564291E-3</c:v>
                </c:pt>
                <c:pt idx="26931">
                  <c:v>-6.4102564102564291E-3</c:v>
                </c:pt>
                <c:pt idx="26932">
                  <c:v>-6.4102564102564291E-3</c:v>
                </c:pt>
                <c:pt idx="26933">
                  <c:v>-6.4102564102564291E-3</c:v>
                </c:pt>
                <c:pt idx="26934">
                  <c:v>-6.4102564102564291E-3</c:v>
                </c:pt>
                <c:pt idx="26935">
                  <c:v>-6.4102564102564291E-3</c:v>
                </c:pt>
                <c:pt idx="26936">
                  <c:v>-6.4102564102564291E-3</c:v>
                </c:pt>
                <c:pt idx="26937">
                  <c:v>-6.6476733143400017E-3</c:v>
                </c:pt>
                <c:pt idx="26938">
                  <c:v>-6.6476733143400017E-3</c:v>
                </c:pt>
                <c:pt idx="26939">
                  <c:v>-6.88509021842357E-3</c:v>
                </c:pt>
                <c:pt idx="26940">
                  <c:v>-6.88509021842357E-3</c:v>
                </c:pt>
                <c:pt idx="26941">
                  <c:v>-7.3599240265907013E-3</c:v>
                </c:pt>
                <c:pt idx="26942">
                  <c:v>-7.3599240265907013E-3</c:v>
                </c:pt>
                <c:pt idx="26943">
                  <c:v>-7.1225071225071322E-3</c:v>
                </c:pt>
                <c:pt idx="26944">
                  <c:v>-7.1225071225071322E-3</c:v>
                </c:pt>
                <c:pt idx="26945">
                  <c:v>-7.1225071225071322E-3</c:v>
                </c:pt>
                <c:pt idx="26946">
                  <c:v>-7.1225071225071322E-3</c:v>
                </c:pt>
                <c:pt idx="26947">
                  <c:v>-7.1225071225071322E-3</c:v>
                </c:pt>
                <c:pt idx="26948">
                  <c:v>-7.1225071225071322E-3</c:v>
                </c:pt>
                <c:pt idx="26949">
                  <c:v>-7.1225071225071322E-3</c:v>
                </c:pt>
                <c:pt idx="26950">
                  <c:v>-7.1225071225071322E-3</c:v>
                </c:pt>
                <c:pt idx="26951">
                  <c:v>-7.1225071225071322E-3</c:v>
                </c:pt>
                <c:pt idx="26952">
                  <c:v>-7.1225071225071322E-3</c:v>
                </c:pt>
                <c:pt idx="26953">
                  <c:v>-7.1225071225071322E-3</c:v>
                </c:pt>
                <c:pt idx="26954">
                  <c:v>-7.1225071225071322E-3</c:v>
                </c:pt>
                <c:pt idx="26955">
                  <c:v>-6.88509021842357E-3</c:v>
                </c:pt>
                <c:pt idx="26956">
                  <c:v>-6.88509021842357E-3</c:v>
                </c:pt>
                <c:pt idx="26957">
                  <c:v>-6.6476733143400017E-3</c:v>
                </c:pt>
                <c:pt idx="26958">
                  <c:v>-6.6476733143400017E-3</c:v>
                </c:pt>
                <c:pt idx="26959">
                  <c:v>-6.4102564102564291E-3</c:v>
                </c:pt>
                <c:pt idx="26960">
                  <c:v>-6.4102564102564291E-3</c:v>
                </c:pt>
                <c:pt idx="26961">
                  <c:v>-6.6476733143400017E-3</c:v>
                </c:pt>
                <c:pt idx="26962">
                  <c:v>-6.6476733143400017E-3</c:v>
                </c:pt>
                <c:pt idx="26963">
                  <c:v>-6.6476733143400017E-3</c:v>
                </c:pt>
                <c:pt idx="26964">
                  <c:v>-6.6476733143400017E-3</c:v>
                </c:pt>
                <c:pt idx="26965">
                  <c:v>-6.4102564102564291E-3</c:v>
                </c:pt>
                <c:pt idx="26966">
                  <c:v>-6.4102564102564291E-3</c:v>
                </c:pt>
                <c:pt idx="26967">
                  <c:v>-6.4102564102564291E-3</c:v>
                </c:pt>
                <c:pt idx="26968">
                  <c:v>-6.4102564102564291E-3</c:v>
                </c:pt>
                <c:pt idx="26969">
                  <c:v>-6.4102564102564291E-3</c:v>
                </c:pt>
                <c:pt idx="26970">
                  <c:v>-6.4102564102564291E-3</c:v>
                </c:pt>
                <c:pt idx="26971">
                  <c:v>-6.4102564102564291E-3</c:v>
                </c:pt>
                <c:pt idx="26972">
                  <c:v>-6.4102564102564291E-3</c:v>
                </c:pt>
                <c:pt idx="26973">
                  <c:v>-6.1728395061728504E-3</c:v>
                </c:pt>
                <c:pt idx="26974">
                  <c:v>-6.1728395061728504E-3</c:v>
                </c:pt>
                <c:pt idx="26975">
                  <c:v>-6.1728395061728504E-3</c:v>
                </c:pt>
                <c:pt idx="26976">
                  <c:v>-6.1728395061728504E-3</c:v>
                </c:pt>
                <c:pt idx="26977">
                  <c:v>-6.1728395061728504E-3</c:v>
                </c:pt>
                <c:pt idx="26978">
                  <c:v>-6.1728395061728504E-3</c:v>
                </c:pt>
                <c:pt idx="26979">
                  <c:v>-6.1728395061728504E-3</c:v>
                </c:pt>
                <c:pt idx="26980">
                  <c:v>-6.1728395061728504E-3</c:v>
                </c:pt>
                <c:pt idx="26981">
                  <c:v>-5.935422602089303E-3</c:v>
                </c:pt>
                <c:pt idx="26982">
                  <c:v>-5.935422602089303E-3</c:v>
                </c:pt>
                <c:pt idx="26983">
                  <c:v>-5.935422602089303E-3</c:v>
                </c:pt>
                <c:pt idx="26984">
                  <c:v>-5.935422602089303E-3</c:v>
                </c:pt>
                <c:pt idx="26985">
                  <c:v>-5.6980056980056983E-3</c:v>
                </c:pt>
                <c:pt idx="26986">
                  <c:v>-6.6476733143400017E-3</c:v>
                </c:pt>
                <c:pt idx="26987">
                  <c:v>-6.6476733143400017E-3</c:v>
                </c:pt>
                <c:pt idx="26988">
                  <c:v>-6.6476733143400017E-3</c:v>
                </c:pt>
                <c:pt idx="26989">
                  <c:v>-6.4102564102564291E-3</c:v>
                </c:pt>
                <c:pt idx="26990">
                  <c:v>-6.4102564102564291E-3</c:v>
                </c:pt>
                <c:pt idx="26991">
                  <c:v>-6.4102564102564291E-3</c:v>
                </c:pt>
                <c:pt idx="26992">
                  <c:v>-6.4102564102564291E-3</c:v>
                </c:pt>
                <c:pt idx="26993">
                  <c:v>-6.4102564102564291E-3</c:v>
                </c:pt>
                <c:pt idx="26994">
                  <c:v>-6.4102564102564291E-3</c:v>
                </c:pt>
                <c:pt idx="26995">
                  <c:v>-6.4102564102564291E-3</c:v>
                </c:pt>
                <c:pt idx="26996">
                  <c:v>-6.1728395061728504E-3</c:v>
                </c:pt>
                <c:pt idx="26997">
                  <c:v>-6.1728395061728504E-3</c:v>
                </c:pt>
                <c:pt idx="26998">
                  <c:v>-6.1728395061728504E-3</c:v>
                </c:pt>
                <c:pt idx="26999">
                  <c:v>-6.1728395061728504E-3</c:v>
                </c:pt>
                <c:pt idx="27000">
                  <c:v>-6.1728395061728504E-3</c:v>
                </c:pt>
                <c:pt idx="27001">
                  <c:v>-6.1728395061728504E-3</c:v>
                </c:pt>
                <c:pt idx="27002">
                  <c:v>-6.1728395061728504E-3</c:v>
                </c:pt>
                <c:pt idx="27003">
                  <c:v>-6.1728395061728504E-3</c:v>
                </c:pt>
                <c:pt idx="27004">
                  <c:v>-6.88509021842357E-3</c:v>
                </c:pt>
                <c:pt idx="27005">
                  <c:v>-6.88509021842357E-3</c:v>
                </c:pt>
                <c:pt idx="27006">
                  <c:v>-6.6476733143400017E-3</c:v>
                </c:pt>
                <c:pt idx="27007">
                  <c:v>-6.6476733143400017E-3</c:v>
                </c:pt>
                <c:pt idx="27008">
                  <c:v>-6.4102564102564291E-3</c:v>
                </c:pt>
                <c:pt idx="27009">
                  <c:v>-6.4102564102564291E-3</c:v>
                </c:pt>
                <c:pt idx="27010">
                  <c:v>-6.4102564102564291E-3</c:v>
                </c:pt>
                <c:pt idx="27011">
                  <c:v>-6.4102564102564291E-3</c:v>
                </c:pt>
                <c:pt idx="27012">
                  <c:v>-6.4102564102564291E-3</c:v>
                </c:pt>
                <c:pt idx="27013">
                  <c:v>-6.4102564102564291E-3</c:v>
                </c:pt>
                <c:pt idx="27014">
                  <c:v>-6.4102564102564291E-3</c:v>
                </c:pt>
                <c:pt idx="27015">
                  <c:v>-6.4102564102564291E-3</c:v>
                </c:pt>
                <c:pt idx="27016">
                  <c:v>-6.4102564102564291E-3</c:v>
                </c:pt>
                <c:pt idx="27017">
                  <c:v>-6.4102564102564291E-3</c:v>
                </c:pt>
                <c:pt idx="27018">
                  <c:v>-6.4102564102564291E-3</c:v>
                </c:pt>
                <c:pt idx="27019">
                  <c:v>-6.4102564102564291E-3</c:v>
                </c:pt>
                <c:pt idx="27020">
                  <c:v>-6.4102564102564291E-3</c:v>
                </c:pt>
                <c:pt idx="27021">
                  <c:v>-6.4102564102564291E-3</c:v>
                </c:pt>
                <c:pt idx="27022">
                  <c:v>-6.4102564102564291E-3</c:v>
                </c:pt>
                <c:pt idx="27023">
                  <c:v>-6.4102564102564291E-3</c:v>
                </c:pt>
                <c:pt idx="27024">
                  <c:v>-6.4102564102564291E-3</c:v>
                </c:pt>
                <c:pt idx="27025">
                  <c:v>-6.4102564102564291E-3</c:v>
                </c:pt>
                <c:pt idx="27026">
                  <c:v>-6.4102564102564291E-3</c:v>
                </c:pt>
                <c:pt idx="27027">
                  <c:v>-6.4102564102564291E-3</c:v>
                </c:pt>
                <c:pt idx="27028">
                  <c:v>-6.4102564102564291E-3</c:v>
                </c:pt>
                <c:pt idx="27029">
                  <c:v>-6.4102564102564291E-3</c:v>
                </c:pt>
                <c:pt idx="27030">
                  <c:v>-6.4102564102564291E-3</c:v>
                </c:pt>
                <c:pt idx="27031">
                  <c:v>-6.4102564102564291E-3</c:v>
                </c:pt>
                <c:pt idx="27032">
                  <c:v>-6.4102564102564291E-3</c:v>
                </c:pt>
                <c:pt idx="27033">
                  <c:v>-6.4102564102564291E-3</c:v>
                </c:pt>
                <c:pt idx="27034">
                  <c:v>-6.4102564102564291E-3</c:v>
                </c:pt>
                <c:pt idx="27035">
                  <c:v>-6.4102564102564291E-3</c:v>
                </c:pt>
                <c:pt idx="27036">
                  <c:v>-6.4102564102564291E-3</c:v>
                </c:pt>
                <c:pt idx="27037">
                  <c:v>-6.4102564102564291E-3</c:v>
                </c:pt>
                <c:pt idx="27038">
                  <c:v>-6.4102564102564291E-3</c:v>
                </c:pt>
                <c:pt idx="27039">
                  <c:v>-6.4102564102564291E-3</c:v>
                </c:pt>
                <c:pt idx="27040">
                  <c:v>-6.4102564102564291E-3</c:v>
                </c:pt>
                <c:pt idx="27041">
                  <c:v>-6.4102564102564291E-3</c:v>
                </c:pt>
                <c:pt idx="27042">
                  <c:v>-6.4102564102564291E-3</c:v>
                </c:pt>
                <c:pt idx="27043">
                  <c:v>-6.4102564102564291E-3</c:v>
                </c:pt>
                <c:pt idx="27044">
                  <c:v>-6.4102564102564291E-3</c:v>
                </c:pt>
                <c:pt idx="27045">
                  <c:v>-6.4102564102564291E-3</c:v>
                </c:pt>
                <c:pt idx="27046">
                  <c:v>-6.4102564102564291E-3</c:v>
                </c:pt>
                <c:pt idx="27047">
                  <c:v>-6.4102564102564291E-3</c:v>
                </c:pt>
                <c:pt idx="27048">
                  <c:v>-6.4102564102564291E-3</c:v>
                </c:pt>
                <c:pt idx="27049">
                  <c:v>-6.4102564102564291E-3</c:v>
                </c:pt>
                <c:pt idx="27050">
                  <c:v>-6.4102564102564291E-3</c:v>
                </c:pt>
                <c:pt idx="27051">
                  <c:v>-6.4102564102564291E-3</c:v>
                </c:pt>
                <c:pt idx="27052">
                  <c:v>-6.4102564102564291E-3</c:v>
                </c:pt>
                <c:pt idx="27053">
                  <c:v>-6.4102564102564291E-3</c:v>
                </c:pt>
                <c:pt idx="27054">
                  <c:v>-6.4102564102564291E-3</c:v>
                </c:pt>
                <c:pt idx="27055">
                  <c:v>-6.4102564102564291E-3</c:v>
                </c:pt>
                <c:pt idx="27056">
                  <c:v>-6.4102564102564291E-3</c:v>
                </c:pt>
                <c:pt idx="27057">
                  <c:v>-6.4102564102564291E-3</c:v>
                </c:pt>
                <c:pt idx="27058">
                  <c:v>-6.4102564102564291E-3</c:v>
                </c:pt>
                <c:pt idx="27059">
                  <c:v>-6.6476733143400017E-3</c:v>
                </c:pt>
                <c:pt idx="27060">
                  <c:v>-6.6476733143400017E-3</c:v>
                </c:pt>
                <c:pt idx="27061">
                  <c:v>-6.6476733143400017E-3</c:v>
                </c:pt>
                <c:pt idx="27062">
                  <c:v>-6.6476733143400017E-3</c:v>
                </c:pt>
                <c:pt idx="27063">
                  <c:v>-6.6476733143400017E-3</c:v>
                </c:pt>
                <c:pt idx="27064">
                  <c:v>-6.6476733143400017E-3</c:v>
                </c:pt>
                <c:pt idx="27065">
                  <c:v>-6.6476733143400017E-3</c:v>
                </c:pt>
                <c:pt idx="27066">
                  <c:v>-6.6476733143400017E-3</c:v>
                </c:pt>
                <c:pt idx="27067">
                  <c:v>-6.6476733143400017E-3</c:v>
                </c:pt>
                <c:pt idx="27068">
                  <c:v>-6.6476733143400017E-3</c:v>
                </c:pt>
                <c:pt idx="27069">
                  <c:v>-6.6476733143400017E-3</c:v>
                </c:pt>
                <c:pt idx="27070">
                  <c:v>-6.6476733143400017E-3</c:v>
                </c:pt>
                <c:pt idx="27071">
                  <c:v>-6.6476733143400017E-3</c:v>
                </c:pt>
                <c:pt idx="27072">
                  <c:v>-6.6476733143400017E-3</c:v>
                </c:pt>
                <c:pt idx="27073">
                  <c:v>-6.6476733143400017E-3</c:v>
                </c:pt>
                <c:pt idx="27074">
                  <c:v>-6.6476733143400017E-3</c:v>
                </c:pt>
                <c:pt idx="27075">
                  <c:v>-6.6476733143400017E-3</c:v>
                </c:pt>
                <c:pt idx="27076">
                  <c:v>-6.6476733143400017E-3</c:v>
                </c:pt>
                <c:pt idx="27077">
                  <c:v>-6.6476733143400017E-3</c:v>
                </c:pt>
                <c:pt idx="27078">
                  <c:v>-6.6476733143400017E-3</c:v>
                </c:pt>
                <c:pt idx="27079">
                  <c:v>-6.6476733143400017E-3</c:v>
                </c:pt>
                <c:pt idx="27080">
                  <c:v>-6.6476733143400017E-3</c:v>
                </c:pt>
                <c:pt idx="27081">
                  <c:v>-6.88509021842357E-3</c:v>
                </c:pt>
                <c:pt idx="27082">
                  <c:v>-6.88509021842357E-3</c:v>
                </c:pt>
                <c:pt idx="27083">
                  <c:v>-6.88509021842357E-3</c:v>
                </c:pt>
                <c:pt idx="27084">
                  <c:v>-6.88509021842357E-3</c:v>
                </c:pt>
                <c:pt idx="27085">
                  <c:v>-6.6476733143400017E-3</c:v>
                </c:pt>
                <c:pt idx="27086">
                  <c:v>-6.6476733143400017E-3</c:v>
                </c:pt>
                <c:pt idx="27087">
                  <c:v>-6.6476733143400017E-3</c:v>
                </c:pt>
                <c:pt idx="27088">
                  <c:v>-6.6476733143400017E-3</c:v>
                </c:pt>
                <c:pt idx="27089">
                  <c:v>-6.6476733143400017E-3</c:v>
                </c:pt>
                <c:pt idx="27090">
                  <c:v>-6.6476733143400017E-3</c:v>
                </c:pt>
                <c:pt idx="27091">
                  <c:v>-6.6476733143400017E-3</c:v>
                </c:pt>
                <c:pt idx="27092">
                  <c:v>-6.6476733143400017E-3</c:v>
                </c:pt>
                <c:pt idx="27093">
                  <c:v>-6.6476733143400017E-3</c:v>
                </c:pt>
                <c:pt idx="27094">
                  <c:v>-6.6476733143400017E-3</c:v>
                </c:pt>
                <c:pt idx="27095">
                  <c:v>-6.6476733143400017E-3</c:v>
                </c:pt>
                <c:pt idx="27096">
                  <c:v>-6.6476733143400017E-3</c:v>
                </c:pt>
                <c:pt idx="27097">
                  <c:v>-6.6476733143400017E-3</c:v>
                </c:pt>
                <c:pt idx="27098">
                  <c:v>-6.6476733143400017E-3</c:v>
                </c:pt>
                <c:pt idx="27099">
                  <c:v>-6.88509021842357E-3</c:v>
                </c:pt>
                <c:pt idx="27100">
                  <c:v>-6.88509021842357E-3</c:v>
                </c:pt>
                <c:pt idx="27101">
                  <c:v>-6.88509021842357E-3</c:v>
                </c:pt>
                <c:pt idx="27102">
                  <c:v>-6.88509021842357E-3</c:v>
                </c:pt>
                <c:pt idx="27103">
                  <c:v>-6.88509021842357E-3</c:v>
                </c:pt>
                <c:pt idx="27104">
                  <c:v>-6.88509021842357E-3</c:v>
                </c:pt>
                <c:pt idx="27105">
                  <c:v>-6.88509021842357E-3</c:v>
                </c:pt>
                <c:pt idx="27106">
                  <c:v>-6.88509021842357E-3</c:v>
                </c:pt>
                <c:pt idx="27107">
                  <c:v>-6.88509021842357E-3</c:v>
                </c:pt>
                <c:pt idx="27108">
                  <c:v>-6.88509021842357E-3</c:v>
                </c:pt>
                <c:pt idx="27109">
                  <c:v>-6.88509021842357E-3</c:v>
                </c:pt>
                <c:pt idx="27110">
                  <c:v>-6.88509021842357E-3</c:v>
                </c:pt>
                <c:pt idx="27111">
                  <c:v>-6.88509021842357E-3</c:v>
                </c:pt>
                <c:pt idx="27112">
                  <c:v>-6.88509021842357E-3</c:v>
                </c:pt>
                <c:pt idx="27113">
                  <c:v>-6.88509021842357E-3</c:v>
                </c:pt>
                <c:pt idx="27114">
                  <c:v>-6.88509021842357E-3</c:v>
                </c:pt>
                <c:pt idx="27115">
                  <c:v>-6.88509021842357E-3</c:v>
                </c:pt>
                <c:pt idx="27116">
                  <c:v>-6.88509021842357E-3</c:v>
                </c:pt>
                <c:pt idx="27117">
                  <c:v>-6.88509021842357E-3</c:v>
                </c:pt>
                <c:pt idx="27118">
                  <c:v>-6.88509021842357E-3</c:v>
                </c:pt>
                <c:pt idx="27119">
                  <c:v>-6.88509021842357E-3</c:v>
                </c:pt>
                <c:pt idx="27120">
                  <c:v>-7.1225071225071322E-3</c:v>
                </c:pt>
                <c:pt idx="27121">
                  <c:v>-7.1225071225071322E-3</c:v>
                </c:pt>
                <c:pt idx="27122">
                  <c:v>-7.1225071225071322E-3</c:v>
                </c:pt>
                <c:pt idx="27123">
                  <c:v>-7.1225071225071322E-3</c:v>
                </c:pt>
                <c:pt idx="27124">
                  <c:v>-7.1225071225071322E-3</c:v>
                </c:pt>
                <c:pt idx="27125">
                  <c:v>-7.1225071225071322E-3</c:v>
                </c:pt>
                <c:pt idx="27126">
                  <c:v>-7.1225071225071322E-3</c:v>
                </c:pt>
                <c:pt idx="27127">
                  <c:v>-7.1225071225071322E-3</c:v>
                </c:pt>
                <c:pt idx="27128">
                  <c:v>-7.1225071225071322E-3</c:v>
                </c:pt>
                <c:pt idx="27129">
                  <c:v>-7.1225071225071322E-3</c:v>
                </c:pt>
                <c:pt idx="27130">
                  <c:v>-7.1225071225071322E-3</c:v>
                </c:pt>
                <c:pt idx="27131">
                  <c:v>-7.1225071225071322E-3</c:v>
                </c:pt>
                <c:pt idx="27132">
                  <c:v>-6.6476733143400017E-3</c:v>
                </c:pt>
                <c:pt idx="27133">
                  <c:v>-6.6476733143400017E-3</c:v>
                </c:pt>
                <c:pt idx="27134">
                  <c:v>-6.6476733143400017E-3</c:v>
                </c:pt>
                <c:pt idx="27135">
                  <c:v>-6.6476733143400017E-3</c:v>
                </c:pt>
                <c:pt idx="27136">
                  <c:v>-6.6476733143400017E-3</c:v>
                </c:pt>
                <c:pt idx="27137">
                  <c:v>-8.2958046930552767E-3</c:v>
                </c:pt>
                <c:pt idx="27138">
                  <c:v>-8.2958046930552767E-3</c:v>
                </c:pt>
                <c:pt idx="27139">
                  <c:v>-8.0606922712186634E-3</c:v>
                </c:pt>
                <c:pt idx="27140">
                  <c:v>-8.0606922712186634E-3</c:v>
                </c:pt>
                <c:pt idx="27141">
                  <c:v>-8.0606922712186634E-3</c:v>
                </c:pt>
                <c:pt idx="27142">
                  <c:v>-8.0606922712186634E-3</c:v>
                </c:pt>
                <c:pt idx="27143">
                  <c:v>-8.0606922712186634E-3</c:v>
                </c:pt>
                <c:pt idx="27144">
                  <c:v>-8.0606922712186634E-3</c:v>
                </c:pt>
                <c:pt idx="27145">
                  <c:v>-8.0606922712186634E-3</c:v>
                </c:pt>
                <c:pt idx="27146">
                  <c:v>-8.0606922712186634E-3</c:v>
                </c:pt>
                <c:pt idx="27147">
                  <c:v>-8.0606922712186634E-3</c:v>
                </c:pt>
                <c:pt idx="27148">
                  <c:v>-8.2977714556661929E-3</c:v>
                </c:pt>
                <c:pt idx="27149">
                  <c:v>-8.2977714556661929E-3</c:v>
                </c:pt>
                <c:pt idx="27150">
                  <c:v>-8.2977714556661929E-3</c:v>
                </c:pt>
                <c:pt idx="27151">
                  <c:v>-8.2977714556661929E-3</c:v>
                </c:pt>
                <c:pt idx="27152">
                  <c:v>-8.2977714556661929E-3</c:v>
                </c:pt>
                <c:pt idx="27153">
                  <c:v>-8.2977714556661929E-3</c:v>
                </c:pt>
                <c:pt idx="27154">
                  <c:v>-8.2977714556661929E-3</c:v>
                </c:pt>
                <c:pt idx="27155">
                  <c:v>-8.5328276842853764E-3</c:v>
                </c:pt>
                <c:pt idx="27156">
                  <c:v>-8.2958046930552767E-3</c:v>
                </c:pt>
                <c:pt idx="27157">
                  <c:v>-8.2958046930552767E-3</c:v>
                </c:pt>
                <c:pt idx="27158">
                  <c:v>-8.2958046930552767E-3</c:v>
                </c:pt>
                <c:pt idx="27159">
                  <c:v>-8.2958046930552767E-3</c:v>
                </c:pt>
                <c:pt idx="27160">
                  <c:v>-8.2958046930552767E-3</c:v>
                </c:pt>
                <c:pt idx="27161">
                  <c:v>-8.2958046930552767E-3</c:v>
                </c:pt>
                <c:pt idx="27162">
                  <c:v>-8.2958046930552767E-3</c:v>
                </c:pt>
                <c:pt idx="27163">
                  <c:v>-8.2958046930552767E-3</c:v>
                </c:pt>
                <c:pt idx="27164">
                  <c:v>-8.2958046930552767E-3</c:v>
                </c:pt>
                <c:pt idx="27165">
                  <c:v>-8.2958046930552767E-3</c:v>
                </c:pt>
                <c:pt idx="27166">
                  <c:v>-8.2958046930552767E-3</c:v>
                </c:pt>
                <c:pt idx="27167">
                  <c:v>-8.2958046930552767E-3</c:v>
                </c:pt>
                <c:pt idx="27168">
                  <c:v>-8.0587817018250765E-3</c:v>
                </c:pt>
                <c:pt idx="27169">
                  <c:v>-8.0587817018250765E-3</c:v>
                </c:pt>
                <c:pt idx="27170">
                  <c:v>-8.0587817018250765E-3</c:v>
                </c:pt>
                <c:pt idx="27171">
                  <c:v>-8.2958046930552767E-3</c:v>
                </c:pt>
                <c:pt idx="27172">
                  <c:v>-8.2958046930552767E-3</c:v>
                </c:pt>
                <c:pt idx="27173">
                  <c:v>-8.2958046930552767E-3</c:v>
                </c:pt>
                <c:pt idx="27174">
                  <c:v>-8.2958046930552767E-3</c:v>
                </c:pt>
                <c:pt idx="27175">
                  <c:v>-8.2958046930552767E-3</c:v>
                </c:pt>
                <c:pt idx="27176">
                  <c:v>-8.2958046930552767E-3</c:v>
                </c:pt>
                <c:pt idx="27177">
                  <c:v>-8.2958046930552767E-3</c:v>
                </c:pt>
                <c:pt idx="27178">
                  <c:v>-8.2958046930552767E-3</c:v>
                </c:pt>
                <c:pt idx="27179">
                  <c:v>-8.0606922712186634E-3</c:v>
                </c:pt>
                <c:pt idx="27180">
                  <c:v>-8.0606922712186634E-3</c:v>
                </c:pt>
                <c:pt idx="27181">
                  <c:v>-8.0606922712186634E-3</c:v>
                </c:pt>
                <c:pt idx="27182">
                  <c:v>-8.0606922712186634E-3</c:v>
                </c:pt>
                <c:pt idx="27183">
                  <c:v>-8.0606922712186634E-3</c:v>
                </c:pt>
                <c:pt idx="27184">
                  <c:v>-8.0606922712186634E-3</c:v>
                </c:pt>
                <c:pt idx="27185">
                  <c:v>-8.0606922712186634E-3</c:v>
                </c:pt>
                <c:pt idx="27186">
                  <c:v>-8.0606922712186634E-3</c:v>
                </c:pt>
                <c:pt idx="27187">
                  <c:v>-8.0606922712186634E-3</c:v>
                </c:pt>
                <c:pt idx="27188">
                  <c:v>-8.0606922712186634E-3</c:v>
                </c:pt>
                <c:pt idx="27189">
                  <c:v>-8.0606922712186634E-3</c:v>
                </c:pt>
                <c:pt idx="27190">
                  <c:v>-8.0606922712186634E-3</c:v>
                </c:pt>
                <c:pt idx="27191">
                  <c:v>-8.0606922712186634E-3</c:v>
                </c:pt>
                <c:pt idx="27192">
                  <c:v>-8.0606922712186634E-3</c:v>
                </c:pt>
                <c:pt idx="27193">
                  <c:v>-8.0606922712186634E-3</c:v>
                </c:pt>
                <c:pt idx="27194">
                  <c:v>-8.0606922712186634E-3</c:v>
                </c:pt>
                <c:pt idx="27195">
                  <c:v>-7.8236130867709933E-3</c:v>
                </c:pt>
                <c:pt idx="27196">
                  <c:v>-7.8236130867709933E-3</c:v>
                </c:pt>
                <c:pt idx="27197">
                  <c:v>-8.0606922712186634E-3</c:v>
                </c:pt>
                <c:pt idx="27198">
                  <c:v>-8.0606922712186634E-3</c:v>
                </c:pt>
                <c:pt idx="27199">
                  <c:v>-8.0606922712186634E-3</c:v>
                </c:pt>
                <c:pt idx="27200">
                  <c:v>-8.0606922712186634E-3</c:v>
                </c:pt>
                <c:pt idx="27201">
                  <c:v>-8.0606922712186634E-3</c:v>
                </c:pt>
                <c:pt idx="27202">
                  <c:v>-8.0606922712186634E-3</c:v>
                </c:pt>
                <c:pt idx="27203">
                  <c:v>-8.0606922712186634E-3</c:v>
                </c:pt>
                <c:pt idx="27204">
                  <c:v>-8.0606922712186634E-3</c:v>
                </c:pt>
                <c:pt idx="27205">
                  <c:v>-8.0606922712186634E-3</c:v>
                </c:pt>
                <c:pt idx="27206">
                  <c:v>-8.0606922712186634E-3</c:v>
                </c:pt>
                <c:pt idx="27207">
                  <c:v>-8.0606922712186634E-3</c:v>
                </c:pt>
                <c:pt idx="27208">
                  <c:v>-8.0606922712186634E-3</c:v>
                </c:pt>
                <c:pt idx="27209">
                  <c:v>-8.0606922712186634E-3</c:v>
                </c:pt>
                <c:pt idx="27210">
                  <c:v>-8.0606922712186634E-3</c:v>
                </c:pt>
                <c:pt idx="27211">
                  <c:v>-8.0606922712186634E-3</c:v>
                </c:pt>
                <c:pt idx="27212">
                  <c:v>-8.0606922712186634E-3</c:v>
                </c:pt>
                <c:pt idx="27213">
                  <c:v>-8.0606922712186634E-3</c:v>
                </c:pt>
                <c:pt idx="27214">
                  <c:v>-8.0606922712186634E-3</c:v>
                </c:pt>
                <c:pt idx="27215">
                  <c:v>-8.0606922712186634E-3</c:v>
                </c:pt>
                <c:pt idx="27216">
                  <c:v>-8.0606922712186634E-3</c:v>
                </c:pt>
                <c:pt idx="27217">
                  <c:v>-8.0606922712186634E-3</c:v>
                </c:pt>
                <c:pt idx="27218">
                  <c:v>-8.0606922712186634E-3</c:v>
                </c:pt>
                <c:pt idx="27219">
                  <c:v>-8.0606922712186634E-3</c:v>
                </c:pt>
                <c:pt idx="27220">
                  <c:v>-8.0606922712186634E-3</c:v>
                </c:pt>
                <c:pt idx="27221">
                  <c:v>-8.0606922712186634E-3</c:v>
                </c:pt>
                <c:pt idx="27222">
                  <c:v>-8.0606922712186634E-3</c:v>
                </c:pt>
                <c:pt idx="27223">
                  <c:v>-8.2977714556661929E-3</c:v>
                </c:pt>
                <c:pt idx="27224">
                  <c:v>-8.2977714556661929E-3</c:v>
                </c:pt>
                <c:pt idx="27225">
                  <c:v>-8.2977714556661929E-3</c:v>
                </c:pt>
                <c:pt idx="27226">
                  <c:v>-8.2977714556661929E-3</c:v>
                </c:pt>
                <c:pt idx="27227">
                  <c:v>-8.2977714556661929E-3</c:v>
                </c:pt>
                <c:pt idx="27228">
                  <c:v>-8.2977714556661929E-3</c:v>
                </c:pt>
                <c:pt idx="27229">
                  <c:v>-8.2977714556661929E-3</c:v>
                </c:pt>
                <c:pt idx="27230">
                  <c:v>-8.2977714556661929E-3</c:v>
                </c:pt>
                <c:pt idx="27231">
                  <c:v>-8.2997391510552746E-3</c:v>
                </c:pt>
                <c:pt idx="27232">
                  <c:v>-8.2997391510552746E-3</c:v>
                </c:pt>
                <c:pt idx="27233">
                  <c:v>-8.3017077798861767E-3</c:v>
                </c:pt>
                <c:pt idx="27234">
                  <c:v>-7.8310393925012309E-3</c:v>
                </c:pt>
                <c:pt idx="27235">
                  <c:v>-8.0683436165163748E-3</c:v>
                </c:pt>
                <c:pt idx="27236">
                  <c:v>-8.3036773428232964E-3</c:v>
                </c:pt>
                <c:pt idx="27237">
                  <c:v>-8.3036773428232964E-3</c:v>
                </c:pt>
                <c:pt idx="27238">
                  <c:v>-8.3036773428232964E-3</c:v>
                </c:pt>
                <c:pt idx="27239">
                  <c:v>-8.3036773428232964E-3</c:v>
                </c:pt>
                <c:pt idx="27240">
                  <c:v>-8.3036773428232964E-3</c:v>
                </c:pt>
                <c:pt idx="27241">
                  <c:v>-8.3036773428232964E-3</c:v>
                </c:pt>
                <c:pt idx="27242">
                  <c:v>-8.3036773428232964E-3</c:v>
                </c:pt>
                <c:pt idx="27243">
                  <c:v>-8.3036773428232964E-3</c:v>
                </c:pt>
                <c:pt idx="27244">
                  <c:v>-8.0683436165163748E-3</c:v>
                </c:pt>
                <c:pt idx="27245">
                  <c:v>-8.3056478405315985E-3</c:v>
                </c:pt>
                <c:pt idx="27246">
                  <c:v>-8.3056478405315985E-3</c:v>
                </c:pt>
                <c:pt idx="27247">
                  <c:v>-8.3056478405315985E-3</c:v>
                </c:pt>
                <c:pt idx="27248">
                  <c:v>-8.3056478405315985E-3</c:v>
                </c:pt>
                <c:pt idx="27249">
                  <c:v>-8.3056478405315985E-3</c:v>
                </c:pt>
                <c:pt idx="27250">
                  <c:v>-8.3056478405315985E-3</c:v>
                </c:pt>
                <c:pt idx="27251">
                  <c:v>-8.3056478405315985E-3</c:v>
                </c:pt>
                <c:pt idx="27252">
                  <c:v>-8.3056478405315985E-3</c:v>
                </c:pt>
                <c:pt idx="27253">
                  <c:v>-8.3056478405315985E-3</c:v>
                </c:pt>
                <c:pt idx="27254">
                  <c:v>-8.3056478405315985E-3</c:v>
                </c:pt>
                <c:pt idx="27255">
                  <c:v>-8.3056478405315985E-3</c:v>
                </c:pt>
                <c:pt idx="27256">
                  <c:v>-8.3056478405315985E-3</c:v>
                </c:pt>
                <c:pt idx="27257">
                  <c:v>-8.3056478405315985E-3</c:v>
                </c:pt>
                <c:pt idx="27258">
                  <c:v>-8.3056478405315985E-3</c:v>
                </c:pt>
                <c:pt idx="27259">
                  <c:v>-8.3056478405315985E-3</c:v>
                </c:pt>
                <c:pt idx="27260">
                  <c:v>-8.3056478405315985E-3</c:v>
                </c:pt>
                <c:pt idx="27261">
                  <c:v>-8.3056478405315985E-3</c:v>
                </c:pt>
                <c:pt idx="27262">
                  <c:v>-8.3056478405315985E-3</c:v>
                </c:pt>
                <c:pt idx="27263">
                  <c:v>-8.3056478405315985E-3</c:v>
                </c:pt>
                <c:pt idx="27264">
                  <c:v>-8.3056478405315985E-3</c:v>
                </c:pt>
                <c:pt idx="27265">
                  <c:v>-8.3056478405315985E-3</c:v>
                </c:pt>
                <c:pt idx="27266">
                  <c:v>-8.3056478405315985E-3</c:v>
                </c:pt>
                <c:pt idx="27267">
                  <c:v>-8.3056478405315985E-3</c:v>
                </c:pt>
                <c:pt idx="27268">
                  <c:v>-8.3056478405315985E-3</c:v>
                </c:pt>
                <c:pt idx="27269">
                  <c:v>-8.3056478405315985E-3</c:v>
                </c:pt>
                <c:pt idx="27270">
                  <c:v>-8.3056478405315985E-3</c:v>
                </c:pt>
                <c:pt idx="27271">
                  <c:v>-8.3056478405315985E-3</c:v>
                </c:pt>
                <c:pt idx="27272">
                  <c:v>-8.3056478405315985E-3</c:v>
                </c:pt>
                <c:pt idx="27273">
                  <c:v>-8.3056478405315985E-3</c:v>
                </c:pt>
                <c:pt idx="27274">
                  <c:v>-8.3056478405315985E-3</c:v>
                </c:pt>
                <c:pt idx="27275">
                  <c:v>-8.0683436165163748E-3</c:v>
                </c:pt>
                <c:pt idx="27276">
                  <c:v>-8.0683436165163748E-3</c:v>
                </c:pt>
                <c:pt idx="27277">
                  <c:v>-8.0683436165163748E-3</c:v>
                </c:pt>
                <c:pt idx="27278">
                  <c:v>-8.0683436165163748E-3</c:v>
                </c:pt>
                <c:pt idx="27279">
                  <c:v>-8.0683436165163748E-3</c:v>
                </c:pt>
                <c:pt idx="27280">
                  <c:v>-8.0683436165163748E-3</c:v>
                </c:pt>
                <c:pt idx="27281">
                  <c:v>-8.0683436165163748E-3</c:v>
                </c:pt>
                <c:pt idx="27282">
                  <c:v>-8.3056478405315985E-3</c:v>
                </c:pt>
                <c:pt idx="27283">
                  <c:v>-8.3056478405315985E-3</c:v>
                </c:pt>
                <c:pt idx="27284">
                  <c:v>-8.3056478405315985E-3</c:v>
                </c:pt>
                <c:pt idx="27285">
                  <c:v>-8.3056478405315985E-3</c:v>
                </c:pt>
                <c:pt idx="27286">
                  <c:v>-8.0683436165163748E-3</c:v>
                </c:pt>
                <c:pt idx="27287">
                  <c:v>-8.0683436165163748E-3</c:v>
                </c:pt>
                <c:pt idx="27288">
                  <c:v>-8.0683436165163748E-3</c:v>
                </c:pt>
                <c:pt idx="27289">
                  <c:v>-8.0683436165163748E-3</c:v>
                </c:pt>
                <c:pt idx="27290">
                  <c:v>-7.8310393925012309E-3</c:v>
                </c:pt>
                <c:pt idx="27291">
                  <c:v>-7.8310393925012309E-3</c:v>
                </c:pt>
                <c:pt idx="27292">
                  <c:v>-8.3056478405315985E-3</c:v>
                </c:pt>
                <c:pt idx="27293">
                  <c:v>-8.3056478405315985E-3</c:v>
                </c:pt>
                <c:pt idx="27294">
                  <c:v>-8.0683436165163748E-3</c:v>
                </c:pt>
                <c:pt idx="27295">
                  <c:v>-8.0683436165163748E-3</c:v>
                </c:pt>
                <c:pt idx="27296">
                  <c:v>-8.0683436165163748E-3</c:v>
                </c:pt>
                <c:pt idx="27297">
                  <c:v>-8.0683436165163748E-3</c:v>
                </c:pt>
                <c:pt idx="27298">
                  <c:v>-8.0683436165163748E-3</c:v>
                </c:pt>
                <c:pt idx="27299">
                  <c:v>-8.0683436165163748E-3</c:v>
                </c:pt>
                <c:pt idx="27300">
                  <c:v>-8.0683436165163748E-3</c:v>
                </c:pt>
                <c:pt idx="27301">
                  <c:v>-8.0683436165163748E-3</c:v>
                </c:pt>
                <c:pt idx="27302">
                  <c:v>-7.8310393925012309E-3</c:v>
                </c:pt>
                <c:pt idx="27303">
                  <c:v>-7.8310393925012309E-3</c:v>
                </c:pt>
                <c:pt idx="27304">
                  <c:v>-7.8310393925012309E-3</c:v>
                </c:pt>
                <c:pt idx="27305">
                  <c:v>-7.8310393925012309E-3</c:v>
                </c:pt>
                <c:pt idx="27306">
                  <c:v>-7.8310393925012309E-3</c:v>
                </c:pt>
                <c:pt idx="27307">
                  <c:v>-7.8310393925012309E-3</c:v>
                </c:pt>
                <c:pt idx="27308">
                  <c:v>-7.8310393925012309E-3</c:v>
                </c:pt>
                <c:pt idx="27309">
                  <c:v>-7.8310393925012309E-3</c:v>
                </c:pt>
                <c:pt idx="27310">
                  <c:v>-7.5937351684859985E-3</c:v>
                </c:pt>
                <c:pt idx="27311">
                  <c:v>-7.5937351684859985E-3</c:v>
                </c:pt>
                <c:pt idx="27312">
                  <c:v>-7.5937351684859985E-3</c:v>
                </c:pt>
                <c:pt idx="27313">
                  <c:v>-7.5937351684859985E-3</c:v>
                </c:pt>
                <c:pt idx="27314">
                  <c:v>-7.5937351684859985E-3</c:v>
                </c:pt>
                <c:pt idx="27315">
                  <c:v>-7.5937351684859985E-3</c:v>
                </c:pt>
                <c:pt idx="27316">
                  <c:v>-8.0683436165163748E-3</c:v>
                </c:pt>
                <c:pt idx="27317">
                  <c:v>-8.0683436165163748E-3</c:v>
                </c:pt>
                <c:pt idx="27318">
                  <c:v>-8.3056478405315985E-3</c:v>
                </c:pt>
                <c:pt idx="27319">
                  <c:v>-8.3056478405315985E-3</c:v>
                </c:pt>
                <c:pt idx="27320">
                  <c:v>-8.3056478405315985E-3</c:v>
                </c:pt>
                <c:pt idx="27321">
                  <c:v>-8.3056478405315985E-3</c:v>
                </c:pt>
                <c:pt idx="27322">
                  <c:v>-8.3056478405315985E-3</c:v>
                </c:pt>
                <c:pt idx="27323">
                  <c:v>-8.3056478405315985E-3</c:v>
                </c:pt>
                <c:pt idx="27324">
                  <c:v>-8.3056478405315985E-3</c:v>
                </c:pt>
                <c:pt idx="27325">
                  <c:v>-8.3056478405315985E-3</c:v>
                </c:pt>
                <c:pt idx="27326">
                  <c:v>-8.3056478405315985E-3</c:v>
                </c:pt>
                <c:pt idx="27327">
                  <c:v>-8.3056478405315985E-3</c:v>
                </c:pt>
                <c:pt idx="27328">
                  <c:v>-8.3056478405315985E-3</c:v>
                </c:pt>
                <c:pt idx="27329">
                  <c:v>-8.3056478405315985E-3</c:v>
                </c:pt>
                <c:pt idx="27330">
                  <c:v>-8.3056478405315985E-3</c:v>
                </c:pt>
                <c:pt idx="27331">
                  <c:v>-8.3056478405315985E-3</c:v>
                </c:pt>
                <c:pt idx="27332">
                  <c:v>-8.3056478405315985E-3</c:v>
                </c:pt>
                <c:pt idx="27333">
                  <c:v>-8.3056478405315985E-3</c:v>
                </c:pt>
                <c:pt idx="27334">
                  <c:v>-8.3056478405315985E-3</c:v>
                </c:pt>
                <c:pt idx="27335">
                  <c:v>-8.3056478405315985E-3</c:v>
                </c:pt>
                <c:pt idx="27336">
                  <c:v>-8.3056478405315985E-3</c:v>
                </c:pt>
                <c:pt idx="27337">
                  <c:v>-8.3056478405315985E-3</c:v>
                </c:pt>
                <c:pt idx="27338">
                  <c:v>-8.3056478405315985E-3</c:v>
                </c:pt>
                <c:pt idx="27339">
                  <c:v>-8.3056478405315985E-3</c:v>
                </c:pt>
                <c:pt idx="27340">
                  <c:v>-8.3056478405315985E-3</c:v>
                </c:pt>
                <c:pt idx="27341">
                  <c:v>-8.3056478405315985E-3</c:v>
                </c:pt>
                <c:pt idx="27342">
                  <c:v>-8.3056478405315985E-3</c:v>
                </c:pt>
                <c:pt idx="27343">
                  <c:v>-8.3056478405315985E-3</c:v>
                </c:pt>
                <c:pt idx="27344">
                  <c:v>-8.3056478405315985E-3</c:v>
                </c:pt>
                <c:pt idx="27345">
                  <c:v>-8.3056478405315985E-3</c:v>
                </c:pt>
                <c:pt idx="27346">
                  <c:v>-8.3056478405315985E-3</c:v>
                </c:pt>
                <c:pt idx="27347">
                  <c:v>-8.3056478405315985E-3</c:v>
                </c:pt>
                <c:pt idx="27348">
                  <c:v>-8.3056478405315985E-3</c:v>
                </c:pt>
                <c:pt idx="27349">
                  <c:v>-8.3056478405315985E-3</c:v>
                </c:pt>
                <c:pt idx="27350">
                  <c:v>-8.3056478405315985E-3</c:v>
                </c:pt>
                <c:pt idx="27351">
                  <c:v>-8.3056478405315985E-3</c:v>
                </c:pt>
                <c:pt idx="27352">
                  <c:v>-8.3056478405315985E-3</c:v>
                </c:pt>
                <c:pt idx="27353">
                  <c:v>-8.3056478405315985E-3</c:v>
                </c:pt>
                <c:pt idx="27354">
                  <c:v>-8.3056478405315985E-3</c:v>
                </c:pt>
                <c:pt idx="27355">
                  <c:v>-8.3056478405315985E-3</c:v>
                </c:pt>
                <c:pt idx="27356">
                  <c:v>-8.3056478405315985E-3</c:v>
                </c:pt>
                <c:pt idx="27357">
                  <c:v>-8.3056478405315985E-3</c:v>
                </c:pt>
                <c:pt idx="27358">
                  <c:v>-8.3056478405315985E-3</c:v>
                </c:pt>
                <c:pt idx="27359">
                  <c:v>-8.3056478405315985E-3</c:v>
                </c:pt>
                <c:pt idx="27360">
                  <c:v>-8.3056478405315985E-3</c:v>
                </c:pt>
                <c:pt idx="27361">
                  <c:v>-8.3056478405315985E-3</c:v>
                </c:pt>
                <c:pt idx="27362">
                  <c:v>-8.3056478405315985E-3</c:v>
                </c:pt>
                <c:pt idx="27363">
                  <c:v>-8.3056478405315985E-3</c:v>
                </c:pt>
                <c:pt idx="27364">
                  <c:v>-8.3056478405315985E-3</c:v>
                </c:pt>
                <c:pt idx="27365">
                  <c:v>-8.3056478405315985E-3</c:v>
                </c:pt>
                <c:pt idx="27366">
                  <c:v>-8.3056478405315985E-3</c:v>
                </c:pt>
                <c:pt idx="27367">
                  <c:v>-8.0683436165163748E-3</c:v>
                </c:pt>
                <c:pt idx="27368">
                  <c:v>-8.0683436165163748E-3</c:v>
                </c:pt>
                <c:pt idx="27369">
                  <c:v>-8.0683436165163748E-3</c:v>
                </c:pt>
                <c:pt idx="27370">
                  <c:v>-8.0683436165163748E-3</c:v>
                </c:pt>
                <c:pt idx="27371">
                  <c:v>-8.0683436165163748E-3</c:v>
                </c:pt>
                <c:pt idx="27372">
                  <c:v>-8.0683436165163748E-3</c:v>
                </c:pt>
                <c:pt idx="27373">
                  <c:v>-8.0683436165163748E-3</c:v>
                </c:pt>
                <c:pt idx="27374">
                  <c:v>-8.0683436165163748E-3</c:v>
                </c:pt>
                <c:pt idx="27375">
                  <c:v>-8.0683436165163748E-3</c:v>
                </c:pt>
                <c:pt idx="27376">
                  <c:v>-8.0683436165163748E-3</c:v>
                </c:pt>
                <c:pt idx="27377">
                  <c:v>-8.0683436165163748E-3</c:v>
                </c:pt>
                <c:pt idx="27378">
                  <c:v>-8.0683436165163748E-3</c:v>
                </c:pt>
                <c:pt idx="27379">
                  <c:v>-8.0683436165163748E-3</c:v>
                </c:pt>
                <c:pt idx="27380">
                  <c:v>-8.0683436165163748E-3</c:v>
                </c:pt>
                <c:pt idx="27381">
                  <c:v>-8.0683436165163748E-3</c:v>
                </c:pt>
                <c:pt idx="27382">
                  <c:v>-8.0683436165163748E-3</c:v>
                </c:pt>
                <c:pt idx="27383">
                  <c:v>-7.8310393925012309E-3</c:v>
                </c:pt>
                <c:pt idx="27384">
                  <c:v>-7.8310393925012309E-3</c:v>
                </c:pt>
                <c:pt idx="27385">
                  <c:v>-8.3056478405315985E-3</c:v>
                </c:pt>
                <c:pt idx="27386">
                  <c:v>-8.3056478405315985E-3</c:v>
                </c:pt>
                <c:pt idx="27387">
                  <c:v>-8.3056478405315985E-3</c:v>
                </c:pt>
                <c:pt idx="27388">
                  <c:v>-8.3056478405315985E-3</c:v>
                </c:pt>
                <c:pt idx="27389">
                  <c:v>-8.3056478405315985E-3</c:v>
                </c:pt>
                <c:pt idx="27390">
                  <c:v>-8.3056478405315985E-3</c:v>
                </c:pt>
                <c:pt idx="27391">
                  <c:v>-8.3056478405315985E-3</c:v>
                </c:pt>
                <c:pt idx="27392">
                  <c:v>-8.3056478405315985E-3</c:v>
                </c:pt>
                <c:pt idx="27393">
                  <c:v>-8.3056478405315985E-3</c:v>
                </c:pt>
                <c:pt idx="27394">
                  <c:v>-8.3056478405315985E-3</c:v>
                </c:pt>
                <c:pt idx="27395">
                  <c:v>-8.3056478405315985E-3</c:v>
                </c:pt>
                <c:pt idx="27396">
                  <c:v>-8.3056478405315985E-3</c:v>
                </c:pt>
                <c:pt idx="27397">
                  <c:v>-8.3056478405315985E-3</c:v>
                </c:pt>
                <c:pt idx="27398">
                  <c:v>-8.3056478405315985E-3</c:v>
                </c:pt>
                <c:pt idx="27399">
                  <c:v>-8.3056478405315985E-3</c:v>
                </c:pt>
                <c:pt idx="27400">
                  <c:v>-8.3056478405315985E-3</c:v>
                </c:pt>
                <c:pt idx="27401">
                  <c:v>-8.3056478405315985E-3</c:v>
                </c:pt>
                <c:pt idx="27402">
                  <c:v>-8.3056478405315985E-3</c:v>
                </c:pt>
                <c:pt idx="27403">
                  <c:v>-7.8347578347578474E-3</c:v>
                </c:pt>
                <c:pt idx="27404">
                  <c:v>-8.072174738841446E-3</c:v>
                </c:pt>
                <c:pt idx="27405">
                  <c:v>-8.072174738841446E-3</c:v>
                </c:pt>
                <c:pt idx="27406">
                  <c:v>-8.072174738841446E-3</c:v>
                </c:pt>
                <c:pt idx="27407">
                  <c:v>-8.072174738841446E-3</c:v>
                </c:pt>
                <c:pt idx="27408">
                  <c:v>-8.072174738841446E-3</c:v>
                </c:pt>
                <c:pt idx="27409">
                  <c:v>-8.072174738841446E-3</c:v>
                </c:pt>
                <c:pt idx="27410">
                  <c:v>-8.072174738841446E-3</c:v>
                </c:pt>
                <c:pt idx="27411">
                  <c:v>-8.072174738841446E-3</c:v>
                </c:pt>
                <c:pt idx="27412">
                  <c:v>-8.072174738841446E-3</c:v>
                </c:pt>
                <c:pt idx="27413">
                  <c:v>-8.072174738841446E-3</c:v>
                </c:pt>
                <c:pt idx="27414">
                  <c:v>-8.072174738841446E-3</c:v>
                </c:pt>
                <c:pt idx="27415">
                  <c:v>-8.3076192736767779E-3</c:v>
                </c:pt>
                <c:pt idx="27416">
                  <c:v>-8.3076192736767779E-3</c:v>
                </c:pt>
                <c:pt idx="27417">
                  <c:v>-8.3076192736767779E-3</c:v>
                </c:pt>
                <c:pt idx="27418">
                  <c:v>-8.3076192736767779E-3</c:v>
                </c:pt>
                <c:pt idx="27419">
                  <c:v>-8.3076192736767779E-3</c:v>
                </c:pt>
                <c:pt idx="27420">
                  <c:v>-8.3076192736767779E-3</c:v>
                </c:pt>
                <c:pt idx="27421">
                  <c:v>-8.072174738841446E-3</c:v>
                </c:pt>
                <c:pt idx="27422">
                  <c:v>-8.072174738841446E-3</c:v>
                </c:pt>
                <c:pt idx="27423">
                  <c:v>-8.072174738841446E-3</c:v>
                </c:pt>
                <c:pt idx="27424">
                  <c:v>-8.3076192736767779E-3</c:v>
                </c:pt>
                <c:pt idx="27425">
                  <c:v>-8.3076192736767779E-3</c:v>
                </c:pt>
                <c:pt idx="27426">
                  <c:v>-8.3076192736767779E-3</c:v>
                </c:pt>
                <c:pt idx="27427">
                  <c:v>-8.3076192736767779E-3</c:v>
                </c:pt>
                <c:pt idx="27428">
                  <c:v>-8.3076192736767779E-3</c:v>
                </c:pt>
                <c:pt idx="27429">
                  <c:v>-8.3076192736767779E-3</c:v>
                </c:pt>
                <c:pt idx="27430">
                  <c:v>-8.3076192736767779E-3</c:v>
                </c:pt>
                <c:pt idx="27431">
                  <c:v>-9.0132827324478568E-3</c:v>
                </c:pt>
                <c:pt idx="27432">
                  <c:v>-9.0132827324478568E-3</c:v>
                </c:pt>
                <c:pt idx="27433">
                  <c:v>-9.0132827324478568E-3</c:v>
                </c:pt>
                <c:pt idx="27434">
                  <c:v>-9.0132827324478568E-3</c:v>
                </c:pt>
                <c:pt idx="27435">
                  <c:v>-9.0132827324478568E-3</c:v>
                </c:pt>
                <c:pt idx="27436">
                  <c:v>-9.0132827324478568E-3</c:v>
                </c:pt>
                <c:pt idx="27437">
                  <c:v>-9.0132827324478568E-3</c:v>
                </c:pt>
                <c:pt idx="27438">
                  <c:v>-9.0132827324478568E-3</c:v>
                </c:pt>
                <c:pt idx="27439">
                  <c:v>-9.0132827324478568E-3</c:v>
                </c:pt>
                <c:pt idx="27440">
                  <c:v>-8.7760910815939275E-3</c:v>
                </c:pt>
                <c:pt idx="27441">
                  <c:v>-8.7760910815939275E-3</c:v>
                </c:pt>
                <c:pt idx="27442">
                  <c:v>-8.7760910815939275E-3</c:v>
                </c:pt>
                <c:pt idx="27443">
                  <c:v>-8.7760910815939275E-3</c:v>
                </c:pt>
                <c:pt idx="27444">
                  <c:v>-8.7760910815939275E-3</c:v>
                </c:pt>
                <c:pt idx="27445">
                  <c:v>-8.7760910815939275E-3</c:v>
                </c:pt>
                <c:pt idx="27446">
                  <c:v>-8.7760910815939275E-3</c:v>
                </c:pt>
                <c:pt idx="27447">
                  <c:v>-8.7760910815939275E-3</c:v>
                </c:pt>
                <c:pt idx="27448">
                  <c:v>-8.7760910815939275E-3</c:v>
                </c:pt>
                <c:pt idx="27449">
                  <c:v>-8.7760910815939275E-3</c:v>
                </c:pt>
                <c:pt idx="27450">
                  <c:v>-8.7760910815939275E-3</c:v>
                </c:pt>
                <c:pt idx="27451">
                  <c:v>-8.7760910815939275E-3</c:v>
                </c:pt>
                <c:pt idx="27452">
                  <c:v>-8.7760910815939275E-3</c:v>
                </c:pt>
                <c:pt idx="27453">
                  <c:v>-8.7760910815939275E-3</c:v>
                </c:pt>
                <c:pt idx="27454">
                  <c:v>-8.7760910815939275E-3</c:v>
                </c:pt>
                <c:pt idx="27455">
                  <c:v>-8.7760910815939275E-3</c:v>
                </c:pt>
                <c:pt idx="27456">
                  <c:v>-8.7760910815939275E-3</c:v>
                </c:pt>
                <c:pt idx="27457">
                  <c:v>-8.7760910815939275E-3</c:v>
                </c:pt>
                <c:pt idx="27458">
                  <c:v>-8.7760910815939275E-3</c:v>
                </c:pt>
                <c:pt idx="27459">
                  <c:v>-8.7760910815939275E-3</c:v>
                </c:pt>
                <c:pt idx="27460">
                  <c:v>-8.7760910815939275E-3</c:v>
                </c:pt>
                <c:pt idx="27461">
                  <c:v>-8.7760910815939275E-3</c:v>
                </c:pt>
                <c:pt idx="27462">
                  <c:v>-8.7760910815939275E-3</c:v>
                </c:pt>
                <c:pt idx="27463">
                  <c:v>-8.7760910815939275E-3</c:v>
                </c:pt>
                <c:pt idx="27464">
                  <c:v>-8.7760910815939275E-3</c:v>
                </c:pt>
                <c:pt idx="27465">
                  <c:v>-8.7760910815939275E-3</c:v>
                </c:pt>
                <c:pt idx="27466">
                  <c:v>-8.7760910815939275E-3</c:v>
                </c:pt>
                <c:pt idx="27467">
                  <c:v>-8.7760910815939275E-3</c:v>
                </c:pt>
                <c:pt idx="27468">
                  <c:v>-8.7760910815939275E-3</c:v>
                </c:pt>
                <c:pt idx="27469">
                  <c:v>-8.7760910815939275E-3</c:v>
                </c:pt>
                <c:pt idx="27470">
                  <c:v>-8.7760910815939275E-3</c:v>
                </c:pt>
                <c:pt idx="27471">
                  <c:v>-8.7760910815939275E-3</c:v>
                </c:pt>
                <c:pt idx="27472">
                  <c:v>-8.7760910815939275E-3</c:v>
                </c:pt>
                <c:pt idx="27473">
                  <c:v>-8.7760910815939275E-3</c:v>
                </c:pt>
                <c:pt idx="27474">
                  <c:v>-8.7760910815939275E-3</c:v>
                </c:pt>
                <c:pt idx="27475">
                  <c:v>-8.7760910815939275E-3</c:v>
                </c:pt>
                <c:pt idx="27476">
                  <c:v>-8.7760910815939275E-3</c:v>
                </c:pt>
                <c:pt idx="27477">
                  <c:v>-8.7760910815939275E-3</c:v>
                </c:pt>
                <c:pt idx="27478">
                  <c:v>-8.7760910815939275E-3</c:v>
                </c:pt>
                <c:pt idx="27479">
                  <c:v>-8.7760910815939275E-3</c:v>
                </c:pt>
                <c:pt idx="27480">
                  <c:v>-8.7760910815939275E-3</c:v>
                </c:pt>
                <c:pt idx="27481">
                  <c:v>-8.5388994307400504E-3</c:v>
                </c:pt>
                <c:pt idx="27482">
                  <c:v>-8.5388994307400504E-3</c:v>
                </c:pt>
                <c:pt idx="27483">
                  <c:v>-8.5388994307400504E-3</c:v>
                </c:pt>
                <c:pt idx="27484">
                  <c:v>-8.5388994307400504E-3</c:v>
                </c:pt>
                <c:pt idx="27485">
                  <c:v>-8.5388994307400504E-3</c:v>
                </c:pt>
                <c:pt idx="27486">
                  <c:v>-8.5388994307400504E-3</c:v>
                </c:pt>
                <c:pt idx="27487">
                  <c:v>-9.0132827324478568E-3</c:v>
                </c:pt>
                <c:pt idx="27488">
                  <c:v>-9.0132827324478568E-3</c:v>
                </c:pt>
                <c:pt idx="27489">
                  <c:v>-9.0132827324478568E-3</c:v>
                </c:pt>
                <c:pt idx="27490">
                  <c:v>-9.0132827324478568E-3</c:v>
                </c:pt>
                <c:pt idx="27491">
                  <c:v>-9.0132827324478568E-3</c:v>
                </c:pt>
                <c:pt idx="27492">
                  <c:v>-9.0132827324478568E-3</c:v>
                </c:pt>
                <c:pt idx="27493">
                  <c:v>-9.0132827324478568E-3</c:v>
                </c:pt>
                <c:pt idx="27494">
                  <c:v>-9.0132827324478568E-3</c:v>
                </c:pt>
                <c:pt idx="27495">
                  <c:v>-9.0132827324478568E-3</c:v>
                </c:pt>
                <c:pt idx="27496">
                  <c:v>-9.0132827324478568E-3</c:v>
                </c:pt>
                <c:pt idx="27497">
                  <c:v>-8.7760910815939275E-3</c:v>
                </c:pt>
                <c:pt idx="27498">
                  <c:v>-8.7760910815939275E-3</c:v>
                </c:pt>
                <c:pt idx="27499">
                  <c:v>-8.7760910815939275E-3</c:v>
                </c:pt>
                <c:pt idx="27500">
                  <c:v>-8.7760910815939275E-3</c:v>
                </c:pt>
                <c:pt idx="27501">
                  <c:v>-8.7760910815939275E-3</c:v>
                </c:pt>
                <c:pt idx="27502">
                  <c:v>-8.7760910815939275E-3</c:v>
                </c:pt>
                <c:pt idx="27503">
                  <c:v>-8.7760910815939275E-3</c:v>
                </c:pt>
                <c:pt idx="27504">
                  <c:v>-8.7760910815939275E-3</c:v>
                </c:pt>
                <c:pt idx="27505">
                  <c:v>-9.0132827324478568E-3</c:v>
                </c:pt>
                <c:pt idx="27506">
                  <c:v>-9.0132827324478568E-3</c:v>
                </c:pt>
                <c:pt idx="27507">
                  <c:v>-9.0132827324478568E-3</c:v>
                </c:pt>
                <c:pt idx="27508">
                  <c:v>-9.0132827324478568E-3</c:v>
                </c:pt>
                <c:pt idx="27509">
                  <c:v>-9.0132827324478568E-3</c:v>
                </c:pt>
                <c:pt idx="27510">
                  <c:v>-9.0132827324478568E-3</c:v>
                </c:pt>
                <c:pt idx="27511">
                  <c:v>-9.0132827324478568E-3</c:v>
                </c:pt>
                <c:pt idx="27512">
                  <c:v>-9.2504743833017496E-3</c:v>
                </c:pt>
                <c:pt idx="27513">
                  <c:v>-9.2504743833017496E-3</c:v>
                </c:pt>
                <c:pt idx="27514">
                  <c:v>-9.2504743833017496E-3</c:v>
                </c:pt>
                <c:pt idx="27515">
                  <c:v>-9.2504743833017496E-3</c:v>
                </c:pt>
                <c:pt idx="27516">
                  <c:v>-9.2504743833017496E-3</c:v>
                </c:pt>
                <c:pt idx="27517">
                  <c:v>-9.2504743833017496E-3</c:v>
                </c:pt>
                <c:pt idx="27518">
                  <c:v>-9.2504743833017496E-3</c:v>
                </c:pt>
                <c:pt idx="27519">
                  <c:v>-9.2504743833017496E-3</c:v>
                </c:pt>
                <c:pt idx="27520">
                  <c:v>-9.2504743833017496E-3</c:v>
                </c:pt>
                <c:pt idx="27521">
                  <c:v>-9.2504743833017496E-3</c:v>
                </c:pt>
                <c:pt idx="27522">
                  <c:v>-9.2504743833017496E-3</c:v>
                </c:pt>
                <c:pt idx="27523">
                  <c:v>-9.2504743833017496E-3</c:v>
                </c:pt>
                <c:pt idx="27524">
                  <c:v>-9.4876660341556614E-3</c:v>
                </c:pt>
                <c:pt idx="27525">
                  <c:v>-9.4876660341556614E-3</c:v>
                </c:pt>
                <c:pt idx="27526">
                  <c:v>-9.4876660341556614E-3</c:v>
                </c:pt>
                <c:pt idx="27527">
                  <c:v>-9.4876660341556614E-3</c:v>
                </c:pt>
                <c:pt idx="27528">
                  <c:v>-9.4876660341556614E-3</c:v>
                </c:pt>
                <c:pt idx="27529">
                  <c:v>-9.4876660341556614E-3</c:v>
                </c:pt>
                <c:pt idx="27530">
                  <c:v>-9.4876660341556614E-3</c:v>
                </c:pt>
                <c:pt idx="27531">
                  <c:v>-9.4876660341556614E-3</c:v>
                </c:pt>
                <c:pt idx="27532">
                  <c:v>-9.4876660341556614E-3</c:v>
                </c:pt>
                <c:pt idx="27533">
                  <c:v>-9.4876660341556614E-3</c:v>
                </c:pt>
                <c:pt idx="27534">
                  <c:v>-9.4876660341556614E-3</c:v>
                </c:pt>
                <c:pt idx="27535">
                  <c:v>-9.2504743833017496E-3</c:v>
                </c:pt>
                <c:pt idx="27536">
                  <c:v>-9.2504743833017496E-3</c:v>
                </c:pt>
                <c:pt idx="27537">
                  <c:v>-9.2504743833017496E-3</c:v>
                </c:pt>
                <c:pt idx="27538">
                  <c:v>-9.2504743833017496E-3</c:v>
                </c:pt>
                <c:pt idx="27539">
                  <c:v>-9.2504743833017496E-3</c:v>
                </c:pt>
                <c:pt idx="27540">
                  <c:v>-9.2504743833017496E-3</c:v>
                </c:pt>
                <c:pt idx="27541">
                  <c:v>-9.2504743833017496E-3</c:v>
                </c:pt>
                <c:pt idx="27542">
                  <c:v>-9.2504743833017496E-3</c:v>
                </c:pt>
                <c:pt idx="27543">
                  <c:v>-9.2504743833017496E-3</c:v>
                </c:pt>
                <c:pt idx="27544">
                  <c:v>-9.2504743833017496E-3</c:v>
                </c:pt>
                <c:pt idx="27545">
                  <c:v>-9.2504743833017496E-3</c:v>
                </c:pt>
                <c:pt idx="27546">
                  <c:v>-9.2504743833017496E-3</c:v>
                </c:pt>
                <c:pt idx="27547">
                  <c:v>-9.2504743833017496E-3</c:v>
                </c:pt>
                <c:pt idx="27548">
                  <c:v>-9.2504743833017496E-3</c:v>
                </c:pt>
                <c:pt idx="27549">
                  <c:v>-9.2504743833017496E-3</c:v>
                </c:pt>
                <c:pt idx="27550">
                  <c:v>-9.2504743833017496E-3</c:v>
                </c:pt>
                <c:pt idx="27551">
                  <c:v>-9.2504743833017496E-3</c:v>
                </c:pt>
                <c:pt idx="27552">
                  <c:v>-9.2504743833017496E-3</c:v>
                </c:pt>
                <c:pt idx="27553">
                  <c:v>-9.2504743833017496E-3</c:v>
                </c:pt>
                <c:pt idx="27554">
                  <c:v>-9.2504743833017496E-3</c:v>
                </c:pt>
                <c:pt idx="27555">
                  <c:v>-9.2504743833017496E-3</c:v>
                </c:pt>
                <c:pt idx="27556">
                  <c:v>-9.2504743833017496E-3</c:v>
                </c:pt>
                <c:pt idx="27557">
                  <c:v>-9.2504743833017496E-3</c:v>
                </c:pt>
                <c:pt idx="27558">
                  <c:v>-9.2504743833017496E-3</c:v>
                </c:pt>
                <c:pt idx="27559">
                  <c:v>-9.2504743833017496E-3</c:v>
                </c:pt>
                <c:pt idx="27560">
                  <c:v>-9.2504743833017496E-3</c:v>
                </c:pt>
                <c:pt idx="27561">
                  <c:v>-9.2504743833017496E-3</c:v>
                </c:pt>
                <c:pt idx="27562">
                  <c:v>-9.2504743833017496E-3</c:v>
                </c:pt>
                <c:pt idx="27563">
                  <c:v>-9.2504743833017496E-3</c:v>
                </c:pt>
                <c:pt idx="27564">
                  <c:v>-9.2504743833017496E-3</c:v>
                </c:pt>
                <c:pt idx="27565">
                  <c:v>-8.0740916646877287E-3</c:v>
                </c:pt>
                <c:pt idx="27566">
                  <c:v>-8.0740916646877287E-3</c:v>
                </c:pt>
                <c:pt idx="27567">
                  <c:v>-8.0740916646877287E-3</c:v>
                </c:pt>
                <c:pt idx="27568">
                  <c:v>-8.0740916646877287E-3</c:v>
                </c:pt>
                <c:pt idx="27569">
                  <c:v>-8.0740916646877287E-3</c:v>
                </c:pt>
                <c:pt idx="27570">
                  <c:v>-8.0740916646877287E-3</c:v>
                </c:pt>
                <c:pt idx="27571">
                  <c:v>-8.0740916646877287E-3</c:v>
                </c:pt>
                <c:pt idx="27572">
                  <c:v>-8.0740916646877287E-3</c:v>
                </c:pt>
                <c:pt idx="27573">
                  <c:v>-8.0740916646877287E-3</c:v>
                </c:pt>
                <c:pt idx="27574">
                  <c:v>-8.0740916646877287E-3</c:v>
                </c:pt>
                <c:pt idx="27575">
                  <c:v>-8.0740916646877287E-3</c:v>
                </c:pt>
                <c:pt idx="27576">
                  <c:v>-8.0740916646877287E-3</c:v>
                </c:pt>
                <c:pt idx="27577">
                  <c:v>-8.0740916646877287E-3</c:v>
                </c:pt>
                <c:pt idx="27578">
                  <c:v>-8.0740916646877287E-3</c:v>
                </c:pt>
                <c:pt idx="27579">
                  <c:v>-8.0740916646877287E-3</c:v>
                </c:pt>
                <c:pt idx="27580">
                  <c:v>-8.0740916646877287E-3</c:v>
                </c:pt>
                <c:pt idx="27581">
                  <c:v>-8.0740916646877287E-3</c:v>
                </c:pt>
                <c:pt idx="27582">
                  <c:v>-8.0740916646877287E-3</c:v>
                </c:pt>
                <c:pt idx="27583">
                  <c:v>-8.5490382331987868E-3</c:v>
                </c:pt>
                <c:pt idx="27584">
                  <c:v>-8.0779282489902588E-3</c:v>
                </c:pt>
                <c:pt idx="27585">
                  <c:v>-8.0779282489902588E-3</c:v>
                </c:pt>
                <c:pt idx="27586">
                  <c:v>-8.0779282489902588E-3</c:v>
                </c:pt>
                <c:pt idx="27587">
                  <c:v>-8.0779282489902588E-3</c:v>
                </c:pt>
                <c:pt idx="27588">
                  <c:v>-8.0779282489902588E-3</c:v>
                </c:pt>
                <c:pt idx="27589">
                  <c:v>-8.0779282489902588E-3</c:v>
                </c:pt>
                <c:pt idx="27590">
                  <c:v>-8.0779282489902588E-3</c:v>
                </c:pt>
                <c:pt idx="27591">
                  <c:v>-8.0779282489902588E-3</c:v>
                </c:pt>
                <c:pt idx="27592">
                  <c:v>-8.0779282489902588E-3</c:v>
                </c:pt>
                <c:pt idx="27593">
                  <c:v>-8.0779282489902588E-3</c:v>
                </c:pt>
                <c:pt idx="27594">
                  <c:v>-8.0779282489902588E-3</c:v>
                </c:pt>
                <c:pt idx="27595">
                  <c:v>-8.0779282489902588E-3</c:v>
                </c:pt>
                <c:pt idx="27596">
                  <c:v>-8.0779282489902588E-3</c:v>
                </c:pt>
                <c:pt idx="27597">
                  <c:v>-8.0779282489902588E-3</c:v>
                </c:pt>
                <c:pt idx="27598">
                  <c:v>-8.0779282489902588E-3</c:v>
                </c:pt>
                <c:pt idx="27599">
                  <c:v>-8.0779282489902588E-3</c:v>
                </c:pt>
                <c:pt idx="27600">
                  <c:v>-8.0779282489902588E-3</c:v>
                </c:pt>
                <c:pt idx="27601">
                  <c:v>-8.3155143739606311E-3</c:v>
                </c:pt>
                <c:pt idx="27602">
                  <c:v>-8.3155143739606311E-3</c:v>
                </c:pt>
                <c:pt idx="27603">
                  <c:v>-8.3155143739606311E-3</c:v>
                </c:pt>
                <c:pt idx="27604">
                  <c:v>-8.0798479087453162E-3</c:v>
                </c:pt>
                <c:pt idx="27605">
                  <c:v>-8.0798479087453162E-3</c:v>
                </c:pt>
                <c:pt idx="27606">
                  <c:v>-8.0798479087453162E-3</c:v>
                </c:pt>
                <c:pt idx="27607">
                  <c:v>-8.3174904942965797E-3</c:v>
                </c:pt>
                <c:pt idx="27608">
                  <c:v>-8.3174904942965797E-3</c:v>
                </c:pt>
                <c:pt idx="27609">
                  <c:v>-8.3174904942965797E-3</c:v>
                </c:pt>
                <c:pt idx="27610">
                  <c:v>-8.3174904942965797E-3</c:v>
                </c:pt>
                <c:pt idx="27611">
                  <c:v>-8.3174904942965797E-3</c:v>
                </c:pt>
                <c:pt idx="27612">
                  <c:v>-8.3174904942965797E-3</c:v>
                </c:pt>
                <c:pt idx="27613">
                  <c:v>-8.3174904942965797E-3</c:v>
                </c:pt>
                <c:pt idx="27614">
                  <c:v>-8.3174904942965797E-3</c:v>
                </c:pt>
                <c:pt idx="27615">
                  <c:v>-8.3174904942965797E-3</c:v>
                </c:pt>
                <c:pt idx="27616">
                  <c:v>-8.3174904942965797E-3</c:v>
                </c:pt>
                <c:pt idx="27617">
                  <c:v>-8.3174904942965797E-3</c:v>
                </c:pt>
                <c:pt idx="27618">
                  <c:v>-8.3174904942965797E-3</c:v>
                </c:pt>
                <c:pt idx="27619">
                  <c:v>-8.3174904942965797E-3</c:v>
                </c:pt>
                <c:pt idx="27620">
                  <c:v>-8.3174904942965797E-3</c:v>
                </c:pt>
                <c:pt idx="27621">
                  <c:v>-8.3174904942965797E-3</c:v>
                </c:pt>
                <c:pt idx="27622">
                  <c:v>-8.3174904942965797E-3</c:v>
                </c:pt>
                <c:pt idx="27623">
                  <c:v>-8.3174904942965797E-3</c:v>
                </c:pt>
                <c:pt idx="27624">
                  <c:v>-8.3174904942965797E-3</c:v>
                </c:pt>
                <c:pt idx="27625">
                  <c:v>-8.3174904942965797E-3</c:v>
                </c:pt>
                <c:pt idx="27626">
                  <c:v>-8.3174904942965797E-3</c:v>
                </c:pt>
                <c:pt idx="27627">
                  <c:v>-8.3174904942965797E-3</c:v>
                </c:pt>
                <c:pt idx="27628">
                  <c:v>-8.3174904942965797E-3</c:v>
                </c:pt>
                <c:pt idx="27629">
                  <c:v>-8.3174904942965797E-3</c:v>
                </c:pt>
                <c:pt idx="27630">
                  <c:v>-8.3174904942965797E-3</c:v>
                </c:pt>
                <c:pt idx="27631">
                  <c:v>-8.3174904942965797E-3</c:v>
                </c:pt>
                <c:pt idx="27632">
                  <c:v>-8.3174904942965797E-3</c:v>
                </c:pt>
                <c:pt idx="27633">
                  <c:v>-8.3174904942965797E-3</c:v>
                </c:pt>
                <c:pt idx="27634">
                  <c:v>-8.3174904942965797E-3</c:v>
                </c:pt>
                <c:pt idx="27635">
                  <c:v>-8.3174904942965797E-3</c:v>
                </c:pt>
                <c:pt idx="27636">
                  <c:v>-8.0798479087453162E-3</c:v>
                </c:pt>
                <c:pt idx="27637">
                  <c:v>-8.0798479087453162E-3</c:v>
                </c:pt>
                <c:pt idx="27638">
                  <c:v>-8.3174904942965797E-3</c:v>
                </c:pt>
                <c:pt idx="27639">
                  <c:v>-8.3174904942965797E-3</c:v>
                </c:pt>
                <c:pt idx="27640">
                  <c:v>-8.3174904942965797E-3</c:v>
                </c:pt>
                <c:pt idx="27641">
                  <c:v>-8.3174904942965797E-3</c:v>
                </c:pt>
                <c:pt idx="27642">
                  <c:v>-8.3174904942965797E-3</c:v>
                </c:pt>
                <c:pt idx="27643">
                  <c:v>-8.3174904942965797E-3</c:v>
                </c:pt>
                <c:pt idx="27644">
                  <c:v>-8.3174904942965797E-3</c:v>
                </c:pt>
                <c:pt idx="27645">
                  <c:v>-8.3174904942965797E-3</c:v>
                </c:pt>
                <c:pt idx="27646">
                  <c:v>-8.3174904942965797E-3</c:v>
                </c:pt>
                <c:pt idx="27647">
                  <c:v>-8.3174904942965797E-3</c:v>
                </c:pt>
                <c:pt idx="27648">
                  <c:v>-8.3174904942965797E-3</c:v>
                </c:pt>
                <c:pt idx="27649">
                  <c:v>-8.3174904942965797E-3</c:v>
                </c:pt>
                <c:pt idx="27650">
                  <c:v>-8.3174904942965797E-3</c:v>
                </c:pt>
                <c:pt idx="27651">
                  <c:v>-8.3174904942965797E-3</c:v>
                </c:pt>
                <c:pt idx="27652">
                  <c:v>-8.3174904942965797E-3</c:v>
                </c:pt>
                <c:pt idx="27653">
                  <c:v>-8.3174904942965797E-3</c:v>
                </c:pt>
                <c:pt idx="27654">
                  <c:v>-8.3174904942965797E-3</c:v>
                </c:pt>
                <c:pt idx="27655">
                  <c:v>-8.3174904942965797E-3</c:v>
                </c:pt>
                <c:pt idx="27656">
                  <c:v>-8.3174904942965797E-3</c:v>
                </c:pt>
                <c:pt idx="27657">
                  <c:v>-8.3174904942965797E-3</c:v>
                </c:pt>
                <c:pt idx="27658">
                  <c:v>-8.3174904942965797E-3</c:v>
                </c:pt>
                <c:pt idx="27659">
                  <c:v>-8.3174904942965797E-3</c:v>
                </c:pt>
                <c:pt idx="27660">
                  <c:v>-8.3174904942965797E-3</c:v>
                </c:pt>
                <c:pt idx="27661">
                  <c:v>-8.3174904942965797E-3</c:v>
                </c:pt>
                <c:pt idx="27662">
                  <c:v>-8.3174904942965797E-3</c:v>
                </c:pt>
                <c:pt idx="27663">
                  <c:v>-8.3174904942965797E-3</c:v>
                </c:pt>
                <c:pt idx="27664">
                  <c:v>-8.3174904942965797E-3</c:v>
                </c:pt>
                <c:pt idx="27665">
                  <c:v>-8.081768481102921E-3</c:v>
                </c:pt>
                <c:pt idx="27666">
                  <c:v>-8.081768481102921E-3</c:v>
                </c:pt>
                <c:pt idx="27667">
                  <c:v>-8.081768481102921E-3</c:v>
                </c:pt>
                <c:pt idx="27668">
                  <c:v>-8.081768481102921E-3</c:v>
                </c:pt>
                <c:pt idx="27669">
                  <c:v>-8.081768481102921E-3</c:v>
                </c:pt>
                <c:pt idx="27670">
                  <c:v>-8.081768481102921E-3</c:v>
                </c:pt>
                <c:pt idx="27671">
                  <c:v>-8.081768481102921E-3</c:v>
                </c:pt>
                <c:pt idx="27672">
                  <c:v>-8.081768481102921E-3</c:v>
                </c:pt>
                <c:pt idx="27673">
                  <c:v>-8.3194675540765768E-3</c:v>
                </c:pt>
                <c:pt idx="27674">
                  <c:v>-8.3194675540765768E-3</c:v>
                </c:pt>
                <c:pt idx="27675">
                  <c:v>-8.3194675540765768E-3</c:v>
                </c:pt>
                <c:pt idx="27676">
                  <c:v>-8.3194675540765768E-3</c:v>
                </c:pt>
                <c:pt idx="27677">
                  <c:v>-8.3194675540765768E-3</c:v>
                </c:pt>
                <c:pt idx="27678">
                  <c:v>-8.3194675540765768E-3</c:v>
                </c:pt>
                <c:pt idx="27679">
                  <c:v>-8.3194675540765768E-3</c:v>
                </c:pt>
                <c:pt idx="27680">
                  <c:v>-8.3194675540765768E-3</c:v>
                </c:pt>
                <c:pt idx="27681">
                  <c:v>-8.323424494649307E-3</c:v>
                </c:pt>
                <c:pt idx="27682">
                  <c:v>-8.323424494649307E-3</c:v>
                </c:pt>
                <c:pt idx="27683">
                  <c:v>-8.323424494649307E-3</c:v>
                </c:pt>
                <c:pt idx="27684">
                  <c:v>-8.323424494649307E-3</c:v>
                </c:pt>
                <c:pt idx="27685">
                  <c:v>-8.323424494649307E-3</c:v>
                </c:pt>
                <c:pt idx="27686">
                  <c:v>-8.323424494649307E-3</c:v>
                </c:pt>
                <c:pt idx="27687">
                  <c:v>-8.323424494649307E-3</c:v>
                </c:pt>
                <c:pt idx="27688">
                  <c:v>-8.323424494649307E-3</c:v>
                </c:pt>
                <c:pt idx="27689">
                  <c:v>-8.323424494649307E-3</c:v>
                </c:pt>
                <c:pt idx="27690">
                  <c:v>-8.323424494649307E-3</c:v>
                </c:pt>
                <c:pt idx="27691">
                  <c:v>-8.323424494649307E-3</c:v>
                </c:pt>
                <c:pt idx="27692">
                  <c:v>-8.323424494649307E-3</c:v>
                </c:pt>
                <c:pt idx="27693">
                  <c:v>-8.323424494649307E-3</c:v>
                </c:pt>
                <c:pt idx="27694">
                  <c:v>-8.323424494649307E-3</c:v>
                </c:pt>
                <c:pt idx="27695">
                  <c:v>-8.323424494649307E-3</c:v>
                </c:pt>
                <c:pt idx="27696">
                  <c:v>-8.323424494649307E-3</c:v>
                </c:pt>
                <c:pt idx="27697">
                  <c:v>-8.323424494649307E-3</c:v>
                </c:pt>
                <c:pt idx="27698">
                  <c:v>-8.323424494649307E-3</c:v>
                </c:pt>
                <c:pt idx="27699">
                  <c:v>-8.323424494649307E-3</c:v>
                </c:pt>
                <c:pt idx="27700">
                  <c:v>-8.323424494649307E-3</c:v>
                </c:pt>
                <c:pt idx="27701">
                  <c:v>-8.323424494649307E-3</c:v>
                </c:pt>
                <c:pt idx="27702">
                  <c:v>-8.323424494649307E-3</c:v>
                </c:pt>
                <c:pt idx="27703">
                  <c:v>-8.323424494649307E-3</c:v>
                </c:pt>
                <c:pt idx="27704">
                  <c:v>-8.323424494649307E-3</c:v>
                </c:pt>
                <c:pt idx="27705">
                  <c:v>-8.323424494649307E-3</c:v>
                </c:pt>
                <c:pt idx="27706">
                  <c:v>-8.323424494649307E-3</c:v>
                </c:pt>
                <c:pt idx="27707">
                  <c:v>-8.323424494649307E-3</c:v>
                </c:pt>
                <c:pt idx="27708">
                  <c:v>-8.323424494649307E-3</c:v>
                </c:pt>
                <c:pt idx="27709">
                  <c:v>-8.323424494649307E-3</c:v>
                </c:pt>
                <c:pt idx="27710">
                  <c:v>-8.323424494649307E-3</c:v>
                </c:pt>
                <c:pt idx="27711">
                  <c:v>-8.323424494649307E-3</c:v>
                </c:pt>
                <c:pt idx="27712">
                  <c:v>-8.0856123662307027E-3</c:v>
                </c:pt>
                <c:pt idx="27713">
                  <c:v>-8.0856123662307027E-3</c:v>
                </c:pt>
                <c:pt idx="27714">
                  <c:v>-7.8478002378121314E-3</c:v>
                </c:pt>
                <c:pt idx="27715">
                  <c:v>-7.8478002378121314E-3</c:v>
                </c:pt>
                <c:pt idx="27716">
                  <c:v>-7.8478002378121314E-3</c:v>
                </c:pt>
                <c:pt idx="27717">
                  <c:v>-7.8478002378121314E-3</c:v>
                </c:pt>
                <c:pt idx="27718">
                  <c:v>-7.8478002378121314E-3</c:v>
                </c:pt>
                <c:pt idx="27719">
                  <c:v>-7.8478002378121314E-3</c:v>
                </c:pt>
                <c:pt idx="27720">
                  <c:v>-7.8478002378121314E-3</c:v>
                </c:pt>
                <c:pt idx="27721">
                  <c:v>-7.8478002378121314E-3</c:v>
                </c:pt>
                <c:pt idx="27722">
                  <c:v>-7.8478002378121314E-3</c:v>
                </c:pt>
                <c:pt idx="27723">
                  <c:v>-7.8478002378121314E-3</c:v>
                </c:pt>
                <c:pt idx="27724">
                  <c:v>-8.323424494649307E-3</c:v>
                </c:pt>
                <c:pt idx="27725">
                  <c:v>-8.323424494649307E-3</c:v>
                </c:pt>
                <c:pt idx="27726">
                  <c:v>-8.323424494649307E-3</c:v>
                </c:pt>
                <c:pt idx="27727">
                  <c:v>-8.323424494649307E-3</c:v>
                </c:pt>
                <c:pt idx="27728">
                  <c:v>-8.0856123662307027E-3</c:v>
                </c:pt>
                <c:pt idx="27729">
                  <c:v>-8.0856123662307027E-3</c:v>
                </c:pt>
                <c:pt idx="27730">
                  <c:v>-8.0856123662307027E-3</c:v>
                </c:pt>
                <c:pt idx="27731">
                  <c:v>-8.323424494649307E-3</c:v>
                </c:pt>
                <c:pt idx="27732">
                  <c:v>-8.323424494649307E-3</c:v>
                </c:pt>
                <c:pt idx="27733">
                  <c:v>-8.323424494649307E-3</c:v>
                </c:pt>
                <c:pt idx="27734">
                  <c:v>-8.323424494649307E-3</c:v>
                </c:pt>
                <c:pt idx="27735">
                  <c:v>-8.323424494649307E-3</c:v>
                </c:pt>
                <c:pt idx="27736">
                  <c:v>-8.323424494649307E-3</c:v>
                </c:pt>
                <c:pt idx="27737">
                  <c:v>-8.323424494649307E-3</c:v>
                </c:pt>
                <c:pt idx="27738">
                  <c:v>-8.323424494649307E-3</c:v>
                </c:pt>
                <c:pt idx="27739">
                  <c:v>-8.323424494649307E-3</c:v>
                </c:pt>
                <c:pt idx="27740">
                  <c:v>-8.323424494649307E-3</c:v>
                </c:pt>
                <c:pt idx="27741">
                  <c:v>-8.5612366230678211E-3</c:v>
                </c:pt>
                <c:pt idx="27742">
                  <c:v>-8.5612366230678211E-3</c:v>
                </c:pt>
                <c:pt idx="27743">
                  <c:v>-8.323424494649307E-3</c:v>
                </c:pt>
                <c:pt idx="27744">
                  <c:v>-8.323424494649307E-3</c:v>
                </c:pt>
                <c:pt idx="27745">
                  <c:v>-8.323424494649307E-3</c:v>
                </c:pt>
                <c:pt idx="27746">
                  <c:v>-8.323424494649307E-3</c:v>
                </c:pt>
                <c:pt idx="27747">
                  <c:v>-8.323424494649307E-3</c:v>
                </c:pt>
                <c:pt idx="27748">
                  <c:v>-8.323424494649307E-3</c:v>
                </c:pt>
                <c:pt idx="27749">
                  <c:v>-8.5612366230678211E-3</c:v>
                </c:pt>
                <c:pt idx="27750">
                  <c:v>-8.5612366230678211E-3</c:v>
                </c:pt>
                <c:pt idx="27751">
                  <c:v>-8.5612366230678211E-3</c:v>
                </c:pt>
                <c:pt idx="27752">
                  <c:v>-8.5612366230678211E-3</c:v>
                </c:pt>
                <c:pt idx="27753">
                  <c:v>-8.5612366230678211E-3</c:v>
                </c:pt>
                <c:pt idx="27754">
                  <c:v>-8.5612366230678211E-3</c:v>
                </c:pt>
                <c:pt idx="27755">
                  <c:v>-8.7990487514863266E-3</c:v>
                </c:pt>
                <c:pt idx="27756">
                  <c:v>-8.7990487514863266E-3</c:v>
                </c:pt>
                <c:pt idx="27757">
                  <c:v>-8.7990487514863266E-3</c:v>
                </c:pt>
                <c:pt idx="27758">
                  <c:v>-8.3273852010468767E-3</c:v>
                </c:pt>
                <c:pt idx="27759">
                  <c:v>-8.3273852010468767E-3</c:v>
                </c:pt>
                <c:pt idx="27760">
                  <c:v>-8.3273852010468767E-3</c:v>
                </c:pt>
                <c:pt idx="27761">
                  <c:v>-8.3273852010468767E-3</c:v>
                </c:pt>
                <c:pt idx="27762">
                  <c:v>-8.5632730732635668E-3</c:v>
                </c:pt>
                <c:pt idx="27763">
                  <c:v>-8.3254043767841106E-3</c:v>
                </c:pt>
                <c:pt idx="27764">
                  <c:v>-8.3254043767841106E-3</c:v>
                </c:pt>
                <c:pt idx="27765">
                  <c:v>-8.3254043767841106E-3</c:v>
                </c:pt>
                <c:pt idx="27766">
                  <c:v>-8.3254043767841106E-3</c:v>
                </c:pt>
                <c:pt idx="27767">
                  <c:v>-8.3254043767841106E-3</c:v>
                </c:pt>
                <c:pt idx="27768">
                  <c:v>-8.3254043767841106E-3</c:v>
                </c:pt>
                <c:pt idx="27769">
                  <c:v>-8.3254043767841106E-3</c:v>
                </c:pt>
                <c:pt idx="27770">
                  <c:v>-8.5612366230678211E-3</c:v>
                </c:pt>
                <c:pt idx="27771">
                  <c:v>-8.323424494649307E-3</c:v>
                </c:pt>
                <c:pt idx="27772">
                  <c:v>-8.323424494649307E-3</c:v>
                </c:pt>
                <c:pt idx="27773">
                  <c:v>-8.323424494649307E-3</c:v>
                </c:pt>
                <c:pt idx="27774">
                  <c:v>-8.323424494649307E-3</c:v>
                </c:pt>
                <c:pt idx="27775">
                  <c:v>-8.5612366230678211E-3</c:v>
                </c:pt>
                <c:pt idx="27776">
                  <c:v>-8.3254043767841106E-3</c:v>
                </c:pt>
                <c:pt idx="27777">
                  <c:v>-8.3254043767841106E-3</c:v>
                </c:pt>
                <c:pt idx="27778">
                  <c:v>-8.3254043767841106E-3</c:v>
                </c:pt>
                <c:pt idx="27779">
                  <c:v>-8.3254043767841106E-3</c:v>
                </c:pt>
                <c:pt idx="27780">
                  <c:v>-8.3254043767841106E-3</c:v>
                </c:pt>
                <c:pt idx="27781">
                  <c:v>-8.3254043767841106E-3</c:v>
                </c:pt>
                <c:pt idx="27782">
                  <c:v>-8.3254043767841106E-3</c:v>
                </c:pt>
                <c:pt idx="27783">
                  <c:v>-8.3254043767841106E-3</c:v>
                </c:pt>
                <c:pt idx="27784">
                  <c:v>-8.5632730732635668E-3</c:v>
                </c:pt>
                <c:pt idx="27785">
                  <c:v>-8.3273852010468767E-3</c:v>
                </c:pt>
                <c:pt idx="27786">
                  <c:v>-8.3273852010468767E-3</c:v>
                </c:pt>
                <c:pt idx="27787">
                  <c:v>-8.0913850547358491E-3</c:v>
                </c:pt>
                <c:pt idx="27788">
                  <c:v>-8.0913850547358491E-3</c:v>
                </c:pt>
                <c:pt idx="27789">
                  <c:v>-8.0913850547358491E-3</c:v>
                </c:pt>
                <c:pt idx="27790">
                  <c:v>-8.0913850547358491E-3</c:v>
                </c:pt>
                <c:pt idx="27791">
                  <c:v>-8.0913850547358491E-3</c:v>
                </c:pt>
                <c:pt idx="27792">
                  <c:v>-7.8534031413612908E-3</c:v>
                </c:pt>
                <c:pt idx="27793">
                  <c:v>-8.3254043767841106E-3</c:v>
                </c:pt>
                <c:pt idx="27794">
                  <c:v>-8.5632730732635668E-3</c:v>
                </c:pt>
                <c:pt idx="27795">
                  <c:v>-8.5632730732635668E-3</c:v>
                </c:pt>
                <c:pt idx="27796">
                  <c:v>-8.5632730732635668E-3</c:v>
                </c:pt>
                <c:pt idx="27797">
                  <c:v>-8.3273852010468767E-3</c:v>
                </c:pt>
                <c:pt idx="27798">
                  <c:v>-8.3273852010468767E-3</c:v>
                </c:pt>
                <c:pt idx="27799">
                  <c:v>-8.3273852010468767E-3</c:v>
                </c:pt>
                <c:pt idx="27800">
                  <c:v>-8.3273852010468767E-3</c:v>
                </c:pt>
                <c:pt idx="27801">
                  <c:v>-8.3273852010468767E-3</c:v>
                </c:pt>
                <c:pt idx="27802">
                  <c:v>-8.3273852010468767E-3</c:v>
                </c:pt>
                <c:pt idx="27803">
                  <c:v>-8.3273852010468767E-3</c:v>
                </c:pt>
                <c:pt idx="27804">
                  <c:v>-8.3273852010468767E-3</c:v>
                </c:pt>
                <c:pt idx="27805">
                  <c:v>-8.3273852010468767E-3</c:v>
                </c:pt>
                <c:pt idx="27806">
                  <c:v>-8.5653104925053746E-3</c:v>
                </c:pt>
                <c:pt idx="27807">
                  <c:v>-8.5653104925053746E-3</c:v>
                </c:pt>
                <c:pt idx="27808">
                  <c:v>-8.5653104925053746E-3</c:v>
                </c:pt>
                <c:pt idx="27809">
                  <c:v>-8.5653104925053746E-3</c:v>
                </c:pt>
                <c:pt idx="27810">
                  <c:v>-8.5653104925053746E-3</c:v>
                </c:pt>
                <c:pt idx="27811">
                  <c:v>-8.5653104925053746E-3</c:v>
                </c:pt>
                <c:pt idx="27812">
                  <c:v>-8.5653104925053746E-3</c:v>
                </c:pt>
                <c:pt idx="27813">
                  <c:v>-8.5653104925053746E-3</c:v>
                </c:pt>
                <c:pt idx="27814">
                  <c:v>-8.8032357839638465E-3</c:v>
                </c:pt>
                <c:pt idx="27815">
                  <c:v>-8.5653104925053746E-3</c:v>
                </c:pt>
                <c:pt idx="27816">
                  <c:v>-8.3273852010468767E-3</c:v>
                </c:pt>
                <c:pt idx="27817">
                  <c:v>-8.3273852010468767E-3</c:v>
                </c:pt>
                <c:pt idx="27818">
                  <c:v>-8.5653104925053746E-3</c:v>
                </c:pt>
                <c:pt idx="27819">
                  <c:v>-8.5653104925053746E-3</c:v>
                </c:pt>
                <c:pt idx="27820">
                  <c:v>-8.5653104925053746E-3</c:v>
                </c:pt>
                <c:pt idx="27821">
                  <c:v>-8.8032357839638465E-3</c:v>
                </c:pt>
                <c:pt idx="27822">
                  <c:v>-8.8032357839638465E-3</c:v>
                </c:pt>
                <c:pt idx="27823">
                  <c:v>-8.8032357839638465E-3</c:v>
                </c:pt>
                <c:pt idx="27824">
                  <c:v>-8.8032357839638465E-3</c:v>
                </c:pt>
                <c:pt idx="27825">
                  <c:v>-8.8032357839638465E-3</c:v>
                </c:pt>
                <c:pt idx="27826">
                  <c:v>-8.8032357839638465E-3</c:v>
                </c:pt>
                <c:pt idx="27827">
                  <c:v>-8.8032357839638465E-3</c:v>
                </c:pt>
                <c:pt idx="27828">
                  <c:v>-8.8032357839638465E-3</c:v>
                </c:pt>
                <c:pt idx="27829">
                  <c:v>-8.8032357839638465E-3</c:v>
                </c:pt>
                <c:pt idx="27830">
                  <c:v>-8.8032357839638465E-3</c:v>
                </c:pt>
                <c:pt idx="27831">
                  <c:v>-8.8032357839638465E-3</c:v>
                </c:pt>
                <c:pt idx="27832">
                  <c:v>-8.8032357839638465E-3</c:v>
                </c:pt>
                <c:pt idx="27833">
                  <c:v>-8.8032357839638465E-3</c:v>
                </c:pt>
                <c:pt idx="27834">
                  <c:v>-8.8032357839638465E-3</c:v>
                </c:pt>
                <c:pt idx="27835">
                  <c:v>-8.8032357839638465E-3</c:v>
                </c:pt>
                <c:pt idx="27836">
                  <c:v>-8.8032357839638465E-3</c:v>
                </c:pt>
                <c:pt idx="27837">
                  <c:v>-8.8032357839638465E-3</c:v>
                </c:pt>
                <c:pt idx="27838">
                  <c:v>-9.0411610754223166E-3</c:v>
                </c:pt>
                <c:pt idx="27839">
                  <c:v>-9.0411610754223166E-3</c:v>
                </c:pt>
                <c:pt idx="27840">
                  <c:v>-9.0411610754223166E-3</c:v>
                </c:pt>
                <c:pt idx="27841">
                  <c:v>-9.5170116583393159E-3</c:v>
                </c:pt>
                <c:pt idx="27842">
                  <c:v>-9.5170116583393159E-3</c:v>
                </c:pt>
                <c:pt idx="27843">
                  <c:v>-9.5170116583393159E-3</c:v>
                </c:pt>
                <c:pt idx="27844">
                  <c:v>-9.5170116583393159E-3</c:v>
                </c:pt>
                <c:pt idx="27845">
                  <c:v>-9.5170116583393159E-3</c:v>
                </c:pt>
                <c:pt idx="27846">
                  <c:v>-9.5170116583393159E-3</c:v>
                </c:pt>
                <c:pt idx="27847">
                  <c:v>-9.5170116583393159E-3</c:v>
                </c:pt>
                <c:pt idx="27848">
                  <c:v>-9.279086366880851E-3</c:v>
                </c:pt>
                <c:pt idx="27849">
                  <c:v>-9.279086366880851E-3</c:v>
                </c:pt>
                <c:pt idx="27850">
                  <c:v>-9.279086366880851E-3</c:v>
                </c:pt>
                <c:pt idx="27851">
                  <c:v>-9.279086366880851E-3</c:v>
                </c:pt>
                <c:pt idx="27852">
                  <c:v>-9.279086366880851E-3</c:v>
                </c:pt>
                <c:pt idx="27853">
                  <c:v>-9.279086366880851E-3</c:v>
                </c:pt>
                <c:pt idx="27854">
                  <c:v>-9.279086366880851E-3</c:v>
                </c:pt>
                <c:pt idx="27855">
                  <c:v>-9.279086366880851E-3</c:v>
                </c:pt>
                <c:pt idx="27856">
                  <c:v>-9.279086366880851E-3</c:v>
                </c:pt>
                <c:pt idx="27857">
                  <c:v>-9.279086366880851E-3</c:v>
                </c:pt>
                <c:pt idx="27858">
                  <c:v>-9.279086366880851E-3</c:v>
                </c:pt>
                <c:pt idx="27859">
                  <c:v>-9.5170116583393159E-3</c:v>
                </c:pt>
                <c:pt idx="27860">
                  <c:v>-9.5170116583393159E-3</c:v>
                </c:pt>
                <c:pt idx="27861">
                  <c:v>-9.279086366880851E-3</c:v>
                </c:pt>
                <c:pt idx="27862">
                  <c:v>-9.279086366880851E-3</c:v>
                </c:pt>
                <c:pt idx="27863">
                  <c:v>-9.279086366880851E-3</c:v>
                </c:pt>
                <c:pt idx="27864">
                  <c:v>-9.279086366880851E-3</c:v>
                </c:pt>
                <c:pt idx="27865">
                  <c:v>-9.5170116583393159E-3</c:v>
                </c:pt>
                <c:pt idx="27866">
                  <c:v>-9.5170116583393159E-3</c:v>
                </c:pt>
                <c:pt idx="27867">
                  <c:v>-9.5170116583393159E-3</c:v>
                </c:pt>
                <c:pt idx="27868">
                  <c:v>-9.5170116583393159E-3</c:v>
                </c:pt>
                <c:pt idx="27869">
                  <c:v>-9.5170116583393159E-3</c:v>
                </c:pt>
                <c:pt idx="27870">
                  <c:v>-9.5170116583393159E-3</c:v>
                </c:pt>
                <c:pt idx="27871">
                  <c:v>-9.279086366880851E-3</c:v>
                </c:pt>
                <c:pt idx="27872">
                  <c:v>-9.279086366880851E-3</c:v>
                </c:pt>
                <c:pt idx="27873">
                  <c:v>-9.7549369497978069E-3</c:v>
                </c:pt>
                <c:pt idx="27874">
                  <c:v>-9.7549369497978069E-3</c:v>
                </c:pt>
                <c:pt idx="27875">
                  <c:v>-9.7549369497978069E-3</c:v>
                </c:pt>
                <c:pt idx="27876">
                  <c:v>-9.7549369497978069E-3</c:v>
                </c:pt>
                <c:pt idx="27877">
                  <c:v>-9.7549369497978069E-3</c:v>
                </c:pt>
                <c:pt idx="27878">
                  <c:v>-9.7549369497978069E-3</c:v>
                </c:pt>
                <c:pt idx="27879">
                  <c:v>-9.7549369497978069E-3</c:v>
                </c:pt>
                <c:pt idx="27880">
                  <c:v>-9.7549369497978069E-3</c:v>
                </c:pt>
                <c:pt idx="27881">
                  <c:v>-9.7549369497978069E-3</c:v>
                </c:pt>
                <c:pt idx="27882">
                  <c:v>-9.7549369497978069E-3</c:v>
                </c:pt>
                <c:pt idx="27883">
                  <c:v>-9.5170116583393159E-3</c:v>
                </c:pt>
                <c:pt idx="27884">
                  <c:v>-9.5170116583393159E-3</c:v>
                </c:pt>
                <c:pt idx="27885">
                  <c:v>-9.5170116583393159E-3</c:v>
                </c:pt>
                <c:pt idx="27886">
                  <c:v>-9.5170116583393159E-3</c:v>
                </c:pt>
                <c:pt idx="27887">
                  <c:v>-9.5170116583393159E-3</c:v>
                </c:pt>
                <c:pt idx="27888">
                  <c:v>-9.5170116583393159E-3</c:v>
                </c:pt>
                <c:pt idx="27889">
                  <c:v>-9.7549369497978069E-3</c:v>
                </c:pt>
                <c:pt idx="27890">
                  <c:v>-9.7549369497978069E-3</c:v>
                </c:pt>
                <c:pt idx="27891">
                  <c:v>-9.7549369497978069E-3</c:v>
                </c:pt>
                <c:pt idx="27892">
                  <c:v>-9.7549369497978069E-3</c:v>
                </c:pt>
                <c:pt idx="27893">
                  <c:v>-9.7549369497978069E-3</c:v>
                </c:pt>
                <c:pt idx="27894">
                  <c:v>-9.7549369497978069E-3</c:v>
                </c:pt>
                <c:pt idx="27895">
                  <c:v>-9.7549369497978069E-3</c:v>
                </c:pt>
                <c:pt idx="27896">
                  <c:v>-9.7549369497978069E-3</c:v>
                </c:pt>
                <c:pt idx="27897">
                  <c:v>-9.7549369497978069E-3</c:v>
                </c:pt>
                <c:pt idx="27898">
                  <c:v>-9.7549369497978069E-3</c:v>
                </c:pt>
                <c:pt idx="27899">
                  <c:v>-9.7549369497978069E-3</c:v>
                </c:pt>
                <c:pt idx="27900">
                  <c:v>-9.7549369497978069E-3</c:v>
                </c:pt>
                <c:pt idx="27901">
                  <c:v>-9.7549369497978069E-3</c:v>
                </c:pt>
                <c:pt idx="27902">
                  <c:v>-9.7549369497978069E-3</c:v>
                </c:pt>
                <c:pt idx="27903">
                  <c:v>-9.7549369497978069E-3</c:v>
                </c:pt>
                <c:pt idx="27904">
                  <c:v>-9.7549369497978069E-3</c:v>
                </c:pt>
                <c:pt idx="27905">
                  <c:v>-9.7549369497978069E-3</c:v>
                </c:pt>
                <c:pt idx="27906">
                  <c:v>-9.7549369497978069E-3</c:v>
                </c:pt>
                <c:pt idx="27907">
                  <c:v>-9.7549369497978069E-3</c:v>
                </c:pt>
                <c:pt idx="27908">
                  <c:v>-9.7549369497978069E-3</c:v>
                </c:pt>
                <c:pt idx="27909">
                  <c:v>-9.7549369497978069E-3</c:v>
                </c:pt>
                <c:pt idx="27910">
                  <c:v>-9.7549369497978069E-3</c:v>
                </c:pt>
                <c:pt idx="27911">
                  <c:v>-9.7549369497978069E-3</c:v>
                </c:pt>
                <c:pt idx="27912">
                  <c:v>-9.7549369497978069E-3</c:v>
                </c:pt>
                <c:pt idx="27913">
                  <c:v>-9.7549369497978069E-3</c:v>
                </c:pt>
                <c:pt idx="27914">
                  <c:v>-9.7549369497978069E-3</c:v>
                </c:pt>
                <c:pt idx="27915">
                  <c:v>-9.7549369497978069E-3</c:v>
                </c:pt>
                <c:pt idx="27916">
                  <c:v>-9.7549369497978069E-3</c:v>
                </c:pt>
                <c:pt idx="27917">
                  <c:v>-9.7549369497978069E-3</c:v>
                </c:pt>
                <c:pt idx="27918">
                  <c:v>-9.7549369497978069E-3</c:v>
                </c:pt>
                <c:pt idx="27919">
                  <c:v>-9.7549369497978069E-3</c:v>
                </c:pt>
                <c:pt idx="27920">
                  <c:v>-9.7549369497978069E-3</c:v>
                </c:pt>
                <c:pt idx="27921">
                  <c:v>-9.7549369497978069E-3</c:v>
                </c:pt>
                <c:pt idx="27922">
                  <c:v>-9.9928622412562961E-3</c:v>
                </c:pt>
                <c:pt idx="27923">
                  <c:v>-9.9928622412562961E-3</c:v>
                </c:pt>
                <c:pt idx="27924">
                  <c:v>-9.9928622412562961E-3</c:v>
                </c:pt>
                <c:pt idx="27925">
                  <c:v>-9.9928622412562961E-3</c:v>
                </c:pt>
                <c:pt idx="27926">
                  <c:v>-9.9928622412562961E-3</c:v>
                </c:pt>
                <c:pt idx="27927">
                  <c:v>-9.9928622412562961E-3</c:v>
                </c:pt>
                <c:pt idx="27928">
                  <c:v>-9.9928622412562961E-3</c:v>
                </c:pt>
                <c:pt idx="27929">
                  <c:v>-9.9928622412562961E-3</c:v>
                </c:pt>
                <c:pt idx="27930">
                  <c:v>-9.9928622412562961E-3</c:v>
                </c:pt>
                <c:pt idx="27931">
                  <c:v>-9.9928622412562961E-3</c:v>
                </c:pt>
                <c:pt idx="27932">
                  <c:v>-9.9928622412562961E-3</c:v>
                </c:pt>
                <c:pt idx="27933">
                  <c:v>-9.9928622412562961E-3</c:v>
                </c:pt>
                <c:pt idx="27934">
                  <c:v>-9.9928622412562961E-3</c:v>
                </c:pt>
                <c:pt idx="27935">
                  <c:v>-9.9928622412562961E-3</c:v>
                </c:pt>
                <c:pt idx="27936">
                  <c:v>-1.0230787532714728E-2</c:v>
                </c:pt>
                <c:pt idx="27937">
                  <c:v>-1.0230787532714728E-2</c:v>
                </c:pt>
                <c:pt idx="27938">
                  <c:v>-1.0230787532714728E-2</c:v>
                </c:pt>
                <c:pt idx="27939">
                  <c:v>-1.0230787532714728E-2</c:v>
                </c:pt>
                <c:pt idx="27940">
                  <c:v>-9.9928622412562961E-3</c:v>
                </c:pt>
                <c:pt idx="27941">
                  <c:v>-9.9928622412562961E-3</c:v>
                </c:pt>
                <c:pt idx="27942">
                  <c:v>-9.9928622412562961E-3</c:v>
                </c:pt>
                <c:pt idx="27943">
                  <c:v>-9.9928622412562961E-3</c:v>
                </c:pt>
                <c:pt idx="27944">
                  <c:v>-9.9928622412562961E-3</c:v>
                </c:pt>
                <c:pt idx="27945">
                  <c:v>-9.9928622412562961E-3</c:v>
                </c:pt>
                <c:pt idx="27946">
                  <c:v>-9.7549369497978069E-3</c:v>
                </c:pt>
                <c:pt idx="27947">
                  <c:v>-8.3392899690255227E-3</c:v>
                </c:pt>
                <c:pt idx="27948">
                  <c:v>-8.3392899690255227E-3</c:v>
                </c:pt>
                <c:pt idx="27949">
                  <c:v>-8.3392899690255227E-3</c:v>
                </c:pt>
                <c:pt idx="27950">
                  <c:v>-8.1010245413390518E-3</c:v>
                </c:pt>
                <c:pt idx="27951">
                  <c:v>-8.1010245413390518E-3</c:v>
                </c:pt>
                <c:pt idx="27952">
                  <c:v>-8.1010245413390518E-3</c:v>
                </c:pt>
                <c:pt idx="27953">
                  <c:v>-8.1010245413390518E-3</c:v>
                </c:pt>
                <c:pt idx="27954">
                  <c:v>-8.1010245413390518E-3</c:v>
                </c:pt>
                <c:pt idx="27955">
                  <c:v>-8.8158208243984248E-3</c:v>
                </c:pt>
                <c:pt idx="27956">
                  <c:v>-8.8158208243984248E-3</c:v>
                </c:pt>
                <c:pt idx="27957">
                  <c:v>-8.5775553967119746E-3</c:v>
                </c:pt>
                <c:pt idx="27958">
                  <c:v>-8.5775553967119746E-3</c:v>
                </c:pt>
                <c:pt idx="27959">
                  <c:v>-8.1029551954242551E-3</c:v>
                </c:pt>
                <c:pt idx="27960">
                  <c:v>-8.1029551954242551E-3</c:v>
                </c:pt>
                <c:pt idx="27961">
                  <c:v>-8.3412774070543289E-3</c:v>
                </c:pt>
                <c:pt idx="27962">
                  <c:v>-8.5795996186845431E-3</c:v>
                </c:pt>
                <c:pt idx="27963">
                  <c:v>-8.5795996186845431E-3</c:v>
                </c:pt>
                <c:pt idx="27964">
                  <c:v>-8.3412774070543289E-3</c:v>
                </c:pt>
                <c:pt idx="27965">
                  <c:v>-8.5795996186845431E-3</c:v>
                </c:pt>
                <c:pt idx="27966">
                  <c:v>-8.5795996186845431E-3</c:v>
                </c:pt>
                <c:pt idx="27967">
                  <c:v>-8.1029551954242551E-3</c:v>
                </c:pt>
                <c:pt idx="27968">
                  <c:v>-8.3392899690255227E-3</c:v>
                </c:pt>
                <c:pt idx="27969">
                  <c:v>-8.3392899690255227E-3</c:v>
                </c:pt>
                <c:pt idx="27970">
                  <c:v>-8.3392899690255227E-3</c:v>
                </c:pt>
                <c:pt idx="27971">
                  <c:v>-7.8627591136526485E-3</c:v>
                </c:pt>
                <c:pt idx="27972">
                  <c:v>-7.8627591136526485E-3</c:v>
                </c:pt>
                <c:pt idx="27973">
                  <c:v>-7.8627591136526485E-3</c:v>
                </c:pt>
                <c:pt idx="27974">
                  <c:v>-8.0990948070510296E-3</c:v>
                </c:pt>
                <c:pt idx="27975">
                  <c:v>-8.0990948070510296E-3</c:v>
                </c:pt>
                <c:pt idx="27976">
                  <c:v>-8.0990948070510296E-3</c:v>
                </c:pt>
                <c:pt idx="27977">
                  <c:v>-8.3373034778465947E-3</c:v>
                </c:pt>
                <c:pt idx="27978">
                  <c:v>-8.3373034778465947E-3</c:v>
                </c:pt>
                <c:pt idx="27979">
                  <c:v>-8.3373034778465947E-3</c:v>
                </c:pt>
                <c:pt idx="27980">
                  <c:v>-8.3373034778465947E-3</c:v>
                </c:pt>
                <c:pt idx="27981">
                  <c:v>-8.3373034778465947E-3</c:v>
                </c:pt>
                <c:pt idx="27982">
                  <c:v>-8.3373034778465947E-3</c:v>
                </c:pt>
                <c:pt idx="27983">
                  <c:v>-8.3373034778465947E-3</c:v>
                </c:pt>
                <c:pt idx="27984">
                  <c:v>-8.1010245413390518E-3</c:v>
                </c:pt>
                <c:pt idx="27985">
                  <c:v>-8.3392899690255227E-3</c:v>
                </c:pt>
                <c:pt idx="27986">
                  <c:v>-8.3392899690255227E-3</c:v>
                </c:pt>
                <c:pt idx="27987">
                  <c:v>-8.1010245413390518E-3</c:v>
                </c:pt>
                <c:pt idx="27988">
                  <c:v>-8.1010245413390518E-3</c:v>
                </c:pt>
                <c:pt idx="27989">
                  <c:v>-8.1010245413390518E-3</c:v>
                </c:pt>
                <c:pt idx="27990">
                  <c:v>-8.1010245413390518E-3</c:v>
                </c:pt>
                <c:pt idx="27991">
                  <c:v>-8.3392899690255227E-3</c:v>
                </c:pt>
                <c:pt idx="27992">
                  <c:v>-8.3392899690255227E-3</c:v>
                </c:pt>
                <c:pt idx="27993">
                  <c:v>-8.3392899690255227E-3</c:v>
                </c:pt>
                <c:pt idx="27994">
                  <c:v>-8.3392899690255227E-3</c:v>
                </c:pt>
                <c:pt idx="27995">
                  <c:v>-8.3392899690255227E-3</c:v>
                </c:pt>
                <c:pt idx="27996">
                  <c:v>-8.3392899690255227E-3</c:v>
                </c:pt>
                <c:pt idx="27997">
                  <c:v>-8.3392899690255227E-3</c:v>
                </c:pt>
                <c:pt idx="27998">
                  <c:v>-8.3392899690255227E-3</c:v>
                </c:pt>
                <c:pt idx="27999">
                  <c:v>-8.3392899690255227E-3</c:v>
                </c:pt>
                <c:pt idx="28000">
                  <c:v>-8.3392899690255227E-3</c:v>
                </c:pt>
                <c:pt idx="28001">
                  <c:v>-8.3392899690255227E-3</c:v>
                </c:pt>
                <c:pt idx="28002">
                  <c:v>-8.3392899690255227E-3</c:v>
                </c:pt>
                <c:pt idx="28003">
                  <c:v>-8.3392899690255227E-3</c:v>
                </c:pt>
                <c:pt idx="28004">
                  <c:v>-8.3392899690255227E-3</c:v>
                </c:pt>
                <c:pt idx="28005">
                  <c:v>-8.3392899690255227E-3</c:v>
                </c:pt>
                <c:pt idx="28006">
                  <c:v>-8.3392899690255227E-3</c:v>
                </c:pt>
                <c:pt idx="28007">
                  <c:v>-8.3392899690255227E-3</c:v>
                </c:pt>
                <c:pt idx="28008">
                  <c:v>-8.3392899690255227E-3</c:v>
                </c:pt>
                <c:pt idx="28009">
                  <c:v>-8.3392899690255227E-3</c:v>
                </c:pt>
                <c:pt idx="28010">
                  <c:v>-8.3392899690255227E-3</c:v>
                </c:pt>
                <c:pt idx="28011">
                  <c:v>-8.1010245413390518E-3</c:v>
                </c:pt>
                <c:pt idx="28012">
                  <c:v>-8.1010245413390518E-3</c:v>
                </c:pt>
                <c:pt idx="28013">
                  <c:v>-8.1010245413390518E-3</c:v>
                </c:pt>
                <c:pt idx="28014">
                  <c:v>-8.1010245413390518E-3</c:v>
                </c:pt>
                <c:pt idx="28015">
                  <c:v>-8.1010245413390518E-3</c:v>
                </c:pt>
                <c:pt idx="28016">
                  <c:v>-7.8627591136526485E-3</c:v>
                </c:pt>
                <c:pt idx="28017">
                  <c:v>-7.8627591136526485E-3</c:v>
                </c:pt>
                <c:pt idx="28018">
                  <c:v>-7.8627591136526485E-3</c:v>
                </c:pt>
                <c:pt idx="28019">
                  <c:v>-7.8627591136526485E-3</c:v>
                </c:pt>
                <c:pt idx="28020">
                  <c:v>-7.8627591136526485E-3</c:v>
                </c:pt>
                <c:pt idx="28021">
                  <c:v>-7.8627591136526485E-3</c:v>
                </c:pt>
                <c:pt idx="28022">
                  <c:v>-7.8627591136526485E-3</c:v>
                </c:pt>
                <c:pt idx="28023">
                  <c:v>-7.8627591136526485E-3</c:v>
                </c:pt>
                <c:pt idx="28024">
                  <c:v>-7.8627591136526485E-3</c:v>
                </c:pt>
                <c:pt idx="28025">
                  <c:v>-7.8627591136526485E-3</c:v>
                </c:pt>
                <c:pt idx="28026">
                  <c:v>-7.8627591136526485E-3</c:v>
                </c:pt>
                <c:pt idx="28027">
                  <c:v>-7.8627591136526485E-3</c:v>
                </c:pt>
                <c:pt idx="28028">
                  <c:v>-7.8627591136526485E-3</c:v>
                </c:pt>
                <c:pt idx="28029">
                  <c:v>-7.8627591136526485E-3</c:v>
                </c:pt>
                <c:pt idx="28030">
                  <c:v>-7.8627591136526485E-3</c:v>
                </c:pt>
                <c:pt idx="28031">
                  <c:v>-7.8627591136526485E-3</c:v>
                </c:pt>
                <c:pt idx="28032">
                  <c:v>-7.8627591136526485E-3</c:v>
                </c:pt>
                <c:pt idx="28033">
                  <c:v>-7.8627591136526485E-3</c:v>
                </c:pt>
                <c:pt idx="28034">
                  <c:v>-7.8627591136526485E-3</c:v>
                </c:pt>
                <c:pt idx="28035">
                  <c:v>-7.8627591136526485E-3</c:v>
                </c:pt>
                <c:pt idx="28036">
                  <c:v>-7.8627591136526485E-3</c:v>
                </c:pt>
                <c:pt idx="28037">
                  <c:v>-7.8627591136526485E-3</c:v>
                </c:pt>
                <c:pt idx="28038">
                  <c:v>-7.8627591136526485E-3</c:v>
                </c:pt>
                <c:pt idx="28039">
                  <c:v>-7.624493685966194E-3</c:v>
                </c:pt>
                <c:pt idx="28040">
                  <c:v>-7.624493685966194E-3</c:v>
                </c:pt>
                <c:pt idx="28041">
                  <c:v>-7.624493685966194E-3</c:v>
                </c:pt>
                <c:pt idx="28042">
                  <c:v>-7.8627591136526485E-3</c:v>
                </c:pt>
                <c:pt idx="28043">
                  <c:v>-7.8627591136526485E-3</c:v>
                </c:pt>
                <c:pt idx="28044">
                  <c:v>-7.8627591136526485E-3</c:v>
                </c:pt>
                <c:pt idx="28045">
                  <c:v>-7.624493685966194E-3</c:v>
                </c:pt>
                <c:pt idx="28046">
                  <c:v>-7.624493685966194E-3</c:v>
                </c:pt>
                <c:pt idx="28047">
                  <c:v>-7.624493685966194E-3</c:v>
                </c:pt>
                <c:pt idx="28048">
                  <c:v>-7.624493685966194E-3</c:v>
                </c:pt>
                <c:pt idx="28049">
                  <c:v>-7.8627591136526485E-3</c:v>
                </c:pt>
                <c:pt idx="28050">
                  <c:v>-7.8627591136526485E-3</c:v>
                </c:pt>
                <c:pt idx="28051">
                  <c:v>-7.8627591136526485E-3</c:v>
                </c:pt>
                <c:pt idx="28052">
                  <c:v>-7.8627591136526485E-3</c:v>
                </c:pt>
                <c:pt idx="28053">
                  <c:v>-7.8627591136526485E-3</c:v>
                </c:pt>
                <c:pt idx="28054">
                  <c:v>-7.8627591136526485E-3</c:v>
                </c:pt>
                <c:pt idx="28055">
                  <c:v>-7.8627591136526485E-3</c:v>
                </c:pt>
                <c:pt idx="28056">
                  <c:v>-7.8627591136526485E-3</c:v>
                </c:pt>
                <c:pt idx="28057">
                  <c:v>-8.3392899690255227E-3</c:v>
                </c:pt>
                <c:pt idx="28058">
                  <c:v>-8.3392899690255227E-3</c:v>
                </c:pt>
                <c:pt idx="28059">
                  <c:v>-8.8158208243984248E-3</c:v>
                </c:pt>
                <c:pt idx="28060">
                  <c:v>-8.8158208243984248E-3</c:v>
                </c:pt>
                <c:pt idx="28061">
                  <c:v>-8.3392899690255227E-3</c:v>
                </c:pt>
                <c:pt idx="28062">
                  <c:v>-8.1010245413390518E-3</c:v>
                </c:pt>
                <c:pt idx="28063">
                  <c:v>-8.1010245413390518E-3</c:v>
                </c:pt>
                <c:pt idx="28064">
                  <c:v>-8.1010245413390518E-3</c:v>
                </c:pt>
                <c:pt idx="28065">
                  <c:v>-8.1010245413390518E-3</c:v>
                </c:pt>
                <c:pt idx="28066">
                  <c:v>-8.1010245413390518E-3</c:v>
                </c:pt>
                <c:pt idx="28067">
                  <c:v>-8.1010245413390518E-3</c:v>
                </c:pt>
                <c:pt idx="28068">
                  <c:v>-8.1010245413390518E-3</c:v>
                </c:pt>
                <c:pt idx="28069">
                  <c:v>-8.1010245413390518E-3</c:v>
                </c:pt>
                <c:pt idx="28070">
                  <c:v>-7.8627591136526485E-3</c:v>
                </c:pt>
                <c:pt idx="28071">
                  <c:v>-7.8627591136526485E-3</c:v>
                </c:pt>
                <c:pt idx="28072">
                  <c:v>-7.8627591136526485E-3</c:v>
                </c:pt>
                <c:pt idx="28073">
                  <c:v>-7.624493685966194E-3</c:v>
                </c:pt>
                <c:pt idx="28074">
                  <c:v>-7.624493685966194E-3</c:v>
                </c:pt>
                <c:pt idx="28075">
                  <c:v>-7.624493685966194E-3</c:v>
                </c:pt>
                <c:pt idx="28076">
                  <c:v>-7.624493685966194E-3</c:v>
                </c:pt>
                <c:pt idx="28077">
                  <c:v>-7.624493685966194E-3</c:v>
                </c:pt>
                <c:pt idx="28078">
                  <c:v>-7.624493685966194E-3</c:v>
                </c:pt>
                <c:pt idx="28079">
                  <c:v>-7.624493685966194E-3</c:v>
                </c:pt>
                <c:pt idx="28080">
                  <c:v>-7.624493685966194E-3</c:v>
                </c:pt>
                <c:pt idx="28081">
                  <c:v>-7.624493685966194E-3</c:v>
                </c:pt>
                <c:pt idx="28082">
                  <c:v>-7.624493685966194E-3</c:v>
                </c:pt>
                <c:pt idx="28083">
                  <c:v>-7.8627591136526485E-3</c:v>
                </c:pt>
                <c:pt idx="28084">
                  <c:v>-7.8627591136526485E-3</c:v>
                </c:pt>
                <c:pt idx="28085">
                  <c:v>-7.8627591136526485E-3</c:v>
                </c:pt>
                <c:pt idx="28086">
                  <c:v>-7.8627591136526485E-3</c:v>
                </c:pt>
                <c:pt idx="28087">
                  <c:v>-7.8627591136526485E-3</c:v>
                </c:pt>
                <c:pt idx="28088">
                  <c:v>-7.8627591136526485E-3</c:v>
                </c:pt>
                <c:pt idx="28089">
                  <c:v>-7.8627591136526485E-3</c:v>
                </c:pt>
                <c:pt idx="28090">
                  <c:v>-7.8627591136526485E-3</c:v>
                </c:pt>
                <c:pt idx="28091">
                  <c:v>-7.8627591136526485E-3</c:v>
                </c:pt>
                <c:pt idx="28092">
                  <c:v>-8.1010245413390518E-3</c:v>
                </c:pt>
                <c:pt idx="28093">
                  <c:v>-8.1010245413390518E-3</c:v>
                </c:pt>
                <c:pt idx="28094">
                  <c:v>-8.1010245413390518E-3</c:v>
                </c:pt>
                <c:pt idx="28095">
                  <c:v>-8.1010245413390518E-3</c:v>
                </c:pt>
                <c:pt idx="28096">
                  <c:v>-8.1010245413390518E-3</c:v>
                </c:pt>
                <c:pt idx="28097">
                  <c:v>-8.1010245413390518E-3</c:v>
                </c:pt>
                <c:pt idx="28098">
                  <c:v>-8.8158208243984248E-3</c:v>
                </c:pt>
                <c:pt idx="28099">
                  <c:v>-8.8158208243984248E-3</c:v>
                </c:pt>
                <c:pt idx="28100">
                  <c:v>-8.8158208243984248E-3</c:v>
                </c:pt>
                <c:pt idx="28101">
                  <c:v>-8.8158208243984248E-3</c:v>
                </c:pt>
                <c:pt idx="28102">
                  <c:v>-8.8158208243984248E-3</c:v>
                </c:pt>
                <c:pt idx="28103">
                  <c:v>-8.8158208243984248E-3</c:v>
                </c:pt>
                <c:pt idx="28104">
                  <c:v>-8.8158208243984248E-3</c:v>
                </c:pt>
                <c:pt idx="28105">
                  <c:v>-8.8158208243984248E-3</c:v>
                </c:pt>
                <c:pt idx="28106">
                  <c:v>-8.8158208243984248E-3</c:v>
                </c:pt>
                <c:pt idx="28107">
                  <c:v>-8.8158208243984248E-3</c:v>
                </c:pt>
                <c:pt idx="28108">
                  <c:v>-8.8158208243984248E-3</c:v>
                </c:pt>
                <c:pt idx="28109">
                  <c:v>-8.8158208243984248E-3</c:v>
                </c:pt>
                <c:pt idx="28110">
                  <c:v>-8.8158208243984248E-3</c:v>
                </c:pt>
                <c:pt idx="28111">
                  <c:v>-8.8158208243984248E-3</c:v>
                </c:pt>
                <c:pt idx="28112">
                  <c:v>-8.8158208243984248E-3</c:v>
                </c:pt>
                <c:pt idx="28113">
                  <c:v>-8.8158208243984248E-3</c:v>
                </c:pt>
                <c:pt idx="28114">
                  <c:v>-8.8158208243984248E-3</c:v>
                </c:pt>
                <c:pt idx="28115">
                  <c:v>-8.8158208243984248E-3</c:v>
                </c:pt>
                <c:pt idx="28116">
                  <c:v>-8.8158208243984248E-3</c:v>
                </c:pt>
                <c:pt idx="28117">
                  <c:v>-8.5775553967119746E-3</c:v>
                </c:pt>
                <c:pt idx="28118">
                  <c:v>-8.5775553967119746E-3</c:v>
                </c:pt>
                <c:pt idx="28119">
                  <c:v>-8.5775553967119746E-3</c:v>
                </c:pt>
                <c:pt idx="28120">
                  <c:v>-8.5775553967119746E-3</c:v>
                </c:pt>
                <c:pt idx="28121">
                  <c:v>-8.5775553967119746E-3</c:v>
                </c:pt>
                <c:pt idx="28122">
                  <c:v>-8.5775553967119746E-3</c:v>
                </c:pt>
                <c:pt idx="28123">
                  <c:v>-8.5775553967119746E-3</c:v>
                </c:pt>
                <c:pt idx="28124">
                  <c:v>-8.5775553967119746E-3</c:v>
                </c:pt>
                <c:pt idx="28125">
                  <c:v>-8.5775553967119746E-3</c:v>
                </c:pt>
                <c:pt idx="28126">
                  <c:v>-8.5775553967119746E-3</c:v>
                </c:pt>
                <c:pt idx="28127">
                  <c:v>-8.5775553967119746E-3</c:v>
                </c:pt>
                <c:pt idx="28128">
                  <c:v>-8.5775553967119746E-3</c:v>
                </c:pt>
                <c:pt idx="28129">
                  <c:v>-8.8158208243984248E-3</c:v>
                </c:pt>
                <c:pt idx="28130">
                  <c:v>-8.8158208243984248E-3</c:v>
                </c:pt>
                <c:pt idx="28131">
                  <c:v>-9.0540862520849027E-3</c:v>
                </c:pt>
                <c:pt idx="28132">
                  <c:v>-9.0540862520849027E-3</c:v>
                </c:pt>
                <c:pt idx="28133">
                  <c:v>-9.0540862520849027E-3</c:v>
                </c:pt>
                <c:pt idx="28134">
                  <c:v>-9.0540862520849027E-3</c:v>
                </c:pt>
                <c:pt idx="28135">
                  <c:v>-9.0540862520849027E-3</c:v>
                </c:pt>
                <c:pt idx="28136">
                  <c:v>-9.0540862520849027E-3</c:v>
                </c:pt>
                <c:pt idx="28137">
                  <c:v>-9.0540862520849027E-3</c:v>
                </c:pt>
                <c:pt idx="28138">
                  <c:v>-9.0540862520849027E-3</c:v>
                </c:pt>
                <c:pt idx="28139">
                  <c:v>-8.8158208243984248E-3</c:v>
                </c:pt>
                <c:pt idx="28140">
                  <c:v>-8.8158208243984248E-3</c:v>
                </c:pt>
                <c:pt idx="28141">
                  <c:v>-8.3392899690255227E-3</c:v>
                </c:pt>
                <c:pt idx="28142">
                  <c:v>-8.3392899690255227E-3</c:v>
                </c:pt>
                <c:pt idx="28143">
                  <c:v>-8.3392899690255227E-3</c:v>
                </c:pt>
                <c:pt idx="28144">
                  <c:v>-8.3392899690255227E-3</c:v>
                </c:pt>
                <c:pt idx="28145">
                  <c:v>-8.5775553967119746E-3</c:v>
                </c:pt>
                <c:pt idx="28146">
                  <c:v>-8.5775553967119746E-3</c:v>
                </c:pt>
                <c:pt idx="28147">
                  <c:v>-8.5775553967119746E-3</c:v>
                </c:pt>
                <c:pt idx="28148">
                  <c:v>-8.5775553967119746E-3</c:v>
                </c:pt>
                <c:pt idx="28149">
                  <c:v>-8.5775553967119746E-3</c:v>
                </c:pt>
                <c:pt idx="28150">
                  <c:v>-8.5775553967119746E-3</c:v>
                </c:pt>
                <c:pt idx="28151">
                  <c:v>-8.5775553967119746E-3</c:v>
                </c:pt>
                <c:pt idx="28152">
                  <c:v>-8.5775553967119746E-3</c:v>
                </c:pt>
                <c:pt idx="28153">
                  <c:v>-8.5775553967119746E-3</c:v>
                </c:pt>
                <c:pt idx="28154">
                  <c:v>-8.5775553967119746E-3</c:v>
                </c:pt>
                <c:pt idx="28155">
                  <c:v>-9.0540862520849027E-3</c:v>
                </c:pt>
                <c:pt idx="28156">
                  <c:v>-9.0540862520849027E-3</c:v>
                </c:pt>
                <c:pt idx="28157">
                  <c:v>-9.2923516797712713E-3</c:v>
                </c:pt>
                <c:pt idx="28158">
                  <c:v>-9.2923516797712713E-3</c:v>
                </c:pt>
                <c:pt idx="28159">
                  <c:v>-9.2923516797712713E-3</c:v>
                </c:pt>
                <c:pt idx="28160">
                  <c:v>-9.2923516797712713E-3</c:v>
                </c:pt>
                <c:pt idx="28161">
                  <c:v>-9.2923516797712713E-3</c:v>
                </c:pt>
                <c:pt idx="28162">
                  <c:v>-9.2923516797712713E-3</c:v>
                </c:pt>
                <c:pt idx="28163">
                  <c:v>-9.2923516797712713E-3</c:v>
                </c:pt>
                <c:pt idx="28164">
                  <c:v>-9.2923516797712713E-3</c:v>
                </c:pt>
                <c:pt idx="28165">
                  <c:v>-9.2923516797712713E-3</c:v>
                </c:pt>
                <c:pt idx="28166">
                  <c:v>-9.2923516797712713E-3</c:v>
                </c:pt>
                <c:pt idx="28167">
                  <c:v>-9.5306171074577162E-3</c:v>
                </c:pt>
                <c:pt idx="28168">
                  <c:v>-9.5306171074577162E-3</c:v>
                </c:pt>
                <c:pt idx="28169">
                  <c:v>-9.2923516797712713E-3</c:v>
                </c:pt>
                <c:pt idx="28170">
                  <c:v>-9.2923516797712713E-3</c:v>
                </c:pt>
                <c:pt idx="28171">
                  <c:v>-9.0540862520849027E-3</c:v>
                </c:pt>
                <c:pt idx="28172">
                  <c:v>-9.0540862520849027E-3</c:v>
                </c:pt>
                <c:pt idx="28173">
                  <c:v>-9.2923516797712713E-3</c:v>
                </c:pt>
                <c:pt idx="28174">
                  <c:v>-9.2923516797712713E-3</c:v>
                </c:pt>
                <c:pt idx="28175">
                  <c:v>-9.5306171074577162E-3</c:v>
                </c:pt>
                <c:pt idx="28176">
                  <c:v>-9.5306171074577162E-3</c:v>
                </c:pt>
                <c:pt idx="28177">
                  <c:v>-9.5306171074577162E-3</c:v>
                </c:pt>
                <c:pt idx="28178">
                  <c:v>-9.5306171074577162E-3</c:v>
                </c:pt>
                <c:pt idx="28179">
                  <c:v>-9.5306171074577162E-3</c:v>
                </c:pt>
                <c:pt idx="28180">
                  <c:v>-9.5306171074577162E-3</c:v>
                </c:pt>
                <c:pt idx="28181">
                  <c:v>-9.5306171074577162E-3</c:v>
                </c:pt>
                <c:pt idx="28182">
                  <c:v>-9.2923516797712713E-3</c:v>
                </c:pt>
                <c:pt idx="28183">
                  <c:v>-9.2923516797712713E-3</c:v>
                </c:pt>
                <c:pt idx="28184">
                  <c:v>-9.2923516797712713E-3</c:v>
                </c:pt>
                <c:pt idx="28185">
                  <c:v>-9.2923516797712713E-3</c:v>
                </c:pt>
                <c:pt idx="28186">
                  <c:v>-9.2923516797712713E-3</c:v>
                </c:pt>
                <c:pt idx="28187">
                  <c:v>-9.2923516797712713E-3</c:v>
                </c:pt>
                <c:pt idx="28188">
                  <c:v>-9.2923516797712713E-3</c:v>
                </c:pt>
                <c:pt idx="28189">
                  <c:v>-9.2923516797712713E-3</c:v>
                </c:pt>
                <c:pt idx="28190">
                  <c:v>-9.2923516797712713E-3</c:v>
                </c:pt>
                <c:pt idx="28191">
                  <c:v>-9.2923516797712713E-3</c:v>
                </c:pt>
                <c:pt idx="28192">
                  <c:v>-9.2923516797712713E-3</c:v>
                </c:pt>
                <c:pt idx="28193">
                  <c:v>-9.2923516797712713E-3</c:v>
                </c:pt>
                <c:pt idx="28194">
                  <c:v>-9.2923516797712713E-3</c:v>
                </c:pt>
                <c:pt idx="28195">
                  <c:v>-9.2923516797712713E-3</c:v>
                </c:pt>
                <c:pt idx="28196">
                  <c:v>-9.2923516797712713E-3</c:v>
                </c:pt>
                <c:pt idx="28197">
                  <c:v>-9.2923516797712713E-3</c:v>
                </c:pt>
                <c:pt idx="28198">
                  <c:v>-9.5306171074577162E-3</c:v>
                </c:pt>
                <c:pt idx="28199">
                  <c:v>-9.5306171074577162E-3</c:v>
                </c:pt>
                <c:pt idx="28200">
                  <c:v>-9.7688825351441768E-3</c:v>
                </c:pt>
                <c:pt idx="28201">
                  <c:v>-9.7688825351441768E-3</c:v>
                </c:pt>
                <c:pt idx="28202">
                  <c:v>-9.7688825351441768E-3</c:v>
                </c:pt>
                <c:pt idx="28203">
                  <c:v>-9.7688825351441768E-3</c:v>
                </c:pt>
                <c:pt idx="28204">
                  <c:v>-9.7688825351441768E-3</c:v>
                </c:pt>
                <c:pt idx="28205">
                  <c:v>-9.7688825351441768E-3</c:v>
                </c:pt>
                <c:pt idx="28206">
                  <c:v>-9.7688825351441768E-3</c:v>
                </c:pt>
                <c:pt idx="28207">
                  <c:v>-9.7688825351441768E-3</c:v>
                </c:pt>
                <c:pt idx="28208">
                  <c:v>-9.2923516797712713E-3</c:v>
                </c:pt>
                <c:pt idx="28209">
                  <c:v>-9.2923516797712713E-3</c:v>
                </c:pt>
                <c:pt idx="28210">
                  <c:v>-9.2923516797712713E-3</c:v>
                </c:pt>
                <c:pt idx="28211">
                  <c:v>-9.5306171074577162E-3</c:v>
                </c:pt>
                <c:pt idx="28212">
                  <c:v>-9.5306171074577162E-3</c:v>
                </c:pt>
                <c:pt idx="28213">
                  <c:v>-9.5306171074577162E-3</c:v>
                </c:pt>
                <c:pt idx="28214">
                  <c:v>-9.5306171074577162E-3</c:v>
                </c:pt>
                <c:pt idx="28215">
                  <c:v>-9.2923516797712713E-3</c:v>
                </c:pt>
                <c:pt idx="28216">
                  <c:v>-9.2923516797712713E-3</c:v>
                </c:pt>
                <c:pt idx="28217">
                  <c:v>-9.2923516797712713E-3</c:v>
                </c:pt>
                <c:pt idx="28218">
                  <c:v>-9.2923516797712713E-3</c:v>
                </c:pt>
                <c:pt idx="28219">
                  <c:v>-9.5306171074577162E-3</c:v>
                </c:pt>
                <c:pt idx="28220">
                  <c:v>-9.5306171074577162E-3</c:v>
                </c:pt>
                <c:pt idx="28221">
                  <c:v>-9.2923516797712713E-3</c:v>
                </c:pt>
                <c:pt idx="28222">
                  <c:v>-9.2923516797712713E-3</c:v>
                </c:pt>
                <c:pt idx="28223">
                  <c:v>-9.2923516797712713E-3</c:v>
                </c:pt>
                <c:pt idx="28224">
                  <c:v>-9.2923516797712713E-3</c:v>
                </c:pt>
                <c:pt idx="28225">
                  <c:v>-9.2923516797712713E-3</c:v>
                </c:pt>
                <c:pt idx="28226">
                  <c:v>-9.2923516797712713E-3</c:v>
                </c:pt>
                <c:pt idx="28227">
                  <c:v>-9.2923516797712713E-3</c:v>
                </c:pt>
                <c:pt idx="28228">
                  <c:v>-9.2923516797712713E-3</c:v>
                </c:pt>
                <c:pt idx="28229">
                  <c:v>-9.2923516797712713E-3</c:v>
                </c:pt>
                <c:pt idx="28230">
                  <c:v>-9.2923516797712713E-3</c:v>
                </c:pt>
                <c:pt idx="28231">
                  <c:v>-9.2923516797712713E-3</c:v>
                </c:pt>
                <c:pt idx="28232">
                  <c:v>-9.2923516797712713E-3</c:v>
                </c:pt>
                <c:pt idx="28233">
                  <c:v>-9.2923516797712713E-3</c:v>
                </c:pt>
                <c:pt idx="28234">
                  <c:v>-9.2923516797712713E-3</c:v>
                </c:pt>
                <c:pt idx="28235">
                  <c:v>-8.5775553967119746E-3</c:v>
                </c:pt>
                <c:pt idx="28236">
                  <c:v>-8.5775553967119746E-3</c:v>
                </c:pt>
                <c:pt idx="28237">
                  <c:v>-8.8158208243984248E-3</c:v>
                </c:pt>
                <c:pt idx="28238">
                  <c:v>-8.8158208243984248E-3</c:v>
                </c:pt>
                <c:pt idx="28239">
                  <c:v>-8.8158208243984248E-3</c:v>
                </c:pt>
                <c:pt idx="28240">
                  <c:v>-8.8158208243984248E-3</c:v>
                </c:pt>
                <c:pt idx="28241">
                  <c:v>-9.2923516797712713E-3</c:v>
                </c:pt>
                <c:pt idx="28242">
                  <c:v>-9.2923516797712713E-3</c:v>
                </c:pt>
                <c:pt idx="28243">
                  <c:v>-9.2923516797712713E-3</c:v>
                </c:pt>
                <c:pt idx="28244">
                  <c:v>-9.2923516797712713E-3</c:v>
                </c:pt>
                <c:pt idx="28245">
                  <c:v>-9.0540862520849027E-3</c:v>
                </c:pt>
                <c:pt idx="28246">
                  <c:v>-9.0540862520849027E-3</c:v>
                </c:pt>
                <c:pt idx="28247">
                  <c:v>-8.8158208243984248E-3</c:v>
                </c:pt>
                <c:pt idx="28248">
                  <c:v>-8.8158208243984248E-3</c:v>
                </c:pt>
                <c:pt idx="28249">
                  <c:v>-8.5775553967119746E-3</c:v>
                </c:pt>
                <c:pt idx="28250">
                  <c:v>-8.5775553967119746E-3</c:v>
                </c:pt>
                <c:pt idx="28251">
                  <c:v>-8.5775553967119746E-3</c:v>
                </c:pt>
                <c:pt idx="28252">
                  <c:v>-8.5775553967119746E-3</c:v>
                </c:pt>
                <c:pt idx="28253">
                  <c:v>-8.8158208243984248E-3</c:v>
                </c:pt>
                <c:pt idx="28254">
                  <c:v>-8.8158208243984248E-3</c:v>
                </c:pt>
                <c:pt idx="28255">
                  <c:v>-8.8158208243984248E-3</c:v>
                </c:pt>
                <c:pt idx="28256">
                  <c:v>-8.8158208243984248E-3</c:v>
                </c:pt>
                <c:pt idx="28257">
                  <c:v>-8.8158208243984248E-3</c:v>
                </c:pt>
                <c:pt idx="28258">
                  <c:v>-8.5775553967119746E-3</c:v>
                </c:pt>
                <c:pt idx="28259">
                  <c:v>-8.5775553967119746E-3</c:v>
                </c:pt>
                <c:pt idx="28260">
                  <c:v>-8.5775553967119746E-3</c:v>
                </c:pt>
                <c:pt idx="28261">
                  <c:v>-8.5775553967119746E-3</c:v>
                </c:pt>
                <c:pt idx="28262">
                  <c:v>-8.5775553967119746E-3</c:v>
                </c:pt>
                <c:pt idx="28263">
                  <c:v>-8.5775553967119746E-3</c:v>
                </c:pt>
                <c:pt idx="28264">
                  <c:v>-8.5775553967119746E-3</c:v>
                </c:pt>
                <c:pt idx="28265">
                  <c:v>-8.5775553967119746E-3</c:v>
                </c:pt>
                <c:pt idx="28266">
                  <c:v>-9.0540862520849027E-3</c:v>
                </c:pt>
                <c:pt idx="28267">
                  <c:v>-9.0540862520849027E-3</c:v>
                </c:pt>
                <c:pt idx="28268">
                  <c:v>-9.0540862520849027E-3</c:v>
                </c:pt>
                <c:pt idx="28269">
                  <c:v>-9.0540862520849027E-3</c:v>
                </c:pt>
                <c:pt idx="28270">
                  <c:v>-9.0540862520849027E-3</c:v>
                </c:pt>
                <c:pt idx="28271">
                  <c:v>-9.0540862520849027E-3</c:v>
                </c:pt>
                <c:pt idx="28272">
                  <c:v>-9.0540862520849027E-3</c:v>
                </c:pt>
                <c:pt idx="28273">
                  <c:v>-9.0540862520849027E-3</c:v>
                </c:pt>
                <c:pt idx="28274">
                  <c:v>-9.0540862520849027E-3</c:v>
                </c:pt>
                <c:pt idx="28275">
                  <c:v>-9.0540862520849027E-3</c:v>
                </c:pt>
                <c:pt idx="28276">
                  <c:v>-9.0540862520849027E-3</c:v>
                </c:pt>
                <c:pt idx="28277">
                  <c:v>-9.0540862520849027E-3</c:v>
                </c:pt>
                <c:pt idx="28278">
                  <c:v>-9.0540862520849027E-3</c:v>
                </c:pt>
                <c:pt idx="28279">
                  <c:v>-9.0540862520849027E-3</c:v>
                </c:pt>
                <c:pt idx="28280">
                  <c:v>-9.0540862520849027E-3</c:v>
                </c:pt>
                <c:pt idx="28281">
                  <c:v>-9.0540862520849027E-3</c:v>
                </c:pt>
                <c:pt idx="28282">
                  <c:v>-9.0540862520849027E-3</c:v>
                </c:pt>
                <c:pt idx="28283">
                  <c:v>-9.0540862520849027E-3</c:v>
                </c:pt>
                <c:pt idx="28284">
                  <c:v>-9.0540862520849027E-3</c:v>
                </c:pt>
                <c:pt idx="28285">
                  <c:v>-9.0540862520849027E-3</c:v>
                </c:pt>
                <c:pt idx="28286">
                  <c:v>-9.0540862520849027E-3</c:v>
                </c:pt>
                <c:pt idx="28287">
                  <c:v>-9.0540862520849027E-3</c:v>
                </c:pt>
                <c:pt idx="28288">
                  <c:v>-9.0540862520849027E-3</c:v>
                </c:pt>
                <c:pt idx="28289">
                  <c:v>-9.0540862520849027E-3</c:v>
                </c:pt>
                <c:pt idx="28290">
                  <c:v>-9.0540862520849027E-3</c:v>
                </c:pt>
                <c:pt idx="28291">
                  <c:v>-9.0540862520849027E-3</c:v>
                </c:pt>
                <c:pt idx="28292">
                  <c:v>-9.0540862520849027E-3</c:v>
                </c:pt>
                <c:pt idx="28293">
                  <c:v>-9.0540862520849027E-3</c:v>
                </c:pt>
                <c:pt idx="28294">
                  <c:v>-9.0540862520849027E-3</c:v>
                </c:pt>
                <c:pt idx="28295">
                  <c:v>-9.0540862520849027E-3</c:v>
                </c:pt>
                <c:pt idx="28296">
                  <c:v>-9.0540862520849027E-3</c:v>
                </c:pt>
                <c:pt idx="28297">
                  <c:v>-9.0540862520849027E-3</c:v>
                </c:pt>
                <c:pt idx="28298">
                  <c:v>-9.0540862520849027E-3</c:v>
                </c:pt>
                <c:pt idx="28299">
                  <c:v>-9.0540862520849027E-3</c:v>
                </c:pt>
                <c:pt idx="28300">
                  <c:v>-9.0540862520849027E-3</c:v>
                </c:pt>
                <c:pt idx="28301">
                  <c:v>-9.0540862520849027E-3</c:v>
                </c:pt>
                <c:pt idx="28302">
                  <c:v>-9.0540862520849027E-3</c:v>
                </c:pt>
                <c:pt idx="28303">
                  <c:v>-9.0540862520849027E-3</c:v>
                </c:pt>
                <c:pt idx="28304">
                  <c:v>-9.0540862520849027E-3</c:v>
                </c:pt>
                <c:pt idx="28305">
                  <c:v>-9.0540862520849027E-3</c:v>
                </c:pt>
                <c:pt idx="28306">
                  <c:v>-9.0540862520849027E-3</c:v>
                </c:pt>
                <c:pt idx="28307">
                  <c:v>-9.0540862520849027E-3</c:v>
                </c:pt>
                <c:pt idx="28308">
                  <c:v>-9.0540862520849027E-3</c:v>
                </c:pt>
                <c:pt idx="28309">
                  <c:v>-9.0540862520849027E-3</c:v>
                </c:pt>
                <c:pt idx="28310">
                  <c:v>-9.0540862520849027E-3</c:v>
                </c:pt>
                <c:pt idx="28311">
                  <c:v>-9.0540862520849027E-3</c:v>
                </c:pt>
                <c:pt idx="28312">
                  <c:v>-9.0540862520849027E-3</c:v>
                </c:pt>
                <c:pt idx="28313">
                  <c:v>-9.0540862520849027E-3</c:v>
                </c:pt>
                <c:pt idx="28314">
                  <c:v>-9.0540862520849027E-3</c:v>
                </c:pt>
                <c:pt idx="28315">
                  <c:v>-9.0540862520849027E-3</c:v>
                </c:pt>
                <c:pt idx="28316">
                  <c:v>-9.0540862520849027E-3</c:v>
                </c:pt>
                <c:pt idx="28317">
                  <c:v>-9.0540862520849027E-3</c:v>
                </c:pt>
                <c:pt idx="28318">
                  <c:v>-9.0540862520849027E-3</c:v>
                </c:pt>
                <c:pt idx="28319">
                  <c:v>-9.0540862520849027E-3</c:v>
                </c:pt>
                <c:pt idx="28320">
                  <c:v>-9.0540862520849027E-3</c:v>
                </c:pt>
                <c:pt idx="28321">
                  <c:v>-9.0540862520849027E-3</c:v>
                </c:pt>
                <c:pt idx="28322">
                  <c:v>-9.0540862520849027E-3</c:v>
                </c:pt>
                <c:pt idx="28323">
                  <c:v>-9.0540862520849027E-3</c:v>
                </c:pt>
                <c:pt idx="28324">
                  <c:v>-9.0540862520849027E-3</c:v>
                </c:pt>
                <c:pt idx="28325">
                  <c:v>-9.0540862520849027E-3</c:v>
                </c:pt>
                <c:pt idx="28326">
                  <c:v>-9.0540862520849027E-3</c:v>
                </c:pt>
                <c:pt idx="28327">
                  <c:v>-9.0540862520849027E-3</c:v>
                </c:pt>
                <c:pt idx="28328">
                  <c:v>-9.0540862520849027E-3</c:v>
                </c:pt>
                <c:pt idx="28329">
                  <c:v>-9.0540862520849027E-3</c:v>
                </c:pt>
                <c:pt idx="28330">
                  <c:v>-9.0540862520849027E-3</c:v>
                </c:pt>
                <c:pt idx="28331">
                  <c:v>-9.0540862520849027E-3</c:v>
                </c:pt>
                <c:pt idx="28332">
                  <c:v>-9.0540862520849027E-3</c:v>
                </c:pt>
                <c:pt idx="28333">
                  <c:v>-9.0540862520849027E-3</c:v>
                </c:pt>
                <c:pt idx="28334">
                  <c:v>-9.0540862520849027E-3</c:v>
                </c:pt>
                <c:pt idx="28335">
                  <c:v>-9.0540862520849027E-3</c:v>
                </c:pt>
                <c:pt idx="28336">
                  <c:v>-9.0540862520849027E-3</c:v>
                </c:pt>
                <c:pt idx="28337">
                  <c:v>-9.0540862520849027E-3</c:v>
                </c:pt>
                <c:pt idx="28338">
                  <c:v>-9.0540862520849027E-3</c:v>
                </c:pt>
                <c:pt idx="28339">
                  <c:v>-9.0540862520849027E-3</c:v>
                </c:pt>
                <c:pt idx="28340">
                  <c:v>-9.0540862520849027E-3</c:v>
                </c:pt>
                <c:pt idx="28341">
                  <c:v>-9.0540862520849027E-3</c:v>
                </c:pt>
                <c:pt idx="28342">
                  <c:v>-9.0540862520849027E-3</c:v>
                </c:pt>
                <c:pt idx="28343">
                  <c:v>-9.0540862520849027E-3</c:v>
                </c:pt>
                <c:pt idx="28344">
                  <c:v>-9.0540862520849027E-3</c:v>
                </c:pt>
                <c:pt idx="28345">
                  <c:v>-9.0540862520849027E-3</c:v>
                </c:pt>
                <c:pt idx="28346">
                  <c:v>-9.0540862520849027E-3</c:v>
                </c:pt>
                <c:pt idx="28347">
                  <c:v>-9.0540862520849027E-3</c:v>
                </c:pt>
                <c:pt idx="28348">
                  <c:v>-9.0540862520849027E-3</c:v>
                </c:pt>
                <c:pt idx="28349">
                  <c:v>-9.0540862520849027E-3</c:v>
                </c:pt>
                <c:pt idx="28350">
                  <c:v>-9.0540862520849027E-3</c:v>
                </c:pt>
                <c:pt idx="28351">
                  <c:v>-9.0540862520849027E-3</c:v>
                </c:pt>
                <c:pt idx="28352">
                  <c:v>-9.0540862520849027E-3</c:v>
                </c:pt>
                <c:pt idx="28353">
                  <c:v>-9.0540862520849027E-3</c:v>
                </c:pt>
                <c:pt idx="28354">
                  <c:v>-9.0540862520849027E-3</c:v>
                </c:pt>
                <c:pt idx="28355">
                  <c:v>-9.0540862520849027E-3</c:v>
                </c:pt>
                <c:pt idx="28356">
                  <c:v>-9.0540862520849027E-3</c:v>
                </c:pt>
                <c:pt idx="28357">
                  <c:v>-9.0540862520849027E-3</c:v>
                </c:pt>
                <c:pt idx="28358">
                  <c:v>-9.0540862520849027E-3</c:v>
                </c:pt>
                <c:pt idx="28359">
                  <c:v>-9.0540862520849027E-3</c:v>
                </c:pt>
                <c:pt idx="28360">
                  <c:v>-9.0540862520849027E-3</c:v>
                </c:pt>
                <c:pt idx="28361">
                  <c:v>-9.0540862520849027E-3</c:v>
                </c:pt>
                <c:pt idx="28362">
                  <c:v>-9.0540862520849027E-3</c:v>
                </c:pt>
                <c:pt idx="28363">
                  <c:v>-9.0540862520849027E-3</c:v>
                </c:pt>
                <c:pt idx="28364">
                  <c:v>-9.0540862520849027E-3</c:v>
                </c:pt>
                <c:pt idx="28365">
                  <c:v>-9.0540862520849027E-3</c:v>
                </c:pt>
                <c:pt idx="28366">
                  <c:v>-9.0540862520849027E-3</c:v>
                </c:pt>
                <c:pt idx="28367">
                  <c:v>-9.0540862520849027E-3</c:v>
                </c:pt>
                <c:pt idx="28368">
                  <c:v>-9.0540862520849027E-3</c:v>
                </c:pt>
                <c:pt idx="28369">
                  <c:v>-9.0540862520849027E-3</c:v>
                </c:pt>
                <c:pt idx="28370">
                  <c:v>-9.5306171074577162E-3</c:v>
                </c:pt>
                <c:pt idx="28371">
                  <c:v>-9.5306171074577162E-3</c:v>
                </c:pt>
                <c:pt idx="28372">
                  <c:v>-9.5306171074577162E-3</c:v>
                </c:pt>
                <c:pt idx="28373">
                  <c:v>-9.5306171074577162E-3</c:v>
                </c:pt>
                <c:pt idx="28374">
                  <c:v>-9.7688825351441768E-3</c:v>
                </c:pt>
                <c:pt idx="28375">
                  <c:v>-9.7688825351441768E-3</c:v>
                </c:pt>
                <c:pt idx="28376">
                  <c:v>-9.7688825351441768E-3</c:v>
                </c:pt>
                <c:pt idx="28377">
                  <c:v>-9.7688825351441768E-3</c:v>
                </c:pt>
                <c:pt idx="28378">
                  <c:v>-9.7688825351441768E-3</c:v>
                </c:pt>
                <c:pt idx="28379">
                  <c:v>-9.7688825351441768E-3</c:v>
                </c:pt>
                <c:pt idx="28380">
                  <c:v>-9.7688825351441768E-3</c:v>
                </c:pt>
                <c:pt idx="28381">
                  <c:v>-9.7688825351441768E-3</c:v>
                </c:pt>
                <c:pt idx="28382">
                  <c:v>-9.7688825351441768E-3</c:v>
                </c:pt>
                <c:pt idx="28383">
                  <c:v>-9.7688825351441768E-3</c:v>
                </c:pt>
                <c:pt idx="28384">
                  <c:v>-9.7688825351441768E-3</c:v>
                </c:pt>
                <c:pt idx="28385">
                  <c:v>-9.7688825351441768E-3</c:v>
                </c:pt>
                <c:pt idx="28386">
                  <c:v>-9.5306171074577162E-3</c:v>
                </c:pt>
                <c:pt idx="28387">
                  <c:v>-1.0007147962830597E-2</c:v>
                </c:pt>
                <c:pt idx="28388">
                  <c:v>-1.0007147962830597E-2</c:v>
                </c:pt>
                <c:pt idx="28389">
                  <c:v>-1.0007147962830597E-2</c:v>
                </c:pt>
                <c:pt idx="28390">
                  <c:v>-1.0007147962830597E-2</c:v>
                </c:pt>
                <c:pt idx="28391">
                  <c:v>-1.0245413390517103E-2</c:v>
                </c:pt>
                <c:pt idx="28392">
                  <c:v>-1.0245413390517103E-2</c:v>
                </c:pt>
                <c:pt idx="28393">
                  <c:v>-1.0245413390517103E-2</c:v>
                </c:pt>
                <c:pt idx="28394">
                  <c:v>-1.0245413390517103E-2</c:v>
                </c:pt>
                <c:pt idx="28395">
                  <c:v>-1.0245413390517103E-2</c:v>
                </c:pt>
                <c:pt idx="28396">
                  <c:v>-1.0245413390517103E-2</c:v>
                </c:pt>
                <c:pt idx="28397">
                  <c:v>-1.0007147962830597E-2</c:v>
                </c:pt>
                <c:pt idx="28398">
                  <c:v>-1.0007147962830597E-2</c:v>
                </c:pt>
                <c:pt idx="28399">
                  <c:v>-1.0007147962830597E-2</c:v>
                </c:pt>
                <c:pt idx="28400">
                  <c:v>-1.0007147962830597E-2</c:v>
                </c:pt>
                <c:pt idx="28401">
                  <c:v>-9.7688825351441768E-3</c:v>
                </c:pt>
                <c:pt idx="28402">
                  <c:v>-9.7688825351441768E-3</c:v>
                </c:pt>
                <c:pt idx="28403">
                  <c:v>-9.7688825351441768E-3</c:v>
                </c:pt>
                <c:pt idx="28404">
                  <c:v>-9.7688825351441768E-3</c:v>
                </c:pt>
                <c:pt idx="28405">
                  <c:v>-9.7688825351441768E-3</c:v>
                </c:pt>
                <c:pt idx="28406">
                  <c:v>-9.7688825351441768E-3</c:v>
                </c:pt>
                <c:pt idx="28407">
                  <c:v>-9.7688825351441768E-3</c:v>
                </c:pt>
                <c:pt idx="28408">
                  <c:v>-9.7688825351441768E-3</c:v>
                </c:pt>
                <c:pt idx="28409">
                  <c:v>-9.7688825351441768E-3</c:v>
                </c:pt>
                <c:pt idx="28410">
                  <c:v>-9.7688825351441768E-3</c:v>
                </c:pt>
                <c:pt idx="28411">
                  <c:v>-9.7688825351441768E-3</c:v>
                </c:pt>
                <c:pt idx="28412">
                  <c:v>-9.7688825351441768E-3</c:v>
                </c:pt>
                <c:pt idx="28413">
                  <c:v>-1.0007147962830597E-2</c:v>
                </c:pt>
                <c:pt idx="28414">
                  <c:v>-1.0007147962830597E-2</c:v>
                </c:pt>
                <c:pt idx="28415">
                  <c:v>-1.0007147962830597E-2</c:v>
                </c:pt>
                <c:pt idx="28416">
                  <c:v>-1.0007147962830597E-2</c:v>
                </c:pt>
                <c:pt idx="28417">
                  <c:v>-1.0007147962830597E-2</c:v>
                </c:pt>
                <c:pt idx="28418">
                  <c:v>-1.0007147962830597E-2</c:v>
                </c:pt>
                <c:pt idx="28419">
                  <c:v>-1.0007147962830597E-2</c:v>
                </c:pt>
                <c:pt idx="28420">
                  <c:v>-1.0007147962830597E-2</c:v>
                </c:pt>
                <c:pt idx="28421">
                  <c:v>-1.0007147962830597E-2</c:v>
                </c:pt>
                <c:pt idx="28422">
                  <c:v>-1.0007147962830597E-2</c:v>
                </c:pt>
                <c:pt idx="28423">
                  <c:v>-1.0007147962830597E-2</c:v>
                </c:pt>
                <c:pt idx="28424">
                  <c:v>-1.0007147962830597E-2</c:v>
                </c:pt>
                <c:pt idx="28425">
                  <c:v>-1.0245413390517103E-2</c:v>
                </c:pt>
                <c:pt idx="28426">
                  <c:v>-1.0245413390517103E-2</c:v>
                </c:pt>
                <c:pt idx="28427">
                  <c:v>-1.0245413390517103E-2</c:v>
                </c:pt>
                <c:pt idx="28428">
                  <c:v>-1.0245413390517103E-2</c:v>
                </c:pt>
                <c:pt idx="28429">
                  <c:v>-1.0483678818203534E-2</c:v>
                </c:pt>
                <c:pt idx="28430">
                  <c:v>-1.0483678818203534E-2</c:v>
                </c:pt>
                <c:pt idx="28431">
                  <c:v>-1.0245413390517103E-2</c:v>
                </c:pt>
                <c:pt idx="28432">
                  <c:v>-1.0245413390517103E-2</c:v>
                </c:pt>
                <c:pt idx="28433">
                  <c:v>-1.0007147962830597E-2</c:v>
                </c:pt>
                <c:pt idx="28434">
                  <c:v>-1.0007147962830597E-2</c:v>
                </c:pt>
                <c:pt idx="28435">
                  <c:v>-1.0245413390517103E-2</c:v>
                </c:pt>
                <c:pt idx="28436">
                  <c:v>-1.0245413390517103E-2</c:v>
                </c:pt>
                <c:pt idx="28437">
                  <c:v>-9.7688825351441768E-3</c:v>
                </c:pt>
                <c:pt idx="28438">
                  <c:v>-9.7688825351441768E-3</c:v>
                </c:pt>
                <c:pt idx="28439">
                  <c:v>-9.7688825351441768E-3</c:v>
                </c:pt>
                <c:pt idx="28440">
                  <c:v>-9.7688825351441768E-3</c:v>
                </c:pt>
                <c:pt idx="28441">
                  <c:v>-1.0007147962830597E-2</c:v>
                </c:pt>
                <c:pt idx="28442">
                  <c:v>-1.0007147962830597E-2</c:v>
                </c:pt>
                <c:pt idx="28443">
                  <c:v>-1.0007147962830597E-2</c:v>
                </c:pt>
                <c:pt idx="28444">
                  <c:v>-1.0007147962830597E-2</c:v>
                </c:pt>
                <c:pt idx="28445">
                  <c:v>-1.0007147962830597E-2</c:v>
                </c:pt>
                <c:pt idx="28446">
                  <c:v>-1.0007147962830597E-2</c:v>
                </c:pt>
                <c:pt idx="28447">
                  <c:v>-9.7688825351441768E-3</c:v>
                </c:pt>
                <c:pt idx="28448">
                  <c:v>-9.7688825351441768E-3</c:v>
                </c:pt>
                <c:pt idx="28449">
                  <c:v>-9.7688825351441768E-3</c:v>
                </c:pt>
                <c:pt idx="28450">
                  <c:v>-9.7688825351441768E-3</c:v>
                </c:pt>
                <c:pt idx="28451">
                  <c:v>-9.7688825351441768E-3</c:v>
                </c:pt>
                <c:pt idx="28452">
                  <c:v>-9.7688825351441768E-3</c:v>
                </c:pt>
                <c:pt idx="28453">
                  <c:v>-9.7688825351441768E-3</c:v>
                </c:pt>
                <c:pt idx="28454">
                  <c:v>-9.7688825351441768E-3</c:v>
                </c:pt>
                <c:pt idx="28455">
                  <c:v>-9.7688825351441768E-3</c:v>
                </c:pt>
                <c:pt idx="28456">
                  <c:v>-9.7688825351441768E-3</c:v>
                </c:pt>
                <c:pt idx="28457">
                  <c:v>-9.7688825351441768E-3</c:v>
                </c:pt>
                <c:pt idx="28458">
                  <c:v>-9.5306171074577162E-3</c:v>
                </c:pt>
                <c:pt idx="28459">
                  <c:v>-9.5306171074577162E-3</c:v>
                </c:pt>
                <c:pt idx="28460">
                  <c:v>-9.5306171074577162E-3</c:v>
                </c:pt>
                <c:pt idx="28461">
                  <c:v>-9.5306171074577162E-3</c:v>
                </c:pt>
                <c:pt idx="28462">
                  <c:v>-9.5306171074577162E-3</c:v>
                </c:pt>
                <c:pt idx="28463">
                  <c:v>-9.5306171074577162E-3</c:v>
                </c:pt>
                <c:pt idx="28464">
                  <c:v>-9.5306171074577162E-3</c:v>
                </c:pt>
                <c:pt idx="28465">
                  <c:v>-9.5306171074577162E-3</c:v>
                </c:pt>
                <c:pt idx="28466">
                  <c:v>-9.5306171074577162E-3</c:v>
                </c:pt>
                <c:pt idx="28467">
                  <c:v>-9.5306171074577162E-3</c:v>
                </c:pt>
                <c:pt idx="28468">
                  <c:v>-9.5306171074577162E-3</c:v>
                </c:pt>
                <c:pt idx="28469">
                  <c:v>-9.5306171074577162E-3</c:v>
                </c:pt>
                <c:pt idx="28470">
                  <c:v>-9.2923516797712713E-3</c:v>
                </c:pt>
                <c:pt idx="28471">
                  <c:v>-9.2923516797712713E-3</c:v>
                </c:pt>
                <c:pt idx="28472">
                  <c:v>-9.2923516797712713E-3</c:v>
                </c:pt>
                <c:pt idx="28473">
                  <c:v>-9.2923516797712713E-3</c:v>
                </c:pt>
                <c:pt idx="28474">
                  <c:v>-9.2923516797712713E-3</c:v>
                </c:pt>
                <c:pt idx="28475">
                  <c:v>-9.2923516797712713E-3</c:v>
                </c:pt>
                <c:pt idx="28476">
                  <c:v>-9.2923516797712713E-3</c:v>
                </c:pt>
                <c:pt idx="28477">
                  <c:v>-9.2923516797712713E-3</c:v>
                </c:pt>
                <c:pt idx="28478">
                  <c:v>-9.2923516797712713E-3</c:v>
                </c:pt>
                <c:pt idx="28479">
                  <c:v>-9.2923516797712713E-3</c:v>
                </c:pt>
                <c:pt idx="28480">
                  <c:v>-9.2923516797712713E-3</c:v>
                </c:pt>
                <c:pt idx="28481">
                  <c:v>-9.2923516797712713E-3</c:v>
                </c:pt>
                <c:pt idx="28482">
                  <c:v>-9.2923516797712713E-3</c:v>
                </c:pt>
                <c:pt idx="28483">
                  <c:v>-9.2923516797712713E-3</c:v>
                </c:pt>
                <c:pt idx="28484">
                  <c:v>-9.2923516797712713E-3</c:v>
                </c:pt>
                <c:pt idx="28485">
                  <c:v>-8.3472454090150229E-3</c:v>
                </c:pt>
                <c:pt idx="28486">
                  <c:v>-8.3472454090150229E-3</c:v>
                </c:pt>
                <c:pt idx="28487">
                  <c:v>-8.3472454090150229E-3</c:v>
                </c:pt>
                <c:pt idx="28488">
                  <c:v>-8.3472454090150229E-3</c:v>
                </c:pt>
                <c:pt idx="28489">
                  <c:v>-8.3472454090150229E-3</c:v>
                </c:pt>
                <c:pt idx="28490">
                  <c:v>-8.3472454090150229E-3</c:v>
                </c:pt>
                <c:pt idx="28491">
                  <c:v>-8.3472454090150229E-3</c:v>
                </c:pt>
                <c:pt idx="28492">
                  <c:v>-8.3472454090150229E-3</c:v>
                </c:pt>
                <c:pt idx="28493">
                  <c:v>-8.1106870229008012E-3</c:v>
                </c:pt>
                <c:pt idx="28494">
                  <c:v>-8.3492366412214157E-3</c:v>
                </c:pt>
                <c:pt idx="28495">
                  <c:v>-8.3492366412214157E-3</c:v>
                </c:pt>
                <c:pt idx="28496">
                  <c:v>-8.3492366412214157E-3</c:v>
                </c:pt>
                <c:pt idx="28497">
                  <c:v>-8.3492366412214157E-3</c:v>
                </c:pt>
                <c:pt idx="28498">
                  <c:v>-8.3492366412214157E-3</c:v>
                </c:pt>
                <c:pt idx="28499">
                  <c:v>-8.3492366412214157E-3</c:v>
                </c:pt>
                <c:pt idx="28500">
                  <c:v>-8.3492366412214157E-3</c:v>
                </c:pt>
                <c:pt idx="28501">
                  <c:v>-8.3492366412214157E-3</c:v>
                </c:pt>
                <c:pt idx="28502">
                  <c:v>-8.3492366412214157E-3</c:v>
                </c:pt>
                <c:pt idx="28503">
                  <c:v>-8.3492366412214157E-3</c:v>
                </c:pt>
                <c:pt idx="28504">
                  <c:v>-8.3492366412214157E-3</c:v>
                </c:pt>
                <c:pt idx="28505">
                  <c:v>-8.3492366412214157E-3</c:v>
                </c:pt>
                <c:pt idx="28506">
                  <c:v>-8.3492366412214157E-3</c:v>
                </c:pt>
                <c:pt idx="28507">
                  <c:v>-8.3492366412214157E-3</c:v>
                </c:pt>
                <c:pt idx="28508">
                  <c:v>-8.3492366412214157E-3</c:v>
                </c:pt>
                <c:pt idx="28509">
                  <c:v>-8.3492366412214157E-3</c:v>
                </c:pt>
                <c:pt idx="28510">
                  <c:v>-8.3492366412214157E-3</c:v>
                </c:pt>
                <c:pt idx="28511">
                  <c:v>-8.3492366412214157E-3</c:v>
                </c:pt>
                <c:pt idx="28512">
                  <c:v>-8.3492366412214157E-3</c:v>
                </c:pt>
                <c:pt idx="28513">
                  <c:v>-8.3492366412214157E-3</c:v>
                </c:pt>
                <c:pt idx="28514">
                  <c:v>-8.3492366412214157E-3</c:v>
                </c:pt>
                <c:pt idx="28515">
                  <c:v>-8.3492366412214157E-3</c:v>
                </c:pt>
                <c:pt idx="28516">
                  <c:v>-8.3492366412214157E-3</c:v>
                </c:pt>
                <c:pt idx="28517">
                  <c:v>-8.3492366412214157E-3</c:v>
                </c:pt>
                <c:pt idx="28518">
                  <c:v>-8.3492366412214157E-3</c:v>
                </c:pt>
                <c:pt idx="28519">
                  <c:v>-8.3492366412214157E-3</c:v>
                </c:pt>
                <c:pt idx="28520">
                  <c:v>-8.3492366412214157E-3</c:v>
                </c:pt>
                <c:pt idx="28521">
                  <c:v>-8.3492366412214157E-3</c:v>
                </c:pt>
                <c:pt idx="28522">
                  <c:v>-8.3492366412214157E-3</c:v>
                </c:pt>
                <c:pt idx="28523">
                  <c:v>-8.3492366412214157E-3</c:v>
                </c:pt>
                <c:pt idx="28524">
                  <c:v>-8.3492366412214157E-3</c:v>
                </c:pt>
                <c:pt idx="28525">
                  <c:v>-8.3492366412214157E-3</c:v>
                </c:pt>
                <c:pt idx="28526">
                  <c:v>-8.3492366412214157E-3</c:v>
                </c:pt>
                <c:pt idx="28527">
                  <c:v>-8.3492366412214157E-3</c:v>
                </c:pt>
                <c:pt idx="28528">
                  <c:v>-8.3492366412214157E-3</c:v>
                </c:pt>
                <c:pt idx="28529">
                  <c:v>-8.3492366412214157E-3</c:v>
                </c:pt>
                <c:pt idx="28530">
                  <c:v>-8.3492366412214157E-3</c:v>
                </c:pt>
                <c:pt idx="28531">
                  <c:v>-8.3492366412214157E-3</c:v>
                </c:pt>
                <c:pt idx="28532">
                  <c:v>-8.3492366412214157E-3</c:v>
                </c:pt>
                <c:pt idx="28533">
                  <c:v>-8.3492366412214157E-3</c:v>
                </c:pt>
                <c:pt idx="28534">
                  <c:v>-8.3492366412214157E-3</c:v>
                </c:pt>
                <c:pt idx="28535">
                  <c:v>-8.3492366412214157E-3</c:v>
                </c:pt>
                <c:pt idx="28536">
                  <c:v>-8.3492366412214157E-3</c:v>
                </c:pt>
                <c:pt idx="28537">
                  <c:v>-8.5877862595420806E-3</c:v>
                </c:pt>
                <c:pt idx="28538">
                  <c:v>-8.5877862595420806E-3</c:v>
                </c:pt>
                <c:pt idx="28539">
                  <c:v>-8.5877862595420806E-3</c:v>
                </c:pt>
                <c:pt idx="28540">
                  <c:v>-8.5877862595420806E-3</c:v>
                </c:pt>
                <c:pt idx="28541">
                  <c:v>-8.5877862595420806E-3</c:v>
                </c:pt>
                <c:pt idx="28542">
                  <c:v>-8.5877862595420806E-3</c:v>
                </c:pt>
                <c:pt idx="28543">
                  <c:v>-8.5877862595420806E-3</c:v>
                </c:pt>
                <c:pt idx="28544">
                  <c:v>-8.5877862595420806E-3</c:v>
                </c:pt>
                <c:pt idx="28545">
                  <c:v>-8.3492366412214157E-3</c:v>
                </c:pt>
                <c:pt idx="28546">
                  <c:v>-8.3492366412214157E-3</c:v>
                </c:pt>
                <c:pt idx="28547">
                  <c:v>-8.1106870229008012E-3</c:v>
                </c:pt>
                <c:pt idx="28548">
                  <c:v>-8.1106870229008012E-3</c:v>
                </c:pt>
                <c:pt idx="28549">
                  <c:v>-8.1106870229008012E-3</c:v>
                </c:pt>
                <c:pt idx="28550">
                  <c:v>-8.1106870229008012E-3</c:v>
                </c:pt>
                <c:pt idx="28551">
                  <c:v>-8.1106870229008012E-3</c:v>
                </c:pt>
                <c:pt idx="28552">
                  <c:v>-8.1106870229008012E-3</c:v>
                </c:pt>
                <c:pt idx="28553">
                  <c:v>-8.1106870229008012E-3</c:v>
                </c:pt>
                <c:pt idx="28554">
                  <c:v>-8.1106870229008012E-3</c:v>
                </c:pt>
                <c:pt idx="28555">
                  <c:v>-8.1106870229008012E-3</c:v>
                </c:pt>
                <c:pt idx="28556">
                  <c:v>-8.1106870229008012E-3</c:v>
                </c:pt>
                <c:pt idx="28557">
                  <c:v>-8.1106870229008012E-3</c:v>
                </c:pt>
                <c:pt idx="28558">
                  <c:v>-8.1106870229008012E-3</c:v>
                </c:pt>
                <c:pt idx="28559">
                  <c:v>-8.1106870229008012E-3</c:v>
                </c:pt>
                <c:pt idx="28560">
                  <c:v>-8.1106870229008012E-3</c:v>
                </c:pt>
                <c:pt idx="28561">
                  <c:v>-7.8721374045801901E-3</c:v>
                </c:pt>
                <c:pt idx="28562">
                  <c:v>-7.8721374045801901E-3</c:v>
                </c:pt>
                <c:pt idx="28563">
                  <c:v>-7.8721374045801901E-3</c:v>
                </c:pt>
                <c:pt idx="28564">
                  <c:v>-7.8721374045801901E-3</c:v>
                </c:pt>
                <c:pt idx="28565">
                  <c:v>-7.8721374045801901E-3</c:v>
                </c:pt>
                <c:pt idx="28566">
                  <c:v>-7.8721374045801901E-3</c:v>
                </c:pt>
                <c:pt idx="28567">
                  <c:v>-7.8721374045801901E-3</c:v>
                </c:pt>
                <c:pt idx="28568">
                  <c:v>-7.8721374045801901E-3</c:v>
                </c:pt>
                <c:pt idx="28569">
                  <c:v>-7.8721374045801901E-3</c:v>
                </c:pt>
                <c:pt idx="28570">
                  <c:v>-7.8721374045801901E-3</c:v>
                </c:pt>
                <c:pt idx="28571">
                  <c:v>-7.8721374045801901E-3</c:v>
                </c:pt>
                <c:pt idx="28572">
                  <c:v>-7.8721374045801901E-3</c:v>
                </c:pt>
                <c:pt idx="28573">
                  <c:v>-7.8721374045801901E-3</c:v>
                </c:pt>
                <c:pt idx="28574">
                  <c:v>-7.8721374045801901E-3</c:v>
                </c:pt>
                <c:pt idx="28575">
                  <c:v>-7.8721374045801901E-3</c:v>
                </c:pt>
                <c:pt idx="28576">
                  <c:v>-7.8721374045801901E-3</c:v>
                </c:pt>
                <c:pt idx="28577">
                  <c:v>-7.8721374045801901E-3</c:v>
                </c:pt>
                <c:pt idx="28578">
                  <c:v>-7.8721374045801901E-3</c:v>
                </c:pt>
                <c:pt idx="28579">
                  <c:v>-7.8721374045801901E-3</c:v>
                </c:pt>
                <c:pt idx="28580">
                  <c:v>-7.8721374045801901E-3</c:v>
                </c:pt>
                <c:pt idx="28581">
                  <c:v>-7.8721374045801901E-3</c:v>
                </c:pt>
                <c:pt idx="28582">
                  <c:v>-7.8721374045801901E-3</c:v>
                </c:pt>
                <c:pt idx="28583">
                  <c:v>-7.8721374045801901E-3</c:v>
                </c:pt>
                <c:pt idx="28584">
                  <c:v>-7.8721374045801901E-3</c:v>
                </c:pt>
                <c:pt idx="28585">
                  <c:v>-7.8721374045801901E-3</c:v>
                </c:pt>
                <c:pt idx="28586">
                  <c:v>-7.8721374045801901E-3</c:v>
                </c:pt>
                <c:pt idx="28587">
                  <c:v>-7.8721374045801901E-3</c:v>
                </c:pt>
                <c:pt idx="28588">
                  <c:v>-7.6335877862595512E-3</c:v>
                </c:pt>
                <c:pt idx="28589">
                  <c:v>-7.6335877862595512E-3</c:v>
                </c:pt>
                <c:pt idx="28590">
                  <c:v>-7.6335877862595512E-3</c:v>
                </c:pt>
                <c:pt idx="28591">
                  <c:v>-7.6335877862595512E-3</c:v>
                </c:pt>
                <c:pt idx="28592">
                  <c:v>-7.3950381679389323E-3</c:v>
                </c:pt>
                <c:pt idx="28593">
                  <c:v>-7.3950381679389323E-3</c:v>
                </c:pt>
                <c:pt idx="28594">
                  <c:v>-7.3950381679389323E-3</c:v>
                </c:pt>
                <c:pt idx="28595">
                  <c:v>-7.3950381679389323E-3</c:v>
                </c:pt>
                <c:pt idx="28596">
                  <c:v>-7.3950381679389323E-3</c:v>
                </c:pt>
                <c:pt idx="28597">
                  <c:v>-7.3950381679389323E-3</c:v>
                </c:pt>
                <c:pt idx="28598">
                  <c:v>-7.3950381679389323E-3</c:v>
                </c:pt>
                <c:pt idx="28599">
                  <c:v>-7.3950381679389323E-3</c:v>
                </c:pt>
                <c:pt idx="28600">
                  <c:v>-7.3950381679389323E-3</c:v>
                </c:pt>
                <c:pt idx="28601">
                  <c:v>-7.3950381679389323E-3</c:v>
                </c:pt>
                <c:pt idx="28602">
                  <c:v>-7.3950381679389323E-3</c:v>
                </c:pt>
                <c:pt idx="28603">
                  <c:v>-7.3950381679389323E-3</c:v>
                </c:pt>
                <c:pt idx="28604">
                  <c:v>-7.3950381679389323E-3</c:v>
                </c:pt>
                <c:pt idx="28605">
                  <c:v>-7.3950381679389323E-3</c:v>
                </c:pt>
                <c:pt idx="28606">
                  <c:v>-7.3950381679389323E-3</c:v>
                </c:pt>
                <c:pt idx="28607">
                  <c:v>-7.3950381679389323E-3</c:v>
                </c:pt>
                <c:pt idx="28608">
                  <c:v>-7.3950381679389323E-3</c:v>
                </c:pt>
                <c:pt idx="28609">
                  <c:v>-7.3950381679389323E-3</c:v>
                </c:pt>
                <c:pt idx="28610">
                  <c:v>-7.3950381679389323E-3</c:v>
                </c:pt>
                <c:pt idx="28611">
                  <c:v>-7.3950381679389323E-3</c:v>
                </c:pt>
                <c:pt idx="28612">
                  <c:v>-7.3950381679389323E-3</c:v>
                </c:pt>
                <c:pt idx="28613">
                  <c:v>-7.3950381679389323E-3</c:v>
                </c:pt>
                <c:pt idx="28614">
                  <c:v>-7.3950381679389323E-3</c:v>
                </c:pt>
                <c:pt idx="28615">
                  <c:v>-7.3950381679389323E-3</c:v>
                </c:pt>
                <c:pt idx="28616">
                  <c:v>-7.3950381679389323E-3</c:v>
                </c:pt>
                <c:pt idx="28617">
                  <c:v>-7.3950381679389323E-3</c:v>
                </c:pt>
                <c:pt idx="28618">
                  <c:v>-7.3950381679389323E-3</c:v>
                </c:pt>
                <c:pt idx="28619">
                  <c:v>-7.3950381679389323E-3</c:v>
                </c:pt>
                <c:pt idx="28620">
                  <c:v>-7.3950381679389323E-3</c:v>
                </c:pt>
                <c:pt idx="28621">
                  <c:v>-7.3950381679389323E-3</c:v>
                </c:pt>
                <c:pt idx="28622">
                  <c:v>-7.3950381679389323E-3</c:v>
                </c:pt>
                <c:pt idx="28623">
                  <c:v>-7.3950381679389323E-3</c:v>
                </c:pt>
                <c:pt idx="28624">
                  <c:v>-7.3950381679389323E-3</c:v>
                </c:pt>
                <c:pt idx="28625">
                  <c:v>-7.3950381679389323E-3</c:v>
                </c:pt>
                <c:pt idx="28626">
                  <c:v>-7.1564885496183239E-3</c:v>
                </c:pt>
                <c:pt idx="28627">
                  <c:v>-7.1564885496183239E-3</c:v>
                </c:pt>
                <c:pt idx="28628">
                  <c:v>-7.1564885496183239E-3</c:v>
                </c:pt>
                <c:pt idx="28629">
                  <c:v>-7.1564885496183239E-3</c:v>
                </c:pt>
                <c:pt idx="28630">
                  <c:v>-7.1564885496183239E-3</c:v>
                </c:pt>
                <c:pt idx="28631">
                  <c:v>-7.1564885496183239E-3</c:v>
                </c:pt>
                <c:pt idx="28632">
                  <c:v>-7.1564885496183239E-3</c:v>
                </c:pt>
                <c:pt idx="28633">
                  <c:v>-7.1564885496183239E-3</c:v>
                </c:pt>
                <c:pt idx="28634">
                  <c:v>-7.1564885496183239E-3</c:v>
                </c:pt>
                <c:pt idx="28635">
                  <c:v>-7.1564885496183239E-3</c:v>
                </c:pt>
                <c:pt idx="28636">
                  <c:v>-7.1564885496183239E-3</c:v>
                </c:pt>
                <c:pt idx="28637">
                  <c:v>-7.1564885496183239E-3</c:v>
                </c:pt>
                <c:pt idx="28638">
                  <c:v>-7.1564885496183239E-3</c:v>
                </c:pt>
                <c:pt idx="28639">
                  <c:v>-7.1564885496183239E-3</c:v>
                </c:pt>
                <c:pt idx="28640">
                  <c:v>-7.1564885496183239E-3</c:v>
                </c:pt>
                <c:pt idx="28641">
                  <c:v>-7.1564885496183239E-3</c:v>
                </c:pt>
                <c:pt idx="28642">
                  <c:v>-7.1564885496183239E-3</c:v>
                </c:pt>
                <c:pt idx="28643">
                  <c:v>-7.1564885496183239E-3</c:v>
                </c:pt>
                <c:pt idx="28644">
                  <c:v>-7.1564885496183239E-3</c:v>
                </c:pt>
                <c:pt idx="28645">
                  <c:v>-7.1564885496183239E-3</c:v>
                </c:pt>
                <c:pt idx="28646">
                  <c:v>-7.1564885496183239E-3</c:v>
                </c:pt>
                <c:pt idx="28647">
                  <c:v>-7.1564885496183239E-3</c:v>
                </c:pt>
                <c:pt idx="28648">
                  <c:v>-7.1564885496183239E-3</c:v>
                </c:pt>
                <c:pt idx="28649">
                  <c:v>-7.1564885496183239E-3</c:v>
                </c:pt>
                <c:pt idx="28650">
                  <c:v>-7.1564885496183239E-3</c:v>
                </c:pt>
                <c:pt idx="28651">
                  <c:v>-7.1564885496183239E-3</c:v>
                </c:pt>
                <c:pt idx="28652">
                  <c:v>-7.1564885496183239E-3</c:v>
                </c:pt>
                <c:pt idx="28653">
                  <c:v>-7.1564885496183239E-3</c:v>
                </c:pt>
                <c:pt idx="28654">
                  <c:v>-7.1564885496183239E-3</c:v>
                </c:pt>
                <c:pt idx="28655">
                  <c:v>-6.9179389312977102E-3</c:v>
                </c:pt>
                <c:pt idx="28656">
                  <c:v>-6.9179389312977102E-3</c:v>
                </c:pt>
                <c:pt idx="28657">
                  <c:v>-7.1564885496183239E-3</c:v>
                </c:pt>
                <c:pt idx="28658">
                  <c:v>-7.1564885496183239E-3</c:v>
                </c:pt>
                <c:pt idx="28659">
                  <c:v>-6.9179389312977102E-3</c:v>
                </c:pt>
                <c:pt idx="28660">
                  <c:v>-7.1564885496183239E-3</c:v>
                </c:pt>
                <c:pt idx="28661">
                  <c:v>-6.9179389312977102E-3</c:v>
                </c:pt>
                <c:pt idx="28662">
                  <c:v>-6.9179389312977102E-3</c:v>
                </c:pt>
                <c:pt idx="28663">
                  <c:v>-6.9179389312977102E-3</c:v>
                </c:pt>
                <c:pt idx="28664">
                  <c:v>-6.9179389312977102E-3</c:v>
                </c:pt>
                <c:pt idx="28665">
                  <c:v>-7.1564885496183239E-3</c:v>
                </c:pt>
                <c:pt idx="28666">
                  <c:v>-7.1564885496183239E-3</c:v>
                </c:pt>
                <c:pt idx="28667">
                  <c:v>-7.1564885496183239E-3</c:v>
                </c:pt>
                <c:pt idx="28668">
                  <c:v>-7.1564885496183239E-3</c:v>
                </c:pt>
                <c:pt idx="28669">
                  <c:v>-7.1564885496183239E-3</c:v>
                </c:pt>
                <c:pt idx="28670">
                  <c:v>-7.1564885496183239E-3</c:v>
                </c:pt>
                <c:pt idx="28671">
                  <c:v>-7.1564885496183239E-3</c:v>
                </c:pt>
                <c:pt idx="28672">
                  <c:v>-7.1564885496183239E-3</c:v>
                </c:pt>
                <c:pt idx="28673">
                  <c:v>-7.1564885496183239E-3</c:v>
                </c:pt>
                <c:pt idx="28674">
                  <c:v>-7.1564885496183239E-3</c:v>
                </c:pt>
                <c:pt idx="28675">
                  <c:v>-7.1564885496183239E-3</c:v>
                </c:pt>
                <c:pt idx="28676">
                  <c:v>-7.1564885496183239E-3</c:v>
                </c:pt>
                <c:pt idx="28677">
                  <c:v>-7.1564885496183239E-3</c:v>
                </c:pt>
                <c:pt idx="28678">
                  <c:v>-7.1564885496183239E-3</c:v>
                </c:pt>
                <c:pt idx="28679">
                  <c:v>-7.1564885496183239E-3</c:v>
                </c:pt>
                <c:pt idx="28680">
                  <c:v>-7.1564885496183239E-3</c:v>
                </c:pt>
                <c:pt idx="28681">
                  <c:v>-7.1564885496183239E-3</c:v>
                </c:pt>
                <c:pt idx="28682">
                  <c:v>-6.6793893129771346E-3</c:v>
                </c:pt>
                <c:pt idx="28683">
                  <c:v>-6.6793893129771346E-3</c:v>
                </c:pt>
                <c:pt idx="28684">
                  <c:v>-6.9179389312977102E-3</c:v>
                </c:pt>
                <c:pt idx="28685">
                  <c:v>-6.9179389312977102E-3</c:v>
                </c:pt>
                <c:pt idx="28686">
                  <c:v>-6.9179389312977102E-3</c:v>
                </c:pt>
                <c:pt idx="28687">
                  <c:v>-6.9179389312977102E-3</c:v>
                </c:pt>
                <c:pt idx="28688">
                  <c:v>-6.9179389312977102E-3</c:v>
                </c:pt>
                <c:pt idx="28689">
                  <c:v>-6.9179389312977102E-3</c:v>
                </c:pt>
                <c:pt idx="28690">
                  <c:v>-6.6793893129771346E-3</c:v>
                </c:pt>
                <c:pt idx="28691">
                  <c:v>-6.6793893129771346E-3</c:v>
                </c:pt>
                <c:pt idx="28692">
                  <c:v>-6.6793893129771346E-3</c:v>
                </c:pt>
                <c:pt idx="28693">
                  <c:v>-6.6793893129771346E-3</c:v>
                </c:pt>
                <c:pt idx="28694">
                  <c:v>-6.9179389312977102E-3</c:v>
                </c:pt>
                <c:pt idx="28695">
                  <c:v>-6.9179389312977102E-3</c:v>
                </c:pt>
                <c:pt idx="28696">
                  <c:v>-6.9179389312977102E-3</c:v>
                </c:pt>
                <c:pt idx="28697">
                  <c:v>-6.9179389312977102E-3</c:v>
                </c:pt>
                <c:pt idx="28698">
                  <c:v>-6.9179389312977102E-3</c:v>
                </c:pt>
                <c:pt idx="28699">
                  <c:v>-6.9179389312977102E-3</c:v>
                </c:pt>
                <c:pt idx="28700">
                  <c:v>-6.6793893129771346E-3</c:v>
                </c:pt>
                <c:pt idx="28701">
                  <c:v>-6.6793893129771346E-3</c:v>
                </c:pt>
                <c:pt idx="28702">
                  <c:v>-6.6793893129771346E-3</c:v>
                </c:pt>
                <c:pt idx="28703">
                  <c:v>-6.6793893129771346E-3</c:v>
                </c:pt>
                <c:pt idx="28704">
                  <c:v>-6.6793893129771346E-3</c:v>
                </c:pt>
                <c:pt idx="28705">
                  <c:v>-6.6793893129771346E-3</c:v>
                </c:pt>
                <c:pt idx="28706">
                  <c:v>-6.6793893129771346E-3</c:v>
                </c:pt>
                <c:pt idx="28707">
                  <c:v>-6.6793893129771346E-3</c:v>
                </c:pt>
                <c:pt idx="28708">
                  <c:v>-6.6793893129771346E-3</c:v>
                </c:pt>
                <c:pt idx="28709">
                  <c:v>-6.6793893129771346E-3</c:v>
                </c:pt>
                <c:pt idx="28710">
                  <c:v>-6.6793893129771346E-3</c:v>
                </c:pt>
                <c:pt idx="28711">
                  <c:v>-6.6793893129771346E-3</c:v>
                </c:pt>
                <c:pt idx="28712">
                  <c:v>-6.6793893129771346E-3</c:v>
                </c:pt>
                <c:pt idx="28713">
                  <c:v>-6.6793893129771346E-3</c:v>
                </c:pt>
                <c:pt idx="28714">
                  <c:v>-6.6793893129771346E-3</c:v>
                </c:pt>
                <c:pt idx="28715">
                  <c:v>-6.6793893129771346E-3</c:v>
                </c:pt>
                <c:pt idx="28716">
                  <c:v>-6.9179389312977102E-3</c:v>
                </c:pt>
                <c:pt idx="28717">
                  <c:v>-6.9179389312977102E-3</c:v>
                </c:pt>
                <c:pt idx="28718">
                  <c:v>-6.9179389312977102E-3</c:v>
                </c:pt>
                <c:pt idx="28719">
                  <c:v>-6.9179389312977102E-3</c:v>
                </c:pt>
                <c:pt idx="28720">
                  <c:v>-6.6793893129771346E-3</c:v>
                </c:pt>
                <c:pt idx="28721">
                  <c:v>-6.6793893129771346E-3</c:v>
                </c:pt>
                <c:pt idx="28722">
                  <c:v>-6.6793893129771346E-3</c:v>
                </c:pt>
                <c:pt idx="28723">
                  <c:v>-6.6793893129771346E-3</c:v>
                </c:pt>
                <c:pt idx="28724">
                  <c:v>-6.6793893129771346E-3</c:v>
                </c:pt>
                <c:pt idx="28725">
                  <c:v>-6.6793893129771346E-3</c:v>
                </c:pt>
                <c:pt idx="28726">
                  <c:v>-6.6793893129771346E-3</c:v>
                </c:pt>
                <c:pt idx="28727">
                  <c:v>-6.6793893129771346E-3</c:v>
                </c:pt>
                <c:pt idx="28728">
                  <c:v>-6.6793893129771346E-3</c:v>
                </c:pt>
                <c:pt idx="28729">
                  <c:v>-6.6793893129771346E-3</c:v>
                </c:pt>
                <c:pt idx="28730">
                  <c:v>-6.6793893129771346E-3</c:v>
                </c:pt>
                <c:pt idx="28731">
                  <c:v>-6.6793893129771346E-3</c:v>
                </c:pt>
                <c:pt idx="28732">
                  <c:v>-6.6793893129771346E-3</c:v>
                </c:pt>
                <c:pt idx="28733">
                  <c:v>-6.6793893129771346E-3</c:v>
                </c:pt>
                <c:pt idx="28734">
                  <c:v>-6.6793893129771346E-3</c:v>
                </c:pt>
                <c:pt idx="28735">
                  <c:v>-6.4408396946565192E-3</c:v>
                </c:pt>
                <c:pt idx="28736">
                  <c:v>-6.4408396946565192E-3</c:v>
                </c:pt>
                <c:pt idx="28737">
                  <c:v>-6.4408396946565192E-3</c:v>
                </c:pt>
                <c:pt idx="28738">
                  <c:v>-6.4408396946565192E-3</c:v>
                </c:pt>
                <c:pt idx="28739">
                  <c:v>-6.4408396946565192E-3</c:v>
                </c:pt>
                <c:pt idx="28740">
                  <c:v>-6.4408396946565192E-3</c:v>
                </c:pt>
                <c:pt idx="28741">
                  <c:v>-6.4408396946565192E-3</c:v>
                </c:pt>
                <c:pt idx="28742">
                  <c:v>-8.3333333333333523E-3</c:v>
                </c:pt>
                <c:pt idx="28743">
                  <c:v>-8.5714285714286083E-3</c:v>
                </c:pt>
                <c:pt idx="28744">
                  <c:v>-8.5714285714286083E-3</c:v>
                </c:pt>
                <c:pt idx="28745">
                  <c:v>-8.3333333333333523E-3</c:v>
                </c:pt>
                <c:pt idx="28746">
                  <c:v>-8.3333333333333523E-3</c:v>
                </c:pt>
                <c:pt idx="28747">
                  <c:v>-8.0952380952381067E-3</c:v>
                </c:pt>
                <c:pt idx="28748">
                  <c:v>-8.3313496786480059E-3</c:v>
                </c:pt>
                <c:pt idx="28749">
                  <c:v>-8.3313496786480059E-3</c:v>
                </c:pt>
                <c:pt idx="28750">
                  <c:v>-8.3313496786480059E-3</c:v>
                </c:pt>
                <c:pt idx="28751">
                  <c:v>-8.3313496786480059E-3</c:v>
                </c:pt>
                <c:pt idx="28752">
                  <c:v>-8.3313496786480059E-3</c:v>
                </c:pt>
                <c:pt idx="28753">
                  <c:v>-8.5693882408950268E-3</c:v>
                </c:pt>
                <c:pt idx="28754">
                  <c:v>-8.3333333333333523E-3</c:v>
                </c:pt>
                <c:pt idx="28755">
                  <c:v>-8.3333333333333523E-3</c:v>
                </c:pt>
                <c:pt idx="28756">
                  <c:v>-8.5693882408950268E-3</c:v>
                </c:pt>
                <c:pt idx="28757">
                  <c:v>-8.3313496786480059E-3</c:v>
                </c:pt>
                <c:pt idx="28758">
                  <c:v>-8.5673488814850228E-3</c:v>
                </c:pt>
                <c:pt idx="28759">
                  <c:v>-8.0913850547358491E-3</c:v>
                </c:pt>
                <c:pt idx="28760">
                  <c:v>-8.3273852010468767E-3</c:v>
                </c:pt>
                <c:pt idx="28761">
                  <c:v>-8.0894599095884673E-3</c:v>
                </c:pt>
                <c:pt idx="28762">
                  <c:v>-8.0894599095884673E-3</c:v>
                </c:pt>
                <c:pt idx="28763">
                  <c:v>-8.3273852010468767E-3</c:v>
                </c:pt>
                <c:pt idx="28764">
                  <c:v>-8.3273852010468767E-3</c:v>
                </c:pt>
                <c:pt idx="28765">
                  <c:v>-8.3273852010468767E-3</c:v>
                </c:pt>
                <c:pt idx="28766">
                  <c:v>-8.3273852010468767E-3</c:v>
                </c:pt>
                <c:pt idx="28767">
                  <c:v>-8.3273852010468767E-3</c:v>
                </c:pt>
                <c:pt idx="28768">
                  <c:v>-8.3273852010468767E-3</c:v>
                </c:pt>
                <c:pt idx="28769">
                  <c:v>-8.3273852010468767E-3</c:v>
                </c:pt>
                <c:pt idx="28770">
                  <c:v>-8.3273852010468767E-3</c:v>
                </c:pt>
                <c:pt idx="28771">
                  <c:v>-8.3273852010468767E-3</c:v>
                </c:pt>
                <c:pt idx="28772">
                  <c:v>-8.3273852010468767E-3</c:v>
                </c:pt>
                <c:pt idx="28773">
                  <c:v>-8.3273852010468767E-3</c:v>
                </c:pt>
                <c:pt idx="28774">
                  <c:v>-8.3273852010468767E-3</c:v>
                </c:pt>
                <c:pt idx="28775">
                  <c:v>-8.3273852010468767E-3</c:v>
                </c:pt>
                <c:pt idx="28776">
                  <c:v>-8.3273852010468767E-3</c:v>
                </c:pt>
                <c:pt idx="28777">
                  <c:v>-8.3273852010468767E-3</c:v>
                </c:pt>
                <c:pt idx="28778">
                  <c:v>-8.3273852010468767E-3</c:v>
                </c:pt>
                <c:pt idx="28779">
                  <c:v>-8.3273852010468767E-3</c:v>
                </c:pt>
                <c:pt idx="28780">
                  <c:v>-8.3273852010468767E-3</c:v>
                </c:pt>
                <c:pt idx="28781">
                  <c:v>-8.3273852010468767E-3</c:v>
                </c:pt>
                <c:pt idx="28782">
                  <c:v>-8.3273852010468767E-3</c:v>
                </c:pt>
                <c:pt idx="28783">
                  <c:v>-8.8032357839638465E-3</c:v>
                </c:pt>
                <c:pt idx="28784">
                  <c:v>-8.5673488814850228E-3</c:v>
                </c:pt>
                <c:pt idx="28785">
                  <c:v>-8.5673488814850228E-3</c:v>
                </c:pt>
                <c:pt idx="28786">
                  <c:v>-8.5673488814850228E-3</c:v>
                </c:pt>
                <c:pt idx="28787">
                  <c:v>-8.3293669681104229E-3</c:v>
                </c:pt>
                <c:pt idx="28788">
                  <c:v>-8.3293669681104229E-3</c:v>
                </c:pt>
                <c:pt idx="28789">
                  <c:v>-8.3293669681104229E-3</c:v>
                </c:pt>
                <c:pt idx="28790">
                  <c:v>-8.3293669681104229E-3</c:v>
                </c:pt>
                <c:pt idx="28791">
                  <c:v>-8.5673488814850228E-3</c:v>
                </c:pt>
                <c:pt idx="28792">
                  <c:v>-8.5673488814850228E-3</c:v>
                </c:pt>
                <c:pt idx="28793">
                  <c:v>-8.5673488814850228E-3</c:v>
                </c:pt>
                <c:pt idx="28794">
                  <c:v>-8.5673488814850228E-3</c:v>
                </c:pt>
                <c:pt idx="28795">
                  <c:v>-8.5673488814850228E-3</c:v>
                </c:pt>
                <c:pt idx="28796">
                  <c:v>-8.5673488814850228E-3</c:v>
                </c:pt>
                <c:pt idx="28797">
                  <c:v>-8.5673488814850228E-3</c:v>
                </c:pt>
                <c:pt idx="28798">
                  <c:v>-8.3293669681104229E-3</c:v>
                </c:pt>
                <c:pt idx="28799">
                  <c:v>-8.3293669681104229E-3</c:v>
                </c:pt>
                <c:pt idx="28800">
                  <c:v>-8.3293669681104229E-3</c:v>
                </c:pt>
                <c:pt idx="28801">
                  <c:v>-8.3293669681104229E-3</c:v>
                </c:pt>
                <c:pt idx="28802">
                  <c:v>-8.3293669681104229E-3</c:v>
                </c:pt>
                <c:pt idx="28803">
                  <c:v>-8.3293669681104229E-3</c:v>
                </c:pt>
                <c:pt idx="28804">
                  <c:v>-8.3293669681104229E-3</c:v>
                </c:pt>
                <c:pt idx="28805">
                  <c:v>-8.3293669681104229E-3</c:v>
                </c:pt>
                <c:pt idx="28806">
                  <c:v>-8.3293669681104229E-3</c:v>
                </c:pt>
                <c:pt idx="28807">
                  <c:v>-8.5673488814850228E-3</c:v>
                </c:pt>
                <c:pt idx="28808">
                  <c:v>-8.5673488814850228E-3</c:v>
                </c:pt>
                <c:pt idx="28809">
                  <c:v>-8.5673488814850228E-3</c:v>
                </c:pt>
                <c:pt idx="28810">
                  <c:v>-8.5673488814850228E-3</c:v>
                </c:pt>
                <c:pt idx="28811">
                  <c:v>-8.5673488814850228E-3</c:v>
                </c:pt>
                <c:pt idx="28812">
                  <c:v>-8.5673488814850228E-3</c:v>
                </c:pt>
                <c:pt idx="28813">
                  <c:v>-8.5673488814850228E-3</c:v>
                </c:pt>
                <c:pt idx="28814">
                  <c:v>-8.5673488814850228E-3</c:v>
                </c:pt>
                <c:pt idx="28815">
                  <c:v>-8.5673488814850228E-3</c:v>
                </c:pt>
                <c:pt idx="28816">
                  <c:v>-9.0433127082341688E-3</c:v>
                </c:pt>
                <c:pt idx="28817">
                  <c:v>-9.0433127082341688E-3</c:v>
                </c:pt>
                <c:pt idx="28818">
                  <c:v>-9.0433127082341688E-3</c:v>
                </c:pt>
                <c:pt idx="28819">
                  <c:v>-9.0433127082341688E-3</c:v>
                </c:pt>
                <c:pt idx="28820">
                  <c:v>-9.0433127082341688E-3</c:v>
                </c:pt>
                <c:pt idx="28821">
                  <c:v>-9.0433127082341688E-3</c:v>
                </c:pt>
                <c:pt idx="28822">
                  <c:v>-9.0433127082341688E-3</c:v>
                </c:pt>
                <c:pt idx="28823">
                  <c:v>-9.0433127082341688E-3</c:v>
                </c:pt>
                <c:pt idx="28824">
                  <c:v>-9.0433127082341688E-3</c:v>
                </c:pt>
                <c:pt idx="28825">
                  <c:v>-9.0433127082341688E-3</c:v>
                </c:pt>
                <c:pt idx="28826">
                  <c:v>-9.0433127082341688E-3</c:v>
                </c:pt>
                <c:pt idx="28827">
                  <c:v>-9.0433127082341688E-3</c:v>
                </c:pt>
                <c:pt idx="28828">
                  <c:v>-9.0433127082341688E-3</c:v>
                </c:pt>
                <c:pt idx="28829">
                  <c:v>-9.0433127082341688E-3</c:v>
                </c:pt>
                <c:pt idx="28830">
                  <c:v>-9.0433127082341688E-3</c:v>
                </c:pt>
                <c:pt idx="28831">
                  <c:v>-9.0433127082341688E-3</c:v>
                </c:pt>
                <c:pt idx="28832">
                  <c:v>-9.0433127082341688E-3</c:v>
                </c:pt>
                <c:pt idx="28833">
                  <c:v>-9.0433127082341688E-3</c:v>
                </c:pt>
                <c:pt idx="28834">
                  <c:v>-9.0433127082341688E-3</c:v>
                </c:pt>
                <c:pt idx="28835">
                  <c:v>-9.0433127082341688E-3</c:v>
                </c:pt>
                <c:pt idx="28836">
                  <c:v>-9.0433127082341688E-3</c:v>
                </c:pt>
                <c:pt idx="28837">
                  <c:v>-9.0433127082341688E-3</c:v>
                </c:pt>
                <c:pt idx="28838">
                  <c:v>-9.0433127082341688E-3</c:v>
                </c:pt>
                <c:pt idx="28839">
                  <c:v>-9.0433127082341688E-3</c:v>
                </c:pt>
                <c:pt idx="28840">
                  <c:v>-9.0433127082341688E-3</c:v>
                </c:pt>
                <c:pt idx="28841">
                  <c:v>-9.0433127082341688E-3</c:v>
                </c:pt>
                <c:pt idx="28842">
                  <c:v>-9.0433127082341688E-3</c:v>
                </c:pt>
                <c:pt idx="28843">
                  <c:v>-9.0433127082341688E-3</c:v>
                </c:pt>
                <c:pt idx="28844">
                  <c:v>-9.0433127082341688E-3</c:v>
                </c:pt>
                <c:pt idx="28845">
                  <c:v>-9.0433127082341688E-3</c:v>
                </c:pt>
                <c:pt idx="28846">
                  <c:v>-9.0433127082341688E-3</c:v>
                </c:pt>
                <c:pt idx="28847">
                  <c:v>-9.0433127082341688E-3</c:v>
                </c:pt>
                <c:pt idx="28848">
                  <c:v>-9.0433127082341688E-3</c:v>
                </c:pt>
                <c:pt idx="28849">
                  <c:v>-9.0433127082341688E-3</c:v>
                </c:pt>
                <c:pt idx="28850">
                  <c:v>-9.0433127082341688E-3</c:v>
                </c:pt>
                <c:pt idx="28851">
                  <c:v>-9.0433127082341688E-3</c:v>
                </c:pt>
                <c:pt idx="28852">
                  <c:v>-9.0433127082341688E-3</c:v>
                </c:pt>
                <c:pt idx="28853">
                  <c:v>-9.0433127082341688E-3</c:v>
                </c:pt>
                <c:pt idx="28854">
                  <c:v>-9.0433127082341688E-3</c:v>
                </c:pt>
                <c:pt idx="28855">
                  <c:v>-9.0433127082341688E-3</c:v>
                </c:pt>
                <c:pt idx="28856">
                  <c:v>-9.0433127082341688E-3</c:v>
                </c:pt>
                <c:pt idx="28857">
                  <c:v>-9.0433127082341688E-3</c:v>
                </c:pt>
                <c:pt idx="28858">
                  <c:v>-9.2812946216087704E-3</c:v>
                </c:pt>
                <c:pt idx="28859">
                  <c:v>-9.2812946216087704E-3</c:v>
                </c:pt>
                <c:pt idx="28860">
                  <c:v>-9.2812946216087704E-3</c:v>
                </c:pt>
                <c:pt idx="28861">
                  <c:v>-9.2812946216087704E-3</c:v>
                </c:pt>
                <c:pt idx="28862">
                  <c:v>-9.2812946216087704E-3</c:v>
                </c:pt>
                <c:pt idx="28863">
                  <c:v>-9.2812946216087704E-3</c:v>
                </c:pt>
                <c:pt idx="28864">
                  <c:v>-9.2812946216087704E-3</c:v>
                </c:pt>
                <c:pt idx="28865">
                  <c:v>-9.2812946216087704E-3</c:v>
                </c:pt>
                <c:pt idx="28866">
                  <c:v>-9.2812946216087704E-3</c:v>
                </c:pt>
                <c:pt idx="28867">
                  <c:v>-9.2812946216087704E-3</c:v>
                </c:pt>
                <c:pt idx="28868">
                  <c:v>-9.0433127082341688E-3</c:v>
                </c:pt>
                <c:pt idx="28869">
                  <c:v>-9.0433127082341688E-3</c:v>
                </c:pt>
                <c:pt idx="28870">
                  <c:v>-9.0433127082341688E-3</c:v>
                </c:pt>
                <c:pt idx="28871">
                  <c:v>-9.0433127082341688E-3</c:v>
                </c:pt>
                <c:pt idx="28872">
                  <c:v>-9.0433127082341688E-3</c:v>
                </c:pt>
                <c:pt idx="28873">
                  <c:v>-9.0433127082341688E-3</c:v>
                </c:pt>
                <c:pt idx="28874">
                  <c:v>-9.2812946216087704E-3</c:v>
                </c:pt>
                <c:pt idx="28875">
                  <c:v>-9.2812946216087704E-3</c:v>
                </c:pt>
                <c:pt idx="28876">
                  <c:v>-9.2812946216087704E-3</c:v>
                </c:pt>
                <c:pt idx="28877">
                  <c:v>-9.2812946216087704E-3</c:v>
                </c:pt>
                <c:pt idx="28878">
                  <c:v>-9.2812946216087704E-3</c:v>
                </c:pt>
                <c:pt idx="28879">
                  <c:v>-9.2812946216087704E-3</c:v>
                </c:pt>
                <c:pt idx="28880">
                  <c:v>-9.2812946216087704E-3</c:v>
                </c:pt>
                <c:pt idx="28881">
                  <c:v>-9.2812946216087704E-3</c:v>
                </c:pt>
                <c:pt idx="28882">
                  <c:v>-9.2812946216087704E-3</c:v>
                </c:pt>
                <c:pt idx="28883">
                  <c:v>-9.2812946216087704E-3</c:v>
                </c:pt>
                <c:pt idx="28884">
                  <c:v>-9.2812946216087704E-3</c:v>
                </c:pt>
                <c:pt idx="28885">
                  <c:v>-9.2812946216087704E-3</c:v>
                </c:pt>
                <c:pt idx="28886">
                  <c:v>-9.2812946216087704E-3</c:v>
                </c:pt>
                <c:pt idx="28887">
                  <c:v>-9.2812946216087704E-3</c:v>
                </c:pt>
                <c:pt idx="28888">
                  <c:v>-9.2812946216087704E-3</c:v>
                </c:pt>
                <c:pt idx="28889">
                  <c:v>-9.2812946216087704E-3</c:v>
                </c:pt>
                <c:pt idx="28890">
                  <c:v>-9.2812946216087704E-3</c:v>
                </c:pt>
                <c:pt idx="28891">
                  <c:v>-9.2812946216087704E-3</c:v>
                </c:pt>
                <c:pt idx="28892">
                  <c:v>-9.0433127082341688E-3</c:v>
                </c:pt>
                <c:pt idx="28893">
                  <c:v>-9.0433127082341688E-3</c:v>
                </c:pt>
                <c:pt idx="28894">
                  <c:v>-9.0433127082341688E-3</c:v>
                </c:pt>
                <c:pt idx="28895">
                  <c:v>-9.0433127082341688E-3</c:v>
                </c:pt>
                <c:pt idx="28896">
                  <c:v>-9.0433127082341688E-3</c:v>
                </c:pt>
                <c:pt idx="28897">
                  <c:v>-9.0433127082341688E-3</c:v>
                </c:pt>
                <c:pt idx="28898">
                  <c:v>-9.0433127082341688E-3</c:v>
                </c:pt>
                <c:pt idx="28899">
                  <c:v>-9.0433127082341688E-3</c:v>
                </c:pt>
                <c:pt idx="28900">
                  <c:v>-9.0433127082341688E-3</c:v>
                </c:pt>
                <c:pt idx="28901">
                  <c:v>-8.0990948070510296E-3</c:v>
                </c:pt>
                <c:pt idx="28902">
                  <c:v>-8.0990948070510296E-3</c:v>
                </c:pt>
                <c:pt idx="28903">
                  <c:v>-8.0990948070510296E-3</c:v>
                </c:pt>
                <c:pt idx="28904">
                  <c:v>-8.0990948070510296E-3</c:v>
                </c:pt>
                <c:pt idx="28905">
                  <c:v>-8.0990948070510296E-3</c:v>
                </c:pt>
                <c:pt idx="28906">
                  <c:v>-8.0990948070510296E-3</c:v>
                </c:pt>
                <c:pt idx="28907">
                  <c:v>-8.0990948070510296E-3</c:v>
                </c:pt>
                <c:pt idx="28908">
                  <c:v>-8.0990948070510296E-3</c:v>
                </c:pt>
                <c:pt idx="28909">
                  <c:v>-8.0990948070510296E-3</c:v>
                </c:pt>
                <c:pt idx="28910">
                  <c:v>-8.0990948070510296E-3</c:v>
                </c:pt>
                <c:pt idx="28911">
                  <c:v>-8.0990948070510296E-3</c:v>
                </c:pt>
                <c:pt idx="28912">
                  <c:v>-8.0990948070510296E-3</c:v>
                </c:pt>
                <c:pt idx="28913">
                  <c:v>-8.0990948070510296E-3</c:v>
                </c:pt>
                <c:pt idx="28914">
                  <c:v>-8.0990948070510296E-3</c:v>
                </c:pt>
                <c:pt idx="28915">
                  <c:v>-8.0990948070510296E-3</c:v>
                </c:pt>
                <c:pt idx="28916">
                  <c:v>-8.0990948070510296E-3</c:v>
                </c:pt>
                <c:pt idx="28917">
                  <c:v>-8.0990948070510296E-3</c:v>
                </c:pt>
                <c:pt idx="28918">
                  <c:v>-8.0990948070510296E-3</c:v>
                </c:pt>
                <c:pt idx="28919">
                  <c:v>-8.0990948070510296E-3</c:v>
                </c:pt>
                <c:pt idx="28920">
                  <c:v>-8.0990948070510296E-3</c:v>
                </c:pt>
                <c:pt idx="28921">
                  <c:v>-8.0990948070510296E-3</c:v>
                </c:pt>
                <c:pt idx="28922">
                  <c:v>-8.0990948070510296E-3</c:v>
                </c:pt>
                <c:pt idx="28923">
                  <c:v>-8.0990948070510296E-3</c:v>
                </c:pt>
                <c:pt idx="28924">
                  <c:v>-8.0990948070510296E-3</c:v>
                </c:pt>
                <c:pt idx="28925">
                  <c:v>-8.0990948070510296E-3</c:v>
                </c:pt>
                <c:pt idx="28926">
                  <c:v>-8.0990948070510296E-3</c:v>
                </c:pt>
                <c:pt idx="28927">
                  <c:v>-8.0990948070510296E-3</c:v>
                </c:pt>
                <c:pt idx="28928">
                  <c:v>-8.0990948070510296E-3</c:v>
                </c:pt>
                <c:pt idx="28929">
                  <c:v>-8.0990948070510296E-3</c:v>
                </c:pt>
                <c:pt idx="28930">
                  <c:v>-8.3373034778465947E-3</c:v>
                </c:pt>
                <c:pt idx="28931">
                  <c:v>-8.5755121486422777E-3</c:v>
                </c:pt>
                <c:pt idx="28932">
                  <c:v>-8.3392899690255227E-3</c:v>
                </c:pt>
                <c:pt idx="28933">
                  <c:v>-8.3392899690255227E-3</c:v>
                </c:pt>
                <c:pt idx="28934">
                  <c:v>-8.3392899690255227E-3</c:v>
                </c:pt>
                <c:pt idx="28935">
                  <c:v>-8.3392899690255227E-3</c:v>
                </c:pt>
                <c:pt idx="28936">
                  <c:v>-8.3392899690255227E-3</c:v>
                </c:pt>
                <c:pt idx="28937">
                  <c:v>-8.3392899690255227E-3</c:v>
                </c:pt>
                <c:pt idx="28938">
                  <c:v>-8.3392899690255227E-3</c:v>
                </c:pt>
                <c:pt idx="28939">
                  <c:v>-8.3392899690255227E-3</c:v>
                </c:pt>
                <c:pt idx="28940">
                  <c:v>-8.3392899690255227E-3</c:v>
                </c:pt>
                <c:pt idx="28941">
                  <c:v>-8.3392899690255227E-3</c:v>
                </c:pt>
                <c:pt idx="28942">
                  <c:v>-8.3392899690255227E-3</c:v>
                </c:pt>
                <c:pt idx="28943">
                  <c:v>-8.3392899690255227E-3</c:v>
                </c:pt>
                <c:pt idx="28944">
                  <c:v>-8.3392899690255227E-3</c:v>
                </c:pt>
                <c:pt idx="28945">
                  <c:v>-8.3392899690255227E-3</c:v>
                </c:pt>
                <c:pt idx="28946">
                  <c:v>-8.3392899690255227E-3</c:v>
                </c:pt>
                <c:pt idx="28947">
                  <c:v>-8.3392899690255227E-3</c:v>
                </c:pt>
                <c:pt idx="28948">
                  <c:v>-8.3392899690255227E-3</c:v>
                </c:pt>
                <c:pt idx="28949">
                  <c:v>-8.3392899690255227E-3</c:v>
                </c:pt>
                <c:pt idx="28950">
                  <c:v>-8.3392899690255227E-3</c:v>
                </c:pt>
                <c:pt idx="28951">
                  <c:v>-8.3392899690255227E-3</c:v>
                </c:pt>
                <c:pt idx="28952">
                  <c:v>-8.3392899690255227E-3</c:v>
                </c:pt>
                <c:pt idx="28953">
                  <c:v>-8.3392899690255227E-3</c:v>
                </c:pt>
                <c:pt idx="28954">
                  <c:v>-8.3392899690255227E-3</c:v>
                </c:pt>
                <c:pt idx="28955">
                  <c:v>-8.3392899690255227E-3</c:v>
                </c:pt>
                <c:pt idx="28956">
                  <c:v>-8.3392899690255227E-3</c:v>
                </c:pt>
                <c:pt idx="28957">
                  <c:v>-8.3392899690255227E-3</c:v>
                </c:pt>
                <c:pt idx="28958">
                  <c:v>-8.3392899690255227E-3</c:v>
                </c:pt>
                <c:pt idx="28959">
                  <c:v>-8.3392899690255227E-3</c:v>
                </c:pt>
                <c:pt idx="28960">
                  <c:v>-8.3392899690255227E-3</c:v>
                </c:pt>
                <c:pt idx="28961">
                  <c:v>-7.8627591136526485E-3</c:v>
                </c:pt>
                <c:pt idx="28962">
                  <c:v>-7.8627591136526485E-3</c:v>
                </c:pt>
                <c:pt idx="28963">
                  <c:v>-7.8627591136526485E-3</c:v>
                </c:pt>
                <c:pt idx="28964">
                  <c:v>-7.8627591136526485E-3</c:v>
                </c:pt>
                <c:pt idx="28965">
                  <c:v>-7.8627591136526485E-3</c:v>
                </c:pt>
                <c:pt idx="28966">
                  <c:v>-7.8627591136526485E-3</c:v>
                </c:pt>
                <c:pt idx="28967">
                  <c:v>-7.8627591136526485E-3</c:v>
                </c:pt>
                <c:pt idx="28968">
                  <c:v>-7.8627591136526485E-3</c:v>
                </c:pt>
                <c:pt idx="28969">
                  <c:v>-7.8627591136526485E-3</c:v>
                </c:pt>
                <c:pt idx="28970">
                  <c:v>-7.8627591136526485E-3</c:v>
                </c:pt>
                <c:pt idx="28971">
                  <c:v>-7.624493685966194E-3</c:v>
                </c:pt>
                <c:pt idx="28972">
                  <c:v>-7.624493685966194E-3</c:v>
                </c:pt>
                <c:pt idx="28973">
                  <c:v>-7.624493685966194E-3</c:v>
                </c:pt>
                <c:pt idx="28974">
                  <c:v>-7.624493685966194E-3</c:v>
                </c:pt>
                <c:pt idx="28975">
                  <c:v>-7.624493685966194E-3</c:v>
                </c:pt>
                <c:pt idx="28976">
                  <c:v>-7.624493685966194E-3</c:v>
                </c:pt>
                <c:pt idx="28977">
                  <c:v>-7.624493685966194E-3</c:v>
                </c:pt>
                <c:pt idx="28978">
                  <c:v>-7.624493685966194E-3</c:v>
                </c:pt>
                <c:pt idx="28979">
                  <c:v>-7.624493685966194E-3</c:v>
                </c:pt>
                <c:pt idx="28980">
                  <c:v>-7.624493685966194E-3</c:v>
                </c:pt>
                <c:pt idx="28981">
                  <c:v>-7.624493685966194E-3</c:v>
                </c:pt>
                <c:pt idx="28982">
                  <c:v>-7.624493685966194E-3</c:v>
                </c:pt>
                <c:pt idx="28983">
                  <c:v>-7.624493685966194E-3</c:v>
                </c:pt>
                <c:pt idx="28984">
                  <c:v>-7.624493685966194E-3</c:v>
                </c:pt>
                <c:pt idx="28985">
                  <c:v>-7.624493685966194E-3</c:v>
                </c:pt>
                <c:pt idx="28986">
                  <c:v>-7.624493685966194E-3</c:v>
                </c:pt>
                <c:pt idx="28987">
                  <c:v>-7.624493685966194E-3</c:v>
                </c:pt>
                <c:pt idx="28988">
                  <c:v>-7.624493685966194E-3</c:v>
                </c:pt>
                <c:pt idx="28989">
                  <c:v>-7.624493685966194E-3</c:v>
                </c:pt>
                <c:pt idx="28990">
                  <c:v>-7.624493685966194E-3</c:v>
                </c:pt>
                <c:pt idx="28991">
                  <c:v>-7.624493685966194E-3</c:v>
                </c:pt>
                <c:pt idx="28992">
                  <c:v>-7.624493685966194E-3</c:v>
                </c:pt>
                <c:pt idx="28993">
                  <c:v>-7.1479628305932824E-3</c:v>
                </c:pt>
                <c:pt idx="28994">
                  <c:v>-7.1479628305932824E-3</c:v>
                </c:pt>
                <c:pt idx="28995">
                  <c:v>-7.8627591136526485E-3</c:v>
                </c:pt>
                <c:pt idx="28996">
                  <c:v>-7.8627591136526485E-3</c:v>
                </c:pt>
                <c:pt idx="28997">
                  <c:v>-7.8627591136526485E-3</c:v>
                </c:pt>
                <c:pt idx="28998">
                  <c:v>-7.8627591136526485E-3</c:v>
                </c:pt>
                <c:pt idx="28999">
                  <c:v>-7.3862282582797499E-3</c:v>
                </c:pt>
                <c:pt idx="29000">
                  <c:v>-7.3862282582797499E-3</c:v>
                </c:pt>
                <c:pt idx="29001">
                  <c:v>-7.624493685966194E-3</c:v>
                </c:pt>
                <c:pt idx="29002">
                  <c:v>-7.624493685966194E-3</c:v>
                </c:pt>
                <c:pt idx="29003">
                  <c:v>-7.624493685966194E-3</c:v>
                </c:pt>
                <c:pt idx="29004">
                  <c:v>-7.624493685966194E-3</c:v>
                </c:pt>
                <c:pt idx="29005">
                  <c:v>-7.624493685966194E-3</c:v>
                </c:pt>
                <c:pt idx="29006">
                  <c:v>-7.624493685966194E-3</c:v>
                </c:pt>
                <c:pt idx="29007">
                  <c:v>-7.8627591136526485E-3</c:v>
                </c:pt>
                <c:pt idx="29008">
                  <c:v>-7.8627591136526485E-3</c:v>
                </c:pt>
                <c:pt idx="29009">
                  <c:v>-7.624493685966194E-3</c:v>
                </c:pt>
                <c:pt idx="29010">
                  <c:v>-7.624493685966194E-3</c:v>
                </c:pt>
                <c:pt idx="29011">
                  <c:v>-7.624493685966194E-3</c:v>
                </c:pt>
                <c:pt idx="29012">
                  <c:v>-7.624493685966194E-3</c:v>
                </c:pt>
                <c:pt idx="29013">
                  <c:v>-7.624493685966194E-3</c:v>
                </c:pt>
                <c:pt idx="29014">
                  <c:v>-7.624493685966194E-3</c:v>
                </c:pt>
                <c:pt idx="29015">
                  <c:v>-7.624493685966194E-3</c:v>
                </c:pt>
                <c:pt idx="29016">
                  <c:v>-7.624493685966194E-3</c:v>
                </c:pt>
                <c:pt idx="29017">
                  <c:v>-7.624493685966194E-3</c:v>
                </c:pt>
                <c:pt idx="29018">
                  <c:v>-7.624493685966194E-3</c:v>
                </c:pt>
                <c:pt idx="29019">
                  <c:v>-7.624493685966194E-3</c:v>
                </c:pt>
                <c:pt idx="29020">
                  <c:v>-7.624493685966194E-3</c:v>
                </c:pt>
                <c:pt idx="29021">
                  <c:v>-7.624493685966194E-3</c:v>
                </c:pt>
                <c:pt idx="29022">
                  <c:v>-7.3862282582797499E-3</c:v>
                </c:pt>
                <c:pt idx="29023">
                  <c:v>-7.3862282582797499E-3</c:v>
                </c:pt>
                <c:pt idx="29024">
                  <c:v>-7.3862282582797499E-3</c:v>
                </c:pt>
                <c:pt idx="29025">
                  <c:v>-7.3862282582797499E-3</c:v>
                </c:pt>
                <c:pt idx="29026">
                  <c:v>-7.3862282582797499E-3</c:v>
                </c:pt>
                <c:pt idx="29027">
                  <c:v>-7.3862282582797499E-3</c:v>
                </c:pt>
                <c:pt idx="29028">
                  <c:v>-7.624493685966194E-3</c:v>
                </c:pt>
                <c:pt idx="29029">
                  <c:v>-7.3862282582797499E-3</c:v>
                </c:pt>
                <c:pt idx="29030">
                  <c:v>-7.3862282582797499E-3</c:v>
                </c:pt>
                <c:pt idx="29031">
                  <c:v>-7.3862282582797499E-3</c:v>
                </c:pt>
                <c:pt idx="29032">
                  <c:v>-7.3862282582797499E-3</c:v>
                </c:pt>
                <c:pt idx="29033">
                  <c:v>-7.3862282582797499E-3</c:v>
                </c:pt>
                <c:pt idx="29034">
                  <c:v>-7.3862282582797499E-3</c:v>
                </c:pt>
                <c:pt idx="29035">
                  <c:v>-7.3862282582797499E-3</c:v>
                </c:pt>
                <c:pt idx="29036">
                  <c:v>-7.3862282582797499E-3</c:v>
                </c:pt>
                <c:pt idx="29037">
                  <c:v>-7.624493685966194E-3</c:v>
                </c:pt>
                <c:pt idx="29038">
                  <c:v>-7.624493685966194E-3</c:v>
                </c:pt>
                <c:pt idx="29039">
                  <c:v>-7.624493685966194E-3</c:v>
                </c:pt>
                <c:pt idx="29040">
                  <c:v>-7.624493685966194E-3</c:v>
                </c:pt>
                <c:pt idx="29041">
                  <c:v>-7.8627591136526485E-3</c:v>
                </c:pt>
                <c:pt idx="29042">
                  <c:v>-7.8627591136526485E-3</c:v>
                </c:pt>
                <c:pt idx="29043">
                  <c:v>-7.8627591136526485E-3</c:v>
                </c:pt>
                <c:pt idx="29044">
                  <c:v>-7.8627591136526485E-3</c:v>
                </c:pt>
                <c:pt idx="29045">
                  <c:v>-7.8627591136526485E-3</c:v>
                </c:pt>
                <c:pt idx="29046">
                  <c:v>-7.8627591136526485E-3</c:v>
                </c:pt>
                <c:pt idx="29047">
                  <c:v>-7.8627591136526485E-3</c:v>
                </c:pt>
                <c:pt idx="29048">
                  <c:v>-7.8627591136526485E-3</c:v>
                </c:pt>
                <c:pt idx="29049">
                  <c:v>-7.8627591136526485E-3</c:v>
                </c:pt>
                <c:pt idx="29050">
                  <c:v>-7.8627591136526485E-3</c:v>
                </c:pt>
                <c:pt idx="29051">
                  <c:v>-7.8627591136526485E-3</c:v>
                </c:pt>
                <c:pt idx="29052">
                  <c:v>-7.8627591136526485E-3</c:v>
                </c:pt>
                <c:pt idx="29053">
                  <c:v>-7.8627591136526485E-3</c:v>
                </c:pt>
                <c:pt idx="29054">
                  <c:v>-7.8627591136526485E-3</c:v>
                </c:pt>
                <c:pt idx="29055">
                  <c:v>-7.8627591136526485E-3</c:v>
                </c:pt>
                <c:pt idx="29056">
                  <c:v>-7.8627591136526485E-3</c:v>
                </c:pt>
                <c:pt idx="29057">
                  <c:v>-7.8627591136526485E-3</c:v>
                </c:pt>
                <c:pt idx="29058">
                  <c:v>-7.8627591136526485E-3</c:v>
                </c:pt>
                <c:pt idx="29059">
                  <c:v>-7.8627591136526485E-3</c:v>
                </c:pt>
                <c:pt idx="29060">
                  <c:v>-7.8627591136526485E-3</c:v>
                </c:pt>
                <c:pt idx="29061">
                  <c:v>-7.8627591136526485E-3</c:v>
                </c:pt>
                <c:pt idx="29062">
                  <c:v>-7.8627591136526485E-3</c:v>
                </c:pt>
                <c:pt idx="29063">
                  <c:v>-7.8627591136526485E-3</c:v>
                </c:pt>
                <c:pt idx="29064">
                  <c:v>-7.8627591136526485E-3</c:v>
                </c:pt>
                <c:pt idx="29065">
                  <c:v>-7.8627591136526485E-3</c:v>
                </c:pt>
                <c:pt idx="29066">
                  <c:v>-7.8627591136526485E-3</c:v>
                </c:pt>
                <c:pt idx="29067">
                  <c:v>-7.624493685966194E-3</c:v>
                </c:pt>
                <c:pt idx="29068">
                  <c:v>-7.624493685966194E-3</c:v>
                </c:pt>
                <c:pt idx="29069">
                  <c:v>-7.624493685966194E-3</c:v>
                </c:pt>
                <c:pt idx="29070">
                  <c:v>-7.3862282582797499E-3</c:v>
                </c:pt>
                <c:pt idx="29071">
                  <c:v>-7.624493685966194E-3</c:v>
                </c:pt>
                <c:pt idx="29072">
                  <c:v>-7.624493685966194E-3</c:v>
                </c:pt>
                <c:pt idx="29073">
                  <c:v>-7.624493685966194E-3</c:v>
                </c:pt>
                <c:pt idx="29074">
                  <c:v>-7.624493685966194E-3</c:v>
                </c:pt>
                <c:pt idx="29075">
                  <c:v>-7.624493685966194E-3</c:v>
                </c:pt>
                <c:pt idx="29076">
                  <c:v>-7.624493685966194E-3</c:v>
                </c:pt>
                <c:pt idx="29077">
                  <c:v>-7.624493685966194E-3</c:v>
                </c:pt>
                <c:pt idx="29078">
                  <c:v>-7.3862282582797499E-3</c:v>
                </c:pt>
                <c:pt idx="29079">
                  <c:v>-7.3862282582797499E-3</c:v>
                </c:pt>
                <c:pt idx="29080">
                  <c:v>-7.3862282582797499E-3</c:v>
                </c:pt>
                <c:pt idx="29081">
                  <c:v>-7.3862282582797499E-3</c:v>
                </c:pt>
                <c:pt idx="29082">
                  <c:v>-7.1479628305932824E-3</c:v>
                </c:pt>
                <c:pt idx="29083">
                  <c:v>-7.1479628305932824E-3</c:v>
                </c:pt>
                <c:pt idx="29084">
                  <c:v>-7.624493685966194E-3</c:v>
                </c:pt>
                <c:pt idx="29085">
                  <c:v>-7.624493685966194E-3</c:v>
                </c:pt>
                <c:pt idx="29086">
                  <c:v>-7.624493685966194E-3</c:v>
                </c:pt>
                <c:pt idx="29087">
                  <c:v>-7.624493685966194E-3</c:v>
                </c:pt>
                <c:pt idx="29088">
                  <c:v>-7.624493685966194E-3</c:v>
                </c:pt>
                <c:pt idx="29089">
                  <c:v>-7.624493685966194E-3</c:v>
                </c:pt>
                <c:pt idx="29090">
                  <c:v>-7.624493685966194E-3</c:v>
                </c:pt>
                <c:pt idx="29091">
                  <c:v>-7.624493685966194E-3</c:v>
                </c:pt>
                <c:pt idx="29092">
                  <c:v>-7.3862282582797499E-3</c:v>
                </c:pt>
                <c:pt idx="29093">
                  <c:v>-7.3862282582797499E-3</c:v>
                </c:pt>
                <c:pt idx="29094">
                  <c:v>-7.3862282582797499E-3</c:v>
                </c:pt>
                <c:pt idx="29095">
                  <c:v>-7.3862282582797499E-3</c:v>
                </c:pt>
                <c:pt idx="29096">
                  <c:v>-7.3862282582797499E-3</c:v>
                </c:pt>
                <c:pt idx="29097">
                  <c:v>-7.3862282582797499E-3</c:v>
                </c:pt>
                <c:pt idx="29098">
                  <c:v>-7.3862282582797499E-3</c:v>
                </c:pt>
                <c:pt idx="29099">
                  <c:v>-7.624493685966194E-3</c:v>
                </c:pt>
                <c:pt idx="29100">
                  <c:v>-7.624493685966194E-3</c:v>
                </c:pt>
                <c:pt idx="29101">
                  <c:v>-7.624493685966194E-3</c:v>
                </c:pt>
                <c:pt idx="29102">
                  <c:v>-7.624493685966194E-3</c:v>
                </c:pt>
                <c:pt idx="29103">
                  <c:v>-7.624493685966194E-3</c:v>
                </c:pt>
                <c:pt idx="29104">
                  <c:v>-7.624493685966194E-3</c:v>
                </c:pt>
                <c:pt idx="29105">
                  <c:v>-7.624493685966194E-3</c:v>
                </c:pt>
                <c:pt idx="29106">
                  <c:v>-7.624493685966194E-3</c:v>
                </c:pt>
                <c:pt idx="29107">
                  <c:v>-7.624493685966194E-3</c:v>
                </c:pt>
                <c:pt idx="29108">
                  <c:v>-7.624493685966194E-3</c:v>
                </c:pt>
                <c:pt idx="29109">
                  <c:v>-7.624493685966194E-3</c:v>
                </c:pt>
                <c:pt idx="29110">
                  <c:v>-7.624493685966194E-3</c:v>
                </c:pt>
                <c:pt idx="29111">
                  <c:v>-7.624493685966194E-3</c:v>
                </c:pt>
                <c:pt idx="29112">
                  <c:v>-7.624493685966194E-3</c:v>
                </c:pt>
                <c:pt idx="29113">
                  <c:v>-7.3862282582797499E-3</c:v>
                </c:pt>
                <c:pt idx="29114">
                  <c:v>-7.3862282582797499E-3</c:v>
                </c:pt>
                <c:pt idx="29115">
                  <c:v>-7.3862282582797499E-3</c:v>
                </c:pt>
                <c:pt idx="29116">
                  <c:v>-7.3862282582797499E-3</c:v>
                </c:pt>
                <c:pt idx="29117">
                  <c:v>-7.3862282582797499E-3</c:v>
                </c:pt>
                <c:pt idx="29118">
                  <c:v>-7.3862282582797499E-3</c:v>
                </c:pt>
                <c:pt idx="29119">
                  <c:v>-7.3862282582797499E-3</c:v>
                </c:pt>
                <c:pt idx="29120">
                  <c:v>-7.3862282582797499E-3</c:v>
                </c:pt>
                <c:pt idx="29121">
                  <c:v>-7.3862282582797499E-3</c:v>
                </c:pt>
                <c:pt idx="29122">
                  <c:v>-7.3862282582797499E-3</c:v>
                </c:pt>
                <c:pt idx="29123">
                  <c:v>-7.3862282582797499E-3</c:v>
                </c:pt>
                <c:pt idx="29124">
                  <c:v>-7.3862282582797499E-3</c:v>
                </c:pt>
                <c:pt idx="29125">
                  <c:v>-7.1479628305932824E-3</c:v>
                </c:pt>
                <c:pt idx="29126">
                  <c:v>-7.1479628305932824E-3</c:v>
                </c:pt>
                <c:pt idx="29127">
                  <c:v>-7.1479628305932824E-3</c:v>
                </c:pt>
                <c:pt idx="29128">
                  <c:v>-7.1479628305932824E-3</c:v>
                </c:pt>
                <c:pt idx="29129">
                  <c:v>-6.9096974029068921E-3</c:v>
                </c:pt>
                <c:pt idx="29130">
                  <c:v>-6.9096974029068921E-3</c:v>
                </c:pt>
                <c:pt idx="29131">
                  <c:v>-7.1479628305932824E-3</c:v>
                </c:pt>
                <c:pt idx="29132">
                  <c:v>-7.1479628305932824E-3</c:v>
                </c:pt>
                <c:pt idx="29133">
                  <c:v>-6.9096974029068921E-3</c:v>
                </c:pt>
                <c:pt idx="29134">
                  <c:v>-6.9096974029068921E-3</c:v>
                </c:pt>
                <c:pt idx="29135">
                  <c:v>-7.1479628305932824E-3</c:v>
                </c:pt>
                <c:pt idx="29136">
                  <c:v>-7.1479628305932824E-3</c:v>
                </c:pt>
                <c:pt idx="29137">
                  <c:v>-7.1479628305932824E-3</c:v>
                </c:pt>
                <c:pt idx="29138">
                  <c:v>-7.1479628305932824E-3</c:v>
                </c:pt>
                <c:pt idx="29139">
                  <c:v>-6.9096974029068921E-3</c:v>
                </c:pt>
                <c:pt idx="29140">
                  <c:v>-8.3273852010468767E-3</c:v>
                </c:pt>
                <c:pt idx="29141">
                  <c:v>-8.3273852010468767E-3</c:v>
                </c:pt>
                <c:pt idx="29142">
                  <c:v>-8.3273852010468767E-3</c:v>
                </c:pt>
                <c:pt idx="29143">
                  <c:v>-9.279086366880851E-3</c:v>
                </c:pt>
                <c:pt idx="29144">
                  <c:v>-8.8074268031421762E-3</c:v>
                </c:pt>
                <c:pt idx="29145">
                  <c:v>-8.0933111164008531E-3</c:v>
                </c:pt>
                <c:pt idx="29146">
                  <c:v>-8.0933111164008531E-3</c:v>
                </c:pt>
                <c:pt idx="29147">
                  <c:v>-8.0933111164008531E-3</c:v>
                </c:pt>
                <c:pt idx="29148">
                  <c:v>-8.3293669681104229E-3</c:v>
                </c:pt>
                <c:pt idx="29149">
                  <c:v>-8.3293669681104229E-3</c:v>
                </c:pt>
                <c:pt idx="29150">
                  <c:v>-8.3293669681104229E-3</c:v>
                </c:pt>
                <c:pt idx="29151">
                  <c:v>-8.3293669681104229E-3</c:v>
                </c:pt>
                <c:pt idx="29152">
                  <c:v>-8.5653104925053746E-3</c:v>
                </c:pt>
                <c:pt idx="29153">
                  <c:v>-8.3273852010468767E-3</c:v>
                </c:pt>
                <c:pt idx="29154">
                  <c:v>-8.3273852010468767E-3</c:v>
                </c:pt>
                <c:pt idx="29155">
                  <c:v>-8.3273852010468767E-3</c:v>
                </c:pt>
                <c:pt idx="29156">
                  <c:v>-8.3273852010468767E-3</c:v>
                </c:pt>
                <c:pt idx="29157">
                  <c:v>-8.3273852010468767E-3</c:v>
                </c:pt>
                <c:pt idx="29158">
                  <c:v>-8.3273852010468767E-3</c:v>
                </c:pt>
                <c:pt idx="29159">
                  <c:v>-8.7990487514863266E-3</c:v>
                </c:pt>
                <c:pt idx="29160">
                  <c:v>-8.5612366230678211E-3</c:v>
                </c:pt>
                <c:pt idx="29161">
                  <c:v>-8.323424494649307E-3</c:v>
                </c:pt>
                <c:pt idx="29162">
                  <c:v>-8.323424494649307E-3</c:v>
                </c:pt>
                <c:pt idx="29163">
                  <c:v>-7.6154212279866771E-3</c:v>
                </c:pt>
                <c:pt idx="29164">
                  <c:v>-8.0913850547358491E-3</c:v>
                </c:pt>
                <c:pt idx="29165">
                  <c:v>-8.0913850547358491E-3</c:v>
                </c:pt>
                <c:pt idx="29166">
                  <c:v>-8.3293669681104229E-3</c:v>
                </c:pt>
                <c:pt idx="29167">
                  <c:v>-8.3293669681104229E-3</c:v>
                </c:pt>
                <c:pt idx="29168">
                  <c:v>-8.3293669681104229E-3</c:v>
                </c:pt>
                <c:pt idx="29169">
                  <c:v>-8.3293669681104229E-3</c:v>
                </c:pt>
                <c:pt idx="29170">
                  <c:v>-8.3293669681104229E-3</c:v>
                </c:pt>
                <c:pt idx="29171">
                  <c:v>-8.8011417697431028E-3</c:v>
                </c:pt>
                <c:pt idx="29172">
                  <c:v>-8.3254043767841106E-3</c:v>
                </c:pt>
                <c:pt idx="29173">
                  <c:v>-8.3254043767841106E-3</c:v>
                </c:pt>
                <c:pt idx="29174">
                  <c:v>-8.3254043767841106E-3</c:v>
                </c:pt>
                <c:pt idx="29175">
                  <c:v>-8.3254043767841106E-3</c:v>
                </c:pt>
                <c:pt idx="29176">
                  <c:v>-8.5632730732635668E-3</c:v>
                </c:pt>
                <c:pt idx="29177">
                  <c:v>-8.5632730732635668E-3</c:v>
                </c:pt>
                <c:pt idx="29178">
                  <c:v>-8.5632730732635668E-3</c:v>
                </c:pt>
                <c:pt idx="29179">
                  <c:v>-8.3273852010468767E-3</c:v>
                </c:pt>
                <c:pt idx="29180">
                  <c:v>-8.3273852010468767E-3</c:v>
                </c:pt>
                <c:pt idx="29181">
                  <c:v>-8.3273852010468767E-3</c:v>
                </c:pt>
                <c:pt idx="29182">
                  <c:v>-8.3273852010468767E-3</c:v>
                </c:pt>
                <c:pt idx="29183">
                  <c:v>-8.3273852010468767E-3</c:v>
                </c:pt>
                <c:pt idx="29184">
                  <c:v>-8.3273852010468767E-3</c:v>
                </c:pt>
                <c:pt idx="29185">
                  <c:v>-8.3273852010468767E-3</c:v>
                </c:pt>
                <c:pt idx="29186">
                  <c:v>-7.8515346181299069E-3</c:v>
                </c:pt>
                <c:pt idx="29187">
                  <c:v>-7.8515346181299069E-3</c:v>
                </c:pt>
                <c:pt idx="29188">
                  <c:v>-7.8515346181299069E-3</c:v>
                </c:pt>
                <c:pt idx="29189">
                  <c:v>-7.8515346181299069E-3</c:v>
                </c:pt>
                <c:pt idx="29190">
                  <c:v>-7.8515346181299069E-3</c:v>
                </c:pt>
                <c:pt idx="29191">
                  <c:v>-7.8515346181299069E-3</c:v>
                </c:pt>
                <c:pt idx="29192">
                  <c:v>-7.8515346181299069E-3</c:v>
                </c:pt>
                <c:pt idx="29193">
                  <c:v>-7.8515346181299069E-3</c:v>
                </c:pt>
                <c:pt idx="29194">
                  <c:v>-7.8515346181299069E-3</c:v>
                </c:pt>
                <c:pt idx="29195">
                  <c:v>-7.8515346181299069E-3</c:v>
                </c:pt>
                <c:pt idx="29196">
                  <c:v>-8.0894599095884673E-3</c:v>
                </c:pt>
                <c:pt idx="29197">
                  <c:v>-8.0894599095884673E-3</c:v>
                </c:pt>
                <c:pt idx="29198">
                  <c:v>-8.0894599095884673E-3</c:v>
                </c:pt>
                <c:pt idx="29199">
                  <c:v>-8.0894599095884673E-3</c:v>
                </c:pt>
                <c:pt idx="29200">
                  <c:v>-8.0894599095884673E-3</c:v>
                </c:pt>
                <c:pt idx="29201">
                  <c:v>-8.0894599095884673E-3</c:v>
                </c:pt>
                <c:pt idx="29202">
                  <c:v>-8.0894599095884673E-3</c:v>
                </c:pt>
                <c:pt idx="29203">
                  <c:v>-8.0894599095884673E-3</c:v>
                </c:pt>
                <c:pt idx="29204">
                  <c:v>-7.8515346181299069E-3</c:v>
                </c:pt>
                <c:pt idx="29205">
                  <c:v>-7.8515346181299069E-3</c:v>
                </c:pt>
                <c:pt idx="29206">
                  <c:v>-7.1377587437544904E-3</c:v>
                </c:pt>
                <c:pt idx="29207">
                  <c:v>-7.1377587437544904E-3</c:v>
                </c:pt>
                <c:pt idx="29208">
                  <c:v>-7.6136093266714446E-3</c:v>
                </c:pt>
                <c:pt idx="29209">
                  <c:v>-7.6136093266714446E-3</c:v>
                </c:pt>
                <c:pt idx="29210">
                  <c:v>-7.6136093266714446E-3</c:v>
                </c:pt>
                <c:pt idx="29211">
                  <c:v>-7.6136093266714446E-3</c:v>
                </c:pt>
                <c:pt idx="29212">
                  <c:v>-7.6136093266714446E-3</c:v>
                </c:pt>
                <c:pt idx="29213">
                  <c:v>-7.6136093266714446E-3</c:v>
                </c:pt>
                <c:pt idx="29214">
                  <c:v>-7.6136093266714446E-3</c:v>
                </c:pt>
                <c:pt idx="29215">
                  <c:v>-7.6136093266714446E-3</c:v>
                </c:pt>
                <c:pt idx="29216">
                  <c:v>-7.6136093266714446E-3</c:v>
                </c:pt>
                <c:pt idx="29217">
                  <c:v>-7.6136093266714446E-3</c:v>
                </c:pt>
                <c:pt idx="29218">
                  <c:v>-7.1377587437544904E-3</c:v>
                </c:pt>
                <c:pt idx="29219">
                  <c:v>-7.1377587437544904E-3</c:v>
                </c:pt>
                <c:pt idx="29220">
                  <c:v>-7.375684035212964E-3</c:v>
                </c:pt>
                <c:pt idx="29221">
                  <c:v>-7.375684035212964E-3</c:v>
                </c:pt>
                <c:pt idx="29222">
                  <c:v>-7.375684035212964E-3</c:v>
                </c:pt>
                <c:pt idx="29223">
                  <c:v>-7.375684035212964E-3</c:v>
                </c:pt>
                <c:pt idx="29224">
                  <c:v>-7.375684035212964E-3</c:v>
                </c:pt>
                <c:pt idx="29225">
                  <c:v>-7.375684035212964E-3</c:v>
                </c:pt>
                <c:pt idx="29226">
                  <c:v>-7.375684035212964E-3</c:v>
                </c:pt>
                <c:pt idx="29227">
                  <c:v>-7.375684035212964E-3</c:v>
                </c:pt>
                <c:pt idx="29228">
                  <c:v>-7.375684035212964E-3</c:v>
                </c:pt>
                <c:pt idx="29229">
                  <c:v>-7.375684035212964E-3</c:v>
                </c:pt>
                <c:pt idx="29230">
                  <c:v>-7.375684035212964E-3</c:v>
                </c:pt>
                <c:pt idx="29231">
                  <c:v>-7.375684035212964E-3</c:v>
                </c:pt>
                <c:pt idx="29232">
                  <c:v>-7.375684035212964E-3</c:v>
                </c:pt>
                <c:pt idx="29233">
                  <c:v>-7.375684035212964E-3</c:v>
                </c:pt>
                <c:pt idx="29234">
                  <c:v>-7.375684035212964E-3</c:v>
                </c:pt>
                <c:pt idx="29235">
                  <c:v>-7.375684035212964E-3</c:v>
                </c:pt>
                <c:pt idx="29236">
                  <c:v>-7.375684035212964E-3</c:v>
                </c:pt>
                <c:pt idx="29237">
                  <c:v>-7.6136093266714446E-3</c:v>
                </c:pt>
                <c:pt idx="29238">
                  <c:v>-7.6136093266714446E-3</c:v>
                </c:pt>
                <c:pt idx="29239">
                  <c:v>-7.6136093266714446E-3</c:v>
                </c:pt>
                <c:pt idx="29240">
                  <c:v>-8.0894599095884673E-3</c:v>
                </c:pt>
                <c:pt idx="29241">
                  <c:v>-8.3273852010468767E-3</c:v>
                </c:pt>
                <c:pt idx="29242">
                  <c:v>-8.3273852010468767E-3</c:v>
                </c:pt>
                <c:pt idx="29243">
                  <c:v>-7.8515346181299069E-3</c:v>
                </c:pt>
                <c:pt idx="29244">
                  <c:v>-7.8515346181299069E-3</c:v>
                </c:pt>
                <c:pt idx="29245">
                  <c:v>-7.8515346181299069E-3</c:v>
                </c:pt>
                <c:pt idx="29246">
                  <c:v>-7.8515346181299069E-3</c:v>
                </c:pt>
                <c:pt idx="29247">
                  <c:v>-7.8515346181299069E-3</c:v>
                </c:pt>
                <c:pt idx="29248">
                  <c:v>-7.8515346181299069E-3</c:v>
                </c:pt>
                <c:pt idx="29249">
                  <c:v>-7.8515346181299069E-3</c:v>
                </c:pt>
                <c:pt idx="29250">
                  <c:v>-7.8515346181299069E-3</c:v>
                </c:pt>
                <c:pt idx="29251">
                  <c:v>-7.8515346181299069E-3</c:v>
                </c:pt>
                <c:pt idx="29252">
                  <c:v>-7.8515346181299069E-3</c:v>
                </c:pt>
                <c:pt idx="29253">
                  <c:v>-8.3273852010468767E-3</c:v>
                </c:pt>
                <c:pt idx="29254">
                  <c:v>-8.3273852010468767E-3</c:v>
                </c:pt>
                <c:pt idx="29255">
                  <c:v>-8.3273852010468767E-3</c:v>
                </c:pt>
                <c:pt idx="29256">
                  <c:v>-8.3273852010468767E-3</c:v>
                </c:pt>
                <c:pt idx="29257">
                  <c:v>-8.3273852010468767E-3</c:v>
                </c:pt>
                <c:pt idx="29258">
                  <c:v>-8.3273852010468767E-3</c:v>
                </c:pt>
                <c:pt idx="29259">
                  <c:v>-8.3273852010468767E-3</c:v>
                </c:pt>
                <c:pt idx="29260">
                  <c:v>-8.3273852010468767E-3</c:v>
                </c:pt>
                <c:pt idx="29261">
                  <c:v>-8.3273852010468767E-3</c:v>
                </c:pt>
                <c:pt idx="29262">
                  <c:v>-8.3273852010468767E-3</c:v>
                </c:pt>
                <c:pt idx="29263">
                  <c:v>-8.3273852010468767E-3</c:v>
                </c:pt>
                <c:pt idx="29264">
                  <c:v>-8.3273852010468767E-3</c:v>
                </c:pt>
                <c:pt idx="29265">
                  <c:v>-8.3273852010468767E-3</c:v>
                </c:pt>
                <c:pt idx="29266">
                  <c:v>-8.3273852010468767E-3</c:v>
                </c:pt>
                <c:pt idx="29267">
                  <c:v>-8.3273852010468767E-3</c:v>
                </c:pt>
                <c:pt idx="29268">
                  <c:v>-8.3273852010468767E-3</c:v>
                </c:pt>
                <c:pt idx="29269">
                  <c:v>-8.3273852010468767E-3</c:v>
                </c:pt>
                <c:pt idx="29270">
                  <c:v>-8.3273852010468767E-3</c:v>
                </c:pt>
                <c:pt idx="29271">
                  <c:v>-8.3273852010468767E-3</c:v>
                </c:pt>
                <c:pt idx="29272">
                  <c:v>-8.3273852010468767E-3</c:v>
                </c:pt>
                <c:pt idx="29273">
                  <c:v>-8.3273852010468767E-3</c:v>
                </c:pt>
                <c:pt idx="29274">
                  <c:v>-8.3273852010468767E-3</c:v>
                </c:pt>
                <c:pt idx="29275">
                  <c:v>-8.3273852010468767E-3</c:v>
                </c:pt>
                <c:pt idx="29276">
                  <c:v>-8.3273852010468767E-3</c:v>
                </c:pt>
                <c:pt idx="29277">
                  <c:v>-8.3273852010468767E-3</c:v>
                </c:pt>
                <c:pt idx="29278">
                  <c:v>-8.3273852010468767E-3</c:v>
                </c:pt>
                <c:pt idx="29279">
                  <c:v>-8.3273852010468767E-3</c:v>
                </c:pt>
                <c:pt idx="29280">
                  <c:v>-8.3273852010468767E-3</c:v>
                </c:pt>
                <c:pt idx="29281">
                  <c:v>-8.3273852010468767E-3</c:v>
                </c:pt>
                <c:pt idx="29282">
                  <c:v>-8.3273852010468767E-3</c:v>
                </c:pt>
                <c:pt idx="29283">
                  <c:v>-8.3273852010468767E-3</c:v>
                </c:pt>
                <c:pt idx="29284">
                  <c:v>-8.3273852010468767E-3</c:v>
                </c:pt>
                <c:pt idx="29285">
                  <c:v>-8.3273852010468767E-3</c:v>
                </c:pt>
                <c:pt idx="29286">
                  <c:v>-8.3273852010468767E-3</c:v>
                </c:pt>
                <c:pt idx="29287">
                  <c:v>-9.0411610754223166E-3</c:v>
                </c:pt>
                <c:pt idx="29288">
                  <c:v>-9.0411610754223166E-3</c:v>
                </c:pt>
                <c:pt idx="29289">
                  <c:v>-9.279086366880851E-3</c:v>
                </c:pt>
                <c:pt idx="29290">
                  <c:v>-9.279086366880851E-3</c:v>
                </c:pt>
                <c:pt idx="29291">
                  <c:v>-8.8032357839638465E-3</c:v>
                </c:pt>
                <c:pt idx="29292">
                  <c:v>-8.8032357839638465E-3</c:v>
                </c:pt>
                <c:pt idx="29293">
                  <c:v>-8.8032357839638465E-3</c:v>
                </c:pt>
                <c:pt idx="29294">
                  <c:v>-8.8032357839638465E-3</c:v>
                </c:pt>
                <c:pt idx="29295">
                  <c:v>-8.8032357839638465E-3</c:v>
                </c:pt>
                <c:pt idx="29296">
                  <c:v>-8.8032357839638465E-3</c:v>
                </c:pt>
                <c:pt idx="29297">
                  <c:v>-8.8032357839638465E-3</c:v>
                </c:pt>
                <c:pt idx="29298">
                  <c:v>-8.8032357839638465E-3</c:v>
                </c:pt>
                <c:pt idx="29299">
                  <c:v>-8.8032357839638465E-3</c:v>
                </c:pt>
                <c:pt idx="29300">
                  <c:v>-8.8032357839638465E-3</c:v>
                </c:pt>
                <c:pt idx="29301">
                  <c:v>-8.5653104925053746E-3</c:v>
                </c:pt>
                <c:pt idx="29302">
                  <c:v>-8.5653104925053746E-3</c:v>
                </c:pt>
                <c:pt idx="29303">
                  <c:v>-8.5653104925053746E-3</c:v>
                </c:pt>
                <c:pt idx="29304">
                  <c:v>-8.3273852010468767E-3</c:v>
                </c:pt>
                <c:pt idx="29305">
                  <c:v>-8.3273852010468767E-3</c:v>
                </c:pt>
                <c:pt idx="29306">
                  <c:v>-8.3273852010468767E-3</c:v>
                </c:pt>
                <c:pt idx="29307">
                  <c:v>-8.3273852010468767E-3</c:v>
                </c:pt>
                <c:pt idx="29308">
                  <c:v>-8.3273852010468767E-3</c:v>
                </c:pt>
                <c:pt idx="29309">
                  <c:v>-8.3273852010468767E-3</c:v>
                </c:pt>
                <c:pt idx="29310">
                  <c:v>-8.5653104925053746E-3</c:v>
                </c:pt>
                <c:pt idx="29311">
                  <c:v>-8.5653104925053746E-3</c:v>
                </c:pt>
                <c:pt idx="29312">
                  <c:v>-8.5653104925053746E-3</c:v>
                </c:pt>
                <c:pt idx="29313">
                  <c:v>-8.5653104925053746E-3</c:v>
                </c:pt>
                <c:pt idx="29314">
                  <c:v>-8.5653104925053746E-3</c:v>
                </c:pt>
                <c:pt idx="29315">
                  <c:v>-8.5653104925053746E-3</c:v>
                </c:pt>
                <c:pt idx="29316">
                  <c:v>-8.5653104925053746E-3</c:v>
                </c:pt>
                <c:pt idx="29317">
                  <c:v>-8.5653104925053746E-3</c:v>
                </c:pt>
                <c:pt idx="29318">
                  <c:v>-8.5653104925053746E-3</c:v>
                </c:pt>
                <c:pt idx="29319">
                  <c:v>-8.5653104925053746E-3</c:v>
                </c:pt>
                <c:pt idx="29320">
                  <c:v>-7.8515346181299069E-3</c:v>
                </c:pt>
                <c:pt idx="29321">
                  <c:v>-7.8515346181299069E-3</c:v>
                </c:pt>
                <c:pt idx="29322">
                  <c:v>-8.3273852010468767E-3</c:v>
                </c:pt>
                <c:pt idx="29323">
                  <c:v>-8.3273852010468767E-3</c:v>
                </c:pt>
                <c:pt idx="29324">
                  <c:v>-8.3273852010468767E-3</c:v>
                </c:pt>
                <c:pt idx="29325">
                  <c:v>-8.3273852010468767E-3</c:v>
                </c:pt>
                <c:pt idx="29326">
                  <c:v>-8.3273852010468767E-3</c:v>
                </c:pt>
                <c:pt idx="29327">
                  <c:v>-8.3273852010468767E-3</c:v>
                </c:pt>
                <c:pt idx="29328">
                  <c:v>-8.0894599095884673E-3</c:v>
                </c:pt>
                <c:pt idx="29329">
                  <c:v>-8.0894599095884673E-3</c:v>
                </c:pt>
                <c:pt idx="29330">
                  <c:v>-8.0894599095884673E-3</c:v>
                </c:pt>
                <c:pt idx="29331">
                  <c:v>-8.0894599095884673E-3</c:v>
                </c:pt>
                <c:pt idx="29332">
                  <c:v>-8.0894599095884673E-3</c:v>
                </c:pt>
                <c:pt idx="29333">
                  <c:v>-8.0894599095884673E-3</c:v>
                </c:pt>
                <c:pt idx="29334">
                  <c:v>-8.0894599095884673E-3</c:v>
                </c:pt>
                <c:pt idx="29335">
                  <c:v>-8.0894599095884673E-3</c:v>
                </c:pt>
                <c:pt idx="29336">
                  <c:v>-8.0894599095884673E-3</c:v>
                </c:pt>
                <c:pt idx="29337">
                  <c:v>-8.0894599095884673E-3</c:v>
                </c:pt>
                <c:pt idx="29338">
                  <c:v>-8.0894599095884673E-3</c:v>
                </c:pt>
                <c:pt idx="29339">
                  <c:v>-8.0894599095884673E-3</c:v>
                </c:pt>
                <c:pt idx="29340">
                  <c:v>-8.0894599095884673E-3</c:v>
                </c:pt>
                <c:pt idx="29341">
                  <c:v>-8.0894599095884673E-3</c:v>
                </c:pt>
                <c:pt idx="29342">
                  <c:v>-8.3273852010468767E-3</c:v>
                </c:pt>
                <c:pt idx="29343">
                  <c:v>-8.3273852010468767E-3</c:v>
                </c:pt>
                <c:pt idx="29344">
                  <c:v>-8.3273852010468767E-3</c:v>
                </c:pt>
                <c:pt idx="29345">
                  <c:v>-8.3273852010468767E-3</c:v>
                </c:pt>
                <c:pt idx="29346">
                  <c:v>-8.3273852010468767E-3</c:v>
                </c:pt>
                <c:pt idx="29347">
                  <c:v>-8.3273852010468767E-3</c:v>
                </c:pt>
                <c:pt idx="29348">
                  <c:v>-8.5653104925053746E-3</c:v>
                </c:pt>
                <c:pt idx="29349">
                  <c:v>-8.5653104925053746E-3</c:v>
                </c:pt>
                <c:pt idx="29350">
                  <c:v>-8.5653104925053746E-3</c:v>
                </c:pt>
                <c:pt idx="29351">
                  <c:v>-8.5653104925053746E-3</c:v>
                </c:pt>
                <c:pt idx="29352">
                  <c:v>-8.3273852010468767E-3</c:v>
                </c:pt>
                <c:pt idx="29353">
                  <c:v>-8.3273852010468767E-3</c:v>
                </c:pt>
                <c:pt idx="29354">
                  <c:v>-8.3273852010468767E-3</c:v>
                </c:pt>
                <c:pt idx="29355">
                  <c:v>-8.3273852010468767E-3</c:v>
                </c:pt>
                <c:pt idx="29356">
                  <c:v>-8.3273852010468767E-3</c:v>
                </c:pt>
                <c:pt idx="29357">
                  <c:v>-8.3273852010468767E-3</c:v>
                </c:pt>
                <c:pt idx="29358">
                  <c:v>-8.3273852010468767E-3</c:v>
                </c:pt>
                <c:pt idx="29359">
                  <c:v>-8.3273852010468767E-3</c:v>
                </c:pt>
                <c:pt idx="29360">
                  <c:v>-8.5653104925053746E-3</c:v>
                </c:pt>
                <c:pt idx="29361">
                  <c:v>-8.5653104925053746E-3</c:v>
                </c:pt>
                <c:pt idx="29362">
                  <c:v>-8.5653104925053746E-3</c:v>
                </c:pt>
                <c:pt idx="29363">
                  <c:v>-8.5653104925053746E-3</c:v>
                </c:pt>
                <c:pt idx="29364">
                  <c:v>-8.5653104925053746E-3</c:v>
                </c:pt>
                <c:pt idx="29365">
                  <c:v>-8.5653104925053746E-3</c:v>
                </c:pt>
                <c:pt idx="29366">
                  <c:v>-8.5653104925053746E-3</c:v>
                </c:pt>
                <c:pt idx="29367">
                  <c:v>-8.5653104925053746E-3</c:v>
                </c:pt>
                <c:pt idx="29368">
                  <c:v>-8.5653104925053746E-3</c:v>
                </c:pt>
                <c:pt idx="29369">
                  <c:v>-8.8032357839638465E-3</c:v>
                </c:pt>
                <c:pt idx="29370">
                  <c:v>-8.8032357839638465E-3</c:v>
                </c:pt>
                <c:pt idx="29371">
                  <c:v>-8.8032357839638465E-3</c:v>
                </c:pt>
                <c:pt idx="29372">
                  <c:v>-8.8032357839638465E-3</c:v>
                </c:pt>
                <c:pt idx="29373">
                  <c:v>-8.8032357839638465E-3</c:v>
                </c:pt>
                <c:pt idx="29374">
                  <c:v>-8.8032357839638465E-3</c:v>
                </c:pt>
                <c:pt idx="29375">
                  <c:v>-8.5653104925053746E-3</c:v>
                </c:pt>
                <c:pt idx="29376">
                  <c:v>-8.5653104925053746E-3</c:v>
                </c:pt>
                <c:pt idx="29377">
                  <c:v>-8.5653104925053746E-3</c:v>
                </c:pt>
                <c:pt idx="29378">
                  <c:v>-8.5653104925053746E-3</c:v>
                </c:pt>
                <c:pt idx="29379">
                  <c:v>-8.5653104925053746E-3</c:v>
                </c:pt>
                <c:pt idx="29380">
                  <c:v>-8.5653104925053746E-3</c:v>
                </c:pt>
                <c:pt idx="29381">
                  <c:v>-8.5653104925053746E-3</c:v>
                </c:pt>
                <c:pt idx="29382">
                  <c:v>-8.5653104925053746E-3</c:v>
                </c:pt>
                <c:pt idx="29383">
                  <c:v>-8.5653104925053746E-3</c:v>
                </c:pt>
                <c:pt idx="29384">
                  <c:v>-8.5653104925053746E-3</c:v>
                </c:pt>
                <c:pt idx="29385">
                  <c:v>-8.5653104925053746E-3</c:v>
                </c:pt>
                <c:pt idx="29386">
                  <c:v>-8.5653104925053746E-3</c:v>
                </c:pt>
                <c:pt idx="29387">
                  <c:v>-8.5653104925053746E-3</c:v>
                </c:pt>
                <c:pt idx="29388">
                  <c:v>-8.5653104925053746E-3</c:v>
                </c:pt>
                <c:pt idx="29389">
                  <c:v>-8.5653104925053746E-3</c:v>
                </c:pt>
                <c:pt idx="29390">
                  <c:v>-8.5653104925053746E-3</c:v>
                </c:pt>
                <c:pt idx="29391">
                  <c:v>-8.5653104925053746E-3</c:v>
                </c:pt>
                <c:pt idx="29392">
                  <c:v>-8.5653104925053746E-3</c:v>
                </c:pt>
                <c:pt idx="29393">
                  <c:v>-8.5653104925053746E-3</c:v>
                </c:pt>
                <c:pt idx="29394">
                  <c:v>-8.5653104925053746E-3</c:v>
                </c:pt>
                <c:pt idx="29395">
                  <c:v>-8.5653104925053746E-3</c:v>
                </c:pt>
                <c:pt idx="29396">
                  <c:v>-8.5653104925053746E-3</c:v>
                </c:pt>
                <c:pt idx="29397">
                  <c:v>-8.5653104925053746E-3</c:v>
                </c:pt>
                <c:pt idx="29398">
                  <c:v>-8.5653104925053746E-3</c:v>
                </c:pt>
                <c:pt idx="29399">
                  <c:v>-8.5653104925053746E-3</c:v>
                </c:pt>
                <c:pt idx="29400">
                  <c:v>-8.5653104925053746E-3</c:v>
                </c:pt>
                <c:pt idx="29401">
                  <c:v>-8.5653104925053746E-3</c:v>
                </c:pt>
                <c:pt idx="29402">
                  <c:v>-8.5653104925053746E-3</c:v>
                </c:pt>
                <c:pt idx="29403">
                  <c:v>-9.0411610754223166E-3</c:v>
                </c:pt>
                <c:pt idx="29404">
                  <c:v>-9.0411610754223166E-3</c:v>
                </c:pt>
                <c:pt idx="29405">
                  <c:v>-9.0411610754223166E-3</c:v>
                </c:pt>
                <c:pt idx="29406">
                  <c:v>-9.0411610754223166E-3</c:v>
                </c:pt>
                <c:pt idx="29407">
                  <c:v>-9.0411610754223166E-3</c:v>
                </c:pt>
                <c:pt idx="29408">
                  <c:v>-9.0411610754223166E-3</c:v>
                </c:pt>
                <c:pt idx="29409">
                  <c:v>-9.0411610754223166E-3</c:v>
                </c:pt>
                <c:pt idx="29410">
                  <c:v>-9.0411610754223166E-3</c:v>
                </c:pt>
                <c:pt idx="29411">
                  <c:v>-9.0411610754223166E-3</c:v>
                </c:pt>
                <c:pt idx="29412">
                  <c:v>-9.0411610754223166E-3</c:v>
                </c:pt>
                <c:pt idx="29413">
                  <c:v>-8.8032357839638465E-3</c:v>
                </c:pt>
                <c:pt idx="29414">
                  <c:v>-8.8032357839638465E-3</c:v>
                </c:pt>
                <c:pt idx="29415">
                  <c:v>-8.8032357839638465E-3</c:v>
                </c:pt>
                <c:pt idx="29416">
                  <c:v>-8.8032357839638465E-3</c:v>
                </c:pt>
                <c:pt idx="29417">
                  <c:v>-8.8032357839638465E-3</c:v>
                </c:pt>
                <c:pt idx="29418">
                  <c:v>-8.8032357839638465E-3</c:v>
                </c:pt>
                <c:pt idx="29419">
                  <c:v>-8.8032357839638465E-3</c:v>
                </c:pt>
                <c:pt idx="29420">
                  <c:v>-8.8032357839638465E-3</c:v>
                </c:pt>
                <c:pt idx="29421">
                  <c:v>-8.8032357839638465E-3</c:v>
                </c:pt>
                <c:pt idx="29422">
                  <c:v>-8.8032357839638465E-3</c:v>
                </c:pt>
                <c:pt idx="29423">
                  <c:v>-8.8032357839638465E-3</c:v>
                </c:pt>
                <c:pt idx="29424">
                  <c:v>-8.8032357839638465E-3</c:v>
                </c:pt>
                <c:pt idx="29425">
                  <c:v>-8.8032357839638465E-3</c:v>
                </c:pt>
                <c:pt idx="29426">
                  <c:v>-8.8032357839638465E-3</c:v>
                </c:pt>
                <c:pt idx="29427">
                  <c:v>-8.8032357839638465E-3</c:v>
                </c:pt>
                <c:pt idx="29428">
                  <c:v>-8.8032357839638465E-3</c:v>
                </c:pt>
                <c:pt idx="29429">
                  <c:v>-8.8032357839638465E-3</c:v>
                </c:pt>
                <c:pt idx="29430">
                  <c:v>-8.8032357839638465E-3</c:v>
                </c:pt>
                <c:pt idx="29431">
                  <c:v>-8.8032357839638465E-3</c:v>
                </c:pt>
                <c:pt idx="29432">
                  <c:v>-8.8032357839638465E-3</c:v>
                </c:pt>
                <c:pt idx="29433">
                  <c:v>-8.8032357839638465E-3</c:v>
                </c:pt>
                <c:pt idx="29434">
                  <c:v>-8.8032357839638465E-3</c:v>
                </c:pt>
                <c:pt idx="29435">
                  <c:v>-8.8032357839638465E-3</c:v>
                </c:pt>
                <c:pt idx="29436">
                  <c:v>-8.8032357839638465E-3</c:v>
                </c:pt>
                <c:pt idx="29437">
                  <c:v>-8.8032357839638465E-3</c:v>
                </c:pt>
                <c:pt idx="29438">
                  <c:v>-8.8032357839638465E-3</c:v>
                </c:pt>
                <c:pt idx="29439">
                  <c:v>-8.8032357839638465E-3</c:v>
                </c:pt>
                <c:pt idx="29440">
                  <c:v>-8.8032357839638465E-3</c:v>
                </c:pt>
                <c:pt idx="29441">
                  <c:v>-8.8032357839638465E-3</c:v>
                </c:pt>
                <c:pt idx="29442">
                  <c:v>-8.8032357839638465E-3</c:v>
                </c:pt>
                <c:pt idx="29443">
                  <c:v>-8.8032357839638465E-3</c:v>
                </c:pt>
                <c:pt idx="29444">
                  <c:v>-8.8032357839638465E-3</c:v>
                </c:pt>
                <c:pt idx="29445">
                  <c:v>-8.8032357839638465E-3</c:v>
                </c:pt>
                <c:pt idx="29446">
                  <c:v>-8.8032357839638465E-3</c:v>
                </c:pt>
                <c:pt idx="29447">
                  <c:v>-8.8032357839638465E-3</c:v>
                </c:pt>
                <c:pt idx="29448">
                  <c:v>-8.8032357839638465E-3</c:v>
                </c:pt>
                <c:pt idx="29449">
                  <c:v>-8.8032357839638465E-3</c:v>
                </c:pt>
                <c:pt idx="29450">
                  <c:v>-8.8032357839638465E-3</c:v>
                </c:pt>
                <c:pt idx="29451">
                  <c:v>-8.8032357839638465E-3</c:v>
                </c:pt>
                <c:pt idx="29452">
                  <c:v>-8.8032357839638465E-3</c:v>
                </c:pt>
                <c:pt idx="29453">
                  <c:v>-8.8032357839638465E-3</c:v>
                </c:pt>
                <c:pt idx="29454">
                  <c:v>-8.8032357839638465E-3</c:v>
                </c:pt>
                <c:pt idx="29455">
                  <c:v>-8.8032357839638465E-3</c:v>
                </c:pt>
                <c:pt idx="29456">
                  <c:v>-8.8032357839638465E-3</c:v>
                </c:pt>
                <c:pt idx="29457">
                  <c:v>-8.8032357839638465E-3</c:v>
                </c:pt>
                <c:pt idx="29458">
                  <c:v>-8.8032357839638465E-3</c:v>
                </c:pt>
                <c:pt idx="29459">
                  <c:v>-8.8032357839638465E-3</c:v>
                </c:pt>
                <c:pt idx="29460">
                  <c:v>-8.8032357839638465E-3</c:v>
                </c:pt>
                <c:pt idx="29461">
                  <c:v>-8.8032357839638465E-3</c:v>
                </c:pt>
                <c:pt idx="29462">
                  <c:v>-8.8032357839638465E-3</c:v>
                </c:pt>
                <c:pt idx="29463">
                  <c:v>-8.8032357839638465E-3</c:v>
                </c:pt>
                <c:pt idx="29464">
                  <c:v>-8.8032357839638465E-3</c:v>
                </c:pt>
                <c:pt idx="29465">
                  <c:v>-8.8032357839638465E-3</c:v>
                </c:pt>
                <c:pt idx="29466">
                  <c:v>-8.8032357839638465E-3</c:v>
                </c:pt>
                <c:pt idx="29467">
                  <c:v>-8.5653104925053746E-3</c:v>
                </c:pt>
                <c:pt idx="29468">
                  <c:v>-8.5653104925053746E-3</c:v>
                </c:pt>
                <c:pt idx="29469">
                  <c:v>-8.5653104925053746E-3</c:v>
                </c:pt>
                <c:pt idx="29470">
                  <c:v>-8.5653104925053746E-3</c:v>
                </c:pt>
                <c:pt idx="29471">
                  <c:v>-8.5653104925053746E-3</c:v>
                </c:pt>
                <c:pt idx="29472">
                  <c:v>-8.5653104925053746E-3</c:v>
                </c:pt>
                <c:pt idx="29473">
                  <c:v>-8.5653104925053746E-3</c:v>
                </c:pt>
                <c:pt idx="29474">
                  <c:v>-8.5653104925053746E-3</c:v>
                </c:pt>
                <c:pt idx="29475">
                  <c:v>-8.5653104925053746E-3</c:v>
                </c:pt>
                <c:pt idx="29476">
                  <c:v>-8.5653104925053746E-3</c:v>
                </c:pt>
                <c:pt idx="29477">
                  <c:v>-9.0411610754223166E-3</c:v>
                </c:pt>
                <c:pt idx="29478">
                  <c:v>-9.0411610754223166E-3</c:v>
                </c:pt>
                <c:pt idx="29479">
                  <c:v>-8.8032357839638465E-3</c:v>
                </c:pt>
                <c:pt idx="29480">
                  <c:v>-8.8032357839638465E-3</c:v>
                </c:pt>
                <c:pt idx="29481">
                  <c:v>-8.8032357839638465E-3</c:v>
                </c:pt>
                <c:pt idx="29482">
                  <c:v>-8.8032357839638465E-3</c:v>
                </c:pt>
                <c:pt idx="29483">
                  <c:v>-8.8032357839638465E-3</c:v>
                </c:pt>
                <c:pt idx="29484">
                  <c:v>-8.8032357839638465E-3</c:v>
                </c:pt>
                <c:pt idx="29485">
                  <c:v>-8.8032357839638465E-3</c:v>
                </c:pt>
                <c:pt idx="29486">
                  <c:v>-8.8032357839638465E-3</c:v>
                </c:pt>
                <c:pt idx="29487">
                  <c:v>-8.8032357839638465E-3</c:v>
                </c:pt>
                <c:pt idx="29488">
                  <c:v>-8.8032357839638465E-3</c:v>
                </c:pt>
                <c:pt idx="29489">
                  <c:v>-8.8032357839638465E-3</c:v>
                </c:pt>
                <c:pt idx="29490">
                  <c:v>-8.8032357839638465E-3</c:v>
                </c:pt>
                <c:pt idx="29491">
                  <c:v>-8.8032357839638465E-3</c:v>
                </c:pt>
                <c:pt idx="29492">
                  <c:v>-8.8032357839638465E-3</c:v>
                </c:pt>
                <c:pt idx="29493">
                  <c:v>-8.8032357839638465E-3</c:v>
                </c:pt>
                <c:pt idx="29494">
                  <c:v>-8.8032357839638465E-3</c:v>
                </c:pt>
                <c:pt idx="29495">
                  <c:v>-8.8032357839638465E-3</c:v>
                </c:pt>
                <c:pt idx="29496">
                  <c:v>-8.8032357839638465E-3</c:v>
                </c:pt>
                <c:pt idx="29497">
                  <c:v>-8.8032357839638465E-3</c:v>
                </c:pt>
                <c:pt idx="29498">
                  <c:v>-8.8032357839638465E-3</c:v>
                </c:pt>
                <c:pt idx="29499">
                  <c:v>-8.8032357839638465E-3</c:v>
                </c:pt>
                <c:pt idx="29500">
                  <c:v>-8.8032357839638465E-3</c:v>
                </c:pt>
                <c:pt idx="29501">
                  <c:v>-8.8032357839638465E-3</c:v>
                </c:pt>
                <c:pt idx="29502">
                  <c:v>-8.8032357839638465E-3</c:v>
                </c:pt>
                <c:pt idx="29503">
                  <c:v>-8.8032357839638465E-3</c:v>
                </c:pt>
                <c:pt idx="29504">
                  <c:v>-8.8032357839638465E-3</c:v>
                </c:pt>
                <c:pt idx="29505">
                  <c:v>-8.8032357839638465E-3</c:v>
                </c:pt>
                <c:pt idx="29506">
                  <c:v>-8.8032357839638465E-3</c:v>
                </c:pt>
                <c:pt idx="29507">
                  <c:v>-8.8032357839638465E-3</c:v>
                </c:pt>
                <c:pt idx="29508">
                  <c:v>-8.8032357839638465E-3</c:v>
                </c:pt>
                <c:pt idx="29509">
                  <c:v>-8.8032357839638465E-3</c:v>
                </c:pt>
                <c:pt idx="29510">
                  <c:v>-8.8032357839638465E-3</c:v>
                </c:pt>
                <c:pt idx="29511">
                  <c:v>-8.8032357839638465E-3</c:v>
                </c:pt>
                <c:pt idx="29512">
                  <c:v>-8.8032357839638465E-3</c:v>
                </c:pt>
                <c:pt idx="29513">
                  <c:v>-8.5653104925053746E-3</c:v>
                </c:pt>
                <c:pt idx="29514">
                  <c:v>-8.5653104925053746E-3</c:v>
                </c:pt>
                <c:pt idx="29515">
                  <c:v>-8.5653104925053746E-3</c:v>
                </c:pt>
                <c:pt idx="29516">
                  <c:v>-8.5653104925053746E-3</c:v>
                </c:pt>
                <c:pt idx="29517">
                  <c:v>-8.5653104925053746E-3</c:v>
                </c:pt>
                <c:pt idx="29518">
                  <c:v>-8.5653104925053746E-3</c:v>
                </c:pt>
                <c:pt idx="29519">
                  <c:v>-8.5653104925053746E-3</c:v>
                </c:pt>
                <c:pt idx="29520">
                  <c:v>-8.5653104925053746E-3</c:v>
                </c:pt>
                <c:pt idx="29521">
                  <c:v>-8.0894599095884673E-3</c:v>
                </c:pt>
                <c:pt idx="29522">
                  <c:v>-8.0894599095884673E-3</c:v>
                </c:pt>
                <c:pt idx="29523">
                  <c:v>-8.0894599095884673E-3</c:v>
                </c:pt>
                <c:pt idx="29524">
                  <c:v>-8.0894599095884673E-3</c:v>
                </c:pt>
                <c:pt idx="29525">
                  <c:v>-8.0894599095884673E-3</c:v>
                </c:pt>
                <c:pt idx="29526">
                  <c:v>-8.0894599095884673E-3</c:v>
                </c:pt>
                <c:pt idx="29527">
                  <c:v>-8.0894599095884673E-3</c:v>
                </c:pt>
                <c:pt idx="29528">
                  <c:v>-8.0894599095884673E-3</c:v>
                </c:pt>
                <c:pt idx="29529">
                  <c:v>-8.0894599095884673E-3</c:v>
                </c:pt>
                <c:pt idx="29530">
                  <c:v>-8.0894599095884673E-3</c:v>
                </c:pt>
                <c:pt idx="29531">
                  <c:v>-8.0894599095884673E-3</c:v>
                </c:pt>
                <c:pt idx="29532">
                  <c:v>-8.0894599095884673E-3</c:v>
                </c:pt>
                <c:pt idx="29533">
                  <c:v>-8.0894599095884673E-3</c:v>
                </c:pt>
                <c:pt idx="29534">
                  <c:v>-8.0894599095884673E-3</c:v>
                </c:pt>
                <c:pt idx="29535">
                  <c:v>-8.0894599095884673E-3</c:v>
                </c:pt>
                <c:pt idx="29536">
                  <c:v>-8.3273852010468767E-3</c:v>
                </c:pt>
                <c:pt idx="29537">
                  <c:v>-8.5653104925053746E-3</c:v>
                </c:pt>
                <c:pt idx="29538">
                  <c:v>-8.5653104925053746E-3</c:v>
                </c:pt>
                <c:pt idx="29539">
                  <c:v>-8.5653104925053746E-3</c:v>
                </c:pt>
                <c:pt idx="29540">
                  <c:v>-8.5653104925053746E-3</c:v>
                </c:pt>
                <c:pt idx="29541">
                  <c:v>-8.5653104925053746E-3</c:v>
                </c:pt>
                <c:pt idx="29542">
                  <c:v>-8.5653104925053746E-3</c:v>
                </c:pt>
                <c:pt idx="29543">
                  <c:v>-8.5653104925053746E-3</c:v>
                </c:pt>
                <c:pt idx="29544">
                  <c:v>-8.5653104925053746E-3</c:v>
                </c:pt>
                <c:pt idx="29545">
                  <c:v>-8.5653104925053746E-3</c:v>
                </c:pt>
                <c:pt idx="29546">
                  <c:v>-8.5653104925053746E-3</c:v>
                </c:pt>
                <c:pt idx="29547">
                  <c:v>-8.5653104925053746E-3</c:v>
                </c:pt>
                <c:pt idx="29548">
                  <c:v>-8.5653104925053746E-3</c:v>
                </c:pt>
                <c:pt idx="29549">
                  <c:v>-8.5653104925053746E-3</c:v>
                </c:pt>
                <c:pt idx="29550">
                  <c:v>-8.5653104925053746E-3</c:v>
                </c:pt>
                <c:pt idx="29551">
                  <c:v>-8.5653104925053746E-3</c:v>
                </c:pt>
                <c:pt idx="29552">
                  <c:v>-8.5653104925053746E-3</c:v>
                </c:pt>
                <c:pt idx="29553">
                  <c:v>-8.5653104925053746E-3</c:v>
                </c:pt>
                <c:pt idx="29554">
                  <c:v>-8.5653104925053746E-3</c:v>
                </c:pt>
                <c:pt idx="29555">
                  <c:v>-8.5653104925053746E-3</c:v>
                </c:pt>
                <c:pt idx="29556">
                  <c:v>-8.5653104925053746E-3</c:v>
                </c:pt>
                <c:pt idx="29557">
                  <c:v>-8.5653104925053746E-3</c:v>
                </c:pt>
                <c:pt idx="29558">
                  <c:v>-8.5653104925053746E-3</c:v>
                </c:pt>
                <c:pt idx="29559">
                  <c:v>-8.5653104925053746E-3</c:v>
                </c:pt>
                <c:pt idx="29560">
                  <c:v>-8.5653104925053746E-3</c:v>
                </c:pt>
                <c:pt idx="29561">
                  <c:v>-8.5653104925053746E-3</c:v>
                </c:pt>
                <c:pt idx="29562">
                  <c:v>-8.5653104925053746E-3</c:v>
                </c:pt>
                <c:pt idx="29563">
                  <c:v>-8.5653104925053746E-3</c:v>
                </c:pt>
                <c:pt idx="29564">
                  <c:v>-8.5653104925053746E-3</c:v>
                </c:pt>
                <c:pt idx="29565">
                  <c:v>-8.5653104925053746E-3</c:v>
                </c:pt>
                <c:pt idx="29566">
                  <c:v>-8.5653104925053746E-3</c:v>
                </c:pt>
                <c:pt idx="29567">
                  <c:v>-8.5653104925053746E-3</c:v>
                </c:pt>
                <c:pt idx="29568">
                  <c:v>-8.5653104925053746E-3</c:v>
                </c:pt>
                <c:pt idx="29569">
                  <c:v>-8.5653104925053746E-3</c:v>
                </c:pt>
                <c:pt idx="29570">
                  <c:v>-8.5653104925053746E-3</c:v>
                </c:pt>
                <c:pt idx="29571">
                  <c:v>-8.5653104925053746E-3</c:v>
                </c:pt>
                <c:pt idx="29572">
                  <c:v>-8.5653104925053746E-3</c:v>
                </c:pt>
                <c:pt idx="29573">
                  <c:v>-8.5653104925053746E-3</c:v>
                </c:pt>
                <c:pt idx="29574">
                  <c:v>-8.5653104925053746E-3</c:v>
                </c:pt>
                <c:pt idx="29575">
                  <c:v>-8.5653104925053746E-3</c:v>
                </c:pt>
                <c:pt idx="29576">
                  <c:v>-8.5653104925053746E-3</c:v>
                </c:pt>
                <c:pt idx="29577">
                  <c:v>-8.5653104925053746E-3</c:v>
                </c:pt>
                <c:pt idx="29578">
                  <c:v>-8.5653104925053746E-3</c:v>
                </c:pt>
                <c:pt idx="29579">
                  <c:v>-8.5653104925053746E-3</c:v>
                </c:pt>
                <c:pt idx="29580">
                  <c:v>-8.5653104925053746E-3</c:v>
                </c:pt>
                <c:pt idx="29581">
                  <c:v>-8.5653104925053746E-3</c:v>
                </c:pt>
                <c:pt idx="29582">
                  <c:v>-8.5653104925053746E-3</c:v>
                </c:pt>
                <c:pt idx="29583">
                  <c:v>-8.5653104925053746E-3</c:v>
                </c:pt>
                <c:pt idx="29584">
                  <c:v>-8.5653104925053746E-3</c:v>
                </c:pt>
                <c:pt idx="29585">
                  <c:v>-8.5653104925053746E-3</c:v>
                </c:pt>
                <c:pt idx="29586">
                  <c:v>-8.5653104925053746E-3</c:v>
                </c:pt>
                <c:pt idx="29587">
                  <c:v>-8.5653104925053746E-3</c:v>
                </c:pt>
                <c:pt idx="29588">
                  <c:v>-8.5653104925053746E-3</c:v>
                </c:pt>
                <c:pt idx="29589">
                  <c:v>-8.5653104925053746E-3</c:v>
                </c:pt>
                <c:pt idx="29590">
                  <c:v>-8.5653104925053746E-3</c:v>
                </c:pt>
                <c:pt idx="29591">
                  <c:v>-8.5653104925053746E-3</c:v>
                </c:pt>
                <c:pt idx="29592">
                  <c:v>-8.5653104925053746E-3</c:v>
                </c:pt>
                <c:pt idx="29593">
                  <c:v>-8.5653104925053746E-3</c:v>
                </c:pt>
                <c:pt idx="29594">
                  <c:v>-8.5653104925053746E-3</c:v>
                </c:pt>
                <c:pt idx="29595">
                  <c:v>-8.5653104925053746E-3</c:v>
                </c:pt>
                <c:pt idx="29596">
                  <c:v>-8.5653104925053746E-3</c:v>
                </c:pt>
                <c:pt idx="29597">
                  <c:v>-8.5653104925053746E-3</c:v>
                </c:pt>
                <c:pt idx="29598">
                  <c:v>-9.0411610754223166E-3</c:v>
                </c:pt>
                <c:pt idx="29599">
                  <c:v>-9.0411610754223166E-3</c:v>
                </c:pt>
                <c:pt idx="29600">
                  <c:v>-9.0411610754223166E-3</c:v>
                </c:pt>
                <c:pt idx="29601">
                  <c:v>-9.0411610754223166E-3</c:v>
                </c:pt>
                <c:pt idx="29602">
                  <c:v>-9.0411610754223166E-3</c:v>
                </c:pt>
                <c:pt idx="29603">
                  <c:v>-9.0411610754223166E-3</c:v>
                </c:pt>
                <c:pt idx="29604">
                  <c:v>-9.0411610754223166E-3</c:v>
                </c:pt>
                <c:pt idx="29605">
                  <c:v>-9.0411610754223166E-3</c:v>
                </c:pt>
                <c:pt idx="29606">
                  <c:v>-9.0411610754223166E-3</c:v>
                </c:pt>
                <c:pt idx="29607">
                  <c:v>-9.0411610754223166E-3</c:v>
                </c:pt>
                <c:pt idx="29608">
                  <c:v>-9.0411610754223166E-3</c:v>
                </c:pt>
                <c:pt idx="29609">
                  <c:v>-9.0411610754223166E-3</c:v>
                </c:pt>
                <c:pt idx="29610">
                  <c:v>-9.0411610754223166E-3</c:v>
                </c:pt>
                <c:pt idx="29611">
                  <c:v>-9.0411610754223166E-3</c:v>
                </c:pt>
                <c:pt idx="29612">
                  <c:v>-9.0411610754223166E-3</c:v>
                </c:pt>
                <c:pt idx="29613">
                  <c:v>-9.0411610754223166E-3</c:v>
                </c:pt>
                <c:pt idx="29614">
                  <c:v>-9.0411610754223166E-3</c:v>
                </c:pt>
                <c:pt idx="29615">
                  <c:v>-9.279086366880851E-3</c:v>
                </c:pt>
                <c:pt idx="29616">
                  <c:v>-9.279086366880851E-3</c:v>
                </c:pt>
                <c:pt idx="29617">
                  <c:v>-9.279086366880851E-3</c:v>
                </c:pt>
                <c:pt idx="29618">
                  <c:v>-9.279086366880851E-3</c:v>
                </c:pt>
                <c:pt idx="29619">
                  <c:v>-9.279086366880851E-3</c:v>
                </c:pt>
                <c:pt idx="29620">
                  <c:v>-9.279086366880851E-3</c:v>
                </c:pt>
                <c:pt idx="29621">
                  <c:v>-9.279086366880851E-3</c:v>
                </c:pt>
                <c:pt idx="29622">
                  <c:v>-9.5170116583393159E-3</c:v>
                </c:pt>
                <c:pt idx="29623">
                  <c:v>-9.5170116583393159E-3</c:v>
                </c:pt>
                <c:pt idx="29624">
                  <c:v>-9.5170116583393159E-3</c:v>
                </c:pt>
                <c:pt idx="29625">
                  <c:v>-9.5170116583393159E-3</c:v>
                </c:pt>
                <c:pt idx="29626">
                  <c:v>-9.5170116583393159E-3</c:v>
                </c:pt>
                <c:pt idx="29627">
                  <c:v>-9.5170116583393159E-3</c:v>
                </c:pt>
                <c:pt idx="29628">
                  <c:v>-9.5170116583393159E-3</c:v>
                </c:pt>
                <c:pt idx="29629">
                  <c:v>-9.5170116583393159E-3</c:v>
                </c:pt>
                <c:pt idx="29630">
                  <c:v>-9.5170116583393159E-3</c:v>
                </c:pt>
                <c:pt idx="29631">
                  <c:v>-9.5170116583393159E-3</c:v>
                </c:pt>
                <c:pt idx="29632">
                  <c:v>-9.279086366880851E-3</c:v>
                </c:pt>
                <c:pt idx="29633">
                  <c:v>-9.279086366880851E-3</c:v>
                </c:pt>
                <c:pt idx="29634">
                  <c:v>-9.279086366880851E-3</c:v>
                </c:pt>
                <c:pt idx="29635">
                  <c:v>-9.279086366880851E-3</c:v>
                </c:pt>
                <c:pt idx="29636">
                  <c:v>-9.279086366880851E-3</c:v>
                </c:pt>
                <c:pt idx="29637">
                  <c:v>-9.279086366880851E-3</c:v>
                </c:pt>
                <c:pt idx="29638">
                  <c:v>-9.279086366880851E-3</c:v>
                </c:pt>
                <c:pt idx="29639">
                  <c:v>-9.279086366880851E-3</c:v>
                </c:pt>
                <c:pt idx="29640">
                  <c:v>-9.279086366880851E-3</c:v>
                </c:pt>
                <c:pt idx="29641">
                  <c:v>-9.5170116583393159E-3</c:v>
                </c:pt>
                <c:pt idx="29642">
                  <c:v>-9.5170116583393159E-3</c:v>
                </c:pt>
                <c:pt idx="29643">
                  <c:v>-9.5170116583393159E-3</c:v>
                </c:pt>
                <c:pt idx="29644">
                  <c:v>-9.5170116583393159E-3</c:v>
                </c:pt>
                <c:pt idx="29645">
                  <c:v>-9.5170116583393159E-3</c:v>
                </c:pt>
                <c:pt idx="29646">
                  <c:v>-9.5170116583393159E-3</c:v>
                </c:pt>
                <c:pt idx="29647">
                  <c:v>-9.5170116583393159E-3</c:v>
                </c:pt>
                <c:pt idx="29648">
                  <c:v>-9.5170116583393159E-3</c:v>
                </c:pt>
                <c:pt idx="29649">
                  <c:v>-9.5170116583393159E-3</c:v>
                </c:pt>
                <c:pt idx="29650">
                  <c:v>-9.5170116583393159E-3</c:v>
                </c:pt>
                <c:pt idx="29651">
                  <c:v>-9.5170116583393159E-3</c:v>
                </c:pt>
                <c:pt idx="29652">
                  <c:v>-9.5170116583393159E-3</c:v>
                </c:pt>
                <c:pt idx="29653">
                  <c:v>-9.5170116583393159E-3</c:v>
                </c:pt>
                <c:pt idx="29654">
                  <c:v>-9.5170116583393159E-3</c:v>
                </c:pt>
                <c:pt idx="29655">
                  <c:v>-9.5170116583393159E-3</c:v>
                </c:pt>
                <c:pt idx="29656">
                  <c:v>-9.5170116583393159E-3</c:v>
                </c:pt>
                <c:pt idx="29657">
                  <c:v>-9.5170116583393159E-3</c:v>
                </c:pt>
                <c:pt idx="29658">
                  <c:v>-9.5170116583393159E-3</c:v>
                </c:pt>
                <c:pt idx="29659">
                  <c:v>-9.5170116583393159E-3</c:v>
                </c:pt>
                <c:pt idx="29660">
                  <c:v>-9.5170116583393159E-3</c:v>
                </c:pt>
                <c:pt idx="29661">
                  <c:v>-9.5170116583393159E-3</c:v>
                </c:pt>
                <c:pt idx="29662">
                  <c:v>-9.5170116583393159E-3</c:v>
                </c:pt>
                <c:pt idx="29663">
                  <c:v>-9.5170116583393159E-3</c:v>
                </c:pt>
                <c:pt idx="29664">
                  <c:v>-9.5170116583393159E-3</c:v>
                </c:pt>
                <c:pt idx="29665">
                  <c:v>-9.5170116583393159E-3</c:v>
                </c:pt>
                <c:pt idx="29666">
                  <c:v>-9.5170116583393159E-3</c:v>
                </c:pt>
                <c:pt idx="29667">
                  <c:v>-9.5170116583393159E-3</c:v>
                </c:pt>
                <c:pt idx="29668">
                  <c:v>-9.5170116583393159E-3</c:v>
                </c:pt>
                <c:pt idx="29669">
                  <c:v>-9.5170116583393159E-3</c:v>
                </c:pt>
                <c:pt idx="29670">
                  <c:v>-9.5170116583393159E-3</c:v>
                </c:pt>
                <c:pt idx="29671">
                  <c:v>-9.5170116583393159E-3</c:v>
                </c:pt>
                <c:pt idx="29672">
                  <c:v>-9.279086366880851E-3</c:v>
                </c:pt>
                <c:pt idx="29673">
                  <c:v>-9.279086366880851E-3</c:v>
                </c:pt>
                <c:pt idx="29674">
                  <c:v>-9.279086366880851E-3</c:v>
                </c:pt>
                <c:pt idx="29675">
                  <c:v>-9.279086366880851E-3</c:v>
                </c:pt>
                <c:pt idx="29676">
                  <c:v>-9.279086366880851E-3</c:v>
                </c:pt>
                <c:pt idx="29677">
                  <c:v>-9.279086366880851E-3</c:v>
                </c:pt>
                <c:pt idx="29678">
                  <c:v>-9.5170116583393159E-3</c:v>
                </c:pt>
                <c:pt idx="29679">
                  <c:v>-9.5170116583393159E-3</c:v>
                </c:pt>
                <c:pt idx="29680">
                  <c:v>-9.5170116583393159E-3</c:v>
                </c:pt>
                <c:pt idx="29681">
                  <c:v>-9.5170116583393159E-3</c:v>
                </c:pt>
                <c:pt idx="29682">
                  <c:v>-9.5170116583393159E-3</c:v>
                </c:pt>
                <c:pt idx="29683">
                  <c:v>-9.5170116583393159E-3</c:v>
                </c:pt>
                <c:pt idx="29684">
                  <c:v>-9.5170116583393159E-3</c:v>
                </c:pt>
                <c:pt idx="29685">
                  <c:v>-9.5170116583393159E-3</c:v>
                </c:pt>
                <c:pt idx="29686">
                  <c:v>-9.5170116583393159E-3</c:v>
                </c:pt>
                <c:pt idx="29687">
                  <c:v>-9.5170116583393159E-3</c:v>
                </c:pt>
                <c:pt idx="29688">
                  <c:v>-9.5170116583393159E-3</c:v>
                </c:pt>
                <c:pt idx="29689">
                  <c:v>-9.5170116583393159E-3</c:v>
                </c:pt>
                <c:pt idx="29690">
                  <c:v>-9.5170116583393159E-3</c:v>
                </c:pt>
                <c:pt idx="29691">
                  <c:v>-9.5170116583393159E-3</c:v>
                </c:pt>
                <c:pt idx="29692">
                  <c:v>-9.5170116583393159E-3</c:v>
                </c:pt>
                <c:pt idx="29693">
                  <c:v>-9.5170116583393159E-3</c:v>
                </c:pt>
                <c:pt idx="29694">
                  <c:v>-9.5170116583393159E-3</c:v>
                </c:pt>
                <c:pt idx="29695">
                  <c:v>-9.5170116583393159E-3</c:v>
                </c:pt>
                <c:pt idx="29696">
                  <c:v>-9.5170116583393159E-3</c:v>
                </c:pt>
                <c:pt idx="29697">
                  <c:v>-9.5170116583393159E-3</c:v>
                </c:pt>
                <c:pt idx="29698">
                  <c:v>-1.0230787532714728E-2</c:v>
                </c:pt>
                <c:pt idx="29699">
                  <c:v>-1.0230787532714728E-2</c:v>
                </c:pt>
                <c:pt idx="29700">
                  <c:v>-9.9928622412562961E-3</c:v>
                </c:pt>
                <c:pt idx="29701">
                  <c:v>-9.9928622412562961E-3</c:v>
                </c:pt>
                <c:pt idx="29702">
                  <c:v>-9.9928622412562961E-3</c:v>
                </c:pt>
                <c:pt idx="29703">
                  <c:v>-9.9928622412562961E-3</c:v>
                </c:pt>
                <c:pt idx="29704">
                  <c:v>-9.9928622412562961E-3</c:v>
                </c:pt>
                <c:pt idx="29705">
                  <c:v>-9.9928622412562961E-3</c:v>
                </c:pt>
                <c:pt idx="29706">
                  <c:v>-1.0230787532714728E-2</c:v>
                </c:pt>
                <c:pt idx="29707">
                  <c:v>-1.0230787532714728E-2</c:v>
                </c:pt>
                <c:pt idx="29708">
                  <c:v>-1.07066381156317E-2</c:v>
                </c:pt>
                <c:pt idx="29709">
                  <c:v>-1.07066381156317E-2</c:v>
                </c:pt>
                <c:pt idx="29710">
                  <c:v>-1.07066381156317E-2</c:v>
                </c:pt>
                <c:pt idx="29711">
                  <c:v>-1.0468712824173198E-2</c:v>
                </c:pt>
                <c:pt idx="29712">
                  <c:v>-1.1182488698548744E-2</c:v>
                </c:pt>
                <c:pt idx="29713">
                  <c:v>-1.1182488698548744E-2</c:v>
                </c:pt>
                <c:pt idx="29714">
                  <c:v>-1.1182488698548744E-2</c:v>
                </c:pt>
                <c:pt idx="29715">
                  <c:v>-1.0944563407090201E-2</c:v>
                </c:pt>
                <c:pt idx="29716">
                  <c:v>-1.0944563407090201E-2</c:v>
                </c:pt>
                <c:pt idx="29717">
                  <c:v>-1.07066381156317E-2</c:v>
                </c:pt>
                <c:pt idx="29718">
                  <c:v>-1.07066381156317E-2</c:v>
                </c:pt>
                <c:pt idx="29719">
                  <c:v>-1.07066381156317E-2</c:v>
                </c:pt>
                <c:pt idx="29720">
                  <c:v>-1.07066381156317E-2</c:v>
                </c:pt>
                <c:pt idx="29721">
                  <c:v>-1.07066381156317E-2</c:v>
                </c:pt>
                <c:pt idx="29722">
                  <c:v>-1.07066381156317E-2</c:v>
                </c:pt>
                <c:pt idx="29723">
                  <c:v>-1.07066381156317E-2</c:v>
                </c:pt>
                <c:pt idx="29724">
                  <c:v>-1.07066381156317E-2</c:v>
                </c:pt>
                <c:pt idx="29725">
                  <c:v>-1.07066381156317E-2</c:v>
                </c:pt>
                <c:pt idx="29726">
                  <c:v>-1.07066381156317E-2</c:v>
                </c:pt>
                <c:pt idx="29727">
                  <c:v>-1.07066381156317E-2</c:v>
                </c:pt>
                <c:pt idx="29728">
                  <c:v>-1.07066381156317E-2</c:v>
                </c:pt>
                <c:pt idx="29729">
                  <c:v>-1.0468712824173198E-2</c:v>
                </c:pt>
                <c:pt idx="29730">
                  <c:v>-1.0468712824173198E-2</c:v>
                </c:pt>
                <c:pt idx="29731">
                  <c:v>-1.0468712824173198E-2</c:v>
                </c:pt>
                <c:pt idx="29732">
                  <c:v>-1.0468712824173198E-2</c:v>
                </c:pt>
                <c:pt idx="29733">
                  <c:v>-9.9928622412562961E-3</c:v>
                </c:pt>
                <c:pt idx="29734">
                  <c:v>-9.9928622412562961E-3</c:v>
                </c:pt>
                <c:pt idx="29735">
                  <c:v>-9.9928622412562961E-3</c:v>
                </c:pt>
                <c:pt idx="29736">
                  <c:v>-9.9928622412562961E-3</c:v>
                </c:pt>
                <c:pt idx="29737">
                  <c:v>-9.9928622412562961E-3</c:v>
                </c:pt>
                <c:pt idx="29738">
                  <c:v>-9.9928622412562961E-3</c:v>
                </c:pt>
                <c:pt idx="29739">
                  <c:v>-9.7549369497978069E-3</c:v>
                </c:pt>
                <c:pt idx="29740">
                  <c:v>-9.7549369497978069E-3</c:v>
                </c:pt>
                <c:pt idx="29741">
                  <c:v>-9.7549369497978069E-3</c:v>
                </c:pt>
                <c:pt idx="29742">
                  <c:v>-9.7549369497978069E-3</c:v>
                </c:pt>
                <c:pt idx="29743">
                  <c:v>-9.7549369497978069E-3</c:v>
                </c:pt>
                <c:pt idx="29744">
                  <c:v>-9.7549369497978069E-3</c:v>
                </c:pt>
                <c:pt idx="29745">
                  <c:v>-1.0230787532714728E-2</c:v>
                </c:pt>
                <c:pt idx="29746">
                  <c:v>-1.0230787532714728E-2</c:v>
                </c:pt>
                <c:pt idx="29747">
                  <c:v>-1.0944563407090201E-2</c:v>
                </c:pt>
                <c:pt idx="29748">
                  <c:v>-1.0944563407090201E-2</c:v>
                </c:pt>
                <c:pt idx="29749">
                  <c:v>-1.1182488698548744E-2</c:v>
                </c:pt>
                <c:pt idx="29750">
                  <c:v>-1.1182488698548744E-2</c:v>
                </c:pt>
                <c:pt idx="29751">
                  <c:v>-1.1182488698548744E-2</c:v>
                </c:pt>
                <c:pt idx="29752">
                  <c:v>-1.1182488698548744E-2</c:v>
                </c:pt>
                <c:pt idx="29753">
                  <c:v>-1.1182488698548744E-2</c:v>
                </c:pt>
                <c:pt idx="29754">
                  <c:v>-1.1182488698548744E-2</c:v>
                </c:pt>
                <c:pt idx="29755">
                  <c:v>-1.1182488698548744E-2</c:v>
                </c:pt>
                <c:pt idx="29756">
                  <c:v>-1.1182488698548744E-2</c:v>
                </c:pt>
                <c:pt idx="29757">
                  <c:v>-1.1420413990007199E-2</c:v>
                </c:pt>
                <c:pt idx="29758">
                  <c:v>-1.1420413990007199E-2</c:v>
                </c:pt>
                <c:pt idx="29759">
                  <c:v>-1.1182488698548744E-2</c:v>
                </c:pt>
                <c:pt idx="29760">
                  <c:v>-1.1182488698548744E-2</c:v>
                </c:pt>
                <c:pt idx="29761">
                  <c:v>-1.1182488698548744E-2</c:v>
                </c:pt>
                <c:pt idx="29762">
                  <c:v>-1.1182488698548744E-2</c:v>
                </c:pt>
                <c:pt idx="29763">
                  <c:v>-1.1182488698548744E-2</c:v>
                </c:pt>
                <c:pt idx="29764">
                  <c:v>-1.1182488698548744E-2</c:v>
                </c:pt>
                <c:pt idx="29765">
                  <c:v>-1.1182488698548744E-2</c:v>
                </c:pt>
                <c:pt idx="29766">
                  <c:v>-1.1182488698548744E-2</c:v>
                </c:pt>
                <c:pt idx="29767">
                  <c:v>-1.1182488698548744E-2</c:v>
                </c:pt>
                <c:pt idx="29768">
                  <c:v>-1.1182488698548744E-2</c:v>
                </c:pt>
                <c:pt idx="29769">
                  <c:v>-1.1182488698548744E-2</c:v>
                </c:pt>
                <c:pt idx="29770">
                  <c:v>-1.1182488698548744E-2</c:v>
                </c:pt>
                <c:pt idx="29771">
                  <c:v>-1.1182488698548744E-2</c:v>
                </c:pt>
                <c:pt idx="29772">
                  <c:v>-1.1182488698548744E-2</c:v>
                </c:pt>
                <c:pt idx="29773">
                  <c:v>-1.1420413990007199E-2</c:v>
                </c:pt>
                <c:pt idx="29774">
                  <c:v>-1.1420413990007199E-2</c:v>
                </c:pt>
                <c:pt idx="29775">
                  <c:v>-1.1658339281465689E-2</c:v>
                </c:pt>
                <c:pt idx="29776">
                  <c:v>-1.1658339281465689E-2</c:v>
                </c:pt>
                <c:pt idx="29777">
                  <c:v>-1.1658339281465689E-2</c:v>
                </c:pt>
                <c:pt idx="29778">
                  <c:v>-1.1658339281465689E-2</c:v>
                </c:pt>
                <c:pt idx="29779">
                  <c:v>-1.1658339281465689E-2</c:v>
                </c:pt>
                <c:pt idx="29780">
                  <c:v>-1.1658339281465689E-2</c:v>
                </c:pt>
                <c:pt idx="29781">
                  <c:v>-1.1658339281465689E-2</c:v>
                </c:pt>
                <c:pt idx="29782">
                  <c:v>-1.1658339281465689E-2</c:v>
                </c:pt>
                <c:pt idx="29783">
                  <c:v>-1.1658339281465689E-2</c:v>
                </c:pt>
                <c:pt idx="29784">
                  <c:v>-1.1658339281465689E-2</c:v>
                </c:pt>
                <c:pt idx="29785">
                  <c:v>-1.1658339281465689E-2</c:v>
                </c:pt>
                <c:pt idx="29786">
                  <c:v>-1.1658339281465689E-2</c:v>
                </c:pt>
                <c:pt idx="29787">
                  <c:v>-1.1658339281465689E-2</c:v>
                </c:pt>
                <c:pt idx="29788">
                  <c:v>-1.1658339281465689E-2</c:v>
                </c:pt>
                <c:pt idx="29789">
                  <c:v>-1.1420413990007199E-2</c:v>
                </c:pt>
                <c:pt idx="29790">
                  <c:v>-1.1420413990007199E-2</c:v>
                </c:pt>
                <c:pt idx="29791">
                  <c:v>-1.1420413990007199E-2</c:v>
                </c:pt>
                <c:pt idx="29792">
                  <c:v>-1.1420413990007199E-2</c:v>
                </c:pt>
                <c:pt idx="29793">
                  <c:v>-1.1182488698548744E-2</c:v>
                </c:pt>
                <c:pt idx="29794">
                  <c:v>-1.1182488698548744E-2</c:v>
                </c:pt>
                <c:pt idx="29795">
                  <c:v>-1.1420413990007199E-2</c:v>
                </c:pt>
                <c:pt idx="29796">
                  <c:v>-1.1420413990007199E-2</c:v>
                </c:pt>
                <c:pt idx="29797">
                  <c:v>-1.1658339281465689E-2</c:v>
                </c:pt>
                <c:pt idx="29798">
                  <c:v>-1.1658339281465689E-2</c:v>
                </c:pt>
                <c:pt idx="29799">
                  <c:v>-1.1420413990007199E-2</c:v>
                </c:pt>
                <c:pt idx="29800">
                  <c:v>-1.1420413990007199E-2</c:v>
                </c:pt>
                <c:pt idx="29801">
                  <c:v>-1.1420413990007199E-2</c:v>
                </c:pt>
                <c:pt idx="29802">
                  <c:v>-1.1420413990007199E-2</c:v>
                </c:pt>
                <c:pt idx="29803">
                  <c:v>-1.1420413990007199E-2</c:v>
                </c:pt>
                <c:pt idx="29804">
                  <c:v>-1.1420413990007199E-2</c:v>
                </c:pt>
                <c:pt idx="29805">
                  <c:v>-1.1658339281465689E-2</c:v>
                </c:pt>
                <c:pt idx="29806">
                  <c:v>-1.1658339281465689E-2</c:v>
                </c:pt>
                <c:pt idx="29807">
                  <c:v>-1.1658339281465689E-2</c:v>
                </c:pt>
                <c:pt idx="29808">
                  <c:v>-1.1658339281465689E-2</c:v>
                </c:pt>
                <c:pt idx="29809">
                  <c:v>-1.1658339281465689E-2</c:v>
                </c:pt>
                <c:pt idx="29810">
                  <c:v>-1.1658339281465689E-2</c:v>
                </c:pt>
                <c:pt idx="29811">
                  <c:v>-1.1896264572924061E-2</c:v>
                </c:pt>
                <c:pt idx="29812">
                  <c:v>-1.1896264572924061E-2</c:v>
                </c:pt>
                <c:pt idx="29813">
                  <c:v>-1.1896264572924061E-2</c:v>
                </c:pt>
                <c:pt idx="29814">
                  <c:v>-1.1896264572924061E-2</c:v>
                </c:pt>
                <c:pt idx="29815">
                  <c:v>-1.1896264572924061E-2</c:v>
                </c:pt>
                <c:pt idx="29816">
                  <c:v>-1.1896264572924061E-2</c:v>
                </c:pt>
                <c:pt idx="29817">
                  <c:v>-1.1896264572924061E-2</c:v>
                </c:pt>
                <c:pt idx="29818">
                  <c:v>-1.1896264572924061E-2</c:v>
                </c:pt>
                <c:pt idx="29819">
                  <c:v>-1.1896264572924061E-2</c:v>
                </c:pt>
                <c:pt idx="29820">
                  <c:v>-1.1896264572924061E-2</c:v>
                </c:pt>
                <c:pt idx="29821">
                  <c:v>-1.1896264572924061E-2</c:v>
                </c:pt>
                <c:pt idx="29822">
                  <c:v>-1.1896264572924061E-2</c:v>
                </c:pt>
                <c:pt idx="29823">
                  <c:v>-1.1896264572924061E-2</c:v>
                </c:pt>
                <c:pt idx="29824">
                  <c:v>-1.1896264572924061E-2</c:v>
                </c:pt>
                <c:pt idx="29825">
                  <c:v>-1.1896264572924061E-2</c:v>
                </c:pt>
                <c:pt idx="29826">
                  <c:v>-1.1896264572924061E-2</c:v>
                </c:pt>
                <c:pt idx="29827">
                  <c:v>-1.1896264572924061E-2</c:v>
                </c:pt>
                <c:pt idx="29828">
                  <c:v>-1.1896264572924061E-2</c:v>
                </c:pt>
                <c:pt idx="29829">
                  <c:v>-1.1896264572924061E-2</c:v>
                </c:pt>
                <c:pt idx="29830">
                  <c:v>-1.1896264572924061E-2</c:v>
                </c:pt>
                <c:pt idx="29831">
                  <c:v>-1.1896264572924061E-2</c:v>
                </c:pt>
                <c:pt idx="29832">
                  <c:v>-1.1896264572924061E-2</c:v>
                </c:pt>
                <c:pt idx="29833">
                  <c:v>-1.1658339281465689E-2</c:v>
                </c:pt>
                <c:pt idx="29834">
                  <c:v>-1.1658339281465689E-2</c:v>
                </c:pt>
                <c:pt idx="29835">
                  <c:v>-1.1658339281465689E-2</c:v>
                </c:pt>
                <c:pt idx="29836">
                  <c:v>-1.1658339281465689E-2</c:v>
                </c:pt>
                <c:pt idx="29837">
                  <c:v>-1.1658339281465689E-2</c:v>
                </c:pt>
                <c:pt idx="29838">
                  <c:v>-1.1420413990007199E-2</c:v>
                </c:pt>
                <c:pt idx="29839">
                  <c:v>-1.1420413990007199E-2</c:v>
                </c:pt>
                <c:pt idx="29840">
                  <c:v>-1.1420413990007199E-2</c:v>
                </c:pt>
                <c:pt idx="29841">
                  <c:v>-1.1420413990007199E-2</c:v>
                </c:pt>
                <c:pt idx="29842">
                  <c:v>-1.1182488698548744E-2</c:v>
                </c:pt>
                <c:pt idx="29843">
                  <c:v>-1.1182488698548744E-2</c:v>
                </c:pt>
                <c:pt idx="29844">
                  <c:v>-1.1182488698548744E-2</c:v>
                </c:pt>
                <c:pt idx="29845">
                  <c:v>-1.0944563407090201E-2</c:v>
                </c:pt>
                <c:pt idx="29846">
                  <c:v>-1.0944563407090201E-2</c:v>
                </c:pt>
                <c:pt idx="29847">
                  <c:v>-1.0944563407090201E-2</c:v>
                </c:pt>
                <c:pt idx="29848">
                  <c:v>-1.0944563407090201E-2</c:v>
                </c:pt>
                <c:pt idx="29849">
                  <c:v>-1.0944563407090201E-2</c:v>
                </c:pt>
                <c:pt idx="29850">
                  <c:v>-1.0944563407090201E-2</c:v>
                </c:pt>
                <c:pt idx="29851">
                  <c:v>-1.0944563407090201E-2</c:v>
                </c:pt>
                <c:pt idx="29852">
                  <c:v>-9.9928622412562961E-3</c:v>
                </c:pt>
                <c:pt idx="29853">
                  <c:v>-9.9928622412562961E-3</c:v>
                </c:pt>
                <c:pt idx="29854">
                  <c:v>-9.9928622412562961E-3</c:v>
                </c:pt>
                <c:pt idx="29855">
                  <c:v>-9.9928622412562961E-3</c:v>
                </c:pt>
                <c:pt idx="29856">
                  <c:v>-9.9928622412562961E-3</c:v>
                </c:pt>
                <c:pt idx="29857">
                  <c:v>-9.9928622412562961E-3</c:v>
                </c:pt>
                <c:pt idx="29858">
                  <c:v>-9.9928622412562961E-3</c:v>
                </c:pt>
                <c:pt idx="29859">
                  <c:v>-9.9928622412562961E-3</c:v>
                </c:pt>
                <c:pt idx="29860">
                  <c:v>-9.9928622412562961E-3</c:v>
                </c:pt>
                <c:pt idx="29861">
                  <c:v>-1.07066381156317E-2</c:v>
                </c:pt>
                <c:pt idx="29862">
                  <c:v>-1.07066381156317E-2</c:v>
                </c:pt>
                <c:pt idx="29863">
                  <c:v>-1.07066381156317E-2</c:v>
                </c:pt>
                <c:pt idx="29864">
                  <c:v>-1.07066381156317E-2</c:v>
                </c:pt>
                <c:pt idx="29865">
                  <c:v>-1.07066381156317E-2</c:v>
                </c:pt>
                <c:pt idx="29866">
                  <c:v>-1.0468712824173198E-2</c:v>
                </c:pt>
                <c:pt idx="29867">
                  <c:v>-1.0468712824173198E-2</c:v>
                </c:pt>
                <c:pt idx="29868">
                  <c:v>-1.0230787532714728E-2</c:v>
                </c:pt>
                <c:pt idx="29869">
                  <c:v>-1.0230787532714728E-2</c:v>
                </c:pt>
                <c:pt idx="29870">
                  <c:v>-1.0230787532714728E-2</c:v>
                </c:pt>
                <c:pt idx="29871">
                  <c:v>-1.0230787532714728E-2</c:v>
                </c:pt>
                <c:pt idx="29872">
                  <c:v>-1.0230787532714728E-2</c:v>
                </c:pt>
                <c:pt idx="29873">
                  <c:v>-1.0230787532714728E-2</c:v>
                </c:pt>
                <c:pt idx="29874">
                  <c:v>-1.0230787532714728E-2</c:v>
                </c:pt>
                <c:pt idx="29875">
                  <c:v>-1.0230787532714728E-2</c:v>
                </c:pt>
                <c:pt idx="29876">
                  <c:v>-1.0230787532714728E-2</c:v>
                </c:pt>
                <c:pt idx="29877">
                  <c:v>-1.0230787532714728E-2</c:v>
                </c:pt>
                <c:pt idx="29878">
                  <c:v>-1.0468712824173198E-2</c:v>
                </c:pt>
                <c:pt idx="29879">
                  <c:v>-1.0468712824173198E-2</c:v>
                </c:pt>
                <c:pt idx="29880">
                  <c:v>-1.07066381156317E-2</c:v>
                </c:pt>
                <c:pt idx="29881">
                  <c:v>-1.07066381156317E-2</c:v>
                </c:pt>
                <c:pt idx="29882">
                  <c:v>-1.07066381156317E-2</c:v>
                </c:pt>
                <c:pt idx="29883">
                  <c:v>-1.07066381156317E-2</c:v>
                </c:pt>
                <c:pt idx="29884">
                  <c:v>-1.0468712824173198E-2</c:v>
                </c:pt>
                <c:pt idx="29885">
                  <c:v>-1.1182488698548744E-2</c:v>
                </c:pt>
                <c:pt idx="29886">
                  <c:v>-1.0944563407090201E-2</c:v>
                </c:pt>
                <c:pt idx="29887">
                  <c:v>-1.0944563407090201E-2</c:v>
                </c:pt>
                <c:pt idx="29888">
                  <c:v>-1.1182488698548744E-2</c:v>
                </c:pt>
                <c:pt idx="29889">
                  <c:v>-1.1182488698548744E-2</c:v>
                </c:pt>
                <c:pt idx="29890">
                  <c:v>-1.1182488698548744E-2</c:v>
                </c:pt>
                <c:pt idx="29891">
                  <c:v>-1.0944563407090201E-2</c:v>
                </c:pt>
                <c:pt idx="29892">
                  <c:v>-1.0944563407090201E-2</c:v>
                </c:pt>
                <c:pt idx="29893">
                  <c:v>-1.0944563407090201E-2</c:v>
                </c:pt>
                <c:pt idx="29894">
                  <c:v>-1.0230787532714728E-2</c:v>
                </c:pt>
                <c:pt idx="29895">
                  <c:v>-1.0230787532714728E-2</c:v>
                </c:pt>
                <c:pt idx="29896">
                  <c:v>-1.0230787532714728E-2</c:v>
                </c:pt>
                <c:pt idx="29897">
                  <c:v>-1.0230787532714728E-2</c:v>
                </c:pt>
                <c:pt idx="29898">
                  <c:v>-1.1182488698548744E-2</c:v>
                </c:pt>
                <c:pt idx="29899">
                  <c:v>-1.1182488698548744E-2</c:v>
                </c:pt>
                <c:pt idx="29900">
                  <c:v>-1.0944563407090201E-2</c:v>
                </c:pt>
                <c:pt idx="29901">
                  <c:v>-1.0944563407090201E-2</c:v>
                </c:pt>
                <c:pt idx="29902">
                  <c:v>-1.1420413990007199E-2</c:v>
                </c:pt>
                <c:pt idx="29903">
                  <c:v>-1.1420413990007199E-2</c:v>
                </c:pt>
                <c:pt idx="29904">
                  <c:v>-1.1420413990007199E-2</c:v>
                </c:pt>
                <c:pt idx="29905">
                  <c:v>-1.1420413990007199E-2</c:v>
                </c:pt>
                <c:pt idx="29906">
                  <c:v>-1.1420413990007199E-2</c:v>
                </c:pt>
                <c:pt idx="29907">
                  <c:v>-1.1420413990007199E-2</c:v>
                </c:pt>
                <c:pt idx="29908">
                  <c:v>-1.1420413990007199E-2</c:v>
                </c:pt>
                <c:pt idx="29909">
                  <c:v>-1.1658339281465689E-2</c:v>
                </c:pt>
                <c:pt idx="29910">
                  <c:v>-1.1658339281465689E-2</c:v>
                </c:pt>
                <c:pt idx="29911">
                  <c:v>-1.1658339281465689E-2</c:v>
                </c:pt>
                <c:pt idx="29912">
                  <c:v>-1.1658339281465689E-2</c:v>
                </c:pt>
                <c:pt idx="29913">
                  <c:v>-1.1420413990007199E-2</c:v>
                </c:pt>
                <c:pt idx="29914">
                  <c:v>-1.1420413990007199E-2</c:v>
                </c:pt>
                <c:pt idx="29915">
                  <c:v>-1.1420413990007199E-2</c:v>
                </c:pt>
                <c:pt idx="29916">
                  <c:v>-1.1420413990007199E-2</c:v>
                </c:pt>
                <c:pt idx="29917">
                  <c:v>-1.0944563407090201E-2</c:v>
                </c:pt>
                <c:pt idx="29918">
                  <c:v>-1.0944563407090201E-2</c:v>
                </c:pt>
                <c:pt idx="29919">
                  <c:v>-1.0944563407090201E-2</c:v>
                </c:pt>
                <c:pt idx="29920">
                  <c:v>-1.1182488698548744E-2</c:v>
                </c:pt>
                <c:pt idx="29921">
                  <c:v>-1.1182488698548744E-2</c:v>
                </c:pt>
                <c:pt idx="29922">
                  <c:v>-1.0944563407090201E-2</c:v>
                </c:pt>
                <c:pt idx="29923">
                  <c:v>-1.0944563407090201E-2</c:v>
                </c:pt>
                <c:pt idx="29924">
                  <c:v>-1.0944563407090201E-2</c:v>
                </c:pt>
                <c:pt idx="29925">
                  <c:v>-1.0944563407090201E-2</c:v>
                </c:pt>
                <c:pt idx="29926">
                  <c:v>-1.07066381156317E-2</c:v>
                </c:pt>
                <c:pt idx="29927">
                  <c:v>-1.07066381156317E-2</c:v>
                </c:pt>
                <c:pt idx="29928">
                  <c:v>-1.07066381156317E-2</c:v>
                </c:pt>
                <c:pt idx="29929">
                  <c:v>-1.07066381156317E-2</c:v>
                </c:pt>
                <c:pt idx="29930">
                  <c:v>-1.07066381156317E-2</c:v>
                </c:pt>
                <c:pt idx="29931">
                  <c:v>-1.07066381156317E-2</c:v>
                </c:pt>
                <c:pt idx="29932">
                  <c:v>-1.07066381156317E-2</c:v>
                </c:pt>
                <c:pt idx="29933">
                  <c:v>-1.07066381156317E-2</c:v>
                </c:pt>
                <c:pt idx="29934">
                  <c:v>-1.07066381156317E-2</c:v>
                </c:pt>
                <c:pt idx="29935">
                  <c:v>-1.07066381156317E-2</c:v>
                </c:pt>
                <c:pt idx="29936">
                  <c:v>-1.07066381156317E-2</c:v>
                </c:pt>
                <c:pt idx="29937">
                  <c:v>-1.07066381156317E-2</c:v>
                </c:pt>
                <c:pt idx="29938">
                  <c:v>-1.07066381156317E-2</c:v>
                </c:pt>
                <c:pt idx="29939">
                  <c:v>-1.07066381156317E-2</c:v>
                </c:pt>
                <c:pt idx="29940">
                  <c:v>-1.07066381156317E-2</c:v>
                </c:pt>
                <c:pt idx="29941">
                  <c:v>-1.07066381156317E-2</c:v>
                </c:pt>
                <c:pt idx="29942">
                  <c:v>-1.07066381156317E-2</c:v>
                </c:pt>
                <c:pt idx="29943">
                  <c:v>-1.07066381156317E-2</c:v>
                </c:pt>
                <c:pt idx="29944">
                  <c:v>-1.07066381156317E-2</c:v>
                </c:pt>
                <c:pt idx="29945">
                  <c:v>-1.07066381156317E-2</c:v>
                </c:pt>
                <c:pt idx="29946">
                  <c:v>-1.07066381156317E-2</c:v>
                </c:pt>
                <c:pt idx="29947">
                  <c:v>-1.07066381156317E-2</c:v>
                </c:pt>
                <c:pt idx="29948">
                  <c:v>-1.07066381156317E-2</c:v>
                </c:pt>
                <c:pt idx="29949">
                  <c:v>-1.07066381156317E-2</c:v>
                </c:pt>
                <c:pt idx="29950">
                  <c:v>-1.07066381156317E-2</c:v>
                </c:pt>
                <c:pt idx="29951">
                  <c:v>-1.07066381156317E-2</c:v>
                </c:pt>
                <c:pt idx="29952">
                  <c:v>-1.07066381156317E-2</c:v>
                </c:pt>
                <c:pt idx="29953">
                  <c:v>-1.07066381156317E-2</c:v>
                </c:pt>
                <c:pt idx="29954">
                  <c:v>-1.07066381156317E-2</c:v>
                </c:pt>
                <c:pt idx="29955">
                  <c:v>-1.07066381156317E-2</c:v>
                </c:pt>
                <c:pt idx="29956">
                  <c:v>-1.07066381156317E-2</c:v>
                </c:pt>
                <c:pt idx="29957">
                  <c:v>-1.07066381156317E-2</c:v>
                </c:pt>
                <c:pt idx="29958">
                  <c:v>-1.07066381156317E-2</c:v>
                </c:pt>
                <c:pt idx="29959">
                  <c:v>-1.07066381156317E-2</c:v>
                </c:pt>
                <c:pt idx="29960">
                  <c:v>-1.07066381156317E-2</c:v>
                </c:pt>
                <c:pt idx="29961">
                  <c:v>-1.07066381156317E-2</c:v>
                </c:pt>
                <c:pt idx="29962">
                  <c:v>-1.07066381156317E-2</c:v>
                </c:pt>
                <c:pt idx="29963">
                  <c:v>-1.07066381156317E-2</c:v>
                </c:pt>
                <c:pt idx="29964">
                  <c:v>-1.07066381156317E-2</c:v>
                </c:pt>
                <c:pt idx="29965">
                  <c:v>-1.07066381156317E-2</c:v>
                </c:pt>
                <c:pt idx="29966">
                  <c:v>-1.07066381156317E-2</c:v>
                </c:pt>
                <c:pt idx="29967">
                  <c:v>-1.07066381156317E-2</c:v>
                </c:pt>
                <c:pt idx="29968">
                  <c:v>-1.07066381156317E-2</c:v>
                </c:pt>
                <c:pt idx="29969">
                  <c:v>-1.07066381156317E-2</c:v>
                </c:pt>
                <c:pt idx="29970">
                  <c:v>-1.07066381156317E-2</c:v>
                </c:pt>
                <c:pt idx="29971">
                  <c:v>-1.07066381156317E-2</c:v>
                </c:pt>
                <c:pt idx="29972">
                  <c:v>-1.07066381156317E-2</c:v>
                </c:pt>
                <c:pt idx="29973">
                  <c:v>-1.07066381156317E-2</c:v>
                </c:pt>
                <c:pt idx="29974">
                  <c:v>-1.07066381156317E-2</c:v>
                </c:pt>
                <c:pt idx="29975">
                  <c:v>-1.07066381156317E-2</c:v>
                </c:pt>
                <c:pt idx="29976">
                  <c:v>-1.07066381156317E-2</c:v>
                </c:pt>
                <c:pt idx="29977">
                  <c:v>-1.07066381156317E-2</c:v>
                </c:pt>
                <c:pt idx="29978">
                  <c:v>-1.07066381156317E-2</c:v>
                </c:pt>
                <c:pt idx="29979">
                  <c:v>-1.07066381156317E-2</c:v>
                </c:pt>
                <c:pt idx="29980">
                  <c:v>-1.07066381156317E-2</c:v>
                </c:pt>
                <c:pt idx="29981">
                  <c:v>-1.07066381156317E-2</c:v>
                </c:pt>
                <c:pt idx="29982">
                  <c:v>-1.07066381156317E-2</c:v>
                </c:pt>
                <c:pt idx="29983">
                  <c:v>-1.07066381156317E-2</c:v>
                </c:pt>
                <c:pt idx="29984">
                  <c:v>-1.07066381156317E-2</c:v>
                </c:pt>
                <c:pt idx="29985">
                  <c:v>-1.07066381156317E-2</c:v>
                </c:pt>
                <c:pt idx="29986">
                  <c:v>-1.07066381156317E-2</c:v>
                </c:pt>
                <c:pt idx="29987">
                  <c:v>-1.07066381156317E-2</c:v>
                </c:pt>
                <c:pt idx="29988">
                  <c:v>-1.07066381156317E-2</c:v>
                </c:pt>
                <c:pt idx="29989">
                  <c:v>-1.07066381156317E-2</c:v>
                </c:pt>
                <c:pt idx="29990">
                  <c:v>-1.07066381156317E-2</c:v>
                </c:pt>
                <c:pt idx="29991">
                  <c:v>-1.07066381156317E-2</c:v>
                </c:pt>
                <c:pt idx="29992">
                  <c:v>-1.07066381156317E-2</c:v>
                </c:pt>
                <c:pt idx="29993">
                  <c:v>-1.07066381156317E-2</c:v>
                </c:pt>
                <c:pt idx="29994">
                  <c:v>-1.07066381156317E-2</c:v>
                </c:pt>
                <c:pt idx="29995">
                  <c:v>-1.07066381156317E-2</c:v>
                </c:pt>
                <c:pt idx="29996">
                  <c:v>-1.07066381156317E-2</c:v>
                </c:pt>
                <c:pt idx="29997">
                  <c:v>-1.07066381156317E-2</c:v>
                </c:pt>
                <c:pt idx="29998">
                  <c:v>-1.07066381156317E-2</c:v>
                </c:pt>
                <c:pt idx="29999">
                  <c:v>-1.0230787532714728E-2</c:v>
                </c:pt>
                <c:pt idx="30000">
                  <c:v>-1.0230787532714728E-2</c:v>
                </c:pt>
                <c:pt idx="30001">
                  <c:v>-9.5170116583393159E-3</c:v>
                </c:pt>
                <c:pt idx="30002">
                  <c:v>-9.5170116583393159E-3</c:v>
                </c:pt>
                <c:pt idx="30003">
                  <c:v>-9.7549369497978069E-3</c:v>
                </c:pt>
                <c:pt idx="30004">
                  <c:v>-9.7549369497978069E-3</c:v>
                </c:pt>
                <c:pt idx="30005">
                  <c:v>-1.0230787532714728E-2</c:v>
                </c:pt>
                <c:pt idx="30006">
                  <c:v>-1.0230787532714728E-2</c:v>
                </c:pt>
                <c:pt idx="30007">
                  <c:v>-1.0230787532714728E-2</c:v>
                </c:pt>
                <c:pt idx="30008">
                  <c:v>-1.0230787532714728E-2</c:v>
                </c:pt>
                <c:pt idx="30009">
                  <c:v>-1.0230787532714728E-2</c:v>
                </c:pt>
                <c:pt idx="30010">
                  <c:v>-1.0230787532714728E-2</c:v>
                </c:pt>
                <c:pt idx="30011">
                  <c:v>-1.0468712824173198E-2</c:v>
                </c:pt>
                <c:pt idx="30012">
                  <c:v>-1.0468712824173198E-2</c:v>
                </c:pt>
                <c:pt idx="30013">
                  <c:v>-1.0944563407090201E-2</c:v>
                </c:pt>
                <c:pt idx="30014">
                  <c:v>-1.0944563407090201E-2</c:v>
                </c:pt>
                <c:pt idx="30015">
                  <c:v>-1.0944563407090201E-2</c:v>
                </c:pt>
                <c:pt idx="30016">
                  <c:v>-1.0944563407090201E-2</c:v>
                </c:pt>
                <c:pt idx="30017">
                  <c:v>-1.0944563407090201E-2</c:v>
                </c:pt>
                <c:pt idx="30018">
                  <c:v>-1.0944563407090201E-2</c:v>
                </c:pt>
                <c:pt idx="30019">
                  <c:v>-1.0944563407090201E-2</c:v>
                </c:pt>
                <c:pt idx="30020">
                  <c:v>-1.0944563407090201E-2</c:v>
                </c:pt>
                <c:pt idx="30021">
                  <c:v>-1.0944563407090201E-2</c:v>
                </c:pt>
                <c:pt idx="30022">
                  <c:v>-1.0944563407090201E-2</c:v>
                </c:pt>
                <c:pt idx="30023">
                  <c:v>-1.0944563407090201E-2</c:v>
                </c:pt>
                <c:pt idx="30024">
                  <c:v>-1.0944563407090201E-2</c:v>
                </c:pt>
                <c:pt idx="30025">
                  <c:v>-1.0944563407090201E-2</c:v>
                </c:pt>
                <c:pt idx="30026">
                  <c:v>-1.0944563407090201E-2</c:v>
                </c:pt>
                <c:pt idx="30027">
                  <c:v>-1.0944563407090201E-2</c:v>
                </c:pt>
                <c:pt idx="30028">
                  <c:v>-1.0944563407090201E-2</c:v>
                </c:pt>
                <c:pt idx="30029">
                  <c:v>-1.0944563407090201E-2</c:v>
                </c:pt>
                <c:pt idx="30030">
                  <c:v>-1.0944563407090201E-2</c:v>
                </c:pt>
                <c:pt idx="30031">
                  <c:v>-1.0944563407090201E-2</c:v>
                </c:pt>
                <c:pt idx="30032">
                  <c:v>-1.0944563407090201E-2</c:v>
                </c:pt>
                <c:pt idx="30033">
                  <c:v>-1.0944563407090201E-2</c:v>
                </c:pt>
                <c:pt idx="30034">
                  <c:v>-1.1182488698548744E-2</c:v>
                </c:pt>
                <c:pt idx="30035">
                  <c:v>-1.1182488698548744E-2</c:v>
                </c:pt>
                <c:pt idx="30036">
                  <c:v>-1.1182488698548744E-2</c:v>
                </c:pt>
                <c:pt idx="30037">
                  <c:v>-1.1182488698548744E-2</c:v>
                </c:pt>
                <c:pt idx="30038">
                  <c:v>-1.1182488698548744E-2</c:v>
                </c:pt>
                <c:pt idx="30039">
                  <c:v>-1.1182488698548744E-2</c:v>
                </c:pt>
                <c:pt idx="30040">
                  <c:v>-1.1182488698548744E-2</c:v>
                </c:pt>
                <c:pt idx="30041">
                  <c:v>-1.1182488698548744E-2</c:v>
                </c:pt>
                <c:pt idx="30042">
                  <c:v>-1.1182488698548744E-2</c:v>
                </c:pt>
                <c:pt idx="30043">
                  <c:v>-1.1182488698548744E-2</c:v>
                </c:pt>
                <c:pt idx="30044">
                  <c:v>-1.1182488698548744E-2</c:v>
                </c:pt>
                <c:pt idx="30045">
                  <c:v>-1.1182488698548744E-2</c:v>
                </c:pt>
                <c:pt idx="30046">
                  <c:v>-1.1182488698548744E-2</c:v>
                </c:pt>
                <c:pt idx="30047">
                  <c:v>-1.1182488698548744E-2</c:v>
                </c:pt>
                <c:pt idx="30048">
                  <c:v>-1.1182488698548744E-2</c:v>
                </c:pt>
                <c:pt idx="30049">
                  <c:v>-1.1182488698548744E-2</c:v>
                </c:pt>
                <c:pt idx="30050">
                  <c:v>-1.1182488698548744E-2</c:v>
                </c:pt>
                <c:pt idx="30051">
                  <c:v>-1.1182488698548744E-2</c:v>
                </c:pt>
                <c:pt idx="30052">
                  <c:v>-1.1182488698548744E-2</c:v>
                </c:pt>
                <c:pt idx="30053">
                  <c:v>-1.1182488698548744E-2</c:v>
                </c:pt>
                <c:pt idx="30054">
                  <c:v>-1.1420413990007199E-2</c:v>
                </c:pt>
                <c:pt idx="30055">
                  <c:v>-1.1420413990007199E-2</c:v>
                </c:pt>
                <c:pt idx="30056">
                  <c:v>-1.1420413990007199E-2</c:v>
                </c:pt>
                <c:pt idx="30057">
                  <c:v>-1.1420413990007199E-2</c:v>
                </c:pt>
                <c:pt idx="30058">
                  <c:v>-1.1420413990007199E-2</c:v>
                </c:pt>
                <c:pt idx="30059">
                  <c:v>-1.1420413990007199E-2</c:v>
                </c:pt>
                <c:pt idx="30060">
                  <c:v>-1.1420413990007199E-2</c:v>
                </c:pt>
                <c:pt idx="30061">
                  <c:v>-1.1420413990007199E-2</c:v>
                </c:pt>
                <c:pt idx="30062">
                  <c:v>-1.1420413990007199E-2</c:v>
                </c:pt>
                <c:pt idx="30063">
                  <c:v>-1.1420413990007199E-2</c:v>
                </c:pt>
                <c:pt idx="30064">
                  <c:v>-1.1420413990007199E-2</c:v>
                </c:pt>
                <c:pt idx="30065">
                  <c:v>-1.1420413990007199E-2</c:v>
                </c:pt>
                <c:pt idx="30066">
                  <c:v>-1.1420413990007199E-2</c:v>
                </c:pt>
                <c:pt idx="30067">
                  <c:v>-1.1420413990007199E-2</c:v>
                </c:pt>
                <c:pt idx="30068">
                  <c:v>-1.1420413990007199E-2</c:v>
                </c:pt>
                <c:pt idx="30069">
                  <c:v>-1.1420413990007199E-2</c:v>
                </c:pt>
                <c:pt idx="30070">
                  <c:v>-1.1182488698548744E-2</c:v>
                </c:pt>
                <c:pt idx="30071">
                  <c:v>-1.1182488698548744E-2</c:v>
                </c:pt>
                <c:pt idx="30072">
                  <c:v>-1.1420413990007199E-2</c:v>
                </c:pt>
                <c:pt idx="30073">
                  <c:v>-1.1420413990007199E-2</c:v>
                </c:pt>
                <c:pt idx="30074">
                  <c:v>-1.1658339281465689E-2</c:v>
                </c:pt>
                <c:pt idx="30075">
                  <c:v>-1.1658339281465689E-2</c:v>
                </c:pt>
                <c:pt idx="30076">
                  <c:v>-1.1420413990007199E-2</c:v>
                </c:pt>
                <c:pt idx="30077">
                  <c:v>-1.1420413990007199E-2</c:v>
                </c:pt>
                <c:pt idx="30078">
                  <c:v>-1.1182488698548744E-2</c:v>
                </c:pt>
                <c:pt idx="30079">
                  <c:v>-1.1182488698548744E-2</c:v>
                </c:pt>
                <c:pt idx="30080">
                  <c:v>-1.1182488698548744E-2</c:v>
                </c:pt>
                <c:pt idx="30081">
                  <c:v>-1.1182488698548744E-2</c:v>
                </c:pt>
                <c:pt idx="30082">
                  <c:v>-1.1182488698548744E-2</c:v>
                </c:pt>
                <c:pt idx="30083">
                  <c:v>-1.1182488698548744E-2</c:v>
                </c:pt>
                <c:pt idx="30084">
                  <c:v>-1.1182488698548744E-2</c:v>
                </c:pt>
                <c:pt idx="30085">
                  <c:v>-1.1420413990007199E-2</c:v>
                </c:pt>
                <c:pt idx="30086">
                  <c:v>-1.1658339281465689E-2</c:v>
                </c:pt>
                <c:pt idx="30087">
                  <c:v>-1.1658339281465689E-2</c:v>
                </c:pt>
                <c:pt idx="30088">
                  <c:v>-1.1658339281465689E-2</c:v>
                </c:pt>
                <c:pt idx="30089">
                  <c:v>-1.1896264572924061E-2</c:v>
                </c:pt>
                <c:pt idx="30090">
                  <c:v>-1.1896264572924061E-2</c:v>
                </c:pt>
                <c:pt idx="30091">
                  <c:v>-1.1896264572924061E-2</c:v>
                </c:pt>
                <c:pt idx="30092">
                  <c:v>-1.1896264572924061E-2</c:v>
                </c:pt>
                <c:pt idx="30093">
                  <c:v>-1.1896264572924061E-2</c:v>
                </c:pt>
                <c:pt idx="30094">
                  <c:v>-1.1896264572924061E-2</c:v>
                </c:pt>
                <c:pt idx="30095">
                  <c:v>-1.1896264572924061E-2</c:v>
                </c:pt>
                <c:pt idx="30096">
                  <c:v>-1.1896264572924061E-2</c:v>
                </c:pt>
                <c:pt idx="30097">
                  <c:v>-1.1658339281465689E-2</c:v>
                </c:pt>
                <c:pt idx="30098">
                  <c:v>-1.1658339281465689E-2</c:v>
                </c:pt>
                <c:pt idx="30099">
                  <c:v>-1.1658339281465689E-2</c:v>
                </c:pt>
                <c:pt idx="30100">
                  <c:v>-1.1658339281465689E-2</c:v>
                </c:pt>
                <c:pt idx="30101">
                  <c:v>-1.1896264572924061E-2</c:v>
                </c:pt>
                <c:pt idx="30102">
                  <c:v>-1.1896264572924061E-2</c:v>
                </c:pt>
                <c:pt idx="30103">
                  <c:v>-1.1896264572924061E-2</c:v>
                </c:pt>
                <c:pt idx="30104">
                  <c:v>-1.1896264572924061E-2</c:v>
                </c:pt>
                <c:pt idx="30105">
                  <c:v>-1.1658339281465689E-2</c:v>
                </c:pt>
                <c:pt idx="30106">
                  <c:v>-1.1658339281465689E-2</c:v>
                </c:pt>
                <c:pt idx="30107">
                  <c:v>-1.1420413990007199E-2</c:v>
                </c:pt>
                <c:pt idx="30108">
                  <c:v>-1.1420413990007199E-2</c:v>
                </c:pt>
                <c:pt idx="30109">
                  <c:v>-1.1182488698548744E-2</c:v>
                </c:pt>
                <c:pt idx="30110">
                  <c:v>-1.1182488698548744E-2</c:v>
                </c:pt>
                <c:pt idx="30111">
                  <c:v>-1.0468712824173198E-2</c:v>
                </c:pt>
                <c:pt idx="30112">
                  <c:v>-1.0468712824173198E-2</c:v>
                </c:pt>
                <c:pt idx="30113">
                  <c:v>-1.1420413990007199E-2</c:v>
                </c:pt>
                <c:pt idx="30114">
                  <c:v>-1.1420413990007199E-2</c:v>
                </c:pt>
                <c:pt idx="30115">
                  <c:v>-1.1420413990007199E-2</c:v>
                </c:pt>
                <c:pt idx="30116">
                  <c:v>-1.1420413990007199E-2</c:v>
                </c:pt>
                <c:pt idx="30117">
                  <c:v>-1.1420413990007199E-2</c:v>
                </c:pt>
                <c:pt idx="30118">
                  <c:v>-1.1420413990007199E-2</c:v>
                </c:pt>
                <c:pt idx="30119">
                  <c:v>-1.1182488698548744E-2</c:v>
                </c:pt>
                <c:pt idx="30120">
                  <c:v>-1.1182488698548744E-2</c:v>
                </c:pt>
                <c:pt idx="30121">
                  <c:v>-1.1182488698548744E-2</c:v>
                </c:pt>
                <c:pt idx="30122">
                  <c:v>-1.1182488698548744E-2</c:v>
                </c:pt>
                <c:pt idx="30123">
                  <c:v>-1.1182488698548744E-2</c:v>
                </c:pt>
                <c:pt idx="30124">
                  <c:v>-1.1182488698548744E-2</c:v>
                </c:pt>
                <c:pt idx="30125">
                  <c:v>-1.0468712824173198E-2</c:v>
                </c:pt>
                <c:pt idx="30126">
                  <c:v>-1.0468712824173198E-2</c:v>
                </c:pt>
                <c:pt idx="30127">
                  <c:v>-1.0468712824173198E-2</c:v>
                </c:pt>
                <c:pt idx="30128">
                  <c:v>-1.0468712824173198E-2</c:v>
                </c:pt>
                <c:pt idx="30129">
                  <c:v>-1.1182488698548744E-2</c:v>
                </c:pt>
                <c:pt idx="30130">
                  <c:v>-1.1182488698548744E-2</c:v>
                </c:pt>
                <c:pt idx="30131">
                  <c:v>-1.1182488698548744E-2</c:v>
                </c:pt>
                <c:pt idx="30132">
                  <c:v>-1.1182488698548744E-2</c:v>
                </c:pt>
                <c:pt idx="30133">
                  <c:v>-1.07066381156317E-2</c:v>
                </c:pt>
                <c:pt idx="30134">
                  <c:v>-1.07066381156317E-2</c:v>
                </c:pt>
                <c:pt idx="30135">
                  <c:v>-1.07066381156317E-2</c:v>
                </c:pt>
                <c:pt idx="30136">
                  <c:v>-1.07066381156317E-2</c:v>
                </c:pt>
                <c:pt idx="30137">
                  <c:v>-1.0944563407090201E-2</c:v>
                </c:pt>
                <c:pt idx="30138">
                  <c:v>-1.0944563407090201E-2</c:v>
                </c:pt>
                <c:pt idx="30139">
                  <c:v>-1.1420413990007199E-2</c:v>
                </c:pt>
                <c:pt idx="30140">
                  <c:v>-1.1420413990007199E-2</c:v>
                </c:pt>
                <c:pt idx="30141">
                  <c:v>-1.1182488698548744E-2</c:v>
                </c:pt>
                <c:pt idx="30142">
                  <c:v>-1.1182488698548744E-2</c:v>
                </c:pt>
                <c:pt idx="30143">
                  <c:v>-1.1420413990007199E-2</c:v>
                </c:pt>
                <c:pt idx="30144">
                  <c:v>-1.1420413990007199E-2</c:v>
                </c:pt>
                <c:pt idx="30145">
                  <c:v>-1.1182488698548744E-2</c:v>
                </c:pt>
                <c:pt idx="30146">
                  <c:v>-1.1182488698548744E-2</c:v>
                </c:pt>
                <c:pt idx="30147">
                  <c:v>-1.1182488698548744E-2</c:v>
                </c:pt>
                <c:pt idx="30148">
                  <c:v>-1.1182488698548744E-2</c:v>
                </c:pt>
                <c:pt idx="30149">
                  <c:v>-1.1182488698548744E-2</c:v>
                </c:pt>
                <c:pt idx="30150">
                  <c:v>-1.1182488698548744E-2</c:v>
                </c:pt>
                <c:pt idx="30151">
                  <c:v>-1.1182488698548744E-2</c:v>
                </c:pt>
                <c:pt idx="30152">
                  <c:v>-1.07066381156317E-2</c:v>
                </c:pt>
                <c:pt idx="30153">
                  <c:v>-1.07066381156317E-2</c:v>
                </c:pt>
                <c:pt idx="30154">
                  <c:v>-1.07066381156317E-2</c:v>
                </c:pt>
                <c:pt idx="30155">
                  <c:v>-1.07066381156317E-2</c:v>
                </c:pt>
                <c:pt idx="30156">
                  <c:v>-1.07066381156317E-2</c:v>
                </c:pt>
                <c:pt idx="30157">
                  <c:v>-1.07066381156317E-2</c:v>
                </c:pt>
                <c:pt idx="30158">
                  <c:v>-1.07066381156317E-2</c:v>
                </c:pt>
                <c:pt idx="30159">
                  <c:v>-1.07066381156317E-2</c:v>
                </c:pt>
                <c:pt idx="30160">
                  <c:v>-1.07066381156317E-2</c:v>
                </c:pt>
                <c:pt idx="30161">
                  <c:v>-1.07066381156317E-2</c:v>
                </c:pt>
                <c:pt idx="30162">
                  <c:v>-1.07066381156317E-2</c:v>
                </c:pt>
                <c:pt idx="30163">
                  <c:v>-1.07066381156317E-2</c:v>
                </c:pt>
                <c:pt idx="30164">
                  <c:v>-1.07066381156317E-2</c:v>
                </c:pt>
                <c:pt idx="30165">
                  <c:v>-1.07066381156317E-2</c:v>
                </c:pt>
                <c:pt idx="30166">
                  <c:v>-1.07066381156317E-2</c:v>
                </c:pt>
                <c:pt idx="30167">
                  <c:v>-1.07066381156317E-2</c:v>
                </c:pt>
                <c:pt idx="30168">
                  <c:v>-1.07066381156317E-2</c:v>
                </c:pt>
                <c:pt idx="30169">
                  <c:v>-1.07066381156317E-2</c:v>
                </c:pt>
                <c:pt idx="30170">
                  <c:v>-1.07066381156317E-2</c:v>
                </c:pt>
                <c:pt idx="30171">
                  <c:v>-1.07066381156317E-2</c:v>
                </c:pt>
                <c:pt idx="30172">
                  <c:v>-1.07066381156317E-2</c:v>
                </c:pt>
                <c:pt idx="30173">
                  <c:v>-1.07066381156317E-2</c:v>
                </c:pt>
                <c:pt idx="30174">
                  <c:v>-1.07066381156317E-2</c:v>
                </c:pt>
                <c:pt idx="30175">
                  <c:v>-1.07066381156317E-2</c:v>
                </c:pt>
                <c:pt idx="30176">
                  <c:v>-1.07066381156317E-2</c:v>
                </c:pt>
                <c:pt idx="30177">
                  <c:v>-1.07066381156317E-2</c:v>
                </c:pt>
                <c:pt idx="30178">
                  <c:v>-1.07066381156317E-2</c:v>
                </c:pt>
                <c:pt idx="30179">
                  <c:v>-1.07066381156317E-2</c:v>
                </c:pt>
                <c:pt idx="30180">
                  <c:v>-1.07066381156317E-2</c:v>
                </c:pt>
                <c:pt idx="30181">
                  <c:v>-1.07066381156317E-2</c:v>
                </c:pt>
                <c:pt idx="30182">
                  <c:v>-1.07066381156317E-2</c:v>
                </c:pt>
                <c:pt idx="30183">
                  <c:v>-1.07066381156317E-2</c:v>
                </c:pt>
                <c:pt idx="30184">
                  <c:v>-1.07066381156317E-2</c:v>
                </c:pt>
                <c:pt idx="30185">
                  <c:v>-1.07066381156317E-2</c:v>
                </c:pt>
                <c:pt idx="30186">
                  <c:v>-1.07066381156317E-2</c:v>
                </c:pt>
                <c:pt idx="30187">
                  <c:v>-1.07066381156317E-2</c:v>
                </c:pt>
                <c:pt idx="30188">
                  <c:v>-1.07066381156317E-2</c:v>
                </c:pt>
                <c:pt idx="30189">
                  <c:v>-1.07066381156317E-2</c:v>
                </c:pt>
                <c:pt idx="30190">
                  <c:v>-1.07066381156317E-2</c:v>
                </c:pt>
                <c:pt idx="30191">
                  <c:v>-1.07066381156317E-2</c:v>
                </c:pt>
                <c:pt idx="30192">
                  <c:v>-1.07066381156317E-2</c:v>
                </c:pt>
                <c:pt idx="30193">
                  <c:v>-1.07066381156317E-2</c:v>
                </c:pt>
                <c:pt idx="30194">
                  <c:v>-1.07066381156317E-2</c:v>
                </c:pt>
                <c:pt idx="30195">
                  <c:v>-1.07066381156317E-2</c:v>
                </c:pt>
                <c:pt idx="30196">
                  <c:v>-1.07066381156317E-2</c:v>
                </c:pt>
                <c:pt idx="30197">
                  <c:v>-1.07066381156317E-2</c:v>
                </c:pt>
                <c:pt idx="30198">
                  <c:v>-1.07066381156317E-2</c:v>
                </c:pt>
                <c:pt idx="30199">
                  <c:v>-1.0468712824173198E-2</c:v>
                </c:pt>
                <c:pt idx="30200">
                  <c:v>-1.0468712824173198E-2</c:v>
                </c:pt>
                <c:pt idx="30201">
                  <c:v>-1.0468712824173198E-2</c:v>
                </c:pt>
                <c:pt idx="30202">
                  <c:v>-1.0468712824173198E-2</c:v>
                </c:pt>
                <c:pt idx="30203">
                  <c:v>-1.0468712824173198E-2</c:v>
                </c:pt>
                <c:pt idx="30204">
                  <c:v>-1.0468712824173198E-2</c:v>
                </c:pt>
                <c:pt idx="30205">
                  <c:v>-1.0468712824173198E-2</c:v>
                </c:pt>
                <c:pt idx="30206">
                  <c:v>-1.0468712824173198E-2</c:v>
                </c:pt>
                <c:pt idx="30207">
                  <c:v>-1.0468712824173198E-2</c:v>
                </c:pt>
                <c:pt idx="30208">
                  <c:v>-1.0468712824173198E-2</c:v>
                </c:pt>
                <c:pt idx="30209">
                  <c:v>-1.0468712824173198E-2</c:v>
                </c:pt>
                <c:pt idx="30210">
                  <c:v>-1.0230787532714728E-2</c:v>
                </c:pt>
                <c:pt idx="30211">
                  <c:v>-1.0230787532714728E-2</c:v>
                </c:pt>
                <c:pt idx="30212">
                  <c:v>-1.0230787532714728E-2</c:v>
                </c:pt>
                <c:pt idx="30213">
                  <c:v>-1.0230787532714728E-2</c:v>
                </c:pt>
                <c:pt idx="30214">
                  <c:v>-1.0230787532714728E-2</c:v>
                </c:pt>
                <c:pt idx="30215">
                  <c:v>-1.0230787532714728E-2</c:v>
                </c:pt>
                <c:pt idx="30216">
                  <c:v>-1.0230787532714728E-2</c:v>
                </c:pt>
                <c:pt idx="30217">
                  <c:v>-1.0230787532714728E-2</c:v>
                </c:pt>
                <c:pt idx="30218">
                  <c:v>-1.0230787532714728E-2</c:v>
                </c:pt>
                <c:pt idx="30219">
                  <c:v>-1.0230787532714728E-2</c:v>
                </c:pt>
                <c:pt idx="30220">
                  <c:v>-9.9928622412562961E-3</c:v>
                </c:pt>
                <c:pt idx="30221">
                  <c:v>-9.9928622412562961E-3</c:v>
                </c:pt>
                <c:pt idx="30222">
                  <c:v>-9.9928622412562961E-3</c:v>
                </c:pt>
                <c:pt idx="30223">
                  <c:v>-9.9928622412562961E-3</c:v>
                </c:pt>
                <c:pt idx="30224">
                  <c:v>-9.9928622412562961E-3</c:v>
                </c:pt>
                <c:pt idx="30225">
                  <c:v>-9.9928622412562961E-3</c:v>
                </c:pt>
                <c:pt idx="30226">
                  <c:v>-9.9928622412562961E-3</c:v>
                </c:pt>
                <c:pt idx="30227">
                  <c:v>-9.9928622412562961E-3</c:v>
                </c:pt>
                <c:pt idx="30228">
                  <c:v>-9.9928622412562961E-3</c:v>
                </c:pt>
                <c:pt idx="30229">
                  <c:v>-9.9928622412562961E-3</c:v>
                </c:pt>
                <c:pt idx="30230">
                  <c:v>-9.9928622412562961E-3</c:v>
                </c:pt>
                <c:pt idx="30231">
                  <c:v>-9.9928622412562961E-3</c:v>
                </c:pt>
                <c:pt idx="30232">
                  <c:v>-9.9928622412562961E-3</c:v>
                </c:pt>
                <c:pt idx="30233">
                  <c:v>-9.9928622412562961E-3</c:v>
                </c:pt>
                <c:pt idx="30234">
                  <c:v>-9.9928622412562961E-3</c:v>
                </c:pt>
                <c:pt idx="30235">
                  <c:v>-9.9928622412562961E-3</c:v>
                </c:pt>
                <c:pt idx="30236">
                  <c:v>-9.9928622412562961E-3</c:v>
                </c:pt>
                <c:pt idx="30237">
                  <c:v>-9.9928622412562961E-3</c:v>
                </c:pt>
                <c:pt idx="30238">
                  <c:v>-9.9928622412562961E-3</c:v>
                </c:pt>
                <c:pt idx="30239">
                  <c:v>-9.9928622412562961E-3</c:v>
                </c:pt>
                <c:pt idx="30240">
                  <c:v>-9.9928622412562961E-3</c:v>
                </c:pt>
                <c:pt idx="30241">
                  <c:v>-9.9928622412562961E-3</c:v>
                </c:pt>
                <c:pt idx="30242">
                  <c:v>-9.9928622412562961E-3</c:v>
                </c:pt>
                <c:pt idx="30243">
                  <c:v>-9.9928622412562961E-3</c:v>
                </c:pt>
                <c:pt idx="30244">
                  <c:v>-9.9928622412562961E-3</c:v>
                </c:pt>
                <c:pt idx="30245">
                  <c:v>-9.9928622412562961E-3</c:v>
                </c:pt>
                <c:pt idx="30246">
                  <c:v>-1.07066381156317E-2</c:v>
                </c:pt>
                <c:pt idx="30247">
                  <c:v>-1.07066381156317E-2</c:v>
                </c:pt>
                <c:pt idx="30248">
                  <c:v>-1.07066381156317E-2</c:v>
                </c:pt>
                <c:pt idx="30249">
                  <c:v>-1.07066381156317E-2</c:v>
                </c:pt>
                <c:pt idx="30250">
                  <c:v>-1.07066381156317E-2</c:v>
                </c:pt>
                <c:pt idx="30251">
                  <c:v>-1.07066381156317E-2</c:v>
                </c:pt>
                <c:pt idx="30252">
                  <c:v>-1.07066381156317E-2</c:v>
                </c:pt>
                <c:pt idx="30253">
                  <c:v>-1.07066381156317E-2</c:v>
                </c:pt>
                <c:pt idx="30254">
                  <c:v>-1.07066381156317E-2</c:v>
                </c:pt>
                <c:pt idx="30255">
                  <c:v>-1.07066381156317E-2</c:v>
                </c:pt>
                <c:pt idx="30256">
                  <c:v>-1.0944563407090201E-2</c:v>
                </c:pt>
                <c:pt idx="30257">
                  <c:v>-1.0944563407090201E-2</c:v>
                </c:pt>
                <c:pt idx="30258">
                  <c:v>-1.0944563407090201E-2</c:v>
                </c:pt>
                <c:pt idx="30259">
                  <c:v>-1.0944563407090201E-2</c:v>
                </c:pt>
                <c:pt idx="30260">
                  <c:v>-1.07066381156317E-2</c:v>
                </c:pt>
                <c:pt idx="30261">
                  <c:v>-1.07066381156317E-2</c:v>
                </c:pt>
                <c:pt idx="30262">
                  <c:v>-1.07066381156317E-2</c:v>
                </c:pt>
                <c:pt idx="30263">
                  <c:v>-1.07066381156317E-2</c:v>
                </c:pt>
                <c:pt idx="30264">
                  <c:v>-1.07066381156317E-2</c:v>
                </c:pt>
                <c:pt idx="30265">
                  <c:v>-1.0468712824173198E-2</c:v>
                </c:pt>
                <c:pt idx="30266">
                  <c:v>-1.0468712824173198E-2</c:v>
                </c:pt>
                <c:pt idx="30267">
                  <c:v>-1.0468712824173198E-2</c:v>
                </c:pt>
                <c:pt idx="30268">
                  <c:v>-1.0468712824173198E-2</c:v>
                </c:pt>
                <c:pt idx="30269">
                  <c:v>-1.0230787532714728E-2</c:v>
                </c:pt>
                <c:pt idx="30270">
                  <c:v>-1.0230787532714728E-2</c:v>
                </c:pt>
                <c:pt idx="30271">
                  <c:v>-1.0230787532714728E-2</c:v>
                </c:pt>
                <c:pt idx="30272">
                  <c:v>-1.0230787532714728E-2</c:v>
                </c:pt>
                <c:pt idx="30273">
                  <c:v>-1.0230787532714728E-2</c:v>
                </c:pt>
                <c:pt idx="30274">
                  <c:v>-1.0230787532714728E-2</c:v>
                </c:pt>
                <c:pt idx="30275">
                  <c:v>-1.0230787532714728E-2</c:v>
                </c:pt>
                <c:pt idx="30276">
                  <c:v>-1.0230787532714728E-2</c:v>
                </c:pt>
                <c:pt idx="30277">
                  <c:v>-1.0230787532714728E-2</c:v>
                </c:pt>
                <c:pt idx="30278">
                  <c:v>-1.0230787532714728E-2</c:v>
                </c:pt>
                <c:pt idx="30279">
                  <c:v>-9.9928622412562961E-3</c:v>
                </c:pt>
                <c:pt idx="30280">
                  <c:v>-9.9928622412562961E-3</c:v>
                </c:pt>
                <c:pt idx="30281">
                  <c:v>-9.9928622412562961E-3</c:v>
                </c:pt>
                <c:pt idx="30282">
                  <c:v>-9.9928622412562961E-3</c:v>
                </c:pt>
                <c:pt idx="30283">
                  <c:v>-1.0230787532714728E-2</c:v>
                </c:pt>
                <c:pt idx="30284">
                  <c:v>-1.0230787532714728E-2</c:v>
                </c:pt>
                <c:pt idx="30285">
                  <c:v>-1.0230787532714728E-2</c:v>
                </c:pt>
                <c:pt idx="30286">
                  <c:v>-1.0230787532714728E-2</c:v>
                </c:pt>
                <c:pt idx="30287">
                  <c:v>-1.0230787532714728E-2</c:v>
                </c:pt>
                <c:pt idx="30288">
                  <c:v>-1.0230787532714728E-2</c:v>
                </c:pt>
                <c:pt idx="30289">
                  <c:v>-1.0230787532714728E-2</c:v>
                </c:pt>
                <c:pt idx="30290">
                  <c:v>-1.0230787532714728E-2</c:v>
                </c:pt>
                <c:pt idx="30291">
                  <c:v>-1.0944563407090201E-2</c:v>
                </c:pt>
                <c:pt idx="30292">
                  <c:v>-1.0944563407090201E-2</c:v>
                </c:pt>
                <c:pt idx="30293">
                  <c:v>-1.0944563407090201E-2</c:v>
                </c:pt>
                <c:pt idx="30294">
                  <c:v>-1.0944563407090201E-2</c:v>
                </c:pt>
                <c:pt idx="30295">
                  <c:v>-1.0944563407090201E-2</c:v>
                </c:pt>
                <c:pt idx="30296">
                  <c:v>-1.0944563407090201E-2</c:v>
                </c:pt>
                <c:pt idx="30297">
                  <c:v>-1.0944563407090201E-2</c:v>
                </c:pt>
                <c:pt idx="30298">
                  <c:v>-1.0944563407090201E-2</c:v>
                </c:pt>
                <c:pt idx="30299">
                  <c:v>-1.1182488698548744E-2</c:v>
                </c:pt>
                <c:pt idx="30300">
                  <c:v>-1.1182488698548744E-2</c:v>
                </c:pt>
                <c:pt idx="30301">
                  <c:v>-1.1182488698548744E-2</c:v>
                </c:pt>
                <c:pt idx="30302">
                  <c:v>-1.1182488698548744E-2</c:v>
                </c:pt>
                <c:pt idx="30303">
                  <c:v>-1.1182488698548744E-2</c:v>
                </c:pt>
                <c:pt idx="30304">
                  <c:v>-1.1182488698548744E-2</c:v>
                </c:pt>
                <c:pt idx="30305">
                  <c:v>-1.1182488698548744E-2</c:v>
                </c:pt>
                <c:pt idx="30306">
                  <c:v>-1.1182488698548744E-2</c:v>
                </c:pt>
                <c:pt idx="30307">
                  <c:v>-1.1420413990007199E-2</c:v>
                </c:pt>
                <c:pt idx="30308">
                  <c:v>-1.1420413990007199E-2</c:v>
                </c:pt>
                <c:pt idx="30309">
                  <c:v>-1.1420413990007199E-2</c:v>
                </c:pt>
                <c:pt idx="30310">
                  <c:v>-1.1420413990007199E-2</c:v>
                </c:pt>
                <c:pt idx="30311">
                  <c:v>-1.1420413990007199E-2</c:v>
                </c:pt>
                <c:pt idx="30312">
                  <c:v>-1.1420413990007199E-2</c:v>
                </c:pt>
                <c:pt idx="30313">
                  <c:v>-1.1658339281465689E-2</c:v>
                </c:pt>
                <c:pt idx="30314">
                  <c:v>-1.1658339281465689E-2</c:v>
                </c:pt>
                <c:pt idx="30315">
                  <c:v>-1.1658339281465689E-2</c:v>
                </c:pt>
                <c:pt idx="30316">
                  <c:v>-1.1658339281465689E-2</c:v>
                </c:pt>
                <c:pt idx="30317">
                  <c:v>-1.1658339281465689E-2</c:v>
                </c:pt>
                <c:pt idx="30318">
                  <c:v>-1.1658339281465689E-2</c:v>
                </c:pt>
                <c:pt idx="30319">
                  <c:v>-1.1658339281465689E-2</c:v>
                </c:pt>
                <c:pt idx="30320">
                  <c:v>-1.1658339281465689E-2</c:v>
                </c:pt>
                <c:pt idx="30321">
                  <c:v>-1.1658339281465689E-2</c:v>
                </c:pt>
                <c:pt idx="30322">
                  <c:v>-1.1658339281465689E-2</c:v>
                </c:pt>
                <c:pt idx="30323">
                  <c:v>-1.1896264572924061E-2</c:v>
                </c:pt>
                <c:pt idx="30324">
                  <c:v>-1.1896264572924061E-2</c:v>
                </c:pt>
                <c:pt idx="30325">
                  <c:v>-1.1896264572924061E-2</c:v>
                </c:pt>
                <c:pt idx="30326">
                  <c:v>-1.1896264572924061E-2</c:v>
                </c:pt>
                <c:pt idx="30327">
                  <c:v>-1.1896264572924061E-2</c:v>
                </c:pt>
                <c:pt idx="30328">
                  <c:v>-1.1896264572924061E-2</c:v>
                </c:pt>
                <c:pt idx="30329">
                  <c:v>-1.1896264572924061E-2</c:v>
                </c:pt>
                <c:pt idx="30330">
                  <c:v>-1.1896264572924061E-2</c:v>
                </c:pt>
                <c:pt idx="30331">
                  <c:v>-1.1896264572924061E-2</c:v>
                </c:pt>
                <c:pt idx="30332">
                  <c:v>-1.1896264572924061E-2</c:v>
                </c:pt>
                <c:pt idx="30333">
                  <c:v>-1.1896264572924061E-2</c:v>
                </c:pt>
                <c:pt idx="30334">
                  <c:v>-1.1896264572924061E-2</c:v>
                </c:pt>
                <c:pt idx="30335">
                  <c:v>-1.1896264572924061E-2</c:v>
                </c:pt>
                <c:pt idx="30336">
                  <c:v>-1.1896264572924061E-2</c:v>
                </c:pt>
                <c:pt idx="30337">
                  <c:v>-1.1896264572924061E-2</c:v>
                </c:pt>
                <c:pt idx="30338">
                  <c:v>-1.1658339281465689E-2</c:v>
                </c:pt>
                <c:pt idx="30339">
                  <c:v>-1.1658339281465689E-2</c:v>
                </c:pt>
                <c:pt idx="30340">
                  <c:v>-1.1658339281465689E-2</c:v>
                </c:pt>
                <c:pt idx="30341">
                  <c:v>-1.1658339281465689E-2</c:v>
                </c:pt>
                <c:pt idx="30342">
                  <c:v>-1.1896264572924061E-2</c:v>
                </c:pt>
                <c:pt idx="30343">
                  <c:v>-1.1896264572924061E-2</c:v>
                </c:pt>
                <c:pt idx="30344">
                  <c:v>-1.1896264572924061E-2</c:v>
                </c:pt>
                <c:pt idx="30345">
                  <c:v>-1.1896264572924061E-2</c:v>
                </c:pt>
                <c:pt idx="30346">
                  <c:v>-1.1896264572924061E-2</c:v>
                </c:pt>
                <c:pt idx="30347">
                  <c:v>-1.1896264572924061E-2</c:v>
                </c:pt>
                <c:pt idx="30348">
                  <c:v>-1.1896264572924061E-2</c:v>
                </c:pt>
                <c:pt idx="30349">
                  <c:v>-1.1896264572924061E-2</c:v>
                </c:pt>
                <c:pt idx="30350">
                  <c:v>-1.1896264572924061E-2</c:v>
                </c:pt>
                <c:pt idx="30351">
                  <c:v>-1.1896264572924061E-2</c:v>
                </c:pt>
                <c:pt idx="30352">
                  <c:v>-1.1896264572924061E-2</c:v>
                </c:pt>
                <c:pt idx="30353">
                  <c:v>-1.1896264572924061E-2</c:v>
                </c:pt>
                <c:pt idx="30354">
                  <c:v>-1.1896264572924061E-2</c:v>
                </c:pt>
                <c:pt idx="30355">
                  <c:v>-1.1896264572924061E-2</c:v>
                </c:pt>
                <c:pt idx="30356">
                  <c:v>-1.1896264572924061E-2</c:v>
                </c:pt>
                <c:pt idx="30357">
                  <c:v>-1.1896264572924061E-2</c:v>
                </c:pt>
                <c:pt idx="30358">
                  <c:v>-1.1896264572924061E-2</c:v>
                </c:pt>
                <c:pt idx="30359">
                  <c:v>-1.1896264572924061E-2</c:v>
                </c:pt>
                <c:pt idx="30360">
                  <c:v>-1.1896264572924061E-2</c:v>
                </c:pt>
                <c:pt idx="30361">
                  <c:v>-1.1896264572924061E-2</c:v>
                </c:pt>
                <c:pt idx="30362">
                  <c:v>-1.1896264572924061E-2</c:v>
                </c:pt>
                <c:pt idx="30363">
                  <c:v>-1.1896264572924061E-2</c:v>
                </c:pt>
                <c:pt idx="30364">
                  <c:v>-1.1896264572924061E-2</c:v>
                </c:pt>
                <c:pt idx="30365">
                  <c:v>-1.1896264572924061E-2</c:v>
                </c:pt>
                <c:pt idx="30366">
                  <c:v>-1.1896264572924061E-2</c:v>
                </c:pt>
                <c:pt idx="30367">
                  <c:v>-1.1896264572924061E-2</c:v>
                </c:pt>
                <c:pt idx="30368">
                  <c:v>-1.213418986438264E-2</c:v>
                </c:pt>
                <c:pt idx="30369">
                  <c:v>-1.213418986438264E-2</c:v>
                </c:pt>
                <c:pt idx="30370">
                  <c:v>-1.213418986438264E-2</c:v>
                </c:pt>
                <c:pt idx="30371">
                  <c:v>-1.213418986438264E-2</c:v>
                </c:pt>
                <c:pt idx="30372">
                  <c:v>-1.213418986438264E-2</c:v>
                </c:pt>
                <c:pt idx="30373">
                  <c:v>-1.213418986438264E-2</c:v>
                </c:pt>
                <c:pt idx="30374">
                  <c:v>-1.213418986438264E-2</c:v>
                </c:pt>
                <c:pt idx="30375">
                  <c:v>-1.213418986438264E-2</c:v>
                </c:pt>
                <c:pt idx="30376">
                  <c:v>-1.213418986438264E-2</c:v>
                </c:pt>
                <c:pt idx="30377">
                  <c:v>-1.213418986438264E-2</c:v>
                </c:pt>
                <c:pt idx="30378">
                  <c:v>-1.213418986438264E-2</c:v>
                </c:pt>
                <c:pt idx="30379">
                  <c:v>-1.1658339281465689E-2</c:v>
                </c:pt>
                <c:pt idx="30380">
                  <c:v>-1.1658339281465689E-2</c:v>
                </c:pt>
                <c:pt idx="30381">
                  <c:v>-1.1658339281465689E-2</c:v>
                </c:pt>
                <c:pt idx="30382">
                  <c:v>-1.1658339281465689E-2</c:v>
                </c:pt>
                <c:pt idx="30383">
                  <c:v>-1.1420413990007199E-2</c:v>
                </c:pt>
                <c:pt idx="30384">
                  <c:v>-1.1420413990007199E-2</c:v>
                </c:pt>
                <c:pt idx="30385">
                  <c:v>-1.1420413990007199E-2</c:v>
                </c:pt>
                <c:pt idx="30386">
                  <c:v>-1.1420413990007199E-2</c:v>
                </c:pt>
                <c:pt idx="30387">
                  <c:v>-1.1420413990007199E-2</c:v>
                </c:pt>
                <c:pt idx="30388">
                  <c:v>-1.1420413990007199E-2</c:v>
                </c:pt>
                <c:pt idx="30389">
                  <c:v>-1.1420413990007199E-2</c:v>
                </c:pt>
                <c:pt idx="30390">
                  <c:v>-1.1420413990007199E-2</c:v>
                </c:pt>
                <c:pt idx="30391">
                  <c:v>-1.1420413990007199E-2</c:v>
                </c:pt>
                <c:pt idx="30392">
                  <c:v>-1.1420413990007199E-2</c:v>
                </c:pt>
                <c:pt idx="30393">
                  <c:v>-1.1420413990007199E-2</c:v>
                </c:pt>
                <c:pt idx="30394">
                  <c:v>-1.1420413990007199E-2</c:v>
                </c:pt>
                <c:pt idx="30395">
                  <c:v>-1.1420413990007199E-2</c:v>
                </c:pt>
                <c:pt idx="30396">
                  <c:v>-1.1420413990007199E-2</c:v>
                </c:pt>
                <c:pt idx="30397">
                  <c:v>-1.1420413990007199E-2</c:v>
                </c:pt>
                <c:pt idx="30398">
                  <c:v>-1.1420413990007199E-2</c:v>
                </c:pt>
                <c:pt idx="30399">
                  <c:v>-1.1420413990007199E-2</c:v>
                </c:pt>
                <c:pt idx="30400">
                  <c:v>-1.1420413990007199E-2</c:v>
                </c:pt>
                <c:pt idx="30401">
                  <c:v>-1.1658339281465689E-2</c:v>
                </c:pt>
                <c:pt idx="30402">
                  <c:v>-1.1658339281465689E-2</c:v>
                </c:pt>
                <c:pt idx="30403">
                  <c:v>-1.1658339281465689E-2</c:v>
                </c:pt>
                <c:pt idx="30404">
                  <c:v>-1.1658339281465689E-2</c:v>
                </c:pt>
                <c:pt idx="30405">
                  <c:v>-1.1658339281465689E-2</c:v>
                </c:pt>
                <c:pt idx="30406">
                  <c:v>-1.1658339281465689E-2</c:v>
                </c:pt>
                <c:pt idx="30407">
                  <c:v>-1.1658339281465689E-2</c:v>
                </c:pt>
                <c:pt idx="30408">
                  <c:v>-1.1658339281465689E-2</c:v>
                </c:pt>
                <c:pt idx="30409">
                  <c:v>-1.1658339281465689E-2</c:v>
                </c:pt>
                <c:pt idx="30410">
                  <c:v>-1.1658339281465689E-2</c:v>
                </c:pt>
                <c:pt idx="30411">
                  <c:v>-1.1658339281465689E-2</c:v>
                </c:pt>
                <c:pt idx="30412">
                  <c:v>-1.1658339281465689E-2</c:v>
                </c:pt>
                <c:pt idx="30413">
                  <c:v>-1.1658339281465689E-2</c:v>
                </c:pt>
                <c:pt idx="30414">
                  <c:v>-1.1658339281465689E-2</c:v>
                </c:pt>
                <c:pt idx="30415">
                  <c:v>-1.1658339281465689E-2</c:v>
                </c:pt>
                <c:pt idx="30416">
                  <c:v>-1.1658339281465689E-2</c:v>
                </c:pt>
                <c:pt idx="30417">
                  <c:v>-1.1420413990007199E-2</c:v>
                </c:pt>
                <c:pt idx="30418">
                  <c:v>-1.1420413990007199E-2</c:v>
                </c:pt>
                <c:pt idx="30419">
                  <c:v>-1.1420413990007199E-2</c:v>
                </c:pt>
                <c:pt idx="30420">
                  <c:v>-1.1420413990007199E-2</c:v>
                </c:pt>
                <c:pt idx="30421">
                  <c:v>-1.1420413990007199E-2</c:v>
                </c:pt>
                <c:pt idx="30422">
                  <c:v>-1.1420413990007199E-2</c:v>
                </c:pt>
                <c:pt idx="30423">
                  <c:v>-1.1420413990007199E-2</c:v>
                </c:pt>
                <c:pt idx="30424">
                  <c:v>-1.1420413990007199E-2</c:v>
                </c:pt>
                <c:pt idx="30425">
                  <c:v>-1.1420413990007199E-2</c:v>
                </c:pt>
                <c:pt idx="30426">
                  <c:v>-1.1420413990007199E-2</c:v>
                </c:pt>
                <c:pt idx="30427">
                  <c:v>-1.1420413990007199E-2</c:v>
                </c:pt>
                <c:pt idx="30428">
                  <c:v>-1.1420413990007199E-2</c:v>
                </c:pt>
                <c:pt idx="30429">
                  <c:v>-1.1420413990007199E-2</c:v>
                </c:pt>
                <c:pt idx="30430">
                  <c:v>-1.1420413990007199E-2</c:v>
                </c:pt>
                <c:pt idx="30431">
                  <c:v>-1.1420413990007199E-2</c:v>
                </c:pt>
                <c:pt idx="30432">
                  <c:v>-1.1658339281465689E-2</c:v>
                </c:pt>
                <c:pt idx="30433">
                  <c:v>-1.1658339281465689E-2</c:v>
                </c:pt>
                <c:pt idx="30434">
                  <c:v>-1.1896264572924061E-2</c:v>
                </c:pt>
                <c:pt idx="30435">
                  <c:v>-1.1896264572924061E-2</c:v>
                </c:pt>
                <c:pt idx="30436">
                  <c:v>-1.1896264572924061E-2</c:v>
                </c:pt>
                <c:pt idx="30437">
                  <c:v>-1.1896264572924061E-2</c:v>
                </c:pt>
                <c:pt idx="30438">
                  <c:v>-1.1896264572924061E-2</c:v>
                </c:pt>
                <c:pt idx="30439">
                  <c:v>-1.1896264572924061E-2</c:v>
                </c:pt>
                <c:pt idx="30440">
                  <c:v>-1.1896264572924061E-2</c:v>
                </c:pt>
                <c:pt idx="30441">
                  <c:v>-1.1896264572924061E-2</c:v>
                </c:pt>
                <c:pt idx="30442">
                  <c:v>-1.1896264572924061E-2</c:v>
                </c:pt>
                <c:pt idx="30443">
                  <c:v>-1.1896264572924061E-2</c:v>
                </c:pt>
                <c:pt idx="30444">
                  <c:v>-1.1658339281465689E-2</c:v>
                </c:pt>
                <c:pt idx="30445">
                  <c:v>-1.1658339281465689E-2</c:v>
                </c:pt>
                <c:pt idx="30446">
                  <c:v>-1.1896264572924061E-2</c:v>
                </c:pt>
                <c:pt idx="30447">
                  <c:v>-1.1896264572924061E-2</c:v>
                </c:pt>
                <c:pt idx="30448">
                  <c:v>-1.1896264572924061E-2</c:v>
                </c:pt>
                <c:pt idx="30449">
                  <c:v>-1.1896264572924061E-2</c:v>
                </c:pt>
                <c:pt idx="30450">
                  <c:v>-1.1896264572924061E-2</c:v>
                </c:pt>
                <c:pt idx="30451">
                  <c:v>-1.1896264572924061E-2</c:v>
                </c:pt>
                <c:pt idx="30452">
                  <c:v>-1.1896264572924061E-2</c:v>
                </c:pt>
                <c:pt idx="30453">
                  <c:v>-1.1896264572924061E-2</c:v>
                </c:pt>
                <c:pt idx="30454">
                  <c:v>-1.1896264572924061E-2</c:v>
                </c:pt>
                <c:pt idx="30455">
                  <c:v>-1.1896264572924061E-2</c:v>
                </c:pt>
                <c:pt idx="30456">
                  <c:v>-1.1896264572924061E-2</c:v>
                </c:pt>
                <c:pt idx="30457">
                  <c:v>-1.1896264572924061E-2</c:v>
                </c:pt>
                <c:pt idx="30458">
                  <c:v>-1.1896264572924061E-2</c:v>
                </c:pt>
                <c:pt idx="30459">
                  <c:v>-1.1896264572924061E-2</c:v>
                </c:pt>
                <c:pt idx="30460">
                  <c:v>-1.1896264572924061E-2</c:v>
                </c:pt>
                <c:pt idx="30461">
                  <c:v>-1.1896264572924061E-2</c:v>
                </c:pt>
                <c:pt idx="30462">
                  <c:v>-1.1896264572924061E-2</c:v>
                </c:pt>
                <c:pt idx="30463">
                  <c:v>-1.1896264572924061E-2</c:v>
                </c:pt>
                <c:pt idx="30464">
                  <c:v>-1.1896264572924061E-2</c:v>
                </c:pt>
                <c:pt idx="30465">
                  <c:v>-1.1896264572924061E-2</c:v>
                </c:pt>
                <c:pt idx="30466">
                  <c:v>-1.1896264572924061E-2</c:v>
                </c:pt>
                <c:pt idx="30467">
                  <c:v>-1.1896264572924061E-2</c:v>
                </c:pt>
                <c:pt idx="30468">
                  <c:v>-1.1896264572924061E-2</c:v>
                </c:pt>
                <c:pt idx="30469">
                  <c:v>-1.1896264572924061E-2</c:v>
                </c:pt>
                <c:pt idx="30470">
                  <c:v>-1.1896264572924061E-2</c:v>
                </c:pt>
                <c:pt idx="30471">
                  <c:v>-1.2372115155841064E-2</c:v>
                </c:pt>
                <c:pt idx="30472">
                  <c:v>-1.2372115155841064E-2</c:v>
                </c:pt>
                <c:pt idx="30473">
                  <c:v>-1.3085891030216573E-2</c:v>
                </c:pt>
                <c:pt idx="30474">
                  <c:v>-1.3085891030216573E-2</c:v>
                </c:pt>
                <c:pt idx="30475">
                  <c:v>-1.3085891030216573E-2</c:v>
                </c:pt>
                <c:pt idx="30476">
                  <c:v>-1.3085891030216573E-2</c:v>
                </c:pt>
                <c:pt idx="30477">
                  <c:v>-1.3085891030216573E-2</c:v>
                </c:pt>
                <c:pt idx="30478">
                  <c:v>-1.3085891030216573E-2</c:v>
                </c:pt>
                <c:pt idx="30479">
                  <c:v>-1.3085891030216573E-2</c:v>
                </c:pt>
                <c:pt idx="30480">
                  <c:v>-1.3085891030216573E-2</c:v>
                </c:pt>
                <c:pt idx="30481">
                  <c:v>-1.3085891030216573E-2</c:v>
                </c:pt>
                <c:pt idx="30482">
                  <c:v>-1.3085891030216573E-2</c:v>
                </c:pt>
                <c:pt idx="30483">
                  <c:v>-1.2610040447299548E-2</c:v>
                </c:pt>
                <c:pt idx="30484">
                  <c:v>-1.2610040447299548E-2</c:v>
                </c:pt>
                <c:pt idx="30485">
                  <c:v>-1.2610040447299548E-2</c:v>
                </c:pt>
                <c:pt idx="30486">
                  <c:v>-1.2610040447299548E-2</c:v>
                </c:pt>
                <c:pt idx="30487">
                  <c:v>-1.2610040447299548E-2</c:v>
                </c:pt>
                <c:pt idx="30488">
                  <c:v>-1.2610040447299548E-2</c:v>
                </c:pt>
                <c:pt idx="30489">
                  <c:v>-1.2610040447299548E-2</c:v>
                </c:pt>
                <c:pt idx="30490">
                  <c:v>-1.213418986438264E-2</c:v>
                </c:pt>
                <c:pt idx="30491">
                  <c:v>-1.213418986438264E-2</c:v>
                </c:pt>
                <c:pt idx="30492">
                  <c:v>-1.213418986438264E-2</c:v>
                </c:pt>
                <c:pt idx="30493">
                  <c:v>-1.213418986438264E-2</c:v>
                </c:pt>
                <c:pt idx="30494">
                  <c:v>-1.213418986438264E-2</c:v>
                </c:pt>
                <c:pt idx="30495">
                  <c:v>-1.213418986438264E-2</c:v>
                </c:pt>
                <c:pt idx="30496">
                  <c:v>-1.2610040447299548E-2</c:v>
                </c:pt>
                <c:pt idx="30497">
                  <c:v>-1.2610040447299548E-2</c:v>
                </c:pt>
                <c:pt idx="30498">
                  <c:v>-1.2610040447299548E-2</c:v>
                </c:pt>
                <c:pt idx="30499">
                  <c:v>-1.2610040447299548E-2</c:v>
                </c:pt>
                <c:pt idx="30500">
                  <c:v>-1.2610040447299548E-2</c:v>
                </c:pt>
                <c:pt idx="30501">
                  <c:v>-1.2610040447299548E-2</c:v>
                </c:pt>
                <c:pt idx="30502">
                  <c:v>-1.2610040447299548E-2</c:v>
                </c:pt>
                <c:pt idx="30503">
                  <c:v>-1.2610040447299548E-2</c:v>
                </c:pt>
                <c:pt idx="30504">
                  <c:v>-1.2610040447299548E-2</c:v>
                </c:pt>
                <c:pt idx="30505">
                  <c:v>-1.2610040447299548E-2</c:v>
                </c:pt>
                <c:pt idx="30506">
                  <c:v>-1.2610040447299548E-2</c:v>
                </c:pt>
                <c:pt idx="30507">
                  <c:v>-1.2610040447299548E-2</c:v>
                </c:pt>
                <c:pt idx="30508">
                  <c:v>-1.2610040447299548E-2</c:v>
                </c:pt>
                <c:pt idx="30509">
                  <c:v>-1.2610040447299548E-2</c:v>
                </c:pt>
                <c:pt idx="30510">
                  <c:v>-1.2610040447299548E-2</c:v>
                </c:pt>
                <c:pt idx="30511">
                  <c:v>-1.2610040447299548E-2</c:v>
                </c:pt>
                <c:pt idx="30512">
                  <c:v>-1.2610040447299548E-2</c:v>
                </c:pt>
                <c:pt idx="30513">
                  <c:v>-1.2610040447299548E-2</c:v>
                </c:pt>
                <c:pt idx="30514">
                  <c:v>-1.2610040447299548E-2</c:v>
                </c:pt>
                <c:pt idx="30515">
                  <c:v>-1.2610040447299548E-2</c:v>
                </c:pt>
                <c:pt idx="30516">
                  <c:v>-1.3323816321675001E-2</c:v>
                </c:pt>
                <c:pt idx="30517">
                  <c:v>-1.3085891030216573E-2</c:v>
                </c:pt>
                <c:pt idx="30518">
                  <c:v>-1.3085891030216573E-2</c:v>
                </c:pt>
                <c:pt idx="30519">
                  <c:v>-1.3085891030216573E-2</c:v>
                </c:pt>
                <c:pt idx="30520">
                  <c:v>-1.3085891030216573E-2</c:v>
                </c:pt>
                <c:pt idx="30521">
                  <c:v>-1.3085891030216573E-2</c:v>
                </c:pt>
                <c:pt idx="30522">
                  <c:v>-1.3085891030216573E-2</c:v>
                </c:pt>
                <c:pt idx="30523">
                  <c:v>-1.3085891030216573E-2</c:v>
                </c:pt>
                <c:pt idx="30524">
                  <c:v>-1.3085891030216573E-2</c:v>
                </c:pt>
                <c:pt idx="30525">
                  <c:v>-1.3085891030216573E-2</c:v>
                </c:pt>
                <c:pt idx="30526">
                  <c:v>-1.3085891030216573E-2</c:v>
                </c:pt>
                <c:pt idx="30527">
                  <c:v>-1.3085891030216573E-2</c:v>
                </c:pt>
                <c:pt idx="30528">
                  <c:v>-1.3085891030216573E-2</c:v>
                </c:pt>
                <c:pt idx="30529">
                  <c:v>-1.3085891030216573E-2</c:v>
                </c:pt>
                <c:pt idx="30530">
                  <c:v>-1.3085891030216573E-2</c:v>
                </c:pt>
                <c:pt idx="30531">
                  <c:v>-1.3085891030216573E-2</c:v>
                </c:pt>
                <c:pt idx="30532">
                  <c:v>-1.3085891030216573E-2</c:v>
                </c:pt>
                <c:pt idx="30533">
                  <c:v>-1.3085891030216573E-2</c:v>
                </c:pt>
                <c:pt idx="30534">
                  <c:v>-1.3085891030216573E-2</c:v>
                </c:pt>
                <c:pt idx="30535">
                  <c:v>-1.3323816321675001E-2</c:v>
                </c:pt>
                <c:pt idx="30536">
                  <c:v>-1.3323816321675001E-2</c:v>
                </c:pt>
                <c:pt idx="30537">
                  <c:v>-1.3323816321675001E-2</c:v>
                </c:pt>
                <c:pt idx="30538">
                  <c:v>-1.3323816321675001E-2</c:v>
                </c:pt>
                <c:pt idx="30539">
                  <c:v>-1.3085891030216573E-2</c:v>
                </c:pt>
                <c:pt idx="30540">
                  <c:v>-1.3085891030216573E-2</c:v>
                </c:pt>
                <c:pt idx="30541">
                  <c:v>-1.3561741613133556E-2</c:v>
                </c:pt>
                <c:pt idx="30542">
                  <c:v>-1.3561741613133556E-2</c:v>
                </c:pt>
                <c:pt idx="30543">
                  <c:v>-1.3561741613133556E-2</c:v>
                </c:pt>
                <c:pt idx="30544">
                  <c:v>-1.3561741613133556E-2</c:v>
                </c:pt>
                <c:pt idx="30545">
                  <c:v>-1.4037592196050438E-2</c:v>
                </c:pt>
                <c:pt idx="30546">
                  <c:v>-1.4037592196050438E-2</c:v>
                </c:pt>
                <c:pt idx="30547">
                  <c:v>-1.4037592196050438E-2</c:v>
                </c:pt>
                <c:pt idx="30548">
                  <c:v>-1.4037592196050438E-2</c:v>
                </c:pt>
                <c:pt idx="30549">
                  <c:v>-1.4037592196050438E-2</c:v>
                </c:pt>
                <c:pt idx="30550">
                  <c:v>-1.4037592196050438E-2</c:v>
                </c:pt>
                <c:pt idx="30551">
                  <c:v>-1.4037592196050438E-2</c:v>
                </c:pt>
                <c:pt idx="30552">
                  <c:v>-1.4037592196050438E-2</c:v>
                </c:pt>
                <c:pt idx="30553">
                  <c:v>-1.4037592196050438E-2</c:v>
                </c:pt>
                <c:pt idx="30554">
                  <c:v>-1.4037592196050438E-2</c:v>
                </c:pt>
                <c:pt idx="30555">
                  <c:v>-1.4037592196050438E-2</c:v>
                </c:pt>
                <c:pt idx="30556">
                  <c:v>-1.4037592196050438E-2</c:v>
                </c:pt>
                <c:pt idx="30557">
                  <c:v>-1.3561741613133556E-2</c:v>
                </c:pt>
                <c:pt idx="30558">
                  <c:v>-1.3561741613133556E-2</c:v>
                </c:pt>
                <c:pt idx="30559">
                  <c:v>-1.3799666904591886E-2</c:v>
                </c:pt>
                <c:pt idx="30560">
                  <c:v>-1.3799666904591886E-2</c:v>
                </c:pt>
                <c:pt idx="30561">
                  <c:v>-1.3799666904591886E-2</c:v>
                </c:pt>
                <c:pt idx="30562">
                  <c:v>-1.3799666904591886E-2</c:v>
                </c:pt>
                <c:pt idx="30563">
                  <c:v>-1.3799666904591886E-2</c:v>
                </c:pt>
                <c:pt idx="30564">
                  <c:v>-1.3799666904591886E-2</c:v>
                </c:pt>
                <c:pt idx="30565">
                  <c:v>-1.3799666904591886E-2</c:v>
                </c:pt>
                <c:pt idx="30566">
                  <c:v>-1.3799666904591886E-2</c:v>
                </c:pt>
                <c:pt idx="30567">
                  <c:v>-1.4275517487508922E-2</c:v>
                </c:pt>
                <c:pt idx="30568">
                  <c:v>-1.4275517487508922E-2</c:v>
                </c:pt>
                <c:pt idx="30569">
                  <c:v>-1.4037592196050438E-2</c:v>
                </c:pt>
                <c:pt idx="30570">
                  <c:v>-1.4037592196050438E-2</c:v>
                </c:pt>
                <c:pt idx="30571">
                  <c:v>-1.4037592196050438E-2</c:v>
                </c:pt>
                <c:pt idx="30572">
                  <c:v>-1.3799666904591886E-2</c:v>
                </c:pt>
                <c:pt idx="30573">
                  <c:v>-1.3799666904591886E-2</c:v>
                </c:pt>
                <c:pt idx="30574">
                  <c:v>-1.3799666904591886E-2</c:v>
                </c:pt>
                <c:pt idx="30575">
                  <c:v>-1.4037592196050438E-2</c:v>
                </c:pt>
                <c:pt idx="30576">
                  <c:v>-1.4037592196050438E-2</c:v>
                </c:pt>
                <c:pt idx="30577">
                  <c:v>-1.4037592196050438E-2</c:v>
                </c:pt>
                <c:pt idx="30578">
                  <c:v>-1.4037592196050438E-2</c:v>
                </c:pt>
                <c:pt idx="30579">
                  <c:v>-1.4037592196050438E-2</c:v>
                </c:pt>
                <c:pt idx="30580">
                  <c:v>-1.4037592196050438E-2</c:v>
                </c:pt>
                <c:pt idx="30581">
                  <c:v>-1.4037592196050438E-2</c:v>
                </c:pt>
                <c:pt idx="30582">
                  <c:v>-1.4037592196050438E-2</c:v>
                </c:pt>
                <c:pt idx="30583">
                  <c:v>-1.4037592196050438E-2</c:v>
                </c:pt>
                <c:pt idx="30584">
                  <c:v>-1.4037592196050438E-2</c:v>
                </c:pt>
                <c:pt idx="30585">
                  <c:v>-1.3561741613133556E-2</c:v>
                </c:pt>
                <c:pt idx="30586">
                  <c:v>-1.3561741613133556E-2</c:v>
                </c:pt>
                <c:pt idx="30587">
                  <c:v>-1.3561741613133556E-2</c:v>
                </c:pt>
                <c:pt idx="30588">
                  <c:v>-1.3561741613133556E-2</c:v>
                </c:pt>
                <c:pt idx="30589">
                  <c:v>-1.3561741613133556E-2</c:v>
                </c:pt>
                <c:pt idx="30590">
                  <c:v>-1.4037592196050438E-2</c:v>
                </c:pt>
                <c:pt idx="30591">
                  <c:v>-1.4037592196050438E-2</c:v>
                </c:pt>
                <c:pt idx="30592">
                  <c:v>-1.4037592196050438E-2</c:v>
                </c:pt>
                <c:pt idx="30593">
                  <c:v>-1.4037592196050438E-2</c:v>
                </c:pt>
                <c:pt idx="30594">
                  <c:v>-1.4037592196050438E-2</c:v>
                </c:pt>
                <c:pt idx="30595">
                  <c:v>-1.4037592196050438E-2</c:v>
                </c:pt>
                <c:pt idx="30596">
                  <c:v>-1.4037592196050438E-2</c:v>
                </c:pt>
                <c:pt idx="30597">
                  <c:v>-1.4037592196050438E-2</c:v>
                </c:pt>
                <c:pt idx="30598">
                  <c:v>-1.3799666904591886E-2</c:v>
                </c:pt>
                <c:pt idx="30599">
                  <c:v>-1.3799666904591886E-2</c:v>
                </c:pt>
                <c:pt idx="30600">
                  <c:v>-1.3799666904591886E-2</c:v>
                </c:pt>
                <c:pt idx="30601">
                  <c:v>-1.3799666904591886E-2</c:v>
                </c:pt>
                <c:pt idx="30602">
                  <c:v>-1.3799666904591886E-2</c:v>
                </c:pt>
                <c:pt idx="30603">
                  <c:v>-1.3799666904591886E-2</c:v>
                </c:pt>
                <c:pt idx="30604">
                  <c:v>-1.4037592196050438E-2</c:v>
                </c:pt>
                <c:pt idx="30605">
                  <c:v>-1.4037592196050438E-2</c:v>
                </c:pt>
                <c:pt idx="30606">
                  <c:v>-1.4037592196050438E-2</c:v>
                </c:pt>
                <c:pt idx="30607">
                  <c:v>-1.4037592196050438E-2</c:v>
                </c:pt>
                <c:pt idx="30608">
                  <c:v>-1.4037592196050438E-2</c:v>
                </c:pt>
                <c:pt idx="30609">
                  <c:v>-1.4037592196050438E-2</c:v>
                </c:pt>
                <c:pt idx="30610">
                  <c:v>-1.3799666904591886E-2</c:v>
                </c:pt>
                <c:pt idx="30611">
                  <c:v>-1.3799666904591886E-2</c:v>
                </c:pt>
                <c:pt idx="30612">
                  <c:v>-1.3799666904591886E-2</c:v>
                </c:pt>
                <c:pt idx="30613">
                  <c:v>-1.3799666904591886E-2</c:v>
                </c:pt>
                <c:pt idx="30614">
                  <c:v>-1.3799666904591886E-2</c:v>
                </c:pt>
                <c:pt idx="30615">
                  <c:v>-1.3799666904591886E-2</c:v>
                </c:pt>
                <c:pt idx="30616">
                  <c:v>-1.3799666904591886E-2</c:v>
                </c:pt>
                <c:pt idx="30617">
                  <c:v>-1.3799666904591886E-2</c:v>
                </c:pt>
                <c:pt idx="30618">
                  <c:v>-1.3799666904591886E-2</c:v>
                </c:pt>
                <c:pt idx="30619">
                  <c:v>-1.3799666904591886E-2</c:v>
                </c:pt>
                <c:pt idx="30620">
                  <c:v>-1.3799666904591886E-2</c:v>
                </c:pt>
                <c:pt idx="30621">
                  <c:v>-1.3799666904591886E-2</c:v>
                </c:pt>
                <c:pt idx="30622">
                  <c:v>-1.3799666904591886E-2</c:v>
                </c:pt>
                <c:pt idx="30623">
                  <c:v>-1.3799666904591886E-2</c:v>
                </c:pt>
                <c:pt idx="30624">
                  <c:v>-1.3799666904591886E-2</c:v>
                </c:pt>
                <c:pt idx="30625">
                  <c:v>-1.3799666904591886E-2</c:v>
                </c:pt>
                <c:pt idx="30626">
                  <c:v>-1.3561741613133556E-2</c:v>
                </c:pt>
                <c:pt idx="30627">
                  <c:v>-1.3561741613133556E-2</c:v>
                </c:pt>
                <c:pt idx="30628">
                  <c:v>-1.3561741613133556E-2</c:v>
                </c:pt>
                <c:pt idx="30629">
                  <c:v>-1.3561741613133556E-2</c:v>
                </c:pt>
                <c:pt idx="30630">
                  <c:v>-1.3561741613133556E-2</c:v>
                </c:pt>
                <c:pt idx="30631">
                  <c:v>-1.3561741613133556E-2</c:v>
                </c:pt>
                <c:pt idx="30632">
                  <c:v>-1.3561741613133556E-2</c:v>
                </c:pt>
                <c:pt idx="30633">
                  <c:v>-1.3799666904591886E-2</c:v>
                </c:pt>
                <c:pt idx="30634">
                  <c:v>-1.3799666904591886E-2</c:v>
                </c:pt>
                <c:pt idx="30635">
                  <c:v>-1.3799666904591886E-2</c:v>
                </c:pt>
                <c:pt idx="30636">
                  <c:v>-1.3799666904591886E-2</c:v>
                </c:pt>
                <c:pt idx="30637">
                  <c:v>-1.3799666904591886E-2</c:v>
                </c:pt>
                <c:pt idx="30638">
                  <c:v>-1.3799666904591886E-2</c:v>
                </c:pt>
                <c:pt idx="30639">
                  <c:v>-1.3799666904591886E-2</c:v>
                </c:pt>
                <c:pt idx="30640">
                  <c:v>-1.3799666904591886E-2</c:v>
                </c:pt>
                <c:pt idx="30641">
                  <c:v>-1.3799666904591886E-2</c:v>
                </c:pt>
                <c:pt idx="30642">
                  <c:v>-1.3799666904591886E-2</c:v>
                </c:pt>
                <c:pt idx="30643">
                  <c:v>-1.3799666904591886E-2</c:v>
                </c:pt>
                <c:pt idx="30644">
                  <c:v>-1.3799666904591886E-2</c:v>
                </c:pt>
                <c:pt idx="30645">
                  <c:v>-1.3799666904591886E-2</c:v>
                </c:pt>
                <c:pt idx="30646">
                  <c:v>-1.3799666904591886E-2</c:v>
                </c:pt>
                <c:pt idx="30647">
                  <c:v>-1.3799666904591886E-2</c:v>
                </c:pt>
                <c:pt idx="30648">
                  <c:v>-1.3799666904591886E-2</c:v>
                </c:pt>
                <c:pt idx="30649">
                  <c:v>-1.3799666904591886E-2</c:v>
                </c:pt>
                <c:pt idx="30650">
                  <c:v>-1.3799666904591886E-2</c:v>
                </c:pt>
                <c:pt idx="30651">
                  <c:v>-1.4037592196050438E-2</c:v>
                </c:pt>
                <c:pt idx="30652">
                  <c:v>-1.4037592196050438E-2</c:v>
                </c:pt>
                <c:pt idx="30653">
                  <c:v>-1.4037592196050438E-2</c:v>
                </c:pt>
                <c:pt idx="30654">
                  <c:v>-1.4037592196050438E-2</c:v>
                </c:pt>
                <c:pt idx="30655">
                  <c:v>-1.4037592196050438E-2</c:v>
                </c:pt>
                <c:pt idx="30656">
                  <c:v>-1.4037592196050438E-2</c:v>
                </c:pt>
                <c:pt idx="30657">
                  <c:v>-1.4037592196050438E-2</c:v>
                </c:pt>
                <c:pt idx="30658">
                  <c:v>-1.4037592196050438E-2</c:v>
                </c:pt>
                <c:pt idx="30659">
                  <c:v>-1.3799666904591886E-2</c:v>
                </c:pt>
                <c:pt idx="30660">
                  <c:v>-1.3799666904591886E-2</c:v>
                </c:pt>
                <c:pt idx="30661">
                  <c:v>-1.4037592196050438E-2</c:v>
                </c:pt>
                <c:pt idx="30662">
                  <c:v>-1.4037592196050438E-2</c:v>
                </c:pt>
                <c:pt idx="30663">
                  <c:v>-1.4037592196050438E-2</c:v>
                </c:pt>
                <c:pt idx="30664">
                  <c:v>-1.4037592196050438E-2</c:v>
                </c:pt>
                <c:pt idx="30665">
                  <c:v>-1.4037592196050438E-2</c:v>
                </c:pt>
                <c:pt idx="30666">
                  <c:v>-1.4037592196050438E-2</c:v>
                </c:pt>
                <c:pt idx="30667">
                  <c:v>-1.4037592196050438E-2</c:v>
                </c:pt>
                <c:pt idx="30668">
                  <c:v>-1.4037592196050438E-2</c:v>
                </c:pt>
                <c:pt idx="30669">
                  <c:v>-1.4275517487508922E-2</c:v>
                </c:pt>
                <c:pt idx="30670">
                  <c:v>-1.4275517487508922E-2</c:v>
                </c:pt>
                <c:pt idx="30671">
                  <c:v>-1.4275517487508922E-2</c:v>
                </c:pt>
                <c:pt idx="30672">
                  <c:v>-1.4275517487508922E-2</c:v>
                </c:pt>
                <c:pt idx="30673">
                  <c:v>-1.4513442778967409E-2</c:v>
                </c:pt>
                <c:pt idx="30674">
                  <c:v>-1.4513442778967409E-2</c:v>
                </c:pt>
                <c:pt idx="30675">
                  <c:v>-1.4751368070425878E-2</c:v>
                </c:pt>
                <c:pt idx="30676">
                  <c:v>-1.4751368070425878E-2</c:v>
                </c:pt>
                <c:pt idx="30677">
                  <c:v>-1.4513442778967409E-2</c:v>
                </c:pt>
                <c:pt idx="30678">
                  <c:v>-1.4513442778967409E-2</c:v>
                </c:pt>
                <c:pt idx="30679">
                  <c:v>-1.4751368070425878E-2</c:v>
                </c:pt>
                <c:pt idx="30680">
                  <c:v>-1.4751368070425878E-2</c:v>
                </c:pt>
                <c:pt idx="30681">
                  <c:v>-1.4751368070425878E-2</c:v>
                </c:pt>
                <c:pt idx="30682">
                  <c:v>-1.4751368070425878E-2</c:v>
                </c:pt>
                <c:pt idx="30683">
                  <c:v>-1.4751368070425878E-2</c:v>
                </c:pt>
                <c:pt idx="30684">
                  <c:v>-1.4751368070425878E-2</c:v>
                </c:pt>
                <c:pt idx="30685">
                  <c:v>-1.4275517487508922E-2</c:v>
                </c:pt>
                <c:pt idx="30686">
                  <c:v>-1.4275517487508922E-2</c:v>
                </c:pt>
                <c:pt idx="30687">
                  <c:v>-1.4275517487508922E-2</c:v>
                </c:pt>
                <c:pt idx="30688">
                  <c:v>-1.4275517487508922E-2</c:v>
                </c:pt>
                <c:pt idx="30689">
                  <c:v>-1.4275517487508922E-2</c:v>
                </c:pt>
                <c:pt idx="30690">
                  <c:v>-1.4275517487508922E-2</c:v>
                </c:pt>
                <c:pt idx="30691">
                  <c:v>-1.4275517487508922E-2</c:v>
                </c:pt>
                <c:pt idx="30692">
                  <c:v>-1.4275517487508922E-2</c:v>
                </c:pt>
                <c:pt idx="30693">
                  <c:v>-1.4513442778967409E-2</c:v>
                </c:pt>
                <c:pt idx="30694">
                  <c:v>-1.4513442778967409E-2</c:v>
                </c:pt>
                <c:pt idx="30695">
                  <c:v>-1.4513442778967409E-2</c:v>
                </c:pt>
                <c:pt idx="30696">
                  <c:v>-1.4513442778967409E-2</c:v>
                </c:pt>
                <c:pt idx="30697">
                  <c:v>-1.4513442778967409E-2</c:v>
                </c:pt>
                <c:pt idx="30698">
                  <c:v>-1.4513442778967409E-2</c:v>
                </c:pt>
                <c:pt idx="30699">
                  <c:v>-1.4513442778967409E-2</c:v>
                </c:pt>
                <c:pt idx="30700">
                  <c:v>-1.4513442778967409E-2</c:v>
                </c:pt>
                <c:pt idx="30701">
                  <c:v>-1.4513442778967409E-2</c:v>
                </c:pt>
                <c:pt idx="30702">
                  <c:v>-1.4513442778967409E-2</c:v>
                </c:pt>
                <c:pt idx="30703">
                  <c:v>-1.4513442778967409E-2</c:v>
                </c:pt>
                <c:pt idx="30704">
                  <c:v>-1.4513442778967409E-2</c:v>
                </c:pt>
                <c:pt idx="30705">
                  <c:v>-1.4513442778967409E-2</c:v>
                </c:pt>
                <c:pt idx="30706">
                  <c:v>-1.4751368070425878E-2</c:v>
                </c:pt>
                <c:pt idx="30707">
                  <c:v>-1.4751368070425878E-2</c:v>
                </c:pt>
                <c:pt idx="30708">
                  <c:v>-1.4751368070425878E-2</c:v>
                </c:pt>
                <c:pt idx="30709">
                  <c:v>-1.4751368070425878E-2</c:v>
                </c:pt>
                <c:pt idx="30710">
                  <c:v>-1.4751368070425878E-2</c:v>
                </c:pt>
                <c:pt idx="30711">
                  <c:v>-1.4751368070425878E-2</c:v>
                </c:pt>
                <c:pt idx="30712">
                  <c:v>-1.4989293361884364E-2</c:v>
                </c:pt>
                <c:pt idx="30713">
                  <c:v>-1.4989293361884364E-2</c:v>
                </c:pt>
                <c:pt idx="30714">
                  <c:v>-1.4989293361884364E-2</c:v>
                </c:pt>
                <c:pt idx="30715">
                  <c:v>-1.4989293361884364E-2</c:v>
                </c:pt>
                <c:pt idx="30716">
                  <c:v>-1.4989293361884364E-2</c:v>
                </c:pt>
                <c:pt idx="30717">
                  <c:v>-1.4751368070425878E-2</c:v>
                </c:pt>
                <c:pt idx="30718">
                  <c:v>-1.4989293361884364E-2</c:v>
                </c:pt>
                <c:pt idx="30719">
                  <c:v>-1.4989293361884364E-2</c:v>
                </c:pt>
                <c:pt idx="30720">
                  <c:v>-1.5465143944801344E-2</c:v>
                </c:pt>
                <c:pt idx="30721">
                  <c:v>-1.5465143944801344E-2</c:v>
                </c:pt>
                <c:pt idx="30722">
                  <c:v>-1.5940994527718327E-2</c:v>
                </c:pt>
                <c:pt idx="30723">
                  <c:v>-1.5940994527718327E-2</c:v>
                </c:pt>
                <c:pt idx="30724">
                  <c:v>-1.6178919819176782E-2</c:v>
                </c:pt>
                <c:pt idx="30725">
                  <c:v>-1.6178919819176782E-2</c:v>
                </c:pt>
                <c:pt idx="30726">
                  <c:v>-1.6178919819176782E-2</c:v>
                </c:pt>
                <c:pt idx="30727">
                  <c:v>-1.6178919819176782E-2</c:v>
                </c:pt>
                <c:pt idx="30728">
                  <c:v>-1.6178919819176782E-2</c:v>
                </c:pt>
                <c:pt idx="30729">
                  <c:v>-1.6178919819176782E-2</c:v>
                </c:pt>
                <c:pt idx="30730">
                  <c:v>-1.6178919819176782E-2</c:v>
                </c:pt>
                <c:pt idx="30731">
                  <c:v>-1.6178919819176782E-2</c:v>
                </c:pt>
                <c:pt idx="30732">
                  <c:v>-1.6178919819176782E-2</c:v>
                </c:pt>
                <c:pt idx="30733">
                  <c:v>-1.6178919819176782E-2</c:v>
                </c:pt>
                <c:pt idx="30734">
                  <c:v>-1.6178919819176782E-2</c:v>
                </c:pt>
                <c:pt idx="30735">
                  <c:v>-1.6178919819176782E-2</c:v>
                </c:pt>
                <c:pt idx="30736">
                  <c:v>-1.570306923625988E-2</c:v>
                </c:pt>
                <c:pt idx="30737">
                  <c:v>-1.570306923625988E-2</c:v>
                </c:pt>
                <c:pt idx="30738">
                  <c:v>-1.570306923625988E-2</c:v>
                </c:pt>
                <c:pt idx="30739">
                  <c:v>-1.570306923625988E-2</c:v>
                </c:pt>
                <c:pt idx="30740">
                  <c:v>-1.570306923625988E-2</c:v>
                </c:pt>
                <c:pt idx="30741">
                  <c:v>-1.570306923625988E-2</c:v>
                </c:pt>
                <c:pt idx="30742">
                  <c:v>-1.570306923625988E-2</c:v>
                </c:pt>
                <c:pt idx="30743">
                  <c:v>-1.6178919819176782E-2</c:v>
                </c:pt>
                <c:pt idx="30744">
                  <c:v>-1.6178919819176782E-2</c:v>
                </c:pt>
                <c:pt idx="30745">
                  <c:v>-1.6178919819176782E-2</c:v>
                </c:pt>
                <c:pt idx="30746">
                  <c:v>-1.6178919819176782E-2</c:v>
                </c:pt>
                <c:pt idx="30747">
                  <c:v>-1.6178919819176782E-2</c:v>
                </c:pt>
                <c:pt idx="30748">
                  <c:v>-1.6178919819176782E-2</c:v>
                </c:pt>
                <c:pt idx="30749">
                  <c:v>-1.6416845110635323E-2</c:v>
                </c:pt>
                <c:pt idx="30750">
                  <c:v>-1.6416845110635323E-2</c:v>
                </c:pt>
                <c:pt idx="30751">
                  <c:v>-1.6416845110635323E-2</c:v>
                </c:pt>
                <c:pt idx="30752">
                  <c:v>-1.6416845110635323E-2</c:v>
                </c:pt>
                <c:pt idx="30753">
                  <c:v>-1.6654770402093743E-2</c:v>
                </c:pt>
                <c:pt idx="30754">
                  <c:v>-1.6654770402093743E-2</c:v>
                </c:pt>
                <c:pt idx="30755">
                  <c:v>-1.6654770402093743E-2</c:v>
                </c:pt>
                <c:pt idx="30756">
                  <c:v>-1.6654770402093743E-2</c:v>
                </c:pt>
                <c:pt idx="30757">
                  <c:v>-1.6654770402093743E-2</c:v>
                </c:pt>
                <c:pt idx="30758">
                  <c:v>-1.6654770402093743E-2</c:v>
                </c:pt>
                <c:pt idx="30759">
                  <c:v>-1.6416845110635323E-2</c:v>
                </c:pt>
                <c:pt idx="30760">
                  <c:v>-1.6416845110635323E-2</c:v>
                </c:pt>
                <c:pt idx="30761">
                  <c:v>-1.6654770402093743E-2</c:v>
                </c:pt>
                <c:pt idx="30762">
                  <c:v>-1.6654770402093743E-2</c:v>
                </c:pt>
                <c:pt idx="30763">
                  <c:v>-1.6654770402093743E-2</c:v>
                </c:pt>
                <c:pt idx="30764">
                  <c:v>-1.6654770402093743E-2</c:v>
                </c:pt>
                <c:pt idx="30765">
                  <c:v>-1.6654770402093743E-2</c:v>
                </c:pt>
                <c:pt idx="30766">
                  <c:v>-1.6654770402093743E-2</c:v>
                </c:pt>
                <c:pt idx="30767">
                  <c:v>-1.6654770402093743E-2</c:v>
                </c:pt>
                <c:pt idx="30768">
                  <c:v>-1.6654770402093743E-2</c:v>
                </c:pt>
                <c:pt idx="30769">
                  <c:v>-1.6654770402093743E-2</c:v>
                </c:pt>
                <c:pt idx="30770">
                  <c:v>-1.6654770402093743E-2</c:v>
                </c:pt>
                <c:pt idx="30771">
                  <c:v>-1.6654770402093743E-2</c:v>
                </c:pt>
                <c:pt idx="30772">
                  <c:v>-1.6654770402093743E-2</c:v>
                </c:pt>
                <c:pt idx="30773">
                  <c:v>-1.6654770402093743E-2</c:v>
                </c:pt>
                <c:pt idx="30774">
                  <c:v>-1.6416845110635323E-2</c:v>
                </c:pt>
                <c:pt idx="30775">
                  <c:v>-1.6654770402093743E-2</c:v>
                </c:pt>
                <c:pt idx="30776">
                  <c:v>-1.6654770402093743E-2</c:v>
                </c:pt>
                <c:pt idx="30777">
                  <c:v>-1.6654770402093743E-2</c:v>
                </c:pt>
                <c:pt idx="30778">
                  <c:v>-1.6654770402093743E-2</c:v>
                </c:pt>
                <c:pt idx="30779">
                  <c:v>-1.6654770402093743E-2</c:v>
                </c:pt>
                <c:pt idx="30780">
                  <c:v>-1.6416845110635323E-2</c:v>
                </c:pt>
                <c:pt idx="30781">
                  <c:v>-1.6416845110635323E-2</c:v>
                </c:pt>
                <c:pt idx="30782">
                  <c:v>-1.6178919819176782E-2</c:v>
                </c:pt>
                <c:pt idx="30783">
                  <c:v>-1.6178919819176782E-2</c:v>
                </c:pt>
                <c:pt idx="30784">
                  <c:v>-1.570306923625988E-2</c:v>
                </c:pt>
                <c:pt idx="30785">
                  <c:v>-1.570306923625988E-2</c:v>
                </c:pt>
                <c:pt idx="30786">
                  <c:v>-1.5465143944801344E-2</c:v>
                </c:pt>
                <c:pt idx="30787">
                  <c:v>-1.5465143944801344E-2</c:v>
                </c:pt>
                <c:pt idx="30788">
                  <c:v>-1.5465143944801344E-2</c:v>
                </c:pt>
                <c:pt idx="30789">
                  <c:v>-1.5465143944801344E-2</c:v>
                </c:pt>
                <c:pt idx="30790">
                  <c:v>-1.5465143944801344E-2</c:v>
                </c:pt>
                <c:pt idx="30791">
                  <c:v>-1.5465143944801344E-2</c:v>
                </c:pt>
                <c:pt idx="30792">
                  <c:v>-1.5465143944801344E-2</c:v>
                </c:pt>
                <c:pt idx="30793">
                  <c:v>-1.5465143944801344E-2</c:v>
                </c:pt>
                <c:pt idx="30794">
                  <c:v>-1.5465143944801344E-2</c:v>
                </c:pt>
                <c:pt idx="30795">
                  <c:v>-1.5465143944801344E-2</c:v>
                </c:pt>
                <c:pt idx="30796">
                  <c:v>-1.570306923625988E-2</c:v>
                </c:pt>
                <c:pt idx="30797">
                  <c:v>-1.570306923625988E-2</c:v>
                </c:pt>
                <c:pt idx="30798">
                  <c:v>-1.6178919819176782E-2</c:v>
                </c:pt>
                <c:pt idx="30799">
                  <c:v>-1.6178919819176782E-2</c:v>
                </c:pt>
                <c:pt idx="30800">
                  <c:v>-1.6178919819176782E-2</c:v>
                </c:pt>
                <c:pt idx="30801">
                  <c:v>-1.6178919819176782E-2</c:v>
                </c:pt>
                <c:pt idx="30802">
                  <c:v>-1.5940994527718327E-2</c:v>
                </c:pt>
                <c:pt idx="30803">
                  <c:v>-1.5940994527718327E-2</c:v>
                </c:pt>
                <c:pt idx="30804">
                  <c:v>-1.5940994527718327E-2</c:v>
                </c:pt>
                <c:pt idx="30805">
                  <c:v>-1.5940994527718327E-2</c:v>
                </c:pt>
                <c:pt idx="30806">
                  <c:v>-1.5940994527718327E-2</c:v>
                </c:pt>
                <c:pt idx="30807">
                  <c:v>-1.5940994527718327E-2</c:v>
                </c:pt>
                <c:pt idx="30808">
                  <c:v>-1.5940994527718327E-2</c:v>
                </c:pt>
                <c:pt idx="30809">
                  <c:v>-1.5940994527718327E-2</c:v>
                </c:pt>
                <c:pt idx="30810">
                  <c:v>-1.5227218653342851E-2</c:v>
                </c:pt>
                <c:pt idx="30811">
                  <c:v>-1.5227218653342851E-2</c:v>
                </c:pt>
                <c:pt idx="30812">
                  <c:v>-1.5465143944801344E-2</c:v>
                </c:pt>
                <c:pt idx="30813">
                  <c:v>-1.5465143944801344E-2</c:v>
                </c:pt>
                <c:pt idx="30814">
                  <c:v>-1.5227218653342851E-2</c:v>
                </c:pt>
                <c:pt idx="30815">
                  <c:v>-1.5227218653342851E-2</c:v>
                </c:pt>
                <c:pt idx="30816">
                  <c:v>-1.5227218653342851E-2</c:v>
                </c:pt>
                <c:pt idx="30817">
                  <c:v>-1.5227218653342851E-2</c:v>
                </c:pt>
                <c:pt idx="30818">
                  <c:v>-1.5227218653342851E-2</c:v>
                </c:pt>
                <c:pt idx="30819">
                  <c:v>-1.5227218653342851E-2</c:v>
                </c:pt>
                <c:pt idx="30820">
                  <c:v>-1.5227218653342851E-2</c:v>
                </c:pt>
                <c:pt idx="30821">
                  <c:v>-1.5227218653342851E-2</c:v>
                </c:pt>
                <c:pt idx="30822">
                  <c:v>-1.5227218653342851E-2</c:v>
                </c:pt>
                <c:pt idx="30823">
                  <c:v>-1.5227218653342851E-2</c:v>
                </c:pt>
                <c:pt idx="30824">
                  <c:v>-1.5465143944801344E-2</c:v>
                </c:pt>
                <c:pt idx="30825">
                  <c:v>-1.5465143944801344E-2</c:v>
                </c:pt>
                <c:pt idx="30826">
                  <c:v>-1.5465143944801344E-2</c:v>
                </c:pt>
                <c:pt idx="30827">
                  <c:v>-1.5465143944801344E-2</c:v>
                </c:pt>
                <c:pt idx="30828">
                  <c:v>-1.5227218653342851E-2</c:v>
                </c:pt>
                <c:pt idx="30829">
                  <c:v>-1.5227218653342851E-2</c:v>
                </c:pt>
                <c:pt idx="30830">
                  <c:v>-1.4989293361884364E-2</c:v>
                </c:pt>
                <c:pt idx="30831">
                  <c:v>-1.4989293361884364E-2</c:v>
                </c:pt>
                <c:pt idx="30832">
                  <c:v>-1.5227218653342851E-2</c:v>
                </c:pt>
                <c:pt idx="30833">
                  <c:v>-1.5465143944801344E-2</c:v>
                </c:pt>
                <c:pt idx="30834">
                  <c:v>-1.5465143944801344E-2</c:v>
                </c:pt>
                <c:pt idx="30835">
                  <c:v>-1.5465143944801344E-2</c:v>
                </c:pt>
                <c:pt idx="30836">
                  <c:v>-1.570306923625988E-2</c:v>
                </c:pt>
                <c:pt idx="30837">
                  <c:v>-1.5465143944801344E-2</c:v>
                </c:pt>
                <c:pt idx="30838">
                  <c:v>-1.5465143944801344E-2</c:v>
                </c:pt>
                <c:pt idx="30839">
                  <c:v>-1.570306923625988E-2</c:v>
                </c:pt>
                <c:pt idx="30840">
                  <c:v>-1.570306923625988E-2</c:v>
                </c:pt>
                <c:pt idx="30841">
                  <c:v>-1.5940994527718327E-2</c:v>
                </c:pt>
                <c:pt idx="30842">
                  <c:v>-1.5940994527718327E-2</c:v>
                </c:pt>
                <c:pt idx="30843">
                  <c:v>-1.570306923625988E-2</c:v>
                </c:pt>
                <c:pt idx="30844">
                  <c:v>-1.570306923625988E-2</c:v>
                </c:pt>
                <c:pt idx="30845">
                  <c:v>-1.5465143944801344E-2</c:v>
                </c:pt>
                <c:pt idx="30846">
                  <c:v>-1.5465143944801344E-2</c:v>
                </c:pt>
                <c:pt idx="30847">
                  <c:v>-1.5465143944801344E-2</c:v>
                </c:pt>
                <c:pt idx="30848">
                  <c:v>-1.5465143944801344E-2</c:v>
                </c:pt>
                <c:pt idx="30849">
                  <c:v>-1.5227218653342851E-2</c:v>
                </c:pt>
                <c:pt idx="30850">
                  <c:v>-1.5227218653342851E-2</c:v>
                </c:pt>
                <c:pt idx="30851">
                  <c:v>-1.5940994527718327E-2</c:v>
                </c:pt>
                <c:pt idx="30852">
                  <c:v>-1.5940994527718327E-2</c:v>
                </c:pt>
                <c:pt idx="30853">
                  <c:v>-1.5940994527718327E-2</c:v>
                </c:pt>
                <c:pt idx="30854">
                  <c:v>-1.5940994527718327E-2</c:v>
                </c:pt>
                <c:pt idx="30855">
                  <c:v>-1.5465143944801344E-2</c:v>
                </c:pt>
                <c:pt idx="30856">
                  <c:v>-1.5465143944801344E-2</c:v>
                </c:pt>
                <c:pt idx="30857">
                  <c:v>-1.570306923625988E-2</c:v>
                </c:pt>
                <c:pt idx="30858">
                  <c:v>-1.570306923625988E-2</c:v>
                </c:pt>
                <c:pt idx="30859">
                  <c:v>-1.570306923625988E-2</c:v>
                </c:pt>
                <c:pt idx="30860">
                  <c:v>-1.570306923625988E-2</c:v>
                </c:pt>
                <c:pt idx="30861">
                  <c:v>-1.570306923625988E-2</c:v>
                </c:pt>
                <c:pt idx="30862">
                  <c:v>-1.570306923625988E-2</c:v>
                </c:pt>
                <c:pt idx="30863">
                  <c:v>-1.570306923625988E-2</c:v>
                </c:pt>
                <c:pt idx="30864">
                  <c:v>-1.570306923625988E-2</c:v>
                </c:pt>
                <c:pt idx="30865">
                  <c:v>-1.5940994527718327E-2</c:v>
                </c:pt>
                <c:pt idx="30866">
                  <c:v>-1.5940994527718327E-2</c:v>
                </c:pt>
                <c:pt idx="30867">
                  <c:v>-1.5940994527718327E-2</c:v>
                </c:pt>
                <c:pt idx="30868">
                  <c:v>-1.5940994527718327E-2</c:v>
                </c:pt>
                <c:pt idx="30869">
                  <c:v>-1.5940994527718327E-2</c:v>
                </c:pt>
                <c:pt idx="30870">
                  <c:v>-1.5940994527718327E-2</c:v>
                </c:pt>
                <c:pt idx="30871">
                  <c:v>-1.5940994527718327E-2</c:v>
                </c:pt>
                <c:pt idx="30872">
                  <c:v>-1.5940994527718327E-2</c:v>
                </c:pt>
                <c:pt idx="30873">
                  <c:v>-1.5940994527718327E-2</c:v>
                </c:pt>
                <c:pt idx="30874">
                  <c:v>-1.5940994527718327E-2</c:v>
                </c:pt>
                <c:pt idx="30875">
                  <c:v>-1.5940994527718327E-2</c:v>
                </c:pt>
                <c:pt idx="30876">
                  <c:v>-1.5940994527718327E-2</c:v>
                </c:pt>
                <c:pt idx="30877">
                  <c:v>-1.5940994527718327E-2</c:v>
                </c:pt>
                <c:pt idx="30878">
                  <c:v>-1.5940994527718327E-2</c:v>
                </c:pt>
                <c:pt idx="30879">
                  <c:v>-1.5940994527718327E-2</c:v>
                </c:pt>
                <c:pt idx="30880">
                  <c:v>-1.5940994527718327E-2</c:v>
                </c:pt>
                <c:pt idx="30881">
                  <c:v>-1.570306923625988E-2</c:v>
                </c:pt>
                <c:pt idx="30882">
                  <c:v>-1.570306923625988E-2</c:v>
                </c:pt>
                <c:pt idx="30883">
                  <c:v>-1.5940994527718327E-2</c:v>
                </c:pt>
                <c:pt idx="30884">
                  <c:v>-1.5940994527718327E-2</c:v>
                </c:pt>
                <c:pt idx="30885">
                  <c:v>-1.6178919819176782E-2</c:v>
                </c:pt>
                <c:pt idx="30886">
                  <c:v>-1.6178919819176782E-2</c:v>
                </c:pt>
                <c:pt idx="30887">
                  <c:v>-1.6178919819176782E-2</c:v>
                </c:pt>
                <c:pt idx="30888">
                  <c:v>-1.6178919819176782E-2</c:v>
                </c:pt>
                <c:pt idx="30889">
                  <c:v>-1.6178919819176782E-2</c:v>
                </c:pt>
                <c:pt idx="30890">
                  <c:v>-1.6178919819176782E-2</c:v>
                </c:pt>
                <c:pt idx="30891">
                  <c:v>-1.6178919819176782E-2</c:v>
                </c:pt>
                <c:pt idx="30892">
                  <c:v>-1.6178919819176782E-2</c:v>
                </c:pt>
                <c:pt idx="30893">
                  <c:v>-1.6178919819176782E-2</c:v>
                </c:pt>
                <c:pt idx="30894">
                  <c:v>-1.6178919819176782E-2</c:v>
                </c:pt>
                <c:pt idx="30895">
                  <c:v>-1.6178919819176782E-2</c:v>
                </c:pt>
                <c:pt idx="30896">
                  <c:v>-1.6178919819176782E-2</c:v>
                </c:pt>
                <c:pt idx="30897">
                  <c:v>-1.5940994527718327E-2</c:v>
                </c:pt>
                <c:pt idx="30898">
                  <c:v>-1.570306923625988E-2</c:v>
                </c:pt>
                <c:pt idx="30899">
                  <c:v>-1.5940994527718327E-2</c:v>
                </c:pt>
                <c:pt idx="30900">
                  <c:v>-1.6178919819176782E-2</c:v>
                </c:pt>
                <c:pt idx="30901">
                  <c:v>-1.6178919819176782E-2</c:v>
                </c:pt>
                <c:pt idx="30902">
                  <c:v>-1.6178919819176782E-2</c:v>
                </c:pt>
                <c:pt idx="30903">
                  <c:v>-1.5940994527718327E-2</c:v>
                </c:pt>
                <c:pt idx="30904">
                  <c:v>-1.5940994527718327E-2</c:v>
                </c:pt>
                <c:pt idx="30905">
                  <c:v>-1.5940994527718327E-2</c:v>
                </c:pt>
                <c:pt idx="30906">
                  <c:v>-1.5940994527718327E-2</c:v>
                </c:pt>
                <c:pt idx="30907">
                  <c:v>-1.5940994527718327E-2</c:v>
                </c:pt>
                <c:pt idx="30908">
                  <c:v>-1.570306923625988E-2</c:v>
                </c:pt>
                <c:pt idx="30909">
                  <c:v>-1.570306923625988E-2</c:v>
                </c:pt>
                <c:pt idx="30910">
                  <c:v>-1.570306923625988E-2</c:v>
                </c:pt>
                <c:pt idx="30911">
                  <c:v>-1.570306923625988E-2</c:v>
                </c:pt>
                <c:pt idx="30912">
                  <c:v>-1.570306923625988E-2</c:v>
                </c:pt>
                <c:pt idx="30913">
                  <c:v>-1.570306923625988E-2</c:v>
                </c:pt>
                <c:pt idx="30914">
                  <c:v>-1.6178919819176782E-2</c:v>
                </c:pt>
                <c:pt idx="30915">
                  <c:v>-1.6178919819176782E-2</c:v>
                </c:pt>
                <c:pt idx="30916">
                  <c:v>-1.6178919819176782E-2</c:v>
                </c:pt>
                <c:pt idx="30917">
                  <c:v>-1.6178919819176782E-2</c:v>
                </c:pt>
                <c:pt idx="30918">
                  <c:v>-1.6178919819176782E-2</c:v>
                </c:pt>
                <c:pt idx="30919">
                  <c:v>-1.6178919819176782E-2</c:v>
                </c:pt>
                <c:pt idx="30920">
                  <c:v>-1.5940994527718327E-2</c:v>
                </c:pt>
                <c:pt idx="30921">
                  <c:v>-1.5940994527718327E-2</c:v>
                </c:pt>
                <c:pt idx="30922">
                  <c:v>-1.5940994527718327E-2</c:v>
                </c:pt>
                <c:pt idx="30923">
                  <c:v>-1.6178919819176782E-2</c:v>
                </c:pt>
                <c:pt idx="30924">
                  <c:v>-1.6178919819176782E-2</c:v>
                </c:pt>
                <c:pt idx="30925">
                  <c:v>-1.5940994527718327E-2</c:v>
                </c:pt>
                <c:pt idx="30926">
                  <c:v>-1.570306923625988E-2</c:v>
                </c:pt>
                <c:pt idx="30927">
                  <c:v>-1.5940994527718327E-2</c:v>
                </c:pt>
                <c:pt idx="30928">
                  <c:v>-1.5940994527718327E-2</c:v>
                </c:pt>
                <c:pt idx="30929">
                  <c:v>-1.5940994527718327E-2</c:v>
                </c:pt>
                <c:pt idx="30930">
                  <c:v>-1.5940994527718327E-2</c:v>
                </c:pt>
                <c:pt idx="30931">
                  <c:v>-1.5940994527718327E-2</c:v>
                </c:pt>
                <c:pt idx="30932">
                  <c:v>-1.5940994527718327E-2</c:v>
                </c:pt>
                <c:pt idx="30933">
                  <c:v>-1.5940994527718327E-2</c:v>
                </c:pt>
                <c:pt idx="30934">
                  <c:v>-1.5940994527718327E-2</c:v>
                </c:pt>
                <c:pt idx="30935">
                  <c:v>-1.5940994527718327E-2</c:v>
                </c:pt>
                <c:pt idx="30936">
                  <c:v>-1.570306923625988E-2</c:v>
                </c:pt>
                <c:pt idx="30937">
                  <c:v>-1.570306923625988E-2</c:v>
                </c:pt>
                <c:pt idx="30938">
                  <c:v>-1.570306923625988E-2</c:v>
                </c:pt>
                <c:pt idx="30939">
                  <c:v>-1.570306923625988E-2</c:v>
                </c:pt>
                <c:pt idx="30940">
                  <c:v>-1.5465143944801344E-2</c:v>
                </c:pt>
                <c:pt idx="30941">
                  <c:v>-1.5465143944801344E-2</c:v>
                </c:pt>
                <c:pt idx="30942">
                  <c:v>-1.5465143944801344E-2</c:v>
                </c:pt>
                <c:pt idx="30943">
                  <c:v>-1.5465143944801344E-2</c:v>
                </c:pt>
                <c:pt idx="30944">
                  <c:v>-1.5227218653342851E-2</c:v>
                </c:pt>
                <c:pt idx="30945">
                  <c:v>-1.5227218653342851E-2</c:v>
                </c:pt>
                <c:pt idx="30946">
                  <c:v>-1.5227218653342851E-2</c:v>
                </c:pt>
                <c:pt idx="30947">
                  <c:v>-1.5227218653342851E-2</c:v>
                </c:pt>
                <c:pt idx="30948">
                  <c:v>-1.4989293361884364E-2</c:v>
                </c:pt>
                <c:pt idx="30949">
                  <c:v>-1.4989293361884364E-2</c:v>
                </c:pt>
                <c:pt idx="30950">
                  <c:v>-1.4989293361884364E-2</c:v>
                </c:pt>
                <c:pt idx="30951">
                  <c:v>-1.4989293361884364E-2</c:v>
                </c:pt>
                <c:pt idx="30952">
                  <c:v>-1.4989293361884364E-2</c:v>
                </c:pt>
                <c:pt idx="30953">
                  <c:v>-8.6206896551724258E-3</c:v>
                </c:pt>
                <c:pt idx="30954">
                  <c:v>-8.6206896551724258E-3</c:v>
                </c:pt>
                <c:pt idx="30955">
                  <c:v>-8.6206896551724258E-3</c:v>
                </c:pt>
                <c:pt idx="30956">
                  <c:v>-8.3812260536398567E-3</c:v>
                </c:pt>
                <c:pt idx="30957">
                  <c:v>-8.6206896551724258E-3</c:v>
                </c:pt>
                <c:pt idx="30958">
                  <c:v>-8.6206896551724258E-3</c:v>
                </c:pt>
                <c:pt idx="30959">
                  <c:v>-8.6206896551724258E-3</c:v>
                </c:pt>
                <c:pt idx="30960">
                  <c:v>-8.6206896551724258E-3</c:v>
                </c:pt>
                <c:pt idx="30961">
                  <c:v>-8.6206896551724258E-3</c:v>
                </c:pt>
                <c:pt idx="30962">
                  <c:v>-8.6206896551724258E-3</c:v>
                </c:pt>
                <c:pt idx="30963">
                  <c:v>-8.6206896551724258E-3</c:v>
                </c:pt>
                <c:pt idx="30964">
                  <c:v>-8.6206896551724258E-3</c:v>
                </c:pt>
                <c:pt idx="30965">
                  <c:v>-8.6206896551724258E-3</c:v>
                </c:pt>
                <c:pt idx="30966">
                  <c:v>-8.6206896551724258E-3</c:v>
                </c:pt>
                <c:pt idx="30967">
                  <c:v>-8.6206896551724258E-3</c:v>
                </c:pt>
                <c:pt idx="30968">
                  <c:v>-8.6206896551724258E-3</c:v>
                </c:pt>
                <c:pt idx="30969">
                  <c:v>-8.6206896551724258E-3</c:v>
                </c:pt>
                <c:pt idx="30970">
                  <c:v>-8.3832335329341728E-3</c:v>
                </c:pt>
                <c:pt idx="30971">
                  <c:v>-8.3832335329341728E-3</c:v>
                </c:pt>
                <c:pt idx="30972">
                  <c:v>-8.3832335329341728E-3</c:v>
                </c:pt>
                <c:pt idx="30973">
                  <c:v>-8.6227544910179778E-3</c:v>
                </c:pt>
                <c:pt idx="30974">
                  <c:v>-8.6227544910179778E-3</c:v>
                </c:pt>
                <c:pt idx="30975">
                  <c:v>-8.6227544910179778E-3</c:v>
                </c:pt>
                <c:pt idx="30976">
                  <c:v>-8.3852419741255839E-3</c:v>
                </c:pt>
                <c:pt idx="30977">
                  <c:v>-8.8643986583613471E-3</c:v>
                </c:pt>
                <c:pt idx="30978">
                  <c:v>-8.6268871315600508E-3</c:v>
                </c:pt>
                <c:pt idx="30979">
                  <c:v>-8.6268871315600508E-3</c:v>
                </c:pt>
                <c:pt idx="30980">
                  <c:v>-8.3892617449664447E-3</c:v>
                </c:pt>
                <c:pt idx="30981">
                  <c:v>-8.6289549376797701E-3</c:v>
                </c:pt>
                <c:pt idx="30982">
                  <c:v>-8.6289549376797701E-3</c:v>
                </c:pt>
                <c:pt idx="30983">
                  <c:v>-8.6289549376797701E-3</c:v>
                </c:pt>
                <c:pt idx="30984">
                  <c:v>-8.6289549376797701E-3</c:v>
                </c:pt>
                <c:pt idx="30985">
                  <c:v>-8.6289549376797701E-3</c:v>
                </c:pt>
                <c:pt idx="30986">
                  <c:v>-8.6289549376797701E-3</c:v>
                </c:pt>
                <c:pt idx="30987">
                  <c:v>-8.3892617449664447E-3</c:v>
                </c:pt>
                <c:pt idx="30988">
                  <c:v>-8.6268871315600508E-3</c:v>
                </c:pt>
                <c:pt idx="30989">
                  <c:v>-8.6268871315600508E-3</c:v>
                </c:pt>
                <c:pt idx="30990">
                  <c:v>-8.8643986583613471E-3</c:v>
                </c:pt>
                <c:pt idx="30991">
                  <c:v>-8.6248203162434204E-3</c:v>
                </c:pt>
                <c:pt idx="30992">
                  <c:v>-8.6248203162434204E-3</c:v>
                </c:pt>
                <c:pt idx="30993">
                  <c:v>-8.6248203162434204E-3</c:v>
                </c:pt>
                <c:pt idx="30994">
                  <c:v>-8.6248203162434204E-3</c:v>
                </c:pt>
                <c:pt idx="30995">
                  <c:v>-8.6248203162434204E-3</c:v>
                </c:pt>
                <c:pt idx="30996">
                  <c:v>-8.6248203162434204E-3</c:v>
                </c:pt>
                <c:pt idx="30997">
                  <c:v>-8.3852419741255839E-3</c:v>
                </c:pt>
                <c:pt idx="30998">
                  <c:v>-8.3852419741255839E-3</c:v>
                </c:pt>
                <c:pt idx="30999">
                  <c:v>-8.3852419741255839E-3</c:v>
                </c:pt>
                <c:pt idx="31000">
                  <c:v>-8.3852419741255839E-3</c:v>
                </c:pt>
                <c:pt idx="31001">
                  <c:v>-8.3852419741255839E-3</c:v>
                </c:pt>
                <c:pt idx="31002">
                  <c:v>-8.3852419741255839E-3</c:v>
                </c:pt>
                <c:pt idx="31003">
                  <c:v>-8.3852419741255839E-3</c:v>
                </c:pt>
                <c:pt idx="31004">
                  <c:v>-8.3852419741255839E-3</c:v>
                </c:pt>
                <c:pt idx="31005">
                  <c:v>-8.6248203162434204E-3</c:v>
                </c:pt>
                <c:pt idx="31006">
                  <c:v>-8.6248203162434204E-3</c:v>
                </c:pt>
                <c:pt idx="31007">
                  <c:v>-8.6248203162434204E-3</c:v>
                </c:pt>
                <c:pt idx="31008">
                  <c:v>-8.6248203162434204E-3</c:v>
                </c:pt>
                <c:pt idx="31009">
                  <c:v>-8.6248203162434204E-3</c:v>
                </c:pt>
                <c:pt idx="31010">
                  <c:v>-8.6248203162434204E-3</c:v>
                </c:pt>
                <c:pt idx="31011">
                  <c:v>-8.6248203162434204E-3</c:v>
                </c:pt>
                <c:pt idx="31012">
                  <c:v>-8.6248203162434204E-3</c:v>
                </c:pt>
                <c:pt idx="31013">
                  <c:v>-8.6248203162434204E-3</c:v>
                </c:pt>
                <c:pt idx="31014">
                  <c:v>-8.6248203162434204E-3</c:v>
                </c:pt>
                <c:pt idx="31015">
                  <c:v>-8.6248203162434204E-3</c:v>
                </c:pt>
                <c:pt idx="31016">
                  <c:v>-8.6248203162434204E-3</c:v>
                </c:pt>
                <c:pt idx="31017">
                  <c:v>-8.6248203162434204E-3</c:v>
                </c:pt>
                <c:pt idx="31018">
                  <c:v>-8.6248203162434204E-3</c:v>
                </c:pt>
                <c:pt idx="31019">
                  <c:v>-8.6248203162434204E-3</c:v>
                </c:pt>
                <c:pt idx="31020">
                  <c:v>-8.6248203162434204E-3</c:v>
                </c:pt>
                <c:pt idx="31021">
                  <c:v>-8.6248203162434204E-3</c:v>
                </c:pt>
                <c:pt idx="31022">
                  <c:v>-8.6248203162434204E-3</c:v>
                </c:pt>
                <c:pt idx="31023">
                  <c:v>-8.6248203162434204E-3</c:v>
                </c:pt>
                <c:pt idx="31024">
                  <c:v>-8.6248203162434204E-3</c:v>
                </c:pt>
                <c:pt idx="31025">
                  <c:v>-8.6248203162434204E-3</c:v>
                </c:pt>
                <c:pt idx="31026">
                  <c:v>-8.6248203162434204E-3</c:v>
                </c:pt>
                <c:pt idx="31027">
                  <c:v>-8.6248203162434204E-3</c:v>
                </c:pt>
                <c:pt idx="31028">
                  <c:v>-8.3852419741255839E-3</c:v>
                </c:pt>
                <c:pt idx="31029">
                  <c:v>-8.3852419741255839E-3</c:v>
                </c:pt>
                <c:pt idx="31030">
                  <c:v>-7.9060852898898207E-3</c:v>
                </c:pt>
                <c:pt idx="31031">
                  <c:v>-7.9060852898898207E-3</c:v>
                </c:pt>
                <c:pt idx="31032">
                  <c:v>-7.9060852898898207E-3</c:v>
                </c:pt>
                <c:pt idx="31033">
                  <c:v>-8.1456636320076867E-3</c:v>
                </c:pt>
                <c:pt idx="31034">
                  <c:v>-8.1456636320076867E-3</c:v>
                </c:pt>
                <c:pt idx="31035">
                  <c:v>-8.1456636320076867E-3</c:v>
                </c:pt>
                <c:pt idx="31036">
                  <c:v>-8.1456636320076867E-3</c:v>
                </c:pt>
                <c:pt idx="31037">
                  <c:v>-8.1456636320076867E-3</c:v>
                </c:pt>
                <c:pt idx="31038">
                  <c:v>-8.3852419741255839E-3</c:v>
                </c:pt>
                <c:pt idx="31039">
                  <c:v>-8.3852419741255839E-3</c:v>
                </c:pt>
                <c:pt idx="31040">
                  <c:v>-8.3852419741255839E-3</c:v>
                </c:pt>
                <c:pt idx="31041">
                  <c:v>-8.3852419741255839E-3</c:v>
                </c:pt>
                <c:pt idx="31042">
                  <c:v>-8.3852419741255839E-3</c:v>
                </c:pt>
                <c:pt idx="31043">
                  <c:v>-8.3852419741255839E-3</c:v>
                </c:pt>
                <c:pt idx="31044">
                  <c:v>-8.3852419741255839E-3</c:v>
                </c:pt>
                <c:pt idx="31045">
                  <c:v>-8.3852419741255839E-3</c:v>
                </c:pt>
                <c:pt idx="31046">
                  <c:v>-8.3852419741255839E-3</c:v>
                </c:pt>
                <c:pt idx="31047">
                  <c:v>-8.3852419741255839E-3</c:v>
                </c:pt>
                <c:pt idx="31048">
                  <c:v>-8.3852419741255839E-3</c:v>
                </c:pt>
                <c:pt idx="31049">
                  <c:v>-8.3852419741255839E-3</c:v>
                </c:pt>
                <c:pt idx="31050">
                  <c:v>-7.9060852898898207E-3</c:v>
                </c:pt>
                <c:pt idx="31051">
                  <c:v>-7.9060852898898207E-3</c:v>
                </c:pt>
                <c:pt idx="31052">
                  <c:v>-7.9060852898898207E-3</c:v>
                </c:pt>
                <c:pt idx="31053">
                  <c:v>-7.9060852898898207E-3</c:v>
                </c:pt>
                <c:pt idx="31054">
                  <c:v>-8.1456636320076867E-3</c:v>
                </c:pt>
                <c:pt idx="31055">
                  <c:v>-8.1456636320076867E-3</c:v>
                </c:pt>
                <c:pt idx="31056">
                  <c:v>-7.6665069477719252E-3</c:v>
                </c:pt>
                <c:pt idx="31057">
                  <c:v>-7.6665069477719252E-3</c:v>
                </c:pt>
                <c:pt idx="31058">
                  <c:v>-7.4269286056540922E-3</c:v>
                </c:pt>
                <c:pt idx="31059">
                  <c:v>-7.4269286056540922E-3</c:v>
                </c:pt>
                <c:pt idx="31060">
                  <c:v>-7.4269286056540922E-3</c:v>
                </c:pt>
                <c:pt idx="31061">
                  <c:v>-7.4269286056540922E-3</c:v>
                </c:pt>
                <c:pt idx="31062">
                  <c:v>-7.4269286056540922E-3</c:v>
                </c:pt>
                <c:pt idx="31063">
                  <c:v>-7.4269286056540922E-3</c:v>
                </c:pt>
                <c:pt idx="31064">
                  <c:v>-7.4269286056540922E-3</c:v>
                </c:pt>
                <c:pt idx="31065">
                  <c:v>-7.4269286056540922E-3</c:v>
                </c:pt>
                <c:pt idx="31066">
                  <c:v>-7.4269286056540922E-3</c:v>
                </c:pt>
                <c:pt idx="31067">
                  <c:v>-7.4269286056540922E-3</c:v>
                </c:pt>
                <c:pt idx="31068">
                  <c:v>-7.4269286056540922E-3</c:v>
                </c:pt>
                <c:pt idx="31069">
                  <c:v>-7.4269286056540922E-3</c:v>
                </c:pt>
                <c:pt idx="31070">
                  <c:v>-7.4269286056540922E-3</c:v>
                </c:pt>
                <c:pt idx="31071">
                  <c:v>-7.4269286056540922E-3</c:v>
                </c:pt>
                <c:pt idx="31072">
                  <c:v>-7.1873502635361828E-3</c:v>
                </c:pt>
                <c:pt idx="31073">
                  <c:v>-7.1873502635361828E-3</c:v>
                </c:pt>
                <c:pt idx="31074">
                  <c:v>-7.1873502635361828E-3</c:v>
                </c:pt>
                <c:pt idx="31075">
                  <c:v>-7.1873502635361828E-3</c:v>
                </c:pt>
                <c:pt idx="31076">
                  <c:v>-7.1873502635361828E-3</c:v>
                </c:pt>
                <c:pt idx="31077">
                  <c:v>-7.1873502635361828E-3</c:v>
                </c:pt>
                <c:pt idx="31078">
                  <c:v>-7.1873502635361828E-3</c:v>
                </c:pt>
                <c:pt idx="31079">
                  <c:v>-7.1873502635361828E-3</c:v>
                </c:pt>
                <c:pt idx="31080">
                  <c:v>-7.1873502635361828E-3</c:v>
                </c:pt>
                <c:pt idx="31081">
                  <c:v>-7.1873502635361828E-3</c:v>
                </c:pt>
                <c:pt idx="31082">
                  <c:v>-7.1873502635361828E-3</c:v>
                </c:pt>
                <c:pt idx="31083">
                  <c:v>-7.1873502635361828E-3</c:v>
                </c:pt>
                <c:pt idx="31084">
                  <c:v>-7.1873502635361828E-3</c:v>
                </c:pt>
                <c:pt idx="31085">
                  <c:v>-6.9477719214183341E-3</c:v>
                </c:pt>
                <c:pt idx="31086">
                  <c:v>-6.9477719214183341E-3</c:v>
                </c:pt>
                <c:pt idx="31087">
                  <c:v>-6.9477719214183341E-3</c:v>
                </c:pt>
                <c:pt idx="31088">
                  <c:v>-6.9477719214183341E-3</c:v>
                </c:pt>
                <c:pt idx="31089">
                  <c:v>-7.4269286056540922E-3</c:v>
                </c:pt>
                <c:pt idx="31090">
                  <c:v>-7.4269286056540922E-3</c:v>
                </c:pt>
                <c:pt idx="31091">
                  <c:v>-6.9477719214183341E-3</c:v>
                </c:pt>
                <c:pt idx="31092">
                  <c:v>-6.9477719214183341E-3</c:v>
                </c:pt>
                <c:pt idx="31093">
                  <c:v>-6.9477719214183341E-3</c:v>
                </c:pt>
                <c:pt idx="31094">
                  <c:v>-6.9477719214183341E-3</c:v>
                </c:pt>
                <c:pt idx="31095">
                  <c:v>-6.2290368950647145E-3</c:v>
                </c:pt>
                <c:pt idx="31096">
                  <c:v>-8.130081300813009E-3</c:v>
                </c:pt>
                <c:pt idx="31097">
                  <c:v>-8.3692013390722683E-3</c:v>
                </c:pt>
                <c:pt idx="31098">
                  <c:v>-8.3692013390722683E-3</c:v>
                </c:pt>
                <c:pt idx="31099">
                  <c:v>-8.3692013390722683E-3</c:v>
                </c:pt>
                <c:pt idx="31100">
                  <c:v>-8.3692013390722683E-3</c:v>
                </c:pt>
                <c:pt idx="31101">
                  <c:v>-7.8909612625538139E-3</c:v>
                </c:pt>
                <c:pt idx="31102">
                  <c:v>-9.3145450203009766E-3</c:v>
                </c:pt>
                <c:pt idx="31103">
                  <c:v>-8.598041557200866E-3</c:v>
                </c:pt>
                <c:pt idx="31104">
                  <c:v>-7.8871892925430412E-3</c:v>
                </c:pt>
                <c:pt idx="31105">
                  <c:v>-8.6042065009560246E-3</c:v>
                </c:pt>
                <c:pt idx="31106">
                  <c:v>-9.0778786430960219E-3</c:v>
                </c:pt>
                <c:pt idx="31107">
                  <c:v>-8.361204013377992E-3</c:v>
                </c:pt>
                <c:pt idx="31108">
                  <c:v>-8.361204013377992E-3</c:v>
                </c:pt>
                <c:pt idx="31109">
                  <c:v>-8.1223124701385579E-3</c:v>
                </c:pt>
                <c:pt idx="31110">
                  <c:v>-8.8326569587014389E-3</c:v>
                </c:pt>
                <c:pt idx="31111">
                  <c:v>-8.5939365003581247E-3</c:v>
                </c:pt>
                <c:pt idx="31112">
                  <c:v>-8.3572110792741253E-3</c:v>
                </c:pt>
                <c:pt idx="31113">
                  <c:v>-8.5959885386820267E-3</c:v>
                </c:pt>
                <c:pt idx="31114">
                  <c:v>-8.5959885386820267E-3</c:v>
                </c:pt>
                <c:pt idx="31115">
                  <c:v>-8.5959885386820267E-3</c:v>
                </c:pt>
                <c:pt idx="31116">
                  <c:v>-8.5959885386820267E-3</c:v>
                </c:pt>
                <c:pt idx="31117">
                  <c:v>-8.5959885386820267E-3</c:v>
                </c:pt>
                <c:pt idx="31118">
                  <c:v>-8.8326569587014389E-3</c:v>
                </c:pt>
                <c:pt idx="31119">
                  <c:v>-8.5939365003581247E-3</c:v>
                </c:pt>
                <c:pt idx="31120">
                  <c:v>-8.3572110792741253E-3</c:v>
                </c:pt>
                <c:pt idx="31121">
                  <c:v>-8.3572110792741253E-3</c:v>
                </c:pt>
                <c:pt idx="31122">
                  <c:v>-8.3572110792741253E-3</c:v>
                </c:pt>
                <c:pt idx="31123">
                  <c:v>-8.3572110792741253E-3</c:v>
                </c:pt>
                <c:pt idx="31124">
                  <c:v>-8.3572110792741253E-3</c:v>
                </c:pt>
                <c:pt idx="31125">
                  <c:v>-8.5959885386820267E-3</c:v>
                </c:pt>
                <c:pt idx="31126">
                  <c:v>-8.5959885386820267E-3</c:v>
                </c:pt>
                <c:pt idx="31127">
                  <c:v>-8.5959885386820267E-3</c:v>
                </c:pt>
                <c:pt idx="31128">
                  <c:v>-8.5959885386820267E-3</c:v>
                </c:pt>
                <c:pt idx="31129">
                  <c:v>-8.3572110792741253E-3</c:v>
                </c:pt>
                <c:pt idx="31130">
                  <c:v>-8.3572110792741253E-3</c:v>
                </c:pt>
                <c:pt idx="31131">
                  <c:v>-8.3572110792741253E-3</c:v>
                </c:pt>
                <c:pt idx="31132">
                  <c:v>-8.3572110792741253E-3</c:v>
                </c:pt>
                <c:pt idx="31133">
                  <c:v>-8.3572110792741253E-3</c:v>
                </c:pt>
                <c:pt idx="31134">
                  <c:v>-8.3572110792741253E-3</c:v>
                </c:pt>
                <c:pt idx="31135">
                  <c:v>-8.3572110792741253E-3</c:v>
                </c:pt>
                <c:pt idx="31136">
                  <c:v>-8.1203725818008114E-3</c:v>
                </c:pt>
                <c:pt idx="31137">
                  <c:v>-8.598041557200866E-3</c:v>
                </c:pt>
                <c:pt idx="31138">
                  <c:v>-8.361204013377992E-3</c:v>
                </c:pt>
                <c:pt idx="31139">
                  <c:v>-8.361204013377992E-3</c:v>
                </c:pt>
                <c:pt idx="31140">
                  <c:v>-8.361204013377992E-3</c:v>
                </c:pt>
                <c:pt idx="31141">
                  <c:v>-8.361204013377992E-3</c:v>
                </c:pt>
                <c:pt idx="31142">
                  <c:v>-7.8834209268991914E-3</c:v>
                </c:pt>
                <c:pt idx="31143">
                  <c:v>-7.8834209268991914E-3</c:v>
                </c:pt>
                <c:pt idx="31144">
                  <c:v>-8.361204013377992E-3</c:v>
                </c:pt>
                <c:pt idx="31145">
                  <c:v>-8.361204013377992E-3</c:v>
                </c:pt>
                <c:pt idx="31146">
                  <c:v>-8.361204013377992E-3</c:v>
                </c:pt>
                <c:pt idx="31147">
                  <c:v>-8.361204013377992E-3</c:v>
                </c:pt>
                <c:pt idx="31148">
                  <c:v>-8.361204013377992E-3</c:v>
                </c:pt>
                <c:pt idx="31149">
                  <c:v>-8.361204013377992E-3</c:v>
                </c:pt>
                <c:pt idx="31150">
                  <c:v>-8.361204013377992E-3</c:v>
                </c:pt>
                <c:pt idx="31151">
                  <c:v>-8.361204013377992E-3</c:v>
                </c:pt>
                <c:pt idx="31152">
                  <c:v>-8.361204013377992E-3</c:v>
                </c:pt>
                <c:pt idx="31153">
                  <c:v>-8.361204013377992E-3</c:v>
                </c:pt>
                <c:pt idx="31154">
                  <c:v>-8.1223124701385579E-3</c:v>
                </c:pt>
                <c:pt idx="31155">
                  <c:v>-8.1223124701385579E-3</c:v>
                </c:pt>
                <c:pt idx="31156">
                  <c:v>-8.361204013377992E-3</c:v>
                </c:pt>
                <c:pt idx="31157">
                  <c:v>-8.361204013377992E-3</c:v>
                </c:pt>
                <c:pt idx="31158">
                  <c:v>-8.1223124701385579E-3</c:v>
                </c:pt>
                <c:pt idx="31159">
                  <c:v>-8.1223124701385579E-3</c:v>
                </c:pt>
                <c:pt idx="31160">
                  <c:v>-8.1223124701385579E-3</c:v>
                </c:pt>
                <c:pt idx="31161">
                  <c:v>-8.1223124701385579E-3</c:v>
                </c:pt>
                <c:pt idx="31162">
                  <c:v>-8.1223124701385579E-3</c:v>
                </c:pt>
                <c:pt idx="31163">
                  <c:v>-8.1223124701385579E-3</c:v>
                </c:pt>
                <c:pt idx="31164">
                  <c:v>-8.1223124701385579E-3</c:v>
                </c:pt>
                <c:pt idx="31165">
                  <c:v>-8.1223124701385579E-3</c:v>
                </c:pt>
                <c:pt idx="31166">
                  <c:v>-8.1223124701385579E-3</c:v>
                </c:pt>
                <c:pt idx="31167">
                  <c:v>-8.1223124701385579E-3</c:v>
                </c:pt>
                <c:pt idx="31168">
                  <c:v>-8.1223124701385579E-3</c:v>
                </c:pt>
                <c:pt idx="31169">
                  <c:v>-8.1223124701385579E-3</c:v>
                </c:pt>
                <c:pt idx="31170">
                  <c:v>-8.1223124701385579E-3</c:v>
                </c:pt>
                <c:pt idx="31171">
                  <c:v>-8.1223124701385579E-3</c:v>
                </c:pt>
                <c:pt idx="31172">
                  <c:v>-8.1223124701385579E-3</c:v>
                </c:pt>
                <c:pt idx="31173">
                  <c:v>-8.1223124701385579E-3</c:v>
                </c:pt>
                <c:pt idx="31174">
                  <c:v>-8.361204013377992E-3</c:v>
                </c:pt>
                <c:pt idx="31175">
                  <c:v>-8.361204013377992E-3</c:v>
                </c:pt>
                <c:pt idx="31176">
                  <c:v>-8.361204013377992E-3</c:v>
                </c:pt>
                <c:pt idx="31177">
                  <c:v>-8.361204013377992E-3</c:v>
                </c:pt>
                <c:pt idx="31178">
                  <c:v>-8.361204013377992E-3</c:v>
                </c:pt>
                <c:pt idx="31179">
                  <c:v>-8.361204013377992E-3</c:v>
                </c:pt>
                <c:pt idx="31180">
                  <c:v>-8.361204013377992E-3</c:v>
                </c:pt>
                <c:pt idx="31181">
                  <c:v>-8.361204013377992E-3</c:v>
                </c:pt>
                <c:pt idx="31182">
                  <c:v>-8.361204013377992E-3</c:v>
                </c:pt>
                <c:pt idx="31183">
                  <c:v>-8.361204013377992E-3</c:v>
                </c:pt>
                <c:pt idx="31184">
                  <c:v>-8.361204013377992E-3</c:v>
                </c:pt>
                <c:pt idx="31185">
                  <c:v>-8.361204013377992E-3</c:v>
                </c:pt>
                <c:pt idx="31186">
                  <c:v>-8.6000955566173463E-3</c:v>
                </c:pt>
                <c:pt idx="31187">
                  <c:v>-8.6000955566173463E-3</c:v>
                </c:pt>
                <c:pt idx="31188">
                  <c:v>-8.6000955566173463E-3</c:v>
                </c:pt>
                <c:pt idx="31189">
                  <c:v>-8.6000955566173463E-3</c:v>
                </c:pt>
                <c:pt idx="31190">
                  <c:v>-8.6000955566173463E-3</c:v>
                </c:pt>
                <c:pt idx="31191">
                  <c:v>-8.6000955566173463E-3</c:v>
                </c:pt>
                <c:pt idx="31192">
                  <c:v>-8.361204013377992E-3</c:v>
                </c:pt>
                <c:pt idx="31193">
                  <c:v>-8.361204013377992E-3</c:v>
                </c:pt>
                <c:pt idx="31194">
                  <c:v>-8.361204013377992E-3</c:v>
                </c:pt>
                <c:pt idx="31195">
                  <c:v>-8.361204013377992E-3</c:v>
                </c:pt>
                <c:pt idx="31196">
                  <c:v>-8.361204013377992E-3</c:v>
                </c:pt>
                <c:pt idx="31197">
                  <c:v>-8.361204013377992E-3</c:v>
                </c:pt>
                <c:pt idx="31198">
                  <c:v>-8.361204013377992E-3</c:v>
                </c:pt>
                <c:pt idx="31199">
                  <c:v>-8.361204013377992E-3</c:v>
                </c:pt>
                <c:pt idx="31200">
                  <c:v>-7.8834209268991914E-3</c:v>
                </c:pt>
                <c:pt idx="31201">
                  <c:v>-7.8834209268991914E-3</c:v>
                </c:pt>
                <c:pt idx="31202">
                  <c:v>-7.8834209268991914E-3</c:v>
                </c:pt>
                <c:pt idx="31203">
                  <c:v>-7.8834209268991914E-3</c:v>
                </c:pt>
                <c:pt idx="31204">
                  <c:v>-7.8834209268991914E-3</c:v>
                </c:pt>
                <c:pt idx="31205">
                  <c:v>-7.8834209268991914E-3</c:v>
                </c:pt>
                <c:pt idx="31206">
                  <c:v>-7.8834209268991914E-3</c:v>
                </c:pt>
                <c:pt idx="31207">
                  <c:v>-7.8834209268991914E-3</c:v>
                </c:pt>
                <c:pt idx="31208">
                  <c:v>-7.8834209268991914E-3</c:v>
                </c:pt>
                <c:pt idx="31209">
                  <c:v>-7.8834209268991914E-3</c:v>
                </c:pt>
                <c:pt idx="31210">
                  <c:v>-7.8834209268991914E-3</c:v>
                </c:pt>
                <c:pt idx="31211">
                  <c:v>-7.8834209268991914E-3</c:v>
                </c:pt>
                <c:pt idx="31212">
                  <c:v>-7.8834209268991914E-3</c:v>
                </c:pt>
                <c:pt idx="31213">
                  <c:v>-7.4056378404204534E-3</c:v>
                </c:pt>
                <c:pt idx="31214">
                  <c:v>-7.4056378404204534E-3</c:v>
                </c:pt>
                <c:pt idx="31215">
                  <c:v>-7.4056378404204534E-3</c:v>
                </c:pt>
                <c:pt idx="31216">
                  <c:v>-7.4056378404204534E-3</c:v>
                </c:pt>
                <c:pt idx="31217">
                  <c:v>-7.4056378404204534E-3</c:v>
                </c:pt>
                <c:pt idx="31218">
                  <c:v>-7.4056378404204534E-3</c:v>
                </c:pt>
                <c:pt idx="31219">
                  <c:v>-7.4056378404204534E-3</c:v>
                </c:pt>
                <c:pt idx="31220">
                  <c:v>-7.4056378404204534E-3</c:v>
                </c:pt>
                <c:pt idx="31221">
                  <c:v>-7.8834209268991914E-3</c:v>
                </c:pt>
                <c:pt idx="31222">
                  <c:v>-7.8834209268991914E-3</c:v>
                </c:pt>
                <c:pt idx="31223">
                  <c:v>-7.8834209268991914E-3</c:v>
                </c:pt>
                <c:pt idx="31224">
                  <c:v>-7.8834209268991914E-3</c:v>
                </c:pt>
                <c:pt idx="31225">
                  <c:v>-7.8834209268991914E-3</c:v>
                </c:pt>
                <c:pt idx="31226">
                  <c:v>-7.8834209268991914E-3</c:v>
                </c:pt>
                <c:pt idx="31227">
                  <c:v>-7.8834209268991914E-3</c:v>
                </c:pt>
                <c:pt idx="31228">
                  <c:v>-7.8834209268991914E-3</c:v>
                </c:pt>
                <c:pt idx="31229">
                  <c:v>-8.6000955566173463E-3</c:v>
                </c:pt>
                <c:pt idx="31230">
                  <c:v>-8.6000955566173463E-3</c:v>
                </c:pt>
                <c:pt idx="31231">
                  <c:v>-8.361204013377992E-3</c:v>
                </c:pt>
                <c:pt idx="31232">
                  <c:v>-8.361204013377992E-3</c:v>
                </c:pt>
                <c:pt idx="31233">
                  <c:v>-8.361204013377992E-3</c:v>
                </c:pt>
                <c:pt idx="31234">
                  <c:v>-8.361204013377992E-3</c:v>
                </c:pt>
                <c:pt idx="31235">
                  <c:v>-8.361204013377992E-3</c:v>
                </c:pt>
                <c:pt idx="31236">
                  <c:v>-8.361204013377992E-3</c:v>
                </c:pt>
                <c:pt idx="31237">
                  <c:v>-8.8389870998566867E-3</c:v>
                </c:pt>
                <c:pt idx="31238">
                  <c:v>-8.8389870998566867E-3</c:v>
                </c:pt>
                <c:pt idx="31239">
                  <c:v>-8.361204013377992E-3</c:v>
                </c:pt>
                <c:pt idx="31240">
                  <c:v>-8.361204013377992E-3</c:v>
                </c:pt>
                <c:pt idx="31241">
                  <c:v>-8.361204013377992E-3</c:v>
                </c:pt>
                <c:pt idx="31242">
                  <c:v>-8.361204013377992E-3</c:v>
                </c:pt>
                <c:pt idx="31243">
                  <c:v>-8.361204013377992E-3</c:v>
                </c:pt>
                <c:pt idx="31244">
                  <c:v>-8.361204013377992E-3</c:v>
                </c:pt>
                <c:pt idx="31245">
                  <c:v>-8.6000955566173463E-3</c:v>
                </c:pt>
                <c:pt idx="31246">
                  <c:v>-8.6000955566173463E-3</c:v>
                </c:pt>
                <c:pt idx="31247">
                  <c:v>-8.6000955566173463E-3</c:v>
                </c:pt>
                <c:pt idx="31248">
                  <c:v>-8.6000955566173463E-3</c:v>
                </c:pt>
                <c:pt idx="31249">
                  <c:v>-8.6000955566173463E-3</c:v>
                </c:pt>
                <c:pt idx="31250">
                  <c:v>-8.6000955566173463E-3</c:v>
                </c:pt>
                <c:pt idx="31251">
                  <c:v>-8.6000955566173463E-3</c:v>
                </c:pt>
                <c:pt idx="31252">
                  <c:v>-8.6000955566173463E-3</c:v>
                </c:pt>
                <c:pt idx="31253">
                  <c:v>-8.6000955566173463E-3</c:v>
                </c:pt>
                <c:pt idx="31254">
                  <c:v>-8.6000955566173463E-3</c:v>
                </c:pt>
                <c:pt idx="31255">
                  <c:v>-8.8389870998566867E-3</c:v>
                </c:pt>
                <c:pt idx="31256">
                  <c:v>-8.8389870998566867E-3</c:v>
                </c:pt>
                <c:pt idx="31257">
                  <c:v>-8.8389870998566867E-3</c:v>
                </c:pt>
                <c:pt idx="31258">
                  <c:v>-8.8389870998566867E-3</c:v>
                </c:pt>
                <c:pt idx="31259">
                  <c:v>-8.6000955566173463E-3</c:v>
                </c:pt>
                <c:pt idx="31260">
                  <c:v>-8.6000955566173463E-3</c:v>
                </c:pt>
                <c:pt idx="31261">
                  <c:v>-8.6000955566173463E-3</c:v>
                </c:pt>
                <c:pt idx="31262">
                  <c:v>-8.6000955566173463E-3</c:v>
                </c:pt>
                <c:pt idx="31263">
                  <c:v>-8.361204013377992E-3</c:v>
                </c:pt>
                <c:pt idx="31264">
                  <c:v>-8.361204013377992E-3</c:v>
                </c:pt>
                <c:pt idx="31265">
                  <c:v>-8.361204013377992E-3</c:v>
                </c:pt>
                <c:pt idx="31266">
                  <c:v>-8.361204013377992E-3</c:v>
                </c:pt>
                <c:pt idx="31267">
                  <c:v>-8.361204013377992E-3</c:v>
                </c:pt>
                <c:pt idx="31268">
                  <c:v>-8.6000955566173463E-3</c:v>
                </c:pt>
                <c:pt idx="31269">
                  <c:v>-8.6000955566173463E-3</c:v>
                </c:pt>
                <c:pt idx="31270">
                  <c:v>-8.6000955566173463E-3</c:v>
                </c:pt>
                <c:pt idx="31271">
                  <c:v>-8.6000955566173463E-3</c:v>
                </c:pt>
                <c:pt idx="31272">
                  <c:v>-8.6000955566173463E-3</c:v>
                </c:pt>
                <c:pt idx="31273">
                  <c:v>-8.6000955566173463E-3</c:v>
                </c:pt>
                <c:pt idx="31274">
                  <c:v>-8.6000955566173463E-3</c:v>
                </c:pt>
                <c:pt idx="31275">
                  <c:v>-8.6000955566173463E-3</c:v>
                </c:pt>
                <c:pt idx="31276">
                  <c:v>-9.316770186335404E-3</c:v>
                </c:pt>
                <c:pt idx="31277">
                  <c:v>-9.0778786430960219E-3</c:v>
                </c:pt>
                <c:pt idx="31278">
                  <c:v>-9.0778786430960219E-3</c:v>
                </c:pt>
                <c:pt idx="31279">
                  <c:v>-9.0778786430960219E-3</c:v>
                </c:pt>
                <c:pt idx="31280">
                  <c:v>-9.0778786430960219E-3</c:v>
                </c:pt>
                <c:pt idx="31281">
                  <c:v>-9.0778786430960219E-3</c:v>
                </c:pt>
                <c:pt idx="31282">
                  <c:v>-9.0778786430960219E-3</c:v>
                </c:pt>
                <c:pt idx="31283">
                  <c:v>-9.0778786430960219E-3</c:v>
                </c:pt>
                <c:pt idx="31284">
                  <c:v>-9.0778786430960219E-3</c:v>
                </c:pt>
                <c:pt idx="31285">
                  <c:v>-9.0778786430960219E-3</c:v>
                </c:pt>
                <c:pt idx="31286">
                  <c:v>-9.0778786430960219E-3</c:v>
                </c:pt>
                <c:pt idx="31287">
                  <c:v>-9.0778786430960219E-3</c:v>
                </c:pt>
                <c:pt idx="31288">
                  <c:v>-9.0778786430960219E-3</c:v>
                </c:pt>
                <c:pt idx="31289">
                  <c:v>-9.0778786430960219E-3</c:v>
                </c:pt>
                <c:pt idx="31290">
                  <c:v>-9.0778786430960219E-3</c:v>
                </c:pt>
                <c:pt idx="31291">
                  <c:v>-9.0778786430960219E-3</c:v>
                </c:pt>
                <c:pt idx="31292">
                  <c:v>-9.0778786430960219E-3</c:v>
                </c:pt>
                <c:pt idx="31293">
                  <c:v>-9.0778786430960219E-3</c:v>
                </c:pt>
                <c:pt idx="31294">
                  <c:v>-9.0778786430960219E-3</c:v>
                </c:pt>
                <c:pt idx="31295">
                  <c:v>-9.0778786430960219E-3</c:v>
                </c:pt>
                <c:pt idx="31296">
                  <c:v>-9.0778786430960219E-3</c:v>
                </c:pt>
                <c:pt idx="31297">
                  <c:v>-9.0778786430960219E-3</c:v>
                </c:pt>
                <c:pt idx="31298">
                  <c:v>-9.0778786430960219E-3</c:v>
                </c:pt>
                <c:pt idx="31299">
                  <c:v>-9.0778786430960219E-3</c:v>
                </c:pt>
                <c:pt idx="31300">
                  <c:v>-8.8389870998566867E-3</c:v>
                </c:pt>
                <c:pt idx="31301">
                  <c:v>-8.8389870998566867E-3</c:v>
                </c:pt>
                <c:pt idx="31302">
                  <c:v>-8.8389870998566867E-3</c:v>
                </c:pt>
                <c:pt idx="31303">
                  <c:v>-8.8389870998566867E-3</c:v>
                </c:pt>
                <c:pt idx="31304">
                  <c:v>-8.8389870998566867E-3</c:v>
                </c:pt>
                <c:pt idx="31305">
                  <c:v>-8.8389870998566867E-3</c:v>
                </c:pt>
                <c:pt idx="31306">
                  <c:v>-8.8389870998566867E-3</c:v>
                </c:pt>
                <c:pt idx="31307">
                  <c:v>-8.8389870998566867E-3</c:v>
                </c:pt>
                <c:pt idx="31308">
                  <c:v>-9.0778786430960219E-3</c:v>
                </c:pt>
                <c:pt idx="31309">
                  <c:v>-9.0778786430960219E-3</c:v>
                </c:pt>
                <c:pt idx="31310">
                  <c:v>-9.0778786430960219E-3</c:v>
                </c:pt>
                <c:pt idx="31311">
                  <c:v>-9.0778786430960219E-3</c:v>
                </c:pt>
                <c:pt idx="31312">
                  <c:v>-9.0778786430960219E-3</c:v>
                </c:pt>
                <c:pt idx="31313">
                  <c:v>-9.0778786430960219E-3</c:v>
                </c:pt>
                <c:pt idx="31314">
                  <c:v>-9.0778786430960219E-3</c:v>
                </c:pt>
                <c:pt idx="31315">
                  <c:v>-9.0778786430960219E-3</c:v>
                </c:pt>
                <c:pt idx="31316">
                  <c:v>-9.0778786430960219E-3</c:v>
                </c:pt>
                <c:pt idx="31317">
                  <c:v>-9.0778786430960219E-3</c:v>
                </c:pt>
                <c:pt idx="31318">
                  <c:v>-9.0778786430960219E-3</c:v>
                </c:pt>
                <c:pt idx="31319">
                  <c:v>-9.0778786430960219E-3</c:v>
                </c:pt>
                <c:pt idx="31320">
                  <c:v>-9.0778786430960219E-3</c:v>
                </c:pt>
                <c:pt idx="31321">
                  <c:v>-9.0778786430960219E-3</c:v>
                </c:pt>
                <c:pt idx="31322">
                  <c:v>-9.0778786430960219E-3</c:v>
                </c:pt>
                <c:pt idx="31323">
                  <c:v>-9.0778786430960219E-3</c:v>
                </c:pt>
                <c:pt idx="31324">
                  <c:v>-9.0778786430960219E-3</c:v>
                </c:pt>
                <c:pt idx="31325">
                  <c:v>-9.0778786430960219E-3</c:v>
                </c:pt>
                <c:pt idx="31326">
                  <c:v>-9.0778786430960219E-3</c:v>
                </c:pt>
                <c:pt idx="31327">
                  <c:v>-9.0778786430960219E-3</c:v>
                </c:pt>
                <c:pt idx="31328">
                  <c:v>-9.0778786430960219E-3</c:v>
                </c:pt>
                <c:pt idx="31329">
                  <c:v>-9.0778786430960219E-3</c:v>
                </c:pt>
                <c:pt idx="31330">
                  <c:v>-9.0778786430960219E-3</c:v>
                </c:pt>
                <c:pt idx="31331">
                  <c:v>-9.0778786430960219E-3</c:v>
                </c:pt>
                <c:pt idx="31332">
                  <c:v>-9.0778786430960219E-3</c:v>
                </c:pt>
                <c:pt idx="31333">
                  <c:v>-8.8389870998566867E-3</c:v>
                </c:pt>
                <c:pt idx="31334">
                  <c:v>-8.8389870998566867E-3</c:v>
                </c:pt>
                <c:pt idx="31335">
                  <c:v>-8.8389870998566867E-3</c:v>
                </c:pt>
                <c:pt idx="31336">
                  <c:v>-8.8389870998566867E-3</c:v>
                </c:pt>
                <c:pt idx="31337">
                  <c:v>-8.8389870998566867E-3</c:v>
                </c:pt>
                <c:pt idx="31338">
                  <c:v>-8.8389870998566867E-3</c:v>
                </c:pt>
                <c:pt idx="31339">
                  <c:v>-8.8389870998566867E-3</c:v>
                </c:pt>
                <c:pt idx="31340">
                  <c:v>-8.8389870998566867E-3</c:v>
                </c:pt>
                <c:pt idx="31341">
                  <c:v>-9.316770186335404E-3</c:v>
                </c:pt>
                <c:pt idx="31342">
                  <c:v>-9.316770186335404E-3</c:v>
                </c:pt>
                <c:pt idx="31343">
                  <c:v>-9.5556617295747825E-3</c:v>
                </c:pt>
                <c:pt idx="31344">
                  <c:v>-9.5556617295747825E-3</c:v>
                </c:pt>
                <c:pt idx="31345">
                  <c:v>-9.5556617295747825E-3</c:v>
                </c:pt>
                <c:pt idx="31346">
                  <c:v>-9.5556617295747825E-3</c:v>
                </c:pt>
                <c:pt idx="31347">
                  <c:v>-9.0778786430960219E-3</c:v>
                </c:pt>
                <c:pt idx="31348">
                  <c:v>-9.0778786430960219E-3</c:v>
                </c:pt>
                <c:pt idx="31349">
                  <c:v>-8.8389870998566867E-3</c:v>
                </c:pt>
                <c:pt idx="31350">
                  <c:v>-8.8389870998566867E-3</c:v>
                </c:pt>
                <c:pt idx="31351">
                  <c:v>-9.0778786430960219E-3</c:v>
                </c:pt>
                <c:pt idx="31352">
                  <c:v>-9.0778786430960219E-3</c:v>
                </c:pt>
                <c:pt idx="31353">
                  <c:v>-9.0778786430960219E-3</c:v>
                </c:pt>
                <c:pt idx="31354">
                  <c:v>-9.0778786430960219E-3</c:v>
                </c:pt>
                <c:pt idx="31355">
                  <c:v>-9.0778786430960219E-3</c:v>
                </c:pt>
                <c:pt idx="31356">
                  <c:v>-9.0778786430960219E-3</c:v>
                </c:pt>
                <c:pt idx="31357">
                  <c:v>-8.8389870998566867E-3</c:v>
                </c:pt>
                <c:pt idx="31358">
                  <c:v>-8.8389870998566867E-3</c:v>
                </c:pt>
                <c:pt idx="31359">
                  <c:v>-8.6000955566173463E-3</c:v>
                </c:pt>
                <c:pt idx="31360">
                  <c:v>-8.6000955566173463E-3</c:v>
                </c:pt>
                <c:pt idx="31361">
                  <c:v>-8.8389870998566867E-3</c:v>
                </c:pt>
                <c:pt idx="31362">
                  <c:v>-8.8389870998566867E-3</c:v>
                </c:pt>
                <c:pt idx="31363">
                  <c:v>-8.361204013377992E-3</c:v>
                </c:pt>
                <c:pt idx="31364">
                  <c:v>-8.361204013377992E-3</c:v>
                </c:pt>
                <c:pt idx="31365">
                  <c:v>-8.361204013377992E-3</c:v>
                </c:pt>
                <c:pt idx="31366">
                  <c:v>-8.361204013377992E-3</c:v>
                </c:pt>
                <c:pt idx="31367">
                  <c:v>-8.361204013377992E-3</c:v>
                </c:pt>
                <c:pt idx="31368">
                  <c:v>-8.361204013377992E-3</c:v>
                </c:pt>
                <c:pt idx="31369">
                  <c:v>-8.361204013377992E-3</c:v>
                </c:pt>
                <c:pt idx="31370">
                  <c:v>-8.361204013377992E-3</c:v>
                </c:pt>
                <c:pt idx="31371">
                  <c:v>-8.361204013377992E-3</c:v>
                </c:pt>
                <c:pt idx="31372">
                  <c:v>-8.361204013377992E-3</c:v>
                </c:pt>
                <c:pt idx="31373">
                  <c:v>-8.361204013377992E-3</c:v>
                </c:pt>
                <c:pt idx="31374">
                  <c:v>-8.361204013377992E-3</c:v>
                </c:pt>
                <c:pt idx="31375">
                  <c:v>-8.361204013377992E-3</c:v>
                </c:pt>
                <c:pt idx="31376">
                  <c:v>-8.361204013377992E-3</c:v>
                </c:pt>
                <c:pt idx="31377">
                  <c:v>-8.361204013377992E-3</c:v>
                </c:pt>
                <c:pt idx="31378">
                  <c:v>-8.361204013377992E-3</c:v>
                </c:pt>
                <c:pt idx="31379">
                  <c:v>-8.361204013377992E-3</c:v>
                </c:pt>
                <c:pt idx="31380">
                  <c:v>-8.361204013377992E-3</c:v>
                </c:pt>
                <c:pt idx="31381">
                  <c:v>-8.361204013377992E-3</c:v>
                </c:pt>
                <c:pt idx="31382">
                  <c:v>-8.361204013377992E-3</c:v>
                </c:pt>
                <c:pt idx="31383">
                  <c:v>-8.361204013377992E-3</c:v>
                </c:pt>
                <c:pt idx="31384">
                  <c:v>-8.361204013377992E-3</c:v>
                </c:pt>
                <c:pt idx="31385">
                  <c:v>-8.6000955566173463E-3</c:v>
                </c:pt>
                <c:pt idx="31386">
                  <c:v>-8.6000955566173463E-3</c:v>
                </c:pt>
                <c:pt idx="31387">
                  <c:v>-9.0778786430960219E-3</c:v>
                </c:pt>
                <c:pt idx="31388">
                  <c:v>-9.0778786430960219E-3</c:v>
                </c:pt>
                <c:pt idx="31389">
                  <c:v>-9.0778786430960219E-3</c:v>
                </c:pt>
                <c:pt idx="31390">
                  <c:v>-9.0778786430960219E-3</c:v>
                </c:pt>
                <c:pt idx="31391">
                  <c:v>-9.0778786430960219E-3</c:v>
                </c:pt>
                <c:pt idx="31392">
                  <c:v>-9.0778786430960219E-3</c:v>
                </c:pt>
                <c:pt idx="31393">
                  <c:v>-9.0778786430960219E-3</c:v>
                </c:pt>
                <c:pt idx="31394">
                  <c:v>-9.0778786430960219E-3</c:v>
                </c:pt>
                <c:pt idx="31395">
                  <c:v>-9.0778786430960219E-3</c:v>
                </c:pt>
                <c:pt idx="31396">
                  <c:v>-9.316770186335404E-3</c:v>
                </c:pt>
                <c:pt idx="31397">
                  <c:v>-9.316770186335404E-3</c:v>
                </c:pt>
                <c:pt idx="31398">
                  <c:v>-9.316770186335404E-3</c:v>
                </c:pt>
                <c:pt idx="31399">
                  <c:v>-9.316770186335404E-3</c:v>
                </c:pt>
                <c:pt idx="31400">
                  <c:v>-9.316770186335404E-3</c:v>
                </c:pt>
                <c:pt idx="31401">
                  <c:v>-9.316770186335404E-3</c:v>
                </c:pt>
                <c:pt idx="31402">
                  <c:v>-9.316770186335404E-3</c:v>
                </c:pt>
                <c:pt idx="31403">
                  <c:v>-9.316770186335404E-3</c:v>
                </c:pt>
                <c:pt idx="31404">
                  <c:v>-9.316770186335404E-3</c:v>
                </c:pt>
                <c:pt idx="31405">
                  <c:v>-9.316770186335404E-3</c:v>
                </c:pt>
                <c:pt idx="31406">
                  <c:v>-9.316770186335404E-3</c:v>
                </c:pt>
                <c:pt idx="31407">
                  <c:v>-9.316770186335404E-3</c:v>
                </c:pt>
                <c:pt idx="31408">
                  <c:v>-9.316770186335404E-3</c:v>
                </c:pt>
                <c:pt idx="31409">
                  <c:v>-9.0778786430960219E-3</c:v>
                </c:pt>
                <c:pt idx="31410">
                  <c:v>-9.0778786430960219E-3</c:v>
                </c:pt>
                <c:pt idx="31411">
                  <c:v>-9.0778786430960219E-3</c:v>
                </c:pt>
                <c:pt idx="31412">
                  <c:v>-9.0778786430960219E-3</c:v>
                </c:pt>
                <c:pt idx="31413">
                  <c:v>-9.0778786430960219E-3</c:v>
                </c:pt>
                <c:pt idx="31414">
                  <c:v>-9.0778786430960219E-3</c:v>
                </c:pt>
                <c:pt idx="31415">
                  <c:v>-9.0778786430960219E-3</c:v>
                </c:pt>
                <c:pt idx="31416">
                  <c:v>-9.0778786430960219E-3</c:v>
                </c:pt>
                <c:pt idx="31417">
                  <c:v>-9.0778786430960219E-3</c:v>
                </c:pt>
                <c:pt idx="31418">
                  <c:v>-9.0778786430960219E-3</c:v>
                </c:pt>
                <c:pt idx="31419">
                  <c:v>-9.0778786430960219E-3</c:v>
                </c:pt>
                <c:pt idx="31420">
                  <c:v>-9.0778786430960219E-3</c:v>
                </c:pt>
                <c:pt idx="31421">
                  <c:v>-9.0778786430960219E-3</c:v>
                </c:pt>
                <c:pt idx="31422">
                  <c:v>-9.0778786430960219E-3</c:v>
                </c:pt>
                <c:pt idx="31423">
                  <c:v>-9.0778786430960219E-3</c:v>
                </c:pt>
                <c:pt idx="31424">
                  <c:v>-9.0778786430960219E-3</c:v>
                </c:pt>
                <c:pt idx="31425">
                  <c:v>-9.0778786430960219E-3</c:v>
                </c:pt>
                <c:pt idx="31426">
                  <c:v>-9.0778786430960219E-3</c:v>
                </c:pt>
                <c:pt idx="31427">
                  <c:v>-9.0778786430960219E-3</c:v>
                </c:pt>
                <c:pt idx="31428">
                  <c:v>-9.0778786430960219E-3</c:v>
                </c:pt>
                <c:pt idx="31429">
                  <c:v>-9.0778786430960219E-3</c:v>
                </c:pt>
                <c:pt idx="31430">
                  <c:v>-9.0778786430960219E-3</c:v>
                </c:pt>
                <c:pt idx="31431">
                  <c:v>-9.0778786430960219E-3</c:v>
                </c:pt>
                <c:pt idx="31432">
                  <c:v>-9.0778786430960219E-3</c:v>
                </c:pt>
                <c:pt idx="31433">
                  <c:v>-9.0778786430960219E-3</c:v>
                </c:pt>
                <c:pt idx="31434">
                  <c:v>-9.0778786430960219E-3</c:v>
                </c:pt>
                <c:pt idx="31435">
                  <c:v>-9.0778786430960219E-3</c:v>
                </c:pt>
                <c:pt idx="31436">
                  <c:v>-9.0778786430960219E-3</c:v>
                </c:pt>
                <c:pt idx="31437">
                  <c:v>-8.8389870998566867E-3</c:v>
                </c:pt>
                <c:pt idx="31438">
                  <c:v>-8.8389870998566867E-3</c:v>
                </c:pt>
                <c:pt idx="31439">
                  <c:v>-8.8389870998566867E-3</c:v>
                </c:pt>
                <c:pt idx="31440">
                  <c:v>-8.8389870998566867E-3</c:v>
                </c:pt>
                <c:pt idx="31441">
                  <c:v>-8.8389870998566867E-3</c:v>
                </c:pt>
                <c:pt idx="31442">
                  <c:v>-8.8389870998566867E-3</c:v>
                </c:pt>
                <c:pt idx="31443">
                  <c:v>-8.8389870998566867E-3</c:v>
                </c:pt>
                <c:pt idx="31444">
                  <c:v>-8.8389870998566867E-3</c:v>
                </c:pt>
                <c:pt idx="31445">
                  <c:v>-8.8389870998566867E-3</c:v>
                </c:pt>
                <c:pt idx="31446">
                  <c:v>-8.8389870998566867E-3</c:v>
                </c:pt>
                <c:pt idx="31447">
                  <c:v>-8.8389870998566867E-3</c:v>
                </c:pt>
                <c:pt idx="31448">
                  <c:v>-8.8389870998566867E-3</c:v>
                </c:pt>
                <c:pt idx="31449">
                  <c:v>-8.8389870998566867E-3</c:v>
                </c:pt>
                <c:pt idx="31450">
                  <c:v>-8.8389870998566867E-3</c:v>
                </c:pt>
                <c:pt idx="31451">
                  <c:v>-8.8389870998566867E-3</c:v>
                </c:pt>
                <c:pt idx="31452">
                  <c:v>-8.8389870998566867E-3</c:v>
                </c:pt>
                <c:pt idx="31453">
                  <c:v>-8.8389870998566867E-3</c:v>
                </c:pt>
                <c:pt idx="31454">
                  <c:v>-9.0778786430960219E-3</c:v>
                </c:pt>
                <c:pt idx="31455">
                  <c:v>-9.0778786430960219E-3</c:v>
                </c:pt>
                <c:pt idx="31456">
                  <c:v>-8.8389870998566867E-3</c:v>
                </c:pt>
                <c:pt idx="31457">
                  <c:v>-8.8389870998566867E-3</c:v>
                </c:pt>
                <c:pt idx="31458">
                  <c:v>-8.8389870998566867E-3</c:v>
                </c:pt>
                <c:pt idx="31459">
                  <c:v>-8.8389870998566867E-3</c:v>
                </c:pt>
                <c:pt idx="31460">
                  <c:v>-8.8389870998566867E-3</c:v>
                </c:pt>
                <c:pt idx="31461">
                  <c:v>-8.8389870998566867E-3</c:v>
                </c:pt>
                <c:pt idx="31462">
                  <c:v>-8.8389870998566867E-3</c:v>
                </c:pt>
                <c:pt idx="31463">
                  <c:v>-8.8389870998566867E-3</c:v>
                </c:pt>
                <c:pt idx="31464">
                  <c:v>-8.8389870998566867E-3</c:v>
                </c:pt>
                <c:pt idx="31465">
                  <c:v>-8.8389870998566867E-3</c:v>
                </c:pt>
                <c:pt idx="31466">
                  <c:v>-8.6000955566173463E-3</c:v>
                </c:pt>
                <c:pt idx="31467">
                  <c:v>-8.6000955566173463E-3</c:v>
                </c:pt>
                <c:pt idx="31468">
                  <c:v>-8.6000955566173463E-3</c:v>
                </c:pt>
                <c:pt idx="31469">
                  <c:v>-8.8389870998566867E-3</c:v>
                </c:pt>
                <c:pt idx="31470">
                  <c:v>-8.361204013377992E-3</c:v>
                </c:pt>
                <c:pt idx="31471">
                  <c:v>-8.361204013377992E-3</c:v>
                </c:pt>
                <c:pt idx="31472">
                  <c:v>-8.1223124701385579E-3</c:v>
                </c:pt>
                <c:pt idx="31473">
                  <c:v>-8.1223124701385579E-3</c:v>
                </c:pt>
                <c:pt idx="31474">
                  <c:v>-8.361204013377992E-3</c:v>
                </c:pt>
                <c:pt idx="31475">
                  <c:v>-8.361204013377992E-3</c:v>
                </c:pt>
                <c:pt idx="31476">
                  <c:v>-8.361204013377992E-3</c:v>
                </c:pt>
                <c:pt idx="31477">
                  <c:v>-8.361204013377992E-3</c:v>
                </c:pt>
                <c:pt idx="31478">
                  <c:v>-8.361204013377992E-3</c:v>
                </c:pt>
                <c:pt idx="31479">
                  <c:v>-8.361204013377992E-3</c:v>
                </c:pt>
                <c:pt idx="31480">
                  <c:v>-8.361204013377992E-3</c:v>
                </c:pt>
                <c:pt idx="31481">
                  <c:v>-8.361204013377992E-3</c:v>
                </c:pt>
                <c:pt idx="31482">
                  <c:v>-8.361204013377992E-3</c:v>
                </c:pt>
                <c:pt idx="31483">
                  <c:v>-8.361204013377992E-3</c:v>
                </c:pt>
                <c:pt idx="31484">
                  <c:v>-8.361204013377992E-3</c:v>
                </c:pt>
                <c:pt idx="31485">
                  <c:v>-8.361204013377992E-3</c:v>
                </c:pt>
                <c:pt idx="31486">
                  <c:v>-8.361204013377992E-3</c:v>
                </c:pt>
                <c:pt idx="31487">
                  <c:v>-8.361204013377992E-3</c:v>
                </c:pt>
                <c:pt idx="31488">
                  <c:v>-8.361204013377992E-3</c:v>
                </c:pt>
                <c:pt idx="31489">
                  <c:v>-8.361204013377992E-3</c:v>
                </c:pt>
                <c:pt idx="31490">
                  <c:v>-8.361204013377992E-3</c:v>
                </c:pt>
                <c:pt idx="31491">
                  <c:v>-8.361204013377992E-3</c:v>
                </c:pt>
                <c:pt idx="31492">
                  <c:v>-8.361204013377992E-3</c:v>
                </c:pt>
                <c:pt idx="31493">
                  <c:v>-8.361204013377992E-3</c:v>
                </c:pt>
                <c:pt idx="31494">
                  <c:v>-8.361204013377992E-3</c:v>
                </c:pt>
                <c:pt idx="31495">
                  <c:v>-8.361204013377992E-3</c:v>
                </c:pt>
                <c:pt idx="31496">
                  <c:v>-8.361204013377992E-3</c:v>
                </c:pt>
                <c:pt idx="31497">
                  <c:v>-8.361204013377992E-3</c:v>
                </c:pt>
                <c:pt idx="31498">
                  <c:v>-8.361204013377992E-3</c:v>
                </c:pt>
                <c:pt idx="31499">
                  <c:v>-8.361204013377992E-3</c:v>
                </c:pt>
                <c:pt idx="31500">
                  <c:v>-8.361204013377992E-3</c:v>
                </c:pt>
                <c:pt idx="31501">
                  <c:v>-8.361204013377992E-3</c:v>
                </c:pt>
                <c:pt idx="31502">
                  <c:v>-8.361204013377992E-3</c:v>
                </c:pt>
                <c:pt idx="31503">
                  <c:v>-8.361204013377992E-3</c:v>
                </c:pt>
                <c:pt idx="31504">
                  <c:v>-8.361204013377992E-3</c:v>
                </c:pt>
                <c:pt idx="31505">
                  <c:v>-8.361204013377992E-3</c:v>
                </c:pt>
                <c:pt idx="31506">
                  <c:v>-8.361204013377992E-3</c:v>
                </c:pt>
                <c:pt idx="31507">
                  <c:v>-8.361204013377992E-3</c:v>
                </c:pt>
                <c:pt idx="31508">
                  <c:v>-8.1223124701385579E-3</c:v>
                </c:pt>
                <c:pt idx="31509">
                  <c:v>-8.1223124701385579E-3</c:v>
                </c:pt>
                <c:pt idx="31510">
                  <c:v>-8.1223124701385579E-3</c:v>
                </c:pt>
                <c:pt idx="31511">
                  <c:v>-7.8834209268991914E-3</c:v>
                </c:pt>
                <c:pt idx="31512">
                  <c:v>-7.8834209268991914E-3</c:v>
                </c:pt>
                <c:pt idx="31513">
                  <c:v>-7.8834209268991914E-3</c:v>
                </c:pt>
                <c:pt idx="31514">
                  <c:v>-7.8834209268991914E-3</c:v>
                </c:pt>
                <c:pt idx="31515">
                  <c:v>-7.8834209268991914E-3</c:v>
                </c:pt>
                <c:pt idx="31516">
                  <c:v>-7.8834209268991914E-3</c:v>
                </c:pt>
                <c:pt idx="31517">
                  <c:v>-7.8834209268991914E-3</c:v>
                </c:pt>
                <c:pt idx="31518">
                  <c:v>-7.8834209268991914E-3</c:v>
                </c:pt>
                <c:pt idx="31519">
                  <c:v>-7.8834209268991914E-3</c:v>
                </c:pt>
                <c:pt idx="31520">
                  <c:v>-7.8834209268991914E-3</c:v>
                </c:pt>
                <c:pt idx="31521">
                  <c:v>-7.8834209268991914E-3</c:v>
                </c:pt>
                <c:pt idx="31522">
                  <c:v>-7.8834209268991914E-3</c:v>
                </c:pt>
                <c:pt idx="31523">
                  <c:v>-7.8834209268991914E-3</c:v>
                </c:pt>
                <c:pt idx="31524">
                  <c:v>-7.8834209268991914E-3</c:v>
                </c:pt>
                <c:pt idx="31525">
                  <c:v>-7.8834209268991914E-3</c:v>
                </c:pt>
                <c:pt idx="31526">
                  <c:v>-7.8834209268991914E-3</c:v>
                </c:pt>
                <c:pt idx="31527">
                  <c:v>-7.644529383659851E-3</c:v>
                </c:pt>
                <c:pt idx="31528">
                  <c:v>-7.644529383659851E-3</c:v>
                </c:pt>
                <c:pt idx="31529">
                  <c:v>-7.644529383659851E-3</c:v>
                </c:pt>
                <c:pt idx="31530">
                  <c:v>-7.644529383659851E-3</c:v>
                </c:pt>
                <c:pt idx="31531">
                  <c:v>-7.644529383659851E-3</c:v>
                </c:pt>
                <c:pt idx="31532">
                  <c:v>-7.644529383659851E-3</c:v>
                </c:pt>
                <c:pt idx="31533">
                  <c:v>-7.4056378404204534E-3</c:v>
                </c:pt>
                <c:pt idx="31534">
                  <c:v>-7.4056378404204534E-3</c:v>
                </c:pt>
                <c:pt idx="31535">
                  <c:v>-7.4056378404204534E-3</c:v>
                </c:pt>
                <c:pt idx="31536">
                  <c:v>-7.4056378404204534E-3</c:v>
                </c:pt>
                <c:pt idx="31537">
                  <c:v>-7.4056378404204534E-3</c:v>
                </c:pt>
                <c:pt idx="31538">
                  <c:v>-7.4056378404204534E-3</c:v>
                </c:pt>
                <c:pt idx="31539">
                  <c:v>-7.4056378404204534E-3</c:v>
                </c:pt>
                <c:pt idx="31540">
                  <c:v>-7.4056378404204534E-3</c:v>
                </c:pt>
                <c:pt idx="31541">
                  <c:v>-7.4056378404204534E-3</c:v>
                </c:pt>
                <c:pt idx="31542">
                  <c:v>-7.4056378404204534E-3</c:v>
                </c:pt>
                <c:pt idx="31543">
                  <c:v>-7.1667462971810912E-3</c:v>
                </c:pt>
                <c:pt idx="31544">
                  <c:v>-7.1667462971810912E-3</c:v>
                </c:pt>
                <c:pt idx="31545">
                  <c:v>-7.1667462971810912E-3</c:v>
                </c:pt>
                <c:pt idx="31546">
                  <c:v>-7.1667462971810912E-3</c:v>
                </c:pt>
                <c:pt idx="31547">
                  <c:v>-7.1667462971810912E-3</c:v>
                </c:pt>
                <c:pt idx="31548">
                  <c:v>-7.1667462971810912E-3</c:v>
                </c:pt>
                <c:pt idx="31549">
                  <c:v>-7.1667462971810912E-3</c:v>
                </c:pt>
                <c:pt idx="31550">
                  <c:v>-7.1667462971810912E-3</c:v>
                </c:pt>
                <c:pt idx="31551">
                  <c:v>-7.1667462971810912E-3</c:v>
                </c:pt>
                <c:pt idx="31552">
                  <c:v>-7.1667462971810912E-3</c:v>
                </c:pt>
                <c:pt idx="31553">
                  <c:v>-7.1667462971810912E-3</c:v>
                </c:pt>
                <c:pt idx="31554">
                  <c:v>-7.1667462971810912E-3</c:v>
                </c:pt>
                <c:pt idx="31555">
                  <c:v>-7.1667462971810912E-3</c:v>
                </c:pt>
                <c:pt idx="31556">
                  <c:v>-7.1667462971810912E-3</c:v>
                </c:pt>
                <c:pt idx="31557">
                  <c:v>-7.8834209268991914E-3</c:v>
                </c:pt>
                <c:pt idx="31558">
                  <c:v>-7.8834209268991914E-3</c:v>
                </c:pt>
                <c:pt idx="31559">
                  <c:v>-7.8834209268991914E-3</c:v>
                </c:pt>
                <c:pt idx="31560">
                  <c:v>-7.8834209268991914E-3</c:v>
                </c:pt>
                <c:pt idx="31561">
                  <c:v>-7.8834209268991914E-3</c:v>
                </c:pt>
                <c:pt idx="31562">
                  <c:v>-7.8834209268991914E-3</c:v>
                </c:pt>
                <c:pt idx="31563">
                  <c:v>-7.8834209268991914E-3</c:v>
                </c:pt>
                <c:pt idx="31564">
                  <c:v>-7.8834209268991914E-3</c:v>
                </c:pt>
                <c:pt idx="31565">
                  <c:v>-7.8834209268991914E-3</c:v>
                </c:pt>
                <c:pt idx="31566">
                  <c:v>-7.8834209268991914E-3</c:v>
                </c:pt>
                <c:pt idx="31567">
                  <c:v>-7.8834209268991914E-3</c:v>
                </c:pt>
                <c:pt idx="31568">
                  <c:v>-7.8834209268991914E-3</c:v>
                </c:pt>
                <c:pt idx="31569">
                  <c:v>-7.8834209268991914E-3</c:v>
                </c:pt>
                <c:pt idx="31570">
                  <c:v>-7.8834209268991914E-3</c:v>
                </c:pt>
                <c:pt idx="31571">
                  <c:v>-7.8834209268991914E-3</c:v>
                </c:pt>
                <c:pt idx="31572">
                  <c:v>-7.8834209268991914E-3</c:v>
                </c:pt>
                <c:pt idx="31573">
                  <c:v>-7.8834209268991914E-3</c:v>
                </c:pt>
                <c:pt idx="31574">
                  <c:v>-7.8834209268991914E-3</c:v>
                </c:pt>
                <c:pt idx="31575">
                  <c:v>-7.8834209268991914E-3</c:v>
                </c:pt>
                <c:pt idx="31576">
                  <c:v>-7.8834209268991914E-3</c:v>
                </c:pt>
                <c:pt idx="31577">
                  <c:v>-7.8834209268991914E-3</c:v>
                </c:pt>
                <c:pt idx="31578">
                  <c:v>-7.8834209268991914E-3</c:v>
                </c:pt>
                <c:pt idx="31579">
                  <c:v>-7.8834209268991914E-3</c:v>
                </c:pt>
                <c:pt idx="31580">
                  <c:v>-7.8834209268991914E-3</c:v>
                </c:pt>
                <c:pt idx="31581">
                  <c:v>-7.8834209268991914E-3</c:v>
                </c:pt>
                <c:pt idx="31582">
                  <c:v>-7.8834209268991914E-3</c:v>
                </c:pt>
                <c:pt idx="31583">
                  <c:v>-7.8834209268991914E-3</c:v>
                </c:pt>
                <c:pt idx="31584">
                  <c:v>-7.8834209268991914E-3</c:v>
                </c:pt>
                <c:pt idx="31585">
                  <c:v>-7.8834209268991914E-3</c:v>
                </c:pt>
                <c:pt idx="31586">
                  <c:v>-7.1667462971810912E-3</c:v>
                </c:pt>
                <c:pt idx="31587">
                  <c:v>-7.1667462971810912E-3</c:v>
                </c:pt>
                <c:pt idx="31588">
                  <c:v>-7.644529383659851E-3</c:v>
                </c:pt>
                <c:pt idx="31589">
                  <c:v>-7.644529383659851E-3</c:v>
                </c:pt>
                <c:pt idx="31590">
                  <c:v>-7.644529383659851E-3</c:v>
                </c:pt>
                <c:pt idx="31591">
                  <c:v>-7.644529383659851E-3</c:v>
                </c:pt>
                <c:pt idx="31592">
                  <c:v>-7.644529383659851E-3</c:v>
                </c:pt>
                <c:pt idx="31593">
                  <c:v>-7.644529383659851E-3</c:v>
                </c:pt>
                <c:pt idx="31594">
                  <c:v>-7.644529383659851E-3</c:v>
                </c:pt>
                <c:pt idx="31595">
                  <c:v>-7.644529383659851E-3</c:v>
                </c:pt>
                <c:pt idx="31596">
                  <c:v>-7.4056378404204534E-3</c:v>
                </c:pt>
                <c:pt idx="31597">
                  <c:v>-7.4056378404204534E-3</c:v>
                </c:pt>
                <c:pt idx="31598">
                  <c:v>-7.4056378404204534E-3</c:v>
                </c:pt>
                <c:pt idx="31599">
                  <c:v>-7.4056378404204534E-3</c:v>
                </c:pt>
                <c:pt idx="31600">
                  <c:v>-7.4056378404204534E-3</c:v>
                </c:pt>
                <c:pt idx="31601">
                  <c:v>-7.4056378404204534E-3</c:v>
                </c:pt>
                <c:pt idx="31602">
                  <c:v>-7.4056378404204534E-3</c:v>
                </c:pt>
                <c:pt idx="31603">
                  <c:v>-7.4056378404204534E-3</c:v>
                </c:pt>
                <c:pt idx="31604">
                  <c:v>-7.644529383659851E-3</c:v>
                </c:pt>
                <c:pt idx="31605">
                  <c:v>-7.644529383659851E-3</c:v>
                </c:pt>
                <c:pt idx="31606">
                  <c:v>-7.644529383659851E-3</c:v>
                </c:pt>
                <c:pt idx="31607">
                  <c:v>-7.644529383659851E-3</c:v>
                </c:pt>
                <c:pt idx="31608">
                  <c:v>-7.644529383659851E-3</c:v>
                </c:pt>
                <c:pt idx="31609">
                  <c:v>-7.644529383659851E-3</c:v>
                </c:pt>
                <c:pt idx="31610">
                  <c:v>-7.644529383659851E-3</c:v>
                </c:pt>
                <c:pt idx="31611">
                  <c:v>-7.644529383659851E-3</c:v>
                </c:pt>
                <c:pt idx="31612">
                  <c:v>-7.8834209268991914E-3</c:v>
                </c:pt>
                <c:pt idx="31613">
                  <c:v>-7.8834209268991914E-3</c:v>
                </c:pt>
                <c:pt idx="31614">
                  <c:v>-7.8834209268991914E-3</c:v>
                </c:pt>
                <c:pt idx="31615">
                  <c:v>-7.8834209268991914E-3</c:v>
                </c:pt>
                <c:pt idx="31616">
                  <c:v>-7.8834209268991914E-3</c:v>
                </c:pt>
                <c:pt idx="31617">
                  <c:v>-7.8834209268991914E-3</c:v>
                </c:pt>
                <c:pt idx="31618">
                  <c:v>-7.8834209268991914E-3</c:v>
                </c:pt>
                <c:pt idx="31619">
                  <c:v>-7.8834209268991914E-3</c:v>
                </c:pt>
                <c:pt idx="31620">
                  <c:v>-7.8834209268991914E-3</c:v>
                </c:pt>
                <c:pt idx="31621">
                  <c:v>-7.8834209268991914E-3</c:v>
                </c:pt>
                <c:pt idx="31622">
                  <c:v>-7.8834209268991914E-3</c:v>
                </c:pt>
                <c:pt idx="31623">
                  <c:v>-7.8834209268991914E-3</c:v>
                </c:pt>
                <c:pt idx="31624">
                  <c:v>-7.8834209268991914E-3</c:v>
                </c:pt>
                <c:pt idx="31625">
                  <c:v>-7.8834209268991914E-3</c:v>
                </c:pt>
                <c:pt idx="31626">
                  <c:v>-7.8834209268991914E-3</c:v>
                </c:pt>
                <c:pt idx="31627">
                  <c:v>-7.8834209268991914E-3</c:v>
                </c:pt>
                <c:pt idx="31628">
                  <c:v>-7.8834209268991914E-3</c:v>
                </c:pt>
                <c:pt idx="31629">
                  <c:v>-7.8834209268991914E-3</c:v>
                </c:pt>
                <c:pt idx="31630">
                  <c:v>-7.8834209268991914E-3</c:v>
                </c:pt>
                <c:pt idx="31631">
                  <c:v>-7.8834209268991914E-3</c:v>
                </c:pt>
                <c:pt idx="31632">
                  <c:v>-8.361204013377992E-3</c:v>
                </c:pt>
                <c:pt idx="31633">
                  <c:v>-8.1223124701385579E-3</c:v>
                </c:pt>
                <c:pt idx="31634">
                  <c:v>-8.1223124701385579E-3</c:v>
                </c:pt>
                <c:pt idx="31635">
                  <c:v>-8.1223124701385579E-3</c:v>
                </c:pt>
                <c:pt idx="31636">
                  <c:v>-8.1223124701385579E-3</c:v>
                </c:pt>
                <c:pt idx="31637">
                  <c:v>-8.361204013377992E-3</c:v>
                </c:pt>
                <c:pt idx="31638">
                  <c:v>-8.361204013377992E-3</c:v>
                </c:pt>
                <c:pt idx="31639">
                  <c:v>-8.1223124701385579E-3</c:v>
                </c:pt>
                <c:pt idx="31640">
                  <c:v>-8.1223124701385579E-3</c:v>
                </c:pt>
                <c:pt idx="31641">
                  <c:v>-8.1223124701385579E-3</c:v>
                </c:pt>
                <c:pt idx="31642">
                  <c:v>-8.1223124701385579E-3</c:v>
                </c:pt>
                <c:pt idx="31643">
                  <c:v>-8.1223124701385579E-3</c:v>
                </c:pt>
                <c:pt idx="31644">
                  <c:v>-8.1223124701385579E-3</c:v>
                </c:pt>
                <c:pt idx="31645">
                  <c:v>-8.1223124701385579E-3</c:v>
                </c:pt>
                <c:pt idx="31646">
                  <c:v>-8.1223124701385579E-3</c:v>
                </c:pt>
                <c:pt idx="31647">
                  <c:v>-8.1223124701385579E-3</c:v>
                </c:pt>
                <c:pt idx="31648">
                  <c:v>-8.1223124701385579E-3</c:v>
                </c:pt>
                <c:pt idx="31649">
                  <c:v>-8.1223124701385579E-3</c:v>
                </c:pt>
                <c:pt idx="31650">
                  <c:v>-8.1223124701385579E-3</c:v>
                </c:pt>
                <c:pt idx="31651">
                  <c:v>-8.1223124701385579E-3</c:v>
                </c:pt>
                <c:pt idx="31652">
                  <c:v>-8.1223124701385579E-3</c:v>
                </c:pt>
                <c:pt idx="31653">
                  <c:v>-8.1223124701385579E-3</c:v>
                </c:pt>
                <c:pt idx="31654">
                  <c:v>-8.1223124701385579E-3</c:v>
                </c:pt>
                <c:pt idx="31655">
                  <c:v>-8.1223124701385579E-3</c:v>
                </c:pt>
                <c:pt idx="31656">
                  <c:v>-8.1223124701385579E-3</c:v>
                </c:pt>
                <c:pt idx="31657">
                  <c:v>-8.1223124701385579E-3</c:v>
                </c:pt>
                <c:pt idx="31658">
                  <c:v>-8.1223124701385579E-3</c:v>
                </c:pt>
                <c:pt idx="31659">
                  <c:v>-8.1223124701385579E-3</c:v>
                </c:pt>
                <c:pt idx="31660">
                  <c:v>-8.1223124701385579E-3</c:v>
                </c:pt>
                <c:pt idx="31661">
                  <c:v>-8.1223124701385579E-3</c:v>
                </c:pt>
                <c:pt idx="31662">
                  <c:v>-8.1223124701385579E-3</c:v>
                </c:pt>
                <c:pt idx="31663">
                  <c:v>-8.1223124701385579E-3</c:v>
                </c:pt>
                <c:pt idx="31664">
                  <c:v>-8.1223124701385579E-3</c:v>
                </c:pt>
                <c:pt idx="31665">
                  <c:v>-8.1223124701385579E-3</c:v>
                </c:pt>
                <c:pt idx="31666">
                  <c:v>-8.1223124701385579E-3</c:v>
                </c:pt>
                <c:pt idx="31667">
                  <c:v>-7.8834209268991914E-3</c:v>
                </c:pt>
                <c:pt idx="31668">
                  <c:v>-7.8834209268991914E-3</c:v>
                </c:pt>
                <c:pt idx="31669">
                  <c:v>-7.8834209268991914E-3</c:v>
                </c:pt>
                <c:pt idx="31670">
                  <c:v>-7.8834209268991914E-3</c:v>
                </c:pt>
                <c:pt idx="31671">
                  <c:v>-7.8834209268991914E-3</c:v>
                </c:pt>
                <c:pt idx="31672">
                  <c:v>-7.8834209268991914E-3</c:v>
                </c:pt>
                <c:pt idx="31673">
                  <c:v>-7.8834209268991914E-3</c:v>
                </c:pt>
                <c:pt idx="31674">
                  <c:v>-7.8834209268991914E-3</c:v>
                </c:pt>
                <c:pt idx="31675">
                  <c:v>-7.8834209268991914E-3</c:v>
                </c:pt>
                <c:pt idx="31676">
                  <c:v>-7.8834209268991914E-3</c:v>
                </c:pt>
                <c:pt idx="31677">
                  <c:v>-7.8834209268991914E-3</c:v>
                </c:pt>
                <c:pt idx="31678">
                  <c:v>-7.8834209268991914E-3</c:v>
                </c:pt>
                <c:pt idx="31679">
                  <c:v>-7.8834209268991914E-3</c:v>
                </c:pt>
                <c:pt idx="31680">
                  <c:v>-7.8834209268991914E-3</c:v>
                </c:pt>
                <c:pt idx="31681">
                  <c:v>-7.8834209268991914E-3</c:v>
                </c:pt>
                <c:pt idx="31682">
                  <c:v>-7.8834209268991914E-3</c:v>
                </c:pt>
                <c:pt idx="31683">
                  <c:v>-7.8834209268991914E-3</c:v>
                </c:pt>
                <c:pt idx="31684">
                  <c:v>-7.8834209268991914E-3</c:v>
                </c:pt>
                <c:pt idx="31685">
                  <c:v>-7.8834209268991914E-3</c:v>
                </c:pt>
                <c:pt idx="31686">
                  <c:v>-7.8834209268991914E-3</c:v>
                </c:pt>
                <c:pt idx="31687">
                  <c:v>-7.8834209268991914E-3</c:v>
                </c:pt>
                <c:pt idx="31688">
                  <c:v>-7.8834209268991914E-3</c:v>
                </c:pt>
                <c:pt idx="31689">
                  <c:v>-7.8834209268991914E-3</c:v>
                </c:pt>
                <c:pt idx="31690">
                  <c:v>-7.8834209268991914E-3</c:v>
                </c:pt>
                <c:pt idx="31691">
                  <c:v>-7.8834209268991914E-3</c:v>
                </c:pt>
                <c:pt idx="31692">
                  <c:v>-7.8834209268991914E-3</c:v>
                </c:pt>
                <c:pt idx="31693">
                  <c:v>-7.8834209268991914E-3</c:v>
                </c:pt>
                <c:pt idx="31694">
                  <c:v>-7.8834209268991914E-3</c:v>
                </c:pt>
                <c:pt idx="31695">
                  <c:v>-7.8834209268991914E-3</c:v>
                </c:pt>
                <c:pt idx="31696">
                  <c:v>-7.8834209268991914E-3</c:v>
                </c:pt>
                <c:pt idx="31697">
                  <c:v>-7.8834209268991914E-3</c:v>
                </c:pt>
                <c:pt idx="31698">
                  <c:v>-7.8834209268991914E-3</c:v>
                </c:pt>
                <c:pt idx="31699">
                  <c:v>-7.8834209268991914E-3</c:v>
                </c:pt>
                <c:pt idx="31700">
                  <c:v>-7.8834209268991914E-3</c:v>
                </c:pt>
                <c:pt idx="31701">
                  <c:v>-7.8834209268991914E-3</c:v>
                </c:pt>
                <c:pt idx="31702">
                  <c:v>-7.8834209268991914E-3</c:v>
                </c:pt>
                <c:pt idx="31703">
                  <c:v>-7.8834209268991914E-3</c:v>
                </c:pt>
                <c:pt idx="31704">
                  <c:v>-7.8834209268991914E-3</c:v>
                </c:pt>
                <c:pt idx="31705">
                  <c:v>-7.8834209268991914E-3</c:v>
                </c:pt>
                <c:pt idx="31706">
                  <c:v>-7.8834209268991914E-3</c:v>
                </c:pt>
                <c:pt idx="31707">
                  <c:v>-7.8834209268991914E-3</c:v>
                </c:pt>
                <c:pt idx="31708">
                  <c:v>-7.8834209268991914E-3</c:v>
                </c:pt>
                <c:pt idx="31709">
                  <c:v>-7.8834209268991914E-3</c:v>
                </c:pt>
                <c:pt idx="31710">
                  <c:v>-7.8834209268991914E-3</c:v>
                </c:pt>
                <c:pt idx="31711">
                  <c:v>-7.8834209268991914E-3</c:v>
                </c:pt>
                <c:pt idx="31712">
                  <c:v>-8.1223124701385579E-3</c:v>
                </c:pt>
                <c:pt idx="31713">
                  <c:v>-8.1223124701385579E-3</c:v>
                </c:pt>
                <c:pt idx="31714">
                  <c:v>-8.1223124701385579E-3</c:v>
                </c:pt>
                <c:pt idx="31715">
                  <c:v>-8.1223124701385579E-3</c:v>
                </c:pt>
                <c:pt idx="31716">
                  <c:v>-7.8834209268991914E-3</c:v>
                </c:pt>
                <c:pt idx="31717">
                  <c:v>-7.8834209268991914E-3</c:v>
                </c:pt>
                <c:pt idx="31718">
                  <c:v>-7.8834209268991914E-3</c:v>
                </c:pt>
                <c:pt idx="31719">
                  <c:v>-7.8834209268991914E-3</c:v>
                </c:pt>
                <c:pt idx="31720">
                  <c:v>-7.8834209268991914E-3</c:v>
                </c:pt>
                <c:pt idx="31721">
                  <c:v>-7.8834209268991914E-3</c:v>
                </c:pt>
                <c:pt idx="31722">
                  <c:v>-7.644529383659851E-3</c:v>
                </c:pt>
                <c:pt idx="31723">
                  <c:v>-7.644529383659851E-3</c:v>
                </c:pt>
                <c:pt idx="31724">
                  <c:v>-7.8834209268991914E-3</c:v>
                </c:pt>
                <c:pt idx="31725">
                  <c:v>-7.8834209268991914E-3</c:v>
                </c:pt>
                <c:pt idx="31726">
                  <c:v>-7.8834209268991914E-3</c:v>
                </c:pt>
                <c:pt idx="31727">
                  <c:v>-7.8834209268991914E-3</c:v>
                </c:pt>
                <c:pt idx="31728">
                  <c:v>-7.8834209268991914E-3</c:v>
                </c:pt>
                <c:pt idx="31729">
                  <c:v>-7.8834209268991914E-3</c:v>
                </c:pt>
                <c:pt idx="31730">
                  <c:v>-7.8834209268991914E-3</c:v>
                </c:pt>
                <c:pt idx="31731">
                  <c:v>-7.8834209268991914E-3</c:v>
                </c:pt>
                <c:pt idx="31732">
                  <c:v>-7.8834209268991914E-3</c:v>
                </c:pt>
                <c:pt idx="31733">
                  <c:v>-7.8834209268991914E-3</c:v>
                </c:pt>
                <c:pt idx="31734">
                  <c:v>-7.8834209268991914E-3</c:v>
                </c:pt>
                <c:pt idx="31735">
                  <c:v>-7.8834209268991914E-3</c:v>
                </c:pt>
                <c:pt idx="31736">
                  <c:v>-7.8834209268991914E-3</c:v>
                </c:pt>
                <c:pt idx="31737">
                  <c:v>-7.8834209268991914E-3</c:v>
                </c:pt>
                <c:pt idx="31738">
                  <c:v>-7.8834209268991914E-3</c:v>
                </c:pt>
                <c:pt idx="31739">
                  <c:v>-7.8834209268991914E-3</c:v>
                </c:pt>
                <c:pt idx="31740">
                  <c:v>-7.8834209268991914E-3</c:v>
                </c:pt>
                <c:pt idx="31741">
                  <c:v>-7.8834209268991914E-3</c:v>
                </c:pt>
                <c:pt idx="31742">
                  <c:v>-7.8834209268991914E-3</c:v>
                </c:pt>
                <c:pt idx="31743">
                  <c:v>-7.8834209268991914E-3</c:v>
                </c:pt>
                <c:pt idx="31744">
                  <c:v>-7.8834209268991914E-3</c:v>
                </c:pt>
                <c:pt idx="31745">
                  <c:v>-7.8834209268991914E-3</c:v>
                </c:pt>
                <c:pt idx="31746">
                  <c:v>-7.8834209268991914E-3</c:v>
                </c:pt>
                <c:pt idx="31747">
                  <c:v>-7.8834209268991914E-3</c:v>
                </c:pt>
                <c:pt idx="31748">
                  <c:v>-7.8834209268991914E-3</c:v>
                </c:pt>
                <c:pt idx="31749">
                  <c:v>-7.8834209268991914E-3</c:v>
                </c:pt>
                <c:pt idx="31750">
                  <c:v>-7.8834209268991914E-3</c:v>
                </c:pt>
                <c:pt idx="31751">
                  <c:v>-7.8834209268991914E-3</c:v>
                </c:pt>
                <c:pt idx="31752">
                  <c:v>-7.8834209268991914E-3</c:v>
                </c:pt>
                <c:pt idx="31753">
                  <c:v>-7.8834209268991914E-3</c:v>
                </c:pt>
                <c:pt idx="31754">
                  <c:v>-7.8834209268991914E-3</c:v>
                </c:pt>
                <c:pt idx="31755">
                  <c:v>-7.8834209268991914E-3</c:v>
                </c:pt>
                <c:pt idx="31756">
                  <c:v>-7.644529383659851E-3</c:v>
                </c:pt>
                <c:pt idx="31757">
                  <c:v>-7.644529383659851E-3</c:v>
                </c:pt>
                <c:pt idx="31758">
                  <c:v>-7.644529383659851E-3</c:v>
                </c:pt>
                <c:pt idx="31759">
                  <c:v>-7.644529383659851E-3</c:v>
                </c:pt>
                <c:pt idx="31760">
                  <c:v>-7.644529383659851E-3</c:v>
                </c:pt>
                <c:pt idx="31761">
                  <c:v>-7.644529383659851E-3</c:v>
                </c:pt>
                <c:pt idx="31762">
                  <c:v>-7.644529383659851E-3</c:v>
                </c:pt>
                <c:pt idx="31763">
                  <c:v>-7.644529383659851E-3</c:v>
                </c:pt>
                <c:pt idx="31764">
                  <c:v>-7.644529383659851E-3</c:v>
                </c:pt>
                <c:pt idx="31765">
                  <c:v>-7.644529383659851E-3</c:v>
                </c:pt>
                <c:pt idx="31766">
                  <c:v>-7.644529383659851E-3</c:v>
                </c:pt>
                <c:pt idx="31767">
                  <c:v>-7.644529383659851E-3</c:v>
                </c:pt>
                <c:pt idx="31768">
                  <c:v>-7.644529383659851E-3</c:v>
                </c:pt>
                <c:pt idx="31769">
                  <c:v>-7.644529383659851E-3</c:v>
                </c:pt>
                <c:pt idx="31770">
                  <c:v>-7.644529383659851E-3</c:v>
                </c:pt>
                <c:pt idx="31771">
                  <c:v>-7.644529383659851E-3</c:v>
                </c:pt>
                <c:pt idx="31772">
                  <c:v>-7.644529383659851E-3</c:v>
                </c:pt>
                <c:pt idx="31773">
                  <c:v>-7.644529383659851E-3</c:v>
                </c:pt>
                <c:pt idx="31774">
                  <c:v>-7.644529383659851E-3</c:v>
                </c:pt>
                <c:pt idx="31775">
                  <c:v>-7.644529383659851E-3</c:v>
                </c:pt>
                <c:pt idx="31776">
                  <c:v>-7.644529383659851E-3</c:v>
                </c:pt>
                <c:pt idx="31777">
                  <c:v>-7.644529383659851E-3</c:v>
                </c:pt>
                <c:pt idx="31778">
                  <c:v>-7.644529383659851E-3</c:v>
                </c:pt>
                <c:pt idx="31779">
                  <c:v>-7.644529383659851E-3</c:v>
                </c:pt>
                <c:pt idx="31780">
                  <c:v>-7.644529383659851E-3</c:v>
                </c:pt>
                <c:pt idx="31781">
                  <c:v>-7.644529383659851E-3</c:v>
                </c:pt>
                <c:pt idx="31782">
                  <c:v>-7.644529383659851E-3</c:v>
                </c:pt>
                <c:pt idx="31783">
                  <c:v>-7.644529383659851E-3</c:v>
                </c:pt>
                <c:pt idx="31784">
                  <c:v>-7.644529383659851E-3</c:v>
                </c:pt>
                <c:pt idx="31785">
                  <c:v>-7.644529383659851E-3</c:v>
                </c:pt>
                <c:pt idx="31786">
                  <c:v>-7.644529383659851E-3</c:v>
                </c:pt>
                <c:pt idx="31787">
                  <c:v>-7.644529383659851E-3</c:v>
                </c:pt>
                <c:pt idx="31788">
                  <c:v>-7.644529383659851E-3</c:v>
                </c:pt>
                <c:pt idx="31789">
                  <c:v>-7.644529383659851E-3</c:v>
                </c:pt>
                <c:pt idx="31790">
                  <c:v>-7.644529383659851E-3</c:v>
                </c:pt>
                <c:pt idx="31791">
                  <c:v>-7.644529383659851E-3</c:v>
                </c:pt>
                <c:pt idx="31792">
                  <c:v>-7.644529383659851E-3</c:v>
                </c:pt>
                <c:pt idx="31793">
                  <c:v>-7.644529383659851E-3</c:v>
                </c:pt>
                <c:pt idx="31794">
                  <c:v>-7.644529383659851E-3</c:v>
                </c:pt>
                <c:pt idx="31795">
                  <c:v>-7.644529383659851E-3</c:v>
                </c:pt>
                <c:pt idx="31796">
                  <c:v>-7.644529383659851E-3</c:v>
                </c:pt>
                <c:pt idx="31797">
                  <c:v>-7.644529383659851E-3</c:v>
                </c:pt>
                <c:pt idx="31798">
                  <c:v>-7.644529383659851E-3</c:v>
                </c:pt>
                <c:pt idx="31799">
                  <c:v>-7.644529383659851E-3</c:v>
                </c:pt>
                <c:pt idx="31800">
                  <c:v>-7.644529383659851E-3</c:v>
                </c:pt>
                <c:pt idx="31801">
                  <c:v>-7.644529383659851E-3</c:v>
                </c:pt>
                <c:pt idx="31802">
                  <c:v>-7.644529383659851E-3</c:v>
                </c:pt>
                <c:pt idx="31803">
                  <c:v>-7.4056378404204534E-3</c:v>
                </c:pt>
                <c:pt idx="31804">
                  <c:v>-7.4056378404204534E-3</c:v>
                </c:pt>
                <c:pt idx="31805">
                  <c:v>-7.4056378404204534E-3</c:v>
                </c:pt>
                <c:pt idx="31806">
                  <c:v>-7.4056378404204534E-3</c:v>
                </c:pt>
                <c:pt idx="31807">
                  <c:v>-7.4056378404204534E-3</c:v>
                </c:pt>
                <c:pt idx="31808">
                  <c:v>-7.4056378404204534E-3</c:v>
                </c:pt>
                <c:pt idx="31809">
                  <c:v>-7.4056378404204534E-3</c:v>
                </c:pt>
                <c:pt idx="31810">
                  <c:v>-7.4056378404204534E-3</c:v>
                </c:pt>
                <c:pt idx="31811">
                  <c:v>-7.4056378404204534E-3</c:v>
                </c:pt>
                <c:pt idx="31812">
                  <c:v>-7.4056378404204534E-3</c:v>
                </c:pt>
                <c:pt idx="31813">
                  <c:v>-7.4056378404204534E-3</c:v>
                </c:pt>
                <c:pt idx="31814">
                  <c:v>-7.4056378404204534E-3</c:v>
                </c:pt>
                <c:pt idx="31815">
                  <c:v>-7.4056378404204534E-3</c:v>
                </c:pt>
                <c:pt idx="31816">
                  <c:v>-7.4056378404204534E-3</c:v>
                </c:pt>
                <c:pt idx="31817">
                  <c:v>-7.4056378404204534E-3</c:v>
                </c:pt>
                <c:pt idx="31818">
                  <c:v>-7.4056378404204534E-3</c:v>
                </c:pt>
                <c:pt idx="31819">
                  <c:v>-7.4056378404204534E-3</c:v>
                </c:pt>
                <c:pt idx="31820">
                  <c:v>-7.644529383659851E-3</c:v>
                </c:pt>
                <c:pt idx="31821">
                  <c:v>-7.644529383659851E-3</c:v>
                </c:pt>
                <c:pt idx="31822">
                  <c:v>-7.644529383659851E-3</c:v>
                </c:pt>
                <c:pt idx="31823">
                  <c:v>-7.644529383659851E-3</c:v>
                </c:pt>
                <c:pt idx="31824">
                  <c:v>-7.644529383659851E-3</c:v>
                </c:pt>
                <c:pt idx="31825">
                  <c:v>-7.644529383659851E-3</c:v>
                </c:pt>
                <c:pt idx="31826">
                  <c:v>-7.644529383659851E-3</c:v>
                </c:pt>
                <c:pt idx="31827">
                  <c:v>-7.644529383659851E-3</c:v>
                </c:pt>
                <c:pt idx="31828">
                  <c:v>-7.644529383659851E-3</c:v>
                </c:pt>
                <c:pt idx="31829">
                  <c:v>-7.644529383659851E-3</c:v>
                </c:pt>
                <c:pt idx="31830">
                  <c:v>-7.644529383659851E-3</c:v>
                </c:pt>
                <c:pt idx="31831">
                  <c:v>-7.644529383659851E-3</c:v>
                </c:pt>
                <c:pt idx="31832">
                  <c:v>-7.644529383659851E-3</c:v>
                </c:pt>
                <c:pt idx="31833">
                  <c:v>-7.644529383659851E-3</c:v>
                </c:pt>
                <c:pt idx="31834">
                  <c:v>-7.644529383659851E-3</c:v>
                </c:pt>
                <c:pt idx="31835">
                  <c:v>-7.644529383659851E-3</c:v>
                </c:pt>
                <c:pt idx="31836">
                  <c:v>-7.644529383659851E-3</c:v>
                </c:pt>
                <c:pt idx="31837">
                  <c:v>-7.644529383659851E-3</c:v>
                </c:pt>
                <c:pt idx="31838">
                  <c:v>-7.644529383659851E-3</c:v>
                </c:pt>
                <c:pt idx="31839">
                  <c:v>-7.644529383659851E-3</c:v>
                </c:pt>
                <c:pt idx="31840">
                  <c:v>-7.644529383659851E-3</c:v>
                </c:pt>
                <c:pt idx="31841">
                  <c:v>-7.644529383659851E-3</c:v>
                </c:pt>
                <c:pt idx="31842">
                  <c:v>-7.4056378404204534E-3</c:v>
                </c:pt>
                <c:pt idx="31843">
                  <c:v>-7.4056378404204534E-3</c:v>
                </c:pt>
                <c:pt idx="31844">
                  <c:v>-7.4056378404204534E-3</c:v>
                </c:pt>
                <c:pt idx="31845">
                  <c:v>-7.4056378404204534E-3</c:v>
                </c:pt>
                <c:pt idx="31846">
                  <c:v>-7.1667462971810912E-3</c:v>
                </c:pt>
                <c:pt idx="31847">
                  <c:v>-7.1667462971810912E-3</c:v>
                </c:pt>
                <c:pt idx="31848">
                  <c:v>-7.1667462971810912E-3</c:v>
                </c:pt>
                <c:pt idx="31849">
                  <c:v>-7.1667462971810912E-3</c:v>
                </c:pt>
                <c:pt idx="31850">
                  <c:v>-7.1667462971810912E-3</c:v>
                </c:pt>
                <c:pt idx="31851">
                  <c:v>-7.1667462971810912E-3</c:v>
                </c:pt>
                <c:pt idx="31852">
                  <c:v>-7.1667462971810912E-3</c:v>
                </c:pt>
                <c:pt idx="31853">
                  <c:v>-7.1667462971810912E-3</c:v>
                </c:pt>
                <c:pt idx="31854">
                  <c:v>-7.1667462971810912E-3</c:v>
                </c:pt>
                <c:pt idx="31855">
                  <c:v>-7.1667462971810912E-3</c:v>
                </c:pt>
                <c:pt idx="31856">
                  <c:v>-7.1667462971810912E-3</c:v>
                </c:pt>
                <c:pt idx="31857">
                  <c:v>-7.1667462971810912E-3</c:v>
                </c:pt>
                <c:pt idx="31858">
                  <c:v>-7.644529383659851E-3</c:v>
                </c:pt>
                <c:pt idx="31859">
                  <c:v>-7.644529383659851E-3</c:v>
                </c:pt>
                <c:pt idx="31860">
                  <c:v>-7.644529383659851E-3</c:v>
                </c:pt>
                <c:pt idx="31861">
                  <c:v>-7.644529383659851E-3</c:v>
                </c:pt>
                <c:pt idx="31862">
                  <c:v>-7.4056378404204534E-3</c:v>
                </c:pt>
                <c:pt idx="31863">
                  <c:v>-7.4056378404204534E-3</c:v>
                </c:pt>
                <c:pt idx="31864">
                  <c:v>-7.4056378404204534E-3</c:v>
                </c:pt>
                <c:pt idx="31865">
                  <c:v>-7.4056378404204534E-3</c:v>
                </c:pt>
                <c:pt idx="31866">
                  <c:v>-7.4056378404204534E-3</c:v>
                </c:pt>
                <c:pt idx="31867">
                  <c:v>-7.4056378404204534E-3</c:v>
                </c:pt>
                <c:pt idx="31868">
                  <c:v>-7.4056378404204534E-3</c:v>
                </c:pt>
                <c:pt idx="31869">
                  <c:v>-7.4056378404204534E-3</c:v>
                </c:pt>
                <c:pt idx="31870">
                  <c:v>-7.4056378404204534E-3</c:v>
                </c:pt>
                <c:pt idx="31871">
                  <c:v>-7.4056378404204534E-3</c:v>
                </c:pt>
                <c:pt idx="31872">
                  <c:v>-7.1667462971810912E-3</c:v>
                </c:pt>
                <c:pt idx="31873">
                  <c:v>-7.1667462971810912E-3</c:v>
                </c:pt>
                <c:pt idx="31874">
                  <c:v>-7.1667462971810912E-3</c:v>
                </c:pt>
                <c:pt idx="31875">
                  <c:v>-7.1667462971810912E-3</c:v>
                </c:pt>
                <c:pt idx="31876">
                  <c:v>-7.1667462971810912E-3</c:v>
                </c:pt>
                <c:pt idx="31877">
                  <c:v>-7.1667462971810912E-3</c:v>
                </c:pt>
                <c:pt idx="31878">
                  <c:v>-7.1667462971810912E-3</c:v>
                </c:pt>
                <c:pt idx="31879">
                  <c:v>-7.1667462971810912E-3</c:v>
                </c:pt>
                <c:pt idx="31880">
                  <c:v>-7.1667462971810912E-3</c:v>
                </c:pt>
                <c:pt idx="31881">
                  <c:v>-7.1667462971810912E-3</c:v>
                </c:pt>
                <c:pt idx="31882">
                  <c:v>-7.1667462971810912E-3</c:v>
                </c:pt>
                <c:pt idx="31883">
                  <c:v>-7.1667462971810912E-3</c:v>
                </c:pt>
                <c:pt idx="31884">
                  <c:v>-7.1667462971810912E-3</c:v>
                </c:pt>
                <c:pt idx="31885">
                  <c:v>-7.1667462971810912E-3</c:v>
                </c:pt>
                <c:pt idx="31886">
                  <c:v>-7.1667462971810912E-3</c:v>
                </c:pt>
                <c:pt idx="31887">
                  <c:v>-7.1667462971810912E-3</c:v>
                </c:pt>
                <c:pt idx="31888">
                  <c:v>-7.1667462971810912E-3</c:v>
                </c:pt>
                <c:pt idx="31889">
                  <c:v>-7.1667462971810912E-3</c:v>
                </c:pt>
                <c:pt idx="31890">
                  <c:v>-7.1667462971810912E-3</c:v>
                </c:pt>
                <c:pt idx="31891">
                  <c:v>-7.1667462971810912E-3</c:v>
                </c:pt>
                <c:pt idx="31892">
                  <c:v>-7.1667462971810912E-3</c:v>
                </c:pt>
                <c:pt idx="31893">
                  <c:v>-7.1667462971810912E-3</c:v>
                </c:pt>
                <c:pt idx="31894">
                  <c:v>-7.1667462971810912E-3</c:v>
                </c:pt>
                <c:pt idx="31895">
                  <c:v>-7.1667462971810912E-3</c:v>
                </c:pt>
                <c:pt idx="31896">
                  <c:v>-7.1667462971810912E-3</c:v>
                </c:pt>
                <c:pt idx="31897">
                  <c:v>-6.9278547539417135E-3</c:v>
                </c:pt>
                <c:pt idx="31898">
                  <c:v>-6.9278547539417135E-3</c:v>
                </c:pt>
                <c:pt idx="31899">
                  <c:v>-6.4500716674629824E-3</c:v>
                </c:pt>
                <c:pt idx="31900">
                  <c:v>-6.4500716674629824E-3</c:v>
                </c:pt>
                <c:pt idx="31901">
                  <c:v>-6.6889632107023705E-3</c:v>
                </c:pt>
                <c:pt idx="31902">
                  <c:v>-6.6889632107023705E-3</c:v>
                </c:pt>
                <c:pt idx="31903">
                  <c:v>-6.6889632107023705E-3</c:v>
                </c:pt>
                <c:pt idx="31904">
                  <c:v>-6.6889632107023705E-3</c:v>
                </c:pt>
                <c:pt idx="31905">
                  <c:v>-6.6889632107023705E-3</c:v>
                </c:pt>
                <c:pt idx="31906">
                  <c:v>-6.6889632107023705E-3</c:v>
                </c:pt>
                <c:pt idx="31907">
                  <c:v>-6.2111801242236437E-3</c:v>
                </c:pt>
                <c:pt idx="31908">
                  <c:v>-6.2111801242236437E-3</c:v>
                </c:pt>
                <c:pt idx="31909">
                  <c:v>-6.9278547539417135E-3</c:v>
                </c:pt>
                <c:pt idx="31910">
                  <c:v>-6.9278547539417135E-3</c:v>
                </c:pt>
                <c:pt idx="31911">
                  <c:v>-6.9278547539417135E-3</c:v>
                </c:pt>
                <c:pt idx="31912">
                  <c:v>-6.9278547539417135E-3</c:v>
                </c:pt>
                <c:pt idx="31913">
                  <c:v>-6.9278547539417135E-3</c:v>
                </c:pt>
                <c:pt idx="31914">
                  <c:v>-6.9278547539417135E-3</c:v>
                </c:pt>
                <c:pt idx="31915">
                  <c:v>-6.9278547539417135E-3</c:v>
                </c:pt>
                <c:pt idx="31916">
                  <c:v>-6.9278547539417135E-3</c:v>
                </c:pt>
                <c:pt idx="31917">
                  <c:v>-6.9278547539417135E-3</c:v>
                </c:pt>
                <c:pt idx="31918">
                  <c:v>-6.9278547539417135E-3</c:v>
                </c:pt>
                <c:pt idx="31919">
                  <c:v>-6.9278547539417135E-3</c:v>
                </c:pt>
                <c:pt idx="31920">
                  <c:v>-6.9278547539417135E-3</c:v>
                </c:pt>
                <c:pt idx="31921">
                  <c:v>-6.6889632107023705E-3</c:v>
                </c:pt>
                <c:pt idx="31922">
                  <c:v>-6.6889632107023705E-3</c:v>
                </c:pt>
                <c:pt idx="31923">
                  <c:v>-6.6889632107023705E-3</c:v>
                </c:pt>
                <c:pt idx="31924">
                  <c:v>-6.6889632107023705E-3</c:v>
                </c:pt>
                <c:pt idx="31925">
                  <c:v>-6.4500716674629824E-3</c:v>
                </c:pt>
                <c:pt idx="31926">
                  <c:v>-6.4500716674629824E-3</c:v>
                </c:pt>
                <c:pt idx="31927">
                  <c:v>-6.4500716674629824E-3</c:v>
                </c:pt>
                <c:pt idx="31928">
                  <c:v>-6.4500716674629824E-3</c:v>
                </c:pt>
                <c:pt idx="31929">
                  <c:v>-6.4500716674629824E-3</c:v>
                </c:pt>
                <c:pt idx="31930">
                  <c:v>-6.4500716674629824E-3</c:v>
                </c:pt>
                <c:pt idx="31931">
                  <c:v>-6.4500716674629824E-3</c:v>
                </c:pt>
                <c:pt idx="31932">
                  <c:v>-6.4500716674629824E-3</c:v>
                </c:pt>
                <c:pt idx="31933">
                  <c:v>-6.4500716674629824E-3</c:v>
                </c:pt>
                <c:pt idx="31934">
                  <c:v>-5.9722885809842755E-3</c:v>
                </c:pt>
                <c:pt idx="31935">
                  <c:v>-5.9722885809842755E-3</c:v>
                </c:pt>
                <c:pt idx="31936">
                  <c:v>-5.9722885809842755E-3</c:v>
                </c:pt>
                <c:pt idx="31937">
                  <c:v>-5.9722885809842755E-3</c:v>
                </c:pt>
                <c:pt idx="31938">
                  <c:v>-5.9722885809842755E-3</c:v>
                </c:pt>
                <c:pt idx="31939">
                  <c:v>-5.9722885809842755E-3</c:v>
                </c:pt>
                <c:pt idx="31940">
                  <c:v>-5.9722885809842755E-3</c:v>
                </c:pt>
                <c:pt idx="31941">
                  <c:v>-5.9722885809842755E-3</c:v>
                </c:pt>
                <c:pt idx="31942">
                  <c:v>-5.9722885809842755E-3</c:v>
                </c:pt>
                <c:pt idx="31943">
                  <c:v>-5.9722885809842755E-3</c:v>
                </c:pt>
                <c:pt idx="31944">
                  <c:v>-6.2111801242236437E-3</c:v>
                </c:pt>
                <c:pt idx="31945">
                  <c:v>-6.2111801242236437E-3</c:v>
                </c:pt>
                <c:pt idx="31946">
                  <c:v>-6.2111801242236437E-3</c:v>
                </c:pt>
                <c:pt idx="31947">
                  <c:v>-6.2111801242236437E-3</c:v>
                </c:pt>
                <c:pt idx="31948">
                  <c:v>-6.4500716674629824E-3</c:v>
                </c:pt>
                <c:pt idx="31949">
                  <c:v>-6.4500716674629824E-3</c:v>
                </c:pt>
                <c:pt idx="31950">
                  <c:v>-6.4500716674629824E-3</c:v>
                </c:pt>
                <c:pt idx="31951">
                  <c:v>-6.4500716674629824E-3</c:v>
                </c:pt>
                <c:pt idx="31952">
                  <c:v>-5.9722885809842755E-3</c:v>
                </c:pt>
                <c:pt idx="31953">
                  <c:v>-5.9722885809842755E-3</c:v>
                </c:pt>
                <c:pt idx="31954">
                  <c:v>-5.9722885809842755E-3</c:v>
                </c:pt>
                <c:pt idx="31955">
                  <c:v>-5.9722885809842755E-3</c:v>
                </c:pt>
                <c:pt idx="31956">
                  <c:v>-5.9722885809842755E-3</c:v>
                </c:pt>
                <c:pt idx="31957">
                  <c:v>-5.9722885809842755E-3</c:v>
                </c:pt>
                <c:pt idx="31958">
                  <c:v>-5.9722885809842755E-3</c:v>
                </c:pt>
                <c:pt idx="31959">
                  <c:v>-5.9722885809842755E-3</c:v>
                </c:pt>
                <c:pt idx="31960">
                  <c:v>-5.7333970377449021E-3</c:v>
                </c:pt>
                <c:pt idx="31961">
                  <c:v>-5.7333970377449021E-3</c:v>
                </c:pt>
                <c:pt idx="31962">
                  <c:v>-5.7333970377449021E-3</c:v>
                </c:pt>
                <c:pt idx="31963">
                  <c:v>-5.7333970377449021E-3</c:v>
                </c:pt>
                <c:pt idx="31964">
                  <c:v>-5.7333970377449021E-3</c:v>
                </c:pt>
                <c:pt idx="31965">
                  <c:v>-5.7333970377449021E-3</c:v>
                </c:pt>
                <c:pt idx="31966">
                  <c:v>-5.7333970377449021E-3</c:v>
                </c:pt>
                <c:pt idx="31967">
                  <c:v>-5.7333970377449021E-3</c:v>
                </c:pt>
                <c:pt idx="31968">
                  <c:v>-5.4945054945054984E-3</c:v>
                </c:pt>
                <c:pt idx="31969">
                  <c:v>-5.4945054945054984E-3</c:v>
                </c:pt>
                <c:pt idx="31970">
                  <c:v>-5.7333970377449021E-3</c:v>
                </c:pt>
                <c:pt idx="31971">
                  <c:v>-5.7333970377449021E-3</c:v>
                </c:pt>
                <c:pt idx="31972">
                  <c:v>-5.7333970377449021E-3</c:v>
                </c:pt>
                <c:pt idx="31973">
                  <c:v>-5.7333970377449021E-3</c:v>
                </c:pt>
                <c:pt idx="31974">
                  <c:v>-5.7333970377449021E-3</c:v>
                </c:pt>
                <c:pt idx="31975">
                  <c:v>-5.7333970377449021E-3</c:v>
                </c:pt>
                <c:pt idx="31976">
                  <c:v>-5.7333970377449021E-3</c:v>
                </c:pt>
                <c:pt idx="31977">
                  <c:v>-5.7333970377449021E-3</c:v>
                </c:pt>
                <c:pt idx="31978">
                  <c:v>-5.7333970377449021E-3</c:v>
                </c:pt>
                <c:pt idx="31979">
                  <c:v>-5.7333970377449021E-3</c:v>
                </c:pt>
                <c:pt idx="31980">
                  <c:v>-5.2556139512661424E-3</c:v>
                </c:pt>
                <c:pt idx="31981">
                  <c:v>-5.4945054945054984E-3</c:v>
                </c:pt>
                <c:pt idx="31982">
                  <c:v>-5.2556139512661424E-3</c:v>
                </c:pt>
                <c:pt idx="31983">
                  <c:v>-5.2556139512661424E-3</c:v>
                </c:pt>
                <c:pt idx="31984">
                  <c:v>-5.0167224080267794E-3</c:v>
                </c:pt>
                <c:pt idx="31985">
                  <c:v>-5.0167224080267794E-3</c:v>
                </c:pt>
                <c:pt idx="31986">
                  <c:v>-5.0167224080267794E-3</c:v>
                </c:pt>
                <c:pt idx="31987">
                  <c:v>-4.7778308647873895E-3</c:v>
                </c:pt>
                <c:pt idx="31988">
                  <c:v>-5.4945054945054984E-3</c:v>
                </c:pt>
                <c:pt idx="31989">
                  <c:v>-5.4945054945054984E-3</c:v>
                </c:pt>
                <c:pt idx="31990">
                  <c:v>-5.2556139512661424E-3</c:v>
                </c:pt>
                <c:pt idx="31991">
                  <c:v>-5.2556139512661424E-3</c:v>
                </c:pt>
                <c:pt idx="31992">
                  <c:v>-5.4945054945054984E-3</c:v>
                </c:pt>
                <c:pt idx="31993">
                  <c:v>-5.9722885809842755E-3</c:v>
                </c:pt>
                <c:pt idx="31994">
                  <c:v>-5.9722885809842755E-3</c:v>
                </c:pt>
                <c:pt idx="31995">
                  <c:v>-5.7333970377449021E-3</c:v>
                </c:pt>
                <c:pt idx="31996">
                  <c:v>-5.7333970377449021E-3</c:v>
                </c:pt>
                <c:pt idx="31997">
                  <c:v>-5.7333970377449021E-3</c:v>
                </c:pt>
                <c:pt idx="31998">
                  <c:v>-5.9722885809842755E-3</c:v>
                </c:pt>
                <c:pt idx="31999">
                  <c:v>-5.9722885809842755E-3</c:v>
                </c:pt>
                <c:pt idx="32000">
                  <c:v>-5.9722885809842755E-3</c:v>
                </c:pt>
                <c:pt idx="32001">
                  <c:v>-5.9722885809842755E-3</c:v>
                </c:pt>
                <c:pt idx="32002">
                  <c:v>-5.9722885809842755E-3</c:v>
                </c:pt>
                <c:pt idx="32003">
                  <c:v>-5.9722885809842755E-3</c:v>
                </c:pt>
                <c:pt idx="32004">
                  <c:v>-5.9722885809842755E-3</c:v>
                </c:pt>
                <c:pt idx="32005">
                  <c:v>-5.9722885809842755E-3</c:v>
                </c:pt>
                <c:pt idx="32006">
                  <c:v>-5.7333970377449021E-3</c:v>
                </c:pt>
                <c:pt idx="32007">
                  <c:v>-5.4945054945054984E-3</c:v>
                </c:pt>
                <c:pt idx="32008">
                  <c:v>-5.4945054945054984E-3</c:v>
                </c:pt>
                <c:pt idx="32009">
                  <c:v>-5.4945054945054984E-3</c:v>
                </c:pt>
                <c:pt idx="32010">
                  <c:v>-5.4945054945054984E-3</c:v>
                </c:pt>
                <c:pt idx="32011">
                  <c:v>-5.4945054945054984E-3</c:v>
                </c:pt>
                <c:pt idx="32012">
                  <c:v>-5.4945054945054984E-3</c:v>
                </c:pt>
                <c:pt idx="32013">
                  <c:v>-5.4945054945054984E-3</c:v>
                </c:pt>
                <c:pt idx="32014">
                  <c:v>-5.4945054945054984E-3</c:v>
                </c:pt>
                <c:pt idx="32015">
                  <c:v>-5.2556139512661424E-3</c:v>
                </c:pt>
                <c:pt idx="32016">
                  <c:v>-5.4945054945054984E-3</c:v>
                </c:pt>
                <c:pt idx="32017">
                  <c:v>-5.2556139512661424E-3</c:v>
                </c:pt>
                <c:pt idx="32018">
                  <c:v>-5.2556139512661424E-3</c:v>
                </c:pt>
                <c:pt idx="32019">
                  <c:v>-5.2556139512661424E-3</c:v>
                </c:pt>
                <c:pt idx="32020">
                  <c:v>-5.2556139512661424E-3</c:v>
                </c:pt>
                <c:pt idx="32021">
                  <c:v>-5.2556139512661424E-3</c:v>
                </c:pt>
                <c:pt idx="32022">
                  <c:v>-5.2556139512661424E-3</c:v>
                </c:pt>
                <c:pt idx="32023">
                  <c:v>-5.2556139512661424E-3</c:v>
                </c:pt>
                <c:pt idx="32024">
                  <c:v>-5.2556139512661424E-3</c:v>
                </c:pt>
                <c:pt idx="32025">
                  <c:v>-5.2556139512661424E-3</c:v>
                </c:pt>
                <c:pt idx="32026">
                  <c:v>-5.2556139512661424E-3</c:v>
                </c:pt>
                <c:pt idx="32027">
                  <c:v>-5.2556139512661424E-3</c:v>
                </c:pt>
                <c:pt idx="32028">
                  <c:v>-5.2556139512661424E-3</c:v>
                </c:pt>
                <c:pt idx="32029">
                  <c:v>-5.2556139512661424E-3</c:v>
                </c:pt>
                <c:pt idx="32030">
                  <c:v>-5.2556139512661424E-3</c:v>
                </c:pt>
                <c:pt idx="32031">
                  <c:v>-5.2556139512661424E-3</c:v>
                </c:pt>
                <c:pt idx="32032">
                  <c:v>-5.2556139512661424E-3</c:v>
                </c:pt>
                <c:pt idx="32033">
                  <c:v>-5.0167224080267794E-3</c:v>
                </c:pt>
                <c:pt idx="32034">
                  <c:v>-5.0167224080267794E-3</c:v>
                </c:pt>
                <c:pt idx="32035">
                  <c:v>-5.0167224080267794E-3</c:v>
                </c:pt>
                <c:pt idx="32036">
                  <c:v>-5.0167224080267794E-3</c:v>
                </c:pt>
                <c:pt idx="32037">
                  <c:v>-5.0167224080267794E-3</c:v>
                </c:pt>
                <c:pt idx="32038">
                  <c:v>-5.0167224080267794E-3</c:v>
                </c:pt>
                <c:pt idx="32039">
                  <c:v>-5.0167224080267794E-3</c:v>
                </c:pt>
                <c:pt idx="32040">
                  <c:v>-5.0167224080267794E-3</c:v>
                </c:pt>
                <c:pt idx="32041">
                  <c:v>-5.4945054945054984E-3</c:v>
                </c:pt>
                <c:pt idx="32042">
                  <c:v>-5.4945054945054984E-3</c:v>
                </c:pt>
                <c:pt idx="32043">
                  <c:v>-5.7333970377449021E-3</c:v>
                </c:pt>
                <c:pt idx="32044">
                  <c:v>-5.7333970377449021E-3</c:v>
                </c:pt>
                <c:pt idx="32045">
                  <c:v>-5.2556139512661424E-3</c:v>
                </c:pt>
                <c:pt idx="32046">
                  <c:v>-5.2556139512661424E-3</c:v>
                </c:pt>
                <c:pt idx="32047">
                  <c:v>-5.2556139512661424E-3</c:v>
                </c:pt>
                <c:pt idx="32048">
                  <c:v>-5.2556139512661424E-3</c:v>
                </c:pt>
                <c:pt idx="32049">
                  <c:v>-5.2556139512661424E-3</c:v>
                </c:pt>
                <c:pt idx="32050">
                  <c:v>-5.2556139512661424E-3</c:v>
                </c:pt>
                <c:pt idx="32051">
                  <c:v>-5.2556139512661424E-3</c:v>
                </c:pt>
                <c:pt idx="32052">
                  <c:v>-5.2556139512661424E-3</c:v>
                </c:pt>
                <c:pt idx="32053">
                  <c:v>-5.2556139512661424E-3</c:v>
                </c:pt>
                <c:pt idx="32054">
                  <c:v>-5.2556139512661424E-3</c:v>
                </c:pt>
                <c:pt idx="32055">
                  <c:v>-5.2556139512661424E-3</c:v>
                </c:pt>
                <c:pt idx="32056">
                  <c:v>-5.2556139512661424E-3</c:v>
                </c:pt>
                <c:pt idx="32057">
                  <c:v>-5.7333970377449021E-3</c:v>
                </c:pt>
                <c:pt idx="32058">
                  <c:v>-5.7333970377449021E-3</c:v>
                </c:pt>
                <c:pt idx="32059">
                  <c:v>-5.9722885809842755E-3</c:v>
                </c:pt>
                <c:pt idx="32060">
                  <c:v>-5.9722885809842755E-3</c:v>
                </c:pt>
                <c:pt idx="32061">
                  <c:v>-5.9722885809842755E-3</c:v>
                </c:pt>
                <c:pt idx="32062">
                  <c:v>-5.9722885809842755E-3</c:v>
                </c:pt>
                <c:pt idx="32063">
                  <c:v>-5.4945054945054984E-3</c:v>
                </c:pt>
                <c:pt idx="32064">
                  <c:v>-5.4945054945054984E-3</c:v>
                </c:pt>
                <c:pt idx="32065">
                  <c:v>-5.4945054945054984E-3</c:v>
                </c:pt>
                <c:pt idx="32066">
                  <c:v>-5.4945054945054984E-3</c:v>
                </c:pt>
                <c:pt idx="32067">
                  <c:v>-5.4945054945054984E-3</c:v>
                </c:pt>
                <c:pt idx="32068">
                  <c:v>-5.4945054945054984E-3</c:v>
                </c:pt>
                <c:pt idx="32069">
                  <c:v>-5.4945054945054984E-3</c:v>
                </c:pt>
                <c:pt idx="32070">
                  <c:v>-5.4945054945054984E-3</c:v>
                </c:pt>
                <c:pt idx="32071">
                  <c:v>-5.4945054945054984E-3</c:v>
                </c:pt>
                <c:pt idx="32072">
                  <c:v>-5.2556139512661424E-3</c:v>
                </c:pt>
                <c:pt idx="32073">
                  <c:v>-5.2556139512661424E-3</c:v>
                </c:pt>
                <c:pt idx="32074">
                  <c:v>-5.2556139512661424E-3</c:v>
                </c:pt>
                <c:pt idx="32075">
                  <c:v>-5.2556139512661424E-3</c:v>
                </c:pt>
                <c:pt idx="32076">
                  <c:v>-5.2556139512661424E-3</c:v>
                </c:pt>
                <c:pt idx="32077">
                  <c:v>-5.7333970377449021E-3</c:v>
                </c:pt>
                <c:pt idx="32078">
                  <c:v>-5.7333970377449021E-3</c:v>
                </c:pt>
                <c:pt idx="32079">
                  <c:v>-5.7333970377449021E-3</c:v>
                </c:pt>
                <c:pt idx="32080">
                  <c:v>-5.7333970377449021E-3</c:v>
                </c:pt>
                <c:pt idx="32081">
                  <c:v>-5.7333970377449021E-3</c:v>
                </c:pt>
                <c:pt idx="32082">
                  <c:v>-5.7333970377449021E-3</c:v>
                </c:pt>
                <c:pt idx="32083">
                  <c:v>-5.7333970377449021E-3</c:v>
                </c:pt>
                <c:pt idx="32084">
                  <c:v>-5.4945054945054984E-3</c:v>
                </c:pt>
                <c:pt idx="32085">
                  <c:v>-5.4945054945054984E-3</c:v>
                </c:pt>
                <c:pt idx="32086">
                  <c:v>-5.4945054945054984E-3</c:v>
                </c:pt>
                <c:pt idx="32087">
                  <c:v>-5.4945054945054984E-3</c:v>
                </c:pt>
                <c:pt idx="32088">
                  <c:v>-5.7333970377449021E-3</c:v>
                </c:pt>
                <c:pt idx="32089">
                  <c:v>-5.7333970377449021E-3</c:v>
                </c:pt>
                <c:pt idx="32090">
                  <c:v>-5.7333970377449021E-3</c:v>
                </c:pt>
                <c:pt idx="32091">
                  <c:v>-5.7333970377449021E-3</c:v>
                </c:pt>
                <c:pt idx="32092">
                  <c:v>-5.7333970377449021E-3</c:v>
                </c:pt>
                <c:pt idx="32093">
                  <c:v>-5.7333970377449021E-3</c:v>
                </c:pt>
                <c:pt idx="32094">
                  <c:v>-5.7333970377449021E-3</c:v>
                </c:pt>
                <c:pt idx="32095">
                  <c:v>-5.7333970377449021E-3</c:v>
                </c:pt>
                <c:pt idx="32096">
                  <c:v>-5.7333970377449021E-3</c:v>
                </c:pt>
                <c:pt idx="32097">
                  <c:v>-5.7333970377449021E-3</c:v>
                </c:pt>
                <c:pt idx="32098">
                  <c:v>-5.7333970377449021E-3</c:v>
                </c:pt>
                <c:pt idx="32099">
                  <c:v>-5.7333970377449021E-3</c:v>
                </c:pt>
                <c:pt idx="32100">
                  <c:v>-5.7333970377449021E-3</c:v>
                </c:pt>
                <c:pt idx="32101">
                  <c:v>-5.7333970377449021E-3</c:v>
                </c:pt>
                <c:pt idx="32102">
                  <c:v>-5.7333970377449021E-3</c:v>
                </c:pt>
                <c:pt idx="32103">
                  <c:v>-5.7333970377449021E-3</c:v>
                </c:pt>
                <c:pt idx="32104">
                  <c:v>-5.7333970377449021E-3</c:v>
                </c:pt>
                <c:pt idx="32105">
                  <c:v>-5.7333970377449021E-3</c:v>
                </c:pt>
                <c:pt idx="32106">
                  <c:v>-5.4945054945054984E-3</c:v>
                </c:pt>
                <c:pt idx="32107">
                  <c:v>-5.4945054945054984E-3</c:v>
                </c:pt>
                <c:pt idx="32108">
                  <c:v>-5.4945054945054984E-3</c:v>
                </c:pt>
                <c:pt idx="32109">
                  <c:v>-5.4945054945054984E-3</c:v>
                </c:pt>
                <c:pt idx="32110">
                  <c:v>-5.4945054945054984E-3</c:v>
                </c:pt>
                <c:pt idx="32111">
                  <c:v>-5.4945054945054984E-3</c:v>
                </c:pt>
                <c:pt idx="32112">
                  <c:v>-5.7333970377449021E-3</c:v>
                </c:pt>
                <c:pt idx="32113">
                  <c:v>-5.7333970377449021E-3</c:v>
                </c:pt>
                <c:pt idx="32114">
                  <c:v>-5.7333970377449021E-3</c:v>
                </c:pt>
                <c:pt idx="32115">
                  <c:v>-5.7333970377449021E-3</c:v>
                </c:pt>
                <c:pt idx="32116">
                  <c:v>-5.7333970377449021E-3</c:v>
                </c:pt>
                <c:pt idx="32117">
                  <c:v>-5.7333970377449021E-3</c:v>
                </c:pt>
                <c:pt idx="32118">
                  <c:v>-5.7333970377449021E-3</c:v>
                </c:pt>
                <c:pt idx="32119">
                  <c:v>-5.7333970377449021E-3</c:v>
                </c:pt>
                <c:pt idx="32120">
                  <c:v>-5.7333970377449021E-3</c:v>
                </c:pt>
                <c:pt idx="32121">
                  <c:v>-5.7333970377449021E-3</c:v>
                </c:pt>
                <c:pt idx="32122">
                  <c:v>-5.7333970377449021E-3</c:v>
                </c:pt>
                <c:pt idx="32123">
                  <c:v>-5.7333970377449021E-3</c:v>
                </c:pt>
                <c:pt idx="32124">
                  <c:v>-5.7333970377449021E-3</c:v>
                </c:pt>
                <c:pt idx="32125">
                  <c:v>-5.7333970377449021E-3</c:v>
                </c:pt>
                <c:pt idx="32126">
                  <c:v>-5.4945054945054984E-3</c:v>
                </c:pt>
                <c:pt idx="32127">
                  <c:v>-5.4945054945054984E-3</c:v>
                </c:pt>
                <c:pt idx="32128">
                  <c:v>-5.4945054945054984E-3</c:v>
                </c:pt>
                <c:pt idx="32129">
                  <c:v>-5.4945054945054984E-3</c:v>
                </c:pt>
                <c:pt idx="32130">
                  <c:v>-5.7333970377449021E-3</c:v>
                </c:pt>
                <c:pt idx="32131">
                  <c:v>-5.7333970377449021E-3</c:v>
                </c:pt>
                <c:pt idx="32132">
                  <c:v>-5.7333970377449021E-3</c:v>
                </c:pt>
                <c:pt idx="32133">
                  <c:v>-5.7333970377449021E-3</c:v>
                </c:pt>
                <c:pt idx="32134">
                  <c:v>-5.4945054945054984E-3</c:v>
                </c:pt>
                <c:pt idx="32135">
                  <c:v>-5.4945054945054984E-3</c:v>
                </c:pt>
                <c:pt idx="32136">
                  <c:v>-5.4945054945054984E-3</c:v>
                </c:pt>
                <c:pt idx="32137">
                  <c:v>-5.4945054945054984E-3</c:v>
                </c:pt>
                <c:pt idx="32138">
                  <c:v>-5.4945054945054984E-3</c:v>
                </c:pt>
                <c:pt idx="32139">
                  <c:v>-5.4945054945054984E-3</c:v>
                </c:pt>
                <c:pt idx="32140">
                  <c:v>-5.4945054945054984E-3</c:v>
                </c:pt>
                <c:pt idx="32141">
                  <c:v>-5.4945054945054984E-3</c:v>
                </c:pt>
                <c:pt idx="32142">
                  <c:v>-5.2556139512661424E-3</c:v>
                </c:pt>
                <c:pt idx="32143">
                  <c:v>-5.4945054945054984E-3</c:v>
                </c:pt>
                <c:pt idx="32144">
                  <c:v>-5.4945054945054984E-3</c:v>
                </c:pt>
                <c:pt idx="32145">
                  <c:v>-5.4945054945054984E-3</c:v>
                </c:pt>
                <c:pt idx="32146">
                  <c:v>-5.4945054945054984E-3</c:v>
                </c:pt>
                <c:pt idx="32147">
                  <c:v>-5.4945054945054984E-3</c:v>
                </c:pt>
                <c:pt idx="32148">
                  <c:v>-5.4945054945054984E-3</c:v>
                </c:pt>
                <c:pt idx="32149">
                  <c:v>-5.2556139512661424E-3</c:v>
                </c:pt>
                <c:pt idx="32150">
                  <c:v>-5.2556139512661424E-3</c:v>
                </c:pt>
                <c:pt idx="32151">
                  <c:v>-5.2556139512661424E-3</c:v>
                </c:pt>
                <c:pt idx="32152">
                  <c:v>-5.2556139512661424E-3</c:v>
                </c:pt>
                <c:pt idx="32153">
                  <c:v>-5.2556139512661424E-3</c:v>
                </c:pt>
                <c:pt idx="32154">
                  <c:v>-5.2556139512661424E-3</c:v>
                </c:pt>
                <c:pt idx="32155">
                  <c:v>-5.2556139512661424E-3</c:v>
                </c:pt>
                <c:pt idx="32156">
                  <c:v>-5.2556139512661424E-3</c:v>
                </c:pt>
                <c:pt idx="32157">
                  <c:v>-5.2556139512661424E-3</c:v>
                </c:pt>
                <c:pt idx="32158">
                  <c:v>-5.2556139512661424E-3</c:v>
                </c:pt>
                <c:pt idx="32159">
                  <c:v>-5.2556139512661424E-3</c:v>
                </c:pt>
                <c:pt idx="32160">
                  <c:v>-5.2556139512661424E-3</c:v>
                </c:pt>
                <c:pt idx="32161">
                  <c:v>-5.4945054945054984E-3</c:v>
                </c:pt>
                <c:pt idx="32162">
                  <c:v>-5.4945054945054984E-3</c:v>
                </c:pt>
                <c:pt idx="32163">
                  <c:v>-5.4945054945054984E-3</c:v>
                </c:pt>
                <c:pt idx="32164">
                  <c:v>-5.4945054945054984E-3</c:v>
                </c:pt>
                <c:pt idx="32165">
                  <c:v>-5.4945054945054984E-3</c:v>
                </c:pt>
                <c:pt idx="32166">
                  <c:v>-5.4945054945054984E-3</c:v>
                </c:pt>
                <c:pt idx="32167">
                  <c:v>-5.4945054945054984E-3</c:v>
                </c:pt>
                <c:pt idx="32168">
                  <c:v>-5.4945054945054984E-3</c:v>
                </c:pt>
                <c:pt idx="32169">
                  <c:v>-5.4945054945054984E-3</c:v>
                </c:pt>
                <c:pt idx="32170">
                  <c:v>-5.4945054945054984E-3</c:v>
                </c:pt>
                <c:pt idx="32171">
                  <c:v>-5.4945054945054984E-3</c:v>
                </c:pt>
                <c:pt idx="32172">
                  <c:v>-5.4945054945054984E-3</c:v>
                </c:pt>
                <c:pt idx="32173">
                  <c:v>-5.4945054945054984E-3</c:v>
                </c:pt>
                <c:pt idx="32174">
                  <c:v>-5.4945054945054984E-3</c:v>
                </c:pt>
                <c:pt idx="32175">
                  <c:v>-5.4945054945054984E-3</c:v>
                </c:pt>
                <c:pt idx="32176">
                  <c:v>-5.4945054945054984E-3</c:v>
                </c:pt>
                <c:pt idx="32177">
                  <c:v>-5.4945054945054984E-3</c:v>
                </c:pt>
                <c:pt idx="32178">
                  <c:v>-5.4945054945054984E-3</c:v>
                </c:pt>
                <c:pt idx="32179">
                  <c:v>-5.4945054945054984E-3</c:v>
                </c:pt>
                <c:pt idx="32180">
                  <c:v>-5.4945054945054984E-3</c:v>
                </c:pt>
                <c:pt idx="32181">
                  <c:v>-5.7333970377449021E-3</c:v>
                </c:pt>
                <c:pt idx="32182">
                  <c:v>-5.7333970377449021E-3</c:v>
                </c:pt>
                <c:pt idx="32183">
                  <c:v>-5.7333970377449021E-3</c:v>
                </c:pt>
                <c:pt idx="32184">
                  <c:v>-5.7333970377449021E-3</c:v>
                </c:pt>
                <c:pt idx="32185">
                  <c:v>-5.7333970377449021E-3</c:v>
                </c:pt>
                <c:pt idx="32186">
                  <c:v>-5.7333970377449021E-3</c:v>
                </c:pt>
                <c:pt idx="32187">
                  <c:v>-5.9722885809842755E-3</c:v>
                </c:pt>
                <c:pt idx="32188">
                  <c:v>-5.9722885809842755E-3</c:v>
                </c:pt>
                <c:pt idx="32189">
                  <c:v>-5.9722885809842755E-3</c:v>
                </c:pt>
                <c:pt idx="32190">
                  <c:v>-5.9722885809842755E-3</c:v>
                </c:pt>
                <c:pt idx="32191">
                  <c:v>-5.9722885809842755E-3</c:v>
                </c:pt>
                <c:pt idx="32192">
                  <c:v>-5.9722885809842755E-3</c:v>
                </c:pt>
                <c:pt idx="32193">
                  <c:v>-5.9722885809842755E-3</c:v>
                </c:pt>
                <c:pt idx="32194">
                  <c:v>-5.7333970377449021E-3</c:v>
                </c:pt>
                <c:pt idx="32195">
                  <c:v>-5.7333970377449021E-3</c:v>
                </c:pt>
                <c:pt idx="32196">
                  <c:v>-5.7333970377449021E-3</c:v>
                </c:pt>
                <c:pt idx="32197">
                  <c:v>-5.7333970377449021E-3</c:v>
                </c:pt>
                <c:pt idx="32198">
                  <c:v>-5.9722885809842755E-3</c:v>
                </c:pt>
                <c:pt idx="32199">
                  <c:v>-5.9722885809842755E-3</c:v>
                </c:pt>
                <c:pt idx="32200">
                  <c:v>-5.9722885809842755E-3</c:v>
                </c:pt>
                <c:pt idx="32201">
                  <c:v>-5.9722885809842755E-3</c:v>
                </c:pt>
                <c:pt idx="32202">
                  <c:v>-5.9722885809842755E-3</c:v>
                </c:pt>
                <c:pt idx="32203">
                  <c:v>-5.9722885809842755E-3</c:v>
                </c:pt>
                <c:pt idx="32204">
                  <c:v>-5.9722885809842755E-3</c:v>
                </c:pt>
                <c:pt idx="32205">
                  <c:v>-5.9722885809842755E-3</c:v>
                </c:pt>
                <c:pt idx="32206">
                  <c:v>-5.9722885809842755E-3</c:v>
                </c:pt>
                <c:pt idx="32207">
                  <c:v>-5.9722885809842755E-3</c:v>
                </c:pt>
                <c:pt idx="32208">
                  <c:v>-5.9722885809842755E-3</c:v>
                </c:pt>
                <c:pt idx="32209">
                  <c:v>-5.9722885809842755E-3</c:v>
                </c:pt>
                <c:pt idx="32210">
                  <c:v>-5.9722885809842755E-3</c:v>
                </c:pt>
                <c:pt idx="32211">
                  <c:v>-5.9722885809842755E-3</c:v>
                </c:pt>
                <c:pt idx="32212">
                  <c:v>-5.9722885809842755E-3</c:v>
                </c:pt>
                <c:pt idx="32213">
                  <c:v>-5.9722885809842755E-3</c:v>
                </c:pt>
                <c:pt idx="32214">
                  <c:v>-5.9722885809842755E-3</c:v>
                </c:pt>
                <c:pt idx="32215">
                  <c:v>-5.9722885809842755E-3</c:v>
                </c:pt>
                <c:pt idx="32216">
                  <c:v>-5.9722885809842755E-3</c:v>
                </c:pt>
                <c:pt idx="32217">
                  <c:v>-5.9722885809842755E-3</c:v>
                </c:pt>
                <c:pt idx="32218">
                  <c:v>-5.9722885809842755E-3</c:v>
                </c:pt>
                <c:pt idx="32219">
                  <c:v>-5.9722885809842755E-3</c:v>
                </c:pt>
                <c:pt idx="32220">
                  <c:v>-5.9722885809842755E-3</c:v>
                </c:pt>
                <c:pt idx="32221">
                  <c:v>-5.9722885809842755E-3</c:v>
                </c:pt>
                <c:pt idx="32222">
                  <c:v>-5.9722885809842755E-3</c:v>
                </c:pt>
                <c:pt idx="32223">
                  <c:v>-5.9722885809842755E-3</c:v>
                </c:pt>
                <c:pt idx="32224">
                  <c:v>-5.9722885809842755E-3</c:v>
                </c:pt>
                <c:pt idx="32225">
                  <c:v>-5.9722885809842755E-3</c:v>
                </c:pt>
                <c:pt idx="32226">
                  <c:v>-5.7333970377449021E-3</c:v>
                </c:pt>
                <c:pt idx="32227">
                  <c:v>-5.7333970377449021E-3</c:v>
                </c:pt>
                <c:pt idx="32228">
                  <c:v>-5.7333970377449021E-3</c:v>
                </c:pt>
                <c:pt idx="32229">
                  <c:v>-5.7333970377449021E-3</c:v>
                </c:pt>
                <c:pt idx="32230">
                  <c:v>-5.7333970377449021E-3</c:v>
                </c:pt>
                <c:pt idx="32231">
                  <c:v>-5.7333970377449021E-3</c:v>
                </c:pt>
                <c:pt idx="32232">
                  <c:v>-5.7333970377449021E-3</c:v>
                </c:pt>
                <c:pt idx="32233">
                  <c:v>-5.7333970377449021E-3</c:v>
                </c:pt>
                <c:pt idx="32234">
                  <c:v>-5.7333970377449021E-3</c:v>
                </c:pt>
                <c:pt idx="32235">
                  <c:v>-5.7333970377449021E-3</c:v>
                </c:pt>
                <c:pt idx="32236">
                  <c:v>-5.7333970377449021E-3</c:v>
                </c:pt>
                <c:pt idx="32237">
                  <c:v>-5.7333970377449021E-3</c:v>
                </c:pt>
                <c:pt idx="32238">
                  <c:v>-5.4945054945054984E-3</c:v>
                </c:pt>
                <c:pt idx="32239">
                  <c:v>-5.4945054945054984E-3</c:v>
                </c:pt>
                <c:pt idx="32240">
                  <c:v>-5.4945054945054984E-3</c:v>
                </c:pt>
                <c:pt idx="32241">
                  <c:v>-5.4945054945054984E-3</c:v>
                </c:pt>
                <c:pt idx="32242">
                  <c:v>-5.4945054945054984E-3</c:v>
                </c:pt>
                <c:pt idx="32243">
                  <c:v>-5.4945054945054984E-3</c:v>
                </c:pt>
                <c:pt idx="32244">
                  <c:v>-5.7333970377449021E-3</c:v>
                </c:pt>
                <c:pt idx="32245">
                  <c:v>-5.7333970377449021E-3</c:v>
                </c:pt>
                <c:pt idx="32246">
                  <c:v>-5.7333970377449021E-3</c:v>
                </c:pt>
                <c:pt idx="32247">
                  <c:v>-5.7333970377449021E-3</c:v>
                </c:pt>
                <c:pt idx="32248">
                  <c:v>-5.7333970377449021E-3</c:v>
                </c:pt>
                <c:pt idx="32249">
                  <c:v>-5.7333970377449021E-3</c:v>
                </c:pt>
                <c:pt idx="32250">
                  <c:v>-5.7333970377449021E-3</c:v>
                </c:pt>
                <c:pt idx="32251">
                  <c:v>-5.7333970377449021E-3</c:v>
                </c:pt>
                <c:pt idx="32252">
                  <c:v>-5.7333970377449021E-3</c:v>
                </c:pt>
                <c:pt idx="32253">
                  <c:v>-5.7333970377449021E-3</c:v>
                </c:pt>
                <c:pt idx="32254">
                  <c:v>-5.4945054945054984E-3</c:v>
                </c:pt>
                <c:pt idx="32255">
                  <c:v>-5.4945054945054984E-3</c:v>
                </c:pt>
                <c:pt idx="32256">
                  <c:v>-5.4945054945054984E-3</c:v>
                </c:pt>
                <c:pt idx="32257">
                  <c:v>-5.4945054945054984E-3</c:v>
                </c:pt>
                <c:pt idx="32258">
                  <c:v>-5.4945054945054984E-3</c:v>
                </c:pt>
                <c:pt idx="32259">
                  <c:v>-5.4945054945054984E-3</c:v>
                </c:pt>
                <c:pt idx="32260">
                  <c:v>-5.4945054945054984E-3</c:v>
                </c:pt>
                <c:pt idx="32261">
                  <c:v>-5.4945054945054984E-3</c:v>
                </c:pt>
                <c:pt idx="32262">
                  <c:v>-5.4945054945054984E-3</c:v>
                </c:pt>
                <c:pt idx="32263">
                  <c:v>-5.7333970377449021E-3</c:v>
                </c:pt>
                <c:pt idx="32264">
                  <c:v>-5.7333970377449021E-3</c:v>
                </c:pt>
                <c:pt idx="32265">
                  <c:v>-5.7333970377449021E-3</c:v>
                </c:pt>
                <c:pt idx="32266">
                  <c:v>-5.7333970377449021E-3</c:v>
                </c:pt>
                <c:pt idx="32267">
                  <c:v>-5.7333970377449021E-3</c:v>
                </c:pt>
                <c:pt idx="32268">
                  <c:v>-5.7333970377449021E-3</c:v>
                </c:pt>
                <c:pt idx="32269">
                  <c:v>-5.7333970377449021E-3</c:v>
                </c:pt>
                <c:pt idx="32270">
                  <c:v>-5.7333970377449021E-3</c:v>
                </c:pt>
                <c:pt idx="32271">
                  <c:v>-5.7333970377449021E-3</c:v>
                </c:pt>
                <c:pt idx="32272">
                  <c:v>-5.7333970377449021E-3</c:v>
                </c:pt>
                <c:pt idx="32273">
                  <c:v>-5.7333970377449021E-3</c:v>
                </c:pt>
                <c:pt idx="32274">
                  <c:v>-5.7333970377449021E-3</c:v>
                </c:pt>
                <c:pt idx="32275">
                  <c:v>-5.9722885809842755E-3</c:v>
                </c:pt>
                <c:pt idx="32276">
                  <c:v>-5.9722885809842755E-3</c:v>
                </c:pt>
                <c:pt idx="32277">
                  <c:v>-5.9722885809842755E-3</c:v>
                </c:pt>
                <c:pt idx="32278">
                  <c:v>-5.9722885809842755E-3</c:v>
                </c:pt>
                <c:pt idx="32279">
                  <c:v>-5.9722885809842755E-3</c:v>
                </c:pt>
                <c:pt idx="32280">
                  <c:v>-5.9722885809842755E-3</c:v>
                </c:pt>
                <c:pt idx="32281">
                  <c:v>-5.9722885809842755E-3</c:v>
                </c:pt>
                <c:pt idx="32282">
                  <c:v>-5.9722885809842755E-3</c:v>
                </c:pt>
                <c:pt idx="32283">
                  <c:v>-5.9722885809842755E-3</c:v>
                </c:pt>
                <c:pt idx="32284">
                  <c:v>-5.9722885809842755E-3</c:v>
                </c:pt>
                <c:pt idx="32285">
                  <c:v>-5.7333970377449021E-3</c:v>
                </c:pt>
                <c:pt idx="32286">
                  <c:v>-5.7333970377449021E-3</c:v>
                </c:pt>
                <c:pt idx="32287">
                  <c:v>-5.7333970377449021E-3</c:v>
                </c:pt>
                <c:pt idx="32288">
                  <c:v>-5.7333970377449021E-3</c:v>
                </c:pt>
                <c:pt idx="32289">
                  <c:v>-5.4945054945054984E-3</c:v>
                </c:pt>
                <c:pt idx="32290">
                  <c:v>-5.4945054945054984E-3</c:v>
                </c:pt>
                <c:pt idx="32291">
                  <c:v>-5.4945054945054984E-3</c:v>
                </c:pt>
                <c:pt idx="32292">
                  <c:v>-5.4945054945054984E-3</c:v>
                </c:pt>
                <c:pt idx="32293">
                  <c:v>-5.4945054945054984E-3</c:v>
                </c:pt>
                <c:pt idx="32294">
                  <c:v>-5.4945054945054984E-3</c:v>
                </c:pt>
                <c:pt idx="32295">
                  <c:v>-5.4945054945054984E-3</c:v>
                </c:pt>
                <c:pt idx="32296">
                  <c:v>-5.4945054945054984E-3</c:v>
                </c:pt>
                <c:pt idx="32297">
                  <c:v>-5.4945054945054984E-3</c:v>
                </c:pt>
                <c:pt idx="32298">
                  <c:v>-5.4945054945054984E-3</c:v>
                </c:pt>
                <c:pt idx="32299">
                  <c:v>-5.7333970377449021E-3</c:v>
                </c:pt>
                <c:pt idx="32300">
                  <c:v>-5.7333970377449021E-3</c:v>
                </c:pt>
                <c:pt idx="32301">
                  <c:v>-5.2556139512661424E-3</c:v>
                </c:pt>
                <c:pt idx="32302">
                  <c:v>-5.2556139512661424E-3</c:v>
                </c:pt>
                <c:pt idx="32303">
                  <c:v>-5.2556139512661424E-3</c:v>
                </c:pt>
                <c:pt idx="32304">
                  <c:v>-5.2556139512661424E-3</c:v>
                </c:pt>
                <c:pt idx="32305">
                  <c:v>-5.2556139512661424E-3</c:v>
                </c:pt>
                <c:pt idx="32306">
                  <c:v>-5.2556139512661424E-3</c:v>
                </c:pt>
                <c:pt idx="32307">
                  <c:v>-5.2556139512661424E-3</c:v>
                </c:pt>
                <c:pt idx="32308">
                  <c:v>-5.2556139512661424E-3</c:v>
                </c:pt>
                <c:pt idx="32309">
                  <c:v>-5.2556139512661424E-3</c:v>
                </c:pt>
                <c:pt idx="32310">
                  <c:v>-5.2556139512661424E-3</c:v>
                </c:pt>
                <c:pt idx="32311">
                  <c:v>-5.2556139512661424E-3</c:v>
                </c:pt>
                <c:pt idx="32312">
                  <c:v>-5.2556139512661424E-3</c:v>
                </c:pt>
                <c:pt idx="32313">
                  <c:v>-5.2556139512661424E-3</c:v>
                </c:pt>
                <c:pt idx="32314">
                  <c:v>-5.2556139512661424E-3</c:v>
                </c:pt>
                <c:pt idx="32315">
                  <c:v>-5.2556139512661424E-3</c:v>
                </c:pt>
                <c:pt idx="32316">
                  <c:v>-5.2556139512661424E-3</c:v>
                </c:pt>
                <c:pt idx="32317">
                  <c:v>-5.0167224080267794E-3</c:v>
                </c:pt>
                <c:pt idx="32318">
                  <c:v>-5.0167224080267794E-3</c:v>
                </c:pt>
                <c:pt idx="32319">
                  <c:v>-5.0167224080267794E-3</c:v>
                </c:pt>
                <c:pt idx="32320">
                  <c:v>-5.2556139512661424E-3</c:v>
                </c:pt>
                <c:pt idx="32321">
                  <c:v>-5.2556139512661424E-3</c:v>
                </c:pt>
                <c:pt idx="32322">
                  <c:v>-5.2556139512661424E-3</c:v>
                </c:pt>
                <c:pt idx="32323">
                  <c:v>-5.2556139512661424E-3</c:v>
                </c:pt>
                <c:pt idx="32324">
                  <c:v>-5.2556139512661424E-3</c:v>
                </c:pt>
                <c:pt idx="32325">
                  <c:v>-5.2556139512661424E-3</c:v>
                </c:pt>
                <c:pt idx="32326">
                  <c:v>-5.2556139512661424E-3</c:v>
                </c:pt>
                <c:pt idx="32327">
                  <c:v>-5.2556139512661424E-3</c:v>
                </c:pt>
                <c:pt idx="32328">
                  <c:v>-5.2556139512661424E-3</c:v>
                </c:pt>
                <c:pt idx="32329">
                  <c:v>-5.2556139512661424E-3</c:v>
                </c:pt>
                <c:pt idx="32330">
                  <c:v>-5.2556139512661424E-3</c:v>
                </c:pt>
                <c:pt idx="32331">
                  <c:v>-4.5389393215480361E-3</c:v>
                </c:pt>
                <c:pt idx="32332">
                  <c:v>-4.7778308647873895E-3</c:v>
                </c:pt>
                <c:pt idx="32333">
                  <c:v>-4.7778308647873895E-3</c:v>
                </c:pt>
                <c:pt idx="32334">
                  <c:v>-4.7778308647873895E-3</c:v>
                </c:pt>
                <c:pt idx="32335">
                  <c:v>-4.7778308647873895E-3</c:v>
                </c:pt>
                <c:pt idx="32336">
                  <c:v>-4.7778308647873895E-3</c:v>
                </c:pt>
                <c:pt idx="32337">
                  <c:v>-4.7778308647873895E-3</c:v>
                </c:pt>
                <c:pt idx="32338">
                  <c:v>-4.7778308647873895E-3</c:v>
                </c:pt>
                <c:pt idx="32339">
                  <c:v>-4.7778308647873895E-3</c:v>
                </c:pt>
                <c:pt idx="32340">
                  <c:v>-4.7778308647873895E-3</c:v>
                </c:pt>
                <c:pt idx="32341">
                  <c:v>-4.7778308647873895E-3</c:v>
                </c:pt>
                <c:pt idx="32342">
                  <c:v>-4.7778308647873895E-3</c:v>
                </c:pt>
                <c:pt idx="32343">
                  <c:v>-4.7778308647873895E-3</c:v>
                </c:pt>
                <c:pt idx="32344">
                  <c:v>-4.7778308647873895E-3</c:v>
                </c:pt>
                <c:pt idx="32345">
                  <c:v>-4.7778308647873895E-3</c:v>
                </c:pt>
                <c:pt idx="32346">
                  <c:v>-4.7778308647873895E-3</c:v>
                </c:pt>
                <c:pt idx="32347">
                  <c:v>-4.7778308647873895E-3</c:v>
                </c:pt>
                <c:pt idx="32348">
                  <c:v>-4.7778308647873895E-3</c:v>
                </c:pt>
                <c:pt idx="32349">
                  <c:v>-4.7778308647873895E-3</c:v>
                </c:pt>
                <c:pt idx="32350">
                  <c:v>-4.7778308647873895E-3</c:v>
                </c:pt>
                <c:pt idx="32351">
                  <c:v>-4.7778308647873895E-3</c:v>
                </c:pt>
                <c:pt idx="32352">
                  <c:v>-4.5389393215480361E-3</c:v>
                </c:pt>
                <c:pt idx="32353">
                  <c:v>-4.5389393215480361E-3</c:v>
                </c:pt>
                <c:pt idx="32354">
                  <c:v>-4.5389393215480361E-3</c:v>
                </c:pt>
                <c:pt idx="32355">
                  <c:v>-4.5389393215480361E-3</c:v>
                </c:pt>
                <c:pt idx="32356">
                  <c:v>-5.0167224080267794E-3</c:v>
                </c:pt>
                <c:pt idx="32357">
                  <c:v>-5.0167224080267794E-3</c:v>
                </c:pt>
                <c:pt idx="32358">
                  <c:v>-5.0167224080267794E-3</c:v>
                </c:pt>
                <c:pt idx="32359">
                  <c:v>-5.0167224080267794E-3</c:v>
                </c:pt>
                <c:pt idx="32360">
                  <c:v>-5.0167224080267794E-3</c:v>
                </c:pt>
                <c:pt idx="32361">
                  <c:v>-5.0167224080267794E-3</c:v>
                </c:pt>
                <c:pt idx="32362">
                  <c:v>-5.0167224080267794E-3</c:v>
                </c:pt>
                <c:pt idx="32363">
                  <c:v>-5.0167224080267794E-3</c:v>
                </c:pt>
                <c:pt idx="32364">
                  <c:v>-5.0167224080267794E-3</c:v>
                </c:pt>
                <c:pt idx="32365">
                  <c:v>-5.0167224080267794E-3</c:v>
                </c:pt>
                <c:pt idx="32366">
                  <c:v>-5.0167224080267794E-3</c:v>
                </c:pt>
                <c:pt idx="32367">
                  <c:v>-5.0167224080267794E-3</c:v>
                </c:pt>
                <c:pt idx="32368">
                  <c:v>-5.0167224080267794E-3</c:v>
                </c:pt>
                <c:pt idx="32369">
                  <c:v>-5.0167224080267794E-3</c:v>
                </c:pt>
                <c:pt idx="32370">
                  <c:v>-5.0167224080267794E-3</c:v>
                </c:pt>
                <c:pt idx="32371">
                  <c:v>-5.0167224080267794E-3</c:v>
                </c:pt>
                <c:pt idx="32372">
                  <c:v>-5.0167224080267794E-3</c:v>
                </c:pt>
                <c:pt idx="32373">
                  <c:v>-5.0167224080267794E-3</c:v>
                </c:pt>
                <c:pt idx="32374">
                  <c:v>-5.0167224080267794E-3</c:v>
                </c:pt>
                <c:pt idx="32375">
                  <c:v>-5.0167224080267794E-3</c:v>
                </c:pt>
                <c:pt idx="32376">
                  <c:v>-5.2556139512661424E-3</c:v>
                </c:pt>
                <c:pt idx="32377">
                  <c:v>-5.2556139512661424E-3</c:v>
                </c:pt>
                <c:pt idx="32378">
                  <c:v>-5.2556139512661424E-3</c:v>
                </c:pt>
                <c:pt idx="32379">
                  <c:v>-5.2556139512661424E-3</c:v>
                </c:pt>
                <c:pt idx="32380">
                  <c:v>-5.2556139512661424E-3</c:v>
                </c:pt>
                <c:pt idx="32381">
                  <c:v>-5.2556139512661424E-3</c:v>
                </c:pt>
                <c:pt idx="32382">
                  <c:v>-5.2556139512661424E-3</c:v>
                </c:pt>
                <c:pt idx="32383">
                  <c:v>-5.2556139512661424E-3</c:v>
                </c:pt>
                <c:pt idx="32384">
                  <c:v>-5.2556139512661424E-3</c:v>
                </c:pt>
                <c:pt idx="32385">
                  <c:v>-5.2556139512661424E-3</c:v>
                </c:pt>
                <c:pt idx="32386">
                  <c:v>-5.2556139512661424E-3</c:v>
                </c:pt>
                <c:pt idx="32387">
                  <c:v>-5.2556139512661424E-3</c:v>
                </c:pt>
                <c:pt idx="32388">
                  <c:v>-5.2556139512661424E-3</c:v>
                </c:pt>
                <c:pt idx="32389">
                  <c:v>-5.2556139512661424E-3</c:v>
                </c:pt>
                <c:pt idx="32390">
                  <c:v>-5.2556139512661424E-3</c:v>
                </c:pt>
                <c:pt idx="32391">
                  <c:v>-5.2556139512661424E-3</c:v>
                </c:pt>
                <c:pt idx="32392">
                  <c:v>-5.2556139512661424E-3</c:v>
                </c:pt>
                <c:pt idx="32393">
                  <c:v>-5.2556139512661424E-3</c:v>
                </c:pt>
                <c:pt idx="32394">
                  <c:v>-5.2556139512661424E-3</c:v>
                </c:pt>
                <c:pt idx="32395">
                  <c:v>-5.2556139512661424E-3</c:v>
                </c:pt>
                <c:pt idx="32396">
                  <c:v>-5.4945054945054984E-3</c:v>
                </c:pt>
                <c:pt idx="32397">
                  <c:v>-5.4945054945054984E-3</c:v>
                </c:pt>
                <c:pt idx="32398">
                  <c:v>-5.4945054945054984E-3</c:v>
                </c:pt>
                <c:pt idx="32399">
                  <c:v>-5.4945054945054984E-3</c:v>
                </c:pt>
                <c:pt idx="32400">
                  <c:v>-5.4945054945054984E-3</c:v>
                </c:pt>
                <c:pt idx="32401">
                  <c:v>-5.4945054945054984E-3</c:v>
                </c:pt>
                <c:pt idx="32402">
                  <c:v>-5.4945054945054984E-3</c:v>
                </c:pt>
                <c:pt idx="32403">
                  <c:v>-5.4945054945054984E-3</c:v>
                </c:pt>
                <c:pt idx="32404">
                  <c:v>-5.4945054945054984E-3</c:v>
                </c:pt>
                <c:pt idx="32405">
                  <c:v>-5.4945054945054984E-3</c:v>
                </c:pt>
                <c:pt idx="32406">
                  <c:v>-5.4945054945054984E-3</c:v>
                </c:pt>
                <c:pt idx="32407">
                  <c:v>-5.4945054945054984E-3</c:v>
                </c:pt>
                <c:pt idx="32408">
                  <c:v>-5.4945054945054984E-3</c:v>
                </c:pt>
                <c:pt idx="32409">
                  <c:v>-5.4945054945054984E-3</c:v>
                </c:pt>
                <c:pt idx="32410">
                  <c:v>-5.4945054945054984E-3</c:v>
                </c:pt>
                <c:pt idx="32411">
                  <c:v>-5.4945054945054984E-3</c:v>
                </c:pt>
                <c:pt idx="32412">
                  <c:v>-5.4945054945054984E-3</c:v>
                </c:pt>
                <c:pt idx="32413">
                  <c:v>-5.4945054945054984E-3</c:v>
                </c:pt>
                <c:pt idx="32414">
                  <c:v>-5.4945054945054984E-3</c:v>
                </c:pt>
                <c:pt idx="32415">
                  <c:v>-5.4945054945054984E-3</c:v>
                </c:pt>
                <c:pt idx="32416">
                  <c:v>-5.4945054945054984E-3</c:v>
                </c:pt>
                <c:pt idx="32417">
                  <c:v>-5.2556139512661424E-3</c:v>
                </c:pt>
                <c:pt idx="32418">
                  <c:v>-5.2556139512661424E-3</c:v>
                </c:pt>
                <c:pt idx="32419">
                  <c:v>-5.2556139512661424E-3</c:v>
                </c:pt>
                <c:pt idx="32420">
                  <c:v>-5.2556139512661424E-3</c:v>
                </c:pt>
                <c:pt idx="32421">
                  <c:v>-5.2556139512661424E-3</c:v>
                </c:pt>
                <c:pt idx="32422">
                  <c:v>-5.2556139512661424E-3</c:v>
                </c:pt>
                <c:pt idx="32423">
                  <c:v>-5.2556139512661424E-3</c:v>
                </c:pt>
                <c:pt idx="32424">
                  <c:v>-5.2556139512661424E-3</c:v>
                </c:pt>
                <c:pt idx="32425">
                  <c:v>-5.2556139512661424E-3</c:v>
                </c:pt>
                <c:pt idx="32426">
                  <c:v>-5.2556139512661424E-3</c:v>
                </c:pt>
                <c:pt idx="32427">
                  <c:v>-5.2556139512661424E-3</c:v>
                </c:pt>
                <c:pt idx="32428">
                  <c:v>-5.2556139512661424E-3</c:v>
                </c:pt>
                <c:pt idx="32429">
                  <c:v>-5.2556139512661424E-3</c:v>
                </c:pt>
                <c:pt idx="32430">
                  <c:v>-5.2556139512661424E-3</c:v>
                </c:pt>
                <c:pt idx="32431">
                  <c:v>-5.2556139512661424E-3</c:v>
                </c:pt>
                <c:pt idx="32432">
                  <c:v>-5.2556139512661424E-3</c:v>
                </c:pt>
                <c:pt idx="32433">
                  <c:v>-5.2556139512661424E-3</c:v>
                </c:pt>
                <c:pt idx="32434">
                  <c:v>-5.2556139512661424E-3</c:v>
                </c:pt>
                <c:pt idx="32435">
                  <c:v>-5.2556139512661424E-3</c:v>
                </c:pt>
                <c:pt idx="32436">
                  <c:v>-5.2556139512661424E-3</c:v>
                </c:pt>
                <c:pt idx="32437">
                  <c:v>-5.2556139512661424E-3</c:v>
                </c:pt>
                <c:pt idx="32438">
                  <c:v>-5.2556139512661424E-3</c:v>
                </c:pt>
                <c:pt idx="32439">
                  <c:v>-5.2556139512661424E-3</c:v>
                </c:pt>
                <c:pt idx="32440">
                  <c:v>-5.2556139512661424E-3</c:v>
                </c:pt>
                <c:pt idx="32441">
                  <c:v>-5.2556139512661424E-3</c:v>
                </c:pt>
                <c:pt idx="32442">
                  <c:v>-5.2556139512661424E-3</c:v>
                </c:pt>
                <c:pt idx="32443">
                  <c:v>-5.2556139512661424E-3</c:v>
                </c:pt>
                <c:pt idx="32444">
                  <c:v>-5.0167224080267794E-3</c:v>
                </c:pt>
                <c:pt idx="32445">
                  <c:v>-5.0167224080267794E-3</c:v>
                </c:pt>
                <c:pt idx="32446">
                  <c:v>-5.0167224080267794E-3</c:v>
                </c:pt>
                <c:pt idx="32447">
                  <c:v>-5.0167224080267794E-3</c:v>
                </c:pt>
                <c:pt idx="32448">
                  <c:v>-5.0167224080267794E-3</c:v>
                </c:pt>
                <c:pt idx="32449">
                  <c:v>-5.0167224080267794E-3</c:v>
                </c:pt>
                <c:pt idx="32450">
                  <c:v>-5.0167224080267794E-3</c:v>
                </c:pt>
                <c:pt idx="32451">
                  <c:v>-5.0167224080267794E-3</c:v>
                </c:pt>
                <c:pt idx="32452">
                  <c:v>-5.0167224080267794E-3</c:v>
                </c:pt>
                <c:pt idx="32453">
                  <c:v>-5.0167224080267794E-3</c:v>
                </c:pt>
                <c:pt idx="32454">
                  <c:v>-5.0167224080267794E-3</c:v>
                </c:pt>
                <c:pt idx="32455">
                  <c:v>-5.0167224080267794E-3</c:v>
                </c:pt>
                <c:pt idx="32456">
                  <c:v>-5.0167224080267794E-3</c:v>
                </c:pt>
                <c:pt idx="32457">
                  <c:v>-5.0167224080267794E-3</c:v>
                </c:pt>
                <c:pt idx="32458">
                  <c:v>-5.0167224080267794E-3</c:v>
                </c:pt>
                <c:pt idx="32459">
                  <c:v>-5.0167224080267794E-3</c:v>
                </c:pt>
                <c:pt idx="32460">
                  <c:v>-5.0167224080267794E-3</c:v>
                </c:pt>
                <c:pt idx="32461">
                  <c:v>-5.0167224080267794E-3</c:v>
                </c:pt>
                <c:pt idx="32462">
                  <c:v>-4.7778308647873895E-3</c:v>
                </c:pt>
                <c:pt idx="32463">
                  <c:v>-4.7778308647873895E-3</c:v>
                </c:pt>
                <c:pt idx="32464">
                  <c:v>-4.7778308647873895E-3</c:v>
                </c:pt>
                <c:pt idx="32465">
                  <c:v>-4.7778308647873895E-3</c:v>
                </c:pt>
                <c:pt idx="32466">
                  <c:v>-5.0167224080267794E-3</c:v>
                </c:pt>
                <c:pt idx="32467">
                  <c:v>-5.0167224080267794E-3</c:v>
                </c:pt>
                <c:pt idx="32468">
                  <c:v>-5.0167224080267794E-3</c:v>
                </c:pt>
                <c:pt idx="32469">
                  <c:v>-5.0167224080267794E-3</c:v>
                </c:pt>
                <c:pt idx="32470">
                  <c:v>-5.0167224080267794E-3</c:v>
                </c:pt>
                <c:pt idx="32471">
                  <c:v>-5.0167224080267794E-3</c:v>
                </c:pt>
                <c:pt idx="32472">
                  <c:v>-5.0167224080267794E-3</c:v>
                </c:pt>
                <c:pt idx="32473">
                  <c:v>-5.0167224080267794E-3</c:v>
                </c:pt>
                <c:pt idx="32474">
                  <c:v>-5.0167224080267794E-3</c:v>
                </c:pt>
                <c:pt idx="32475">
                  <c:v>-5.0167224080267794E-3</c:v>
                </c:pt>
                <c:pt idx="32476">
                  <c:v>-5.0167224080267794E-3</c:v>
                </c:pt>
                <c:pt idx="32477">
                  <c:v>-5.0167224080267794E-3</c:v>
                </c:pt>
                <c:pt idx="32478">
                  <c:v>-5.0167224080267794E-3</c:v>
                </c:pt>
                <c:pt idx="32479">
                  <c:v>-5.0167224080267794E-3</c:v>
                </c:pt>
                <c:pt idx="32480">
                  <c:v>-5.0167224080267794E-3</c:v>
                </c:pt>
                <c:pt idx="32481">
                  <c:v>-5.0167224080267794E-3</c:v>
                </c:pt>
                <c:pt idx="32482">
                  <c:v>-5.0167224080267794E-3</c:v>
                </c:pt>
                <c:pt idx="32483">
                  <c:v>-5.0167224080267794E-3</c:v>
                </c:pt>
                <c:pt idx="32484">
                  <c:v>-5.0167224080267794E-3</c:v>
                </c:pt>
                <c:pt idx="32485">
                  <c:v>-5.0167224080267794E-3</c:v>
                </c:pt>
                <c:pt idx="32486">
                  <c:v>-5.0167224080267794E-3</c:v>
                </c:pt>
                <c:pt idx="32487">
                  <c:v>-5.0167224080267794E-3</c:v>
                </c:pt>
                <c:pt idx="32488">
                  <c:v>-5.0167224080267794E-3</c:v>
                </c:pt>
                <c:pt idx="32489">
                  <c:v>-5.0167224080267794E-3</c:v>
                </c:pt>
                <c:pt idx="32490">
                  <c:v>-5.0167224080267794E-3</c:v>
                </c:pt>
                <c:pt idx="32491">
                  <c:v>-5.0167224080267794E-3</c:v>
                </c:pt>
                <c:pt idx="32492">
                  <c:v>-5.2556139512661424E-3</c:v>
                </c:pt>
                <c:pt idx="32493">
                  <c:v>-5.2556139512661424E-3</c:v>
                </c:pt>
                <c:pt idx="32494">
                  <c:v>-5.2556139512661424E-3</c:v>
                </c:pt>
                <c:pt idx="32495">
                  <c:v>-5.2556139512661424E-3</c:v>
                </c:pt>
                <c:pt idx="32496">
                  <c:v>-5.2556139512661424E-3</c:v>
                </c:pt>
                <c:pt idx="32497">
                  <c:v>-5.2556139512661424E-3</c:v>
                </c:pt>
                <c:pt idx="32498">
                  <c:v>-5.0167224080267794E-3</c:v>
                </c:pt>
                <c:pt idx="32499">
                  <c:v>-5.0167224080267794E-3</c:v>
                </c:pt>
                <c:pt idx="32500">
                  <c:v>-5.0167224080267794E-3</c:v>
                </c:pt>
                <c:pt idx="32501">
                  <c:v>-5.0167224080267794E-3</c:v>
                </c:pt>
                <c:pt idx="32502">
                  <c:v>-5.0167224080267794E-3</c:v>
                </c:pt>
                <c:pt idx="32503">
                  <c:v>-5.0167224080267794E-3</c:v>
                </c:pt>
                <c:pt idx="32504">
                  <c:v>-5.0167224080267794E-3</c:v>
                </c:pt>
                <c:pt idx="32505">
                  <c:v>-5.0167224080267794E-3</c:v>
                </c:pt>
                <c:pt idx="32506">
                  <c:v>-5.0167224080267794E-3</c:v>
                </c:pt>
                <c:pt idx="32507">
                  <c:v>-5.0167224080267794E-3</c:v>
                </c:pt>
                <c:pt idx="32508">
                  <c:v>-5.0167224080267794E-3</c:v>
                </c:pt>
                <c:pt idx="32509">
                  <c:v>-5.0167224080267794E-3</c:v>
                </c:pt>
                <c:pt idx="32510">
                  <c:v>-5.0167224080267794E-3</c:v>
                </c:pt>
                <c:pt idx="32511">
                  <c:v>-5.0167224080267794E-3</c:v>
                </c:pt>
                <c:pt idx="32512">
                  <c:v>-5.0167224080267794E-3</c:v>
                </c:pt>
                <c:pt idx="32513">
                  <c:v>-5.0167224080267794E-3</c:v>
                </c:pt>
                <c:pt idx="32514">
                  <c:v>-5.0167224080267794E-3</c:v>
                </c:pt>
                <c:pt idx="32515">
                  <c:v>-5.0167224080267794E-3</c:v>
                </c:pt>
                <c:pt idx="32516">
                  <c:v>-5.0167224080267794E-3</c:v>
                </c:pt>
                <c:pt idx="32517">
                  <c:v>-5.0167224080267794E-3</c:v>
                </c:pt>
                <c:pt idx="32518">
                  <c:v>-5.0167224080267794E-3</c:v>
                </c:pt>
                <c:pt idx="32519">
                  <c:v>-5.0167224080267794E-3</c:v>
                </c:pt>
                <c:pt idx="32520">
                  <c:v>-5.0167224080267794E-3</c:v>
                </c:pt>
                <c:pt idx="32521">
                  <c:v>-5.0167224080267794E-3</c:v>
                </c:pt>
                <c:pt idx="32522">
                  <c:v>-5.0167224080267794E-3</c:v>
                </c:pt>
                <c:pt idx="32523">
                  <c:v>-5.4945054945054984E-3</c:v>
                </c:pt>
                <c:pt idx="32524">
                  <c:v>-5.4945054945054984E-3</c:v>
                </c:pt>
                <c:pt idx="32525">
                  <c:v>-5.4945054945054984E-3</c:v>
                </c:pt>
                <c:pt idx="32526">
                  <c:v>-5.4945054945054984E-3</c:v>
                </c:pt>
                <c:pt idx="32527">
                  <c:v>-5.4945054945054984E-3</c:v>
                </c:pt>
                <c:pt idx="32528">
                  <c:v>-5.4945054945054984E-3</c:v>
                </c:pt>
                <c:pt idx="32529">
                  <c:v>-5.4945054945054984E-3</c:v>
                </c:pt>
                <c:pt idx="32530">
                  <c:v>-5.4945054945054984E-3</c:v>
                </c:pt>
                <c:pt idx="32531">
                  <c:v>-5.4945054945054984E-3</c:v>
                </c:pt>
                <c:pt idx="32532">
                  <c:v>-5.4945054945054984E-3</c:v>
                </c:pt>
                <c:pt idx="32533">
                  <c:v>-5.4945054945054984E-3</c:v>
                </c:pt>
                <c:pt idx="32534">
                  <c:v>-5.4945054945054984E-3</c:v>
                </c:pt>
                <c:pt idx="32535">
                  <c:v>-5.4945054945054984E-3</c:v>
                </c:pt>
                <c:pt idx="32536">
                  <c:v>-5.4945054945054984E-3</c:v>
                </c:pt>
                <c:pt idx="32537">
                  <c:v>-5.4945054945054984E-3</c:v>
                </c:pt>
                <c:pt idx="32538">
                  <c:v>-5.4945054945054984E-3</c:v>
                </c:pt>
                <c:pt idx="32539">
                  <c:v>-5.4945054945054984E-3</c:v>
                </c:pt>
                <c:pt idx="32540">
                  <c:v>-5.4945054945054984E-3</c:v>
                </c:pt>
                <c:pt idx="32541">
                  <c:v>-5.4945054945054984E-3</c:v>
                </c:pt>
                <c:pt idx="32542">
                  <c:v>-5.4945054945054984E-3</c:v>
                </c:pt>
                <c:pt idx="32543">
                  <c:v>-5.4945054945054984E-3</c:v>
                </c:pt>
                <c:pt idx="32544">
                  <c:v>-5.4945054945054984E-3</c:v>
                </c:pt>
                <c:pt idx="32545">
                  <c:v>-5.7333970377449021E-3</c:v>
                </c:pt>
                <c:pt idx="32546">
                  <c:v>-5.7333970377449021E-3</c:v>
                </c:pt>
                <c:pt idx="32547">
                  <c:v>-5.7333970377449021E-3</c:v>
                </c:pt>
                <c:pt idx="32548">
                  <c:v>-5.7333970377449021E-3</c:v>
                </c:pt>
                <c:pt idx="32549">
                  <c:v>-5.7333970377449021E-3</c:v>
                </c:pt>
                <c:pt idx="32550">
                  <c:v>-5.7333970377449021E-3</c:v>
                </c:pt>
                <c:pt idx="32551">
                  <c:v>-5.7333970377449021E-3</c:v>
                </c:pt>
                <c:pt idx="32552">
                  <c:v>-5.7333970377449021E-3</c:v>
                </c:pt>
                <c:pt idx="32553">
                  <c:v>-5.7333970377449021E-3</c:v>
                </c:pt>
                <c:pt idx="32554">
                  <c:v>-5.7333970377449021E-3</c:v>
                </c:pt>
                <c:pt idx="32555">
                  <c:v>-5.7333970377449021E-3</c:v>
                </c:pt>
                <c:pt idx="32556">
                  <c:v>-5.7333970377449021E-3</c:v>
                </c:pt>
                <c:pt idx="32557">
                  <c:v>-5.7333970377449021E-3</c:v>
                </c:pt>
                <c:pt idx="32558">
                  <c:v>-5.7333970377449021E-3</c:v>
                </c:pt>
                <c:pt idx="32559">
                  <c:v>-5.7333970377449021E-3</c:v>
                </c:pt>
                <c:pt idx="32560">
                  <c:v>-5.7333970377449021E-3</c:v>
                </c:pt>
                <c:pt idx="32561">
                  <c:v>-5.9722885809842755E-3</c:v>
                </c:pt>
                <c:pt idx="32562">
                  <c:v>-5.7333970377449021E-3</c:v>
                </c:pt>
                <c:pt idx="32563">
                  <c:v>-5.7333970377449021E-3</c:v>
                </c:pt>
                <c:pt idx="32564">
                  <c:v>-5.7333970377449021E-3</c:v>
                </c:pt>
                <c:pt idx="32565">
                  <c:v>-5.7333970377449021E-3</c:v>
                </c:pt>
                <c:pt idx="32566">
                  <c:v>-5.7333970377449021E-3</c:v>
                </c:pt>
                <c:pt idx="32567">
                  <c:v>-5.7333970377449021E-3</c:v>
                </c:pt>
                <c:pt idx="32568">
                  <c:v>-5.7333970377449021E-3</c:v>
                </c:pt>
                <c:pt idx="32569">
                  <c:v>-5.7333970377449021E-3</c:v>
                </c:pt>
                <c:pt idx="32570">
                  <c:v>-5.7333970377449021E-3</c:v>
                </c:pt>
                <c:pt idx="32571">
                  <c:v>-5.7333970377449021E-3</c:v>
                </c:pt>
                <c:pt idx="32572">
                  <c:v>-5.7333970377449021E-3</c:v>
                </c:pt>
                <c:pt idx="32573">
                  <c:v>-5.7333970377449021E-3</c:v>
                </c:pt>
                <c:pt idx="32574">
                  <c:v>-5.7333970377449021E-3</c:v>
                </c:pt>
                <c:pt idx="32575">
                  <c:v>-5.7333970377449021E-3</c:v>
                </c:pt>
                <c:pt idx="32576">
                  <c:v>-5.7333970377449021E-3</c:v>
                </c:pt>
                <c:pt idx="32577">
                  <c:v>-5.7333970377449021E-3</c:v>
                </c:pt>
                <c:pt idx="32578">
                  <c:v>-5.4945054945054984E-3</c:v>
                </c:pt>
                <c:pt idx="32579">
                  <c:v>-5.4945054945054984E-3</c:v>
                </c:pt>
                <c:pt idx="32580">
                  <c:v>-5.4945054945054984E-3</c:v>
                </c:pt>
                <c:pt idx="32581">
                  <c:v>-5.4945054945054984E-3</c:v>
                </c:pt>
                <c:pt idx="32582">
                  <c:v>-5.4945054945054984E-3</c:v>
                </c:pt>
                <c:pt idx="32583">
                  <c:v>-5.4945054945054984E-3</c:v>
                </c:pt>
                <c:pt idx="32584">
                  <c:v>-5.4945054945054984E-3</c:v>
                </c:pt>
                <c:pt idx="32585">
                  <c:v>-5.4945054945054984E-3</c:v>
                </c:pt>
                <c:pt idx="32586">
                  <c:v>-5.4945054945054984E-3</c:v>
                </c:pt>
                <c:pt idx="32587">
                  <c:v>-5.4945054945054984E-3</c:v>
                </c:pt>
                <c:pt idx="32588">
                  <c:v>-5.4945054945054984E-3</c:v>
                </c:pt>
                <c:pt idx="32589">
                  <c:v>-5.4945054945054984E-3</c:v>
                </c:pt>
                <c:pt idx="32590">
                  <c:v>-5.4945054945054984E-3</c:v>
                </c:pt>
                <c:pt idx="32591">
                  <c:v>-5.4945054945054984E-3</c:v>
                </c:pt>
                <c:pt idx="32592">
                  <c:v>-5.4945054945054984E-3</c:v>
                </c:pt>
                <c:pt idx="32593">
                  <c:v>-5.4945054945054984E-3</c:v>
                </c:pt>
                <c:pt idx="32594">
                  <c:v>-5.0167224080267794E-3</c:v>
                </c:pt>
                <c:pt idx="32595">
                  <c:v>-5.0167224080267794E-3</c:v>
                </c:pt>
                <c:pt idx="32596">
                  <c:v>-5.0167224080267794E-3</c:v>
                </c:pt>
                <c:pt idx="32597">
                  <c:v>-5.0167224080267794E-3</c:v>
                </c:pt>
                <c:pt idx="32598">
                  <c:v>-5.0167224080267794E-3</c:v>
                </c:pt>
                <c:pt idx="32599">
                  <c:v>-5.0167224080267794E-3</c:v>
                </c:pt>
                <c:pt idx="32600">
                  <c:v>-5.0167224080267794E-3</c:v>
                </c:pt>
                <c:pt idx="32601">
                  <c:v>-5.0167224080267794E-3</c:v>
                </c:pt>
                <c:pt idx="32602">
                  <c:v>-5.0167224080267794E-3</c:v>
                </c:pt>
                <c:pt idx="32603">
                  <c:v>-5.0167224080267794E-3</c:v>
                </c:pt>
                <c:pt idx="32604">
                  <c:v>-5.0167224080267794E-3</c:v>
                </c:pt>
                <c:pt idx="32605">
                  <c:v>-5.0167224080267794E-3</c:v>
                </c:pt>
                <c:pt idx="32606">
                  <c:v>-5.0167224080267794E-3</c:v>
                </c:pt>
                <c:pt idx="32607">
                  <c:v>-5.0167224080267794E-3</c:v>
                </c:pt>
                <c:pt idx="32608">
                  <c:v>-5.0167224080267794E-3</c:v>
                </c:pt>
                <c:pt idx="32609">
                  <c:v>-5.0167224080267794E-3</c:v>
                </c:pt>
                <c:pt idx="32610">
                  <c:v>-5.0167224080267794E-3</c:v>
                </c:pt>
                <c:pt idx="32611">
                  <c:v>-5.0167224080267794E-3</c:v>
                </c:pt>
                <c:pt idx="32612">
                  <c:v>-5.0167224080267794E-3</c:v>
                </c:pt>
                <c:pt idx="32613">
                  <c:v>-5.0167224080267794E-3</c:v>
                </c:pt>
                <c:pt idx="32614">
                  <c:v>-5.0167224080267794E-3</c:v>
                </c:pt>
                <c:pt idx="32615">
                  <c:v>-5.0167224080267794E-3</c:v>
                </c:pt>
                <c:pt idx="32616">
                  <c:v>-5.0167224080267794E-3</c:v>
                </c:pt>
                <c:pt idx="32617">
                  <c:v>-5.0167224080267794E-3</c:v>
                </c:pt>
                <c:pt idx="32618">
                  <c:v>-5.0167224080267794E-3</c:v>
                </c:pt>
                <c:pt idx="32619">
                  <c:v>-5.0167224080267794E-3</c:v>
                </c:pt>
                <c:pt idx="32620">
                  <c:v>-5.0167224080267794E-3</c:v>
                </c:pt>
                <c:pt idx="32621">
                  <c:v>-5.0167224080267794E-3</c:v>
                </c:pt>
                <c:pt idx="32622">
                  <c:v>-5.0167224080267794E-3</c:v>
                </c:pt>
                <c:pt idx="32623">
                  <c:v>-5.0167224080267794E-3</c:v>
                </c:pt>
                <c:pt idx="32624">
                  <c:v>-5.0167224080267794E-3</c:v>
                </c:pt>
                <c:pt idx="32625">
                  <c:v>-5.0167224080267794E-3</c:v>
                </c:pt>
                <c:pt idx="32626">
                  <c:v>-5.0167224080267794E-3</c:v>
                </c:pt>
                <c:pt idx="32627">
                  <c:v>-5.0167224080267794E-3</c:v>
                </c:pt>
                <c:pt idx="32628">
                  <c:v>-5.0167224080267794E-3</c:v>
                </c:pt>
                <c:pt idx="32629">
                  <c:v>-5.0167224080267794E-3</c:v>
                </c:pt>
                <c:pt idx="32630">
                  <c:v>-5.0167224080267794E-3</c:v>
                </c:pt>
                <c:pt idx="32631">
                  <c:v>-5.0167224080267794E-3</c:v>
                </c:pt>
                <c:pt idx="32632">
                  <c:v>-5.0167224080267794E-3</c:v>
                </c:pt>
                <c:pt idx="32633">
                  <c:v>-5.0167224080267794E-3</c:v>
                </c:pt>
                <c:pt idx="32634">
                  <c:v>-5.0167224080267794E-3</c:v>
                </c:pt>
                <c:pt idx="32635">
                  <c:v>-5.0167224080267794E-3</c:v>
                </c:pt>
                <c:pt idx="32636">
                  <c:v>-5.0167224080267794E-3</c:v>
                </c:pt>
                <c:pt idx="32637">
                  <c:v>-5.0167224080267794E-3</c:v>
                </c:pt>
                <c:pt idx="32638">
                  <c:v>-5.0167224080267794E-3</c:v>
                </c:pt>
                <c:pt idx="32639">
                  <c:v>-5.0167224080267794E-3</c:v>
                </c:pt>
                <c:pt idx="32640">
                  <c:v>-5.0167224080267794E-3</c:v>
                </c:pt>
                <c:pt idx="32641">
                  <c:v>-5.0167224080267794E-3</c:v>
                </c:pt>
                <c:pt idx="32642">
                  <c:v>-5.0167224080267794E-3</c:v>
                </c:pt>
                <c:pt idx="32643">
                  <c:v>-5.0167224080267794E-3</c:v>
                </c:pt>
                <c:pt idx="32644">
                  <c:v>-5.0167224080267794E-3</c:v>
                </c:pt>
                <c:pt idx="32645">
                  <c:v>-5.0167224080267794E-3</c:v>
                </c:pt>
                <c:pt idx="32646">
                  <c:v>-5.0167224080267794E-3</c:v>
                </c:pt>
                <c:pt idx="32647">
                  <c:v>-5.0167224080267794E-3</c:v>
                </c:pt>
                <c:pt idx="32648">
                  <c:v>-5.0167224080267794E-3</c:v>
                </c:pt>
                <c:pt idx="32649">
                  <c:v>-5.0167224080267794E-3</c:v>
                </c:pt>
                <c:pt idx="32650">
                  <c:v>-5.0167224080267794E-3</c:v>
                </c:pt>
                <c:pt idx="32651">
                  <c:v>-5.0167224080267794E-3</c:v>
                </c:pt>
                <c:pt idx="32652">
                  <c:v>-5.0167224080267794E-3</c:v>
                </c:pt>
                <c:pt idx="32653">
                  <c:v>-5.0167224080267794E-3</c:v>
                </c:pt>
                <c:pt idx="32654">
                  <c:v>-5.0167224080267794E-3</c:v>
                </c:pt>
                <c:pt idx="32655">
                  <c:v>-5.0167224080267794E-3</c:v>
                </c:pt>
                <c:pt idx="32656">
                  <c:v>-5.0167224080267794E-3</c:v>
                </c:pt>
                <c:pt idx="32657">
                  <c:v>-5.0167224080267794E-3</c:v>
                </c:pt>
                <c:pt idx="32658">
                  <c:v>-5.0167224080267794E-3</c:v>
                </c:pt>
                <c:pt idx="32659">
                  <c:v>-5.0167224080267794E-3</c:v>
                </c:pt>
                <c:pt idx="32660">
                  <c:v>-5.0167224080267794E-3</c:v>
                </c:pt>
                <c:pt idx="32661">
                  <c:v>-5.0167224080267794E-3</c:v>
                </c:pt>
                <c:pt idx="32662">
                  <c:v>-5.0167224080267794E-3</c:v>
                </c:pt>
                <c:pt idx="32663">
                  <c:v>-5.0167224080267794E-3</c:v>
                </c:pt>
                <c:pt idx="32664">
                  <c:v>-5.0167224080267794E-3</c:v>
                </c:pt>
                <c:pt idx="32665">
                  <c:v>-5.0167224080267794E-3</c:v>
                </c:pt>
                <c:pt idx="32666">
                  <c:v>-5.0167224080267794E-3</c:v>
                </c:pt>
                <c:pt idx="32667">
                  <c:v>-5.0167224080267794E-3</c:v>
                </c:pt>
                <c:pt idx="32668">
                  <c:v>-5.0167224080267794E-3</c:v>
                </c:pt>
                <c:pt idx="32669">
                  <c:v>-5.0167224080267794E-3</c:v>
                </c:pt>
                <c:pt idx="32670">
                  <c:v>-5.0167224080267794E-3</c:v>
                </c:pt>
                <c:pt idx="32671">
                  <c:v>-5.0167224080267794E-3</c:v>
                </c:pt>
                <c:pt idx="32672">
                  <c:v>-5.0167224080267794E-3</c:v>
                </c:pt>
                <c:pt idx="32673">
                  <c:v>-5.2556139512661424E-3</c:v>
                </c:pt>
                <c:pt idx="32674">
                  <c:v>-5.2556139512661424E-3</c:v>
                </c:pt>
                <c:pt idx="32675">
                  <c:v>-5.2556139512661424E-3</c:v>
                </c:pt>
                <c:pt idx="32676">
                  <c:v>-5.2556139512661424E-3</c:v>
                </c:pt>
                <c:pt idx="32677">
                  <c:v>-5.2556139512661424E-3</c:v>
                </c:pt>
                <c:pt idx="32678">
                  <c:v>-5.2556139512661424E-3</c:v>
                </c:pt>
                <c:pt idx="32679">
                  <c:v>-5.2556139512661424E-3</c:v>
                </c:pt>
                <c:pt idx="32680">
                  <c:v>-5.2556139512661424E-3</c:v>
                </c:pt>
                <c:pt idx="32681">
                  <c:v>-5.2556139512661424E-3</c:v>
                </c:pt>
                <c:pt idx="32682">
                  <c:v>-5.2556139512661424E-3</c:v>
                </c:pt>
                <c:pt idx="32683">
                  <c:v>-5.2556139512661424E-3</c:v>
                </c:pt>
                <c:pt idx="32684">
                  <c:v>-5.2556139512661424E-3</c:v>
                </c:pt>
                <c:pt idx="32685">
                  <c:v>-5.0167224080267794E-3</c:v>
                </c:pt>
                <c:pt idx="32686">
                  <c:v>-5.0167224080267794E-3</c:v>
                </c:pt>
                <c:pt idx="32687">
                  <c:v>-5.0167224080267794E-3</c:v>
                </c:pt>
                <c:pt idx="32688">
                  <c:v>-5.0167224080267794E-3</c:v>
                </c:pt>
                <c:pt idx="32689">
                  <c:v>-5.0167224080267794E-3</c:v>
                </c:pt>
                <c:pt idx="32690">
                  <c:v>-5.0167224080267794E-3</c:v>
                </c:pt>
                <c:pt idx="32691">
                  <c:v>-5.0167224080267794E-3</c:v>
                </c:pt>
                <c:pt idx="32692">
                  <c:v>-5.0167224080267794E-3</c:v>
                </c:pt>
                <c:pt idx="32693">
                  <c:v>-5.0167224080267794E-3</c:v>
                </c:pt>
                <c:pt idx="32694">
                  <c:v>-5.0167224080267794E-3</c:v>
                </c:pt>
                <c:pt idx="32695">
                  <c:v>-5.0167224080267794E-3</c:v>
                </c:pt>
                <c:pt idx="32696">
                  <c:v>-5.0167224080267794E-3</c:v>
                </c:pt>
                <c:pt idx="32697">
                  <c:v>-5.0167224080267794E-3</c:v>
                </c:pt>
                <c:pt idx="32698">
                  <c:v>-5.0167224080267794E-3</c:v>
                </c:pt>
                <c:pt idx="32699">
                  <c:v>-5.0167224080267794E-3</c:v>
                </c:pt>
                <c:pt idx="32700">
                  <c:v>-5.0167224080267794E-3</c:v>
                </c:pt>
                <c:pt idx="32701">
                  <c:v>-5.0167224080267794E-3</c:v>
                </c:pt>
                <c:pt idx="32702">
                  <c:v>-5.0167224080267794E-3</c:v>
                </c:pt>
                <c:pt idx="32703">
                  <c:v>-5.0167224080267794E-3</c:v>
                </c:pt>
                <c:pt idx="32704">
                  <c:v>-5.0167224080267794E-3</c:v>
                </c:pt>
                <c:pt idx="32705">
                  <c:v>-5.0167224080267794E-3</c:v>
                </c:pt>
                <c:pt idx="32706">
                  <c:v>-5.0167224080267794E-3</c:v>
                </c:pt>
                <c:pt idx="32707">
                  <c:v>-5.0167224080267794E-3</c:v>
                </c:pt>
                <c:pt idx="32708">
                  <c:v>-5.0167224080267794E-3</c:v>
                </c:pt>
                <c:pt idx="32709">
                  <c:v>-5.0167224080267794E-3</c:v>
                </c:pt>
                <c:pt idx="32710">
                  <c:v>-5.0167224080267794E-3</c:v>
                </c:pt>
                <c:pt idx="32711">
                  <c:v>-5.0167224080267794E-3</c:v>
                </c:pt>
                <c:pt idx="32712">
                  <c:v>-5.0167224080267794E-3</c:v>
                </c:pt>
                <c:pt idx="32713">
                  <c:v>-5.0167224080267794E-3</c:v>
                </c:pt>
                <c:pt idx="32714">
                  <c:v>-5.0167224080267794E-3</c:v>
                </c:pt>
                <c:pt idx="32715">
                  <c:v>-5.0167224080267794E-3</c:v>
                </c:pt>
                <c:pt idx="32716">
                  <c:v>-5.0167224080267794E-3</c:v>
                </c:pt>
                <c:pt idx="32717">
                  <c:v>-5.0167224080267794E-3</c:v>
                </c:pt>
                <c:pt idx="32718">
                  <c:v>-5.0167224080267794E-3</c:v>
                </c:pt>
                <c:pt idx="32719">
                  <c:v>-5.0167224080267794E-3</c:v>
                </c:pt>
                <c:pt idx="32720">
                  <c:v>-5.2556139512661424E-3</c:v>
                </c:pt>
                <c:pt idx="32721">
                  <c:v>-5.2556139512661424E-3</c:v>
                </c:pt>
                <c:pt idx="32722">
                  <c:v>-5.2556139512661424E-3</c:v>
                </c:pt>
                <c:pt idx="32723">
                  <c:v>-5.2556139512661424E-3</c:v>
                </c:pt>
                <c:pt idx="32724">
                  <c:v>-5.2556139512661424E-3</c:v>
                </c:pt>
                <c:pt idx="32725">
                  <c:v>-5.2556139512661424E-3</c:v>
                </c:pt>
                <c:pt idx="32726">
                  <c:v>-5.2556139512661424E-3</c:v>
                </c:pt>
                <c:pt idx="32727">
                  <c:v>-5.2556139512661424E-3</c:v>
                </c:pt>
                <c:pt idx="32728">
                  <c:v>-5.2556139512661424E-3</c:v>
                </c:pt>
                <c:pt idx="32729">
                  <c:v>-5.2556139512661424E-3</c:v>
                </c:pt>
                <c:pt idx="32730">
                  <c:v>-5.2556139512661424E-3</c:v>
                </c:pt>
                <c:pt idx="32731">
                  <c:v>-5.2556139512661424E-3</c:v>
                </c:pt>
                <c:pt idx="32732">
                  <c:v>-5.2556139512661424E-3</c:v>
                </c:pt>
                <c:pt idx="32733">
                  <c:v>-5.2556139512661424E-3</c:v>
                </c:pt>
                <c:pt idx="32734">
                  <c:v>-5.2556139512661424E-3</c:v>
                </c:pt>
                <c:pt idx="32735">
                  <c:v>-5.2556139512661424E-3</c:v>
                </c:pt>
                <c:pt idx="32736">
                  <c:v>-5.2556139512661424E-3</c:v>
                </c:pt>
                <c:pt idx="32737">
                  <c:v>-5.2556139512661424E-3</c:v>
                </c:pt>
                <c:pt idx="32738">
                  <c:v>-5.2556139512661424E-3</c:v>
                </c:pt>
                <c:pt idx="32739">
                  <c:v>-5.2556139512661424E-3</c:v>
                </c:pt>
                <c:pt idx="32740">
                  <c:v>-5.2556139512661424E-3</c:v>
                </c:pt>
                <c:pt idx="32741">
                  <c:v>-5.2556139512661424E-3</c:v>
                </c:pt>
                <c:pt idx="32742">
                  <c:v>-5.2556139512661424E-3</c:v>
                </c:pt>
                <c:pt idx="32743">
                  <c:v>-5.2556139512661424E-3</c:v>
                </c:pt>
                <c:pt idx="32744">
                  <c:v>-5.2556139512661424E-3</c:v>
                </c:pt>
                <c:pt idx="32745">
                  <c:v>-5.2556139512661424E-3</c:v>
                </c:pt>
                <c:pt idx="32746">
                  <c:v>-5.2556139512661424E-3</c:v>
                </c:pt>
                <c:pt idx="32747">
                  <c:v>-5.2556139512661424E-3</c:v>
                </c:pt>
                <c:pt idx="32748">
                  <c:v>-5.2556139512661424E-3</c:v>
                </c:pt>
                <c:pt idx="32749">
                  <c:v>-5.2556139512661424E-3</c:v>
                </c:pt>
                <c:pt idx="32750">
                  <c:v>-5.2556139512661424E-3</c:v>
                </c:pt>
                <c:pt idx="32751">
                  <c:v>-5.2556139512661424E-3</c:v>
                </c:pt>
                <c:pt idx="32752">
                  <c:v>-5.2556139512661424E-3</c:v>
                </c:pt>
                <c:pt idx="32753">
                  <c:v>-5.2556139512661424E-3</c:v>
                </c:pt>
                <c:pt idx="32754">
                  <c:v>-5.2556139512661424E-3</c:v>
                </c:pt>
                <c:pt idx="32755">
                  <c:v>-5.2556139512661424E-3</c:v>
                </c:pt>
                <c:pt idx="32756">
                  <c:v>-5.2556139512661424E-3</c:v>
                </c:pt>
                <c:pt idx="32757">
                  <c:v>-5.2556139512661424E-3</c:v>
                </c:pt>
                <c:pt idx="32758">
                  <c:v>-5.2556139512661424E-3</c:v>
                </c:pt>
                <c:pt idx="32759">
                  <c:v>-5.2556139512661424E-3</c:v>
                </c:pt>
                <c:pt idx="32760">
                  <c:v>-5.2556139512661424E-3</c:v>
                </c:pt>
                <c:pt idx="32761">
                  <c:v>-5.2556139512661424E-3</c:v>
                </c:pt>
                <c:pt idx="32762">
                  <c:v>-5.2556139512661424E-3</c:v>
                </c:pt>
                <c:pt idx="32763">
                  <c:v>-5.2556139512661424E-3</c:v>
                </c:pt>
                <c:pt idx="32764">
                  <c:v>-5.2556139512661424E-3</c:v>
                </c:pt>
                <c:pt idx="32765">
                  <c:v>-5.2556139512661424E-3</c:v>
                </c:pt>
                <c:pt idx="32766">
                  <c:v>-5.2556139512661424E-3</c:v>
                </c:pt>
                <c:pt idx="32767">
                  <c:v>-5.7333970377449021E-3</c:v>
                </c:pt>
                <c:pt idx="32768">
                  <c:v>-5.7333970377449021E-3</c:v>
                </c:pt>
                <c:pt idx="32769">
                  <c:v>-5.7333970377449021E-3</c:v>
                </c:pt>
                <c:pt idx="32770">
                  <c:v>-5.7333970377449021E-3</c:v>
                </c:pt>
                <c:pt idx="32771">
                  <c:v>-5.7333970377449021E-3</c:v>
                </c:pt>
                <c:pt idx="32772">
                  <c:v>-5.7333970377449021E-3</c:v>
                </c:pt>
                <c:pt idx="32773">
                  <c:v>-5.7333970377449021E-3</c:v>
                </c:pt>
                <c:pt idx="32774">
                  <c:v>-5.7333970377449021E-3</c:v>
                </c:pt>
                <c:pt idx="32775">
                  <c:v>-5.7333970377449021E-3</c:v>
                </c:pt>
                <c:pt idx="32776">
                  <c:v>-5.7333970377449021E-3</c:v>
                </c:pt>
                <c:pt idx="32777">
                  <c:v>-5.7333970377449021E-3</c:v>
                </c:pt>
                <c:pt idx="32778">
                  <c:v>-5.7333970377449021E-3</c:v>
                </c:pt>
                <c:pt idx="32779">
                  <c:v>-5.7333970377449021E-3</c:v>
                </c:pt>
                <c:pt idx="32780">
                  <c:v>-5.7333970377449021E-3</c:v>
                </c:pt>
                <c:pt idx="32781">
                  <c:v>-5.7333970377449021E-3</c:v>
                </c:pt>
                <c:pt idx="32782">
                  <c:v>-5.7333970377449021E-3</c:v>
                </c:pt>
                <c:pt idx="32783">
                  <c:v>-5.7333970377449021E-3</c:v>
                </c:pt>
                <c:pt idx="32784">
                  <c:v>-5.7333970377449021E-3</c:v>
                </c:pt>
                <c:pt idx="32785">
                  <c:v>-5.7333970377449021E-3</c:v>
                </c:pt>
                <c:pt idx="32786">
                  <c:v>-5.7333970377449021E-3</c:v>
                </c:pt>
                <c:pt idx="32787">
                  <c:v>-5.7333970377449021E-3</c:v>
                </c:pt>
                <c:pt idx="32788">
                  <c:v>-5.7333970377449021E-3</c:v>
                </c:pt>
                <c:pt idx="32789">
                  <c:v>-5.7333970377449021E-3</c:v>
                </c:pt>
                <c:pt idx="32790">
                  <c:v>-5.7333970377449021E-3</c:v>
                </c:pt>
                <c:pt idx="32791">
                  <c:v>-5.4945054945054984E-3</c:v>
                </c:pt>
                <c:pt idx="32792">
                  <c:v>-5.4945054945054984E-3</c:v>
                </c:pt>
                <c:pt idx="32793">
                  <c:v>-5.4945054945054984E-3</c:v>
                </c:pt>
                <c:pt idx="32794">
                  <c:v>-5.4945054945054984E-3</c:v>
                </c:pt>
                <c:pt idx="32795">
                  <c:v>-5.4945054945054984E-3</c:v>
                </c:pt>
                <c:pt idx="32796">
                  <c:v>-5.4945054945054984E-3</c:v>
                </c:pt>
                <c:pt idx="32797">
                  <c:v>-5.4945054945054984E-3</c:v>
                </c:pt>
                <c:pt idx="32798">
                  <c:v>-5.4945054945054984E-3</c:v>
                </c:pt>
                <c:pt idx="32799">
                  <c:v>-5.4945054945054984E-3</c:v>
                </c:pt>
                <c:pt idx="32800">
                  <c:v>-5.4945054945054984E-3</c:v>
                </c:pt>
                <c:pt idx="32801">
                  <c:v>-5.7333970377449021E-3</c:v>
                </c:pt>
                <c:pt idx="32802">
                  <c:v>-5.7333970377449021E-3</c:v>
                </c:pt>
                <c:pt idx="32803">
                  <c:v>-5.7333970377449021E-3</c:v>
                </c:pt>
                <c:pt idx="32804">
                  <c:v>-5.7333970377449021E-3</c:v>
                </c:pt>
                <c:pt idx="32805">
                  <c:v>-5.7333970377449021E-3</c:v>
                </c:pt>
                <c:pt idx="32806">
                  <c:v>-5.7333970377449021E-3</c:v>
                </c:pt>
                <c:pt idx="32807">
                  <c:v>-5.7333970377449021E-3</c:v>
                </c:pt>
                <c:pt idx="32808">
                  <c:v>-5.7333970377449021E-3</c:v>
                </c:pt>
                <c:pt idx="32809">
                  <c:v>-5.7333970377449021E-3</c:v>
                </c:pt>
                <c:pt idx="32810">
                  <c:v>-5.7333970377449021E-3</c:v>
                </c:pt>
                <c:pt idx="32811">
                  <c:v>-5.7333970377449021E-3</c:v>
                </c:pt>
                <c:pt idx="32812">
                  <c:v>-5.7333970377449021E-3</c:v>
                </c:pt>
                <c:pt idx="32813">
                  <c:v>-5.7333970377449021E-3</c:v>
                </c:pt>
                <c:pt idx="32814">
                  <c:v>-5.7333970377449021E-3</c:v>
                </c:pt>
                <c:pt idx="32815">
                  <c:v>-5.7333970377449021E-3</c:v>
                </c:pt>
                <c:pt idx="32816">
                  <c:v>-5.7333970377449021E-3</c:v>
                </c:pt>
                <c:pt idx="32817">
                  <c:v>-5.7333970377449021E-3</c:v>
                </c:pt>
                <c:pt idx="32818">
                  <c:v>-5.9722885809842755E-3</c:v>
                </c:pt>
                <c:pt idx="32819">
                  <c:v>-5.9722885809842755E-3</c:v>
                </c:pt>
                <c:pt idx="32820">
                  <c:v>-5.9722885809842755E-3</c:v>
                </c:pt>
                <c:pt idx="32821">
                  <c:v>-5.9722885809842755E-3</c:v>
                </c:pt>
                <c:pt idx="32822">
                  <c:v>-5.9722885809842755E-3</c:v>
                </c:pt>
                <c:pt idx="32823">
                  <c:v>-5.9722885809842755E-3</c:v>
                </c:pt>
                <c:pt idx="32824">
                  <c:v>-5.9722885809842755E-3</c:v>
                </c:pt>
                <c:pt idx="32825">
                  <c:v>-6.2111801242236437E-3</c:v>
                </c:pt>
                <c:pt idx="32826">
                  <c:v>-6.2111801242236437E-3</c:v>
                </c:pt>
                <c:pt idx="32827">
                  <c:v>-6.2111801242236437E-3</c:v>
                </c:pt>
                <c:pt idx="32828">
                  <c:v>-6.2111801242236437E-3</c:v>
                </c:pt>
                <c:pt idx="32829">
                  <c:v>-6.4500716674629824E-3</c:v>
                </c:pt>
                <c:pt idx="32830">
                  <c:v>-6.4500716674629824E-3</c:v>
                </c:pt>
                <c:pt idx="32831">
                  <c:v>-6.4500716674629824E-3</c:v>
                </c:pt>
                <c:pt idx="32832">
                  <c:v>-6.4500716674629824E-3</c:v>
                </c:pt>
                <c:pt idx="32833">
                  <c:v>-6.4500716674629824E-3</c:v>
                </c:pt>
                <c:pt idx="32834">
                  <c:v>-6.4500716674629824E-3</c:v>
                </c:pt>
                <c:pt idx="32835">
                  <c:v>-6.4500716674629824E-3</c:v>
                </c:pt>
                <c:pt idx="32836">
                  <c:v>-6.4500716674629824E-3</c:v>
                </c:pt>
                <c:pt idx="32837">
                  <c:v>-6.4500716674629824E-3</c:v>
                </c:pt>
                <c:pt idx="32838">
                  <c:v>-6.4500716674629824E-3</c:v>
                </c:pt>
                <c:pt idx="32839">
                  <c:v>-6.4500716674629824E-3</c:v>
                </c:pt>
                <c:pt idx="32840">
                  <c:v>-6.4500716674629824E-3</c:v>
                </c:pt>
                <c:pt idx="32841">
                  <c:v>-6.4500716674629824E-3</c:v>
                </c:pt>
                <c:pt idx="32842">
                  <c:v>-6.4500716674629824E-3</c:v>
                </c:pt>
                <c:pt idx="32843">
                  <c:v>-6.4500716674629824E-3</c:v>
                </c:pt>
                <c:pt idx="32844">
                  <c:v>-6.4500716674629824E-3</c:v>
                </c:pt>
                <c:pt idx="32845">
                  <c:v>-6.6889632107023705E-3</c:v>
                </c:pt>
                <c:pt idx="32846">
                  <c:v>-6.6889632107023705E-3</c:v>
                </c:pt>
                <c:pt idx="32847">
                  <c:v>-6.6889632107023705E-3</c:v>
                </c:pt>
                <c:pt idx="32848">
                  <c:v>-6.6889632107023705E-3</c:v>
                </c:pt>
                <c:pt idx="32849">
                  <c:v>-6.6889632107023705E-3</c:v>
                </c:pt>
                <c:pt idx="32850">
                  <c:v>-6.6889632107023705E-3</c:v>
                </c:pt>
                <c:pt idx="32851">
                  <c:v>-6.6889632107023705E-3</c:v>
                </c:pt>
                <c:pt idx="32852">
                  <c:v>-6.6889632107023705E-3</c:v>
                </c:pt>
                <c:pt idx="32853">
                  <c:v>-6.6889632107023705E-3</c:v>
                </c:pt>
                <c:pt idx="32854">
                  <c:v>-6.6889632107023705E-3</c:v>
                </c:pt>
                <c:pt idx="32855">
                  <c:v>-6.6889632107023705E-3</c:v>
                </c:pt>
                <c:pt idx="32856">
                  <c:v>-6.4500716674629824E-3</c:v>
                </c:pt>
                <c:pt idx="32857">
                  <c:v>-6.9278547539417135E-3</c:v>
                </c:pt>
                <c:pt idx="32858">
                  <c:v>-6.9278547539417135E-3</c:v>
                </c:pt>
                <c:pt idx="32859">
                  <c:v>-6.9278547539417135E-3</c:v>
                </c:pt>
                <c:pt idx="32860">
                  <c:v>-6.9278547539417135E-3</c:v>
                </c:pt>
                <c:pt idx="32861">
                  <c:v>-6.9278547539417135E-3</c:v>
                </c:pt>
                <c:pt idx="32862">
                  <c:v>-6.9278547539417135E-3</c:v>
                </c:pt>
                <c:pt idx="32863">
                  <c:v>-7.1667462971810912E-3</c:v>
                </c:pt>
                <c:pt idx="32864">
                  <c:v>-7.1667462971810912E-3</c:v>
                </c:pt>
                <c:pt idx="32865">
                  <c:v>-7.1667462971810912E-3</c:v>
                </c:pt>
                <c:pt idx="32866">
                  <c:v>-7.1667462971810912E-3</c:v>
                </c:pt>
                <c:pt idx="32867">
                  <c:v>-7.1667462971810912E-3</c:v>
                </c:pt>
                <c:pt idx="32868">
                  <c:v>-7.1667462971810912E-3</c:v>
                </c:pt>
                <c:pt idx="32869">
                  <c:v>-7.1667462971810912E-3</c:v>
                </c:pt>
                <c:pt idx="32870">
                  <c:v>-7.1667462971810912E-3</c:v>
                </c:pt>
                <c:pt idx="32871">
                  <c:v>-7.1667462971810912E-3</c:v>
                </c:pt>
                <c:pt idx="32872">
                  <c:v>-7.1667462971810912E-3</c:v>
                </c:pt>
                <c:pt idx="32873">
                  <c:v>-7.1667462971810912E-3</c:v>
                </c:pt>
                <c:pt idx="32874">
                  <c:v>-7.1667462971810912E-3</c:v>
                </c:pt>
                <c:pt idx="32875">
                  <c:v>-7.1667462971810912E-3</c:v>
                </c:pt>
                <c:pt idx="32876">
                  <c:v>-7.1667462971810912E-3</c:v>
                </c:pt>
                <c:pt idx="32877">
                  <c:v>-7.1667462971810912E-3</c:v>
                </c:pt>
                <c:pt idx="32878">
                  <c:v>-6.9278547539417135E-3</c:v>
                </c:pt>
                <c:pt idx="32879">
                  <c:v>-6.9278547539417135E-3</c:v>
                </c:pt>
                <c:pt idx="32880">
                  <c:v>-6.9278547539417135E-3</c:v>
                </c:pt>
                <c:pt idx="32881">
                  <c:v>-6.9278547539417135E-3</c:v>
                </c:pt>
                <c:pt idx="32882">
                  <c:v>-6.9278547539417135E-3</c:v>
                </c:pt>
                <c:pt idx="32883">
                  <c:v>-6.9278547539417135E-3</c:v>
                </c:pt>
                <c:pt idx="32884">
                  <c:v>-6.9278547539417135E-3</c:v>
                </c:pt>
                <c:pt idx="32885">
                  <c:v>-6.9278547539417135E-3</c:v>
                </c:pt>
                <c:pt idx="32886">
                  <c:v>-6.9278547539417135E-3</c:v>
                </c:pt>
                <c:pt idx="32887">
                  <c:v>-6.9278547539417135E-3</c:v>
                </c:pt>
                <c:pt idx="32888">
                  <c:v>-6.9278547539417135E-3</c:v>
                </c:pt>
                <c:pt idx="32889">
                  <c:v>-6.9278547539417135E-3</c:v>
                </c:pt>
                <c:pt idx="32890">
                  <c:v>-6.9278547539417135E-3</c:v>
                </c:pt>
                <c:pt idx="32891">
                  <c:v>-6.9278547539417135E-3</c:v>
                </c:pt>
                <c:pt idx="32892">
                  <c:v>-6.9278547539417135E-3</c:v>
                </c:pt>
                <c:pt idx="32893">
                  <c:v>-6.9278547539417135E-3</c:v>
                </c:pt>
                <c:pt idx="32894">
                  <c:v>-6.9278547539417135E-3</c:v>
                </c:pt>
                <c:pt idx="32895">
                  <c:v>-6.9278547539417135E-3</c:v>
                </c:pt>
                <c:pt idx="32896">
                  <c:v>-6.9278547539417135E-3</c:v>
                </c:pt>
                <c:pt idx="32897">
                  <c:v>-6.9278547539417135E-3</c:v>
                </c:pt>
                <c:pt idx="32898">
                  <c:v>-6.9278547539417135E-3</c:v>
                </c:pt>
                <c:pt idx="32899">
                  <c:v>-6.9278547539417135E-3</c:v>
                </c:pt>
                <c:pt idx="32900">
                  <c:v>-6.9278547539417135E-3</c:v>
                </c:pt>
                <c:pt idx="32901">
                  <c:v>-6.9278547539417135E-3</c:v>
                </c:pt>
                <c:pt idx="32902">
                  <c:v>-6.9278547539417135E-3</c:v>
                </c:pt>
                <c:pt idx="32903">
                  <c:v>-6.9278547539417135E-3</c:v>
                </c:pt>
                <c:pt idx="32904">
                  <c:v>-6.9278547539417135E-3</c:v>
                </c:pt>
                <c:pt idx="32905">
                  <c:v>-6.9278547539417135E-3</c:v>
                </c:pt>
                <c:pt idx="32906">
                  <c:v>-6.9278547539417135E-3</c:v>
                </c:pt>
                <c:pt idx="32907">
                  <c:v>-6.9278547539417135E-3</c:v>
                </c:pt>
                <c:pt idx="32908">
                  <c:v>-6.9278547539417135E-3</c:v>
                </c:pt>
                <c:pt idx="32909">
                  <c:v>-6.9278547539417135E-3</c:v>
                </c:pt>
                <c:pt idx="32910">
                  <c:v>-6.9278547539417135E-3</c:v>
                </c:pt>
                <c:pt idx="32911">
                  <c:v>-6.9278547539417135E-3</c:v>
                </c:pt>
                <c:pt idx="32912">
                  <c:v>-6.9278547539417135E-3</c:v>
                </c:pt>
                <c:pt idx="32913">
                  <c:v>-6.9278547539417135E-3</c:v>
                </c:pt>
                <c:pt idx="32914">
                  <c:v>-6.9278547539417135E-3</c:v>
                </c:pt>
                <c:pt idx="32915">
                  <c:v>-6.9278547539417135E-3</c:v>
                </c:pt>
                <c:pt idx="32916">
                  <c:v>-6.9278547539417135E-3</c:v>
                </c:pt>
                <c:pt idx="32917">
                  <c:v>-6.9278547539417135E-3</c:v>
                </c:pt>
                <c:pt idx="32918">
                  <c:v>-6.9278547539417135E-3</c:v>
                </c:pt>
                <c:pt idx="32919">
                  <c:v>-6.9278547539417135E-3</c:v>
                </c:pt>
                <c:pt idx="32920">
                  <c:v>-6.6889632107023705E-3</c:v>
                </c:pt>
                <c:pt idx="32921">
                  <c:v>-6.6889632107023705E-3</c:v>
                </c:pt>
                <c:pt idx="32922">
                  <c:v>-6.9278547539417135E-3</c:v>
                </c:pt>
                <c:pt idx="32923">
                  <c:v>-6.9278547539417135E-3</c:v>
                </c:pt>
                <c:pt idx="32924">
                  <c:v>-6.9278547539417135E-3</c:v>
                </c:pt>
                <c:pt idx="32925">
                  <c:v>-6.9278547539417135E-3</c:v>
                </c:pt>
                <c:pt idx="32926">
                  <c:v>-6.9278547539417135E-3</c:v>
                </c:pt>
                <c:pt idx="32927">
                  <c:v>-6.9278547539417135E-3</c:v>
                </c:pt>
                <c:pt idx="32928">
                  <c:v>-6.9278547539417135E-3</c:v>
                </c:pt>
                <c:pt idx="32929">
                  <c:v>-6.9278547539417135E-3</c:v>
                </c:pt>
                <c:pt idx="32930">
                  <c:v>-7.1667462971810912E-3</c:v>
                </c:pt>
                <c:pt idx="32931">
                  <c:v>-7.1667462971810912E-3</c:v>
                </c:pt>
                <c:pt idx="32932">
                  <c:v>-7.1667462971810912E-3</c:v>
                </c:pt>
                <c:pt idx="32933">
                  <c:v>-7.1667462971810912E-3</c:v>
                </c:pt>
                <c:pt idx="32934">
                  <c:v>-7.1667462971810912E-3</c:v>
                </c:pt>
                <c:pt idx="32935">
                  <c:v>-7.1667462971810912E-3</c:v>
                </c:pt>
                <c:pt idx="32936">
                  <c:v>-7.1667462971810912E-3</c:v>
                </c:pt>
                <c:pt idx="32937">
                  <c:v>-7.1667462971810912E-3</c:v>
                </c:pt>
                <c:pt idx="32938">
                  <c:v>-7.1667462971810912E-3</c:v>
                </c:pt>
                <c:pt idx="32939">
                  <c:v>-7.644529383659851E-3</c:v>
                </c:pt>
                <c:pt idx="32940">
                  <c:v>-7.644529383659851E-3</c:v>
                </c:pt>
                <c:pt idx="32941">
                  <c:v>-7.644529383659851E-3</c:v>
                </c:pt>
                <c:pt idx="32942">
                  <c:v>-7.644529383659851E-3</c:v>
                </c:pt>
                <c:pt idx="32943">
                  <c:v>-7.644529383659851E-3</c:v>
                </c:pt>
                <c:pt idx="32944">
                  <c:v>-7.644529383659851E-3</c:v>
                </c:pt>
                <c:pt idx="32945">
                  <c:v>-7.644529383659851E-3</c:v>
                </c:pt>
                <c:pt idx="32946">
                  <c:v>-7.644529383659851E-3</c:v>
                </c:pt>
                <c:pt idx="32947">
                  <c:v>-7.644529383659851E-3</c:v>
                </c:pt>
                <c:pt idx="32948">
                  <c:v>-7.8834209268991914E-3</c:v>
                </c:pt>
                <c:pt idx="32949">
                  <c:v>-7.8834209268991914E-3</c:v>
                </c:pt>
                <c:pt idx="32950">
                  <c:v>-7.8834209268991914E-3</c:v>
                </c:pt>
                <c:pt idx="32951">
                  <c:v>-7.8834209268991914E-3</c:v>
                </c:pt>
                <c:pt idx="32952">
                  <c:v>-7.8834209268991914E-3</c:v>
                </c:pt>
                <c:pt idx="32953">
                  <c:v>-7.8834209268991914E-3</c:v>
                </c:pt>
                <c:pt idx="32954">
                  <c:v>-7.8834209268991914E-3</c:v>
                </c:pt>
                <c:pt idx="32955">
                  <c:v>-7.8834209268991914E-3</c:v>
                </c:pt>
                <c:pt idx="32956">
                  <c:v>-7.8834209268991914E-3</c:v>
                </c:pt>
                <c:pt idx="32957">
                  <c:v>-8.1223124701385579E-3</c:v>
                </c:pt>
                <c:pt idx="32958">
                  <c:v>-7.8834209268991914E-3</c:v>
                </c:pt>
                <c:pt idx="32959">
                  <c:v>-8.1223124701385579E-3</c:v>
                </c:pt>
                <c:pt idx="32960">
                  <c:v>-8.1223124701385579E-3</c:v>
                </c:pt>
                <c:pt idx="32961">
                  <c:v>-8.1223124701385579E-3</c:v>
                </c:pt>
                <c:pt idx="32962">
                  <c:v>-8.1223124701385579E-3</c:v>
                </c:pt>
                <c:pt idx="32963">
                  <c:v>-7.8834209268991914E-3</c:v>
                </c:pt>
                <c:pt idx="32964">
                  <c:v>-7.8834209268991914E-3</c:v>
                </c:pt>
                <c:pt idx="32965">
                  <c:v>-7.8834209268991914E-3</c:v>
                </c:pt>
                <c:pt idx="32966">
                  <c:v>-7.8834209268991914E-3</c:v>
                </c:pt>
                <c:pt idx="32967">
                  <c:v>-7.8834209268991914E-3</c:v>
                </c:pt>
                <c:pt idx="32968">
                  <c:v>-7.8834209268991914E-3</c:v>
                </c:pt>
                <c:pt idx="32969">
                  <c:v>-7.8834209268991914E-3</c:v>
                </c:pt>
                <c:pt idx="32970">
                  <c:v>-7.8834209268991914E-3</c:v>
                </c:pt>
                <c:pt idx="32971">
                  <c:v>-7.8834209268991914E-3</c:v>
                </c:pt>
                <c:pt idx="32972">
                  <c:v>-7.8834209268991914E-3</c:v>
                </c:pt>
                <c:pt idx="32973">
                  <c:v>-7.8834209268991914E-3</c:v>
                </c:pt>
                <c:pt idx="32974">
                  <c:v>-7.8834209268991914E-3</c:v>
                </c:pt>
                <c:pt idx="32975">
                  <c:v>-7.8834209268991914E-3</c:v>
                </c:pt>
                <c:pt idx="32976">
                  <c:v>-7.8834209268991914E-3</c:v>
                </c:pt>
                <c:pt idx="32977">
                  <c:v>-7.8834209268991914E-3</c:v>
                </c:pt>
                <c:pt idx="32978">
                  <c:v>-7.8834209268991914E-3</c:v>
                </c:pt>
                <c:pt idx="32979">
                  <c:v>-7.644529383659851E-3</c:v>
                </c:pt>
                <c:pt idx="32980">
                  <c:v>-7.644529383659851E-3</c:v>
                </c:pt>
                <c:pt idx="32981">
                  <c:v>-7.8834209268991914E-3</c:v>
                </c:pt>
                <c:pt idx="32982">
                  <c:v>-7.8834209268991914E-3</c:v>
                </c:pt>
                <c:pt idx="32983">
                  <c:v>-7.8834209268991914E-3</c:v>
                </c:pt>
                <c:pt idx="32984">
                  <c:v>-7.8834209268991914E-3</c:v>
                </c:pt>
                <c:pt idx="32985">
                  <c:v>-7.8834209268991914E-3</c:v>
                </c:pt>
                <c:pt idx="32986">
                  <c:v>-7.8834209268991914E-3</c:v>
                </c:pt>
                <c:pt idx="32987">
                  <c:v>-7.8834209268991914E-3</c:v>
                </c:pt>
                <c:pt idx="32988">
                  <c:v>-7.8834209268991914E-3</c:v>
                </c:pt>
                <c:pt idx="32989">
                  <c:v>-7.8834209268991914E-3</c:v>
                </c:pt>
                <c:pt idx="32990">
                  <c:v>-7.8834209268991914E-3</c:v>
                </c:pt>
                <c:pt idx="32991">
                  <c:v>-7.8834209268991914E-3</c:v>
                </c:pt>
                <c:pt idx="32992">
                  <c:v>-7.8834209268991914E-3</c:v>
                </c:pt>
                <c:pt idx="32993">
                  <c:v>-7.8834209268991914E-3</c:v>
                </c:pt>
                <c:pt idx="32994">
                  <c:v>-7.8834209268991914E-3</c:v>
                </c:pt>
                <c:pt idx="32995">
                  <c:v>-7.8834209268991914E-3</c:v>
                </c:pt>
                <c:pt idx="32996">
                  <c:v>-7.8834209268991914E-3</c:v>
                </c:pt>
                <c:pt idx="32997">
                  <c:v>-7.8834209268991914E-3</c:v>
                </c:pt>
                <c:pt idx="32998">
                  <c:v>-7.8834209268991914E-3</c:v>
                </c:pt>
                <c:pt idx="32999">
                  <c:v>-7.8834209268991914E-3</c:v>
                </c:pt>
                <c:pt idx="33000">
                  <c:v>-7.8834209268991914E-3</c:v>
                </c:pt>
                <c:pt idx="33001">
                  <c:v>-7.8834209268991914E-3</c:v>
                </c:pt>
                <c:pt idx="33002">
                  <c:v>-7.8834209268991914E-3</c:v>
                </c:pt>
                <c:pt idx="33003">
                  <c:v>-7.8834209268991914E-3</c:v>
                </c:pt>
                <c:pt idx="33004">
                  <c:v>-7.8834209268991914E-3</c:v>
                </c:pt>
                <c:pt idx="33005">
                  <c:v>-7.8834209268991914E-3</c:v>
                </c:pt>
                <c:pt idx="33006">
                  <c:v>-7.8834209268991914E-3</c:v>
                </c:pt>
                <c:pt idx="33007">
                  <c:v>-7.8834209268991914E-3</c:v>
                </c:pt>
                <c:pt idx="33008">
                  <c:v>-7.8834209268991914E-3</c:v>
                </c:pt>
                <c:pt idx="33009">
                  <c:v>-7.8834209268991914E-3</c:v>
                </c:pt>
                <c:pt idx="33010">
                  <c:v>-7.644529383659851E-3</c:v>
                </c:pt>
                <c:pt idx="33011">
                  <c:v>-7.8834209268991914E-3</c:v>
                </c:pt>
                <c:pt idx="33012">
                  <c:v>-7.8834209268991914E-3</c:v>
                </c:pt>
                <c:pt idx="33013">
                  <c:v>-7.8834209268991914E-3</c:v>
                </c:pt>
                <c:pt idx="33014">
                  <c:v>-7.8834209268991914E-3</c:v>
                </c:pt>
                <c:pt idx="33015">
                  <c:v>-7.8834209268991914E-3</c:v>
                </c:pt>
                <c:pt idx="33016">
                  <c:v>-7.8834209268991914E-3</c:v>
                </c:pt>
                <c:pt idx="33017">
                  <c:v>-7.8834209268991914E-3</c:v>
                </c:pt>
                <c:pt idx="33018">
                  <c:v>-8.1223124701385579E-3</c:v>
                </c:pt>
                <c:pt idx="33019">
                  <c:v>-8.1223124701385579E-3</c:v>
                </c:pt>
                <c:pt idx="33020">
                  <c:v>-8.1223124701385579E-3</c:v>
                </c:pt>
                <c:pt idx="33021">
                  <c:v>-8.1223124701385579E-3</c:v>
                </c:pt>
                <c:pt idx="33022">
                  <c:v>-8.1223124701385579E-3</c:v>
                </c:pt>
                <c:pt idx="33023">
                  <c:v>-8.1223124701385579E-3</c:v>
                </c:pt>
                <c:pt idx="33024">
                  <c:v>-8.1223124701385579E-3</c:v>
                </c:pt>
                <c:pt idx="33025">
                  <c:v>-8.1223124701385579E-3</c:v>
                </c:pt>
                <c:pt idx="33026">
                  <c:v>-8.1223124701385579E-3</c:v>
                </c:pt>
                <c:pt idx="33027">
                  <c:v>-8.1223124701385579E-3</c:v>
                </c:pt>
                <c:pt idx="33028">
                  <c:v>-8.361204013377992E-3</c:v>
                </c:pt>
                <c:pt idx="33029">
                  <c:v>-8.361204013377992E-3</c:v>
                </c:pt>
                <c:pt idx="33030">
                  <c:v>-8.6000955566173463E-3</c:v>
                </c:pt>
                <c:pt idx="33031">
                  <c:v>-8.6000955566173463E-3</c:v>
                </c:pt>
                <c:pt idx="33032">
                  <c:v>-8.6000955566173463E-3</c:v>
                </c:pt>
                <c:pt idx="33033">
                  <c:v>-8.6000955566173463E-3</c:v>
                </c:pt>
                <c:pt idx="33034">
                  <c:v>-8.6000955566173463E-3</c:v>
                </c:pt>
                <c:pt idx="33035">
                  <c:v>-8.6000955566173463E-3</c:v>
                </c:pt>
                <c:pt idx="33036">
                  <c:v>-8.6000955566173463E-3</c:v>
                </c:pt>
                <c:pt idx="33037">
                  <c:v>-8.6000955566173463E-3</c:v>
                </c:pt>
                <c:pt idx="33038">
                  <c:v>-8.6000955566173463E-3</c:v>
                </c:pt>
                <c:pt idx="33039">
                  <c:v>-8.6000955566173463E-3</c:v>
                </c:pt>
                <c:pt idx="33040">
                  <c:v>-8.6000955566173463E-3</c:v>
                </c:pt>
                <c:pt idx="33041">
                  <c:v>-8.6000955566173463E-3</c:v>
                </c:pt>
                <c:pt idx="33042">
                  <c:v>-8.6000955566173463E-3</c:v>
                </c:pt>
                <c:pt idx="33043">
                  <c:v>-8.6000955566173463E-3</c:v>
                </c:pt>
                <c:pt idx="33044">
                  <c:v>-8.6000955566173463E-3</c:v>
                </c:pt>
                <c:pt idx="33045">
                  <c:v>-8.6000955566173463E-3</c:v>
                </c:pt>
                <c:pt idx="33046">
                  <c:v>-8.361204013377992E-3</c:v>
                </c:pt>
                <c:pt idx="33047">
                  <c:v>-8.361204013377992E-3</c:v>
                </c:pt>
                <c:pt idx="33048">
                  <c:v>-8.361204013377992E-3</c:v>
                </c:pt>
                <c:pt idx="33049">
                  <c:v>-8.361204013377992E-3</c:v>
                </c:pt>
                <c:pt idx="33050">
                  <c:v>-8.361204013377992E-3</c:v>
                </c:pt>
                <c:pt idx="33051">
                  <c:v>-8.361204013377992E-3</c:v>
                </c:pt>
                <c:pt idx="33052">
                  <c:v>-8.361204013377992E-3</c:v>
                </c:pt>
                <c:pt idx="33053">
                  <c:v>-8.361204013377992E-3</c:v>
                </c:pt>
                <c:pt idx="33054">
                  <c:v>-8.361204013377992E-3</c:v>
                </c:pt>
                <c:pt idx="33055">
                  <c:v>-8.361204013377992E-3</c:v>
                </c:pt>
                <c:pt idx="33056">
                  <c:v>-8.361204013377992E-3</c:v>
                </c:pt>
                <c:pt idx="33057">
                  <c:v>-8.361204013377992E-3</c:v>
                </c:pt>
                <c:pt idx="33058">
                  <c:v>-8.361204013377992E-3</c:v>
                </c:pt>
                <c:pt idx="33059">
                  <c:v>-8.361204013377992E-3</c:v>
                </c:pt>
                <c:pt idx="33060">
                  <c:v>-8.1223124701385579E-3</c:v>
                </c:pt>
                <c:pt idx="33061">
                  <c:v>-8.1223124701385579E-3</c:v>
                </c:pt>
                <c:pt idx="33062">
                  <c:v>-8.1223124701385579E-3</c:v>
                </c:pt>
                <c:pt idx="33063">
                  <c:v>-8.1223124701385579E-3</c:v>
                </c:pt>
                <c:pt idx="33064">
                  <c:v>-7.8834209268991914E-3</c:v>
                </c:pt>
                <c:pt idx="33065">
                  <c:v>-8.1223124701385579E-3</c:v>
                </c:pt>
                <c:pt idx="33066">
                  <c:v>-8.1223124701385579E-3</c:v>
                </c:pt>
                <c:pt idx="33067">
                  <c:v>-7.644529383659851E-3</c:v>
                </c:pt>
                <c:pt idx="33068">
                  <c:v>-7.644529383659851E-3</c:v>
                </c:pt>
                <c:pt idx="33069">
                  <c:v>-7.8834209268991914E-3</c:v>
                </c:pt>
                <c:pt idx="33070">
                  <c:v>-7.8834209268991914E-3</c:v>
                </c:pt>
                <c:pt idx="33071">
                  <c:v>-7.8834209268991914E-3</c:v>
                </c:pt>
                <c:pt idx="33072">
                  <c:v>-7.8834209268991914E-3</c:v>
                </c:pt>
                <c:pt idx="33073">
                  <c:v>-7.8834209268991914E-3</c:v>
                </c:pt>
                <c:pt idx="33074">
                  <c:v>-7.8834209268991914E-3</c:v>
                </c:pt>
                <c:pt idx="33075">
                  <c:v>-7.8834209268991914E-3</c:v>
                </c:pt>
                <c:pt idx="33076">
                  <c:v>-7.8834209268991914E-3</c:v>
                </c:pt>
                <c:pt idx="33077">
                  <c:v>-7.8834209268991914E-3</c:v>
                </c:pt>
                <c:pt idx="33078">
                  <c:v>-7.8834209268991914E-3</c:v>
                </c:pt>
                <c:pt idx="33079">
                  <c:v>-7.644529383659851E-3</c:v>
                </c:pt>
                <c:pt idx="33080">
                  <c:v>-7.644529383659851E-3</c:v>
                </c:pt>
                <c:pt idx="33081">
                  <c:v>-7.644529383659851E-3</c:v>
                </c:pt>
                <c:pt idx="33082">
                  <c:v>-7.644529383659851E-3</c:v>
                </c:pt>
                <c:pt idx="33083">
                  <c:v>-7.644529383659851E-3</c:v>
                </c:pt>
                <c:pt idx="33084">
                  <c:v>-7.644529383659851E-3</c:v>
                </c:pt>
                <c:pt idx="33085">
                  <c:v>-7.644529383659851E-3</c:v>
                </c:pt>
                <c:pt idx="33086">
                  <c:v>-7.644529383659851E-3</c:v>
                </c:pt>
                <c:pt idx="33087">
                  <c:v>-7.8834209268991914E-3</c:v>
                </c:pt>
                <c:pt idx="33088">
                  <c:v>-7.8834209268991914E-3</c:v>
                </c:pt>
                <c:pt idx="33089">
                  <c:v>-7.8834209268991914E-3</c:v>
                </c:pt>
                <c:pt idx="33090">
                  <c:v>-7.8834209268991914E-3</c:v>
                </c:pt>
                <c:pt idx="33091">
                  <c:v>-7.8834209268991914E-3</c:v>
                </c:pt>
                <c:pt idx="33092">
                  <c:v>-7.8834209268991914E-3</c:v>
                </c:pt>
                <c:pt idx="33093">
                  <c:v>-7.8834209268991914E-3</c:v>
                </c:pt>
                <c:pt idx="33094">
                  <c:v>-7.8834209268991914E-3</c:v>
                </c:pt>
                <c:pt idx="33095">
                  <c:v>-7.644529383659851E-3</c:v>
                </c:pt>
                <c:pt idx="33096">
                  <c:v>-7.644529383659851E-3</c:v>
                </c:pt>
                <c:pt idx="33097">
                  <c:v>-7.644529383659851E-3</c:v>
                </c:pt>
                <c:pt idx="33098">
                  <c:v>-7.644529383659851E-3</c:v>
                </c:pt>
                <c:pt idx="33099">
                  <c:v>-7.644529383659851E-3</c:v>
                </c:pt>
                <c:pt idx="33100">
                  <c:v>-7.644529383659851E-3</c:v>
                </c:pt>
                <c:pt idx="33101">
                  <c:v>-7.644529383659851E-3</c:v>
                </c:pt>
                <c:pt idx="33102">
                  <c:v>-7.644529383659851E-3</c:v>
                </c:pt>
                <c:pt idx="33103">
                  <c:v>-7.4056378404204534E-3</c:v>
                </c:pt>
                <c:pt idx="33104">
                  <c:v>-7.4056378404204534E-3</c:v>
                </c:pt>
                <c:pt idx="33105">
                  <c:v>-6.9278547539417135E-3</c:v>
                </c:pt>
                <c:pt idx="33106">
                  <c:v>-6.9278547539417135E-3</c:v>
                </c:pt>
                <c:pt idx="33107">
                  <c:v>-6.9278547539417135E-3</c:v>
                </c:pt>
                <c:pt idx="33108">
                  <c:v>-6.9278547539417135E-3</c:v>
                </c:pt>
                <c:pt idx="33109">
                  <c:v>-6.9278547539417135E-3</c:v>
                </c:pt>
                <c:pt idx="33110">
                  <c:v>-7.1667462971810912E-3</c:v>
                </c:pt>
                <c:pt idx="33111">
                  <c:v>-7.1667462971810912E-3</c:v>
                </c:pt>
                <c:pt idx="33112">
                  <c:v>-7.1667462971810912E-3</c:v>
                </c:pt>
                <c:pt idx="33113">
                  <c:v>-7.1667462971810912E-3</c:v>
                </c:pt>
                <c:pt idx="33114">
                  <c:v>-7.1667462971810912E-3</c:v>
                </c:pt>
                <c:pt idx="33115">
                  <c:v>-7.1667462971810912E-3</c:v>
                </c:pt>
                <c:pt idx="33116">
                  <c:v>-7.4056378404204534E-3</c:v>
                </c:pt>
                <c:pt idx="33117">
                  <c:v>-7.4056378404204534E-3</c:v>
                </c:pt>
                <c:pt idx="33118">
                  <c:v>-7.4056378404204534E-3</c:v>
                </c:pt>
                <c:pt idx="33119">
                  <c:v>-7.4056378404204534E-3</c:v>
                </c:pt>
                <c:pt idx="33120">
                  <c:v>-7.4056378404204534E-3</c:v>
                </c:pt>
                <c:pt idx="33121">
                  <c:v>-7.4056378404204534E-3</c:v>
                </c:pt>
                <c:pt idx="33122">
                  <c:v>-7.4056378404204534E-3</c:v>
                </c:pt>
                <c:pt idx="33123">
                  <c:v>-7.4056378404204534E-3</c:v>
                </c:pt>
                <c:pt idx="33124">
                  <c:v>-7.4056378404204534E-3</c:v>
                </c:pt>
                <c:pt idx="33125">
                  <c:v>-7.4056378404204534E-3</c:v>
                </c:pt>
                <c:pt idx="33126">
                  <c:v>-7.4056378404204534E-3</c:v>
                </c:pt>
                <c:pt idx="33127">
                  <c:v>-7.4056378404204534E-3</c:v>
                </c:pt>
                <c:pt idx="33128">
                  <c:v>-7.4056378404204534E-3</c:v>
                </c:pt>
                <c:pt idx="33129">
                  <c:v>-7.4056378404204534E-3</c:v>
                </c:pt>
                <c:pt idx="33130">
                  <c:v>-7.4056378404204534E-3</c:v>
                </c:pt>
                <c:pt idx="33131">
                  <c:v>-7.4056378404204534E-3</c:v>
                </c:pt>
                <c:pt idx="33132">
                  <c:v>-7.4056378404204534E-3</c:v>
                </c:pt>
                <c:pt idx="33133">
                  <c:v>-7.4056378404204534E-3</c:v>
                </c:pt>
                <c:pt idx="33134">
                  <c:v>-7.4056378404204534E-3</c:v>
                </c:pt>
                <c:pt idx="33135">
                  <c:v>-7.4056378404204534E-3</c:v>
                </c:pt>
                <c:pt idx="33136">
                  <c:v>-7.4056378404204534E-3</c:v>
                </c:pt>
                <c:pt idx="33137">
                  <c:v>-7.4056378404204534E-3</c:v>
                </c:pt>
                <c:pt idx="33138">
                  <c:v>-7.4056378404204534E-3</c:v>
                </c:pt>
                <c:pt idx="33139">
                  <c:v>-7.4056378404204534E-3</c:v>
                </c:pt>
                <c:pt idx="33140">
                  <c:v>-7.4056378404204534E-3</c:v>
                </c:pt>
                <c:pt idx="33141">
                  <c:v>-7.1667462971810912E-3</c:v>
                </c:pt>
                <c:pt idx="33142">
                  <c:v>-7.1667462971810912E-3</c:v>
                </c:pt>
                <c:pt idx="33143">
                  <c:v>-7.1667462971810912E-3</c:v>
                </c:pt>
                <c:pt idx="33144">
                  <c:v>-7.1667462971810912E-3</c:v>
                </c:pt>
                <c:pt idx="33145">
                  <c:v>-7.1667462971810912E-3</c:v>
                </c:pt>
                <c:pt idx="33146">
                  <c:v>-7.1667462971810912E-3</c:v>
                </c:pt>
                <c:pt idx="33147">
                  <c:v>-7.1667462971810912E-3</c:v>
                </c:pt>
                <c:pt idx="33148">
                  <c:v>-7.1667462971810912E-3</c:v>
                </c:pt>
                <c:pt idx="33149">
                  <c:v>-7.1667462971810912E-3</c:v>
                </c:pt>
                <c:pt idx="33150">
                  <c:v>-7.1667462971810912E-3</c:v>
                </c:pt>
                <c:pt idx="33151">
                  <c:v>-7.1667462971810912E-3</c:v>
                </c:pt>
                <c:pt idx="33152">
                  <c:v>-7.1667462971810912E-3</c:v>
                </c:pt>
                <c:pt idx="33153">
                  <c:v>-7.1667462971810912E-3</c:v>
                </c:pt>
                <c:pt idx="33154">
                  <c:v>-7.1667462971810912E-3</c:v>
                </c:pt>
                <c:pt idx="33155">
                  <c:v>-7.1667462971810912E-3</c:v>
                </c:pt>
                <c:pt idx="33156">
                  <c:v>-7.1667462971810912E-3</c:v>
                </c:pt>
                <c:pt idx="33157">
                  <c:v>-7.1667462971810912E-3</c:v>
                </c:pt>
                <c:pt idx="33158">
                  <c:v>-7.1667462971810912E-3</c:v>
                </c:pt>
                <c:pt idx="33159">
                  <c:v>-7.1667462971810912E-3</c:v>
                </c:pt>
                <c:pt idx="33160">
                  <c:v>-7.1667462971810912E-3</c:v>
                </c:pt>
                <c:pt idx="33161">
                  <c:v>-7.1667462971810912E-3</c:v>
                </c:pt>
                <c:pt idx="33162">
                  <c:v>-7.1667462971810912E-3</c:v>
                </c:pt>
                <c:pt idx="33163">
                  <c:v>-7.1667462971810912E-3</c:v>
                </c:pt>
                <c:pt idx="33164">
                  <c:v>-7.1667462971810912E-3</c:v>
                </c:pt>
                <c:pt idx="33165">
                  <c:v>-7.1667462971810912E-3</c:v>
                </c:pt>
                <c:pt idx="33166">
                  <c:v>-7.1667462971810912E-3</c:v>
                </c:pt>
                <c:pt idx="33167">
                  <c:v>-7.1667462971810912E-3</c:v>
                </c:pt>
                <c:pt idx="33168">
                  <c:v>-7.1667462971810912E-3</c:v>
                </c:pt>
                <c:pt idx="33169">
                  <c:v>-7.1667462971810912E-3</c:v>
                </c:pt>
                <c:pt idx="33170">
                  <c:v>-7.1667462971810912E-3</c:v>
                </c:pt>
                <c:pt idx="33171">
                  <c:v>-7.1667462971810912E-3</c:v>
                </c:pt>
                <c:pt idx="33172">
                  <c:v>-7.1667462971810912E-3</c:v>
                </c:pt>
                <c:pt idx="33173">
                  <c:v>-7.1667462971810912E-3</c:v>
                </c:pt>
                <c:pt idx="33174">
                  <c:v>-7.1667462971810912E-3</c:v>
                </c:pt>
                <c:pt idx="33175">
                  <c:v>-7.1667462971810912E-3</c:v>
                </c:pt>
                <c:pt idx="33176">
                  <c:v>-7.1667462971810912E-3</c:v>
                </c:pt>
                <c:pt idx="33177">
                  <c:v>-7.1667462971810912E-3</c:v>
                </c:pt>
                <c:pt idx="33178">
                  <c:v>-7.1667462971810912E-3</c:v>
                </c:pt>
                <c:pt idx="33179">
                  <c:v>-7.1667462971810912E-3</c:v>
                </c:pt>
                <c:pt idx="33180">
                  <c:v>-7.1667462971810912E-3</c:v>
                </c:pt>
                <c:pt idx="33181">
                  <c:v>-7.1667462971810912E-3</c:v>
                </c:pt>
                <c:pt idx="33182">
                  <c:v>-7.1667462971810912E-3</c:v>
                </c:pt>
                <c:pt idx="33183">
                  <c:v>-7.1667462971810912E-3</c:v>
                </c:pt>
                <c:pt idx="33184">
                  <c:v>-7.1667462971810912E-3</c:v>
                </c:pt>
                <c:pt idx="33185">
                  <c:v>-7.1667462971810912E-3</c:v>
                </c:pt>
                <c:pt idx="33186">
                  <c:v>-7.1667462971810912E-3</c:v>
                </c:pt>
                <c:pt idx="33187">
                  <c:v>-7.1667462971810912E-3</c:v>
                </c:pt>
                <c:pt idx="33188">
                  <c:v>-7.1667462971810912E-3</c:v>
                </c:pt>
                <c:pt idx="33189">
                  <c:v>-7.1667462971810912E-3</c:v>
                </c:pt>
                <c:pt idx="33190">
                  <c:v>-7.1667462971810912E-3</c:v>
                </c:pt>
                <c:pt idx="33191">
                  <c:v>-7.1667462971810912E-3</c:v>
                </c:pt>
                <c:pt idx="33192">
                  <c:v>-6.6889632107023705E-3</c:v>
                </c:pt>
                <c:pt idx="33193">
                  <c:v>-6.9278547539417135E-3</c:v>
                </c:pt>
                <c:pt idx="33194">
                  <c:v>-7.1667462971810912E-3</c:v>
                </c:pt>
                <c:pt idx="33195">
                  <c:v>-7.1667462971810912E-3</c:v>
                </c:pt>
                <c:pt idx="33196">
                  <c:v>-7.1667462971810912E-3</c:v>
                </c:pt>
                <c:pt idx="33197">
                  <c:v>-7.1667462971810912E-3</c:v>
                </c:pt>
                <c:pt idx="33198">
                  <c:v>-7.1667462971810912E-3</c:v>
                </c:pt>
                <c:pt idx="33199">
                  <c:v>-7.1667462971810912E-3</c:v>
                </c:pt>
                <c:pt idx="33200">
                  <c:v>-7.1667462971810912E-3</c:v>
                </c:pt>
                <c:pt idx="33201">
                  <c:v>-6.9278547539417135E-3</c:v>
                </c:pt>
                <c:pt idx="33202">
                  <c:v>-6.9278547539417135E-3</c:v>
                </c:pt>
                <c:pt idx="33203">
                  <c:v>-6.9278547539417135E-3</c:v>
                </c:pt>
                <c:pt idx="33204">
                  <c:v>-7.1667462971810912E-3</c:v>
                </c:pt>
                <c:pt idx="33205">
                  <c:v>-7.1667462971810912E-3</c:v>
                </c:pt>
                <c:pt idx="33206">
                  <c:v>-7.1667462971810912E-3</c:v>
                </c:pt>
                <c:pt idx="33207">
                  <c:v>-7.1667462971810912E-3</c:v>
                </c:pt>
                <c:pt idx="33208">
                  <c:v>-7.1667462971810912E-3</c:v>
                </c:pt>
                <c:pt idx="33209">
                  <c:v>-7.1667462971810912E-3</c:v>
                </c:pt>
                <c:pt idx="33210">
                  <c:v>-7.1667462971810912E-3</c:v>
                </c:pt>
                <c:pt idx="33211">
                  <c:v>-7.1667462971810912E-3</c:v>
                </c:pt>
                <c:pt idx="33212">
                  <c:v>-6.9278547539417135E-3</c:v>
                </c:pt>
                <c:pt idx="33213">
                  <c:v>-6.9278547539417135E-3</c:v>
                </c:pt>
                <c:pt idx="33214">
                  <c:v>-6.9278547539417135E-3</c:v>
                </c:pt>
                <c:pt idx="33215">
                  <c:v>-6.9278547539417135E-3</c:v>
                </c:pt>
                <c:pt idx="33216">
                  <c:v>-6.9278547539417135E-3</c:v>
                </c:pt>
                <c:pt idx="33217">
                  <c:v>-6.9278547539417135E-3</c:v>
                </c:pt>
                <c:pt idx="33218">
                  <c:v>-7.1667462971810912E-3</c:v>
                </c:pt>
                <c:pt idx="33219">
                  <c:v>-7.1667462971810912E-3</c:v>
                </c:pt>
                <c:pt idx="33220">
                  <c:v>-6.9278547539417135E-3</c:v>
                </c:pt>
                <c:pt idx="33221">
                  <c:v>-6.9278547539417135E-3</c:v>
                </c:pt>
                <c:pt idx="33222">
                  <c:v>-6.9278547539417135E-3</c:v>
                </c:pt>
                <c:pt idx="33223">
                  <c:v>-6.9278547539417135E-3</c:v>
                </c:pt>
                <c:pt idx="33224">
                  <c:v>-6.9278547539417135E-3</c:v>
                </c:pt>
                <c:pt idx="33225">
                  <c:v>-6.9278547539417135E-3</c:v>
                </c:pt>
                <c:pt idx="33226">
                  <c:v>-6.9278547539417135E-3</c:v>
                </c:pt>
                <c:pt idx="33227">
                  <c:v>-6.9278547539417135E-3</c:v>
                </c:pt>
                <c:pt idx="33228">
                  <c:v>-6.9278547539417135E-3</c:v>
                </c:pt>
                <c:pt idx="33229">
                  <c:v>-6.9278547539417135E-3</c:v>
                </c:pt>
                <c:pt idx="33230">
                  <c:v>-6.9278547539417135E-3</c:v>
                </c:pt>
                <c:pt idx="33231">
                  <c:v>-6.9278547539417135E-3</c:v>
                </c:pt>
                <c:pt idx="33232">
                  <c:v>-6.9278547539417135E-3</c:v>
                </c:pt>
                <c:pt idx="33233">
                  <c:v>-6.9278547539417135E-3</c:v>
                </c:pt>
                <c:pt idx="33234">
                  <c:v>-6.9278547539417135E-3</c:v>
                </c:pt>
                <c:pt idx="33235">
                  <c:v>-6.9278547539417135E-3</c:v>
                </c:pt>
                <c:pt idx="33236">
                  <c:v>-6.9278547539417135E-3</c:v>
                </c:pt>
                <c:pt idx="33237">
                  <c:v>-6.9278547539417135E-3</c:v>
                </c:pt>
                <c:pt idx="33238">
                  <c:v>-6.9278547539417135E-3</c:v>
                </c:pt>
                <c:pt idx="33239">
                  <c:v>-6.9278547539417135E-3</c:v>
                </c:pt>
                <c:pt idx="33240">
                  <c:v>-6.9278547539417135E-3</c:v>
                </c:pt>
                <c:pt idx="33241">
                  <c:v>-6.9278547539417135E-3</c:v>
                </c:pt>
                <c:pt idx="33242">
                  <c:v>-6.9278547539417135E-3</c:v>
                </c:pt>
                <c:pt idx="33243">
                  <c:v>-6.9278547539417135E-3</c:v>
                </c:pt>
                <c:pt idx="33244">
                  <c:v>-6.9278547539417135E-3</c:v>
                </c:pt>
                <c:pt idx="33245">
                  <c:v>-6.4500716674629824E-3</c:v>
                </c:pt>
                <c:pt idx="33246">
                  <c:v>-6.4500716674629824E-3</c:v>
                </c:pt>
                <c:pt idx="33247">
                  <c:v>-6.4500716674629824E-3</c:v>
                </c:pt>
                <c:pt idx="33248">
                  <c:v>-6.4500716674629824E-3</c:v>
                </c:pt>
                <c:pt idx="33249">
                  <c:v>-6.4500716674629824E-3</c:v>
                </c:pt>
                <c:pt idx="33250">
                  <c:v>-6.4500716674629824E-3</c:v>
                </c:pt>
                <c:pt idx="33251">
                  <c:v>-6.4500716674629824E-3</c:v>
                </c:pt>
                <c:pt idx="33252">
                  <c:v>-6.4500716674629824E-3</c:v>
                </c:pt>
                <c:pt idx="33253">
                  <c:v>-6.4500716674629824E-3</c:v>
                </c:pt>
                <c:pt idx="33254">
                  <c:v>-6.4500716674629824E-3</c:v>
                </c:pt>
                <c:pt idx="33255">
                  <c:v>-6.4500716674629824E-3</c:v>
                </c:pt>
                <c:pt idx="33256">
                  <c:v>-6.4500716674629824E-3</c:v>
                </c:pt>
                <c:pt idx="33257">
                  <c:v>-6.9278547539417135E-3</c:v>
                </c:pt>
                <c:pt idx="33258">
                  <c:v>-6.9278547539417135E-3</c:v>
                </c:pt>
                <c:pt idx="33259">
                  <c:v>-6.6889632107023705E-3</c:v>
                </c:pt>
                <c:pt idx="33260">
                  <c:v>-6.6889632107023705E-3</c:v>
                </c:pt>
                <c:pt idx="33261">
                  <c:v>-6.6889632107023705E-3</c:v>
                </c:pt>
                <c:pt idx="33262">
                  <c:v>-6.6889632107023705E-3</c:v>
                </c:pt>
                <c:pt idx="33263">
                  <c:v>-6.6889632107023705E-3</c:v>
                </c:pt>
                <c:pt idx="33264">
                  <c:v>-6.6889632107023705E-3</c:v>
                </c:pt>
                <c:pt idx="33265">
                  <c:v>-6.6889632107023705E-3</c:v>
                </c:pt>
                <c:pt idx="33266">
                  <c:v>-6.6889632107023705E-3</c:v>
                </c:pt>
                <c:pt idx="33267">
                  <c:v>-6.6889632107023705E-3</c:v>
                </c:pt>
                <c:pt idx="33268">
                  <c:v>-6.6889632107023705E-3</c:v>
                </c:pt>
                <c:pt idx="33269">
                  <c:v>-6.6889632107023705E-3</c:v>
                </c:pt>
                <c:pt idx="33270">
                  <c:v>-6.6889632107023705E-3</c:v>
                </c:pt>
                <c:pt idx="33271">
                  <c:v>-6.6889632107023705E-3</c:v>
                </c:pt>
                <c:pt idx="33272">
                  <c:v>-6.6889632107023705E-3</c:v>
                </c:pt>
                <c:pt idx="33273">
                  <c:v>-6.6889632107023705E-3</c:v>
                </c:pt>
                <c:pt idx="33274">
                  <c:v>-6.6889632107023705E-3</c:v>
                </c:pt>
                <c:pt idx="33275">
                  <c:v>-6.6889632107023705E-3</c:v>
                </c:pt>
                <c:pt idx="33276">
                  <c:v>-6.6889632107023705E-3</c:v>
                </c:pt>
                <c:pt idx="33277">
                  <c:v>-6.6889632107023705E-3</c:v>
                </c:pt>
                <c:pt idx="33278">
                  <c:v>-6.6889632107023705E-3</c:v>
                </c:pt>
                <c:pt idx="33279">
                  <c:v>-6.6889632107023705E-3</c:v>
                </c:pt>
                <c:pt idx="33280">
                  <c:v>-6.6889632107023705E-3</c:v>
                </c:pt>
                <c:pt idx="33281">
                  <c:v>-6.6889632107023705E-3</c:v>
                </c:pt>
                <c:pt idx="33282">
                  <c:v>-6.6889632107023705E-3</c:v>
                </c:pt>
                <c:pt idx="33283">
                  <c:v>-6.6889632107023705E-3</c:v>
                </c:pt>
                <c:pt idx="33284">
                  <c:v>-6.6889632107023705E-3</c:v>
                </c:pt>
                <c:pt idx="33285">
                  <c:v>-6.9278547539417135E-3</c:v>
                </c:pt>
                <c:pt idx="33286">
                  <c:v>-6.9278547539417135E-3</c:v>
                </c:pt>
                <c:pt idx="33287">
                  <c:v>-6.9278547539417135E-3</c:v>
                </c:pt>
                <c:pt idx="33288">
                  <c:v>-6.9278547539417135E-3</c:v>
                </c:pt>
                <c:pt idx="33289">
                  <c:v>-6.9278547539417135E-3</c:v>
                </c:pt>
                <c:pt idx="33290">
                  <c:v>-6.9278547539417135E-3</c:v>
                </c:pt>
                <c:pt idx="33291">
                  <c:v>-6.9278547539417135E-3</c:v>
                </c:pt>
                <c:pt idx="33292">
                  <c:v>-6.9278547539417135E-3</c:v>
                </c:pt>
                <c:pt idx="33293">
                  <c:v>-6.9278547539417135E-3</c:v>
                </c:pt>
                <c:pt idx="33294">
                  <c:v>-6.9278547539417135E-3</c:v>
                </c:pt>
                <c:pt idx="33295">
                  <c:v>-6.9278547539417135E-3</c:v>
                </c:pt>
                <c:pt idx="33296">
                  <c:v>-6.9278547539417135E-3</c:v>
                </c:pt>
                <c:pt idx="33297">
                  <c:v>-6.9278547539417135E-3</c:v>
                </c:pt>
                <c:pt idx="33298">
                  <c:v>-6.9278547539417135E-3</c:v>
                </c:pt>
                <c:pt idx="33299">
                  <c:v>-6.9278547539417135E-3</c:v>
                </c:pt>
                <c:pt idx="33300">
                  <c:v>-6.9278547539417135E-3</c:v>
                </c:pt>
                <c:pt idx="33301">
                  <c:v>-7.1667462971810912E-3</c:v>
                </c:pt>
                <c:pt idx="33302">
                  <c:v>-7.1667462971810912E-3</c:v>
                </c:pt>
                <c:pt idx="33303">
                  <c:v>-7.1667462971810912E-3</c:v>
                </c:pt>
                <c:pt idx="33304">
                  <c:v>-7.4056378404204534E-3</c:v>
                </c:pt>
                <c:pt idx="33305">
                  <c:v>-7.4056378404204534E-3</c:v>
                </c:pt>
                <c:pt idx="33306">
                  <c:v>-7.4056378404204534E-3</c:v>
                </c:pt>
                <c:pt idx="33307">
                  <c:v>-7.4056378404204534E-3</c:v>
                </c:pt>
                <c:pt idx="33308">
                  <c:v>-7.4056378404204534E-3</c:v>
                </c:pt>
                <c:pt idx="33309">
                  <c:v>-7.4056378404204534E-3</c:v>
                </c:pt>
                <c:pt idx="33310">
                  <c:v>-7.4056378404204534E-3</c:v>
                </c:pt>
                <c:pt idx="33311">
                  <c:v>-7.4056378404204534E-3</c:v>
                </c:pt>
                <c:pt idx="33312">
                  <c:v>-7.4056378404204534E-3</c:v>
                </c:pt>
                <c:pt idx="33313">
                  <c:v>-7.4056378404204534E-3</c:v>
                </c:pt>
                <c:pt idx="33314">
                  <c:v>-7.4056378404204534E-3</c:v>
                </c:pt>
                <c:pt idx="33315">
                  <c:v>-7.4056378404204534E-3</c:v>
                </c:pt>
                <c:pt idx="33316">
                  <c:v>-7.4056378404204534E-3</c:v>
                </c:pt>
                <c:pt idx="33317">
                  <c:v>-7.4056378404204534E-3</c:v>
                </c:pt>
                <c:pt idx="33318">
                  <c:v>-7.644529383659851E-3</c:v>
                </c:pt>
                <c:pt idx="33319">
                  <c:v>-7.644529383659851E-3</c:v>
                </c:pt>
                <c:pt idx="33320">
                  <c:v>-7.4056378404204534E-3</c:v>
                </c:pt>
                <c:pt idx="33321">
                  <c:v>-7.4056378404204534E-3</c:v>
                </c:pt>
                <c:pt idx="33322">
                  <c:v>-7.4056378404204534E-3</c:v>
                </c:pt>
                <c:pt idx="33323">
                  <c:v>-7.4056378404204534E-3</c:v>
                </c:pt>
                <c:pt idx="33324">
                  <c:v>-7.4056378404204534E-3</c:v>
                </c:pt>
                <c:pt idx="33325">
                  <c:v>-7.4056378404204534E-3</c:v>
                </c:pt>
                <c:pt idx="33326">
                  <c:v>-7.4056378404204534E-3</c:v>
                </c:pt>
                <c:pt idx="33327">
                  <c:v>-7.4056378404204534E-3</c:v>
                </c:pt>
                <c:pt idx="33328">
                  <c:v>-7.4056378404204534E-3</c:v>
                </c:pt>
                <c:pt idx="33329">
                  <c:v>-7.4056378404204534E-3</c:v>
                </c:pt>
                <c:pt idx="33330">
                  <c:v>-7.4056378404204534E-3</c:v>
                </c:pt>
                <c:pt idx="33331">
                  <c:v>-7.4056378404204534E-3</c:v>
                </c:pt>
                <c:pt idx="33332">
                  <c:v>-7.4056378404204534E-3</c:v>
                </c:pt>
                <c:pt idx="33333">
                  <c:v>-7.4056378404204534E-3</c:v>
                </c:pt>
                <c:pt idx="33334">
                  <c:v>-7.644529383659851E-3</c:v>
                </c:pt>
                <c:pt idx="33335">
                  <c:v>-7.644529383659851E-3</c:v>
                </c:pt>
                <c:pt idx="33336">
                  <c:v>-7.644529383659851E-3</c:v>
                </c:pt>
                <c:pt idx="33337">
                  <c:v>-7.644529383659851E-3</c:v>
                </c:pt>
                <c:pt idx="33338">
                  <c:v>-7.644529383659851E-3</c:v>
                </c:pt>
                <c:pt idx="33339">
                  <c:v>-7.644529383659851E-3</c:v>
                </c:pt>
                <c:pt idx="33340">
                  <c:v>-7.644529383659851E-3</c:v>
                </c:pt>
                <c:pt idx="33341">
                  <c:v>-7.644529383659851E-3</c:v>
                </c:pt>
                <c:pt idx="33342">
                  <c:v>-7.644529383659851E-3</c:v>
                </c:pt>
                <c:pt idx="33343">
                  <c:v>-7.644529383659851E-3</c:v>
                </c:pt>
                <c:pt idx="33344">
                  <c:v>-7.644529383659851E-3</c:v>
                </c:pt>
                <c:pt idx="33345">
                  <c:v>-7.644529383659851E-3</c:v>
                </c:pt>
                <c:pt idx="33346">
                  <c:v>-7.644529383659851E-3</c:v>
                </c:pt>
                <c:pt idx="33347">
                  <c:v>-7.644529383659851E-3</c:v>
                </c:pt>
                <c:pt idx="33348">
                  <c:v>-7.644529383659851E-3</c:v>
                </c:pt>
                <c:pt idx="33349">
                  <c:v>-7.644529383659851E-3</c:v>
                </c:pt>
                <c:pt idx="33350">
                  <c:v>-7.644529383659851E-3</c:v>
                </c:pt>
                <c:pt idx="33351">
                  <c:v>-7.644529383659851E-3</c:v>
                </c:pt>
                <c:pt idx="33352">
                  <c:v>-7.4056378404204534E-3</c:v>
                </c:pt>
                <c:pt idx="33353">
                  <c:v>-7.1667462971810912E-3</c:v>
                </c:pt>
                <c:pt idx="33354">
                  <c:v>-7.1667462971810912E-3</c:v>
                </c:pt>
                <c:pt idx="33355">
                  <c:v>-7.4056378404204534E-3</c:v>
                </c:pt>
                <c:pt idx="33356">
                  <c:v>-7.4056378404204534E-3</c:v>
                </c:pt>
                <c:pt idx="33357">
                  <c:v>-7.4056378404204534E-3</c:v>
                </c:pt>
                <c:pt idx="33358">
                  <c:v>-7.4056378404204534E-3</c:v>
                </c:pt>
                <c:pt idx="33359">
                  <c:v>-7.4056378404204534E-3</c:v>
                </c:pt>
                <c:pt idx="33360">
                  <c:v>-7.4056378404204534E-3</c:v>
                </c:pt>
                <c:pt idx="33361">
                  <c:v>-7.644529383659851E-3</c:v>
                </c:pt>
                <c:pt idx="33362">
                  <c:v>-7.644529383659851E-3</c:v>
                </c:pt>
                <c:pt idx="33363">
                  <c:v>-7.644529383659851E-3</c:v>
                </c:pt>
                <c:pt idx="33364">
                  <c:v>-7.644529383659851E-3</c:v>
                </c:pt>
                <c:pt idx="33365">
                  <c:v>-7.644529383659851E-3</c:v>
                </c:pt>
                <c:pt idx="33366">
                  <c:v>-7.644529383659851E-3</c:v>
                </c:pt>
                <c:pt idx="33367">
                  <c:v>-7.4056378404204534E-3</c:v>
                </c:pt>
                <c:pt idx="33368">
                  <c:v>-7.4056378404204534E-3</c:v>
                </c:pt>
                <c:pt idx="33369">
                  <c:v>-7.4056378404204534E-3</c:v>
                </c:pt>
                <c:pt idx="33370">
                  <c:v>-7.4056378404204534E-3</c:v>
                </c:pt>
                <c:pt idx="33371">
                  <c:v>-7.4056378404204534E-3</c:v>
                </c:pt>
                <c:pt idx="33372">
                  <c:v>-7.4056378404204534E-3</c:v>
                </c:pt>
                <c:pt idx="33373">
                  <c:v>-7.4056378404204534E-3</c:v>
                </c:pt>
                <c:pt idx="33374">
                  <c:v>-7.4056378404204534E-3</c:v>
                </c:pt>
                <c:pt idx="33375">
                  <c:v>-7.4056378404204534E-3</c:v>
                </c:pt>
                <c:pt idx="33376">
                  <c:v>-7.4056378404204534E-3</c:v>
                </c:pt>
                <c:pt idx="33377">
                  <c:v>-7.1667462971810912E-3</c:v>
                </c:pt>
                <c:pt idx="33378">
                  <c:v>-7.1667462971810912E-3</c:v>
                </c:pt>
                <c:pt idx="33379">
                  <c:v>-7.1667462971810912E-3</c:v>
                </c:pt>
                <c:pt idx="33380">
                  <c:v>-7.1667462971810912E-3</c:v>
                </c:pt>
                <c:pt idx="33381">
                  <c:v>-7.1667462971810912E-3</c:v>
                </c:pt>
                <c:pt idx="33382">
                  <c:v>-7.1667462971810912E-3</c:v>
                </c:pt>
                <c:pt idx="33383">
                  <c:v>-7.1667462971810912E-3</c:v>
                </c:pt>
                <c:pt idx="33384">
                  <c:v>-7.1667462971810912E-3</c:v>
                </c:pt>
                <c:pt idx="33385">
                  <c:v>-6.9278547539417135E-3</c:v>
                </c:pt>
                <c:pt idx="33386">
                  <c:v>-6.9278547539417135E-3</c:v>
                </c:pt>
                <c:pt idx="33387">
                  <c:v>-6.9278547539417135E-3</c:v>
                </c:pt>
                <c:pt idx="33388">
                  <c:v>-6.9278547539417135E-3</c:v>
                </c:pt>
                <c:pt idx="33389">
                  <c:v>-6.9278547539417135E-3</c:v>
                </c:pt>
                <c:pt idx="33390">
                  <c:v>-6.9278547539417135E-3</c:v>
                </c:pt>
                <c:pt idx="33391">
                  <c:v>-6.9278547539417135E-3</c:v>
                </c:pt>
                <c:pt idx="33392">
                  <c:v>-6.9278547539417135E-3</c:v>
                </c:pt>
                <c:pt idx="33393">
                  <c:v>-6.9278547539417135E-3</c:v>
                </c:pt>
                <c:pt idx="33394">
                  <c:v>-6.9278547539417135E-3</c:v>
                </c:pt>
                <c:pt idx="33395">
                  <c:v>-6.9278547539417135E-3</c:v>
                </c:pt>
                <c:pt idx="33396">
                  <c:v>-6.9278547539417135E-3</c:v>
                </c:pt>
                <c:pt idx="33397">
                  <c:v>-6.9278547539417135E-3</c:v>
                </c:pt>
                <c:pt idx="33398">
                  <c:v>-6.9278547539417135E-3</c:v>
                </c:pt>
                <c:pt idx="33399">
                  <c:v>-6.9278547539417135E-3</c:v>
                </c:pt>
                <c:pt idx="33400">
                  <c:v>-6.9278547539417135E-3</c:v>
                </c:pt>
                <c:pt idx="33401">
                  <c:v>-6.9278547539417135E-3</c:v>
                </c:pt>
                <c:pt idx="33402">
                  <c:v>-6.9278547539417135E-3</c:v>
                </c:pt>
                <c:pt idx="33403">
                  <c:v>-6.9278547539417135E-3</c:v>
                </c:pt>
                <c:pt idx="33404">
                  <c:v>-6.9278547539417135E-3</c:v>
                </c:pt>
                <c:pt idx="33405">
                  <c:v>-6.6889632107023705E-3</c:v>
                </c:pt>
                <c:pt idx="33406">
                  <c:v>-6.6889632107023705E-3</c:v>
                </c:pt>
                <c:pt idx="33407">
                  <c:v>-6.6889632107023705E-3</c:v>
                </c:pt>
                <c:pt idx="33408">
                  <c:v>-6.6889632107023705E-3</c:v>
                </c:pt>
                <c:pt idx="33409">
                  <c:v>-6.6889632107023705E-3</c:v>
                </c:pt>
                <c:pt idx="33410">
                  <c:v>-6.6889632107023705E-3</c:v>
                </c:pt>
                <c:pt idx="33411">
                  <c:v>-6.6889632107023705E-3</c:v>
                </c:pt>
                <c:pt idx="33412">
                  <c:v>-6.6889632107023705E-3</c:v>
                </c:pt>
                <c:pt idx="33413">
                  <c:v>-6.6889632107023705E-3</c:v>
                </c:pt>
                <c:pt idx="33414">
                  <c:v>-6.6889632107023705E-3</c:v>
                </c:pt>
                <c:pt idx="33415">
                  <c:v>-6.6889632107023705E-3</c:v>
                </c:pt>
                <c:pt idx="33416">
                  <c:v>-6.6889632107023705E-3</c:v>
                </c:pt>
                <c:pt idx="33417">
                  <c:v>-6.6889632107023705E-3</c:v>
                </c:pt>
                <c:pt idx="33418">
                  <c:v>-6.6889632107023705E-3</c:v>
                </c:pt>
                <c:pt idx="33419">
                  <c:v>-6.6889632107023705E-3</c:v>
                </c:pt>
                <c:pt idx="33420">
                  <c:v>-6.6889632107023705E-3</c:v>
                </c:pt>
                <c:pt idx="33421">
                  <c:v>-6.6889632107023705E-3</c:v>
                </c:pt>
                <c:pt idx="33422">
                  <c:v>-6.6889632107023705E-3</c:v>
                </c:pt>
                <c:pt idx="33423">
                  <c:v>-6.6889632107023705E-3</c:v>
                </c:pt>
                <c:pt idx="33424">
                  <c:v>-6.6889632107023705E-3</c:v>
                </c:pt>
                <c:pt idx="33425">
                  <c:v>-6.6889632107023705E-3</c:v>
                </c:pt>
                <c:pt idx="33426">
                  <c:v>-6.6889632107023705E-3</c:v>
                </c:pt>
                <c:pt idx="33427">
                  <c:v>-6.6889632107023705E-3</c:v>
                </c:pt>
                <c:pt idx="33428">
                  <c:v>-6.6889632107023705E-3</c:v>
                </c:pt>
                <c:pt idx="33429">
                  <c:v>-6.6889632107023705E-3</c:v>
                </c:pt>
                <c:pt idx="33430">
                  <c:v>-6.6889632107023705E-3</c:v>
                </c:pt>
                <c:pt idx="33431">
                  <c:v>-6.6889632107023705E-3</c:v>
                </c:pt>
                <c:pt idx="33432">
                  <c:v>-6.6889632107023705E-3</c:v>
                </c:pt>
                <c:pt idx="33433">
                  <c:v>-6.6889632107023705E-3</c:v>
                </c:pt>
                <c:pt idx="33434">
                  <c:v>-6.6889632107023705E-3</c:v>
                </c:pt>
                <c:pt idx="33435">
                  <c:v>-6.6889632107023705E-3</c:v>
                </c:pt>
                <c:pt idx="33436">
                  <c:v>-6.6889632107023705E-3</c:v>
                </c:pt>
                <c:pt idx="33437">
                  <c:v>-6.6889632107023705E-3</c:v>
                </c:pt>
                <c:pt idx="33438">
                  <c:v>-6.6889632107023705E-3</c:v>
                </c:pt>
                <c:pt idx="33439">
                  <c:v>-6.6889632107023705E-3</c:v>
                </c:pt>
                <c:pt idx="33440">
                  <c:v>-6.6889632107023705E-3</c:v>
                </c:pt>
                <c:pt idx="33441">
                  <c:v>-6.6889632107023705E-3</c:v>
                </c:pt>
                <c:pt idx="33442">
                  <c:v>-6.6889632107023705E-3</c:v>
                </c:pt>
                <c:pt idx="33443">
                  <c:v>-6.6889632107023705E-3</c:v>
                </c:pt>
                <c:pt idx="33444">
                  <c:v>-6.6889632107023705E-3</c:v>
                </c:pt>
                <c:pt idx="33445">
                  <c:v>-6.6889632107023705E-3</c:v>
                </c:pt>
                <c:pt idx="33446">
                  <c:v>-6.6889632107023705E-3</c:v>
                </c:pt>
                <c:pt idx="33447">
                  <c:v>-6.6889632107023705E-3</c:v>
                </c:pt>
                <c:pt idx="33448">
                  <c:v>-6.6889632107023705E-3</c:v>
                </c:pt>
                <c:pt idx="33449">
                  <c:v>-6.6889632107023705E-3</c:v>
                </c:pt>
                <c:pt idx="33450">
                  <c:v>-6.6889632107023705E-3</c:v>
                </c:pt>
                <c:pt idx="33451">
                  <c:v>-6.6889632107023705E-3</c:v>
                </c:pt>
                <c:pt idx="33452">
                  <c:v>-6.6889632107023705E-3</c:v>
                </c:pt>
                <c:pt idx="33453">
                  <c:v>-6.6889632107023705E-3</c:v>
                </c:pt>
                <c:pt idx="33454">
                  <c:v>-6.6889632107023705E-3</c:v>
                </c:pt>
                <c:pt idx="33455">
                  <c:v>-6.6889632107023705E-3</c:v>
                </c:pt>
                <c:pt idx="33456">
                  <c:v>-6.6889632107023705E-3</c:v>
                </c:pt>
                <c:pt idx="33457">
                  <c:v>-6.6889632107023705E-3</c:v>
                </c:pt>
                <c:pt idx="33458">
                  <c:v>-6.6889632107023705E-3</c:v>
                </c:pt>
                <c:pt idx="33459">
                  <c:v>-6.6889632107023705E-3</c:v>
                </c:pt>
                <c:pt idx="33460">
                  <c:v>-6.6889632107023705E-3</c:v>
                </c:pt>
                <c:pt idx="33461">
                  <c:v>-6.6889632107023705E-3</c:v>
                </c:pt>
                <c:pt idx="33462">
                  <c:v>-6.4500716674629824E-3</c:v>
                </c:pt>
                <c:pt idx="33463">
                  <c:v>-6.4500716674629824E-3</c:v>
                </c:pt>
                <c:pt idx="33464">
                  <c:v>-6.4500716674629824E-3</c:v>
                </c:pt>
                <c:pt idx="33465">
                  <c:v>-6.4500716674629824E-3</c:v>
                </c:pt>
                <c:pt idx="33466">
                  <c:v>-6.4500716674629824E-3</c:v>
                </c:pt>
                <c:pt idx="33467">
                  <c:v>-6.4500716674629824E-3</c:v>
                </c:pt>
                <c:pt idx="33468">
                  <c:v>-6.4500716674629824E-3</c:v>
                </c:pt>
                <c:pt idx="33469">
                  <c:v>-6.4500716674629824E-3</c:v>
                </c:pt>
                <c:pt idx="33470">
                  <c:v>-6.4500716674629824E-3</c:v>
                </c:pt>
                <c:pt idx="33471">
                  <c:v>-6.4500716674629824E-3</c:v>
                </c:pt>
                <c:pt idx="33472">
                  <c:v>-6.4500716674629824E-3</c:v>
                </c:pt>
                <c:pt idx="33473">
                  <c:v>-6.4500716674629824E-3</c:v>
                </c:pt>
                <c:pt idx="33474">
                  <c:v>-6.6889632107023705E-3</c:v>
                </c:pt>
                <c:pt idx="33475">
                  <c:v>-6.6889632107023705E-3</c:v>
                </c:pt>
                <c:pt idx="33476">
                  <c:v>-6.6889632107023705E-3</c:v>
                </c:pt>
                <c:pt idx="33477">
                  <c:v>-6.6889632107023705E-3</c:v>
                </c:pt>
                <c:pt idx="33478">
                  <c:v>-6.6889632107023705E-3</c:v>
                </c:pt>
                <c:pt idx="33479">
                  <c:v>-6.6889632107023705E-3</c:v>
                </c:pt>
                <c:pt idx="33480">
                  <c:v>-6.6889632107023705E-3</c:v>
                </c:pt>
                <c:pt idx="33481">
                  <c:v>-6.6889632107023705E-3</c:v>
                </c:pt>
                <c:pt idx="33482">
                  <c:v>-6.6889632107023705E-3</c:v>
                </c:pt>
                <c:pt idx="33483">
                  <c:v>-6.6889632107023705E-3</c:v>
                </c:pt>
                <c:pt idx="33484">
                  <c:v>-6.6889632107023705E-3</c:v>
                </c:pt>
                <c:pt idx="33485">
                  <c:v>-6.6889632107023705E-3</c:v>
                </c:pt>
                <c:pt idx="33486">
                  <c:v>-6.6889632107023705E-3</c:v>
                </c:pt>
                <c:pt idx="33487">
                  <c:v>-6.6889632107023705E-3</c:v>
                </c:pt>
                <c:pt idx="33488">
                  <c:v>-6.6889632107023705E-3</c:v>
                </c:pt>
                <c:pt idx="33489">
                  <c:v>-6.6889632107023705E-3</c:v>
                </c:pt>
                <c:pt idx="33490">
                  <c:v>-6.6889632107023705E-3</c:v>
                </c:pt>
                <c:pt idx="33491">
                  <c:v>-6.4500716674629824E-3</c:v>
                </c:pt>
                <c:pt idx="33492">
                  <c:v>-6.4500716674629824E-3</c:v>
                </c:pt>
                <c:pt idx="33493">
                  <c:v>-6.4500716674629824E-3</c:v>
                </c:pt>
                <c:pt idx="33494">
                  <c:v>-6.4500716674629824E-3</c:v>
                </c:pt>
                <c:pt idx="33495">
                  <c:v>-6.2111801242236437E-3</c:v>
                </c:pt>
                <c:pt idx="33496">
                  <c:v>-6.2111801242236437E-3</c:v>
                </c:pt>
                <c:pt idx="33497">
                  <c:v>-6.2111801242236437E-3</c:v>
                </c:pt>
                <c:pt idx="33498">
                  <c:v>-6.2111801242236437E-3</c:v>
                </c:pt>
                <c:pt idx="33499">
                  <c:v>-6.2111801242236437E-3</c:v>
                </c:pt>
                <c:pt idx="33500">
                  <c:v>-6.2111801242236437E-3</c:v>
                </c:pt>
                <c:pt idx="33501">
                  <c:v>-6.4500716674629824E-3</c:v>
                </c:pt>
                <c:pt idx="33502">
                  <c:v>-6.4500716674629824E-3</c:v>
                </c:pt>
                <c:pt idx="33503">
                  <c:v>-6.6889632107023705E-3</c:v>
                </c:pt>
                <c:pt idx="33504">
                  <c:v>-6.6889632107023705E-3</c:v>
                </c:pt>
                <c:pt idx="33505">
                  <c:v>-6.6889632107023705E-3</c:v>
                </c:pt>
                <c:pt idx="33506">
                  <c:v>-6.6889632107023705E-3</c:v>
                </c:pt>
                <c:pt idx="33507">
                  <c:v>-6.6889632107023705E-3</c:v>
                </c:pt>
                <c:pt idx="33508">
                  <c:v>-6.6889632107023705E-3</c:v>
                </c:pt>
                <c:pt idx="33509">
                  <c:v>-6.6889632107023705E-3</c:v>
                </c:pt>
                <c:pt idx="33510">
                  <c:v>-6.6889632107023705E-3</c:v>
                </c:pt>
                <c:pt idx="33511">
                  <c:v>-6.6889632107023705E-3</c:v>
                </c:pt>
                <c:pt idx="33512">
                  <c:v>-6.6889632107023705E-3</c:v>
                </c:pt>
                <c:pt idx="33513">
                  <c:v>-6.6889632107023705E-3</c:v>
                </c:pt>
                <c:pt idx="33514">
                  <c:v>-6.6889632107023705E-3</c:v>
                </c:pt>
                <c:pt idx="33515">
                  <c:v>-6.6889632107023705E-3</c:v>
                </c:pt>
                <c:pt idx="33516">
                  <c:v>-6.6889632107023705E-3</c:v>
                </c:pt>
                <c:pt idx="33517">
                  <c:v>-6.6889632107023705E-3</c:v>
                </c:pt>
                <c:pt idx="33518">
                  <c:v>-6.6889632107023705E-3</c:v>
                </c:pt>
                <c:pt idx="33519">
                  <c:v>-6.6889632107023705E-3</c:v>
                </c:pt>
                <c:pt idx="33520">
                  <c:v>-6.6889632107023705E-3</c:v>
                </c:pt>
                <c:pt idx="33521">
                  <c:v>-6.6889632107023705E-3</c:v>
                </c:pt>
                <c:pt idx="33522">
                  <c:v>-6.6889632107023705E-3</c:v>
                </c:pt>
                <c:pt idx="33523">
                  <c:v>-6.6889632107023705E-3</c:v>
                </c:pt>
                <c:pt idx="33524">
                  <c:v>-6.6889632107023705E-3</c:v>
                </c:pt>
                <c:pt idx="33525">
                  <c:v>-6.6889632107023705E-3</c:v>
                </c:pt>
                <c:pt idx="33526">
                  <c:v>-6.6889632107023705E-3</c:v>
                </c:pt>
                <c:pt idx="33527">
                  <c:v>-6.6889632107023705E-3</c:v>
                </c:pt>
                <c:pt idx="33528">
                  <c:v>-6.6889632107023705E-3</c:v>
                </c:pt>
                <c:pt idx="33529">
                  <c:v>-6.6889632107023705E-3</c:v>
                </c:pt>
                <c:pt idx="33530">
                  <c:v>-6.6889632107023705E-3</c:v>
                </c:pt>
                <c:pt idx="33531">
                  <c:v>-6.6889632107023705E-3</c:v>
                </c:pt>
                <c:pt idx="33532">
                  <c:v>-6.6889632107023705E-3</c:v>
                </c:pt>
                <c:pt idx="33533">
                  <c:v>-6.4500716674629824E-3</c:v>
                </c:pt>
                <c:pt idx="33534">
                  <c:v>-6.4500716674629824E-3</c:v>
                </c:pt>
                <c:pt idx="33535">
                  <c:v>-6.6889632107023705E-3</c:v>
                </c:pt>
                <c:pt idx="33536">
                  <c:v>-6.6889632107023705E-3</c:v>
                </c:pt>
                <c:pt idx="33537">
                  <c:v>-6.6889632107023705E-3</c:v>
                </c:pt>
                <c:pt idx="33538">
                  <c:v>-6.6889632107023705E-3</c:v>
                </c:pt>
                <c:pt idx="33539">
                  <c:v>-6.6889632107023705E-3</c:v>
                </c:pt>
                <c:pt idx="33540">
                  <c:v>-6.2111801242236437E-3</c:v>
                </c:pt>
                <c:pt idx="33541">
                  <c:v>-6.6889632107023705E-3</c:v>
                </c:pt>
                <c:pt idx="33542">
                  <c:v>-6.6889632107023705E-3</c:v>
                </c:pt>
                <c:pt idx="33543">
                  <c:v>-6.6889632107023705E-3</c:v>
                </c:pt>
                <c:pt idx="33544">
                  <c:v>-6.6889632107023705E-3</c:v>
                </c:pt>
                <c:pt idx="33545">
                  <c:v>-6.6889632107023705E-3</c:v>
                </c:pt>
                <c:pt idx="33546">
                  <c:v>-6.6889632107023705E-3</c:v>
                </c:pt>
                <c:pt idx="33547">
                  <c:v>-6.6889632107023705E-3</c:v>
                </c:pt>
                <c:pt idx="33548">
                  <c:v>-6.6889632107023705E-3</c:v>
                </c:pt>
                <c:pt idx="33549">
                  <c:v>-6.6889632107023705E-3</c:v>
                </c:pt>
                <c:pt idx="33550">
                  <c:v>-6.6889632107023705E-3</c:v>
                </c:pt>
                <c:pt idx="33551">
                  <c:v>-6.6889632107023705E-3</c:v>
                </c:pt>
                <c:pt idx="33552">
                  <c:v>-6.6889632107023705E-3</c:v>
                </c:pt>
                <c:pt idx="33553">
                  <c:v>-6.6889632107023705E-3</c:v>
                </c:pt>
                <c:pt idx="33554">
                  <c:v>-6.6889632107023705E-3</c:v>
                </c:pt>
                <c:pt idx="33555">
                  <c:v>-6.6889632107023705E-3</c:v>
                </c:pt>
                <c:pt idx="33556">
                  <c:v>-6.6889632107023705E-3</c:v>
                </c:pt>
                <c:pt idx="33557">
                  <c:v>-6.6889632107023705E-3</c:v>
                </c:pt>
                <c:pt idx="33558">
                  <c:v>-6.9278547539417135E-3</c:v>
                </c:pt>
                <c:pt idx="33559">
                  <c:v>-6.9278547539417135E-3</c:v>
                </c:pt>
                <c:pt idx="33560">
                  <c:v>-6.9278547539417135E-3</c:v>
                </c:pt>
                <c:pt idx="33561">
                  <c:v>-6.9278547539417135E-3</c:v>
                </c:pt>
                <c:pt idx="33562">
                  <c:v>-6.9278547539417135E-3</c:v>
                </c:pt>
                <c:pt idx="33563">
                  <c:v>-6.9278547539417135E-3</c:v>
                </c:pt>
                <c:pt idx="33564">
                  <c:v>-7.1667462971810912E-3</c:v>
                </c:pt>
                <c:pt idx="33565">
                  <c:v>-7.1667462971810912E-3</c:v>
                </c:pt>
                <c:pt idx="33566">
                  <c:v>-6.9278547539417135E-3</c:v>
                </c:pt>
                <c:pt idx="33567">
                  <c:v>-6.9278547539417135E-3</c:v>
                </c:pt>
                <c:pt idx="33568">
                  <c:v>-6.9278547539417135E-3</c:v>
                </c:pt>
                <c:pt idx="33569">
                  <c:v>-6.9278547539417135E-3</c:v>
                </c:pt>
                <c:pt idx="33570">
                  <c:v>-6.9278547539417135E-3</c:v>
                </c:pt>
                <c:pt idx="33571">
                  <c:v>-6.9278547539417135E-3</c:v>
                </c:pt>
                <c:pt idx="33572">
                  <c:v>-6.6889632107023705E-3</c:v>
                </c:pt>
                <c:pt idx="33573">
                  <c:v>-6.6889632107023705E-3</c:v>
                </c:pt>
                <c:pt idx="33574">
                  <c:v>-6.6889632107023705E-3</c:v>
                </c:pt>
                <c:pt idx="33575">
                  <c:v>-6.6889632107023705E-3</c:v>
                </c:pt>
                <c:pt idx="33576">
                  <c:v>-6.6889632107023705E-3</c:v>
                </c:pt>
                <c:pt idx="33577">
                  <c:v>-6.6889632107023705E-3</c:v>
                </c:pt>
                <c:pt idx="33578">
                  <c:v>-6.9278547539417135E-3</c:v>
                </c:pt>
                <c:pt idx="33579">
                  <c:v>-6.9278547539417135E-3</c:v>
                </c:pt>
                <c:pt idx="33580">
                  <c:v>-6.9278547539417135E-3</c:v>
                </c:pt>
                <c:pt idx="33581">
                  <c:v>-6.9278547539417135E-3</c:v>
                </c:pt>
                <c:pt idx="33582">
                  <c:v>-6.9278547539417135E-3</c:v>
                </c:pt>
                <c:pt idx="33583">
                  <c:v>-6.9278547539417135E-3</c:v>
                </c:pt>
                <c:pt idx="33584">
                  <c:v>-6.9278547539417135E-3</c:v>
                </c:pt>
                <c:pt idx="33585">
                  <c:v>-6.9278547539417135E-3</c:v>
                </c:pt>
                <c:pt idx="33586">
                  <c:v>-6.9278547539417135E-3</c:v>
                </c:pt>
                <c:pt idx="33587">
                  <c:v>-6.9278547539417135E-3</c:v>
                </c:pt>
                <c:pt idx="33588">
                  <c:v>-6.9278547539417135E-3</c:v>
                </c:pt>
                <c:pt idx="33589">
                  <c:v>-6.9278547539417135E-3</c:v>
                </c:pt>
                <c:pt idx="33590">
                  <c:v>-6.2111801242236437E-3</c:v>
                </c:pt>
                <c:pt idx="33591">
                  <c:v>-6.2111801242236437E-3</c:v>
                </c:pt>
                <c:pt idx="33592">
                  <c:v>-6.2111801242236437E-3</c:v>
                </c:pt>
                <c:pt idx="33593">
                  <c:v>-6.2111801242236437E-3</c:v>
                </c:pt>
                <c:pt idx="33594">
                  <c:v>-6.4500716674629824E-3</c:v>
                </c:pt>
                <c:pt idx="33595">
                  <c:v>-6.4500716674629824E-3</c:v>
                </c:pt>
                <c:pt idx="33596">
                  <c:v>-6.4500716674629824E-3</c:v>
                </c:pt>
                <c:pt idx="33597">
                  <c:v>-6.4500716674629824E-3</c:v>
                </c:pt>
                <c:pt idx="33598">
                  <c:v>-6.4500716674629824E-3</c:v>
                </c:pt>
                <c:pt idx="33599">
                  <c:v>-6.4500716674629824E-3</c:v>
                </c:pt>
                <c:pt idx="33600">
                  <c:v>-6.4500716674629824E-3</c:v>
                </c:pt>
                <c:pt idx="33601">
                  <c:v>-6.4500716674629824E-3</c:v>
                </c:pt>
                <c:pt idx="33602">
                  <c:v>-6.4500716674629824E-3</c:v>
                </c:pt>
                <c:pt idx="33603">
                  <c:v>-6.9278547539417135E-3</c:v>
                </c:pt>
                <c:pt idx="33604">
                  <c:v>-6.9278547539417135E-3</c:v>
                </c:pt>
                <c:pt idx="33605">
                  <c:v>-6.9278547539417135E-3</c:v>
                </c:pt>
                <c:pt idx="33606">
                  <c:v>-6.9278547539417135E-3</c:v>
                </c:pt>
                <c:pt idx="33607">
                  <c:v>-6.6889632107023705E-3</c:v>
                </c:pt>
                <c:pt idx="33608">
                  <c:v>-6.9278547539417135E-3</c:v>
                </c:pt>
                <c:pt idx="33609">
                  <c:v>-6.9278547539417135E-3</c:v>
                </c:pt>
                <c:pt idx="33610">
                  <c:v>-6.6889632107023705E-3</c:v>
                </c:pt>
                <c:pt idx="33611">
                  <c:v>-6.6889632107023705E-3</c:v>
                </c:pt>
                <c:pt idx="33612">
                  <c:v>-6.6889632107023705E-3</c:v>
                </c:pt>
                <c:pt idx="33613">
                  <c:v>-6.6889632107023705E-3</c:v>
                </c:pt>
                <c:pt idx="33614">
                  <c:v>-6.6889632107023705E-3</c:v>
                </c:pt>
                <c:pt idx="33615">
                  <c:v>-6.4500716674629824E-3</c:v>
                </c:pt>
                <c:pt idx="33616">
                  <c:v>-6.4500716674629824E-3</c:v>
                </c:pt>
                <c:pt idx="33617">
                  <c:v>-6.4500716674629824E-3</c:v>
                </c:pt>
                <c:pt idx="33618">
                  <c:v>-6.4500716674629824E-3</c:v>
                </c:pt>
                <c:pt idx="33619">
                  <c:v>-6.4500716674629824E-3</c:v>
                </c:pt>
                <c:pt idx="33620">
                  <c:v>-6.4500716674629824E-3</c:v>
                </c:pt>
                <c:pt idx="33621">
                  <c:v>-6.4500716674629824E-3</c:v>
                </c:pt>
                <c:pt idx="33622">
                  <c:v>-6.4500716674629824E-3</c:v>
                </c:pt>
                <c:pt idx="33623">
                  <c:v>-6.4500716674629824E-3</c:v>
                </c:pt>
                <c:pt idx="33624">
                  <c:v>-6.4500716674629824E-3</c:v>
                </c:pt>
                <c:pt idx="33625">
                  <c:v>-6.4500716674629824E-3</c:v>
                </c:pt>
                <c:pt idx="33626">
                  <c:v>-6.4500716674629824E-3</c:v>
                </c:pt>
                <c:pt idx="33627">
                  <c:v>-6.4500716674629824E-3</c:v>
                </c:pt>
                <c:pt idx="33628">
                  <c:v>-6.4500716674629824E-3</c:v>
                </c:pt>
                <c:pt idx="33629">
                  <c:v>-6.4500716674629824E-3</c:v>
                </c:pt>
                <c:pt idx="33630">
                  <c:v>-6.4500716674629824E-3</c:v>
                </c:pt>
                <c:pt idx="33631">
                  <c:v>-6.4500716674629824E-3</c:v>
                </c:pt>
                <c:pt idx="33632">
                  <c:v>-6.6889632107023705E-3</c:v>
                </c:pt>
                <c:pt idx="33633">
                  <c:v>-6.6889632107023705E-3</c:v>
                </c:pt>
                <c:pt idx="33634">
                  <c:v>-6.6889632107023705E-3</c:v>
                </c:pt>
                <c:pt idx="33635">
                  <c:v>-6.6889632107023705E-3</c:v>
                </c:pt>
                <c:pt idx="33636">
                  <c:v>-6.4500716674629824E-3</c:v>
                </c:pt>
                <c:pt idx="33637">
                  <c:v>-6.4500716674629824E-3</c:v>
                </c:pt>
                <c:pt idx="33638">
                  <c:v>-6.6889632107023705E-3</c:v>
                </c:pt>
                <c:pt idx="33639">
                  <c:v>-6.6889632107023705E-3</c:v>
                </c:pt>
                <c:pt idx="33640">
                  <c:v>-6.6889632107023705E-3</c:v>
                </c:pt>
                <c:pt idx="33641">
                  <c:v>-6.6889632107023705E-3</c:v>
                </c:pt>
                <c:pt idx="33642">
                  <c:v>-6.6889632107023705E-3</c:v>
                </c:pt>
                <c:pt idx="33643">
                  <c:v>-6.6889632107023705E-3</c:v>
                </c:pt>
                <c:pt idx="33644">
                  <c:v>-6.6889632107023705E-3</c:v>
                </c:pt>
                <c:pt idx="33645">
                  <c:v>-6.6889632107023705E-3</c:v>
                </c:pt>
                <c:pt idx="33646">
                  <c:v>-6.6889632107023705E-3</c:v>
                </c:pt>
                <c:pt idx="33647">
                  <c:v>-6.6889632107023705E-3</c:v>
                </c:pt>
                <c:pt idx="33648">
                  <c:v>-6.6889632107023705E-3</c:v>
                </c:pt>
                <c:pt idx="33649">
                  <c:v>-6.6889632107023705E-3</c:v>
                </c:pt>
                <c:pt idx="33650">
                  <c:v>-6.6889632107023705E-3</c:v>
                </c:pt>
                <c:pt idx="33651">
                  <c:v>-6.6889632107023705E-3</c:v>
                </c:pt>
                <c:pt idx="33652">
                  <c:v>-6.6889632107023705E-3</c:v>
                </c:pt>
                <c:pt idx="33653">
                  <c:v>-6.6889632107023705E-3</c:v>
                </c:pt>
                <c:pt idx="33654">
                  <c:v>-6.9278547539417135E-3</c:v>
                </c:pt>
                <c:pt idx="33655">
                  <c:v>-6.9278547539417135E-3</c:v>
                </c:pt>
                <c:pt idx="33656">
                  <c:v>-6.9278547539417135E-3</c:v>
                </c:pt>
                <c:pt idx="33657">
                  <c:v>-6.9278547539417135E-3</c:v>
                </c:pt>
                <c:pt idx="33658">
                  <c:v>-6.9278547539417135E-3</c:v>
                </c:pt>
                <c:pt idx="33659">
                  <c:v>-6.9278547539417135E-3</c:v>
                </c:pt>
                <c:pt idx="33660">
                  <c:v>-6.9278547539417135E-3</c:v>
                </c:pt>
                <c:pt idx="33661">
                  <c:v>-6.9278547539417135E-3</c:v>
                </c:pt>
                <c:pt idx="33662">
                  <c:v>-6.9278547539417135E-3</c:v>
                </c:pt>
                <c:pt idx="33663">
                  <c:v>-6.9278547539417135E-3</c:v>
                </c:pt>
                <c:pt idx="33664">
                  <c:v>-7.4056378404204534E-3</c:v>
                </c:pt>
                <c:pt idx="33665">
                  <c:v>-7.4056378404204534E-3</c:v>
                </c:pt>
                <c:pt idx="33666">
                  <c:v>-7.4056378404204534E-3</c:v>
                </c:pt>
                <c:pt idx="33667">
                  <c:v>-7.4056378404204534E-3</c:v>
                </c:pt>
                <c:pt idx="33668">
                  <c:v>-7.1667462971810912E-3</c:v>
                </c:pt>
                <c:pt idx="33669">
                  <c:v>-7.1667462971810912E-3</c:v>
                </c:pt>
                <c:pt idx="33670">
                  <c:v>-7.1667462971810912E-3</c:v>
                </c:pt>
                <c:pt idx="33671">
                  <c:v>-7.1667462971810912E-3</c:v>
                </c:pt>
                <c:pt idx="33672">
                  <c:v>-7.4056378404204534E-3</c:v>
                </c:pt>
                <c:pt idx="33673">
                  <c:v>-7.4056378404204534E-3</c:v>
                </c:pt>
                <c:pt idx="33674">
                  <c:v>-7.4056378404204534E-3</c:v>
                </c:pt>
                <c:pt idx="33675">
                  <c:v>-7.4056378404204534E-3</c:v>
                </c:pt>
                <c:pt idx="33676">
                  <c:v>-7.4056378404204534E-3</c:v>
                </c:pt>
                <c:pt idx="33677">
                  <c:v>-7.4056378404204534E-3</c:v>
                </c:pt>
                <c:pt idx="33678">
                  <c:v>-7.1667462971810912E-3</c:v>
                </c:pt>
                <c:pt idx="33679">
                  <c:v>-7.1667462971810912E-3</c:v>
                </c:pt>
                <c:pt idx="33680">
                  <c:v>-7.1667462971810912E-3</c:v>
                </c:pt>
                <c:pt idx="33681">
                  <c:v>-7.1667462971810912E-3</c:v>
                </c:pt>
                <c:pt idx="33682">
                  <c:v>-6.9278547539417135E-3</c:v>
                </c:pt>
                <c:pt idx="33683">
                  <c:v>-6.9278547539417135E-3</c:v>
                </c:pt>
                <c:pt idx="33684">
                  <c:v>-6.6889632107023705E-3</c:v>
                </c:pt>
                <c:pt idx="33685">
                  <c:v>-6.6889632107023705E-3</c:v>
                </c:pt>
                <c:pt idx="33686">
                  <c:v>-6.6889632107023705E-3</c:v>
                </c:pt>
                <c:pt idx="33687">
                  <c:v>-6.6889632107023705E-3</c:v>
                </c:pt>
                <c:pt idx="33688">
                  <c:v>-6.6889632107023705E-3</c:v>
                </c:pt>
                <c:pt idx="33689">
                  <c:v>-6.6889632107023705E-3</c:v>
                </c:pt>
                <c:pt idx="33690">
                  <c:v>-6.6889632107023705E-3</c:v>
                </c:pt>
                <c:pt idx="33691">
                  <c:v>-6.6889632107023705E-3</c:v>
                </c:pt>
                <c:pt idx="33692">
                  <c:v>-6.6889632107023705E-3</c:v>
                </c:pt>
                <c:pt idx="33693">
                  <c:v>-6.6889632107023705E-3</c:v>
                </c:pt>
                <c:pt idx="33694">
                  <c:v>-6.6889632107023705E-3</c:v>
                </c:pt>
                <c:pt idx="33695">
                  <c:v>-6.6889632107023705E-3</c:v>
                </c:pt>
                <c:pt idx="33696">
                  <c:v>-6.6889632107023705E-3</c:v>
                </c:pt>
                <c:pt idx="33697">
                  <c:v>-6.6889632107023705E-3</c:v>
                </c:pt>
                <c:pt idx="33698">
                  <c:v>-6.6889632107023705E-3</c:v>
                </c:pt>
                <c:pt idx="33699">
                  <c:v>-6.6889632107023705E-3</c:v>
                </c:pt>
                <c:pt idx="33700">
                  <c:v>-6.6889632107023705E-3</c:v>
                </c:pt>
                <c:pt idx="33701">
                  <c:v>-6.6889632107023705E-3</c:v>
                </c:pt>
                <c:pt idx="33702">
                  <c:v>-6.6889632107023705E-3</c:v>
                </c:pt>
                <c:pt idx="33703">
                  <c:v>-6.6889632107023705E-3</c:v>
                </c:pt>
                <c:pt idx="33704">
                  <c:v>-6.6889632107023705E-3</c:v>
                </c:pt>
                <c:pt idx="33705">
                  <c:v>-6.6889632107023705E-3</c:v>
                </c:pt>
                <c:pt idx="33706">
                  <c:v>-6.6889632107023705E-3</c:v>
                </c:pt>
                <c:pt idx="33707">
                  <c:v>-6.6889632107023705E-3</c:v>
                </c:pt>
                <c:pt idx="33708">
                  <c:v>-6.6889632107023705E-3</c:v>
                </c:pt>
                <c:pt idx="33709">
                  <c:v>-6.6889632107023705E-3</c:v>
                </c:pt>
                <c:pt idx="33710">
                  <c:v>-6.6889632107023705E-3</c:v>
                </c:pt>
                <c:pt idx="33711">
                  <c:v>-6.6889632107023705E-3</c:v>
                </c:pt>
                <c:pt idx="33712">
                  <c:v>-6.4500716674629824E-3</c:v>
                </c:pt>
                <c:pt idx="33713">
                  <c:v>-6.2111801242236437E-3</c:v>
                </c:pt>
                <c:pt idx="33714">
                  <c:v>-6.2111801242236437E-3</c:v>
                </c:pt>
                <c:pt idx="33715">
                  <c:v>-6.2111801242236437E-3</c:v>
                </c:pt>
                <c:pt idx="33716">
                  <c:v>-6.2111801242236437E-3</c:v>
                </c:pt>
                <c:pt idx="33717">
                  <c:v>-5.9722885809842755E-3</c:v>
                </c:pt>
                <c:pt idx="33718">
                  <c:v>-5.9722885809842755E-3</c:v>
                </c:pt>
                <c:pt idx="33719">
                  <c:v>-5.9722885809842755E-3</c:v>
                </c:pt>
                <c:pt idx="33720">
                  <c:v>-5.9722885809842755E-3</c:v>
                </c:pt>
                <c:pt idx="33721">
                  <c:v>-5.7333970377449021E-3</c:v>
                </c:pt>
                <c:pt idx="33722">
                  <c:v>-5.7333970377449021E-3</c:v>
                </c:pt>
                <c:pt idx="33723">
                  <c:v>-5.7333970377449021E-3</c:v>
                </c:pt>
                <c:pt idx="33724">
                  <c:v>-5.7333970377449021E-3</c:v>
                </c:pt>
                <c:pt idx="33725">
                  <c:v>-5.9722885809842755E-3</c:v>
                </c:pt>
                <c:pt idx="33726">
                  <c:v>-5.9722885809842755E-3</c:v>
                </c:pt>
                <c:pt idx="33727">
                  <c:v>-5.9722885809842755E-3</c:v>
                </c:pt>
                <c:pt idx="33728">
                  <c:v>-5.9722885809842755E-3</c:v>
                </c:pt>
                <c:pt idx="33729">
                  <c:v>-5.9722885809842755E-3</c:v>
                </c:pt>
                <c:pt idx="33730">
                  <c:v>-5.9722885809842755E-3</c:v>
                </c:pt>
                <c:pt idx="33731">
                  <c:v>-5.9722885809842755E-3</c:v>
                </c:pt>
                <c:pt idx="33732">
                  <c:v>-5.9722885809842755E-3</c:v>
                </c:pt>
                <c:pt idx="33733">
                  <c:v>-5.9722885809842755E-3</c:v>
                </c:pt>
                <c:pt idx="33734">
                  <c:v>-5.9722885809842755E-3</c:v>
                </c:pt>
                <c:pt idx="33735">
                  <c:v>-5.9722885809842755E-3</c:v>
                </c:pt>
                <c:pt idx="33736">
                  <c:v>-5.9722885809842755E-3</c:v>
                </c:pt>
                <c:pt idx="33737">
                  <c:v>-5.4945054945054984E-3</c:v>
                </c:pt>
                <c:pt idx="33738">
                  <c:v>-5.4945054945054984E-3</c:v>
                </c:pt>
                <c:pt idx="33739">
                  <c:v>-5.7333970377449021E-3</c:v>
                </c:pt>
                <c:pt idx="33740">
                  <c:v>-5.7333970377449021E-3</c:v>
                </c:pt>
                <c:pt idx="33741">
                  <c:v>-5.7333970377449021E-3</c:v>
                </c:pt>
                <c:pt idx="33742">
                  <c:v>-5.7333970377449021E-3</c:v>
                </c:pt>
                <c:pt idx="33743">
                  <c:v>-5.7333970377449021E-3</c:v>
                </c:pt>
                <c:pt idx="33744">
                  <c:v>-5.7333970377449021E-3</c:v>
                </c:pt>
                <c:pt idx="33745">
                  <c:v>-5.7333970377449021E-3</c:v>
                </c:pt>
                <c:pt idx="33746">
                  <c:v>-5.7333970377449021E-3</c:v>
                </c:pt>
                <c:pt idx="33747">
                  <c:v>-5.9722885809842755E-3</c:v>
                </c:pt>
                <c:pt idx="33748">
                  <c:v>-5.9722885809842755E-3</c:v>
                </c:pt>
                <c:pt idx="33749">
                  <c:v>-6.2111801242236437E-3</c:v>
                </c:pt>
                <c:pt idx="33750">
                  <c:v>-6.2111801242236437E-3</c:v>
                </c:pt>
                <c:pt idx="33751">
                  <c:v>-6.2111801242236437E-3</c:v>
                </c:pt>
                <c:pt idx="33752">
                  <c:v>-6.2111801242236437E-3</c:v>
                </c:pt>
                <c:pt idx="33753">
                  <c:v>-6.2111801242236437E-3</c:v>
                </c:pt>
                <c:pt idx="33754">
                  <c:v>-6.2111801242236437E-3</c:v>
                </c:pt>
                <c:pt idx="33755">
                  <c:v>-6.2111801242236437E-3</c:v>
                </c:pt>
                <c:pt idx="33756">
                  <c:v>-6.2111801242236437E-3</c:v>
                </c:pt>
                <c:pt idx="33757">
                  <c:v>-6.2111801242236437E-3</c:v>
                </c:pt>
                <c:pt idx="33758">
                  <c:v>-6.2111801242236437E-3</c:v>
                </c:pt>
                <c:pt idx="33759">
                  <c:v>-6.4500716674629824E-3</c:v>
                </c:pt>
                <c:pt idx="33760">
                  <c:v>-6.4500716674629824E-3</c:v>
                </c:pt>
                <c:pt idx="33761">
                  <c:v>-6.2111801242236437E-3</c:v>
                </c:pt>
                <c:pt idx="33762">
                  <c:v>-6.2111801242236437E-3</c:v>
                </c:pt>
                <c:pt idx="33763">
                  <c:v>-6.4500716674629824E-3</c:v>
                </c:pt>
                <c:pt idx="33764">
                  <c:v>-6.4500716674629824E-3</c:v>
                </c:pt>
                <c:pt idx="33765">
                  <c:v>-6.4500716674629824E-3</c:v>
                </c:pt>
                <c:pt idx="33766">
                  <c:v>-6.4500716674629824E-3</c:v>
                </c:pt>
                <c:pt idx="33767">
                  <c:v>-6.4500716674629824E-3</c:v>
                </c:pt>
                <c:pt idx="33768">
                  <c:v>-6.4500716674629824E-3</c:v>
                </c:pt>
                <c:pt idx="33769">
                  <c:v>-6.4500716674629824E-3</c:v>
                </c:pt>
                <c:pt idx="33770">
                  <c:v>-6.4500716674629824E-3</c:v>
                </c:pt>
                <c:pt idx="33771">
                  <c:v>-6.4500716674629824E-3</c:v>
                </c:pt>
                <c:pt idx="33772">
                  <c:v>-6.4500716674629824E-3</c:v>
                </c:pt>
                <c:pt idx="33773">
                  <c:v>-6.4500716674629824E-3</c:v>
                </c:pt>
                <c:pt idx="33774">
                  <c:v>-6.4500716674629824E-3</c:v>
                </c:pt>
                <c:pt idx="33775">
                  <c:v>-6.4500716674629824E-3</c:v>
                </c:pt>
                <c:pt idx="33776">
                  <c:v>-6.4500716674629824E-3</c:v>
                </c:pt>
                <c:pt idx="33777">
                  <c:v>-6.4500716674629824E-3</c:v>
                </c:pt>
                <c:pt idx="33778">
                  <c:v>-6.4500716674629824E-3</c:v>
                </c:pt>
                <c:pt idx="33779">
                  <c:v>-6.4500716674629824E-3</c:v>
                </c:pt>
                <c:pt idx="33780">
                  <c:v>-6.4500716674629824E-3</c:v>
                </c:pt>
                <c:pt idx="33781">
                  <c:v>-6.4500716674629824E-3</c:v>
                </c:pt>
                <c:pt idx="33782">
                  <c:v>-6.4500716674629824E-3</c:v>
                </c:pt>
                <c:pt idx="33783">
                  <c:v>-6.4500716674629824E-3</c:v>
                </c:pt>
                <c:pt idx="33784">
                  <c:v>-6.4500716674629824E-3</c:v>
                </c:pt>
                <c:pt idx="33785">
                  <c:v>-6.4500716674629824E-3</c:v>
                </c:pt>
                <c:pt idx="33786">
                  <c:v>-6.6889632107023705E-3</c:v>
                </c:pt>
                <c:pt idx="33787">
                  <c:v>-6.6889632107023705E-3</c:v>
                </c:pt>
                <c:pt idx="33788">
                  <c:v>-6.6889632107023705E-3</c:v>
                </c:pt>
                <c:pt idx="33789">
                  <c:v>-6.6889632107023705E-3</c:v>
                </c:pt>
                <c:pt idx="33790">
                  <c:v>-6.6889632107023705E-3</c:v>
                </c:pt>
                <c:pt idx="33791">
                  <c:v>-6.6889632107023705E-3</c:v>
                </c:pt>
                <c:pt idx="33792">
                  <c:v>-6.6889632107023705E-3</c:v>
                </c:pt>
                <c:pt idx="33793">
                  <c:v>-6.6889632107023705E-3</c:v>
                </c:pt>
                <c:pt idx="33794">
                  <c:v>-6.4500716674629824E-3</c:v>
                </c:pt>
                <c:pt idx="33795">
                  <c:v>-6.4500716674629824E-3</c:v>
                </c:pt>
                <c:pt idx="33796">
                  <c:v>-6.4500716674629824E-3</c:v>
                </c:pt>
                <c:pt idx="33797">
                  <c:v>-6.4500716674629824E-3</c:v>
                </c:pt>
                <c:pt idx="33798">
                  <c:v>-6.4500716674629824E-3</c:v>
                </c:pt>
                <c:pt idx="33799">
                  <c:v>-6.4500716674629824E-3</c:v>
                </c:pt>
                <c:pt idx="33800">
                  <c:v>-6.4500716674629824E-3</c:v>
                </c:pt>
                <c:pt idx="33801">
                  <c:v>-6.4500716674629824E-3</c:v>
                </c:pt>
                <c:pt idx="33802">
                  <c:v>-6.4500716674629824E-3</c:v>
                </c:pt>
                <c:pt idx="33803">
                  <c:v>-6.4500716674629824E-3</c:v>
                </c:pt>
                <c:pt idx="33804">
                  <c:v>-6.4500716674629824E-3</c:v>
                </c:pt>
                <c:pt idx="33805">
                  <c:v>-6.4500716674629824E-3</c:v>
                </c:pt>
                <c:pt idx="33806">
                  <c:v>-6.4500716674629824E-3</c:v>
                </c:pt>
                <c:pt idx="33807">
                  <c:v>-6.4500716674629824E-3</c:v>
                </c:pt>
                <c:pt idx="33808">
                  <c:v>-6.4500716674629824E-3</c:v>
                </c:pt>
                <c:pt idx="33809">
                  <c:v>-6.4500716674629824E-3</c:v>
                </c:pt>
                <c:pt idx="33810">
                  <c:v>-6.9278547539417135E-3</c:v>
                </c:pt>
                <c:pt idx="33811">
                  <c:v>-6.9278547539417135E-3</c:v>
                </c:pt>
                <c:pt idx="33812">
                  <c:v>-6.9278547539417135E-3</c:v>
                </c:pt>
                <c:pt idx="33813">
                  <c:v>-6.9278547539417135E-3</c:v>
                </c:pt>
                <c:pt idx="33814">
                  <c:v>-6.9278547539417135E-3</c:v>
                </c:pt>
                <c:pt idx="33815">
                  <c:v>-6.9278547539417135E-3</c:v>
                </c:pt>
                <c:pt idx="33816">
                  <c:v>-6.9278547539417135E-3</c:v>
                </c:pt>
                <c:pt idx="33817">
                  <c:v>-6.9278547539417135E-3</c:v>
                </c:pt>
                <c:pt idx="33818">
                  <c:v>-6.9278547539417135E-3</c:v>
                </c:pt>
                <c:pt idx="33819">
                  <c:v>-6.9278547539417135E-3</c:v>
                </c:pt>
                <c:pt idx="33820">
                  <c:v>-6.9278547539417135E-3</c:v>
                </c:pt>
                <c:pt idx="33821">
                  <c:v>-6.9278547539417135E-3</c:v>
                </c:pt>
                <c:pt idx="33822">
                  <c:v>-6.9278547539417135E-3</c:v>
                </c:pt>
                <c:pt idx="33823">
                  <c:v>-6.9278547539417135E-3</c:v>
                </c:pt>
                <c:pt idx="33824">
                  <c:v>-6.9278547539417135E-3</c:v>
                </c:pt>
                <c:pt idx="33825">
                  <c:v>-6.9278547539417135E-3</c:v>
                </c:pt>
                <c:pt idx="33826">
                  <c:v>-6.9278547539417135E-3</c:v>
                </c:pt>
                <c:pt idx="33827">
                  <c:v>-6.9278547539417135E-3</c:v>
                </c:pt>
                <c:pt idx="33828">
                  <c:v>-6.9278547539417135E-3</c:v>
                </c:pt>
                <c:pt idx="33829">
                  <c:v>-6.9278547539417135E-3</c:v>
                </c:pt>
                <c:pt idx="33830">
                  <c:v>-6.9278547539417135E-3</c:v>
                </c:pt>
                <c:pt idx="33831">
                  <c:v>-6.6889632107023705E-3</c:v>
                </c:pt>
                <c:pt idx="33832">
                  <c:v>-6.9278547539417135E-3</c:v>
                </c:pt>
                <c:pt idx="33833">
                  <c:v>-6.6889632107023705E-3</c:v>
                </c:pt>
                <c:pt idx="33834">
                  <c:v>-6.6889632107023705E-3</c:v>
                </c:pt>
                <c:pt idx="33835">
                  <c:v>-6.4500716674629824E-3</c:v>
                </c:pt>
                <c:pt idx="33836">
                  <c:v>-6.4500716674629824E-3</c:v>
                </c:pt>
                <c:pt idx="33837">
                  <c:v>-6.4500716674629824E-3</c:v>
                </c:pt>
                <c:pt idx="33838">
                  <c:v>-6.4500716674629824E-3</c:v>
                </c:pt>
                <c:pt idx="33839">
                  <c:v>-6.2111801242236437E-3</c:v>
                </c:pt>
                <c:pt idx="33840">
                  <c:v>-6.2111801242236437E-3</c:v>
                </c:pt>
                <c:pt idx="33841">
                  <c:v>-5.9722885809842755E-3</c:v>
                </c:pt>
                <c:pt idx="33842">
                  <c:v>-5.9722885809842755E-3</c:v>
                </c:pt>
                <c:pt idx="33843">
                  <c:v>-6.2111801242236437E-3</c:v>
                </c:pt>
                <c:pt idx="33844">
                  <c:v>-6.2111801242236437E-3</c:v>
                </c:pt>
                <c:pt idx="33845">
                  <c:v>-6.2111801242236437E-3</c:v>
                </c:pt>
                <c:pt idx="33846">
                  <c:v>-6.2111801242236437E-3</c:v>
                </c:pt>
                <c:pt idx="33847">
                  <c:v>-6.2111801242236437E-3</c:v>
                </c:pt>
                <c:pt idx="33848">
                  <c:v>-6.2111801242236437E-3</c:v>
                </c:pt>
                <c:pt idx="33849">
                  <c:v>-5.9722885809842755E-3</c:v>
                </c:pt>
                <c:pt idx="33850">
                  <c:v>-5.9722885809842755E-3</c:v>
                </c:pt>
                <c:pt idx="33851">
                  <c:v>-6.2111801242236437E-3</c:v>
                </c:pt>
                <c:pt idx="33852">
                  <c:v>-6.2111801242236437E-3</c:v>
                </c:pt>
                <c:pt idx="33853">
                  <c:v>-6.2111801242236437E-3</c:v>
                </c:pt>
                <c:pt idx="33854">
                  <c:v>-6.2111801242236437E-3</c:v>
                </c:pt>
                <c:pt idx="33855">
                  <c:v>-5.9722885809842755E-3</c:v>
                </c:pt>
                <c:pt idx="33856">
                  <c:v>-5.9722885809842755E-3</c:v>
                </c:pt>
                <c:pt idx="33857">
                  <c:v>-5.7333970377449021E-3</c:v>
                </c:pt>
                <c:pt idx="33858">
                  <c:v>-5.7333970377449021E-3</c:v>
                </c:pt>
                <c:pt idx="33859">
                  <c:v>-5.4945054945054984E-3</c:v>
                </c:pt>
                <c:pt idx="33860">
                  <c:v>-5.4945054945054984E-3</c:v>
                </c:pt>
                <c:pt idx="33861">
                  <c:v>-5.4945054945054984E-3</c:v>
                </c:pt>
                <c:pt idx="33862">
                  <c:v>-5.4945054945054984E-3</c:v>
                </c:pt>
                <c:pt idx="33863">
                  <c:v>-5.4945054945054984E-3</c:v>
                </c:pt>
                <c:pt idx="33864">
                  <c:v>-5.4945054945054984E-3</c:v>
                </c:pt>
                <c:pt idx="33865">
                  <c:v>-5.4945054945054984E-3</c:v>
                </c:pt>
                <c:pt idx="33866">
                  <c:v>-5.4945054945054984E-3</c:v>
                </c:pt>
                <c:pt idx="33867">
                  <c:v>-5.4945054945054984E-3</c:v>
                </c:pt>
                <c:pt idx="33868">
                  <c:v>-5.4945054945054984E-3</c:v>
                </c:pt>
                <c:pt idx="33869">
                  <c:v>-5.4945054945054984E-3</c:v>
                </c:pt>
                <c:pt idx="33870">
                  <c:v>-5.4945054945054984E-3</c:v>
                </c:pt>
                <c:pt idx="33871">
                  <c:v>-5.0167224080267794E-3</c:v>
                </c:pt>
                <c:pt idx="33872">
                  <c:v>-5.0167224080267794E-3</c:v>
                </c:pt>
                <c:pt idx="33873">
                  <c:v>-5.0167224080267794E-3</c:v>
                </c:pt>
                <c:pt idx="33874">
                  <c:v>-5.0167224080267794E-3</c:v>
                </c:pt>
                <c:pt idx="33875">
                  <c:v>-5.0167224080267794E-3</c:v>
                </c:pt>
                <c:pt idx="33876">
                  <c:v>-5.0167224080267794E-3</c:v>
                </c:pt>
                <c:pt idx="33877">
                  <c:v>-5.0167224080267794E-3</c:v>
                </c:pt>
                <c:pt idx="33878">
                  <c:v>-5.0167224080267794E-3</c:v>
                </c:pt>
                <c:pt idx="33879">
                  <c:v>-5.0167224080267794E-3</c:v>
                </c:pt>
                <c:pt idx="33880">
                  <c:v>-5.0167224080267794E-3</c:v>
                </c:pt>
                <c:pt idx="33881">
                  <c:v>-5.2556139512661424E-3</c:v>
                </c:pt>
                <c:pt idx="33882">
                  <c:v>-5.2556139512661424E-3</c:v>
                </c:pt>
                <c:pt idx="33883">
                  <c:v>-5.2556139512661424E-3</c:v>
                </c:pt>
                <c:pt idx="33884">
                  <c:v>-5.2556139512661424E-3</c:v>
                </c:pt>
                <c:pt idx="33885">
                  <c:v>-5.2556139512661424E-3</c:v>
                </c:pt>
                <c:pt idx="33886">
                  <c:v>-8.0990948070510296E-3</c:v>
                </c:pt>
                <c:pt idx="33887">
                  <c:v>-8.0990948070510296E-3</c:v>
                </c:pt>
                <c:pt idx="33888">
                  <c:v>-8.0990948070510296E-3</c:v>
                </c:pt>
                <c:pt idx="33889">
                  <c:v>-8.0990948070510296E-3</c:v>
                </c:pt>
                <c:pt idx="33890">
                  <c:v>-8.0990948070510296E-3</c:v>
                </c:pt>
                <c:pt idx="33891">
                  <c:v>-8.0990948070510296E-3</c:v>
                </c:pt>
                <c:pt idx="33892">
                  <c:v>-8.0990948070510296E-3</c:v>
                </c:pt>
                <c:pt idx="33893">
                  <c:v>-8.0990948070510296E-3</c:v>
                </c:pt>
                <c:pt idx="33894">
                  <c:v>-8.0990948070510296E-3</c:v>
                </c:pt>
                <c:pt idx="33895">
                  <c:v>-8.0990948070510296E-3</c:v>
                </c:pt>
                <c:pt idx="33896">
                  <c:v>-8.0990948070510296E-3</c:v>
                </c:pt>
                <c:pt idx="33897">
                  <c:v>-8.0990948070510296E-3</c:v>
                </c:pt>
                <c:pt idx="33898">
                  <c:v>-8.0990948070510296E-3</c:v>
                </c:pt>
                <c:pt idx="33899">
                  <c:v>-8.3373034778465947E-3</c:v>
                </c:pt>
                <c:pt idx="33900">
                  <c:v>-8.1010245413390518E-3</c:v>
                </c:pt>
                <c:pt idx="33901">
                  <c:v>-8.1010245413390518E-3</c:v>
                </c:pt>
                <c:pt idx="33902">
                  <c:v>-8.1010245413390518E-3</c:v>
                </c:pt>
                <c:pt idx="33903">
                  <c:v>-8.3392899690255227E-3</c:v>
                </c:pt>
                <c:pt idx="33904">
                  <c:v>-8.1029551954242551E-3</c:v>
                </c:pt>
                <c:pt idx="33905">
                  <c:v>-8.1029551954242551E-3</c:v>
                </c:pt>
                <c:pt idx="33906">
                  <c:v>-8.1029551954242551E-3</c:v>
                </c:pt>
                <c:pt idx="33907">
                  <c:v>-7.8646329837941276E-3</c:v>
                </c:pt>
                <c:pt idx="33908">
                  <c:v>-8.3373034778465947E-3</c:v>
                </c:pt>
                <c:pt idx="33909">
                  <c:v>-8.3373034778465947E-3</c:v>
                </c:pt>
                <c:pt idx="33910">
                  <c:v>-8.3373034778465947E-3</c:v>
                </c:pt>
                <c:pt idx="33911">
                  <c:v>-8.3373034778465947E-3</c:v>
                </c:pt>
                <c:pt idx="33912">
                  <c:v>-8.1010245413390518E-3</c:v>
                </c:pt>
                <c:pt idx="33913">
                  <c:v>-8.3392899690255227E-3</c:v>
                </c:pt>
                <c:pt idx="33914">
                  <c:v>-8.3392899690255227E-3</c:v>
                </c:pt>
                <c:pt idx="33915">
                  <c:v>-8.3392899690255227E-3</c:v>
                </c:pt>
                <c:pt idx="33916">
                  <c:v>-8.3392899690255227E-3</c:v>
                </c:pt>
                <c:pt idx="33917">
                  <c:v>-8.1010245413390518E-3</c:v>
                </c:pt>
                <c:pt idx="33918">
                  <c:v>-8.3373034778465947E-3</c:v>
                </c:pt>
                <c:pt idx="33919">
                  <c:v>-8.3373034778465947E-3</c:v>
                </c:pt>
                <c:pt idx="33920">
                  <c:v>-8.1010245413390518E-3</c:v>
                </c:pt>
                <c:pt idx="33921">
                  <c:v>-8.3392899690255227E-3</c:v>
                </c:pt>
                <c:pt idx="33922">
                  <c:v>-8.3392899690255227E-3</c:v>
                </c:pt>
                <c:pt idx="33923">
                  <c:v>-8.3392899690255227E-3</c:v>
                </c:pt>
                <c:pt idx="33924">
                  <c:v>-8.3392899690255227E-3</c:v>
                </c:pt>
                <c:pt idx="33925">
                  <c:v>-8.3392899690255227E-3</c:v>
                </c:pt>
                <c:pt idx="33926">
                  <c:v>-8.3392899690255227E-3</c:v>
                </c:pt>
                <c:pt idx="33927">
                  <c:v>-8.3392899690255227E-3</c:v>
                </c:pt>
                <c:pt idx="33928">
                  <c:v>-8.3392899690255227E-3</c:v>
                </c:pt>
                <c:pt idx="33929">
                  <c:v>-8.3392899690255227E-3</c:v>
                </c:pt>
                <c:pt idx="33930">
                  <c:v>-8.3392899690255227E-3</c:v>
                </c:pt>
                <c:pt idx="33931">
                  <c:v>-8.3392899690255227E-3</c:v>
                </c:pt>
                <c:pt idx="33932">
                  <c:v>-8.3392899690255227E-3</c:v>
                </c:pt>
                <c:pt idx="33933">
                  <c:v>-8.3392899690255227E-3</c:v>
                </c:pt>
                <c:pt idx="33934">
                  <c:v>-8.3392899690255227E-3</c:v>
                </c:pt>
                <c:pt idx="33935">
                  <c:v>-8.3392899690255227E-3</c:v>
                </c:pt>
                <c:pt idx="33936">
                  <c:v>-8.3392899690255227E-3</c:v>
                </c:pt>
                <c:pt idx="33937">
                  <c:v>-8.3392899690255227E-3</c:v>
                </c:pt>
                <c:pt idx="33938">
                  <c:v>-8.3392899690255227E-3</c:v>
                </c:pt>
                <c:pt idx="33939">
                  <c:v>-8.3392899690255227E-3</c:v>
                </c:pt>
                <c:pt idx="33940">
                  <c:v>-8.3392899690255227E-3</c:v>
                </c:pt>
                <c:pt idx="33941">
                  <c:v>-8.5775553967119746E-3</c:v>
                </c:pt>
                <c:pt idx="33942">
                  <c:v>-8.5775553967119746E-3</c:v>
                </c:pt>
                <c:pt idx="33943">
                  <c:v>-8.5775553967119746E-3</c:v>
                </c:pt>
                <c:pt idx="33944">
                  <c:v>-7.8627591136526485E-3</c:v>
                </c:pt>
                <c:pt idx="33945">
                  <c:v>-7.8627591136526485E-3</c:v>
                </c:pt>
                <c:pt idx="33946">
                  <c:v>-8.3392899690255227E-3</c:v>
                </c:pt>
                <c:pt idx="33947">
                  <c:v>-8.1010245413390518E-3</c:v>
                </c:pt>
                <c:pt idx="33948">
                  <c:v>-8.1010245413390518E-3</c:v>
                </c:pt>
                <c:pt idx="33949">
                  <c:v>-8.1010245413390518E-3</c:v>
                </c:pt>
                <c:pt idx="33950">
                  <c:v>-8.1010245413390518E-3</c:v>
                </c:pt>
                <c:pt idx="33951">
                  <c:v>-8.1010245413390518E-3</c:v>
                </c:pt>
                <c:pt idx="33952">
                  <c:v>-8.1010245413390518E-3</c:v>
                </c:pt>
                <c:pt idx="33953">
                  <c:v>-8.1010245413390518E-3</c:v>
                </c:pt>
                <c:pt idx="33954">
                  <c:v>-8.1010245413390518E-3</c:v>
                </c:pt>
                <c:pt idx="33955">
                  <c:v>-8.1010245413390518E-3</c:v>
                </c:pt>
                <c:pt idx="33956">
                  <c:v>-8.1010245413390518E-3</c:v>
                </c:pt>
                <c:pt idx="33957">
                  <c:v>-8.1010245413390518E-3</c:v>
                </c:pt>
                <c:pt idx="33958">
                  <c:v>-8.1010245413390518E-3</c:v>
                </c:pt>
                <c:pt idx="33959">
                  <c:v>-8.1010245413390518E-3</c:v>
                </c:pt>
                <c:pt idx="33960">
                  <c:v>-8.1010245413390518E-3</c:v>
                </c:pt>
                <c:pt idx="33961">
                  <c:v>-8.1010245413390518E-3</c:v>
                </c:pt>
                <c:pt idx="33962">
                  <c:v>-8.3392899690255227E-3</c:v>
                </c:pt>
                <c:pt idx="33963">
                  <c:v>-8.3392899690255227E-3</c:v>
                </c:pt>
                <c:pt idx="33964">
                  <c:v>-8.3392899690255227E-3</c:v>
                </c:pt>
                <c:pt idx="33965">
                  <c:v>-8.3392899690255227E-3</c:v>
                </c:pt>
                <c:pt idx="33966">
                  <c:v>-8.3392899690255227E-3</c:v>
                </c:pt>
                <c:pt idx="33967">
                  <c:v>-8.3392899690255227E-3</c:v>
                </c:pt>
                <c:pt idx="33968">
                  <c:v>-8.3392899690255227E-3</c:v>
                </c:pt>
                <c:pt idx="33969">
                  <c:v>-8.3392899690255227E-3</c:v>
                </c:pt>
                <c:pt idx="33970">
                  <c:v>-8.3392899690255227E-3</c:v>
                </c:pt>
                <c:pt idx="33971">
                  <c:v>-8.3392899690255227E-3</c:v>
                </c:pt>
                <c:pt idx="33972">
                  <c:v>-8.3392899690255227E-3</c:v>
                </c:pt>
                <c:pt idx="33973">
                  <c:v>-8.3392899690255227E-3</c:v>
                </c:pt>
                <c:pt idx="33974">
                  <c:v>-8.3392899690255227E-3</c:v>
                </c:pt>
                <c:pt idx="33975">
                  <c:v>-8.3392899690255227E-3</c:v>
                </c:pt>
                <c:pt idx="33976">
                  <c:v>-8.3392899690255227E-3</c:v>
                </c:pt>
                <c:pt idx="33977">
                  <c:v>-8.3392899690255227E-3</c:v>
                </c:pt>
                <c:pt idx="33978">
                  <c:v>-8.3392899690255227E-3</c:v>
                </c:pt>
                <c:pt idx="33979">
                  <c:v>-8.3392899690255227E-3</c:v>
                </c:pt>
                <c:pt idx="33980">
                  <c:v>-8.3392899690255227E-3</c:v>
                </c:pt>
                <c:pt idx="33981">
                  <c:v>-8.3392899690255227E-3</c:v>
                </c:pt>
                <c:pt idx="33982">
                  <c:v>-8.3392899690255227E-3</c:v>
                </c:pt>
                <c:pt idx="33983">
                  <c:v>-8.3392899690255227E-3</c:v>
                </c:pt>
                <c:pt idx="33984">
                  <c:v>-8.3392899690255227E-3</c:v>
                </c:pt>
                <c:pt idx="33985">
                  <c:v>-8.3392899690255227E-3</c:v>
                </c:pt>
                <c:pt idx="33986">
                  <c:v>-8.3392899690255227E-3</c:v>
                </c:pt>
                <c:pt idx="33987">
                  <c:v>-8.3392899690255227E-3</c:v>
                </c:pt>
                <c:pt idx="33988">
                  <c:v>-8.3392899690255227E-3</c:v>
                </c:pt>
                <c:pt idx="33989">
                  <c:v>-8.3392899690255227E-3</c:v>
                </c:pt>
                <c:pt idx="33990">
                  <c:v>-8.3392899690255227E-3</c:v>
                </c:pt>
                <c:pt idx="33991">
                  <c:v>-8.3392899690255227E-3</c:v>
                </c:pt>
                <c:pt idx="33992">
                  <c:v>-8.3392899690255227E-3</c:v>
                </c:pt>
                <c:pt idx="33993">
                  <c:v>-8.3392899690255227E-3</c:v>
                </c:pt>
                <c:pt idx="33994">
                  <c:v>-8.3392899690255227E-3</c:v>
                </c:pt>
                <c:pt idx="33995">
                  <c:v>-8.3392899690255227E-3</c:v>
                </c:pt>
                <c:pt idx="33996">
                  <c:v>-8.3392899690255227E-3</c:v>
                </c:pt>
                <c:pt idx="33997">
                  <c:v>-8.3392899690255227E-3</c:v>
                </c:pt>
                <c:pt idx="33998">
                  <c:v>-8.3392899690255227E-3</c:v>
                </c:pt>
                <c:pt idx="33999">
                  <c:v>-8.3392899690255227E-3</c:v>
                </c:pt>
                <c:pt idx="34000">
                  <c:v>-8.3392899690255227E-3</c:v>
                </c:pt>
                <c:pt idx="34001">
                  <c:v>-7.8627591136526485E-3</c:v>
                </c:pt>
                <c:pt idx="34002">
                  <c:v>-7.8627591136526485E-3</c:v>
                </c:pt>
                <c:pt idx="34003">
                  <c:v>-7.8627591136526485E-3</c:v>
                </c:pt>
                <c:pt idx="34004">
                  <c:v>-7.8627591136526485E-3</c:v>
                </c:pt>
                <c:pt idx="34005">
                  <c:v>-7.8627591136526485E-3</c:v>
                </c:pt>
                <c:pt idx="34006">
                  <c:v>-7.8627591136526485E-3</c:v>
                </c:pt>
                <c:pt idx="34007">
                  <c:v>-7.8627591136526485E-3</c:v>
                </c:pt>
                <c:pt idx="34008">
                  <c:v>-7.8627591136526485E-3</c:v>
                </c:pt>
                <c:pt idx="34009">
                  <c:v>-7.8627591136526485E-3</c:v>
                </c:pt>
                <c:pt idx="34010">
                  <c:v>-7.8627591136526485E-3</c:v>
                </c:pt>
                <c:pt idx="34011">
                  <c:v>-7.8627591136526485E-3</c:v>
                </c:pt>
                <c:pt idx="34012">
                  <c:v>-7.8627591136526485E-3</c:v>
                </c:pt>
                <c:pt idx="34013">
                  <c:v>-7.8627591136526485E-3</c:v>
                </c:pt>
                <c:pt idx="34014">
                  <c:v>-7.8627591136526485E-3</c:v>
                </c:pt>
                <c:pt idx="34015">
                  <c:v>-7.8627591136526485E-3</c:v>
                </c:pt>
                <c:pt idx="34016">
                  <c:v>-7.8627591136526485E-3</c:v>
                </c:pt>
                <c:pt idx="34017">
                  <c:v>-7.8627591136526485E-3</c:v>
                </c:pt>
                <c:pt idx="34018">
                  <c:v>-7.8627591136526485E-3</c:v>
                </c:pt>
                <c:pt idx="34019">
                  <c:v>-8.5775553967119746E-3</c:v>
                </c:pt>
                <c:pt idx="34020">
                  <c:v>-8.5775553967119746E-3</c:v>
                </c:pt>
                <c:pt idx="34021">
                  <c:v>-8.5775553967119746E-3</c:v>
                </c:pt>
                <c:pt idx="34022">
                  <c:v>-8.5775553967119746E-3</c:v>
                </c:pt>
                <c:pt idx="34023">
                  <c:v>-8.5775553967119746E-3</c:v>
                </c:pt>
                <c:pt idx="34024">
                  <c:v>-8.5775553967119746E-3</c:v>
                </c:pt>
                <c:pt idx="34025">
                  <c:v>-8.5775553967119746E-3</c:v>
                </c:pt>
                <c:pt idx="34026">
                  <c:v>-8.5775553967119746E-3</c:v>
                </c:pt>
                <c:pt idx="34027">
                  <c:v>-8.5775553967119746E-3</c:v>
                </c:pt>
                <c:pt idx="34028">
                  <c:v>-8.5775553967119746E-3</c:v>
                </c:pt>
                <c:pt idx="34029">
                  <c:v>-8.5775553967119746E-3</c:v>
                </c:pt>
                <c:pt idx="34030">
                  <c:v>-8.5775553967119746E-3</c:v>
                </c:pt>
                <c:pt idx="34031">
                  <c:v>-8.5775553967119746E-3</c:v>
                </c:pt>
                <c:pt idx="34032">
                  <c:v>-8.5775553967119746E-3</c:v>
                </c:pt>
                <c:pt idx="34033">
                  <c:v>-8.5775553967119746E-3</c:v>
                </c:pt>
                <c:pt idx="34034">
                  <c:v>-8.1010245413390518E-3</c:v>
                </c:pt>
                <c:pt idx="34035">
                  <c:v>-8.1010245413390518E-3</c:v>
                </c:pt>
                <c:pt idx="34036">
                  <c:v>-8.1010245413390518E-3</c:v>
                </c:pt>
                <c:pt idx="34037">
                  <c:v>-8.1010245413390518E-3</c:v>
                </c:pt>
                <c:pt idx="34038">
                  <c:v>-8.1010245413390518E-3</c:v>
                </c:pt>
                <c:pt idx="34039">
                  <c:v>-8.5775553967119746E-3</c:v>
                </c:pt>
                <c:pt idx="34040">
                  <c:v>-8.5775553967119746E-3</c:v>
                </c:pt>
                <c:pt idx="34041">
                  <c:v>-8.5775553967119746E-3</c:v>
                </c:pt>
                <c:pt idx="34042">
                  <c:v>-8.5775553967119746E-3</c:v>
                </c:pt>
                <c:pt idx="34043">
                  <c:v>-8.5775553967119746E-3</c:v>
                </c:pt>
                <c:pt idx="34044">
                  <c:v>-8.5775553967119746E-3</c:v>
                </c:pt>
                <c:pt idx="34045">
                  <c:v>-8.5775553967119746E-3</c:v>
                </c:pt>
                <c:pt idx="34046">
                  <c:v>-8.5775553967119746E-3</c:v>
                </c:pt>
                <c:pt idx="34047">
                  <c:v>-8.5775553967119746E-3</c:v>
                </c:pt>
                <c:pt idx="34048">
                  <c:v>-8.5775553967119746E-3</c:v>
                </c:pt>
                <c:pt idx="34049">
                  <c:v>-8.5775553967119746E-3</c:v>
                </c:pt>
                <c:pt idx="34050">
                  <c:v>-8.5775553967119746E-3</c:v>
                </c:pt>
                <c:pt idx="34051">
                  <c:v>-8.5775553967119746E-3</c:v>
                </c:pt>
                <c:pt idx="34052">
                  <c:v>-8.5775553967119746E-3</c:v>
                </c:pt>
                <c:pt idx="34053">
                  <c:v>-8.5775553967119746E-3</c:v>
                </c:pt>
                <c:pt idx="34054">
                  <c:v>-8.5775553967119746E-3</c:v>
                </c:pt>
                <c:pt idx="34055">
                  <c:v>-8.5775553967119746E-3</c:v>
                </c:pt>
                <c:pt idx="34056">
                  <c:v>-8.5775553967119746E-3</c:v>
                </c:pt>
                <c:pt idx="34057">
                  <c:v>-8.5775553967119746E-3</c:v>
                </c:pt>
                <c:pt idx="34058">
                  <c:v>-8.5775553967119746E-3</c:v>
                </c:pt>
                <c:pt idx="34059">
                  <c:v>-8.5775553967119746E-3</c:v>
                </c:pt>
                <c:pt idx="34060">
                  <c:v>-8.5775553967119746E-3</c:v>
                </c:pt>
                <c:pt idx="34061">
                  <c:v>-8.5775553967119746E-3</c:v>
                </c:pt>
                <c:pt idx="34062">
                  <c:v>-8.5775553967119746E-3</c:v>
                </c:pt>
                <c:pt idx="34063">
                  <c:v>-8.5775553967119746E-3</c:v>
                </c:pt>
                <c:pt idx="34064">
                  <c:v>-8.5775553967119746E-3</c:v>
                </c:pt>
                <c:pt idx="34065">
                  <c:v>-8.5775553967119746E-3</c:v>
                </c:pt>
                <c:pt idx="34066">
                  <c:v>-8.5775553967119746E-3</c:v>
                </c:pt>
                <c:pt idx="34067">
                  <c:v>-8.5775553967119746E-3</c:v>
                </c:pt>
                <c:pt idx="34068">
                  <c:v>-8.5775553967119746E-3</c:v>
                </c:pt>
                <c:pt idx="34069">
                  <c:v>-8.5775553967119746E-3</c:v>
                </c:pt>
                <c:pt idx="34070">
                  <c:v>-8.5775553967119746E-3</c:v>
                </c:pt>
                <c:pt idx="34071">
                  <c:v>-8.5775553967119746E-3</c:v>
                </c:pt>
                <c:pt idx="34072">
                  <c:v>-8.5775553967119746E-3</c:v>
                </c:pt>
                <c:pt idx="34073">
                  <c:v>-8.5775553967119746E-3</c:v>
                </c:pt>
                <c:pt idx="34074">
                  <c:v>-8.5775553967119746E-3</c:v>
                </c:pt>
                <c:pt idx="34075">
                  <c:v>-8.5775553967119746E-3</c:v>
                </c:pt>
                <c:pt idx="34076">
                  <c:v>-8.5775553967119746E-3</c:v>
                </c:pt>
                <c:pt idx="34077">
                  <c:v>-8.8158208243984248E-3</c:v>
                </c:pt>
                <c:pt idx="34078">
                  <c:v>-8.8158208243984248E-3</c:v>
                </c:pt>
                <c:pt idx="34079">
                  <c:v>-9.0540862520849027E-3</c:v>
                </c:pt>
                <c:pt idx="34080">
                  <c:v>-9.0540862520849027E-3</c:v>
                </c:pt>
                <c:pt idx="34081">
                  <c:v>-9.0540862520849027E-3</c:v>
                </c:pt>
                <c:pt idx="34082">
                  <c:v>-9.0540862520849027E-3</c:v>
                </c:pt>
                <c:pt idx="34083">
                  <c:v>-9.0540862520849027E-3</c:v>
                </c:pt>
                <c:pt idx="34084">
                  <c:v>-9.0540862520849027E-3</c:v>
                </c:pt>
                <c:pt idx="34085">
                  <c:v>-9.0540862520849027E-3</c:v>
                </c:pt>
                <c:pt idx="34086">
                  <c:v>-9.0540862520849027E-3</c:v>
                </c:pt>
                <c:pt idx="34087">
                  <c:v>-9.0540862520849027E-3</c:v>
                </c:pt>
                <c:pt idx="34088">
                  <c:v>-9.0540862520849027E-3</c:v>
                </c:pt>
                <c:pt idx="34089">
                  <c:v>-9.0540862520849027E-3</c:v>
                </c:pt>
                <c:pt idx="34090">
                  <c:v>-9.0540862520849027E-3</c:v>
                </c:pt>
                <c:pt idx="34091">
                  <c:v>-9.0540862520849027E-3</c:v>
                </c:pt>
                <c:pt idx="34092">
                  <c:v>-9.0540862520849027E-3</c:v>
                </c:pt>
                <c:pt idx="34093">
                  <c:v>-9.0540862520849027E-3</c:v>
                </c:pt>
                <c:pt idx="34094">
                  <c:v>-9.0540862520849027E-3</c:v>
                </c:pt>
                <c:pt idx="34095">
                  <c:v>-9.0540862520849027E-3</c:v>
                </c:pt>
                <c:pt idx="34096">
                  <c:v>-9.0540862520849027E-3</c:v>
                </c:pt>
                <c:pt idx="34097">
                  <c:v>-9.0540862520849027E-3</c:v>
                </c:pt>
                <c:pt idx="34098">
                  <c:v>-9.0540862520849027E-3</c:v>
                </c:pt>
                <c:pt idx="34099">
                  <c:v>-9.0540862520849027E-3</c:v>
                </c:pt>
                <c:pt idx="34100">
                  <c:v>-9.0540862520849027E-3</c:v>
                </c:pt>
                <c:pt idx="34101">
                  <c:v>-9.0540862520849027E-3</c:v>
                </c:pt>
                <c:pt idx="34102">
                  <c:v>-9.0540862520849027E-3</c:v>
                </c:pt>
                <c:pt idx="34103">
                  <c:v>-9.0540862520849027E-3</c:v>
                </c:pt>
                <c:pt idx="34104">
                  <c:v>-9.0540862520849027E-3</c:v>
                </c:pt>
                <c:pt idx="34105">
                  <c:v>-9.0540862520849027E-3</c:v>
                </c:pt>
                <c:pt idx="34106">
                  <c:v>-9.0540862520849027E-3</c:v>
                </c:pt>
                <c:pt idx="34107">
                  <c:v>-9.5306171074577162E-3</c:v>
                </c:pt>
                <c:pt idx="34108">
                  <c:v>-9.7688825351441768E-3</c:v>
                </c:pt>
                <c:pt idx="34109">
                  <c:v>-1.0007147962830597E-2</c:v>
                </c:pt>
                <c:pt idx="34110">
                  <c:v>-1.0007147962830597E-2</c:v>
                </c:pt>
                <c:pt idx="34111">
                  <c:v>-1.0007147962830597E-2</c:v>
                </c:pt>
                <c:pt idx="34112">
                  <c:v>-1.0007147962830597E-2</c:v>
                </c:pt>
                <c:pt idx="34113">
                  <c:v>-1.0007147962830597E-2</c:v>
                </c:pt>
                <c:pt idx="34114">
                  <c:v>-9.7688825351441768E-3</c:v>
                </c:pt>
                <c:pt idx="34115">
                  <c:v>-9.7688825351441768E-3</c:v>
                </c:pt>
                <c:pt idx="34116">
                  <c:v>-9.7688825351441768E-3</c:v>
                </c:pt>
                <c:pt idx="34117">
                  <c:v>-9.7688825351441768E-3</c:v>
                </c:pt>
                <c:pt idx="34118">
                  <c:v>-9.7688825351441768E-3</c:v>
                </c:pt>
                <c:pt idx="34119">
                  <c:v>-9.7688825351441768E-3</c:v>
                </c:pt>
                <c:pt idx="34120">
                  <c:v>-1.0007147962830597E-2</c:v>
                </c:pt>
                <c:pt idx="34121">
                  <c:v>-1.0007147962830597E-2</c:v>
                </c:pt>
                <c:pt idx="34122">
                  <c:v>-1.0007147962830597E-2</c:v>
                </c:pt>
                <c:pt idx="34123">
                  <c:v>-1.0007147962830597E-2</c:v>
                </c:pt>
                <c:pt idx="34124">
                  <c:v>-1.0007147962830597E-2</c:v>
                </c:pt>
                <c:pt idx="34125">
                  <c:v>-1.0007147962830597E-2</c:v>
                </c:pt>
                <c:pt idx="34126">
                  <c:v>-1.0007147962830597E-2</c:v>
                </c:pt>
                <c:pt idx="34127">
                  <c:v>-1.0007147962830597E-2</c:v>
                </c:pt>
                <c:pt idx="34128">
                  <c:v>-1.0007147962830597E-2</c:v>
                </c:pt>
                <c:pt idx="34129">
                  <c:v>-1.0007147962830597E-2</c:v>
                </c:pt>
                <c:pt idx="34130">
                  <c:v>-1.0007147962830597E-2</c:v>
                </c:pt>
                <c:pt idx="34131">
                  <c:v>-1.0007147962830597E-2</c:v>
                </c:pt>
                <c:pt idx="34132">
                  <c:v>-1.0007147962830597E-2</c:v>
                </c:pt>
                <c:pt idx="34133">
                  <c:v>-1.0007147962830597E-2</c:v>
                </c:pt>
                <c:pt idx="34134">
                  <c:v>-1.0007147962830597E-2</c:v>
                </c:pt>
                <c:pt idx="34135">
                  <c:v>-1.0007147962830597E-2</c:v>
                </c:pt>
                <c:pt idx="34136">
                  <c:v>-1.0007147962830597E-2</c:v>
                </c:pt>
                <c:pt idx="34137">
                  <c:v>-1.0007147962830597E-2</c:v>
                </c:pt>
                <c:pt idx="34138">
                  <c:v>-9.7688825351441768E-3</c:v>
                </c:pt>
                <c:pt idx="34139">
                  <c:v>-9.7688825351441768E-3</c:v>
                </c:pt>
                <c:pt idx="34140">
                  <c:v>-9.5306171074577162E-3</c:v>
                </c:pt>
                <c:pt idx="34141">
                  <c:v>-9.5306171074577162E-3</c:v>
                </c:pt>
                <c:pt idx="34142">
                  <c:v>-9.7688825351441768E-3</c:v>
                </c:pt>
                <c:pt idx="34143">
                  <c:v>-9.7688825351441768E-3</c:v>
                </c:pt>
                <c:pt idx="34144">
                  <c:v>-9.7688825351441768E-3</c:v>
                </c:pt>
                <c:pt idx="34145">
                  <c:v>-9.7688825351441768E-3</c:v>
                </c:pt>
                <c:pt idx="34146">
                  <c:v>-9.7688825351441768E-3</c:v>
                </c:pt>
                <c:pt idx="34147">
                  <c:v>-9.7688825351441768E-3</c:v>
                </c:pt>
                <c:pt idx="34148">
                  <c:v>-9.7688825351441768E-3</c:v>
                </c:pt>
                <c:pt idx="34149">
                  <c:v>-9.7688825351441768E-3</c:v>
                </c:pt>
                <c:pt idx="34150">
                  <c:v>-9.7688825351441768E-3</c:v>
                </c:pt>
                <c:pt idx="34151">
                  <c:v>-9.7688825351441768E-3</c:v>
                </c:pt>
                <c:pt idx="34152">
                  <c:v>-9.7688825351441768E-3</c:v>
                </c:pt>
                <c:pt idx="34153">
                  <c:v>-9.7688825351441768E-3</c:v>
                </c:pt>
                <c:pt idx="34154">
                  <c:v>-9.7688825351441768E-3</c:v>
                </c:pt>
                <c:pt idx="34155">
                  <c:v>-9.7688825351441768E-3</c:v>
                </c:pt>
                <c:pt idx="34156">
                  <c:v>-9.7688825351441768E-3</c:v>
                </c:pt>
                <c:pt idx="34157">
                  <c:v>-9.7688825351441768E-3</c:v>
                </c:pt>
                <c:pt idx="34158">
                  <c:v>-9.7688825351441768E-3</c:v>
                </c:pt>
                <c:pt idx="34159">
                  <c:v>-9.7688825351441768E-3</c:v>
                </c:pt>
                <c:pt idx="34160">
                  <c:v>-9.7688825351441768E-3</c:v>
                </c:pt>
                <c:pt idx="34161">
                  <c:v>-9.7688825351441768E-3</c:v>
                </c:pt>
                <c:pt idx="34162">
                  <c:v>-9.7688825351441768E-3</c:v>
                </c:pt>
                <c:pt idx="34163">
                  <c:v>-9.7688825351441768E-3</c:v>
                </c:pt>
                <c:pt idx="34164">
                  <c:v>-9.7688825351441768E-3</c:v>
                </c:pt>
                <c:pt idx="34165">
                  <c:v>-9.7688825351441768E-3</c:v>
                </c:pt>
                <c:pt idx="34166">
                  <c:v>-9.7688825351441768E-3</c:v>
                </c:pt>
                <c:pt idx="34167">
                  <c:v>-9.7688825351441768E-3</c:v>
                </c:pt>
                <c:pt idx="34168">
                  <c:v>-9.7688825351441768E-3</c:v>
                </c:pt>
                <c:pt idx="34169">
                  <c:v>-9.7688825351441768E-3</c:v>
                </c:pt>
                <c:pt idx="34170">
                  <c:v>-9.7688825351441768E-3</c:v>
                </c:pt>
                <c:pt idx="34171">
                  <c:v>-9.7688825351441768E-3</c:v>
                </c:pt>
                <c:pt idx="34172">
                  <c:v>-9.7688825351441768E-3</c:v>
                </c:pt>
                <c:pt idx="34173">
                  <c:v>-9.7688825351441768E-3</c:v>
                </c:pt>
                <c:pt idx="34174">
                  <c:v>-9.7688825351441768E-3</c:v>
                </c:pt>
                <c:pt idx="34175">
                  <c:v>-1.0007147962830597E-2</c:v>
                </c:pt>
                <c:pt idx="34176">
                  <c:v>-1.0007147962830597E-2</c:v>
                </c:pt>
                <c:pt idx="34177">
                  <c:v>-1.0007147962830597E-2</c:v>
                </c:pt>
                <c:pt idx="34178">
                  <c:v>-1.0007147962830597E-2</c:v>
                </c:pt>
                <c:pt idx="34179">
                  <c:v>-1.0007147962830597E-2</c:v>
                </c:pt>
                <c:pt idx="34180">
                  <c:v>-1.0007147962830597E-2</c:v>
                </c:pt>
                <c:pt idx="34181">
                  <c:v>-1.0007147962830597E-2</c:v>
                </c:pt>
                <c:pt idx="34182">
                  <c:v>-1.0007147962830597E-2</c:v>
                </c:pt>
                <c:pt idx="34183">
                  <c:v>-1.0007147962830597E-2</c:v>
                </c:pt>
                <c:pt idx="34184">
                  <c:v>-1.0007147962830597E-2</c:v>
                </c:pt>
                <c:pt idx="34185">
                  <c:v>-1.0007147962830597E-2</c:v>
                </c:pt>
                <c:pt idx="34186">
                  <c:v>-1.0007147962830597E-2</c:v>
                </c:pt>
                <c:pt idx="34187">
                  <c:v>-1.0007147962830597E-2</c:v>
                </c:pt>
                <c:pt idx="34188">
                  <c:v>-1.0007147962830597E-2</c:v>
                </c:pt>
                <c:pt idx="34189">
                  <c:v>-1.0007147962830597E-2</c:v>
                </c:pt>
                <c:pt idx="34190">
                  <c:v>-1.0007147962830597E-2</c:v>
                </c:pt>
                <c:pt idx="34191">
                  <c:v>-1.0007147962830597E-2</c:v>
                </c:pt>
                <c:pt idx="34192">
                  <c:v>-1.0007147962830597E-2</c:v>
                </c:pt>
                <c:pt idx="34193">
                  <c:v>-1.0007147962830597E-2</c:v>
                </c:pt>
                <c:pt idx="34194">
                  <c:v>-1.0007147962830597E-2</c:v>
                </c:pt>
                <c:pt idx="34195">
                  <c:v>-1.0007147962830597E-2</c:v>
                </c:pt>
                <c:pt idx="34196">
                  <c:v>-1.0007147962830597E-2</c:v>
                </c:pt>
                <c:pt idx="34197">
                  <c:v>-1.0007147962830597E-2</c:v>
                </c:pt>
                <c:pt idx="34198">
                  <c:v>-1.0007147962830597E-2</c:v>
                </c:pt>
                <c:pt idx="34199">
                  <c:v>-1.0007147962830597E-2</c:v>
                </c:pt>
                <c:pt idx="34200">
                  <c:v>-1.0007147962830597E-2</c:v>
                </c:pt>
                <c:pt idx="34201">
                  <c:v>-1.0007147962830597E-2</c:v>
                </c:pt>
                <c:pt idx="34202">
                  <c:v>-1.0007147962830597E-2</c:v>
                </c:pt>
                <c:pt idx="34203">
                  <c:v>-1.0245413390517103E-2</c:v>
                </c:pt>
                <c:pt idx="34204">
                  <c:v>-1.0245413390517103E-2</c:v>
                </c:pt>
                <c:pt idx="34205">
                  <c:v>-1.0483678818203534E-2</c:v>
                </c:pt>
                <c:pt idx="34206">
                  <c:v>-1.0483678818203534E-2</c:v>
                </c:pt>
                <c:pt idx="34207">
                  <c:v>-1.0721944245889962E-2</c:v>
                </c:pt>
                <c:pt idx="34208">
                  <c:v>-1.0721944245889962E-2</c:v>
                </c:pt>
                <c:pt idx="34209">
                  <c:v>-1.0721944245889962E-2</c:v>
                </c:pt>
                <c:pt idx="34210">
                  <c:v>-1.0721944245889962E-2</c:v>
                </c:pt>
                <c:pt idx="34211">
                  <c:v>-1.0721944245889962E-2</c:v>
                </c:pt>
                <c:pt idx="34212">
                  <c:v>-1.0721944245889962E-2</c:v>
                </c:pt>
                <c:pt idx="34213">
                  <c:v>-1.0721944245889962E-2</c:v>
                </c:pt>
                <c:pt idx="34214">
                  <c:v>-1.0721944245889962E-2</c:v>
                </c:pt>
                <c:pt idx="34215">
                  <c:v>-1.0483678818203534E-2</c:v>
                </c:pt>
                <c:pt idx="34216">
                  <c:v>-1.0483678818203534E-2</c:v>
                </c:pt>
                <c:pt idx="34217">
                  <c:v>-1.0483678818203534E-2</c:v>
                </c:pt>
                <c:pt idx="34218">
                  <c:v>-1.0483678818203534E-2</c:v>
                </c:pt>
                <c:pt idx="34219">
                  <c:v>-1.0483678818203534E-2</c:v>
                </c:pt>
                <c:pt idx="34220">
                  <c:v>-1.0483678818203534E-2</c:v>
                </c:pt>
                <c:pt idx="34221">
                  <c:v>-1.0483678818203534E-2</c:v>
                </c:pt>
                <c:pt idx="34222">
                  <c:v>-1.0483678818203534E-2</c:v>
                </c:pt>
                <c:pt idx="34223">
                  <c:v>-1.0721944245889962E-2</c:v>
                </c:pt>
                <c:pt idx="34224">
                  <c:v>-1.0721944245889962E-2</c:v>
                </c:pt>
                <c:pt idx="34225">
                  <c:v>-1.0721944245889962E-2</c:v>
                </c:pt>
                <c:pt idx="34226">
                  <c:v>-1.0721944245889962E-2</c:v>
                </c:pt>
                <c:pt idx="34227">
                  <c:v>-1.0721944245889962E-2</c:v>
                </c:pt>
                <c:pt idx="34228">
                  <c:v>-1.0721944245889962E-2</c:v>
                </c:pt>
                <c:pt idx="34229">
                  <c:v>-1.0721944245889962E-2</c:v>
                </c:pt>
                <c:pt idx="34230">
                  <c:v>-1.0721944245889962E-2</c:v>
                </c:pt>
                <c:pt idx="34231">
                  <c:v>-1.0721944245889962E-2</c:v>
                </c:pt>
                <c:pt idx="34232">
                  <c:v>-1.0721944245889962E-2</c:v>
                </c:pt>
                <c:pt idx="34233">
                  <c:v>-1.0721944245889962E-2</c:v>
                </c:pt>
                <c:pt idx="34234">
                  <c:v>-1.0721944245889962E-2</c:v>
                </c:pt>
                <c:pt idx="34235">
                  <c:v>-1.0721944245889962E-2</c:v>
                </c:pt>
                <c:pt idx="34236">
                  <c:v>-1.0721944245889962E-2</c:v>
                </c:pt>
                <c:pt idx="34237">
                  <c:v>-1.0721944245889962E-2</c:v>
                </c:pt>
                <c:pt idx="34238">
                  <c:v>-1.0245413390517103E-2</c:v>
                </c:pt>
                <c:pt idx="34239">
                  <c:v>-1.0245413390517103E-2</c:v>
                </c:pt>
                <c:pt idx="34240">
                  <c:v>-1.0245413390517103E-2</c:v>
                </c:pt>
                <c:pt idx="34241">
                  <c:v>-1.0245413390517103E-2</c:v>
                </c:pt>
                <c:pt idx="34242">
                  <c:v>-1.0007147962830597E-2</c:v>
                </c:pt>
                <c:pt idx="34243">
                  <c:v>-1.0007147962830597E-2</c:v>
                </c:pt>
                <c:pt idx="34244">
                  <c:v>-1.0007147962830597E-2</c:v>
                </c:pt>
                <c:pt idx="34245">
                  <c:v>-1.0007147962830597E-2</c:v>
                </c:pt>
                <c:pt idx="34246">
                  <c:v>-9.7688825351441768E-3</c:v>
                </c:pt>
                <c:pt idx="34247">
                  <c:v>-9.7688825351441768E-3</c:v>
                </c:pt>
                <c:pt idx="34248">
                  <c:v>-9.7688825351441768E-3</c:v>
                </c:pt>
                <c:pt idx="34249">
                  <c:v>-9.7688825351441768E-3</c:v>
                </c:pt>
                <c:pt idx="34250">
                  <c:v>-9.7688825351441768E-3</c:v>
                </c:pt>
                <c:pt idx="34251">
                  <c:v>-9.7688825351441768E-3</c:v>
                </c:pt>
                <c:pt idx="34252">
                  <c:v>-9.7688825351441768E-3</c:v>
                </c:pt>
                <c:pt idx="34253">
                  <c:v>-9.7688825351441768E-3</c:v>
                </c:pt>
                <c:pt idx="34254">
                  <c:v>-9.7688825351441768E-3</c:v>
                </c:pt>
                <c:pt idx="34255">
                  <c:v>-9.7688825351441768E-3</c:v>
                </c:pt>
                <c:pt idx="34256">
                  <c:v>-9.7688825351441768E-3</c:v>
                </c:pt>
                <c:pt idx="34257">
                  <c:v>-9.7688825351441768E-3</c:v>
                </c:pt>
                <c:pt idx="34258">
                  <c:v>-9.7688825351441768E-3</c:v>
                </c:pt>
                <c:pt idx="34259">
                  <c:v>-9.7688825351441768E-3</c:v>
                </c:pt>
                <c:pt idx="34260">
                  <c:v>-9.7688825351441768E-3</c:v>
                </c:pt>
                <c:pt idx="34261">
                  <c:v>-9.7688825351441768E-3</c:v>
                </c:pt>
                <c:pt idx="34262">
                  <c:v>-9.5306171074577162E-3</c:v>
                </c:pt>
                <c:pt idx="34263">
                  <c:v>-9.5306171074577162E-3</c:v>
                </c:pt>
                <c:pt idx="34264">
                  <c:v>-1.0007147962830597E-2</c:v>
                </c:pt>
                <c:pt idx="34265">
                  <c:v>-1.0007147962830597E-2</c:v>
                </c:pt>
                <c:pt idx="34266">
                  <c:v>-9.7688825351441768E-3</c:v>
                </c:pt>
                <c:pt idx="34267">
                  <c:v>-9.7688825351441768E-3</c:v>
                </c:pt>
                <c:pt idx="34268">
                  <c:v>-9.5306171074577162E-3</c:v>
                </c:pt>
                <c:pt idx="34269">
                  <c:v>-9.5306171074577162E-3</c:v>
                </c:pt>
                <c:pt idx="34270">
                  <c:v>-9.5306171074577162E-3</c:v>
                </c:pt>
                <c:pt idx="34271">
                  <c:v>-9.5306171074577162E-3</c:v>
                </c:pt>
                <c:pt idx="34272">
                  <c:v>-9.7688825351441768E-3</c:v>
                </c:pt>
                <c:pt idx="34273">
                  <c:v>-9.7688825351441768E-3</c:v>
                </c:pt>
                <c:pt idx="34274">
                  <c:v>-1.0007147962830597E-2</c:v>
                </c:pt>
                <c:pt idx="34275">
                  <c:v>-1.0007147962830597E-2</c:v>
                </c:pt>
                <c:pt idx="34276">
                  <c:v>-1.0007147962830597E-2</c:v>
                </c:pt>
                <c:pt idx="34277">
                  <c:v>-1.0007147962830597E-2</c:v>
                </c:pt>
                <c:pt idx="34278">
                  <c:v>-1.0007147962830597E-2</c:v>
                </c:pt>
                <c:pt idx="34279">
                  <c:v>-1.0007147962830597E-2</c:v>
                </c:pt>
                <c:pt idx="34280">
                  <c:v>-1.0007147962830597E-2</c:v>
                </c:pt>
                <c:pt idx="34281">
                  <c:v>-1.0007147962830597E-2</c:v>
                </c:pt>
                <c:pt idx="34282">
                  <c:v>-1.0007147962830597E-2</c:v>
                </c:pt>
                <c:pt idx="34283">
                  <c:v>-1.0007147962830597E-2</c:v>
                </c:pt>
                <c:pt idx="34284">
                  <c:v>-1.0007147962830597E-2</c:v>
                </c:pt>
                <c:pt idx="34285">
                  <c:v>-1.0007147962830597E-2</c:v>
                </c:pt>
                <c:pt idx="34286">
                  <c:v>-1.0007147962830597E-2</c:v>
                </c:pt>
                <c:pt idx="34287">
                  <c:v>-1.0007147962830597E-2</c:v>
                </c:pt>
                <c:pt idx="34288">
                  <c:v>-1.0007147962830597E-2</c:v>
                </c:pt>
                <c:pt idx="34289">
                  <c:v>-1.0007147962830597E-2</c:v>
                </c:pt>
                <c:pt idx="34290">
                  <c:v>-1.0007147962830597E-2</c:v>
                </c:pt>
                <c:pt idx="34291">
                  <c:v>-1.0007147962830597E-2</c:v>
                </c:pt>
                <c:pt idx="34292">
                  <c:v>-1.0007147962830597E-2</c:v>
                </c:pt>
                <c:pt idx="34293">
                  <c:v>-1.0007147962830597E-2</c:v>
                </c:pt>
                <c:pt idx="34294">
                  <c:v>-1.0007147962830597E-2</c:v>
                </c:pt>
                <c:pt idx="34295">
                  <c:v>-1.0007147962830597E-2</c:v>
                </c:pt>
                <c:pt idx="34296">
                  <c:v>-1.0007147962830597E-2</c:v>
                </c:pt>
                <c:pt idx="34297">
                  <c:v>-1.0007147962830597E-2</c:v>
                </c:pt>
                <c:pt idx="34298">
                  <c:v>-1.0007147962830597E-2</c:v>
                </c:pt>
                <c:pt idx="34299">
                  <c:v>-1.0007147962830597E-2</c:v>
                </c:pt>
                <c:pt idx="34300">
                  <c:v>-1.0007147962830597E-2</c:v>
                </c:pt>
                <c:pt idx="34301">
                  <c:v>-1.0007147962830597E-2</c:v>
                </c:pt>
                <c:pt idx="34302">
                  <c:v>-1.0007147962830597E-2</c:v>
                </c:pt>
                <c:pt idx="34303">
                  <c:v>-1.0007147962830597E-2</c:v>
                </c:pt>
                <c:pt idx="34304">
                  <c:v>-1.0007147962830597E-2</c:v>
                </c:pt>
                <c:pt idx="34305">
                  <c:v>-1.0007147962830597E-2</c:v>
                </c:pt>
                <c:pt idx="34306">
                  <c:v>-1.0007147962830597E-2</c:v>
                </c:pt>
                <c:pt idx="34307">
                  <c:v>-1.0007147962830597E-2</c:v>
                </c:pt>
                <c:pt idx="34308">
                  <c:v>-1.0007147962830597E-2</c:v>
                </c:pt>
                <c:pt idx="34309">
                  <c:v>-1.0007147962830597E-2</c:v>
                </c:pt>
                <c:pt idx="34310">
                  <c:v>-1.0007147962830597E-2</c:v>
                </c:pt>
                <c:pt idx="34311">
                  <c:v>-1.0007147962830597E-2</c:v>
                </c:pt>
                <c:pt idx="34312">
                  <c:v>-1.0007147962830597E-2</c:v>
                </c:pt>
                <c:pt idx="34313">
                  <c:v>-9.7688825351441768E-3</c:v>
                </c:pt>
                <c:pt idx="34314">
                  <c:v>-9.7688825351441768E-3</c:v>
                </c:pt>
                <c:pt idx="34315">
                  <c:v>-9.5306171074577162E-3</c:v>
                </c:pt>
                <c:pt idx="34316">
                  <c:v>-9.5306171074577162E-3</c:v>
                </c:pt>
                <c:pt idx="34317">
                  <c:v>-9.5306171074577162E-3</c:v>
                </c:pt>
                <c:pt idx="34318">
                  <c:v>-9.5306171074577162E-3</c:v>
                </c:pt>
                <c:pt idx="34319">
                  <c:v>-9.5306171074577162E-3</c:v>
                </c:pt>
                <c:pt idx="34320">
                  <c:v>-9.5306171074577162E-3</c:v>
                </c:pt>
                <c:pt idx="34321">
                  <c:v>-9.5306171074577162E-3</c:v>
                </c:pt>
                <c:pt idx="34322">
                  <c:v>-9.5306171074577162E-3</c:v>
                </c:pt>
                <c:pt idx="34323">
                  <c:v>-9.2923516797712713E-3</c:v>
                </c:pt>
                <c:pt idx="34324">
                  <c:v>-9.2923516797712713E-3</c:v>
                </c:pt>
                <c:pt idx="34325">
                  <c:v>-9.2923516797712713E-3</c:v>
                </c:pt>
                <c:pt idx="34326">
                  <c:v>-9.2923516797712713E-3</c:v>
                </c:pt>
                <c:pt idx="34327">
                  <c:v>-9.2923516797712713E-3</c:v>
                </c:pt>
                <c:pt idx="34328">
                  <c:v>-9.2923516797712713E-3</c:v>
                </c:pt>
                <c:pt idx="34329">
                  <c:v>-9.2923516797712713E-3</c:v>
                </c:pt>
                <c:pt idx="34330">
                  <c:v>-9.2923516797712713E-3</c:v>
                </c:pt>
                <c:pt idx="34331">
                  <c:v>-9.2923516797712713E-3</c:v>
                </c:pt>
                <c:pt idx="34332">
                  <c:v>-9.2923516797712713E-3</c:v>
                </c:pt>
                <c:pt idx="34333">
                  <c:v>-9.2923516797712713E-3</c:v>
                </c:pt>
                <c:pt idx="34334">
                  <c:v>-9.2923516797712713E-3</c:v>
                </c:pt>
                <c:pt idx="34335">
                  <c:v>-9.2923516797712713E-3</c:v>
                </c:pt>
                <c:pt idx="34336">
                  <c:v>-9.2923516797712713E-3</c:v>
                </c:pt>
                <c:pt idx="34337">
                  <c:v>-9.2923516797712713E-3</c:v>
                </c:pt>
                <c:pt idx="34338">
                  <c:v>-9.2923516797712713E-3</c:v>
                </c:pt>
                <c:pt idx="34339">
                  <c:v>-9.2923516797712713E-3</c:v>
                </c:pt>
                <c:pt idx="34340">
                  <c:v>-9.2923516797712713E-3</c:v>
                </c:pt>
                <c:pt idx="34341">
                  <c:v>-1.0007147962830597E-2</c:v>
                </c:pt>
                <c:pt idx="34342">
                  <c:v>-1.0007147962830597E-2</c:v>
                </c:pt>
                <c:pt idx="34343">
                  <c:v>-9.7688825351441768E-3</c:v>
                </c:pt>
                <c:pt idx="34344">
                  <c:v>-9.7688825351441768E-3</c:v>
                </c:pt>
                <c:pt idx="34345">
                  <c:v>-9.7688825351441768E-3</c:v>
                </c:pt>
                <c:pt idx="34346">
                  <c:v>-9.7688825351441768E-3</c:v>
                </c:pt>
                <c:pt idx="34347">
                  <c:v>-1.0007147962830597E-2</c:v>
                </c:pt>
                <c:pt idx="34348">
                  <c:v>-1.0007147962830597E-2</c:v>
                </c:pt>
                <c:pt idx="34349">
                  <c:v>-1.0007147962830597E-2</c:v>
                </c:pt>
                <c:pt idx="34350">
                  <c:v>-1.0007147962830597E-2</c:v>
                </c:pt>
                <c:pt idx="34351">
                  <c:v>-1.0007147962830597E-2</c:v>
                </c:pt>
                <c:pt idx="34352">
                  <c:v>-1.0007147962830597E-2</c:v>
                </c:pt>
                <c:pt idx="34353">
                  <c:v>-1.0007147962830597E-2</c:v>
                </c:pt>
                <c:pt idx="34354">
                  <c:v>-1.0007147962830597E-2</c:v>
                </c:pt>
                <c:pt idx="34355">
                  <c:v>-1.0007147962830597E-2</c:v>
                </c:pt>
                <c:pt idx="34356">
                  <c:v>-1.0007147962830597E-2</c:v>
                </c:pt>
                <c:pt idx="34357">
                  <c:v>-1.0007147962830597E-2</c:v>
                </c:pt>
                <c:pt idx="34358">
                  <c:v>-1.0007147962830597E-2</c:v>
                </c:pt>
                <c:pt idx="34359">
                  <c:v>-1.0007147962830597E-2</c:v>
                </c:pt>
                <c:pt idx="34360">
                  <c:v>-1.0007147962830597E-2</c:v>
                </c:pt>
                <c:pt idx="34361">
                  <c:v>-1.0007147962830597E-2</c:v>
                </c:pt>
                <c:pt idx="34362">
                  <c:v>-1.0007147962830597E-2</c:v>
                </c:pt>
                <c:pt idx="34363">
                  <c:v>-1.0007147962830597E-2</c:v>
                </c:pt>
                <c:pt idx="34364">
                  <c:v>-9.7688825351441768E-3</c:v>
                </c:pt>
                <c:pt idx="34365">
                  <c:v>-9.7688825351441768E-3</c:v>
                </c:pt>
                <c:pt idx="34366">
                  <c:v>-9.7688825351441768E-3</c:v>
                </c:pt>
                <c:pt idx="34367">
                  <c:v>-9.7688825351441768E-3</c:v>
                </c:pt>
                <c:pt idx="34368">
                  <c:v>-9.7688825351441768E-3</c:v>
                </c:pt>
                <c:pt idx="34369">
                  <c:v>-9.7688825351441768E-3</c:v>
                </c:pt>
                <c:pt idx="34370">
                  <c:v>-9.7688825351441768E-3</c:v>
                </c:pt>
                <c:pt idx="34371">
                  <c:v>-9.7688825351441768E-3</c:v>
                </c:pt>
                <c:pt idx="34372">
                  <c:v>-9.7688825351441768E-3</c:v>
                </c:pt>
                <c:pt idx="34373">
                  <c:v>-9.7688825351441768E-3</c:v>
                </c:pt>
                <c:pt idx="34374">
                  <c:v>-9.7688825351441768E-3</c:v>
                </c:pt>
                <c:pt idx="34375">
                  <c:v>-9.7688825351441768E-3</c:v>
                </c:pt>
                <c:pt idx="34376">
                  <c:v>-9.7688825351441768E-3</c:v>
                </c:pt>
                <c:pt idx="34377">
                  <c:v>-9.7688825351441768E-3</c:v>
                </c:pt>
                <c:pt idx="34378">
                  <c:v>-9.7688825351441768E-3</c:v>
                </c:pt>
                <c:pt idx="34379">
                  <c:v>-9.7688825351441768E-3</c:v>
                </c:pt>
                <c:pt idx="34380">
                  <c:v>-9.7688825351441768E-3</c:v>
                </c:pt>
                <c:pt idx="34381">
                  <c:v>-9.7688825351441768E-3</c:v>
                </c:pt>
                <c:pt idx="34382">
                  <c:v>-9.7688825351441768E-3</c:v>
                </c:pt>
                <c:pt idx="34383">
                  <c:v>-9.7688825351441768E-3</c:v>
                </c:pt>
                <c:pt idx="34384">
                  <c:v>-9.7688825351441768E-3</c:v>
                </c:pt>
                <c:pt idx="34385">
                  <c:v>-9.7688825351441768E-3</c:v>
                </c:pt>
                <c:pt idx="34386">
                  <c:v>-9.7688825351441768E-3</c:v>
                </c:pt>
                <c:pt idx="34387">
                  <c:v>-9.5306171074577162E-3</c:v>
                </c:pt>
                <c:pt idx="34388">
                  <c:v>-9.5306171074577162E-3</c:v>
                </c:pt>
                <c:pt idx="34389">
                  <c:v>-9.5306171074577162E-3</c:v>
                </c:pt>
                <c:pt idx="34390">
                  <c:v>-9.5306171074577162E-3</c:v>
                </c:pt>
                <c:pt idx="34391">
                  <c:v>-9.5306171074577162E-3</c:v>
                </c:pt>
                <c:pt idx="34392">
                  <c:v>-9.5306171074577162E-3</c:v>
                </c:pt>
                <c:pt idx="34393">
                  <c:v>-9.5306171074577162E-3</c:v>
                </c:pt>
                <c:pt idx="34394">
                  <c:v>-9.5306171074577162E-3</c:v>
                </c:pt>
                <c:pt idx="34395">
                  <c:v>-9.5306171074577162E-3</c:v>
                </c:pt>
                <c:pt idx="34396">
                  <c:v>-9.5306171074577162E-3</c:v>
                </c:pt>
                <c:pt idx="34397">
                  <c:v>-9.5306171074577162E-3</c:v>
                </c:pt>
                <c:pt idx="34398">
                  <c:v>-9.5306171074577162E-3</c:v>
                </c:pt>
                <c:pt idx="34399">
                  <c:v>-9.5306171074577162E-3</c:v>
                </c:pt>
                <c:pt idx="34400">
                  <c:v>-9.5306171074577162E-3</c:v>
                </c:pt>
                <c:pt idx="34401">
                  <c:v>-9.5306171074577162E-3</c:v>
                </c:pt>
                <c:pt idx="34402">
                  <c:v>-9.5306171074577162E-3</c:v>
                </c:pt>
                <c:pt idx="34403">
                  <c:v>-9.2923516797712713E-3</c:v>
                </c:pt>
                <c:pt idx="34404">
                  <c:v>-9.2923516797712713E-3</c:v>
                </c:pt>
                <c:pt idx="34405">
                  <c:v>-9.5306171074577162E-3</c:v>
                </c:pt>
                <c:pt idx="34406">
                  <c:v>-9.5306171074577162E-3</c:v>
                </c:pt>
                <c:pt idx="34407">
                  <c:v>-9.5306171074577162E-3</c:v>
                </c:pt>
                <c:pt idx="34408">
                  <c:v>-9.5306171074577162E-3</c:v>
                </c:pt>
                <c:pt idx="34409">
                  <c:v>-9.5306171074577162E-3</c:v>
                </c:pt>
                <c:pt idx="34410">
                  <c:v>-9.5306171074577162E-3</c:v>
                </c:pt>
                <c:pt idx="34411">
                  <c:v>-9.5306171074577162E-3</c:v>
                </c:pt>
                <c:pt idx="34412">
                  <c:v>-9.5306171074577162E-3</c:v>
                </c:pt>
                <c:pt idx="34413">
                  <c:v>-9.5306171074577162E-3</c:v>
                </c:pt>
                <c:pt idx="34414">
                  <c:v>-9.5306171074577162E-3</c:v>
                </c:pt>
                <c:pt idx="34415">
                  <c:v>-9.5306171074577162E-3</c:v>
                </c:pt>
                <c:pt idx="34416">
                  <c:v>-9.5306171074577162E-3</c:v>
                </c:pt>
                <c:pt idx="34417">
                  <c:v>-9.5306171074577162E-3</c:v>
                </c:pt>
                <c:pt idx="34418">
                  <c:v>-9.5306171074577162E-3</c:v>
                </c:pt>
                <c:pt idx="34419">
                  <c:v>-9.5306171074577162E-3</c:v>
                </c:pt>
                <c:pt idx="34420">
                  <c:v>-9.5306171074577162E-3</c:v>
                </c:pt>
                <c:pt idx="34421">
                  <c:v>-9.5306171074577162E-3</c:v>
                </c:pt>
                <c:pt idx="34422">
                  <c:v>-9.5306171074577162E-3</c:v>
                </c:pt>
                <c:pt idx="34423">
                  <c:v>-9.5306171074577162E-3</c:v>
                </c:pt>
                <c:pt idx="34424">
                  <c:v>-9.5306171074577162E-3</c:v>
                </c:pt>
                <c:pt idx="34425">
                  <c:v>-9.5306171074577162E-3</c:v>
                </c:pt>
                <c:pt idx="34426">
                  <c:v>-9.5306171074577162E-3</c:v>
                </c:pt>
                <c:pt idx="34427">
                  <c:v>-9.5306171074577162E-3</c:v>
                </c:pt>
                <c:pt idx="34428">
                  <c:v>-9.5306171074577162E-3</c:v>
                </c:pt>
                <c:pt idx="34429">
                  <c:v>-9.5306171074577162E-3</c:v>
                </c:pt>
                <c:pt idx="34430">
                  <c:v>-9.2923516797712713E-3</c:v>
                </c:pt>
                <c:pt idx="34431">
                  <c:v>-9.2923516797712713E-3</c:v>
                </c:pt>
                <c:pt idx="34432">
                  <c:v>-9.5306171074577162E-3</c:v>
                </c:pt>
                <c:pt idx="34433">
                  <c:v>-9.5306171074577162E-3</c:v>
                </c:pt>
                <c:pt idx="34434">
                  <c:v>-9.5306171074577162E-3</c:v>
                </c:pt>
                <c:pt idx="34435">
                  <c:v>-9.5306171074577162E-3</c:v>
                </c:pt>
                <c:pt idx="34436">
                  <c:v>-9.5306171074577162E-3</c:v>
                </c:pt>
                <c:pt idx="34437">
                  <c:v>-9.5306171074577162E-3</c:v>
                </c:pt>
                <c:pt idx="34438">
                  <c:v>-9.5306171074577162E-3</c:v>
                </c:pt>
                <c:pt idx="34439">
                  <c:v>-9.5306171074577162E-3</c:v>
                </c:pt>
                <c:pt idx="34440">
                  <c:v>-9.5306171074577162E-3</c:v>
                </c:pt>
                <c:pt idx="34441">
                  <c:v>-9.5306171074577162E-3</c:v>
                </c:pt>
                <c:pt idx="34442">
                  <c:v>-9.5306171074577162E-3</c:v>
                </c:pt>
                <c:pt idx="34443">
                  <c:v>-9.5306171074577162E-3</c:v>
                </c:pt>
                <c:pt idx="34444">
                  <c:v>-9.5306171074577162E-3</c:v>
                </c:pt>
                <c:pt idx="34445">
                  <c:v>-9.5306171074577162E-3</c:v>
                </c:pt>
                <c:pt idx="34446">
                  <c:v>-9.5306171074577162E-3</c:v>
                </c:pt>
                <c:pt idx="34447">
                  <c:v>-9.5306171074577162E-3</c:v>
                </c:pt>
                <c:pt idx="34448">
                  <c:v>-9.5306171074577162E-3</c:v>
                </c:pt>
                <c:pt idx="34449">
                  <c:v>-9.5306171074577162E-3</c:v>
                </c:pt>
                <c:pt idx="34450">
                  <c:v>-9.5306171074577162E-3</c:v>
                </c:pt>
                <c:pt idx="34451">
                  <c:v>-9.5306171074577162E-3</c:v>
                </c:pt>
                <c:pt idx="34452">
                  <c:v>-9.7688825351441768E-3</c:v>
                </c:pt>
                <c:pt idx="34453">
                  <c:v>-9.7688825351441768E-3</c:v>
                </c:pt>
                <c:pt idx="34454">
                  <c:v>-9.7688825351441768E-3</c:v>
                </c:pt>
                <c:pt idx="34455">
                  <c:v>-9.7688825351441768E-3</c:v>
                </c:pt>
                <c:pt idx="34456">
                  <c:v>-9.7688825351441768E-3</c:v>
                </c:pt>
                <c:pt idx="34457">
                  <c:v>-9.7688825351441768E-3</c:v>
                </c:pt>
                <c:pt idx="34458">
                  <c:v>-9.7688825351441768E-3</c:v>
                </c:pt>
                <c:pt idx="34459">
                  <c:v>-9.7688825351441768E-3</c:v>
                </c:pt>
                <c:pt idx="34460">
                  <c:v>-9.7688825351441768E-3</c:v>
                </c:pt>
                <c:pt idx="34461">
                  <c:v>-9.7688825351441768E-3</c:v>
                </c:pt>
                <c:pt idx="34462">
                  <c:v>-9.7688825351441768E-3</c:v>
                </c:pt>
                <c:pt idx="34463">
                  <c:v>-9.7688825351441768E-3</c:v>
                </c:pt>
                <c:pt idx="34464">
                  <c:v>-9.7688825351441768E-3</c:v>
                </c:pt>
                <c:pt idx="34465">
                  <c:v>-1.0007147962830597E-2</c:v>
                </c:pt>
                <c:pt idx="34466">
                  <c:v>-1.0245413390517103E-2</c:v>
                </c:pt>
                <c:pt idx="34467">
                  <c:v>-1.0245413390517103E-2</c:v>
                </c:pt>
                <c:pt idx="34468">
                  <c:v>-1.0245413390517103E-2</c:v>
                </c:pt>
                <c:pt idx="34469">
                  <c:v>-1.0007147962830597E-2</c:v>
                </c:pt>
                <c:pt idx="34470">
                  <c:v>-1.0007147962830597E-2</c:v>
                </c:pt>
                <c:pt idx="34471">
                  <c:v>-1.0007147962830597E-2</c:v>
                </c:pt>
                <c:pt idx="34472">
                  <c:v>-1.0007147962830597E-2</c:v>
                </c:pt>
                <c:pt idx="34473">
                  <c:v>-1.0007147962830597E-2</c:v>
                </c:pt>
                <c:pt idx="34474">
                  <c:v>-1.0007147962830597E-2</c:v>
                </c:pt>
                <c:pt idx="34475">
                  <c:v>-1.0007147962830597E-2</c:v>
                </c:pt>
                <c:pt idx="34476">
                  <c:v>-1.0245413390517103E-2</c:v>
                </c:pt>
                <c:pt idx="34477">
                  <c:v>-1.0245413390517103E-2</c:v>
                </c:pt>
                <c:pt idx="34478">
                  <c:v>-1.0245413390517103E-2</c:v>
                </c:pt>
                <c:pt idx="34479">
                  <c:v>-1.0007147962830597E-2</c:v>
                </c:pt>
                <c:pt idx="34480">
                  <c:v>-1.0007147962830597E-2</c:v>
                </c:pt>
                <c:pt idx="34481">
                  <c:v>-1.0007147962830597E-2</c:v>
                </c:pt>
                <c:pt idx="34482">
                  <c:v>-1.0007147962830597E-2</c:v>
                </c:pt>
                <c:pt idx="34483">
                  <c:v>-1.0007147962830597E-2</c:v>
                </c:pt>
                <c:pt idx="34484">
                  <c:v>-1.0007147962830597E-2</c:v>
                </c:pt>
                <c:pt idx="34485">
                  <c:v>-1.0007147962830597E-2</c:v>
                </c:pt>
                <c:pt idx="34486">
                  <c:v>-1.0007147962830597E-2</c:v>
                </c:pt>
                <c:pt idx="34487">
                  <c:v>-1.0007147962830597E-2</c:v>
                </c:pt>
                <c:pt idx="34488">
                  <c:v>-1.0007147962830597E-2</c:v>
                </c:pt>
                <c:pt idx="34489">
                  <c:v>-1.0007147962830597E-2</c:v>
                </c:pt>
                <c:pt idx="34490">
                  <c:v>-1.0007147962830597E-2</c:v>
                </c:pt>
                <c:pt idx="34491">
                  <c:v>-1.0007147962830597E-2</c:v>
                </c:pt>
                <c:pt idx="34492">
                  <c:v>-1.0007147962830597E-2</c:v>
                </c:pt>
                <c:pt idx="34493">
                  <c:v>-1.0007147962830597E-2</c:v>
                </c:pt>
                <c:pt idx="34494">
                  <c:v>-1.0007147962830597E-2</c:v>
                </c:pt>
                <c:pt idx="34495">
                  <c:v>-1.0007147962830597E-2</c:v>
                </c:pt>
                <c:pt idx="34496">
                  <c:v>-1.0007147962830597E-2</c:v>
                </c:pt>
                <c:pt idx="34497">
                  <c:v>-1.0007147962830597E-2</c:v>
                </c:pt>
                <c:pt idx="34498">
                  <c:v>-1.0007147962830597E-2</c:v>
                </c:pt>
                <c:pt idx="34499">
                  <c:v>-1.0007147962830597E-2</c:v>
                </c:pt>
                <c:pt idx="34500">
                  <c:v>-1.0007147962830597E-2</c:v>
                </c:pt>
                <c:pt idx="34501">
                  <c:v>-1.0007147962830597E-2</c:v>
                </c:pt>
                <c:pt idx="34502">
                  <c:v>-1.0007147962830597E-2</c:v>
                </c:pt>
                <c:pt idx="34503">
                  <c:v>-1.0007147962830597E-2</c:v>
                </c:pt>
                <c:pt idx="34504">
                  <c:v>-1.0007147962830597E-2</c:v>
                </c:pt>
                <c:pt idx="34505">
                  <c:v>-1.0007147962830597E-2</c:v>
                </c:pt>
                <c:pt idx="34506">
                  <c:v>-1.0007147962830597E-2</c:v>
                </c:pt>
                <c:pt idx="34507">
                  <c:v>-1.0007147962830597E-2</c:v>
                </c:pt>
                <c:pt idx="34508">
                  <c:v>-1.0007147962830597E-2</c:v>
                </c:pt>
                <c:pt idx="34509">
                  <c:v>-1.0007147962830597E-2</c:v>
                </c:pt>
                <c:pt idx="34510">
                  <c:v>-1.0007147962830597E-2</c:v>
                </c:pt>
                <c:pt idx="34511">
                  <c:v>-1.0007147962830597E-2</c:v>
                </c:pt>
                <c:pt idx="34512">
                  <c:v>-1.0007147962830597E-2</c:v>
                </c:pt>
                <c:pt idx="34513">
                  <c:v>-1.0245413390517103E-2</c:v>
                </c:pt>
                <c:pt idx="34514">
                  <c:v>-1.0245413390517103E-2</c:v>
                </c:pt>
                <c:pt idx="34515">
                  <c:v>-1.0245413390517103E-2</c:v>
                </c:pt>
                <c:pt idx="34516">
                  <c:v>-1.0245413390517103E-2</c:v>
                </c:pt>
                <c:pt idx="34517">
                  <c:v>-1.0245413390517103E-2</c:v>
                </c:pt>
                <c:pt idx="34518">
                  <c:v>-1.0245413390517103E-2</c:v>
                </c:pt>
                <c:pt idx="34519">
                  <c:v>-1.0007147962830597E-2</c:v>
                </c:pt>
                <c:pt idx="34520">
                  <c:v>-1.0007147962830597E-2</c:v>
                </c:pt>
                <c:pt idx="34521">
                  <c:v>-1.0007147962830597E-2</c:v>
                </c:pt>
                <c:pt idx="34522">
                  <c:v>-1.0007147962830597E-2</c:v>
                </c:pt>
                <c:pt idx="34523">
                  <c:v>-1.0007147962830597E-2</c:v>
                </c:pt>
                <c:pt idx="34524">
                  <c:v>-1.0007147962830597E-2</c:v>
                </c:pt>
                <c:pt idx="34525">
                  <c:v>-1.0007147962830597E-2</c:v>
                </c:pt>
                <c:pt idx="34526">
                  <c:v>-1.0007147962830597E-2</c:v>
                </c:pt>
                <c:pt idx="34527">
                  <c:v>-1.0007147962830597E-2</c:v>
                </c:pt>
                <c:pt idx="34528">
                  <c:v>-1.0007147962830597E-2</c:v>
                </c:pt>
                <c:pt idx="34529">
                  <c:v>-1.0007147962830597E-2</c:v>
                </c:pt>
                <c:pt idx="34530">
                  <c:v>-9.5306171074577162E-3</c:v>
                </c:pt>
                <c:pt idx="34531">
                  <c:v>-9.5306171074577162E-3</c:v>
                </c:pt>
                <c:pt idx="34532">
                  <c:v>-9.5306171074577162E-3</c:v>
                </c:pt>
                <c:pt idx="34533">
                  <c:v>-9.5306171074577162E-3</c:v>
                </c:pt>
                <c:pt idx="34534">
                  <c:v>-9.5306171074577162E-3</c:v>
                </c:pt>
                <c:pt idx="34535">
                  <c:v>-9.5306171074577162E-3</c:v>
                </c:pt>
                <c:pt idx="34536">
                  <c:v>-9.5306171074577162E-3</c:v>
                </c:pt>
                <c:pt idx="34537">
                  <c:v>-9.5306171074577162E-3</c:v>
                </c:pt>
                <c:pt idx="34538">
                  <c:v>-9.5306171074577162E-3</c:v>
                </c:pt>
                <c:pt idx="34539">
                  <c:v>-9.5306171074577162E-3</c:v>
                </c:pt>
                <c:pt idx="34540">
                  <c:v>-9.5306171074577162E-3</c:v>
                </c:pt>
                <c:pt idx="34541">
                  <c:v>-9.5306171074577162E-3</c:v>
                </c:pt>
                <c:pt idx="34542">
                  <c:v>-9.5306171074577162E-3</c:v>
                </c:pt>
                <c:pt idx="34543">
                  <c:v>-9.5306171074577162E-3</c:v>
                </c:pt>
                <c:pt idx="34544">
                  <c:v>-9.5306171074577162E-3</c:v>
                </c:pt>
                <c:pt idx="34545">
                  <c:v>-9.5306171074577162E-3</c:v>
                </c:pt>
                <c:pt idx="34546">
                  <c:v>-9.5306171074577162E-3</c:v>
                </c:pt>
                <c:pt idx="34547">
                  <c:v>-9.5306171074577162E-3</c:v>
                </c:pt>
                <c:pt idx="34548">
                  <c:v>-9.5306171074577162E-3</c:v>
                </c:pt>
                <c:pt idx="34549">
                  <c:v>-9.5306171074577162E-3</c:v>
                </c:pt>
                <c:pt idx="34550">
                  <c:v>-9.5306171074577162E-3</c:v>
                </c:pt>
                <c:pt idx="34551">
                  <c:v>-9.5306171074577162E-3</c:v>
                </c:pt>
                <c:pt idx="34552">
                  <c:v>-9.5306171074577162E-3</c:v>
                </c:pt>
                <c:pt idx="34553">
                  <c:v>-9.5306171074577162E-3</c:v>
                </c:pt>
                <c:pt idx="34554">
                  <c:v>-9.5306171074577162E-3</c:v>
                </c:pt>
                <c:pt idx="34555">
                  <c:v>-9.5306171074577162E-3</c:v>
                </c:pt>
                <c:pt idx="34556">
                  <c:v>-9.5306171074577162E-3</c:v>
                </c:pt>
                <c:pt idx="34557">
                  <c:v>-9.5306171074577162E-3</c:v>
                </c:pt>
                <c:pt idx="34558">
                  <c:v>-9.5306171074577162E-3</c:v>
                </c:pt>
                <c:pt idx="34559">
                  <c:v>-9.5306171074577162E-3</c:v>
                </c:pt>
                <c:pt idx="34560">
                  <c:v>-9.5306171074577162E-3</c:v>
                </c:pt>
                <c:pt idx="34561">
                  <c:v>-9.5306171074577162E-3</c:v>
                </c:pt>
                <c:pt idx="34562">
                  <c:v>-9.5306171074577162E-3</c:v>
                </c:pt>
                <c:pt idx="34563">
                  <c:v>-9.5306171074577162E-3</c:v>
                </c:pt>
                <c:pt idx="34564">
                  <c:v>-9.5306171074577162E-3</c:v>
                </c:pt>
                <c:pt idx="34565">
                  <c:v>-9.5306171074577162E-3</c:v>
                </c:pt>
                <c:pt idx="34566">
                  <c:v>-9.5306171074577162E-3</c:v>
                </c:pt>
                <c:pt idx="34567">
                  <c:v>-9.5306171074577162E-3</c:v>
                </c:pt>
                <c:pt idx="34568">
                  <c:v>-9.5306171074577162E-3</c:v>
                </c:pt>
                <c:pt idx="34569">
                  <c:v>-9.5306171074577162E-3</c:v>
                </c:pt>
                <c:pt idx="34570">
                  <c:v>-9.5306171074577162E-3</c:v>
                </c:pt>
                <c:pt idx="34571">
                  <c:v>-9.5306171074577162E-3</c:v>
                </c:pt>
                <c:pt idx="34572">
                  <c:v>-9.5306171074577162E-3</c:v>
                </c:pt>
                <c:pt idx="34573">
                  <c:v>-9.5306171074577162E-3</c:v>
                </c:pt>
                <c:pt idx="34574">
                  <c:v>-9.5306171074577162E-3</c:v>
                </c:pt>
                <c:pt idx="34575">
                  <c:v>-9.5306171074577162E-3</c:v>
                </c:pt>
                <c:pt idx="34576">
                  <c:v>-9.2923516797712713E-3</c:v>
                </c:pt>
                <c:pt idx="34577">
                  <c:v>-9.2923516797712713E-3</c:v>
                </c:pt>
                <c:pt idx="34578">
                  <c:v>-9.2923516797712713E-3</c:v>
                </c:pt>
                <c:pt idx="34579">
                  <c:v>-9.2923516797712713E-3</c:v>
                </c:pt>
                <c:pt idx="34580">
                  <c:v>-9.2923516797712713E-3</c:v>
                </c:pt>
                <c:pt idx="34581">
                  <c:v>-9.2923516797712713E-3</c:v>
                </c:pt>
                <c:pt idx="34582">
                  <c:v>-9.5306171074577162E-3</c:v>
                </c:pt>
                <c:pt idx="34583">
                  <c:v>-9.5306171074577162E-3</c:v>
                </c:pt>
                <c:pt idx="34584">
                  <c:v>-9.5306171074577162E-3</c:v>
                </c:pt>
                <c:pt idx="34585">
                  <c:v>-9.5306171074577162E-3</c:v>
                </c:pt>
                <c:pt idx="34586">
                  <c:v>-9.5306171074577162E-3</c:v>
                </c:pt>
                <c:pt idx="34587">
                  <c:v>-9.5306171074577162E-3</c:v>
                </c:pt>
                <c:pt idx="34588">
                  <c:v>-9.5306171074577162E-3</c:v>
                </c:pt>
                <c:pt idx="34589">
                  <c:v>-9.5306171074577162E-3</c:v>
                </c:pt>
                <c:pt idx="34590">
                  <c:v>-9.5306171074577162E-3</c:v>
                </c:pt>
                <c:pt idx="34591">
                  <c:v>-9.5306171074577162E-3</c:v>
                </c:pt>
                <c:pt idx="34592">
                  <c:v>-9.5306171074577162E-3</c:v>
                </c:pt>
                <c:pt idx="34593">
                  <c:v>-9.5306171074577162E-3</c:v>
                </c:pt>
                <c:pt idx="34594">
                  <c:v>-9.5306171074577162E-3</c:v>
                </c:pt>
                <c:pt idx="34595">
                  <c:v>-9.5306171074577162E-3</c:v>
                </c:pt>
                <c:pt idx="34596">
                  <c:v>-9.5306171074577162E-3</c:v>
                </c:pt>
                <c:pt idx="34597">
                  <c:v>-9.5306171074577162E-3</c:v>
                </c:pt>
                <c:pt idx="34598">
                  <c:v>-9.5306171074577162E-3</c:v>
                </c:pt>
                <c:pt idx="34599">
                  <c:v>-9.5306171074577162E-3</c:v>
                </c:pt>
                <c:pt idx="34600">
                  <c:v>-9.5306171074577162E-3</c:v>
                </c:pt>
                <c:pt idx="34601">
                  <c:v>-9.2923516797712713E-3</c:v>
                </c:pt>
                <c:pt idx="34602">
                  <c:v>-9.2923516797712713E-3</c:v>
                </c:pt>
                <c:pt idx="34603">
                  <c:v>-9.2923516797712713E-3</c:v>
                </c:pt>
                <c:pt idx="34604">
                  <c:v>-9.2923516797712713E-3</c:v>
                </c:pt>
                <c:pt idx="34605">
                  <c:v>-9.2923516797712713E-3</c:v>
                </c:pt>
                <c:pt idx="34606">
                  <c:v>-9.2923516797712713E-3</c:v>
                </c:pt>
                <c:pt idx="34607">
                  <c:v>-9.2923516797712713E-3</c:v>
                </c:pt>
                <c:pt idx="34608">
                  <c:v>-9.2923516797712713E-3</c:v>
                </c:pt>
                <c:pt idx="34609">
                  <c:v>-9.2923516797712713E-3</c:v>
                </c:pt>
                <c:pt idx="34610">
                  <c:v>-9.2923516797712713E-3</c:v>
                </c:pt>
                <c:pt idx="34611">
                  <c:v>-9.2923516797712713E-3</c:v>
                </c:pt>
                <c:pt idx="34612">
                  <c:v>-9.2923516797712713E-3</c:v>
                </c:pt>
                <c:pt idx="34613">
                  <c:v>-9.2923516797712713E-3</c:v>
                </c:pt>
                <c:pt idx="34614">
                  <c:v>-9.2923516797712713E-3</c:v>
                </c:pt>
                <c:pt idx="34615">
                  <c:v>-9.2923516797712713E-3</c:v>
                </c:pt>
                <c:pt idx="34616">
                  <c:v>-9.2923516797712713E-3</c:v>
                </c:pt>
                <c:pt idx="34617">
                  <c:v>-9.2923516797712713E-3</c:v>
                </c:pt>
                <c:pt idx="34618">
                  <c:v>-9.2923516797712713E-3</c:v>
                </c:pt>
                <c:pt idx="34619">
                  <c:v>-9.2923516797712713E-3</c:v>
                </c:pt>
                <c:pt idx="34620">
                  <c:v>-9.2923516797712713E-3</c:v>
                </c:pt>
                <c:pt idx="34621">
                  <c:v>-9.2923516797712713E-3</c:v>
                </c:pt>
                <c:pt idx="34622">
                  <c:v>-9.2923516797712713E-3</c:v>
                </c:pt>
                <c:pt idx="34623">
                  <c:v>-9.2923516797712713E-3</c:v>
                </c:pt>
                <c:pt idx="34624">
                  <c:v>-9.2923516797712713E-3</c:v>
                </c:pt>
                <c:pt idx="34625">
                  <c:v>-9.2923516797712713E-3</c:v>
                </c:pt>
                <c:pt idx="34626">
                  <c:v>-9.2923516797712713E-3</c:v>
                </c:pt>
                <c:pt idx="34627">
                  <c:v>-9.2923516797712713E-3</c:v>
                </c:pt>
                <c:pt idx="34628">
                  <c:v>-9.2923516797712713E-3</c:v>
                </c:pt>
                <c:pt idx="34629">
                  <c:v>-9.2923516797712713E-3</c:v>
                </c:pt>
                <c:pt idx="34630">
                  <c:v>-9.2923516797712713E-3</c:v>
                </c:pt>
                <c:pt idx="34631">
                  <c:v>-9.2923516797712713E-3</c:v>
                </c:pt>
                <c:pt idx="34632">
                  <c:v>-9.2923516797712713E-3</c:v>
                </c:pt>
                <c:pt idx="34633">
                  <c:v>-9.2923516797712713E-3</c:v>
                </c:pt>
                <c:pt idx="34634">
                  <c:v>-9.2923516797712713E-3</c:v>
                </c:pt>
                <c:pt idx="34635">
                  <c:v>-9.2923516797712713E-3</c:v>
                </c:pt>
                <c:pt idx="34636">
                  <c:v>-9.2923516797712713E-3</c:v>
                </c:pt>
                <c:pt idx="34637">
                  <c:v>-9.2923516797712713E-3</c:v>
                </c:pt>
                <c:pt idx="34638">
                  <c:v>-9.2923516797712713E-3</c:v>
                </c:pt>
                <c:pt idx="34639">
                  <c:v>-9.2923516797712713E-3</c:v>
                </c:pt>
                <c:pt idx="34640">
                  <c:v>-9.2923516797712713E-3</c:v>
                </c:pt>
                <c:pt idx="34641">
                  <c:v>-9.2923516797712713E-3</c:v>
                </c:pt>
                <c:pt idx="34642">
                  <c:v>-9.2923516797712713E-3</c:v>
                </c:pt>
                <c:pt idx="34643">
                  <c:v>-9.2923516797712713E-3</c:v>
                </c:pt>
                <c:pt idx="34644">
                  <c:v>-9.2923516797712713E-3</c:v>
                </c:pt>
                <c:pt idx="34645">
                  <c:v>-9.2923516797712713E-3</c:v>
                </c:pt>
                <c:pt idx="34646">
                  <c:v>-9.2923516797712713E-3</c:v>
                </c:pt>
                <c:pt idx="34647">
                  <c:v>-9.2923516797712713E-3</c:v>
                </c:pt>
                <c:pt idx="34648">
                  <c:v>-9.2923516797712713E-3</c:v>
                </c:pt>
                <c:pt idx="34649">
                  <c:v>-9.2923516797712713E-3</c:v>
                </c:pt>
                <c:pt idx="34650">
                  <c:v>-9.2923516797712713E-3</c:v>
                </c:pt>
                <c:pt idx="34651">
                  <c:v>-9.2923516797712713E-3</c:v>
                </c:pt>
                <c:pt idx="34652">
                  <c:v>-9.2923516797712713E-3</c:v>
                </c:pt>
                <c:pt idx="34653">
                  <c:v>-9.2923516797712713E-3</c:v>
                </c:pt>
                <c:pt idx="34654">
                  <c:v>-9.2923516797712713E-3</c:v>
                </c:pt>
                <c:pt idx="34655">
                  <c:v>-9.2923516797712713E-3</c:v>
                </c:pt>
                <c:pt idx="34656">
                  <c:v>-9.2923516797712713E-3</c:v>
                </c:pt>
                <c:pt idx="34657">
                  <c:v>-9.2923516797712713E-3</c:v>
                </c:pt>
                <c:pt idx="34658">
                  <c:v>-9.2923516797712713E-3</c:v>
                </c:pt>
                <c:pt idx="34659">
                  <c:v>-9.2923516797712713E-3</c:v>
                </c:pt>
                <c:pt idx="34660">
                  <c:v>-9.2923516797712713E-3</c:v>
                </c:pt>
                <c:pt idx="34661">
                  <c:v>-9.2923516797712713E-3</c:v>
                </c:pt>
                <c:pt idx="34662">
                  <c:v>-9.2923516797712713E-3</c:v>
                </c:pt>
                <c:pt idx="34663">
                  <c:v>-9.2923516797712713E-3</c:v>
                </c:pt>
                <c:pt idx="34664">
                  <c:v>-9.2923516797712713E-3</c:v>
                </c:pt>
                <c:pt idx="34665">
                  <c:v>-9.2923516797712713E-3</c:v>
                </c:pt>
                <c:pt idx="34666">
                  <c:v>-9.2923516797712713E-3</c:v>
                </c:pt>
                <c:pt idx="34667">
                  <c:v>-9.2923516797712713E-3</c:v>
                </c:pt>
                <c:pt idx="34668">
                  <c:v>-9.5306171074577162E-3</c:v>
                </c:pt>
                <c:pt idx="34669">
                  <c:v>-9.5306171074577162E-3</c:v>
                </c:pt>
                <c:pt idx="34670">
                  <c:v>-9.5306171074577162E-3</c:v>
                </c:pt>
                <c:pt idx="34671">
                  <c:v>-9.5306171074577162E-3</c:v>
                </c:pt>
                <c:pt idx="34672">
                  <c:v>-9.5306171074577162E-3</c:v>
                </c:pt>
                <c:pt idx="34673">
                  <c:v>-8.1126222858506694E-3</c:v>
                </c:pt>
                <c:pt idx="34674">
                  <c:v>-8.1126222858506694E-3</c:v>
                </c:pt>
                <c:pt idx="34675">
                  <c:v>-8.1126222858506694E-3</c:v>
                </c:pt>
                <c:pt idx="34676">
                  <c:v>-8.1126222858506694E-3</c:v>
                </c:pt>
                <c:pt idx="34677">
                  <c:v>-8.1126222858506694E-3</c:v>
                </c:pt>
                <c:pt idx="34678">
                  <c:v>-8.589835361488966E-3</c:v>
                </c:pt>
                <c:pt idx="34679">
                  <c:v>-8.3532219570405727E-3</c:v>
                </c:pt>
                <c:pt idx="34680">
                  <c:v>-8.5918854415274505E-3</c:v>
                </c:pt>
                <c:pt idx="34681">
                  <c:v>-8.3552160420148486E-3</c:v>
                </c:pt>
                <c:pt idx="34682">
                  <c:v>-8.3552160420148486E-3</c:v>
                </c:pt>
                <c:pt idx="34683">
                  <c:v>-8.3552160420148486E-3</c:v>
                </c:pt>
                <c:pt idx="34684">
                  <c:v>-8.3552160420148486E-3</c:v>
                </c:pt>
                <c:pt idx="34685">
                  <c:v>-8.3552160420148486E-3</c:v>
                </c:pt>
                <c:pt idx="34686">
                  <c:v>-8.3552160420148486E-3</c:v>
                </c:pt>
                <c:pt idx="34687">
                  <c:v>-8.3552160420148486E-3</c:v>
                </c:pt>
                <c:pt idx="34688">
                  <c:v>-8.1164955836715205E-3</c:v>
                </c:pt>
                <c:pt idx="34689">
                  <c:v>-8.1164955836715205E-3</c:v>
                </c:pt>
                <c:pt idx="34690">
                  <c:v>-7.877775125328253E-3</c:v>
                </c:pt>
                <c:pt idx="34691">
                  <c:v>-8.1145584725537002E-3</c:v>
                </c:pt>
                <c:pt idx="34692">
                  <c:v>-8.3532219570405727E-3</c:v>
                </c:pt>
                <c:pt idx="34693">
                  <c:v>-8.3532219570405727E-3</c:v>
                </c:pt>
                <c:pt idx="34694">
                  <c:v>-8.3532219570405727E-3</c:v>
                </c:pt>
                <c:pt idx="34695">
                  <c:v>-8.3532219570405727E-3</c:v>
                </c:pt>
                <c:pt idx="34696">
                  <c:v>-8.3532219570405727E-3</c:v>
                </c:pt>
                <c:pt idx="34697">
                  <c:v>-8.3532219570405727E-3</c:v>
                </c:pt>
                <c:pt idx="34698">
                  <c:v>-8.3532219570405727E-3</c:v>
                </c:pt>
                <c:pt idx="34699">
                  <c:v>-8.3532219570405727E-3</c:v>
                </c:pt>
                <c:pt idx="34700">
                  <c:v>-8.3532219570405727E-3</c:v>
                </c:pt>
                <c:pt idx="34701">
                  <c:v>-8.3532219570405727E-3</c:v>
                </c:pt>
                <c:pt idx="34702">
                  <c:v>-8.3532219570405727E-3</c:v>
                </c:pt>
                <c:pt idx="34703">
                  <c:v>-8.3532219570405727E-3</c:v>
                </c:pt>
                <c:pt idx="34704">
                  <c:v>-8.3532219570405727E-3</c:v>
                </c:pt>
                <c:pt idx="34705">
                  <c:v>-8.3532219570405727E-3</c:v>
                </c:pt>
                <c:pt idx="34706">
                  <c:v>-8.3532219570405727E-3</c:v>
                </c:pt>
                <c:pt idx="34707">
                  <c:v>-8.3532219570405727E-3</c:v>
                </c:pt>
                <c:pt idx="34708">
                  <c:v>-8.3532219570405727E-3</c:v>
                </c:pt>
                <c:pt idx="34709">
                  <c:v>-8.3532219570405727E-3</c:v>
                </c:pt>
                <c:pt idx="34710">
                  <c:v>-8.3532219570405727E-3</c:v>
                </c:pt>
                <c:pt idx="34711">
                  <c:v>-8.3532219570405727E-3</c:v>
                </c:pt>
                <c:pt idx="34712">
                  <c:v>-8.3532219570405727E-3</c:v>
                </c:pt>
                <c:pt idx="34713">
                  <c:v>-8.3532219570405727E-3</c:v>
                </c:pt>
                <c:pt idx="34714">
                  <c:v>-8.3532219570405727E-3</c:v>
                </c:pt>
                <c:pt idx="34715">
                  <c:v>-8.3532219570405727E-3</c:v>
                </c:pt>
                <c:pt idx="34716">
                  <c:v>-8.3532219570405727E-3</c:v>
                </c:pt>
                <c:pt idx="34717">
                  <c:v>-8.3532219570405727E-3</c:v>
                </c:pt>
                <c:pt idx="34718">
                  <c:v>-8.3532219570405727E-3</c:v>
                </c:pt>
                <c:pt idx="34719">
                  <c:v>-8.3532219570405727E-3</c:v>
                </c:pt>
                <c:pt idx="34720">
                  <c:v>-8.3532219570405727E-3</c:v>
                </c:pt>
                <c:pt idx="34721">
                  <c:v>-8.1145584725537002E-3</c:v>
                </c:pt>
                <c:pt idx="34722">
                  <c:v>-8.1145584725537002E-3</c:v>
                </c:pt>
                <c:pt idx="34723">
                  <c:v>-8.1145584725537002E-3</c:v>
                </c:pt>
                <c:pt idx="34724">
                  <c:v>-8.3532219570405727E-3</c:v>
                </c:pt>
                <c:pt idx="34725">
                  <c:v>-8.3532219570405727E-3</c:v>
                </c:pt>
                <c:pt idx="34726">
                  <c:v>-8.3532219570405727E-3</c:v>
                </c:pt>
                <c:pt idx="34727">
                  <c:v>-8.3532219570405727E-3</c:v>
                </c:pt>
                <c:pt idx="34728">
                  <c:v>-8.3532219570405727E-3</c:v>
                </c:pt>
                <c:pt idx="34729">
                  <c:v>-8.3532219570405727E-3</c:v>
                </c:pt>
                <c:pt idx="34730">
                  <c:v>-8.3532219570405727E-3</c:v>
                </c:pt>
                <c:pt idx="34731">
                  <c:v>-8.1145584725537002E-3</c:v>
                </c:pt>
                <c:pt idx="34732">
                  <c:v>-8.1145584725537002E-3</c:v>
                </c:pt>
                <c:pt idx="34733">
                  <c:v>-8.1145584725537002E-3</c:v>
                </c:pt>
                <c:pt idx="34734">
                  <c:v>-8.1145584725537002E-3</c:v>
                </c:pt>
                <c:pt idx="34735">
                  <c:v>-8.1145584725537002E-3</c:v>
                </c:pt>
                <c:pt idx="34736">
                  <c:v>-8.1145584725537002E-3</c:v>
                </c:pt>
                <c:pt idx="34737">
                  <c:v>-8.1145584725537002E-3</c:v>
                </c:pt>
                <c:pt idx="34738">
                  <c:v>-8.1145584725537002E-3</c:v>
                </c:pt>
                <c:pt idx="34739">
                  <c:v>-8.1145584725537002E-3</c:v>
                </c:pt>
                <c:pt idx="34740">
                  <c:v>-8.1145584725537002E-3</c:v>
                </c:pt>
                <c:pt idx="34741">
                  <c:v>-8.1145584725537002E-3</c:v>
                </c:pt>
                <c:pt idx="34742">
                  <c:v>-8.1145584725537002E-3</c:v>
                </c:pt>
                <c:pt idx="34743">
                  <c:v>-8.1145584725537002E-3</c:v>
                </c:pt>
                <c:pt idx="34744">
                  <c:v>-8.1145584725537002E-3</c:v>
                </c:pt>
                <c:pt idx="34745">
                  <c:v>-7.8758949880668432E-3</c:v>
                </c:pt>
                <c:pt idx="34746">
                  <c:v>-7.8758949880668432E-3</c:v>
                </c:pt>
                <c:pt idx="34747">
                  <c:v>-7.8758949880668432E-3</c:v>
                </c:pt>
                <c:pt idx="34748">
                  <c:v>-7.8758949880668432E-3</c:v>
                </c:pt>
                <c:pt idx="34749">
                  <c:v>-7.8758949880668432E-3</c:v>
                </c:pt>
                <c:pt idx="34750">
                  <c:v>-7.8758949880668432E-3</c:v>
                </c:pt>
                <c:pt idx="34751">
                  <c:v>-7.8758949880668432E-3</c:v>
                </c:pt>
                <c:pt idx="34752">
                  <c:v>-7.8758949880668432E-3</c:v>
                </c:pt>
                <c:pt idx="34753">
                  <c:v>-7.8758949880668432E-3</c:v>
                </c:pt>
                <c:pt idx="34754">
                  <c:v>-7.8758949880668432E-3</c:v>
                </c:pt>
                <c:pt idx="34755">
                  <c:v>-7.8758949880668432E-3</c:v>
                </c:pt>
                <c:pt idx="34756">
                  <c:v>-8.3492366412214157E-3</c:v>
                </c:pt>
                <c:pt idx="34757">
                  <c:v>-8.3472454090150229E-3</c:v>
                </c:pt>
                <c:pt idx="34758">
                  <c:v>-8.3472454090150229E-3</c:v>
                </c:pt>
                <c:pt idx="34759">
                  <c:v>-8.3472454090150229E-3</c:v>
                </c:pt>
                <c:pt idx="34760">
                  <c:v>-8.3472454090150229E-3</c:v>
                </c:pt>
                <c:pt idx="34761">
                  <c:v>-8.3472454090150229E-3</c:v>
                </c:pt>
                <c:pt idx="34762">
                  <c:v>-8.3472454090150229E-3</c:v>
                </c:pt>
                <c:pt idx="34763">
                  <c:v>-8.3472454090150229E-3</c:v>
                </c:pt>
                <c:pt idx="34764">
                  <c:v>-8.3472454090150229E-3</c:v>
                </c:pt>
                <c:pt idx="34765">
                  <c:v>-8.3472454090150229E-3</c:v>
                </c:pt>
                <c:pt idx="34766">
                  <c:v>-8.3472454090150229E-3</c:v>
                </c:pt>
                <c:pt idx="34767">
                  <c:v>-8.3472454090150229E-3</c:v>
                </c:pt>
                <c:pt idx="34768">
                  <c:v>-8.3472454090150229E-3</c:v>
                </c:pt>
                <c:pt idx="34769">
                  <c:v>-8.1106870229008012E-3</c:v>
                </c:pt>
                <c:pt idx="34770">
                  <c:v>-8.3492366412214157E-3</c:v>
                </c:pt>
                <c:pt idx="34771">
                  <c:v>-8.3492366412214157E-3</c:v>
                </c:pt>
                <c:pt idx="34772">
                  <c:v>-8.3492366412214157E-3</c:v>
                </c:pt>
                <c:pt idx="34773">
                  <c:v>-8.3492366412214157E-3</c:v>
                </c:pt>
                <c:pt idx="34774">
                  <c:v>-8.3492366412214157E-3</c:v>
                </c:pt>
                <c:pt idx="34775">
                  <c:v>-8.3492366412214157E-3</c:v>
                </c:pt>
                <c:pt idx="34776">
                  <c:v>-8.3492366412214157E-3</c:v>
                </c:pt>
                <c:pt idx="34777">
                  <c:v>-8.3492366412214157E-3</c:v>
                </c:pt>
                <c:pt idx="34778">
                  <c:v>-8.3492366412214157E-3</c:v>
                </c:pt>
                <c:pt idx="34779">
                  <c:v>-8.3492366412214157E-3</c:v>
                </c:pt>
                <c:pt idx="34780">
                  <c:v>-8.3492366412214157E-3</c:v>
                </c:pt>
                <c:pt idx="34781">
                  <c:v>-8.3492366412214157E-3</c:v>
                </c:pt>
                <c:pt idx="34782">
                  <c:v>-8.3492366412214157E-3</c:v>
                </c:pt>
                <c:pt idx="34783">
                  <c:v>-8.3492366412214157E-3</c:v>
                </c:pt>
                <c:pt idx="34784">
                  <c:v>-8.3492366412214157E-3</c:v>
                </c:pt>
                <c:pt idx="34785">
                  <c:v>-8.3492366412214157E-3</c:v>
                </c:pt>
                <c:pt idx="34786">
                  <c:v>-8.3492366412214157E-3</c:v>
                </c:pt>
                <c:pt idx="34787">
                  <c:v>-8.5857381349869564E-3</c:v>
                </c:pt>
                <c:pt idx="34788">
                  <c:v>-8.3472454090150229E-3</c:v>
                </c:pt>
                <c:pt idx="34789">
                  <c:v>-8.3472454090150229E-3</c:v>
                </c:pt>
                <c:pt idx="34790">
                  <c:v>-8.3472454090150229E-3</c:v>
                </c:pt>
                <c:pt idx="34791">
                  <c:v>-8.3472454090150229E-3</c:v>
                </c:pt>
                <c:pt idx="34792">
                  <c:v>-8.3472454090150229E-3</c:v>
                </c:pt>
                <c:pt idx="34793">
                  <c:v>-8.3472454090150229E-3</c:v>
                </c:pt>
                <c:pt idx="34794">
                  <c:v>-8.3472454090150229E-3</c:v>
                </c:pt>
                <c:pt idx="34795">
                  <c:v>-8.3472454090150229E-3</c:v>
                </c:pt>
                <c:pt idx="34796">
                  <c:v>-8.3472454090150229E-3</c:v>
                </c:pt>
                <c:pt idx="34797">
                  <c:v>-8.3472454090150229E-3</c:v>
                </c:pt>
                <c:pt idx="34798">
                  <c:v>-8.3472454090150229E-3</c:v>
                </c:pt>
                <c:pt idx="34799">
                  <c:v>-8.3472454090150229E-3</c:v>
                </c:pt>
                <c:pt idx="34800">
                  <c:v>-8.3472454090150229E-3</c:v>
                </c:pt>
                <c:pt idx="34801">
                  <c:v>-8.3472454090150229E-3</c:v>
                </c:pt>
                <c:pt idx="34802">
                  <c:v>-8.3472454090150229E-3</c:v>
                </c:pt>
                <c:pt idx="34803">
                  <c:v>-8.3472454090150229E-3</c:v>
                </c:pt>
                <c:pt idx="34804">
                  <c:v>-8.3472454090150229E-3</c:v>
                </c:pt>
                <c:pt idx="34805">
                  <c:v>-8.3472454090150229E-3</c:v>
                </c:pt>
                <c:pt idx="34806">
                  <c:v>-8.3472454090150229E-3</c:v>
                </c:pt>
                <c:pt idx="34807">
                  <c:v>-8.3472454090150229E-3</c:v>
                </c:pt>
                <c:pt idx="34808">
                  <c:v>-8.3472454090150229E-3</c:v>
                </c:pt>
                <c:pt idx="34809">
                  <c:v>-8.3472454090150229E-3</c:v>
                </c:pt>
                <c:pt idx="34810">
                  <c:v>-8.3472454090150229E-3</c:v>
                </c:pt>
                <c:pt idx="34811">
                  <c:v>-8.3472454090150229E-3</c:v>
                </c:pt>
                <c:pt idx="34812">
                  <c:v>-8.3472454090150229E-3</c:v>
                </c:pt>
                <c:pt idx="34813">
                  <c:v>-8.3472454090150229E-3</c:v>
                </c:pt>
                <c:pt idx="34814">
                  <c:v>-8.3472454090150229E-3</c:v>
                </c:pt>
                <c:pt idx="34815">
                  <c:v>-8.3472454090150229E-3</c:v>
                </c:pt>
                <c:pt idx="34816">
                  <c:v>-8.3472454090150229E-3</c:v>
                </c:pt>
                <c:pt idx="34817">
                  <c:v>-8.3472454090150229E-3</c:v>
                </c:pt>
                <c:pt idx="34818">
                  <c:v>-8.3472454090150229E-3</c:v>
                </c:pt>
                <c:pt idx="34819">
                  <c:v>-8.3472454090150229E-3</c:v>
                </c:pt>
                <c:pt idx="34820">
                  <c:v>-8.3472454090150229E-3</c:v>
                </c:pt>
                <c:pt idx="34821">
                  <c:v>-8.3472454090150229E-3</c:v>
                </c:pt>
                <c:pt idx="34822">
                  <c:v>-8.3472454090150229E-3</c:v>
                </c:pt>
                <c:pt idx="34823">
                  <c:v>-8.3472454090150229E-3</c:v>
                </c:pt>
                <c:pt idx="34824">
                  <c:v>-8.3472454090150229E-3</c:v>
                </c:pt>
                <c:pt idx="34825">
                  <c:v>-8.3472454090150229E-3</c:v>
                </c:pt>
                <c:pt idx="34826">
                  <c:v>-8.3472454090150229E-3</c:v>
                </c:pt>
                <c:pt idx="34827">
                  <c:v>-8.3472454090150229E-3</c:v>
                </c:pt>
                <c:pt idx="34828">
                  <c:v>-8.3472454090150229E-3</c:v>
                </c:pt>
                <c:pt idx="34829">
                  <c:v>-8.3472454090150229E-3</c:v>
                </c:pt>
                <c:pt idx="34830">
                  <c:v>-8.8242308609587528E-3</c:v>
                </c:pt>
                <c:pt idx="34831">
                  <c:v>-8.8242308609587528E-3</c:v>
                </c:pt>
                <c:pt idx="34832">
                  <c:v>-8.8242308609587528E-3</c:v>
                </c:pt>
                <c:pt idx="34833">
                  <c:v>-8.8242308609587528E-3</c:v>
                </c:pt>
                <c:pt idx="34834">
                  <c:v>-8.8242308609587528E-3</c:v>
                </c:pt>
                <c:pt idx="34835">
                  <c:v>-8.8242308609587528E-3</c:v>
                </c:pt>
                <c:pt idx="34836">
                  <c:v>-8.8242308609587528E-3</c:v>
                </c:pt>
                <c:pt idx="34837">
                  <c:v>-8.8242308609587528E-3</c:v>
                </c:pt>
                <c:pt idx="34838">
                  <c:v>-8.8242308609587528E-3</c:v>
                </c:pt>
                <c:pt idx="34839">
                  <c:v>-8.8242308609587528E-3</c:v>
                </c:pt>
                <c:pt idx="34840">
                  <c:v>-8.8242308609587528E-3</c:v>
                </c:pt>
                <c:pt idx="34841">
                  <c:v>-8.8242308609587528E-3</c:v>
                </c:pt>
                <c:pt idx="34842">
                  <c:v>-8.8242308609587528E-3</c:v>
                </c:pt>
                <c:pt idx="34843">
                  <c:v>-8.3472454090150229E-3</c:v>
                </c:pt>
                <c:pt idx="34844">
                  <c:v>-8.3472454090150229E-3</c:v>
                </c:pt>
                <c:pt idx="34845">
                  <c:v>-8.3472454090150229E-3</c:v>
                </c:pt>
                <c:pt idx="34846">
                  <c:v>-8.3472454090150229E-3</c:v>
                </c:pt>
                <c:pt idx="34847">
                  <c:v>-8.3472454090150229E-3</c:v>
                </c:pt>
                <c:pt idx="34848">
                  <c:v>-8.3472454090150229E-3</c:v>
                </c:pt>
                <c:pt idx="34849">
                  <c:v>-8.8242308609587528E-3</c:v>
                </c:pt>
                <c:pt idx="34850">
                  <c:v>-8.8242308609587528E-3</c:v>
                </c:pt>
                <c:pt idx="34851">
                  <c:v>-8.8242308609587528E-3</c:v>
                </c:pt>
                <c:pt idx="34852">
                  <c:v>-8.8242308609587528E-3</c:v>
                </c:pt>
                <c:pt idx="34853">
                  <c:v>-8.8242308609587528E-3</c:v>
                </c:pt>
                <c:pt idx="34854">
                  <c:v>-8.8242308609587528E-3</c:v>
                </c:pt>
                <c:pt idx="34855">
                  <c:v>-9.3012163129025053E-3</c:v>
                </c:pt>
                <c:pt idx="34856">
                  <c:v>-9.3012163129025053E-3</c:v>
                </c:pt>
                <c:pt idx="34857">
                  <c:v>-9.3012163129025053E-3</c:v>
                </c:pt>
                <c:pt idx="34858">
                  <c:v>-9.3012163129025053E-3</c:v>
                </c:pt>
                <c:pt idx="34859">
                  <c:v>-9.3012163129025053E-3</c:v>
                </c:pt>
                <c:pt idx="34860">
                  <c:v>-9.3012163129025053E-3</c:v>
                </c:pt>
                <c:pt idx="34861">
                  <c:v>-9.0627235869306273E-3</c:v>
                </c:pt>
                <c:pt idx="34862">
                  <c:v>-9.0627235869306273E-3</c:v>
                </c:pt>
                <c:pt idx="34863">
                  <c:v>-8.8242308609587528E-3</c:v>
                </c:pt>
                <c:pt idx="34864">
                  <c:v>-8.8242308609587528E-3</c:v>
                </c:pt>
                <c:pt idx="34865">
                  <c:v>-8.8242308609587528E-3</c:v>
                </c:pt>
                <c:pt idx="34866">
                  <c:v>-8.8242308609587528E-3</c:v>
                </c:pt>
                <c:pt idx="34867">
                  <c:v>-8.8242308609587528E-3</c:v>
                </c:pt>
                <c:pt idx="34868">
                  <c:v>-8.8242308609587528E-3</c:v>
                </c:pt>
                <c:pt idx="34869">
                  <c:v>-9.0627235869306273E-3</c:v>
                </c:pt>
                <c:pt idx="34870">
                  <c:v>-9.0627235869306273E-3</c:v>
                </c:pt>
                <c:pt idx="34871">
                  <c:v>-9.0627235869306273E-3</c:v>
                </c:pt>
                <c:pt idx="34872">
                  <c:v>-9.0627235869306273E-3</c:v>
                </c:pt>
                <c:pt idx="34873">
                  <c:v>-9.0627235869306273E-3</c:v>
                </c:pt>
                <c:pt idx="34874">
                  <c:v>-9.0627235869306273E-3</c:v>
                </c:pt>
                <c:pt idx="34875">
                  <c:v>-9.0627235869306273E-3</c:v>
                </c:pt>
                <c:pt idx="34876">
                  <c:v>-9.0627235869306273E-3</c:v>
                </c:pt>
                <c:pt idx="34877">
                  <c:v>-9.0627235869306273E-3</c:v>
                </c:pt>
                <c:pt idx="34878">
                  <c:v>-9.0627235869306273E-3</c:v>
                </c:pt>
                <c:pt idx="34879">
                  <c:v>-9.0627235869306273E-3</c:v>
                </c:pt>
                <c:pt idx="34880">
                  <c:v>-9.0627235869306273E-3</c:v>
                </c:pt>
                <c:pt idx="34881">
                  <c:v>-9.0627235869306273E-3</c:v>
                </c:pt>
                <c:pt idx="34882">
                  <c:v>-9.0627235869306273E-3</c:v>
                </c:pt>
                <c:pt idx="34883">
                  <c:v>-9.0627235869306273E-3</c:v>
                </c:pt>
                <c:pt idx="34884">
                  <c:v>-9.0627235869306273E-3</c:v>
                </c:pt>
                <c:pt idx="34885">
                  <c:v>-9.0627235869306273E-3</c:v>
                </c:pt>
                <c:pt idx="34886">
                  <c:v>-9.0627235869306273E-3</c:v>
                </c:pt>
                <c:pt idx="34887">
                  <c:v>-8.8242308609587528E-3</c:v>
                </c:pt>
                <c:pt idx="34888">
                  <c:v>-8.8242308609587528E-3</c:v>
                </c:pt>
                <c:pt idx="34889">
                  <c:v>-8.5857381349869564E-3</c:v>
                </c:pt>
                <c:pt idx="34890">
                  <c:v>-8.5857381349869564E-3</c:v>
                </c:pt>
                <c:pt idx="34891">
                  <c:v>-8.3472454090150229E-3</c:v>
                </c:pt>
                <c:pt idx="34892">
                  <c:v>-8.3472454090150229E-3</c:v>
                </c:pt>
                <c:pt idx="34893">
                  <c:v>-8.3472454090150229E-3</c:v>
                </c:pt>
                <c:pt idx="34894">
                  <c:v>-8.3472454090150229E-3</c:v>
                </c:pt>
                <c:pt idx="34895">
                  <c:v>-8.3472454090150229E-3</c:v>
                </c:pt>
                <c:pt idx="34896">
                  <c:v>-8.3472454090150229E-3</c:v>
                </c:pt>
                <c:pt idx="34897">
                  <c:v>-8.8242308609587528E-3</c:v>
                </c:pt>
                <c:pt idx="34898">
                  <c:v>-9.0627235869306273E-3</c:v>
                </c:pt>
                <c:pt idx="34899">
                  <c:v>-9.0627235869306273E-3</c:v>
                </c:pt>
                <c:pt idx="34900">
                  <c:v>-9.0627235869306273E-3</c:v>
                </c:pt>
                <c:pt idx="34901">
                  <c:v>-9.0627235869306273E-3</c:v>
                </c:pt>
                <c:pt idx="34902">
                  <c:v>-9.0627235869306273E-3</c:v>
                </c:pt>
                <c:pt idx="34903">
                  <c:v>-9.0627235869306273E-3</c:v>
                </c:pt>
                <c:pt idx="34904">
                  <c:v>-8.8242308609587528E-3</c:v>
                </c:pt>
                <c:pt idx="34905">
                  <c:v>-8.8242308609587528E-3</c:v>
                </c:pt>
                <c:pt idx="34906">
                  <c:v>-8.8242308609587528E-3</c:v>
                </c:pt>
                <c:pt idx="34907">
                  <c:v>-8.8242308609587528E-3</c:v>
                </c:pt>
                <c:pt idx="34908">
                  <c:v>-8.8242308609587528E-3</c:v>
                </c:pt>
                <c:pt idx="34909">
                  <c:v>-8.8242308609587528E-3</c:v>
                </c:pt>
                <c:pt idx="34910">
                  <c:v>-8.8242308609587528E-3</c:v>
                </c:pt>
                <c:pt idx="34911">
                  <c:v>-8.8242308609587528E-3</c:v>
                </c:pt>
                <c:pt idx="34912">
                  <c:v>-9.0627235869306273E-3</c:v>
                </c:pt>
                <c:pt idx="34913">
                  <c:v>-9.0627235869306273E-3</c:v>
                </c:pt>
                <c:pt idx="34914">
                  <c:v>-8.5857381349869564E-3</c:v>
                </c:pt>
                <c:pt idx="34915">
                  <c:v>-8.5857381349869564E-3</c:v>
                </c:pt>
                <c:pt idx="34916">
                  <c:v>-8.5857381349869564E-3</c:v>
                </c:pt>
                <c:pt idx="34917">
                  <c:v>-8.5857381349869564E-3</c:v>
                </c:pt>
                <c:pt idx="34918">
                  <c:v>-8.5857381349869564E-3</c:v>
                </c:pt>
                <c:pt idx="34919">
                  <c:v>-8.5857381349869564E-3</c:v>
                </c:pt>
                <c:pt idx="34920">
                  <c:v>-8.5857381349869564E-3</c:v>
                </c:pt>
                <c:pt idx="34921">
                  <c:v>-8.5857381349869564E-3</c:v>
                </c:pt>
                <c:pt idx="34922">
                  <c:v>-8.5857381349869564E-3</c:v>
                </c:pt>
                <c:pt idx="34923">
                  <c:v>-8.5857381349869564E-3</c:v>
                </c:pt>
                <c:pt idx="34924">
                  <c:v>-8.5857381349869564E-3</c:v>
                </c:pt>
                <c:pt idx="34925">
                  <c:v>-8.5857381349869564E-3</c:v>
                </c:pt>
                <c:pt idx="34926">
                  <c:v>-8.3472454090150229E-3</c:v>
                </c:pt>
                <c:pt idx="34927">
                  <c:v>-8.3472454090150229E-3</c:v>
                </c:pt>
                <c:pt idx="34928">
                  <c:v>-8.3472454090150229E-3</c:v>
                </c:pt>
                <c:pt idx="34929">
                  <c:v>-8.3472454090150229E-3</c:v>
                </c:pt>
                <c:pt idx="34930">
                  <c:v>-8.3472454090150229E-3</c:v>
                </c:pt>
                <c:pt idx="34931">
                  <c:v>-8.3472454090150229E-3</c:v>
                </c:pt>
                <c:pt idx="34932">
                  <c:v>-7.8702599570713433E-3</c:v>
                </c:pt>
                <c:pt idx="34933">
                  <c:v>-7.8702599570713433E-3</c:v>
                </c:pt>
                <c:pt idx="34934">
                  <c:v>-8.1087526830431675E-3</c:v>
                </c:pt>
                <c:pt idx="34935">
                  <c:v>-8.1087526830431675E-3</c:v>
                </c:pt>
                <c:pt idx="34936">
                  <c:v>-8.1087526830431675E-3</c:v>
                </c:pt>
                <c:pt idx="34937">
                  <c:v>-8.1087526830431675E-3</c:v>
                </c:pt>
                <c:pt idx="34938">
                  <c:v>-8.5857381349869564E-3</c:v>
                </c:pt>
                <c:pt idx="34939">
                  <c:v>-8.5857381349869564E-3</c:v>
                </c:pt>
                <c:pt idx="34940">
                  <c:v>-9.0627235869306273E-3</c:v>
                </c:pt>
                <c:pt idx="34941">
                  <c:v>-9.0627235869306273E-3</c:v>
                </c:pt>
                <c:pt idx="34942">
                  <c:v>-8.8242308609587528E-3</c:v>
                </c:pt>
                <c:pt idx="34943">
                  <c:v>-8.8242308609587528E-3</c:v>
                </c:pt>
                <c:pt idx="34944">
                  <c:v>-9.0627235869306273E-3</c:v>
                </c:pt>
                <c:pt idx="34945">
                  <c:v>-9.0627235869306273E-3</c:v>
                </c:pt>
                <c:pt idx="34946">
                  <c:v>-9.0627235869306273E-3</c:v>
                </c:pt>
                <c:pt idx="34947">
                  <c:v>-9.0627235869306273E-3</c:v>
                </c:pt>
                <c:pt idx="34948">
                  <c:v>-9.0627235869306273E-3</c:v>
                </c:pt>
                <c:pt idx="34949">
                  <c:v>-9.0627235869306273E-3</c:v>
                </c:pt>
                <c:pt idx="34950">
                  <c:v>-9.0627235869306273E-3</c:v>
                </c:pt>
                <c:pt idx="34951">
                  <c:v>-9.0627235869306273E-3</c:v>
                </c:pt>
                <c:pt idx="34952">
                  <c:v>-8.8242308609587528E-3</c:v>
                </c:pt>
                <c:pt idx="34953">
                  <c:v>-8.8242308609587528E-3</c:v>
                </c:pt>
                <c:pt idx="34954">
                  <c:v>-9.0627235869306273E-3</c:v>
                </c:pt>
                <c:pt idx="34955">
                  <c:v>-9.0627235869306273E-3</c:v>
                </c:pt>
                <c:pt idx="34956">
                  <c:v>-9.0627235869306273E-3</c:v>
                </c:pt>
                <c:pt idx="34957">
                  <c:v>-9.0627235869306273E-3</c:v>
                </c:pt>
                <c:pt idx="34958">
                  <c:v>-9.0627235869306273E-3</c:v>
                </c:pt>
                <c:pt idx="34959">
                  <c:v>-9.0627235869306273E-3</c:v>
                </c:pt>
                <c:pt idx="34960">
                  <c:v>-9.3012163129025053E-3</c:v>
                </c:pt>
                <c:pt idx="34961">
                  <c:v>-9.3012163129025053E-3</c:v>
                </c:pt>
                <c:pt idx="34962">
                  <c:v>-9.3012163129025053E-3</c:v>
                </c:pt>
                <c:pt idx="34963">
                  <c:v>-9.3012163129025053E-3</c:v>
                </c:pt>
                <c:pt idx="34964">
                  <c:v>-9.3012163129025053E-3</c:v>
                </c:pt>
                <c:pt idx="34965">
                  <c:v>-1.0016694490818033E-2</c:v>
                </c:pt>
                <c:pt idx="34966">
                  <c:v>-1.0016694490818033E-2</c:v>
                </c:pt>
                <c:pt idx="34967">
                  <c:v>-1.0016694490818033E-2</c:v>
                </c:pt>
                <c:pt idx="34968">
                  <c:v>-1.0016694490818033E-2</c:v>
                </c:pt>
                <c:pt idx="34969">
                  <c:v>-1.0016694490818033E-2</c:v>
                </c:pt>
                <c:pt idx="34970">
                  <c:v>-1.0016694490818033E-2</c:v>
                </c:pt>
                <c:pt idx="34971">
                  <c:v>-1.0016694490818033E-2</c:v>
                </c:pt>
                <c:pt idx="34972">
                  <c:v>-1.0016694490818033E-2</c:v>
                </c:pt>
                <c:pt idx="34973">
                  <c:v>-1.0016694490818033E-2</c:v>
                </c:pt>
                <c:pt idx="34974">
                  <c:v>-1.0016694490818033E-2</c:v>
                </c:pt>
                <c:pt idx="34975">
                  <c:v>-1.0732172668733662E-2</c:v>
                </c:pt>
                <c:pt idx="34976">
                  <c:v>-1.0732172668733662E-2</c:v>
                </c:pt>
                <c:pt idx="34977">
                  <c:v>-1.0493679942761765E-2</c:v>
                </c:pt>
                <c:pt idx="34978">
                  <c:v>-1.0493679942761765E-2</c:v>
                </c:pt>
                <c:pt idx="34979">
                  <c:v>-1.1209158120677366E-2</c:v>
                </c:pt>
                <c:pt idx="34980">
                  <c:v>-1.1209158120677366E-2</c:v>
                </c:pt>
                <c:pt idx="34981">
                  <c:v>-1.0493679942761765E-2</c:v>
                </c:pt>
                <c:pt idx="34982">
                  <c:v>-1.0493679942761765E-2</c:v>
                </c:pt>
                <c:pt idx="34983">
                  <c:v>-1.0493679942761765E-2</c:v>
                </c:pt>
                <c:pt idx="34984">
                  <c:v>-1.0493679942761765E-2</c:v>
                </c:pt>
                <c:pt idx="34985">
                  <c:v>-1.0493679942761765E-2</c:v>
                </c:pt>
                <c:pt idx="34986">
                  <c:v>-1.0493679942761765E-2</c:v>
                </c:pt>
                <c:pt idx="34987">
                  <c:v>-1.0493679942761765E-2</c:v>
                </c:pt>
                <c:pt idx="34988">
                  <c:v>-1.0493679942761765E-2</c:v>
                </c:pt>
                <c:pt idx="34989">
                  <c:v>-1.0493679942761765E-2</c:v>
                </c:pt>
                <c:pt idx="34990">
                  <c:v>-1.0493679942761765E-2</c:v>
                </c:pt>
                <c:pt idx="34991">
                  <c:v>-1.0732172668733662E-2</c:v>
                </c:pt>
                <c:pt idx="34992">
                  <c:v>-1.0732172668733662E-2</c:v>
                </c:pt>
                <c:pt idx="34993">
                  <c:v>-1.0732172668733662E-2</c:v>
                </c:pt>
                <c:pt idx="34994">
                  <c:v>-1.0732172668733662E-2</c:v>
                </c:pt>
                <c:pt idx="34995">
                  <c:v>-1.0493679942761765E-2</c:v>
                </c:pt>
                <c:pt idx="34996">
                  <c:v>-1.0493679942761765E-2</c:v>
                </c:pt>
                <c:pt idx="34997">
                  <c:v>-1.0255187216789923E-2</c:v>
                </c:pt>
                <c:pt idx="34998">
                  <c:v>-1.0493679942761765E-2</c:v>
                </c:pt>
                <c:pt idx="34999">
                  <c:v>-1.0493679942761765E-2</c:v>
                </c:pt>
                <c:pt idx="35000">
                  <c:v>-1.0493679942761765E-2</c:v>
                </c:pt>
                <c:pt idx="35001">
                  <c:v>-1.0493679942761765E-2</c:v>
                </c:pt>
                <c:pt idx="35002">
                  <c:v>-1.0493679942761765E-2</c:v>
                </c:pt>
                <c:pt idx="35003">
                  <c:v>-1.0732172668733662E-2</c:v>
                </c:pt>
                <c:pt idx="35004">
                  <c:v>-1.0732172668733662E-2</c:v>
                </c:pt>
                <c:pt idx="35005">
                  <c:v>-1.0732172668733662E-2</c:v>
                </c:pt>
                <c:pt idx="35006">
                  <c:v>-1.0732172668733662E-2</c:v>
                </c:pt>
                <c:pt idx="35007">
                  <c:v>-1.0732172668733662E-2</c:v>
                </c:pt>
                <c:pt idx="35008">
                  <c:v>-1.0732172668733662E-2</c:v>
                </c:pt>
                <c:pt idx="35009">
                  <c:v>-1.0732172668733662E-2</c:v>
                </c:pt>
                <c:pt idx="35010">
                  <c:v>-1.0732172668733662E-2</c:v>
                </c:pt>
                <c:pt idx="35011">
                  <c:v>-1.0732172668733662E-2</c:v>
                </c:pt>
                <c:pt idx="35012">
                  <c:v>-1.0732172668733662E-2</c:v>
                </c:pt>
                <c:pt idx="35013">
                  <c:v>-1.0732172668733662E-2</c:v>
                </c:pt>
                <c:pt idx="35014">
                  <c:v>-1.0732172668733662E-2</c:v>
                </c:pt>
                <c:pt idx="35015">
                  <c:v>-1.0732172668733662E-2</c:v>
                </c:pt>
                <c:pt idx="35016">
                  <c:v>-1.0732172668733662E-2</c:v>
                </c:pt>
                <c:pt idx="35017">
                  <c:v>-1.0732172668733662E-2</c:v>
                </c:pt>
                <c:pt idx="35018">
                  <c:v>-1.0732172668733662E-2</c:v>
                </c:pt>
                <c:pt idx="35019">
                  <c:v>-1.0732172668733662E-2</c:v>
                </c:pt>
                <c:pt idx="35020">
                  <c:v>-1.0732172668733662E-2</c:v>
                </c:pt>
                <c:pt idx="35021">
                  <c:v>-1.0732172668733662E-2</c:v>
                </c:pt>
                <c:pt idx="35022">
                  <c:v>-1.0016694490818033E-2</c:v>
                </c:pt>
                <c:pt idx="35023">
                  <c:v>-1.0016694490818033E-2</c:v>
                </c:pt>
                <c:pt idx="35024">
                  <c:v>-9.7782017648461589E-3</c:v>
                </c:pt>
                <c:pt idx="35025">
                  <c:v>-9.7782017648461589E-3</c:v>
                </c:pt>
                <c:pt idx="35026">
                  <c:v>-9.7782017648461589E-3</c:v>
                </c:pt>
                <c:pt idx="35027">
                  <c:v>-9.7782017648461589E-3</c:v>
                </c:pt>
                <c:pt idx="35028">
                  <c:v>-9.7782017648461589E-3</c:v>
                </c:pt>
                <c:pt idx="35029">
                  <c:v>-9.7782017648461589E-3</c:v>
                </c:pt>
                <c:pt idx="35030">
                  <c:v>-1.0016694490818033E-2</c:v>
                </c:pt>
                <c:pt idx="35031">
                  <c:v>-1.0016694490818033E-2</c:v>
                </c:pt>
                <c:pt idx="35032">
                  <c:v>-9.5397090388743607E-3</c:v>
                </c:pt>
                <c:pt idx="35033">
                  <c:v>-9.5397090388743607E-3</c:v>
                </c:pt>
                <c:pt idx="35034">
                  <c:v>-9.7782017648461589E-3</c:v>
                </c:pt>
                <c:pt idx="35035">
                  <c:v>-9.7782017648461589E-3</c:v>
                </c:pt>
                <c:pt idx="35036">
                  <c:v>-9.7782017648461589E-3</c:v>
                </c:pt>
                <c:pt idx="35037">
                  <c:v>-9.7782017648461589E-3</c:v>
                </c:pt>
                <c:pt idx="35038">
                  <c:v>-9.7782017648461589E-3</c:v>
                </c:pt>
                <c:pt idx="35039">
                  <c:v>-9.7782017648461589E-3</c:v>
                </c:pt>
                <c:pt idx="35040">
                  <c:v>-9.5397090388743607E-3</c:v>
                </c:pt>
                <c:pt idx="35041">
                  <c:v>-9.5397090388743607E-3</c:v>
                </c:pt>
                <c:pt idx="35042">
                  <c:v>-9.5397090388743607E-3</c:v>
                </c:pt>
                <c:pt idx="35043">
                  <c:v>-9.5397090388743607E-3</c:v>
                </c:pt>
                <c:pt idx="35044">
                  <c:v>-9.5397090388743607E-3</c:v>
                </c:pt>
                <c:pt idx="35045">
                  <c:v>-9.5397090388743607E-3</c:v>
                </c:pt>
                <c:pt idx="35046">
                  <c:v>-9.5397090388743607E-3</c:v>
                </c:pt>
                <c:pt idx="35047">
                  <c:v>-9.7782017648461589E-3</c:v>
                </c:pt>
                <c:pt idx="35048">
                  <c:v>-9.7782017648461589E-3</c:v>
                </c:pt>
                <c:pt idx="35049">
                  <c:v>-9.7782017648461589E-3</c:v>
                </c:pt>
                <c:pt idx="35050">
                  <c:v>-9.7782017648461589E-3</c:v>
                </c:pt>
                <c:pt idx="35051">
                  <c:v>-9.7782017648461589E-3</c:v>
                </c:pt>
                <c:pt idx="35052">
                  <c:v>-9.7782017648461589E-3</c:v>
                </c:pt>
                <c:pt idx="35053">
                  <c:v>-9.7782017648461589E-3</c:v>
                </c:pt>
                <c:pt idx="35054">
                  <c:v>-9.7782017648461589E-3</c:v>
                </c:pt>
                <c:pt idx="35055">
                  <c:v>-9.7782017648461589E-3</c:v>
                </c:pt>
                <c:pt idx="35056">
                  <c:v>-9.7782017648461589E-3</c:v>
                </c:pt>
                <c:pt idx="35057">
                  <c:v>-1.0255187216789923E-2</c:v>
                </c:pt>
                <c:pt idx="35058">
                  <c:v>-1.0255187216789923E-2</c:v>
                </c:pt>
                <c:pt idx="35059">
                  <c:v>-1.0255187216789923E-2</c:v>
                </c:pt>
                <c:pt idx="35060">
                  <c:v>-1.0255187216789923E-2</c:v>
                </c:pt>
                <c:pt idx="35061">
                  <c:v>-1.0255187216789923E-2</c:v>
                </c:pt>
                <c:pt idx="35062">
                  <c:v>-1.0255187216789923E-2</c:v>
                </c:pt>
                <c:pt idx="35063">
                  <c:v>-1.0016694490818033E-2</c:v>
                </c:pt>
                <c:pt idx="35064">
                  <c:v>-1.0016694490818033E-2</c:v>
                </c:pt>
                <c:pt idx="35065">
                  <c:v>-1.0016694490818033E-2</c:v>
                </c:pt>
                <c:pt idx="35066">
                  <c:v>-1.0016694490818033E-2</c:v>
                </c:pt>
                <c:pt idx="35067">
                  <c:v>-1.0016694490818033E-2</c:v>
                </c:pt>
                <c:pt idx="35068">
                  <c:v>-1.0016694490818033E-2</c:v>
                </c:pt>
                <c:pt idx="35069">
                  <c:v>-1.0016694490818033E-2</c:v>
                </c:pt>
                <c:pt idx="35070">
                  <c:v>-9.7782017648461589E-3</c:v>
                </c:pt>
                <c:pt idx="35071">
                  <c:v>-9.7782017648461589E-3</c:v>
                </c:pt>
                <c:pt idx="35072">
                  <c:v>-9.7782017648461589E-3</c:v>
                </c:pt>
                <c:pt idx="35073">
                  <c:v>-9.7782017648461589E-3</c:v>
                </c:pt>
                <c:pt idx="35074">
                  <c:v>-9.7782017648461589E-3</c:v>
                </c:pt>
                <c:pt idx="35075">
                  <c:v>-9.7782017648461589E-3</c:v>
                </c:pt>
                <c:pt idx="35076">
                  <c:v>-9.7782017648461589E-3</c:v>
                </c:pt>
                <c:pt idx="35077">
                  <c:v>-9.7782017648461589E-3</c:v>
                </c:pt>
                <c:pt idx="35078">
                  <c:v>-9.7782017648461589E-3</c:v>
                </c:pt>
                <c:pt idx="35079">
                  <c:v>-9.7782017648461589E-3</c:v>
                </c:pt>
                <c:pt idx="35080">
                  <c:v>-9.7782017648461589E-3</c:v>
                </c:pt>
                <c:pt idx="35081">
                  <c:v>-9.7782017648461589E-3</c:v>
                </c:pt>
                <c:pt idx="35082">
                  <c:v>-9.7782017648461589E-3</c:v>
                </c:pt>
                <c:pt idx="35083">
                  <c:v>-9.7782017648461589E-3</c:v>
                </c:pt>
                <c:pt idx="35084">
                  <c:v>-9.5397090388743607E-3</c:v>
                </c:pt>
                <c:pt idx="35085">
                  <c:v>-9.7782017648461589E-3</c:v>
                </c:pt>
                <c:pt idx="35086">
                  <c:v>-9.5397090388743607E-3</c:v>
                </c:pt>
                <c:pt idx="35087">
                  <c:v>-9.5397090388743607E-3</c:v>
                </c:pt>
                <c:pt idx="35088">
                  <c:v>-9.5397090388743607E-3</c:v>
                </c:pt>
                <c:pt idx="35089">
                  <c:v>-9.5397090388743607E-3</c:v>
                </c:pt>
                <c:pt idx="35090">
                  <c:v>-9.5397090388743607E-3</c:v>
                </c:pt>
                <c:pt idx="35091">
                  <c:v>-9.5397090388743607E-3</c:v>
                </c:pt>
                <c:pt idx="35092">
                  <c:v>-9.5397090388743607E-3</c:v>
                </c:pt>
                <c:pt idx="35093">
                  <c:v>-9.5397090388743607E-3</c:v>
                </c:pt>
                <c:pt idx="35094">
                  <c:v>-9.5397090388743607E-3</c:v>
                </c:pt>
                <c:pt idx="35095">
                  <c:v>-9.3012163129025053E-3</c:v>
                </c:pt>
                <c:pt idx="35096">
                  <c:v>-9.3012163129025053E-3</c:v>
                </c:pt>
                <c:pt idx="35097">
                  <c:v>-9.3012163129025053E-3</c:v>
                </c:pt>
                <c:pt idx="35098">
                  <c:v>-9.3012163129025053E-3</c:v>
                </c:pt>
                <c:pt idx="35099">
                  <c:v>-9.3012163129025053E-3</c:v>
                </c:pt>
                <c:pt idx="35100">
                  <c:v>-9.5397090388743607E-3</c:v>
                </c:pt>
                <c:pt idx="35101">
                  <c:v>-9.7782017648461589E-3</c:v>
                </c:pt>
                <c:pt idx="35102">
                  <c:v>-9.7782017648461589E-3</c:v>
                </c:pt>
                <c:pt idx="35103">
                  <c:v>-9.3012163129025053E-3</c:v>
                </c:pt>
                <c:pt idx="35104">
                  <c:v>-9.3012163129025053E-3</c:v>
                </c:pt>
                <c:pt idx="35105">
                  <c:v>-9.3012163129025053E-3</c:v>
                </c:pt>
                <c:pt idx="35106">
                  <c:v>-9.3012163129025053E-3</c:v>
                </c:pt>
                <c:pt idx="35107">
                  <c:v>-9.3012163129025053E-3</c:v>
                </c:pt>
                <c:pt idx="35108">
                  <c:v>-9.3012163129025053E-3</c:v>
                </c:pt>
                <c:pt idx="35109">
                  <c:v>-9.3012163129025053E-3</c:v>
                </c:pt>
                <c:pt idx="35110">
                  <c:v>-9.3012163129025053E-3</c:v>
                </c:pt>
                <c:pt idx="35111">
                  <c:v>-9.3012163129025053E-3</c:v>
                </c:pt>
                <c:pt idx="35112">
                  <c:v>-9.3012163129025053E-3</c:v>
                </c:pt>
                <c:pt idx="35113">
                  <c:v>-9.5397090388743607E-3</c:v>
                </c:pt>
                <c:pt idx="35114">
                  <c:v>-9.5397090388743607E-3</c:v>
                </c:pt>
                <c:pt idx="35115">
                  <c:v>-9.5397090388743607E-3</c:v>
                </c:pt>
                <c:pt idx="35116">
                  <c:v>-9.5397090388743607E-3</c:v>
                </c:pt>
                <c:pt idx="35117">
                  <c:v>-9.3012163129025053E-3</c:v>
                </c:pt>
                <c:pt idx="35118">
                  <c:v>-9.3012163129025053E-3</c:v>
                </c:pt>
                <c:pt idx="35119">
                  <c:v>-9.3012163129025053E-3</c:v>
                </c:pt>
                <c:pt idx="35120">
                  <c:v>-9.3012163129025053E-3</c:v>
                </c:pt>
                <c:pt idx="35121">
                  <c:v>-9.0627235869306273E-3</c:v>
                </c:pt>
                <c:pt idx="35122">
                  <c:v>-9.0627235869306273E-3</c:v>
                </c:pt>
                <c:pt idx="35123">
                  <c:v>-9.0627235869306273E-3</c:v>
                </c:pt>
                <c:pt idx="35124">
                  <c:v>-9.0627235869306273E-3</c:v>
                </c:pt>
                <c:pt idx="35125">
                  <c:v>-9.0627235869306273E-3</c:v>
                </c:pt>
                <c:pt idx="35126">
                  <c:v>-9.0627235869306273E-3</c:v>
                </c:pt>
                <c:pt idx="35127">
                  <c:v>-9.0627235869306273E-3</c:v>
                </c:pt>
                <c:pt idx="35128">
                  <c:v>-9.0627235869306273E-3</c:v>
                </c:pt>
                <c:pt idx="35129">
                  <c:v>-8.8242308609587528E-3</c:v>
                </c:pt>
                <c:pt idx="35130">
                  <c:v>-8.8242308609587528E-3</c:v>
                </c:pt>
                <c:pt idx="35131">
                  <c:v>-9.3012163129025053E-3</c:v>
                </c:pt>
                <c:pt idx="35132">
                  <c:v>-9.3012163129025053E-3</c:v>
                </c:pt>
                <c:pt idx="35133">
                  <c:v>-9.0627235869306273E-3</c:v>
                </c:pt>
                <c:pt idx="35134">
                  <c:v>-9.0627235869306273E-3</c:v>
                </c:pt>
                <c:pt idx="35135">
                  <c:v>-9.0627235869306273E-3</c:v>
                </c:pt>
                <c:pt idx="35136">
                  <c:v>-9.0627235869306273E-3</c:v>
                </c:pt>
                <c:pt idx="35137">
                  <c:v>-9.0627235869306273E-3</c:v>
                </c:pt>
                <c:pt idx="35138">
                  <c:v>-9.0627235869306273E-3</c:v>
                </c:pt>
                <c:pt idx="35139">
                  <c:v>-9.0627235869306273E-3</c:v>
                </c:pt>
                <c:pt idx="35140">
                  <c:v>-9.0627235869306273E-3</c:v>
                </c:pt>
                <c:pt idx="35141">
                  <c:v>-8.8242308609587528E-3</c:v>
                </c:pt>
                <c:pt idx="35142">
                  <c:v>-8.8242308609587528E-3</c:v>
                </c:pt>
                <c:pt idx="35143">
                  <c:v>-8.8242308609587528E-3</c:v>
                </c:pt>
                <c:pt idx="35144">
                  <c:v>-8.8242308609587528E-3</c:v>
                </c:pt>
                <c:pt idx="35145">
                  <c:v>-8.8242308609587528E-3</c:v>
                </c:pt>
                <c:pt idx="35146">
                  <c:v>-8.8242308609587528E-3</c:v>
                </c:pt>
                <c:pt idx="35147">
                  <c:v>-8.8242308609587528E-3</c:v>
                </c:pt>
                <c:pt idx="35148">
                  <c:v>-8.8242308609587528E-3</c:v>
                </c:pt>
                <c:pt idx="35149">
                  <c:v>-8.8242308609587528E-3</c:v>
                </c:pt>
                <c:pt idx="35150">
                  <c:v>-8.8242308609587528E-3</c:v>
                </c:pt>
                <c:pt idx="35151">
                  <c:v>-8.8242308609587528E-3</c:v>
                </c:pt>
                <c:pt idx="35152">
                  <c:v>-8.8242308609587528E-3</c:v>
                </c:pt>
                <c:pt idx="35153">
                  <c:v>-8.8242308609587528E-3</c:v>
                </c:pt>
                <c:pt idx="35154">
                  <c:v>-8.8242308609587528E-3</c:v>
                </c:pt>
                <c:pt idx="35155">
                  <c:v>-8.8242308609587528E-3</c:v>
                </c:pt>
                <c:pt idx="35156">
                  <c:v>-8.8242308609587528E-3</c:v>
                </c:pt>
                <c:pt idx="35157">
                  <c:v>-8.8242308609587528E-3</c:v>
                </c:pt>
                <c:pt idx="35158">
                  <c:v>-8.8242308609587528E-3</c:v>
                </c:pt>
                <c:pt idx="35159">
                  <c:v>-8.8242308609587528E-3</c:v>
                </c:pt>
                <c:pt idx="35160">
                  <c:v>-8.8242308609587528E-3</c:v>
                </c:pt>
                <c:pt idx="35161">
                  <c:v>-8.8242308609587528E-3</c:v>
                </c:pt>
                <c:pt idx="35162">
                  <c:v>-8.8242308609587528E-3</c:v>
                </c:pt>
                <c:pt idx="35163">
                  <c:v>-8.8242308609587528E-3</c:v>
                </c:pt>
                <c:pt idx="35164">
                  <c:v>-8.8242308609587528E-3</c:v>
                </c:pt>
                <c:pt idx="35165">
                  <c:v>-8.8242308609587528E-3</c:v>
                </c:pt>
                <c:pt idx="35166">
                  <c:v>-8.8242308609587528E-3</c:v>
                </c:pt>
                <c:pt idx="35167">
                  <c:v>-8.8242308609587528E-3</c:v>
                </c:pt>
                <c:pt idx="35168">
                  <c:v>-8.8242308609587528E-3</c:v>
                </c:pt>
                <c:pt idx="35169">
                  <c:v>-8.8242308609587528E-3</c:v>
                </c:pt>
                <c:pt idx="35170">
                  <c:v>-9.0627235869306273E-3</c:v>
                </c:pt>
                <c:pt idx="35171">
                  <c:v>-9.0627235869306273E-3</c:v>
                </c:pt>
                <c:pt idx="35172">
                  <c:v>-9.0627235869306273E-3</c:v>
                </c:pt>
                <c:pt idx="35173">
                  <c:v>-9.0627235869306273E-3</c:v>
                </c:pt>
                <c:pt idx="35174">
                  <c:v>-9.0627235869306273E-3</c:v>
                </c:pt>
                <c:pt idx="35175">
                  <c:v>-9.0627235869306273E-3</c:v>
                </c:pt>
                <c:pt idx="35176">
                  <c:v>-9.3012163129025053E-3</c:v>
                </c:pt>
                <c:pt idx="35177">
                  <c:v>-9.3012163129025053E-3</c:v>
                </c:pt>
                <c:pt idx="35178">
                  <c:v>-9.3012163129025053E-3</c:v>
                </c:pt>
                <c:pt idx="35179">
                  <c:v>-9.3012163129025053E-3</c:v>
                </c:pt>
                <c:pt idx="35180">
                  <c:v>-9.3012163129025053E-3</c:v>
                </c:pt>
                <c:pt idx="35181">
                  <c:v>-9.3012163129025053E-3</c:v>
                </c:pt>
                <c:pt idx="35182">
                  <c:v>-9.0627235869306273E-3</c:v>
                </c:pt>
                <c:pt idx="35183">
                  <c:v>-9.0627235869306273E-3</c:v>
                </c:pt>
                <c:pt idx="35184">
                  <c:v>-9.0627235869306273E-3</c:v>
                </c:pt>
                <c:pt idx="35185">
                  <c:v>-9.0627235869306273E-3</c:v>
                </c:pt>
                <c:pt idx="35186">
                  <c:v>-9.0627235869306273E-3</c:v>
                </c:pt>
                <c:pt idx="35187">
                  <c:v>-9.0627235869306273E-3</c:v>
                </c:pt>
                <c:pt idx="35188">
                  <c:v>-9.0627235869306273E-3</c:v>
                </c:pt>
                <c:pt idx="35189">
                  <c:v>-9.0627235869306273E-3</c:v>
                </c:pt>
                <c:pt idx="35190">
                  <c:v>-9.0627235869306273E-3</c:v>
                </c:pt>
                <c:pt idx="35191">
                  <c:v>-9.0627235869306273E-3</c:v>
                </c:pt>
                <c:pt idx="35192">
                  <c:v>-9.0627235869306273E-3</c:v>
                </c:pt>
                <c:pt idx="35193">
                  <c:v>-9.0627235869306273E-3</c:v>
                </c:pt>
                <c:pt idx="35194">
                  <c:v>-9.0627235869306273E-3</c:v>
                </c:pt>
                <c:pt idx="35195">
                  <c:v>-9.0627235869306273E-3</c:v>
                </c:pt>
                <c:pt idx="35196">
                  <c:v>-9.0627235869306273E-3</c:v>
                </c:pt>
                <c:pt idx="35197">
                  <c:v>-9.0627235869306273E-3</c:v>
                </c:pt>
                <c:pt idx="35198">
                  <c:v>-8.5857381349869564E-3</c:v>
                </c:pt>
                <c:pt idx="35199">
                  <c:v>-8.5857381349869564E-3</c:v>
                </c:pt>
                <c:pt idx="35200">
                  <c:v>-8.5857381349869564E-3</c:v>
                </c:pt>
                <c:pt idx="35201">
                  <c:v>-8.5857381349869564E-3</c:v>
                </c:pt>
                <c:pt idx="35202">
                  <c:v>-8.5857381349869564E-3</c:v>
                </c:pt>
                <c:pt idx="35203">
                  <c:v>-8.5857381349869564E-3</c:v>
                </c:pt>
                <c:pt idx="35204">
                  <c:v>-8.5857381349869564E-3</c:v>
                </c:pt>
                <c:pt idx="35205">
                  <c:v>-8.5857381349869564E-3</c:v>
                </c:pt>
                <c:pt idx="35206">
                  <c:v>-8.5857381349869564E-3</c:v>
                </c:pt>
                <c:pt idx="35207">
                  <c:v>-8.8242308609587528E-3</c:v>
                </c:pt>
                <c:pt idx="35208">
                  <c:v>-8.8242308609587528E-3</c:v>
                </c:pt>
                <c:pt idx="35209">
                  <c:v>-9.0627235869306273E-3</c:v>
                </c:pt>
                <c:pt idx="35210">
                  <c:v>-9.0627235869306273E-3</c:v>
                </c:pt>
                <c:pt idx="35211">
                  <c:v>-9.0627235869306273E-3</c:v>
                </c:pt>
                <c:pt idx="35212">
                  <c:v>-9.0627235869306273E-3</c:v>
                </c:pt>
                <c:pt idx="35213">
                  <c:v>-9.0627235869306273E-3</c:v>
                </c:pt>
                <c:pt idx="35214">
                  <c:v>-9.0627235869306273E-3</c:v>
                </c:pt>
                <c:pt idx="35215">
                  <c:v>-9.0627235869306273E-3</c:v>
                </c:pt>
                <c:pt idx="35216">
                  <c:v>-9.0627235869306273E-3</c:v>
                </c:pt>
                <c:pt idx="35217">
                  <c:v>-9.0627235869306273E-3</c:v>
                </c:pt>
                <c:pt idx="35218">
                  <c:v>-9.0627235869306273E-3</c:v>
                </c:pt>
                <c:pt idx="35219">
                  <c:v>-9.0627235869306273E-3</c:v>
                </c:pt>
                <c:pt idx="35220">
                  <c:v>-9.0627235869306273E-3</c:v>
                </c:pt>
                <c:pt idx="35221">
                  <c:v>-9.0627235869306273E-3</c:v>
                </c:pt>
                <c:pt idx="35222">
                  <c:v>-9.0627235869306273E-3</c:v>
                </c:pt>
                <c:pt idx="35223">
                  <c:v>-9.0627235869306273E-3</c:v>
                </c:pt>
                <c:pt idx="35224">
                  <c:v>-9.0627235869306273E-3</c:v>
                </c:pt>
                <c:pt idx="35225">
                  <c:v>-9.0627235869306273E-3</c:v>
                </c:pt>
                <c:pt idx="35226">
                  <c:v>-9.0627235869306273E-3</c:v>
                </c:pt>
                <c:pt idx="35227">
                  <c:v>-9.0627235869306273E-3</c:v>
                </c:pt>
                <c:pt idx="35228">
                  <c:v>-9.0627235869306273E-3</c:v>
                </c:pt>
                <c:pt idx="35229">
                  <c:v>-9.0627235869306273E-3</c:v>
                </c:pt>
                <c:pt idx="35230">
                  <c:v>-9.0627235869306273E-3</c:v>
                </c:pt>
                <c:pt idx="35231">
                  <c:v>-9.0627235869306273E-3</c:v>
                </c:pt>
                <c:pt idx="35232">
                  <c:v>-9.0627235869306273E-3</c:v>
                </c:pt>
                <c:pt idx="35233">
                  <c:v>-9.0627235869306273E-3</c:v>
                </c:pt>
                <c:pt idx="35234">
                  <c:v>-9.0627235869306273E-3</c:v>
                </c:pt>
                <c:pt idx="35235">
                  <c:v>-9.0627235869306273E-3</c:v>
                </c:pt>
                <c:pt idx="35236">
                  <c:v>-9.0627235869306273E-3</c:v>
                </c:pt>
                <c:pt idx="35237">
                  <c:v>-9.0627235869306273E-3</c:v>
                </c:pt>
                <c:pt idx="35238">
                  <c:v>-9.0627235869306273E-3</c:v>
                </c:pt>
                <c:pt idx="35239">
                  <c:v>-9.0627235869306273E-3</c:v>
                </c:pt>
                <c:pt idx="35240">
                  <c:v>-9.0627235869306273E-3</c:v>
                </c:pt>
                <c:pt idx="35241">
                  <c:v>-9.0627235869306273E-3</c:v>
                </c:pt>
                <c:pt idx="35242">
                  <c:v>-9.0627235869306273E-3</c:v>
                </c:pt>
                <c:pt idx="35243">
                  <c:v>-9.0627235869306273E-3</c:v>
                </c:pt>
                <c:pt idx="35244">
                  <c:v>-9.0627235869306273E-3</c:v>
                </c:pt>
                <c:pt idx="35245">
                  <c:v>-8.8242308609587528E-3</c:v>
                </c:pt>
                <c:pt idx="35246">
                  <c:v>-8.8242308609587528E-3</c:v>
                </c:pt>
                <c:pt idx="35247">
                  <c:v>-8.5857381349869564E-3</c:v>
                </c:pt>
                <c:pt idx="35248">
                  <c:v>-8.5857381349869564E-3</c:v>
                </c:pt>
                <c:pt idx="35249">
                  <c:v>-8.5857381349869564E-3</c:v>
                </c:pt>
                <c:pt idx="35250">
                  <c:v>-8.5857381349869564E-3</c:v>
                </c:pt>
                <c:pt idx="35251">
                  <c:v>-8.5857381349869564E-3</c:v>
                </c:pt>
                <c:pt idx="35252">
                  <c:v>-8.5857381349869564E-3</c:v>
                </c:pt>
                <c:pt idx="35253">
                  <c:v>-8.8242308609587528E-3</c:v>
                </c:pt>
                <c:pt idx="35254">
                  <c:v>-8.8242308609587528E-3</c:v>
                </c:pt>
                <c:pt idx="35255">
                  <c:v>-8.8242308609587528E-3</c:v>
                </c:pt>
                <c:pt idx="35256">
                  <c:v>-8.8242308609587528E-3</c:v>
                </c:pt>
                <c:pt idx="35257">
                  <c:v>-8.8242308609587528E-3</c:v>
                </c:pt>
                <c:pt idx="35258">
                  <c:v>-8.8242308609587528E-3</c:v>
                </c:pt>
                <c:pt idx="35259">
                  <c:v>-8.8242308609587528E-3</c:v>
                </c:pt>
                <c:pt idx="35260">
                  <c:v>-8.8242308609587528E-3</c:v>
                </c:pt>
                <c:pt idx="35261">
                  <c:v>-8.8242308609587528E-3</c:v>
                </c:pt>
                <c:pt idx="35262">
                  <c:v>-8.8242308609587528E-3</c:v>
                </c:pt>
                <c:pt idx="35263">
                  <c:v>-8.8242308609587528E-3</c:v>
                </c:pt>
                <c:pt idx="35264">
                  <c:v>-8.8242308609587528E-3</c:v>
                </c:pt>
                <c:pt idx="35265">
                  <c:v>-8.8242308609587528E-3</c:v>
                </c:pt>
                <c:pt idx="35266">
                  <c:v>-8.8242308609587528E-3</c:v>
                </c:pt>
                <c:pt idx="35267">
                  <c:v>-8.8242308609587528E-3</c:v>
                </c:pt>
                <c:pt idx="35268">
                  <c:v>-8.8242308609587528E-3</c:v>
                </c:pt>
                <c:pt idx="35269">
                  <c:v>-8.5857381349869564E-3</c:v>
                </c:pt>
                <c:pt idx="35270">
                  <c:v>-8.8242308609587528E-3</c:v>
                </c:pt>
                <c:pt idx="35271">
                  <c:v>-8.8242308609587528E-3</c:v>
                </c:pt>
                <c:pt idx="35272">
                  <c:v>-8.8242308609587528E-3</c:v>
                </c:pt>
                <c:pt idx="35273">
                  <c:v>-8.8242308609587528E-3</c:v>
                </c:pt>
                <c:pt idx="35274">
                  <c:v>-9.0627235869306273E-3</c:v>
                </c:pt>
                <c:pt idx="35275">
                  <c:v>-9.0627235869306273E-3</c:v>
                </c:pt>
                <c:pt idx="35276">
                  <c:v>-9.3012163129025053E-3</c:v>
                </c:pt>
                <c:pt idx="35277">
                  <c:v>-9.5397090388743607E-3</c:v>
                </c:pt>
                <c:pt idx="35278">
                  <c:v>-9.5397090388743607E-3</c:v>
                </c:pt>
                <c:pt idx="35279">
                  <c:v>-9.5397090388743607E-3</c:v>
                </c:pt>
                <c:pt idx="35280">
                  <c:v>-9.3012163129025053E-3</c:v>
                </c:pt>
                <c:pt idx="35281">
                  <c:v>-9.3012163129025053E-3</c:v>
                </c:pt>
                <c:pt idx="35282">
                  <c:v>-9.3012163129025053E-3</c:v>
                </c:pt>
                <c:pt idx="35283">
                  <c:v>-9.3012163129025053E-3</c:v>
                </c:pt>
                <c:pt idx="35284">
                  <c:v>-9.3012163129025053E-3</c:v>
                </c:pt>
                <c:pt idx="35285">
                  <c:v>-9.3012163129025053E-3</c:v>
                </c:pt>
                <c:pt idx="35286">
                  <c:v>-9.5397090388743607E-3</c:v>
                </c:pt>
                <c:pt idx="35287">
                  <c:v>-9.5397090388743607E-3</c:v>
                </c:pt>
                <c:pt idx="35288">
                  <c:v>-9.3012163129025053E-3</c:v>
                </c:pt>
                <c:pt idx="35289">
                  <c:v>-9.3012163129025053E-3</c:v>
                </c:pt>
                <c:pt idx="35290">
                  <c:v>-9.3012163129025053E-3</c:v>
                </c:pt>
                <c:pt idx="35291">
                  <c:v>-9.3012163129025053E-3</c:v>
                </c:pt>
                <c:pt idx="35292">
                  <c:v>-8.5857381349869564E-3</c:v>
                </c:pt>
                <c:pt idx="35293">
                  <c:v>-8.5857381349869564E-3</c:v>
                </c:pt>
                <c:pt idx="35294">
                  <c:v>-8.5857381349869564E-3</c:v>
                </c:pt>
                <c:pt idx="35295">
                  <c:v>-8.5857381349869564E-3</c:v>
                </c:pt>
                <c:pt idx="35296">
                  <c:v>-8.5857381349869564E-3</c:v>
                </c:pt>
                <c:pt idx="35297">
                  <c:v>-8.5857381349869564E-3</c:v>
                </c:pt>
                <c:pt idx="35298">
                  <c:v>-8.5857381349869564E-3</c:v>
                </c:pt>
                <c:pt idx="35299">
                  <c:v>-8.5857381349869564E-3</c:v>
                </c:pt>
                <c:pt idx="35300">
                  <c:v>-8.5857381349869564E-3</c:v>
                </c:pt>
                <c:pt idx="35301">
                  <c:v>-8.5857381349869564E-3</c:v>
                </c:pt>
                <c:pt idx="35302">
                  <c:v>-8.3472454090150229E-3</c:v>
                </c:pt>
                <c:pt idx="35303">
                  <c:v>-8.3472454090150229E-3</c:v>
                </c:pt>
                <c:pt idx="35304">
                  <c:v>-8.3472454090150229E-3</c:v>
                </c:pt>
                <c:pt idx="35305">
                  <c:v>-8.3472454090150229E-3</c:v>
                </c:pt>
                <c:pt idx="35306">
                  <c:v>-8.3472454090150229E-3</c:v>
                </c:pt>
                <c:pt idx="35307">
                  <c:v>-8.3472454090150229E-3</c:v>
                </c:pt>
                <c:pt idx="35308">
                  <c:v>-8.3472454090150229E-3</c:v>
                </c:pt>
                <c:pt idx="35309">
                  <c:v>-8.3472454090150229E-3</c:v>
                </c:pt>
                <c:pt idx="35310">
                  <c:v>-8.3472454090150229E-3</c:v>
                </c:pt>
                <c:pt idx="35311">
                  <c:v>-8.3472454090150229E-3</c:v>
                </c:pt>
                <c:pt idx="35312">
                  <c:v>-8.3472454090150229E-3</c:v>
                </c:pt>
                <c:pt idx="35313">
                  <c:v>-8.3472454090150229E-3</c:v>
                </c:pt>
                <c:pt idx="35314">
                  <c:v>-8.8242308609587528E-3</c:v>
                </c:pt>
                <c:pt idx="35315">
                  <c:v>-8.8242308609587528E-3</c:v>
                </c:pt>
                <c:pt idx="35316">
                  <c:v>-8.8242308609587528E-3</c:v>
                </c:pt>
                <c:pt idx="35317">
                  <c:v>-8.8242308609587528E-3</c:v>
                </c:pt>
                <c:pt idx="35318">
                  <c:v>-8.8242308609587528E-3</c:v>
                </c:pt>
                <c:pt idx="35319">
                  <c:v>-8.8242308609587528E-3</c:v>
                </c:pt>
                <c:pt idx="35320">
                  <c:v>-8.8242308609587528E-3</c:v>
                </c:pt>
                <c:pt idx="35321">
                  <c:v>-8.8242308609587528E-3</c:v>
                </c:pt>
                <c:pt idx="35322">
                  <c:v>-8.8242308609587528E-3</c:v>
                </c:pt>
                <c:pt idx="35323">
                  <c:v>-8.8242308609587528E-3</c:v>
                </c:pt>
                <c:pt idx="35324">
                  <c:v>-8.8242308609587528E-3</c:v>
                </c:pt>
                <c:pt idx="35325">
                  <c:v>-8.8242308609587528E-3</c:v>
                </c:pt>
                <c:pt idx="35326">
                  <c:v>-8.8242308609587528E-3</c:v>
                </c:pt>
                <c:pt idx="35327">
                  <c:v>-8.8242308609587528E-3</c:v>
                </c:pt>
                <c:pt idx="35328">
                  <c:v>-8.8242308609587528E-3</c:v>
                </c:pt>
                <c:pt idx="35329">
                  <c:v>-9.0627235869306273E-3</c:v>
                </c:pt>
                <c:pt idx="35330">
                  <c:v>-9.0627235869306273E-3</c:v>
                </c:pt>
                <c:pt idx="35331">
                  <c:v>-9.0627235869306273E-3</c:v>
                </c:pt>
                <c:pt idx="35332">
                  <c:v>-9.0627235869306273E-3</c:v>
                </c:pt>
                <c:pt idx="35333">
                  <c:v>-9.0627235869306273E-3</c:v>
                </c:pt>
                <c:pt idx="35334">
                  <c:v>-9.3012163129025053E-3</c:v>
                </c:pt>
                <c:pt idx="35335">
                  <c:v>-9.3012163129025053E-3</c:v>
                </c:pt>
                <c:pt idx="35336">
                  <c:v>-9.3012163129025053E-3</c:v>
                </c:pt>
                <c:pt idx="35337">
                  <c:v>-9.3012163129025053E-3</c:v>
                </c:pt>
                <c:pt idx="35338">
                  <c:v>-9.3012163129025053E-3</c:v>
                </c:pt>
                <c:pt idx="35339">
                  <c:v>-9.3012163129025053E-3</c:v>
                </c:pt>
                <c:pt idx="35340">
                  <c:v>-9.3012163129025053E-3</c:v>
                </c:pt>
                <c:pt idx="35341">
                  <c:v>-8.8242308609587528E-3</c:v>
                </c:pt>
                <c:pt idx="35342">
                  <c:v>-8.8242308609587528E-3</c:v>
                </c:pt>
                <c:pt idx="35343">
                  <c:v>-8.5857381349869564E-3</c:v>
                </c:pt>
                <c:pt idx="35344">
                  <c:v>-8.5857381349869564E-3</c:v>
                </c:pt>
                <c:pt idx="35345">
                  <c:v>-8.5857381349869564E-3</c:v>
                </c:pt>
                <c:pt idx="35346">
                  <c:v>-8.5857381349869564E-3</c:v>
                </c:pt>
                <c:pt idx="35347">
                  <c:v>-8.8242308609587528E-3</c:v>
                </c:pt>
                <c:pt idx="35348">
                  <c:v>-8.8242308609587528E-3</c:v>
                </c:pt>
                <c:pt idx="35349">
                  <c:v>-8.8242308609587528E-3</c:v>
                </c:pt>
                <c:pt idx="35350">
                  <c:v>-8.8242308609587528E-3</c:v>
                </c:pt>
                <c:pt idx="35351">
                  <c:v>-8.8242308609587528E-3</c:v>
                </c:pt>
                <c:pt idx="35352">
                  <c:v>-8.8242308609587528E-3</c:v>
                </c:pt>
                <c:pt idx="35353">
                  <c:v>-8.8242308609587528E-3</c:v>
                </c:pt>
                <c:pt idx="35354">
                  <c:v>-8.8242308609587528E-3</c:v>
                </c:pt>
                <c:pt idx="35355">
                  <c:v>-8.8242308609587528E-3</c:v>
                </c:pt>
                <c:pt idx="35356">
                  <c:v>-8.8242308609587528E-3</c:v>
                </c:pt>
                <c:pt idx="35357">
                  <c:v>-8.8242308609587528E-3</c:v>
                </c:pt>
                <c:pt idx="35358">
                  <c:v>-8.8242308609587528E-3</c:v>
                </c:pt>
                <c:pt idx="35359">
                  <c:v>-8.8242308609587528E-3</c:v>
                </c:pt>
                <c:pt idx="35360">
                  <c:v>-8.8242308609587528E-3</c:v>
                </c:pt>
                <c:pt idx="35361">
                  <c:v>-8.8242308609587528E-3</c:v>
                </c:pt>
                <c:pt idx="35362">
                  <c:v>-8.8242308609587528E-3</c:v>
                </c:pt>
                <c:pt idx="35363">
                  <c:v>-8.8242308609587528E-3</c:v>
                </c:pt>
                <c:pt idx="35364">
                  <c:v>-8.8242308609587528E-3</c:v>
                </c:pt>
                <c:pt idx="35365">
                  <c:v>-8.8242308609587528E-3</c:v>
                </c:pt>
                <c:pt idx="35366">
                  <c:v>-8.8242308609587528E-3</c:v>
                </c:pt>
                <c:pt idx="35367">
                  <c:v>-8.8242308609587528E-3</c:v>
                </c:pt>
                <c:pt idx="35368">
                  <c:v>-8.8242308609587528E-3</c:v>
                </c:pt>
                <c:pt idx="35369">
                  <c:v>-8.8242308609587528E-3</c:v>
                </c:pt>
                <c:pt idx="35370">
                  <c:v>-8.8242308609587528E-3</c:v>
                </c:pt>
                <c:pt idx="35371">
                  <c:v>-8.8242308609587528E-3</c:v>
                </c:pt>
                <c:pt idx="35372">
                  <c:v>-8.8242308609587528E-3</c:v>
                </c:pt>
                <c:pt idx="35373">
                  <c:v>-8.8242308609587528E-3</c:v>
                </c:pt>
                <c:pt idx="35374">
                  <c:v>-8.8242308609587528E-3</c:v>
                </c:pt>
                <c:pt idx="35375">
                  <c:v>-8.8242308609587528E-3</c:v>
                </c:pt>
                <c:pt idx="35376">
                  <c:v>-8.8242308609587528E-3</c:v>
                </c:pt>
                <c:pt idx="35377">
                  <c:v>-8.8242308609587528E-3</c:v>
                </c:pt>
                <c:pt idx="35378">
                  <c:v>-8.8242308609587528E-3</c:v>
                </c:pt>
                <c:pt idx="35379">
                  <c:v>-8.8242308609587528E-3</c:v>
                </c:pt>
                <c:pt idx="35380">
                  <c:v>-8.8242308609587528E-3</c:v>
                </c:pt>
                <c:pt idx="35381">
                  <c:v>-8.8242308609587528E-3</c:v>
                </c:pt>
                <c:pt idx="35382">
                  <c:v>-8.8242308609587528E-3</c:v>
                </c:pt>
                <c:pt idx="35383">
                  <c:v>-8.5857381349869564E-3</c:v>
                </c:pt>
                <c:pt idx="35384">
                  <c:v>-8.5857381349869564E-3</c:v>
                </c:pt>
                <c:pt idx="35385">
                  <c:v>-8.5857381349869564E-3</c:v>
                </c:pt>
                <c:pt idx="35386">
                  <c:v>-8.5857381349869564E-3</c:v>
                </c:pt>
                <c:pt idx="35387">
                  <c:v>-8.5857381349869564E-3</c:v>
                </c:pt>
                <c:pt idx="35388">
                  <c:v>-8.5857381349869564E-3</c:v>
                </c:pt>
                <c:pt idx="35389">
                  <c:v>-8.5857381349869564E-3</c:v>
                </c:pt>
                <c:pt idx="35390">
                  <c:v>-8.5857381349869564E-3</c:v>
                </c:pt>
                <c:pt idx="35391">
                  <c:v>-8.5857381349869564E-3</c:v>
                </c:pt>
                <c:pt idx="35392">
                  <c:v>-8.5857381349869564E-3</c:v>
                </c:pt>
                <c:pt idx="35393">
                  <c:v>-8.5857381349869564E-3</c:v>
                </c:pt>
                <c:pt idx="35394">
                  <c:v>-8.5857381349869564E-3</c:v>
                </c:pt>
                <c:pt idx="35395">
                  <c:v>-8.5857381349869564E-3</c:v>
                </c:pt>
                <c:pt idx="35396">
                  <c:v>-8.5857381349869564E-3</c:v>
                </c:pt>
                <c:pt idx="35397">
                  <c:v>-8.5857381349869564E-3</c:v>
                </c:pt>
                <c:pt idx="35398">
                  <c:v>-8.5857381349869564E-3</c:v>
                </c:pt>
                <c:pt idx="35399">
                  <c:v>-8.5857381349869564E-3</c:v>
                </c:pt>
                <c:pt idx="35400">
                  <c:v>-8.5857381349869564E-3</c:v>
                </c:pt>
                <c:pt idx="35401">
                  <c:v>-8.5857381349869564E-3</c:v>
                </c:pt>
                <c:pt idx="35402">
                  <c:v>-8.5857381349869564E-3</c:v>
                </c:pt>
                <c:pt idx="35403">
                  <c:v>-8.5857381349869564E-3</c:v>
                </c:pt>
                <c:pt idx="35404">
                  <c:v>-8.5857381349869564E-3</c:v>
                </c:pt>
                <c:pt idx="35405">
                  <c:v>-8.5857381349869564E-3</c:v>
                </c:pt>
                <c:pt idx="35406">
                  <c:v>-8.5857381349869564E-3</c:v>
                </c:pt>
                <c:pt idx="35407">
                  <c:v>-8.5857381349869564E-3</c:v>
                </c:pt>
                <c:pt idx="35408">
                  <c:v>-8.5857381349869564E-3</c:v>
                </c:pt>
                <c:pt idx="35409">
                  <c:v>-8.5857381349869564E-3</c:v>
                </c:pt>
                <c:pt idx="35410">
                  <c:v>-7.8702599570713433E-3</c:v>
                </c:pt>
                <c:pt idx="35411">
                  <c:v>-7.8702599570713433E-3</c:v>
                </c:pt>
                <c:pt idx="35412">
                  <c:v>-7.6317672310994792E-3</c:v>
                </c:pt>
                <c:pt idx="35413">
                  <c:v>-7.6317672310994792E-3</c:v>
                </c:pt>
                <c:pt idx="35414">
                  <c:v>-7.1547817791557345E-3</c:v>
                </c:pt>
                <c:pt idx="35415">
                  <c:v>-7.1547817791557345E-3</c:v>
                </c:pt>
                <c:pt idx="35416">
                  <c:v>-7.1547817791557345E-3</c:v>
                </c:pt>
                <c:pt idx="35417">
                  <c:v>-7.1547817791557345E-3</c:v>
                </c:pt>
                <c:pt idx="35418">
                  <c:v>-7.1547817791557345E-3</c:v>
                </c:pt>
                <c:pt idx="35419">
                  <c:v>-7.1547817791557345E-3</c:v>
                </c:pt>
                <c:pt idx="35420">
                  <c:v>-7.1547817791557345E-3</c:v>
                </c:pt>
                <c:pt idx="35421">
                  <c:v>-7.1547817791557345E-3</c:v>
                </c:pt>
                <c:pt idx="35422">
                  <c:v>-7.1547817791557345E-3</c:v>
                </c:pt>
                <c:pt idx="35423">
                  <c:v>-7.3932745051275934E-3</c:v>
                </c:pt>
                <c:pt idx="35424">
                  <c:v>-7.3932745051275934E-3</c:v>
                </c:pt>
                <c:pt idx="35425">
                  <c:v>-6.9162890531839199E-3</c:v>
                </c:pt>
                <c:pt idx="35426">
                  <c:v>-7.1547817791557345E-3</c:v>
                </c:pt>
                <c:pt idx="35427">
                  <c:v>-6.9162890531839199E-3</c:v>
                </c:pt>
                <c:pt idx="35428">
                  <c:v>-6.9162890531839199E-3</c:v>
                </c:pt>
                <c:pt idx="35429">
                  <c:v>-6.9162890531839199E-3</c:v>
                </c:pt>
                <c:pt idx="35430">
                  <c:v>-6.9162890531839199E-3</c:v>
                </c:pt>
                <c:pt idx="35431">
                  <c:v>-6.6777963272120324E-3</c:v>
                </c:pt>
                <c:pt idx="35432">
                  <c:v>-6.6777963272120324E-3</c:v>
                </c:pt>
                <c:pt idx="35433">
                  <c:v>-6.6777963272120324E-3</c:v>
                </c:pt>
                <c:pt idx="35434">
                  <c:v>-6.6777963272120324E-3</c:v>
                </c:pt>
                <c:pt idx="35435">
                  <c:v>-6.9162890531839199E-3</c:v>
                </c:pt>
                <c:pt idx="35436">
                  <c:v>-6.9162890531839199E-3</c:v>
                </c:pt>
                <c:pt idx="35437">
                  <c:v>-6.6777963272120324E-3</c:v>
                </c:pt>
                <c:pt idx="35438">
                  <c:v>-6.6777963272120324E-3</c:v>
                </c:pt>
                <c:pt idx="35439">
                  <c:v>-7.3932745051275934E-3</c:v>
                </c:pt>
                <c:pt idx="35440">
                  <c:v>-7.3932745051275934E-3</c:v>
                </c:pt>
                <c:pt idx="35441">
                  <c:v>-7.1547817791557345E-3</c:v>
                </c:pt>
                <c:pt idx="35442">
                  <c:v>-7.1547817791557345E-3</c:v>
                </c:pt>
                <c:pt idx="35443">
                  <c:v>-7.3932745051275934E-3</c:v>
                </c:pt>
                <c:pt idx="35444">
                  <c:v>-7.3932745051275934E-3</c:v>
                </c:pt>
                <c:pt idx="35445">
                  <c:v>-7.3932745051275934E-3</c:v>
                </c:pt>
                <c:pt idx="35446">
                  <c:v>-7.3932745051275934E-3</c:v>
                </c:pt>
                <c:pt idx="35447">
                  <c:v>-7.6317672310994792E-3</c:v>
                </c:pt>
                <c:pt idx="35448">
                  <c:v>-7.6317672310994792E-3</c:v>
                </c:pt>
                <c:pt idx="35449">
                  <c:v>-8.3472454090150229E-3</c:v>
                </c:pt>
                <c:pt idx="35450">
                  <c:v>-8.1087526830431675E-3</c:v>
                </c:pt>
                <c:pt idx="35451">
                  <c:v>-7.8702599570713433E-3</c:v>
                </c:pt>
                <c:pt idx="35452">
                  <c:v>-7.8702599570713433E-3</c:v>
                </c:pt>
                <c:pt idx="35453">
                  <c:v>-7.6317672310994792E-3</c:v>
                </c:pt>
                <c:pt idx="35454">
                  <c:v>-7.6317672310994792E-3</c:v>
                </c:pt>
                <c:pt idx="35455">
                  <c:v>-7.3932745051275934E-3</c:v>
                </c:pt>
                <c:pt idx="35456">
                  <c:v>-7.3932745051275934E-3</c:v>
                </c:pt>
                <c:pt idx="35457">
                  <c:v>-7.1547817791557345E-3</c:v>
                </c:pt>
                <c:pt idx="35458">
                  <c:v>-7.1547817791557345E-3</c:v>
                </c:pt>
                <c:pt idx="35459">
                  <c:v>-7.3932745051275934E-3</c:v>
                </c:pt>
                <c:pt idx="35460">
                  <c:v>-7.6317672310994792E-3</c:v>
                </c:pt>
                <c:pt idx="35461">
                  <c:v>-7.3932745051275934E-3</c:v>
                </c:pt>
                <c:pt idx="35462">
                  <c:v>-7.3932745051275934E-3</c:v>
                </c:pt>
                <c:pt idx="35463">
                  <c:v>-7.3932745051275934E-3</c:v>
                </c:pt>
                <c:pt idx="35464">
                  <c:v>-7.3932745051275934E-3</c:v>
                </c:pt>
                <c:pt idx="35465">
                  <c:v>-6.9162890531839199E-3</c:v>
                </c:pt>
                <c:pt idx="35466">
                  <c:v>-6.9162890531839199E-3</c:v>
                </c:pt>
                <c:pt idx="35467">
                  <c:v>-6.9162890531839199E-3</c:v>
                </c:pt>
                <c:pt idx="35468">
                  <c:v>-6.9162890531839199E-3</c:v>
                </c:pt>
                <c:pt idx="35469">
                  <c:v>-6.9162890531839199E-3</c:v>
                </c:pt>
                <c:pt idx="35470">
                  <c:v>-6.9162890531839199E-3</c:v>
                </c:pt>
                <c:pt idx="35471">
                  <c:v>-6.9162890531839199E-3</c:v>
                </c:pt>
                <c:pt idx="35472">
                  <c:v>-6.4393036012402169E-3</c:v>
                </c:pt>
                <c:pt idx="35473">
                  <c:v>-6.4393036012402169E-3</c:v>
                </c:pt>
                <c:pt idx="35474">
                  <c:v>-6.4393036012402169E-3</c:v>
                </c:pt>
                <c:pt idx="35475">
                  <c:v>-6.4393036012402169E-3</c:v>
                </c:pt>
                <c:pt idx="35476">
                  <c:v>-6.4393036012402169E-3</c:v>
                </c:pt>
                <c:pt idx="35477">
                  <c:v>-6.4393036012402169E-3</c:v>
                </c:pt>
                <c:pt idx="35478">
                  <c:v>-6.9162890531839199E-3</c:v>
                </c:pt>
                <c:pt idx="35479">
                  <c:v>-6.9162890531839199E-3</c:v>
                </c:pt>
                <c:pt idx="35480">
                  <c:v>-6.9162890531839199E-3</c:v>
                </c:pt>
                <c:pt idx="35481">
                  <c:v>-6.9162890531839199E-3</c:v>
                </c:pt>
                <c:pt idx="35482">
                  <c:v>-6.9162890531839199E-3</c:v>
                </c:pt>
                <c:pt idx="35483">
                  <c:v>-6.9162890531839199E-3</c:v>
                </c:pt>
                <c:pt idx="35484">
                  <c:v>-6.6777963272120324E-3</c:v>
                </c:pt>
                <c:pt idx="35485">
                  <c:v>-6.6777963272120324E-3</c:v>
                </c:pt>
                <c:pt idx="35486">
                  <c:v>-6.6777963272120324E-3</c:v>
                </c:pt>
                <c:pt idx="35487">
                  <c:v>-6.6777963272120324E-3</c:v>
                </c:pt>
                <c:pt idx="35488">
                  <c:v>-6.6777963272120324E-3</c:v>
                </c:pt>
                <c:pt idx="35489">
                  <c:v>-6.6777963272120324E-3</c:v>
                </c:pt>
                <c:pt idx="35490">
                  <c:v>-6.4393036012402169E-3</c:v>
                </c:pt>
                <c:pt idx="35491">
                  <c:v>-6.4393036012402169E-3</c:v>
                </c:pt>
                <c:pt idx="35492">
                  <c:v>-6.2008108752683094E-3</c:v>
                </c:pt>
                <c:pt idx="35493">
                  <c:v>-6.2008108752683094E-3</c:v>
                </c:pt>
                <c:pt idx="35494">
                  <c:v>-6.2008108752683094E-3</c:v>
                </c:pt>
                <c:pt idx="35495">
                  <c:v>-6.2008108752683094E-3</c:v>
                </c:pt>
                <c:pt idx="35496">
                  <c:v>-5.9623181492964496E-3</c:v>
                </c:pt>
                <c:pt idx="35497">
                  <c:v>-5.9623181492964496E-3</c:v>
                </c:pt>
                <c:pt idx="35498">
                  <c:v>-5.9623181492964496E-3</c:v>
                </c:pt>
                <c:pt idx="35499">
                  <c:v>-5.9623181492964496E-3</c:v>
                </c:pt>
                <c:pt idx="35500">
                  <c:v>-5.9623181492964496E-3</c:v>
                </c:pt>
                <c:pt idx="35501">
                  <c:v>-5.9623181492964496E-3</c:v>
                </c:pt>
                <c:pt idx="35502">
                  <c:v>-5.4853326973527588E-3</c:v>
                </c:pt>
                <c:pt idx="35503">
                  <c:v>-5.4853326973527588E-3</c:v>
                </c:pt>
                <c:pt idx="35504">
                  <c:v>-5.4853326973527588E-3</c:v>
                </c:pt>
                <c:pt idx="35505">
                  <c:v>-5.4853326973527588E-3</c:v>
                </c:pt>
                <c:pt idx="35506">
                  <c:v>-5.2468399713808947E-3</c:v>
                </c:pt>
                <c:pt idx="35507">
                  <c:v>-5.2468399713808947E-3</c:v>
                </c:pt>
                <c:pt idx="35508">
                  <c:v>-5.2468399713808947E-3</c:v>
                </c:pt>
                <c:pt idx="35509">
                  <c:v>-5.2468399713808947E-3</c:v>
                </c:pt>
                <c:pt idx="35510">
                  <c:v>-5.2468399713808947E-3</c:v>
                </c:pt>
                <c:pt idx="35511">
                  <c:v>-5.4853326973527588E-3</c:v>
                </c:pt>
                <c:pt idx="35512">
                  <c:v>-5.4853326973527588E-3</c:v>
                </c:pt>
                <c:pt idx="35513">
                  <c:v>-5.4853326973527588E-3</c:v>
                </c:pt>
                <c:pt idx="35514">
                  <c:v>-5.4853326973527588E-3</c:v>
                </c:pt>
                <c:pt idx="35515">
                  <c:v>-5.4853326973527588E-3</c:v>
                </c:pt>
                <c:pt idx="35516">
                  <c:v>-5.4853326973527588E-3</c:v>
                </c:pt>
                <c:pt idx="35517">
                  <c:v>-5.4853326973527588E-3</c:v>
                </c:pt>
                <c:pt idx="35518">
                  <c:v>-5.4853326973527588E-3</c:v>
                </c:pt>
                <c:pt idx="35519">
                  <c:v>-5.7238254233246194E-3</c:v>
                </c:pt>
                <c:pt idx="35520">
                  <c:v>-5.7238254233246194E-3</c:v>
                </c:pt>
                <c:pt idx="35521">
                  <c:v>-5.7238254233246194E-3</c:v>
                </c:pt>
                <c:pt idx="35522">
                  <c:v>-5.7238254233246194E-3</c:v>
                </c:pt>
                <c:pt idx="35523">
                  <c:v>-5.7238254233246194E-3</c:v>
                </c:pt>
                <c:pt idx="35524">
                  <c:v>-5.4853326973527588E-3</c:v>
                </c:pt>
                <c:pt idx="35525">
                  <c:v>-5.2468399713808947E-3</c:v>
                </c:pt>
                <c:pt idx="35526">
                  <c:v>-5.2468399713808947E-3</c:v>
                </c:pt>
                <c:pt idx="35527">
                  <c:v>-5.2468399713808947E-3</c:v>
                </c:pt>
                <c:pt idx="35528">
                  <c:v>-5.2468399713808947E-3</c:v>
                </c:pt>
                <c:pt idx="35529">
                  <c:v>-5.2468399713808947E-3</c:v>
                </c:pt>
                <c:pt idx="35530">
                  <c:v>-5.2468399713808947E-3</c:v>
                </c:pt>
                <c:pt idx="35531">
                  <c:v>-5.2468399713808947E-3</c:v>
                </c:pt>
                <c:pt idx="35532">
                  <c:v>-5.2468399713808947E-3</c:v>
                </c:pt>
                <c:pt idx="35533">
                  <c:v>-5.2468399713808947E-3</c:v>
                </c:pt>
                <c:pt idx="35534">
                  <c:v>-5.2468399713808947E-3</c:v>
                </c:pt>
                <c:pt idx="35535">
                  <c:v>-5.2468399713808947E-3</c:v>
                </c:pt>
                <c:pt idx="35536">
                  <c:v>-5.4853326973527588E-3</c:v>
                </c:pt>
                <c:pt idx="35537">
                  <c:v>-5.4853326973527588E-3</c:v>
                </c:pt>
                <c:pt idx="35538">
                  <c:v>-5.4853326973527588E-3</c:v>
                </c:pt>
                <c:pt idx="35539">
                  <c:v>-5.2468399713808947E-3</c:v>
                </c:pt>
                <c:pt idx="35540">
                  <c:v>-5.2468399713808947E-3</c:v>
                </c:pt>
                <c:pt idx="35541">
                  <c:v>-5.2468399713808947E-3</c:v>
                </c:pt>
                <c:pt idx="35542">
                  <c:v>-5.2468399713808947E-3</c:v>
                </c:pt>
                <c:pt idx="35543">
                  <c:v>-5.0083472454090418E-3</c:v>
                </c:pt>
                <c:pt idx="35544">
                  <c:v>-5.0083472454090418E-3</c:v>
                </c:pt>
                <c:pt idx="35545">
                  <c:v>-5.0083472454090418E-3</c:v>
                </c:pt>
                <c:pt idx="35546">
                  <c:v>-5.0083472454090418E-3</c:v>
                </c:pt>
                <c:pt idx="35547">
                  <c:v>-5.0083472454090418E-3</c:v>
                </c:pt>
                <c:pt idx="35548">
                  <c:v>-5.0083472454090418E-3</c:v>
                </c:pt>
                <c:pt idx="35549">
                  <c:v>-5.0083472454090418E-3</c:v>
                </c:pt>
                <c:pt idx="35550">
                  <c:v>-5.0083472454090418E-3</c:v>
                </c:pt>
                <c:pt idx="35551">
                  <c:v>-5.0083472454090418E-3</c:v>
                </c:pt>
                <c:pt idx="35552">
                  <c:v>-5.0083472454090418E-3</c:v>
                </c:pt>
                <c:pt idx="35553">
                  <c:v>-4.531361793465351E-3</c:v>
                </c:pt>
                <c:pt idx="35554">
                  <c:v>-4.531361793465351E-3</c:v>
                </c:pt>
                <c:pt idx="35555">
                  <c:v>-4.2928690674934504E-3</c:v>
                </c:pt>
                <c:pt idx="35556">
                  <c:v>-4.2928690674934504E-3</c:v>
                </c:pt>
                <c:pt idx="35557">
                  <c:v>-4.2928690674934504E-3</c:v>
                </c:pt>
                <c:pt idx="35558">
                  <c:v>-4.2928690674934504E-3</c:v>
                </c:pt>
                <c:pt idx="35559">
                  <c:v>-4.2928690674934504E-3</c:v>
                </c:pt>
                <c:pt idx="35560">
                  <c:v>-4.2928690674934504E-3</c:v>
                </c:pt>
                <c:pt idx="35561">
                  <c:v>-4.0543763415215837E-3</c:v>
                </c:pt>
                <c:pt idx="35562">
                  <c:v>-4.2928690674934504E-3</c:v>
                </c:pt>
                <c:pt idx="35563">
                  <c:v>-4.2928690674934504E-3</c:v>
                </c:pt>
                <c:pt idx="35564">
                  <c:v>-4.2928690674934504E-3</c:v>
                </c:pt>
                <c:pt idx="35565">
                  <c:v>-4.2928690674934504E-3</c:v>
                </c:pt>
                <c:pt idx="35566">
                  <c:v>-4.0543763415215837E-3</c:v>
                </c:pt>
                <c:pt idx="35567">
                  <c:v>-4.0543763415215837E-3</c:v>
                </c:pt>
                <c:pt idx="35568">
                  <c:v>-4.0543763415215837E-3</c:v>
                </c:pt>
                <c:pt idx="35569">
                  <c:v>-4.0543763415215837E-3</c:v>
                </c:pt>
                <c:pt idx="35570">
                  <c:v>-3.8158836155497257E-3</c:v>
                </c:pt>
                <c:pt idx="35571">
                  <c:v>-3.8158836155497257E-3</c:v>
                </c:pt>
                <c:pt idx="35572">
                  <c:v>-3.8158836155497257E-3</c:v>
                </c:pt>
                <c:pt idx="35573">
                  <c:v>-3.8158836155497257E-3</c:v>
                </c:pt>
                <c:pt idx="35574">
                  <c:v>-4.2928690674934504E-3</c:v>
                </c:pt>
                <c:pt idx="35575">
                  <c:v>-4.2928690674934504E-3</c:v>
                </c:pt>
                <c:pt idx="35576">
                  <c:v>-4.2928690674934504E-3</c:v>
                </c:pt>
                <c:pt idx="35577">
                  <c:v>-4.2928690674934504E-3</c:v>
                </c:pt>
                <c:pt idx="35578">
                  <c:v>-4.2928690674934504E-3</c:v>
                </c:pt>
                <c:pt idx="35579">
                  <c:v>-4.2928690674934504E-3</c:v>
                </c:pt>
                <c:pt idx="35580">
                  <c:v>-4.7698545194371569E-3</c:v>
                </c:pt>
                <c:pt idx="35581">
                  <c:v>-4.7698545194371569E-3</c:v>
                </c:pt>
                <c:pt idx="35582">
                  <c:v>-4.7698545194371569E-3</c:v>
                </c:pt>
                <c:pt idx="35583">
                  <c:v>-4.7698545194371569E-3</c:v>
                </c:pt>
                <c:pt idx="35584">
                  <c:v>-4.531361793465351E-3</c:v>
                </c:pt>
                <c:pt idx="35585">
                  <c:v>-4.531361793465351E-3</c:v>
                </c:pt>
                <c:pt idx="35586">
                  <c:v>-4.531361793465351E-3</c:v>
                </c:pt>
                <c:pt idx="35587">
                  <c:v>-4.531361793465351E-3</c:v>
                </c:pt>
                <c:pt idx="35588">
                  <c:v>-4.531361793465351E-3</c:v>
                </c:pt>
                <c:pt idx="35589">
                  <c:v>-4.531361793465351E-3</c:v>
                </c:pt>
                <c:pt idx="35590">
                  <c:v>-4.2928690674934504E-3</c:v>
                </c:pt>
                <c:pt idx="35591">
                  <c:v>-4.2928690674934504E-3</c:v>
                </c:pt>
                <c:pt idx="35592">
                  <c:v>-4.531361793465351E-3</c:v>
                </c:pt>
                <c:pt idx="35593">
                  <c:v>-4.531361793465351E-3</c:v>
                </c:pt>
                <c:pt idx="35594">
                  <c:v>-4.531361793465351E-3</c:v>
                </c:pt>
                <c:pt idx="35595">
                  <c:v>-4.531361793465351E-3</c:v>
                </c:pt>
                <c:pt idx="35596">
                  <c:v>-4.531361793465351E-3</c:v>
                </c:pt>
                <c:pt idx="35597">
                  <c:v>-4.531361793465351E-3</c:v>
                </c:pt>
                <c:pt idx="35598">
                  <c:v>-4.531361793465351E-3</c:v>
                </c:pt>
                <c:pt idx="35599">
                  <c:v>-4.531361793465351E-3</c:v>
                </c:pt>
                <c:pt idx="35600">
                  <c:v>-4.531361793465351E-3</c:v>
                </c:pt>
                <c:pt idx="35601">
                  <c:v>-4.531361793465351E-3</c:v>
                </c:pt>
                <c:pt idx="35602">
                  <c:v>-4.531361793465351E-3</c:v>
                </c:pt>
                <c:pt idx="35603">
                  <c:v>-4.531361793465351E-3</c:v>
                </c:pt>
                <c:pt idx="35604">
                  <c:v>-4.531361793465351E-3</c:v>
                </c:pt>
                <c:pt idx="35605">
                  <c:v>-4.531361793465351E-3</c:v>
                </c:pt>
                <c:pt idx="35606">
                  <c:v>-4.7698545194371569E-3</c:v>
                </c:pt>
                <c:pt idx="35607">
                  <c:v>-4.7698545194371569E-3</c:v>
                </c:pt>
                <c:pt idx="35608">
                  <c:v>-4.7698545194371569E-3</c:v>
                </c:pt>
                <c:pt idx="35609">
                  <c:v>-4.7698545194371569E-3</c:v>
                </c:pt>
                <c:pt idx="35610">
                  <c:v>-5.2468399713808947E-3</c:v>
                </c:pt>
                <c:pt idx="35611">
                  <c:v>-5.2468399713808947E-3</c:v>
                </c:pt>
                <c:pt idx="35612">
                  <c:v>-5.2468399713808947E-3</c:v>
                </c:pt>
                <c:pt idx="35613">
                  <c:v>-5.2468399713808947E-3</c:v>
                </c:pt>
                <c:pt idx="35614">
                  <c:v>-5.4853326973527588E-3</c:v>
                </c:pt>
                <c:pt idx="35615">
                  <c:v>-5.4853326973527588E-3</c:v>
                </c:pt>
                <c:pt idx="35616">
                  <c:v>-5.4853326973527588E-3</c:v>
                </c:pt>
                <c:pt idx="35617">
                  <c:v>-5.4853326973527588E-3</c:v>
                </c:pt>
                <c:pt idx="35618">
                  <c:v>-5.2468399713808947E-3</c:v>
                </c:pt>
                <c:pt idx="35619">
                  <c:v>-5.2468399713808947E-3</c:v>
                </c:pt>
                <c:pt idx="35620">
                  <c:v>-5.4853326973527588E-3</c:v>
                </c:pt>
                <c:pt idx="35621">
                  <c:v>-5.4853326973527588E-3</c:v>
                </c:pt>
                <c:pt idx="35622">
                  <c:v>-5.4853326973527588E-3</c:v>
                </c:pt>
                <c:pt idx="35623">
                  <c:v>-5.9623181492964496E-3</c:v>
                </c:pt>
                <c:pt idx="35624">
                  <c:v>-5.7238254233246194E-3</c:v>
                </c:pt>
                <c:pt idx="35625">
                  <c:v>-5.4853326973527588E-3</c:v>
                </c:pt>
                <c:pt idx="35626">
                  <c:v>-5.4853326973527588E-3</c:v>
                </c:pt>
                <c:pt idx="35627">
                  <c:v>-5.4853326973527588E-3</c:v>
                </c:pt>
                <c:pt idx="35628">
                  <c:v>-5.4853326973527588E-3</c:v>
                </c:pt>
                <c:pt idx="35629">
                  <c:v>-5.9623181492964496E-3</c:v>
                </c:pt>
                <c:pt idx="35630">
                  <c:v>-6.2008108752683094E-3</c:v>
                </c:pt>
                <c:pt idx="35631">
                  <c:v>-6.2008108752683094E-3</c:v>
                </c:pt>
                <c:pt idx="35632">
                  <c:v>-6.2008108752683094E-3</c:v>
                </c:pt>
                <c:pt idx="35633">
                  <c:v>-6.2008108752683094E-3</c:v>
                </c:pt>
                <c:pt idx="35634">
                  <c:v>-6.2008108752683094E-3</c:v>
                </c:pt>
                <c:pt idx="35635">
                  <c:v>-6.2008108752683094E-3</c:v>
                </c:pt>
                <c:pt idx="35636">
                  <c:v>-6.2008108752683094E-3</c:v>
                </c:pt>
                <c:pt idx="35637">
                  <c:v>-6.2008108752683094E-3</c:v>
                </c:pt>
                <c:pt idx="35638">
                  <c:v>-6.2008108752683094E-3</c:v>
                </c:pt>
                <c:pt idx="35639">
                  <c:v>-6.4393036012402169E-3</c:v>
                </c:pt>
                <c:pt idx="35640">
                  <c:v>-6.4393036012402169E-3</c:v>
                </c:pt>
                <c:pt idx="35641">
                  <c:v>-6.4393036012402169E-3</c:v>
                </c:pt>
                <c:pt idx="35642">
                  <c:v>-6.4393036012402169E-3</c:v>
                </c:pt>
                <c:pt idx="35643">
                  <c:v>-6.4393036012402169E-3</c:v>
                </c:pt>
                <c:pt idx="35644">
                  <c:v>-6.4393036012402169E-3</c:v>
                </c:pt>
                <c:pt idx="35645">
                  <c:v>-6.9162890531839199E-3</c:v>
                </c:pt>
                <c:pt idx="35646">
                  <c:v>-6.9162890531839199E-3</c:v>
                </c:pt>
                <c:pt idx="35647">
                  <c:v>-6.9162890531839199E-3</c:v>
                </c:pt>
                <c:pt idx="35648">
                  <c:v>-6.6777963272120324E-3</c:v>
                </c:pt>
                <c:pt idx="35649">
                  <c:v>-6.6777963272120324E-3</c:v>
                </c:pt>
                <c:pt idx="35650">
                  <c:v>-6.6777963272120324E-3</c:v>
                </c:pt>
                <c:pt idx="35651">
                  <c:v>-6.9162890531839199E-3</c:v>
                </c:pt>
                <c:pt idx="35652">
                  <c:v>-6.9162890531839199E-3</c:v>
                </c:pt>
                <c:pt idx="35653">
                  <c:v>-6.4393036012402169E-3</c:v>
                </c:pt>
                <c:pt idx="35654">
                  <c:v>-6.4393036012402169E-3</c:v>
                </c:pt>
                <c:pt idx="35655">
                  <c:v>-6.4393036012402169E-3</c:v>
                </c:pt>
                <c:pt idx="35656">
                  <c:v>-6.4393036012402169E-3</c:v>
                </c:pt>
                <c:pt idx="35657">
                  <c:v>-6.2008108752683094E-3</c:v>
                </c:pt>
                <c:pt idx="35658">
                  <c:v>-6.2008108752683094E-3</c:v>
                </c:pt>
                <c:pt idx="35659">
                  <c:v>-6.2008108752683094E-3</c:v>
                </c:pt>
                <c:pt idx="35660">
                  <c:v>-6.2008108752683094E-3</c:v>
                </c:pt>
                <c:pt idx="35661">
                  <c:v>-6.4393036012402169E-3</c:v>
                </c:pt>
                <c:pt idx="35662">
                  <c:v>-6.4393036012402169E-3</c:v>
                </c:pt>
                <c:pt idx="35663">
                  <c:v>-6.4393036012402169E-3</c:v>
                </c:pt>
                <c:pt idx="35664">
                  <c:v>-6.4393036012402169E-3</c:v>
                </c:pt>
                <c:pt idx="35665">
                  <c:v>-6.4393036012402169E-3</c:v>
                </c:pt>
                <c:pt idx="35666">
                  <c:v>-6.4393036012402169E-3</c:v>
                </c:pt>
                <c:pt idx="35667">
                  <c:v>-6.6777963272120324E-3</c:v>
                </c:pt>
                <c:pt idx="35668">
                  <c:v>-6.6777963272120324E-3</c:v>
                </c:pt>
                <c:pt idx="35669">
                  <c:v>-6.4393036012402169E-3</c:v>
                </c:pt>
                <c:pt idx="35670">
                  <c:v>-6.4393036012402169E-3</c:v>
                </c:pt>
                <c:pt idx="35671">
                  <c:v>-6.4393036012402169E-3</c:v>
                </c:pt>
                <c:pt idx="35672">
                  <c:v>-6.4393036012402169E-3</c:v>
                </c:pt>
                <c:pt idx="35673">
                  <c:v>-6.4393036012402169E-3</c:v>
                </c:pt>
                <c:pt idx="35674">
                  <c:v>-6.4393036012402169E-3</c:v>
                </c:pt>
                <c:pt idx="35675">
                  <c:v>-6.4393036012402169E-3</c:v>
                </c:pt>
                <c:pt idx="35676">
                  <c:v>-6.4393036012402169E-3</c:v>
                </c:pt>
                <c:pt idx="35677">
                  <c:v>-6.4393036012402169E-3</c:v>
                </c:pt>
                <c:pt idx="35678">
                  <c:v>-5.9623181492964496E-3</c:v>
                </c:pt>
                <c:pt idx="35679">
                  <c:v>-5.9623181492964496E-3</c:v>
                </c:pt>
                <c:pt idx="35680">
                  <c:v>-5.9623181492964496E-3</c:v>
                </c:pt>
                <c:pt idx="35681">
                  <c:v>-5.9623181492964496E-3</c:v>
                </c:pt>
                <c:pt idx="35682">
                  <c:v>-5.4853326973527588E-3</c:v>
                </c:pt>
                <c:pt idx="35683">
                  <c:v>-5.7238254233246194E-3</c:v>
                </c:pt>
                <c:pt idx="35684">
                  <c:v>-5.7238254233246194E-3</c:v>
                </c:pt>
                <c:pt idx="35685">
                  <c:v>-5.7238254233246194E-3</c:v>
                </c:pt>
                <c:pt idx="35686">
                  <c:v>-5.7238254233246194E-3</c:v>
                </c:pt>
                <c:pt idx="35687">
                  <c:v>-5.7238254233246194E-3</c:v>
                </c:pt>
                <c:pt idx="35688">
                  <c:v>-5.9623181492964496E-3</c:v>
                </c:pt>
                <c:pt idx="35689">
                  <c:v>-5.9623181492964496E-3</c:v>
                </c:pt>
                <c:pt idx="35690">
                  <c:v>-5.9623181492964496E-3</c:v>
                </c:pt>
                <c:pt idx="35691">
                  <c:v>-5.9623181492964496E-3</c:v>
                </c:pt>
                <c:pt idx="35692">
                  <c:v>-6.2008108752683094E-3</c:v>
                </c:pt>
                <c:pt idx="35693">
                  <c:v>-6.2008108752683094E-3</c:v>
                </c:pt>
                <c:pt idx="35694">
                  <c:v>-5.9623181492964496E-3</c:v>
                </c:pt>
                <c:pt idx="35695">
                  <c:v>-5.9623181492964496E-3</c:v>
                </c:pt>
                <c:pt idx="35696">
                  <c:v>-5.9623181492964496E-3</c:v>
                </c:pt>
                <c:pt idx="35697">
                  <c:v>-5.9623181492964496E-3</c:v>
                </c:pt>
                <c:pt idx="35698">
                  <c:v>-5.9623181492964496E-3</c:v>
                </c:pt>
                <c:pt idx="35699">
                  <c:v>-5.9623181492964496E-3</c:v>
                </c:pt>
                <c:pt idx="35700">
                  <c:v>-5.9623181492964496E-3</c:v>
                </c:pt>
                <c:pt idx="35701">
                  <c:v>-5.9623181492964496E-3</c:v>
                </c:pt>
                <c:pt idx="35702">
                  <c:v>-5.9623181492964496E-3</c:v>
                </c:pt>
                <c:pt idx="35703">
                  <c:v>-5.9623181492964496E-3</c:v>
                </c:pt>
                <c:pt idx="35704">
                  <c:v>-5.7238254233246194E-3</c:v>
                </c:pt>
                <c:pt idx="35705">
                  <c:v>-5.7238254233246194E-3</c:v>
                </c:pt>
                <c:pt idx="35706">
                  <c:v>-5.9623181492964496E-3</c:v>
                </c:pt>
                <c:pt idx="35707">
                  <c:v>-5.9623181492964496E-3</c:v>
                </c:pt>
                <c:pt idx="35708">
                  <c:v>-5.9623181492964496E-3</c:v>
                </c:pt>
                <c:pt idx="35709">
                  <c:v>-5.9623181492964496E-3</c:v>
                </c:pt>
                <c:pt idx="35710">
                  <c:v>-5.9623181492964496E-3</c:v>
                </c:pt>
                <c:pt idx="35711">
                  <c:v>-5.9623181492964496E-3</c:v>
                </c:pt>
                <c:pt idx="35712">
                  <c:v>-5.9623181492964496E-3</c:v>
                </c:pt>
                <c:pt idx="35713">
                  <c:v>-5.9623181492964496E-3</c:v>
                </c:pt>
                <c:pt idx="35714">
                  <c:v>-5.9623181492964496E-3</c:v>
                </c:pt>
                <c:pt idx="35715">
                  <c:v>-5.9623181492964496E-3</c:v>
                </c:pt>
                <c:pt idx="35716">
                  <c:v>-5.9623181492964496E-3</c:v>
                </c:pt>
                <c:pt idx="35717">
                  <c:v>-5.9623181492964496E-3</c:v>
                </c:pt>
                <c:pt idx="35718">
                  <c:v>-5.9623181492964496E-3</c:v>
                </c:pt>
                <c:pt idx="35719">
                  <c:v>-5.9623181492964496E-3</c:v>
                </c:pt>
                <c:pt idx="35720">
                  <c:v>-5.9623181492964496E-3</c:v>
                </c:pt>
                <c:pt idx="35721">
                  <c:v>-5.9623181492964496E-3</c:v>
                </c:pt>
                <c:pt idx="35722">
                  <c:v>-6.4393036012402169E-3</c:v>
                </c:pt>
                <c:pt idx="35723">
                  <c:v>-6.4393036012402169E-3</c:v>
                </c:pt>
                <c:pt idx="35724">
                  <c:v>-6.6777963272120324E-3</c:v>
                </c:pt>
                <c:pt idx="35725">
                  <c:v>-6.6777963272120324E-3</c:v>
                </c:pt>
                <c:pt idx="35726">
                  <c:v>-6.6777963272120324E-3</c:v>
                </c:pt>
                <c:pt idx="35727">
                  <c:v>-6.6777963272120324E-3</c:v>
                </c:pt>
                <c:pt idx="35728">
                  <c:v>-6.6777963272120324E-3</c:v>
                </c:pt>
                <c:pt idx="35729">
                  <c:v>-6.6777963272120324E-3</c:v>
                </c:pt>
                <c:pt idx="35730">
                  <c:v>-6.6777963272120324E-3</c:v>
                </c:pt>
                <c:pt idx="35731">
                  <c:v>-6.6777963272120324E-3</c:v>
                </c:pt>
                <c:pt idx="35732">
                  <c:v>-6.6777963272120324E-3</c:v>
                </c:pt>
                <c:pt idx="35733">
                  <c:v>-6.6777963272120324E-3</c:v>
                </c:pt>
                <c:pt idx="35734">
                  <c:v>-6.6777963272120324E-3</c:v>
                </c:pt>
                <c:pt idx="35735">
                  <c:v>-6.6777963272120324E-3</c:v>
                </c:pt>
                <c:pt idx="35736">
                  <c:v>-6.6777963272120324E-3</c:v>
                </c:pt>
                <c:pt idx="35737">
                  <c:v>-6.6777963272120324E-3</c:v>
                </c:pt>
                <c:pt idx="35738">
                  <c:v>-6.6777963272120324E-3</c:v>
                </c:pt>
                <c:pt idx="35739">
                  <c:v>-6.4393036012402169E-3</c:v>
                </c:pt>
                <c:pt idx="35740">
                  <c:v>-6.4393036012402169E-3</c:v>
                </c:pt>
                <c:pt idx="35741">
                  <c:v>-6.4393036012402169E-3</c:v>
                </c:pt>
                <c:pt idx="35742">
                  <c:v>-6.4393036012402169E-3</c:v>
                </c:pt>
                <c:pt idx="35743">
                  <c:v>-6.4393036012402169E-3</c:v>
                </c:pt>
                <c:pt idx="35744">
                  <c:v>-6.4393036012402169E-3</c:v>
                </c:pt>
                <c:pt idx="35745">
                  <c:v>-6.6777963272120324E-3</c:v>
                </c:pt>
                <c:pt idx="35746">
                  <c:v>-6.6777963272120324E-3</c:v>
                </c:pt>
                <c:pt idx="35747">
                  <c:v>-6.6777963272120324E-3</c:v>
                </c:pt>
                <c:pt idx="35748">
                  <c:v>-6.6777963272120324E-3</c:v>
                </c:pt>
                <c:pt idx="35749">
                  <c:v>-6.9162890531839199E-3</c:v>
                </c:pt>
                <c:pt idx="35750">
                  <c:v>-6.9162890531839199E-3</c:v>
                </c:pt>
                <c:pt idx="35751">
                  <c:v>-6.9162890531839199E-3</c:v>
                </c:pt>
                <c:pt idx="35752">
                  <c:v>-6.9162890531839199E-3</c:v>
                </c:pt>
                <c:pt idx="35753">
                  <c:v>-6.9162890531839199E-3</c:v>
                </c:pt>
                <c:pt idx="35754">
                  <c:v>-6.9162890531839199E-3</c:v>
                </c:pt>
                <c:pt idx="35755">
                  <c:v>-6.9162890531839199E-3</c:v>
                </c:pt>
                <c:pt idx="35756">
                  <c:v>-6.9162890531839199E-3</c:v>
                </c:pt>
                <c:pt idx="35757">
                  <c:v>-6.9162890531839199E-3</c:v>
                </c:pt>
                <c:pt idx="35758">
                  <c:v>-6.9162890531839199E-3</c:v>
                </c:pt>
                <c:pt idx="35759">
                  <c:v>-6.9162890531839199E-3</c:v>
                </c:pt>
                <c:pt idx="35760">
                  <c:v>-6.9162890531839199E-3</c:v>
                </c:pt>
                <c:pt idx="35761">
                  <c:v>-6.9162890531839199E-3</c:v>
                </c:pt>
                <c:pt idx="35762">
                  <c:v>-6.6777963272120324E-3</c:v>
                </c:pt>
                <c:pt idx="35763">
                  <c:v>-6.6777963272120324E-3</c:v>
                </c:pt>
                <c:pt idx="35764">
                  <c:v>-6.4393036012402169E-3</c:v>
                </c:pt>
                <c:pt idx="35765">
                  <c:v>-6.4393036012402169E-3</c:v>
                </c:pt>
                <c:pt idx="35766">
                  <c:v>-6.4393036012402169E-3</c:v>
                </c:pt>
                <c:pt idx="35767">
                  <c:v>-6.4393036012402169E-3</c:v>
                </c:pt>
                <c:pt idx="35768">
                  <c:v>-6.6777963272120324E-3</c:v>
                </c:pt>
                <c:pt idx="35769">
                  <c:v>-6.6777963272120324E-3</c:v>
                </c:pt>
                <c:pt idx="35770">
                  <c:v>-6.6777963272120324E-3</c:v>
                </c:pt>
                <c:pt idx="35771">
                  <c:v>-6.6777963272120324E-3</c:v>
                </c:pt>
                <c:pt idx="35772">
                  <c:v>-6.6777963272120324E-3</c:v>
                </c:pt>
                <c:pt idx="35773">
                  <c:v>-6.6777963272120324E-3</c:v>
                </c:pt>
                <c:pt idx="35774">
                  <c:v>-6.4393036012402169E-3</c:v>
                </c:pt>
                <c:pt idx="35775">
                  <c:v>-6.4393036012402169E-3</c:v>
                </c:pt>
                <c:pt idx="35776">
                  <c:v>-6.4393036012402169E-3</c:v>
                </c:pt>
                <c:pt idx="35777">
                  <c:v>-6.4393036012402169E-3</c:v>
                </c:pt>
                <c:pt idx="35778">
                  <c:v>-6.4393036012402169E-3</c:v>
                </c:pt>
                <c:pt idx="35779">
                  <c:v>-6.4393036012402169E-3</c:v>
                </c:pt>
                <c:pt idx="35780">
                  <c:v>-6.4393036012402169E-3</c:v>
                </c:pt>
                <c:pt idx="35781">
                  <c:v>-6.4393036012402169E-3</c:v>
                </c:pt>
                <c:pt idx="35782">
                  <c:v>-6.4393036012402169E-3</c:v>
                </c:pt>
                <c:pt idx="35783">
                  <c:v>-6.4393036012402169E-3</c:v>
                </c:pt>
                <c:pt idx="35784">
                  <c:v>-6.4393036012402169E-3</c:v>
                </c:pt>
                <c:pt idx="35785">
                  <c:v>-6.4393036012402169E-3</c:v>
                </c:pt>
                <c:pt idx="35786">
                  <c:v>-6.4393036012402169E-3</c:v>
                </c:pt>
                <c:pt idx="35787">
                  <c:v>-6.4393036012402169E-3</c:v>
                </c:pt>
                <c:pt idx="35788">
                  <c:v>-6.4393036012402169E-3</c:v>
                </c:pt>
                <c:pt idx="35789">
                  <c:v>-6.4393036012402169E-3</c:v>
                </c:pt>
                <c:pt idx="35790">
                  <c:v>-6.4393036012402169E-3</c:v>
                </c:pt>
                <c:pt idx="35791">
                  <c:v>-6.4393036012402169E-3</c:v>
                </c:pt>
                <c:pt idx="35792">
                  <c:v>-6.4393036012402169E-3</c:v>
                </c:pt>
                <c:pt idx="35793">
                  <c:v>-6.4393036012402169E-3</c:v>
                </c:pt>
                <c:pt idx="35794">
                  <c:v>-6.4393036012402169E-3</c:v>
                </c:pt>
                <c:pt idx="35795">
                  <c:v>-6.4393036012402169E-3</c:v>
                </c:pt>
                <c:pt idx="35796">
                  <c:v>-6.4393036012402169E-3</c:v>
                </c:pt>
                <c:pt idx="35797">
                  <c:v>-6.4393036012402169E-3</c:v>
                </c:pt>
                <c:pt idx="35798">
                  <c:v>-6.4393036012402169E-3</c:v>
                </c:pt>
                <c:pt idx="35799">
                  <c:v>-6.4393036012402169E-3</c:v>
                </c:pt>
                <c:pt idx="35800">
                  <c:v>-6.4393036012402169E-3</c:v>
                </c:pt>
                <c:pt idx="35801">
                  <c:v>-6.4393036012402169E-3</c:v>
                </c:pt>
                <c:pt idx="35802">
                  <c:v>-6.6777963272120324E-3</c:v>
                </c:pt>
                <c:pt idx="35803">
                  <c:v>-6.4393036012402169E-3</c:v>
                </c:pt>
                <c:pt idx="35804">
                  <c:v>-6.6777963272120324E-3</c:v>
                </c:pt>
                <c:pt idx="35805">
                  <c:v>-6.6777963272120324E-3</c:v>
                </c:pt>
                <c:pt idx="35806">
                  <c:v>-6.9162890531839199E-3</c:v>
                </c:pt>
                <c:pt idx="35807">
                  <c:v>-6.9162890531839199E-3</c:v>
                </c:pt>
                <c:pt idx="35808">
                  <c:v>-7.1547817791557345E-3</c:v>
                </c:pt>
                <c:pt idx="35809">
                  <c:v>-6.9162890531839199E-3</c:v>
                </c:pt>
                <c:pt idx="35810">
                  <c:v>-6.9162890531839199E-3</c:v>
                </c:pt>
                <c:pt idx="35811">
                  <c:v>-6.9162890531839199E-3</c:v>
                </c:pt>
                <c:pt idx="35812">
                  <c:v>-6.9162890531839199E-3</c:v>
                </c:pt>
                <c:pt idx="35813">
                  <c:v>-6.9162890531839199E-3</c:v>
                </c:pt>
                <c:pt idx="35814">
                  <c:v>-6.9162890531839199E-3</c:v>
                </c:pt>
                <c:pt idx="35815">
                  <c:v>-6.6777963272120324E-3</c:v>
                </c:pt>
                <c:pt idx="35816">
                  <c:v>-6.6777963272120324E-3</c:v>
                </c:pt>
                <c:pt idx="35817">
                  <c:v>-6.6777963272120324E-3</c:v>
                </c:pt>
                <c:pt idx="35818">
                  <c:v>-6.6777963272120324E-3</c:v>
                </c:pt>
                <c:pt idx="35819">
                  <c:v>-6.4393036012402169E-3</c:v>
                </c:pt>
                <c:pt idx="35820">
                  <c:v>-6.6777963272120324E-3</c:v>
                </c:pt>
                <c:pt idx="35821">
                  <c:v>-6.6777963272120324E-3</c:v>
                </c:pt>
                <c:pt idx="35822">
                  <c:v>-6.6777963272120324E-3</c:v>
                </c:pt>
                <c:pt idx="35823">
                  <c:v>-6.6777963272120324E-3</c:v>
                </c:pt>
                <c:pt idx="35824">
                  <c:v>-6.6777963272120324E-3</c:v>
                </c:pt>
                <c:pt idx="35825">
                  <c:v>-6.6777963272120324E-3</c:v>
                </c:pt>
                <c:pt idx="35826">
                  <c:v>-6.6777963272120324E-3</c:v>
                </c:pt>
                <c:pt idx="35827">
                  <c:v>-7.1547817791557345E-3</c:v>
                </c:pt>
                <c:pt idx="35828">
                  <c:v>-7.1547817791557345E-3</c:v>
                </c:pt>
                <c:pt idx="35829">
                  <c:v>-7.3932745051275934E-3</c:v>
                </c:pt>
                <c:pt idx="35830">
                  <c:v>-7.3932745051275934E-3</c:v>
                </c:pt>
                <c:pt idx="35831">
                  <c:v>-7.8702599570713433E-3</c:v>
                </c:pt>
                <c:pt idx="35832">
                  <c:v>-7.8702599570713433E-3</c:v>
                </c:pt>
                <c:pt idx="35833">
                  <c:v>-7.6317672310994792E-3</c:v>
                </c:pt>
                <c:pt idx="35834">
                  <c:v>-7.6317672310994792E-3</c:v>
                </c:pt>
                <c:pt idx="35835">
                  <c:v>-7.6317672310994792E-3</c:v>
                </c:pt>
                <c:pt idx="35836">
                  <c:v>-7.6317672310994792E-3</c:v>
                </c:pt>
                <c:pt idx="35837">
                  <c:v>-7.6317672310994792E-3</c:v>
                </c:pt>
                <c:pt idx="35838">
                  <c:v>-7.6317672310994792E-3</c:v>
                </c:pt>
                <c:pt idx="35839">
                  <c:v>-7.6317672310994792E-3</c:v>
                </c:pt>
                <c:pt idx="35840">
                  <c:v>-7.6317672310994792E-3</c:v>
                </c:pt>
                <c:pt idx="35841">
                  <c:v>-7.6317672310994792E-3</c:v>
                </c:pt>
                <c:pt idx="35842">
                  <c:v>-7.6317672310994792E-3</c:v>
                </c:pt>
                <c:pt idx="35843">
                  <c:v>-7.3932745051275934E-3</c:v>
                </c:pt>
                <c:pt idx="35844">
                  <c:v>-7.3932745051275934E-3</c:v>
                </c:pt>
                <c:pt idx="35845">
                  <c:v>-7.1547817791557345E-3</c:v>
                </c:pt>
                <c:pt idx="35846">
                  <c:v>-7.1547817791557345E-3</c:v>
                </c:pt>
                <c:pt idx="35847">
                  <c:v>-7.1547817791557345E-3</c:v>
                </c:pt>
                <c:pt idx="35848">
                  <c:v>-7.1547817791557345E-3</c:v>
                </c:pt>
                <c:pt idx="35849">
                  <c:v>-7.1547817791557345E-3</c:v>
                </c:pt>
                <c:pt idx="35850">
                  <c:v>-7.1547817791557345E-3</c:v>
                </c:pt>
                <c:pt idx="35851">
                  <c:v>-7.1547817791557345E-3</c:v>
                </c:pt>
                <c:pt idx="35852">
                  <c:v>-7.1547817791557345E-3</c:v>
                </c:pt>
                <c:pt idx="35853">
                  <c:v>-7.1547817791557345E-3</c:v>
                </c:pt>
                <c:pt idx="35854">
                  <c:v>-7.1547817791557345E-3</c:v>
                </c:pt>
                <c:pt idx="35855">
                  <c:v>-7.3932745051275934E-3</c:v>
                </c:pt>
                <c:pt idx="35856">
                  <c:v>-7.3932745051275934E-3</c:v>
                </c:pt>
                <c:pt idx="35857">
                  <c:v>-7.1547817791557345E-3</c:v>
                </c:pt>
                <c:pt idx="35858">
                  <c:v>-7.1547817791557345E-3</c:v>
                </c:pt>
                <c:pt idx="35859">
                  <c:v>-7.1547817791557345E-3</c:v>
                </c:pt>
                <c:pt idx="35860">
                  <c:v>-7.1547817791557345E-3</c:v>
                </c:pt>
                <c:pt idx="35861">
                  <c:v>-7.1547817791557345E-3</c:v>
                </c:pt>
                <c:pt idx="35862">
                  <c:v>-7.1547817791557345E-3</c:v>
                </c:pt>
                <c:pt idx="35863">
                  <c:v>-7.1547817791557345E-3</c:v>
                </c:pt>
                <c:pt idx="35864">
                  <c:v>-7.1547817791557345E-3</c:v>
                </c:pt>
                <c:pt idx="35865">
                  <c:v>-7.1547817791557345E-3</c:v>
                </c:pt>
                <c:pt idx="35866">
                  <c:v>-7.1547817791557345E-3</c:v>
                </c:pt>
                <c:pt idx="35867">
                  <c:v>-7.1547817791557345E-3</c:v>
                </c:pt>
                <c:pt idx="35868">
                  <c:v>-7.1547817791557345E-3</c:v>
                </c:pt>
                <c:pt idx="35869">
                  <c:v>-6.9162890531839199E-3</c:v>
                </c:pt>
                <c:pt idx="35870">
                  <c:v>-6.9162890531839199E-3</c:v>
                </c:pt>
                <c:pt idx="35871">
                  <c:v>-6.9162890531839199E-3</c:v>
                </c:pt>
                <c:pt idx="35872">
                  <c:v>-6.9162890531839199E-3</c:v>
                </c:pt>
                <c:pt idx="35873">
                  <c:v>-6.9162890531839199E-3</c:v>
                </c:pt>
                <c:pt idx="35874">
                  <c:v>-6.9162890531839199E-3</c:v>
                </c:pt>
                <c:pt idx="35875">
                  <c:v>-6.9162890531839199E-3</c:v>
                </c:pt>
                <c:pt idx="35876">
                  <c:v>-6.9162890531839199E-3</c:v>
                </c:pt>
                <c:pt idx="35877">
                  <c:v>-7.1547817791557345E-3</c:v>
                </c:pt>
                <c:pt idx="35878">
                  <c:v>-7.1547817791557345E-3</c:v>
                </c:pt>
                <c:pt idx="35879">
                  <c:v>-7.1547817791557345E-3</c:v>
                </c:pt>
                <c:pt idx="35880">
                  <c:v>-7.1547817791557345E-3</c:v>
                </c:pt>
                <c:pt idx="35881">
                  <c:v>-7.1547817791557345E-3</c:v>
                </c:pt>
                <c:pt idx="35882">
                  <c:v>-7.1547817791557345E-3</c:v>
                </c:pt>
                <c:pt idx="35883">
                  <c:v>-7.1547817791557345E-3</c:v>
                </c:pt>
                <c:pt idx="35884">
                  <c:v>-7.1547817791557345E-3</c:v>
                </c:pt>
                <c:pt idx="35885">
                  <c:v>-7.1547817791557345E-3</c:v>
                </c:pt>
                <c:pt idx="35886">
                  <c:v>-7.1547817791557345E-3</c:v>
                </c:pt>
                <c:pt idx="35887">
                  <c:v>-7.1547817791557345E-3</c:v>
                </c:pt>
                <c:pt idx="35888">
                  <c:v>-7.3932745051275934E-3</c:v>
                </c:pt>
                <c:pt idx="35889">
                  <c:v>-7.3932745051275934E-3</c:v>
                </c:pt>
                <c:pt idx="35890">
                  <c:v>-7.3932745051275934E-3</c:v>
                </c:pt>
                <c:pt idx="35891">
                  <c:v>-7.3932745051275934E-3</c:v>
                </c:pt>
                <c:pt idx="35892">
                  <c:v>-7.3932745051275934E-3</c:v>
                </c:pt>
                <c:pt idx="35893">
                  <c:v>-7.3932745051275934E-3</c:v>
                </c:pt>
                <c:pt idx="35894">
                  <c:v>-7.3932745051275934E-3</c:v>
                </c:pt>
                <c:pt idx="35895">
                  <c:v>-7.3932745051275934E-3</c:v>
                </c:pt>
                <c:pt idx="35896">
                  <c:v>-7.3932745051275934E-3</c:v>
                </c:pt>
                <c:pt idx="35897">
                  <c:v>-7.3932745051275934E-3</c:v>
                </c:pt>
                <c:pt idx="35898">
                  <c:v>-7.6317672310994792E-3</c:v>
                </c:pt>
                <c:pt idx="35899">
                  <c:v>-7.6317672310994792E-3</c:v>
                </c:pt>
                <c:pt idx="35900">
                  <c:v>-7.6317672310994792E-3</c:v>
                </c:pt>
                <c:pt idx="35901">
                  <c:v>-7.6317672310994792E-3</c:v>
                </c:pt>
                <c:pt idx="35902">
                  <c:v>-7.3932745051275934E-3</c:v>
                </c:pt>
                <c:pt idx="35903">
                  <c:v>-7.3932745051275934E-3</c:v>
                </c:pt>
                <c:pt idx="35904">
                  <c:v>-7.1547817791557345E-3</c:v>
                </c:pt>
                <c:pt idx="35905">
                  <c:v>-7.1547817791557345E-3</c:v>
                </c:pt>
                <c:pt idx="35906">
                  <c:v>-7.3932745051275934E-3</c:v>
                </c:pt>
                <c:pt idx="35907">
                  <c:v>-7.3932745051275934E-3</c:v>
                </c:pt>
                <c:pt idx="35908">
                  <c:v>-7.3932745051275934E-3</c:v>
                </c:pt>
                <c:pt idx="35909">
                  <c:v>-7.3932745051275934E-3</c:v>
                </c:pt>
                <c:pt idx="35910">
                  <c:v>-7.3932745051275934E-3</c:v>
                </c:pt>
                <c:pt idx="35911">
                  <c:v>-7.3932745051275934E-3</c:v>
                </c:pt>
                <c:pt idx="35912">
                  <c:v>-7.3932745051275934E-3</c:v>
                </c:pt>
                <c:pt idx="35913">
                  <c:v>-7.3932745051275934E-3</c:v>
                </c:pt>
                <c:pt idx="35914">
                  <c:v>-7.1547817791557345E-3</c:v>
                </c:pt>
                <c:pt idx="35915">
                  <c:v>-7.1547817791557345E-3</c:v>
                </c:pt>
                <c:pt idx="35916">
                  <c:v>-7.1547817791557345E-3</c:v>
                </c:pt>
                <c:pt idx="35917">
                  <c:v>-7.1547817791557345E-3</c:v>
                </c:pt>
                <c:pt idx="35918">
                  <c:v>-7.1547817791557345E-3</c:v>
                </c:pt>
                <c:pt idx="35919">
                  <c:v>-7.1547817791557345E-3</c:v>
                </c:pt>
                <c:pt idx="35920">
                  <c:v>-7.1547817791557345E-3</c:v>
                </c:pt>
                <c:pt idx="35921">
                  <c:v>-7.1547817791557345E-3</c:v>
                </c:pt>
                <c:pt idx="35922">
                  <c:v>-7.1547817791557345E-3</c:v>
                </c:pt>
                <c:pt idx="35923">
                  <c:v>-7.1547817791557345E-3</c:v>
                </c:pt>
                <c:pt idx="35924">
                  <c:v>-7.1547817791557345E-3</c:v>
                </c:pt>
                <c:pt idx="35925">
                  <c:v>-7.1547817791557345E-3</c:v>
                </c:pt>
                <c:pt idx="35926">
                  <c:v>-7.1547817791557345E-3</c:v>
                </c:pt>
                <c:pt idx="35927">
                  <c:v>-7.1547817791557345E-3</c:v>
                </c:pt>
                <c:pt idx="35928">
                  <c:v>-6.9162890531839199E-3</c:v>
                </c:pt>
                <c:pt idx="35929">
                  <c:v>-6.9162890531839199E-3</c:v>
                </c:pt>
                <c:pt idx="35930">
                  <c:v>-7.3932745051275934E-3</c:v>
                </c:pt>
                <c:pt idx="35931">
                  <c:v>-7.3932745051275934E-3</c:v>
                </c:pt>
                <c:pt idx="35932">
                  <c:v>-7.1547817791557345E-3</c:v>
                </c:pt>
                <c:pt idx="35933">
                  <c:v>-7.1547817791557345E-3</c:v>
                </c:pt>
                <c:pt idx="35934">
                  <c:v>-7.1547817791557345E-3</c:v>
                </c:pt>
                <c:pt idx="35935">
                  <c:v>-7.1547817791557345E-3</c:v>
                </c:pt>
                <c:pt idx="35936">
                  <c:v>-7.1547817791557345E-3</c:v>
                </c:pt>
                <c:pt idx="35937">
                  <c:v>-6.9162890531839199E-3</c:v>
                </c:pt>
                <c:pt idx="35938">
                  <c:v>-7.1547817791557345E-3</c:v>
                </c:pt>
                <c:pt idx="35939">
                  <c:v>-7.1547817791557345E-3</c:v>
                </c:pt>
                <c:pt idx="35940">
                  <c:v>-7.1547817791557345E-3</c:v>
                </c:pt>
                <c:pt idx="35941">
                  <c:v>-7.1547817791557345E-3</c:v>
                </c:pt>
                <c:pt idx="35942">
                  <c:v>-7.1547817791557345E-3</c:v>
                </c:pt>
                <c:pt idx="35943">
                  <c:v>-7.1547817791557345E-3</c:v>
                </c:pt>
                <c:pt idx="35944">
                  <c:v>-7.1547817791557345E-3</c:v>
                </c:pt>
                <c:pt idx="35945">
                  <c:v>-6.9162890531839199E-3</c:v>
                </c:pt>
                <c:pt idx="35946">
                  <c:v>-6.9162890531839199E-3</c:v>
                </c:pt>
                <c:pt idx="35947">
                  <c:v>-7.1547817791557345E-3</c:v>
                </c:pt>
                <c:pt idx="35948">
                  <c:v>-7.1547817791557345E-3</c:v>
                </c:pt>
                <c:pt idx="35949">
                  <c:v>-6.9162890531839199E-3</c:v>
                </c:pt>
                <c:pt idx="35950">
                  <c:v>-6.9162890531839199E-3</c:v>
                </c:pt>
                <c:pt idx="35951">
                  <c:v>-6.9162890531839199E-3</c:v>
                </c:pt>
                <c:pt idx="35952">
                  <c:v>-6.9162890531839199E-3</c:v>
                </c:pt>
                <c:pt idx="35953">
                  <c:v>-6.9162890531839199E-3</c:v>
                </c:pt>
                <c:pt idx="35954">
                  <c:v>-6.9162890531839199E-3</c:v>
                </c:pt>
                <c:pt idx="35955">
                  <c:v>-6.9162890531839199E-3</c:v>
                </c:pt>
                <c:pt idx="35956">
                  <c:v>-6.9162890531839199E-3</c:v>
                </c:pt>
                <c:pt idx="35957">
                  <c:v>-6.9162890531839199E-3</c:v>
                </c:pt>
                <c:pt idx="35958">
                  <c:v>-6.9162890531839199E-3</c:v>
                </c:pt>
                <c:pt idx="35959">
                  <c:v>-6.9162890531839199E-3</c:v>
                </c:pt>
                <c:pt idx="35960">
                  <c:v>-6.9162890531839199E-3</c:v>
                </c:pt>
                <c:pt idx="35961">
                  <c:v>-6.9162890531839199E-3</c:v>
                </c:pt>
                <c:pt idx="35962">
                  <c:v>-6.9162890531839199E-3</c:v>
                </c:pt>
                <c:pt idx="35963">
                  <c:v>-6.9162890531839199E-3</c:v>
                </c:pt>
                <c:pt idx="35964">
                  <c:v>-6.9162890531839199E-3</c:v>
                </c:pt>
                <c:pt idx="35965">
                  <c:v>-6.9162890531839199E-3</c:v>
                </c:pt>
                <c:pt idx="35966">
                  <c:v>-6.9162890531839199E-3</c:v>
                </c:pt>
                <c:pt idx="35967">
                  <c:v>-6.9162890531839199E-3</c:v>
                </c:pt>
                <c:pt idx="35968">
                  <c:v>-6.9162890531839199E-3</c:v>
                </c:pt>
                <c:pt idx="35969">
                  <c:v>-6.6777963272120324E-3</c:v>
                </c:pt>
                <c:pt idx="35970">
                  <c:v>-6.6777963272120324E-3</c:v>
                </c:pt>
                <c:pt idx="35971">
                  <c:v>-6.4393036012402169E-3</c:v>
                </c:pt>
                <c:pt idx="35972">
                  <c:v>-6.4393036012402169E-3</c:v>
                </c:pt>
                <c:pt idx="35973">
                  <c:v>-6.4393036012402169E-3</c:v>
                </c:pt>
                <c:pt idx="35974">
                  <c:v>-6.4393036012402169E-3</c:v>
                </c:pt>
                <c:pt idx="35975">
                  <c:v>-6.4393036012402169E-3</c:v>
                </c:pt>
                <c:pt idx="35976">
                  <c:v>-7.1547817791557345E-3</c:v>
                </c:pt>
                <c:pt idx="35977">
                  <c:v>-7.1547817791557345E-3</c:v>
                </c:pt>
                <c:pt idx="35978">
                  <c:v>-6.6777963272120324E-3</c:v>
                </c:pt>
                <c:pt idx="35979">
                  <c:v>-6.6777963272120324E-3</c:v>
                </c:pt>
                <c:pt idx="35980">
                  <c:v>-6.6777963272120324E-3</c:v>
                </c:pt>
                <c:pt idx="35981">
                  <c:v>-6.6777963272120324E-3</c:v>
                </c:pt>
                <c:pt idx="35982">
                  <c:v>-6.6777963272120324E-3</c:v>
                </c:pt>
                <c:pt idx="35983">
                  <c:v>-6.6777963272120324E-3</c:v>
                </c:pt>
                <c:pt idx="35984">
                  <c:v>-6.6777963272120324E-3</c:v>
                </c:pt>
                <c:pt idx="35985">
                  <c:v>-6.6777963272120324E-3</c:v>
                </c:pt>
                <c:pt idx="35986">
                  <c:v>-6.6777963272120324E-3</c:v>
                </c:pt>
                <c:pt idx="35987">
                  <c:v>-6.6777963272120324E-3</c:v>
                </c:pt>
                <c:pt idx="35988">
                  <c:v>-6.6777963272120324E-3</c:v>
                </c:pt>
                <c:pt idx="35989">
                  <c:v>-6.6777963272120324E-3</c:v>
                </c:pt>
                <c:pt idx="35990">
                  <c:v>-6.6777963272120324E-3</c:v>
                </c:pt>
                <c:pt idx="35991">
                  <c:v>-6.6777963272120324E-3</c:v>
                </c:pt>
                <c:pt idx="35992">
                  <c:v>-6.6777963272120324E-3</c:v>
                </c:pt>
                <c:pt idx="35993">
                  <c:v>-6.9162890531839199E-3</c:v>
                </c:pt>
                <c:pt idx="35994">
                  <c:v>-6.6777963272120324E-3</c:v>
                </c:pt>
                <c:pt idx="35995">
                  <c:v>-6.6777963272120324E-3</c:v>
                </c:pt>
                <c:pt idx="35996">
                  <c:v>-6.6777963272120324E-3</c:v>
                </c:pt>
                <c:pt idx="35997">
                  <c:v>-6.6777963272120324E-3</c:v>
                </c:pt>
                <c:pt idx="35998">
                  <c:v>-6.4393036012402169E-3</c:v>
                </c:pt>
                <c:pt idx="35999">
                  <c:v>-6.4393036012402169E-3</c:v>
                </c:pt>
                <c:pt idx="36000">
                  <c:v>-6.4393036012402169E-3</c:v>
                </c:pt>
                <c:pt idx="36001">
                  <c:v>-6.4393036012402169E-3</c:v>
                </c:pt>
                <c:pt idx="36002">
                  <c:v>-6.6777963272120324E-3</c:v>
                </c:pt>
                <c:pt idx="36003">
                  <c:v>-6.6777963272120324E-3</c:v>
                </c:pt>
                <c:pt idx="36004">
                  <c:v>-6.6777963272120324E-3</c:v>
                </c:pt>
                <c:pt idx="36005">
                  <c:v>-6.6777963272120324E-3</c:v>
                </c:pt>
                <c:pt idx="36006">
                  <c:v>-6.6777963272120324E-3</c:v>
                </c:pt>
                <c:pt idx="36007">
                  <c:v>-6.6777963272120324E-3</c:v>
                </c:pt>
                <c:pt idx="36008">
                  <c:v>-6.6777963272120324E-3</c:v>
                </c:pt>
                <c:pt idx="36009">
                  <c:v>-6.4393036012402169E-3</c:v>
                </c:pt>
                <c:pt idx="36010">
                  <c:v>-6.9162890531839199E-3</c:v>
                </c:pt>
                <c:pt idx="36011">
                  <c:v>-6.9162890531839199E-3</c:v>
                </c:pt>
                <c:pt idx="36012">
                  <c:v>-6.9162890531839199E-3</c:v>
                </c:pt>
                <c:pt idx="36013">
                  <c:v>-6.9162890531839199E-3</c:v>
                </c:pt>
                <c:pt idx="36014">
                  <c:v>-6.6777963272120324E-3</c:v>
                </c:pt>
                <c:pt idx="36015">
                  <c:v>-6.9162890531839199E-3</c:v>
                </c:pt>
                <c:pt idx="36016">
                  <c:v>-6.4393036012402169E-3</c:v>
                </c:pt>
                <c:pt idx="36017">
                  <c:v>-6.4393036012402169E-3</c:v>
                </c:pt>
                <c:pt idx="36018">
                  <c:v>-6.4393036012402169E-3</c:v>
                </c:pt>
                <c:pt idx="36019">
                  <c:v>-6.4393036012402169E-3</c:v>
                </c:pt>
                <c:pt idx="36020">
                  <c:v>-6.4393036012402169E-3</c:v>
                </c:pt>
                <c:pt idx="36021">
                  <c:v>-6.4393036012402169E-3</c:v>
                </c:pt>
                <c:pt idx="36022">
                  <c:v>-6.4393036012402169E-3</c:v>
                </c:pt>
                <c:pt idx="36023">
                  <c:v>-6.4393036012402169E-3</c:v>
                </c:pt>
                <c:pt idx="36024">
                  <c:v>-6.4393036012402169E-3</c:v>
                </c:pt>
                <c:pt idx="36025">
                  <c:v>-6.4393036012402169E-3</c:v>
                </c:pt>
                <c:pt idx="36026">
                  <c:v>-6.4393036012402169E-3</c:v>
                </c:pt>
                <c:pt idx="36027">
                  <c:v>-6.4393036012402169E-3</c:v>
                </c:pt>
                <c:pt idx="36028">
                  <c:v>-6.2008108752683094E-3</c:v>
                </c:pt>
                <c:pt idx="36029">
                  <c:v>-6.2008108752683094E-3</c:v>
                </c:pt>
                <c:pt idx="36030">
                  <c:v>-6.2008108752683094E-3</c:v>
                </c:pt>
                <c:pt idx="36031">
                  <c:v>-6.2008108752683094E-3</c:v>
                </c:pt>
                <c:pt idx="36032">
                  <c:v>-6.2008108752683094E-3</c:v>
                </c:pt>
                <c:pt idx="36033">
                  <c:v>-6.4393036012402169E-3</c:v>
                </c:pt>
                <c:pt idx="36034">
                  <c:v>-6.4393036012402169E-3</c:v>
                </c:pt>
                <c:pt idx="36035">
                  <c:v>-6.6777963272120324E-3</c:v>
                </c:pt>
                <c:pt idx="36036">
                  <c:v>-6.6777963272120324E-3</c:v>
                </c:pt>
                <c:pt idx="36037">
                  <c:v>-6.6777963272120324E-3</c:v>
                </c:pt>
                <c:pt idx="36038">
                  <c:v>-6.6777963272120324E-3</c:v>
                </c:pt>
                <c:pt idx="36039">
                  <c:v>-6.6777963272120324E-3</c:v>
                </c:pt>
                <c:pt idx="36040">
                  <c:v>-6.6777963272120324E-3</c:v>
                </c:pt>
                <c:pt idx="36041">
                  <c:v>-6.6777963272120324E-3</c:v>
                </c:pt>
                <c:pt idx="36042">
                  <c:v>-6.6777963272120324E-3</c:v>
                </c:pt>
                <c:pt idx="36043">
                  <c:v>-6.6777963272120324E-3</c:v>
                </c:pt>
                <c:pt idx="36044">
                  <c:v>-6.6777963272120324E-3</c:v>
                </c:pt>
                <c:pt idx="36045">
                  <c:v>-6.4393036012402169E-3</c:v>
                </c:pt>
                <c:pt idx="36046">
                  <c:v>-6.4393036012402169E-3</c:v>
                </c:pt>
                <c:pt idx="36047">
                  <c:v>-6.4393036012402169E-3</c:v>
                </c:pt>
                <c:pt idx="36048">
                  <c:v>-6.4393036012402169E-3</c:v>
                </c:pt>
                <c:pt idx="36049">
                  <c:v>-6.6777963272120324E-3</c:v>
                </c:pt>
                <c:pt idx="36050">
                  <c:v>-6.6777963272120324E-3</c:v>
                </c:pt>
                <c:pt idx="36051">
                  <c:v>-6.9162890531839199E-3</c:v>
                </c:pt>
                <c:pt idx="36052">
                  <c:v>-6.9162890531839199E-3</c:v>
                </c:pt>
                <c:pt idx="36053">
                  <c:v>-6.4393036012402169E-3</c:v>
                </c:pt>
                <c:pt idx="36054">
                  <c:v>-6.4393036012402169E-3</c:v>
                </c:pt>
                <c:pt idx="36055">
                  <c:v>-6.4393036012402169E-3</c:v>
                </c:pt>
                <c:pt idx="36056">
                  <c:v>-6.4393036012402169E-3</c:v>
                </c:pt>
                <c:pt idx="36057">
                  <c:v>-6.4393036012402169E-3</c:v>
                </c:pt>
                <c:pt idx="36058">
                  <c:v>-6.4393036012402169E-3</c:v>
                </c:pt>
                <c:pt idx="36059">
                  <c:v>-7.3932745051275934E-3</c:v>
                </c:pt>
                <c:pt idx="36060">
                  <c:v>-7.3932745051275934E-3</c:v>
                </c:pt>
                <c:pt idx="36061">
                  <c:v>-7.1547817791557345E-3</c:v>
                </c:pt>
                <c:pt idx="36062">
                  <c:v>-7.1547817791557345E-3</c:v>
                </c:pt>
                <c:pt idx="36063">
                  <c:v>-7.1547817791557345E-3</c:v>
                </c:pt>
                <c:pt idx="36064">
                  <c:v>-7.1547817791557345E-3</c:v>
                </c:pt>
                <c:pt idx="36065">
                  <c:v>-7.1547817791557345E-3</c:v>
                </c:pt>
                <c:pt idx="36066">
                  <c:v>-6.9162890531839199E-3</c:v>
                </c:pt>
                <c:pt idx="36067">
                  <c:v>-6.9162890531839199E-3</c:v>
                </c:pt>
                <c:pt idx="36068">
                  <c:v>-6.9162890531839199E-3</c:v>
                </c:pt>
                <c:pt idx="36069">
                  <c:v>-6.9162890531839199E-3</c:v>
                </c:pt>
                <c:pt idx="36070">
                  <c:v>-6.9162890531839199E-3</c:v>
                </c:pt>
                <c:pt idx="36071">
                  <c:v>-7.1547817791557345E-3</c:v>
                </c:pt>
                <c:pt idx="36072">
                  <c:v>-7.1547817791557345E-3</c:v>
                </c:pt>
                <c:pt idx="36073">
                  <c:v>-7.1547817791557345E-3</c:v>
                </c:pt>
                <c:pt idx="36074">
                  <c:v>-7.1547817791557345E-3</c:v>
                </c:pt>
                <c:pt idx="36075">
                  <c:v>-7.1547817791557345E-3</c:v>
                </c:pt>
                <c:pt idx="36076">
                  <c:v>-7.1547817791557345E-3</c:v>
                </c:pt>
                <c:pt idx="36077">
                  <c:v>-7.1547817791557345E-3</c:v>
                </c:pt>
                <c:pt idx="36078">
                  <c:v>-7.1547817791557345E-3</c:v>
                </c:pt>
                <c:pt idx="36079">
                  <c:v>-7.3932745051275934E-3</c:v>
                </c:pt>
                <c:pt idx="36080">
                  <c:v>-7.3932745051275934E-3</c:v>
                </c:pt>
                <c:pt idx="36081">
                  <c:v>-7.3932745051275934E-3</c:v>
                </c:pt>
                <c:pt idx="36082">
                  <c:v>-7.3932745051275934E-3</c:v>
                </c:pt>
                <c:pt idx="36083">
                  <c:v>-7.3932745051275934E-3</c:v>
                </c:pt>
                <c:pt idx="36084">
                  <c:v>-7.3932745051275934E-3</c:v>
                </c:pt>
                <c:pt idx="36085">
                  <c:v>-7.6317672310994792E-3</c:v>
                </c:pt>
                <c:pt idx="36086">
                  <c:v>-7.6317672310994792E-3</c:v>
                </c:pt>
                <c:pt idx="36087">
                  <c:v>-7.6317672310994792E-3</c:v>
                </c:pt>
                <c:pt idx="36088">
                  <c:v>-7.6317672310994792E-3</c:v>
                </c:pt>
                <c:pt idx="36089">
                  <c:v>-7.3932745051275934E-3</c:v>
                </c:pt>
                <c:pt idx="36090">
                  <c:v>-7.6317672310994792E-3</c:v>
                </c:pt>
                <c:pt idx="36091">
                  <c:v>-7.6317672310994792E-3</c:v>
                </c:pt>
                <c:pt idx="36092">
                  <c:v>-7.3932745051275934E-3</c:v>
                </c:pt>
                <c:pt idx="36093">
                  <c:v>-7.3932745051275934E-3</c:v>
                </c:pt>
                <c:pt idx="36094">
                  <c:v>-7.1547817791557345E-3</c:v>
                </c:pt>
                <c:pt idx="36095">
                  <c:v>-7.1547817791557345E-3</c:v>
                </c:pt>
                <c:pt idx="36096">
                  <c:v>-7.1547817791557345E-3</c:v>
                </c:pt>
                <c:pt idx="36097">
                  <c:v>-7.1547817791557345E-3</c:v>
                </c:pt>
                <c:pt idx="36098">
                  <c:v>-7.1547817791557345E-3</c:v>
                </c:pt>
                <c:pt idx="36099">
                  <c:v>-7.1547817791557345E-3</c:v>
                </c:pt>
                <c:pt idx="36100">
                  <c:v>-7.1547817791557345E-3</c:v>
                </c:pt>
                <c:pt idx="36101">
                  <c:v>-7.1547817791557345E-3</c:v>
                </c:pt>
                <c:pt idx="36102">
                  <c:v>-6.9162890531839199E-3</c:v>
                </c:pt>
                <c:pt idx="36103">
                  <c:v>-6.9162890531839199E-3</c:v>
                </c:pt>
                <c:pt idx="36104">
                  <c:v>-6.6777963272120324E-3</c:v>
                </c:pt>
                <c:pt idx="36105">
                  <c:v>-6.6777963272120324E-3</c:v>
                </c:pt>
                <c:pt idx="36106">
                  <c:v>-6.6777963272120324E-3</c:v>
                </c:pt>
                <c:pt idx="36107">
                  <c:v>-6.6777963272120324E-3</c:v>
                </c:pt>
                <c:pt idx="36108">
                  <c:v>-6.4393036012402169E-3</c:v>
                </c:pt>
                <c:pt idx="36109">
                  <c:v>-6.4393036012402169E-3</c:v>
                </c:pt>
                <c:pt idx="36110">
                  <c:v>-6.6777963272120324E-3</c:v>
                </c:pt>
                <c:pt idx="36111">
                  <c:v>-6.6777963272120324E-3</c:v>
                </c:pt>
                <c:pt idx="36112">
                  <c:v>-6.6777963272120324E-3</c:v>
                </c:pt>
                <c:pt idx="36113">
                  <c:v>-6.6777963272120324E-3</c:v>
                </c:pt>
                <c:pt idx="36114">
                  <c:v>-6.6777963272120324E-3</c:v>
                </c:pt>
                <c:pt idx="36115">
                  <c:v>-6.6777963272120324E-3</c:v>
                </c:pt>
                <c:pt idx="36116">
                  <c:v>-6.6777963272120324E-3</c:v>
                </c:pt>
                <c:pt idx="36117">
                  <c:v>-7.1547817791557345E-3</c:v>
                </c:pt>
                <c:pt idx="36118">
                  <c:v>-7.1547817791557345E-3</c:v>
                </c:pt>
                <c:pt idx="36119">
                  <c:v>-7.1547817791557345E-3</c:v>
                </c:pt>
                <c:pt idx="36120">
                  <c:v>-7.1547817791557345E-3</c:v>
                </c:pt>
                <c:pt idx="36121">
                  <c:v>-7.1547817791557345E-3</c:v>
                </c:pt>
                <c:pt idx="36122">
                  <c:v>-6.9162890531839199E-3</c:v>
                </c:pt>
                <c:pt idx="36123">
                  <c:v>-7.3932745051275934E-3</c:v>
                </c:pt>
                <c:pt idx="36124">
                  <c:v>-7.3932745051275934E-3</c:v>
                </c:pt>
                <c:pt idx="36125">
                  <c:v>-7.1547817791557345E-3</c:v>
                </c:pt>
                <c:pt idx="36126">
                  <c:v>-7.1547817791557345E-3</c:v>
                </c:pt>
                <c:pt idx="36127">
                  <c:v>-6.6777963272120324E-3</c:v>
                </c:pt>
                <c:pt idx="36128">
                  <c:v>-6.6777963272120324E-3</c:v>
                </c:pt>
                <c:pt idx="36129">
                  <c:v>-6.6777963272120324E-3</c:v>
                </c:pt>
                <c:pt idx="36130">
                  <c:v>-6.6777963272120324E-3</c:v>
                </c:pt>
                <c:pt idx="36131">
                  <c:v>-6.6777963272120324E-3</c:v>
                </c:pt>
                <c:pt idx="36132">
                  <c:v>-6.6777963272120324E-3</c:v>
                </c:pt>
                <c:pt idx="36133">
                  <c:v>-6.6777963272120324E-3</c:v>
                </c:pt>
                <c:pt idx="36134">
                  <c:v>-6.6777963272120324E-3</c:v>
                </c:pt>
                <c:pt idx="36135">
                  <c:v>-6.6777963272120324E-3</c:v>
                </c:pt>
                <c:pt idx="36136">
                  <c:v>-6.6777963272120324E-3</c:v>
                </c:pt>
                <c:pt idx="36137">
                  <c:v>-6.6777963272120324E-3</c:v>
                </c:pt>
                <c:pt idx="36138">
                  <c:v>-6.6777963272120324E-3</c:v>
                </c:pt>
                <c:pt idx="36139">
                  <c:v>-6.6777963272120324E-3</c:v>
                </c:pt>
                <c:pt idx="36140">
                  <c:v>-6.6777963272120324E-3</c:v>
                </c:pt>
                <c:pt idx="36141">
                  <c:v>-6.9162890531839199E-3</c:v>
                </c:pt>
                <c:pt idx="36142">
                  <c:v>-6.9162890531839199E-3</c:v>
                </c:pt>
                <c:pt idx="36143">
                  <c:v>-6.9162890531839199E-3</c:v>
                </c:pt>
                <c:pt idx="36144">
                  <c:v>-6.9162890531839199E-3</c:v>
                </c:pt>
                <c:pt idx="36145">
                  <c:v>-6.6777963272120324E-3</c:v>
                </c:pt>
                <c:pt idx="36146">
                  <c:v>-6.6777963272120324E-3</c:v>
                </c:pt>
                <c:pt idx="36147">
                  <c:v>-6.6777963272120324E-3</c:v>
                </c:pt>
                <c:pt idx="36148">
                  <c:v>-6.6777963272120324E-3</c:v>
                </c:pt>
                <c:pt idx="36149">
                  <c:v>-6.6777963272120324E-3</c:v>
                </c:pt>
                <c:pt idx="36150">
                  <c:v>-6.6777963272120324E-3</c:v>
                </c:pt>
                <c:pt idx="36151">
                  <c:v>-6.9162890531839199E-3</c:v>
                </c:pt>
                <c:pt idx="36152">
                  <c:v>-6.9162890531839199E-3</c:v>
                </c:pt>
                <c:pt idx="36153">
                  <c:v>-6.9162890531839199E-3</c:v>
                </c:pt>
                <c:pt idx="36154">
                  <c:v>-6.9162890531839199E-3</c:v>
                </c:pt>
                <c:pt idx="36155">
                  <c:v>-6.9162890531839199E-3</c:v>
                </c:pt>
                <c:pt idx="36156">
                  <c:v>-6.9162890531839199E-3</c:v>
                </c:pt>
                <c:pt idx="36157">
                  <c:v>-6.9162890531839199E-3</c:v>
                </c:pt>
                <c:pt idx="36158">
                  <c:v>-6.9162890531839199E-3</c:v>
                </c:pt>
                <c:pt idx="36159">
                  <c:v>-6.9162890531839199E-3</c:v>
                </c:pt>
                <c:pt idx="36160">
                  <c:v>-6.9162890531839199E-3</c:v>
                </c:pt>
                <c:pt idx="36161">
                  <c:v>-6.9162890531839199E-3</c:v>
                </c:pt>
                <c:pt idx="36162">
                  <c:v>-6.9162890531839199E-3</c:v>
                </c:pt>
                <c:pt idx="36163">
                  <c:v>-6.9162890531839199E-3</c:v>
                </c:pt>
                <c:pt idx="36164">
                  <c:v>-6.9162890531839199E-3</c:v>
                </c:pt>
                <c:pt idx="36165">
                  <c:v>-6.6777963272120324E-3</c:v>
                </c:pt>
                <c:pt idx="36166">
                  <c:v>-6.6777963272120324E-3</c:v>
                </c:pt>
                <c:pt idx="36167">
                  <c:v>-6.9162890531839199E-3</c:v>
                </c:pt>
                <c:pt idx="36168">
                  <c:v>-6.9162890531839199E-3</c:v>
                </c:pt>
                <c:pt idx="36169">
                  <c:v>-6.9162890531839199E-3</c:v>
                </c:pt>
                <c:pt idx="36170">
                  <c:v>-6.9162890531839199E-3</c:v>
                </c:pt>
                <c:pt idx="36171">
                  <c:v>-6.9162890531839199E-3</c:v>
                </c:pt>
                <c:pt idx="36172">
                  <c:v>-6.9162890531839199E-3</c:v>
                </c:pt>
                <c:pt idx="36173">
                  <c:v>-6.6777963272120324E-3</c:v>
                </c:pt>
                <c:pt idx="36174">
                  <c:v>-7.1547817791557345E-3</c:v>
                </c:pt>
                <c:pt idx="36175">
                  <c:v>-7.1547817791557345E-3</c:v>
                </c:pt>
                <c:pt idx="36176">
                  <c:v>-7.1547817791557345E-3</c:v>
                </c:pt>
                <c:pt idx="36177">
                  <c:v>-6.9162890531839199E-3</c:v>
                </c:pt>
                <c:pt idx="36178">
                  <c:v>-6.9162890531839199E-3</c:v>
                </c:pt>
                <c:pt idx="36179">
                  <c:v>-6.9162890531839199E-3</c:v>
                </c:pt>
                <c:pt idx="36180">
                  <c:v>-6.9162890531839199E-3</c:v>
                </c:pt>
                <c:pt idx="36181">
                  <c:v>-6.9162890531839199E-3</c:v>
                </c:pt>
                <c:pt idx="36182">
                  <c:v>-6.9162890531839199E-3</c:v>
                </c:pt>
                <c:pt idx="36183">
                  <c:v>-6.9162890531839199E-3</c:v>
                </c:pt>
                <c:pt idx="36184">
                  <c:v>-6.9162890531839199E-3</c:v>
                </c:pt>
                <c:pt idx="36185">
                  <c:v>-6.9162890531839199E-3</c:v>
                </c:pt>
                <c:pt idx="36186">
                  <c:v>-6.6777963272120324E-3</c:v>
                </c:pt>
                <c:pt idx="36187">
                  <c:v>-6.6777963272120324E-3</c:v>
                </c:pt>
                <c:pt idx="36188">
                  <c:v>-6.6777963272120324E-3</c:v>
                </c:pt>
                <c:pt idx="36189">
                  <c:v>-6.6777963272120324E-3</c:v>
                </c:pt>
                <c:pt idx="36190">
                  <c:v>-6.6777963272120324E-3</c:v>
                </c:pt>
                <c:pt idx="36191">
                  <c:v>-6.6777963272120324E-3</c:v>
                </c:pt>
                <c:pt idx="36192">
                  <c:v>-6.4393036012402169E-3</c:v>
                </c:pt>
                <c:pt idx="36193">
                  <c:v>-6.4393036012402169E-3</c:v>
                </c:pt>
                <c:pt idx="36194">
                  <c:v>-6.4393036012402169E-3</c:v>
                </c:pt>
                <c:pt idx="36195">
                  <c:v>-6.4393036012402169E-3</c:v>
                </c:pt>
                <c:pt idx="36196">
                  <c:v>-6.4393036012402169E-3</c:v>
                </c:pt>
                <c:pt idx="36197">
                  <c:v>-6.4393036012402169E-3</c:v>
                </c:pt>
                <c:pt idx="36198">
                  <c:v>-6.4393036012402169E-3</c:v>
                </c:pt>
                <c:pt idx="36199">
                  <c:v>-6.4393036012402169E-3</c:v>
                </c:pt>
                <c:pt idx="36200">
                  <c:v>-6.4393036012402169E-3</c:v>
                </c:pt>
                <c:pt idx="36201">
                  <c:v>-6.4393036012402169E-3</c:v>
                </c:pt>
                <c:pt idx="36202">
                  <c:v>-6.4393036012402169E-3</c:v>
                </c:pt>
                <c:pt idx="36203">
                  <c:v>-6.4393036012402169E-3</c:v>
                </c:pt>
                <c:pt idx="36204">
                  <c:v>-6.2008108752683094E-3</c:v>
                </c:pt>
                <c:pt idx="36205">
                  <c:v>-6.2008108752683094E-3</c:v>
                </c:pt>
                <c:pt idx="36206">
                  <c:v>-6.2008108752683094E-3</c:v>
                </c:pt>
                <c:pt idx="36207">
                  <c:v>-6.2008108752683094E-3</c:v>
                </c:pt>
                <c:pt idx="36208">
                  <c:v>-6.4393036012402169E-3</c:v>
                </c:pt>
                <c:pt idx="36209">
                  <c:v>-6.4393036012402169E-3</c:v>
                </c:pt>
                <c:pt idx="36210">
                  <c:v>-6.2008108752683094E-3</c:v>
                </c:pt>
                <c:pt idx="36211">
                  <c:v>-6.2008108752683094E-3</c:v>
                </c:pt>
                <c:pt idx="36212">
                  <c:v>-6.2008108752683094E-3</c:v>
                </c:pt>
                <c:pt idx="36213">
                  <c:v>-6.2008108752683094E-3</c:v>
                </c:pt>
                <c:pt idx="36214">
                  <c:v>-6.2008108752683094E-3</c:v>
                </c:pt>
                <c:pt idx="36215">
                  <c:v>-6.2008108752683094E-3</c:v>
                </c:pt>
                <c:pt idx="36216">
                  <c:v>-6.2008108752683094E-3</c:v>
                </c:pt>
                <c:pt idx="36217">
                  <c:v>-6.2008108752683094E-3</c:v>
                </c:pt>
                <c:pt idx="36218">
                  <c:v>-5.9623181492964496E-3</c:v>
                </c:pt>
                <c:pt idx="36219">
                  <c:v>-5.9623181492964496E-3</c:v>
                </c:pt>
                <c:pt idx="36220">
                  <c:v>-5.9623181492964496E-3</c:v>
                </c:pt>
                <c:pt idx="36221">
                  <c:v>-5.9623181492964496E-3</c:v>
                </c:pt>
                <c:pt idx="36222">
                  <c:v>-5.9623181492964496E-3</c:v>
                </c:pt>
                <c:pt idx="36223">
                  <c:v>-5.9623181492964496E-3</c:v>
                </c:pt>
                <c:pt idx="36224">
                  <c:v>-5.9623181492964496E-3</c:v>
                </c:pt>
                <c:pt idx="36225">
                  <c:v>-5.9623181492964496E-3</c:v>
                </c:pt>
                <c:pt idx="36226">
                  <c:v>-6.2008108752683094E-3</c:v>
                </c:pt>
                <c:pt idx="36227">
                  <c:v>-6.2008108752683094E-3</c:v>
                </c:pt>
                <c:pt idx="36228">
                  <c:v>-6.2008108752683094E-3</c:v>
                </c:pt>
                <c:pt idx="36229">
                  <c:v>-6.2008108752683094E-3</c:v>
                </c:pt>
                <c:pt idx="36230">
                  <c:v>-6.2008108752683094E-3</c:v>
                </c:pt>
                <c:pt idx="36231">
                  <c:v>-6.2008108752683094E-3</c:v>
                </c:pt>
                <c:pt idx="36232">
                  <c:v>-6.2008108752683094E-3</c:v>
                </c:pt>
                <c:pt idx="36233">
                  <c:v>-6.2008108752683094E-3</c:v>
                </c:pt>
                <c:pt idx="36234">
                  <c:v>-6.2008108752683094E-3</c:v>
                </c:pt>
                <c:pt idx="36235">
                  <c:v>-6.2008108752683094E-3</c:v>
                </c:pt>
                <c:pt idx="36236">
                  <c:v>-5.7238254233246194E-3</c:v>
                </c:pt>
                <c:pt idx="36237">
                  <c:v>-5.7238254233246194E-3</c:v>
                </c:pt>
                <c:pt idx="36238">
                  <c:v>-6.2008108752683094E-3</c:v>
                </c:pt>
                <c:pt idx="36239">
                  <c:v>-6.2008108752683094E-3</c:v>
                </c:pt>
                <c:pt idx="36240">
                  <c:v>-6.2008108752683094E-3</c:v>
                </c:pt>
                <c:pt idx="36241">
                  <c:v>-6.2008108752683094E-3</c:v>
                </c:pt>
                <c:pt idx="36242">
                  <c:v>-6.2008108752683094E-3</c:v>
                </c:pt>
                <c:pt idx="36243">
                  <c:v>-6.2008108752683094E-3</c:v>
                </c:pt>
                <c:pt idx="36244">
                  <c:v>-5.9623181492964496E-3</c:v>
                </c:pt>
                <c:pt idx="36245">
                  <c:v>-5.4853326973527588E-3</c:v>
                </c:pt>
                <c:pt idx="36246">
                  <c:v>-5.4853326973527588E-3</c:v>
                </c:pt>
                <c:pt idx="36247">
                  <c:v>-5.0083472454090418E-3</c:v>
                </c:pt>
                <c:pt idx="36248">
                  <c:v>-5.0083472454090418E-3</c:v>
                </c:pt>
                <c:pt idx="36249">
                  <c:v>-4.7698545194371569E-3</c:v>
                </c:pt>
                <c:pt idx="36250">
                  <c:v>-4.7698545194371569E-3</c:v>
                </c:pt>
                <c:pt idx="36251">
                  <c:v>-4.7698545194371569E-3</c:v>
                </c:pt>
                <c:pt idx="36252">
                  <c:v>-4.7698545194371569E-3</c:v>
                </c:pt>
                <c:pt idx="36253">
                  <c:v>-4.2928690674934504E-3</c:v>
                </c:pt>
                <c:pt idx="36254">
                  <c:v>-4.2928690674934504E-3</c:v>
                </c:pt>
                <c:pt idx="36255">
                  <c:v>-4.2928690674934504E-3</c:v>
                </c:pt>
                <c:pt idx="36256">
                  <c:v>-4.2928690674934504E-3</c:v>
                </c:pt>
                <c:pt idx="36257">
                  <c:v>-4.2928690674934504E-3</c:v>
                </c:pt>
                <c:pt idx="36258">
                  <c:v>-4.2928690674934504E-3</c:v>
                </c:pt>
                <c:pt idx="36259">
                  <c:v>-4.2928690674934504E-3</c:v>
                </c:pt>
                <c:pt idx="36260">
                  <c:v>-4.2928690674934504E-3</c:v>
                </c:pt>
                <c:pt idx="36261">
                  <c:v>-4.0543763415215837E-3</c:v>
                </c:pt>
                <c:pt idx="36262">
                  <c:v>-4.0543763415215837E-3</c:v>
                </c:pt>
                <c:pt idx="36263">
                  <c:v>-4.0543763415215837E-3</c:v>
                </c:pt>
                <c:pt idx="36264">
                  <c:v>-4.0543763415215837E-3</c:v>
                </c:pt>
                <c:pt idx="36265">
                  <c:v>-3.8158836155497257E-3</c:v>
                </c:pt>
                <c:pt idx="36266">
                  <c:v>-3.8158836155497257E-3</c:v>
                </c:pt>
                <c:pt idx="36267">
                  <c:v>-4.0543763415215837E-3</c:v>
                </c:pt>
                <c:pt idx="36268">
                  <c:v>-4.0543763415215837E-3</c:v>
                </c:pt>
                <c:pt idx="36269">
                  <c:v>-4.2928690674934504E-3</c:v>
                </c:pt>
                <c:pt idx="36270">
                  <c:v>-4.2928690674934504E-3</c:v>
                </c:pt>
                <c:pt idx="36271">
                  <c:v>-4.0543763415215837E-3</c:v>
                </c:pt>
                <c:pt idx="36272">
                  <c:v>-4.0543763415215837E-3</c:v>
                </c:pt>
                <c:pt idx="36273">
                  <c:v>-4.2928690674934504E-3</c:v>
                </c:pt>
                <c:pt idx="36274">
                  <c:v>-4.2928690674934504E-3</c:v>
                </c:pt>
                <c:pt idx="36275">
                  <c:v>-4.2928690674934504E-3</c:v>
                </c:pt>
                <c:pt idx="36276">
                  <c:v>-4.2928690674934504E-3</c:v>
                </c:pt>
                <c:pt idx="36277">
                  <c:v>-4.2928690674934504E-3</c:v>
                </c:pt>
                <c:pt idx="36278">
                  <c:v>-4.2928690674934504E-3</c:v>
                </c:pt>
                <c:pt idx="36279">
                  <c:v>-4.0543763415215837E-3</c:v>
                </c:pt>
                <c:pt idx="36280">
                  <c:v>-4.0543763415215837E-3</c:v>
                </c:pt>
                <c:pt idx="36281">
                  <c:v>-4.0543763415215837E-3</c:v>
                </c:pt>
                <c:pt idx="36282">
                  <c:v>-4.0543763415215837E-3</c:v>
                </c:pt>
                <c:pt idx="36283">
                  <c:v>-4.0543763415215837E-3</c:v>
                </c:pt>
                <c:pt idx="36284">
                  <c:v>-4.0543763415215837E-3</c:v>
                </c:pt>
                <c:pt idx="36285">
                  <c:v>-4.0543763415215837E-3</c:v>
                </c:pt>
                <c:pt idx="36286">
                  <c:v>-4.0543763415215837E-3</c:v>
                </c:pt>
                <c:pt idx="36287">
                  <c:v>-4.2928690674934504E-3</c:v>
                </c:pt>
                <c:pt idx="36288">
                  <c:v>-4.2928690674934504E-3</c:v>
                </c:pt>
                <c:pt idx="36289">
                  <c:v>-4.2928690674934504E-3</c:v>
                </c:pt>
                <c:pt idx="36290">
                  <c:v>-4.531361793465351E-3</c:v>
                </c:pt>
                <c:pt idx="36291">
                  <c:v>-4.531361793465351E-3</c:v>
                </c:pt>
                <c:pt idx="36292">
                  <c:v>-4.531361793465351E-3</c:v>
                </c:pt>
                <c:pt idx="36293">
                  <c:v>-4.531361793465351E-3</c:v>
                </c:pt>
                <c:pt idx="36294">
                  <c:v>-4.531361793465351E-3</c:v>
                </c:pt>
                <c:pt idx="36295">
                  <c:v>-4.531361793465351E-3</c:v>
                </c:pt>
                <c:pt idx="36296">
                  <c:v>-4.531361793465351E-3</c:v>
                </c:pt>
                <c:pt idx="36297">
                  <c:v>-4.531361793465351E-3</c:v>
                </c:pt>
                <c:pt idx="36298">
                  <c:v>-4.531361793465351E-3</c:v>
                </c:pt>
                <c:pt idx="36299">
                  <c:v>-4.531361793465351E-3</c:v>
                </c:pt>
                <c:pt idx="36300">
                  <c:v>-4.531361793465351E-3</c:v>
                </c:pt>
                <c:pt idx="36301">
                  <c:v>-4.2928690674934504E-3</c:v>
                </c:pt>
                <c:pt idx="36302">
                  <c:v>-4.531361793465351E-3</c:v>
                </c:pt>
                <c:pt idx="36303">
                  <c:v>-4.531361793465351E-3</c:v>
                </c:pt>
                <c:pt idx="36304">
                  <c:v>-4.531361793465351E-3</c:v>
                </c:pt>
                <c:pt idx="36305">
                  <c:v>-4.531361793465351E-3</c:v>
                </c:pt>
                <c:pt idx="36306">
                  <c:v>-4.531361793465351E-3</c:v>
                </c:pt>
                <c:pt idx="36307">
                  <c:v>-4.531361793465351E-3</c:v>
                </c:pt>
                <c:pt idx="36308">
                  <c:v>-4.531361793465351E-3</c:v>
                </c:pt>
                <c:pt idx="36309">
                  <c:v>-4.531361793465351E-3</c:v>
                </c:pt>
                <c:pt idx="36310">
                  <c:v>-4.531361793465351E-3</c:v>
                </c:pt>
                <c:pt idx="36311">
                  <c:v>-4.531361793465351E-3</c:v>
                </c:pt>
                <c:pt idx="36312">
                  <c:v>-4.531361793465351E-3</c:v>
                </c:pt>
                <c:pt idx="36313">
                  <c:v>-4.531361793465351E-3</c:v>
                </c:pt>
                <c:pt idx="36314">
                  <c:v>-4.531361793465351E-3</c:v>
                </c:pt>
                <c:pt idx="36315">
                  <c:v>-4.0543763415215837E-3</c:v>
                </c:pt>
                <c:pt idx="36316">
                  <c:v>-4.0543763415215837E-3</c:v>
                </c:pt>
                <c:pt idx="36317">
                  <c:v>-4.0543763415215837E-3</c:v>
                </c:pt>
                <c:pt idx="36318">
                  <c:v>-4.0543763415215837E-3</c:v>
                </c:pt>
                <c:pt idx="36319">
                  <c:v>-4.0543763415215837E-3</c:v>
                </c:pt>
                <c:pt idx="36320">
                  <c:v>-4.0543763415215837E-3</c:v>
                </c:pt>
                <c:pt idx="36321">
                  <c:v>-4.0543763415215837E-3</c:v>
                </c:pt>
                <c:pt idx="36322">
                  <c:v>-4.0543763415215837E-3</c:v>
                </c:pt>
                <c:pt idx="36323">
                  <c:v>-4.0543763415215837E-3</c:v>
                </c:pt>
                <c:pt idx="36324">
                  <c:v>-4.0543763415215837E-3</c:v>
                </c:pt>
                <c:pt idx="36325">
                  <c:v>-4.0543763415215837E-3</c:v>
                </c:pt>
                <c:pt idx="36326">
                  <c:v>-4.0543763415215837E-3</c:v>
                </c:pt>
                <c:pt idx="36327">
                  <c:v>-4.0543763415215837E-3</c:v>
                </c:pt>
                <c:pt idx="36328">
                  <c:v>-4.0543763415215837E-3</c:v>
                </c:pt>
                <c:pt idx="36329">
                  <c:v>-2.8619127116623106E-3</c:v>
                </c:pt>
                <c:pt idx="36330">
                  <c:v>-2.8619127116623106E-3</c:v>
                </c:pt>
                <c:pt idx="36331">
                  <c:v>-2.8619127116623106E-3</c:v>
                </c:pt>
                <c:pt idx="36332">
                  <c:v>-2.8619127116623106E-3</c:v>
                </c:pt>
                <c:pt idx="36333">
                  <c:v>-2.6234199856904495E-3</c:v>
                </c:pt>
                <c:pt idx="36334">
                  <c:v>-2.6234199856904495E-3</c:v>
                </c:pt>
                <c:pt idx="36335">
                  <c:v>-2.6234199856904495E-3</c:v>
                </c:pt>
                <c:pt idx="36336">
                  <c:v>-2.6234199856904495E-3</c:v>
                </c:pt>
                <c:pt idx="36337">
                  <c:v>-2.6234199856904495E-3</c:v>
                </c:pt>
                <c:pt idx="36338">
                  <c:v>-2.6234199856904495E-3</c:v>
                </c:pt>
                <c:pt idx="36339">
                  <c:v>-2.6234199856904495E-3</c:v>
                </c:pt>
                <c:pt idx="36340">
                  <c:v>-2.6234199856904495E-3</c:v>
                </c:pt>
                <c:pt idx="36341">
                  <c:v>-2.8619127116623106E-3</c:v>
                </c:pt>
                <c:pt idx="36342">
                  <c:v>-2.8619127116623106E-3</c:v>
                </c:pt>
                <c:pt idx="36343">
                  <c:v>-2.8619127116623106E-3</c:v>
                </c:pt>
                <c:pt idx="36344">
                  <c:v>-2.8619127116623106E-3</c:v>
                </c:pt>
                <c:pt idx="36345">
                  <c:v>-2.8619127116623106E-3</c:v>
                </c:pt>
                <c:pt idx="36346">
                  <c:v>-2.3849272597185893E-3</c:v>
                </c:pt>
                <c:pt idx="36347">
                  <c:v>-2.3849272597185893E-3</c:v>
                </c:pt>
                <c:pt idx="36348">
                  <c:v>-2.3849272597185893E-3</c:v>
                </c:pt>
                <c:pt idx="36349">
                  <c:v>-2.3849272597185893E-3</c:v>
                </c:pt>
                <c:pt idx="36350">
                  <c:v>-2.3849272597185893E-3</c:v>
                </c:pt>
                <c:pt idx="36351">
                  <c:v>-2.3849272597185893E-3</c:v>
                </c:pt>
                <c:pt idx="36352">
                  <c:v>-2.3849272597185893E-3</c:v>
                </c:pt>
                <c:pt idx="36353">
                  <c:v>-2.3849272597185893E-3</c:v>
                </c:pt>
                <c:pt idx="36354">
                  <c:v>-2.3849272597185893E-3</c:v>
                </c:pt>
                <c:pt idx="36355">
                  <c:v>-1.9079418077748661E-3</c:v>
                </c:pt>
                <c:pt idx="36356">
                  <c:v>-1.9079418077748661E-3</c:v>
                </c:pt>
                <c:pt idx="36357">
                  <c:v>-1.9079418077748661E-3</c:v>
                </c:pt>
                <c:pt idx="36358">
                  <c:v>-1.9079418077748661E-3</c:v>
                </c:pt>
                <c:pt idx="36359">
                  <c:v>-1.9079418077748661E-3</c:v>
                </c:pt>
                <c:pt idx="36360">
                  <c:v>-2.1464345337467252E-3</c:v>
                </c:pt>
                <c:pt idx="36361">
                  <c:v>-2.1464345337467252E-3</c:v>
                </c:pt>
                <c:pt idx="36362">
                  <c:v>-2.1464345337467252E-3</c:v>
                </c:pt>
                <c:pt idx="36363">
                  <c:v>-2.1464345337467252E-3</c:v>
                </c:pt>
                <c:pt idx="36364">
                  <c:v>-2.1464345337467252E-3</c:v>
                </c:pt>
                <c:pt idx="36365">
                  <c:v>-2.1464345337467252E-3</c:v>
                </c:pt>
                <c:pt idx="36366">
                  <c:v>-2.1464345337467252E-3</c:v>
                </c:pt>
                <c:pt idx="36367">
                  <c:v>-2.1464345337467252E-3</c:v>
                </c:pt>
                <c:pt idx="36368">
                  <c:v>-2.1464345337467252E-3</c:v>
                </c:pt>
                <c:pt idx="36369">
                  <c:v>-1.9079418077748661E-3</c:v>
                </c:pt>
                <c:pt idx="36370">
                  <c:v>-2.3849272597185893E-3</c:v>
                </c:pt>
                <c:pt idx="36371">
                  <c:v>-2.3849272597185893E-3</c:v>
                </c:pt>
                <c:pt idx="36372">
                  <c:v>-2.3849272597185893E-3</c:v>
                </c:pt>
                <c:pt idx="36373">
                  <c:v>-2.1464345337467252E-3</c:v>
                </c:pt>
                <c:pt idx="36374">
                  <c:v>-2.1464345337467252E-3</c:v>
                </c:pt>
                <c:pt idx="36375">
                  <c:v>-2.1464345337467252E-3</c:v>
                </c:pt>
                <c:pt idx="36376">
                  <c:v>-2.1464345337467252E-3</c:v>
                </c:pt>
                <c:pt idx="36377">
                  <c:v>-2.1464345337467252E-3</c:v>
                </c:pt>
                <c:pt idx="36378">
                  <c:v>-1.9079418077748661E-3</c:v>
                </c:pt>
                <c:pt idx="36379">
                  <c:v>-1.9079418077748661E-3</c:v>
                </c:pt>
                <c:pt idx="36380">
                  <c:v>-2.3849272597185893E-3</c:v>
                </c:pt>
                <c:pt idx="36381">
                  <c:v>-2.3849272597185893E-3</c:v>
                </c:pt>
                <c:pt idx="36382">
                  <c:v>-2.3849272597185893E-3</c:v>
                </c:pt>
                <c:pt idx="36383">
                  <c:v>-2.3849272597185893E-3</c:v>
                </c:pt>
                <c:pt idx="36384">
                  <c:v>-2.8619127116623106E-3</c:v>
                </c:pt>
                <c:pt idx="36385">
                  <c:v>-2.8619127116623106E-3</c:v>
                </c:pt>
                <c:pt idx="36386">
                  <c:v>-2.8619127116623106E-3</c:v>
                </c:pt>
                <c:pt idx="36387">
                  <c:v>-2.8619127116623106E-3</c:v>
                </c:pt>
                <c:pt idx="36388">
                  <c:v>-2.8619127116623106E-3</c:v>
                </c:pt>
                <c:pt idx="36389">
                  <c:v>-2.8619127116623106E-3</c:v>
                </c:pt>
                <c:pt idx="36390">
                  <c:v>-2.8619127116623106E-3</c:v>
                </c:pt>
                <c:pt idx="36391">
                  <c:v>-2.8619127116623106E-3</c:v>
                </c:pt>
                <c:pt idx="36392">
                  <c:v>-2.8619127116623106E-3</c:v>
                </c:pt>
                <c:pt idx="36393">
                  <c:v>-2.8619127116623106E-3</c:v>
                </c:pt>
                <c:pt idx="36394">
                  <c:v>-2.8619127116623106E-3</c:v>
                </c:pt>
                <c:pt idx="36395">
                  <c:v>-2.8619127116623106E-3</c:v>
                </c:pt>
                <c:pt idx="36396">
                  <c:v>-2.6234199856904495E-3</c:v>
                </c:pt>
                <c:pt idx="36397">
                  <c:v>-2.6234199856904495E-3</c:v>
                </c:pt>
                <c:pt idx="36398">
                  <c:v>-2.6234199856904495E-3</c:v>
                </c:pt>
                <c:pt idx="36399">
                  <c:v>-2.6234199856904495E-3</c:v>
                </c:pt>
                <c:pt idx="36400">
                  <c:v>-2.8619127116623106E-3</c:v>
                </c:pt>
                <c:pt idx="36401">
                  <c:v>-2.8619127116623106E-3</c:v>
                </c:pt>
                <c:pt idx="36402">
                  <c:v>-2.8619127116623106E-3</c:v>
                </c:pt>
                <c:pt idx="36403">
                  <c:v>-2.8619127116623106E-3</c:v>
                </c:pt>
                <c:pt idx="36404">
                  <c:v>-2.8619127116623106E-3</c:v>
                </c:pt>
                <c:pt idx="36405">
                  <c:v>-2.8619127116623106E-3</c:v>
                </c:pt>
                <c:pt idx="36406">
                  <c:v>-2.8619127116623106E-3</c:v>
                </c:pt>
                <c:pt idx="36407">
                  <c:v>-2.8619127116623106E-3</c:v>
                </c:pt>
                <c:pt idx="36408">
                  <c:v>-2.8619127116623106E-3</c:v>
                </c:pt>
                <c:pt idx="36409">
                  <c:v>-2.8619127116623106E-3</c:v>
                </c:pt>
                <c:pt idx="36410">
                  <c:v>-2.8619127116623106E-3</c:v>
                </c:pt>
                <c:pt idx="36411">
                  <c:v>-2.8619127116623106E-3</c:v>
                </c:pt>
                <c:pt idx="36412">
                  <c:v>-3.1004054376341551E-3</c:v>
                </c:pt>
                <c:pt idx="36413">
                  <c:v>-3.1004054376341551E-3</c:v>
                </c:pt>
                <c:pt idx="36414">
                  <c:v>-3.1004054376341551E-3</c:v>
                </c:pt>
                <c:pt idx="36415">
                  <c:v>-3.1004054376341551E-3</c:v>
                </c:pt>
                <c:pt idx="36416">
                  <c:v>-3.1004054376341551E-3</c:v>
                </c:pt>
                <c:pt idx="36417">
                  <c:v>-3.1004054376341551E-3</c:v>
                </c:pt>
                <c:pt idx="36418">
                  <c:v>-3.1004054376341551E-3</c:v>
                </c:pt>
                <c:pt idx="36419">
                  <c:v>-3.1004054376341551E-3</c:v>
                </c:pt>
                <c:pt idx="36420">
                  <c:v>-3.3388981636060119E-3</c:v>
                </c:pt>
                <c:pt idx="36421">
                  <c:v>-3.1004054376341551E-3</c:v>
                </c:pt>
                <c:pt idx="36422">
                  <c:v>-3.1004054376341551E-3</c:v>
                </c:pt>
                <c:pt idx="36423">
                  <c:v>-3.1004054376341551E-3</c:v>
                </c:pt>
                <c:pt idx="36424">
                  <c:v>-3.1004054376341551E-3</c:v>
                </c:pt>
                <c:pt idx="36425">
                  <c:v>-3.1004054376341551E-3</c:v>
                </c:pt>
                <c:pt idx="36426">
                  <c:v>-2.8619127116623106E-3</c:v>
                </c:pt>
                <c:pt idx="36427">
                  <c:v>-2.3849272597185893E-3</c:v>
                </c:pt>
                <c:pt idx="36428">
                  <c:v>-2.3849272597185893E-3</c:v>
                </c:pt>
                <c:pt idx="36429">
                  <c:v>-2.3849272597185893E-3</c:v>
                </c:pt>
                <c:pt idx="36430">
                  <c:v>-2.3849272597185893E-3</c:v>
                </c:pt>
                <c:pt idx="36431">
                  <c:v>-2.1464345337467252E-3</c:v>
                </c:pt>
                <c:pt idx="36432">
                  <c:v>-2.1464345337467252E-3</c:v>
                </c:pt>
                <c:pt idx="36433">
                  <c:v>-2.3849272597185893E-3</c:v>
                </c:pt>
                <c:pt idx="36434">
                  <c:v>-2.3849272597185893E-3</c:v>
                </c:pt>
                <c:pt idx="36435">
                  <c:v>-3.1004054376341551E-3</c:v>
                </c:pt>
                <c:pt idx="36436">
                  <c:v>-3.1004054376341551E-3</c:v>
                </c:pt>
                <c:pt idx="36437">
                  <c:v>-3.1004054376341551E-3</c:v>
                </c:pt>
                <c:pt idx="36438">
                  <c:v>-3.1004054376341551E-3</c:v>
                </c:pt>
                <c:pt idx="36439">
                  <c:v>-3.1004054376341551E-3</c:v>
                </c:pt>
                <c:pt idx="36440">
                  <c:v>-3.1004054376341551E-3</c:v>
                </c:pt>
                <c:pt idx="36441">
                  <c:v>-3.1004054376341551E-3</c:v>
                </c:pt>
                <c:pt idx="36442">
                  <c:v>-3.1004054376341551E-3</c:v>
                </c:pt>
                <c:pt idx="36443">
                  <c:v>-3.1004054376341551E-3</c:v>
                </c:pt>
                <c:pt idx="36444">
                  <c:v>-3.1004054376341551E-3</c:v>
                </c:pt>
                <c:pt idx="36445">
                  <c:v>-3.1004054376341551E-3</c:v>
                </c:pt>
                <c:pt idx="36446">
                  <c:v>-3.1004054376341551E-3</c:v>
                </c:pt>
                <c:pt idx="36447">
                  <c:v>-3.1004054376341551E-3</c:v>
                </c:pt>
                <c:pt idx="36448">
                  <c:v>-3.1004054376341551E-3</c:v>
                </c:pt>
                <c:pt idx="36449">
                  <c:v>-3.1004054376341551E-3</c:v>
                </c:pt>
                <c:pt idx="36450">
                  <c:v>-3.1004054376341551E-3</c:v>
                </c:pt>
                <c:pt idx="36451">
                  <c:v>-3.1004054376341551E-3</c:v>
                </c:pt>
                <c:pt idx="36452">
                  <c:v>-3.1004054376341551E-3</c:v>
                </c:pt>
                <c:pt idx="36453">
                  <c:v>-3.1004054376341551E-3</c:v>
                </c:pt>
                <c:pt idx="36454">
                  <c:v>-3.1004054376341551E-3</c:v>
                </c:pt>
                <c:pt idx="36455">
                  <c:v>-3.1004054376341551E-3</c:v>
                </c:pt>
                <c:pt idx="36456">
                  <c:v>-3.1004054376341551E-3</c:v>
                </c:pt>
                <c:pt idx="36457">
                  <c:v>-3.3388981636060119E-3</c:v>
                </c:pt>
                <c:pt idx="36458">
                  <c:v>-3.3388981636060119E-3</c:v>
                </c:pt>
                <c:pt idx="36459">
                  <c:v>-2.8619127116623106E-3</c:v>
                </c:pt>
                <c:pt idx="36460">
                  <c:v>-2.8619127116623106E-3</c:v>
                </c:pt>
                <c:pt idx="36461">
                  <c:v>-2.8619127116623106E-3</c:v>
                </c:pt>
                <c:pt idx="36462">
                  <c:v>-2.8619127116623106E-3</c:v>
                </c:pt>
                <c:pt idx="36463">
                  <c:v>-3.1004054376341551E-3</c:v>
                </c:pt>
                <c:pt idx="36464">
                  <c:v>-3.1004054376341551E-3</c:v>
                </c:pt>
                <c:pt idx="36465">
                  <c:v>-3.1004054376341551E-3</c:v>
                </c:pt>
                <c:pt idx="36466">
                  <c:v>-3.1004054376341551E-3</c:v>
                </c:pt>
                <c:pt idx="36467">
                  <c:v>-3.1004054376341551E-3</c:v>
                </c:pt>
                <c:pt idx="36468">
                  <c:v>-3.1004054376341551E-3</c:v>
                </c:pt>
                <c:pt idx="36469">
                  <c:v>-2.8619127116623106E-3</c:v>
                </c:pt>
                <c:pt idx="36470">
                  <c:v>-2.8619127116623106E-3</c:v>
                </c:pt>
                <c:pt idx="36471">
                  <c:v>-2.6234199856904495E-3</c:v>
                </c:pt>
                <c:pt idx="36472">
                  <c:v>-2.6234199856904495E-3</c:v>
                </c:pt>
                <c:pt idx="36473">
                  <c:v>-2.6234199856904495E-3</c:v>
                </c:pt>
                <c:pt idx="36474">
                  <c:v>-2.6234199856904495E-3</c:v>
                </c:pt>
                <c:pt idx="36475">
                  <c:v>-2.6234199856904495E-3</c:v>
                </c:pt>
                <c:pt idx="36476">
                  <c:v>-2.6234199856904495E-3</c:v>
                </c:pt>
                <c:pt idx="36477">
                  <c:v>-2.6234199856904495E-3</c:v>
                </c:pt>
                <c:pt idx="36478">
                  <c:v>-2.6234199856904495E-3</c:v>
                </c:pt>
                <c:pt idx="36479">
                  <c:v>-2.6234199856904495E-3</c:v>
                </c:pt>
                <c:pt idx="36480">
                  <c:v>-2.6234199856904495E-3</c:v>
                </c:pt>
                <c:pt idx="36481">
                  <c:v>-2.6234199856904495E-3</c:v>
                </c:pt>
                <c:pt idx="36482">
                  <c:v>-2.6234199856904495E-3</c:v>
                </c:pt>
                <c:pt idx="36483">
                  <c:v>-2.6234199856904495E-3</c:v>
                </c:pt>
                <c:pt idx="36484">
                  <c:v>-2.6234199856904495E-3</c:v>
                </c:pt>
                <c:pt idx="36485">
                  <c:v>-2.6234199856904495E-3</c:v>
                </c:pt>
                <c:pt idx="36486">
                  <c:v>-2.6234199856904495E-3</c:v>
                </c:pt>
                <c:pt idx="36487">
                  <c:v>-2.6234199856904495E-3</c:v>
                </c:pt>
                <c:pt idx="36488">
                  <c:v>-1.6694490818030139E-3</c:v>
                </c:pt>
                <c:pt idx="36489">
                  <c:v>-1.6694490818030139E-3</c:v>
                </c:pt>
                <c:pt idx="36490">
                  <c:v>-1.6694490818030139E-3</c:v>
                </c:pt>
                <c:pt idx="36491">
                  <c:v>-1.6694490818030139E-3</c:v>
                </c:pt>
                <c:pt idx="36492">
                  <c:v>-1.6694490818030139E-3</c:v>
                </c:pt>
                <c:pt idx="36493">
                  <c:v>-1.6694490818030139E-3</c:v>
                </c:pt>
                <c:pt idx="36494">
                  <c:v>-1.6694490818030139E-3</c:v>
                </c:pt>
                <c:pt idx="36495">
                  <c:v>-1.6694490818030139E-3</c:v>
                </c:pt>
                <c:pt idx="36496">
                  <c:v>-1.4309563558311479E-3</c:v>
                </c:pt>
                <c:pt idx="36497">
                  <c:v>-1.4309563558311479E-3</c:v>
                </c:pt>
                <c:pt idx="36498">
                  <c:v>-1.6694490818030139E-3</c:v>
                </c:pt>
                <c:pt idx="36499">
                  <c:v>-1.6694490818030139E-3</c:v>
                </c:pt>
                <c:pt idx="36500">
                  <c:v>-2.6234199856904495E-3</c:v>
                </c:pt>
                <c:pt idx="36501">
                  <c:v>-2.6234199856904495E-3</c:v>
                </c:pt>
                <c:pt idx="36502">
                  <c:v>-2.6234199856904495E-3</c:v>
                </c:pt>
                <c:pt idx="36503">
                  <c:v>-2.6234199856904495E-3</c:v>
                </c:pt>
                <c:pt idx="36504">
                  <c:v>-2.6234199856904495E-3</c:v>
                </c:pt>
                <c:pt idx="36505">
                  <c:v>-2.6234199856904495E-3</c:v>
                </c:pt>
                <c:pt idx="36506">
                  <c:v>-1.9079418077748661E-3</c:v>
                </c:pt>
                <c:pt idx="36507">
                  <c:v>-1.9079418077748661E-3</c:v>
                </c:pt>
                <c:pt idx="36508">
                  <c:v>-1.9079418077748661E-3</c:v>
                </c:pt>
                <c:pt idx="36509">
                  <c:v>-1.9079418077748661E-3</c:v>
                </c:pt>
                <c:pt idx="36510">
                  <c:v>-1.6694490818030139E-3</c:v>
                </c:pt>
                <c:pt idx="36511">
                  <c:v>-1.6694490818030139E-3</c:v>
                </c:pt>
                <c:pt idx="36512">
                  <c:v>-1.9079418077748661E-3</c:v>
                </c:pt>
                <c:pt idx="36513">
                  <c:v>-1.9079418077748661E-3</c:v>
                </c:pt>
                <c:pt idx="36514">
                  <c:v>-2.1464345337467252E-3</c:v>
                </c:pt>
                <c:pt idx="36515">
                  <c:v>-2.1464345337467252E-3</c:v>
                </c:pt>
                <c:pt idx="36516">
                  <c:v>-2.8619127116623106E-3</c:v>
                </c:pt>
                <c:pt idx="36517">
                  <c:v>-2.8619127116623106E-3</c:v>
                </c:pt>
                <c:pt idx="36518">
                  <c:v>-2.6234199856904495E-3</c:v>
                </c:pt>
                <c:pt idx="36519">
                  <c:v>-2.6234199856904495E-3</c:v>
                </c:pt>
                <c:pt idx="36520">
                  <c:v>-2.6234199856904495E-3</c:v>
                </c:pt>
                <c:pt idx="36521">
                  <c:v>-2.3849272597185893E-3</c:v>
                </c:pt>
                <c:pt idx="36522">
                  <c:v>-2.3849272597185893E-3</c:v>
                </c:pt>
                <c:pt idx="36523">
                  <c:v>-2.3849272597185893E-3</c:v>
                </c:pt>
                <c:pt idx="36524">
                  <c:v>-2.3849272597185893E-3</c:v>
                </c:pt>
                <c:pt idx="36525">
                  <c:v>-3.3388981636060119E-3</c:v>
                </c:pt>
                <c:pt idx="36526">
                  <c:v>-3.3388981636060119E-3</c:v>
                </c:pt>
                <c:pt idx="36527">
                  <c:v>-3.5773908895778846E-3</c:v>
                </c:pt>
                <c:pt idx="36528">
                  <c:v>-3.5773908895778846E-3</c:v>
                </c:pt>
                <c:pt idx="36529">
                  <c:v>-3.5773908895778846E-3</c:v>
                </c:pt>
                <c:pt idx="36530">
                  <c:v>-3.5773908895778846E-3</c:v>
                </c:pt>
                <c:pt idx="36531">
                  <c:v>-3.1004054376341551E-3</c:v>
                </c:pt>
                <c:pt idx="36532">
                  <c:v>-3.1004054376341551E-3</c:v>
                </c:pt>
                <c:pt idx="36533">
                  <c:v>-3.1004054376341551E-3</c:v>
                </c:pt>
                <c:pt idx="36534">
                  <c:v>-3.1004054376341551E-3</c:v>
                </c:pt>
                <c:pt idx="36535">
                  <c:v>-3.3388981636060119E-3</c:v>
                </c:pt>
                <c:pt idx="36536">
                  <c:v>-3.3388981636060119E-3</c:v>
                </c:pt>
                <c:pt idx="36537">
                  <c:v>-3.3388981636060119E-3</c:v>
                </c:pt>
                <c:pt idx="36538">
                  <c:v>-3.3388981636060119E-3</c:v>
                </c:pt>
                <c:pt idx="36539">
                  <c:v>-3.3388981636060119E-3</c:v>
                </c:pt>
                <c:pt idx="36540">
                  <c:v>-3.3388981636060119E-3</c:v>
                </c:pt>
                <c:pt idx="36541">
                  <c:v>-3.3388981636060119E-3</c:v>
                </c:pt>
                <c:pt idx="36542">
                  <c:v>-3.3388981636060119E-3</c:v>
                </c:pt>
                <c:pt idx="36543">
                  <c:v>-2.6234199856904495E-3</c:v>
                </c:pt>
                <c:pt idx="36544">
                  <c:v>-2.6234199856904495E-3</c:v>
                </c:pt>
                <c:pt idx="36545">
                  <c:v>-3.1004054376341551E-3</c:v>
                </c:pt>
                <c:pt idx="36546">
                  <c:v>-3.1004054376341551E-3</c:v>
                </c:pt>
                <c:pt idx="36547">
                  <c:v>-3.1004054376341551E-3</c:v>
                </c:pt>
                <c:pt idx="36548">
                  <c:v>-3.3388981636060119E-3</c:v>
                </c:pt>
                <c:pt idx="36549">
                  <c:v>-3.3388981636060119E-3</c:v>
                </c:pt>
                <c:pt idx="36550">
                  <c:v>-3.3388981636060119E-3</c:v>
                </c:pt>
                <c:pt idx="36551">
                  <c:v>-2.6234199856904495E-3</c:v>
                </c:pt>
                <c:pt idx="36552">
                  <c:v>-2.6234199856904495E-3</c:v>
                </c:pt>
                <c:pt idx="36553">
                  <c:v>-2.6234199856904495E-3</c:v>
                </c:pt>
                <c:pt idx="36554">
                  <c:v>-2.6234199856904495E-3</c:v>
                </c:pt>
                <c:pt idx="36555">
                  <c:v>-2.8619127116623106E-3</c:v>
                </c:pt>
                <c:pt idx="36556">
                  <c:v>-2.8619127116623106E-3</c:v>
                </c:pt>
                <c:pt idx="36557">
                  <c:v>-2.8619127116623106E-3</c:v>
                </c:pt>
                <c:pt idx="36558">
                  <c:v>-2.8619127116623106E-3</c:v>
                </c:pt>
                <c:pt idx="36559">
                  <c:v>-2.8619127116623106E-3</c:v>
                </c:pt>
                <c:pt idx="36560">
                  <c:v>-2.8619127116623106E-3</c:v>
                </c:pt>
                <c:pt idx="36561">
                  <c:v>-3.3388981636060119E-3</c:v>
                </c:pt>
                <c:pt idx="36562">
                  <c:v>-3.3388981636060119E-3</c:v>
                </c:pt>
                <c:pt idx="36563">
                  <c:v>-3.3388981636060119E-3</c:v>
                </c:pt>
                <c:pt idx="36564">
                  <c:v>-3.3388981636060119E-3</c:v>
                </c:pt>
                <c:pt idx="36565">
                  <c:v>-3.3388981636060119E-3</c:v>
                </c:pt>
                <c:pt idx="36566">
                  <c:v>-3.3388981636060119E-3</c:v>
                </c:pt>
                <c:pt idx="36567">
                  <c:v>-3.5773908895778846E-3</c:v>
                </c:pt>
                <c:pt idx="36568">
                  <c:v>-3.5773908895778846E-3</c:v>
                </c:pt>
                <c:pt idx="36569">
                  <c:v>-3.5773908895778846E-3</c:v>
                </c:pt>
                <c:pt idx="36570">
                  <c:v>-3.5773908895778846E-3</c:v>
                </c:pt>
                <c:pt idx="36571">
                  <c:v>-3.5773908895778846E-3</c:v>
                </c:pt>
                <c:pt idx="36572">
                  <c:v>-3.3388981636060119E-3</c:v>
                </c:pt>
                <c:pt idx="36573">
                  <c:v>-3.3388981636060119E-3</c:v>
                </c:pt>
                <c:pt idx="36574">
                  <c:v>-4.0543763415215837E-3</c:v>
                </c:pt>
                <c:pt idx="36575">
                  <c:v>-4.0543763415215837E-3</c:v>
                </c:pt>
                <c:pt idx="36576">
                  <c:v>-4.0543763415215837E-3</c:v>
                </c:pt>
                <c:pt idx="36577">
                  <c:v>-4.0543763415215837E-3</c:v>
                </c:pt>
                <c:pt idx="36578">
                  <c:v>-4.0543763415215837E-3</c:v>
                </c:pt>
                <c:pt idx="36579">
                  <c:v>-4.0543763415215837E-3</c:v>
                </c:pt>
                <c:pt idx="36580">
                  <c:v>-4.0543763415215837E-3</c:v>
                </c:pt>
                <c:pt idx="36581">
                  <c:v>-4.0543763415215837E-3</c:v>
                </c:pt>
                <c:pt idx="36582">
                  <c:v>-3.8158836155497257E-3</c:v>
                </c:pt>
                <c:pt idx="36583">
                  <c:v>-4.0543763415215837E-3</c:v>
                </c:pt>
                <c:pt idx="36584">
                  <c:v>-3.5773908895778846E-3</c:v>
                </c:pt>
                <c:pt idx="36585">
                  <c:v>-3.5773908895778846E-3</c:v>
                </c:pt>
                <c:pt idx="36586">
                  <c:v>-3.5773908895778846E-3</c:v>
                </c:pt>
                <c:pt idx="36587">
                  <c:v>-3.5773908895778846E-3</c:v>
                </c:pt>
                <c:pt idx="36588">
                  <c:v>-3.8158836155497257E-3</c:v>
                </c:pt>
                <c:pt idx="36589">
                  <c:v>-3.8158836155497257E-3</c:v>
                </c:pt>
                <c:pt idx="36590">
                  <c:v>-3.8158836155497257E-3</c:v>
                </c:pt>
                <c:pt idx="36591">
                  <c:v>-3.5773908895778846E-3</c:v>
                </c:pt>
                <c:pt idx="36592">
                  <c:v>-3.5773908895778846E-3</c:v>
                </c:pt>
                <c:pt idx="36593">
                  <c:v>-3.3388981636060119E-3</c:v>
                </c:pt>
                <c:pt idx="36594">
                  <c:v>-3.3388981636060119E-3</c:v>
                </c:pt>
                <c:pt idx="36595">
                  <c:v>-3.8158836155497257E-3</c:v>
                </c:pt>
                <c:pt idx="36596">
                  <c:v>-3.8158836155497257E-3</c:v>
                </c:pt>
                <c:pt idx="36597">
                  <c:v>-3.3388981636060119E-3</c:v>
                </c:pt>
                <c:pt idx="36598">
                  <c:v>-3.3388981636060119E-3</c:v>
                </c:pt>
                <c:pt idx="36599">
                  <c:v>-3.1004054376341551E-3</c:v>
                </c:pt>
                <c:pt idx="36600">
                  <c:v>-3.1004054376341551E-3</c:v>
                </c:pt>
                <c:pt idx="36601">
                  <c:v>-3.1004054376341551E-3</c:v>
                </c:pt>
                <c:pt idx="36602">
                  <c:v>-3.1004054376341551E-3</c:v>
                </c:pt>
                <c:pt idx="36603">
                  <c:v>-2.1464345337467252E-3</c:v>
                </c:pt>
                <c:pt idx="36604">
                  <c:v>-2.1464345337467252E-3</c:v>
                </c:pt>
                <c:pt idx="36605">
                  <c:v>-1.9079418077748661E-3</c:v>
                </c:pt>
                <c:pt idx="36606">
                  <c:v>-1.9079418077748661E-3</c:v>
                </c:pt>
                <c:pt idx="36607">
                  <c:v>-2.1464345337467252E-3</c:v>
                </c:pt>
                <c:pt idx="36608">
                  <c:v>-2.1464345337467252E-3</c:v>
                </c:pt>
                <c:pt idx="36609">
                  <c:v>-2.1464345337467252E-3</c:v>
                </c:pt>
                <c:pt idx="36610">
                  <c:v>-2.1464345337467252E-3</c:v>
                </c:pt>
                <c:pt idx="36611">
                  <c:v>-2.1464345337467252E-3</c:v>
                </c:pt>
                <c:pt idx="36612">
                  <c:v>-8.5328276842853764E-3</c:v>
                </c:pt>
                <c:pt idx="36613">
                  <c:v>-8.2958046930552767E-3</c:v>
                </c:pt>
                <c:pt idx="36614">
                  <c:v>-8.5308056872037928E-3</c:v>
                </c:pt>
                <c:pt idx="36615">
                  <c:v>-8.5308056872037928E-3</c:v>
                </c:pt>
                <c:pt idx="36616">
                  <c:v>-8.5328276842853764E-3</c:v>
                </c:pt>
                <c:pt idx="36617">
                  <c:v>-8.5328276842853764E-3</c:v>
                </c:pt>
              </c:numCache>
            </c:numRef>
          </c:val>
        </c:ser>
        <c:marker val="1"/>
        <c:axId val="123724544"/>
        <c:axId val="123726080"/>
      </c:lineChart>
      <c:catAx>
        <c:axId val="123724544"/>
        <c:scaling>
          <c:orientation val="minMax"/>
        </c:scaling>
        <c:axPos val="b"/>
        <c:numFmt formatCode="[$-F400]h:mm:ss\ AM/PM" sourceLinked="1"/>
        <c:tickLblPos val="low"/>
        <c:spPr>
          <a:ln>
            <a:noFill/>
          </a:ln>
        </c:spPr>
        <c:txPr>
          <a:bodyPr rot="-2700000"/>
          <a:lstStyle/>
          <a:p>
            <a:pPr>
              <a:defRPr sz="800"/>
            </a:pPr>
            <a:endParaRPr lang="zh-CN"/>
          </a:p>
        </c:txPr>
        <c:crossAx val="123726080"/>
        <c:crosses val="autoZero"/>
        <c:auto val="1"/>
        <c:lblAlgn val="ctr"/>
        <c:lblOffset val="100"/>
      </c:catAx>
      <c:valAx>
        <c:axId val="123726080"/>
        <c:scaling>
          <c:orientation val="minMax"/>
        </c:scaling>
        <c:axPos val="l"/>
        <c:majorGridlines>
          <c:spPr>
            <a:ln>
              <a:solidFill>
                <a:schemeClr val="bg1">
                  <a:lumMod val="65000"/>
                </a:schemeClr>
              </a:solidFill>
              <a:prstDash val="sysDot"/>
            </a:ln>
          </c:spPr>
        </c:majorGridlines>
        <c:title>
          <c:tx>
            <c:rich>
              <a:bodyPr rot="0" vert="wordArtVertRtl"/>
              <a:lstStyle/>
              <a:p>
                <a:pPr>
                  <a:defRPr/>
                </a:pPr>
                <a:r>
                  <a:rPr lang="zh-CN" altLang="en-US" dirty="0" smtClean="0"/>
                  <a:t>单次套利收益</a:t>
                </a:r>
                <a:endParaRPr lang="zh-CN" altLang="en-US" dirty="0"/>
              </a:p>
            </c:rich>
          </c:tx>
          <c:layout/>
        </c:title>
        <c:numFmt formatCode="0%" sourceLinked="0"/>
        <c:tickLblPos val="nextTo"/>
        <c:crossAx val="123724544"/>
        <c:crosses val="autoZero"/>
        <c:crossBetween val="between"/>
      </c:valAx>
    </c:plotArea>
    <c:legend>
      <c:legendPos val="t"/>
      <c:layout/>
    </c:legend>
    <c:plotVisOnly val="1"/>
  </c:chart>
  <c:spPr>
    <a:ln>
      <a:noFill/>
    </a:ln>
  </c:sp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plotArea>
      <c:layout/>
      <c:lineChart>
        <c:grouping val="standard"/>
        <c:ser>
          <c:idx val="0"/>
          <c:order val="0"/>
          <c:tx>
            <c:strRef>
              <c:f>'图形-无风险套利'!$N$7</c:f>
              <c:strCache>
                <c:ptCount val="1"/>
                <c:pt idx="0">
                  <c:v>Short IO1405-C-2200</c:v>
                </c:pt>
              </c:strCache>
            </c:strRef>
          </c:tx>
          <c:spPr>
            <a:ln w="25400">
              <a:solidFill>
                <a:schemeClr val="tx2">
                  <a:lumMod val="40000"/>
                  <a:lumOff val="60000"/>
                </a:schemeClr>
              </a:solidFill>
              <a:prstDash val="sysDash"/>
            </a:ln>
          </c:spPr>
          <c:marker>
            <c:symbol val="none"/>
          </c:marker>
          <c:cat>
            <c:numRef>
              <c:f>'图形-无风险套利'!$A$23:$A$53</c:f>
              <c:numCache>
                <c:formatCode>General</c:formatCode>
                <c:ptCount val="31"/>
                <c:pt idx="0">
                  <c:v>2000</c:v>
                </c:pt>
                <c:pt idx="1">
                  <c:v>2010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  <c:pt idx="6">
                  <c:v>2060</c:v>
                </c:pt>
                <c:pt idx="7">
                  <c:v>2070</c:v>
                </c:pt>
                <c:pt idx="8">
                  <c:v>2080</c:v>
                </c:pt>
                <c:pt idx="9">
                  <c:v>2090</c:v>
                </c:pt>
                <c:pt idx="10">
                  <c:v>2100</c:v>
                </c:pt>
                <c:pt idx="11">
                  <c:v>2110</c:v>
                </c:pt>
                <c:pt idx="12">
                  <c:v>2120</c:v>
                </c:pt>
                <c:pt idx="13">
                  <c:v>2130</c:v>
                </c:pt>
                <c:pt idx="14">
                  <c:v>2140</c:v>
                </c:pt>
                <c:pt idx="15">
                  <c:v>2150</c:v>
                </c:pt>
                <c:pt idx="16">
                  <c:v>2160</c:v>
                </c:pt>
                <c:pt idx="17">
                  <c:v>2170</c:v>
                </c:pt>
                <c:pt idx="18">
                  <c:v>2180</c:v>
                </c:pt>
                <c:pt idx="19">
                  <c:v>2190</c:v>
                </c:pt>
                <c:pt idx="20">
                  <c:v>2200</c:v>
                </c:pt>
                <c:pt idx="21">
                  <c:v>2210</c:v>
                </c:pt>
                <c:pt idx="22">
                  <c:v>2220</c:v>
                </c:pt>
                <c:pt idx="23">
                  <c:v>2230</c:v>
                </c:pt>
                <c:pt idx="24">
                  <c:v>2240</c:v>
                </c:pt>
                <c:pt idx="25">
                  <c:v>2250</c:v>
                </c:pt>
                <c:pt idx="26">
                  <c:v>2260</c:v>
                </c:pt>
                <c:pt idx="27">
                  <c:v>2270</c:v>
                </c:pt>
                <c:pt idx="28">
                  <c:v>2280</c:v>
                </c:pt>
                <c:pt idx="29">
                  <c:v>2290</c:v>
                </c:pt>
                <c:pt idx="30">
                  <c:v>2300</c:v>
                </c:pt>
              </c:numCache>
            </c:numRef>
          </c:cat>
          <c:val>
            <c:numRef>
              <c:f>'图形-无风险套利'!$N$23:$N$53</c:f>
              <c:numCache>
                <c:formatCode>General</c:formatCode>
                <c:ptCount val="31"/>
                <c:pt idx="0">
                  <c:v>14</c:v>
                </c:pt>
                <c:pt idx="1">
                  <c:v>14</c:v>
                </c:pt>
                <c:pt idx="2">
                  <c:v>14</c:v>
                </c:pt>
                <c:pt idx="3">
                  <c:v>14</c:v>
                </c:pt>
                <c:pt idx="4">
                  <c:v>14</c:v>
                </c:pt>
                <c:pt idx="5">
                  <c:v>14</c:v>
                </c:pt>
                <c:pt idx="6">
                  <c:v>14</c:v>
                </c:pt>
                <c:pt idx="7">
                  <c:v>14</c:v>
                </c:pt>
                <c:pt idx="8">
                  <c:v>14</c:v>
                </c:pt>
                <c:pt idx="9">
                  <c:v>14</c:v>
                </c:pt>
                <c:pt idx="10">
                  <c:v>14</c:v>
                </c:pt>
                <c:pt idx="11">
                  <c:v>14</c:v>
                </c:pt>
                <c:pt idx="12">
                  <c:v>14</c:v>
                </c:pt>
                <c:pt idx="13">
                  <c:v>14</c:v>
                </c:pt>
                <c:pt idx="14">
                  <c:v>14</c:v>
                </c:pt>
                <c:pt idx="15">
                  <c:v>14</c:v>
                </c:pt>
                <c:pt idx="16">
                  <c:v>14</c:v>
                </c:pt>
                <c:pt idx="17">
                  <c:v>14</c:v>
                </c:pt>
                <c:pt idx="18">
                  <c:v>14</c:v>
                </c:pt>
                <c:pt idx="19">
                  <c:v>14</c:v>
                </c:pt>
                <c:pt idx="20">
                  <c:v>14</c:v>
                </c:pt>
                <c:pt idx="21">
                  <c:v>4</c:v>
                </c:pt>
                <c:pt idx="22">
                  <c:v>-6</c:v>
                </c:pt>
                <c:pt idx="23">
                  <c:v>-16</c:v>
                </c:pt>
                <c:pt idx="24">
                  <c:v>-26</c:v>
                </c:pt>
                <c:pt idx="25">
                  <c:v>-36</c:v>
                </c:pt>
                <c:pt idx="26">
                  <c:v>-46</c:v>
                </c:pt>
                <c:pt idx="27">
                  <c:v>-56</c:v>
                </c:pt>
                <c:pt idx="28">
                  <c:v>-66</c:v>
                </c:pt>
                <c:pt idx="29">
                  <c:v>-76</c:v>
                </c:pt>
                <c:pt idx="30">
                  <c:v>-86</c:v>
                </c:pt>
              </c:numCache>
            </c:numRef>
          </c:val>
        </c:ser>
        <c:ser>
          <c:idx val="1"/>
          <c:order val="1"/>
          <c:tx>
            <c:strRef>
              <c:f>'图形-无风险套利'!$O$7</c:f>
              <c:strCache>
                <c:ptCount val="1"/>
                <c:pt idx="0">
                  <c:v>Long IO1405-P-2200</c:v>
                </c:pt>
              </c:strCache>
            </c:strRef>
          </c:tx>
          <c:spPr>
            <a:ln>
              <a:solidFill>
                <a:schemeClr val="accent4">
                  <a:lumMod val="60000"/>
                  <a:lumOff val="40000"/>
                </a:schemeClr>
              </a:solidFill>
              <a:prstDash val="sysDash"/>
            </a:ln>
          </c:spPr>
          <c:marker>
            <c:symbol val="none"/>
          </c:marker>
          <c:cat>
            <c:numRef>
              <c:f>'图形-无风险套利'!$A$23:$A$53</c:f>
              <c:numCache>
                <c:formatCode>General</c:formatCode>
                <c:ptCount val="31"/>
                <c:pt idx="0">
                  <c:v>2000</c:v>
                </c:pt>
                <c:pt idx="1">
                  <c:v>2010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  <c:pt idx="6">
                  <c:v>2060</c:v>
                </c:pt>
                <c:pt idx="7">
                  <c:v>2070</c:v>
                </c:pt>
                <c:pt idx="8">
                  <c:v>2080</c:v>
                </c:pt>
                <c:pt idx="9">
                  <c:v>2090</c:v>
                </c:pt>
                <c:pt idx="10">
                  <c:v>2100</c:v>
                </c:pt>
                <c:pt idx="11">
                  <c:v>2110</c:v>
                </c:pt>
                <c:pt idx="12">
                  <c:v>2120</c:v>
                </c:pt>
                <c:pt idx="13">
                  <c:v>2130</c:v>
                </c:pt>
                <c:pt idx="14">
                  <c:v>2140</c:v>
                </c:pt>
                <c:pt idx="15">
                  <c:v>2150</c:v>
                </c:pt>
                <c:pt idx="16">
                  <c:v>2160</c:v>
                </c:pt>
                <c:pt idx="17">
                  <c:v>2170</c:v>
                </c:pt>
                <c:pt idx="18">
                  <c:v>2180</c:v>
                </c:pt>
                <c:pt idx="19">
                  <c:v>2190</c:v>
                </c:pt>
                <c:pt idx="20">
                  <c:v>2200</c:v>
                </c:pt>
                <c:pt idx="21">
                  <c:v>2210</c:v>
                </c:pt>
                <c:pt idx="22">
                  <c:v>2220</c:v>
                </c:pt>
                <c:pt idx="23">
                  <c:v>2230</c:v>
                </c:pt>
                <c:pt idx="24">
                  <c:v>2240</c:v>
                </c:pt>
                <c:pt idx="25">
                  <c:v>2250</c:v>
                </c:pt>
                <c:pt idx="26">
                  <c:v>2260</c:v>
                </c:pt>
                <c:pt idx="27">
                  <c:v>2270</c:v>
                </c:pt>
                <c:pt idx="28">
                  <c:v>2280</c:v>
                </c:pt>
                <c:pt idx="29">
                  <c:v>2290</c:v>
                </c:pt>
                <c:pt idx="30">
                  <c:v>2300</c:v>
                </c:pt>
              </c:numCache>
            </c:numRef>
          </c:cat>
          <c:val>
            <c:numRef>
              <c:f>'图形-无风险套利'!$O$23:$O$53</c:f>
              <c:numCache>
                <c:formatCode>General</c:formatCode>
                <c:ptCount val="31"/>
                <c:pt idx="0">
                  <c:v>139</c:v>
                </c:pt>
                <c:pt idx="1">
                  <c:v>129</c:v>
                </c:pt>
                <c:pt idx="2">
                  <c:v>119</c:v>
                </c:pt>
                <c:pt idx="3">
                  <c:v>109</c:v>
                </c:pt>
                <c:pt idx="4">
                  <c:v>99</c:v>
                </c:pt>
                <c:pt idx="5">
                  <c:v>89</c:v>
                </c:pt>
                <c:pt idx="6">
                  <c:v>79</c:v>
                </c:pt>
                <c:pt idx="7">
                  <c:v>69</c:v>
                </c:pt>
                <c:pt idx="8">
                  <c:v>59</c:v>
                </c:pt>
                <c:pt idx="9">
                  <c:v>49</c:v>
                </c:pt>
                <c:pt idx="10">
                  <c:v>39</c:v>
                </c:pt>
                <c:pt idx="11">
                  <c:v>29</c:v>
                </c:pt>
                <c:pt idx="12">
                  <c:v>19</c:v>
                </c:pt>
                <c:pt idx="13">
                  <c:v>9</c:v>
                </c:pt>
                <c:pt idx="14">
                  <c:v>-1</c:v>
                </c:pt>
                <c:pt idx="15">
                  <c:v>-11</c:v>
                </c:pt>
                <c:pt idx="16">
                  <c:v>-21</c:v>
                </c:pt>
                <c:pt idx="17">
                  <c:v>-31</c:v>
                </c:pt>
                <c:pt idx="18">
                  <c:v>-41</c:v>
                </c:pt>
                <c:pt idx="19">
                  <c:v>-51</c:v>
                </c:pt>
                <c:pt idx="20">
                  <c:v>-61</c:v>
                </c:pt>
                <c:pt idx="21">
                  <c:v>-61</c:v>
                </c:pt>
                <c:pt idx="22">
                  <c:v>-61</c:v>
                </c:pt>
                <c:pt idx="23">
                  <c:v>-61</c:v>
                </c:pt>
                <c:pt idx="24">
                  <c:v>-61</c:v>
                </c:pt>
                <c:pt idx="25">
                  <c:v>-61</c:v>
                </c:pt>
                <c:pt idx="26">
                  <c:v>-61</c:v>
                </c:pt>
                <c:pt idx="27">
                  <c:v>-61</c:v>
                </c:pt>
                <c:pt idx="28">
                  <c:v>-61</c:v>
                </c:pt>
                <c:pt idx="29">
                  <c:v>-61</c:v>
                </c:pt>
                <c:pt idx="30">
                  <c:v>-61</c:v>
                </c:pt>
              </c:numCache>
            </c:numRef>
          </c:val>
        </c:ser>
        <c:ser>
          <c:idx val="2"/>
          <c:order val="2"/>
          <c:tx>
            <c:strRef>
              <c:f>'图形-无风险套利'!$P$7</c:f>
              <c:strCache>
                <c:ptCount val="1"/>
                <c:pt idx="0">
                  <c:v>Long IF1405</c:v>
                </c:pt>
              </c:strCache>
            </c:strRef>
          </c:tx>
          <c:spPr>
            <a:ln w="25400">
              <a:prstDash val="sysDash"/>
            </a:ln>
          </c:spPr>
          <c:marker>
            <c:symbol val="none"/>
          </c:marker>
          <c:cat>
            <c:numRef>
              <c:f>'图形-无风险套利'!$A$23:$A$53</c:f>
              <c:numCache>
                <c:formatCode>General</c:formatCode>
                <c:ptCount val="31"/>
                <c:pt idx="0">
                  <c:v>2000</c:v>
                </c:pt>
                <c:pt idx="1">
                  <c:v>2010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  <c:pt idx="6">
                  <c:v>2060</c:v>
                </c:pt>
                <c:pt idx="7">
                  <c:v>2070</c:v>
                </c:pt>
                <c:pt idx="8">
                  <c:v>2080</c:v>
                </c:pt>
                <c:pt idx="9">
                  <c:v>2090</c:v>
                </c:pt>
                <c:pt idx="10">
                  <c:v>2100</c:v>
                </c:pt>
                <c:pt idx="11">
                  <c:v>2110</c:v>
                </c:pt>
                <c:pt idx="12">
                  <c:v>2120</c:v>
                </c:pt>
                <c:pt idx="13">
                  <c:v>2130</c:v>
                </c:pt>
                <c:pt idx="14">
                  <c:v>2140</c:v>
                </c:pt>
                <c:pt idx="15">
                  <c:v>2150</c:v>
                </c:pt>
                <c:pt idx="16">
                  <c:v>2160</c:v>
                </c:pt>
                <c:pt idx="17">
                  <c:v>2170</c:v>
                </c:pt>
                <c:pt idx="18">
                  <c:v>2180</c:v>
                </c:pt>
                <c:pt idx="19">
                  <c:v>2190</c:v>
                </c:pt>
                <c:pt idx="20">
                  <c:v>2200</c:v>
                </c:pt>
                <c:pt idx="21">
                  <c:v>2210</c:v>
                </c:pt>
                <c:pt idx="22">
                  <c:v>2220</c:v>
                </c:pt>
                <c:pt idx="23">
                  <c:v>2230</c:v>
                </c:pt>
                <c:pt idx="24">
                  <c:v>2240</c:v>
                </c:pt>
                <c:pt idx="25">
                  <c:v>2250</c:v>
                </c:pt>
                <c:pt idx="26">
                  <c:v>2260</c:v>
                </c:pt>
                <c:pt idx="27">
                  <c:v>2270</c:v>
                </c:pt>
                <c:pt idx="28">
                  <c:v>2280</c:v>
                </c:pt>
                <c:pt idx="29">
                  <c:v>2290</c:v>
                </c:pt>
                <c:pt idx="30">
                  <c:v>2300</c:v>
                </c:pt>
              </c:numCache>
            </c:numRef>
          </c:cat>
          <c:val>
            <c:numRef>
              <c:f>'图形-无风险套利'!$P$23:$P$53</c:f>
              <c:numCache>
                <c:formatCode>General</c:formatCode>
                <c:ptCount val="31"/>
                <c:pt idx="0">
                  <c:v>-150</c:v>
                </c:pt>
                <c:pt idx="1">
                  <c:v>-140</c:v>
                </c:pt>
                <c:pt idx="2">
                  <c:v>-130</c:v>
                </c:pt>
                <c:pt idx="3">
                  <c:v>-120</c:v>
                </c:pt>
                <c:pt idx="4">
                  <c:v>-110</c:v>
                </c:pt>
                <c:pt idx="5">
                  <c:v>-100</c:v>
                </c:pt>
                <c:pt idx="6">
                  <c:v>-90</c:v>
                </c:pt>
                <c:pt idx="7">
                  <c:v>-80</c:v>
                </c:pt>
                <c:pt idx="8">
                  <c:v>-70</c:v>
                </c:pt>
                <c:pt idx="9">
                  <c:v>-60</c:v>
                </c:pt>
                <c:pt idx="10">
                  <c:v>-50</c:v>
                </c:pt>
                <c:pt idx="11">
                  <c:v>-40</c:v>
                </c:pt>
                <c:pt idx="12">
                  <c:v>-30</c:v>
                </c:pt>
                <c:pt idx="13">
                  <c:v>-20</c:v>
                </c:pt>
                <c:pt idx="14">
                  <c:v>-10</c:v>
                </c:pt>
                <c:pt idx="15">
                  <c:v>0</c:v>
                </c:pt>
                <c:pt idx="16">
                  <c:v>10</c:v>
                </c:pt>
                <c:pt idx="17">
                  <c:v>20</c:v>
                </c:pt>
                <c:pt idx="18">
                  <c:v>30</c:v>
                </c:pt>
                <c:pt idx="19">
                  <c:v>40</c:v>
                </c:pt>
                <c:pt idx="20">
                  <c:v>50</c:v>
                </c:pt>
                <c:pt idx="21">
                  <c:v>60</c:v>
                </c:pt>
                <c:pt idx="22">
                  <c:v>70</c:v>
                </c:pt>
                <c:pt idx="23">
                  <c:v>80</c:v>
                </c:pt>
                <c:pt idx="24">
                  <c:v>90</c:v>
                </c:pt>
                <c:pt idx="25">
                  <c:v>100</c:v>
                </c:pt>
                <c:pt idx="26">
                  <c:v>110</c:v>
                </c:pt>
                <c:pt idx="27">
                  <c:v>120</c:v>
                </c:pt>
                <c:pt idx="28">
                  <c:v>130</c:v>
                </c:pt>
                <c:pt idx="29">
                  <c:v>140</c:v>
                </c:pt>
                <c:pt idx="30">
                  <c:v>150</c:v>
                </c:pt>
              </c:numCache>
            </c:numRef>
          </c:val>
        </c:ser>
        <c:ser>
          <c:idx val="3"/>
          <c:order val="3"/>
          <c:tx>
            <c:strRef>
              <c:f>'图形-无风险套利'!$Q$7</c:f>
              <c:strCache>
                <c:ptCount val="1"/>
                <c:pt idx="0">
                  <c:v>P&amp;L</c:v>
                </c:pt>
              </c:strCache>
            </c:strRef>
          </c:tx>
          <c:spPr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'图形-无风险套利'!$A$23:$A$53</c:f>
              <c:numCache>
                <c:formatCode>General</c:formatCode>
                <c:ptCount val="31"/>
                <c:pt idx="0">
                  <c:v>2000</c:v>
                </c:pt>
                <c:pt idx="1">
                  <c:v>2010</c:v>
                </c:pt>
                <c:pt idx="2">
                  <c:v>2020</c:v>
                </c:pt>
                <c:pt idx="3">
                  <c:v>2030</c:v>
                </c:pt>
                <c:pt idx="4">
                  <c:v>2040</c:v>
                </c:pt>
                <c:pt idx="5">
                  <c:v>2050</c:v>
                </c:pt>
                <c:pt idx="6">
                  <c:v>2060</c:v>
                </c:pt>
                <c:pt idx="7">
                  <c:v>2070</c:v>
                </c:pt>
                <c:pt idx="8">
                  <c:v>2080</c:v>
                </c:pt>
                <c:pt idx="9">
                  <c:v>2090</c:v>
                </c:pt>
                <c:pt idx="10">
                  <c:v>2100</c:v>
                </c:pt>
                <c:pt idx="11">
                  <c:v>2110</c:v>
                </c:pt>
                <c:pt idx="12">
                  <c:v>2120</c:v>
                </c:pt>
                <c:pt idx="13">
                  <c:v>2130</c:v>
                </c:pt>
                <c:pt idx="14">
                  <c:v>2140</c:v>
                </c:pt>
                <c:pt idx="15">
                  <c:v>2150</c:v>
                </c:pt>
                <c:pt idx="16">
                  <c:v>2160</c:v>
                </c:pt>
                <c:pt idx="17">
                  <c:v>2170</c:v>
                </c:pt>
                <c:pt idx="18">
                  <c:v>2180</c:v>
                </c:pt>
                <c:pt idx="19">
                  <c:v>2190</c:v>
                </c:pt>
                <c:pt idx="20">
                  <c:v>2200</c:v>
                </c:pt>
                <c:pt idx="21">
                  <c:v>2210</c:v>
                </c:pt>
                <c:pt idx="22">
                  <c:v>2220</c:v>
                </c:pt>
                <c:pt idx="23">
                  <c:v>2230</c:v>
                </c:pt>
                <c:pt idx="24">
                  <c:v>2240</c:v>
                </c:pt>
                <c:pt idx="25">
                  <c:v>2250</c:v>
                </c:pt>
                <c:pt idx="26">
                  <c:v>2260</c:v>
                </c:pt>
                <c:pt idx="27">
                  <c:v>2270</c:v>
                </c:pt>
                <c:pt idx="28">
                  <c:v>2280</c:v>
                </c:pt>
                <c:pt idx="29">
                  <c:v>2290</c:v>
                </c:pt>
                <c:pt idx="30">
                  <c:v>2300</c:v>
                </c:pt>
              </c:numCache>
            </c:numRef>
          </c:cat>
          <c:val>
            <c:numRef>
              <c:f>'图形-无风险套利'!$Q$23:$Q$53</c:f>
              <c:numCache>
                <c:formatCode>General</c:formatCode>
                <c:ptCount val="31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  <c:pt idx="24">
                  <c:v>3</c:v>
                </c:pt>
                <c:pt idx="25">
                  <c:v>3</c:v>
                </c:pt>
                <c:pt idx="26">
                  <c:v>3</c:v>
                </c:pt>
                <c:pt idx="27">
                  <c:v>3</c:v>
                </c:pt>
                <c:pt idx="28">
                  <c:v>3</c:v>
                </c:pt>
                <c:pt idx="29">
                  <c:v>3</c:v>
                </c:pt>
                <c:pt idx="30">
                  <c:v>3</c:v>
                </c:pt>
              </c:numCache>
            </c:numRef>
          </c:val>
        </c:ser>
        <c:marker val="1"/>
        <c:axId val="123974400"/>
        <c:axId val="123976320"/>
      </c:lineChart>
      <c:catAx>
        <c:axId val="12397440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zh-CN"/>
                  <a:t>HS300</a:t>
                </a:r>
                <a:r>
                  <a:rPr lang="zh-CN" altLang="en-US"/>
                  <a:t>指数</a:t>
                </a:r>
              </a:p>
            </c:rich>
          </c:tx>
          <c:layout/>
        </c:title>
        <c:numFmt formatCode="General" sourceLinked="1"/>
        <c:majorTickMark val="none"/>
        <c:tickLblPos val="low"/>
        <c:spPr>
          <a:ln>
            <a:noFill/>
          </a:ln>
        </c:spPr>
        <c:txPr>
          <a:bodyPr rot="-2700000"/>
          <a:lstStyle/>
          <a:p>
            <a:pPr>
              <a:defRPr/>
            </a:pPr>
            <a:endParaRPr lang="zh-CN"/>
          </a:p>
        </c:txPr>
        <c:crossAx val="123976320"/>
        <c:crosses val="autoZero"/>
        <c:auto val="1"/>
        <c:lblAlgn val="ctr"/>
        <c:lblOffset val="100"/>
      </c:catAx>
      <c:valAx>
        <c:axId val="123976320"/>
        <c:scaling>
          <c:orientation val="minMax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0" vert="wordArtVertRtl"/>
              <a:lstStyle/>
              <a:p>
                <a:pPr>
                  <a:defRPr/>
                </a:pPr>
                <a:r>
                  <a:rPr lang="zh-CN" altLang="en-US"/>
                  <a:t>损益</a:t>
                </a:r>
              </a:p>
            </c:rich>
          </c:tx>
          <c:layout/>
        </c:title>
        <c:numFmt formatCode="General" sourceLinked="1"/>
        <c:tickLblPos val="nextTo"/>
        <c:crossAx val="123974400"/>
        <c:crosses val="autoZero"/>
        <c:crossBetween val="between"/>
      </c:valAx>
    </c:plotArea>
    <c:legend>
      <c:legendPos val="t"/>
      <c:layout/>
    </c:legend>
    <c:plotVisOnly val="1"/>
  </c:chart>
  <c:spPr>
    <a:ln>
      <a:noFill/>
    </a:ln>
  </c:sp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hart>
    <c:plotArea>
      <c:layout/>
      <c:lineChart>
        <c:grouping val="standard"/>
        <c:ser>
          <c:idx val="0"/>
          <c:order val="0"/>
          <c:tx>
            <c:strRef>
              <c:f>'图形-无风险套利'!$S$7</c:f>
              <c:strCache>
                <c:ptCount val="1"/>
                <c:pt idx="0">
                  <c:v>Long IO1405-C-2200</c:v>
                </c:pt>
              </c:strCache>
            </c:strRef>
          </c:tx>
          <c:spPr>
            <a:ln>
              <a:solidFill>
                <a:schemeClr val="tx2">
                  <a:lumMod val="40000"/>
                  <a:lumOff val="60000"/>
                </a:schemeClr>
              </a:solidFill>
              <a:prstDash val="sysDash"/>
            </a:ln>
          </c:spPr>
          <c:marker>
            <c:symbol val="none"/>
          </c:marker>
          <c:cat>
            <c:numRef>
              <c:f>'图形-无风险套利'!$A$8:$A$43</c:f>
              <c:numCache>
                <c:formatCode>General</c:formatCode>
                <c:ptCount val="36"/>
                <c:pt idx="0">
                  <c:v>1850</c:v>
                </c:pt>
                <c:pt idx="1">
                  <c:v>1860</c:v>
                </c:pt>
                <c:pt idx="2">
                  <c:v>1870</c:v>
                </c:pt>
                <c:pt idx="3">
                  <c:v>1880</c:v>
                </c:pt>
                <c:pt idx="4">
                  <c:v>1890</c:v>
                </c:pt>
                <c:pt idx="5">
                  <c:v>1900</c:v>
                </c:pt>
                <c:pt idx="6">
                  <c:v>1910</c:v>
                </c:pt>
                <c:pt idx="7">
                  <c:v>1920</c:v>
                </c:pt>
                <c:pt idx="8">
                  <c:v>1930</c:v>
                </c:pt>
                <c:pt idx="9">
                  <c:v>1940</c:v>
                </c:pt>
                <c:pt idx="10">
                  <c:v>1950</c:v>
                </c:pt>
                <c:pt idx="11">
                  <c:v>1960</c:v>
                </c:pt>
                <c:pt idx="12">
                  <c:v>1970</c:v>
                </c:pt>
                <c:pt idx="13">
                  <c:v>1980</c:v>
                </c:pt>
                <c:pt idx="14">
                  <c:v>1990</c:v>
                </c:pt>
                <c:pt idx="15">
                  <c:v>2000</c:v>
                </c:pt>
                <c:pt idx="16">
                  <c:v>2010</c:v>
                </c:pt>
                <c:pt idx="17">
                  <c:v>2020</c:v>
                </c:pt>
                <c:pt idx="18">
                  <c:v>2030</c:v>
                </c:pt>
                <c:pt idx="19">
                  <c:v>2040</c:v>
                </c:pt>
                <c:pt idx="20">
                  <c:v>2050</c:v>
                </c:pt>
                <c:pt idx="21">
                  <c:v>2060</c:v>
                </c:pt>
                <c:pt idx="22">
                  <c:v>2070</c:v>
                </c:pt>
                <c:pt idx="23">
                  <c:v>2080</c:v>
                </c:pt>
                <c:pt idx="24">
                  <c:v>2090</c:v>
                </c:pt>
                <c:pt idx="25">
                  <c:v>2100</c:v>
                </c:pt>
                <c:pt idx="26">
                  <c:v>2110</c:v>
                </c:pt>
                <c:pt idx="27">
                  <c:v>2120</c:v>
                </c:pt>
                <c:pt idx="28">
                  <c:v>2130</c:v>
                </c:pt>
                <c:pt idx="29">
                  <c:v>2140</c:v>
                </c:pt>
                <c:pt idx="30">
                  <c:v>2150</c:v>
                </c:pt>
                <c:pt idx="31">
                  <c:v>2160</c:v>
                </c:pt>
                <c:pt idx="32">
                  <c:v>2170</c:v>
                </c:pt>
                <c:pt idx="33">
                  <c:v>2180</c:v>
                </c:pt>
                <c:pt idx="34">
                  <c:v>2190</c:v>
                </c:pt>
                <c:pt idx="35">
                  <c:v>2200</c:v>
                </c:pt>
              </c:numCache>
            </c:numRef>
          </c:cat>
          <c:val>
            <c:numRef>
              <c:f>'图形-无风险套利'!$S$8:$S$43</c:f>
              <c:numCache>
                <c:formatCode>General</c:formatCode>
                <c:ptCount val="36"/>
                <c:pt idx="0">
                  <c:v>-189</c:v>
                </c:pt>
                <c:pt idx="1">
                  <c:v>-189</c:v>
                </c:pt>
                <c:pt idx="2">
                  <c:v>-189</c:v>
                </c:pt>
                <c:pt idx="3">
                  <c:v>-189</c:v>
                </c:pt>
                <c:pt idx="4">
                  <c:v>-189</c:v>
                </c:pt>
                <c:pt idx="5">
                  <c:v>-189</c:v>
                </c:pt>
                <c:pt idx="6">
                  <c:v>-189</c:v>
                </c:pt>
                <c:pt idx="7">
                  <c:v>-189</c:v>
                </c:pt>
                <c:pt idx="8">
                  <c:v>-189</c:v>
                </c:pt>
                <c:pt idx="9">
                  <c:v>-189</c:v>
                </c:pt>
                <c:pt idx="10">
                  <c:v>-189</c:v>
                </c:pt>
                <c:pt idx="11">
                  <c:v>-179</c:v>
                </c:pt>
                <c:pt idx="12">
                  <c:v>-169</c:v>
                </c:pt>
                <c:pt idx="13">
                  <c:v>-159</c:v>
                </c:pt>
                <c:pt idx="14">
                  <c:v>-149</c:v>
                </c:pt>
                <c:pt idx="15">
                  <c:v>-139</c:v>
                </c:pt>
                <c:pt idx="16">
                  <c:v>-129</c:v>
                </c:pt>
                <c:pt idx="17">
                  <c:v>-119</c:v>
                </c:pt>
                <c:pt idx="18">
                  <c:v>-109</c:v>
                </c:pt>
                <c:pt idx="19">
                  <c:v>-99</c:v>
                </c:pt>
                <c:pt idx="20">
                  <c:v>-89</c:v>
                </c:pt>
                <c:pt idx="21">
                  <c:v>-79</c:v>
                </c:pt>
                <c:pt idx="22">
                  <c:v>-69</c:v>
                </c:pt>
                <c:pt idx="23">
                  <c:v>-59</c:v>
                </c:pt>
                <c:pt idx="24">
                  <c:v>-49</c:v>
                </c:pt>
                <c:pt idx="25">
                  <c:v>-39</c:v>
                </c:pt>
                <c:pt idx="26">
                  <c:v>-29</c:v>
                </c:pt>
                <c:pt idx="27">
                  <c:v>-19</c:v>
                </c:pt>
                <c:pt idx="28">
                  <c:v>-9</c:v>
                </c:pt>
                <c:pt idx="29">
                  <c:v>1</c:v>
                </c:pt>
                <c:pt idx="30">
                  <c:v>11</c:v>
                </c:pt>
                <c:pt idx="31">
                  <c:v>21</c:v>
                </c:pt>
                <c:pt idx="32">
                  <c:v>31</c:v>
                </c:pt>
                <c:pt idx="33">
                  <c:v>41</c:v>
                </c:pt>
                <c:pt idx="34">
                  <c:v>51</c:v>
                </c:pt>
                <c:pt idx="35">
                  <c:v>61</c:v>
                </c:pt>
              </c:numCache>
            </c:numRef>
          </c:val>
        </c:ser>
        <c:ser>
          <c:idx val="1"/>
          <c:order val="1"/>
          <c:tx>
            <c:strRef>
              <c:f>'图形-无风险套利'!$T$7</c:f>
              <c:strCache>
                <c:ptCount val="1"/>
                <c:pt idx="0">
                  <c:v>Short IO1405-P-2200</c:v>
                </c:pt>
              </c:strCache>
            </c:strRef>
          </c:tx>
          <c:spPr>
            <a:ln>
              <a:solidFill>
                <a:schemeClr val="accent4">
                  <a:lumMod val="60000"/>
                  <a:lumOff val="40000"/>
                </a:schemeClr>
              </a:solidFill>
              <a:prstDash val="sysDash"/>
            </a:ln>
          </c:spPr>
          <c:marker>
            <c:symbol val="none"/>
          </c:marker>
          <c:cat>
            <c:numRef>
              <c:f>'图形-无风险套利'!$A$8:$A$43</c:f>
              <c:numCache>
                <c:formatCode>General</c:formatCode>
                <c:ptCount val="36"/>
                <c:pt idx="0">
                  <c:v>1850</c:v>
                </c:pt>
                <c:pt idx="1">
                  <c:v>1860</c:v>
                </c:pt>
                <c:pt idx="2">
                  <c:v>1870</c:v>
                </c:pt>
                <c:pt idx="3">
                  <c:v>1880</c:v>
                </c:pt>
                <c:pt idx="4">
                  <c:v>1890</c:v>
                </c:pt>
                <c:pt idx="5">
                  <c:v>1900</c:v>
                </c:pt>
                <c:pt idx="6">
                  <c:v>1910</c:v>
                </c:pt>
                <c:pt idx="7">
                  <c:v>1920</c:v>
                </c:pt>
                <c:pt idx="8">
                  <c:v>1930</c:v>
                </c:pt>
                <c:pt idx="9">
                  <c:v>1940</c:v>
                </c:pt>
                <c:pt idx="10">
                  <c:v>1950</c:v>
                </c:pt>
                <c:pt idx="11">
                  <c:v>1960</c:v>
                </c:pt>
                <c:pt idx="12">
                  <c:v>1970</c:v>
                </c:pt>
                <c:pt idx="13">
                  <c:v>1980</c:v>
                </c:pt>
                <c:pt idx="14">
                  <c:v>1990</c:v>
                </c:pt>
                <c:pt idx="15">
                  <c:v>2000</c:v>
                </c:pt>
                <c:pt idx="16">
                  <c:v>2010</c:v>
                </c:pt>
                <c:pt idx="17">
                  <c:v>2020</c:v>
                </c:pt>
                <c:pt idx="18">
                  <c:v>2030</c:v>
                </c:pt>
                <c:pt idx="19">
                  <c:v>2040</c:v>
                </c:pt>
                <c:pt idx="20">
                  <c:v>2050</c:v>
                </c:pt>
                <c:pt idx="21">
                  <c:v>2060</c:v>
                </c:pt>
                <c:pt idx="22">
                  <c:v>2070</c:v>
                </c:pt>
                <c:pt idx="23">
                  <c:v>2080</c:v>
                </c:pt>
                <c:pt idx="24">
                  <c:v>2090</c:v>
                </c:pt>
                <c:pt idx="25">
                  <c:v>2100</c:v>
                </c:pt>
                <c:pt idx="26">
                  <c:v>2110</c:v>
                </c:pt>
                <c:pt idx="27">
                  <c:v>2120</c:v>
                </c:pt>
                <c:pt idx="28">
                  <c:v>2130</c:v>
                </c:pt>
                <c:pt idx="29">
                  <c:v>2140</c:v>
                </c:pt>
                <c:pt idx="30">
                  <c:v>2150</c:v>
                </c:pt>
                <c:pt idx="31">
                  <c:v>2160</c:v>
                </c:pt>
                <c:pt idx="32">
                  <c:v>2170</c:v>
                </c:pt>
                <c:pt idx="33">
                  <c:v>2180</c:v>
                </c:pt>
                <c:pt idx="34">
                  <c:v>2190</c:v>
                </c:pt>
                <c:pt idx="35">
                  <c:v>2200</c:v>
                </c:pt>
              </c:numCache>
            </c:numRef>
          </c:cat>
          <c:val>
            <c:numRef>
              <c:f>'图形-无风险套利'!$T$8:$T$43</c:f>
              <c:numCache>
                <c:formatCode>General</c:formatCode>
                <c:ptCount val="36"/>
                <c:pt idx="0">
                  <c:v>-99</c:v>
                </c:pt>
                <c:pt idx="1">
                  <c:v>-89</c:v>
                </c:pt>
                <c:pt idx="2">
                  <c:v>-79</c:v>
                </c:pt>
                <c:pt idx="3">
                  <c:v>-69</c:v>
                </c:pt>
                <c:pt idx="4">
                  <c:v>-59</c:v>
                </c:pt>
                <c:pt idx="5">
                  <c:v>-49</c:v>
                </c:pt>
                <c:pt idx="6">
                  <c:v>-39</c:v>
                </c:pt>
                <c:pt idx="7">
                  <c:v>-29</c:v>
                </c:pt>
                <c:pt idx="8">
                  <c:v>-19</c:v>
                </c:pt>
                <c:pt idx="9">
                  <c:v>-9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</c:numCache>
            </c:numRef>
          </c:val>
        </c:ser>
        <c:ser>
          <c:idx val="2"/>
          <c:order val="2"/>
          <c:tx>
            <c:strRef>
              <c:f>'图形-无风险套利'!$U$7</c:f>
              <c:strCache>
                <c:ptCount val="1"/>
                <c:pt idx="0">
                  <c:v>Short IF1405</c:v>
                </c:pt>
              </c:strCache>
            </c:strRef>
          </c:tx>
          <c:spPr>
            <a:ln>
              <a:solidFill>
                <a:schemeClr val="accent3">
                  <a:lumMod val="60000"/>
                  <a:lumOff val="40000"/>
                </a:schemeClr>
              </a:solidFill>
              <a:prstDash val="sysDash"/>
            </a:ln>
          </c:spPr>
          <c:marker>
            <c:symbol val="none"/>
          </c:marker>
          <c:cat>
            <c:numRef>
              <c:f>'图形-无风险套利'!$A$8:$A$43</c:f>
              <c:numCache>
                <c:formatCode>General</c:formatCode>
                <c:ptCount val="36"/>
                <c:pt idx="0">
                  <c:v>1850</c:v>
                </c:pt>
                <c:pt idx="1">
                  <c:v>1860</c:v>
                </c:pt>
                <c:pt idx="2">
                  <c:v>1870</c:v>
                </c:pt>
                <c:pt idx="3">
                  <c:v>1880</c:v>
                </c:pt>
                <c:pt idx="4">
                  <c:v>1890</c:v>
                </c:pt>
                <c:pt idx="5">
                  <c:v>1900</c:v>
                </c:pt>
                <c:pt idx="6">
                  <c:v>1910</c:v>
                </c:pt>
                <c:pt idx="7">
                  <c:v>1920</c:v>
                </c:pt>
                <c:pt idx="8">
                  <c:v>1930</c:v>
                </c:pt>
                <c:pt idx="9">
                  <c:v>1940</c:v>
                </c:pt>
                <c:pt idx="10">
                  <c:v>1950</c:v>
                </c:pt>
                <c:pt idx="11">
                  <c:v>1960</c:v>
                </c:pt>
                <c:pt idx="12">
                  <c:v>1970</c:v>
                </c:pt>
                <c:pt idx="13">
                  <c:v>1980</c:v>
                </c:pt>
                <c:pt idx="14">
                  <c:v>1990</c:v>
                </c:pt>
                <c:pt idx="15">
                  <c:v>2000</c:v>
                </c:pt>
                <c:pt idx="16">
                  <c:v>2010</c:v>
                </c:pt>
                <c:pt idx="17">
                  <c:v>2020</c:v>
                </c:pt>
                <c:pt idx="18">
                  <c:v>2030</c:v>
                </c:pt>
                <c:pt idx="19">
                  <c:v>2040</c:v>
                </c:pt>
                <c:pt idx="20">
                  <c:v>2050</c:v>
                </c:pt>
                <c:pt idx="21">
                  <c:v>2060</c:v>
                </c:pt>
                <c:pt idx="22">
                  <c:v>2070</c:v>
                </c:pt>
                <c:pt idx="23">
                  <c:v>2080</c:v>
                </c:pt>
                <c:pt idx="24">
                  <c:v>2090</c:v>
                </c:pt>
                <c:pt idx="25">
                  <c:v>2100</c:v>
                </c:pt>
                <c:pt idx="26">
                  <c:v>2110</c:v>
                </c:pt>
                <c:pt idx="27">
                  <c:v>2120</c:v>
                </c:pt>
                <c:pt idx="28">
                  <c:v>2130</c:v>
                </c:pt>
                <c:pt idx="29">
                  <c:v>2140</c:v>
                </c:pt>
                <c:pt idx="30">
                  <c:v>2150</c:v>
                </c:pt>
                <c:pt idx="31">
                  <c:v>2160</c:v>
                </c:pt>
                <c:pt idx="32">
                  <c:v>2170</c:v>
                </c:pt>
                <c:pt idx="33">
                  <c:v>2180</c:v>
                </c:pt>
                <c:pt idx="34">
                  <c:v>2190</c:v>
                </c:pt>
                <c:pt idx="35">
                  <c:v>2200</c:v>
                </c:pt>
              </c:numCache>
            </c:numRef>
          </c:cat>
          <c:val>
            <c:numRef>
              <c:f>'图形-无风险套利'!$U$8:$U$43</c:f>
              <c:numCache>
                <c:formatCode>General</c:formatCode>
                <c:ptCount val="36"/>
                <c:pt idx="0">
                  <c:v>300</c:v>
                </c:pt>
                <c:pt idx="1">
                  <c:v>290</c:v>
                </c:pt>
                <c:pt idx="2">
                  <c:v>280</c:v>
                </c:pt>
                <c:pt idx="3">
                  <c:v>270</c:v>
                </c:pt>
                <c:pt idx="4">
                  <c:v>260</c:v>
                </c:pt>
                <c:pt idx="5">
                  <c:v>250</c:v>
                </c:pt>
                <c:pt idx="6">
                  <c:v>240</c:v>
                </c:pt>
                <c:pt idx="7">
                  <c:v>230</c:v>
                </c:pt>
                <c:pt idx="8">
                  <c:v>220</c:v>
                </c:pt>
                <c:pt idx="9">
                  <c:v>210</c:v>
                </c:pt>
                <c:pt idx="10">
                  <c:v>200</c:v>
                </c:pt>
                <c:pt idx="11">
                  <c:v>190</c:v>
                </c:pt>
                <c:pt idx="12">
                  <c:v>180</c:v>
                </c:pt>
                <c:pt idx="13">
                  <c:v>170</c:v>
                </c:pt>
                <c:pt idx="14">
                  <c:v>160</c:v>
                </c:pt>
                <c:pt idx="15">
                  <c:v>150</c:v>
                </c:pt>
                <c:pt idx="16">
                  <c:v>140</c:v>
                </c:pt>
                <c:pt idx="17">
                  <c:v>130</c:v>
                </c:pt>
                <c:pt idx="18">
                  <c:v>120</c:v>
                </c:pt>
                <c:pt idx="19">
                  <c:v>110</c:v>
                </c:pt>
                <c:pt idx="20">
                  <c:v>100</c:v>
                </c:pt>
                <c:pt idx="21">
                  <c:v>90</c:v>
                </c:pt>
                <c:pt idx="22">
                  <c:v>80</c:v>
                </c:pt>
                <c:pt idx="23">
                  <c:v>70</c:v>
                </c:pt>
                <c:pt idx="24">
                  <c:v>60</c:v>
                </c:pt>
                <c:pt idx="25">
                  <c:v>50</c:v>
                </c:pt>
                <c:pt idx="26">
                  <c:v>40</c:v>
                </c:pt>
                <c:pt idx="27">
                  <c:v>30</c:v>
                </c:pt>
                <c:pt idx="28">
                  <c:v>20</c:v>
                </c:pt>
                <c:pt idx="29">
                  <c:v>10</c:v>
                </c:pt>
                <c:pt idx="30">
                  <c:v>0</c:v>
                </c:pt>
                <c:pt idx="31">
                  <c:v>-10</c:v>
                </c:pt>
                <c:pt idx="32">
                  <c:v>-20</c:v>
                </c:pt>
                <c:pt idx="33">
                  <c:v>-30</c:v>
                </c:pt>
                <c:pt idx="34">
                  <c:v>-40</c:v>
                </c:pt>
                <c:pt idx="35">
                  <c:v>-50</c:v>
                </c:pt>
              </c:numCache>
            </c:numRef>
          </c:val>
        </c:ser>
        <c:ser>
          <c:idx val="3"/>
          <c:order val="3"/>
          <c:tx>
            <c:strRef>
              <c:f>'图形-无风险套利'!$V$7</c:f>
              <c:strCache>
                <c:ptCount val="1"/>
                <c:pt idx="0">
                  <c:v>P&amp;L</c:v>
                </c:pt>
              </c:strCache>
            </c:strRef>
          </c:tx>
          <c:spPr>
            <a:ln w="38100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'图形-无风险套利'!$A$8:$A$43</c:f>
              <c:numCache>
                <c:formatCode>General</c:formatCode>
                <c:ptCount val="36"/>
                <c:pt idx="0">
                  <c:v>1850</c:v>
                </c:pt>
                <c:pt idx="1">
                  <c:v>1860</c:v>
                </c:pt>
                <c:pt idx="2">
                  <c:v>1870</c:v>
                </c:pt>
                <c:pt idx="3">
                  <c:v>1880</c:v>
                </c:pt>
                <c:pt idx="4">
                  <c:v>1890</c:v>
                </c:pt>
                <c:pt idx="5">
                  <c:v>1900</c:v>
                </c:pt>
                <c:pt idx="6">
                  <c:v>1910</c:v>
                </c:pt>
                <c:pt idx="7">
                  <c:v>1920</c:v>
                </c:pt>
                <c:pt idx="8">
                  <c:v>1930</c:v>
                </c:pt>
                <c:pt idx="9">
                  <c:v>1940</c:v>
                </c:pt>
                <c:pt idx="10">
                  <c:v>1950</c:v>
                </c:pt>
                <c:pt idx="11">
                  <c:v>1960</c:v>
                </c:pt>
                <c:pt idx="12">
                  <c:v>1970</c:v>
                </c:pt>
                <c:pt idx="13">
                  <c:v>1980</c:v>
                </c:pt>
                <c:pt idx="14">
                  <c:v>1990</c:v>
                </c:pt>
                <c:pt idx="15">
                  <c:v>2000</c:v>
                </c:pt>
                <c:pt idx="16">
                  <c:v>2010</c:v>
                </c:pt>
                <c:pt idx="17">
                  <c:v>2020</c:v>
                </c:pt>
                <c:pt idx="18">
                  <c:v>2030</c:v>
                </c:pt>
                <c:pt idx="19">
                  <c:v>2040</c:v>
                </c:pt>
                <c:pt idx="20">
                  <c:v>2050</c:v>
                </c:pt>
                <c:pt idx="21">
                  <c:v>2060</c:v>
                </c:pt>
                <c:pt idx="22">
                  <c:v>2070</c:v>
                </c:pt>
                <c:pt idx="23">
                  <c:v>2080</c:v>
                </c:pt>
                <c:pt idx="24">
                  <c:v>2090</c:v>
                </c:pt>
                <c:pt idx="25">
                  <c:v>2100</c:v>
                </c:pt>
                <c:pt idx="26">
                  <c:v>2110</c:v>
                </c:pt>
                <c:pt idx="27">
                  <c:v>2120</c:v>
                </c:pt>
                <c:pt idx="28">
                  <c:v>2130</c:v>
                </c:pt>
                <c:pt idx="29">
                  <c:v>2140</c:v>
                </c:pt>
                <c:pt idx="30">
                  <c:v>2150</c:v>
                </c:pt>
                <c:pt idx="31">
                  <c:v>2160</c:v>
                </c:pt>
                <c:pt idx="32">
                  <c:v>2170</c:v>
                </c:pt>
                <c:pt idx="33">
                  <c:v>2180</c:v>
                </c:pt>
                <c:pt idx="34">
                  <c:v>2190</c:v>
                </c:pt>
                <c:pt idx="35">
                  <c:v>2200</c:v>
                </c:pt>
              </c:numCache>
            </c:numRef>
          </c:cat>
          <c:val>
            <c:numRef>
              <c:f>'图形-无风险套利'!$V$8:$V$43</c:f>
              <c:numCache>
                <c:formatCode>General</c:formatCode>
                <c:ptCount val="36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  <c:pt idx="6">
                  <c:v>12</c:v>
                </c:pt>
                <c:pt idx="7">
                  <c:v>12</c:v>
                </c:pt>
                <c:pt idx="8">
                  <c:v>12</c:v>
                </c:pt>
                <c:pt idx="9">
                  <c:v>12</c:v>
                </c:pt>
                <c:pt idx="10">
                  <c:v>12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12</c:v>
                </c:pt>
                <c:pt idx="15">
                  <c:v>12</c:v>
                </c:pt>
                <c:pt idx="16">
                  <c:v>12</c:v>
                </c:pt>
                <c:pt idx="17">
                  <c:v>12</c:v>
                </c:pt>
                <c:pt idx="18">
                  <c:v>12</c:v>
                </c:pt>
                <c:pt idx="19">
                  <c:v>12</c:v>
                </c:pt>
                <c:pt idx="20">
                  <c:v>12</c:v>
                </c:pt>
                <c:pt idx="21">
                  <c:v>12</c:v>
                </c:pt>
                <c:pt idx="22">
                  <c:v>12</c:v>
                </c:pt>
                <c:pt idx="23">
                  <c:v>12</c:v>
                </c:pt>
                <c:pt idx="24">
                  <c:v>12</c:v>
                </c:pt>
                <c:pt idx="25">
                  <c:v>12</c:v>
                </c:pt>
                <c:pt idx="26">
                  <c:v>12</c:v>
                </c:pt>
                <c:pt idx="27">
                  <c:v>12</c:v>
                </c:pt>
                <c:pt idx="28">
                  <c:v>12</c:v>
                </c:pt>
                <c:pt idx="29">
                  <c:v>12</c:v>
                </c:pt>
                <c:pt idx="30">
                  <c:v>12</c:v>
                </c:pt>
                <c:pt idx="31">
                  <c:v>12</c:v>
                </c:pt>
                <c:pt idx="32">
                  <c:v>12</c:v>
                </c:pt>
                <c:pt idx="33">
                  <c:v>12</c:v>
                </c:pt>
                <c:pt idx="34">
                  <c:v>12</c:v>
                </c:pt>
                <c:pt idx="35">
                  <c:v>12</c:v>
                </c:pt>
              </c:numCache>
            </c:numRef>
          </c:val>
        </c:ser>
        <c:marker val="1"/>
        <c:axId val="132306048"/>
        <c:axId val="132307968"/>
      </c:lineChart>
      <c:catAx>
        <c:axId val="1323060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zh-CN"/>
                  <a:t>HS300</a:t>
                </a:r>
                <a:r>
                  <a:rPr lang="zh-CN" altLang="en-US"/>
                  <a:t>指数</a:t>
                </a:r>
              </a:p>
            </c:rich>
          </c:tx>
          <c:layout>
            <c:manualLayout>
              <c:xMode val="edge"/>
              <c:yMode val="edge"/>
              <c:x val="0.4561914552347624"/>
              <c:y val="0.88888888888888884"/>
            </c:manualLayout>
          </c:layout>
        </c:title>
        <c:numFmt formatCode="General" sourceLinked="1"/>
        <c:majorTickMark val="none"/>
        <c:tickLblPos val="low"/>
        <c:spPr>
          <a:ln>
            <a:noFill/>
          </a:ln>
        </c:spPr>
        <c:txPr>
          <a:bodyPr rot="-2700000"/>
          <a:lstStyle/>
          <a:p>
            <a:pPr>
              <a:defRPr/>
            </a:pPr>
            <a:endParaRPr lang="zh-CN"/>
          </a:p>
        </c:txPr>
        <c:crossAx val="132307968"/>
        <c:crosses val="autoZero"/>
        <c:auto val="1"/>
        <c:lblAlgn val="ctr"/>
        <c:lblOffset val="100"/>
      </c:catAx>
      <c:valAx>
        <c:axId val="132307968"/>
        <c:scaling>
          <c:orientation val="minMax"/>
          <c:max val="300"/>
          <c:min val="-200"/>
        </c:scaling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0" vert="wordArtVertRtl"/>
              <a:lstStyle/>
              <a:p>
                <a:pPr>
                  <a:defRPr/>
                </a:pPr>
                <a:r>
                  <a:rPr lang="zh-CN" altLang="en-US"/>
                  <a:t>损益</a:t>
                </a:r>
              </a:p>
            </c:rich>
          </c:tx>
          <c:layout/>
        </c:title>
        <c:numFmt formatCode="General" sourceLinked="1"/>
        <c:tickLblPos val="nextTo"/>
        <c:crossAx val="132306048"/>
        <c:crosses val="autoZero"/>
        <c:crossBetween val="between"/>
        <c:majorUnit val="100"/>
      </c:valAx>
    </c:plotArea>
    <c:legend>
      <c:legendPos val="t"/>
      <c:layout/>
    </c:legend>
    <c:plotVisOnly val="1"/>
  </c:chart>
  <c:spPr>
    <a:ln>
      <a:noFill/>
    </a:ln>
  </c:sp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0.38667</cdr:x>
      <cdr:y>0.12195</cdr:y>
    </cdr:from>
    <cdr:to>
      <cdr:x>0.56</cdr:x>
      <cdr:y>0.19512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09800" y="381000"/>
          <a:ext cx="9906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zh-CN" altLang="en-US" sz="800" dirty="0" smtClean="0"/>
            <a:t>套利机会出现</a:t>
          </a:r>
          <a:endParaRPr lang="zh-CN" altLang="en-US" sz="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78312-24A2-4295-8E6A-2E239A0D0218}" type="datetimeFigureOut">
              <a:rPr lang="en-SG" smtClean="0"/>
              <a:pPr/>
              <a:t>5/21/2014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C052A-E408-4FD1-A097-EF83CB35E940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3420849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BD76-1887-46BC-B060-80892C8E199F}" type="datetimeFigureOut">
              <a:rPr lang="en-SG" smtClean="0"/>
              <a:pPr/>
              <a:t>5/21/2014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2B01-EF26-4255-9CCF-3B1AC3B64BDE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22996996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BD76-1887-46BC-B060-80892C8E199F}" type="datetimeFigureOut">
              <a:rPr lang="en-SG" smtClean="0"/>
              <a:pPr/>
              <a:t>5/21/2014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2B01-EF26-4255-9CCF-3B1AC3B64BDE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13332672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BD76-1887-46BC-B060-80892C8E199F}" type="datetimeFigureOut">
              <a:rPr lang="en-SG" smtClean="0"/>
              <a:pPr/>
              <a:t>5/21/2014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2B01-EF26-4255-9CCF-3B1AC3B64BDE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704298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BD76-1887-46BC-B060-80892C8E199F}" type="datetimeFigureOut">
              <a:rPr lang="en-SG" smtClean="0"/>
              <a:pPr/>
              <a:t>5/21/2014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2B01-EF26-4255-9CCF-3B1AC3B64BDE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745424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BD76-1887-46BC-B060-80892C8E199F}" type="datetimeFigureOut">
              <a:rPr lang="en-SG" smtClean="0"/>
              <a:pPr/>
              <a:t>5/21/2014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2B01-EF26-4255-9CCF-3B1AC3B64BDE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31032051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BD76-1887-46BC-B060-80892C8E199F}" type="datetimeFigureOut">
              <a:rPr lang="en-SG" smtClean="0"/>
              <a:pPr/>
              <a:t>5/21/2014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2B01-EF26-4255-9CCF-3B1AC3B64BDE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32627310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DBD76-1887-46BC-B060-80892C8E199F}" type="datetimeFigureOut">
              <a:rPr lang="en-SG" smtClean="0"/>
              <a:pPr/>
              <a:t>5/21/2014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A2B01-EF26-4255-9CCF-3B1AC3B64BDE}" type="slidenum">
              <a:rPr lang="en-SG" smtClean="0"/>
              <a:pPr/>
              <a:t>‹#›</a:t>
            </a:fld>
            <a:endParaRPr lang="en-SG"/>
          </a:p>
        </p:txBody>
      </p:sp>
      <p:sp>
        <p:nvSpPr>
          <p:cNvPr id="5" name="Rectangle 4"/>
          <p:cNvSpPr/>
          <p:nvPr userDrawn="1"/>
        </p:nvSpPr>
        <p:spPr>
          <a:xfrm>
            <a:off x="0" y="4857750"/>
            <a:ext cx="5791200" cy="304800"/>
          </a:xfrm>
          <a:prstGeom prst="rect">
            <a:avLst/>
          </a:prstGeom>
          <a:solidFill>
            <a:srgbClr val="009EDB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SG" dirty="0">
              <a:solidFill>
                <a:srgbClr val="56575B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791200" y="4857750"/>
            <a:ext cx="3352800" cy="304800"/>
          </a:xfrm>
          <a:prstGeom prst="rect">
            <a:avLst/>
          </a:prstGeom>
          <a:solidFill>
            <a:srgbClr val="FFC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SG" dirty="0">
              <a:solidFill>
                <a:srgbClr val="56575B"/>
              </a:solidFill>
            </a:endParaRPr>
          </a:p>
        </p:txBody>
      </p:sp>
      <p:sp>
        <p:nvSpPr>
          <p:cNvPr id="7" name="Rounded Rectangle 6"/>
          <p:cNvSpPr/>
          <p:nvPr userDrawn="1"/>
        </p:nvSpPr>
        <p:spPr>
          <a:xfrm>
            <a:off x="4114800" y="4705350"/>
            <a:ext cx="381000" cy="304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>
              <a:solidFill>
                <a:srgbClr val="56575B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67444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3439086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1669602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DBD76-1887-46BC-B060-80892C8E199F}" type="datetimeFigureOut">
              <a:rPr lang="en-SG" smtClean="0"/>
              <a:pPr/>
              <a:t>5/21/2014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A2B01-EF26-4255-9CCF-3B1AC3B64BDE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="" xmlns:p14="http://schemas.microsoft.com/office/powerpoint/2010/main" val="406749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4" r:id="rId9"/>
  </p:sldLayoutIdLst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1ppt.com/xiazai/" TargetMode="External"/><Relationship Id="rId13" Type="http://schemas.openxmlformats.org/officeDocument/2006/relationships/hyperlink" Target="http://www.1ppt.com/kejian/" TargetMode="External"/><Relationship Id="rId3" Type="http://schemas.openxmlformats.org/officeDocument/2006/relationships/hyperlink" Target="http://www.1ppt.com/hangye/" TargetMode="External"/><Relationship Id="rId7" Type="http://schemas.openxmlformats.org/officeDocument/2006/relationships/hyperlink" Target="http://www.1ppt.com/tubiao/" TargetMode="External"/><Relationship Id="rId12" Type="http://schemas.openxmlformats.org/officeDocument/2006/relationships/hyperlink" Target="http://www.1ppt.com/ziliao/" TargetMode="External"/><Relationship Id="rId17" Type="http://schemas.openxmlformats.org/officeDocument/2006/relationships/image" Target="../media/image1.gif"/><Relationship Id="rId2" Type="http://schemas.openxmlformats.org/officeDocument/2006/relationships/hyperlink" Target="http://www.1ppt.com/moban/" TargetMode="External"/><Relationship Id="rId16" Type="http://schemas.openxmlformats.org/officeDocument/2006/relationships/hyperlink" Target="http://www.1ppt.com/jiaoan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1ppt.com/beijing/" TargetMode="External"/><Relationship Id="rId11" Type="http://schemas.openxmlformats.org/officeDocument/2006/relationships/hyperlink" Target="http://www.1ppt.com/excel/" TargetMode="External"/><Relationship Id="rId5" Type="http://schemas.openxmlformats.org/officeDocument/2006/relationships/hyperlink" Target="http://www.1ppt.com/sucai/" TargetMode="External"/><Relationship Id="rId15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word/" TargetMode="External"/><Relationship Id="rId4" Type="http://schemas.openxmlformats.org/officeDocument/2006/relationships/hyperlink" Target="http://www.1ppt.com/jieri/" TargetMode="External"/><Relationship Id="rId9" Type="http://schemas.openxmlformats.org/officeDocument/2006/relationships/hyperlink" Target="http://www.1ppt.com/powerpoint/" TargetMode="External"/><Relationship Id="rId14" Type="http://schemas.openxmlformats.org/officeDocument/2006/relationships/hyperlink" Target="http://www.1ppt.com/fanwen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251521" y="1412776"/>
            <a:ext cx="648071" cy="14401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  <a:hlinkClick r:id="rId2"/>
              </a:rPr>
              <a:t>www.1ppt.com/moban/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</a:rPr>
              <a:t>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  <a:hlinkClick r:id="rId3"/>
              </a:rPr>
              <a:t>www.1ppt.com/hangye/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  <a:hlinkClick r:id="rId4"/>
              </a:rPr>
              <a:t>www.1ppt.com/jieri/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</a:rPr>
              <a:t>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  <a:hlinkClick r:id="rId5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Calibri"/>
              <a:ea typeface="宋体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  <a:hlinkClick r:id="rId6"/>
              </a:rPr>
              <a:t>www.1ppt.com/beijing/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</a:rPr>
              <a:t>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  <a:hlinkClick r:id="rId7"/>
              </a:rPr>
              <a:t>www.1ppt.com/tubiao/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</a:rPr>
              <a:t>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  <a:hlinkClick r:id="rId8"/>
              </a:rPr>
              <a:t>www.1ppt.com/xiazai/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</a:rPr>
              <a:t>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  <a:hlinkClick r:id="rId9"/>
              </a:rPr>
              <a:t>www.1ppt.com/powerpoint/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</a:rPr>
              <a:t>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  <a:hlinkClick r:id="rId10"/>
              </a:rPr>
              <a:t>www.1ppt.com/word/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</a:rPr>
              <a:t>              Excel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  <a:hlinkClick r:id="rId11"/>
              </a:rPr>
              <a:t>www.1ppt.com/excel/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</a:rPr>
              <a:t>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  <a:hlinkClick r:id="rId12"/>
              </a:rPr>
              <a:t>www.1ppt.com/ziliao/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</a:rPr>
              <a:t>     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  <a:hlinkClick r:id="rId13"/>
              </a:rPr>
              <a:t>www.1ppt.com/kejian/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  <a:hlinkClick r:id="rId14"/>
              </a:rPr>
              <a:t>www.1ppt.com/fanwen/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</a:rPr>
              <a:t>   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  <a:hlinkClick r:id="rId15"/>
              </a:rPr>
              <a:t>www.1ppt.com/shiti/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</a:rPr>
              <a:t>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  <a:hlinkClick r:id="rId16"/>
              </a:rPr>
              <a:t>www.1ppt.com/jiaoan/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</a:rPr>
              <a:t>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25000"/>
                  </a:srgbClr>
                </a:solidFill>
                <a:effectLst/>
                <a:uLnTx/>
                <a:uFillTx/>
                <a:latin typeface="Calibri"/>
                <a:ea typeface="宋体"/>
              </a:rPr>
              <a:t>  </a:t>
            </a:r>
            <a:endParaRPr kumimoji="0" lang="zh-CN" altLang="en-US" sz="100" b="0" i="0" u="none" strike="noStrike" kern="0" cap="none" spc="0" normalizeH="0" baseline="0" noProof="0" dirty="0" smtClean="0">
              <a:ln>
                <a:noFill/>
              </a:ln>
              <a:solidFill>
                <a:srgbClr val="EEECE1">
                  <a:lumMod val="25000"/>
                </a:srgbClr>
              </a:solidFill>
              <a:effectLst/>
              <a:uLnTx/>
              <a:uFillTx/>
              <a:latin typeface="Calibri"/>
              <a:ea typeface="宋体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-15439"/>
            <a:ext cx="5257799" cy="48718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81400" y="1276350"/>
            <a:ext cx="5334000" cy="2875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CN" altLang="en-US" sz="4400" dirty="0" smtClean="0">
                <a:solidFill>
                  <a:srgbClr val="009EDB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Arial" pitchFamily="34" charset="0"/>
              </a:rPr>
              <a:t>沪深</a:t>
            </a:r>
            <a:r>
              <a:rPr lang="en-US" altLang="zh-CN" sz="4400" dirty="0" smtClean="0">
                <a:solidFill>
                  <a:srgbClr val="009EDB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Arial" pitchFamily="34" charset="0"/>
              </a:rPr>
              <a:t>300</a:t>
            </a:r>
            <a:r>
              <a:rPr lang="zh-CN" altLang="en-US" sz="4400" dirty="0" smtClean="0">
                <a:solidFill>
                  <a:srgbClr val="009EDB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Arial" pitchFamily="34" charset="0"/>
              </a:rPr>
              <a:t>股指期权</a:t>
            </a:r>
            <a:r>
              <a:rPr lang="en-US" sz="4400" dirty="0" smtClean="0">
                <a:solidFill>
                  <a:srgbClr val="009EDB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Arial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40457" y="2114550"/>
            <a:ext cx="5603543" cy="1446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algn="ctr">
              <a:defRPr sz="4400">
                <a:solidFill>
                  <a:srgbClr val="009EDB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</a:rPr>
              <a:t>无风险套利策略</a:t>
            </a:r>
            <a:endParaRPr lang="en-US" altLang="zh-CN" sz="3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16474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6661" y="3409950"/>
            <a:ext cx="8189139" cy="1245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TextBox 13"/>
          <p:cNvSpPr txBox="1"/>
          <p:nvPr/>
        </p:nvSpPr>
        <p:spPr>
          <a:xfrm>
            <a:off x="914400" y="310634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009EDB"/>
                </a:solidFill>
                <a:latin typeface="Helvetica" pitchFamily="34" charset="0"/>
                <a:cs typeface="Helvetica" pitchFamily="34" charset="0"/>
              </a:rPr>
              <a:t>垂直价差关系</a:t>
            </a:r>
            <a:endParaRPr lang="en-SG" sz="3200" dirty="0">
              <a:solidFill>
                <a:srgbClr val="009EDB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3867150"/>
            <a:ext cx="8122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宋体"/>
              </a:rPr>
              <a:t>时间：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宋体"/>
              </a:rPr>
              <a:t>2014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宋体"/>
              </a:rPr>
              <a:t>年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宋体"/>
              </a:rPr>
              <a:t>5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宋体"/>
              </a:rPr>
              <a:t>月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宋体"/>
              </a:rPr>
              <a:t>13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宋体"/>
              </a:rPr>
              <a:t>日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宋体"/>
              </a:rPr>
              <a:t>14:28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宋体"/>
            </a:endParaRPr>
          </a:p>
          <a:p>
            <a:endParaRPr lang="zh-CN" altLang="zh-CN" sz="2400" dirty="0">
              <a:solidFill>
                <a:srgbClr val="FFCC03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91200" y="4857750"/>
            <a:ext cx="3352800" cy="304800"/>
          </a:xfrm>
          <a:prstGeom prst="rect">
            <a:avLst/>
          </a:prstGeom>
          <a:solidFill>
            <a:srgbClr val="FFC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SG" dirty="0">
              <a:solidFill>
                <a:srgbClr val="56575B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04800" y="171450"/>
            <a:ext cx="0" cy="64770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52400" y="323850"/>
            <a:ext cx="685800" cy="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>
            <a:endCxn id="18" idx="5"/>
          </p:cNvCxnSpPr>
          <p:nvPr/>
        </p:nvCxnSpPr>
        <p:spPr>
          <a:xfrm>
            <a:off x="6061758" y="282357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表格 30"/>
          <p:cNvGraphicFramePr>
            <a:graphicFrameLocks noGrp="1"/>
          </p:cNvGraphicFramePr>
          <p:nvPr/>
        </p:nvGraphicFramePr>
        <p:xfrm>
          <a:off x="990600" y="1047750"/>
          <a:ext cx="7238999" cy="2819401"/>
        </p:xfrm>
        <a:graphic>
          <a:graphicData uri="http://schemas.openxmlformats.org/drawingml/2006/table">
            <a:tbl>
              <a:tblPr/>
              <a:tblGrid>
                <a:gridCol w="1648934"/>
                <a:gridCol w="910537"/>
                <a:gridCol w="833527"/>
                <a:gridCol w="1889025"/>
                <a:gridCol w="978488"/>
                <a:gridCol w="978488"/>
              </a:tblGrid>
              <a:tr h="40153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合约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价格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IV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合约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价格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IV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5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IO1405-C-2050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FF0000"/>
                          </a:solidFill>
                          <a:latin typeface="宋体"/>
                        </a:rPr>
                        <a:t>150.2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82.89%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IO1405-P-2050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0.2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22.00%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5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IO1405-C-2100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FF0000"/>
                          </a:solidFill>
                          <a:latin typeface="宋体"/>
                        </a:rPr>
                        <a:t>82.2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41.62%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IO1405-P-2100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4.8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27.02%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5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IO1405-C-2150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36.95%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IO1405-P-2150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16.2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25.09%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5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IO1405-C-2200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17.3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31.73%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IO1405-P-2200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39.5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19.87%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5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IO1405-C-2250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4.6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29.40%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IO1405-P-2250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88.4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32.38%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1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IF1405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2167.8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914400" y="4171950"/>
            <a:ext cx="7696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400" dirty="0" smtClean="0">
                <a:solidFill>
                  <a:srgbClr val="FFCC03"/>
                </a:solidFill>
              </a:rPr>
              <a:t>做空</a:t>
            </a:r>
            <a:r>
              <a:rPr lang="en-US" altLang="zh-CN" sz="2400" dirty="0" smtClean="0">
                <a:solidFill>
                  <a:srgbClr val="FFCC03"/>
                </a:solidFill>
              </a:rPr>
              <a:t>I01405-C-2050</a:t>
            </a:r>
            <a:r>
              <a:rPr lang="zh-CN" altLang="en-US" sz="2400" dirty="0" smtClean="0">
                <a:solidFill>
                  <a:srgbClr val="FFCC03"/>
                </a:solidFill>
              </a:rPr>
              <a:t>，做多</a:t>
            </a:r>
            <a:r>
              <a:rPr lang="en-US" altLang="zh-CN" sz="2400" dirty="0" smtClean="0">
                <a:solidFill>
                  <a:srgbClr val="FFCC03"/>
                </a:solidFill>
              </a:rPr>
              <a:t>IO1405-C-2100</a:t>
            </a:r>
          </a:p>
        </p:txBody>
      </p:sp>
    </p:spTree>
    <p:extLst>
      <p:ext uri="{BB962C8B-B14F-4D97-AF65-F5344CB8AC3E}">
        <p14:creationId xmlns="" xmlns:p14="http://schemas.microsoft.com/office/powerpoint/2010/main" val="26186402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14400" y="310634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009EDB"/>
                </a:solidFill>
                <a:latin typeface="Helvetica" pitchFamily="34" charset="0"/>
                <a:cs typeface="Helvetica" pitchFamily="34" charset="0"/>
              </a:rPr>
              <a:t>损益图</a:t>
            </a:r>
            <a:endParaRPr lang="en-SG" sz="3200" dirty="0">
              <a:solidFill>
                <a:srgbClr val="009EDB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91200" y="4857750"/>
            <a:ext cx="3352800" cy="304800"/>
          </a:xfrm>
          <a:prstGeom prst="rect">
            <a:avLst/>
          </a:prstGeom>
          <a:solidFill>
            <a:srgbClr val="FFC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SG" dirty="0">
              <a:solidFill>
                <a:srgbClr val="56575B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04800" y="171450"/>
            <a:ext cx="0" cy="64770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52400" y="323850"/>
            <a:ext cx="685800" cy="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图表 8"/>
          <p:cNvGraphicFramePr/>
          <p:nvPr/>
        </p:nvGraphicFramePr>
        <p:xfrm>
          <a:off x="1066800" y="895350"/>
          <a:ext cx="67056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3" name="直接连接符 12"/>
          <p:cNvCxnSpPr/>
          <p:nvPr/>
        </p:nvCxnSpPr>
        <p:spPr>
          <a:xfrm flipV="1">
            <a:off x="4800600" y="1352550"/>
            <a:ext cx="0" cy="1752600"/>
          </a:xfrm>
          <a:prstGeom prst="line">
            <a:avLst/>
          </a:prstGeom>
          <a:ln w="38100">
            <a:solidFill>
              <a:srgbClr val="FF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14399" y="3790951"/>
            <a:ext cx="7696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400" dirty="0" smtClean="0">
                <a:solidFill>
                  <a:srgbClr val="FFCC03"/>
                </a:solidFill>
              </a:rPr>
              <a:t>该组合为熊市差价组合</a:t>
            </a:r>
            <a:endParaRPr lang="en-US" altLang="zh-CN" sz="2400" dirty="0" smtClean="0">
              <a:solidFill>
                <a:srgbClr val="FFCC03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2400" dirty="0" smtClean="0">
                <a:solidFill>
                  <a:srgbClr val="FFCC03"/>
                </a:solidFill>
              </a:rPr>
              <a:t>到期收益恒大于</a:t>
            </a:r>
            <a:r>
              <a:rPr lang="en-US" altLang="zh-CN" sz="2400" dirty="0" smtClean="0">
                <a:solidFill>
                  <a:srgbClr val="FFCC03"/>
                </a:solidFill>
              </a:rPr>
              <a:t>0</a:t>
            </a:r>
            <a:endParaRPr lang="en-US" altLang="zh-CN" sz="2400" dirty="0">
              <a:solidFill>
                <a:srgbClr val="FFCC0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86402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6661" y="3409950"/>
            <a:ext cx="9027339" cy="1245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TextBox 13"/>
          <p:cNvSpPr txBox="1"/>
          <p:nvPr/>
        </p:nvSpPr>
        <p:spPr>
          <a:xfrm>
            <a:off x="914400" y="310634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009EDB"/>
                </a:solidFill>
                <a:latin typeface="Helvetica" pitchFamily="34" charset="0"/>
                <a:cs typeface="Helvetica" pitchFamily="34" charset="0"/>
              </a:rPr>
              <a:t>垂直价差关系</a:t>
            </a:r>
            <a:endParaRPr lang="en-SG" sz="3200" dirty="0">
              <a:solidFill>
                <a:srgbClr val="009EDB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3867150"/>
            <a:ext cx="8122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宋体"/>
              </a:rPr>
              <a:t>时间：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宋体"/>
              </a:rPr>
              <a:t>2014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宋体"/>
              </a:rPr>
              <a:t>年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宋体"/>
              </a:rPr>
              <a:t>5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宋体"/>
              </a:rPr>
              <a:t>月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宋体"/>
              </a:rPr>
              <a:t>13</a:t>
            </a:r>
            <a:r>
              <a:rPr lang="zh-CN" alt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宋体"/>
              </a:rPr>
              <a:t>日</a:t>
            </a:r>
            <a:r>
              <a: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宋体"/>
              </a:rPr>
              <a:t>10:24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宋体"/>
            </a:endParaRPr>
          </a:p>
          <a:p>
            <a:endParaRPr lang="zh-CN" altLang="zh-CN" sz="2400" dirty="0">
              <a:solidFill>
                <a:srgbClr val="FFCC03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91200" y="4857750"/>
            <a:ext cx="3352800" cy="304800"/>
          </a:xfrm>
          <a:prstGeom prst="rect">
            <a:avLst/>
          </a:prstGeom>
          <a:solidFill>
            <a:srgbClr val="FFC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SG" dirty="0">
              <a:solidFill>
                <a:srgbClr val="56575B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04800" y="171450"/>
            <a:ext cx="0" cy="64770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52400" y="323850"/>
            <a:ext cx="685800" cy="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>
            <a:endCxn id="18" idx="5"/>
          </p:cNvCxnSpPr>
          <p:nvPr/>
        </p:nvCxnSpPr>
        <p:spPr>
          <a:xfrm>
            <a:off x="6061758" y="282357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914400" y="895350"/>
          <a:ext cx="7162801" cy="2971803"/>
        </p:xfrm>
        <a:graphic>
          <a:graphicData uri="http://schemas.openxmlformats.org/drawingml/2006/table">
            <a:tbl>
              <a:tblPr/>
              <a:tblGrid>
                <a:gridCol w="1631577"/>
                <a:gridCol w="900952"/>
                <a:gridCol w="824753"/>
                <a:gridCol w="1869141"/>
                <a:gridCol w="968189"/>
                <a:gridCol w="968189"/>
              </a:tblGrid>
              <a:tr h="42324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合约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价格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IV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合约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价格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IV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2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IO1405-C-2050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130.9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39.93%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IO1405-P-2050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0.3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22.00%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2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IO1405-C-2100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84.2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33.52%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IO1405-P-2100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4.5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27.02%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2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IO1405-C-2150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48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33.99%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IO1405-P-2150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15.4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25.09%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2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IO1405-C-2200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21.3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32.32%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IO1405-P-2200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>
                          <a:solidFill>
                            <a:srgbClr val="FFCC03"/>
                          </a:solidFill>
                          <a:latin typeface="宋体"/>
                        </a:rPr>
                        <a:t>35.6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19.87%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2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IO1405-C-2250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4.9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27.53%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IO1405-P-2250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i="0" u="none" strike="noStrike" dirty="0">
                          <a:solidFill>
                            <a:srgbClr val="FFCC03"/>
                          </a:solidFill>
                          <a:latin typeface="宋体"/>
                        </a:rPr>
                        <a:t>90.5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32.38%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3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IF1405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2177.2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宋体"/>
                        </a:rPr>
                        <a:t>　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14400" y="4171950"/>
            <a:ext cx="7696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400" dirty="0" smtClean="0">
                <a:solidFill>
                  <a:srgbClr val="FFCC03"/>
                </a:solidFill>
              </a:rPr>
              <a:t>做多</a:t>
            </a:r>
            <a:r>
              <a:rPr lang="en-US" altLang="zh-CN" sz="2400" dirty="0" smtClean="0">
                <a:solidFill>
                  <a:srgbClr val="FFCC03"/>
                </a:solidFill>
              </a:rPr>
              <a:t>IO1405-P-2200</a:t>
            </a:r>
            <a:r>
              <a:rPr lang="zh-CN" altLang="en-US" sz="2400" dirty="0" smtClean="0">
                <a:solidFill>
                  <a:srgbClr val="FFCC03"/>
                </a:solidFill>
              </a:rPr>
              <a:t>，做空</a:t>
            </a:r>
            <a:r>
              <a:rPr lang="en-US" altLang="zh-CN" sz="2400" dirty="0" smtClean="0">
                <a:solidFill>
                  <a:srgbClr val="FFCC03"/>
                </a:solidFill>
              </a:rPr>
              <a:t>I01405-P-2250</a:t>
            </a:r>
          </a:p>
        </p:txBody>
      </p:sp>
    </p:spTree>
    <p:extLst>
      <p:ext uri="{BB962C8B-B14F-4D97-AF65-F5344CB8AC3E}">
        <p14:creationId xmlns="" xmlns:p14="http://schemas.microsoft.com/office/powerpoint/2010/main" val="26186402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14400" y="310634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009EDB"/>
                </a:solidFill>
                <a:latin typeface="Helvetica" pitchFamily="34" charset="0"/>
                <a:cs typeface="Helvetica" pitchFamily="34" charset="0"/>
              </a:rPr>
              <a:t>损益图</a:t>
            </a:r>
            <a:endParaRPr lang="en-SG" sz="3200" dirty="0">
              <a:solidFill>
                <a:srgbClr val="009EDB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91200" y="4857750"/>
            <a:ext cx="3352800" cy="304800"/>
          </a:xfrm>
          <a:prstGeom prst="rect">
            <a:avLst/>
          </a:prstGeom>
          <a:solidFill>
            <a:srgbClr val="FFC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SG" dirty="0">
              <a:solidFill>
                <a:srgbClr val="56575B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04800" y="171450"/>
            <a:ext cx="0" cy="64770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52400" y="323850"/>
            <a:ext cx="685800" cy="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14399" y="3790951"/>
            <a:ext cx="7696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400" dirty="0" smtClean="0">
                <a:solidFill>
                  <a:srgbClr val="FFCC03"/>
                </a:solidFill>
              </a:rPr>
              <a:t>该组合为牛市差价组合</a:t>
            </a:r>
            <a:endParaRPr lang="en-US" altLang="zh-CN" sz="2400" dirty="0" smtClean="0">
              <a:solidFill>
                <a:srgbClr val="FFCC03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2400" dirty="0" smtClean="0">
                <a:solidFill>
                  <a:srgbClr val="FFCC03"/>
                </a:solidFill>
              </a:rPr>
              <a:t>到期收益恒大于</a:t>
            </a:r>
            <a:r>
              <a:rPr lang="en-US" altLang="zh-CN" sz="2400" dirty="0" smtClean="0">
                <a:solidFill>
                  <a:srgbClr val="FFCC03"/>
                </a:solidFill>
              </a:rPr>
              <a:t>0</a:t>
            </a:r>
            <a:endParaRPr lang="en-US" altLang="zh-CN" sz="2400" dirty="0">
              <a:solidFill>
                <a:srgbClr val="FFCC03"/>
              </a:solidFill>
            </a:endParaRPr>
          </a:p>
        </p:txBody>
      </p:sp>
      <p:graphicFrame>
        <p:nvGraphicFramePr>
          <p:cNvPr id="10" name="图表 9"/>
          <p:cNvGraphicFramePr/>
          <p:nvPr/>
        </p:nvGraphicFramePr>
        <p:xfrm>
          <a:off x="990600" y="895350"/>
          <a:ext cx="64770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" name="直接连接符 11"/>
          <p:cNvCxnSpPr/>
          <p:nvPr/>
        </p:nvCxnSpPr>
        <p:spPr>
          <a:xfrm flipV="1">
            <a:off x="4648200" y="1352550"/>
            <a:ext cx="0" cy="1752600"/>
          </a:xfrm>
          <a:prstGeom prst="line">
            <a:avLst/>
          </a:prstGeom>
          <a:ln w="38100">
            <a:solidFill>
              <a:srgbClr val="FF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186402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14400" y="310634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009EDB"/>
                </a:solidFill>
                <a:latin typeface="Helvetica" pitchFamily="34" charset="0"/>
                <a:cs typeface="Helvetica" pitchFamily="34" charset="0"/>
              </a:rPr>
              <a:t>期权到期时价格凸性</a:t>
            </a:r>
            <a:endParaRPr lang="en-SG" sz="3200" dirty="0">
              <a:solidFill>
                <a:srgbClr val="009EDB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91200" y="4857750"/>
            <a:ext cx="3352800" cy="304800"/>
          </a:xfrm>
          <a:prstGeom prst="rect">
            <a:avLst/>
          </a:prstGeom>
          <a:solidFill>
            <a:srgbClr val="FFC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SG" dirty="0">
              <a:solidFill>
                <a:srgbClr val="56575B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04800" y="171450"/>
            <a:ext cx="0" cy="64770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52400" y="323850"/>
            <a:ext cx="685800" cy="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ardrop 26"/>
          <p:cNvSpPr/>
          <p:nvPr/>
        </p:nvSpPr>
        <p:spPr>
          <a:xfrm>
            <a:off x="316992" y="438150"/>
            <a:ext cx="445008" cy="3810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CC03"/>
                </a:solidFill>
                <a:latin typeface="Impact" pitchFamily="34" charset="0"/>
                <a:cs typeface="Arial" pitchFamily="34" charset="0"/>
              </a:rPr>
              <a:t>3</a:t>
            </a:r>
            <a:endParaRPr lang="en-SG" sz="3600" dirty="0">
              <a:solidFill>
                <a:srgbClr val="FFCC03"/>
              </a:solidFill>
              <a:latin typeface="Impact" pitchFamily="34" charset="0"/>
              <a:cs typeface="Arial" pitchFamily="34" charset="0"/>
            </a:endParaRPr>
          </a:p>
        </p:txBody>
      </p:sp>
      <p:graphicFrame>
        <p:nvGraphicFramePr>
          <p:cNvPr id="9" name="图表 8"/>
          <p:cNvGraphicFramePr/>
          <p:nvPr/>
        </p:nvGraphicFramePr>
        <p:xfrm>
          <a:off x="838200" y="819150"/>
          <a:ext cx="75438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6186402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14400" y="310634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009EDB"/>
                </a:solidFill>
                <a:latin typeface="Helvetica" pitchFamily="34" charset="0"/>
                <a:cs typeface="Helvetica" pitchFamily="34" charset="0"/>
              </a:rPr>
              <a:t>未到期时期权价格凸性</a:t>
            </a:r>
            <a:endParaRPr lang="en-SG" sz="3200" dirty="0">
              <a:solidFill>
                <a:srgbClr val="009EDB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91200" y="4857750"/>
            <a:ext cx="3352800" cy="304800"/>
          </a:xfrm>
          <a:prstGeom prst="rect">
            <a:avLst/>
          </a:prstGeom>
          <a:solidFill>
            <a:srgbClr val="FFC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SG" dirty="0">
              <a:solidFill>
                <a:srgbClr val="56575B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04800" y="171450"/>
            <a:ext cx="0" cy="64770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52400" y="323850"/>
            <a:ext cx="685800" cy="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85800" y="1123950"/>
            <a:ext cx="2133600" cy="3505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CN" altLang="en-US" sz="1600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恒生指数期权价格</a:t>
            </a:r>
            <a:endParaRPr lang="en-US" sz="1600" dirty="0" smtClean="0">
              <a:solidFill>
                <a:srgbClr val="FFCC03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1600" dirty="0" smtClean="0">
                <a:solidFill>
                  <a:srgbClr val="FFCC03"/>
                </a:solidFill>
              </a:rPr>
              <a:t>选取时间为</a:t>
            </a:r>
            <a:r>
              <a:rPr lang="en-US" altLang="zh-CN" sz="1600" dirty="0" smtClean="0">
                <a:solidFill>
                  <a:srgbClr val="FFCC03"/>
                </a:solidFill>
              </a:rPr>
              <a:t>5</a:t>
            </a:r>
            <a:r>
              <a:rPr lang="zh-CN" altLang="en-US" sz="1600" dirty="0" smtClean="0">
                <a:solidFill>
                  <a:srgbClr val="FFCC03"/>
                </a:solidFill>
              </a:rPr>
              <a:t>月</a:t>
            </a:r>
            <a:r>
              <a:rPr lang="en-US" altLang="zh-CN" sz="1600" dirty="0" smtClean="0">
                <a:solidFill>
                  <a:srgbClr val="FFCC03"/>
                </a:solidFill>
              </a:rPr>
              <a:t>9</a:t>
            </a:r>
            <a:r>
              <a:rPr lang="zh-CN" altLang="en-US" sz="1600" dirty="0" smtClean="0">
                <a:solidFill>
                  <a:srgbClr val="FFCC03"/>
                </a:solidFill>
              </a:rPr>
              <a:t>日</a:t>
            </a:r>
            <a:endParaRPr lang="en-US" altLang="zh-CN" sz="1600" dirty="0">
              <a:solidFill>
                <a:srgbClr val="FFCC03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1600" dirty="0" smtClean="0">
                <a:solidFill>
                  <a:srgbClr val="FFCC03"/>
                </a:solidFill>
              </a:rPr>
              <a:t>恒生指数收盘价为</a:t>
            </a:r>
            <a:r>
              <a:rPr lang="en-US" altLang="zh-CN" sz="1600" dirty="0" smtClean="0">
                <a:solidFill>
                  <a:srgbClr val="FFCC03"/>
                </a:solidFill>
              </a:rPr>
              <a:t>21863</a:t>
            </a:r>
            <a:endParaRPr lang="en-US" altLang="zh-CN" sz="1600" dirty="0">
              <a:solidFill>
                <a:srgbClr val="FFCC03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1600" dirty="0" smtClean="0">
                <a:solidFill>
                  <a:srgbClr val="FFCC03"/>
                </a:solidFill>
              </a:rPr>
              <a:t>5</a:t>
            </a:r>
            <a:r>
              <a:rPr lang="zh-CN" altLang="en-US" sz="1600" dirty="0" smtClean="0">
                <a:solidFill>
                  <a:srgbClr val="FFCC03"/>
                </a:solidFill>
              </a:rPr>
              <a:t>月恒生指数期权还有</a:t>
            </a:r>
            <a:r>
              <a:rPr lang="en-US" altLang="zh-CN" sz="1600" dirty="0" smtClean="0">
                <a:solidFill>
                  <a:srgbClr val="FFCC03"/>
                </a:solidFill>
              </a:rPr>
              <a:t>17</a:t>
            </a:r>
            <a:r>
              <a:rPr lang="zh-CN" altLang="en-US" sz="1600" dirty="0" smtClean="0">
                <a:solidFill>
                  <a:srgbClr val="FFCC03"/>
                </a:solidFill>
              </a:rPr>
              <a:t>个交易日到期</a:t>
            </a:r>
            <a:endParaRPr lang="en-US" altLang="zh-CN" sz="1600" dirty="0" smtClean="0">
              <a:solidFill>
                <a:srgbClr val="FFCC03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1600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期权未到期时价格与执行价之间存在显著凸性</a:t>
            </a:r>
            <a:endParaRPr lang="en-US" altLang="zh-CN" sz="1600" dirty="0" smtClean="0">
              <a:solidFill>
                <a:srgbClr val="FFCC03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1600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未到期时价格具有凸性的原因是期权到期后收益具有凸性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SG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图表 16"/>
          <p:cNvGraphicFramePr/>
          <p:nvPr/>
        </p:nvGraphicFramePr>
        <p:xfrm>
          <a:off x="2895600" y="1123950"/>
          <a:ext cx="5743575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6186402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6661" y="3333750"/>
            <a:ext cx="9027339" cy="1245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TextBox 13"/>
          <p:cNvSpPr txBox="1"/>
          <p:nvPr/>
        </p:nvSpPr>
        <p:spPr>
          <a:xfrm>
            <a:off x="914400" y="310634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009EDB"/>
                </a:solidFill>
                <a:latin typeface="Helvetica" pitchFamily="34" charset="0"/>
                <a:cs typeface="Helvetica" pitchFamily="34" charset="0"/>
              </a:rPr>
              <a:t>期权价格凸性</a:t>
            </a:r>
            <a:endParaRPr lang="en-SG" sz="3200" dirty="0">
              <a:solidFill>
                <a:srgbClr val="009EDB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23" y="3562350"/>
            <a:ext cx="8503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CC03"/>
                </a:solidFill>
              </a:rPr>
              <a:t>看涨期权、看跌期权之间进行套利（同类期权之间进行套利）</a:t>
            </a:r>
            <a:endParaRPr lang="en-US" altLang="zh-CN" sz="2400" dirty="0">
              <a:solidFill>
                <a:srgbClr val="FFCC03"/>
              </a:solidFill>
            </a:endParaRPr>
          </a:p>
          <a:p>
            <a:endParaRPr lang="zh-CN" altLang="zh-CN" sz="2400" dirty="0">
              <a:solidFill>
                <a:srgbClr val="FFCC03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91200" y="4857750"/>
            <a:ext cx="3352800" cy="304800"/>
          </a:xfrm>
          <a:prstGeom prst="rect">
            <a:avLst/>
          </a:prstGeom>
          <a:solidFill>
            <a:srgbClr val="FFC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SG" dirty="0">
              <a:solidFill>
                <a:srgbClr val="56575B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04800" y="171450"/>
            <a:ext cx="0" cy="64770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52400" y="323850"/>
            <a:ext cx="685800" cy="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838200" y="1123950"/>
            <a:ext cx="2133600" cy="2286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CN" altLang="en-US" sz="1600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看涨期权</a:t>
            </a:r>
            <a:endParaRPr lang="en-US" sz="1600" dirty="0" smtClean="0">
              <a:solidFill>
                <a:srgbClr val="FFCC03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1600" dirty="0" smtClean="0">
                <a:solidFill>
                  <a:srgbClr val="FFCC03"/>
                </a:solidFill>
              </a:rPr>
              <a:t>执行价越高，期权价格越低</a:t>
            </a:r>
            <a:endParaRPr lang="en-US" altLang="zh-CN" sz="1600" dirty="0">
              <a:solidFill>
                <a:srgbClr val="FFCC03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1600" dirty="0" smtClean="0">
                <a:solidFill>
                  <a:srgbClr val="FFCC03"/>
                </a:solidFill>
              </a:rPr>
              <a:t>执行价越高，期权价格变化幅度越低</a:t>
            </a:r>
            <a:endParaRPr lang="en-US" altLang="zh-CN" sz="1600" dirty="0" smtClean="0">
              <a:solidFill>
                <a:srgbClr val="FFCC03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1600" dirty="0" smtClean="0">
                <a:solidFill>
                  <a:srgbClr val="FFCC03"/>
                </a:solidFill>
              </a:rPr>
              <a:t>斜率</a:t>
            </a:r>
            <a:r>
              <a:rPr lang="en-US" altLang="zh-CN" sz="1600" dirty="0" smtClean="0">
                <a:solidFill>
                  <a:srgbClr val="FFCC03"/>
                </a:solidFill>
              </a:rPr>
              <a:t>1&lt;</a:t>
            </a:r>
            <a:r>
              <a:rPr lang="zh-CN" altLang="en-US" sz="1600" dirty="0" smtClean="0">
                <a:solidFill>
                  <a:srgbClr val="FFCC03"/>
                </a:solidFill>
              </a:rPr>
              <a:t>斜率</a:t>
            </a:r>
            <a:r>
              <a:rPr lang="en-US" altLang="zh-CN" sz="1600" dirty="0" smtClean="0">
                <a:solidFill>
                  <a:srgbClr val="FFCC03"/>
                </a:solidFill>
              </a:rPr>
              <a:t>2</a:t>
            </a:r>
            <a:endParaRPr lang="en-US" altLang="zh-CN" sz="1600" dirty="0">
              <a:solidFill>
                <a:srgbClr val="FFCC03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1600" dirty="0" smtClean="0">
                <a:solidFill>
                  <a:srgbClr val="FFCC03"/>
                </a:solidFill>
              </a:rPr>
              <a:t>价格曲线具有凸性</a:t>
            </a:r>
            <a:endParaRPr lang="en-US" altLang="zh-CN" sz="1600" dirty="0">
              <a:solidFill>
                <a:srgbClr val="FFCC03"/>
              </a:solidFill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SG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3429000" y="1200150"/>
            <a:ext cx="4038600" cy="1676400"/>
          </a:xfrm>
          <a:custGeom>
            <a:avLst/>
            <a:gdLst>
              <a:gd name="connsiteX0" fmla="*/ 0 w 2725947"/>
              <a:gd name="connsiteY0" fmla="*/ 0 h 1273834"/>
              <a:gd name="connsiteX1" fmla="*/ 189781 w 2725947"/>
              <a:gd name="connsiteY1" fmla="*/ 353683 h 1273834"/>
              <a:gd name="connsiteX2" fmla="*/ 431320 w 2725947"/>
              <a:gd name="connsiteY2" fmla="*/ 629728 h 1273834"/>
              <a:gd name="connsiteX3" fmla="*/ 759124 w 2725947"/>
              <a:gd name="connsiteY3" fmla="*/ 897147 h 1273834"/>
              <a:gd name="connsiteX4" fmla="*/ 1216324 w 2725947"/>
              <a:gd name="connsiteY4" fmla="*/ 1095554 h 1273834"/>
              <a:gd name="connsiteX5" fmla="*/ 1777041 w 2725947"/>
              <a:gd name="connsiteY5" fmla="*/ 1233577 h 1273834"/>
              <a:gd name="connsiteX6" fmla="*/ 2251494 w 2725947"/>
              <a:gd name="connsiteY6" fmla="*/ 1268083 h 1273834"/>
              <a:gd name="connsiteX7" fmla="*/ 2717320 w 2725947"/>
              <a:gd name="connsiteY7" fmla="*/ 1268083 h 1273834"/>
              <a:gd name="connsiteX8" fmla="*/ 2717320 w 2725947"/>
              <a:gd name="connsiteY8" fmla="*/ 1268083 h 1273834"/>
              <a:gd name="connsiteX9" fmla="*/ 2717320 w 2725947"/>
              <a:gd name="connsiteY9" fmla="*/ 1268083 h 1273834"/>
              <a:gd name="connsiteX10" fmla="*/ 2725947 w 2725947"/>
              <a:gd name="connsiteY10" fmla="*/ 1268083 h 1273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25947" h="1273834">
                <a:moveTo>
                  <a:pt x="0" y="0"/>
                </a:moveTo>
                <a:cubicBezTo>
                  <a:pt x="58947" y="124364"/>
                  <a:pt x="117894" y="248728"/>
                  <a:pt x="189781" y="353683"/>
                </a:cubicBezTo>
                <a:cubicBezTo>
                  <a:pt x="261668" y="458638"/>
                  <a:pt x="336429" y="539151"/>
                  <a:pt x="431320" y="629728"/>
                </a:cubicBezTo>
                <a:cubicBezTo>
                  <a:pt x="526211" y="720305"/>
                  <a:pt x="628290" y="819509"/>
                  <a:pt x="759124" y="897147"/>
                </a:cubicBezTo>
                <a:cubicBezTo>
                  <a:pt x="889958" y="974785"/>
                  <a:pt x="1046671" y="1039482"/>
                  <a:pt x="1216324" y="1095554"/>
                </a:cubicBezTo>
                <a:cubicBezTo>
                  <a:pt x="1385977" y="1151626"/>
                  <a:pt x="1604513" y="1204822"/>
                  <a:pt x="1777041" y="1233577"/>
                </a:cubicBezTo>
                <a:cubicBezTo>
                  <a:pt x="1949569" y="1262332"/>
                  <a:pt x="2094781" y="1262332"/>
                  <a:pt x="2251494" y="1268083"/>
                </a:cubicBezTo>
                <a:cubicBezTo>
                  <a:pt x="2408207" y="1273834"/>
                  <a:pt x="2717320" y="1268083"/>
                  <a:pt x="2717320" y="1268083"/>
                </a:cubicBezTo>
                <a:lnTo>
                  <a:pt x="2717320" y="1268083"/>
                </a:lnTo>
                <a:lnTo>
                  <a:pt x="2717320" y="1268083"/>
                </a:lnTo>
                <a:lnTo>
                  <a:pt x="2725947" y="1268083"/>
                </a:lnTo>
              </a:path>
            </a:pathLst>
          </a:custGeom>
          <a:ln w="25400">
            <a:solidFill>
              <a:srgbClr val="FF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连接符 20"/>
          <p:cNvCxnSpPr>
            <a:stCxn id="18" idx="1"/>
            <a:endCxn id="18" idx="3"/>
          </p:cNvCxnSpPr>
          <p:nvPr/>
        </p:nvCxnSpPr>
        <p:spPr>
          <a:xfrm>
            <a:off x="3710168" y="1665606"/>
            <a:ext cx="843505" cy="7152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stCxn id="18" idx="3"/>
            <a:endCxn id="18" idx="4"/>
          </p:cNvCxnSpPr>
          <p:nvPr/>
        </p:nvCxnSpPr>
        <p:spPr>
          <a:xfrm>
            <a:off x="4553673" y="2380820"/>
            <a:ext cx="677361" cy="2611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3352800" y="1123950"/>
            <a:ext cx="0" cy="175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>
            <a:stCxn id="18" idx="5"/>
            <a:endCxn id="18" idx="5"/>
          </p:cNvCxnSpPr>
          <p:nvPr/>
        </p:nvCxnSpPr>
        <p:spPr>
          <a:xfrm>
            <a:off x="6061758" y="282357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4495800" y="2343150"/>
            <a:ext cx="0" cy="533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5181600" y="2647950"/>
            <a:ext cx="0" cy="2286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3352800" y="2647950"/>
            <a:ext cx="18288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3352800" y="2343150"/>
            <a:ext cx="1143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3733800" y="1657350"/>
            <a:ext cx="0" cy="12192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>
            <a:off x="3352800" y="1657350"/>
            <a:ext cx="381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5029200" y="295275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X</a:t>
            </a:r>
            <a:r>
              <a:rPr lang="en-US" altLang="zh-CN" sz="1600" baseline="-25000" dirty="0" smtClean="0"/>
              <a:t>3</a:t>
            </a:r>
            <a:endParaRPr lang="zh-CN" altLang="en-US" sz="1600" baseline="-25000" dirty="0"/>
          </a:p>
        </p:txBody>
      </p:sp>
      <p:sp>
        <p:nvSpPr>
          <p:cNvPr id="84" name="TextBox 83"/>
          <p:cNvSpPr txBox="1"/>
          <p:nvPr/>
        </p:nvSpPr>
        <p:spPr>
          <a:xfrm>
            <a:off x="4343400" y="295275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X</a:t>
            </a:r>
            <a:r>
              <a:rPr lang="en-US" altLang="zh-CN" sz="1600" baseline="-25000" dirty="0" smtClean="0"/>
              <a:t>2</a:t>
            </a:r>
            <a:endParaRPr lang="zh-CN" altLang="en-US" sz="1600" baseline="-25000" dirty="0"/>
          </a:p>
        </p:txBody>
      </p:sp>
      <p:sp>
        <p:nvSpPr>
          <p:cNvPr id="85" name="TextBox 84"/>
          <p:cNvSpPr txBox="1"/>
          <p:nvPr/>
        </p:nvSpPr>
        <p:spPr>
          <a:xfrm>
            <a:off x="3581400" y="295275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X</a:t>
            </a:r>
            <a:r>
              <a:rPr lang="en-US" altLang="zh-CN" sz="1600" baseline="-25000" dirty="0" smtClean="0"/>
              <a:t>1</a:t>
            </a:r>
            <a:endParaRPr lang="zh-CN" altLang="en-US" sz="1600" baseline="-25000" dirty="0"/>
          </a:p>
        </p:txBody>
      </p:sp>
      <p:cxnSp>
        <p:nvCxnSpPr>
          <p:cNvPr id="94" name="直接连接符 93"/>
          <p:cNvCxnSpPr/>
          <p:nvPr/>
        </p:nvCxnSpPr>
        <p:spPr>
          <a:xfrm>
            <a:off x="3352800" y="2876550"/>
            <a:ext cx="480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2971800" y="150495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C</a:t>
            </a:r>
            <a:r>
              <a:rPr lang="en-US" altLang="zh-CN" sz="1600" baseline="-25000" dirty="0" smtClean="0"/>
              <a:t>1</a:t>
            </a:r>
            <a:endParaRPr lang="zh-CN" altLang="en-US" sz="1600" baseline="-25000" dirty="0"/>
          </a:p>
        </p:txBody>
      </p:sp>
      <p:sp>
        <p:nvSpPr>
          <p:cNvPr id="112" name="TextBox 111"/>
          <p:cNvSpPr txBox="1"/>
          <p:nvPr/>
        </p:nvSpPr>
        <p:spPr>
          <a:xfrm>
            <a:off x="2971800" y="211455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C</a:t>
            </a:r>
            <a:r>
              <a:rPr lang="en-US" altLang="zh-CN" sz="1600" baseline="-25000" dirty="0" smtClean="0"/>
              <a:t>2</a:t>
            </a:r>
            <a:endParaRPr lang="zh-CN" altLang="en-US" sz="1600" baseline="-25000" dirty="0"/>
          </a:p>
        </p:txBody>
      </p:sp>
      <p:sp>
        <p:nvSpPr>
          <p:cNvPr id="113" name="TextBox 112"/>
          <p:cNvSpPr txBox="1"/>
          <p:nvPr/>
        </p:nvSpPr>
        <p:spPr>
          <a:xfrm>
            <a:off x="2971800" y="249555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C</a:t>
            </a:r>
            <a:r>
              <a:rPr lang="en-US" altLang="zh-CN" sz="1600" baseline="-25000" dirty="0" smtClean="0"/>
              <a:t>3</a:t>
            </a:r>
            <a:endParaRPr lang="zh-CN" altLang="en-US" sz="1600" baseline="-25000" dirty="0"/>
          </a:p>
        </p:txBody>
      </p:sp>
      <p:sp>
        <p:nvSpPr>
          <p:cNvPr id="114" name="TextBox 113"/>
          <p:cNvSpPr txBox="1"/>
          <p:nvPr/>
        </p:nvSpPr>
        <p:spPr>
          <a:xfrm>
            <a:off x="4038600" y="173355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斜率</a:t>
            </a:r>
            <a:r>
              <a:rPr lang="en-US" altLang="zh-CN" sz="1600" dirty="0" smtClean="0"/>
              <a:t>1</a:t>
            </a:r>
            <a:endParaRPr lang="zh-CN" altLang="en-US" sz="1200" baseline="-25000" dirty="0"/>
          </a:p>
        </p:txBody>
      </p:sp>
      <p:sp>
        <p:nvSpPr>
          <p:cNvPr id="116" name="TextBox 115"/>
          <p:cNvSpPr txBox="1"/>
          <p:nvPr/>
        </p:nvSpPr>
        <p:spPr>
          <a:xfrm>
            <a:off x="4724400" y="219075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斜率</a:t>
            </a:r>
            <a:r>
              <a:rPr lang="en-US" altLang="zh-CN" sz="1600" dirty="0" smtClean="0"/>
              <a:t>2</a:t>
            </a:r>
            <a:endParaRPr lang="zh-CN" altLang="en-US" sz="1200" baseline="-25000" dirty="0"/>
          </a:p>
        </p:txBody>
      </p:sp>
    </p:spTree>
    <p:extLst>
      <p:ext uri="{BB962C8B-B14F-4D97-AF65-F5344CB8AC3E}">
        <p14:creationId xmlns="" xmlns:p14="http://schemas.microsoft.com/office/powerpoint/2010/main" val="26186402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6661" y="3333750"/>
            <a:ext cx="9027339" cy="1245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TextBox 13"/>
          <p:cNvSpPr txBox="1"/>
          <p:nvPr/>
        </p:nvSpPr>
        <p:spPr>
          <a:xfrm>
            <a:off x="914400" y="310634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009EDB"/>
                </a:solidFill>
                <a:latin typeface="Helvetica" pitchFamily="34" charset="0"/>
                <a:cs typeface="Helvetica" pitchFamily="34" charset="0"/>
              </a:rPr>
              <a:t>套利机会</a:t>
            </a:r>
            <a:endParaRPr lang="en-SG" sz="3200" dirty="0">
              <a:solidFill>
                <a:srgbClr val="009EDB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028950"/>
            <a:ext cx="850397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dirty="0" smtClean="0">
                <a:solidFill>
                  <a:srgbClr val="FFCC03"/>
                </a:solidFill>
              </a:rPr>
              <a:t>这种套利机会是看涨期权与看涨期权、看跌期权与看跌期权之间进行套利（三个同类期权之间进行套利</a:t>
            </a:r>
            <a:r>
              <a:rPr lang="zh-CN" altLang="en-US" sz="2000" dirty="0" smtClean="0">
                <a:solidFill>
                  <a:srgbClr val="FFCC03"/>
                </a:solidFill>
              </a:rPr>
              <a:t>）</a:t>
            </a:r>
            <a:endParaRPr lang="en-US" altLang="zh-CN" sz="2000" dirty="0" smtClean="0">
              <a:solidFill>
                <a:srgbClr val="FFCC03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2000" dirty="0" smtClean="0">
                <a:solidFill>
                  <a:srgbClr val="FFCC03"/>
                </a:solidFill>
              </a:rPr>
              <a:t>这种套利机会只能一个在一个方向套利，卖中间，</a:t>
            </a:r>
            <a:r>
              <a:rPr lang="zh-CN" altLang="en-US" sz="2000" smtClean="0">
                <a:solidFill>
                  <a:srgbClr val="FFCC03"/>
                </a:solidFill>
              </a:rPr>
              <a:t>买</a:t>
            </a:r>
            <a:r>
              <a:rPr lang="zh-CN" altLang="en-US" sz="2000" smtClean="0">
                <a:solidFill>
                  <a:srgbClr val="FFCC03"/>
                </a:solidFill>
              </a:rPr>
              <a:t>两边</a:t>
            </a:r>
            <a:endParaRPr lang="en-US" altLang="zh-CN" sz="2000" dirty="0" smtClean="0">
              <a:solidFill>
                <a:srgbClr val="FFCC03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2000" dirty="0" smtClean="0">
                <a:solidFill>
                  <a:srgbClr val="FFCC03"/>
                </a:solidFill>
              </a:rPr>
              <a:t>该套利类似于正向蝶式差价组合。期权到期时</a:t>
            </a:r>
            <a:r>
              <a:rPr lang="en-US" altLang="zh-CN" sz="2000" dirty="0" smtClean="0">
                <a:solidFill>
                  <a:srgbClr val="FFCC03"/>
                </a:solidFill>
              </a:rPr>
              <a:t>HS300</a:t>
            </a:r>
            <a:r>
              <a:rPr lang="zh-CN" altLang="en-US" sz="2000" dirty="0" smtClean="0">
                <a:solidFill>
                  <a:srgbClr val="FFCC03"/>
                </a:solidFill>
              </a:rPr>
              <a:t>指数在</a:t>
            </a:r>
            <a:r>
              <a:rPr lang="en-US" altLang="zh-CN" sz="2000" dirty="0" smtClean="0">
                <a:solidFill>
                  <a:srgbClr val="FFCC03"/>
                </a:solidFill>
              </a:rPr>
              <a:t>X1</a:t>
            </a:r>
            <a:r>
              <a:rPr lang="zh-CN" altLang="en-US" sz="2000" dirty="0" smtClean="0">
                <a:solidFill>
                  <a:srgbClr val="FFCC03"/>
                </a:solidFill>
              </a:rPr>
              <a:t>与</a:t>
            </a:r>
            <a:r>
              <a:rPr lang="en-US" altLang="zh-CN" sz="2000" dirty="0" smtClean="0">
                <a:solidFill>
                  <a:srgbClr val="FFCC03"/>
                </a:solidFill>
              </a:rPr>
              <a:t>X3</a:t>
            </a:r>
            <a:r>
              <a:rPr lang="zh-CN" altLang="en-US" sz="2000" dirty="0" smtClean="0">
                <a:solidFill>
                  <a:srgbClr val="FFCC03"/>
                </a:solidFill>
              </a:rPr>
              <a:t>之间时获利</a:t>
            </a:r>
            <a:r>
              <a:rPr lang="zh-CN" altLang="en-US" sz="2000" dirty="0" smtClean="0">
                <a:solidFill>
                  <a:srgbClr val="FFCC03"/>
                </a:solidFill>
              </a:rPr>
              <a:t>最大</a:t>
            </a:r>
            <a:endParaRPr lang="en-US" altLang="zh-CN" sz="2000" dirty="0">
              <a:solidFill>
                <a:srgbClr val="FFCC03"/>
              </a:solidFill>
            </a:endParaRPr>
          </a:p>
          <a:p>
            <a:endParaRPr lang="zh-CN" altLang="zh-CN" sz="2400" dirty="0">
              <a:solidFill>
                <a:srgbClr val="FFCC03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91200" y="4857750"/>
            <a:ext cx="3352800" cy="304800"/>
          </a:xfrm>
          <a:prstGeom prst="rect">
            <a:avLst/>
          </a:prstGeom>
          <a:solidFill>
            <a:srgbClr val="FFC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SG" dirty="0">
              <a:solidFill>
                <a:srgbClr val="56575B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04800" y="171450"/>
            <a:ext cx="0" cy="64770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52400" y="323850"/>
            <a:ext cx="685800" cy="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57200" y="971550"/>
            <a:ext cx="2514600" cy="2057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CN" altLang="en-US" sz="1600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看涨期权套利机会</a:t>
            </a:r>
            <a:endParaRPr lang="en-US" sz="1600" dirty="0" smtClean="0">
              <a:solidFill>
                <a:srgbClr val="FFCC03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1600" dirty="0" smtClean="0">
                <a:solidFill>
                  <a:srgbClr val="FFCC03"/>
                </a:solidFill>
              </a:rPr>
              <a:t>斜率</a:t>
            </a:r>
            <a:r>
              <a:rPr lang="en-US" altLang="zh-CN" sz="1600" dirty="0" smtClean="0">
                <a:solidFill>
                  <a:srgbClr val="FFCC03"/>
                </a:solidFill>
              </a:rPr>
              <a:t>1&gt;</a:t>
            </a:r>
            <a:r>
              <a:rPr lang="zh-CN" altLang="en-US" sz="1600" dirty="0" smtClean="0">
                <a:solidFill>
                  <a:srgbClr val="FFCC03"/>
                </a:solidFill>
              </a:rPr>
              <a:t>斜率</a:t>
            </a:r>
            <a:r>
              <a:rPr lang="en-US" altLang="zh-CN" sz="1600" dirty="0" smtClean="0">
                <a:solidFill>
                  <a:srgbClr val="FFCC03"/>
                </a:solidFill>
              </a:rPr>
              <a:t>2</a:t>
            </a:r>
            <a:endParaRPr lang="en-US" altLang="zh-CN" sz="1600" dirty="0">
              <a:solidFill>
                <a:srgbClr val="FFCC03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1600" dirty="0" smtClean="0">
                <a:solidFill>
                  <a:srgbClr val="FFCC03"/>
                </a:solidFill>
              </a:rPr>
              <a:t>中间执行价期权价格在两段执行价价格连线之上</a:t>
            </a:r>
            <a:endParaRPr lang="en-US" altLang="zh-CN" sz="1600" dirty="0">
              <a:solidFill>
                <a:srgbClr val="FFCC03"/>
              </a:solidFill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SG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直接连接符 20"/>
          <p:cNvCxnSpPr>
            <a:endCxn id="34" idx="2"/>
          </p:cNvCxnSpPr>
          <p:nvPr/>
        </p:nvCxnSpPr>
        <p:spPr>
          <a:xfrm>
            <a:off x="3710168" y="1665606"/>
            <a:ext cx="792821" cy="3788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3352800" y="1123950"/>
            <a:ext cx="0" cy="175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>
            <a:endCxn id="18" idx="5"/>
          </p:cNvCxnSpPr>
          <p:nvPr/>
        </p:nvCxnSpPr>
        <p:spPr>
          <a:xfrm>
            <a:off x="6061758" y="282357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5181600" y="2647950"/>
            <a:ext cx="0" cy="2286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3352800" y="2647950"/>
            <a:ext cx="18288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3352800" y="2038350"/>
            <a:ext cx="1143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3733800" y="1657350"/>
            <a:ext cx="0" cy="12192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>
            <a:off x="3352800" y="1657350"/>
            <a:ext cx="381000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5029200" y="280035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X</a:t>
            </a:r>
            <a:r>
              <a:rPr lang="en-US" altLang="zh-CN" sz="1600" baseline="-25000" dirty="0" smtClean="0"/>
              <a:t>3</a:t>
            </a:r>
            <a:endParaRPr lang="zh-CN" altLang="en-US" sz="1600" baseline="-25000" dirty="0"/>
          </a:p>
        </p:txBody>
      </p:sp>
      <p:sp>
        <p:nvSpPr>
          <p:cNvPr id="84" name="TextBox 83"/>
          <p:cNvSpPr txBox="1"/>
          <p:nvPr/>
        </p:nvSpPr>
        <p:spPr>
          <a:xfrm>
            <a:off x="4343400" y="280035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X</a:t>
            </a:r>
            <a:r>
              <a:rPr lang="en-US" altLang="zh-CN" sz="1600" baseline="-25000" dirty="0" smtClean="0"/>
              <a:t>2</a:t>
            </a:r>
            <a:endParaRPr lang="zh-CN" altLang="en-US" sz="1600" baseline="-25000" dirty="0"/>
          </a:p>
        </p:txBody>
      </p:sp>
      <p:sp>
        <p:nvSpPr>
          <p:cNvPr id="85" name="TextBox 84"/>
          <p:cNvSpPr txBox="1"/>
          <p:nvPr/>
        </p:nvSpPr>
        <p:spPr>
          <a:xfrm>
            <a:off x="3581400" y="280035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X</a:t>
            </a:r>
            <a:r>
              <a:rPr lang="en-US" altLang="zh-CN" sz="1600" baseline="-25000" dirty="0" smtClean="0"/>
              <a:t>1</a:t>
            </a:r>
            <a:endParaRPr lang="zh-CN" altLang="en-US" sz="1600" baseline="-25000" dirty="0"/>
          </a:p>
        </p:txBody>
      </p:sp>
      <p:cxnSp>
        <p:nvCxnSpPr>
          <p:cNvPr id="94" name="直接连接符 93"/>
          <p:cNvCxnSpPr/>
          <p:nvPr/>
        </p:nvCxnSpPr>
        <p:spPr>
          <a:xfrm>
            <a:off x="3352800" y="2876550"/>
            <a:ext cx="480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2971800" y="150495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C</a:t>
            </a:r>
            <a:r>
              <a:rPr lang="en-US" altLang="zh-CN" sz="1600" baseline="-25000" dirty="0" smtClean="0"/>
              <a:t>1</a:t>
            </a:r>
            <a:endParaRPr lang="zh-CN" altLang="en-US" sz="1600" baseline="-25000" dirty="0"/>
          </a:p>
        </p:txBody>
      </p:sp>
      <p:sp>
        <p:nvSpPr>
          <p:cNvPr id="112" name="TextBox 111"/>
          <p:cNvSpPr txBox="1"/>
          <p:nvPr/>
        </p:nvSpPr>
        <p:spPr>
          <a:xfrm>
            <a:off x="2971800" y="203835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C</a:t>
            </a:r>
            <a:r>
              <a:rPr lang="en-US" altLang="zh-CN" sz="1600" baseline="-25000" dirty="0" smtClean="0"/>
              <a:t>2</a:t>
            </a:r>
            <a:endParaRPr lang="zh-CN" altLang="en-US" sz="1600" baseline="-25000" dirty="0"/>
          </a:p>
        </p:txBody>
      </p:sp>
      <p:sp>
        <p:nvSpPr>
          <p:cNvPr id="113" name="TextBox 112"/>
          <p:cNvSpPr txBox="1"/>
          <p:nvPr/>
        </p:nvSpPr>
        <p:spPr>
          <a:xfrm>
            <a:off x="2971800" y="241935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C</a:t>
            </a:r>
            <a:r>
              <a:rPr lang="en-US" altLang="zh-CN" sz="1600" baseline="-25000" dirty="0" smtClean="0"/>
              <a:t>3</a:t>
            </a:r>
            <a:endParaRPr lang="zh-CN" altLang="en-US" sz="1600" baseline="-25000" dirty="0"/>
          </a:p>
        </p:txBody>
      </p:sp>
      <p:sp>
        <p:nvSpPr>
          <p:cNvPr id="114" name="TextBox 113"/>
          <p:cNvSpPr txBox="1"/>
          <p:nvPr/>
        </p:nvSpPr>
        <p:spPr>
          <a:xfrm>
            <a:off x="4038600" y="150495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斜率</a:t>
            </a:r>
            <a:r>
              <a:rPr lang="en-US" altLang="zh-CN" sz="1600" dirty="0" smtClean="0"/>
              <a:t>1</a:t>
            </a:r>
            <a:endParaRPr lang="zh-CN" altLang="en-US" sz="1200" baseline="-25000" dirty="0"/>
          </a:p>
        </p:txBody>
      </p:sp>
      <p:sp>
        <p:nvSpPr>
          <p:cNvPr id="116" name="TextBox 115"/>
          <p:cNvSpPr txBox="1"/>
          <p:nvPr/>
        </p:nvSpPr>
        <p:spPr>
          <a:xfrm>
            <a:off x="4876800" y="196215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斜率</a:t>
            </a:r>
            <a:r>
              <a:rPr lang="en-US" altLang="zh-CN" sz="1600" dirty="0" smtClean="0"/>
              <a:t>2</a:t>
            </a:r>
            <a:endParaRPr lang="zh-CN" altLang="en-US" sz="1200" baseline="-25000" dirty="0"/>
          </a:p>
        </p:txBody>
      </p:sp>
      <p:sp>
        <p:nvSpPr>
          <p:cNvPr id="34" name="任意多边形 33"/>
          <p:cNvSpPr/>
          <p:nvPr/>
        </p:nvSpPr>
        <p:spPr>
          <a:xfrm>
            <a:off x="3485072" y="1311215"/>
            <a:ext cx="3579962" cy="1552755"/>
          </a:xfrm>
          <a:custGeom>
            <a:avLst/>
            <a:gdLst>
              <a:gd name="connsiteX0" fmla="*/ 0 w 3579962"/>
              <a:gd name="connsiteY0" fmla="*/ 0 h 1552755"/>
              <a:gd name="connsiteX1" fmla="*/ 258792 w 3579962"/>
              <a:gd name="connsiteY1" fmla="*/ 362310 h 1552755"/>
              <a:gd name="connsiteX2" fmla="*/ 1017917 w 3579962"/>
              <a:gd name="connsiteY2" fmla="*/ 733245 h 1552755"/>
              <a:gd name="connsiteX3" fmla="*/ 1716656 w 3579962"/>
              <a:gd name="connsiteY3" fmla="*/ 1337094 h 1552755"/>
              <a:gd name="connsiteX4" fmla="*/ 3579962 w 3579962"/>
              <a:gd name="connsiteY4" fmla="*/ 1552755 h 1552755"/>
              <a:gd name="connsiteX5" fmla="*/ 3579962 w 3579962"/>
              <a:gd name="connsiteY5" fmla="*/ 1552755 h 1552755"/>
              <a:gd name="connsiteX6" fmla="*/ 3579962 w 3579962"/>
              <a:gd name="connsiteY6" fmla="*/ 1552755 h 155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79962" h="1552755">
                <a:moveTo>
                  <a:pt x="0" y="0"/>
                </a:moveTo>
                <a:cubicBezTo>
                  <a:pt x="44569" y="120051"/>
                  <a:pt x="89139" y="240102"/>
                  <a:pt x="258792" y="362310"/>
                </a:cubicBezTo>
                <a:cubicBezTo>
                  <a:pt x="428445" y="484518"/>
                  <a:pt x="774940" y="570781"/>
                  <a:pt x="1017917" y="733245"/>
                </a:cubicBezTo>
                <a:cubicBezTo>
                  <a:pt x="1260894" y="895709"/>
                  <a:pt x="1289648" y="1200509"/>
                  <a:pt x="1716656" y="1337094"/>
                </a:cubicBezTo>
                <a:cubicBezTo>
                  <a:pt x="2143664" y="1473679"/>
                  <a:pt x="3579962" y="1552755"/>
                  <a:pt x="3579962" y="1552755"/>
                </a:cubicBezTo>
                <a:lnTo>
                  <a:pt x="3579962" y="1552755"/>
                </a:lnTo>
                <a:lnTo>
                  <a:pt x="3579962" y="1552755"/>
                </a:lnTo>
              </a:path>
            </a:pathLst>
          </a:custGeom>
          <a:ln w="38100">
            <a:solidFill>
              <a:srgbClr val="FF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7" name="直接连接符 46"/>
          <p:cNvCxnSpPr>
            <a:stCxn id="34" idx="2"/>
          </p:cNvCxnSpPr>
          <p:nvPr/>
        </p:nvCxnSpPr>
        <p:spPr>
          <a:xfrm flipH="1">
            <a:off x="4495801" y="2044460"/>
            <a:ext cx="7188" cy="83209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>
            <a:stCxn id="34" idx="2"/>
            <a:endCxn id="34" idx="3"/>
          </p:cNvCxnSpPr>
          <p:nvPr/>
        </p:nvCxnSpPr>
        <p:spPr>
          <a:xfrm>
            <a:off x="4502989" y="2044460"/>
            <a:ext cx="698739" cy="60384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>
            <a:stCxn id="34" idx="1"/>
            <a:endCxn id="34" idx="2"/>
          </p:cNvCxnSpPr>
          <p:nvPr/>
        </p:nvCxnSpPr>
        <p:spPr>
          <a:xfrm>
            <a:off x="3743864" y="1673525"/>
            <a:ext cx="759125" cy="3709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>
            <a:stCxn id="34" idx="1"/>
            <a:endCxn id="34" idx="3"/>
          </p:cNvCxnSpPr>
          <p:nvPr/>
        </p:nvCxnSpPr>
        <p:spPr>
          <a:xfrm>
            <a:off x="3743864" y="1673525"/>
            <a:ext cx="1457864" cy="974784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186402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14400" y="310634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009EDB"/>
                </a:solidFill>
                <a:latin typeface="Helvetica" pitchFamily="34" charset="0"/>
                <a:cs typeface="Helvetica" pitchFamily="34" charset="0"/>
              </a:rPr>
              <a:t>沪深</a:t>
            </a:r>
            <a:r>
              <a:rPr lang="en-US" altLang="zh-CN" sz="3200" dirty="0" smtClean="0">
                <a:solidFill>
                  <a:srgbClr val="009EDB"/>
                </a:solidFill>
                <a:latin typeface="Helvetica" pitchFamily="34" charset="0"/>
                <a:cs typeface="Helvetica" pitchFamily="34" charset="0"/>
              </a:rPr>
              <a:t>300</a:t>
            </a:r>
            <a:r>
              <a:rPr lang="zh-CN" altLang="en-US" sz="3200" dirty="0" smtClean="0">
                <a:solidFill>
                  <a:srgbClr val="009EDB"/>
                </a:solidFill>
                <a:latin typeface="Helvetica" pitchFamily="34" charset="0"/>
                <a:cs typeface="Helvetica" pitchFamily="34" charset="0"/>
              </a:rPr>
              <a:t>期权仿真市场上经常有机会</a:t>
            </a:r>
            <a:endParaRPr lang="en-SG" sz="3200" dirty="0">
              <a:solidFill>
                <a:srgbClr val="009EDB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91200" y="4857750"/>
            <a:ext cx="3352800" cy="304800"/>
          </a:xfrm>
          <a:prstGeom prst="rect">
            <a:avLst/>
          </a:prstGeom>
          <a:solidFill>
            <a:srgbClr val="FFC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SG" dirty="0">
              <a:solidFill>
                <a:srgbClr val="56575B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04800" y="171450"/>
            <a:ext cx="0" cy="64770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52400" y="323850"/>
            <a:ext cx="685800" cy="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81000" y="1123950"/>
            <a:ext cx="1981200" cy="2743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600" dirty="0" smtClean="0">
              <a:solidFill>
                <a:srgbClr val="FFCC03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1600" dirty="0" smtClean="0">
                <a:solidFill>
                  <a:srgbClr val="FFCC03"/>
                </a:solidFill>
              </a:rPr>
              <a:t>时间：</a:t>
            </a:r>
            <a:r>
              <a:rPr lang="en-US" altLang="zh-CN" sz="1600" dirty="0" smtClean="0">
                <a:solidFill>
                  <a:srgbClr val="FFCC03"/>
                </a:solidFill>
              </a:rPr>
              <a:t>2014</a:t>
            </a:r>
            <a:r>
              <a:rPr lang="zh-CN" altLang="en-US" sz="1600" dirty="0" smtClean="0">
                <a:solidFill>
                  <a:srgbClr val="FFCC03"/>
                </a:solidFill>
              </a:rPr>
              <a:t>年</a:t>
            </a:r>
            <a:r>
              <a:rPr lang="en-US" altLang="zh-CN" sz="1600" dirty="0" smtClean="0">
                <a:solidFill>
                  <a:srgbClr val="FFCC03"/>
                </a:solidFill>
              </a:rPr>
              <a:t>5</a:t>
            </a:r>
            <a:r>
              <a:rPr lang="zh-CN" altLang="en-US" sz="1600" dirty="0" smtClean="0">
                <a:solidFill>
                  <a:srgbClr val="FFCC03"/>
                </a:solidFill>
              </a:rPr>
              <a:t>月</a:t>
            </a:r>
            <a:r>
              <a:rPr lang="en-US" altLang="zh-CN" sz="1600" dirty="0" smtClean="0">
                <a:solidFill>
                  <a:srgbClr val="FFCC03"/>
                </a:solidFill>
              </a:rPr>
              <a:t>12</a:t>
            </a:r>
            <a:r>
              <a:rPr lang="zh-CN" altLang="en-US" sz="1600" dirty="0" smtClean="0">
                <a:solidFill>
                  <a:srgbClr val="FFCC03"/>
                </a:solidFill>
              </a:rPr>
              <a:t>日</a:t>
            </a:r>
            <a:r>
              <a:rPr lang="en-US" altLang="zh-CN" sz="1600" dirty="0" smtClean="0">
                <a:solidFill>
                  <a:srgbClr val="FFCC03"/>
                </a:solidFill>
              </a:rPr>
              <a:t>10:08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1600" dirty="0" smtClean="0">
                <a:solidFill>
                  <a:srgbClr val="FFCC03"/>
                </a:solidFill>
              </a:rPr>
              <a:t>IF1405</a:t>
            </a:r>
            <a:r>
              <a:rPr lang="zh-CN" altLang="en-US" sz="1600" dirty="0" smtClean="0">
                <a:solidFill>
                  <a:srgbClr val="FFCC03"/>
                </a:solidFill>
              </a:rPr>
              <a:t>价格为</a:t>
            </a:r>
            <a:r>
              <a:rPr lang="en-US" altLang="zh-CN" sz="1600" dirty="0" smtClean="0">
                <a:solidFill>
                  <a:srgbClr val="FFCC03"/>
                </a:solidFill>
              </a:rPr>
              <a:t>2145.8</a:t>
            </a:r>
            <a:endParaRPr lang="en-US" altLang="zh-CN" sz="1600" dirty="0">
              <a:solidFill>
                <a:srgbClr val="FFCC03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1600" dirty="0" smtClean="0">
                <a:solidFill>
                  <a:srgbClr val="FFCC03"/>
                </a:solidFill>
              </a:rPr>
              <a:t>执行价为</a:t>
            </a:r>
            <a:r>
              <a:rPr lang="en-US" altLang="zh-CN" sz="1600" dirty="0" smtClean="0">
                <a:solidFill>
                  <a:srgbClr val="FFCC03"/>
                </a:solidFill>
              </a:rPr>
              <a:t>2200</a:t>
            </a:r>
            <a:r>
              <a:rPr lang="zh-CN" altLang="en-US" sz="1600" dirty="0" smtClean="0">
                <a:solidFill>
                  <a:srgbClr val="FFCC03"/>
                </a:solidFill>
              </a:rPr>
              <a:t>的看涨期权价格偏高</a:t>
            </a:r>
            <a:endParaRPr lang="en-US" altLang="zh-CN" sz="1600" dirty="0" smtClean="0">
              <a:solidFill>
                <a:srgbClr val="FFCC03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1600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真实交易时需观察买卖盘对价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SG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971550"/>
            <a:ext cx="644842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椭圆形标注 8"/>
          <p:cNvSpPr/>
          <p:nvPr/>
        </p:nvSpPr>
        <p:spPr>
          <a:xfrm>
            <a:off x="5791200" y="2952750"/>
            <a:ext cx="1066800" cy="228600"/>
          </a:xfrm>
          <a:prstGeom prst="wedgeEllipseCallout">
            <a:avLst/>
          </a:prstGeom>
          <a:ln w="6350">
            <a:solidFill>
              <a:srgbClr val="FF8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943600" y="2952750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/>
              <a:t>价格偏高</a:t>
            </a:r>
            <a:endParaRPr lang="zh-CN" altLang="en-US" sz="1200" dirty="0"/>
          </a:p>
        </p:txBody>
      </p:sp>
    </p:spTree>
    <p:extLst>
      <p:ext uri="{BB962C8B-B14F-4D97-AF65-F5344CB8AC3E}">
        <p14:creationId xmlns="" xmlns:p14="http://schemas.microsoft.com/office/powerpoint/2010/main" val="26186402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5791200" y="4857750"/>
            <a:ext cx="3352800" cy="304800"/>
          </a:xfrm>
          <a:prstGeom prst="rect">
            <a:avLst/>
          </a:prstGeom>
          <a:solidFill>
            <a:srgbClr val="FFC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SG" dirty="0">
              <a:solidFill>
                <a:srgbClr val="56575B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04800" y="171450"/>
            <a:ext cx="0" cy="64770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52400" y="323850"/>
            <a:ext cx="685800" cy="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00150"/>
            <a:ext cx="8467726" cy="2495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914400" y="310634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009EDB"/>
                </a:solidFill>
                <a:latin typeface="Helvetica" pitchFamily="34" charset="0"/>
                <a:cs typeface="Helvetica" pitchFamily="34" charset="0"/>
              </a:rPr>
              <a:t>沪深</a:t>
            </a:r>
            <a:r>
              <a:rPr lang="en-US" altLang="zh-CN" sz="3200" dirty="0" smtClean="0">
                <a:solidFill>
                  <a:srgbClr val="009EDB"/>
                </a:solidFill>
                <a:latin typeface="Helvetica" pitchFamily="34" charset="0"/>
                <a:cs typeface="Helvetica" pitchFamily="34" charset="0"/>
              </a:rPr>
              <a:t>300</a:t>
            </a:r>
            <a:r>
              <a:rPr lang="zh-CN" altLang="en-US" sz="3200" dirty="0" smtClean="0">
                <a:solidFill>
                  <a:srgbClr val="009EDB"/>
                </a:solidFill>
                <a:latin typeface="Helvetica" pitchFamily="34" charset="0"/>
                <a:cs typeface="Helvetica" pitchFamily="34" charset="0"/>
              </a:rPr>
              <a:t>期权仿真市场上经常有机会</a:t>
            </a:r>
            <a:endParaRPr lang="en-SG" sz="3200" dirty="0">
              <a:solidFill>
                <a:srgbClr val="009EDB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2438400" y="2495550"/>
            <a:ext cx="1600200" cy="533400"/>
          </a:xfrm>
          <a:prstGeom prst="roundRect">
            <a:avLst/>
          </a:prstGeom>
          <a:ln w="22225">
            <a:solidFill>
              <a:srgbClr val="FF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3714750"/>
            <a:ext cx="7696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400" dirty="0" smtClean="0">
                <a:solidFill>
                  <a:srgbClr val="FFCC03"/>
                </a:solidFill>
              </a:rPr>
              <a:t>做多</a:t>
            </a:r>
            <a:r>
              <a:rPr lang="en-US" altLang="zh-CN" sz="2400" dirty="0" smtClean="0">
                <a:solidFill>
                  <a:srgbClr val="FFCC03"/>
                </a:solidFill>
              </a:rPr>
              <a:t>1</a:t>
            </a:r>
            <a:r>
              <a:rPr lang="zh-CN" altLang="en-US" sz="2400" dirty="0" smtClean="0">
                <a:solidFill>
                  <a:srgbClr val="FFCC03"/>
                </a:solidFill>
              </a:rPr>
              <a:t>手</a:t>
            </a:r>
            <a:r>
              <a:rPr lang="en-US" altLang="zh-CN" sz="2400" dirty="0" smtClean="0">
                <a:solidFill>
                  <a:srgbClr val="FFCC03"/>
                </a:solidFill>
              </a:rPr>
              <a:t>IO1405-C-2150</a:t>
            </a:r>
            <a:r>
              <a:rPr lang="zh-CN" altLang="en-US" sz="2400" dirty="0" smtClean="0">
                <a:solidFill>
                  <a:srgbClr val="FFCC03"/>
                </a:solidFill>
              </a:rPr>
              <a:t>，做多</a:t>
            </a:r>
            <a:r>
              <a:rPr lang="en-US" altLang="zh-CN" sz="2400" dirty="0" smtClean="0">
                <a:solidFill>
                  <a:srgbClr val="FFCC03"/>
                </a:solidFill>
              </a:rPr>
              <a:t>1</a:t>
            </a:r>
            <a:r>
              <a:rPr lang="zh-CN" altLang="en-US" sz="2400" dirty="0" smtClean="0">
                <a:solidFill>
                  <a:srgbClr val="FFCC03"/>
                </a:solidFill>
              </a:rPr>
              <a:t>手</a:t>
            </a:r>
            <a:r>
              <a:rPr lang="en-US" altLang="zh-CN" sz="2400" dirty="0" smtClean="0">
                <a:solidFill>
                  <a:srgbClr val="FFCC03"/>
                </a:solidFill>
              </a:rPr>
              <a:t>I01405-C-2250</a:t>
            </a:r>
          </a:p>
          <a:p>
            <a:pPr>
              <a:buFont typeface="Wingdings" pitchFamily="2" charset="2"/>
              <a:buChar char="Ø"/>
            </a:pPr>
            <a:r>
              <a:rPr lang="zh-CN" altLang="en-US" sz="2400" dirty="0" smtClean="0">
                <a:solidFill>
                  <a:srgbClr val="FFCC03"/>
                </a:solidFill>
              </a:rPr>
              <a:t>做空</a:t>
            </a:r>
            <a:r>
              <a:rPr lang="en-US" altLang="zh-CN" sz="2400" dirty="0" smtClean="0">
                <a:solidFill>
                  <a:srgbClr val="FFCC03"/>
                </a:solidFill>
              </a:rPr>
              <a:t>2</a:t>
            </a:r>
            <a:r>
              <a:rPr lang="zh-CN" altLang="en-US" sz="2400" dirty="0" smtClean="0">
                <a:solidFill>
                  <a:srgbClr val="FFCC03"/>
                </a:solidFill>
              </a:rPr>
              <a:t>手</a:t>
            </a:r>
            <a:r>
              <a:rPr lang="en-US" altLang="zh-CN" sz="2400" dirty="0" smtClean="0">
                <a:solidFill>
                  <a:srgbClr val="FFCC03"/>
                </a:solidFill>
              </a:rPr>
              <a:t>IO1405-P-2200</a:t>
            </a:r>
          </a:p>
        </p:txBody>
      </p:sp>
    </p:spTree>
    <p:extLst>
      <p:ext uri="{BB962C8B-B14F-4D97-AF65-F5344CB8AC3E}">
        <p14:creationId xmlns="" xmlns:p14="http://schemas.microsoft.com/office/powerpoint/2010/main" val="26186402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30"/>
          <p:cNvSpPr>
            <a:spLocks noChangeArrowheads="1"/>
          </p:cNvSpPr>
          <p:nvPr/>
        </p:nvSpPr>
        <p:spPr bwMode="auto">
          <a:xfrm>
            <a:off x="1600200" y="3638550"/>
            <a:ext cx="6086475" cy="185737"/>
          </a:xfrm>
          <a:prstGeom prst="rect">
            <a:avLst/>
          </a:prstGeom>
          <a:gradFill rotWithShape="1">
            <a:gsLst>
              <a:gs pos="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华文细黑" pitchFamily="2" charset="-122"/>
            </a:endParaRPr>
          </a:p>
        </p:txBody>
      </p:sp>
      <p:sp>
        <p:nvSpPr>
          <p:cNvPr id="62" name="Rectangle 31"/>
          <p:cNvSpPr>
            <a:spLocks noChangeArrowheads="1"/>
          </p:cNvSpPr>
          <p:nvPr/>
        </p:nvSpPr>
        <p:spPr bwMode="auto">
          <a:xfrm>
            <a:off x="1609725" y="1044575"/>
            <a:ext cx="6086475" cy="185738"/>
          </a:xfrm>
          <a:prstGeom prst="rect">
            <a:avLst/>
          </a:prstGeom>
          <a:gradFill rotWithShape="1">
            <a:gsLst>
              <a:gs pos="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华文细黑" pitchFamily="2" charset="-122"/>
            </a:endParaRPr>
          </a:p>
        </p:txBody>
      </p:sp>
      <p:sp>
        <p:nvSpPr>
          <p:cNvPr id="63" name="Rectangle 32"/>
          <p:cNvSpPr>
            <a:spLocks noChangeArrowheads="1"/>
          </p:cNvSpPr>
          <p:nvPr/>
        </p:nvSpPr>
        <p:spPr bwMode="auto">
          <a:xfrm>
            <a:off x="1609725" y="1836738"/>
            <a:ext cx="6086475" cy="185737"/>
          </a:xfrm>
          <a:prstGeom prst="rect">
            <a:avLst/>
          </a:prstGeom>
          <a:gradFill rotWithShape="1">
            <a:gsLst>
              <a:gs pos="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华文细黑" pitchFamily="2" charset="-122"/>
            </a:endParaRPr>
          </a:p>
        </p:txBody>
      </p:sp>
      <p:sp>
        <p:nvSpPr>
          <p:cNvPr id="64" name="Rectangle 33"/>
          <p:cNvSpPr>
            <a:spLocks noChangeArrowheads="1"/>
          </p:cNvSpPr>
          <p:nvPr/>
        </p:nvSpPr>
        <p:spPr bwMode="auto">
          <a:xfrm>
            <a:off x="1609725" y="2628900"/>
            <a:ext cx="6086475" cy="185738"/>
          </a:xfrm>
          <a:prstGeom prst="rect">
            <a:avLst/>
          </a:prstGeom>
          <a:gradFill rotWithShape="1">
            <a:gsLst>
              <a:gs pos="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华文细黑" pitchFamily="2" charset="-122"/>
            </a:endParaRPr>
          </a:p>
        </p:txBody>
      </p:sp>
      <p:sp>
        <p:nvSpPr>
          <p:cNvPr id="65" name="Rectangle 34"/>
          <p:cNvSpPr>
            <a:spLocks noChangeArrowheads="1"/>
          </p:cNvSpPr>
          <p:nvPr/>
        </p:nvSpPr>
        <p:spPr bwMode="auto">
          <a:xfrm>
            <a:off x="1609725" y="3421063"/>
            <a:ext cx="6086475" cy="185737"/>
          </a:xfrm>
          <a:prstGeom prst="rect">
            <a:avLst/>
          </a:prstGeom>
          <a:gradFill rotWithShape="1">
            <a:gsLst>
              <a:gs pos="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华文细黑" pitchFamily="2" charset="-122"/>
            </a:endParaRPr>
          </a:p>
        </p:txBody>
      </p:sp>
      <p:sp>
        <p:nvSpPr>
          <p:cNvPr id="66" name="AutoShape 6"/>
          <p:cNvSpPr>
            <a:spLocks noChangeArrowheads="1"/>
          </p:cNvSpPr>
          <p:nvPr/>
        </p:nvSpPr>
        <p:spPr bwMode="auto">
          <a:xfrm>
            <a:off x="1647825" y="623888"/>
            <a:ext cx="6048375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5400000" scaled="1"/>
          </a:gradFill>
          <a:ln w="9525" algn="ctr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华文细黑" pitchFamily="2" charset="-122"/>
            </a:endParaRPr>
          </a:p>
        </p:txBody>
      </p:sp>
      <p:sp>
        <p:nvSpPr>
          <p:cNvPr id="67" name="AutoShape 9"/>
          <p:cNvSpPr>
            <a:spLocks noChangeArrowheads="1"/>
          </p:cNvSpPr>
          <p:nvPr/>
        </p:nvSpPr>
        <p:spPr bwMode="auto">
          <a:xfrm>
            <a:off x="1676400" y="1428750"/>
            <a:ext cx="6048375" cy="533400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华文细黑" pitchFamily="2" charset="-122"/>
            </a:endParaRPr>
          </a:p>
        </p:txBody>
      </p:sp>
      <p:sp>
        <p:nvSpPr>
          <p:cNvPr id="68" name="AutoShape 12"/>
          <p:cNvSpPr>
            <a:spLocks noChangeArrowheads="1"/>
          </p:cNvSpPr>
          <p:nvPr/>
        </p:nvSpPr>
        <p:spPr bwMode="auto">
          <a:xfrm>
            <a:off x="1647825" y="2208213"/>
            <a:ext cx="6048375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5400000" scaled="1"/>
          </a:gradFill>
          <a:ln w="9525" algn="ctr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zh-CN" b="1" i="1" kern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9" name="AutoShape 15"/>
          <p:cNvSpPr>
            <a:spLocks noChangeArrowheads="1"/>
          </p:cNvSpPr>
          <p:nvPr/>
        </p:nvSpPr>
        <p:spPr bwMode="auto">
          <a:xfrm>
            <a:off x="1647825" y="3000375"/>
            <a:ext cx="6048375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5400000" scaled="1"/>
          </a:gradFill>
          <a:ln w="9525" algn="ctr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华文细黑" pitchFamily="2" charset="-122"/>
            </a:endParaRPr>
          </a:p>
        </p:txBody>
      </p:sp>
      <p:sp>
        <p:nvSpPr>
          <p:cNvPr id="72" name="WordArt 20"/>
          <p:cNvSpPr>
            <a:spLocks noChangeArrowheads="1" noChangeShapeType="1" noTextEdit="1"/>
          </p:cNvSpPr>
          <p:nvPr/>
        </p:nvSpPr>
        <p:spPr bwMode="auto">
          <a:xfrm>
            <a:off x="1900237" y="766763"/>
            <a:ext cx="120650" cy="282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kern="10" dirty="0" smtClean="0">
                <a:ln w="3175">
                  <a:solidFill>
                    <a:srgbClr val="0875F8"/>
                  </a:solidFill>
                  <a:round/>
                  <a:headEnd/>
                  <a:tailEnd/>
                </a:ln>
                <a:solidFill>
                  <a:srgbClr val="0875F8"/>
                </a:solidFill>
                <a:latin typeface="黑体"/>
                <a:ea typeface="黑体"/>
              </a:rPr>
              <a:t>1</a:t>
            </a:r>
            <a:endParaRPr lang="zh-CN" altLang="en-US" sz="3600" b="1" kern="10" dirty="0" smtClean="0">
              <a:ln w="3175">
                <a:solidFill>
                  <a:srgbClr val="0875F8"/>
                </a:solidFill>
                <a:round/>
                <a:headEnd/>
                <a:tailEnd/>
              </a:ln>
              <a:solidFill>
                <a:srgbClr val="0875F8"/>
              </a:solidFill>
              <a:latin typeface="黑体"/>
              <a:ea typeface="黑体"/>
            </a:endParaRPr>
          </a:p>
        </p:txBody>
      </p:sp>
      <p:sp>
        <p:nvSpPr>
          <p:cNvPr id="73" name="WordArt 21"/>
          <p:cNvSpPr>
            <a:spLocks noChangeArrowheads="1" noChangeShapeType="1" noTextEdit="1"/>
          </p:cNvSpPr>
          <p:nvPr/>
        </p:nvSpPr>
        <p:spPr bwMode="auto">
          <a:xfrm>
            <a:off x="1897062" y="1531938"/>
            <a:ext cx="184150" cy="282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kern="10" dirty="0" smtClean="0">
                <a:ln w="3175">
                  <a:solidFill>
                    <a:srgbClr val="0875F8"/>
                  </a:solidFill>
                  <a:round/>
                  <a:headEnd/>
                  <a:tailEnd/>
                </a:ln>
                <a:solidFill>
                  <a:srgbClr val="0875F8"/>
                </a:solidFill>
                <a:latin typeface="黑体"/>
                <a:ea typeface="黑体"/>
              </a:rPr>
              <a:t>2</a:t>
            </a:r>
            <a:endParaRPr lang="zh-CN" altLang="en-US" sz="3600" b="1" kern="10" dirty="0" smtClean="0">
              <a:ln w="3175">
                <a:solidFill>
                  <a:srgbClr val="0875F8"/>
                </a:solidFill>
                <a:round/>
                <a:headEnd/>
                <a:tailEnd/>
              </a:ln>
              <a:solidFill>
                <a:srgbClr val="0875F8"/>
              </a:solidFill>
              <a:latin typeface="黑体"/>
              <a:ea typeface="黑体"/>
            </a:endParaRPr>
          </a:p>
        </p:txBody>
      </p:sp>
      <p:sp>
        <p:nvSpPr>
          <p:cNvPr id="74" name="WordArt 22"/>
          <p:cNvSpPr>
            <a:spLocks noChangeArrowheads="1" noChangeShapeType="1" noTextEdit="1"/>
          </p:cNvSpPr>
          <p:nvPr/>
        </p:nvSpPr>
        <p:spPr bwMode="auto">
          <a:xfrm>
            <a:off x="1905000" y="2343150"/>
            <a:ext cx="184150" cy="282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kern="10" dirty="0" smtClean="0">
                <a:ln w="3175">
                  <a:solidFill>
                    <a:srgbClr val="0875F8"/>
                  </a:solidFill>
                  <a:round/>
                  <a:headEnd/>
                  <a:tailEnd/>
                </a:ln>
                <a:solidFill>
                  <a:srgbClr val="0875F8"/>
                </a:solidFill>
                <a:latin typeface="黑体"/>
                <a:ea typeface="黑体"/>
              </a:rPr>
              <a:t>3</a:t>
            </a:r>
            <a:endParaRPr lang="zh-CN" altLang="en-US" sz="3600" b="1" kern="10" dirty="0" smtClean="0">
              <a:ln w="3175">
                <a:solidFill>
                  <a:srgbClr val="0875F8"/>
                </a:solidFill>
                <a:round/>
                <a:headEnd/>
                <a:tailEnd/>
              </a:ln>
              <a:solidFill>
                <a:srgbClr val="0875F8"/>
              </a:solidFill>
              <a:latin typeface="黑体"/>
              <a:ea typeface="黑体"/>
            </a:endParaRPr>
          </a:p>
        </p:txBody>
      </p:sp>
      <p:sp>
        <p:nvSpPr>
          <p:cNvPr id="75" name="WordArt 23"/>
          <p:cNvSpPr>
            <a:spLocks noChangeArrowheads="1" noChangeShapeType="1" noTextEdit="1"/>
          </p:cNvSpPr>
          <p:nvPr/>
        </p:nvSpPr>
        <p:spPr bwMode="auto">
          <a:xfrm>
            <a:off x="1905000" y="3105150"/>
            <a:ext cx="184150" cy="282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kern="10" dirty="0" smtClean="0">
                <a:ln w="3175">
                  <a:solidFill>
                    <a:srgbClr val="0875F8"/>
                  </a:solidFill>
                  <a:round/>
                  <a:headEnd/>
                  <a:tailEnd/>
                </a:ln>
                <a:solidFill>
                  <a:srgbClr val="0875F8"/>
                </a:solidFill>
                <a:latin typeface="黑体"/>
                <a:ea typeface="黑体"/>
              </a:rPr>
              <a:t>4</a:t>
            </a:r>
            <a:endParaRPr lang="zh-CN" altLang="en-US" sz="3600" b="1" kern="10" dirty="0" smtClean="0">
              <a:ln w="3175">
                <a:solidFill>
                  <a:srgbClr val="0875F8"/>
                </a:solidFill>
                <a:round/>
                <a:headEnd/>
                <a:tailEnd/>
              </a:ln>
              <a:solidFill>
                <a:srgbClr val="0875F8"/>
              </a:solidFill>
              <a:latin typeface="黑体"/>
              <a:ea typeface="黑体"/>
            </a:endParaRPr>
          </a:p>
        </p:txBody>
      </p:sp>
      <p:sp>
        <p:nvSpPr>
          <p:cNvPr id="77" name="AutoShape 25"/>
          <p:cNvSpPr>
            <a:spLocks noChangeArrowheads="1"/>
          </p:cNvSpPr>
          <p:nvPr/>
        </p:nvSpPr>
        <p:spPr bwMode="auto">
          <a:xfrm>
            <a:off x="1720850" y="623888"/>
            <a:ext cx="5403850" cy="533400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44000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lv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期权价格边界</a:t>
            </a:r>
            <a:endParaRPr lang="en-US" altLang="zh-CN" b="1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8" name="AutoShape 26"/>
          <p:cNvSpPr>
            <a:spLocks noChangeArrowheads="1"/>
          </p:cNvSpPr>
          <p:nvPr/>
        </p:nvSpPr>
        <p:spPr bwMode="auto">
          <a:xfrm>
            <a:off x="1720850" y="1416050"/>
            <a:ext cx="5403850" cy="533400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44000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lv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期权价差关系</a:t>
            </a:r>
            <a:endParaRPr lang="en-US" altLang="zh-CN" b="1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9" name="AutoShape 27"/>
          <p:cNvSpPr>
            <a:spLocks noChangeArrowheads="1"/>
          </p:cNvSpPr>
          <p:nvPr/>
        </p:nvSpPr>
        <p:spPr bwMode="auto">
          <a:xfrm>
            <a:off x="1720850" y="2208213"/>
            <a:ext cx="5403850" cy="533400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lv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期权价格凸性</a:t>
            </a:r>
            <a:endParaRPr lang="en-US" altLang="zh-CN" b="1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0" name="AutoShape 28"/>
          <p:cNvSpPr>
            <a:spLocks noChangeArrowheads="1"/>
          </p:cNvSpPr>
          <p:nvPr/>
        </p:nvSpPr>
        <p:spPr bwMode="auto">
          <a:xfrm>
            <a:off x="1720850" y="3000375"/>
            <a:ext cx="5403850" cy="533400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44000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lvl="1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PCP</a:t>
            </a:r>
            <a:r>
              <a:rPr lang="zh-CN" altLang="en-US" b="1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平价套利</a:t>
            </a:r>
            <a:endParaRPr lang="en-US" altLang="zh-CN" b="1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22734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14400" y="310634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009EDB"/>
                </a:solidFill>
                <a:latin typeface="Helvetica" pitchFamily="34" charset="0"/>
                <a:cs typeface="Helvetica" pitchFamily="34" charset="0"/>
              </a:rPr>
              <a:t>损益图</a:t>
            </a:r>
            <a:endParaRPr lang="en-SG" sz="3200" dirty="0">
              <a:solidFill>
                <a:srgbClr val="009EDB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91200" y="4857750"/>
            <a:ext cx="3352800" cy="304800"/>
          </a:xfrm>
          <a:prstGeom prst="rect">
            <a:avLst/>
          </a:prstGeom>
          <a:solidFill>
            <a:srgbClr val="FFC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SG" dirty="0">
              <a:solidFill>
                <a:srgbClr val="56575B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04800" y="171450"/>
            <a:ext cx="0" cy="64770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52400" y="323850"/>
            <a:ext cx="685800" cy="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8200" y="3714750"/>
            <a:ext cx="8001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200" dirty="0" smtClean="0">
                <a:solidFill>
                  <a:srgbClr val="FFCC03"/>
                </a:solidFill>
              </a:rPr>
              <a:t>该组合为看涨期权正向蝶式</a:t>
            </a:r>
            <a:r>
              <a:rPr lang="zh-CN" altLang="en-US" sz="2200" dirty="0" smtClean="0">
                <a:solidFill>
                  <a:srgbClr val="FFCC03"/>
                </a:solidFill>
              </a:rPr>
              <a:t>组合</a:t>
            </a:r>
            <a:endParaRPr lang="en-US" altLang="zh-CN" sz="2200" dirty="0" smtClean="0">
              <a:solidFill>
                <a:srgbClr val="FFCC03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2200" dirty="0" smtClean="0">
                <a:solidFill>
                  <a:srgbClr val="FFCC03"/>
                </a:solidFill>
              </a:rPr>
              <a:t>到期收益恒大于</a:t>
            </a:r>
            <a:r>
              <a:rPr lang="en-US" altLang="zh-CN" sz="2200" dirty="0" smtClean="0">
                <a:solidFill>
                  <a:srgbClr val="FFCC03"/>
                </a:solidFill>
              </a:rPr>
              <a:t>0</a:t>
            </a:r>
          </a:p>
          <a:p>
            <a:pPr>
              <a:buFont typeface="Wingdings" pitchFamily="2" charset="2"/>
              <a:buChar char="Ø"/>
            </a:pPr>
            <a:r>
              <a:rPr lang="zh-CN" altLang="en-US" sz="2200" dirty="0" smtClean="0">
                <a:solidFill>
                  <a:srgbClr val="FFCC03"/>
                </a:solidFill>
              </a:rPr>
              <a:t>期权到期</a:t>
            </a:r>
            <a:r>
              <a:rPr lang="zh-CN" altLang="en-US" sz="2200" dirty="0" smtClean="0">
                <a:solidFill>
                  <a:srgbClr val="FFCC03"/>
                </a:solidFill>
              </a:rPr>
              <a:t>时，若</a:t>
            </a:r>
            <a:r>
              <a:rPr lang="en-US" altLang="zh-CN" sz="2200" dirty="0" smtClean="0">
                <a:solidFill>
                  <a:srgbClr val="FFCC03"/>
                </a:solidFill>
              </a:rPr>
              <a:t>HS300</a:t>
            </a:r>
            <a:r>
              <a:rPr lang="zh-CN" altLang="en-US" sz="2200" dirty="0" smtClean="0">
                <a:solidFill>
                  <a:srgbClr val="FFCC03"/>
                </a:solidFill>
              </a:rPr>
              <a:t>指数在</a:t>
            </a:r>
            <a:r>
              <a:rPr lang="en-US" altLang="zh-CN" sz="2200" dirty="0" smtClean="0">
                <a:solidFill>
                  <a:srgbClr val="FFCC03"/>
                </a:solidFill>
              </a:rPr>
              <a:t>2150</a:t>
            </a:r>
            <a:r>
              <a:rPr lang="zh-CN" altLang="en-US" sz="2200" dirty="0" smtClean="0">
                <a:solidFill>
                  <a:srgbClr val="FFCC03"/>
                </a:solidFill>
              </a:rPr>
              <a:t>与</a:t>
            </a:r>
            <a:r>
              <a:rPr lang="en-US" altLang="zh-CN" sz="2200" dirty="0" smtClean="0">
                <a:solidFill>
                  <a:srgbClr val="FFCC03"/>
                </a:solidFill>
              </a:rPr>
              <a:t>2250</a:t>
            </a:r>
            <a:r>
              <a:rPr lang="zh-CN" altLang="en-US" sz="2200" dirty="0" smtClean="0">
                <a:solidFill>
                  <a:srgbClr val="FFCC03"/>
                </a:solidFill>
              </a:rPr>
              <a:t>之间，有额外收益</a:t>
            </a:r>
            <a:endParaRPr lang="en-US" altLang="zh-CN" sz="2200" dirty="0">
              <a:solidFill>
                <a:srgbClr val="FFCC03"/>
              </a:solidFill>
            </a:endParaRPr>
          </a:p>
        </p:txBody>
      </p:sp>
      <p:graphicFrame>
        <p:nvGraphicFramePr>
          <p:cNvPr id="9" name="图表 8"/>
          <p:cNvGraphicFramePr/>
          <p:nvPr/>
        </p:nvGraphicFramePr>
        <p:xfrm>
          <a:off x="1219200" y="742950"/>
          <a:ext cx="62484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3" name="直接连接符 12"/>
          <p:cNvCxnSpPr/>
          <p:nvPr/>
        </p:nvCxnSpPr>
        <p:spPr>
          <a:xfrm flipV="1">
            <a:off x="4343400" y="1200150"/>
            <a:ext cx="0" cy="2057400"/>
          </a:xfrm>
          <a:prstGeom prst="line">
            <a:avLst/>
          </a:prstGeom>
          <a:ln w="38100">
            <a:solidFill>
              <a:srgbClr val="FF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186402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14400" y="310634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009EDB"/>
                </a:solidFill>
                <a:latin typeface="Helvetica" pitchFamily="34" charset="0"/>
                <a:cs typeface="Helvetica" pitchFamily="34" charset="0"/>
              </a:rPr>
              <a:t>套利组合持有到期损益动态图</a:t>
            </a:r>
            <a:endParaRPr lang="en-SG" sz="3200" dirty="0">
              <a:solidFill>
                <a:srgbClr val="009EDB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91200" y="4857750"/>
            <a:ext cx="3352800" cy="304800"/>
          </a:xfrm>
          <a:prstGeom prst="rect">
            <a:avLst/>
          </a:prstGeom>
          <a:solidFill>
            <a:srgbClr val="FFC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SG" dirty="0">
              <a:solidFill>
                <a:srgbClr val="56575B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04800" y="171450"/>
            <a:ext cx="0" cy="64770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52400" y="323850"/>
            <a:ext cx="685800" cy="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90600" y="4324350"/>
            <a:ext cx="7696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400" dirty="0" smtClean="0">
                <a:solidFill>
                  <a:srgbClr val="FFCC03"/>
                </a:solidFill>
              </a:rPr>
              <a:t>该组合为看涨期权正向蝶式组合</a:t>
            </a:r>
            <a:endParaRPr lang="en-US" altLang="zh-CN" sz="2400" dirty="0">
              <a:solidFill>
                <a:srgbClr val="FFCC03"/>
              </a:solidFill>
            </a:endParaRPr>
          </a:p>
        </p:txBody>
      </p:sp>
      <p:pic>
        <p:nvPicPr>
          <p:cNvPr id="12" name="图片 11" descr="Arbitrage_TopButterflyHS300_2150C_2200C_2250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895350"/>
            <a:ext cx="4572000" cy="3429000"/>
          </a:xfrm>
          <a:prstGeom prst="rect">
            <a:avLst/>
          </a:prstGeom>
        </p:spPr>
      </p:pic>
      <p:cxnSp>
        <p:nvCxnSpPr>
          <p:cNvPr id="17" name="直接连接符 16"/>
          <p:cNvCxnSpPr/>
          <p:nvPr/>
        </p:nvCxnSpPr>
        <p:spPr>
          <a:xfrm flipV="1">
            <a:off x="4419600" y="1200150"/>
            <a:ext cx="0" cy="2743200"/>
          </a:xfrm>
          <a:prstGeom prst="line">
            <a:avLst/>
          </a:prstGeom>
          <a:ln w="38100">
            <a:solidFill>
              <a:srgbClr val="FF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186402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92861" y="3154624"/>
            <a:ext cx="9027339" cy="1245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TextBox 13"/>
          <p:cNvSpPr txBox="1"/>
          <p:nvPr/>
        </p:nvSpPr>
        <p:spPr>
          <a:xfrm>
            <a:off x="914400" y="310634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9EDB"/>
                </a:solidFill>
                <a:latin typeface="Helvetica" pitchFamily="34" charset="0"/>
                <a:cs typeface="Helvetica" pitchFamily="34" charset="0"/>
              </a:rPr>
              <a:t>PCP</a:t>
            </a:r>
            <a:r>
              <a:rPr lang="zh-CN" altLang="en-US" sz="3200" dirty="0" smtClean="0">
                <a:solidFill>
                  <a:srgbClr val="009EDB"/>
                </a:solidFill>
                <a:latin typeface="Helvetica" pitchFamily="34" charset="0"/>
                <a:cs typeface="Helvetica" pitchFamily="34" charset="0"/>
              </a:rPr>
              <a:t>平价</a:t>
            </a:r>
            <a:endParaRPr lang="en-SG" sz="3200" dirty="0">
              <a:solidFill>
                <a:srgbClr val="009EDB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91200" y="4857750"/>
            <a:ext cx="3352800" cy="304800"/>
          </a:xfrm>
          <a:prstGeom prst="rect">
            <a:avLst/>
          </a:prstGeom>
          <a:solidFill>
            <a:srgbClr val="FFC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SG" dirty="0">
              <a:solidFill>
                <a:srgbClr val="56575B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04800" y="171450"/>
            <a:ext cx="0" cy="64770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ardrop 26"/>
          <p:cNvSpPr/>
          <p:nvPr/>
        </p:nvSpPr>
        <p:spPr>
          <a:xfrm>
            <a:off x="316992" y="438150"/>
            <a:ext cx="445008" cy="3810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CC03"/>
                </a:solidFill>
                <a:latin typeface="Impact" pitchFamily="34" charset="0"/>
                <a:cs typeface="Arial" pitchFamily="34" charset="0"/>
              </a:rPr>
              <a:t>4</a:t>
            </a:r>
            <a:endParaRPr lang="en-SG" sz="3600" dirty="0">
              <a:solidFill>
                <a:srgbClr val="FFCC03"/>
              </a:solidFill>
              <a:latin typeface="Impact" pitchFamily="34" charset="0"/>
              <a:cs typeface="Arial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152400" y="323850"/>
            <a:ext cx="685800" cy="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3"/>
          <p:cNvSpPr/>
          <p:nvPr/>
        </p:nvSpPr>
        <p:spPr>
          <a:xfrm>
            <a:off x="685800" y="1200150"/>
            <a:ext cx="7772400" cy="3200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  <a:buSzPct val="105000"/>
              <a:buFont typeface="Wingdings" pitchFamily="2" charset="2"/>
              <a:buChar char="l"/>
            </a:pPr>
            <a:r>
              <a:rPr lang="zh-CN" altLang="zh-CN" sz="2000" dirty="0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</a:rPr>
              <a:t>组合</a:t>
            </a:r>
            <a:r>
              <a:rPr lang="en-US" altLang="zh-CN" sz="2000" dirty="0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</a:rPr>
              <a:t>A</a:t>
            </a:r>
            <a:r>
              <a:rPr lang="zh-CN" altLang="zh-CN" sz="2000" dirty="0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</a:rPr>
              <a:t>：一份欧式看涨期权加上金额为</a:t>
            </a:r>
            <a:r>
              <a:rPr lang="en-US" altLang="zh-CN" sz="2000" dirty="0" err="1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</a:rPr>
              <a:t>Xe</a:t>
            </a:r>
            <a:r>
              <a:rPr lang="en-US" altLang="zh-CN" sz="2000" baseline="30000" dirty="0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</a:rPr>
              <a:t>-r(T-t)</a:t>
            </a:r>
            <a:r>
              <a:rPr lang="zh-CN" altLang="zh-CN" sz="2000" dirty="0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</a:rPr>
              <a:t>的现金</a:t>
            </a:r>
            <a:endParaRPr lang="en-US" altLang="zh-CN" sz="2000" b="1" dirty="0" smtClean="0">
              <a:solidFill>
                <a:srgbClr val="FFCC03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  <a:buSzPct val="105000"/>
              <a:buFont typeface="Wingdings" pitchFamily="2" charset="2"/>
              <a:buChar char="l"/>
            </a:pPr>
            <a:r>
              <a:rPr lang="zh-CN" altLang="zh-CN" sz="2000" dirty="0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</a:rPr>
              <a:t>组合</a:t>
            </a:r>
            <a:r>
              <a:rPr lang="en-US" altLang="zh-CN" sz="2000" dirty="0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</a:rPr>
              <a:t>B</a:t>
            </a:r>
            <a:r>
              <a:rPr lang="zh-CN" altLang="zh-CN" sz="2000" dirty="0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</a:rPr>
              <a:t>：一份有效期和执行价格与组合</a:t>
            </a:r>
            <a:r>
              <a:rPr lang="en-US" altLang="zh-CN" sz="2000" dirty="0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</a:rPr>
              <a:t>A</a:t>
            </a:r>
            <a:r>
              <a:rPr lang="zh-CN" altLang="zh-CN" sz="2000" dirty="0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</a:rPr>
              <a:t>中看涨期权相同的欧式看跌期权加上一单位标的资产</a:t>
            </a:r>
            <a:endParaRPr lang="en-US" altLang="zh-CN" sz="2000" dirty="0" smtClean="0">
              <a:solidFill>
                <a:srgbClr val="FFCC03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  <a:buSzPct val="105000"/>
              <a:buFont typeface="Wingdings" pitchFamily="2" charset="2"/>
              <a:buChar char="l"/>
            </a:pPr>
            <a:r>
              <a:rPr lang="zh-CN" altLang="zh-CN" sz="2000" dirty="0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</a:rPr>
              <a:t>在期权到期时，两个组合的价值均为</a:t>
            </a:r>
            <a:r>
              <a:rPr lang="en-US" altLang="zh-CN" sz="2000" dirty="0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</a:rPr>
              <a:t>max(S</a:t>
            </a:r>
            <a:r>
              <a:rPr lang="en-US" altLang="zh-CN" sz="2000" baseline="-25000" dirty="0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</a:rPr>
              <a:t>T</a:t>
            </a:r>
            <a:r>
              <a:rPr lang="en-US" altLang="zh-CN" sz="2000" dirty="0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</a:rPr>
              <a:t>,X)</a:t>
            </a:r>
          </a:p>
          <a:p>
            <a:pPr>
              <a:lnSpc>
                <a:spcPct val="150000"/>
              </a:lnSpc>
              <a:buSzPct val="105000"/>
              <a:buFont typeface="Wingdings" pitchFamily="2" charset="2"/>
              <a:buChar char="l"/>
            </a:pPr>
            <a:r>
              <a:rPr lang="zh-CN" altLang="en-US" sz="2000" dirty="0" smtClean="0">
                <a:solidFill>
                  <a:srgbClr val="FFC000"/>
                </a:solidFill>
                <a:latin typeface="楷体_GB2312" pitchFamily="49" charset="-122"/>
                <a:ea typeface="楷体_GB2312" pitchFamily="49" charset="-122"/>
              </a:rPr>
              <a:t>对于沪深</a:t>
            </a:r>
            <a:r>
              <a:rPr lang="en-US" altLang="zh-CN" sz="2000" dirty="0" smtClean="0">
                <a:solidFill>
                  <a:srgbClr val="FFC000"/>
                </a:solidFill>
                <a:latin typeface="楷体_GB2312" pitchFamily="49" charset="-122"/>
                <a:ea typeface="楷体_GB2312" pitchFamily="49" charset="-122"/>
              </a:rPr>
              <a:t>300</a:t>
            </a:r>
            <a:r>
              <a:rPr lang="zh-CN" altLang="en-US" sz="2000" dirty="0" smtClean="0">
                <a:solidFill>
                  <a:srgbClr val="FFC000"/>
                </a:solidFill>
                <a:latin typeface="楷体_GB2312" pitchFamily="49" charset="-122"/>
                <a:ea typeface="楷体_GB2312" pitchFamily="49" charset="-122"/>
              </a:rPr>
              <a:t>股指期权来讲，由于不能提前行权，两组合在时刻</a:t>
            </a:r>
            <a:r>
              <a:rPr lang="en-US" altLang="zh-CN" sz="2000" dirty="0" smtClean="0">
                <a:solidFill>
                  <a:srgbClr val="FFC000"/>
                </a:solidFill>
                <a:latin typeface="楷体_GB2312" pitchFamily="49" charset="-122"/>
                <a:ea typeface="楷体_GB2312" pitchFamily="49" charset="-122"/>
              </a:rPr>
              <a:t>t</a:t>
            </a:r>
            <a:r>
              <a:rPr lang="zh-CN" altLang="en-US" sz="2000" dirty="0" smtClean="0">
                <a:solidFill>
                  <a:srgbClr val="FFC000"/>
                </a:solidFill>
                <a:latin typeface="楷体_GB2312" pitchFamily="49" charset="-122"/>
                <a:ea typeface="楷体_GB2312" pitchFamily="49" charset="-122"/>
              </a:rPr>
              <a:t>也应该相等</a:t>
            </a:r>
            <a:endParaRPr lang="en-US" altLang="zh-CN" sz="2000" dirty="0" smtClean="0">
              <a:solidFill>
                <a:srgbClr val="FFC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  <a:buSzPct val="105000"/>
              <a:buFont typeface="Wingdings" pitchFamily="2" charset="2"/>
              <a:buChar char="l"/>
            </a:pPr>
            <a:r>
              <a:rPr lang="en-US" altLang="zh-CN" sz="2000" i="1" dirty="0" err="1" smtClean="0">
                <a:solidFill>
                  <a:srgbClr val="FFCC03"/>
                </a:solidFill>
              </a:rPr>
              <a:t>C+Xe</a:t>
            </a:r>
            <a:r>
              <a:rPr lang="en-US" altLang="zh-CN" sz="2000" i="1" baseline="30000" dirty="0" smtClean="0">
                <a:solidFill>
                  <a:srgbClr val="FFCC03"/>
                </a:solidFill>
              </a:rPr>
              <a:t>-r(T-t)</a:t>
            </a:r>
            <a:r>
              <a:rPr lang="en-US" altLang="zh-CN" sz="2000" i="1" dirty="0" smtClean="0">
                <a:solidFill>
                  <a:srgbClr val="FFCC03"/>
                </a:solidFill>
              </a:rPr>
              <a:t>=P+S</a:t>
            </a:r>
            <a:endParaRPr lang="en-US" altLang="zh-CN" sz="2000" b="1" dirty="0" smtClean="0">
              <a:solidFill>
                <a:srgbClr val="FFCC03"/>
              </a:solidFill>
              <a:latin typeface="楷体_GB2312" pitchFamily="49" charset="-122"/>
              <a:ea typeface="楷体_GB2312" pitchFamily="49" charset="-122"/>
            </a:endParaRPr>
          </a:p>
          <a:p>
            <a:endParaRPr lang="en-SG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86402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92861" y="3154624"/>
            <a:ext cx="9027339" cy="1245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TextBox 13"/>
          <p:cNvSpPr txBox="1"/>
          <p:nvPr/>
        </p:nvSpPr>
        <p:spPr>
          <a:xfrm>
            <a:off x="914400" y="310634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009EDB"/>
                </a:solidFill>
                <a:latin typeface="Helvetica" pitchFamily="34" charset="0"/>
                <a:cs typeface="Helvetica" pitchFamily="34" charset="0"/>
              </a:rPr>
              <a:t>期权、期货平价</a:t>
            </a:r>
            <a:endParaRPr lang="en-SG" sz="3200" dirty="0">
              <a:solidFill>
                <a:srgbClr val="009EDB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91200" y="4857750"/>
            <a:ext cx="3352800" cy="304800"/>
          </a:xfrm>
          <a:prstGeom prst="rect">
            <a:avLst/>
          </a:prstGeom>
          <a:solidFill>
            <a:srgbClr val="FFC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SG" dirty="0">
              <a:solidFill>
                <a:srgbClr val="56575B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04800" y="171450"/>
            <a:ext cx="0" cy="64770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52400" y="323850"/>
            <a:ext cx="685800" cy="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3"/>
          <p:cNvSpPr/>
          <p:nvPr/>
        </p:nvSpPr>
        <p:spPr>
          <a:xfrm>
            <a:off x="685800" y="1200150"/>
            <a:ext cx="7772400" cy="3200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  <a:buSzPct val="105000"/>
              <a:buFont typeface="Wingdings" pitchFamily="2" charset="2"/>
              <a:buChar char="l"/>
            </a:pPr>
            <a:r>
              <a:rPr lang="zh-CN" altLang="en-US" sz="2000" dirty="0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</a:rPr>
              <a:t>期权到期时，</a:t>
            </a:r>
            <a:r>
              <a:rPr lang="en-US" altLang="zh-CN" sz="2000" i="1" dirty="0" smtClean="0">
                <a:solidFill>
                  <a:srgbClr val="FFCC03"/>
                </a:solidFill>
              </a:rPr>
              <a:t>C+X=P+S</a:t>
            </a:r>
          </a:p>
          <a:p>
            <a:pPr>
              <a:lnSpc>
                <a:spcPct val="150000"/>
              </a:lnSpc>
              <a:buSzPct val="105000"/>
              <a:buFont typeface="Wingdings" pitchFamily="2" charset="2"/>
              <a:buChar char="l"/>
            </a:pPr>
            <a:r>
              <a:rPr lang="en-US" altLang="zh-CN" sz="2000" dirty="0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</a:rPr>
              <a:t>PCP</a:t>
            </a:r>
            <a:r>
              <a:rPr lang="zh-CN" altLang="en-US" sz="2000" dirty="0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</a:rPr>
              <a:t>平价可转为看涨期权、看跌期权、期货平价</a:t>
            </a:r>
            <a:endParaRPr lang="en-US" altLang="zh-CN" sz="2000" dirty="0" smtClean="0">
              <a:solidFill>
                <a:srgbClr val="FFCC03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  <a:buSzPct val="105000"/>
              <a:buFont typeface="Wingdings" pitchFamily="2" charset="2"/>
              <a:buChar char="l"/>
            </a:pPr>
            <a:r>
              <a:rPr lang="zh-CN" altLang="en-US" sz="2000" dirty="0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</a:rPr>
              <a:t>沪深</a:t>
            </a:r>
            <a:r>
              <a:rPr lang="en-US" altLang="zh-CN" sz="2000" dirty="0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</a:rPr>
              <a:t>300</a:t>
            </a:r>
            <a:r>
              <a:rPr lang="zh-CN" altLang="en-US" sz="2000" dirty="0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</a:rPr>
              <a:t>指数期货到期时，期货与现货价格收敛，</a:t>
            </a:r>
            <a:r>
              <a:rPr lang="en-US" altLang="zh-CN" sz="2000" i="1" dirty="0" smtClean="0">
                <a:solidFill>
                  <a:srgbClr val="FFCC03"/>
                </a:solidFill>
              </a:rPr>
              <a:t> C+X=P+F</a:t>
            </a:r>
            <a:r>
              <a:rPr lang="zh-CN" altLang="en-US" sz="2000" dirty="0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</a:rPr>
              <a:t>必定满足</a:t>
            </a:r>
            <a:endParaRPr lang="en-US" altLang="zh-CN" sz="2000" dirty="0" smtClean="0">
              <a:solidFill>
                <a:srgbClr val="FFCC03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  <a:buSzPct val="105000"/>
              <a:buFont typeface="Wingdings" pitchFamily="2" charset="2"/>
              <a:buChar char="l"/>
            </a:pPr>
            <a:r>
              <a:rPr lang="zh-CN" altLang="en-US" sz="2000" dirty="0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</a:rPr>
              <a:t>成熟市场中，</a:t>
            </a:r>
            <a:r>
              <a:rPr lang="en-US" altLang="zh-CN" sz="2000" dirty="0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</a:rPr>
              <a:t>PCP</a:t>
            </a:r>
            <a:r>
              <a:rPr lang="zh-CN" altLang="en-US" sz="2000" dirty="0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</a:rPr>
              <a:t>平价套利大多转为期权、期货平价套利</a:t>
            </a:r>
            <a:endParaRPr lang="en-US" altLang="zh-CN" sz="2000" dirty="0" smtClean="0">
              <a:solidFill>
                <a:srgbClr val="FFCC03"/>
              </a:solidFill>
              <a:latin typeface="楷体_GB2312" pitchFamily="49" charset="-122"/>
              <a:ea typeface="楷体_GB2312" pitchFamily="49" charset="-122"/>
            </a:endParaRPr>
          </a:p>
          <a:p>
            <a:endParaRPr lang="en-SG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86402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14400" y="310634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009EDB"/>
                </a:solidFill>
                <a:latin typeface="Helvetica" pitchFamily="34" charset="0"/>
                <a:cs typeface="Helvetica" pitchFamily="34" charset="0"/>
              </a:rPr>
              <a:t>套利机会</a:t>
            </a:r>
            <a:endParaRPr lang="en-SG" sz="3200" dirty="0">
              <a:solidFill>
                <a:srgbClr val="009EDB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91200" y="4857750"/>
            <a:ext cx="3352800" cy="304800"/>
          </a:xfrm>
          <a:prstGeom prst="rect">
            <a:avLst/>
          </a:prstGeom>
          <a:solidFill>
            <a:srgbClr val="FFC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SG" dirty="0">
              <a:solidFill>
                <a:srgbClr val="56575B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04800" y="171450"/>
            <a:ext cx="0" cy="64770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52400" y="323850"/>
            <a:ext cx="685800" cy="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3"/>
          <p:cNvSpPr/>
          <p:nvPr/>
        </p:nvSpPr>
        <p:spPr>
          <a:xfrm>
            <a:off x="685800" y="1200150"/>
            <a:ext cx="7772400" cy="3200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  <a:buSzPct val="105000"/>
              <a:buFont typeface="Wingdings" pitchFamily="2" charset="2"/>
              <a:buChar char="l"/>
            </a:pPr>
            <a:r>
              <a:rPr lang="en-US" altLang="zh-CN" sz="2000" i="1" dirty="0" smtClean="0">
                <a:solidFill>
                  <a:srgbClr val="FFCC03"/>
                </a:solidFill>
              </a:rPr>
              <a:t>C+X&gt;P+F</a:t>
            </a:r>
            <a:r>
              <a:rPr lang="zh-CN" altLang="en-US" sz="2000" i="1" dirty="0" smtClean="0">
                <a:solidFill>
                  <a:srgbClr val="FFCC03"/>
                </a:solidFill>
              </a:rPr>
              <a:t>，</a:t>
            </a:r>
            <a:r>
              <a:rPr lang="zh-CN" altLang="zh-CN" sz="2000" dirty="0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</a:rPr>
              <a:t>做多看跌期权、做多期货，同时做空与看跌期权相对应的看涨期权</a:t>
            </a:r>
            <a:endParaRPr lang="en-US" altLang="zh-CN" sz="2000" dirty="0" smtClean="0">
              <a:solidFill>
                <a:srgbClr val="FFCC03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  <a:buSzPct val="105000"/>
              <a:buFont typeface="Wingdings" pitchFamily="2" charset="2"/>
              <a:buChar char="l"/>
            </a:pPr>
            <a:r>
              <a:rPr lang="en-US" altLang="zh-CN" sz="2000" i="1" dirty="0" smtClean="0">
                <a:solidFill>
                  <a:srgbClr val="FFCC03"/>
                </a:solidFill>
              </a:rPr>
              <a:t>C+X&lt;P+F</a:t>
            </a:r>
            <a:r>
              <a:rPr lang="zh-CN" altLang="en-US" sz="2000" i="1" dirty="0" smtClean="0">
                <a:solidFill>
                  <a:srgbClr val="FFCC03"/>
                </a:solidFill>
              </a:rPr>
              <a:t>，</a:t>
            </a:r>
            <a:r>
              <a:rPr lang="zh-CN" altLang="zh-CN" sz="2000" dirty="0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</a:rPr>
              <a:t>做空看跌期权、做空期货，同时做多与看跌期权相对应的看涨期权</a:t>
            </a:r>
            <a:endParaRPr lang="en-US" altLang="zh-CN" sz="2000" dirty="0" smtClean="0">
              <a:solidFill>
                <a:srgbClr val="FFCC03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  <a:buSzPct val="105000"/>
              <a:buFont typeface="Wingdings" pitchFamily="2" charset="2"/>
              <a:buChar char="l"/>
            </a:pPr>
            <a:r>
              <a:rPr lang="zh-CN" altLang="en-US" sz="2000" dirty="0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</a:rPr>
              <a:t>套利成本包括交易成本、冲击成本、资金占用成本</a:t>
            </a:r>
            <a:endParaRPr lang="en-US" altLang="zh-CN" sz="2000" dirty="0" smtClean="0">
              <a:solidFill>
                <a:srgbClr val="FFCC03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  <a:buSzPct val="105000"/>
              <a:buFont typeface="Wingdings" pitchFamily="2" charset="2"/>
              <a:buChar char="l"/>
            </a:pPr>
            <a:r>
              <a:rPr lang="zh-CN" altLang="en-US" sz="2000" dirty="0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</a:rPr>
              <a:t>考虑了套利成本后，期权价格与期货价格之间会存在一个无套利区间带</a:t>
            </a:r>
            <a:endParaRPr lang="en-US" altLang="zh-CN" sz="2000" dirty="0" smtClean="0">
              <a:solidFill>
                <a:srgbClr val="FFCC03"/>
              </a:solidFill>
              <a:latin typeface="楷体_GB2312" pitchFamily="49" charset="-122"/>
              <a:ea typeface="楷体_GB2312" pitchFamily="49" charset="-122"/>
            </a:endParaRPr>
          </a:p>
          <a:p>
            <a:endParaRPr lang="en-SG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86402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14400" y="310634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009EDB"/>
                </a:solidFill>
                <a:latin typeface="Helvetica" pitchFamily="34" charset="0"/>
                <a:cs typeface="Helvetica" pitchFamily="34" charset="0"/>
              </a:rPr>
              <a:t>套利机会监控</a:t>
            </a:r>
            <a:endParaRPr lang="en-SG" sz="3200" dirty="0">
              <a:solidFill>
                <a:srgbClr val="009EDB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91200" y="4857750"/>
            <a:ext cx="3352800" cy="304800"/>
          </a:xfrm>
          <a:prstGeom prst="rect">
            <a:avLst/>
          </a:prstGeom>
          <a:solidFill>
            <a:srgbClr val="FFC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SG" dirty="0">
              <a:solidFill>
                <a:srgbClr val="56575B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04800" y="171450"/>
            <a:ext cx="0" cy="64770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52400" y="323850"/>
            <a:ext cx="685800" cy="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3"/>
          <p:cNvSpPr/>
          <p:nvPr/>
        </p:nvSpPr>
        <p:spPr>
          <a:xfrm>
            <a:off x="685800" y="1200150"/>
            <a:ext cx="7772400" cy="2362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  <a:buSzPct val="105000"/>
              <a:buFont typeface="Wingdings" pitchFamily="2" charset="2"/>
              <a:buChar char="l"/>
            </a:pPr>
            <a:r>
              <a:rPr lang="zh-CN" altLang="en-US" sz="2000" dirty="0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</a:rPr>
              <a:t>期权合约流动性不好，套利监控时不能用最新价，必须用买卖盘价格</a:t>
            </a:r>
            <a:endParaRPr lang="en-US" altLang="zh-CN" sz="2000" dirty="0" smtClean="0">
              <a:solidFill>
                <a:srgbClr val="FFCC03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  <a:buSzPct val="105000"/>
              <a:buFont typeface="Wingdings" pitchFamily="2" charset="2"/>
              <a:buChar char="l"/>
            </a:pPr>
            <a:r>
              <a:rPr lang="zh-CN" altLang="en-US" sz="2000" dirty="0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</a:rPr>
              <a:t>期权期货平价套利是看涨期权、看跌期权、期货三者之间进行套利，这与前面几种无风险</a:t>
            </a:r>
            <a:r>
              <a:rPr lang="zh-CN" altLang="en-US" sz="2000" dirty="0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</a:rPr>
              <a:t>套利</a:t>
            </a:r>
            <a:r>
              <a:rPr lang="zh-CN" altLang="en-US" sz="2000" dirty="0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</a:rPr>
              <a:t>策略</a:t>
            </a:r>
            <a:r>
              <a:rPr lang="zh-CN" altLang="en-US" sz="2000" dirty="0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</a:rPr>
              <a:t>不同</a:t>
            </a:r>
            <a:endParaRPr lang="en-US" altLang="zh-CN" sz="2000" dirty="0" smtClean="0">
              <a:solidFill>
                <a:srgbClr val="FFCC03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  <a:buSzPct val="105000"/>
              <a:buFont typeface="Wingdings" pitchFamily="2" charset="2"/>
              <a:buChar char="l"/>
            </a:pPr>
            <a:r>
              <a:rPr lang="zh-CN" altLang="en-US" sz="2000" dirty="0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</a:rPr>
              <a:t>实际交易时，期权、期货的手数比为</a:t>
            </a:r>
            <a:r>
              <a:rPr lang="en-US" altLang="zh-CN" sz="2000" dirty="0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</a:rPr>
              <a:t>3:1</a:t>
            </a:r>
            <a:endParaRPr lang="en-SG" altLang="en-US" sz="2000" dirty="0">
              <a:solidFill>
                <a:srgbClr val="FFCC03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86402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14400" y="310634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009EDB"/>
                </a:solidFill>
                <a:latin typeface="Helvetica" pitchFamily="34" charset="0"/>
                <a:cs typeface="Helvetica" pitchFamily="34" charset="0"/>
              </a:rPr>
              <a:t>恒生指数期权上偶尔存在套利机会</a:t>
            </a:r>
            <a:endParaRPr lang="en-SG" sz="3200" dirty="0">
              <a:solidFill>
                <a:srgbClr val="009EDB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91200" y="4857750"/>
            <a:ext cx="3352800" cy="304800"/>
          </a:xfrm>
          <a:prstGeom prst="rect">
            <a:avLst/>
          </a:prstGeom>
          <a:solidFill>
            <a:srgbClr val="FFC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SG" dirty="0">
              <a:solidFill>
                <a:srgbClr val="56575B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04800" y="171450"/>
            <a:ext cx="0" cy="64770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52400" y="323850"/>
            <a:ext cx="685800" cy="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33400" y="1047750"/>
            <a:ext cx="2438400" cy="3733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CN" altLang="en-US" sz="1600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说明</a:t>
            </a:r>
            <a:endParaRPr lang="en-US" sz="1600" dirty="0" smtClean="0">
              <a:solidFill>
                <a:srgbClr val="FFCC03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1600" dirty="0" smtClean="0">
                <a:solidFill>
                  <a:srgbClr val="FFCC03"/>
                </a:solidFill>
              </a:rPr>
              <a:t>右图为</a:t>
            </a:r>
            <a:r>
              <a:rPr lang="en-US" altLang="zh-CN" sz="1600" dirty="0" smtClean="0">
                <a:solidFill>
                  <a:srgbClr val="FFCC03"/>
                </a:solidFill>
              </a:rPr>
              <a:t>3</a:t>
            </a:r>
            <a:r>
              <a:rPr lang="zh-CN" altLang="en-US" sz="1600" dirty="0" smtClean="0">
                <a:solidFill>
                  <a:srgbClr val="FFCC03"/>
                </a:solidFill>
              </a:rPr>
              <a:t>月</a:t>
            </a:r>
            <a:r>
              <a:rPr lang="en-US" altLang="zh-CN" sz="1600" dirty="0" smtClean="0">
                <a:solidFill>
                  <a:srgbClr val="FFCC03"/>
                </a:solidFill>
              </a:rPr>
              <a:t>17</a:t>
            </a:r>
            <a:r>
              <a:rPr lang="zh-CN" altLang="en-US" sz="1600" dirty="0" smtClean="0">
                <a:solidFill>
                  <a:srgbClr val="FFCC03"/>
                </a:solidFill>
              </a:rPr>
              <a:t>日</a:t>
            </a:r>
            <a:r>
              <a:rPr lang="zh-CN" altLang="zh-CN" sz="1600" dirty="0" smtClean="0">
                <a:solidFill>
                  <a:srgbClr val="FFCC03"/>
                </a:solidFill>
              </a:rPr>
              <a:t>执行价格为</a:t>
            </a:r>
            <a:r>
              <a:rPr lang="en-US" altLang="zh-CN" sz="1600" dirty="0" smtClean="0">
                <a:solidFill>
                  <a:srgbClr val="FFCC03"/>
                </a:solidFill>
              </a:rPr>
              <a:t>22400</a:t>
            </a:r>
            <a:r>
              <a:rPr lang="zh-CN" altLang="zh-CN" sz="1600" dirty="0" smtClean="0">
                <a:solidFill>
                  <a:srgbClr val="FFCC03"/>
                </a:solidFill>
              </a:rPr>
              <a:t>的恒生指数期权平价套利机会分析</a:t>
            </a:r>
            <a:endParaRPr lang="en-US" altLang="zh-CN" sz="1600" dirty="0">
              <a:solidFill>
                <a:srgbClr val="FFCC03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1600" dirty="0" smtClean="0">
                <a:solidFill>
                  <a:srgbClr val="FFCC03"/>
                </a:solidFill>
              </a:rPr>
              <a:t>监控时采用的是买卖盘对手价格</a:t>
            </a:r>
            <a:endParaRPr lang="en-US" altLang="zh-CN" sz="1600" dirty="0">
              <a:solidFill>
                <a:srgbClr val="FFCC03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CN" altLang="zh-CN" sz="1600" dirty="0" smtClean="0">
                <a:solidFill>
                  <a:srgbClr val="FFCC03"/>
                </a:solidFill>
              </a:rPr>
              <a:t>套利</a:t>
            </a:r>
            <a:r>
              <a:rPr lang="en-US" altLang="zh-CN" sz="1600" dirty="0" smtClean="0">
                <a:solidFill>
                  <a:srgbClr val="FFCC03"/>
                </a:solidFill>
              </a:rPr>
              <a:t>1</a:t>
            </a:r>
            <a:r>
              <a:rPr lang="zh-CN" altLang="zh-CN" sz="1600" dirty="0" smtClean="0">
                <a:solidFill>
                  <a:srgbClr val="FFCC03"/>
                </a:solidFill>
              </a:rPr>
              <a:t>表示看涨期权价格相对较低的套利；套利</a:t>
            </a:r>
            <a:r>
              <a:rPr lang="en-US" altLang="zh-CN" sz="1600" dirty="0" smtClean="0">
                <a:solidFill>
                  <a:srgbClr val="FFCC03"/>
                </a:solidFill>
              </a:rPr>
              <a:t>2</a:t>
            </a:r>
            <a:r>
              <a:rPr lang="zh-CN" altLang="zh-CN" sz="1600" dirty="0" smtClean="0">
                <a:solidFill>
                  <a:srgbClr val="FFCC03"/>
                </a:solidFill>
              </a:rPr>
              <a:t>表示看涨期权价格相对较高的套利</a:t>
            </a:r>
            <a:endParaRPr lang="en-US" altLang="zh-CN" sz="1600" dirty="0" smtClean="0">
              <a:solidFill>
                <a:srgbClr val="FFCC03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1600" dirty="0" smtClean="0">
                <a:solidFill>
                  <a:srgbClr val="FFCC03"/>
                </a:solidFill>
              </a:rPr>
              <a:t>成熟市场上主力合约上套利机会较少，非主力合约上偶尔存在套利机会</a:t>
            </a:r>
            <a:endParaRPr lang="en-US" altLang="en-US" sz="1600" dirty="0" smtClean="0">
              <a:solidFill>
                <a:srgbClr val="FFCC03"/>
              </a:solidFill>
            </a:endParaRPr>
          </a:p>
          <a:p>
            <a:endParaRPr lang="en-SG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图表 14"/>
          <p:cNvGraphicFramePr/>
          <p:nvPr/>
        </p:nvGraphicFramePr>
        <p:xfrm>
          <a:off x="2971800" y="1123950"/>
          <a:ext cx="57150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椭圆形标注 7"/>
          <p:cNvSpPr/>
          <p:nvPr/>
        </p:nvSpPr>
        <p:spPr>
          <a:xfrm>
            <a:off x="5029200" y="1504950"/>
            <a:ext cx="1066800" cy="228600"/>
          </a:xfrm>
          <a:prstGeom prst="wedgeEllipseCallout">
            <a:avLst/>
          </a:prstGeom>
          <a:ln w="6350">
            <a:solidFill>
              <a:srgbClr val="FF808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6186402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8200" y="28575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9EDB"/>
                </a:solidFill>
                <a:latin typeface="Helvetica" pitchFamily="34" charset="0"/>
                <a:cs typeface="Helvetica" pitchFamily="34" charset="0"/>
              </a:rPr>
              <a:t>HS300</a:t>
            </a:r>
            <a:r>
              <a:rPr lang="zh-CN" altLang="en-US" sz="3200" dirty="0" smtClean="0">
                <a:solidFill>
                  <a:srgbClr val="009EDB"/>
                </a:solidFill>
                <a:latin typeface="Helvetica" pitchFamily="34" charset="0"/>
                <a:cs typeface="Helvetica" pitchFamily="34" charset="0"/>
              </a:rPr>
              <a:t>仿真期权合约上套利机会经常存在</a:t>
            </a:r>
            <a:endParaRPr lang="en-SG" sz="3200" dirty="0">
              <a:solidFill>
                <a:srgbClr val="009EDB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91200" y="4857750"/>
            <a:ext cx="3352800" cy="304800"/>
          </a:xfrm>
          <a:prstGeom prst="rect">
            <a:avLst/>
          </a:prstGeom>
          <a:solidFill>
            <a:srgbClr val="FFC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SG" dirty="0">
              <a:solidFill>
                <a:srgbClr val="56575B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04800" y="171450"/>
            <a:ext cx="0" cy="64770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52400" y="323850"/>
            <a:ext cx="685800" cy="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47750"/>
            <a:ext cx="8077201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3"/>
          <p:cNvSpPr/>
          <p:nvPr/>
        </p:nvSpPr>
        <p:spPr>
          <a:xfrm>
            <a:off x="609600" y="3028950"/>
            <a:ext cx="8077200" cy="1828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  <a:buSzPct val="105000"/>
              <a:buFont typeface="Wingdings" pitchFamily="2" charset="2"/>
              <a:buChar char="l"/>
            </a:pPr>
            <a:r>
              <a:rPr lang="en-US" altLang="zh-CN" sz="1600" dirty="0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</a:rPr>
              <a:t>IF1405</a:t>
            </a:r>
            <a:r>
              <a:rPr lang="zh-CN" altLang="en-US" sz="1600" dirty="0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</a:rPr>
              <a:t>对应时点价格为</a:t>
            </a:r>
            <a:r>
              <a:rPr lang="en-US" altLang="zh-CN" sz="1600" dirty="0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</a:rPr>
              <a:t>2150</a:t>
            </a:r>
            <a:r>
              <a:rPr lang="zh-CN" altLang="en-US" sz="1600" dirty="0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1600" dirty="0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</a:rPr>
              <a:t>2014</a:t>
            </a:r>
            <a:r>
              <a:rPr lang="zh-CN" altLang="en-US" sz="1600" dirty="0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</a:rPr>
              <a:t>年</a:t>
            </a:r>
            <a:r>
              <a:rPr lang="en-US" altLang="zh-CN" sz="1600" dirty="0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</a:rPr>
              <a:t>5</a:t>
            </a:r>
            <a:r>
              <a:rPr lang="zh-CN" altLang="en-US" sz="1600" dirty="0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</a:rPr>
              <a:t>月</a:t>
            </a:r>
            <a:r>
              <a:rPr lang="en-US" altLang="zh-CN" sz="1600" dirty="0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</a:rPr>
              <a:t>12</a:t>
            </a:r>
            <a:r>
              <a:rPr lang="zh-CN" altLang="en-US" sz="1600" dirty="0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</a:rPr>
              <a:t>日）</a:t>
            </a:r>
            <a:endParaRPr lang="en-US" altLang="zh-CN" sz="1600" dirty="0" smtClean="0">
              <a:solidFill>
                <a:srgbClr val="FFCC03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  <a:buSzPct val="105000"/>
              <a:buFont typeface="Wingdings" pitchFamily="2" charset="2"/>
              <a:buChar char="l"/>
            </a:pPr>
            <a:r>
              <a:rPr lang="zh-CN" altLang="en-US" sz="1600" dirty="0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</a:rPr>
              <a:t>看涨期权价格相对较高，空看涨期权，多看跌期权和期货</a:t>
            </a:r>
            <a:r>
              <a:rPr lang="en-US" altLang="zh-CN" sz="1600" dirty="0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</a:rPr>
              <a:t>,C+X&gt;P+F(14+2200&gt;61+2150)</a:t>
            </a:r>
          </a:p>
          <a:p>
            <a:pPr>
              <a:lnSpc>
                <a:spcPct val="150000"/>
              </a:lnSpc>
              <a:buSzPct val="105000"/>
              <a:buFont typeface="Wingdings" pitchFamily="2" charset="2"/>
              <a:buChar char="l"/>
            </a:pPr>
            <a:r>
              <a:rPr lang="zh-CN" altLang="en-US" sz="1600" dirty="0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</a:rPr>
              <a:t>看涨期权价格相对较低，多看涨期权，空看跌期权和期货</a:t>
            </a:r>
            <a:r>
              <a:rPr lang="en-US" altLang="zh-CN" sz="1600" dirty="0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</a:rPr>
              <a:t>,C+X&lt;P+F(189+1950&lt;1+2150)</a:t>
            </a:r>
          </a:p>
          <a:p>
            <a:pPr>
              <a:lnSpc>
                <a:spcPct val="150000"/>
              </a:lnSpc>
              <a:buSzPct val="105000"/>
              <a:buFont typeface="Wingdings" pitchFamily="2" charset="2"/>
              <a:buChar char="l"/>
            </a:pPr>
            <a:r>
              <a:rPr lang="en-US" altLang="zh-CN" sz="1600" dirty="0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</a:rPr>
              <a:t>5</a:t>
            </a:r>
            <a:r>
              <a:rPr lang="zh-CN" altLang="en-US" sz="1600" dirty="0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</a:rPr>
              <a:t>月</a:t>
            </a:r>
            <a:r>
              <a:rPr lang="en-US" altLang="zh-CN" sz="1600" dirty="0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</a:rPr>
              <a:t>12</a:t>
            </a:r>
            <a:r>
              <a:rPr lang="zh-CN" altLang="en-US" sz="1600" dirty="0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</a:rPr>
              <a:t>日，</a:t>
            </a:r>
            <a:r>
              <a:rPr lang="en-US" altLang="zh-CN" sz="1600" dirty="0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</a:rPr>
              <a:t>5</a:t>
            </a:r>
            <a:r>
              <a:rPr lang="zh-CN" altLang="en-US" sz="1600" dirty="0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</a:rPr>
              <a:t>月期权还有</a:t>
            </a:r>
            <a:r>
              <a:rPr lang="en-US" altLang="zh-CN" sz="1600" dirty="0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</a:rPr>
              <a:t>4</a:t>
            </a:r>
            <a:r>
              <a:rPr lang="zh-CN" altLang="en-US" sz="1600" dirty="0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</a:rPr>
              <a:t>天到期，到期后会完全收敛，投资者可持有到期交割</a:t>
            </a:r>
            <a:endParaRPr lang="en-US" altLang="zh-CN" sz="1600" dirty="0" smtClean="0">
              <a:solidFill>
                <a:srgbClr val="FFCC03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  <a:buSzPct val="105000"/>
              <a:buFont typeface="Wingdings" pitchFamily="2" charset="2"/>
              <a:buChar char="l"/>
            </a:pPr>
            <a:r>
              <a:rPr lang="zh-CN" altLang="en-US" sz="1600" dirty="0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</a:rPr>
              <a:t>期权到期前，平价关系回归可以提前平仓，但需关注成本的区别</a:t>
            </a:r>
            <a:endParaRPr lang="en-US" altLang="zh-CN" sz="1600" dirty="0" smtClean="0">
              <a:solidFill>
                <a:srgbClr val="FFCC03"/>
              </a:solidFill>
              <a:latin typeface="楷体_GB2312" pitchFamily="49" charset="-122"/>
              <a:ea typeface="楷体_GB2312" pitchFamily="49" charset="-122"/>
            </a:endParaRPr>
          </a:p>
          <a:p>
            <a:endParaRPr lang="en-SG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2057400" y="2114550"/>
            <a:ext cx="6172200" cy="152400"/>
          </a:xfrm>
          <a:prstGeom prst="roundRect">
            <a:avLst/>
          </a:prstGeom>
          <a:ln w="22225">
            <a:solidFill>
              <a:srgbClr val="FF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2057400" y="1200150"/>
            <a:ext cx="6172200" cy="228600"/>
          </a:xfrm>
          <a:prstGeom prst="roundRect">
            <a:avLst/>
          </a:prstGeom>
          <a:ln w="2222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6186402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14400" y="310634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009EDB"/>
                </a:solidFill>
                <a:latin typeface="Helvetica" pitchFamily="34" charset="0"/>
                <a:cs typeface="Helvetica" pitchFamily="34" charset="0"/>
              </a:rPr>
              <a:t>损益图</a:t>
            </a:r>
            <a:r>
              <a:rPr lang="en-US" altLang="zh-CN" sz="3200" dirty="0" smtClean="0">
                <a:solidFill>
                  <a:srgbClr val="009EDB"/>
                </a:solidFill>
                <a:latin typeface="Helvetica" pitchFamily="34" charset="0"/>
                <a:cs typeface="Helvetica" pitchFamily="34" charset="0"/>
              </a:rPr>
              <a:t>-</a:t>
            </a:r>
            <a:r>
              <a:rPr lang="zh-CN" altLang="en-US" sz="3200" dirty="0" smtClean="0">
                <a:solidFill>
                  <a:srgbClr val="009EDB"/>
                </a:solidFill>
                <a:latin typeface="Helvetica" pitchFamily="34" charset="0"/>
                <a:cs typeface="Helvetica" pitchFamily="34" charset="0"/>
              </a:rPr>
              <a:t>看涨期权价格过高</a:t>
            </a:r>
            <a:endParaRPr lang="en-SG" sz="3200" dirty="0">
              <a:solidFill>
                <a:srgbClr val="009EDB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91200" y="4857750"/>
            <a:ext cx="3352800" cy="304800"/>
          </a:xfrm>
          <a:prstGeom prst="rect">
            <a:avLst/>
          </a:prstGeom>
          <a:solidFill>
            <a:srgbClr val="FFC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SG" dirty="0">
              <a:solidFill>
                <a:srgbClr val="56575B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04800" y="171450"/>
            <a:ext cx="0" cy="64770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52400" y="323850"/>
            <a:ext cx="685800" cy="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14400" y="3638550"/>
            <a:ext cx="7696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400" dirty="0" smtClean="0">
                <a:solidFill>
                  <a:srgbClr val="FFCC03"/>
                </a:solidFill>
              </a:rPr>
              <a:t>做多</a:t>
            </a:r>
            <a:r>
              <a:rPr lang="en-US" altLang="zh-CN" sz="2400" dirty="0" smtClean="0">
                <a:solidFill>
                  <a:srgbClr val="FFCC03"/>
                </a:solidFill>
              </a:rPr>
              <a:t>I01405-P-2200</a:t>
            </a:r>
            <a:r>
              <a:rPr lang="zh-CN" altLang="en-US" sz="2400" dirty="0" smtClean="0">
                <a:solidFill>
                  <a:srgbClr val="FFCC03"/>
                </a:solidFill>
              </a:rPr>
              <a:t>，做多</a:t>
            </a:r>
            <a:r>
              <a:rPr lang="en-US" altLang="zh-CN" sz="2400" dirty="0" smtClean="0">
                <a:solidFill>
                  <a:srgbClr val="FFCC03"/>
                </a:solidFill>
              </a:rPr>
              <a:t>IF1405</a:t>
            </a:r>
          </a:p>
          <a:p>
            <a:pPr>
              <a:buFont typeface="Wingdings" pitchFamily="2" charset="2"/>
              <a:buChar char="Ø"/>
            </a:pPr>
            <a:r>
              <a:rPr lang="zh-CN" altLang="en-US" sz="2400" dirty="0" smtClean="0">
                <a:solidFill>
                  <a:srgbClr val="FFCC03"/>
                </a:solidFill>
              </a:rPr>
              <a:t>做空</a:t>
            </a:r>
            <a:r>
              <a:rPr lang="en-US" altLang="zh-CN" sz="2400" dirty="0" smtClean="0">
                <a:solidFill>
                  <a:srgbClr val="FFCC03"/>
                </a:solidFill>
              </a:rPr>
              <a:t>IO1405-C-2200</a:t>
            </a:r>
          </a:p>
          <a:p>
            <a:pPr>
              <a:buFont typeface="Wingdings" pitchFamily="2" charset="2"/>
              <a:buChar char="Ø"/>
            </a:pPr>
            <a:r>
              <a:rPr lang="zh-CN" altLang="en-US" sz="2400" dirty="0" smtClean="0">
                <a:solidFill>
                  <a:srgbClr val="FFCC03"/>
                </a:solidFill>
              </a:rPr>
              <a:t>最大持有时间</a:t>
            </a:r>
            <a:r>
              <a:rPr lang="en-US" altLang="zh-CN" sz="2400" dirty="0" smtClean="0">
                <a:solidFill>
                  <a:srgbClr val="FFCC03"/>
                </a:solidFill>
              </a:rPr>
              <a:t>5</a:t>
            </a:r>
            <a:r>
              <a:rPr lang="zh-CN" altLang="en-US" sz="2400" dirty="0" smtClean="0">
                <a:solidFill>
                  <a:srgbClr val="FFCC03"/>
                </a:solidFill>
              </a:rPr>
              <a:t>天，总收益</a:t>
            </a:r>
            <a:r>
              <a:rPr lang="en-US" altLang="zh-CN" sz="2400" dirty="0" smtClean="0">
                <a:solidFill>
                  <a:srgbClr val="FFCC03"/>
                </a:solidFill>
              </a:rPr>
              <a:t>3</a:t>
            </a:r>
            <a:r>
              <a:rPr lang="zh-CN" altLang="en-US" sz="2400" dirty="0" smtClean="0">
                <a:solidFill>
                  <a:srgbClr val="FFCC03"/>
                </a:solidFill>
              </a:rPr>
              <a:t>点</a:t>
            </a:r>
            <a:endParaRPr lang="en-US" altLang="zh-CN" sz="2400" dirty="0">
              <a:solidFill>
                <a:srgbClr val="FFCC03"/>
              </a:solidFill>
            </a:endParaRPr>
          </a:p>
        </p:txBody>
      </p:sp>
      <p:graphicFrame>
        <p:nvGraphicFramePr>
          <p:cNvPr id="9" name="图表 8"/>
          <p:cNvGraphicFramePr/>
          <p:nvPr/>
        </p:nvGraphicFramePr>
        <p:xfrm>
          <a:off x="1066800" y="819150"/>
          <a:ext cx="70104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3" name="直接连接符 12"/>
          <p:cNvCxnSpPr/>
          <p:nvPr/>
        </p:nvCxnSpPr>
        <p:spPr>
          <a:xfrm flipV="1">
            <a:off x="4800600" y="1276350"/>
            <a:ext cx="0" cy="1676400"/>
          </a:xfrm>
          <a:prstGeom prst="line">
            <a:avLst/>
          </a:prstGeom>
          <a:ln w="38100">
            <a:solidFill>
              <a:srgbClr val="FF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186402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14400" y="310634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009EDB"/>
                </a:solidFill>
                <a:latin typeface="Helvetica" pitchFamily="34" charset="0"/>
                <a:cs typeface="Helvetica" pitchFamily="34" charset="0"/>
              </a:rPr>
              <a:t>损益图</a:t>
            </a:r>
            <a:r>
              <a:rPr lang="en-US" altLang="zh-CN" sz="3200" dirty="0" smtClean="0">
                <a:solidFill>
                  <a:srgbClr val="009EDB"/>
                </a:solidFill>
                <a:latin typeface="Helvetica" pitchFamily="34" charset="0"/>
                <a:cs typeface="Helvetica" pitchFamily="34" charset="0"/>
              </a:rPr>
              <a:t>-</a:t>
            </a:r>
            <a:r>
              <a:rPr lang="zh-CN" altLang="en-US" sz="3200" dirty="0" smtClean="0">
                <a:solidFill>
                  <a:srgbClr val="009EDB"/>
                </a:solidFill>
                <a:latin typeface="Helvetica" pitchFamily="34" charset="0"/>
                <a:cs typeface="Helvetica" pitchFamily="34" charset="0"/>
              </a:rPr>
              <a:t>看涨期权价格过低</a:t>
            </a:r>
            <a:endParaRPr lang="en-SG" sz="3200" dirty="0">
              <a:solidFill>
                <a:srgbClr val="009EDB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91200" y="4857750"/>
            <a:ext cx="3352800" cy="304800"/>
          </a:xfrm>
          <a:prstGeom prst="rect">
            <a:avLst/>
          </a:prstGeom>
          <a:solidFill>
            <a:srgbClr val="FFC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SG" dirty="0">
              <a:solidFill>
                <a:srgbClr val="56575B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04800" y="171450"/>
            <a:ext cx="0" cy="64770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52400" y="323850"/>
            <a:ext cx="685800" cy="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14400" y="3638550"/>
            <a:ext cx="7696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400" dirty="0" smtClean="0">
                <a:solidFill>
                  <a:srgbClr val="FFCC03"/>
                </a:solidFill>
              </a:rPr>
              <a:t>做多</a:t>
            </a:r>
            <a:r>
              <a:rPr lang="en-US" altLang="zh-CN" sz="2400" dirty="0" smtClean="0">
                <a:solidFill>
                  <a:srgbClr val="FFCC03"/>
                </a:solidFill>
              </a:rPr>
              <a:t>I01405-C-2200</a:t>
            </a:r>
          </a:p>
          <a:p>
            <a:pPr>
              <a:buFont typeface="Wingdings" pitchFamily="2" charset="2"/>
              <a:buChar char="Ø"/>
            </a:pPr>
            <a:r>
              <a:rPr lang="zh-CN" altLang="en-US" sz="2400" dirty="0" smtClean="0">
                <a:solidFill>
                  <a:srgbClr val="FFCC03"/>
                </a:solidFill>
              </a:rPr>
              <a:t>做空</a:t>
            </a:r>
            <a:r>
              <a:rPr lang="en-US" altLang="zh-CN" sz="2400" dirty="0" smtClean="0">
                <a:solidFill>
                  <a:srgbClr val="FFCC03"/>
                </a:solidFill>
              </a:rPr>
              <a:t>IO1405-P-2200</a:t>
            </a:r>
            <a:r>
              <a:rPr lang="zh-CN" altLang="en-US" sz="2400" dirty="0" smtClean="0">
                <a:solidFill>
                  <a:srgbClr val="FFCC03"/>
                </a:solidFill>
              </a:rPr>
              <a:t>，做空</a:t>
            </a:r>
            <a:r>
              <a:rPr lang="en-US" altLang="zh-CN" sz="2400" dirty="0" smtClean="0">
                <a:solidFill>
                  <a:srgbClr val="FFCC03"/>
                </a:solidFill>
              </a:rPr>
              <a:t>IF1405</a:t>
            </a:r>
          </a:p>
          <a:p>
            <a:pPr>
              <a:buFont typeface="Wingdings" pitchFamily="2" charset="2"/>
              <a:buChar char="Ø"/>
            </a:pPr>
            <a:r>
              <a:rPr lang="zh-CN" altLang="en-US" sz="2400" dirty="0" smtClean="0">
                <a:solidFill>
                  <a:srgbClr val="FFCC03"/>
                </a:solidFill>
              </a:rPr>
              <a:t>最大持有时间</a:t>
            </a:r>
            <a:r>
              <a:rPr lang="en-US" altLang="zh-CN" sz="2400" dirty="0" smtClean="0">
                <a:solidFill>
                  <a:srgbClr val="FFCC03"/>
                </a:solidFill>
              </a:rPr>
              <a:t>5</a:t>
            </a:r>
            <a:r>
              <a:rPr lang="zh-CN" altLang="en-US" sz="2400" dirty="0" smtClean="0">
                <a:solidFill>
                  <a:srgbClr val="FFCC03"/>
                </a:solidFill>
              </a:rPr>
              <a:t>天，总收益</a:t>
            </a:r>
            <a:r>
              <a:rPr lang="en-US" altLang="zh-CN" sz="2400" dirty="0" smtClean="0">
                <a:solidFill>
                  <a:srgbClr val="FFCC03"/>
                </a:solidFill>
              </a:rPr>
              <a:t>12</a:t>
            </a:r>
            <a:r>
              <a:rPr lang="zh-CN" altLang="en-US" sz="2400" dirty="0" smtClean="0">
                <a:solidFill>
                  <a:srgbClr val="FFCC03"/>
                </a:solidFill>
              </a:rPr>
              <a:t>点</a:t>
            </a:r>
            <a:endParaRPr lang="en-US" altLang="zh-CN" sz="2400" dirty="0">
              <a:solidFill>
                <a:srgbClr val="FFCC03"/>
              </a:solidFill>
            </a:endParaRPr>
          </a:p>
        </p:txBody>
      </p:sp>
      <p:graphicFrame>
        <p:nvGraphicFramePr>
          <p:cNvPr id="10" name="图表 9"/>
          <p:cNvGraphicFramePr/>
          <p:nvPr/>
        </p:nvGraphicFramePr>
        <p:xfrm>
          <a:off x="990600" y="895350"/>
          <a:ext cx="6858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" name="直接连接符 11"/>
          <p:cNvCxnSpPr/>
          <p:nvPr/>
        </p:nvCxnSpPr>
        <p:spPr>
          <a:xfrm flipV="1">
            <a:off x="6705600" y="1352550"/>
            <a:ext cx="0" cy="1524000"/>
          </a:xfrm>
          <a:prstGeom prst="line">
            <a:avLst/>
          </a:prstGeom>
          <a:ln w="38100">
            <a:solidFill>
              <a:srgbClr val="FF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186402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6661" y="3562350"/>
            <a:ext cx="9027339" cy="1245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TextBox 13"/>
          <p:cNvSpPr txBox="1"/>
          <p:nvPr/>
        </p:nvSpPr>
        <p:spPr>
          <a:xfrm>
            <a:off x="914400" y="310634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009EDB"/>
                </a:solidFill>
                <a:latin typeface="Helvetica" pitchFamily="34" charset="0"/>
                <a:cs typeface="Helvetica" pitchFamily="34" charset="0"/>
              </a:rPr>
              <a:t>期权价格边界</a:t>
            </a:r>
            <a:r>
              <a:rPr lang="en-US" altLang="zh-CN" sz="3200" dirty="0" smtClean="0">
                <a:solidFill>
                  <a:srgbClr val="009EDB"/>
                </a:solidFill>
                <a:latin typeface="Helvetica" pitchFamily="34" charset="0"/>
                <a:cs typeface="Helvetica" pitchFamily="34" charset="0"/>
              </a:rPr>
              <a:t>—</a:t>
            </a:r>
            <a:r>
              <a:rPr lang="zh-CN" altLang="en-US" sz="3200" dirty="0" smtClean="0">
                <a:solidFill>
                  <a:srgbClr val="009EDB"/>
                </a:solidFill>
                <a:latin typeface="Helvetica" pitchFamily="34" charset="0"/>
                <a:cs typeface="Helvetica" pitchFamily="34" charset="0"/>
              </a:rPr>
              <a:t>看涨期权</a:t>
            </a:r>
            <a:endParaRPr lang="en-SG" sz="3200" dirty="0">
              <a:solidFill>
                <a:srgbClr val="009EDB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399" y="3790950"/>
            <a:ext cx="7696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400" dirty="0" smtClean="0">
                <a:solidFill>
                  <a:srgbClr val="FFCC03"/>
                </a:solidFill>
              </a:rPr>
              <a:t>股指期权看涨期权上限为沪深</a:t>
            </a:r>
            <a:r>
              <a:rPr lang="en-US" altLang="zh-CN" sz="2400" dirty="0" smtClean="0">
                <a:solidFill>
                  <a:srgbClr val="FFCC03"/>
                </a:solidFill>
              </a:rPr>
              <a:t>300</a:t>
            </a:r>
            <a:r>
              <a:rPr lang="zh-CN" altLang="en-US" sz="2400" dirty="0" smtClean="0">
                <a:solidFill>
                  <a:srgbClr val="FFCC03"/>
                </a:solidFill>
              </a:rPr>
              <a:t>指数</a:t>
            </a:r>
            <a:r>
              <a:rPr lang="zh-CN" altLang="en-US" sz="2400" dirty="0" smtClean="0">
                <a:solidFill>
                  <a:srgbClr val="FFCC03"/>
                </a:solidFill>
              </a:rPr>
              <a:t>价格</a:t>
            </a:r>
            <a:endParaRPr lang="en-US" altLang="zh-CN" sz="2400" dirty="0" smtClean="0">
              <a:solidFill>
                <a:srgbClr val="FFCC03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2400" dirty="0" smtClean="0">
                <a:solidFill>
                  <a:srgbClr val="FFCC03"/>
                </a:solidFill>
              </a:rPr>
              <a:t>股指期权看涨期权下限为内涵价值</a:t>
            </a:r>
            <a:r>
              <a:rPr lang="en-US" altLang="zh-CN" sz="2400" dirty="0" smtClean="0">
                <a:solidFill>
                  <a:srgbClr val="FFCC03"/>
                </a:solidFill>
              </a:rPr>
              <a:t>max(S-</a:t>
            </a:r>
            <a:r>
              <a:rPr lang="en-US" altLang="zh-CN" sz="2400" dirty="0" err="1" smtClean="0">
                <a:solidFill>
                  <a:srgbClr val="FFCC03"/>
                </a:solidFill>
              </a:rPr>
              <a:t>Xe</a:t>
            </a:r>
            <a:r>
              <a:rPr lang="en-US" altLang="zh-CN" sz="2400" i="1" baseline="30000" dirty="0" smtClean="0">
                <a:solidFill>
                  <a:srgbClr val="FFCC03"/>
                </a:solidFill>
              </a:rPr>
              <a:t>-r(T-t)</a:t>
            </a:r>
            <a:r>
              <a:rPr lang="en-US" altLang="zh-CN" sz="2400" dirty="0" smtClean="0">
                <a:solidFill>
                  <a:srgbClr val="FFCC03"/>
                </a:solidFill>
              </a:rPr>
              <a:t>,0)  </a:t>
            </a:r>
            <a:endParaRPr lang="en-US" altLang="zh-CN" sz="2400" dirty="0">
              <a:solidFill>
                <a:srgbClr val="FFCC03"/>
              </a:solidFill>
            </a:endParaRPr>
          </a:p>
          <a:p>
            <a:endParaRPr lang="zh-CN" altLang="zh-CN" sz="2400" dirty="0">
              <a:solidFill>
                <a:srgbClr val="FFCC03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91200" y="4857750"/>
            <a:ext cx="3352800" cy="304800"/>
          </a:xfrm>
          <a:prstGeom prst="rect">
            <a:avLst/>
          </a:prstGeom>
          <a:solidFill>
            <a:srgbClr val="FFC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SG" dirty="0">
              <a:solidFill>
                <a:srgbClr val="56575B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04800" y="171450"/>
            <a:ext cx="0" cy="64770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ardrop 26"/>
          <p:cNvSpPr/>
          <p:nvPr/>
        </p:nvSpPr>
        <p:spPr>
          <a:xfrm>
            <a:off x="316992" y="438150"/>
            <a:ext cx="445008" cy="3810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CC03"/>
                </a:solidFill>
                <a:latin typeface="Impact" pitchFamily="34" charset="0"/>
                <a:cs typeface="Arial" pitchFamily="34" charset="0"/>
              </a:rPr>
              <a:t>1</a:t>
            </a:r>
            <a:endParaRPr lang="en-SG" sz="3600" dirty="0">
              <a:solidFill>
                <a:srgbClr val="FFCC03"/>
              </a:solidFill>
              <a:latin typeface="Impact" pitchFamily="34" charset="0"/>
              <a:cs typeface="Arial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152400" y="323850"/>
            <a:ext cx="685800" cy="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914400" y="971550"/>
            <a:ext cx="2133600" cy="2819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CN" altLang="en-US" sz="1600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图中参数</a:t>
            </a:r>
            <a:endParaRPr lang="en-US" sz="1600" dirty="0" smtClean="0">
              <a:solidFill>
                <a:srgbClr val="FFCC03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1600" dirty="0" smtClean="0">
                <a:solidFill>
                  <a:srgbClr val="FFCC03"/>
                </a:solidFill>
              </a:rPr>
              <a:t>右图为股指看涨期权价格变化动态图</a:t>
            </a:r>
            <a:endParaRPr lang="en-US" altLang="zh-CN" sz="1600" dirty="0" smtClean="0">
              <a:solidFill>
                <a:srgbClr val="FFCC03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1600" dirty="0" smtClean="0">
                <a:solidFill>
                  <a:srgbClr val="FFCC03"/>
                </a:solidFill>
              </a:rPr>
              <a:t>执行价格为</a:t>
            </a:r>
            <a:r>
              <a:rPr lang="en-US" altLang="zh-CN" sz="1600" dirty="0" smtClean="0">
                <a:solidFill>
                  <a:srgbClr val="FFCC03"/>
                </a:solidFill>
              </a:rPr>
              <a:t>2200</a:t>
            </a:r>
            <a:r>
              <a:rPr lang="zh-CN" altLang="en-US" sz="1600" dirty="0" smtClean="0">
                <a:solidFill>
                  <a:srgbClr val="FFCC03"/>
                </a:solidFill>
              </a:rPr>
              <a:t>点</a:t>
            </a:r>
            <a:endParaRPr lang="en-US" altLang="zh-CN" sz="1600" dirty="0" smtClean="0">
              <a:solidFill>
                <a:srgbClr val="FFCC03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1600" dirty="0" smtClean="0">
                <a:solidFill>
                  <a:srgbClr val="FFCC03"/>
                </a:solidFill>
              </a:rPr>
              <a:t>时间跨度为</a:t>
            </a:r>
            <a:r>
              <a:rPr lang="en-US" altLang="zh-CN" sz="1600" dirty="0" smtClean="0">
                <a:solidFill>
                  <a:srgbClr val="FFCC03"/>
                </a:solidFill>
              </a:rPr>
              <a:t>1</a:t>
            </a:r>
            <a:r>
              <a:rPr lang="zh-CN" altLang="en-US" sz="1600" dirty="0" smtClean="0">
                <a:solidFill>
                  <a:srgbClr val="FFCC03"/>
                </a:solidFill>
              </a:rPr>
              <a:t>年至到期</a:t>
            </a:r>
            <a:endParaRPr lang="en-US" altLang="zh-CN" sz="1600" dirty="0">
              <a:solidFill>
                <a:srgbClr val="FFCC03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1600" dirty="0" smtClean="0">
                <a:solidFill>
                  <a:srgbClr val="FFCC03"/>
                </a:solidFill>
              </a:rPr>
              <a:t>隐含波动率稳定在</a:t>
            </a:r>
            <a:r>
              <a:rPr lang="en-US" altLang="zh-CN" sz="1600" dirty="0" smtClean="0">
                <a:solidFill>
                  <a:srgbClr val="FFCC03"/>
                </a:solidFill>
              </a:rPr>
              <a:t>25%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1600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随着时间到期，看涨期权越靠近价格下界</a:t>
            </a:r>
            <a:endParaRPr lang="en-US" sz="1600" dirty="0" smtClean="0">
              <a:solidFill>
                <a:srgbClr val="FFCC03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SG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图片 16" descr="HS300_CallOptionUpLineDownLinegi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971550"/>
            <a:ext cx="4572000" cy="27938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186402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14400" y="310634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009EDB"/>
                </a:solidFill>
                <a:latin typeface="Helvetica" pitchFamily="34" charset="0"/>
                <a:cs typeface="Helvetica" pitchFamily="34" charset="0"/>
              </a:rPr>
              <a:t>平价套利了结</a:t>
            </a:r>
            <a:endParaRPr lang="en-SG" sz="3200" dirty="0">
              <a:solidFill>
                <a:srgbClr val="009EDB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91200" y="4857750"/>
            <a:ext cx="3352800" cy="304800"/>
          </a:xfrm>
          <a:prstGeom prst="rect">
            <a:avLst/>
          </a:prstGeom>
          <a:solidFill>
            <a:srgbClr val="FFC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SG" dirty="0">
              <a:solidFill>
                <a:srgbClr val="56575B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04800" y="171450"/>
            <a:ext cx="0" cy="64770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52400" y="323850"/>
            <a:ext cx="685800" cy="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/>
          <p:nvPr/>
        </p:nvSpPr>
        <p:spPr>
          <a:xfrm>
            <a:off x="762000" y="1200150"/>
            <a:ext cx="7772400" cy="3581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  <a:buSzPct val="105000"/>
              <a:buFont typeface="Wingdings" pitchFamily="2" charset="2"/>
              <a:buChar char="l"/>
            </a:pPr>
            <a:r>
              <a:rPr lang="zh-CN" altLang="en-US" sz="2000" dirty="0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</a:rPr>
              <a:t>持有到期交割，沪深</a:t>
            </a:r>
            <a:r>
              <a:rPr lang="en-US" altLang="zh-CN" sz="2000" dirty="0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</a:rPr>
              <a:t>300</a:t>
            </a:r>
            <a:r>
              <a:rPr lang="zh-CN" altLang="en-US" sz="2000" dirty="0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</a:rPr>
              <a:t>股指期权、期货结算价完全一样，交割时</a:t>
            </a:r>
            <a:r>
              <a:rPr lang="en-US" altLang="zh-CN" sz="2000" dirty="0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</a:rPr>
              <a:t>C+X=P+F</a:t>
            </a:r>
            <a:r>
              <a:rPr lang="zh-CN" altLang="en-US" sz="2000" dirty="0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</a:rPr>
              <a:t>等式必然</a:t>
            </a:r>
            <a:r>
              <a:rPr lang="zh-CN" altLang="en-US" sz="2000" dirty="0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</a:rPr>
              <a:t>满足</a:t>
            </a:r>
            <a:endParaRPr lang="en-US" altLang="zh-CN" sz="2000" dirty="0" smtClean="0">
              <a:solidFill>
                <a:srgbClr val="FFCC03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  <a:buSzPct val="105000"/>
              <a:buFont typeface="Wingdings" pitchFamily="2" charset="2"/>
              <a:buChar char="l"/>
            </a:pPr>
            <a:r>
              <a:rPr lang="zh-CN" altLang="en-US" sz="2000" dirty="0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</a:rPr>
              <a:t>参与交割时，交割成本为</a:t>
            </a:r>
            <a:r>
              <a:rPr lang="en-US" altLang="zh-CN" sz="2000" dirty="0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2000" dirty="0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</a:rPr>
              <a:t>手期货交割成本加上</a:t>
            </a:r>
            <a:r>
              <a:rPr lang="en-US" altLang="zh-CN" sz="2000" dirty="0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2000" dirty="0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</a:rPr>
              <a:t>手期权交割成本</a:t>
            </a:r>
            <a:endParaRPr lang="en-US" altLang="zh-CN" sz="2000" dirty="0" smtClean="0">
              <a:solidFill>
                <a:srgbClr val="FFCC03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  <a:buSzPct val="105000"/>
              <a:buFont typeface="Wingdings" pitchFamily="2" charset="2"/>
              <a:buChar char="l"/>
            </a:pPr>
            <a:r>
              <a:rPr lang="zh-CN" altLang="en-US" sz="2000" dirty="0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</a:rPr>
              <a:t>期权交割前价格关系回归甚至向另一方向偏移，可提前平仓了结</a:t>
            </a:r>
            <a:endParaRPr lang="en-US" altLang="zh-CN" sz="2000" dirty="0" smtClean="0">
              <a:solidFill>
                <a:srgbClr val="FFCC03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  <a:buSzPct val="105000"/>
              <a:buFont typeface="Wingdings" pitchFamily="2" charset="2"/>
              <a:buChar char="l"/>
            </a:pPr>
            <a:r>
              <a:rPr lang="zh-CN" altLang="en-US" sz="2000" dirty="0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</a:rPr>
              <a:t>提前平仓时，交易成本为</a:t>
            </a:r>
            <a:r>
              <a:rPr lang="en-US" altLang="zh-CN" sz="2000" dirty="0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2000" dirty="0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</a:rPr>
              <a:t>手期货交易成本加上</a:t>
            </a:r>
            <a:r>
              <a:rPr lang="en-US" altLang="zh-CN" sz="2000" dirty="0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</a:rPr>
              <a:t>6</a:t>
            </a:r>
            <a:r>
              <a:rPr lang="zh-CN" altLang="en-US" sz="2000" dirty="0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</a:rPr>
              <a:t>手期权交易成本并加上冲击成本</a:t>
            </a:r>
            <a:endParaRPr lang="en-US" altLang="zh-CN" sz="2000" dirty="0" smtClean="0">
              <a:solidFill>
                <a:srgbClr val="FFCC03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  <a:buSzPct val="105000"/>
              <a:buFont typeface="Wingdings" pitchFamily="2" charset="2"/>
              <a:buChar char="l"/>
            </a:pPr>
            <a:r>
              <a:rPr lang="zh-CN" altLang="en-US" sz="2000" dirty="0" smtClean="0">
                <a:solidFill>
                  <a:srgbClr val="FFCC03"/>
                </a:solidFill>
                <a:latin typeface="楷体_GB2312" pitchFamily="49" charset="-122"/>
                <a:ea typeface="楷体_GB2312" pitchFamily="49" charset="-122"/>
                <a:cs typeface="Arial" pitchFamily="34" charset="0"/>
              </a:rPr>
              <a:t>若期权流动性欠佳，我们推荐持有到期交割</a:t>
            </a:r>
            <a:endParaRPr lang="en-SG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86402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200400" y="2038350"/>
            <a:ext cx="2743200" cy="1371600"/>
            <a:chOff x="3200400" y="514350"/>
            <a:chExt cx="2743200" cy="1371600"/>
          </a:xfrm>
        </p:grpSpPr>
        <p:grpSp>
          <p:nvGrpSpPr>
            <p:cNvPr id="7" name="Group 6"/>
            <p:cNvGrpSpPr/>
            <p:nvPr/>
          </p:nvGrpSpPr>
          <p:grpSpPr>
            <a:xfrm>
              <a:off x="3200400" y="514350"/>
              <a:ext cx="2743200" cy="1371600"/>
              <a:chOff x="3180608" y="514350"/>
              <a:chExt cx="2743200" cy="13716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180608" y="514350"/>
                <a:ext cx="1371600" cy="1371600"/>
              </a:xfrm>
              <a:prstGeom prst="rect">
                <a:avLst/>
              </a:prstGeom>
              <a:solidFill>
                <a:srgbClr val="009E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sz="3200" dirty="0" smtClean="0">
                    <a:solidFill>
                      <a:srgbClr val="FFCC03"/>
                    </a:solidFill>
                    <a:latin typeface="Arial" pitchFamily="34" charset="0"/>
                    <a:cs typeface="Arial" pitchFamily="34" charset="0"/>
                  </a:rPr>
                  <a:t>Thank</a:t>
                </a:r>
                <a:endParaRPr lang="en-SG" sz="3200" dirty="0">
                  <a:solidFill>
                    <a:srgbClr val="FFCC0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552208" y="514350"/>
                <a:ext cx="1371600" cy="1371600"/>
              </a:xfrm>
              <a:prstGeom prst="rect">
                <a:avLst/>
              </a:prstGeom>
              <a:solidFill>
                <a:srgbClr val="FFCC0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smtClean="0">
                    <a:solidFill>
                      <a:srgbClr val="009EDB"/>
                    </a:solidFill>
                    <a:latin typeface="Arial" pitchFamily="34" charset="0"/>
                    <a:cs typeface="Arial" pitchFamily="34" charset="0"/>
                  </a:rPr>
                  <a:t>You</a:t>
                </a:r>
                <a:endParaRPr lang="en-SG" sz="3200" dirty="0">
                  <a:solidFill>
                    <a:srgbClr val="009EDB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3200400" y="514350"/>
              <a:ext cx="27432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200400" y="1885950"/>
            <a:ext cx="2743200" cy="1371600"/>
            <a:chOff x="3200400" y="1885950"/>
            <a:chExt cx="2743200" cy="1371600"/>
          </a:xfrm>
        </p:grpSpPr>
        <p:sp>
          <p:nvSpPr>
            <p:cNvPr id="9" name="Rectangle 8"/>
            <p:cNvSpPr/>
            <p:nvPr/>
          </p:nvSpPr>
          <p:spPr>
            <a:xfrm>
              <a:off x="3200400" y="2571750"/>
              <a:ext cx="27432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" name="Rectangle 2"/>
            <p:cNvSpPr/>
            <p:nvPr/>
          </p:nvSpPr>
          <p:spPr>
            <a:xfrm>
              <a:off x="3200400" y="1885950"/>
              <a:ext cx="1371600" cy="1371600"/>
            </a:xfrm>
            <a:prstGeom prst="rect">
              <a:avLst/>
            </a:prstGeom>
            <a:solidFill>
              <a:srgbClr val="FFCC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3200" dirty="0" smtClean="0">
                  <a:solidFill>
                    <a:srgbClr val="009EDB"/>
                  </a:solidFill>
                  <a:latin typeface="Arial" pitchFamily="34" charset="0"/>
                  <a:cs typeface="Arial" pitchFamily="34" charset="0"/>
                </a:rPr>
                <a:t>Thank</a:t>
              </a:r>
              <a:endParaRPr lang="en-SG" sz="3200" dirty="0">
                <a:solidFill>
                  <a:srgbClr val="009EDB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572000" y="1885950"/>
              <a:ext cx="1371600" cy="1371600"/>
            </a:xfrm>
            <a:prstGeom prst="rect">
              <a:avLst/>
            </a:prstGeom>
            <a:solidFill>
              <a:srgbClr val="009E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 smtClean="0">
                  <a:solidFill>
                    <a:srgbClr val="FFCC03"/>
                  </a:solidFill>
                  <a:latin typeface="Arial" pitchFamily="34" charset="0"/>
                  <a:cs typeface="Arial" pitchFamily="34" charset="0"/>
                </a:rPr>
                <a:t>You</a:t>
              </a:r>
              <a:endParaRPr lang="en-SG" sz="3200" dirty="0">
                <a:solidFill>
                  <a:srgbClr val="FFCC0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7102415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14400" y="310634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009EDB"/>
                </a:solidFill>
                <a:latin typeface="Helvetica" pitchFamily="34" charset="0"/>
                <a:cs typeface="Helvetica" pitchFamily="34" charset="0"/>
              </a:rPr>
              <a:t>看涨期权价格高于标的资产价格</a:t>
            </a:r>
            <a:endParaRPr lang="en-SG" sz="3200" dirty="0">
              <a:solidFill>
                <a:srgbClr val="009EDB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257550"/>
            <a:ext cx="81991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400" dirty="0" smtClean="0">
                <a:solidFill>
                  <a:srgbClr val="FFCC03"/>
                </a:solidFill>
              </a:rPr>
              <a:t>空看涨期权，多标的资产</a:t>
            </a:r>
            <a:endParaRPr lang="en-US" altLang="zh-CN" sz="2400" dirty="0" smtClean="0">
              <a:solidFill>
                <a:srgbClr val="FFCC03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zh-CN" altLang="en-US" sz="2000" dirty="0" smtClean="0">
                <a:solidFill>
                  <a:srgbClr val="FFCC03"/>
                </a:solidFill>
              </a:rPr>
              <a:t>初始投入一部分保证金</a:t>
            </a:r>
            <a:endParaRPr lang="en-US" altLang="zh-CN" sz="2000" dirty="0" smtClean="0">
              <a:solidFill>
                <a:srgbClr val="FFCC03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zh-CN" altLang="en-US" sz="2000" dirty="0" smtClean="0">
                <a:solidFill>
                  <a:srgbClr val="FFCC03"/>
                </a:solidFill>
              </a:rPr>
              <a:t>期权到期，如果标的资产价格高于执行价格，组合价值为</a:t>
            </a:r>
            <a:r>
              <a:rPr lang="en-US" altLang="zh-CN" sz="2000" dirty="0" smtClean="0">
                <a:solidFill>
                  <a:srgbClr val="FFCC03"/>
                </a:solidFill>
              </a:rPr>
              <a:t>X</a:t>
            </a:r>
          </a:p>
          <a:p>
            <a:pPr lvl="1">
              <a:buFont typeface="Wingdings" pitchFamily="2" charset="2"/>
              <a:buChar char="Ø"/>
            </a:pPr>
            <a:r>
              <a:rPr lang="zh-CN" altLang="en-US" sz="2000" dirty="0" smtClean="0">
                <a:solidFill>
                  <a:srgbClr val="FFCC03"/>
                </a:solidFill>
              </a:rPr>
              <a:t>期权到期，如果标的资产价格低于执行价格，组合价值为</a:t>
            </a:r>
            <a:r>
              <a:rPr lang="en-US" altLang="zh-CN" sz="2000" dirty="0" smtClean="0">
                <a:solidFill>
                  <a:srgbClr val="FFCC03"/>
                </a:solidFill>
              </a:rPr>
              <a:t>S</a:t>
            </a:r>
            <a:endParaRPr lang="zh-CN" altLang="zh-CN" sz="2000" dirty="0">
              <a:solidFill>
                <a:srgbClr val="FFCC03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91200" y="4857750"/>
            <a:ext cx="3352800" cy="304800"/>
          </a:xfrm>
          <a:prstGeom prst="rect">
            <a:avLst/>
          </a:prstGeom>
          <a:solidFill>
            <a:srgbClr val="FFC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SG" dirty="0">
              <a:solidFill>
                <a:srgbClr val="56575B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04800" y="171450"/>
            <a:ext cx="0" cy="64770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52400" y="323850"/>
            <a:ext cx="685800" cy="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85800" y="1352550"/>
            <a:ext cx="7848600" cy="18020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1800"/>
              </a:spcBef>
            </a:pPr>
            <a:r>
              <a:rPr lang="zh-CN" altLang="en-US" sz="1600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看涨期权价格过高  </a:t>
            </a:r>
            <a:r>
              <a:rPr lang="en-US" altLang="zh-CN" sz="1600" i="1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C&gt;S</a:t>
            </a:r>
            <a:endParaRPr lang="en-US" sz="1600" i="1" dirty="0" smtClean="0">
              <a:solidFill>
                <a:srgbClr val="FFCC03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1800"/>
              </a:spcBef>
              <a:buFont typeface="Arial" pitchFamily="34" charset="0"/>
              <a:buChar char="•"/>
            </a:pPr>
            <a:r>
              <a:rPr lang="zh-CN" altLang="en-US" sz="1600" dirty="0" smtClean="0">
                <a:solidFill>
                  <a:srgbClr val="FFCC03"/>
                </a:solidFill>
              </a:rPr>
              <a:t>做多看涨期权是为了获取未来以特定资产价格买入标的资产的权利</a:t>
            </a:r>
            <a:endParaRPr lang="en-US" altLang="zh-CN" sz="1600" dirty="0">
              <a:solidFill>
                <a:srgbClr val="FFCC03"/>
              </a:solidFill>
            </a:endParaRPr>
          </a:p>
          <a:p>
            <a:pPr marL="285750" indent="-285750">
              <a:spcBef>
                <a:spcPts val="1800"/>
              </a:spcBef>
              <a:buFont typeface="Arial" pitchFamily="34" charset="0"/>
              <a:buChar char="•"/>
            </a:pPr>
            <a:r>
              <a:rPr lang="zh-CN" altLang="en-US" sz="1600" dirty="0" smtClean="0">
                <a:solidFill>
                  <a:srgbClr val="FFCC03"/>
                </a:solidFill>
              </a:rPr>
              <a:t>如果权利的价格比标的资产价格还高，那就不如直接买标的资产</a:t>
            </a:r>
            <a:endParaRPr lang="en-US" altLang="zh-CN" sz="1600" dirty="0">
              <a:solidFill>
                <a:srgbClr val="FFCC03"/>
              </a:solidFill>
            </a:endParaRPr>
          </a:p>
          <a:p>
            <a:pPr marL="285750" indent="-285750">
              <a:spcBef>
                <a:spcPts val="1800"/>
              </a:spcBef>
              <a:buFont typeface="Arial" pitchFamily="34" charset="0"/>
              <a:buChar char="•"/>
            </a:pPr>
            <a:r>
              <a:rPr lang="zh-CN" altLang="en-US" sz="1600" dirty="0" smtClean="0">
                <a:solidFill>
                  <a:srgbClr val="FFCC03"/>
                </a:solidFill>
              </a:rPr>
              <a:t>如果看涨期权价格高于标的资产价格，那么可以做空看涨期权，做多标的资产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SG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86402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14400" y="310634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009EDB"/>
                </a:solidFill>
                <a:latin typeface="Helvetica" pitchFamily="34" charset="0"/>
                <a:cs typeface="Helvetica" pitchFamily="34" charset="0"/>
              </a:rPr>
              <a:t>看涨期权价格过低</a:t>
            </a:r>
            <a:endParaRPr lang="en-SG" sz="3200" dirty="0">
              <a:solidFill>
                <a:srgbClr val="009EDB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1" y="325755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400" dirty="0" smtClean="0">
                <a:solidFill>
                  <a:srgbClr val="FFCC03"/>
                </a:solidFill>
              </a:rPr>
              <a:t>多看涨期权，空标的资产</a:t>
            </a:r>
            <a:endParaRPr lang="en-US" altLang="zh-CN" sz="2400" dirty="0" smtClean="0">
              <a:solidFill>
                <a:srgbClr val="FFCC03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zh-CN" altLang="en-US" sz="2000" dirty="0" smtClean="0">
                <a:solidFill>
                  <a:srgbClr val="FFCC03"/>
                </a:solidFill>
              </a:rPr>
              <a:t>初始现金流为正（实际交易时会有一部分保证金）</a:t>
            </a:r>
            <a:endParaRPr lang="en-US" altLang="zh-CN" sz="2000" dirty="0" smtClean="0">
              <a:solidFill>
                <a:srgbClr val="FFCC03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zh-CN" altLang="en-US" sz="2000" dirty="0" smtClean="0">
                <a:solidFill>
                  <a:srgbClr val="FFCC03"/>
                </a:solidFill>
              </a:rPr>
              <a:t>期权到期，如果标的资产价格高于执行价格，组合价值为</a:t>
            </a:r>
            <a:r>
              <a:rPr lang="en-US" altLang="zh-CN" sz="2000" i="1" dirty="0" smtClean="0">
                <a:solidFill>
                  <a:srgbClr val="FFCC03"/>
                </a:solidFill>
              </a:rPr>
              <a:t>S-X</a:t>
            </a:r>
          </a:p>
          <a:p>
            <a:pPr lvl="1">
              <a:buFont typeface="Wingdings" pitchFamily="2" charset="2"/>
              <a:buChar char="Ø"/>
            </a:pPr>
            <a:r>
              <a:rPr lang="zh-CN" altLang="en-US" sz="2000" dirty="0" smtClean="0">
                <a:solidFill>
                  <a:srgbClr val="FFCC03"/>
                </a:solidFill>
              </a:rPr>
              <a:t>期权到期，如果标的资产价格低于执行价格，组合价值为</a:t>
            </a:r>
            <a:r>
              <a:rPr lang="en-US" altLang="zh-CN" sz="2000" dirty="0" smtClean="0">
                <a:solidFill>
                  <a:srgbClr val="FFCC03"/>
                </a:solidFill>
              </a:rPr>
              <a:t>0</a:t>
            </a:r>
            <a:endParaRPr lang="zh-CN" altLang="zh-CN" sz="2000" dirty="0">
              <a:solidFill>
                <a:srgbClr val="FFCC03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91200" y="4857750"/>
            <a:ext cx="3352800" cy="304800"/>
          </a:xfrm>
          <a:prstGeom prst="rect">
            <a:avLst/>
          </a:prstGeom>
          <a:solidFill>
            <a:srgbClr val="FFC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SG" dirty="0">
              <a:solidFill>
                <a:srgbClr val="56575B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04800" y="171450"/>
            <a:ext cx="0" cy="64770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52400" y="323850"/>
            <a:ext cx="685800" cy="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85800" y="1352550"/>
            <a:ext cx="7848600" cy="18020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1800"/>
              </a:spcBef>
            </a:pPr>
            <a:r>
              <a:rPr lang="zh-CN" altLang="en-US" sz="1600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看涨期权价格过低  </a:t>
            </a:r>
            <a:r>
              <a:rPr lang="en-US" altLang="zh-CN" sz="1600" i="1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C&lt;</a:t>
            </a:r>
            <a:r>
              <a:rPr lang="en-US" altLang="zh-CN" sz="1600" i="1" dirty="0" smtClean="0">
                <a:solidFill>
                  <a:srgbClr val="FFCC03"/>
                </a:solidFill>
              </a:rPr>
              <a:t> max(S-</a:t>
            </a:r>
            <a:r>
              <a:rPr lang="en-US" altLang="zh-CN" sz="1600" i="1" dirty="0" err="1" smtClean="0">
                <a:solidFill>
                  <a:srgbClr val="FFCC03"/>
                </a:solidFill>
              </a:rPr>
              <a:t>Xe</a:t>
            </a:r>
            <a:r>
              <a:rPr lang="en-US" altLang="zh-CN" sz="1600" i="1" baseline="30000" dirty="0" smtClean="0">
                <a:solidFill>
                  <a:srgbClr val="FFCC03"/>
                </a:solidFill>
              </a:rPr>
              <a:t>-r(T-t)</a:t>
            </a:r>
            <a:r>
              <a:rPr lang="en-US" altLang="zh-CN" sz="1600" i="1" dirty="0" smtClean="0">
                <a:solidFill>
                  <a:srgbClr val="FFCC03"/>
                </a:solidFill>
              </a:rPr>
              <a:t>,0) </a:t>
            </a:r>
            <a:endParaRPr lang="en-US" sz="1600" i="1" dirty="0" smtClean="0">
              <a:solidFill>
                <a:srgbClr val="FFCC03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1800"/>
              </a:spcBef>
              <a:buFont typeface="Arial" pitchFamily="34" charset="0"/>
              <a:buChar char="•"/>
            </a:pPr>
            <a:r>
              <a:rPr lang="zh-CN" altLang="en-US" sz="1600" dirty="0" smtClean="0">
                <a:solidFill>
                  <a:srgbClr val="FFCC03"/>
                </a:solidFill>
              </a:rPr>
              <a:t>做多看涨期权，融资</a:t>
            </a:r>
            <a:r>
              <a:rPr lang="en-US" altLang="zh-CN" sz="1600" i="1" dirty="0" err="1" smtClean="0">
                <a:solidFill>
                  <a:srgbClr val="FFCC03"/>
                </a:solidFill>
              </a:rPr>
              <a:t>Xe</a:t>
            </a:r>
            <a:r>
              <a:rPr lang="en-US" altLang="zh-CN" sz="1600" i="1" baseline="30000" dirty="0" smtClean="0">
                <a:solidFill>
                  <a:srgbClr val="FFCC03"/>
                </a:solidFill>
              </a:rPr>
              <a:t>-r(T-t)</a:t>
            </a:r>
            <a:r>
              <a:rPr lang="zh-CN" altLang="en-US" sz="1600" dirty="0" smtClean="0">
                <a:solidFill>
                  <a:srgbClr val="FFCC03"/>
                </a:solidFill>
              </a:rPr>
              <a:t>，做空</a:t>
            </a:r>
            <a:r>
              <a:rPr lang="en-US" altLang="zh-CN" sz="1600" dirty="0" smtClean="0">
                <a:solidFill>
                  <a:srgbClr val="FFCC03"/>
                </a:solidFill>
              </a:rPr>
              <a:t>HS300</a:t>
            </a:r>
            <a:r>
              <a:rPr lang="zh-CN" altLang="en-US" sz="1600" dirty="0" smtClean="0">
                <a:solidFill>
                  <a:srgbClr val="FFCC03"/>
                </a:solidFill>
              </a:rPr>
              <a:t>指数，</a:t>
            </a:r>
            <a:r>
              <a:rPr lang="en-US" altLang="zh-CN" sz="1600" i="1" dirty="0" smtClean="0">
                <a:solidFill>
                  <a:srgbClr val="FFCC03"/>
                </a:solidFill>
              </a:rPr>
              <a:t>C+ </a:t>
            </a:r>
            <a:r>
              <a:rPr lang="en-US" altLang="zh-CN" sz="1600" i="1" dirty="0" err="1" smtClean="0">
                <a:solidFill>
                  <a:srgbClr val="FFCC03"/>
                </a:solidFill>
              </a:rPr>
              <a:t>Xe</a:t>
            </a:r>
            <a:r>
              <a:rPr lang="en-US" altLang="zh-CN" sz="1600" i="1" baseline="30000" dirty="0" smtClean="0">
                <a:solidFill>
                  <a:srgbClr val="FFCC03"/>
                </a:solidFill>
              </a:rPr>
              <a:t>-r(T-t) </a:t>
            </a:r>
            <a:r>
              <a:rPr lang="en-US" altLang="zh-CN" sz="1600" i="1" dirty="0" smtClean="0">
                <a:solidFill>
                  <a:srgbClr val="FFCC03"/>
                </a:solidFill>
              </a:rPr>
              <a:t>&lt;S</a:t>
            </a:r>
            <a:r>
              <a:rPr lang="zh-CN" altLang="en-US" sz="1600" dirty="0" smtClean="0">
                <a:solidFill>
                  <a:srgbClr val="FFCC03"/>
                </a:solidFill>
              </a:rPr>
              <a:t> ，现金流为正</a:t>
            </a:r>
            <a:endParaRPr lang="en-US" altLang="zh-CN" sz="1600" i="1" dirty="0">
              <a:solidFill>
                <a:srgbClr val="FFCC03"/>
              </a:solidFill>
            </a:endParaRPr>
          </a:p>
          <a:p>
            <a:pPr marL="285750" indent="-285750">
              <a:spcBef>
                <a:spcPts val="1800"/>
              </a:spcBef>
              <a:buFont typeface="Arial" pitchFamily="34" charset="0"/>
              <a:buChar char="•"/>
            </a:pPr>
            <a:r>
              <a:rPr lang="zh-CN" altLang="en-US" sz="1600" dirty="0" smtClean="0">
                <a:solidFill>
                  <a:srgbClr val="FFCC03"/>
                </a:solidFill>
              </a:rPr>
              <a:t>期权到期，组合价值为</a:t>
            </a:r>
            <a:r>
              <a:rPr lang="en-US" altLang="zh-CN" sz="1600" i="1" dirty="0" smtClean="0">
                <a:solidFill>
                  <a:srgbClr val="FFCC03"/>
                </a:solidFill>
              </a:rPr>
              <a:t>max(S,X)-X</a:t>
            </a:r>
            <a:endParaRPr lang="en-US" altLang="zh-CN" sz="1600" i="1" dirty="0">
              <a:solidFill>
                <a:srgbClr val="FFCC03"/>
              </a:solidFill>
            </a:endParaRPr>
          </a:p>
          <a:p>
            <a:pPr marL="285750" indent="-285750">
              <a:spcBef>
                <a:spcPts val="1800"/>
              </a:spcBef>
              <a:buFont typeface="Arial" pitchFamily="34" charset="0"/>
              <a:buChar char="•"/>
            </a:pPr>
            <a:r>
              <a:rPr lang="zh-CN" altLang="en-US" sz="1600" dirty="0" smtClean="0">
                <a:solidFill>
                  <a:srgbClr val="FFCC03"/>
                </a:solidFill>
              </a:rPr>
              <a:t>如果看涨期权价格低于隐含价值，那么可以做多看涨期权，做空</a:t>
            </a:r>
            <a:r>
              <a:rPr lang="en-US" altLang="zh-CN" sz="1600" dirty="0" smtClean="0">
                <a:solidFill>
                  <a:srgbClr val="FFCC03"/>
                </a:solidFill>
              </a:rPr>
              <a:t>HS300</a:t>
            </a:r>
            <a:r>
              <a:rPr lang="zh-CN" altLang="en-US" sz="1600" dirty="0" smtClean="0">
                <a:solidFill>
                  <a:srgbClr val="FFCC03"/>
                </a:solidFill>
              </a:rPr>
              <a:t>指数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SG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86402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6661" y="3486150"/>
            <a:ext cx="9027339" cy="1245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TextBox 13"/>
          <p:cNvSpPr txBox="1"/>
          <p:nvPr/>
        </p:nvSpPr>
        <p:spPr>
          <a:xfrm>
            <a:off x="914400" y="310634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009EDB"/>
                </a:solidFill>
                <a:latin typeface="Helvetica" pitchFamily="34" charset="0"/>
                <a:cs typeface="Helvetica" pitchFamily="34" charset="0"/>
              </a:rPr>
              <a:t>期权价格边界</a:t>
            </a:r>
            <a:r>
              <a:rPr lang="en-US" altLang="zh-CN" sz="3200" dirty="0" smtClean="0">
                <a:solidFill>
                  <a:srgbClr val="009EDB"/>
                </a:solidFill>
                <a:latin typeface="Helvetica" pitchFamily="34" charset="0"/>
                <a:cs typeface="Helvetica" pitchFamily="34" charset="0"/>
              </a:rPr>
              <a:t>—</a:t>
            </a:r>
            <a:r>
              <a:rPr lang="zh-CN" altLang="en-US" sz="3200" dirty="0" smtClean="0">
                <a:solidFill>
                  <a:srgbClr val="009EDB"/>
                </a:solidFill>
                <a:latin typeface="Helvetica" pitchFamily="34" charset="0"/>
                <a:cs typeface="Helvetica" pitchFamily="34" charset="0"/>
              </a:rPr>
              <a:t>看跌期权</a:t>
            </a:r>
            <a:endParaRPr lang="en-SG" sz="3200" dirty="0">
              <a:solidFill>
                <a:srgbClr val="009EDB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1" y="3790950"/>
            <a:ext cx="784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000" dirty="0" smtClean="0">
                <a:solidFill>
                  <a:srgbClr val="FFCC03"/>
                </a:solidFill>
              </a:rPr>
              <a:t>股指期权看跌期权上限为执行价格现值</a:t>
            </a:r>
            <a:r>
              <a:rPr lang="en-US" altLang="zh-CN" sz="2000" dirty="0" err="1" smtClean="0">
                <a:solidFill>
                  <a:srgbClr val="FFCC03"/>
                </a:solidFill>
              </a:rPr>
              <a:t>Xe</a:t>
            </a:r>
            <a:r>
              <a:rPr lang="en-US" altLang="zh-CN" sz="2000" i="1" baseline="30000" dirty="0" smtClean="0">
                <a:solidFill>
                  <a:srgbClr val="FFCC03"/>
                </a:solidFill>
              </a:rPr>
              <a:t>-r(T-t</a:t>
            </a:r>
            <a:r>
              <a:rPr lang="en-US" altLang="zh-CN" sz="2000" i="1" baseline="30000" dirty="0" smtClean="0">
                <a:solidFill>
                  <a:srgbClr val="FFCC03"/>
                </a:solidFill>
              </a:rPr>
              <a:t>)</a:t>
            </a:r>
            <a:endParaRPr lang="en-US" altLang="zh-CN" sz="2000" dirty="0" smtClean="0">
              <a:solidFill>
                <a:srgbClr val="FFCC03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2000" dirty="0" smtClean="0">
                <a:solidFill>
                  <a:srgbClr val="FFCC03"/>
                </a:solidFill>
              </a:rPr>
              <a:t>股指期权看跌期权下限为内涵价值</a:t>
            </a:r>
            <a:r>
              <a:rPr lang="en-US" altLang="zh-CN" sz="2000" dirty="0" smtClean="0">
                <a:solidFill>
                  <a:srgbClr val="FFCC03"/>
                </a:solidFill>
              </a:rPr>
              <a:t>Max[</a:t>
            </a:r>
            <a:r>
              <a:rPr lang="en-US" altLang="zh-CN" sz="2000" dirty="0" err="1" smtClean="0">
                <a:solidFill>
                  <a:srgbClr val="FFCC03"/>
                </a:solidFill>
              </a:rPr>
              <a:t>Xe</a:t>
            </a:r>
            <a:r>
              <a:rPr lang="en-US" altLang="zh-CN" sz="2000" i="1" baseline="30000" dirty="0" smtClean="0">
                <a:solidFill>
                  <a:srgbClr val="FFCC03"/>
                </a:solidFill>
              </a:rPr>
              <a:t>-r(T-t)</a:t>
            </a:r>
            <a:r>
              <a:rPr lang="en-US" altLang="zh-CN" sz="2000" dirty="0" smtClean="0">
                <a:solidFill>
                  <a:srgbClr val="FFCC03"/>
                </a:solidFill>
              </a:rPr>
              <a:t>-S,0]</a:t>
            </a:r>
            <a:endParaRPr lang="zh-CN" altLang="zh-CN" sz="2000" dirty="0" smtClean="0">
              <a:solidFill>
                <a:srgbClr val="FFCC03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altLang="zh-CN" sz="2400" dirty="0">
              <a:solidFill>
                <a:srgbClr val="FFCC03"/>
              </a:solidFill>
            </a:endParaRPr>
          </a:p>
          <a:p>
            <a:endParaRPr lang="zh-CN" altLang="zh-CN" sz="2400" dirty="0">
              <a:solidFill>
                <a:srgbClr val="FFCC03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91200" y="4857750"/>
            <a:ext cx="3352800" cy="304800"/>
          </a:xfrm>
          <a:prstGeom prst="rect">
            <a:avLst/>
          </a:prstGeom>
          <a:solidFill>
            <a:srgbClr val="FFC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SG" dirty="0">
              <a:solidFill>
                <a:srgbClr val="56575B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04800" y="171450"/>
            <a:ext cx="0" cy="64770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ardrop 26"/>
          <p:cNvSpPr/>
          <p:nvPr/>
        </p:nvSpPr>
        <p:spPr>
          <a:xfrm>
            <a:off x="316992" y="438150"/>
            <a:ext cx="445008" cy="3810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3600" dirty="0">
              <a:solidFill>
                <a:srgbClr val="FFCC03"/>
              </a:solidFill>
              <a:latin typeface="Impact" pitchFamily="34" charset="0"/>
              <a:cs typeface="Arial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152400" y="323850"/>
            <a:ext cx="685800" cy="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066800" y="971550"/>
            <a:ext cx="2133600" cy="2819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CN" altLang="en-US" sz="1600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图中参数</a:t>
            </a:r>
            <a:endParaRPr lang="en-US" sz="1600" dirty="0" smtClean="0">
              <a:solidFill>
                <a:srgbClr val="FFCC03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1600" dirty="0" smtClean="0">
                <a:solidFill>
                  <a:srgbClr val="FFCC03"/>
                </a:solidFill>
              </a:rPr>
              <a:t>右图为股指看跌期权价格变化动态图</a:t>
            </a:r>
            <a:endParaRPr lang="en-US" altLang="zh-CN" sz="1600" dirty="0" smtClean="0">
              <a:solidFill>
                <a:srgbClr val="FFCC03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1600" dirty="0" smtClean="0">
                <a:solidFill>
                  <a:srgbClr val="FFCC03"/>
                </a:solidFill>
              </a:rPr>
              <a:t>执行价格为</a:t>
            </a:r>
            <a:r>
              <a:rPr lang="en-US" altLang="zh-CN" sz="1600" dirty="0" smtClean="0">
                <a:solidFill>
                  <a:srgbClr val="FFCC03"/>
                </a:solidFill>
              </a:rPr>
              <a:t>2200</a:t>
            </a:r>
            <a:r>
              <a:rPr lang="zh-CN" altLang="en-US" sz="1600" dirty="0" smtClean="0">
                <a:solidFill>
                  <a:srgbClr val="FFCC03"/>
                </a:solidFill>
              </a:rPr>
              <a:t>点</a:t>
            </a:r>
            <a:endParaRPr lang="en-US" altLang="zh-CN" sz="1600" dirty="0" smtClean="0">
              <a:solidFill>
                <a:srgbClr val="FFCC03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1600" dirty="0" smtClean="0">
                <a:solidFill>
                  <a:srgbClr val="FFCC03"/>
                </a:solidFill>
              </a:rPr>
              <a:t>时间跨度为</a:t>
            </a:r>
            <a:r>
              <a:rPr lang="en-US" altLang="zh-CN" sz="1600" dirty="0" smtClean="0">
                <a:solidFill>
                  <a:srgbClr val="FFCC03"/>
                </a:solidFill>
              </a:rPr>
              <a:t>1</a:t>
            </a:r>
            <a:r>
              <a:rPr lang="zh-CN" altLang="en-US" sz="1600" dirty="0" smtClean="0">
                <a:solidFill>
                  <a:srgbClr val="FFCC03"/>
                </a:solidFill>
              </a:rPr>
              <a:t>年至到期</a:t>
            </a:r>
            <a:endParaRPr lang="en-US" altLang="zh-CN" sz="1600" dirty="0">
              <a:solidFill>
                <a:srgbClr val="FFCC03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1600" dirty="0" smtClean="0">
                <a:solidFill>
                  <a:srgbClr val="FFCC03"/>
                </a:solidFill>
              </a:rPr>
              <a:t>隐含波动率稳定在</a:t>
            </a:r>
            <a:r>
              <a:rPr lang="en-US" altLang="zh-CN" sz="1600" dirty="0" smtClean="0">
                <a:solidFill>
                  <a:srgbClr val="FFCC03"/>
                </a:solidFill>
              </a:rPr>
              <a:t>25%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1600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随着时间到期，看涨期权越靠近价格下界</a:t>
            </a:r>
            <a:endParaRPr lang="en-US" sz="1600" dirty="0" smtClean="0">
              <a:solidFill>
                <a:srgbClr val="FFCC03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SG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图片 12" descr="HS300_PutOptionUpLineDownLinegi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952500"/>
            <a:ext cx="3759200" cy="2819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186402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14400" y="310634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009EDB"/>
                </a:solidFill>
                <a:latin typeface="Helvetica" pitchFamily="34" charset="0"/>
                <a:cs typeface="Helvetica" pitchFamily="34" charset="0"/>
              </a:rPr>
              <a:t>看跌期权价格高于执行价格</a:t>
            </a:r>
            <a:endParaRPr lang="en-SG" sz="3200" dirty="0">
              <a:solidFill>
                <a:srgbClr val="009EDB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3257550"/>
            <a:ext cx="80467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400" dirty="0" smtClean="0">
                <a:solidFill>
                  <a:srgbClr val="FFCC03"/>
                </a:solidFill>
              </a:rPr>
              <a:t>空看跌期权，融入资金</a:t>
            </a:r>
            <a:endParaRPr lang="en-US" altLang="zh-CN" sz="2400" dirty="0" smtClean="0">
              <a:solidFill>
                <a:srgbClr val="FFCC03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zh-CN" altLang="en-US" sz="2000" dirty="0" smtClean="0">
                <a:solidFill>
                  <a:srgbClr val="FFCC03"/>
                </a:solidFill>
              </a:rPr>
              <a:t>初始现金流为正（实际交易时会有一部分保证金）</a:t>
            </a:r>
            <a:endParaRPr lang="en-US" altLang="zh-CN" sz="2000" dirty="0" smtClean="0">
              <a:solidFill>
                <a:srgbClr val="FFCC03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zh-CN" altLang="en-US" sz="2000" dirty="0" smtClean="0">
                <a:solidFill>
                  <a:srgbClr val="FFCC03"/>
                </a:solidFill>
              </a:rPr>
              <a:t>期权到期，如果标的资产价格高于执行价格，组合价值为</a:t>
            </a:r>
            <a:r>
              <a:rPr lang="en-US" altLang="zh-CN" sz="2000" dirty="0" smtClean="0">
                <a:solidFill>
                  <a:srgbClr val="FFCC03"/>
                </a:solidFill>
              </a:rPr>
              <a:t>0</a:t>
            </a:r>
          </a:p>
          <a:p>
            <a:pPr lvl="1">
              <a:buFont typeface="Wingdings" pitchFamily="2" charset="2"/>
              <a:buChar char="Ø"/>
            </a:pPr>
            <a:r>
              <a:rPr lang="zh-CN" altLang="en-US" sz="2000" dirty="0" smtClean="0">
                <a:solidFill>
                  <a:srgbClr val="FFCC03"/>
                </a:solidFill>
              </a:rPr>
              <a:t>期权到期，如果标的资产价格低于执行价格，组合价值为</a:t>
            </a:r>
            <a:r>
              <a:rPr lang="en-US" altLang="zh-CN" sz="2000" dirty="0" smtClean="0">
                <a:solidFill>
                  <a:srgbClr val="FFCC03"/>
                </a:solidFill>
              </a:rPr>
              <a:t>S</a:t>
            </a:r>
            <a:endParaRPr lang="zh-CN" altLang="zh-CN" sz="2000" dirty="0">
              <a:solidFill>
                <a:srgbClr val="FFCC03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91200" y="4857750"/>
            <a:ext cx="3352800" cy="304800"/>
          </a:xfrm>
          <a:prstGeom prst="rect">
            <a:avLst/>
          </a:prstGeom>
          <a:solidFill>
            <a:srgbClr val="FFC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SG" dirty="0">
              <a:solidFill>
                <a:srgbClr val="56575B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04800" y="171450"/>
            <a:ext cx="0" cy="64770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52400" y="323850"/>
            <a:ext cx="685800" cy="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762000" y="1352550"/>
            <a:ext cx="7543800" cy="18020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1800"/>
              </a:spcBef>
            </a:pPr>
            <a:r>
              <a:rPr lang="zh-CN" altLang="en-US" sz="1600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看跌期权价格过高</a:t>
            </a:r>
            <a:endParaRPr lang="en-US" sz="1600" dirty="0" smtClean="0">
              <a:solidFill>
                <a:srgbClr val="FFCC03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1800"/>
              </a:spcBef>
              <a:buFont typeface="Arial" pitchFamily="34" charset="0"/>
              <a:buChar char="•"/>
            </a:pPr>
            <a:r>
              <a:rPr lang="zh-CN" altLang="en-US" sz="1600" dirty="0" smtClean="0">
                <a:solidFill>
                  <a:srgbClr val="FFCC03"/>
                </a:solidFill>
              </a:rPr>
              <a:t>做多看跌期权是为了获取未来以特定资产价格卖出标的资产的权利</a:t>
            </a:r>
            <a:endParaRPr lang="en-US" altLang="zh-CN" sz="1600" dirty="0">
              <a:solidFill>
                <a:srgbClr val="FFCC03"/>
              </a:solidFill>
            </a:endParaRPr>
          </a:p>
          <a:p>
            <a:pPr marL="285750" indent="-285750">
              <a:spcBef>
                <a:spcPts val="1800"/>
              </a:spcBef>
              <a:buFont typeface="Arial" pitchFamily="34" charset="0"/>
              <a:buChar char="•"/>
            </a:pPr>
            <a:r>
              <a:rPr lang="zh-CN" altLang="en-US" sz="1600" dirty="0" smtClean="0">
                <a:solidFill>
                  <a:srgbClr val="FFCC03"/>
                </a:solidFill>
              </a:rPr>
              <a:t>如果权利的价格比执行价还高，那么期权合约的买方将极不合算</a:t>
            </a:r>
            <a:endParaRPr lang="en-US" altLang="zh-CN" sz="1600" dirty="0">
              <a:solidFill>
                <a:srgbClr val="FFCC03"/>
              </a:solidFill>
            </a:endParaRPr>
          </a:p>
          <a:p>
            <a:pPr marL="285750" indent="-285750">
              <a:spcBef>
                <a:spcPts val="1800"/>
              </a:spcBef>
              <a:buFont typeface="Arial" pitchFamily="34" charset="0"/>
              <a:buChar char="•"/>
            </a:pPr>
            <a:r>
              <a:rPr lang="zh-CN" altLang="en-US" sz="1600" dirty="0" smtClean="0">
                <a:solidFill>
                  <a:srgbClr val="FFCC03"/>
                </a:solidFill>
              </a:rPr>
              <a:t>如果看跌期权价格高于执行价格现值，那么可以做空看跌期权，融入资金</a:t>
            </a:r>
            <a:r>
              <a:rPr lang="en-US" altLang="zh-CN" sz="1600" dirty="0" err="1" smtClean="0">
                <a:solidFill>
                  <a:srgbClr val="FFCC03"/>
                </a:solidFill>
              </a:rPr>
              <a:t>Xe</a:t>
            </a:r>
            <a:r>
              <a:rPr lang="en-US" altLang="zh-CN" sz="1600" i="1" baseline="30000" dirty="0" smtClean="0">
                <a:solidFill>
                  <a:srgbClr val="FFCC03"/>
                </a:solidFill>
              </a:rPr>
              <a:t>-r(T-t)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SG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86402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6661" y="3409950"/>
            <a:ext cx="9027339" cy="1245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TextBox 13"/>
          <p:cNvSpPr txBox="1"/>
          <p:nvPr/>
        </p:nvSpPr>
        <p:spPr>
          <a:xfrm>
            <a:off x="914400" y="310634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009EDB"/>
                </a:solidFill>
                <a:latin typeface="Helvetica" pitchFamily="34" charset="0"/>
                <a:cs typeface="Helvetica" pitchFamily="34" charset="0"/>
              </a:rPr>
              <a:t>垂直价差关系</a:t>
            </a:r>
            <a:endParaRPr lang="en-SG" sz="3200" dirty="0">
              <a:solidFill>
                <a:srgbClr val="009EDB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23" y="3714750"/>
            <a:ext cx="85039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400" dirty="0" smtClean="0">
                <a:solidFill>
                  <a:srgbClr val="FFCC03"/>
                </a:solidFill>
              </a:rPr>
              <a:t>看涨期权内部、看跌期权内部套利（同类期权之间进行套利）</a:t>
            </a:r>
            <a:endParaRPr lang="en-US" altLang="zh-CN" sz="2400" dirty="0" smtClean="0">
              <a:solidFill>
                <a:srgbClr val="FFCC03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2400" dirty="0" smtClean="0">
                <a:solidFill>
                  <a:srgbClr val="FFCC03"/>
                </a:solidFill>
              </a:rPr>
              <a:t>看涨期权：空低执行价看涨期权，多高执行价看涨期权</a:t>
            </a:r>
            <a:endParaRPr lang="en-US" altLang="zh-CN" sz="2400" dirty="0" smtClean="0">
              <a:solidFill>
                <a:srgbClr val="FFCC03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2400" dirty="0" smtClean="0">
                <a:solidFill>
                  <a:srgbClr val="FFCC03"/>
                </a:solidFill>
              </a:rPr>
              <a:t>看跌期权：空高执行价看跌期权，多低执行价看跌期权</a:t>
            </a:r>
            <a:endParaRPr lang="en-US" altLang="zh-CN" sz="2400" dirty="0">
              <a:solidFill>
                <a:srgbClr val="FFCC03"/>
              </a:solidFill>
            </a:endParaRPr>
          </a:p>
          <a:p>
            <a:endParaRPr lang="zh-CN" altLang="zh-CN" sz="2400" dirty="0">
              <a:solidFill>
                <a:srgbClr val="FFCC03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91200" y="4857750"/>
            <a:ext cx="3352800" cy="304800"/>
          </a:xfrm>
          <a:prstGeom prst="rect">
            <a:avLst/>
          </a:prstGeom>
          <a:solidFill>
            <a:srgbClr val="FFC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SG" dirty="0">
              <a:solidFill>
                <a:srgbClr val="56575B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04800" y="171450"/>
            <a:ext cx="0" cy="64770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ardrop 26"/>
          <p:cNvSpPr/>
          <p:nvPr/>
        </p:nvSpPr>
        <p:spPr>
          <a:xfrm>
            <a:off x="316992" y="438150"/>
            <a:ext cx="445008" cy="381000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CC03"/>
                </a:solidFill>
                <a:latin typeface="Impact" pitchFamily="34" charset="0"/>
                <a:cs typeface="Arial" pitchFamily="34" charset="0"/>
              </a:rPr>
              <a:t>2</a:t>
            </a:r>
            <a:endParaRPr lang="en-SG" sz="3600" dirty="0">
              <a:solidFill>
                <a:srgbClr val="FFCC03"/>
              </a:solidFill>
              <a:latin typeface="Impact" pitchFamily="34" charset="0"/>
              <a:cs typeface="Arial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152400" y="323850"/>
            <a:ext cx="685800" cy="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33400" y="1047750"/>
            <a:ext cx="2362200" cy="2743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zh-CN" altLang="en-US" sz="1600" dirty="0" smtClean="0">
                <a:solidFill>
                  <a:srgbClr val="FFCC03"/>
                </a:solidFill>
                <a:latin typeface="Arial" pitchFamily="34" charset="0"/>
                <a:cs typeface="Arial" pitchFamily="34" charset="0"/>
              </a:rPr>
              <a:t>看涨期权</a:t>
            </a:r>
            <a:endParaRPr lang="en-US" sz="1600" dirty="0" smtClean="0">
              <a:solidFill>
                <a:srgbClr val="FFCC03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1600" dirty="0" smtClean="0">
                <a:solidFill>
                  <a:srgbClr val="FFCC03"/>
                </a:solidFill>
              </a:rPr>
              <a:t>执行价越高，看涨期权价格越低</a:t>
            </a:r>
            <a:endParaRPr lang="en-US" altLang="zh-CN" sz="1600" dirty="0" smtClean="0">
              <a:solidFill>
                <a:srgbClr val="FFCC03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1600" dirty="0" smtClean="0">
                <a:solidFill>
                  <a:srgbClr val="FFCC03"/>
                </a:solidFill>
              </a:rPr>
              <a:t>看涨期权价格减少值不能高于执行价增大值</a:t>
            </a:r>
            <a:endParaRPr lang="en-US" altLang="zh-CN" sz="1600" dirty="0">
              <a:solidFill>
                <a:srgbClr val="FFCC03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1600" dirty="0" smtClean="0">
                <a:solidFill>
                  <a:srgbClr val="FFCC03"/>
                </a:solidFill>
              </a:rPr>
              <a:t>执行价越高，看跌期权价格越高</a:t>
            </a:r>
            <a:endParaRPr lang="en-US" altLang="zh-CN" sz="1600" dirty="0" smtClean="0">
              <a:solidFill>
                <a:srgbClr val="FFCC03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zh-CN" altLang="en-US" sz="1600" dirty="0" smtClean="0">
                <a:solidFill>
                  <a:srgbClr val="FFCC03"/>
                </a:solidFill>
              </a:rPr>
              <a:t>看跌期权价格增大值量不能高于执行增大值</a:t>
            </a:r>
            <a:endParaRPr lang="en-US" altLang="zh-CN" sz="1600" dirty="0">
              <a:solidFill>
                <a:srgbClr val="FFCC03"/>
              </a:solidFill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SG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3429000" y="1200150"/>
            <a:ext cx="4038600" cy="1676400"/>
          </a:xfrm>
          <a:custGeom>
            <a:avLst/>
            <a:gdLst>
              <a:gd name="connsiteX0" fmla="*/ 0 w 2725947"/>
              <a:gd name="connsiteY0" fmla="*/ 0 h 1273834"/>
              <a:gd name="connsiteX1" fmla="*/ 189781 w 2725947"/>
              <a:gd name="connsiteY1" fmla="*/ 353683 h 1273834"/>
              <a:gd name="connsiteX2" fmla="*/ 431320 w 2725947"/>
              <a:gd name="connsiteY2" fmla="*/ 629728 h 1273834"/>
              <a:gd name="connsiteX3" fmla="*/ 759124 w 2725947"/>
              <a:gd name="connsiteY3" fmla="*/ 897147 h 1273834"/>
              <a:gd name="connsiteX4" fmla="*/ 1216324 w 2725947"/>
              <a:gd name="connsiteY4" fmla="*/ 1095554 h 1273834"/>
              <a:gd name="connsiteX5" fmla="*/ 1777041 w 2725947"/>
              <a:gd name="connsiteY5" fmla="*/ 1233577 h 1273834"/>
              <a:gd name="connsiteX6" fmla="*/ 2251494 w 2725947"/>
              <a:gd name="connsiteY6" fmla="*/ 1268083 h 1273834"/>
              <a:gd name="connsiteX7" fmla="*/ 2717320 w 2725947"/>
              <a:gd name="connsiteY7" fmla="*/ 1268083 h 1273834"/>
              <a:gd name="connsiteX8" fmla="*/ 2717320 w 2725947"/>
              <a:gd name="connsiteY8" fmla="*/ 1268083 h 1273834"/>
              <a:gd name="connsiteX9" fmla="*/ 2717320 w 2725947"/>
              <a:gd name="connsiteY9" fmla="*/ 1268083 h 1273834"/>
              <a:gd name="connsiteX10" fmla="*/ 2725947 w 2725947"/>
              <a:gd name="connsiteY10" fmla="*/ 1268083 h 1273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25947" h="1273834">
                <a:moveTo>
                  <a:pt x="0" y="0"/>
                </a:moveTo>
                <a:cubicBezTo>
                  <a:pt x="58947" y="124364"/>
                  <a:pt x="117894" y="248728"/>
                  <a:pt x="189781" y="353683"/>
                </a:cubicBezTo>
                <a:cubicBezTo>
                  <a:pt x="261668" y="458638"/>
                  <a:pt x="336429" y="539151"/>
                  <a:pt x="431320" y="629728"/>
                </a:cubicBezTo>
                <a:cubicBezTo>
                  <a:pt x="526211" y="720305"/>
                  <a:pt x="628290" y="819509"/>
                  <a:pt x="759124" y="897147"/>
                </a:cubicBezTo>
                <a:cubicBezTo>
                  <a:pt x="889958" y="974785"/>
                  <a:pt x="1046671" y="1039482"/>
                  <a:pt x="1216324" y="1095554"/>
                </a:cubicBezTo>
                <a:cubicBezTo>
                  <a:pt x="1385977" y="1151626"/>
                  <a:pt x="1604513" y="1204822"/>
                  <a:pt x="1777041" y="1233577"/>
                </a:cubicBezTo>
                <a:cubicBezTo>
                  <a:pt x="1949569" y="1262332"/>
                  <a:pt x="2094781" y="1262332"/>
                  <a:pt x="2251494" y="1268083"/>
                </a:cubicBezTo>
                <a:cubicBezTo>
                  <a:pt x="2408207" y="1273834"/>
                  <a:pt x="2717320" y="1268083"/>
                  <a:pt x="2717320" y="1268083"/>
                </a:cubicBezTo>
                <a:lnTo>
                  <a:pt x="2717320" y="1268083"/>
                </a:lnTo>
                <a:lnTo>
                  <a:pt x="2717320" y="1268083"/>
                </a:lnTo>
                <a:lnTo>
                  <a:pt x="2725947" y="1268083"/>
                </a:lnTo>
              </a:path>
            </a:pathLst>
          </a:custGeom>
          <a:ln w="25400">
            <a:solidFill>
              <a:srgbClr val="FF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>
            <a:off x="3352800" y="1123950"/>
            <a:ext cx="0" cy="175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>
            <a:stCxn id="18" idx="5"/>
            <a:endCxn id="18" idx="5"/>
          </p:cNvCxnSpPr>
          <p:nvPr/>
        </p:nvCxnSpPr>
        <p:spPr>
          <a:xfrm>
            <a:off x="6061758" y="282357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4495800" y="2343150"/>
            <a:ext cx="0" cy="5334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5181600" y="2495550"/>
            <a:ext cx="0" cy="38100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3352800" y="2647950"/>
            <a:ext cx="1828800" cy="0"/>
          </a:xfrm>
          <a:prstGeom prst="line">
            <a:avLst/>
          </a:prstGeom>
          <a:ln>
            <a:solidFill>
              <a:srgbClr val="FF8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3352800" y="2343150"/>
            <a:ext cx="1143000" cy="0"/>
          </a:xfrm>
          <a:prstGeom prst="line">
            <a:avLst/>
          </a:prstGeom>
          <a:ln>
            <a:solidFill>
              <a:srgbClr val="FF8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5029200" y="295275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X</a:t>
            </a:r>
            <a:r>
              <a:rPr lang="en-US" altLang="zh-CN" sz="1600" baseline="-25000" dirty="0" smtClean="0"/>
              <a:t>2</a:t>
            </a:r>
            <a:endParaRPr lang="zh-CN" altLang="en-US" sz="1600" baseline="-25000" dirty="0"/>
          </a:p>
        </p:txBody>
      </p:sp>
      <p:sp>
        <p:nvSpPr>
          <p:cNvPr id="84" name="TextBox 83"/>
          <p:cNvSpPr txBox="1"/>
          <p:nvPr/>
        </p:nvSpPr>
        <p:spPr>
          <a:xfrm>
            <a:off x="4343400" y="295275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X</a:t>
            </a:r>
            <a:r>
              <a:rPr lang="en-US" altLang="zh-CN" sz="1600" baseline="-25000" dirty="0" smtClean="0"/>
              <a:t>1</a:t>
            </a:r>
            <a:endParaRPr lang="zh-CN" altLang="en-US" sz="1600" baseline="-25000" dirty="0"/>
          </a:p>
        </p:txBody>
      </p:sp>
      <p:cxnSp>
        <p:nvCxnSpPr>
          <p:cNvPr id="94" name="直接连接符 93"/>
          <p:cNvCxnSpPr/>
          <p:nvPr/>
        </p:nvCxnSpPr>
        <p:spPr>
          <a:xfrm>
            <a:off x="3352800" y="2876550"/>
            <a:ext cx="480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2971800" y="196215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8080"/>
                </a:solidFill>
              </a:rPr>
              <a:t>C</a:t>
            </a:r>
            <a:r>
              <a:rPr lang="en-US" altLang="zh-CN" sz="1600" baseline="-25000" dirty="0" smtClean="0">
                <a:solidFill>
                  <a:srgbClr val="FF8080"/>
                </a:solidFill>
              </a:rPr>
              <a:t>1</a:t>
            </a:r>
            <a:endParaRPr lang="zh-CN" altLang="en-US" sz="1600" baseline="-25000" dirty="0">
              <a:solidFill>
                <a:srgbClr val="FF8080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971800" y="234315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8080"/>
                </a:solidFill>
              </a:rPr>
              <a:t>C</a:t>
            </a:r>
            <a:r>
              <a:rPr lang="en-US" altLang="zh-CN" sz="1600" baseline="-25000" dirty="0" smtClean="0">
                <a:solidFill>
                  <a:srgbClr val="FF8080"/>
                </a:solidFill>
              </a:rPr>
              <a:t>2</a:t>
            </a:r>
            <a:endParaRPr lang="zh-CN" altLang="en-US" sz="1600" baseline="-25000" dirty="0">
              <a:solidFill>
                <a:srgbClr val="FF8080"/>
              </a:solidFill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3352800" y="2495550"/>
            <a:ext cx="1828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971800" y="257175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</a:t>
            </a:r>
            <a:r>
              <a:rPr lang="en-US" altLang="zh-CN" sz="16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endParaRPr lang="zh-CN" altLang="en-US" sz="1600" baseline="-25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71800" y="219075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</a:t>
            </a:r>
            <a:r>
              <a:rPr lang="en-US" altLang="zh-CN" sz="16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endParaRPr lang="zh-CN" altLang="en-US" sz="1600" baseline="-25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86200" y="1733550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FF8080"/>
                </a:solidFill>
              </a:rPr>
              <a:t>看涨期权价格</a:t>
            </a:r>
            <a:endParaRPr lang="zh-CN" altLang="en-US" sz="1600" dirty="0">
              <a:solidFill>
                <a:srgbClr val="FF808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67400" y="1885950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看跌期权价格</a:t>
            </a:r>
            <a:endParaRPr lang="zh-CN" alt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" name="任意多边形 49"/>
          <p:cNvSpPr/>
          <p:nvPr/>
        </p:nvSpPr>
        <p:spPr>
          <a:xfrm>
            <a:off x="3502325" y="1285336"/>
            <a:ext cx="2863969" cy="1570007"/>
          </a:xfrm>
          <a:custGeom>
            <a:avLst/>
            <a:gdLst>
              <a:gd name="connsiteX0" fmla="*/ 0 w 2863969"/>
              <a:gd name="connsiteY0" fmla="*/ 1570007 h 1570007"/>
              <a:gd name="connsiteX1" fmla="*/ 595222 w 2863969"/>
              <a:gd name="connsiteY1" fmla="*/ 1544128 h 1570007"/>
              <a:gd name="connsiteX2" fmla="*/ 1069675 w 2863969"/>
              <a:gd name="connsiteY2" fmla="*/ 1449238 h 1570007"/>
              <a:gd name="connsiteX3" fmla="*/ 1759788 w 2863969"/>
              <a:gd name="connsiteY3" fmla="*/ 1147313 h 1570007"/>
              <a:gd name="connsiteX4" fmla="*/ 2510286 w 2863969"/>
              <a:gd name="connsiteY4" fmla="*/ 457200 h 1570007"/>
              <a:gd name="connsiteX5" fmla="*/ 2863969 w 2863969"/>
              <a:gd name="connsiteY5" fmla="*/ 0 h 1570007"/>
              <a:gd name="connsiteX6" fmla="*/ 2863969 w 2863969"/>
              <a:gd name="connsiteY6" fmla="*/ 0 h 1570007"/>
              <a:gd name="connsiteX7" fmla="*/ 2863969 w 2863969"/>
              <a:gd name="connsiteY7" fmla="*/ 0 h 1570007"/>
              <a:gd name="connsiteX8" fmla="*/ 2863969 w 2863969"/>
              <a:gd name="connsiteY8" fmla="*/ 0 h 157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63969" h="1570007">
                <a:moveTo>
                  <a:pt x="0" y="1570007"/>
                </a:moveTo>
                <a:cubicBezTo>
                  <a:pt x="208471" y="1567131"/>
                  <a:pt x="416943" y="1564256"/>
                  <a:pt x="595222" y="1544128"/>
                </a:cubicBezTo>
                <a:cubicBezTo>
                  <a:pt x="773501" y="1524000"/>
                  <a:pt x="875581" y="1515374"/>
                  <a:pt x="1069675" y="1449238"/>
                </a:cubicBezTo>
                <a:cubicBezTo>
                  <a:pt x="1263769" y="1383102"/>
                  <a:pt x="1519686" y="1312653"/>
                  <a:pt x="1759788" y="1147313"/>
                </a:cubicBezTo>
                <a:cubicBezTo>
                  <a:pt x="1999890" y="981973"/>
                  <a:pt x="2326256" y="648419"/>
                  <a:pt x="2510286" y="457200"/>
                </a:cubicBezTo>
                <a:cubicBezTo>
                  <a:pt x="2694316" y="265981"/>
                  <a:pt x="2863969" y="0"/>
                  <a:pt x="2863969" y="0"/>
                </a:cubicBezTo>
                <a:lnTo>
                  <a:pt x="2863969" y="0"/>
                </a:lnTo>
                <a:lnTo>
                  <a:pt x="2863969" y="0"/>
                </a:lnTo>
                <a:lnTo>
                  <a:pt x="2863969" y="0"/>
                </a:lnTo>
              </a:path>
            </a:pathLst>
          </a:cu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1" name="直接连接符 50"/>
          <p:cNvCxnSpPr/>
          <p:nvPr/>
        </p:nvCxnSpPr>
        <p:spPr>
          <a:xfrm>
            <a:off x="3352800" y="2724150"/>
            <a:ext cx="11430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391400" y="287655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/>
              <a:t>执行价</a:t>
            </a:r>
            <a:endParaRPr lang="zh-CN" alt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26186402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14400" y="310634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009EDB"/>
                </a:solidFill>
                <a:latin typeface="Helvetica" pitchFamily="34" charset="0"/>
                <a:cs typeface="Helvetica" pitchFamily="34" charset="0"/>
              </a:rPr>
              <a:t>垂直价差关系</a:t>
            </a:r>
            <a:endParaRPr lang="en-SG" sz="3200" dirty="0">
              <a:solidFill>
                <a:srgbClr val="009EDB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1" y="325755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zh-CN" altLang="en-US" sz="2400" dirty="0" smtClean="0">
                <a:solidFill>
                  <a:srgbClr val="FFCC03"/>
                </a:solidFill>
              </a:rPr>
              <a:t>若上面不等式不满足，则存在无风险套利机会</a:t>
            </a:r>
            <a:endParaRPr lang="en-US" altLang="zh-CN" sz="2400" dirty="0" smtClean="0">
              <a:solidFill>
                <a:srgbClr val="FFCC03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2400" dirty="0" smtClean="0">
                <a:solidFill>
                  <a:srgbClr val="FFCC03"/>
                </a:solidFill>
              </a:rPr>
              <a:t>做多价值高估期权，做空价值低估期权</a:t>
            </a:r>
            <a:endParaRPr lang="en-US" altLang="zh-CN" sz="2400" dirty="0" smtClean="0">
              <a:solidFill>
                <a:srgbClr val="FFCC03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2400" dirty="0" smtClean="0">
                <a:solidFill>
                  <a:srgbClr val="FFCC03"/>
                </a:solidFill>
              </a:rPr>
              <a:t>可提前双向平仓了结也可以持有到期</a:t>
            </a:r>
            <a:endParaRPr lang="en-US" altLang="zh-CN" sz="2400" dirty="0" smtClean="0">
              <a:solidFill>
                <a:srgbClr val="FFCC03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zh-CN" altLang="en-US" sz="2400" dirty="0" smtClean="0">
                <a:solidFill>
                  <a:srgbClr val="FFCC03"/>
                </a:solidFill>
              </a:rPr>
              <a:t>该套利策略机会主要出现在深度实值期权合约上</a:t>
            </a:r>
            <a:endParaRPr lang="en-US" altLang="zh-CN" sz="2400" dirty="0" smtClean="0">
              <a:solidFill>
                <a:srgbClr val="FFCC03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91200" y="4857750"/>
            <a:ext cx="3352800" cy="304800"/>
          </a:xfrm>
          <a:prstGeom prst="rect">
            <a:avLst/>
          </a:prstGeom>
          <a:solidFill>
            <a:srgbClr val="FFCC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SG" dirty="0">
              <a:solidFill>
                <a:srgbClr val="56575B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04800" y="171450"/>
            <a:ext cx="0" cy="64770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52400" y="323850"/>
            <a:ext cx="685800" cy="0"/>
          </a:xfrm>
          <a:prstGeom prst="line">
            <a:avLst/>
          </a:prstGeom>
          <a:ln w="19050">
            <a:solidFill>
              <a:srgbClr val="009E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762000" y="1200150"/>
            <a:ext cx="7696200" cy="19812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  <a:buSzPct val="105000"/>
              <a:buFont typeface="Wingdings" pitchFamily="2" charset="2"/>
              <a:buChar char="l"/>
            </a:pPr>
            <a:r>
              <a:rPr lang="zh-CN" altLang="zh-CN" sz="2000" b="1" dirty="0" smtClean="0">
                <a:solidFill>
                  <a:srgbClr val="FFC000"/>
                </a:solidFill>
                <a:latin typeface="楷体_GB2312" pitchFamily="49" charset="-122"/>
                <a:ea typeface="楷体_GB2312" pitchFamily="49" charset="-122"/>
              </a:rPr>
              <a:t>看涨期权垂直价差的上界</a:t>
            </a:r>
            <a:r>
              <a:rPr lang="zh-CN" altLang="en-US" sz="2000" b="1" dirty="0" smtClean="0">
                <a:solidFill>
                  <a:srgbClr val="FFC000"/>
                </a:solidFill>
                <a:latin typeface="楷体_GB2312" pitchFamily="49" charset="-122"/>
                <a:ea typeface="楷体_GB2312" pitchFamily="49" charset="-122"/>
              </a:rPr>
              <a:t>：</a:t>
            </a:r>
            <a:r>
              <a:rPr lang="en-US" altLang="zh-CN" sz="2000" b="1" dirty="0" smtClean="0">
                <a:solidFill>
                  <a:srgbClr val="FFC0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en-US" altLang="zh-CN" sz="2000" b="1" dirty="0" smtClean="0">
                <a:solidFill>
                  <a:srgbClr val="FFC000"/>
                </a:solidFill>
              </a:rPr>
              <a:t>C</a:t>
            </a:r>
            <a:r>
              <a:rPr lang="en-US" altLang="zh-CN" sz="2000" b="1" baseline="-25000" dirty="0" smtClean="0">
                <a:solidFill>
                  <a:srgbClr val="FFC000"/>
                </a:solidFill>
              </a:rPr>
              <a:t>1</a:t>
            </a:r>
            <a:r>
              <a:rPr lang="en-US" altLang="zh-CN" sz="2000" b="1" dirty="0" smtClean="0">
                <a:solidFill>
                  <a:srgbClr val="FFC000"/>
                </a:solidFill>
              </a:rPr>
              <a:t>-C</a:t>
            </a:r>
            <a:r>
              <a:rPr lang="en-US" altLang="zh-CN" sz="2000" b="1" baseline="-25000" dirty="0" smtClean="0">
                <a:solidFill>
                  <a:srgbClr val="FFC000"/>
                </a:solidFill>
              </a:rPr>
              <a:t>2</a:t>
            </a:r>
            <a:r>
              <a:rPr lang="en-US" altLang="zh-CN" sz="2000" b="1" dirty="0" smtClean="0">
                <a:solidFill>
                  <a:srgbClr val="FFC000"/>
                </a:solidFill>
              </a:rPr>
              <a:t>&lt;(X</a:t>
            </a:r>
            <a:r>
              <a:rPr lang="en-US" altLang="zh-CN" sz="2000" b="1" baseline="-25000" dirty="0" smtClean="0">
                <a:solidFill>
                  <a:srgbClr val="FFC000"/>
                </a:solidFill>
              </a:rPr>
              <a:t>2</a:t>
            </a:r>
            <a:r>
              <a:rPr lang="en-US" altLang="zh-CN" sz="2000" b="1" dirty="0" smtClean="0">
                <a:solidFill>
                  <a:srgbClr val="FFC000"/>
                </a:solidFill>
              </a:rPr>
              <a:t>-X</a:t>
            </a:r>
            <a:r>
              <a:rPr lang="en-US" altLang="zh-CN" sz="2000" b="1" baseline="-25000" dirty="0" smtClean="0">
                <a:solidFill>
                  <a:srgbClr val="FFC000"/>
                </a:solidFill>
              </a:rPr>
              <a:t>1</a:t>
            </a:r>
            <a:r>
              <a:rPr lang="en-US" altLang="zh-CN" sz="2000" b="1" dirty="0" smtClean="0">
                <a:solidFill>
                  <a:srgbClr val="FFC000"/>
                </a:solidFill>
              </a:rPr>
              <a:t>)e</a:t>
            </a:r>
            <a:r>
              <a:rPr lang="en-US" altLang="zh-CN" sz="2000" b="1" baseline="30000" dirty="0" smtClean="0">
                <a:solidFill>
                  <a:srgbClr val="FFC000"/>
                </a:solidFill>
              </a:rPr>
              <a:t>-</a:t>
            </a:r>
            <a:r>
              <a:rPr lang="en-US" altLang="zh-CN" sz="2000" b="1" baseline="30000" dirty="0" err="1" smtClean="0">
                <a:solidFill>
                  <a:srgbClr val="FFC000"/>
                </a:solidFill>
              </a:rPr>
              <a:t>rT</a:t>
            </a:r>
            <a:r>
              <a:rPr lang="en-US" altLang="zh-CN" sz="2000" b="1" dirty="0" smtClean="0">
                <a:solidFill>
                  <a:srgbClr val="FFC000"/>
                </a:solidFill>
              </a:rPr>
              <a:t>&lt;( X</a:t>
            </a:r>
            <a:r>
              <a:rPr lang="en-US" altLang="zh-CN" sz="2000" b="1" baseline="-25000" dirty="0" smtClean="0">
                <a:solidFill>
                  <a:srgbClr val="FFC000"/>
                </a:solidFill>
              </a:rPr>
              <a:t>2</a:t>
            </a:r>
            <a:r>
              <a:rPr lang="en-US" altLang="zh-CN" sz="2000" b="1" dirty="0" smtClean="0">
                <a:solidFill>
                  <a:srgbClr val="FFC000"/>
                </a:solidFill>
              </a:rPr>
              <a:t>-X</a:t>
            </a:r>
            <a:r>
              <a:rPr lang="en-US" altLang="zh-CN" sz="2000" b="1" baseline="-25000" dirty="0" smtClean="0">
                <a:solidFill>
                  <a:srgbClr val="FFC000"/>
                </a:solidFill>
              </a:rPr>
              <a:t>1</a:t>
            </a:r>
            <a:r>
              <a:rPr lang="en-US" altLang="zh-CN" sz="2000" b="1" dirty="0" smtClean="0">
                <a:solidFill>
                  <a:srgbClr val="FFC000"/>
                </a:solidFill>
              </a:rPr>
              <a:t>)</a:t>
            </a:r>
            <a:endParaRPr lang="en-US" altLang="zh-CN" sz="2000" b="1" dirty="0" smtClean="0">
              <a:solidFill>
                <a:srgbClr val="FFC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  <a:buSzPct val="105000"/>
              <a:buFont typeface="Wingdings" pitchFamily="2" charset="2"/>
              <a:buChar char="l"/>
            </a:pPr>
            <a:r>
              <a:rPr lang="zh-CN" altLang="en-US" sz="2000" b="1" dirty="0" smtClean="0">
                <a:solidFill>
                  <a:srgbClr val="FFC000"/>
                </a:solidFill>
                <a:latin typeface="楷体_GB2312" pitchFamily="49" charset="-122"/>
                <a:ea typeface="楷体_GB2312" pitchFamily="49" charset="-122"/>
              </a:rPr>
              <a:t>看涨期权垂直价差的下界：</a:t>
            </a:r>
            <a:r>
              <a:rPr lang="en-US" altLang="zh-CN" sz="2000" b="1" dirty="0" smtClean="0">
                <a:solidFill>
                  <a:srgbClr val="FFC000"/>
                </a:solidFill>
              </a:rPr>
              <a:t> 0&lt;C</a:t>
            </a:r>
            <a:r>
              <a:rPr lang="en-US" altLang="zh-CN" sz="2000" b="1" baseline="-25000" dirty="0" smtClean="0">
                <a:solidFill>
                  <a:srgbClr val="FFC000"/>
                </a:solidFill>
              </a:rPr>
              <a:t>1</a:t>
            </a:r>
            <a:r>
              <a:rPr lang="en-US" altLang="zh-CN" sz="2000" b="1" dirty="0" smtClean="0">
                <a:solidFill>
                  <a:srgbClr val="FFC000"/>
                </a:solidFill>
              </a:rPr>
              <a:t>-C</a:t>
            </a:r>
            <a:r>
              <a:rPr lang="en-US" altLang="zh-CN" sz="2000" b="1" baseline="-25000" dirty="0" smtClean="0">
                <a:solidFill>
                  <a:srgbClr val="FFC000"/>
                </a:solidFill>
              </a:rPr>
              <a:t>2</a:t>
            </a:r>
            <a:endParaRPr lang="en-US" altLang="zh-CN" sz="2000" b="1" dirty="0" smtClean="0">
              <a:solidFill>
                <a:srgbClr val="FFC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  <a:buSzPct val="105000"/>
              <a:buFont typeface="Wingdings" pitchFamily="2" charset="2"/>
              <a:buChar char="l"/>
            </a:pPr>
            <a:r>
              <a:rPr lang="zh-CN" altLang="zh-CN" sz="2000" b="1" dirty="0" smtClean="0">
                <a:solidFill>
                  <a:srgbClr val="FFC000"/>
                </a:solidFill>
                <a:latin typeface="楷体_GB2312" pitchFamily="49" charset="-122"/>
                <a:ea typeface="楷体_GB2312" pitchFamily="49" charset="-122"/>
              </a:rPr>
              <a:t>看涨期权垂直价差的上界</a:t>
            </a:r>
            <a:r>
              <a:rPr lang="zh-CN" altLang="en-US" sz="2000" b="1" dirty="0" smtClean="0">
                <a:solidFill>
                  <a:srgbClr val="FFC000"/>
                </a:solidFill>
                <a:latin typeface="楷体_GB2312" pitchFamily="49" charset="-122"/>
                <a:ea typeface="楷体_GB2312" pitchFamily="49" charset="-122"/>
              </a:rPr>
              <a:t>：</a:t>
            </a:r>
            <a:r>
              <a:rPr lang="en-US" altLang="zh-CN" sz="2000" b="1" dirty="0" smtClean="0">
                <a:solidFill>
                  <a:srgbClr val="FFC0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en-US" altLang="zh-CN" sz="2000" b="1" dirty="0" smtClean="0">
                <a:solidFill>
                  <a:srgbClr val="FFC000"/>
                </a:solidFill>
              </a:rPr>
              <a:t>P</a:t>
            </a:r>
            <a:r>
              <a:rPr lang="en-US" altLang="zh-CN" sz="2000" b="1" baseline="-25000" dirty="0" smtClean="0">
                <a:solidFill>
                  <a:srgbClr val="FFC000"/>
                </a:solidFill>
              </a:rPr>
              <a:t>2</a:t>
            </a:r>
            <a:r>
              <a:rPr lang="en-US" altLang="zh-CN" sz="2000" b="1" dirty="0" smtClean="0">
                <a:solidFill>
                  <a:srgbClr val="FFC000"/>
                </a:solidFill>
              </a:rPr>
              <a:t>-P</a:t>
            </a:r>
            <a:r>
              <a:rPr lang="en-US" altLang="zh-CN" sz="2000" b="1" baseline="-25000" dirty="0" smtClean="0">
                <a:solidFill>
                  <a:srgbClr val="FFC000"/>
                </a:solidFill>
              </a:rPr>
              <a:t>1</a:t>
            </a:r>
            <a:r>
              <a:rPr lang="en-US" altLang="zh-CN" sz="2000" b="1" dirty="0" smtClean="0">
                <a:solidFill>
                  <a:srgbClr val="FFC000"/>
                </a:solidFill>
              </a:rPr>
              <a:t>&lt;(X</a:t>
            </a:r>
            <a:r>
              <a:rPr lang="en-US" altLang="zh-CN" sz="2000" b="1" baseline="-25000" dirty="0" smtClean="0">
                <a:solidFill>
                  <a:srgbClr val="FFC000"/>
                </a:solidFill>
              </a:rPr>
              <a:t>2</a:t>
            </a:r>
            <a:r>
              <a:rPr lang="en-US" altLang="zh-CN" sz="2000" b="1" dirty="0" smtClean="0">
                <a:solidFill>
                  <a:srgbClr val="FFC000"/>
                </a:solidFill>
              </a:rPr>
              <a:t>-X</a:t>
            </a:r>
            <a:r>
              <a:rPr lang="en-US" altLang="zh-CN" sz="2000" b="1" baseline="-25000" dirty="0" smtClean="0">
                <a:solidFill>
                  <a:srgbClr val="FFC000"/>
                </a:solidFill>
              </a:rPr>
              <a:t>1</a:t>
            </a:r>
            <a:r>
              <a:rPr lang="en-US" altLang="zh-CN" sz="2000" b="1" dirty="0" smtClean="0">
                <a:solidFill>
                  <a:srgbClr val="FFC000"/>
                </a:solidFill>
              </a:rPr>
              <a:t>)e</a:t>
            </a:r>
            <a:r>
              <a:rPr lang="en-US" altLang="zh-CN" sz="2000" b="1" baseline="30000" dirty="0" smtClean="0">
                <a:solidFill>
                  <a:srgbClr val="FFC000"/>
                </a:solidFill>
              </a:rPr>
              <a:t>-</a:t>
            </a:r>
            <a:r>
              <a:rPr lang="en-US" altLang="zh-CN" sz="2000" b="1" baseline="30000" dirty="0" err="1" smtClean="0">
                <a:solidFill>
                  <a:srgbClr val="FFC000"/>
                </a:solidFill>
              </a:rPr>
              <a:t>rT</a:t>
            </a:r>
            <a:r>
              <a:rPr lang="en-US" altLang="zh-CN" sz="2000" b="1" dirty="0" smtClean="0">
                <a:solidFill>
                  <a:srgbClr val="FFC000"/>
                </a:solidFill>
              </a:rPr>
              <a:t>&lt;(X</a:t>
            </a:r>
            <a:r>
              <a:rPr lang="en-US" altLang="zh-CN" sz="2000" b="1" baseline="-25000" dirty="0" smtClean="0">
                <a:solidFill>
                  <a:srgbClr val="FFC000"/>
                </a:solidFill>
              </a:rPr>
              <a:t>2</a:t>
            </a:r>
            <a:r>
              <a:rPr lang="en-US" altLang="zh-CN" sz="2000" b="1" dirty="0" smtClean="0">
                <a:solidFill>
                  <a:srgbClr val="FFC000"/>
                </a:solidFill>
              </a:rPr>
              <a:t>-X</a:t>
            </a:r>
            <a:r>
              <a:rPr lang="en-US" altLang="zh-CN" sz="2000" b="1" baseline="-25000" dirty="0" smtClean="0">
                <a:solidFill>
                  <a:srgbClr val="FFC000"/>
                </a:solidFill>
              </a:rPr>
              <a:t>1</a:t>
            </a:r>
            <a:r>
              <a:rPr lang="en-US" altLang="zh-CN" sz="2000" b="1" dirty="0" smtClean="0">
                <a:solidFill>
                  <a:srgbClr val="FFC000"/>
                </a:solidFill>
              </a:rPr>
              <a:t>)</a:t>
            </a:r>
            <a:endParaRPr lang="en-US" altLang="zh-CN" sz="2000" b="1" dirty="0" smtClean="0">
              <a:solidFill>
                <a:srgbClr val="FFC000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  <a:buSzPct val="105000"/>
              <a:buFont typeface="Wingdings" pitchFamily="2" charset="2"/>
              <a:buChar char="l"/>
            </a:pPr>
            <a:r>
              <a:rPr lang="zh-CN" altLang="en-US" sz="2000" b="1" dirty="0" smtClean="0">
                <a:solidFill>
                  <a:srgbClr val="FFC000"/>
                </a:solidFill>
                <a:latin typeface="楷体_GB2312" pitchFamily="49" charset="-122"/>
                <a:ea typeface="楷体_GB2312" pitchFamily="49" charset="-122"/>
              </a:rPr>
              <a:t>看涨期权垂直价差的下界：</a:t>
            </a:r>
            <a:r>
              <a:rPr lang="en-US" altLang="zh-CN" sz="2000" b="1" dirty="0" smtClean="0">
                <a:solidFill>
                  <a:srgbClr val="FFC000"/>
                </a:solidFill>
              </a:rPr>
              <a:t> 0&lt; P</a:t>
            </a:r>
            <a:r>
              <a:rPr lang="en-US" altLang="zh-CN" sz="2000" b="1" baseline="-25000" dirty="0" smtClean="0">
                <a:solidFill>
                  <a:srgbClr val="FFC000"/>
                </a:solidFill>
              </a:rPr>
              <a:t>2</a:t>
            </a:r>
            <a:r>
              <a:rPr lang="en-US" altLang="zh-CN" sz="2000" b="1" dirty="0" smtClean="0">
                <a:solidFill>
                  <a:srgbClr val="FFC000"/>
                </a:solidFill>
              </a:rPr>
              <a:t>-P</a:t>
            </a:r>
            <a:r>
              <a:rPr lang="en-US" altLang="zh-CN" sz="2000" b="1" baseline="-25000" dirty="0" smtClean="0">
                <a:solidFill>
                  <a:srgbClr val="FFC000"/>
                </a:solidFill>
              </a:rPr>
              <a:t>1</a:t>
            </a:r>
            <a:endParaRPr lang="en-US" altLang="zh-CN" sz="2000" b="1" dirty="0" smtClean="0">
              <a:solidFill>
                <a:srgbClr val="FFC000"/>
              </a:solidFill>
              <a:latin typeface="楷体_GB2312" pitchFamily="49" charset="-122"/>
              <a:ea typeface="楷体_GB2312" pitchFamily="49" charset="-122"/>
            </a:endParaRPr>
          </a:p>
          <a:p>
            <a:endParaRPr lang="en-SG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86402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2225">
          <a:solidFill>
            <a:srgbClr val="FF8080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6949</TotalTime>
  <Words>1965</Words>
  <Application>Microsoft Office PowerPoint</Application>
  <PresentationFormat>全屏显示(16:9)</PresentationFormat>
  <Paragraphs>310</Paragraphs>
  <Slides>31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2" baseType="lpstr">
      <vt:lpstr>Office Theme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Tan</dc:creator>
  <cp:lastModifiedBy>雨林木风</cp:lastModifiedBy>
  <cp:revision>591</cp:revision>
  <dcterms:created xsi:type="dcterms:W3CDTF">2012-03-28T05:02:31Z</dcterms:created>
  <dcterms:modified xsi:type="dcterms:W3CDTF">2014-05-21T08:39:07Z</dcterms:modified>
  <cp:contentStatus>Final</cp:contentStatus>
</cp:coreProperties>
</file>